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61" r:id="rId2"/>
    <p:sldId id="283" r:id="rId3"/>
    <p:sldId id="257" r:id="rId4"/>
    <p:sldId id="259" r:id="rId5"/>
    <p:sldId id="262" r:id="rId6"/>
    <p:sldId id="282" r:id="rId7"/>
    <p:sldId id="256" r:id="rId8"/>
  </p:sldIdLst>
  <p:sldSz cx="9144000" cy="5143500" type="screen16x9"/>
  <p:notesSz cx="6858000" cy="9144000"/>
  <p:embeddedFontLst>
    <p:embeddedFont>
      <p:font typeface="Baguet Script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Gilda Display" panose="020B0604020202020204" charset="0"/>
      <p:regular r:id="rId15"/>
    </p:embeddedFont>
    <p:embeddedFont>
      <p:font typeface="Oxygen Light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75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f5a57be6f9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gf5a57be6f9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f5a57be6f9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gf5a57be6f9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3678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f5a57be6f9_0_2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gf5a57be6f9_0_2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f5a57be6f9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gf5a57be6f9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f5a57be6f9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gf5a57be6f9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2" name="Google Shape;3222;gf5a57be6f9_0_2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3" name="Google Shape;3223;gf5a57be6f9_0_2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5a57be6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gf5a57be6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403741" y="-1643625"/>
            <a:ext cx="13951482" cy="8591508"/>
            <a:chOff x="-2218467" y="-1643625"/>
            <a:chExt cx="13951482" cy="859150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-2218467" y="-1643625"/>
              <a:ext cx="5188482" cy="8591508"/>
              <a:chOff x="575981" y="217737"/>
              <a:chExt cx="13835952" cy="22910689"/>
            </a:xfrm>
          </p:grpSpPr>
          <p:sp>
            <p:nvSpPr>
              <p:cNvPr id="12" name="Google Shape;12;p2"/>
              <p:cNvSpPr/>
              <p:nvPr/>
            </p:nvSpPr>
            <p:spPr>
              <a:xfrm rot="1790023">
                <a:off x="4407466" y="6644054"/>
                <a:ext cx="1839110" cy="379733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790023">
                <a:off x="3584705" y="6459829"/>
                <a:ext cx="2762180" cy="6528622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790023">
                <a:off x="3692365" y="5945896"/>
                <a:ext cx="2862177" cy="3912253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790023">
                <a:off x="3438340" y="10348556"/>
                <a:ext cx="4041774" cy="3287219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790023">
                <a:off x="4816163" y="13234425"/>
                <a:ext cx="1511563" cy="60970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790023">
                <a:off x="2008703" y="8892573"/>
                <a:ext cx="5182605" cy="7140485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790023">
                <a:off x="2173465" y="9189958"/>
                <a:ext cx="1606933" cy="3956466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790023">
                <a:off x="6069583" y="7768978"/>
                <a:ext cx="3532854" cy="339483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790023">
                <a:off x="6456955" y="8067091"/>
                <a:ext cx="2806958" cy="2820814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790023">
                <a:off x="6016631" y="8052468"/>
                <a:ext cx="3380846" cy="3234788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790023">
                <a:off x="6296618" y="8286123"/>
                <a:ext cx="2801640" cy="2668974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790023">
                <a:off x="7597329" y="9354915"/>
                <a:ext cx="329333" cy="32491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790023">
                <a:off x="6734774" y="11625216"/>
                <a:ext cx="2658756" cy="255486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790023">
                <a:off x="7024477" y="11847806"/>
                <a:ext cx="2116295" cy="2126299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790023">
                <a:off x="6694870" y="11838454"/>
                <a:ext cx="2544356" cy="2434459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790023">
                <a:off x="6903935" y="12012614"/>
                <a:ext cx="2111957" cy="2012086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790023">
                <a:off x="7884574" y="12818754"/>
                <a:ext cx="247884" cy="244524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790023">
                <a:off x="4733155" y="10111931"/>
                <a:ext cx="2179890" cy="358875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528855">
                <a:off x="11008944" y="299586"/>
                <a:ext cx="1840346" cy="379988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528855">
                <a:off x="9332251" y="-837584"/>
                <a:ext cx="2764035" cy="6533007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528855">
                <a:off x="10970153" y="-235307"/>
                <a:ext cx="2864100" cy="391488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528855">
                <a:off x="6913708" y="2274115"/>
                <a:ext cx="4044489" cy="328942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528855">
                <a:off x="6862212" y="4430570"/>
                <a:ext cx="1512578" cy="61011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528855">
                <a:off x="5526018" y="-195215"/>
                <a:ext cx="5186086" cy="7145281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528855">
                <a:off x="7708561" y="-642538"/>
                <a:ext cx="1608012" cy="3959123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5528855">
                <a:off x="10508764" y="3152503"/>
                <a:ext cx="3535227" cy="339711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5528855">
                <a:off x="10873527" y="3466141"/>
                <a:ext cx="2808843" cy="2822709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5528855">
                <a:off x="10344763" y="3212751"/>
                <a:ext cx="3383116" cy="3236961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5528855">
                <a:off x="10673810" y="3464167"/>
                <a:ext cx="2803521" cy="2670767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5528855">
                <a:off x="12032565" y="4644964"/>
                <a:ext cx="329554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5528855">
                <a:off x="8008730" y="5369800"/>
                <a:ext cx="2660542" cy="2556583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5528855">
                <a:off x="8281412" y="5604184"/>
                <a:ext cx="2117716" cy="2127727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5528855">
                <a:off x="7885362" y="5415031"/>
                <a:ext cx="2546064" cy="2436094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5528855">
                <a:off x="8131258" y="5602627"/>
                <a:ext cx="2113375" cy="2013437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5528855">
                <a:off x="9155525" y="6493047"/>
                <a:ext cx="248050" cy="244688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5528855">
                <a:off x="8089826" y="2405075"/>
                <a:ext cx="2181354" cy="359116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979978" y="13897680"/>
                <a:ext cx="1839053" cy="3797218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792914" y="13736488"/>
                <a:ext cx="2762094" cy="6528418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4973399" y="13385148"/>
                <a:ext cx="2862088" cy="391213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6707623" y="17079667"/>
                <a:ext cx="4041648" cy="328711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838727" y="19705603"/>
                <a:ext cx="1511516" cy="609687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626598" y="15988164"/>
                <a:ext cx="5182443" cy="7140262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361703" y="17264431"/>
                <a:ext cx="1606883" cy="3956342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7769232" y="13652994"/>
                <a:ext cx="3532744" cy="3394724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8158735" y="13937700"/>
                <a:ext cx="2806870" cy="2820726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834416" y="13973709"/>
                <a:ext cx="3380740" cy="3234687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8091042" y="14218816"/>
                <a:ext cx="2801552" cy="2668891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9331258" y="15269856"/>
                <a:ext cx="329323" cy="32490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0111862" y="16941627"/>
                <a:ext cx="2658673" cy="255478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0403132" y="17154088"/>
                <a:ext cx="2116229" cy="2126233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0160826" y="17182920"/>
                <a:ext cx="2544276" cy="2434383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0352315" y="17365641"/>
                <a:ext cx="2111891" cy="2012023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1287451" y="18158406"/>
                <a:ext cx="247876" cy="244516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911726" y="16674063"/>
                <a:ext cx="2179822" cy="3588643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" name="Google Shape;66;p2"/>
            <p:cNvGrpSpPr/>
            <p:nvPr/>
          </p:nvGrpSpPr>
          <p:grpSpPr>
            <a:xfrm flipH="1">
              <a:off x="6544533" y="-1643625"/>
              <a:ext cx="5188482" cy="8591508"/>
              <a:chOff x="575981" y="217737"/>
              <a:chExt cx="13835952" cy="22910689"/>
            </a:xfrm>
          </p:grpSpPr>
          <p:sp>
            <p:nvSpPr>
              <p:cNvPr id="67" name="Google Shape;67;p2"/>
              <p:cNvSpPr/>
              <p:nvPr/>
            </p:nvSpPr>
            <p:spPr>
              <a:xfrm rot="1790023">
                <a:off x="4407466" y="6644054"/>
                <a:ext cx="1839110" cy="379733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790023">
                <a:off x="3584705" y="6459829"/>
                <a:ext cx="2762180" cy="6528622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790023">
                <a:off x="3692365" y="5945896"/>
                <a:ext cx="2862177" cy="3912253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790023">
                <a:off x="3438340" y="10348556"/>
                <a:ext cx="4041774" cy="3287219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790023">
                <a:off x="4816163" y="13234425"/>
                <a:ext cx="1511563" cy="60970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790023">
                <a:off x="2008703" y="8892573"/>
                <a:ext cx="5182605" cy="7140485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790023">
                <a:off x="2173465" y="9189958"/>
                <a:ext cx="1606933" cy="3956466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790023">
                <a:off x="6069583" y="7768978"/>
                <a:ext cx="3532854" cy="339483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790023">
                <a:off x="6456955" y="8067091"/>
                <a:ext cx="2806958" cy="2820814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790023">
                <a:off x="6016631" y="8052468"/>
                <a:ext cx="3380846" cy="3234788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790023">
                <a:off x="6296618" y="8286123"/>
                <a:ext cx="2801640" cy="2668974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790023">
                <a:off x="7597329" y="9354915"/>
                <a:ext cx="329333" cy="32491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790023">
                <a:off x="6734774" y="11625216"/>
                <a:ext cx="2658756" cy="255486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790023">
                <a:off x="7024477" y="11847806"/>
                <a:ext cx="2116295" cy="2126299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790023">
                <a:off x="6694870" y="11838454"/>
                <a:ext cx="2544356" cy="2434459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1790023">
                <a:off x="6903935" y="12012614"/>
                <a:ext cx="2111957" cy="2012086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1790023">
                <a:off x="7884574" y="12818754"/>
                <a:ext cx="247884" cy="244524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790023">
                <a:off x="4733155" y="10111931"/>
                <a:ext cx="2179890" cy="358875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5528855">
                <a:off x="11008944" y="299586"/>
                <a:ext cx="1840346" cy="379988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5528855">
                <a:off x="9332251" y="-837584"/>
                <a:ext cx="2764035" cy="6533007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5528855">
                <a:off x="10970153" y="-235307"/>
                <a:ext cx="2864100" cy="391488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5528855">
                <a:off x="6913708" y="2274115"/>
                <a:ext cx="4044489" cy="328942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5528855">
                <a:off x="6862212" y="4430570"/>
                <a:ext cx="1512578" cy="61011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5528855">
                <a:off x="5526018" y="-195215"/>
                <a:ext cx="5186086" cy="7145281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5528855">
                <a:off x="7708561" y="-642538"/>
                <a:ext cx="1608012" cy="3959123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5528855">
                <a:off x="10508764" y="3152503"/>
                <a:ext cx="3535227" cy="339711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5528855">
                <a:off x="10873527" y="3466141"/>
                <a:ext cx="2808843" cy="2822709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5528855">
                <a:off x="10344763" y="3212751"/>
                <a:ext cx="3383116" cy="3236961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5528855">
                <a:off x="10673810" y="3464167"/>
                <a:ext cx="2803521" cy="2670767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5528855">
                <a:off x="12032565" y="4644964"/>
                <a:ext cx="329554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5528855">
                <a:off x="8008730" y="5369800"/>
                <a:ext cx="2660542" cy="2556583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5528855">
                <a:off x="8281412" y="5604184"/>
                <a:ext cx="2117716" cy="2127727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5528855">
                <a:off x="7885362" y="5415031"/>
                <a:ext cx="2546064" cy="2436094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5528855">
                <a:off x="8131258" y="5602627"/>
                <a:ext cx="2113375" cy="2013437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5528855">
                <a:off x="9155525" y="6493047"/>
                <a:ext cx="248050" cy="244688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5528855">
                <a:off x="8089826" y="2405075"/>
                <a:ext cx="2181354" cy="359116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5979978" y="13897680"/>
                <a:ext cx="1839053" cy="3797218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5792914" y="13736488"/>
                <a:ext cx="2762094" cy="6528418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4973399" y="13385148"/>
                <a:ext cx="2862088" cy="391213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6707623" y="17079667"/>
                <a:ext cx="4041648" cy="328711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8838727" y="19705603"/>
                <a:ext cx="1511516" cy="609687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5626598" y="15988164"/>
                <a:ext cx="5182443" cy="7140262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5361703" y="17264431"/>
                <a:ext cx="1606883" cy="3956342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769232" y="13652994"/>
                <a:ext cx="3532744" cy="3394724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8158735" y="13937700"/>
                <a:ext cx="2806870" cy="2820726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834416" y="13973709"/>
                <a:ext cx="3380740" cy="3234687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091042" y="14218816"/>
                <a:ext cx="2801552" cy="2668891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9331258" y="15269856"/>
                <a:ext cx="329323" cy="32490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10111862" y="16941627"/>
                <a:ext cx="2658673" cy="255478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0403132" y="17154088"/>
                <a:ext cx="2116229" cy="2126233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10160826" y="17182920"/>
                <a:ext cx="2544276" cy="2434383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0352315" y="17365641"/>
                <a:ext cx="2111891" cy="2012023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11287451" y="18158406"/>
                <a:ext cx="247876" cy="244516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7911726" y="16674063"/>
                <a:ext cx="2179822" cy="3588643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1" name="Google Shape;121;p2"/>
          <p:cNvSpPr txBox="1">
            <a:spLocks noGrp="1"/>
          </p:cNvSpPr>
          <p:nvPr>
            <p:ph type="ctrTitle"/>
          </p:nvPr>
        </p:nvSpPr>
        <p:spPr>
          <a:xfrm>
            <a:off x="1776125" y="1991825"/>
            <a:ext cx="5592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22" name="Google Shape;122;p2"/>
          <p:cNvGrpSpPr/>
          <p:nvPr/>
        </p:nvGrpSpPr>
        <p:grpSpPr>
          <a:xfrm>
            <a:off x="174470" y="3620932"/>
            <a:ext cx="1257297" cy="1227065"/>
            <a:chOff x="174470" y="3620932"/>
            <a:chExt cx="1257297" cy="1227065"/>
          </a:xfrm>
        </p:grpSpPr>
        <p:sp>
          <p:nvSpPr>
            <p:cNvPr id="123" name="Google Shape;123;p2"/>
            <p:cNvSpPr/>
            <p:nvPr/>
          </p:nvSpPr>
          <p:spPr>
            <a:xfrm>
              <a:off x="613931" y="4515959"/>
              <a:ext cx="349807" cy="85894"/>
            </a:xfrm>
            <a:custGeom>
              <a:avLst/>
              <a:gdLst/>
              <a:ahLst/>
              <a:cxnLst/>
              <a:rect l="l" t="t" r="r" b="b"/>
              <a:pathLst>
                <a:path w="699613" h="171789" extrusionOk="0">
                  <a:moveTo>
                    <a:pt x="61589" y="73570"/>
                  </a:moveTo>
                  <a:cubicBezTo>
                    <a:pt x="91086" y="40324"/>
                    <a:pt x="137360" y="18170"/>
                    <a:pt x="180378" y="7685"/>
                  </a:cubicBezTo>
                  <a:cubicBezTo>
                    <a:pt x="185400" y="6444"/>
                    <a:pt x="221631" y="-4289"/>
                    <a:pt x="225577" y="1919"/>
                  </a:cubicBezTo>
                  <a:cubicBezTo>
                    <a:pt x="227812" y="5395"/>
                    <a:pt x="205406" y="19108"/>
                    <a:pt x="203116" y="20736"/>
                  </a:cubicBezTo>
                  <a:cubicBezTo>
                    <a:pt x="196079" y="25757"/>
                    <a:pt x="188712" y="30999"/>
                    <a:pt x="181179" y="36158"/>
                  </a:cubicBezTo>
                  <a:cubicBezTo>
                    <a:pt x="187277" y="35303"/>
                    <a:pt x="193403" y="34475"/>
                    <a:pt x="199556" y="34172"/>
                  </a:cubicBezTo>
                  <a:cubicBezTo>
                    <a:pt x="204964" y="33896"/>
                    <a:pt x="210373" y="33813"/>
                    <a:pt x="215781" y="34144"/>
                  </a:cubicBezTo>
                  <a:cubicBezTo>
                    <a:pt x="218871" y="34337"/>
                    <a:pt x="221934" y="34641"/>
                    <a:pt x="224970" y="35193"/>
                  </a:cubicBezTo>
                  <a:cubicBezTo>
                    <a:pt x="256343" y="41042"/>
                    <a:pt x="210483" y="61100"/>
                    <a:pt x="201957" y="64107"/>
                  </a:cubicBezTo>
                  <a:cubicBezTo>
                    <a:pt x="173397" y="74205"/>
                    <a:pt x="141665" y="77792"/>
                    <a:pt x="111257" y="77019"/>
                  </a:cubicBezTo>
                  <a:cubicBezTo>
                    <a:pt x="104717" y="76854"/>
                    <a:pt x="61589" y="73570"/>
                    <a:pt x="61589" y="73570"/>
                  </a:cubicBezTo>
                  <a:close/>
                  <a:moveTo>
                    <a:pt x="3394" y="85351"/>
                  </a:moveTo>
                  <a:cubicBezTo>
                    <a:pt x="2980" y="85269"/>
                    <a:pt x="2621" y="85158"/>
                    <a:pt x="2207" y="85075"/>
                  </a:cubicBezTo>
                  <a:lnTo>
                    <a:pt x="0" y="83779"/>
                  </a:lnTo>
                  <a:cubicBezTo>
                    <a:pt x="441" y="84413"/>
                    <a:pt x="828" y="84910"/>
                    <a:pt x="1242" y="85517"/>
                  </a:cubicBezTo>
                  <a:moveTo>
                    <a:pt x="1297" y="85572"/>
                  </a:moveTo>
                  <a:cubicBezTo>
                    <a:pt x="10872" y="99146"/>
                    <a:pt x="17660" y="109162"/>
                    <a:pt x="35375" y="119342"/>
                  </a:cubicBezTo>
                  <a:cubicBezTo>
                    <a:pt x="44205" y="124419"/>
                    <a:pt x="53283" y="129164"/>
                    <a:pt x="62444" y="133634"/>
                  </a:cubicBezTo>
                  <a:cubicBezTo>
                    <a:pt x="71715" y="138214"/>
                    <a:pt x="116803" y="161665"/>
                    <a:pt x="95225" y="132586"/>
                  </a:cubicBezTo>
                  <a:cubicBezTo>
                    <a:pt x="93321" y="130020"/>
                    <a:pt x="91334" y="127426"/>
                    <a:pt x="89072" y="125136"/>
                  </a:cubicBezTo>
                  <a:cubicBezTo>
                    <a:pt x="86450" y="122543"/>
                    <a:pt x="83443" y="120336"/>
                    <a:pt x="80463" y="118073"/>
                  </a:cubicBezTo>
                  <a:cubicBezTo>
                    <a:pt x="92797" y="121494"/>
                    <a:pt x="105352" y="124171"/>
                    <a:pt x="118017" y="125716"/>
                  </a:cubicBezTo>
                  <a:cubicBezTo>
                    <a:pt x="124281" y="126461"/>
                    <a:pt x="139761" y="129799"/>
                    <a:pt x="144700" y="123977"/>
                  </a:cubicBezTo>
                  <a:cubicBezTo>
                    <a:pt x="150771" y="116804"/>
                    <a:pt x="131372" y="106679"/>
                    <a:pt x="127178" y="104609"/>
                  </a:cubicBezTo>
                  <a:cubicBezTo>
                    <a:pt x="104938" y="93656"/>
                    <a:pt x="79386" y="91007"/>
                    <a:pt x="55159" y="87862"/>
                  </a:cubicBezTo>
                  <a:lnTo>
                    <a:pt x="23041" y="79171"/>
                  </a:lnTo>
                  <a:cubicBezTo>
                    <a:pt x="18653" y="78068"/>
                    <a:pt x="8112" y="86317"/>
                    <a:pt x="3587" y="85379"/>
                  </a:cubicBezTo>
                  <a:moveTo>
                    <a:pt x="285316" y="110514"/>
                  </a:moveTo>
                  <a:cubicBezTo>
                    <a:pt x="263435" y="94815"/>
                    <a:pt x="227481" y="82455"/>
                    <a:pt x="200135" y="80882"/>
                  </a:cubicBezTo>
                  <a:cubicBezTo>
                    <a:pt x="196272" y="78950"/>
                    <a:pt x="195693" y="80827"/>
                    <a:pt x="197128" y="83861"/>
                  </a:cubicBezTo>
                  <a:cubicBezTo>
                    <a:pt x="200273" y="90676"/>
                    <a:pt x="208000" y="109272"/>
                    <a:pt x="211890" y="115728"/>
                  </a:cubicBezTo>
                  <a:cubicBezTo>
                    <a:pt x="223562" y="135151"/>
                    <a:pt x="239208" y="151236"/>
                    <a:pt x="258634" y="163349"/>
                  </a:cubicBezTo>
                  <a:cubicBezTo>
                    <a:pt x="262469" y="165749"/>
                    <a:pt x="274555" y="174440"/>
                    <a:pt x="279632" y="170991"/>
                  </a:cubicBezTo>
                  <a:cubicBezTo>
                    <a:pt x="287358" y="165749"/>
                    <a:pt x="275272" y="148919"/>
                    <a:pt x="272044" y="144615"/>
                  </a:cubicBezTo>
                  <a:cubicBezTo>
                    <a:pt x="267933" y="139152"/>
                    <a:pt x="263021" y="133551"/>
                    <a:pt x="257668" y="127978"/>
                  </a:cubicBezTo>
                  <a:cubicBezTo>
                    <a:pt x="272596" y="134434"/>
                    <a:pt x="288324" y="138959"/>
                    <a:pt x="302480" y="137635"/>
                  </a:cubicBezTo>
                  <a:cubicBezTo>
                    <a:pt x="317242" y="136255"/>
                    <a:pt x="288573" y="112831"/>
                    <a:pt x="285316" y="110514"/>
                  </a:cubicBezTo>
                  <a:close/>
                  <a:moveTo>
                    <a:pt x="297099" y="74564"/>
                  </a:moveTo>
                  <a:cubicBezTo>
                    <a:pt x="299444" y="73929"/>
                    <a:pt x="372181" y="66894"/>
                    <a:pt x="392186" y="59168"/>
                  </a:cubicBezTo>
                  <a:cubicBezTo>
                    <a:pt x="400381" y="56023"/>
                    <a:pt x="413571" y="51802"/>
                    <a:pt x="417876" y="43359"/>
                  </a:cubicBezTo>
                  <a:cubicBezTo>
                    <a:pt x="425133" y="29123"/>
                    <a:pt x="386695" y="33703"/>
                    <a:pt x="382777" y="34448"/>
                  </a:cubicBezTo>
                  <a:cubicBezTo>
                    <a:pt x="378665" y="35220"/>
                    <a:pt x="373698" y="36682"/>
                    <a:pt x="368428" y="38476"/>
                  </a:cubicBezTo>
                  <a:cubicBezTo>
                    <a:pt x="374112" y="34834"/>
                    <a:pt x="380045" y="31496"/>
                    <a:pt x="385315" y="27357"/>
                  </a:cubicBezTo>
                  <a:cubicBezTo>
                    <a:pt x="389620" y="23991"/>
                    <a:pt x="404134" y="13783"/>
                    <a:pt x="399443" y="6389"/>
                  </a:cubicBezTo>
                  <a:cubicBezTo>
                    <a:pt x="393400" y="-3130"/>
                    <a:pt x="372015" y="5147"/>
                    <a:pt x="364979" y="8154"/>
                  </a:cubicBezTo>
                  <a:cubicBezTo>
                    <a:pt x="338213" y="19549"/>
                    <a:pt x="307226" y="57844"/>
                    <a:pt x="299196" y="70287"/>
                  </a:cubicBezTo>
                  <a:cubicBezTo>
                    <a:pt x="296768" y="71694"/>
                    <a:pt x="296630" y="74674"/>
                    <a:pt x="297099" y="74564"/>
                  </a:cubicBezTo>
                  <a:close/>
                  <a:moveTo>
                    <a:pt x="449829" y="114376"/>
                  </a:moveTo>
                  <a:cubicBezTo>
                    <a:pt x="425105" y="97656"/>
                    <a:pt x="370994" y="91890"/>
                    <a:pt x="355625" y="87945"/>
                  </a:cubicBezTo>
                  <a:cubicBezTo>
                    <a:pt x="354521" y="87669"/>
                    <a:pt x="356701" y="89959"/>
                    <a:pt x="357501" y="90731"/>
                  </a:cubicBezTo>
                  <a:cubicBezTo>
                    <a:pt x="357556" y="90787"/>
                    <a:pt x="357611" y="90814"/>
                    <a:pt x="357666" y="90869"/>
                  </a:cubicBezTo>
                  <a:cubicBezTo>
                    <a:pt x="359957" y="95173"/>
                    <a:pt x="371353" y="108610"/>
                    <a:pt x="374443" y="112307"/>
                  </a:cubicBezTo>
                  <a:cubicBezTo>
                    <a:pt x="390172" y="130985"/>
                    <a:pt x="406645" y="151705"/>
                    <a:pt x="427726" y="164921"/>
                  </a:cubicBezTo>
                  <a:cubicBezTo>
                    <a:pt x="430044" y="166356"/>
                    <a:pt x="432417" y="167680"/>
                    <a:pt x="434956" y="168646"/>
                  </a:cubicBezTo>
                  <a:cubicBezTo>
                    <a:pt x="442020" y="171350"/>
                    <a:pt x="448366" y="169115"/>
                    <a:pt x="446711" y="160865"/>
                  </a:cubicBezTo>
                  <a:cubicBezTo>
                    <a:pt x="445441" y="154547"/>
                    <a:pt x="404713" y="123426"/>
                    <a:pt x="378693" y="104333"/>
                  </a:cubicBezTo>
                  <a:cubicBezTo>
                    <a:pt x="406783" y="119122"/>
                    <a:pt x="462522" y="145939"/>
                    <a:pt x="466385" y="140228"/>
                  </a:cubicBezTo>
                  <a:cubicBezTo>
                    <a:pt x="472842" y="130737"/>
                    <a:pt x="456341" y="118763"/>
                    <a:pt x="449829" y="114376"/>
                  </a:cubicBezTo>
                  <a:close/>
                  <a:moveTo>
                    <a:pt x="641162" y="44766"/>
                  </a:moveTo>
                  <a:cubicBezTo>
                    <a:pt x="639837" y="42256"/>
                    <a:pt x="634539" y="42725"/>
                    <a:pt x="632332" y="42725"/>
                  </a:cubicBezTo>
                  <a:cubicBezTo>
                    <a:pt x="621598" y="42725"/>
                    <a:pt x="610754" y="43856"/>
                    <a:pt x="600103" y="45097"/>
                  </a:cubicBezTo>
                  <a:cubicBezTo>
                    <a:pt x="554380" y="50477"/>
                    <a:pt x="521903" y="85075"/>
                    <a:pt x="530760" y="83834"/>
                  </a:cubicBezTo>
                  <a:cubicBezTo>
                    <a:pt x="560754" y="79613"/>
                    <a:pt x="590693" y="73212"/>
                    <a:pt x="618673" y="61872"/>
                  </a:cubicBezTo>
                  <a:cubicBezTo>
                    <a:pt x="621957" y="60548"/>
                    <a:pt x="644997" y="52023"/>
                    <a:pt x="641162" y="44766"/>
                  </a:cubicBezTo>
                  <a:close/>
                  <a:moveTo>
                    <a:pt x="673474" y="130571"/>
                  </a:moveTo>
                  <a:cubicBezTo>
                    <a:pt x="643452" y="109272"/>
                    <a:pt x="566825" y="93159"/>
                    <a:pt x="552752" y="91366"/>
                  </a:cubicBezTo>
                  <a:cubicBezTo>
                    <a:pt x="538680" y="89545"/>
                    <a:pt x="585009" y="117411"/>
                    <a:pt x="589038" y="119784"/>
                  </a:cubicBezTo>
                  <a:cubicBezTo>
                    <a:pt x="614396" y="134655"/>
                    <a:pt x="640803" y="147898"/>
                    <a:pt x="668783" y="157224"/>
                  </a:cubicBezTo>
                  <a:cubicBezTo>
                    <a:pt x="674108" y="158989"/>
                    <a:pt x="694555" y="167763"/>
                    <a:pt x="698943" y="160148"/>
                  </a:cubicBezTo>
                  <a:cubicBezTo>
                    <a:pt x="704020" y="151236"/>
                    <a:pt x="678799" y="134324"/>
                    <a:pt x="673474" y="1305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14583" y="4551555"/>
              <a:ext cx="489244" cy="12667"/>
            </a:xfrm>
            <a:custGeom>
              <a:avLst/>
              <a:gdLst/>
              <a:ahLst/>
              <a:cxnLst/>
              <a:rect l="l" t="t" r="r" b="b"/>
              <a:pathLst>
                <a:path w="978488" h="25334" extrusionOk="0">
                  <a:moveTo>
                    <a:pt x="972776" y="13635"/>
                  </a:moveTo>
                  <a:cubicBezTo>
                    <a:pt x="976004" y="13718"/>
                    <a:pt x="978543" y="16394"/>
                    <a:pt x="978488" y="19622"/>
                  </a:cubicBezTo>
                  <a:cubicBezTo>
                    <a:pt x="978405" y="22850"/>
                    <a:pt x="975728" y="25388"/>
                    <a:pt x="972500" y="25333"/>
                  </a:cubicBezTo>
                  <a:lnTo>
                    <a:pt x="776255" y="22547"/>
                  </a:lnTo>
                  <a:cubicBezTo>
                    <a:pt x="699021" y="21388"/>
                    <a:pt x="608404" y="20367"/>
                    <a:pt x="522561" y="19181"/>
                  </a:cubicBezTo>
                  <a:cubicBezTo>
                    <a:pt x="461634" y="18353"/>
                    <a:pt x="403109" y="17470"/>
                    <a:pt x="353468" y="16918"/>
                  </a:cubicBezTo>
                  <a:cubicBezTo>
                    <a:pt x="309981" y="16422"/>
                    <a:pt x="273337" y="16091"/>
                    <a:pt x="247895" y="16256"/>
                  </a:cubicBezTo>
                  <a:cubicBezTo>
                    <a:pt x="198062" y="16477"/>
                    <a:pt x="135286" y="24616"/>
                    <a:pt x="77892" y="22574"/>
                  </a:cubicBezTo>
                  <a:cubicBezTo>
                    <a:pt x="51733" y="21664"/>
                    <a:pt x="26679" y="18657"/>
                    <a:pt x="4383" y="11952"/>
                  </a:cubicBezTo>
                  <a:cubicBezTo>
                    <a:pt x="1155" y="11014"/>
                    <a:pt x="-694" y="7620"/>
                    <a:pt x="244" y="4393"/>
                  </a:cubicBezTo>
                  <a:cubicBezTo>
                    <a:pt x="1182" y="1164"/>
                    <a:pt x="4576" y="-712"/>
                    <a:pt x="7805" y="254"/>
                  </a:cubicBezTo>
                  <a:cubicBezTo>
                    <a:pt x="29217" y="6351"/>
                    <a:pt x="53223" y="8834"/>
                    <a:pt x="78251" y="9386"/>
                  </a:cubicBezTo>
                  <a:cubicBezTo>
                    <a:pt x="135535" y="10683"/>
                    <a:pt x="198062" y="1827"/>
                    <a:pt x="247730" y="1027"/>
                  </a:cubicBezTo>
                  <a:cubicBezTo>
                    <a:pt x="292017" y="419"/>
                    <a:pt x="370245" y="613"/>
                    <a:pt x="459372" y="1799"/>
                  </a:cubicBezTo>
                  <a:cubicBezTo>
                    <a:pt x="500127" y="2323"/>
                    <a:pt x="543146" y="3123"/>
                    <a:pt x="586247" y="4006"/>
                  </a:cubicBezTo>
                  <a:cubicBezTo>
                    <a:pt x="652112" y="5331"/>
                    <a:pt x="718143" y="6958"/>
                    <a:pt x="776531" y="8393"/>
                  </a:cubicBezTo>
                  <a:lnTo>
                    <a:pt x="972776" y="13635"/>
                  </a:lnTo>
                  <a:lnTo>
                    <a:pt x="972776" y="1363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40669" y="4501876"/>
              <a:ext cx="439940" cy="111413"/>
            </a:xfrm>
            <a:custGeom>
              <a:avLst/>
              <a:gdLst/>
              <a:ahLst/>
              <a:cxnLst/>
              <a:rect l="l" t="t" r="r" b="b"/>
              <a:pathLst>
                <a:path w="879880" h="222825" extrusionOk="0">
                  <a:moveTo>
                    <a:pt x="879847" y="5640"/>
                  </a:moveTo>
                  <a:cubicBezTo>
                    <a:pt x="881034" y="7516"/>
                    <a:pt x="850405" y="40955"/>
                    <a:pt x="792900" y="57620"/>
                  </a:cubicBezTo>
                  <a:cubicBezTo>
                    <a:pt x="703691" y="83444"/>
                    <a:pt x="588267" y="114897"/>
                    <a:pt x="575078" y="110096"/>
                  </a:cubicBezTo>
                  <a:cubicBezTo>
                    <a:pt x="562992" y="105682"/>
                    <a:pt x="694143" y="48349"/>
                    <a:pt x="770467" y="24318"/>
                  </a:cubicBezTo>
                  <a:cubicBezTo>
                    <a:pt x="790610" y="17973"/>
                    <a:pt x="868451" y="-12376"/>
                    <a:pt x="879847" y="5640"/>
                  </a:cubicBezTo>
                  <a:close/>
                  <a:moveTo>
                    <a:pt x="674359" y="183375"/>
                  </a:moveTo>
                  <a:cubicBezTo>
                    <a:pt x="653360" y="165580"/>
                    <a:pt x="618813" y="150074"/>
                    <a:pt x="599277" y="150653"/>
                  </a:cubicBezTo>
                  <a:cubicBezTo>
                    <a:pt x="588378" y="150957"/>
                    <a:pt x="565503" y="161965"/>
                    <a:pt x="579217" y="172312"/>
                  </a:cubicBezTo>
                  <a:cubicBezTo>
                    <a:pt x="603830" y="190935"/>
                    <a:pt x="657803" y="214635"/>
                    <a:pt x="688652" y="217587"/>
                  </a:cubicBezTo>
                  <a:cubicBezTo>
                    <a:pt x="701042" y="218773"/>
                    <a:pt x="693840" y="199874"/>
                    <a:pt x="674359" y="183375"/>
                  </a:cubicBezTo>
                  <a:close/>
                  <a:moveTo>
                    <a:pt x="625932" y="55826"/>
                  </a:moveTo>
                  <a:cubicBezTo>
                    <a:pt x="646490" y="17421"/>
                    <a:pt x="508908" y="69318"/>
                    <a:pt x="516800" y="88962"/>
                  </a:cubicBezTo>
                  <a:cubicBezTo>
                    <a:pt x="518952" y="94287"/>
                    <a:pt x="553941" y="94094"/>
                    <a:pt x="581728" y="85375"/>
                  </a:cubicBezTo>
                  <a:cubicBezTo>
                    <a:pt x="602837" y="78726"/>
                    <a:pt x="624635" y="58227"/>
                    <a:pt x="625932" y="55826"/>
                  </a:cubicBezTo>
                  <a:close/>
                  <a:moveTo>
                    <a:pt x="438021" y="163952"/>
                  </a:moveTo>
                  <a:cubicBezTo>
                    <a:pt x="422513" y="150681"/>
                    <a:pt x="374335" y="128995"/>
                    <a:pt x="367961" y="130347"/>
                  </a:cubicBezTo>
                  <a:cubicBezTo>
                    <a:pt x="348618" y="134486"/>
                    <a:pt x="366526" y="148612"/>
                    <a:pt x="369423" y="151288"/>
                  </a:cubicBezTo>
                  <a:cubicBezTo>
                    <a:pt x="382751" y="163648"/>
                    <a:pt x="426266" y="188369"/>
                    <a:pt x="437855" y="188617"/>
                  </a:cubicBezTo>
                  <a:cubicBezTo>
                    <a:pt x="469312" y="189280"/>
                    <a:pt x="443043" y="168256"/>
                    <a:pt x="438021" y="163952"/>
                  </a:cubicBezTo>
                  <a:close/>
                  <a:moveTo>
                    <a:pt x="357945" y="155840"/>
                  </a:moveTo>
                  <a:cubicBezTo>
                    <a:pt x="355378" y="154488"/>
                    <a:pt x="352785" y="153247"/>
                    <a:pt x="350025" y="152336"/>
                  </a:cubicBezTo>
                  <a:cubicBezTo>
                    <a:pt x="328116" y="145025"/>
                    <a:pt x="353254" y="192204"/>
                    <a:pt x="396217" y="218028"/>
                  </a:cubicBezTo>
                  <a:cubicBezTo>
                    <a:pt x="431509" y="233589"/>
                    <a:pt x="419009" y="199791"/>
                    <a:pt x="408413" y="190631"/>
                  </a:cubicBezTo>
                  <a:cubicBezTo>
                    <a:pt x="392436" y="176781"/>
                    <a:pt x="375715" y="165414"/>
                    <a:pt x="357945" y="155840"/>
                  </a:cubicBezTo>
                  <a:close/>
                  <a:moveTo>
                    <a:pt x="376984" y="43769"/>
                  </a:moveTo>
                  <a:cubicBezTo>
                    <a:pt x="354523" y="49288"/>
                    <a:pt x="323287" y="58392"/>
                    <a:pt x="307531" y="76077"/>
                  </a:cubicBezTo>
                  <a:cubicBezTo>
                    <a:pt x="296328" y="88631"/>
                    <a:pt x="323508" y="87169"/>
                    <a:pt x="329413" y="86231"/>
                  </a:cubicBezTo>
                  <a:cubicBezTo>
                    <a:pt x="348866" y="83196"/>
                    <a:pt x="375329" y="76353"/>
                    <a:pt x="389429" y="61951"/>
                  </a:cubicBezTo>
                  <a:cubicBezTo>
                    <a:pt x="407227" y="43769"/>
                    <a:pt x="385924" y="41562"/>
                    <a:pt x="376984" y="43769"/>
                  </a:cubicBezTo>
                  <a:close/>
                  <a:moveTo>
                    <a:pt x="377950" y="25174"/>
                  </a:moveTo>
                  <a:cubicBezTo>
                    <a:pt x="387883" y="4316"/>
                    <a:pt x="349915" y="1860"/>
                    <a:pt x="338188" y="9916"/>
                  </a:cubicBezTo>
                  <a:cubicBezTo>
                    <a:pt x="318817" y="23215"/>
                    <a:pt x="281649" y="57978"/>
                    <a:pt x="284105" y="64131"/>
                  </a:cubicBezTo>
                  <a:cubicBezTo>
                    <a:pt x="286616" y="70394"/>
                    <a:pt x="300688" y="67221"/>
                    <a:pt x="305131" y="66283"/>
                  </a:cubicBezTo>
                  <a:cubicBezTo>
                    <a:pt x="326102" y="61758"/>
                    <a:pt x="375825" y="29671"/>
                    <a:pt x="377950" y="25174"/>
                  </a:cubicBezTo>
                  <a:close/>
                  <a:moveTo>
                    <a:pt x="213631" y="159675"/>
                  </a:moveTo>
                  <a:cubicBezTo>
                    <a:pt x="209602" y="156834"/>
                    <a:pt x="194840" y="150102"/>
                    <a:pt x="189983" y="154268"/>
                  </a:cubicBezTo>
                  <a:cubicBezTo>
                    <a:pt x="183913" y="159427"/>
                    <a:pt x="188300" y="176367"/>
                    <a:pt x="190783" y="179154"/>
                  </a:cubicBezTo>
                  <a:cubicBezTo>
                    <a:pt x="202235" y="191983"/>
                    <a:pt x="224475" y="211021"/>
                    <a:pt x="240203" y="218635"/>
                  </a:cubicBezTo>
                  <a:cubicBezTo>
                    <a:pt x="245225" y="221063"/>
                    <a:pt x="256456" y="225919"/>
                    <a:pt x="260954" y="220015"/>
                  </a:cubicBezTo>
                  <a:cubicBezTo>
                    <a:pt x="265010" y="214690"/>
                    <a:pt x="258305" y="205613"/>
                    <a:pt x="255324" y="201309"/>
                  </a:cubicBezTo>
                  <a:cubicBezTo>
                    <a:pt x="244315" y="185610"/>
                    <a:pt x="230766" y="171650"/>
                    <a:pt x="213631" y="159675"/>
                  </a:cubicBezTo>
                  <a:close/>
                  <a:moveTo>
                    <a:pt x="225772" y="129382"/>
                  </a:moveTo>
                  <a:cubicBezTo>
                    <a:pt x="220088" y="127450"/>
                    <a:pt x="195999" y="123008"/>
                    <a:pt x="195309" y="133051"/>
                  </a:cubicBezTo>
                  <a:cubicBezTo>
                    <a:pt x="194757" y="132637"/>
                    <a:pt x="207395" y="152502"/>
                    <a:pt x="220612" y="160613"/>
                  </a:cubicBezTo>
                  <a:cubicBezTo>
                    <a:pt x="236478" y="170353"/>
                    <a:pt x="242659" y="175595"/>
                    <a:pt x="257891" y="178299"/>
                  </a:cubicBezTo>
                  <a:cubicBezTo>
                    <a:pt x="263133" y="179237"/>
                    <a:pt x="271825" y="180451"/>
                    <a:pt x="274861" y="174850"/>
                  </a:cubicBezTo>
                  <a:cubicBezTo>
                    <a:pt x="278420" y="168283"/>
                    <a:pt x="273840" y="160586"/>
                    <a:pt x="269480" y="155537"/>
                  </a:cubicBezTo>
                  <a:cubicBezTo>
                    <a:pt x="258498" y="142873"/>
                    <a:pt x="241500" y="134706"/>
                    <a:pt x="225772" y="129382"/>
                  </a:cubicBezTo>
                  <a:close/>
                  <a:moveTo>
                    <a:pt x="197047" y="63579"/>
                  </a:moveTo>
                  <a:cubicBezTo>
                    <a:pt x="195474" y="54309"/>
                    <a:pt x="184658" y="53260"/>
                    <a:pt x="177014" y="53674"/>
                  </a:cubicBezTo>
                  <a:cubicBezTo>
                    <a:pt x="157809" y="54723"/>
                    <a:pt x="137556" y="59717"/>
                    <a:pt x="120503" y="68187"/>
                  </a:cubicBezTo>
                  <a:cubicBezTo>
                    <a:pt x="115784" y="70532"/>
                    <a:pt x="106044" y="75581"/>
                    <a:pt x="107258" y="82230"/>
                  </a:cubicBezTo>
                  <a:cubicBezTo>
                    <a:pt x="108555" y="89210"/>
                    <a:pt x="117881" y="90866"/>
                    <a:pt x="123648" y="91335"/>
                  </a:cubicBezTo>
                  <a:cubicBezTo>
                    <a:pt x="139377" y="92659"/>
                    <a:pt x="155629" y="89514"/>
                    <a:pt x="170309" y="84410"/>
                  </a:cubicBezTo>
                  <a:cubicBezTo>
                    <a:pt x="176904" y="82092"/>
                    <a:pt x="198620" y="72822"/>
                    <a:pt x="197047" y="63579"/>
                  </a:cubicBezTo>
                  <a:close/>
                  <a:moveTo>
                    <a:pt x="123676" y="57868"/>
                  </a:moveTo>
                  <a:cubicBezTo>
                    <a:pt x="144482" y="54226"/>
                    <a:pt x="165204" y="46115"/>
                    <a:pt x="183581" y="36155"/>
                  </a:cubicBezTo>
                  <a:cubicBezTo>
                    <a:pt x="188686" y="33396"/>
                    <a:pt x="210154" y="23187"/>
                    <a:pt x="206043" y="13972"/>
                  </a:cubicBezTo>
                  <a:cubicBezTo>
                    <a:pt x="201931" y="4757"/>
                    <a:pt x="185541" y="6882"/>
                    <a:pt x="177318" y="8289"/>
                  </a:cubicBezTo>
                  <a:cubicBezTo>
                    <a:pt x="155326" y="12041"/>
                    <a:pt x="133361" y="20980"/>
                    <a:pt x="115784" y="34389"/>
                  </a:cubicBezTo>
                  <a:cubicBezTo>
                    <a:pt x="110817" y="38169"/>
                    <a:pt x="100056" y="46032"/>
                    <a:pt x="102070" y="53592"/>
                  </a:cubicBezTo>
                  <a:cubicBezTo>
                    <a:pt x="104168" y="61537"/>
                    <a:pt x="118240" y="58834"/>
                    <a:pt x="123676" y="57868"/>
                  </a:cubicBezTo>
                  <a:close/>
                  <a:moveTo>
                    <a:pt x="94482" y="130154"/>
                  </a:moveTo>
                  <a:cubicBezTo>
                    <a:pt x="86094" y="126733"/>
                    <a:pt x="77236" y="124415"/>
                    <a:pt x="68379" y="122456"/>
                  </a:cubicBezTo>
                  <a:cubicBezTo>
                    <a:pt x="56376" y="119835"/>
                    <a:pt x="13716" y="119201"/>
                    <a:pt x="24615" y="135258"/>
                  </a:cubicBezTo>
                  <a:cubicBezTo>
                    <a:pt x="35515" y="151316"/>
                    <a:pt x="88605" y="160751"/>
                    <a:pt x="109521" y="158903"/>
                  </a:cubicBezTo>
                  <a:cubicBezTo>
                    <a:pt x="111562" y="158710"/>
                    <a:pt x="113632" y="158461"/>
                    <a:pt x="115619" y="157937"/>
                  </a:cubicBezTo>
                  <a:cubicBezTo>
                    <a:pt x="122876" y="156006"/>
                    <a:pt x="122462" y="150488"/>
                    <a:pt x="118268" y="145329"/>
                  </a:cubicBezTo>
                  <a:cubicBezTo>
                    <a:pt x="112418" y="138100"/>
                    <a:pt x="102953" y="133630"/>
                    <a:pt x="94482" y="130154"/>
                  </a:cubicBezTo>
                  <a:close/>
                  <a:moveTo>
                    <a:pt x="71469" y="169166"/>
                  </a:moveTo>
                  <a:cubicBezTo>
                    <a:pt x="70227" y="168118"/>
                    <a:pt x="68241" y="166518"/>
                    <a:pt x="66971" y="165552"/>
                  </a:cubicBezTo>
                  <a:cubicBezTo>
                    <a:pt x="55189" y="156641"/>
                    <a:pt x="41447" y="148501"/>
                    <a:pt x="27402" y="143673"/>
                  </a:cubicBezTo>
                  <a:cubicBezTo>
                    <a:pt x="20614" y="141328"/>
                    <a:pt x="1906" y="139811"/>
                    <a:pt x="168" y="148584"/>
                  </a:cubicBezTo>
                  <a:cubicBezTo>
                    <a:pt x="-1571" y="157358"/>
                    <a:pt x="10543" y="166904"/>
                    <a:pt x="20918" y="174271"/>
                  </a:cubicBezTo>
                  <a:cubicBezTo>
                    <a:pt x="27954" y="179237"/>
                    <a:pt x="35846" y="183155"/>
                    <a:pt x="44096" y="185748"/>
                  </a:cubicBezTo>
                  <a:cubicBezTo>
                    <a:pt x="49643" y="187486"/>
                    <a:pt x="55355" y="188673"/>
                    <a:pt x="61094" y="189473"/>
                  </a:cubicBezTo>
                  <a:cubicBezTo>
                    <a:pt x="64681" y="189969"/>
                    <a:pt x="68296" y="190300"/>
                    <a:pt x="71911" y="190356"/>
                  </a:cubicBezTo>
                  <a:cubicBezTo>
                    <a:pt x="73953" y="190411"/>
                    <a:pt x="76022" y="190383"/>
                    <a:pt x="78036" y="190052"/>
                  </a:cubicBezTo>
                  <a:cubicBezTo>
                    <a:pt x="91033" y="187872"/>
                    <a:pt x="75774" y="172836"/>
                    <a:pt x="71469" y="169166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0914" y="3820768"/>
              <a:ext cx="293313" cy="510693"/>
            </a:xfrm>
            <a:custGeom>
              <a:avLst/>
              <a:gdLst/>
              <a:ahLst/>
              <a:cxnLst/>
              <a:rect l="l" t="t" r="r" b="b"/>
              <a:pathLst>
                <a:path w="586626" h="1021386" extrusionOk="0">
                  <a:moveTo>
                    <a:pt x="152606" y="835423"/>
                  </a:moveTo>
                  <a:cubicBezTo>
                    <a:pt x="202357" y="889582"/>
                    <a:pt x="228295" y="970062"/>
                    <a:pt x="224818" y="1018373"/>
                  </a:cubicBezTo>
                  <a:cubicBezTo>
                    <a:pt x="223825" y="1031478"/>
                    <a:pt x="124102" y="1002039"/>
                    <a:pt x="54456" y="926194"/>
                  </a:cubicBezTo>
                  <a:cubicBezTo>
                    <a:pt x="3518" y="870766"/>
                    <a:pt x="-3187" y="758198"/>
                    <a:pt x="1063" y="754446"/>
                  </a:cubicBezTo>
                  <a:cubicBezTo>
                    <a:pt x="4374" y="751494"/>
                    <a:pt x="90521" y="767855"/>
                    <a:pt x="152606" y="835423"/>
                  </a:cubicBezTo>
                  <a:close/>
                  <a:moveTo>
                    <a:pt x="274183" y="631146"/>
                  </a:moveTo>
                  <a:cubicBezTo>
                    <a:pt x="218775" y="717613"/>
                    <a:pt x="216926" y="820000"/>
                    <a:pt x="230033" y="817379"/>
                  </a:cubicBezTo>
                  <a:cubicBezTo>
                    <a:pt x="278267" y="807612"/>
                    <a:pt x="350037" y="761288"/>
                    <a:pt x="389606" y="699514"/>
                  </a:cubicBezTo>
                  <a:cubicBezTo>
                    <a:pt x="438943" y="622483"/>
                    <a:pt x="431659" y="536512"/>
                    <a:pt x="427878" y="534139"/>
                  </a:cubicBezTo>
                  <a:cubicBezTo>
                    <a:pt x="423050" y="531159"/>
                    <a:pt x="314690" y="567937"/>
                    <a:pt x="274183" y="631146"/>
                  </a:cubicBezTo>
                  <a:close/>
                  <a:moveTo>
                    <a:pt x="215326" y="627118"/>
                  </a:moveTo>
                  <a:cubicBezTo>
                    <a:pt x="221369" y="579056"/>
                    <a:pt x="199763" y="497362"/>
                    <a:pt x="152937" y="440692"/>
                  </a:cubicBezTo>
                  <a:cubicBezTo>
                    <a:pt x="94549" y="370006"/>
                    <a:pt x="9423" y="349258"/>
                    <a:pt x="5919" y="352017"/>
                  </a:cubicBezTo>
                  <a:cubicBezTo>
                    <a:pt x="1504" y="355576"/>
                    <a:pt x="2194" y="468309"/>
                    <a:pt x="50096" y="526304"/>
                  </a:cubicBezTo>
                  <a:cubicBezTo>
                    <a:pt x="115631" y="605597"/>
                    <a:pt x="213615" y="640168"/>
                    <a:pt x="215326" y="627118"/>
                  </a:cubicBezTo>
                  <a:close/>
                  <a:moveTo>
                    <a:pt x="586513" y="183883"/>
                  </a:moveTo>
                  <a:cubicBezTo>
                    <a:pt x="583588" y="179082"/>
                    <a:pt x="470014" y="163797"/>
                    <a:pt x="404838" y="202230"/>
                  </a:cubicBezTo>
                  <a:cubicBezTo>
                    <a:pt x="315739" y="254817"/>
                    <a:pt x="267091" y="345340"/>
                    <a:pt x="279977" y="348817"/>
                  </a:cubicBezTo>
                  <a:cubicBezTo>
                    <a:pt x="327521" y="361508"/>
                    <a:pt x="412812" y="352045"/>
                    <a:pt x="476471" y="314495"/>
                  </a:cubicBezTo>
                  <a:cubicBezTo>
                    <a:pt x="555857" y="267647"/>
                    <a:pt x="588831" y="187690"/>
                    <a:pt x="586513" y="183883"/>
                  </a:cubicBezTo>
                  <a:close/>
                  <a:moveTo>
                    <a:pt x="270044" y="296257"/>
                  </a:moveTo>
                  <a:cubicBezTo>
                    <a:pt x="281440" y="249134"/>
                    <a:pt x="269133" y="165591"/>
                    <a:pt x="228957" y="104203"/>
                  </a:cubicBezTo>
                  <a:cubicBezTo>
                    <a:pt x="178875" y="27613"/>
                    <a:pt x="96564" y="-2267"/>
                    <a:pt x="92811" y="133"/>
                  </a:cubicBezTo>
                  <a:cubicBezTo>
                    <a:pt x="88010" y="3168"/>
                    <a:pt x="76034" y="115267"/>
                    <a:pt x="117148" y="178117"/>
                  </a:cubicBezTo>
                  <a:cubicBezTo>
                    <a:pt x="173356" y="264060"/>
                    <a:pt x="266898" y="309032"/>
                    <a:pt x="270044" y="29625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11828" y="3743629"/>
              <a:ext cx="234038" cy="683450"/>
            </a:xfrm>
            <a:custGeom>
              <a:avLst/>
              <a:gdLst/>
              <a:ahLst/>
              <a:cxnLst/>
              <a:rect l="l" t="t" r="r" b="b"/>
              <a:pathLst>
                <a:path w="468076" h="1366900" extrusionOk="0">
                  <a:moveTo>
                    <a:pt x="456640" y="373256"/>
                  </a:moveTo>
                  <a:cubicBezTo>
                    <a:pt x="457826" y="376402"/>
                    <a:pt x="456281" y="379933"/>
                    <a:pt x="453135" y="381147"/>
                  </a:cubicBezTo>
                  <a:cubicBezTo>
                    <a:pt x="426038" y="392128"/>
                    <a:pt x="398252" y="402833"/>
                    <a:pt x="370962" y="414559"/>
                  </a:cubicBezTo>
                  <a:cubicBezTo>
                    <a:pt x="352971" y="422256"/>
                    <a:pt x="335256" y="430533"/>
                    <a:pt x="318120" y="439583"/>
                  </a:cubicBezTo>
                  <a:cubicBezTo>
                    <a:pt x="289671" y="454619"/>
                    <a:pt x="262740" y="471974"/>
                    <a:pt x="239672" y="494956"/>
                  </a:cubicBezTo>
                  <a:cubicBezTo>
                    <a:pt x="234015" y="500502"/>
                    <a:pt x="229104" y="506544"/>
                    <a:pt x="224799" y="512972"/>
                  </a:cubicBezTo>
                  <a:cubicBezTo>
                    <a:pt x="220412" y="519539"/>
                    <a:pt x="216604" y="526492"/>
                    <a:pt x="213210" y="533775"/>
                  </a:cubicBezTo>
                  <a:cubicBezTo>
                    <a:pt x="211389" y="537638"/>
                    <a:pt x="209982" y="544508"/>
                    <a:pt x="207884" y="549943"/>
                  </a:cubicBezTo>
                  <a:cubicBezTo>
                    <a:pt x="206505" y="553420"/>
                    <a:pt x="204877" y="556427"/>
                    <a:pt x="202945" y="558413"/>
                  </a:cubicBezTo>
                  <a:cubicBezTo>
                    <a:pt x="202642" y="558744"/>
                    <a:pt x="202145" y="558689"/>
                    <a:pt x="201786" y="558938"/>
                  </a:cubicBezTo>
                  <a:cubicBezTo>
                    <a:pt x="192239" y="603164"/>
                    <a:pt x="184430" y="648523"/>
                    <a:pt x="178415" y="694681"/>
                  </a:cubicBezTo>
                  <a:cubicBezTo>
                    <a:pt x="178911" y="693660"/>
                    <a:pt x="179325" y="692584"/>
                    <a:pt x="179849" y="691563"/>
                  </a:cubicBezTo>
                  <a:cubicBezTo>
                    <a:pt x="183050" y="685245"/>
                    <a:pt x="186582" y="679092"/>
                    <a:pt x="190473" y="673105"/>
                  </a:cubicBezTo>
                  <a:cubicBezTo>
                    <a:pt x="197730" y="662125"/>
                    <a:pt x="206063" y="651006"/>
                    <a:pt x="215721" y="640935"/>
                  </a:cubicBezTo>
                  <a:cubicBezTo>
                    <a:pt x="222067" y="634314"/>
                    <a:pt x="228966" y="628133"/>
                    <a:pt x="236306" y="622643"/>
                  </a:cubicBezTo>
                  <a:cubicBezTo>
                    <a:pt x="255152" y="608517"/>
                    <a:pt x="276813" y="598722"/>
                    <a:pt x="300295" y="596791"/>
                  </a:cubicBezTo>
                  <a:cubicBezTo>
                    <a:pt x="303634" y="596405"/>
                    <a:pt x="306641" y="598833"/>
                    <a:pt x="307028" y="602171"/>
                  </a:cubicBezTo>
                  <a:cubicBezTo>
                    <a:pt x="307386" y="605510"/>
                    <a:pt x="304986" y="608545"/>
                    <a:pt x="301647" y="608903"/>
                  </a:cubicBezTo>
                  <a:cubicBezTo>
                    <a:pt x="285036" y="611248"/>
                    <a:pt x="269915" y="618311"/>
                    <a:pt x="256173" y="627720"/>
                  </a:cubicBezTo>
                  <a:cubicBezTo>
                    <a:pt x="245825" y="634783"/>
                    <a:pt x="236388" y="643308"/>
                    <a:pt x="227641" y="652413"/>
                  </a:cubicBezTo>
                  <a:cubicBezTo>
                    <a:pt x="218618" y="661793"/>
                    <a:pt x="210285" y="671726"/>
                    <a:pt x="203194" y="681796"/>
                  </a:cubicBezTo>
                  <a:cubicBezTo>
                    <a:pt x="199303" y="687176"/>
                    <a:pt x="195798" y="692722"/>
                    <a:pt x="192487" y="698433"/>
                  </a:cubicBezTo>
                  <a:cubicBezTo>
                    <a:pt x="189148" y="704199"/>
                    <a:pt x="186030" y="710104"/>
                    <a:pt x="183078" y="716118"/>
                  </a:cubicBezTo>
                  <a:cubicBezTo>
                    <a:pt x="181615" y="719043"/>
                    <a:pt x="178470" y="724478"/>
                    <a:pt x="176317" y="728810"/>
                  </a:cubicBezTo>
                  <a:lnTo>
                    <a:pt x="175793" y="729941"/>
                  </a:lnTo>
                  <a:cubicBezTo>
                    <a:pt x="176759" y="732341"/>
                    <a:pt x="175986" y="735211"/>
                    <a:pt x="173779" y="736811"/>
                  </a:cubicBezTo>
                  <a:cubicBezTo>
                    <a:pt x="173779" y="736811"/>
                    <a:pt x="173779" y="736811"/>
                    <a:pt x="173779" y="736811"/>
                  </a:cubicBezTo>
                  <a:cubicBezTo>
                    <a:pt x="170854" y="764898"/>
                    <a:pt x="168564" y="793150"/>
                    <a:pt x="167129" y="821678"/>
                  </a:cubicBezTo>
                  <a:cubicBezTo>
                    <a:pt x="168536" y="821430"/>
                    <a:pt x="169530" y="822368"/>
                    <a:pt x="167074" y="823416"/>
                  </a:cubicBezTo>
                  <a:cubicBezTo>
                    <a:pt x="167046" y="824078"/>
                    <a:pt x="167046" y="824740"/>
                    <a:pt x="167018" y="825403"/>
                  </a:cubicBezTo>
                  <a:cubicBezTo>
                    <a:pt x="171102" y="826644"/>
                    <a:pt x="168729" y="828134"/>
                    <a:pt x="166963" y="827499"/>
                  </a:cubicBezTo>
                  <a:cubicBezTo>
                    <a:pt x="165887" y="850785"/>
                    <a:pt x="164783" y="874044"/>
                    <a:pt x="164811" y="897551"/>
                  </a:cubicBezTo>
                  <a:cubicBezTo>
                    <a:pt x="164839" y="915374"/>
                    <a:pt x="165253" y="933225"/>
                    <a:pt x="165942" y="951131"/>
                  </a:cubicBezTo>
                  <a:cubicBezTo>
                    <a:pt x="166136" y="950551"/>
                    <a:pt x="166218" y="949917"/>
                    <a:pt x="166439" y="949337"/>
                  </a:cubicBezTo>
                  <a:cubicBezTo>
                    <a:pt x="169336" y="940895"/>
                    <a:pt x="172841" y="932645"/>
                    <a:pt x="176869" y="924672"/>
                  </a:cubicBezTo>
                  <a:cubicBezTo>
                    <a:pt x="185147" y="908476"/>
                    <a:pt x="194971" y="893109"/>
                    <a:pt x="205925" y="878486"/>
                  </a:cubicBezTo>
                  <a:cubicBezTo>
                    <a:pt x="214010" y="867671"/>
                    <a:pt x="222647" y="857214"/>
                    <a:pt x="231587" y="847061"/>
                  </a:cubicBezTo>
                  <a:cubicBezTo>
                    <a:pt x="240500" y="836963"/>
                    <a:pt x="249771" y="827223"/>
                    <a:pt x="258877" y="817512"/>
                  </a:cubicBezTo>
                  <a:cubicBezTo>
                    <a:pt x="271377" y="804406"/>
                    <a:pt x="283353" y="790832"/>
                    <a:pt x="295687" y="777589"/>
                  </a:cubicBezTo>
                  <a:cubicBezTo>
                    <a:pt x="301040" y="771878"/>
                    <a:pt x="306448" y="766194"/>
                    <a:pt x="311995" y="760649"/>
                  </a:cubicBezTo>
                  <a:cubicBezTo>
                    <a:pt x="314312" y="758221"/>
                    <a:pt x="318176" y="758110"/>
                    <a:pt x="320604" y="760428"/>
                  </a:cubicBezTo>
                  <a:cubicBezTo>
                    <a:pt x="323060" y="762746"/>
                    <a:pt x="323142" y="766608"/>
                    <a:pt x="320824" y="769064"/>
                  </a:cubicBezTo>
                  <a:cubicBezTo>
                    <a:pt x="315637" y="774775"/>
                    <a:pt x="310615" y="780596"/>
                    <a:pt x="305621" y="786445"/>
                  </a:cubicBezTo>
                  <a:cubicBezTo>
                    <a:pt x="293810" y="800268"/>
                    <a:pt x="282304" y="814311"/>
                    <a:pt x="270273" y="827968"/>
                  </a:cubicBezTo>
                  <a:cubicBezTo>
                    <a:pt x="261499" y="837790"/>
                    <a:pt x="252696" y="847778"/>
                    <a:pt x="243977" y="857876"/>
                  </a:cubicBezTo>
                  <a:cubicBezTo>
                    <a:pt x="235368" y="867836"/>
                    <a:pt x="226869" y="877907"/>
                    <a:pt x="218839" y="888308"/>
                  </a:cubicBezTo>
                  <a:cubicBezTo>
                    <a:pt x="208160" y="902075"/>
                    <a:pt x="198172" y="916339"/>
                    <a:pt x="189838" y="931542"/>
                  </a:cubicBezTo>
                  <a:cubicBezTo>
                    <a:pt x="185782" y="938798"/>
                    <a:pt x="182223" y="946330"/>
                    <a:pt x="179187" y="954055"/>
                  </a:cubicBezTo>
                  <a:cubicBezTo>
                    <a:pt x="176124" y="961808"/>
                    <a:pt x="173558" y="969754"/>
                    <a:pt x="171571" y="977838"/>
                  </a:cubicBezTo>
                  <a:cubicBezTo>
                    <a:pt x="171102" y="979659"/>
                    <a:pt x="170054" y="982694"/>
                    <a:pt x="169392" y="985729"/>
                  </a:cubicBezTo>
                  <a:cubicBezTo>
                    <a:pt x="169143" y="986777"/>
                    <a:pt x="168950" y="987825"/>
                    <a:pt x="168895" y="988791"/>
                  </a:cubicBezTo>
                  <a:cubicBezTo>
                    <a:pt x="168895" y="989150"/>
                    <a:pt x="168674" y="989812"/>
                    <a:pt x="168895" y="989784"/>
                  </a:cubicBezTo>
                  <a:cubicBezTo>
                    <a:pt x="168895" y="989729"/>
                    <a:pt x="168812" y="989674"/>
                    <a:pt x="168784" y="989619"/>
                  </a:cubicBezTo>
                  <a:lnTo>
                    <a:pt x="168895" y="989839"/>
                  </a:lnTo>
                  <a:cubicBezTo>
                    <a:pt x="169943" y="991688"/>
                    <a:pt x="169530" y="993702"/>
                    <a:pt x="168536" y="995440"/>
                  </a:cubicBezTo>
                  <a:cubicBezTo>
                    <a:pt x="173558" y="1066540"/>
                    <a:pt x="184264" y="1137943"/>
                    <a:pt x="201510" y="1208767"/>
                  </a:cubicBezTo>
                  <a:lnTo>
                    <a:pt x="202228" y="1209484"/>
                  </a:lnTo>
                  <a:cubicBezTo>
                    <a:pt x="202393" y="1209650"/>
                    <a:pt x="202338" y="1209898"/>
                    <a:pt x="202476" y="1210063"/>
                  </a:cubicBezTo>
                  <a:cubicBezTo>
                    <a:pt x="203138" y="1197731"/>
                    <a:pt x="205180" y="1185232"/>
                    <a:pt x="206615" y="1175852"/>
                  </a:cubicBezTo>
                  <a:cubicBezTo>
                    <a:pt x="211223" y="1145751"/>
                    <a:pt x="220301" y="1115761"/>
                    <a:pt x="232994" y="1087315"/>
                  </a:cubicBezTo>
                  <a:cubicBezTo>
                    <a:pt x="245660" y="1058953"/>
                    <a:pt x="261940" y="1032135"/>
                    <a:pt x="280842" y="1008187"/>
                  </a:cubicBezTo>
                  <a:cubicBezTo>
                    <a:pt x="292210" y="993923"/>
                    <a:pt x="307166" y="976569"/>
                    <a:pt x="324798" y="966443"/>
                  </a:cubicBezTo>
                  <a:cubicBezTo>
                    <a:pt x="337794" y="958994"/>
                    <a:pt x="352171" y="955324"/>
                    <a:pt x="367595" y="958552"/>
                  </a:cubicBezTo>
                  <a:cubicBezTo>
                    <a:pt x="390084" y="963353"/>
                    <a:pt x="399797" y="981369"/>
                    <a:pt x="399769" y="1002338"/>
                  </a:cubicBezTo>
                  <a:cubicBezTo>
                    <a:pt x="399769" y="1017733"/>
                    <a:pt x="394361" y="1034646"/>
                    <a:pt x="385559" y="1047641"/>
                  </a:cubicBezTo>
                  <a:cubicBezTo>
                    <a:pt x="378688" y="1057766"/>
                    <a:pt x="369803" y="1065491"/>
                    <a:pt x="360035" y="1068802"/>
                  </a:cubicBezTo>
                  <a:cubicBezTo>
                    <a:pt x="339947" y="1075562"/>
                    <a:pt x="325433" y="1066595"/>
                    <a:pt x="319693" y="1056000"/>
                  </a:cubicBezTo>
                  <a:cubicBezTo>
                    <a:pt x="314837" y="1047089"/>
                    <a:pt x="315858" y="1036963"/>
                    <a:pt x="323198" y="1031169"/>
                  </a:cubicBezTo>
                  <a:cubicBezTo>
                    <a:pt x="327668" y="1027638"/>
                    <a:pt x="334980" y="1025403"/>
                    <a:pt x="345797" y="1027362"/>
                  </a:cubicBezTo>
                  <a:cubicBezTo>
                    <a:pt x="349108" y="1027941"/>
                    <a:pt x="351343" y="1031087"/>
                    <a:pt x="350791" y="1034397"/>
                  </a:cubicBezTo>
                  <a:cubicBezTo>
                    <a:pt x="350239" y="1037736"/>
                    <a:pt x="347066" y="1039971"/>
                    <a:pt x="343755" y="1039391"/>
                  </a:cubicBezTo>
                  <a:cubicBezTo>
                    <a:pt x="336525" y="1038288"/>
                    <a:pt x="332027" y="1039115"/>
                    <a:pt x="330234" y="1042150"/>
                  </a:cubicBezTo>
                  <a:cubicBezTo>
                    <a:pt x="328965" y="1044302"/>
                    <a:pt x="329682" y="1047089"/>
                    <a:pt x="331117" y="1049600"/>
                  </a:cubicBezTo>
                  <a:cubicBezTo>
                    <a:pt x="334676" y="1055780"/>
                    <a:pt x="343644" y="1059891"/>
                    <a:pt x="355427" y="1055642"/>
                  </a:cubicBezTo>
                  <a:cubicBezTo>
                    <a:pt x="369886" y="1050400"/>
                    <a:pt x="380454" y="1031528"/>
                    <a:pt x="383517" y="1013153"/>
                  </a:cubicBezTo>
                  <a:cubicBezTo>
                    <a:pt x="386414" y="995799"/>
                    <a:pt x="382496" y="977948"/>
                    <a:pt x="364339" y="974361"/>
                  </a:cubicBezTo>
                  <a:cubicBezTo>
                    <a:pt x="352998" y="972071"/>
                    <a:pt x="342541" y="975189"/>
                    <a:pt x="333021" y="980707"/>
                  </a:cubicBezTo>
                  <a:cubicBezTo>
                    <a:pt x="317210" y="989867"/>
                    <a:pt x="303882" y="1005593"/>
                    <a:pt x="293617" y="1018395"/>
                  </a:cubicBezTo>
                  <a:cubicBezTo>
                    <a:pt x="275212" y="1041102"/>
                    <a:pt x="259319" y="1066623"/>
                    <a:pt x="246708" y="1093578"/>
                  </a:cubicBezTo>
                  <a:cubicBezTo>
                    <a:pt x="234071" y="1120672"/>
                    <a:pt x="224716" y="1149200"/>
                    <a:pt x="219694" y="1178004"/>
                  </a:cubicBezTo>
                  <a:cubicBezTo>
                    <a:pt x="217846" y="1188350"/>
                    <a:pt x="214728" y="1202642"/>
                    <a:pt x="214314" y="1216161"/>
                  </a:cubicBezTo>
                  <a:cubicBezTo>
                    <a:pt x="214148" y="1222093"/>
                    <a:pt x="211610" y="1235033"/>
                    <a:pt x="209623" y="1241185"/>
                  </a:cubicBezTo>
                  <a:cubicBezTo>
                    <a:pt x="220412" y="1280611"/>
                    <a:pt x="233243" y="1319789"/>
                    <a:pt x="248447" y="1358553"/>
                  </a:cubicBezTo>
                  <a:cubicBezTo>
                    <a:pt x="249689" y="1361671"/>
                    <a:pt x="248171" y="1365230"/>
                    <a:pt x="245025" y="1366472"/>
                  </a:cubicBezTo>
                  <a:cubicBezTo>
                    <a:pt x="241907" y="1367713"/>
                    <a:pt x="238348" y="1366168"/>
                    <a:pt x="237106" y="1363050"/>
                  </a:cubicBezTo>
                  <a:cubicBezTo>
                    <a:pt x="217349" y="1313885"/>
                    <a:pt x="201593" y="1263975"/>
                    <a:pt x="188790" y="1213761"/>
                  </a:cubicBezTo>
                  <a:cubicBezTo>
                    <a:pt x="175517" y="1201566"/>
                    <a:pt x="161803" y="1189178"/>
                    <a:pt x="148172" y="1176569"/>
                  </a:cubicBezTo>
                  <a:cubicBezTo>
                    <a:pt x="137963" y="1167106"/>
                    <a:pt x="127863" y="1157560"/>
                    <a:pt x="118150" y="1148179"/>
                  </a:cubicBezTo>
                  <a:cubicBezTo>
                    <a:pt x="108327" y="1138550"/>
                    <a:pt x="99001" y="1128728"/>
                    <a:pt x="90336" y="1118520"/>
                  </a:cubicBezTo>
                  <a:cubicBezTo>
                    <a:pt x="77091" y="1102876"/>
                    <a:pt x="65171" y="1086515"/>
                    <a:pt x="54189" y="1069547"/>
                  </a:cubicBezTo>
                  <a:cubicBezTo>
                    <a:pt x="36087" y="1041571"/>
                    <a:pt x="20718" y="1011884"/>
                    <a:pt x="6535" y="980652"/>
                  </a:cubicBezTo>
                  <a:cubicBezTo>
                    <a:pt x="5128" y="977727"/>
                    <a:pt x="6369" y="974224"/>
                    <a:pt x="9294" y="972844"/>
                  </a:cubicBezTo>
                  <a:cubicBezTo>
                    <a:pt x="12192" y="971464"/>
                    <a:pt x="15696" y="972706"/>
                    <a:pt x="17076" y="975603"/>
                  </a:cubicBezTo>
                  <a:cubicBezTo>
                    <a:pt x="32114" y="1005704"/>
                    <a:pt x="48505" y="1034066"/>
                    <a:pt x="67020" y="1060967"/>
                  </a:cubicBezTo>
                  <a:cubicBezTo>
                    <a:pt x="78112" y="1077107"/>
                    <a:pt x="90060" y="1092668"/>
                    <a:pt x="102946" y="1107787"/>
                  </a:cubicBezTo>
                  <a:cubicBezTo>
                    <a:pt x="111362" y="1117637"/>
                    <a:pt x="120082" y="1127404"/>
                    <a:pt x="129436" y="1136839"/>
                  </a:cubicBezTo>
                  <a:lnTo>
                    <a:pt x="182636" y="1189923"/>
                  </a:lnTo>
                  <a:cubicBezTo>
                    <a:pt x="159927" y="1092723"/>
                    <a:pt x="149414" y="994447"/>
                    <a:pt x="148779" y="897606"/>
                  </a:cubicBezTo>
                  <a:cubicBezTo>
                    <a:pt x="148614" y="873327"/>
                    <a:pt x="149276" y="849158"/>
                    <a:pt x="150324" y="825099"/>
                  </a:cubicBezTo>
                  <a:cubicBezTo>
                    <a:pt x="150049" y="825099"/>
                    <a:pt x="149745" y="825099"/>
                    <a:pt x="149497" y="825099"/>
                  </a:cubicBezTo>
                  <a:lnTo>
                    <a:pt x="149552" y="824989"/>
                  </a:lnTo>
                  <a:cubicBezTo>
                    <a:pt x="149690" y="824685"/>
                    <a:pt x="149745" y="824437"/>
                    <a:pt x="149717" y="824106"/>
                  </a:cubicBezTo>
                  <a:lnTo>
                    <a:pt x="149690" y="823940"/>
                  </a:lnTo>
                  <a:cubicBezTo>
                    <a:pt x="149690" y="823913"/>
                    <a:pt x="149662" y="823913"/>
                    <a:pt x="149662" y="823913"/>
                  </a:cubicBezTo>
                  <a:cubicBezTo>
                    <a:pt x="149911" y="823913"/>
                    <a:pt x="150159" y="823913"/>
                    <a:pt x="150380" y="823913"/>
                  </a:cubicBezTo>
                  <a:cubicBezTo>
                    <a:pt x="150683" y="816877"/>
                    <a:pt x="150876" y="809814"/>
                    <a:pt x="151290" y="802806"/>
                  </a:cubicBezTo>
                  <a:cubicBezTo>
                    <a:pt x="150242" y="802034"/>
                    <a:pt x="149248" y="801123"/>
                    <a:pt x="148862" y="799771"/>
                  </a:cubicBezTo>
                  <a:cubicBezTo>
                    <a:pt x="141881" y="777423"/>
                    <a:pt x="129547" y="756124"/>
                    <a:pt x="114784" y="735486"/>
                  </a:cubicBezTo>
                  <a:cubicBezTo>
                    <a:pt x="106892" y="724395"/>
                    <a:pt x="98256" y="713552"/>
                    <a:pt x="89288" y="702847"/>
                  </a:cubicBezTo>
                  <a:cubicBezTo>
                    <a:pt x="83383" y="695757"/>
                    <a:pt x="77340" y="688694"/>
                    <a:pt x="71269" y="681686"/>
                  </a:cubicBezTo>
                  <a:cubicBezTo>
                    <a:pt x="46959" y="653792"/>
                    <a:pt x="21739" y="627195"/>
                    <a:pt x="1430" y="602668"/>
                  </a:cubicBezTo>
                  <a:cubicBezTo>
                    <a:pt x="-695" y="600212"/>
                    <a:pt x="-419" y="596515"/>
                    <a:pt x="2037" y="594418"/>
                  </a:cubicBezTo>
                  <a:cubicBezTo>
                    <a:pt x="4465" y="592322"/>
                    <a:pt x="8163" y="592570"/>
                    <a:pt x="10288" y="595025"/>
                  </a:cubicBezTo>
                  <a:cubicBezTo>
                    <a:pt x="28665" y="615387"/>
                    <a:pt x="51126" y="636797"/>
                    <a:pt x="72925" y="659862"/>
                  </a:cubicBezTo>
                  <a:cubicBezTo>
                    <a:pt x="86804" y="674568"/>
                    <a:pt x="100518" y="689852"/>
                    <a:pt x="112825" y="705800"/>
                  </a:cubicBezTo>
                  <a:cubicBezTo>
                    <a:pt x="121296" y="716753"/>
                    <a:pt x="129050" y="728092"/>
                    <a:pt x="135921" y="739597"/>
                  </a:cubicBezTo>
                  <a:cubicBezTo>
                    <a:pt x="142929" y="751351"/>
                    <a:pt x="148503" y="763435"/>
                    <a:pt x="153277" y="775630"/>
                  </a:cubicBezTo>
                  <a:cubicBezTo>
                    <a:pt x="155043" y="752786"/>
                    <a:pt x="157112" y="729996"/>
                    <a:pt x="159872" y="707483"/>
                  </a:cubicBezTo>
                  <a:cubicBezTo>
                    <a:pt x="162217" y="688225"/>
                    <a:pt x="165197" y="669243"/>
                    <a:pt x="168233" y="650288"/>
                  </a:cubicBezTo>
                  <a:cubicBezTo>
                    <a:pt x="168095" y="650178"/>
                    <a:pt x="167929" y="650178"/>
                    <a:pt x="167846" y="650068"/>
                  </a:cubicBezTo>
                  <a:cubicBezTo>
                    <a:pt x="166467" y="648274"/>
                    <a:pt x="166273" y="645902"/>
                    <a:pt x="167184" y="643998"/>
                  </a:cubicBezTo>
                  <a:cubicBezTo>
                    <a:pt x="167239" y="643998"/>
                    <a:pt x="167267" y="644025"/>
                    <a:pt x="167322" y="644025"/>
                  </a:cubicBezTo>
                  <a:cubicBezTo>
                    <a:pt x="168122" y="644191"/>
                    <a:pt x="168371" y="643474"/>
                    <a:pt x="168315" y="642370"/>
                  </a:cubicBezTo>
                  <a:cubicBezTo>
                    <a:pt x="168509" y="642204"/>
                    <a:pt x="168702" y="642039"/>
                    <a:pt x="168895" y="641873"/>
                  </a:cubicBezTo>
                  <a:lnTo>
                    <a:pt x="168315" y="642315"/>
                  </a:lnTo>
                  <a:cubicBezTo>
                    <a:pt x="168205" y="639583"/>
                    <a:pt x="166384" y="634424"/>
                    <a:pt x="166246" y="633127"/>
                  </a:cubicBezTo>
                  <a:cubicBezTo>
                    <a:pt x="165446" y="624850"/>
                    <a:pt x="164563" y="616601"/>
                    <a:pt x="163487" y="608351"/>
                  </a:cubicBezTo>
                  <a:cubicBezTo>
                    <a:pt x="162769" y="602916"/>
                    <a:pt x="161997" y="597481"/>
                    <a:pt x="161058" y="592046"/>
                  </a:cubicBezTo>
                  <a:cubicBezTo>
                    <a:pt x="157609" y="571463"/>
                    <a:pt x="151870" y="549943"/>
                    <a:pt x="143785" y="529416"/>
                  </a:cubicBezTo>
                  <a:cubicBezTo>
                    <a:pt x="135838" y="509248"/>
                    <a:pt x="125601" y="490018"/>
                    <a:pt x="112328" y="473850"/>
                  </a:cubicBezTo>
                  <a:cubicBezTo>
                    <a:pt x="107113" y="467311"/>
                    <a:pt x="100822" y="459227"/>
                    <a:pt x="93344" y="453323"/>
                  </a:cubicBezTo>
                  <a:cubicBezTo>
                    <a:pt x="89095" y="449957"/>
                    <a:pt x="84486" y="447225"/>
                    <a:pt x="79354" y="446480"/>
                  </a:cubicBezTo>
                  <a:cubicBezTo>
                    <a:pt x="63653" y="444080"/>
                    <a:pt x="53499" y="455530"/>
                    <a:pt x="51291" y="467808"/>
                  </a:cubicBezTo>
                  <a:cubicBezTo>
                    <a:pt x="49001" y="480333"/>
                    <a:pt x="55044" y="493935"/>
                    <a:pt x="72290" y="495536"/>
                  </a:cubicBezTo>
                  <a:cubicBezTo>
                    <a:pt x="75657" y="495784"/>
                    <a:pt x="78195" y="498708"/>
                    <a:pt x="77947" y="502074"/>
                  </a:cubicBezTo>
                  <a:cubicBezTo>
                    <a:pt x="77698" y="505440"/>
                    <a:pt x="74774" y="507951"/>
                    <a:pt x="71407" y="507703"/>
                  </a:cubicBezTo>
                  <a:cubicBezTo>
                    <a:pt x="44448" y="506241"/>
                    <a:pt x="34487" y="485162"/>
                    <a:pt x="37357" y="465518"/>
                  </a:cubicBezTo>
                  <a:cubicBezTo>
                    <a:pt x="40227" y="445901"/>
                    <a:pt x="56396" y="427940"/>
                    <a:pt x="81479" y="430975"/>
                  </a:cubicBezTo>
                  <a:cubicBezTo>
                    <a:pt x="89315" y="431940"/>
                    <a:pt x="96628" y="435582"/>
                    <a:pt x="103222" y="440604"/>
                  </a:cubicBezTo>
                  <a:cubicBezTo>
                    <a:pt x="111804" y="447143"/>
                    <a:pt x="119144" y="456165"/>
                    <a:pt x="125132" y="463476"/>
                  </a:cubicBezTo>
                  <a:cubicBezTo>
                    <a:pt x="139259" y="481106"/>
                    <a:pt x="150324" y="501881"/>
                    <a:pt x="158437" y="523815"/>
                  </a:cubicBezTo>
                  <a:cubicBezTo>
                    <a:pt x="166494" y="545501"/>
                    <a:pt x="171654" y="568291"/>
                    <a:pt x="174634" y="589976"/>
                  </a:cubicBezTo>
                  <a:cubicBezTo>
                    <a:pt x="175297" y="594860"/>
                    <a:pt x="175821" y="599743"/>
                    <a:pt x="176317" y="604627"/>
                  </a:cubicBezTo>
                  <a:cubicBezTo>
                    <a:pt x="184430" y="561862"/>
                    <a:pt x="194005" y="520036"/>
                    <a:pt x="205015" y="479395"/>
                  </a:cubicBezTo>
                  <a:cubicBezTo>
                    <a:pt x="201510" y="453074"/>
                    <a:pt x="191770" y="429209"/>
                    <a:pt x="178553" y="406696"/>
                  </a:cubicBezTo>
                  <a:cubicBezTo>
                    <a:pt x="169999" y="392100"/>
                    <a:pt x="160065" y="378057"/>
                    <a:pt x="149690" y="364096"/>
                  </a:cubicBezTo>
                  <a:cubicBezTo>
                    <a:pt x="142819" y="354826"/>
                    <a:pt x="135783" y="345583"/>
                    <a:pt x="128774" y="336313"/>
                  </a:cubicBezTo>
                  <a:cubicBezTo>
                    <a:pt x="101429" y="300198"/>
                    <a:pt x="74442" y="263751"/>
                    <a:pt x="60590" y="222587"/>
                  </a:cubicBezTo>
                  <a:cubicBezTo>
                    <a:pt x="59514" y="219552"/>
                    <a:pt x="61115" y="216214"/>
                    <a:pt x="64150" y="215110"/>
                  </a:cubicBezTo>
                  <a:cubicBezTo>
                    <a:pt x="67185" y="214034"/>
                    <a:pt x="70524" y="215634"/>
                    <a:pt x="71600" y="218669"/>
                  </a:cubicBezTo>
                  <a:cubicBezTo>
                    <a:pt x="80541" y="242397"/>
                    <a:pt x="94282" y="264110"/>
                    <a:pt x="109679" y="285216"/>
                  </a:cubicBezTo>
                  <a:cubicBezTo>
                    <a:pt x="119834" y="299149"/>
                    <a:pt x="130705" y="312751"/>
                    <a:pt x="141522" y="326436"/>
                  </a:cubicBezTo>
                  <a:cubicBezTo>
                    <a:pt x="148807" y="335651"/>
                    <a:pt x="156091" y="344866"/>
                    <a:pt x="163017" y="354247"/>
                  </a:cubicBezTo>
                  <a:cubicBezTo>
                    <a:pt x="173696" y="368759"/>
                    <a:pt x="183685" y="383575"/>
                    <a:pt x="192184" y="398943"/>
                  </a:cubicBezTo>
                  <a:cubicBezTo>
                    <a:pt x="201317" y="415524"/>
                    <a:pt x="208381" y="432878"/>
                    <a:pt x="213017" y="451088"/>
                  </a:cubicBezTo>
                  <a:cubicBezTo>
                    <a:pt x="215197" y="443583"/>
                    <a:pt x="217156" y="435858"/>
                    <a:pt x="219418" y="428409"/>
                  </a:cubicBezTo>
                  <a:cubicBezTo>
                    <a:pt x="233270" y="383244"/>
                    <a:pt x="246350" y="338024"/>
                    <a:pt x="257967" y="292473"/>
                  </a:cubicBezTo>
                  <a:cubicBezTo>
                    <a:pt x="259098" y="288031"/>
                    <a:pt x="260036" y="283506"/>
                    <a:pt x="261140" y="279064"/>
                  </a:cubicBezTo>
                  <a:cubicBezTo>
                    <a:pt x="261140" y="275753"/>
                    <a:pt x="261526" y="270539"/>
                    <a:pt x="261526" y="269987"/>
                  </a:cubicBezTo>
                  <a:cubicBezTo>
                    <a:pt x="261554" y="263641"/>
                    <a:pt x="261361" y="257295"/>
                    <a:pt x="261085" y="250977"/>
                  </a:cubicBezTo>
                  <a:cubicBezTo>
                    <a:pt x="260781" y="244604"/>
                    <a:pt x="260367" y="238230"/>
                    <a:pt x="259871" y="231857"/>
                  </a:cubicBezTo>
                  <a:cubicBezTo>
                    <a:pt x="259125" y="221290"/>
                    <a:pt x="257939" y="207854"/>
                    <a:pt x="256007" y="193810"/>
                  </a:cubicBezTo>
                  <a:cubicBezTo>
                    <a:pt x="254352" y="181643"/>
                    <a:pt x="252089" y="169007"/>
                    <a:pt x="248309" y="157419"/>
                  </a:cubicBezTo>
                  <a:cubicBezTo>
                    <a:pt x="243094" y="141555"/>
                    <a:pt x="235423" y="127511"/>
                    <a:pt x="221957" y="120421"/>
                  </a:cubicBezTo>
                  <a:cubicBezTo>
                    <a:pt x="218922" y="118959"/>
                    <a:pt x="217653" y="115289"/>
                    <a:pt x="219115" y="112282"/>
                  </a:cubicBezTo>
                  <a:cubicBezTo>
                    <a:pt x="220605" y="109247"/>
                    <a:pt x="224247" y="107978"/>
                    <a:pt x="227283" y="109440"/>
                  </a:cubicBezTo>
                  <a:cubicBezTo>
                    <a:pt x="244335" y="117055"/>
                    <a:pt x="255704" y="133112"/>
                    <a:pt x="262989" y="152260"/>
                  </a:cubicBezTo>
                  <a:cubicBezTo>
                    <a:pt x="266769" y="162192"/>
                    <a:pt x="269445" y="172980"/>
                    <a:pt x="271211" y="183713"/>
                  </a:cubicBezTo>
                  <a:cubicBezTo>
                    <a:pt x="273419" y="197425"/>
                    <a:pt x="274109" y="210916"/>
                    <a:pt x="274523" y="222394"/>
                  </a:cubicBezTo>
                  <a:cubicBezTo>
                    <a:pt x="279379" y="199935"/>
                    <a:pt x="283849" y="177339"/>
                    <a:pt x="287712" y="154605"/>
                  </a:cubicBezTo>
                  <a:cubicBezTo>
                    <a:pt x="289947" y="141472"/>
                    <a:pt x="291907" y="128339"/>
                    <a:pt x="293673" y="115151"/>
                  </a:cubicBezTo>
                  <a:cubicBezTo>
                    <a:pt x="296377" y="95314"/>
                    <a:pt x="298695" y="75421"/>
                    <a:pt x="301150" y="55501"/>
                  </a:cubicBezTo>
                  <a:lnTo>
                    <a:pt x="305676" y="19965"/>
                  </a:lnTo>
                  <a:cubicBezTo>
                    <a:pt x="305786" y="19276"/>
                    <a:pt x="306862" y="10419"/>
                    <a:pt x="307193" y="6888"/>
                  </a:cubicBezTo>
                  <a:lnTo>
                    <a:pt x="307249" y="6253"/>
                  </a:lnTo>
                  <a:cubicBezTo>
                    <a:pt x="307083" y="3439"/>
                    <a:pt x="308959" y="845"/>
                    <a:pt x="311774" y="211"/>
                  </a:cubicBezTo>
                  <a:cubicBezTo>
                    <a:pt x="313981" y="-313"/>
                    <a:pt x="316658" y="-65"/>
                    <a:pt x="318341" y="3356"/>
                  </a:cubicBezTo>
                  <a:cubicBezTo>
                    <a:pt x="318507" y="3687"/>
                    <a:pt x="318921" y="4543"/>
                    <a:pt x="318948" y="5922"/>
                  </a:cubicBezTo>
                  <a:cubicBezTo>
                    <a:pt x="318948" y="6253"/>
                    <a:pt x="318921" y="6943"/>
                    <a:pt x="318838" y="7881"/>
                  </a:cubicBezTo>
                  <a:cubicBezTo>
                    <a:pt x="318562" y="11550"/>
                    <a:pt x="317513" y="20710"/>
                    <a:pt x="317430" y="21428"/>
                  </a:cubicBezTo>
                  <a:lnTo>
                    <a:pt x="313236" y="56936"/>
                  </a:lnTo>
                  <a:cubicBezTo>
                    <a:pt x="310946" y="76911"/>
                    <a:pt x="308821" y="96887"/>
                    <a:pt x="306310" y="116807"/>
                  </a:cubicBezTo>
                  <a:cubicBezTo>
                    <a:pt x="304627" y="130160"/>
                    <a:pt x="302778" y="143459"/>
                    <a:pt x="300626" y="156757"/>
                  </a:cubicBezTo>
                  <a:cubicBezTo>
                    <a:pt x="296266" y="183602"/>
                    <a:pt x="291024" y="210199"/>
                    <a:pt x="285367" y="236685"/>
                  </a:cubicBezTo>
                  <a:cubicBezTo>
                    <a:pt x="297756" y="211303"/>
                    <a:pt x="313098" y="183519"/>
                    <a:pt x="330593" y="159461"/>
                  </a:cubicBezTo>
                  <a:cubicBezTo>
                    <a:pt x="343479" y="141720"/>
                    <a:pt x="357551" y="126077"/>
                    <a:pt x="372259" y="114820"/>
                  </a:cubicBezTo>
                  <a:cubicBezTo>
                    <a:pt x="384814" y="105219"/>
                    <a:pt x="397921" y="98845"/>
                    <a:pt x="411138" y="96666"/>
                  </a:cubicBezTo>
                  <a:cubicBezTo>
                    <a:pt x="438731" y="92362"/>
                    <a:pt x="455977" y="105715"/>
                    <a:pt x="463703" y="124973"/>
                  </a:cubicBezTo>
                  <a:cubicBezTo>
                    <a:pt x="474299" y="151515"/>
                    <a:pt x="465387" y="190196"/>
                    <a:pt x="439725" y="206640"/>
                  </a:cubicBezTo>
                  <a:cubicBezTo>
                    <a:pt x="417126" y="221014"/>
                    <a:pt x="400294" y="213924"/>
                    <a:pt x="392567" y="202667"/>
                  </a:cubicBezTo>
                  <a:cubicBezTo>
                    <a:pt x="385917" y="193010"/>
                    <a:pt x="385752" y="179740"/>
                    <a:pt x="393644" y="171159"/>
                  </a:cubicBezTo>
                  <a:cubicBezTo>
                    <a:pt x="397727" y="166717"/>
                    <a:pt x="403991" y="163296"/>
                    <a:pt x="412959" y="162744"/>
                  </a:cubicBezTo>
                  <a:cubicBezTo>
                    <a:pt x="416325" y="162496"/>
                    <a:pt x="419250" y="165006"/>
                    <a:pt x="419526" y="168345"/>
                  </a:cubicBezTo>
                  <a:cubicBezTo>
                    <a:pt x="419775" y="171711"/>
                    <a:pt x="417264" y="174663"/>
                    <a:pt x="413897" y="174911"/>
                  </a:cubicBezTo>
                  <a:cubicBezTo>
                    <a:pt x="407578" y="175491"/>
                    <a:pt x="403522" y="178084"/>
                    <a:pt x="401729" y="181754"/>
                  </a:cubicBezTo>
                  <a:cubicBezTo>
                    <a:pt x="399714" y="185892"/>
                    <a:pt x="400652" y="191024"/>
                    <a:pt x="403495" y="194914"/>
                  </a:cubicBezTo>
                  <a:cubicBezTo>
                    <a:pt x="408296" y="201536"/>
                    <a:pt x="418505" y="203467"/>
                    <a:pt x="431778" y="194528"/>
                  </a:cubicBezTo>
                  <a:cubicBezTo>
                    <a:pt x="447975" y="183685"/>
                    <a:pt x="454653" y="161116"/>
                    <a:pt x="451811" y="142134"/>
                  </a:cubicBezTo>
                  <a:cubicBezTo>
                    <a:pt x="449134" y="124090"/>
                    <a:pt x="436883" y="109192"/>
                    <a:pt x="413787" y="112999"/>
                  </a:cubicBezTo>
                  <a:cubicBezTo>
                    <a:pt x="402970" y="114710"/>
                    <a:pt x="392402" y="120090"/>
                    <a:pt x="382082" y="127815"/>
                  </a:cubicBezTo>
                  <a:cubicBezTo>
                    <a:pt x="368340" y="138051"/>
                    <a:pt x="355178" y="152398"/>
                    <a:pt x="342872" y="168593"/>
                  </a:cubicBezTo>
                  <a:cubicBezTo>
                    <a:pt x="310698" y="210944"/>
                    <a:pt x="284677" y="265738"/>
                    <a:pt x="272177" y="295673"/>
                  </a:cubicBezTo>
                  <a:cubicBezTo>
                    <a:pt x="272094" y="295866"/>
                    <a:pt x="271874" y="295894"/>
                    <a:pt x="271791" y="296059"/>
                  </a:cubicBezTo>
                  <a:cubicBezTo>
                    <a:pt x="260450" y="341886"/>
                    <a:pt x="247647" y="387355"/>
                    <a:pt x="234071" y="432823"/>
                  </a:cubicBezTo>
                  <a:cubicBezTo>
                    <a:pt x="228552" y="451171"/>
                    <a:pt x="223502" y="469932"/>
                    <a:pt x="218536" y="488804"/>
                  </a:cubicBezTo>
                  <a:cubicBezTo>
                    <a:pt x="218563" y="489631"/>
                    <a:pt x="218729" y="490376"/>
                    <a:pt x="218756" y="491204"/>
                  </a:cubicBezTo>
                  <a:cubicBezTo>
                    <a:pt x="218811" y="493080"/>
                    <a:pt x="217901" y="494625"/>
                    <a:pt x="216604" y="495784"/>
                  </a:cubicBezTo>
                  <a:cubicBezTo>
                    <a:pt x="215887" y="498515"/>
                    <a:pt x="215224" y="501274"/>
                    <a:pt x="214534" y="504033"/>
                  </a:cubicBezTo>
                  <a:cubicBezTo>
                    <a:pt x="218839" y="497246"/>
                    <a:pt x="223613" y="490762"/>
                    <a:pt x="229325" y="484748"/>
                  </a:cubicBezTo>
                  <a:cubicBezTo>
                    <a:pt x="253027" y="460165"/>
                    <a:pt x="280566" y="440742"/>
                    <a:pt x="310394" y="424960"/>
                  </a:cubicBezTo>
                  <a:cubicBezTo>
                    <a:pt x="327971" y="415635"/>
                    <a:pt x="346376" y="407634"/>
                    <a:pt x="365057" y="400239"/>
                  </a:cubicBezTo>
                  <a:cubicBezTo>
                    <a:pt x="392761" y="389231"/>
                    <a:pt x="421154" y="379768"/>
                    <a:pt x="448748" y="369725"/>
                  </a:cubicBezTo>
                  <a:cubicBezTo>
                    <a:pt x="451893" y="368538"/>
                    <a:pt x="455425" y="370111"/>
                    <a:pt x="456640" y="373256"/>
                  </a:cubicBezTo>
                  <a:close/>
                  <a:moveTo>
                    <a:pt x="149635" y="823913"/>
                  </a:moveTo>
                  <a:cubicBezTo>
                    <a:pt x="148862" y="820602"/>
                    <a:pt x="137521" y="823830"/>
                    <a:pt x="149635" y="823913"/>
                  </a:cubicBezTo>
                  <a:lnTo>
                    <a:pt x="149635" y="823913"/>
                  </a:lnTo>
                  <a:close/>
                  <a:moveTo>
                    <a:pt x="168922" y="989839"/>
                  </a:moveTo>
                  <a:cubicBezTo>
                    <a:pt x="168922" y="989839"/>
                    <a:pt x="168895" y="989812"/>
                    <a:pt x="168895" y="989784"/>
                  </a:cubicBezTo>
                  <a:cubicBezTo>
                    <a:pt x="168895" y="989784"/>
                    <a:pt x="168867" y="989839"/>
                    <a:pt x="168922" y="989839"/>
                  </a:cubicBezTo>
                  <a:lnTo>
                    <a:pt x="168922" y="989839"/>
                  </a:lnTo>
                  <a:close/>
                  <a:moveTo>
                    <a:pt x="168288" y="642315"/>
                  </a:moveTo>
                  <a:cubicBezTo>
                    <a:pt x="167543" y="642894"/>
                    <a:pt x="166549" y="643750"/>
                    <a:pt x="167156" y="643998"/>
                  </a:cubicBezTo>
                  <a:cubicBezTo>
                    <a:pt x="167432" y="643391"/>
                    <a:pt x="167819" y="642867"/>
                    <a:pt x="168288" y="642370"/>
                  </a:cubicBezTo>
                  <a:lnTo>
                    <a:pt x="168288" y="64231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11098" y="4534813"/>
              <a:ext cx="520395" cy="313185"/>
            </a:xfrm>
            <a:custGeom>
              <a:avLst/>
              <a:gdLst/>
              <a:ahLst/>
              <a:cxnLst/>
              <a:rect l="l" t="t" r="r" b="b"/>
              <a:pathLst>
                <a:path w="1040789" h="626370" extrusionOk="0">
                  <a:moveTo>
                    <a:pt x="275503" y="625078"/>
                  </a:moveTo>
                  <a:cubicBezTo>
                    <a:pt x="271750" y="629603"/>
                    <a:pt x="157209" y="624554"/>
                    <a:pt x="99870" y="572050"/>
                  </a:cubicBezTo>
                  <a:cubicBezTo>
                    <a:pt x="21477" y="500233"/>
                    <a:pt x="-10366" y="396052"/>
                    <a:pt x="2934" y="394756"/>
                  </a:cubicBezTo>
                  <a:cubicBezTo>
                    <a:pt x="51996" y="390258"/>
                    <a:pt x="134307" y="416055"/>
                    <a:pt x="190322" y="467373"/>
                  </a:cubicBezTo>
                  <a:cubicBezTo>
                    <a:pt x="260188" y="531354"/>
                    <a:pt x="278455" y="621546"/>
                    <a:pt x="275503" y="625078"/>
                  </a:cubicBezTo>
                  <a:close/>
                  <a:moveTo>
                    <a:pt x="491394" y="172931"/>
                  </a:moveTo>
                  <a:cubicBezTo>
                    <a:pt x="488938" y="168986"/>
                    <a:pt x="401384" y="162861"/>
                    <a:pt x="323984" y="216055"/>
                  </a:cubicBezTo>
                  <a:cubicBezTo>
                    <a:pt x="261954" y="258709"/>
                    <a:pt x="216204" y="334885"/>
                    <a:pt x="207181" y="385734"/>
                  </a:cubicBezTo>
                  <a:cubicBezTo>
                    <a:pt x="204781" y="399556"/>
                    <a:pt x="308836" y="395777"/>
                    <a:pt x="395672" y="336072"/>
                  </a:cubicBezTo>
                  <a:cubicBezTo>
                    <a:pt x="459165" y="292397"/>
                    <a:pt x="494512" y="177953"/>
                    <a:pt x="491394" y="172931"/>
                  </a:cubicBezTo>
                  <a:close/>
                  <a:moveTo>
                    <a:pt x="591613" y="460006"/>
                  </a:moveTo>
                  <a:cubicBezTo>
                    <a:pt x="533115" y="411862"/>
                    <a:pt x="449645" y="390590"/>
                    <a:pt x="400887" y="397791"/>
                  </a:cubicBezTo>
                  <a:cubicBezTo>
                    <a:pt x="387670" y="399805"/>
                    <a:pt x="424645" y="502136"/>
                    <a:pt x="506515" y="569539"/>
                  </a:cubicBezTo>
                  <a:cubicBezTo>
                    <a:pt x="566393" y="618815"/>
                    <a:pt x="681016" y="617546"/>
                    <a:pt x="684521" y="612828"/>
                  </a:cubicBezTo>
                  <a:cubicBezTo>
                    <a:pt x="687280" y="609131"/>
                    <a:pt x="664571" y="520070"/>
                    <a:pt x="591613" y="460006"/>
                  </a:cubicBezTo>
                  <a:close/>
                  <a:moveTo>
                    <a:pt x="829276" y="191224"/>
                  </a:moveTo>
                  <a:cubicBezTo>
                    <a:pt x="867107" y="122138"/>
                    <a:pt x="849419" y="3115"/>
                    <a:pt x="844480" y="107"/>
                  </a:cubicBezTo>
                  <a:cubicBezTo>
                    <a:pt x="840589" y="-2238"/>
                    <a:pt x="759934" y="33795"/>
                    <a:pt x="713797" y="118000"/>
                  </a:cubicBezTo>
                  <a:cubicBezTo>
                    <a:pt x="676822" y="185513"/>
                    <a:pt x="668792" y="275263"/>
                    <a:pt x="682589" y="324980"/>
                  </a:cubicBezTo>
                  <a:cubicBezTo>
                    <a:pt x="686397" y="338444"/>
                    <a:pt x="777511" y="285747"/>
                    <a:pt x="829276" y="191224"/>
                  </a:cubicBezTo>
                  <a:close/>
                  <a:moveTo>
                    <a:pt x="932255" y="374201"/>
                  </a:moveTo>
                  <a:cubicBezTo>
                    <a:pt x="869093" y="333119"/>
                    <a:pt x="783912" y="321670"/>
                    <a:pt x="736231" y="334471"/>
                  </a:cubicBezTo>
                  <a:cubicBezTo>
                    <a:pt x="723290" y="338003"/>
                    <a:pt x="770805" y="435451"/>
                    <a:pt x="859243" y="492949"/>
                  </a:cubicBezTo>
                  <a:cubicBezTo>
                    <a:pt x="923894" y="535024"/>
                    <a:pt x="1037662" y="520456"/>
                    <a:pt x="1040670" y="515380"/>
                  </a:cubicBezTo>
                  <a:cubicBezTo>
                    <a:pt x="1043015" y="511379"/>
                    <a:pt x="1011062" y="425463"/>
                    <a:pt x="932255" y="37420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13153" y="4563064"/>
              <a:ext cx="693956" cy="249719"/>
            </a:xfrm>
            <a:custGeom>
              <a:avLst/>
              <a:gdLst/>
              <a:ahLst/>
              <a:cxnLst/>
              <a:rect l="l" t="t" r="r" b="b"/>
              <a:pathLst>
                <a:path w="1387911" h="499439" extrusionOk="0">
                  <a:moveTo>
                    <a:pt x="1387908" y="161124"/>
                  </a:moveTo>
                  <a:cubicBezTo>
                    <a:pt x="1387328" y="164048"/>
                    <a:pt x="1384652" y="166035"/>
                    <a:pt x="1381755" y="165814"/>
                  </a:cubicBezTo>
                  <a:cubicBezTo>
                    <a:pt x="1381617" y="165842"/>
                    <a:pt x="1381451" y="165869"/>
                    <a:pt x="1381286" y="165869"/>
                  </a:cubicBezTo>
                  <a:cubicBezTo>
                    <a:pt x="1377698" y="166283"/>
                    <a:pt x="1368731" y="167580"/>
                    <a:pt x="1368013" y="167690"/>
                  </a:cubicBezTo>
                  <a:lnTo>
                    <a:pt x="1331976" y="173070"/>
                  </a:lnTo>
                  <a:cubicBezTo>
                    <a:pt x="1311778" y="175995"/>
                    <a:pt x="1291607" y="178781"/>
                    <a:pt x="1271464" y="181954"/>
                  </a:cubicBezTo>
                  <a:cubicBezTo>
                    <a:pt x="1258108" y="184051"/>
                    <a:pt x="1244781" y="186341"/>
                    <a:pt x="1231481" y="188907"/>
                  </a:cubicBezTo>
                  <a:cubicBezTo>
                    <a:pt x="1207474" y="193570"/>
                    <a:pt x="1183634" y="198867"/>
                    <a:pt x="1159958" y="204633"/>
                  </a:cubicBezTo>
                  <a:cubicBezTo>
                    <a:pt x="1172320" y="204854"/>
                    <a:pt x="1187248" y="205240"/>
                    <a:pt x="1202507" y="207558"/>
                  </a:cubicBezTo>
                  <a:cubicBezTo>
                    <a:pt x="1213517" y="209213"/>
                    <a:pt x="1224555" y="211889"/>
                    <a:pt x="1234764" y="215697"/>
                  </a:cubicBezTo>
                  <a:cubicBezTo>
                    <a:pt x="1254162" y="222981"/>
                    <a:pt x="1270498" y="234513"/>
                    <a:pt x="1278472" y="252116"/>
                  </a:cubicBezTo>
                  <a:cubicBezTo>
                    <a:pt x="1279962" y="255123"/>
                    <a:pt x="1278721" y="258793"/>
                    <a:pt x="1275685" y="260282"/>
                  </a:cubicBezTo>
                  <a:cubicBezTo>
                    <a:pt x="1272678" y="261772"/>
                    <a:pt x="1269008" y="260531"/>
                    <a:pt x="1267518" y="257496"/>
                  </a:cubicBezTo>
                  <a:cubicBezTo>
                    <a:pt x="1260095" y="243535"/>
                    <a:pt x="1245802" y="235617"/>
                    <a:pt x="1229659" y="230402"/>
                  </a:cubicBezTo>
                  <a:cubicBezTo>
                    <a:pt x="1220195" y="227368"/>
                    <a:pt x="1210068" y="225436"/>
                    <a:pt x="1200052" y="223919"/>
                  </a:cubicBezTo>
                  <a:cubicBezTo>
                    <a:pt x="1182944" y="221298"/>
                    <a:pt x="1166167" y="220111"/>
                    <a:pt x="1153446" y="219477"/>
                  </a:cubicBezTo>
                  <a:cubicBezTo>
                    <a:pt x="1146962" y="219063"/>
                    <a:pt x="1140477" y="218759"/>
                    <a:pt x="1134020" y="218566"/>
                  </a:cubicBezTo>
                  <a:cubicBezTo>
                    <a:pt x="1127564" y="218373"/>
                    <a:pt x="1121134" y="218318"/>
                    <a:pt x="1114650" y="218483"/>
                  </a:cubicBezTo>
                  <a:cubicBezTo>
                    <a:pt x="1114098" y="218483"/>
                    <a:pt x="1108607" y="219008"/>
                    <a:pt x="1105268" y="219035"/>
                  </a:cubicBezTo>
                  <a:cubicBezTo>
                    <a:pt x="1100798" y="220277"/>
                    <a:pt x="1096300" y="221325"/>
                    <a:pt x="1091830" y="222567"/>
                  </a:cubicBezTo>
                  <a:cubicBezTo>
                    <a:pt x="1045749" y="235589"/>
                    <a:pt x="1000082" y="250102"/>
                    <a:pt x="954442" y="265414"/>
                  </a:cubicBezTo>
                  <a:cubicBezTo>
                    <a:pt x="946468" y="268063"/>
                    <a:pt x="938190" y="270408"/>
                    <a:pt x="930105" y="272974"/>
                  </a:cubicBezTo>
                  <a:cubicBezTo>
                    <a:pt x="949365" y="277554"/>
                    <a:pt x="967715" y="284865"/>
                    <a:pt x="985319" y="294522"/>
                  </a:cubicBezTo>
                  <a:cubicBezTo>
                    <a:pt x="1001047" y="303185"/>
                    <a:pt x="1016279" y="313393"/>
                    <a:pt x="1031180" y="324374"/>
                  </a:cubicBezTo>
                  <a:cubicBezTo>
                    <a:pt x="1040810" y="331437"/>
                    <a:pt x="1050274" y="338887"/>
                    <a:pt x="1059739" y="346336"/>
                  </a:cubicBezTo>
                  <a:cubicBezTo>
                    <a:pt x="1073784" y="357372"/>
                    <a:pt x="1087774" y="368518"/>
                    <a:pt x="1102067" y="378892"/>
                  </a:cubicBezTo>
                  <a:cubicBezTo>
                    <a:pt x="1123839" y="394646"/>
                    <a:pt x="1146189" y="408690"/>
                    <a:pt x="1170471" y="417629"/>
                  </a:cubicBezTo>
                  <a:cubicBezTo>
                    <a:pt x="1173507" y="418677"/>
                    <a:pt x="1175135" y="422016"/>
                    <a:pt x="1174059" y="425078"/>
                  </a:cubicBezTo>
                  <a:cubicBezTo>
                    <a:pt x="1173010" y="428113"/>
                    <a:pt x="1169671" y="429741"/>
                    <a:pt x="1166636" y="428665"/>
                  </a:cubicBezTo>
                  <a:cubicBezTo>
                    <a:pt x="1124584" y="414842"/>
                    <a:pt x="1087056" y="387142"/>
                    <a:pt x="1049860" y="359110"/>
                  </a:cubicBezTo>
                  <a:cubicBezTo>
                    <a:pt x="1040341" y="351909"/>
                    <a:pt x="1030848" y="344708"/>
                    <a:pt x="1021356" y="337673"/>
                  </a:cubicBezTo>
                  <a:cubicBezTo>
                    <a:pt x="1006980" y="327050"/>
                    <a:pt x="992549" y="316897"/>
                    <a:pt x="977593" y="308151"/>
                  </a:cubicBezTo>
                  <a:cubicBezTo>
                    <a:pt x="954304" y="294549"/>
                    <a:pt x="929718" y="284700"/>
                    <a:pt x="902677" y="281499"/>
                  </a:cubicBezTo>
                  <a:cubicBezTo>
                    <a:pt x="864653" y="292866"/>
                    <a:pt x="825581" y="302909"/>
                    <a:pt x="785681" y="311710"/>
                  </a:cubicBezTo>
                  <a:cubicBezTo>
                    <a:pt x="787171" y="311876"/>
                    <a:pt x="788661" y="311986"/>
                    <a:pt x="790151" y="312152"/>
                  </a:cubicBezTo>
                  <a:cubicBezTo>
                    <a:pt x="812336" y="314938"/>
                    <a:pt x="835680" y="320015"/>
                    <a:pt x="857948" y="328127"/>
                  </a:cubicBezTo>
                  <a:cubicBezTo>
                    <a:pt x="880326" y="336266"/>
                    <a:pt x="901573" y="347495"/>
                    <a:pt x="919730" y="361952"/>
                  </a:cubicBezTo>
                  <a:cubicBezTo>
                    <a:pt x="927290" y="368132"/>
                    <a:pt x="936617" y="375719"/>
                    <a:pt x="943405" y="384631"/>
                  </a:cubicBezTo>
                  <a:cubicBezTo>
                    <a:pt x="948565" y="391363"/>
                    <a:pt x="952317" y="398840"/>
                    <a:pt x="953449" y="406924"/>
                  </a:cubicBezTo>
                  <a:cubicBezTo>
                    <a:pt x="956953" y="432941"/>
                    <a:pt x="939100" y="449992"/>
                    <a:pt x="919398" y="453413"/>
                  </a:cubicBezTo>
                  <a:cubicBezTo>
                    <a:pt x="908637" y="455289"/>
                    <a:pt x="897462" y="453110"/>
                    <a:pt x="889073" y="446322"/>
                  </a:cubicBezTo>
                  <a:cubicBezTo>
                    <a:pt x="882037" y="440584"/>
                    <a:pt x="876739" y="431644"/>
                    <a:pt x="875828" y="418732"/>
                  </a:cubicBezTo>
                  <a:cubicBezTo>
                    <a:pt x="875525" y="415394"/>
                    <a:pt x="878008" y="412414"/>
                    <a:pt x="881375" y="412111"/>
                  </a:cubicBezTo>
                  <a:cubicBezTo>
                    <a:pt x="884714" y="411807"/>
                    <a:pt x="887694" y="414290"/>
                    <a:pt x="887997" y="417656"/>
                  </a:cubicBezTo>
                  <a:cubicBezTo>
                    <a:pt x="889956" y="435921"/>
                    <a:pt x="903946" y="442184"/>
                    <a:pt x="916749" y="439535"/>
                  </a:cubicBezTo>
                  <a:cubicBezTo>
                    <a:pt x="929304" y="436942"/>
                    <a:pt x="940701" y="425878"/>
                    <a:pt x="937941" y="409269"/>
                  </a:cubicBezTo>
                  <a:cubicBezTo>
                    <a:pt x="937086" y="403834"/>
                    <a:pt x="934216" y="398978"/>
                    <a:pt x="930684" y="394508"/>
                  </a:cubicBezTo>
                  <a:cubicBezTo>
                    <a:pt x="924531" y="386728"/>
                    <a:pt x="916142" y="380189"/>
                    <a:pt x="909354" y="374809"/>
                  </a:cubicBezTo>
                  <a:cubicBezTo>
                    <a:pt x="892716" y="361179"/>
                    <a:pt x="873041" y="350778"/>
                    <a:pt x="852429" y="342804"/>
                  </a:cubicBezTo>
                  <a:cubicBezTo>
                    <a:pt x="831375" y="334638"/>
                    <a:pt x="809328" y="329009"/>
                    <a:pt x="788247" y="325754"/>
                  </a:cubicBezTo>
                  <a:cubicBezTo>
                    <a:pt x="781321" y="324650"/>
                    <a:pt x="774395" y="323795"/>
                    <a:pt x="767469" y="323050"/>
                  </a:cubicBezTo>
                  <a:cubicBezTo>
                    <a:pt x="760460" y="322305"/>
                    <a:pt x="753451" y="321670"/>
                    <a:pt x="746415" y="321091"/>
                  </a:cubicBezTo>
                  <a:cubicBezTo>
                    <a:pt x="746111" y="321063"/>
                    <a:pt x="745118" y="320787"/>
                    <a:pt x="744456" y="320622"/>
                  </a:cubicBezTo>
                  <a:cubicBezTo>
                    <a:pt x="720505" y="325229"/>
                    <a:pt x="696305" y="329340"/>
                    <a:pt x="671885" y="332872"/>
                  </a:cubicBezTo>
                  <a:cubicBezTo>
                    <a:pt x="648458" y="336238"/>
                    <a:pt x="624755" y="338887"/>
                    <a:pt x="600942" y="341149"/>
                  </a:cubicBezTo>
                  <a:cubicBezTo>
                    <a:pt x="614160" y="346088"/>
                    <a:pt x="627239" y="351992"/>
                    <a:pt x="639987" y="359607"/>
                  </a:cubicBezTo>
                  <a:cubicBezTo>
                    <a:pt x="651825" y="366642"/>
                    <a:pt x="663497" y="374616"/>
                    <a:pt x="674810" y="383334"/>
                  </a:cubicBezTo>
                  <a:cubicBezTo>
                    <a:pt x="691201" y="395971"/>
                    <a:pt x="706984" y="410069"/>
                    <a:pt x="722133" y="424333"/>
                  </a:cubicBezTo>
                  <a:cubicBezTo>
                    <a:pt x="745918" y="446736"/>
                    <a:pt x="768021" y="469829"/>
                    <a:pt x="789019" y="488701"/>
                  </a:cubicBezTo>
                  <a:cubicBezTo>
                    <a:pt x="791448" y="490798"/>
                    <a:pt x="791723" y="494495"/>
                    <a:pt x="789626" y="496950"/>
                  </a:cubicBezTo>
                  <a:cubicBezTo>
                    <a:pt x="787529" y="499378"/>
                    <a:pt x="783832" y="499654"/>
                    <a:pt x="781376" y="497557"/>
                  </a:cubicBezTo>
                  <a:cubicBezTo>
                    <a:pt x="756128" y="476699"/>
                    <a:pt x="728700" y="450709"/>
                    <a:pt x="699975" y="425740"/>
                  </a:cubicBezTo>
                  <a:cubicBezTo>
                    <a:pt x="692773" y="419477"/>
                    <a:pt x="685489" y="413269"/>
                    <a:pt x="678176" y="407172"/>
                  </a:cubicBezTo>
                  <a:cubicBezTo>
                    <a:pt x="667111" y="397957"/>
                    <a:pt x="655936" y="389073"/>
                    <a:pt x="644540" y="380961"/>
                  </a:cubicBezTo>
                  <a:cubicBezTo>
                    <a:pt x="623155" y="365759"/>
                    <a:pt x="601163" y="353123"/>
                    <a:pt x="578205" y="346198"/>
                  </a:cubicBezTo>
                  <a:cubicBezTo>
                    <a:pt x="576743" y="345784"/>
                    <a:pt x="575667" y="344763"/>
                    <a:pt x="574894" y="343604"/>
                  </a:cubicBezTo>
                  <a:cubicBezTo>
                    <a:pt x="543024" y="346088"/>
                    <a:pt x="510905" y="347550"/>
                    <a:pt x="478565" y="347881"/>
                  </a:cubicBezTo>
                  <a:cubicBezTo>
                    <a:pt x="379891" y="348929"/>
                    <a:pt x="279533" y="339604"/>
                    <a:pt x="180114" y="317394"/>
                  </a:cubicBezTo>
                  <a:lnTo>
                    <a:pt x="235908" y="373236"/>
                  </a:lnTo>
                  <a:cubicBezTo>
                    <a:pt x="245649" y="382865"/>
                    <a:pt x="255665" y="391832"/>
                    <a:pt x="265820" y="400440"/>
                  </a:cubicBezTo>
                  <a:cubicBezTo>
                    <a:pt x="281410" y="413711"/>
                    <a:pt x="297414" y="425961"/>
                    <a:pt x="314025" y="437300"/>
                  </a:cubicBezTo>
                  <a:cubicBezTo>
                    <a:pt x="341812" y="456310"/>
                    <a:pt x="371033" y="473030"/>
                    <a:pt x="401993" y="488315"/>
                  </a:cubicBezTo>
                  <a:cubicBezTo>
                    <a:pt x="404891" y="489694"/>
                    <a:pt x="406160" y="493170"/>
                    <a:pt x="404780" y="496095"/>
                  </a:cubicBezTo>
                  <a:cubicBezTo>
                    <a:pt x="403401" y="498992"/>
                    <a:pt x="399924" y="500261"/>
                    <a:pt x="396999" y="498881"/>
                  </a:cubicBezTo>
                  <a:cubicBezTo>
                    <a:pt x="364880" y="484452"/>
                    <a:pt x="334334" y="468753"/>
                    <a:pt x="305471" y="450157"/>
                  </a:cubicBezTo>
                  <a:cubicBezTo>
                    <a:pt x="288060" y="438928"/>
                    <a:pt x="271228" y="426678"/>
                    <a:pt x="255113" y="413049"/>
                  </a:cubicBezTo>
                  <a:cubicBezTo>
                    <a:pt x="244600" y="404165"/>
                    <a:pt x="234501" y="394619"/>
                    <a:pt x="224595" y="384548"/>
                  </a:cubicBezTo>
                  <a:cubicBezTo>
                    <a:pt x="214854" y="374505"/>
                    <a:pt x="204976" y="364076"/>
                    <a:pt x="195153" y="353509"/>
                  </a:cubicBezTo>
                  <a:cubicBezTo>
                    <a:pt x="182073" y="339411"/>
                    <a:pt x="169215" y="325229"/>
                    <a:pt x="156577" y="311517"/>
                  </a:cubicBezTo>
                  <a:cubicBezTo>
                    <a:pt x="149706" y="309834"/>
                    <a:pt x="142808" y="308179"/>
                    <a:pt x="135965" y="306386"/>
                  </a:cubicBezTo>
                  <a:cubicBezTo>
                    <a:pt x="135192" y="306468"/>
                    <a:pt x="134392" y="306634"/>
                    <a:pt x="133647" y="306717"/>
                  </a:cubicBezTo>
                  <a:cubicBezTo>
                    <a:pt x="131743" y="306910"/>
                    <a:pt x="130170" y="305972"/>
                    <a:pt x="128956" y="304647"/>
                  </a:cubicBezTo>
                  <a:cubicBezTo>
                    <a:pt x="86959" y="293308"/>
                    <a:pt x="45182" y="279761"/>
                    <a:pt x="3875" y="263455"/>
                  </a:cubicBezTo>
                  <a:cubicBezTo>
                    <a:pt x="757" y="262241"/>
                    <a:pt x="-816" y="258710"/>
                    <a:pt x="426" y="255564"/>
                  </a:cubicBezTo>
                  <a:cubicBezTo>
                    <a:pt x="1640" y="252419"/>
                    <a:pt x="5172" y="250874"/>
                    <a:pt x="8317" y="252088"/>
                  </a:cubicBezTo>
                  <a:cubicBezTo>
                    <a:pt x="51998" y="268946"/>
                    <a:pt x="96175" y="282548"/>
                    <a:pt x="140573" y="293749"/>
                  </a:cubicBezTo>
                  <a:cubicBezTo>
                    <a:pt x="176168" y="288755"/>
                    <a:pt x="214137" y="276698"/>
                    <a:pt x="249291" y="261193"/>
                  </a:cubicBezTo>
                  <a:cubicBezTo>
                    <a:pt x="291316" y="242680"/>
                    <a:pt x="329202" y="219670"/>
                    <a:pt x="353236" y="198757"/>
                  </a:cubicBezTo>
                  <a:cubicBezTo>
                    <a:pt x="366177" y="187665"/>
                    <a:pt x="381988" y="173263"/>
                    <a:pt x="391011" y="156323"/>
                  </a:cubicBezTo>
                  <a:cubicBezTo>
                    <a:pt x="396419" y="146170"/>
                    <a:pt x="399317" y="135079"/>
                    <a:pt x="396778" y="123160"/>
                  </a:cubicBezTo>
                  <a:cubicBezTo>
                    <a:pt x="392777" y="104095"/>
                    <a:pt x="374538" y="100067"/>
                    <a:pt x="356850" y="103460"/>
                  </a:cubicBezTo>
                  <a:cubicBezTo>
                    <a:pt x="338197" y="107020"/>
                    <a:pt x="319185" y="118607"/>
                    <a:pt x="314136" y="133920"/>
                  </a:cubicBezTo>
                  <a:cubicBezTo>
                    <a:pt x="309969" y="146556"/>
                    <a:pt x="314329" y="156019"/>
                    <a:pt x="320758" y="159772"/>
                  </a:cubicBezTo>
                  <a:cubicBezTo>
                    <a:pt x="323352" y="161289"/>
                    <a:pt x="326249" y="162007"/>
                    <a:pt x="328429" y="160599"/>
                  </a:cubicBezTo>
                  <a:cubicBezTo>
                    <a:pt x="331520" y="158558"/>
                    <a:pt x="332347" y="153729"/>
                    <a:pt x="331023" y="145977"/>
                  </a:cubicBezTo>
                  <a:cubicBezTo>
                    <a:pt x="330416" y="142638"/>
                    <a:pt x="332623" y="139465"/>
                    <a:pt x="335935" y="138859"/>
                  </a:cubicBezTo>
                  <a:cubicBezTo>
                    <a:pt x="339246" y="138279"/>
                    <a:pt x="342447" y="140459"/>
                    <a:pt x="343026" y="143769"/>
                  </a:cubicBezTo>
                  <a:cubicBezTo>
                    <a:pt x="345923" y="158558"/>
                    <a:pt x="341370" y="167166"/>
                    <a:pt x="335548" y="171194"/>
                  </a:cubicBezTo>
                  <a:cubicBezTo>
                    <a:pt x="329671" y="175222"/>
                    <a:pt x="321586" y="175222"/>
                    <a:pt x="314274" y="171194"/>
                  </a:cubicBezTo>
                  <a:cubicBezTo>
                    <a:pt x="303650" y="165317"/>
                    <a:pt x="294434" y="150474"/>
                    <a:pt x="300808" y="129671"/>
                  </a:cubicBezTo>
                  <a:cubicBezTo>
                    <a:pt x="308065" y="106109"/>
                    <a:pt x="339963" y="87375"/>
                    <a:pt x="367695" y="86934"/>
                  </a:cubicBezTo>
                  <a:cubicBezTo>
                    <a:pt x="388859" y="86575"/>
                    <a:pt x="407291" y="96315"/>
                    <a:pt x="412562" y="119711"/>
                  </a:cubicBezTo>
                  <a:cubicBezTo>
                    <a:pt x="416094" y="135575"/>
                    <a:pt x="412727" y="150502"/>
                    <a:pt x="405553" y="164048"/>
                  </a:cubicBezTo>
                  <a:cubicBezTo>
                    <a:pt x="395647" y="182837"/>
                    <a:pt x="378208" y="198894"/>
                    <a:pt x="363859" y="211144"/>
                  </a:cubicBezTo>
                  <a:cubicBezTo>
                    <a:pt x="338556" y="232499"/>
                    <a:pt x="298987" y="256061"/>
                    <a:pt x="254975" y="274464"/>
                  </a:cubicBezTo>
                  <a:cubicBezTo>
                    <a:pt x="227713" y="285886"/>
                    <a:pt x="198740" y="295073"/>
                    <a:pt x="170484" y="300950"/>
                  </a:cubicBezTo>
                  <a:cubicBezTo>
                    <a:pt x="241206" y="316897"/>
                    <a:pt x="312370" y="326167"/>
                    <a:pt x="383092" y="329892"/>
                  </a:cubicBezTo>
                  <a:cubicBezTo>
                    <a:pt x="389245" y="328016"/>
                    <a:pt x="395785" y="326416"/>
                    <a:pt x="396751" y="326140"/>
                  </a:cubicBezTo>
                  <a:cubicBezTo>
                    <a:pt x="404946" y="323905"/>
                    <a:pt x="413003" y="321091"/>
                    <a:pt x="420840" y="317752"/>
                  </a:cubicBezTo>
                  <a:cubicBezTo>
                    <a:pt x="428621" y="314414"/>
                    <a:pt x="436209" y="310552"/>
                    <a:pt x="443494" y="306192"/>
                  </a:cubicBezTo>
                  <a:cubicBezTo>
                    <a:pt x="458836" y="297170"/>
                    <a:pt x="473157" y="286410"/>
                    <a:pt x="487009" y="274905"/>
                  </a:cubicBezTo>
                  <a:cubicBezTo>
                    <a:pt x="497412" y="266297"/>
                    <a:pt x="507511" y="257220"/>
                    <a:pt x="517444" y="247977"/>
                  </a:cubicBezTo>
                  <a:cubicBezTo>
                    <a:pt x="527516" y="238652"/>
                    <a:pt x="537477" y="229271"/>
                    <a:pt x="547301" y="219863"/>
                  </a:cubicBezTo>
                  <a:cubicBezTo>
                    <a:pt x="560932" y="207006"/>
                    <a:pt x="575004" y="194646"/>
                    <a:pt x="588829" y="181982"/>
                  </a:cubicBezTo>
                  <a:cubicBezTo>
                    <a:pt x="594679" y="176602"/>
                    <a:pt x="600528" y="171222"/>
                    <a:pt x="606213" y="165649"/>
                  </a:cubicBezTo>
                  <a:cubicBezTo>
                    <a:pt x="608586" y="163248"/>
                    <a:pt x="612449" y="163220"/>
                    <a:pt x="614849" y="165593"/>
                  </a:cubicBezTo>
                  <a:cubicBezTo>
                    <a:pt x="617250" y="167939"/>
                    <a:pt x="617305" y="171801"/>
                    <a:pt x="614932" y="174201"/>
                  </a:cubicBezTo>
                  <a:cubicBezTo>
                    <a:pt x="609386" y="180106"/>
                    <a:pt x="603757" y="185900"/>
                    <a:pt x="598017" y="191611"/>
                  </a:cubicBezTo>
                  <a:cubicBezTo>
                    <a:pt x="584800" y="204771"/>
                    <a:pt x="571224" y="217573"/>
                    <a:pt x="558145" y="230927"/>
                  </a:cubicBezTo>
                  <a:cubicBezTo>
                    <a:pt x="548460" y="240638"/>
                    <a:pt x="538747" y="250488"/>
                    <a:pt x="528675" y="260007"/>
                  </a:cubicBezTo>
                  <a:cubicBezTo>
                    <a:pt x="518548" y="269553"/>
                    <a:pt x="508090" y="278823"/>
                    <a:pt x="497274" y="287486"/>
                  </a:cubicBezTo>
                  <a:cubicBezTo>
                    <a:pt x="482566" y="299267"/>
                    <a:pt x="467086" y="309917"/>
                    <a:pt x="450751" y="318911"/>
                  </a:cubicBezTo>
                  <a:cubicBezTo>
                    <a:pt x="442721" y="323298"/>
                    <a:pt x="434416" y="327133"/>
                    <a:pt x="425917" y="330334"/>
                  </a:cubicBezTo>
                  <a:cubicBezTo>
                    <a:pt x="424510" y="330858"/>
                    <a:pt x="423020" y="331134"/>
                    <a:pt x="421612" y="331630"/>
                  </a:cubicBezTo>
                  <a:cubicBezTo>
                    <a:pt x="440597" y="332099"/>
                    <a:pt x="459553" y="332210"/>
                    <a:pt x="478400" y="331906"/>
                  </a:cubicBezTo>
                  <a:cubicBezTo>
                    <a:pt x="537229" y="330968"/>
                    <a:pt x="595368" y="326278"/>
                    <a:pt x="652432" y="318718"/>
                  </a:cubicBezTo>
                  <a:cubicBezTo>
                    <a:pt x="656212" y="316566"/>
                    <a:pt x="660241" y="314166"/>
                    <a:pt x="662641" y="312897"/>
                  </a:cubicBezTo>
                  <a:cubicBezTo>
                    <a:pt x="668712" y="309696"/>
                    <a:pt x="674644" y="306330"/>
                    <a:pt x="680467" y="302716"/>
                  </a:cubicBezTo>
                  <a:cubicBezTo>
                    <a:pt x="686179" y="299157"/>
                    <a:pt x="691780" y="295377"/>
                    <a:pt x="697161" y="291238"/>
                  </a:cubicBezTo>
                  <a:cubicBezTo>
                    <a:pt x="707343" y="283541"/>
                    <a:pt x="717359" y="274547"/>
                    <a:pt x="726824" y="264780"/>
                  </a:cubicBezTo>
                  <a:cubicBezTo>
                    <a:pt x="735902" y="255399"/>
                    <a:pt x="744428" y="245246"/>
                    <a:pt x="751382" y="234210"/>
                  </a:cubicBezTo>
                  <a:cubicBezTo>
                    <a:pt x="760626" y="219615"/>
                    <a:pt x="767441" y="203640"/>
                    <a:pt x="769511" y="186203"/>
                  </a:cubicBezTo>
                  <a:cubicBezTo>
                    <a:pt x="769814" y="182837"/>
                    <a:pt x="772767" y="180354"/>
                    <a:pt x="776133" y="180658"/>
                  </a:cubicBezTo>
                  <a:cubicBezTo>
                    <a:pt x="779472" y="180961"/>
                    <a:pt x="781955" y="183941"/>
                    <a:pt x="781652" y="187279"/>
                  </a:cubicBezTo>
                  <a:cubicBezTo>
                    <a:pt x="780162" y="211752"/>
                    <a:pt x="770725" y="234431"/>
                    <a:pt x="756901" y="254295"/>
                  </a:cubicBezTo>
                  <a:cubicBezTo>
                    <a:pt x="751465" y="262103"/>
                    <a:pt x="745311" y="269498"/>
                    <a:pt x="738689" y="276285"/>
                  </a:cubicBezTo>
                  <a:cubicBezTo>
                    <a:pt x="728590" y="286686"/>
                    <a:pt x="717359" y="295736"/>
                    <a:pt x="706239" y="303627"/>
                  </a:cubicBezTo>
                  <a:cubicBezTo>
                    <a:pt x="701355" y="307020"/>
                    <a:pt x="696305" y="310027"/>
                    <a:pt x="691228" y="312924"/>
                  </a:cubicBezTo>
                  <a:cubicBezTo>
                    <a:pt x="742938" y="304813"/>
                    <a:pt x="793490" y="294301"/>
                    <a:pt x="842606" y="281748"/>
                  </a:cubicBezTo>
                  <a:cubicBezTo>
                    <a:pt x="847573" y="278354"/>
                    <a:pt x="852319" y="275347"/>
                    <a:pt x="853919" y="274547"/>
                  </a:cubicBezTo>
                  <a:cubicBezTo>
                    <a:pt x="861287" y="270822"/>
                    <a:pt x="868295" y="266711"/>
                    <a:pt x="874918" y="261965"/>
                  </a:cubicBezTo>
                  <a:cubicBezTo>
                    <a:pt x="881375" y="257358"/>
                    <a:pt x="887390" y="252116"/>
                    <a:pt x="892936" y="246073"/>
                  </a:cubicBezTo>
                  <a:cubicBezTo>
                    <a:pt x="915949" y="221353"/>
                    <a:pt x="933168" y="192632"/>
                    <a:pt x="947958" y="162310"/>
                  </a:cubicBezTo>
                  <a:cubicBezTo>
                    <a:pt x="956815" y="144128"/>
                    <a:pt x="964873" y="125394"/>
                    <a:pt x="972350" y="106385"/>
                  </a:cubicBezTo>
                  <a:cubicBezTo>
                    <a:pt x="983691" y="77581"/>
                    <a:pt x="994011" y="48280"/>
                    <a:pt x="1004662" y="19697"/>
                  </a:cubicBezTo>
                  <a:cubicBezTo>
                    <a:pt x="1005794" y="16524"/>
                    <a:pt x="1009270" y="14869"/>
                    <a:pt x="1012444" y="15972"/>
                  </a:cubicBezTo>
                  <a:cubicBezTo>
                    <a:pt x="1015617" y="17104"/>
                    <a:pt x="1017300" y="20580"/>
                    <a:pt x="1016169" y="23753"/>
                  </a:cubicBezTo>
                  <a:cubicBezTo>
                    <a:pt x="1006511" y="52805"/>
                    <a:pt x="997460" y="82658"/>
                    <a:pt x="986837" y="111848"/>
                  </a:cubicBezTo>
                  <a:cubicBezTo>
                    <a:pt x="979663" y="131547"/>
                    <a:pt x="971936" y="150970"/>
                    <a:pt x="962831" y="169566"/>
                  </a:cubicBezTo>
                  <a:cubicBezTo>
                    <a:pt x="947295" y="201267"/>
                    <a:pt x="928063" y="230651"/>
                    <a:pt x="903450" y="256061"/>
                  </a:cubicBezTo>
                  <a:cubicBezTo>
                    <a:pt x="898483" y="261083"/>
                    <a:pt x="892991" y="265166"/>
                    <a:pt x="887473" y="269194"/>
                  </a:cubicBezTo>
                  <a:cubicBezTo>
                    <a:pt x="888439" y="268559"/>
                    <a:pt x="889432" y="267897"/>
                    <a:pt x="890674" y="267925"/>
                  </a:cubicBezTo>
                  <a:cubicBezTo>
                    <a:pt x="891584" y="267925"/>
                    <a:pt x="892440" y="268118"/>
                    <a:pt x="893350" y="268118"/>
                  </a:cubicBezTo>
                  <a:cubicBezTo>
                    <a:pt x="912362" y="262600"/>
                    <a:pt x="931264" y="256972"/>
                    <a:pt x="949724" y="250902"/>
                  </a:cubicBezTo>
                  <a:cubicBezTo>
                    <a:pt x="995612" y="235865"/>
                    <a:pt x="1041582" y="221573"/>
                    <a:pt x="1087912" y="208882"/>
                  </a:cubicBezTo>
                  <a:cubicBezTo>
                    <a:pt x="1088133" y="208744"/>
                    <a:pt x="1088188" y="208441"/>
                    <a:pt x="1088436" y="208330"/>
                  </a:cubicBezTo>
                  <a:cubicBezTo>
                    <a:pt x="1118761" y="194673"/>
                    <a:pt x="1174362" y="166228"/>
                    <a:pt x="1216884" y="131492"/>
                  </a:cubicBezTo>
                  <a:cubicBezTo>
                    <a:pt x="1233054" y="118276"/>
                    <a:pt x="1247292" y="104178"/>
                    <a:pt x="1257363" y="89583"/>
                  </a:cubicBezTo>
                  <a:cubicBezTo>
                    <a:pt x="1264924" y="78657"/>
                    <a:pt x="1270084" y="67510"/>
                    <a:pt x="1271601" y="56226"/>
                  </a:cubicBezTo>
                  <a:cubicBezTo>
                    <a:pt x="1275051" y="31781"/>
                    <a:pt x="1259902" y="18952"/>
                    <a:pt x="1241470" y="16331"/>
                  </a:cubicBezTo>
                  <a:cubicBezTo>
                    <a:pt x="1222016" y="13544"/>
                    <a:pt x="1199003" y="21021"/>
                    <a:pt x="1188214" y="38375"/>
                  </a:cubicBezTo>
                  <a:cubicBezTo>
                    <a:pt x="1179246" y="52640"/>
                    <a:pt x="1181426" y="63510"/>
                    <a:pt x="1188242" y="68587"/>
                  </a:cubicBezTo>
                  <a:cubicBezTo>
                    <a:pt x="1192270" y="71566"/>
                    <a:pt x="1197623" y="72532"/>
                    <a:pt x="1201818" y="70297"/>
                  </a:cubicBezTo>
                  <a:cubicBezTo>
                    <a:pt x="1205598" y="68283"/>
                    <a:pt x="1208164" y="63896"/>
                    <a:pt x="1208633" y="57109"/>
                  </a:cubicBezTo>
                  <a:cubicBezTo>
                    <a:pt x="1208826" y="53743"/>
                    <a:pt x="1211724" y="51177"/>
                    <a:pt x="1215063" y="51370"/>
                  </a:cubicBezTo>
                  <a:cubicBezTo>
                    <a:pt x="1218429" y="51564"/>
                    <a:pt x="1221023" y="54433"/>
                    <a:pt x="1220830" y="57799"/>
                  </a:cubicBezTo>
                  <a:cubicBezTo>
                    <a:pt x="1220305" y="70132"/>
                    <a:pt x="1214759" y="77664"/>
                    <a:pt x="1208026" y="81526"/>
                  </a:cubicBezTo>
                  <a:cubicBezTo>
                    <a:pt x="1199638" y="86299"/>
                    <a:pt x="1188711" y="85306"/>
                    <a:pt x="1180377" y="79430"/>
                  </a:cubicBezTo>
                  <a:cubicBezTo>
                    <a:pt x="1169147" y="71511"/>
                    <a:pt x="1161945" y="54240"/>
                    <a:pt x="1175825" y="30816"/>
                  </a:cubicBezTo>
                  <a:cubicBezTo>
                    <a:pt x="1189290" y="8220"/>
                    <a:pt x="1218512" y="-2651"/>
                    <a:pt x="1243622" y="549"/>
                  </a:cubicBezTo>
                  <a:cubicBezTo>
                    <a:pt x="1270553" y="3998"/>
                    <a:pt x="1292710" y="22760"/>
                    <a:pt x="1287992" y="58461"/>
                  </a:cubicBezTo>
                  <a:cubicBezTo>
                    <a:pt x="1286088" y="72146"/>
                    <a:pt x="1280017" y="85775"/>
                    <a:pt x="1270719" y="98908"/>
                  </a:cubicBezTo>
                  <a:cubicBezTo>
                    <a:pt x="1259681" y="114524"/>
                    <a:pt x="1244146" y="129561"/>
                    <a:pt x="1226431" y="143439"/>
                  </a:cubicBezTo>
                  <a:cubicBezTo>
                    <a:pt x="1201349" y="163083"/>
                    <a:pt x="1172072" y="180382"/>
                    <a:pt x="1145582" y="194177"/>
                  </a:cubicBezTo>
                  <a:cubicBezTo>
                    <a:pt x="1173231" y="187500"/>
                    <a:pt x="1201017" y="181264"/>
                    <a:pt x="1229135" y="176050"/>
                  </a:cubicBezTo>
                  <a:cubicBezTo>
                    <a:pt x="1242601" y="173567"/>
                    <a:pt x="1256094" y="171387"/>
                    <a:pt x="1269642" y="169373"/>
                  </a:cubicBezTo>
                  <a:cubicBezTo>
                    <a:pt x="1289841" y="166393"/>
                    <a:pt x="1310094" y="163772"/>
                    <a:pt x="1330376" y="161013"/>
                  </a:cubicBezTo>
                  <a:lnTo>
                    <a:pt x="1366385" y="155992"/>
                  </a:lnTo>
                  <a:cubicBezTo>
                    <a:pt x="1367130" y="155882"/>
                    <a:pt x="1376429" y="154612"/>
                    <a:pt x="1380154" y="154226"/>
                  </a:cubicBezTo>
                  <a:cubicBezTo>
                    <a:pt x="1386556" y="153592"/>
                    <a:pt x="1387991" y="160765"/>
                    <a:pt x="1387908" y="1611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43483" y="4046501"/>
              <a:ext cx="89170" cy="351600"/>
            </a:xfrm>
            <a:custGeom>
              <a:avLst/>
              <a:gdLst/>
              <a:ahLst/>
              <a:cxnLst/>
              <a:rect l="l" t="t" r="r" b="b"/>
              <a:pathLst>
                <a:path w="178341" h="703201" extrusionOk="0">
                  <a:moveTo>
                    <a:pt x="81380" y="592869"/>
                  </a:moveTo>
                  <a:cubicBezTo>
                    <a:pt x="83035" y="562492"/>
                    <a:pt x="89106" y="531150"/>
                    <a:pt x="101440" y="503504"/>
                  </a:cubicBezTo>
                  <a:cubicBezTo>
                    <a:pt x="105110" y="495255"/>
                    <a:pt x="128758" y="451138"/>
                    <a:pt x="132096" y="482867"/>
                  </a:cubicBezTo>
                  <a:cubicBezTo>
                    <a:pt x="132400" y="485930"/>
                    <a:pt x="132455" y="489020"/>
                    <a:pt x="132400" y="492110"/>
                  </a:cubicBezTo>
                  <a:cubicBezTo>
                    <a:pt x="132290" y="497517"/>
                    <a:pt x="131793" y="502925"/>
                    <a:pt x="131076" y="508278"/>
                  </a:cubicBezTo>
                  <a:cubicBezTo>
                    <a:pt x="130275" y="514403"/>
                    <a:pt x="128951" y="520417"/>
                    <a:pt x="127626" y="526432"/>
                  </a:cubicBezTo>
                  <a:cubicBezTo>
                    <a:pt x="133366" y="519341"/>
                    <a:pt x="139188" y="512416"/>
                    <a:pt x="144762" y="505794"/>
                  </a:cubicBezTo>
                  <a:cubicBezTo>
                    <a:pt x="146555" y="503642"/>
                    <a:pt x="162008" y="482398"/>
                    <a:pt x="165291" y="484909"/>
                  </a:cubicBezTo>
                  <a:cubicBezTo>
                    <a:pt x="171169" y="489323"/>
                    <a:pt x="157593" y="524583"/>
                    <a:pt x="155965" y="529494"/>
                  </a:cubicBezTo>
                  <a:cubicBezTo>
                    <a:pt x="142085" y="571542"/>
                    <a:pt x="116341" y="615906"/>
                    <a:pt x="80855" y="642669"/>
                  </a:cubicBezTo>
                  <a:cubicBezTo>
                    <a:pt x="80883" y="642641"/>
                    <a:pt x="81021" y="599380"/>
                    <a:pt x="81380" y="592869"/>
                  </a:cubicBezTo>
                  <a:close/>
                  <a:moveTo>
                    <a:pt x="64189" y="701822"/>
                  </a:moveTo>
                  <a:cubicBezTo>
                    <a:pt x="64768" y="702291"/>
                    <a:pt x="65237" y="702705"/>
                    <a:pt x="65817" y="703202"/>
                  </a:cubicBezTo>
                  <a:lnTo>
                    <a:pt x="64713" y="700912"/>
                  </a:lnTo>
                  <a:cubicBezTo>
                    <a:pt x="64658" y="700498"/>
                    <a:pt x="64575" y="700111"/>
                    <a:pt x="64520" y="699725"/>
                  </a:cubicBezTo>
                  <a:moveTo>
                    <a:pt x="64492" y="699532"/>
                  </a:moveTo>
                  <a:cubicBezTo>
                    <a:pt x="63941" y="694952"/>
                    <a:pt x="72991" y="685102"/>
                    <a:pt x="72246" y="680633"/>
                  </a:cubicBezTo>
                  <a:lnTo>
                    <a:pt x="66120" y="647939"/>
                  </a:lnTo>
                  <a:cubicBezTo>
                    <a:pt x="64906" y="623549"/>
                    <a:pt x="64299" y="597863"/>
                    <a:pt x="55138" y="574825"/>
                  </a:cubicBezTo>
                  <a:cubicBezTo>
                    <a:pt x="53400" y="570493"/>
                    <a:pt x="44846" y="550352"/>
                    <a:pt x="37230" y="555815"/>
                  </a:cubicBezTo>
                  <a:cubicBezTo>
                    <a:pt x="31022" y="560285"/>
                    <a:pt x="33146" y="575956"/>
                    <a:pt x="33367" y="582274"/>
                  </a:cubicBezTo>
                  <a:cubicBezTo>
                    <a:pt x="33891" y="595021"/>
                    <a:pt x="35547" y="607740"/>
                    <a:pt x="38003" y="620321"/>
                  </a:cubicBezTo>
                  <a:cubicBezTo>
                    <a:pt x="35988" y="617176"/>
                    <a:pt x="34057" y="614003"/>
                    <a:pt x="31656" y="611189"/>
                  </a:cubicBezTo>
                  <a:cubicBezTo>
                    <a:pt x="29559" y="608761"/>
                    <a:pt x="27131" y="606553"/>
                    <a:pt x="24730" y="604457"/>
                  </a:cubicBezTo>
                  <a:cubicBezTo>
                    <a:pt x="-2560" y="580646"/>
                    <a:pt x="17252" y="627439"/>
                    <a:pt x="21088" y="637040"/>
                  </a:cubicBezTo>
                  <a:cubicBezTo>
                    <a:pt x="24813" y="646531"/>
                    <a:pt x="28814" y="655940"/>
                    <a:pt x="33201" y="665155"/>
                  </a:cubicBezTo>
                  <a:cubicBezTo>
                    <a:pt x="41949" y="683612"/>
                    <a:pt x="51413" y="691172"/>
                    <a:pt x="64189" y="701794"/>
                  </a:cubicBezTo>
                  <a:moveTo>
                    <a:pt x="36126" y="397476"/>
                  </a:moveTo>
                  <a:cubicBezTo>
                    <a:pt x="33698" y="411492"/>
                    <a:pt x="36954" y="427494"/>
                    <a:pt x="42197" y="442917"/>
                  </a:cubicBezTo>
                  <a:cubicBezTo>
                    <a:pt x="37065" y="437150"/>
                    <a:pt x="31877" y="431798"/>
                    <a:pt x="26745" y="427273"/>
                  </a:cubicBezTo>
                  <a:cubicBezTo>
                    <a:pt x="22716" y="423714"/>
                    <a:pt x="6877" y="410333"/>
                    <a:pt x="1055" y="417617"/>
                  </a:cubicBezTo>
                  <a:cubicBezTo>
                    <a:pt x="-2780" y="422390"/>
                    <a:pt x="4918" y="435136"/>
                    <a:pt x="7015" y="439164"/>
                  </a:cubicBezTo>
                  <a:cubicBezTo>
                    <a:pt x="17556" y="459498"/>
                    <a:pt x="32346" y="476356"/>
                    <a:pt x="50779" y="489544"/>
                  </a:cubicBezTo>
                  <a:cubicBezTo>
                    <a:pt x="56904" y="493931"/>
                    <a:pt x="74840" y="503118"/>
                    <a:pt x="81380" y="506788"/>
                  </a:cubicBezTo>
                  <a:cubicBezTo>
                    <a:pt x="84277" y="508443"/>
                    <a:pt x="86208" y="508029"/>
                    <a:pt x="84580" y="504029"/>
                  </a:cubicBezTo>
                  <a:cubicBezTo>
                    <a:pt x="85188" y="476659"/>
                    <a:pt x="75723" y="439827"/>
                    <a:pt x="61788" y="416789"/>
                  </a:cubicBezTo>
                  <a:cubicBezTo>
                    <a:pt x="59746" y="413285"/>
                    <a:pt x="38665" y="382853"/>
                    <a:pt x="36126" y="397476"/>
                  </a:cubicBezTo>
                  <a:close/>
                  <a:moveTo>
                    <a:pt x="103013" y="406084"/>
                  </a:moveTo>
                  <a:cubicBezTo>
                    <a:pt x="116065" y="399076"/>
                    <a:pt x="156682" y="371210"/>
                    <a:pt x="170175" y="345441"/>
                  </a:cubicBezTo>
                  <a:cubicBezTo>
                    <a:pt x="173735" y="338654"/>
                    <a:pt x="183669" y="318016"/>
                    <a:pt x="174673" y="311229"/>
                  </a:cubicBezTo>
                  <a:cubicBezTo>
                    <a:pt x="167664" y="305959"/>
                    <a:pt x="156351" y="319617"/>
                    <a:pt x="152654" y="323645"/>
                  </a:cubicBezTo>
                  <a:cubicBezTo>
                    <a:pt x="148128" y="328583"/>
                    <a:pt x="144320" y="334212"/>
                    <a:pt x="140237" y="339592"/>
                  </a:cubicBezTo>
                  <a:cubicBezTo>
                    <a:pt x="142416" y="334488"/>
                    <a:pt x="144293" y="329659"/>
                    <a:pt x="145396" y="325604"/>
                  </a:cubicBezTo>
                  <a:cubicBezTo>
                    <a:pt x="146445" y="321769"/>
                    <a:pt x="154061" y="283805"/>
                    <a:pt x="139298" y="289902"/>
                  </a:cubicBezTo>
                  <a:cubicBezTo>
                    <a:pt x="130551" y="293516"/>
                    <a:pt x="125281" y="306346"/>
                    <a:pt x="121501" y="314264"/>
                  </a:cubicBezTo>
                  <a:cubicBezTo>
                    <a:pt x="112229" y="333605"/>
                    <a:pt x="99426" y="405532"/>
                    <a:pt x="98598" y="407822"/>
                  </a:cubicBezTo>
                  <a:cubicBezTo>
                    <a:pt x="98432" y="408263"/>
                    <a:pt x="101413" y="408374"/>
                    <a:pt x="103013" y="406084"/>
                  </a:cubicBezTo>
                  <a:close/>
                  <a:moveTo>
                    <a:pt x="46557" y="233894"/>
                  </a:moveTo>
                  <a:cubicBezTo>
                    <a:pt x="40541" y="237315"/>
                    <a:pt x="62837" y="294979"/>
                    <a:pt x="75364" y="324169"/>
                  </a:cubicBezTo>
                  <a:cubicBezTo>
                    <a:pt x="58422" y="296717"/>
                    <a:pt x="30608" y="253649"/>
                    <a:pt x="24399" y="251883"/>
                  </a:cubicBezTo>
                  <a:cubicBezTo>
                    <a:pt x="16314" y="249593"/>
                    <a:pt x="13582" y="255718"/>
                    <a:pt x="15707" y="262974"/>
                  </a:cubicBezTo>
                  <a:cubicBezTo>
                    <a:pt x="16480" y="265568"/>
                    <a:pt x="17611" y="268051"/>
                    <a:pt x="18853" y="270479"/>
                  </a:cubicBezTo>
                  <a:cubicBezTo>
                    <a:pt x="30359" y="292551"/>
                    <a:pt x="49702" y="310595"/>
                    <a:pt x="67086" y="327756"/>
                  </a:cubicBezTo>
                  <a:cubicBezTo>
                    <a:pt x="70535" y="331122"/>
                    <a:pt x="83035" y="343565"/>
                    <a:pt x="87119" y="346186"/>
                  </a:cubicBezTo>
                  <a:cubicBezTo>
                    <a:pt x="87174" y="346241"/>
                    <a:pt x="87202" y="346296"/>
                    <a:pt x="87229" y="346351"/>
                  </a:cubicBezTo>
                  <a:cubicBezTo>
                    <a:pt x="87947" y="347207"/>
                    <a:pt x="90044" y="349579"/>
                    <a:pt x="89851" y="348448"/>
                  </a:cubicBezTo>
                  <a:cubicBezTo>
                    <a:pt x="87147" y="332805"/>
                    <a:pt x="85684" y="278425"/>
                    <a:pt x="70977" y="252462"/>
                  </a:cubicBezTo>
                  <a:cubicBezTo>
                    <a:pt x="67141" y="245592"/>
                    <a:pt x="56518" y="228211"/>
                    <a:pt x="46557" y="233894"/>
                  </a:cubicBezTo>
                  <a:close/>
                  <a:moveTo>
                    <a:pt x="136760" y="88329"/>
                  </a:moveTo>
                  <a:cubicBezTo>
                    <a:pt x="123239" y="115312"/>
                    <a:pt x="114492" y="144640"/>
                    <a:pt x="107897" y="174217"/>
                  </a:cubicBezTo>
                  <a:cubicBezTo>
                    <a:pt x="105965" y="182935"/>
                    <a:pt x="143023" y="153331"/>
                    <a:pt x="152019" y="108166"/>
                  </a:cubicBezTo>
                  <a:cubicBezTo>
                    <a:pt x="154088" y="97654"/>
                    <a:pt x="156103" y="86922"/>
                    <a:pt x="156931" y="76217"/>
                  </a:cubicBezTo>
                  <a:cubicBezTo>
                    <a:pt x="157096" y="74010"/>
                    <a:pt x="158007" y="68768"/>
                    <a:pt x="155606" y="67250"/>
                  </a:cubicBezTo>
                  <a:cubicBezTo>
                    <a:pt x="148653" y="62863"/>
                    <a:pt x="138333" y="85156"/>
                    <a:pt x="136760" y="88329"/>
                  </a:cubicBezTo>
                  <a:close/>
                  <a:moveTo>
                    <a:pt x="45149" y="482"/>
                  </a:moveTo>
                  <a:cubicBezTo>
                    <a:pt x="37203" y="4262"/>
                    <a:pt x="44322" y="25341"/>
                    <a:pt x="45674" y="30776"/>
                  </a:cubicBezTo>
                  <a:cubicBezTo>
                    <a:pt x="52738" y="59414"/>
                    <a:pt x="63858" y="86784"/>
                    <a:pt x="76661" y="113243"/>
                  </a:cubicBezTo>
                  <a:cubicBezTo>
                    <a:pt x="78703" y="117436"/>
                    <a:pt x="102820" y="165829"/>
                    <a:pt x="102102" y="151676"/>
                  </a:cubicBezTo>
                  <a:cubicBezTo>
                    <a:pt x="101440" y="137494"/>
                    <a:pt x="91451" y="59856"/>
                    <a:pt x="72605" y="28238"/>
                  </a:cubicBezTo>
                  <a:cubicBezTo>
                    <a:pt x="69294" y="22609"/>
                    <a:pt x="54421" y="-3877"/>
                    <a:pt x="45149" y="48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66399" y="4009216"/>
              <a:ext cx="40184" cy="488193"/>
            </a:xfrm>
            <a:custGeom>
              <a:avLst/>
              <a:gdLst/>
              <a:ahLst/>
              <a:cxnLst/>
              <a:rect l="l" t="t" r="r" b="b"/>
              <a:pathLst>
                <a:path w="80368" h="976385" extrusionOk="0">
                  <a:moveTo>
                    <a:pt x="80361" y="6161"/>
                  </a:moveTo>
                  <a:lnTo>
                    <a:pt x="70013" y="202188"/>
                  </a:lnTo>
                  <a:cubicBezTo>
                    <a:pt x="66812" y="260486"/>
                    <a:pt x="63197" y="326454"/>
                    <a:pt x="59279" y="392201"/>
                  </a:cubicBezTo>
                  <a:cubicBezTo>
                    <a:pt x="56740" y="435241"/>
                    <a:pt x="54119" y="478172"/>
                    <a:pt x="51415" y="518839"/>
                  </a:cubicBezTo>
                  <a:cubicBezTo>
                    <a:pt x="45538" y="607762"/>
                    <a:pt x="39495" y="685759"/>
                    <a:pt x="35383" y="729848"/>
                  </a:cubicBezTo>
                  <a:cubicBezTo>
                    <a:pt x="30637" y="779290"/>
                    <a:pt x="16840" y="840898"/>
                    <a:pt x="13612" y="898120"/>
                  </a:cubicBezTo>
                  <a:cubicBezTo>
                    <a:pt x="12177" y="923117"/>
                    <a:pt x="12757" y="947231"/>
                    <a:pt x="17116" y="969054"/>
                  </a:cubicBezTo>
                  <a:cubicBezTo>
                    <a:pt x="17834" y="972337"/>
                    <a:pt x="15681" y="975593"/>
                    <a:pt x="12398" y="976255"/>
                  </a:cubicBezTo>
                  <a:cubicBezTo>
                    <a:pt x="9114" y="976945"/>
                    <a:pt x="5858" y="974821"/>
                    <a:pt x="5196" y="971537"/>
                  </a:cubicBezTo>
                  <a:cubicBezTo>
                    <a:pt x="284" y="948776"/>
                    <a:pt x="-737" y="923558"/>
                    <a:pt x="450" y="897430"/>
                  </a:cubicBezTo>
                  <a:cubicBezTo>
                    <a:pt x="2961" y="840071"/>
                    <a:pt x="16068" y="778131"/>
                    <a:pt x="20234" y="728496"/>
                  </a:cubicBezTo>
                  <a:cubicBezTo>
                    <a:pt x="22414" y="703141"/>
                    <a:pt x="25008" y="666612"/>
                    <a:pt x="27961" y="623213"/>
                  </a:cubicBezTo>
                  <a:cubicBezTo>
                    <a:pt x="31355" y="573688"/>
                    <a:pt x="35107" y="515280"/>
                    <a:pt x="39136" y="454499"/>
                  </a:cubicBezTo>
                  <a:cubicBezTo>
                    <a:pt x="44765" y="368832"/>
                    <a:pt x="50946" y="278447"/>
                    <a:pt x="55913" y="201360"/>
                  </a:cubicBezTo>
                  <a:lnTo>
                    <a:pt x="68716" y="5526"/>
                  </a:lnTo>
                  <a:cubicBezTo>
                    <a:pt x="68909" y="2298"/>
                    <a:pt x="71669" y="-158"/>
                    <a:pt x="74897" y="8"/>
                  </a:cubicBezTo>
                  <a:cubicBezTo>
                    <a:pt x="78070" y="201"/>
                    <a:pt x="80526" y="2932"/>
                    <a:pt x="80361" y="6161"/>
                  </a:cubicBezTo>
                  <a:lnTo>
                    <a:pt x="80361" y="616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33302" y="3937173"/>
              <a:ext cx="135367" cy="432761"/>
            </a:xfrm>
            <a:custGeom>
              <a:avLst/>
              <a:gdLst/>
              <a:ahLst/>
              <a:cxnLst/>
              <a:rect l="l" t="t" r="r" b="b"/>
              <a:pathLst>
                <a:path w="270734" h="865523" extrusionOk="0">
                  <a:moveTo>
                    <a:pt x="238937" y="107591"/>
                  </a:moveTo>
                  <a:cubicBezTo>
                    <a:pt x="208915" y="181753"/>
                    <a:pt x="141366" y="307923"/>
                    <a:pt x="137917" y="295535"/>
                  </a:cubicBezTo>
                  <a:cubicBezTo>
                    <a:pt x="134192" y="282016"/>
                    <a:pt x="174699" y="169448"/>
                    <a:pt x="207535" y="82595"/>
                  </a:cubicBezTo>
                  <a:cubicBezTo>
                    <a:pt x="228700" y="26614"/>
                    <a:pt x="264488" y="-1279"/>
                    <a:pt x="266254" y="45"/>
                  </a:cubicBezTo>
                  <a:cubicBezTo>
                    <a:pt x="283280" y="12819"/>
                    <a:pt x="246856" y="88002"/>
                    <a:pt x="238937" y="107591"/>
                  </a:cubicBezTo>
                  <a:close/>
                  <a:moveTo>
                    <a:pt x="39767" y="173780"/>
                  </a:moveTo>
                  <a:cubicBezTo>
                    <a:pt x="40264" y="204763"/>
                    <a:pt x="59607" y="260440"/>
                    <a:pt x="76218" y="286458"/>
                  </a:cubicBezTo>
                  <a:cubicBezTo>
                    <a:pt x="85434" y="300942"/>
                    <a:pt x="98238" y="279036"/>
                    <a:pt x="99397" y="268193"/>
                  </a:cubicBezTo>
                  <a:cubicBezTo>
                    <a:pt x="101521" y="248770"/>
                    <a:pt x="88801" y="213096"/>
                    <a:pt x="72741" y="190748"/>
                  </a:cubicBezTo>
                  <a:cubicBezTo>
                    <a:pt x="57813" y="170027"/>
                    <a:pt x="39546" y="161337"/>
                    <a:pt x="39767" y="173780"/>
                  </a:cubicBezTo>
                  <a:close/>
                  <a:moveTo>
                    <a:pt x="163082" y="290844"/>
                  </a:moveTo>
                  <a:cubicBezTo>
                    <a:pt x="152183" y="317855"/>
                    <a:pt x="149203" y="352701"/>
                    <a:pt x="154363" y="355267"/>
                  </a:cubicBezTo>
                  <a:cubicBezTo>
                    <a:pt x="173320" y="364703"/>
                    <a:pt x="235984" y="231691"/>
                    <a:pt x="196057" y="249128"/>
                  </a:cubicBezTo>
                  <a:cubicBezTo>
                    <a:pt x="193546" y="250232"/>
                    <a:pt x="171388" y="270345"/>
                    <a:pt x="163082" y="290844"/>
                  </a:cubicBezTo>
                  <a:close/>
                  <a:moveTo>
                    <a:pt x="48707" y="426063"/>
                  </a:moveTo>
                  <a:cubicBezTo>
                    <a:pt x="48045" y="437624"/>
                    <a:pt x="69237" y="482982"/>
                    <a:pt x="80495" y="497246"/>
                  </a:cubicBezTo>
                  <a:cubicBezTo>
                    <a:pt x="82923" y="500336"/>
                    <a:pt x="95589" y="519318"/>
                    <a:pt x="101245" y="500364"/>
                  </a:cubicBezTo>
                  <a:cubicBezTo>
                    <a:pt x="103094" y="494128"/>
                    <a:pt x="85296" y="444383"/>
                    <a:pt x="73293" y="427857"/>
                  </a:cubicBezTo>
                  <a:cubicBezTo>
                    <a:pt x="69430" y="422504"/>
                    <a:pt x="50556" y="394666"/>
                    <a:pt x="48707" y="426063"/>
                  </a:cubicBezTo>
                  <a:close/>
                  <a:moveTo>
                    <a:pt x="44375" y="455254"/>
                  </a:moveTo>
                  <a:cubicBezTo>
                    <a:pt x="36070" y="443969"/>
                    <a:pt x="3371" y="428822"/>
                    <a:pt x="16092" y="465241"/>
                  </a:cubicBezTo>
                  <a:cubicBezTo>
                    <a:pt x="38415" y="510103"/>
                    <a:pt x="83475" y="538907"/>
                    <a:pt x="77929" y="516504"/>
                  </a:cubicBezTo>
                  <a:cubicBezTo>
                    <a:pt x="77239" y="513690"/>
                    <a:pt x="76218" y="510986"/>
                    <a:pt x="75059" y="508337"/>
                  </a:cubicBezTo>
                  <a:cubicBezTo>
                    <a:pt x="66919" y="489852"/>
                    <a:pt x="56930" y="472277"/>
                    <a:pt x="44375" y="455254"/>
                  </a:cubicBezTo>
                  <a:close/>
                  <a:moveTo>
                    <a:pt x="171167" y="484389"/>
                  </a:moveTo>
                  <a:cubicBezTo>
                    <a:pt x="155687" y="497301"/>
                    <a:pt x="146775" y="523125"/>
                    <a:pt x="142194" y="542273"/>
                  </a:cubicBezTo>
                  <a:cubicBezTo>
                    <a:pt x="140787" y="548094"/>
                    <a:pt x="137172" y="575050"/>
                    <a:pt x="150583" y="564897"/>
                  </a:cubicBezTo>
                  <a:cubicBezTo>
                    <a:pt x="169456" y="550605"/>
                    <a:pt x="181018" y="520173"/>
                    <a:pt x="188303" y="498239"/>
                  </a:cubicBezTo>
                  <a:cubicBezTo>
                    <a:pt x="191228" y="489493"/>
                    <a:pt x="190703" y="468083"/>
                    <a:pt x="171167" y="484389"/>
                  </a:cubicBezTo>
                  <a:close/>
                  <a:moveTo>
                    <a:pt x="160157" y="568070"/>
                  </a:moveTo>
                  <a:cubicBezTo>
                    <a:pt x="158861" y="572429"/>
                    <a:pt x="154584" y="586196"/>
                    <a:pt x="160627" y="589204"/>
                  </a:cubicBezTo>
                  <a:cubicBezTo>
                    <a:pt x="166559" y="592128"/>
                    <a:pt x="204169" y="557861"/>
                    <a:pt x="218959" y="539597"/>
                  </a:cubicBezTo>
                  <a:cubicBezTo>
                    <a:pt x="227927" y="528561"/>
                    <a:pt x="228479" y="490514"/>
                    <a:pt x="206901" y="498763"/>
                  </a:cubicBezTo>
                  <a:cubicBezTo>
                    <a:pt x="202265" y="500501"/>
                    <a:pt x="166338" y="547515"/>
                    <a:pt x="160157" y="568070"/>
                  </a:cubicBezTo>
                  <a:close/>
                  <a:moveTo>
                    <a:pt x="21583" y="606999"/>
                  </a:moveTo>
                  <a:cubicBezTo>
                    <a:pt x="17527" y="603688"/>
                    <a:pt x="9000" y="596294"/>
                    <a:pt x="3371" y="599909"/>
                  </a:cubicBezTo>
                  <a:cubicBezTo>
                    <a:pt x="-2865" y="603937"/>
                    <a:pt x="1081" y="615497"/>
                    <a:pt x="3095" y="620711"/>
                  </a:cubicBezTo>
                  <a:cubicBezTo>
                    <a:pt x="9442" y="636990"/>
                    <a:pt x="26660" y="660662"/>
                    <a:pt x="38525" y="673105"/>
                  </a:cubicBezTo>
                  <a:cubicBezTo>
                    <a:pt x="41119" y="675809"/>
                    <a:pt x="57648" y="681520"/>
                    <a:pt x="63277" y="675864"/>
                  </a:cubicBezTo>
                  <a:cubicBezTo>
                    <a:pt x="67802" y="671367"/>
                    <a:pt x="62283" y="656110"/>
                    <a:pt x="59772" y="651861"/>
                  </a:cubicBezTo>
                  <a:cubicBezTo>
                    <a:pt x="49204" y="633817"/>
                    <a:pt x="36373" y="619222"/>
                    <a:pt x="21583" y="606999"/>
                  </a:cubicBezTo>
                  <a:close/>
                  <a:moveTo>
                    <a:pt x="68354" y="596515"/>
                  </a:moveTo>
                  <a:cubicBezTo>
                    <a:pt x="63663" y="591769"/>
                    <a:pt x="56351" y="586583"/>
                    <a:pt x="49535" y="589617"/>
                  </a:cubicBezTo>
                  <a:cubicBezTo>
                    <a:pt x="43713" y="592211"/>
                    <a:pt x="44237" y="600957"/>
                    <a:pt x="44762" y="606254"/>
                  </a:cubicBezTo>
                  <a:cubicBezTo>
                    <a:pt x="46252" y="621650"/>
                    <a:pt x="50998" y="628216"/>
                    <a:pt x="59441" y="644825"/>
                  </a:cubicBezTo>
                  <a:cubicBezTo>
                    <a:pt x="66478" y="658648"/>
                    <a:pt x="85269" y="672829"/>
                    <a:pt x="84910" y="672222"/>
                  </a:cubicBezTo>
                  <a:cubicBezTo>
                    <a:pt x="94982" y="672332"/>
                    <a:pt x="92471" y="647970"/>
                    <a:pt x="90981" y="642149"/>
                  </a:cubicBezTo>
                  <a:cubicBezTo>
                    <a:pt x="86897" y="626064"/>
                    <a:pt x="80109" y="608461"/>
                    <a:pt x="68354" y="596515"/>
                  </a:cubicBezTo>
                  <a:close/>
                  <a:moveTo>
                    <a:pt x="131377" y="700999"/>
                  </a:moveTo>
                  <a:cubicBezTo>
                    <a:pt x="125114" y="715235"/>
                    <a:pt x="120699" y="731182"/>
                    <a:pt x="120782" y="746964"/>
                  </a:cubicBezTo>
                  <a:cubicBezTo>
                    <a:pt x="120782" y="752758"/>
                    <a:pt x="121692" y="762166"/>
                    <a:pt x="128563" y="764014"/>
                  </a:cubicBezTo>
                  <a:cubicBezTo>
                    <a:pt x="135103" y="765753"/>
                    <a:pt x="140897" y="756455"/>
                    <a:pt x="143629" y="751930"/>
                  </a:cubicBezTo>
                  <a:cubicBezTo>
                    <a:pt x="153425" y="735597"/>
                    <a:pt x="160019" y="715814"/>
                    <a:pt x="162586" y="696750"/>
                  </a:cubicBezTo>
                  <a:cubicBezTo>
                    <a:pt x="163607" y="689162"/>
                    <a:pt x="163414" y="678292"/>
                    <a:pt x="154308" y="676002"/>
                  </a:cubicBezTo>
                  <a:cubicBezTo>
                    <a:pt x="145202" y="673712"/>
                    <a:pt x="134220" y="694625"/>
                    <a:pt x="131377" y="700999"/>
                  </a:cubicBezTo>
                  <a:close/>
                  <a:moveTo>
                    <a:pt x="156708" y="771464"/>
                  </a:moveTo>
                  <a:cubicBezTo>
                    <a:pt x="164076" y="774057"/>
                    <a:pt x="172768" y="763959"/>
                    <a:pt x="176934" y="759324"/>
                  </a:cubicBezTo>
                  <a:cubicBezTo>
                    <a:pt x="191697" y="742880"/>
                    <a:pt x="202348" y="721691"/>
                    <a:pt x="207839" y="700061"/>
                  </a:cubicBezTo>
                  <a:cubicBezTo>
                    <a:pt x="209909" y="691977"/>
                    <a:pt x="213330" y="675809"/>
                    <a:pt x="204445" y="670981"/>
                  </a:cubicBezTo>
                  <a:cubicBezTo>
                    <a:pt x="195560" y="666152"/>
                    <a:pt x="183695" y="686734"/>
                    <a:pt x="180549" y="691618"/>
                  </a:cubicBezTo>
                  <a:cubicBezTo>
                    <a:pt x="169153" y="709138"/>
                    <a:pt x="159440" y="729168"/>
                    <a:pt x="154142" y="749612"/>
                  </a:cubicBezTo>
                  <a:cubicBezTo>
                    <a:pt x="152762" y="754937"/>
                    <a:pt x="148955" y="768732"/>
                    <a:pt x="156708" y="771464"/>
                  </a:cubicBezTo>
                  <a:close/>
                  <a:moveTo>
                    <a:pt x="66533" y="748040"/>
                  </a:moveTo>
                  <a:cubicBezTo>
                    <a:pt x="61732" y="743460"/>
                    <a:pt x="56240" y="742604"/>
                    <a:pt x="53757" y="749668"/>
                  </a:cubicBezTo>
                  <a:cubicBezTo>
                    <a:pt x="53067" y="751599"/>
                    <a:pt x="52653" y="753641"/>
                    <a:pt x="52322" y="755682"/>
                  </a:cubicBezTo>
                  <a:cubicBezTo>
                    <a:pt x="48818" y="776375"/>
                    <a:pt x="54005" y="830037"/>
                    <a:pt x="69154" y="842177"/>
                  </a:cubicBezTo>
                  <a:cubicBezTo>
                    <a:pt x="84303" y="854317"/>
                    <a:pt x="87062" y="811745"/>
                    <a:pt x="85379" y="799578"/>
                  </a:cubicBezTo>
                  <a:cubicBezTo>
                    <a:pt x="84137" y="790584"/>
                    <a:pt x="82509" y="781589"/>
                    <a:pt x="79778" y="772953"/>
                  </a:cubicBezTo>
                  <a:cubicBezTo>
                    <a:pt x="76963" y="764235"/>
                    <a:pt x="73266" y="754441"/>
                    <a:pt x="66533" y="748040"/>
                  </a:cubicBezTo>
                  <a:close/>
                  <a:moveTo>
                    <a:pt x="18741" y="784597"/>
                  </a:moveTo>
                  <a:cubicBezTo>
                    <a:pt x="18244" y="786583"/>
                    <a:pt x="18051" y="788652"/>
                    <a:pt x="17941" y="790666"/>
                  </a:cubicBezTo>
                  <a:cubicBezTo>
                    <a:pt x="17720" y="794281"/>
                    <a:pt x="17748" y="797895"/>
                    <a:pt x="17968" y="801509"/>
                  </a:cubicBezTo>
                  <a:cubicBezTo>
                    <a:pt x="18299" y="807303"/>
                    <a:pt x="19044" y="813070"/>
                    <a:pt x="20341" y="818753"/>
                  </a:cubicBezTo>
                  <a:cubicBezTo>
                    <a:pt x="22273" y="827196"/>
                    <a:pt x="25557" y="835362"/>
                    <a:pt x="29944" y="842756"/>
                  </a:cubicBezTo>
                  <a:cubicBezTo>
                    <a:pt x="36456" y="853682"/>
                    <a:pt x="45038" y="866512"/>
                    <a:pt x="53895" y="865463"/>
                  </a:cubicBezTo>
                  <a:cubicBezTo>
                    <a:pt x="62780" y="864442"/>
                    <a:pt x="62753" y="845653"/>
                    <a:pt x="60959" y="838701"/>
                  </a:cubicBezTo>
                  <a:cubicBezTo>
                    <a:pt x="57261" y="824326"/>
                    <a:pt x="50225" y="809979"/>
                    <a:pt x="42278" y="797536"/>
                  </a:cubicBezTo>
                  <a:cubicBezTo>
                    <a:pt x="41423" y="796184"/>
                    <a:pt x="39988" y="794088"/>
                    <a:pt x="39022" y="792763"/>
                  </a:cubicBezTo>
                  <a:cubicBezTo>
                    <a:pt x="35739" y="788211"/>
                    <a:pt x="21942" y="771795"/>
                    <a:pt x="18741" y="78459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37027" y="4355691"/>
              <a:ext cx="413040" cy="405679"/>
            </a:xfrm>
            <a:custGeom>
              <a:avLst/>
              <a:gdLst/>
              <a:ahLst/>
              <a:cxnLst/>
              <a:rect l="l" t="t" r="r" b="b"/>
              <a:pathLst>
                <a:path w="826080" h="811358" extrusionOk="0">
                  <a:moveTo>
                    <a:pt x="750497" y="669649"/>
                  </a:moveTo>
                  <a:cubicBezTo>
                    <a:pt x="753063" y="672491"/>
                    <a:pt x="755602" y="675361"/>
                    <a:pt x="758085" y="678285"/>
                  </a:cubicBezTo>
                  <a:cubicBezTo>
                    <a:pt x="768902" y="690921"/>
                    <a:pt x="807533" y="731700"/>
                    <a:pt x="798151" y="751951"/>
                  </a:cubicBezTo>
                  <a:cubicBezTo>
                    <a:pt x="792467" y="764173"/>
                    <a:pt x="773317" y="772202"/>
                    <a:pt x="762031" y="777278"/>
                  </a:cubicBezTo>
                  <a:cubicBezTo>
                    <a:pt x="727512" y="792812"/>
                    <a:pt x="689929" y="801806"/>
                    <a:pt x="652375" y="806579"/>
                  </a:cubicBezTo>
                  <a:cubicBezTo>
                    <a:pt x="552707" y="819215"/>
                    <a:pt x="448404" y="805586"/>
                    <a:pt x="351937" y="779872"/>
                  </a:cubicBezTo>
                  <a:cubicBezTo>
                    <a:pt x="299288" y="765856"/>
                    <a:pt x="245095" y="747426"/>
                    <a:pt x="201608" y="714180"/>
                  </a:cubicBezTo>
                  <a:lnTo>
                    <a:pt x="404420" y="615490"/>
                  </a:lnTo>
                  <a:cubicBezTo>
                    <a:pt x="385104" y="609393"/>
                    <a:pt x="365899" y="602909"/>
                    <a:pt x="346722" y="596067"/>
                  </a:cubicBezTo>
                  <a:lnTo>
                    <a:pt x="401081" y="504661"/>
                  </a:lnTo>
                  <a:lnTo>
                    <a:pt x="271088" y="407489"/>
                  </a:lnTo>
                  <a:cubicBezTo>
                    <a:pt x="274123" y="427216"/>
                    <a:pt x="276772" y="447025"/>
                    <a:pt x="279090" y="466918"/>
                  </a:cubicBezTo>
                  <a:lnTo>
                    <a:pt x="11461" y="449067"/>
                  </a:lnTo>
                  <a:cubicBezTo>
                    <a:pt x="15103" y="448515"/>
                    <a:pt x="6853" y="443025"/>
                    <a:pt x="6246" y="439438"/>
                  </a:cubicBezTo>
                  <a:cubicBezTo>
                    <a:pt x="4507" y="429230"/>
                    <a:pt x="3790" y="418745"/>
                    <a:pt x="2879" y="408454"/>
                  </a:cubicBezTo>
                  <a:cubicBezTo>
                    <a:pt x="368" y="379650"/>
                    <a:pt x="-597" y="350322"/>
                    <a:pt x="368" y="321435"/>
                  </a:cubicBezTo>
                  <a:cubicBezTo>
                    <a:pt x="3486" y="226884"/>
                    <a:pt x="21477" y="116386"/>
                    <a:pt x="84501" y="40182"/>
                  </a:cubicBezTo>
                  <a:cubicBezTo>
                    <a:pt x="113143" y="5529"/>
                    <a:pt x="145013" y="43741"/>
                    <a:pt x="166343" y="78587"/>
                  </a:cubicBezTo>
                  <a:cubicBezTo>
                    <a:pt x="167778" y="75083"/>
                    <a:pt x="169268" y="71552"/>
                    <a:pt x="170813" y="68075"/>
                  </a:cubicBezTo>
                  <a:cubicBezTo>
                    <a:pt x="177519" y="52928"/>
                    <a:pt x="197441" y="756"/>
                    <a:pt x="220068" y="11"/>
                  </a:cubicBezTo>
                  <a:cubicBezTo>
                    <a:pt x="233699" y="-431"/>
                    <a:pt x="249537" y="12868"/>
                    <a:pt x="259195" y="20538"/>
                  </a:cubicBezTo>
                  <a:cubicBezTo>
                    <a:pt x="288720" y="44017"/>
                    <a:pt x="313637" y="73124"/>
                    <a:pt x="334691" y="104053"/>
                  </a:cubicBezTo>
                  <a:cubicBezTo>
                    <a:pt x="390540" y="186189"/>
                    <a:pt x="424590" y="284133"/>
                    <a:pt x="444127" y="380533"/>
                  </a:cubicBezTo>
                  <a:cubicBezTo>
                    <a:pt x="446776" y="393611"/>
                    <a:pt x="449231" y="406909"/>
                    <a:pt x="451246" y="420290"/>
                  </a:cubicBezTo>
                  <a:lnTo>
                    <a:pt x="482150" y="368338"/>
                  </a:lnTo>
                  <a:cubicBezTo>
                    <a:pt x="481019" y="371815"/>
                    <a:pt x="489711" y="366986"/>
                    <a:pt x="493243" y="368062"/>
                  </a:cubicBezTo>
                  <a:cubicBezTo>
                    <a:pt x="503315" y="371042"/>
                    <a:pt x="513193" y="375070"/>
                    <a:pt x="522961" y="378878"/>
                  </a:cubicBezTo>
                  <a:cubicBezTo>
                    <a:pt x="550306" y="389472"/>
                    <a:pt x="577431" y="401667"/>
                    <a:pt x="603313" y="415379"/>
                  </a:cubicBezTo>
                  <a:cubicBezTo>
                    <a:pt x="687998" y="460241"/>
                    <a:pt x="780601" y="525243"/>
                    <a:pt x="821964" y="614690"/>
                  </a:cubicBezTo>
                  <a:cubicBezTo>
                    <a:pt x="840700" y="655330"/>
                    <a:pt x="791749" y="666394"/>
                    <a:pt x="750497" y="669649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74470" y="4434464"/>
              <a:ext cx="377918" cy="356487"/>
            </a:xfrm>
            <a:custGeom>
              <a:avLst/>
              <a:gdLst/>
              <a:ahLst/>
              <a:cxnLst/>
              <a:rect l="l" t="t" r="r" b="b"/>
              <a:pathLst>
                <a:path w="755837" h="712974" extrusionOk="0">
                  <a:moveTo>
                    <a:pt x="334172" y="129069"/>
                  </a:moveTo>
                  <a:cubicBezTo>
                    <a:pt x="338090" y="74082"/>
                    <a:pt x="349458" y="23399"/>
                    <a:pt x="376666" y="8997"/>
                  </a:cubicBezTo>
                  <a:cubicBezTo>
                    <a:pt x="443442" y="-26319"/>
                    <a:pt x="623489" y="48671"/>
                    <a:pt x="637369" y="123799"/>
                  </a:cubicBezTo>
                  <a:cubicBezTo>
                    <a:pt x="640128" y="138753"/>
                    <a:pt x="627628" y="160218"/>
                    <a:pt x="607154" y="184139"/>
                  </a:cubicBezTo>
                  <a:cubicBezTo>
                    <a:pt x="635492" y="173158"/>
                    <a:pt x="660658" y="168688"/>
                    <a:pt x="677683" y="176110"/>
                  </a:cubicBezTo>
                  <a:cubicBezTo>
                    <a:pt x="747218" y="206431"/>
                    <a:pt x="785463" y="386567"/>
                    <a:pt x="727599" y="440506"/>
                  </a:cubicBezTo>
                  <a:cubicBezTo>
                    <a:pt x="718604" y="448865"/>
                    <a:pt x="700806" y="452480"/>
                    <a:pt x="677848" y="452838"/>
                  </a:cubicBezTo>
                  <a:cubicBezTo>
                    <a:pt x="697440" y="467240"/>
                    <a:pt x="710629" y="482305"/>
                    <a:pt x="712561" y="497258"/>
                  </a:cubicBezTo>
                  <a:cubicBezTo>
                    <a:pt x="721722" y="568165"/>
                    <a:pt x="578457" y="694141"/>
                    <a:pt x="499015" y="677311"/>
                  </a:cubicBezTo>
                  <a:cubicBezTo>
                    <a:pt x="489578" y="675325"/>
                    <a:pt x="479948" y="667765"/>
                    <a:pt x="470373" y="656315"/>
                  </a:cubicBezTo>
                  <a:cubicBezTo>
                    <a:pt x="468276" y="668068"/>
                    <a:pt x="464137" y="677725"/>
                    <a:pt x="457376" y="684374"/>
                  </a:cubicBezTo>
                  <a:cubicBezTo>
                    <a:pt x="404618" y="736216"/>
                    <a:pt x="208980" y="714034"/>
                    <a:pt x="172143" y="646383"/>
                  </a:cubicBezTo>
                  <a:cubicBezTo>
                    <a:pt x="160388" y="624752"/>
                    <a:pt x="180945" y="576442"/>
                    <a:pt x="210222" y="525786"/>
                  </a:cubicBezTo>
                  <a:cubicBezTo>
                    <a:pt x="168583" y="554177"/>
                    <a:pt x="127441" y="573821"/>
                    <a:pt x="100952" y="565489"/>
                  </a:cubicBezTo>
                  <a:cubicBezTo>
                    <a:pt x="28298" y="542534"/>
                    <a:pt x="-31883" y="367861"/>
                    <a:pt x="18751" y="308432"/>
                  </a:cubicBezTo>
                  <a:cubicBezTo>
                    <a:pt x="31720" y="293202"/>
                    <a:pt x="70185" y="288374"/>
                    <a:pt x="116735" y="288898"/>
                  </a:cubicBezTo>
                  <a:cubicBezTo>
                    <a:pt x="85582" y="273365"/>
                    <a:pt x="62569" y="255790"/>
                    <a:pt x="58237" y="236753"/>
                  </a:cubicBezTo>
                  <a:cubicBezTo>
                    <a:pt x="42288" y="166922"/>
                    <a:pt x="172860" y="29496"/>
                    <a:pt x="253599" y="39622"/>
                  </a:cubicBezTo>
                  <a:cubicBezTo>
                    <a:pt x="278019" y="42684"/>
                    <a:pt x="307185" y="81531"/>
                    <a:pt x="334172" y="129069"/>
                  </a:cubicBezTo>
                  <a:lnTo>
                    <a:pt x="334172" y="129069"/>
                  </a:lnTo>
                  <a:close/>
                  <a:moveTo>
                    <a:pt x="356440" y="348631"/>
                  </a:moveTo>
                  <a:lnTo>
                    <a:pt x="356633" y="379394"/>
                  </a:lnTo>
                  <a:lnTo>
                    <a:pt x="371644" y="385712"/>
                  </a:lnTo>
                  <a:lnTo>
                    <a:pt x="394905" y="375200"/>
                  </a:lnTo>
                  <a:lnTo>
                    <a:pt x="398216" y="347334"/>
                  </a:lnTo>
                  <a:lnTo>
                    <a:pt x="382239" y="334173"/>
                  </a:lnTo>
                  <a:lnTo>
                    <a:pt x="356440" y="348631"/>
                  </a:lnTo>
                  <a:lnTo>
                    <a:pt x="356440" y="348631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30538" y="4499978"/>
              <a:ext cx="285335" cy="267886"/>
            </a:xfrm>
            <a:custGeom>
              <a:avLst/>
              <a:gdLst/>
              <a:ahLst/>
              <a:cxnLst/>
              <a:rect l="l" t="t" r="r" b="b"/>
              <a:pathLst>
                <a:path w="570669" h="535772" extrusionOk="0">
                  <a:moveTo>
                    <a:pt x="98281" y="180881"/>
                  </a:moveTo>
                  <a:cubicBezTo>
                    <a:pt x="85008" y="177709"/>
                    <a:pt x="71763" y="174425"/>
                    <a:pt x="58491" y="171363"/>
                  </a:cubicBezTo>
                  <a:cubicBezTo>
                    <a:pt x="40776" y="167280"/>
                    <a:pt x="23033" y="163307"/>
                    <a:pt x="5125" y="159885"/>
                  </a:cubicBezTo>
                  <a:cubicBezTo>
                    <a:pt x="1814" y="159361"/>
                    <a:pt x="-449" y="156216"/>
                    <a:pt x="75" y="152905"/>
                  </a:cubicBezTo>
                  <a:cubicBezTo>
                    <a:pt x="600" y="149567"/>
                    <a:pt x="3745" y="147304"/>
                    <a:pt x="7084" y="147856"/>
                  </a:cubicBezTo>
                  <a:cubicBezTo>
                    <a:pt x="29932" y="150891"/>
                    <a:pt x="52613" y="154423"/>
                    <a:pt x="75157" y="158920"/>
                  </a:cubicBezTo>
                  <a:cubicBezTo>
                    <a:pt x="84180" y="160713"/>
                    <a:pt x="93176" y="162644"/>
                    <a:pt x="102116" y="164769"/>
                  </a:cubicBezTo>
                  <a:cubicBezTo>
                    <a:pt x="115527" y="167997"/>
                    <a:pt x="128799" y="171721"/>
                    <a:pt x="142071" y="175419"/>
                  </a:cubicBezTo>
                  <a:cubicBezTo>
                    <a:pt x="149660" y="177626"/>
                    <a:pt x="157248" y="179805"/>
                    <a:pt x="164808" y="182095"/>
                  </a:cubicBezTo>
                  <a:cubicBezTo>
                    <a:pt x="172397" y="184358"/>
                    <a:pt x="179957" y="186730"/>
                    <a:pt x="187490" y="189186"/>
                  </a:cubicBezTo>
                  <a:lnTo>
                    <a:pt x="199990" y="193407"/>
                  </a:lnTo>
                  <a:cubicBezTo>
                    <a:pt x="200376" y="193545"/>
                    <a:pt x="205371" y="195449"/>
                    <a:pt x="207192" y="196387"/>
                  </a:cubicBezTo>
                  <a:cubicBezTo>
                    <a:pt x="213677" y="199670"/>
                    <a:pt x="209786" y="206264"/>
                    <a:pt x="208379" y="207064"/>
                  </a:cubicBezTo>
                  <a:cubicBezTo>
                    <a:pt x="206419" y="208306"/>
                    <a:pt x="204019" y="208196"/>
                    <a:pt x="202170" y="207037"/>
                  </a:cubicBezTo>
                  <a:lnTo>
                    <a:pt x="202198" y="206982"/>
                  </a:lnTo>
                  <a:cubicBezTo>
                    <a:pt x="202391" y="206568"/>
                    <a:pt x="201701" y="206292"/>
                    <a:pt x="201066" y="206044"/>
                  </a:cubicBezTo>
                  <a:cubicBezTo>
                    <a:pt x="200956" y="205933"/>
                    <a:pt x="200818" y="205850"/>
                    <a:pt x="200735" y="205740"/>
                  </a:cubicBezTo>
                  <a:cubicBezTo>
                    <a:pt x="200735" y="205740"/>
                    <a:pt x="200763" y="205768"/>
                    <a:pt x="200763" y="205795"/>
                  </a:cubicBezTo>
                  <a:cubicBezTo>
                    <a:pt x="200735" y="205795"/>
                    <a:pt x="200735" y="205768"/>
                    <a:pt x="200708" y="205740"/>
                  </a:cubicBezTo>
                  <a:cubicBezTo>
                    <a:pt x="199024" y="205244"/>
                    <a:pt x="196486" y="205078"/>
                    <a:pt x="196293" y="205023"/>
                  </a:cubicBezTo>
                  <a:lnTo>
                    <a:pt x="183820" y="201657"/>
                  </a:lnTo>
                  <a:lnTo>
                    <a:pt x="138126" y="190345"/>
                  </a:lnTo>
                  <a:cubicBezTo>
                    <a:pt x="124881" y="187034"/>
                    <a:pt x="111553" y="184054"/>
                    <a:pt x="98281" y="180881"/>
                  </a:cubicBezTo>
                  <a:close/>
                  <a:moveTo>
                    <a:pt x="200763" y="205795"/>
                  </a:moveTo>
                  <a:cubicBezTo>
                    <a:pt x="201094" y="206457"/>
                    <a:pt x="201784" y="207809"/>
                    <a:pt x="202170" y="207037"/>
                  </a:cubicBezTo>
                  <a:cubicBezTo>
                    <a:pt x="201756" y="206789"/>
                    <a:pt x="201397" y="206402"/>
                    <a:pt x="201066" y="206044"/>
                  </a:cubicBezTo>
                  <a:cubicBezTo>
                    <a:pt x="200873" y="205961"/>
                    <a:pt x="200956" y="205850"/>
                    <a:pt x="200763" y="205795"/>
                  </a:cubicBezTo>
                  <a:close/>
                  <a:moveTo>
                    <a:pt x="238538" y="263541"/>
                  </a:moveTo>
                  <a:cubicBezTo>
                    <a:pt x="237131" y="262686"/>
                    <a:pt x="235393" y="262493"/>
                    <a:pt x="233378" y="263155"/>
                  </a:cubicBezTo>
                  <a:cubicBezTo>
                    <a:pt x="232606" y="263431"/>
                    <a:pt x="231585" y="264038"/>
                    <a:pt x="230509" y="265114"/>
                  </a:cubicBezTo>
                  <a:cubicBezTo>
                    <a:pt x="229212" y="266411"/>
                    <a:pt x="227142" y="269749"/>
                    <a:pt x="225928" y="271129"/>
                  </a:cubicBezTo>
                  <a:lnTo>
                    <a:pt x="216022" y="282468"/>
                  </a:lnTo>
                  <a:cubicBezTo>
                    <a:pt x="210972" y="288179"/>
                    <a:pt x="205840" y="293835"/>
                    <a:pt x="200652" y="299463"/>
                  </a:cubicBezTo>
                  <a:cubicBezTo>
                    <a:pt x="195520" y="305064"/>
                    <a:pt x="190332" y="310610"/>
                    <a:pt x="185007" y="316045"/>
                  </a:cubicBezTo>
                  <a:cubicBezTo>
                    <a:pt x="176067" y="325371"/>
                    <a:pt x="166547" y="334062"/>
                    <a:pt x="157027" y="342697"/>
                  </a:cubicBezTo>
                  <a:cubicBezTo>
                    <a:pt x="148032" y="350864"/>
                    <a:pt x="138981" y="358920"/>
                    <a:pt x="129848" y="366921"/>
                  </a:cubicBezTo>
                  <a:cubicBezTo>
                    <a:pt x="116051" y="378978"/>
                    <a:pt x="102199" y="391063"/>
                    <a:pt x="88540" y="403451"/>
                  </a:cubicBezTo>
                  <a:cubicBezTo>
                    <a:pt x="85974" y="405658"/>
                    <a:pt x="85670" y="409493"/>
                    <a:pt x="87878" y="412059"/>
                  </a:cubicBezTo>
                  <a:cubicBezTo>
                    <a:pt x="90058" y="414625"/>
                    <a:pt x="93921" y="414928"/>
                    <a:pt x="96487" y="412721"/>
                  </a:cubicBezTo>
                  <a:cubicBezTo>
                    <a:pt x="116961" y="396139"/>
                    <a:pt x="138153" y="380606"/>
                    <a:pt x="158131" y="363666"/>
                  </a:cubicBezTo>
                  <a:cubicBezTo>
                    <a:pt x="164864" y="357955"/>
                    <a:pt x="171459" y="352023"/>
                    <a:pt x="177833" y="345898"/>
                  </a:cubicBezTo>
                  <a:cubicBezTo>
                    <a:pt x="184234" y="339745"/>
                    <a:pt x="190388" y="333317"/>
                    <a:pt x="196375" y="326695"/>
                  </a:cubicBezTo>
                  <a:cubicBezTo>
                    <a:pt x="200542" y="322060"/>
                    <a:pt x="204626" y="317370"/>
                    <a:pt x="208627" y="312597"/>
                  </a:cubicBezTo>
                  <a:cubicBezTo>
                    <a:pt x="214615" y="305478"/>
                    <a:pt x="220409" y="298222"/>
                    <a:pt x="226149" y="290966"/>
                  </a:cubicBezTo>
                  <a:lnTo>
                    <a:pt x="235420" y="278881"/>
                  </a:lnTo>
                  <a:cubicBezTo>
                    <a:pt x="235944" y="278192"/>
                    <a:pt x="236579" y="276343"/>
                    <a:pt x="237269" y="274908"/>
                  </a:cubicBezTo>
                  <a:cubicBezTo>
                    <a:pt x="237904" y="274743"/>
                    <a:pt x="238511" y="274495"/>
                    <a:pt x="239063" y="274163"/>
                  </a:cubicBezTo>
                  <a:cubicBezTo>
                    <a:pt x="238676" y="274301"/>
                    <a:pt x="238097" y="274412"/>
                    <a:pt x="237490" y="274439"/>
                  </a:cubicBezTo>
                  <a:cubicBezTo>
                    <a:pt x="238042" y="273419"/>
                    <a:pt x="238593" y="272729"/>
                    <a:pt x="239118" y="273198"/>
                  </a:cubicBezTo>
                  <a:cubicBezTo>
                    <a:pt x="239476" y="273501"/>
                    <a:pt x="239532" y="273750"/>
                    <a:pt x="239394" y="273915"/>
                  </a:cubicBezTo>
                  <a:cubicBezTo>
                    <a:pt x="240994" y="272729"/>
                    <a:pt x="241960" y="270770"/>
                    <a:pt x="241739" y="268645"/>
                  </a:cubicBezTo>
                  <a:cubicBezTo>
                    <a:pt x="241546" y="265500"/>
                    <a:pt x="239697" y="264231"/>
                    <a:pt x="238538" y="263541"/>
                  </a:cubicBezTo>
                  <a:close/>
                  <a:moveTo>
                    <a:pt x="239063" y="274163"/>
                  </a:moveTo>
                  <a:cubicBezTo>
                    <a:pt x="239200" y="274081"/>
                    <a:pt x="239338" y="273998"/>
                    <a:pt x="239394" y="273915"/>
                  </a:cubicBezTo>
                  <a:lnTo>
                    <a:pt x="239200" y="274053"/>
                  </a:lnTo>
                  <a:lnTo>
                    <a:pt x="239063" y="274163"/>
                  </a:lnTo>
                  <a:close/>
                  <a:moveTo>
                    <a:pt x="281501" y="259513"/>
                  </a:moveTo>
                  <a:cubicBezTo>
                    <a:pt x="280922" y="260175"/>
                    <a:pt x="282550" y="260368"/>
                    <a:pt x="283847" y="260396"/>
                  </a:cubicBezTo>
                  <a:lnTo>
                    <a:pt x="283819" y="260368"/>
                  </a:lnTo>
                  <a:cubicBezTo>
                    <a:pt x="282991" y="260258"/>
                    <a:pt x="282191" y="259955"/>
                    <a:pt x="281501" y="259513"/>
                  </a:cubicBezTo>
                  <a:close/>
                  <a:moveTo>
                    <a:pt x="351920" y="447733"/>
                  </a:moveTo>
                  <a:cubicBezTo>
                    <a:pt x="347505" y="426543"/>
                    <a:pt x="343311" y="405354"/>
                    <a:pt x="338178" y="384358"/>
                  </a:cubicBezTo>
                  <a:cubicBezTo>
                    <a:pt x="333018" y="363279"/>
                    <a:pt x="326948" y="342449"/>
                    <a:pt x="320077" y="321729"/>
                  </a:cubicBezTo>
                  <a:cubicBezTo>
                    <a:pt x="316986" y="312707"/>
                    <a:pt x="313813" y="303713"/>
                    <a:pt x="310364" y="294801"/>
                  </a:cubicBezTo>
                  <a:cubicBezTo>
                    <a:pt x="306915" y="285834"/>
                    <a:pt x="303217" y="276978"/>
                    <a:pt x="299133" y="268287"/>
                  </a:cubicBezTo>
                  <a:cubicBezTo>
                    <a:pt x="298554" y="267045"/>
                    <a:pt x="293836" y="255347"/>
                    <a:pt x="290607" y="251733"/>
                  </a:cubicBezTo>
                  <a:cubicBezTo>
                    <a:pt x="288344" y="249167"/>
                    <a:pt x="285833" y="248532"/>
                    <a:pt x="284040" y="248753"/>
                  </a:cubicBezTo>
                  <a:cubicBezTo>
                    <a:pt x="280839" y="249057"/>
                    <a:pt x="278466" y="251898"/>
                    <a:pt x="278770" y="255099"/>
                  </a:cubicBezTo>
                  <a:cubicBezTo>
                    <a:pt x="278963" y="257003"/>
                    <a:pt x="280011" y="258603"/>
                    <a:pt x="281501" y="259513"/>
                  </a:cubicBezTo>
                  <a:cubicBezTo>
                    <a:pt x="281556" y="259486"/>
                    <a:pt x="281584" y="259430"/>
                    <a:pt x="281667" y="259375"/>
                  </a:cubicBezTo>
                  <a:cubicBezTo>
                    <a:pt x="282412" y="258741"/>
                    <a:pt x="283157" y="259237"/>
                    <a:pt x="283819" y="260368"/>
                  </a:cubicBezTo>
                  <a:cubicBezTo>
                    <a:pt x="284012" y="260396"/>
                    <a:pt x="284205" y="260396"/>
                    <a:pt x="284399" y="260396"/>
                  </a:cubicBezTo>
                  <a:lnTo>
                    <a:pt x="284040" y="260396"/>
                  </a:lnTo>
                  <a:lnTo>
                    <a:pt x="283847" y="260396"/>
                  </a:lnTo>
                  <a:cubicBezTo>
                    <a:pt x="285861" y="263762"/>
                    <a:pt x="287351" y="272591"/>
                    <a:pt x="287655" y="273363"/>
                  </a:cubicBezTo>
                  <a:cubicBezTo>
                    <a:pt x="291242" y="281944"/>
                    <a:pt x="294470" y="290690"/>
                    <a:pt x="297450" y="299491"/>
                  </a:cubicBezTo>
                  <a:cubicBezTo>
                    <a:pt x="300486" y="308348"/>
                    <a:pt x="303273" y="317287"/>
                    <a:pt x="305921" y="326226"/>
                  </a:cubicBezTo>
                  <a:cubicBezTo>
                    <a:pt x="310916" y="342642"/>
                    <a:pt x="315138" y="359168"/>
                    <a:pt x="319194" y="375722"/>
                  </a:cubicBezTo>
                  <a:cubicBezTo>
                    <a:pt x="322229" y="388221"/>
                    <a:pt x="325127" y="400747"/>
                    <a:pt x="328024" y="413273"/>
                  </a:cubicBezTo>
                  <a:cubicBezTo>
                    <a:pt x="330894" y="425854"/>
                    <a:pt x="333846" y="438407"/>
                    <a:pt x="336716" y="450988"/>
                  </a:cubicBezTo>
                  <a:cubicBezTo>
                    <a:pt x="340413" y="466715"/>
                    <a:pt x="345049" y="482524"/>
                    <a:pt x="348388" y="498471"/>
                  </a:cubicBezTo>
                  <a:cubicBezTo>
                    <a:pt x="350568" y="508845"/>
                    <a:pt x="352251" y="519246"/>
                    <a:pt x="352610" y="529730"/>
                  </a:cubicBezTo>
                  <a:cubicBezTo>
                    <a:pt x="352665" y="533096"/>
                    <a:pt x="355424" y="535800"/>
                    <a:pt x="358791" y="535773"/>
                  </a:cubicBezTo>
                  <a:cubicBezTo>
                    <a:pt x="362157" y="535717"/>
                    <a:pt x="364861" y="532958"/>
                    <a:pt x="364806" y="529592"/>
                  </a:cubicBezTo>
                  <a:cubicBezTo>
                    <a:pt x="364916" y="518336"/>
                    <a:pt x="363702" y="507106"/>
                    <a:pt x="361826" y="495933"/>
                  </a:cubicBezTo>
                  <a:cubicBezTo>
                    <a:pt x="359122" y="479737"/>
                    <a:pt x="355038" y="463680"/>
                    <a:pt x="351920" y="447733"/>
                  </a:cubicBezTo>
                  <a:close/>
                  <a:moveTo>
                    <a:pt x="567342" y="307382"/>
                  </a:moveTo>
                  <a:cubicBezTo>
                    <a:pt x="565135" y="306333"/>
                    <a:pt x="562568" y="306803"/>
                    <a:pt x="560885" y="308348"/>
                  </a:cubicBezTo>
                  <a:cubicBezTo>
                    <a:pt x="560913" y="308375"/>
                    <a:pt x="560968" y="308430"/>
                    <a:pt x="560996" y="308513"/>
                  </a:cubicBezTo>
                  <a:cubicBezTo>
                    <a:pt x="561133" y="308789"/>
                    <a:pt x="560858" y="308872"/>
                    <a:pt x="560388" y="308872"/>
                  </a:cubicBezTo>
                  <a:cubicBezTo>
                    <a:pt x="560057" y="309230"/>
                    <a:pt x="559781" y="309672"/>
                    <a:pt x="559561" y="310141"/>
                  </a:cubicBezTo>
                  <a:cubicBezTo>
                    <a:pt x="559699" y="309838"/>
                    <a:pt x="559975" y="309286"/>
                    <a:pt x="560223" y="308844"/>
                  </a:cubicBezTo>
                  <a:cubicBezTo>
                    <a:pt x="559533" y="308817"/>
                    <a:pt x="558567" y="308623"/>
                    <a:pt x="557877" y="308596"/>
                  </a:cubicBezTo>
                  <a:cubicBezTo>
                    <a:pt x="554456" y="308513"/>
                    <a:pt x="550758" y="307878"/>
                    <a:pt x="549461" y="307768"/>
                  </a:cubicBezTo>
                  <a:cubicBezTo>
                    <a:pt x="540714" y="306968"/>
                    <a:pt x="531995" y="305754"/>
                    <a:pt x="523330" y="304264"/>
                  </a:cubicBezTo>
                  <a:cubicBezTo>
                    <a:pt x="514611" y="302774"/>
                    <a:pt x="505974" y="300981"/>
                    <a:pt x="497393" y="298967"/>
                  </a:cubicBezTo>
                  <a:cubicBezTo>
                    <a:pt x="477967" y="294580"/>
                    <a:pt x="458817" y="289338"/>
                    <a:pt x="439722" y="283930"/>
                  </a:cubicBezTo>
                  <a:cubicBezTo>
                    <a:pt x="426946" y="280288"/>
                    <a:pt x="414253" y="276509"/>
                    <a:pt x="401560" y="272646"/>
                  </a:cubicBezTo>
                  <a:cubicBezTo>
                    <a:pt x="369690" y="262934"/>
                    <a:pt x="338123" y="252478"/>
                    <a:pt x="306970" y="241055"/>
                  </a:cubicBezTo>
                  <a:cubicBezTo>
                    <a:pt x="303852" y="239841"/>
                    <a:pt x="300292" y="241386"/>
                    <a:pt x="299078" y="244532"/>
                  </a:cubicBezTo>
                  <a:cubicBezTo>
                    <a:pt x="297864" y="247677"/>
                    <a:pt x="299409" y="251209"/>
                    <a:pt x="302555" y="252423"/>
                  </a:cubicBezTo>
                  <a:cubicBezTo>
                    <a:pt x="333515" y="265197"/>
                    <a:pt x="364751" y="277529"/>
                    <a:pt x="396676" y="288069"/>
                  </a:cubicBezTo>
                  <a:cubicBezTo>
                    <a:pt x="409425" y="292290"/>
                    <a:pt x="422311" y="296208"/>
                    <a:pt x="435307" y="299739"/>
                  </a:cubicBezTo>
                  <a:cubicBezTo>
                    <a:pt x="454761" y="305064"/>
                    <a:pt x="474462" y="309506"/>
                    <a:pt x="494330" y="313452"/>
                  </a:cubicBezTo>
                  <a:cubicBezTo>
                    <a:pt x="503242" y="315135"/>
                    <a:pt x="512238" y="316652"/>
                    <a:pt x="521316" y="317783"/>
                  </a:cubicBezTo>
                  <a:cubicBezTo>
                    <a:pt x="530367" y="318942"/>
                    <a:pt x="539473" y="319770"/>
                    <a:pt x="548606" y="320211"/>
                  </a:cubicBezTo>
                  <a:cubicBezTo>
                    <a:pt x="550814" y="320294"/>
                    <a:pt x="558816" y="321177"/>
                    <a:pt x="563369" y="320073"/>
                  </a:cubicBezTo>
                  <a:cubicBezTo>
                    <a:pt x="566845" y="319218"/>
                    <a:pt x="569136" y="317370"/>
                    <a:pt x="570101" y="315190"/>
                  </a:cubicBezTo>
                  <a:cubicBezTo>
                    <a:pt x="571481" y="312293"/>
                    <a:pt x="570267" y="308789"/>
                    <a:pt x="567342" y="307382"/>
                  </a:cubicBezTo>
                  <a:close/>
                  <a:moveTo>
                    <a:pt x="560554" y="308679"/>
                  </a:moveTo>
                  <a:cubicBezTo>
                    <a:pt x="560609" y="308623"/>
                    <a:pt x="560664" y="308541"/>
                    <a:pt x="560747" y="308486"/>
                  </a:cubicBezTo>
                  <a:lnTo>
                    <a:pt x="560885" y="308348"/>
                  </a:lnTo>
                  <a:cubicBezTo>
                    <a:pt x="560692" y="308237"/>
                    <a:pt x="560471" y="308486"/>
                    <a:pt x="560223" y="308844"/>
                  </a:cubicBezTo>
                  <a:lnTo>
                    <a:pt x="560388" y="308872"/>
                  </a:lnTo>
                  <a:lnTo>
                    <a:pt x="560554" y="308679"/>
                  </a:lnTo>
                  <a:close/>
                  <a:moveTo>
                    <a:pt x="499490" y="56230"/>
                  </a:moveTo>
                  <a:cubicBezTo>
                    <a:pt x="499931" y="56312"/>
                    <a:pt x="500317" y="56312"/>
                    <a:pt x="500262" y="56009"/>
                  </a:cubicBezTo>
                  <a:cubicBezTo>
                    <a:pt x="500152" y="56036"/>
                    <a:pt x="500014" y="56036"/>
                    <a:pt x="499904" y="56064"/>
                  </a:cubicBezTo>
                  <a:lnTo>
                    <a:pt x="499490" y="56230"/>
                  </a:lnTo>
                  <a:close/>
                  <a:moveTo>
                    <a:pt x="302031" y="195614"/>
                  </a:moveTo>
                  <a:cubicBezTo>
                    <a:pt x="319139" y="177902"/>
                    <a:pt x="337820" y="162506"/>
                    <a:pt x="357301" y="148077"/>
                  </a:cubicBezTo>
                  <a:cubicBezTo>
                    <a:pt x="369055" y="139386"/>
                    <a:pt x="381141" y="131136"/>
                    <a:pt x="393365" y="122915"/>
                  </a:cubicBezTo>
                  <a:cubicBezTo>
                    <a:pt x="411577" y="110692"/>
                    <a:pt x="430092" y="98580"/>
                    <a:pt x="449021" y="86661"/>
                  </a:cubicBezTo>
                  <a:cubicBezTo>
                    <a:pt x="457051" y="81474"/>
                    <a:pt x="465081" y="76287"/>
                    <a:pt x="473221" y="71238"/>
                  </a:cubicBezTo>
                  <a:cubicBezTo>
                    <a:pt x="478574" y="67928"/>
                    <a:pt x="483982" y="64672"/>
                    <a:pt x="489473" y="61582"/>
                  </a:cubicBezTo>
                  <a:cubicBezTo>
                    <a:pt x="489804" y="61389"/>
                    <a:pt x="496289" y="57664"/>
                    <a:pt x="499490" y="56230"/>
                  </a:cubicBezTo>
                  <a:cubicBezTo>
                    <a:pt x="499297" y="56202"/>
                    <a:pt x="499076" y="56147"/>
                    <a:pt x="498910" y="56091"/>
                  </a:cubicBezTo>
                  <a:cubicBezTo>
                    <a:pt x="499214" y="56119"/>
                    <a:pt x="499545" y="56091"/>
                    <a:pt x="499904" y="56064"/>
                  </a:cubicBezTo>
                  <a:lnTo>
                    <a:pt x="500014" y="56009"/>
                  </a:lnTo>
                  <a:cubicBezTo>
                    <a:pt x="500097" y="55981"/>
                    <a:pt x="500207" y="55843"/>
                    <a:pt x="500235" y="55898"/>
                  </a:cubicBezTo>
                  <a:lnTo>
                    <a:pt x="500262" y="56009"/>
                  </a:lnTo>
                  <a:cubicBezTo>
                    <a:pt x="500538" y="55954"/>
                    <a:pt x="500842" y="55871"/>
                    <a:pt x="501118" y="55788"/>
                  </a:cubicBezTo>
                  <a:cubicBezTo>
                    <a:pt x="504153" y="54740"/>
                    <a:pt x="505809" y="51429"/>
                    <a:pt x="504760" y="48366"/>
                  </a:cubicBezTo>
                  <a:cubicBezTo>
                    <a:pt x="504208" y="46518"/>
                    <a:pt x="502773" y="44752"/>
                    <a:pt x="499683" y="44366"/>
                  </a:cubicBezTo>
                  <a:cubicBezTo>
                    <a:pt x="499076" y="44283"/>
                    <a:pt x="497669" y="44366"/>
                    <a:pt x="495792" y="45028"/>
                  </a:cubicBezTo>
                  <a:cubicBezTo>
                    <a:pt x="492398" y="46214"/>
                    <a:pt x="484037" y="50408"/>
                    <a:pt x="483651" y="50601"/>
                  </a:cubicBezTo>
                  <a:cubicBezTo>
                    <a:pt x="477856" y="53498"/>
                    <a:pt x="472117" y="56561"/>
                    <a:pt x="466433" y="59706"/>
                  </a:cubicBezTo>
                  <a:cubicBezTo>
                    <a:pt x="457989" y="64369"/>
                    <a:pt x="449656" y="69252"/>
                    <a:pt x="441323" y="74108"/>
                  </a:cubicBezTo>
                  <a:cubicBezTo>
                    <a:pt x="425153" y="83654"/>
                    <a:pt x="409093" y="93035"/>
                    <a:pt x="393558" y="103022"/>
                  </a:cubicBezTo>
                  <a:cubicBezTo>
                    <a:pt x="383018" y="109837"/>
                    <a:pt x="372698" y="116845"/>
                    <a:pt x="362681" y="124239"/>
                  </a:cubicBezTo>
                  <a:cubicBezTo>
                    <a:pt x="337461" y="142862"/>
                    <a:pt x="314089" y="163527"/>
                    <a:pt x="293035" y="187338"/>
                  </a:cubicBezTo>
                  <a:cubicBezTo>
                    <a:pt x="290773" y="189821"/>
                    <a:pt x="290911" y="193683"/>
                    <a:pt x="293394" y="195946"/>
                  </a:cubicBezTo>
                  <a:cubicBezTo>
                    <a:pt x="295877" y="198236"/>
                    <a:pt x="299741" y="198098"/>
                    <a:pt x="302031" y="195614"/>
                  </a:cubicBezTo>
                  <a:close/>
                  <a:moveTo>
                    <a:pt x="242125" y="109975"/>
                  </a:moveTo>
                  <a:cubicBezTo>
                    <a:pt x="241436" y="103326"/>
                    <a:pt x="240691" y="96566"/>
                    <a:pt x="239918" y="89834"/>
                  </a:cubicBezTo>
                  <a:cubicBezTo>
                    <a:pt x="238759" y="79626"/>
                    <a:pt x="237517" y="69473"/>
                    <a:pt x="236441" y="59651"/>
                  </a:cubicBezTo>
                  <a:cubicBezTo>
                    <a:pt x="234178" y="39124"/>
                    <a:pt x="232275" y="20169"/>
                    <a:pt x="231640" y="5767"/>
                  </a:cubicBezTo>
                  <a:cubicBezTo>
                    <a:pt x="231612" y="2539"/>
                    <a:pt x="228963" y="-54"/>
                    <a:pt x="225735" y="1"/>
                  </a:cubicBezTo>
                  <a:cubicBezTo>
                    <a:pt x="222506" y="28"/>
                    <a:pt x="219913" y="2677"/>
                    <a:pt x="219968" y="5905"/>
                  </a:cubicBezTo>
                  <a:cubicBezTo>
                    <a:pt x="219692" y="18403"/>
                    <a:pt x="219940" y="34351"/>
                    <a:pt x="220823" y="51787"/>
                  </a:cubicBezTo>
                  <a:cubicBezTo>
                    <a:pt x="221568" y="66327"/>
                    <a:pt x="222589" y="81916"/>
                    <a:pt x="224162" y="97339"/>
                  </a:cubicBezTo>
                  <a:cubicBezTo>
                    <a:pt x="225431" y="109727"/>
                    <a:pt x="227087" y="122004"/>
                    <a:pt x="228853" y="133592"/>
                  </a:cubicBezTo>
                  <a:cubicBezTo>
                    <a:pt x="232109" y="155305"/>
                    <a:pt x="235917" y="174563"/>
                    <a:pt x="238980" y="187669"/>
                  </a:cubicBezTo>
                  <a:cubicBezTo>
                    <a:pt x="239642" y="190979"/>
                    <a:pt x="242870" y="193104"/>
                    <a:pt x="246182" y="192442"/>
                  </a:cubicBezTo>
                  <a:cubicBezTo>
                    <a:pt x="249465" y="191779"/>
                    <a:pt x="251618" y="188551"/>
                    <a:pt x="250955" y="185268"/>
                  </a:cubicBezTo>
                  <a:cubicBezTo>
                    <a:pt x="249051" y="173984"/>
                    <a:pt x="247230" y="158147"/>
                    <a:pt x="245299" y="140214"/>
                  </a:cubicBezTo>
                  <a:cubicBezTo>
                    <a:pt x="244278" y="130612"/>
                    <a:pt x="243229" y="120404"/>
                    <a:pt x="242125" y="1099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85048" y="4451217"/>
              <a:ext cx="355020" cy="339458"/>
            </a:xfrm>
            <a:custGeom>
              <a:avLst/>
              <a:gdLst/>
              <a:ahLst/>
              <a:cxnLst/>
              <a:rect l="l" t="t" r="r" b="b"/>
              <a:pathLst>
                <a:path w="710040" h="678916" extrusionOk="0">
                  <a:moveTo>
                    <a:pt x="361967" y="302185"/>
                  </a:moveTo>
                  <a:cubicBezTo>
                    <a:pt x="358600" y="302185"/>
                    <a:pt x="355869" y="299454"/>
                    <a:pt x="355869" y="296088"/>
                  </a:cubicBezTo>
                  <a:cubicBezTo>
                    <a:pt x="355813" y="293605"/>
                    <a:pt x="357938" y="286266"/>
                    <a:pt x="362188" y="275478"/>
                  </a:cubicBezTo>
                  <a:cubicBezTo>
                    <a:pt x="368617" y="259090"/>
                    <a:pt x="379737" y="233596"/>
                    <a:pt x="392982" y="204682"/>
                  </a:cubicBezTo>
                  <a:cubicBezTo>
                    <a:pt x="400129" y="189121"/>
                    <a:pt x="407855" y="172567"/>
                    <a:pt x="415857" y="155903"/>
                  </a:cubicBezTo>
                  <a:cubicBezTo>
                    <a:pt x="421044" y="145115"/>
                    <a:pt x="426398" y="134327"/>
                    <a:pt x="431695" y="123705"/>
                  </a:cubicBezTo>
                  <a:cubicBezTo>
                    <a:pt x="461303" y="64331"/>
                    <a:pt x="489173" y="10806"/>
                    <a:pt x="491270" y="4185"/>
                  </a:cubicBezTo>
                  <a:cubicBezTo>
                    <a:pt x="492180" y="1095"/>
                    <a:pt x="495436" y="-671"/>
                    <a:pt x="498527" y="239"/>
                  </a:cubicBezTo>
                  <a:cubicBezTo>
                    <a:pt x="501617" y="1150"/>
                    <a:pt x="503383" y="4406"/>
                    <a:pt x="502473" y="7523"/>
                  </a:cubicBezTo>
                  <a:cubicBezTo>
                    <a:pt x="501038" y="12627"/>
                    <a:pt x="486248" y="45432"/>
                    <a:pt x="466629" y="87259"/>
                  </a:cubicBezTo>
                  <a:cubicBezTo>
                    <a:pt x="455288" y="111455"/>
                    <a:pt x="442485" y="138769"/>
                    <a:pt x="429654" y="165421"/>
                  </a:cubicBezTo>
                  <a:cubicBezTo>
                    <a:pt x="422838" y="179575"/>
                    <a:pt x="415912" y="193536"/>
                    <a:pt x="409400" y="206806"/>
                  </a:cubicBezTo>
                  <a:cubicBezTo>
                    <a:pt x="397645" y="230810"/>
                    <a:pt x="386994" y="252523"/>
                    <a:pt x="379433" y="268912"/>
                  </a:cubicBezTo>
                  <a:cubicBezTo>
                    <a:pt x="374853" y="278844"/>
                    <a:pt x="371349" y="286735"/>
                    <a:pt x="369445" y="291922"/>
                  </a:cubicBezTo>
                  <a:cubicBezTo>
                    <a:pt x="368700" y="293964"/>
                    <a:pt x="368093" y="295343"/>
                    <a:pt x="368065" y="296088"/>
                  </a:cubicBezTo>
                  <a:cubicBezTo>
                    <a:pt x="368065" y="299454"/>
                    <a:pt x="365333" y="302185"/>
                    <a:pt x="361967" y="302185"/>
                  </a:cubicBezTo>
                  <a:close/>
                  <a:moveTo>
                    <a:pt x="105154" y="92197"/>
                  </a:moveTo>
                  <a:cubicBezTo>
                    <a:pt x="114481" y="102957"/>
                    <a:pt x="135093" y="124919"/>
                    <a:pt x="160203" y="150716"/>
                  </a:cubicBezTo>
                  <a:cubicBezTo>
                    <a:pt x="171213" y="162028"/>
                    <a:pt x="183051" y="174057"/>
                    <a:pt x="195247" y="186169"/>
                  </a:cubicBezTo>
                  <a:cubicBezTo>
                    <a:pt x="203084" y="193922"/>
                    <a:pt x="211058" y="201702"/>
                    <a:pt x="219033" y="209345"/>
                  </a:cubicBezTo>
                  <a:cubicBezTo>
                    <a:pt x="231422" y="221236"/>
                    <a:pt x="243784" y="232769"/>
                    <a:pt x="255401" y="243446"/>
                  </a:cubicBezTo>
                  <a:cubicBezTo>
                    <a:pt x="278745" y="264966"/>
                    <a:pt x="299219" y="282983"/>
                    <a:pt x="311636" y="293136"/>
                  </a:cubicBezTo>
                  <a:cubicBezTo>
                    <a:pt x="314175" y="295315"/>
                    <a:pt x="318038" y="295012"/>
                    <a:pt x="320218" y="292446"/>
                  </a:cubicBezTo>
                  <a:cubicBezTo>
                    <a:pt x="322425" y="289880"/>
                    <a:pt x="322122" y="286045"/>
                    <a:pt x="319556" y="283865"/>
                  </a:cubicBezTo>
                  <a:cubicBezTo>
                    <a:pt x="307028" y="272719"/>
                    <a:pt x="286140" y="252302"/>
                    <a:pt x="262106" y="228685"/>
                  </a:cubicBezTo>
                  <a:cubicBezTo>
                    <a:pt x="250020" y="216794"/>
                    <a:pt x="237162" y="204075"/>
                    <a:pt x="224137" y="191356"/>
                  </a:cubicBezTo>
                  <a:cubicBezTo>
                    <a:pt x="211279" y="178802"/>
                    <a:pt x="198255" y="166304"/>
                    <a:pt x="185838" y="154330"/>
                  </a:cubicBezTo>
                  <a:cubicBezTo>
                    <a:pt x="163321" y="132644"/>
                    <a:pt x="142764" y="112862"/>
                    <a:pt x="128526" y="98736"/>
                  </a:cubicBezTo>
                  <a:cubicBezTo>
                    <a:pt x="119586" y="89824"/>
                    <a:pt x="113129" y="83286"/>
                    <a:pt x="110314" y="79947"/>
                  </a:cubicBezTo>
                  <a:lnTo>
                    <a:pt x="110149" y="79782"/>
                  </a:lnTo>
                  <a:lnTo>
                    <a:pt x="110121" y="80306"/>
                  </a:lnTo>
                  <a:cubicBezTo>
                    <a:pt x="110121" y="80471"/>
                    <a:pt x="110094" y="80665"/>
                    <a:pt x="110066" y="80830"/>
                  </a:cubicBezTo>
                  <a:lnTo>
                    <a:pt x="110038" y="81244"/>
                  </a:lnTo>
                  <a:cubicBezTo>
                    <a:pt x="110038" y="80637"/>
                    <a:pt x="109928" y="80002"/>
                    <a:pt x="109735" y="79423"/>
                  </a:cubicBezTo>
                  <a:cubicBezTo>
                    <a:pt x="109459" y="79175"/>
                    <a:pt x="109238" y="78954"/>
                    <a:pt x="109404" y="78844"/>
                  </a:cubicBezTo>
                  <a:lnTo>
                    <a:pt x="109487" y="78788"/>
                  </a:lnTo>
                  <a:cubicBezTo>
                    <a:pt x="109266" y="78292"/>
                    <a:pt x="108962" y="77823"/>
                    <a:pt x="108604" y="77409"/>
                  </a:cubicBezTo>
                  <a:cubicBezTo>
                    <a:pt x="106479" y="74981"/>
                    <a:pt x="102781" y="74705"/>
                    <a:pt x="100353" y="76830"/>
                  </a:cubicBezTo>
                  <a:cubicBezTo>
                    <a:pt x="99415" y="77602"/>
                    <a:pt x="96794" y="80747"/>
                    <a:pt x="99553" y="85217"/>
                  </a:cubicBezTo>
                  <a:cubicBezTo>
                    <a:pt x="100326" y="86431"/>
                    <a:pt x="102202" y="88831"/>
                    <a:pt x="105154" y="92197"/>
                  </a:cubicBezTo>
                  <a:close/>
                  <a:moveTo>
                    <a:pt x="109652" y="79147"/>
                  </a:moveTo>
                  <a:lnTo>
                    <a:pt x="109956" y="79616"/>
                  </a:lnTo>
                  <a:cubicBezTo>
                    <a:pt x="110038" y="79671"/>
                    <a:pt x="110094" y="79726"/>
                    <a:pt x="110149" y="79782"/>
                  </a:cubicBezTo>
                  <a:cubicBezTo>
                    <a:pt x="110176" y="79064"/>
                    <a:pt x="110038" y="78485"/>
                    <a:pt x="109487" y="78788"/>
                  </a:cubicBezTo>
                  <a:lnTo>
                    <a:pt x="109542" y="78899"/>
                  </a:lnTo>
                  <a:cubicBezTo>
                    <a:pt x="109569" y="78982"/>
                    <a:pt x="109625" y="79064"/>
                    <a:pt x="109652" y="79147"/>
                  </a:cubicBezTo>
                  <a:close/>
                  <a:moveTo>
                    <a:pt x="339230" y="323402"/>
                  </a:moveTo>
                  <a:cubicBezTo>
                    <a:pt x="338292" y="320174"/>
                    <a:pt x="334898" y="318325"/>
                    <a:pt x="331669" y="319264"/>
                  </a:cubicBezTo>
                  <a:cubicBezTo>
                    <a:pt x="311498" y="324754"/>
                    <a:pt x="274661" y="334217"/>
                    <a:pt x="232774" y="345529"/>
                  </a:cubicBezTo>
                  <a:cubicBezTo>
                    <a:pt x="211638" y="351240"/>
                    <a:pt x="189204" y="357393"/>
                    <a:pt x="167019" y="363739"/>
                  </a:cubicBezTo>
                  <a:cubicBezTo>
                    <a:pt x="138349" y="371961"/>
                    <a:pt x="110094" y="380513"/>
                    <a:pt x="85232" y="388128"/>
                  </a:cubicBezTo>
                  <a:cubicBezTo>
                    <a:pt x="43621" y="400875"/>
                    <a:pt x="11640" y="411387"/>
                    <a:pt x="3528" y="415084"/>
                  </a:cubicBezTo>
                  <a:cubicBezTo>
                    <a:pt x="548" y="416353"/>
                    <a:pt x="-805" y="419802"/>
                    <a:pt x="492" y="422754"/>
                  </a:cubicBezTo>
                  <a:cubicBezTo>
                    <a:pt x="1762" y="425734"/>
                    <a:pt x="5211" y="427086"/>
                    <a:pt x="8163" y="425789"/>
                  </a:cubicBezTo>
                  <a:cubicBezTo>
                    <a:pt x="18511" y="421512"/>
                    <a:pt x="67655" y="408269"/>
                    <a:pt x="125491" y="392322"/>
                  </a:cubicBezTo>
                  <a:cubicBezTo>
                    <a:pt x="150960" y="385287"/>
                    <a:pt x="178056" y="377782"/>
                    <a:pt x="204325" y="370223"/>
                  </a:cubicBezTo>
                  <a:cubicBezTo>
                    <a:pt x="222454" y="365035"/>
                    <a:pt x="240169" y="359711"/>
                    <a:pt x="256670" y="354799"/>
                  </a:cubicBezTo>
                  <a:cubicBezTo>
                    <a:pt x="289948" y="344867"/>
                    <a:pt x="318286" y="336176"/>
                    <a:pt x="335063" y="330962"/>
                  </a:cubicBezTo>
                  <a:cubicBezTo>
                    <a:pt x="338292" y="330024"/>
                    <a:pt x="340168" y="326630"/>
                    <a:pt x="339230" y="323402"/>
                  </a:cubicBezTo>
                  <a:close/>
                  <a:moveTo>
                    <a:pt x="353413" y="344509"/>
                  </a:moveTo>
                  <a:cubicBezTo>
                    <a:pt x="350074" y="344067"/>
                    <a:pt x="347011" y="346440"/>
                    <a:pt x="346597" y="349778"/>
                  </a:cubicBezTo>
                  <a:cubicBezTo>
                    <a:pt x="343948" y="367601"/>
                    <a:pt x="339423" y="397123"/>
                    <a:pt x="334153" y="431445"/>
                  </a:cubicBezTo>
                  <a:cubicBezTo>
                    <a:pt x="331531" y="448661"/>
                    <a:pt x="328634" y="467064"/>
                    <a:pt x="325764" y="485797"/>
                  </a:cubicBezTo>
                  <a:cubicBezTo>
                    <a:pt x="323888" y="497827"/>
                    <a:pt x="322039" y="509966"/>
                    <a:pt x="320190" y="522051"/>
                  </a:cubicBezTo>
                  <a:cubicBezTo>
                    <a:pt x="317376" y="540646"/>
                    <a:pt x="314561" y="559021"/>
                    <a:pt x="311691" y="576320"/>
                  </a:cubicBezTo>
                  <a:cubicBezTo>
                    <a:pt x="304628" y="618975"/>
                    <a:pt x="297508" y="654897"/>
                    <a:pt x="290582" y="670623"/>
                  </a:cubicBezTo>
                  <a:cubicBezTo>
                    <a:pt x="289230" y="673548"/>
                    <a:pt x="290527" y="677024"/>
                    <a:pt x="293452" y="678376"/>
                  </a:cubicBezTo>
                  <a:cubicBezTo>
                    <a:pt x="296377" y="679728"/>
                    <a:pt x="299854" y="678459"/>
                    <a:pt x="301206" y="675534"/>
                  </a:cubicBezTo>
                  <a:cubicBezTo>
                    <a:pt x="310753" y="655725"/>
                    <a:pt x="322425" y="604159"/>
                    <a:pt x="332635" y="546661"/>
                  </a:cubicBezTo>
                  <a:cubicBezTo>
                    <a:pt x="334898" y="533887"/>
                    <a:pt x="337077" y="520809"/>
                    <a:pt x="339092" y="507731"/>
                  </a:cubicBezTo>
                  <a:cubicBezTo>
                    <a:pt x="341134" y="494626"/>
                    <a:pt x="343010" y="481521"/>
                    <a:pt x="344721" y="468719"/>
                  </a:cubicBezTo>
                  <a:cubicBezTo>
                    <a:pt x="351261" y="419774"/>
                    <a:pt x="356007" y="375161"/>
                    <a:pt x="358683" y="351351"/>
                  </a:cubicBezTo>
                  <a:cubicBezTo>
                    <a:pt x="359125" y="348012"/>
                    <a:pt x="356724" y="344950"/>
                    <a:pt x="353413" y="344509"/>
                  </a:cubicBezTo>
                  <a:close/>
                  <a:moveTo>
                    <a:pt x="571456" y="513553"/>
                  </a:moveTo>
                  <a:cubicBezTo>
                    <a:pt x="563813" y="505717"/>
                    <a:pt x="556666" y="498516"/>
                    <a:pt x="550982" y="492916"/>
                  </a:cubicBezTo>
                  <a:cubicBezTo>
                    <a:pt x="537130" y="479369"/>
                    <a:pt x="523361" y="465739"/>
                    <a:pt x="509481" y="452220"/>
                  </a:cubicBezTo>
                  <a:cubicBezTo>
                    <a:pt x="500210" y="443226"/>
                    <a:pt x="490939" y="434231"/>
                    <a:pt x="481584" y="425320"/>
                  </a:cubicBezTo>
                  <a:cubicBezTo>
                    <a:pt x="467539" y="411966"/>
                    <a:pt x="453412" y="398695"/>
                    <a:pt x="439256" y="385452"/>
                  </a:cubicBezTo>
                  <a:cubicBezTo>
                    <a:pt x="418009" y="365587"/>
                    <a:pt x="396624" y="345916"/>
                    <a:pt x="375267" y="326189"/>
                  </a:cubicBezTo>
                  <a:cubicBezTo>
                    <a:pt x="372811" y="323844"/>
                    <a:pt x="368948" y="323926"/>
                    <a:pt x="366630" y="326382"/>
                  </a:cubicBezTo>
                  <a:cubicBezTo>
                    <a:pt x="364312" y="328810"/>
                    <a:pt x="364395" y="332672"/>
                    <a:pt x="366823" y="334990"/>
                  </a:cubicBezTo>
                  <a:cubicBezTo>
                    <a:pt x="387463" y="355462"/>
                    <a:pt x="407993" y="376044"/>
                    <a:pt x="428660" y="396461"/>
                  </a:cubicBezTo>
                  <a:cubicBezTo>
                    <a:pt x="442457" y="410090"/>
                    <a:pt x="456254" y="423692"/>
                    <a:pt x="470161" y="437183"/>
                  </a:cubicBezTo>
                  <a:cubicBezTo>
                    <a:pt x="479432" y="446178"/>
                    <a:pt x="488786" y="455117"/>
                    <a:pt x="498168" y="464001"/>
                  </a:cubicBezTo>
                  <a:cubicBezTo>
                    <a:pt x="512213" y="477355"/>
                    <a:pt x="526424" y="490543"/>
                    <a:pt x="540579" y="503786"/>
                  </a:cubicBezTo>
                  <a:lnTo>
                    <a:pt x="610253" y="570361"/>
                  </a:lnTo>
                  <a:cubicBezTo>
                    <a:pt x="612543" y="572623"/>
                    <a:pt x="616268" y="572596"/>
                    <a:pt x="618531" y="570306"/>
                  </a:cubicBezTo>
                  <a:cubicBezTo>
                    <a:pt x="620794" y="568016"/>
                    <a:pt x="620766" y="564319"/>
                    <a:pt x="618476" y="562029"/>
                  </a:cubicBezTo>
                  <a:cubicBezTo>
                    <a:pt x="606555" y="549834"/>
                    <a:pt x="587847" y="530300"/>
                    <a:pt x="571456" y="513553"/>
                  </a:cubicBezTo>
                  <a:close/>
                  <a:moveTo>
                    <a:pt x="702884" y="274981"/>
                  </a:moveTo>
                  <a:cubicBezTo>
                    <a:pt x="699242" y="275754"/>
                    <a:pt x="695572" y="276389"/>
                    <a:pt x="691902" y="276995"/>
                  </a:cubicBezTo>
                  <a:cubicBezTo>
                    <a:pt x="686328" y="277906"/>
                    <a:pt x="680699" y="278651"/>
                    <a:pt x="675097" y="279424"/>
                  </a:cubicBezTo>
                  <a:cubicBezTo>
                    <a:pt x="663287" y="281106"/>
                    <a:pt x="651477" y="282652"/>
                    <a:pt x="639640" y="284114"/>
                  </a:cubicBezTo>
                  <a:cubicBezTo>
                    <a:pt x="627830" y="285576"/>
                    <a:pt x="615992" y="286956"/>
                    <a:pt x="604155" y="288197"/>
                  </a:cubicBezTo>
                  <a:cubicBezTo>
                    <a:pt x="583128" y="290487"/>
                    <a:pt x="562047" y="292308"/>
                    <a:pt x="540993" y="294405"/>
                  </a:cubicBezTo>
                  <a:cubicBezTo>
                    <a:pt x="519912" y="296474"/>
                    <a:pt x="498858" y="298681"/>
                    <a:pt x="477777" y="300916"/>
                  </a:cubicBezTo>
                  <a:cubicBezTo>
                    <a:pt x="449631" y="303896"/>
                    <a:pt x="421513" y="307152"/>
                    <a:pt x="393423" y="310573"/>
                  </a:cubicBezTo>
                  <a:cubicBezTo>
                    <a:pt x="390057" y="310904"/>
                    <a:pt x="387629" y="313911"/>
                    <a:pt x="387960" y="317249"/>
                  </a:cubicBezTo>
                  <a:cubicBezTo>
                    <a:pt x="388319" y="320615"/>
                    <a:pt x="391326" y="323044"/>
                    <a:pt x="394665" y="322712"/>
                  </a:cubicBezTo>
                  <a:cubicBezTo>
                    <a:pt x="419996" y="320615"/>
                    <a:pt x="445354" y="318850"/>
                    <a:pt x="470740" y="316919"/>
                  </a:cubicBezTo>
                  <a:cubicBezTo>
                    <a:pt x="487655" y="315649"/>
                    <a:pt x="504570" y="314353"/>
                    <a:pt x="521485" y="312835"/>
                  </a:cubicBezTo>
                  <a:cubicBezTo>
                    <a:pt x="535585" y="311566"/>
                    <a:pt x="549685" y="310159"/>
                    <a:pt x="563758" y="308614"/>
                  </a:cubicBezTo>
                  <a:cubicBezTo>
                    <a:pt x="577858" y="307069"/>
                    <a:pt x="591903" y="305275"/>
                    <a:pt x="605976" y="303427"/>
                  </a:cubicBezTo>
                  <a:cubicBezTo>
                    <a:pt x="617869" y="301827"/>
                    <a:pt x="629761" y="300089"/>
                    <a:pt x="641627" y="298185"/>
                  </a:cubicBezTo>
                  <a:cubicBezTo>
                    <a:pt x="653492" y="296309"/>
                    <a:pt x="665302" y="294267"/>
                    <a:pt x="677112" y="292143"/>
                  </a:cubicBezTo>
                  <a:cubicBezTo>
                    <a:pt x="682796" y="291122"/>
                    <a:pt x="688453" y="290101"/>
                    <a:pt x="694109" y="288970"/>
                  </a:cubicBezTo>
                  <a:cubicBezTo>
                    <a:pt x="697917" y="288170"/>
                    <a:pt x="701725" y="287342"/>
                    <a:pt x="705505" y="286376"/>
                  </a:cubicBezTo>
                  <a:cubicBezTo>
                    <a:pt x="708651" y="285659"/>
                    <a:pt x="710610" y="282514"/>
                    <a:pt x="709893" y="279368"/>
                  </a:cubicBezTo>
                  <a:cubicBezTo>
                    <a:pt x="709148" y="276223"/>
                    <a:pt x="706030" y="274264"/>
                    <a:pt x="702884" y="274981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34865" y="4587687"/>
              <a:ext cx="47874" cy="44557"/>
            </a:xfrm>
            <a:custGeom>
              <a:avLst/>
              <a:gdLst/>
              <a:ahLst/>
              <a:cxnLst/>
              <a:rect l="l" t="t" r="r" b="b"/>
              <a:pathLst>
                <a:path w="95749" h="89115" extrusionOk="0">
                  <a:moveTo>
                    <a:pt x="47875" y="0"/>
                  </a:moveTo>
                  <a:cubicBezTo>
                    <a:pt x="74309" y="0"/>
                    <a:pt x="95749" y="19975"/>
                    <a:pt x="95749" y="44558"/>
                  </a:cubicBezTo>
                  <a:cubicBezTo>
                    <a:pt x="95749" y="69141"/>
                    <a:pt x="74309" y="89116"/>
                    <a:pt x="47875" y="89116"/>
                  </a:cubicBezTo>
                  <a:cubicBezTo>
                    <a:pt x="21440" y="89116"/>
                    <a:pt x="0" y="69141"/>
                    <a:pt x="0" y="44558"/>
                  </a:cubicBezTo>
                  <a:cubicBezTo>
                    <a:pt x="0" y="19975"/>
                    <a:pt x="21440" y="0"/>
                    <a:pt x="47875" y="0"/>
                  </a:cubicBezTo>
                  <a:lnTo>
                    <a:pt x="47875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60737" y="4384185"/>
              <a:ext cx="367990" cy="364016"/>
            </a:xfrm>
            <a:custGeom>
              <a:avLst/>
              <a:gdLst/>
              <a:ahLst/>
              <a:cxnLst/>
              <a:rect l="l" t="t" r="r" b="b"/>
              <a:pathLst>
                <a:path w="735980" h="728032" extrusionOk="0">
                  <a:moveTo>
                    <a:pt x="129934" y="46705"/>
                  </a:moveTo>
                  <a:cubicBezTo>
                    <a:pt x="129962" y="46540"/>
                    <a:pt x="129990" y="46402"/>
                    <a:pt x="130017" y="46264"/>
                  </a:cubicBezTo>
                  <a:cubicBezTo>
                    <a:pt x="130321" y="46319"/>
                    <a:pt x="130210" y="46678"/>
                    <a:pt x="129962" y="47064"/>
                  </a:cubicBezTo>
                  <a:lnTo>
                    <a:pt x="129934" y="46733"/>
                  </a:lnTo>
                  <a:lnTo>
                    <a:pt x="129934" y="46705"/>
                  </a:lnTo>
                  <a:close/>
                  <a:moveTo>
                    <a:pt x="147622" y="125530"/>
                  </a:moveTo>
                  <a:cubicBezTo>
                    <a:pt x="145359" y="115156"/>
                    <a:pt x="142710" y="104921"/>
                    <a:pt x="140337" y="94685"/>
                  </a:cubicBezTo>
                  <a:lnTo>
                    <a:pt x="132142" y="60997"/>
                  </a:lnTo>
                  <a:cubicBezTo>
                    <a:pt x="132004" y="60335"/>
                    <a:pt x="130321" y="51065"/>
                    <a:pt x="129962" y="47064"/>
                  </a:cubicBezTo>
                  <a:lnTo>
                    <a:pt x="129824" y="47285"/>
                  </a:lnTo>
                  <a:lnTo>
                    <a:pt x="129686" y="47478"/>
                  </a:lnTo>
                  <a:cubicBezTo>
                    <a:pt x="129797" y="47230"/>
                    <a:pt x="129879" y="46954"/>
                    <a:pt x="129934" y="46705"/>
                  </a:cubicBezTo>
                  <a:cubicBezTo>
                    <a:pt x="129907" y="46512"/>
                    <a:pt x="129769" y="46237"/>
                    <a:pt x="129907" y="46237"/>
                  </a:cubicBezTo>
                  <a:lnTo>
                    <a:pt x="130017" y="46264"/>
                  </a:lnTo>
                  <a:cubicBezTo>
                    <a:pt x="130348" y="44250"/>
                    <a:pt x="129576" y="42126"/>
                    <a:pt x="127893" y="40774"/>
                  </a:cubicBezTo>
                  <a:cubicBezTo>
                    <a:pt x="126430" y="39532"/>
                    <a:pt x="124885" y="39449"/>
                    <a:pt x="123616" y="39504"/>
                  </a:cubicBezTo>
                  <a:cubicBezTo>
                    <a:pt x="121988" y="39615"/>
                    <a:pt x="120166" y="40415"/>
                    <a:pt x="118842" y="42843"/>
                  </a:cubicBezTo>
                  <a:cubicBezTo>
                    <a:pt x="118566" y="43367"/>
                    <a:pt x="118124" y="44885"/>
                    <a:pt x="118124" y="47147"/>
                  </a:cubicBezTo>
                  <a:cubicBezTo>
                    <a:pt x="118097" y="51479"/>
                    <a:pt x="119173" y="62708"/>
                    <a:pt x="119311" y="63480"/>
                  </a:cubicBezTo>
                  <a:lnTo>
                    <a:pt x="125244" y="97885"/>
                  </a:lnTo>
                  <a:cubicBezTo>
                    <a:pt x="126568" y="104810"/>
                    <a:pt x="127837" y="111763"/>
                    <a:pt x="129272" y="118716"/>
                  </a:cubicBezTo>
                  <a:cubicBezTo>
                    <a:pt x="130128" y="122799"/>
                    <a:pt x="131038" y="126882"/>
                    <a:pt x="131949" y="130966"/>
                  </a:cubicBezTo>
                  <a:cubicBezTo>
                    <a:pt x="127037" y="126993"/>
                    <a:pt x="122677" y="122495"/>
                    <a:pt x="118124" y="118053"/>
                  </a:cubicBezTo>
                  <a:cubicBezTo>
                    <a:pt x="116441" y="116426"/>
                    <a:pt x="114730" y="114825"/>
                    <a:pt x="112937" y="113280"/>
                  </a:cubicBezTo>
                  <a:cubicBezTo>
                    <a:pt x="111143" y="111680"/>
                    <a:pt x="109267" y="110163"/>
                    <a:pt x="107363" y="108728"/>
                  </a:cubicBezTo>
                  <a:cubicBezTo>
                    <a:pt x="100685" y="103707"/>
                    <a:pt x="93732" y="99265"/>
                    <a:pt x="86088" y="95623"/>
                  </a:cubicBezTo>
                  <a:cubicBezTo>
                    <a:pt x="83302" y="93995"/>
                    <a:pt x="79714" y="94905"/>
                    <a:pt x="78086" y="97692"/>
                  </a:cubicBezTo>
                  <a:cubicBezTo>
                    <a:pt x="76431" y="100479"/>
                    <a:pt x="77369" y="104065"/>
                    <a:pt x="80128" y="105693"/>
                  </a:cubicBezTo>
                  <a:cubicBezTo>
                    <a:pt x="85702" y="109721"/>
                    <a:pt x="90338" y="114577"/>
                    <a:pt x="95249" y="119240"/>
                  </a:cubicBezTo>
                  <a:cubicBezTo>
                    <a:pt x="98671" y="122495"/>
                    <a:pt x="102037" y="125806"/>
                    <a:pt x="105680" y="128758"/>
                  </a:cubicBezTo>
                  <a:cubicBezTo>
                    <a:pt x="112137" y="134056"/>
                    <a:pt x="119090" y="138470"/>
                    <a:pt x="126485" y="142305"/>
                  </a:cubicBezTo>
                  <a:cubicBezTo>
                    <a:pt x="129051" y="143933"/>
                    <a:pt x="132197" y="143188"/>
                    <a:pt x="134129" y="140981"/>
                  </a:cubicBezTo>
                  <a:cubicBezTo>
                    <a:pt x="137136" y="154086"/>
                    <a:pt x="140310" y="167164"/>
                    <a:pt x="142959" y="180324"/>
                  </a:cubicBezTo>
                  <a:cubicBezTo>
                    <a:pt x="144338" y="187194"/>
                    <a:pt x="145690" y="194009"/>
                    <a:pt x="146822" y="200879"/>
                  </a:cubicBezTo>
                  <a:cubicBezTo>
                    <a:pt x="147236" y="204217"/>
                    <a:pt x="150271" y="206590"/>
                    <a:pt x="153637" y="206176"/>
                  </a:cubicBezTo>
                  <a:cubicBezTo>
                    <a:pt x="156976" y="205762"/>
                    <a:pt x="159349" y="202727"/>
                    <a:pt x="158935" y="199389"/>
                  </a:cubicBezTo>
                  <a:cubicBezTo>
                    <a:pt x="157390" y="181731"/>
                    <a:pt x="154962" y="164018"/>
                    <a:pt x="151789" y="146388"/>
                  </a:cubicBezTo>
                  <a:cubicBezTo>
                    <a:pt x="150519" y="139408"/>
                    <a:pt x="149140" y="132456"/>
                    <a:pt x="147622" y="125530"/>
                  </a:cubicBezTo>
                  <a:close/>
                  <a:moveTo>
                    <a:pt x="47540" y="66515"/>
                  </a:moveTo>
                  <a:cubicBezTo>
                    <a:pt x="45498" y="64777"/>
                    <a:pt x="43457" y="63039"/>
                    <a:pt x="41221" y="61549"/>
                  </a:cubicBezTo>
                  <a:cubicBezTo>
                    <a:pt x="37496" y="59011"/>
                    <a:pt x="33468" y="57079"/>
                    <a:pt x="29577" y="54845"/>
                  </a:cubicBezTo>
                  <a:cubicBezTo>
                    <a:pt x="29108" y="54596"/>
                    <a:pt x="23727" y="51341"/>
                    <a:pt x="21409" y="50623"/>
                  </a:cubicBezTo>
                  <a:cubicBezTo>
                    <a:pt x="17188" y="49271"/>
                    <a:pt x="14456" y="50651"/>
                    <a:pt x="13628" y="51837"/>
                  </a:cubicBezTo>
                  <a:cubicBezTo>
                    <a:pt x="11448" y="54210"/>
                    <a:pt x="11586" y="57907"/>
                    <a:pt x="13959" y="60114"/>
                  </a:cubicBezTo>
                  <a:cubicBezTo>
                    <a:pt x="14594" y="60721"/>
                    <a:pt x="15366" y="61135"/>
                    <a:pt x="16167" y="61383"/>
                  </a:cubicBezTo>
                  <a:cubicBezTo>
                    <a:pt x="16470" y="60914"/>
                    <a:pt x="17022" y="61107"/>
                    <a:pt x="17629" y="61659"/>
                  </a:cubicBezTo>
                  <a:cubicBezTo>
                    <a:pt x="19147" y="62984"/>
                    <a:pt x="21161" y="66350"/>
                    <a:pt x="21382" y="66570"/>
                  </a:cubicBezTo>
                  <a:cubicBezTo>
                    <a:pt x="24886" y="69440"/>
                    <a:pt x="28115" y="72557"/>
                    <a:pt x="31812" y="75151"/>
                  </a:cubicBezTo>
                  <a:cubicBezTo>
                    <a:pt x="34020" y="76724"/>
                    <a:pt x="36393" y="78020"/>
                    <a:pt x="38766" y="79317"/>
                  </a:cubicBezTo>
                  <a:cubicBezTo>
                    <a:pt x="42380" y="81276"/>
                    <a:pt x="46023" y="82931"/>
                    <a:pt x="49720" y="84752"/>
                  </a:cubicBezTo>
                  <a:cubicBezTo>
                    <a:pt x="52507" y="86656"/>
                    <a:pt x="56315" y="85911"/>
                    <a:pt x="58191" y="83124"/>
                  </a:cubicBezTo>
                  <a:cubicBezTo>
                    <a:pt x="60095" y="80338"/>
                    <a:pt x="59350" y="76558"/>
                    <a:pt x="56563" y="74654"/>
                  </a:cubicBezTo>
                  <a:cubicBezTo>
                    <a:pt x="53528" y="71923"/>
                    <a:pt x="50658" y="69136"/>
                    <a:pt x="47540" y="66515"/>
                  </a:cubicBezTo>
                  <a:close/>
                  <a:moveTo>
                    <a:pt x="17574" y="61659"/>
                  </a:moveTo>
                  <a:cubicBezTo>
                    <a:pt x="17077" y="61632"/>
                    <a:pt x="16608" y="61521"/>
                    <a:pt x="16167" y="61383"/>
                  </a:cubicBezTo>
                  <a:cubicBezTo>
                    <a:pt x="15808" y="61908"/>
                    <a:pt x="16912" y="61714"/>
                    <a:pt x="17574" y="61659"/>
                  </a:cubicBezTo>
                  <a:close/>
                  <a:moveTo>
                    <a:pt x="223062" y="271"/>
                  </a:moveTo>
                  <a:cubicBezTo>
                    <a:pt x="219834" y="-722"/>
                    <a:pt x="216412" y="1099"/>
                    <a:pt x="215419" y="4300"/>
                  </a:cubicBezTo>
                  <a:cubicBezTo>
                    <a:pt x="212439" y="12659"/>
                    <a:pt x="208272" y="20798"/>
                    <a:pt x="203719" y="28965"/>
                  </a:cubicBezTo>
                  <a:cubicBezTo>
                    <a:pt x="198504" y="38346"/>
                    <a:pt x="192516" y="47533"/>
                    <a:pt x="186777" y="56776"/>
                  </a:cubicBezTo>
                  <a:cubicBezTo>
                    <a:pt x="180789" y="66488"/>
                    <a:pt x="175160" y="76254"/>
                    <a:pt x="169973" y="85607"/>
                  </a:cubicBezTo>
                  <a:cubicBezTo>
                    <a:pt x="166993" y="91208"/>
                    <a:pt x="160370" y="99816"/>
                    <a:pt x="156369" y="107818"/>
                  </a:cubicBezTo>
                  <a:cubicBezTo>
                    <a:pt x="153996" y="112508"/>
                    <a:pt x="152396" y="117033"/>
                    <a:pt x="152285" y="120868"/>
                  </a:cubicBezTo>
                  <a:cubicBezTo>
                    <a:pt x="152037" y="124096"/>
                    <a:pt x="154465" y="126910"/>
                    <a:pt x="157666" y="127158"/>
                  </a:cubicBezTo>
                  <a:cubicBezTo>
                    <a:pt x="160894" y="127406"/>
                    <a:pt x="163709" y="124979"/>
                    <a:pt x="163957" y="121778"/>
                  </a:cubicBezTo>
                  <a:cubicBezTo>
                    <a:pt x="164233" y="119405"/>
                    <a:pt x="165778" y="116839"/>
                    <a:pt x="167489" y="114081"/>
                  </a:cubicBezTo>
                  <a:cubicBezTo>
                    <a:pt x="172235" y="106493"/>
                    <a:pt x="179492" y="98492"/>
                    <a:pt x="182914" y="93195"/>
                  </a:cubicBezTo>
                  <a:cubicBezTo>
                    <a:pt x="187715" y="85470"/>
                    <a:pt x="193179" y="77689"/>
                    <a:pt x="198311" y="69495"/>
                  </a:cubicBezTo>
                  <a:cubicBezTo>
                    <a:pt x="203416" y="61411"/>
                    <a:pt x="208300" y="52996"/>
                    <a:pt x="212687" y="44471"/>
                  </a:cubicBezTo>
                  <a:cubicBezTo>
                    <a:pt x="218868" y="32469"/>
                    <a:pt x="223918" y="20191"/>
                    <a:pt x="227091" y="7886"/>
                  </a:cubicBezTo>
                  <a:cubicBezTo>
                    <a:pt x="228084" y="4658"/>
                    <a:pt x="226263" y="1265"/>
                    <a:pt x="223062" y="271"/>
                  </a:cubicBezTo>
                  <a:close/>
                  <a:moveTo>
                    <a:pt x="5433" y="129255"/>
                  </a:moveTo>
                  <a:cubicBezTo>
                    <a:pt x="4826" y="128814"/>
                    <a:pt x="4301" y="128400"/>
                    <a:pt x="3888" y="128069"/>
                  </a:cubicBezTo>
                  <a:cubicBezTo>
                    <a:pt x="3446" y="130745"/>
                    <a:pt x="4219" y="130635"/>
                    <a:pt x="5433" y="129255"/>
                  </a:cubicBezTo>
                  <a:close/>
                  <a:moveTo>
                    <a:pt x="9296" y="117060"/>
                  </a:moveTo>
                  <a:cubicBezTo>
                    <a:pt x="9296" y="117088"/>
                    <a:pt x="9296" y="117143"/>
                    <a:pt x="9296" y="117171"/>
                  </a:cubicBezTo>
                  <a:cubicBezTo>
                    <a:pt x="9820" y="117446"/>
                    <a:pt x="10289" y="117805"/>
                    <a:pt x="10676" y="118191"/>
                  </a:cubicBezTo>
                  <a:cubicBezTo>
                    <a:pt x="10289" y="117281"/>
                    <a:pt x="9655" y="116039"/>
                    <a:pt x="9296" y="117060"/>
                  </a:cubicBezTo>
                  <a:close/>
                  <a:moveTo>
                    <a:pt x="27397" y="124868"/>
                  </a:moveTo>
                  <a:cubicBezTo>
                    <a:pt x="26514" y="124178"/>
                    <a:pt x="25576" y="123516"/>
                    <a:pt x="24610" y="122937"/>
                  </a:cubicBezTo>
                  <a:cubicBezTo>
                    <a:pt x="23093" y="122054"/>
                    <a:pt x="21520" y="121364"/>
                    <a:pt x="19947" y="120619"/>
                  </a:cubicBezTo>
                  <a:cubicBezTo>
                    <a:pt x="18181" y="119985"/>
                    <a:pt x="13490" y="119378"/>
                    <a:pt x="10979" y="118495"/>
                  </a:cubicBezTo>
                  <a:lnTo>
                    <a:pt x="10869" y="118357"/>
                  </a:lnTo>
                  <a:lnTo>
                    <a:pt x="10676" y="118191"/>
                  </a:lnTo>
                  <a:lnTo>
                    <a:pt x="10786" y="118412"/>
                  </a:lnTo>
                  <a:cubicBezTo>
                    <a:pt x="9848" y="118053"/>
                    <a:pt x="9241" y="117667"/>
                    <a:pt x="9296" y="117171"/>
                  </a:cubicBezTo>
                  <a:cubicBezTo>
                    <a:pt x="9185" y="117143"/>
                    <a:pt x="9075" y="117088"/>
                    <a:pt x="8965" y="117033"/>
                  </a:cubicBezTo>
                  <a:cubicBezTo>
                    <a:pt x="8413" y="116646"/>
                    <a:pt x="8054" y="116564"/>
                    <a:pt x="7889" y="116453"/>
                  </a:cubicBezTo>
                  <a:cubicBezTo>
                    <a:pt x="7144" y="116039"/>
                    <a:pt x="6509" y="116205"/>
                    <a:pt x="6233" y="116150"/>
                  </a:cubicBezTo>
                  <a:cubicBezTo>
                    <a:pt x="4991" y="115819"/>
                    <a:pt x="4136" y="116508"/>
                    <a:pt x="3501" y="116646"/>
                  </a:cubicBezTo>
                  <a:cubicBezTo>
                    <a:pt x="2591" y="116867"/>
                    <a:pt x="2122" y="117640"/>
                    <a:pt x="1514" y="118081"/>
                  </a:cubicBezTo>
                  <a:cubicBezTo>
                    <a:pt x="-196" y="119350"/>
                    <a:pt x="-527" y="121668"/>
                    <a:pt x="880" y="125310"/>
                  </a:cubicBezTo>
                  <a:cubicBezTo>
                    <a:pt x="963" y="125530"/>
                    <a:pt x="1790" y="126386"/>
                    <a:pt x="3391" y="127710"/>
                  </a:cubicBezTo>
                  <a:lnTo>
                    <a:pt x="3888" y="128069"/>
                  </a:lnTo>
                  <a:lnTo>
                    <a:pt x="3943" y="127710"/>
                  </a:lnTo>
                  <a:cubicBezTo>
                    <a:pt x="3943" y="127627"/>
                    <a:pt x="4108" y="127710"/>
                    <a:pt x="4274" y="127738"/>
                  </a:cubicBezTo>
                  <a:cubicBezTo>
                    <a:pt x="4908" y="128013"/>
                    <a:pt x="5598" y="128179"/>
                    <a:pt x="6261" y="128207"/>
                  </a:cubicBezTo>
                  <a:lnTo>
                    <a:pt x="6040" y="128538"/>
                  </a:lnTo>
                  <a:cubicBezTo>
                    <a:pt x="5929" y="128676"/>
                    <a:pt x="5791" y="128841"/>
                    <a:pt x="5681" y="128979"/>
                  </a:cubicBezTo>
                  <a:lnTo>
                    <a:pt x="5433" y="129255"/>
                  </a:lnTo>
                  <a:cubicBezTo>
                    <a:pt x="7613" y="130910"/>
                    <a:pt x="10676" y="133173"/>
                    <a:pt x="12138" y="134359"/>
                  </a:cubicBezTo>
                  <a:cubicBezTo>
                    <a:pt x="13462" y="135242"/>
                    <a:pt x="14677" y="136235"/>
                    <a:pt x="16001" y="137063"/>
                  </a:cubicBezTo>
                  <a:cubicBezTo>
                    <a:pt x="16912" y="137642"/>
                    <a:pt x="17850" y="138139"/>
                    <a:pt x="18816" y="138608"/>
                  </a:cubicBezTo>
                  <a:cubicBezTo>
                    <a:pt x="22651" y="140512"/>
                    <a:pt x="26514" y="141946"/>
                    <a:pt x="30488" y="143519"/>
                  </a:cubicBezTo>
                  <a:cubicBezTo>
                    <a:pt x="33357" y="145257"/>
                    <a:pt x="37110" y="144292"/>
                    <a:pt x="38848" y="141422"/>
                  </a:cubicBezTo>
                  <a:cubicBezTo>
                    <a:pt x="40559" y="138525"/>
                    <a:pt x="39621" y="134773"/>
                    <a:pt x="36724" y="133035"/>
                  </a:cubicBezTo>
                  <a:cubicBezTo>
                    <a:pt x="33523" y="130359"/>
                    <a:pt x="30708" y="127434"/>
                    <a:pt x="27397" y="124868"/>
                  </a:cubicBezTo>
                  <a:close/>
                  <a:moveTo>
                    <a:pt x="252008" y="63342"/>
                  </a:moveTo>
                  <a:cubicBezTo>
                    <a:pt x="251373" y="64032"/>
                    <a:pt x="249055" y="66074"/>
                    <a:pt x="246296" y="69053"/>
                  </a:cubicBezTo>
                  <a:cubicBezTo>
                    <a:pt x="245137" y="70323"/>
                    <a:pt x="243896" y="71674"/>
                    <a:pt x="242792" y="73192"/>
                  </a:cubicBezTo>
                  <a:cubicBezTo>
                    <a:pt x="241743" y="74627"/>
                    <a:pt x="240860" y="76227"/>
                    <a:pt x="240005" y="77744"/>
                  </a:cubicBezTo>
                  <a:cubicBezTo>
                    <a:pt x="238515" y="80421"/>
                    <a:pt x="237466" y="82931"/>
                    <a:pt x="236473" y="84614"/>
                  </a:cubicBezTo>
                  <a:cubicBezTo>
                    <a:pt x="236225" y="85111"/>
                    <a:pt x="236004" y="85801"/>
                    <a:pt x="236004" y="85801"/>
                  </a:cubicBezTo>
                  <a:lnTo>
                    <a:pt x="236335" y="85690"/>
                  </a:lnTo>
                  <a:cubicBezTo>
                    <a:pt x="234983" y="86408"/>
                    <a:pt x="233934" y="87677"/>
                    <a:pt x="233493" y="89277"/>
                  </a:cubicBezTo>
                  <a:cubicBezTo>
                    <a:pt x="232637" y="92395"/>
                    <a:pt x="234486" y="95595"/>
                    <a:pt x="237604" y="96450"/>
                  </a:cubicBezTo>
                  <a:cubicBezTo>
                    <a:pt x="238653" y="97002"/>
                    <a:pt x="241026" y="96726"/>
                    <a:pt x="244309" y="94657"/>
                  </a:cubicBezTo>
                  <a:cubicBezTo>
                    <a:pt x="246241" y="93443"/>
                    <a:pt x="249773" y="90270"/>
                    <a:pt x="253443" y="86297"/>
                  </a:cubicBezTo>
                  <a:cubicBezTo>
                    <a:pt x="254298" y="85387"/>
                    <a:pt x="255098" y="84421"/>
                    <a:pt x="255816" y="83400"/>
                  </a:cubicBezTo>
                  <a:cubicBezTo>
                    <a:pt x="256561" y="82352"/>
                    <a:pt x="257196" y="81303"/>
                    <a:pt x="257775" y="80200"/>
                  </a:cubicBezTo>
                  <a:cubicBezTo>
                    <a:pt x="260369" y="75289"/>
                    <a:pt x="261969" y="70874"/>
                    <a:pt x="262411" y="69743"/>
                  </a:cubicBezTo>
                  <a:cubicBezTo>
                    <a:pt x="264177" y="66874"/>
                    <a:pt x="263294" y="63122"/>
                    <a:pt x="260424" y="61356"/>
                  </a:cubicBezTo>
                  <a:cubicBezTo>
                    <a:pt x="257554" y="59590"/>
                    <a:pt x="253802" y="60473"/>
                    <a:pt x="252008" y="63342"/>
                  </a:cubicBezTo>
                  <a:close/>
                  <a:moveTo>
                    <a:pt x="675733" y="606481"/>
                  </a:moveTo>
                  <a:cubicBezTo>
                    <a:pt x="665027" y="602508"/>
                    <a:pt x="654514" y="598231"/>
                    <a:pt x="643890" y="594120"/>
                  </a:cubicBezTo>
                  <a:cubicBezTo>
                    <a:pt x="636799" y="591389"/>
                    <a:pt x="629707" y="588657"/>
                    <a:pt x="622561" y="586064"/>
                  </a:cubicBezTo>
                  <a:cubicBezTo>
                    <a:pt x="617759" y="584353"/>
                    <a:pt x="612958" y="582725"/>
                    <a:pt x="608129" y="581125"/>
                  </a:cubicBezTo>
                  <a:cubicBezTo>
                    <a:pt x="600872" y="578753"/>
                    <a:pt x="593532" y="576573"/>
                    <a:pt x="586220" y="574338"/>
                  </a:cubicBezTo>
                  <a:cubicBezTo>
                    <a:pt x="582274" y="573207"/>
                    <a:pt x="569581" y="567413"/>
                    <a:pt x="561138" y="565316"/>
                  </a:cubicBezTo>
                  <a:cubicBezTo>
                    <a:pt x="556861" y="564268"/>
                    <a:pt x="553356" y="564047"/>
                    <a:pt x="551314" y="564737"/>
                  </a:cubicBezTo>
                  <a:cubicBezTo>
                    <a:pt x="548196" y="565592"/>
                    <a:pt x="546348" y="568793"/>
                    <a:pt x="547203" y="571910"/>
                  </a:cubicBezTo>
                  <a:cubicBezTo>
                    <a:pt x="548031" y="574918"/>
                    <a:pt x="551038" y="576739"/>
                    <a:pt x="554046" y="576076"/>
                  </a:cubicBezTo>
                  <a:lnTo>
                    <a:pt x="554046" y="576104"/>
                  </a:lnTo>
                  <a:cubicBezTo>
                    <a:pt x="554046" y="576242"/>
                    <a:pt x="554267" y="576049"/>
                    <a:pt x="554377" y="576021"/>
                  </a:cubicBezTo>
                  <a:cubicBezTo>
                    <a:pt x="554681" y="576104"/>
                    <a:pt x="555177" y="576380"/>
                    <a:pt x="555536" y="576463"/>
                  </a:cubicBezTo>
                  <a:cubicBezTo>
                    <a:pt x="557688" y="577042"/>
                    <a:pt x="560365" y="578228"/>
                    <a:pt x="563180" y="579498"/>
                  </a:cubicBezTo>
                  <a:cubicBezTo>
                    <a:pt x="570492" y="582836"/>
                    <a:pt x="578466" y="587195"/>
                    <a:pt x="581474" y="588354"/>
                  </a:cubicBezTo>
                  <a:cubicBezTo>
                    <a:pt x="590387" y="591665"/>
                    <a:pt x="599189" y="595196"/>
                    <a:pt x="608102" y="598452"/>
                  </a:cubicBezTo>
                  <a:cubicBezTo>
                    <a:pt x="614089" y="600604"/>
                    <a:pt x="620077" y="602673"/>
                    <a:pt x="626120" y="604632"/>
                  </a:cubicBezTo>
                  <a:cubicBezTo>
                    <a:pt x="641269" y="609543"/>
                    <a:pt x="656583" y="613847"/>
                    <a:pt x="671981" y="618096"/>
                  </a:cubicBezTo>
                  <a:cubicBezTo>
                    <a:pt x="675209" y="619144"/>
                    <a:pt x="678631" y="617379"/>
                    <a:pt x="679679" y="614151"/>
                  </a:cubicBezTo>
                  <a:cubicBezTo>
                    <a:pt x="680700" y="610950"/>
                    <a:pt x="678934" y="607529"/>
                    <a:pt x="675733" y="606481"/>
                  </a:cubicBezTo>
                  <a:close/>
                  <a:moveTo>
                    <a:pt x="674685" y="699735"/>
                  </a:moveTo>
                  <a:lnTo>
                    <a:pt x="674657" y="699735"/>
                  </a:lnTo>
                  <a:cubicBezTo>
                    <a:pt x="670684" y="696176"/>
                    <a:pt x="663068" y="684588"/>
                    <a:pt x="662240" y="683429"/>
                  </a:cubicBezTo>
                  <a:cubicBezTo>
                    <a:pt x="656915" y="676339"/>
                    <a:pt x="652279" y="668862"/>
                    <a:pt x="647284" y="661661"/>
                  </a:cubicBezTo>
                  <a:cubicBezTo>
                    <a:pt x="643863" y="656722"/>
                    <a:pt x="640248" y="651894"/>
                    <a:pt x="636578" y="647176"/>
                  </a:cubicBezTo>
                  <a:cubicBezTo>
                    <a:pt x="630287" y="639120"/>
                    <a:pt x="623609" y="631450"/>
                    <a:pt x="616214" y="624166"/>
                  </a:cubicBezTo>
                  <a:cubicBezTo>
                    <a:pt x="613979" y="621655"/>
                    <a:pt x="610116" y="621462"/>
                    <a:pt x="607605" y="623697"/>
                  </a:cubicBezTo>
                  <a:cubicBezTo>
                    <a:pt x="605094" y="625959"/>
                    <a:pt x="604901" y="629822"/>
                    <a:pt x="607136" y="632333"/>
                  </a:cubicBezTo>
                  <a:cubicBezTo>
                    <a:pt x="613620" y="640416"/>
                    <a:pt x="619001" y="649024"/>
                    <a:pt x="624603" y="657522"/>
                  </a:cubicBezTo>
                  <a:cubicBezTo>
                    <a:pt x="628466" y="663344"/>
                    <a:pt x="632301" y="669165"/>
                    <a:pt x="636413" y="674821"/>
                  </a:cubicBezTo>
                  <a:cubicBezTo>
                    <a:pt x="640883" y="680974"/>
                    <a:pt x="645767" y="686851"/>
                    <a:pt x="650844" y="692644"/>
                  </a:cubicBezTo>
                  <a:cubicBezTo>
                    <a:pt x="651920" y="693831"/>
                    <a:pt x="662268" y="705777"/>
                    <a:pt x="667290" y="709198"/>
                  </a:cubicBezTo>
                  <a:cubicBezTo>
                    <a:pt x="671070" y="711792"/>
                    <a:pt x="674354" y="711461"/>
                    <a:pt x="675844" y="710550"/>
                  </a:cubicBezTo>
                  <a:cubicBezTo>
                    <a:pt x="678713" y="709033"/>
                    <a:pt x="679817" y="705501"/>
                    <a:pt x="678299" y="702660"/>
                  </a:cubicBezTo>
                  <a:cubicBezTo>
                    <a:pt x="677527" y="701170"/>
                    <a:pt x="676175" y="700149"/>
                    <a:pt x="674685" y="699735"/>
                  </a:cubicBezTo>
                  <a:close/>
                  <a:moveTo>
                    <a:pt x="568947" y="707019"/>
                  </a:moveTo>
                  <a:lnTo>
                    <a:pt x="570023" y="717282"/>
                  </a:lnTo>
                  <a:cubicBezTo>
                    <a:pt x="570078" y="717945"/>
                    <a:pt x="569995" y="721559"/>
                    <a:pt x="569774" y="723049"/>
                  </a:cubicBezTo>
                  <a:cubicBezTo>
                    <a:pt x="568726" y="730802"/>
                    <a:pt x="559206" y="727436"/>
                    <a:pt x="558820" y="726498"/>
                  </a:cubicBezTo>
                  <a:cubicBezTo>
                    <a:pt x="558158" y="725422"/>
                    <a:pt x="557909" y="724180"/>
                    <a:pt x="558020" y="723021"/>
                  </a:cubicBezTo>
                  <a:cubicBezTo>
                    <a:pt x="558213" y="722938"/>
                    <a:pt x="558240" y="722580"/>
                    <a:pt x="558158" y="722138"/>
                  </a:cubicBezTo>
                  <a:cubicBezTo>
                    <a:pt x="558351" y="721311"/>
                    <a:pt x="558737" y="720538"/>
                    <a:pt x="559289" y="719848"/>
                  </a:cubicBezTo>
                  <a:cubicBezTo>
                    <a:pt x="558903" y="720262"/>
                    <a:pt x="558323" y="720897"/>
                    <a:pt x="558130" y="721973"/>
                  </a:cubicBezTo>
                  <a:cubicBezTo>
                    <a:pt x="557882" y="720952"/>
                    <a:pt x="557275" y="719600"/>
                    <a:pt x="557275" y="719600"/>
                  </a:cubicBezTo>
                  <a:cubicBezTo>
                    <a:pt x="557275" y="719600"/>
                    <a:pt x="557247" y="719848"/>
                    <a:pt x="557275" y="719903"/>
                  </a:cubicBezTo>
                  <a:lnTo>
                    <a:pt x="554101" y="710606"/>
                  </a:lnTo>
                  <a:cubicBezTo>
                    <a:pt x="553467" y="708619"/>
                    <a:pt x="552666" y="706688"/>
                    <a:pt x="552004" y="704674"/>
                  </a:cubicBezTo>
                  <a:cubicBezTo>
                    <a:pt x="551342" y="702660"/>
                    <a:pt x="550707" y="700646"/>
                    <a:pt x="550128" y="698604"/>
                  </a:cubicBezTo>
                  <a:cubicBezTo>
                    <a:pt x="549438" y="696093"/>
                    <a:pt x="548886" y="693555"/>
                    <a:pt x="548334" y="691017"/>
                  </a:cubicBezTo>
                  <a:cubicBezTo>
                    <a:pt x="547451" y="687099"/>
                    <a:pt x="546761" y="683236"/>
                    <a:pt x="545989" y="679291"/>
                  </a:cubicBezTo>
                  <a:cubicBezTo>
                    <a:pt x="544940" y="676090"/>
                    <a:pt x="546679" y="672642"/>
                    <a:pt x="549879" y="671593"/>
                  </a:cubicBezTo>
                  <a:cubicBezTo>
                    <a:pt x="553080" y="670545"/>
                    <a:pt x="556530" y="672283"/>
                    <a:pt x="557578" y="675483"/>
                  </a:cubicBezTo>
                  <a:cubicBezTo>
                    <a:pt x="559289" y="679098"/>
                    <a:pt x="561110" y="682574"/>
                    <a:pt x="562738" y="686243"/>
                  </a:cubicBezTo>
                  <a:cubicBezTo>
                    <a:pt x="563842" y="688699"/>
                    <a:pt x="564918" y="691155"/>
                    <a:pt x="565801" y="693693"/>
                  </a:cubicBezTo>
                  <a:cubicBezTo>
                    <a:pt x="566546" y="695845"/>
                    <a:pt x="567181" y="698024"/>
                    <a:pt x="567705" y="700232"/>
                  </a:cubicBezTo>
                  <a:cubicBezTo>
                    <a:pt x="568229" y="702467"/>
                    <a:pt x="568588" y="704729"/>
                    <a:pt x="568947" y="707019"/>
                  </a:cubicBezTo>
                  <a:close/>
                  <a:moveTo>
                    <a:pt x="562076" y="717945"/>
                  </a:moveTo>
                  <a:cubicBezTo>
                    <a:pt x="561634" y="718083"/>
                    <a:pt x="561220" y="718248"/>
                    <a:pt x="560834" y="718496"/>
                  </a:cubicBezTo>
                  <a:cubicBezTo>
                    <a:pt x="560365" y="718772"/>
                    <a:pt x="559979" y="719103"/>
                    <a:pt x="559620" y="719462"/>
                  </a:cubicBezTo>
                  <a:cubicBezTo>
                    <a:pt x="560282" y="718524"/>
                    <a:pt x="561165" y="718138"/>
                    <a:pt x="562076" y="717945"/>
                  </a:cubicBezTo>
                  <a:close/>
                  <a:moveTo>
                    <a:pt x="557964" y="723021"/>
                  </a:moveTo>
                  <a:lnTo>
                    <a:pt x="558020" y="723021"/>
                  </a:lnTo>
                  <a:lnTo>
                    <a:pt x="558047" y="722718"/>
                  </a:lnTo>
                  <a:cubicBezTo>
                    <a:pt x="558020" y="722773"/>
                    <a:pt x="557799" y="723049"/>
                    <a:pt x="557964" y="723021"/>
                  </a:cubicBezTo>
                  <a:close/>
                  <a:moveTo>
                    <a:pt x="558130" y="721973"/>
                  </a:moveTo>
                  <a:lnTo>
                    <a:pt x="558102" y="722028"/>
                  </a:lnTo>
                  <a:cubicBezTo>
                    <a:pt x="558102" y="722138"/>
                    <a:pt x="558075" y="722249"/>
                    <a:pt x="558075" y="722359"/>
                  </a:cubicBezTo>
                  <a:lnTo>
                    <a:pt x="558047" y="722635"/>
                  </a:lnTo>
                  <a:cubicBezTo>
                    <a:pt x="558075" y="722469"/>
                    <a:pt x="558102" y="722304"/>
                    <a:pt x="558158" y="722138"/>
                  </a:cubicBezTo>
                  <a:lnTo>
                    <a:pt x="558130" y="721973"/>
                  </a:lnTo>
                  <a:close/>
                  <a:moveTo>
                    <a:pt x="558047" y="722663"/>
                  </a:moveTo>
                  <a:lnTo>
                    <a:pt x="558047" y="722690"/>
                  </a:lnTo>
                  <a:lnTo>
                    <a:pt x="558047" y="722718"/>
                  </a:lnTo>
                  <a:lnTo>
                    <a:pt x="558047" y="722635"/>
                  </a:lnTo>
                  <a:lnTo>
                    <a:pt x="558047" y="722663"/>
                  </a:lnTo>
                  <a:close/>
                  <a:moveTo>
                    <a:pt x="734259" y="522165"/>
                  </a:moveTo>
                  <a:cubicBezTo>
                    <a:pt x="731941" y="519737"/>
                    <a:pt x="728051" y="519682"/>
                    <a:pt x="725650" y="522000"/>
                  </a:cubicBezTo>
                  <a:cubicBezTo>
                    <a:pt x="719690" y="527021"/>
                    <a:pt x="713067" y="531049"/>
                    <a:pt x="706417" y="535243"/>
                  </a:cubicBezTo>
                  <a:cubicBezTo>
                    <a:pt x="701864" y="538085"/>
                    <a:pt x="697229" y="540871"/>
                    <a:pt x="692786" y="543879"/>
                  </a:cubicBezTo>
                  <a:cubicBezTo>
                    <a:pt x="687819" y="547272"/>
                    <a:pt x="683128" y="550997"/>
                    <a:pt x="678548" y="554777"/>
                  </a:cubicBezTo>
                  <a:cubicBezTo>
                    <a:pt x="676727" y="556405"/>
                    <a:pt x="665082" y="567137"/>
                    <a:pt x="661054" y="570889"/>
                  </a:cubicBezTo>
                  <a:cubicBezTo>
                    <a:pt x="660612" y="571276"/>
                    <a:pt x="660198" y="571690"/>
                    <a:pt x="659812" y="572076"/>
                  </a:cubicBezTo>
                  <a:cubicBezTo>
                    <a:pt x="652914" y="577070"/>
                    <a:pt x="651286" y="582615"/>
                    <a:pt x="654072" y="584574"/>
                  </a:cubicBezTo>
                  <a:cubicBezTo>
                    <a:pt x="655700" y="587278"/>
                    <a:pt x="661192" y="586699"/>
                    <a:pt x="667124" y="581291"/>
                  </a:cubicBezTo>
                  <a:cubicBezTo>
                    <a:pt x="667621" y="580987"/>
                    <a:pt x="668117" y="580656"/>
                    <a:pt x="668642" y="580298"/>
                  </a:cubicBezTo>
                  <a:cubicBezTo>
                    <a:pt x="673084" y="577208"/>
                    <a:pt x="685860" y="568213"/>
                    <a:pt x="687874" y="566861"/>
                  </a:cubicBezTo>
                  <a:cubicBezTo>
                    <a:pt x="692427" y="563606"/>
                    <a:pt x="697311" y="560736"/>
                    <a:pt x="702030" y="557591"/>
                  </a:cubicBezTo>
                  <a:cubicBezTo>
                    <a:pt x="706886" y="554308"/>
                    <a:pt x="711660" y="550859"/>
                    <a:pt x="716268" y="547272"/>
                  </a:cubicBezTo>
                  <a:cubicBezTo>
                    <a:pt x="722697" y="542223"/>
                    <a:pt x="728713" y="536816"/>
                    <a:pt x="734121" y="530774"/>
                  </a:cubicBezTo>
                  <a:cubicBezTo>
                    <a:pt x="736549" y="528456"/>
                    <a:pt x="736605" y="524566"/>
                    <a:pt x="734259" y="522165"/>
                  </a:cubicBezTo>
                  <a:close/>
                  <a:moveTo>
                    <a:pt x="606308" y="563054"/>
                  </a:moveTo>
                  <a:cubicBezTo>
                    <a:pt x="608322" y="561895"/>
                    <a:pt x="610254" y="560957"/>
                    <a:pt x="612241" y="559743"/>
                  </a:cubicBezTo>
                  <a:cubicBezTo>
                    <a:pt x="614145" y="558557"/>
                    <a:pt x="616049" y="557453"/>
                    <a:pt x="617787" y="556046"/>
                  </a:cubicBezTo>
                  <a:cubicBezTo>
                    <a:pt x="619139" y="554942"/>
                    <a:pt x="620353" y="553646"/>
                    <a:pt x="621540" y="552349"/>
                  </a:cubicBezTo>
                  <a:cubicBezTo>
                    <a:pt x="623388" y="550280"/>
                    <a:pt x="624851" y="548128"/>
                    <a:pt x="626589" y="545975"/>
                  </a:cubicBezTo>
                  <a:cubicBezTo>
                    <a:pt x="629211" y="543851"/>
                    <a:pt x="629652" y="540016"/>
                    <a:pt x="627528" y="537395"/>
                  </a:cubicBezTo>
                  <a:cubicBezTo>
                    <a:pt x="625430" y="534774"/>
                    <a:pt x="621595" y="534333"/>
                    <a:pt x="618974" y="536457"/>
                  </a:cubicBezTo>
                  <a:cubicBezTo>
                    <a:pt x="616407" y="537726"/>
                    <a:pt x="613952" y="538802"/>
                    <a:pt x="611496" y="540320"/>
                  </a:cubicBezTo>
                  <a:cubicBezTo>
                    <a:pt x="609923" y="541285"/>
                    <a:pt x="608405" y="542306"/>
                    <a:pt x="607053" y="543548"/>
                  </a:cubicBezTo>
                  <a:cubicBezTo>
                    <a:pt x="605315" y="545120"/>
                    <a:pt x="603880" y="546914"/>
                    <a:pt x="602445" y="548735"/>
                  </a:cubicBezTo>
                  <a:cubicBezTo>
                    <a:pt x="600955" y="550611"/>
                    <a:pt x="599741" y="552487"/>
                    <a:pt x="598389" y="554473"/>
                  </a:cubicBezTo>
                  <a:cubicBezTo>
                    <a:pt x="596016" y="556653"/>
                    <a:pt x="595878" y="560350"/>
                    <a:pt x="598058" y="562723"/>
                  </a:cubicBezTo>
                  <a:cubicBezTo>
                    <a:pt x="600238" y="565095"/>
                    <a:pt x="603935" y="565234"/>
                    <a:pt x="606308" y="563054"/>
                  </a:cubicBezTo>
                  <a:close/>
                  <a:moveTo>
                    <a:pt x="653934" y="518799"/>
                  </a:moveTo>
                  <a:cubicBezTo>
                    <a:pt x="654459" y="518799"/>
                    <a:pt x="656142" y="519434"/>
                    <a:pt x="658101" y="517861"/>
                  </a:cubicBezTo>
                  <a:cubicBezTo>
                    <a:pt x="658736" y="517475"/>
                    <a:pt x="659288" y="516978"/>
                    <a:pt x="659729" y="516427"/>
                  </a:cubicBezTo>
                  <a:lnTo>
                    <a:pt x="659701" y="516371"/>
                  </a:lnTo>
                  <a:cubicBezTo>
                    <a:pt x="659426" y="516040"/>
                    <a:pt x="659701" y="515709"/>
                    <a:pt x="660226" y="515378"/>
                  </a:cubicBezTo>
                  <a:cubicBezTo>
                    <a:pt x="660198" y="515516"/>
                    <a:pt x="660171" y="515654"/>
                    <a:pt x="660143" y="515792"/>
                  </a:cubicBezTo>
                  <a:lnTo>
                    <a:pt x="660281" y="515599"/>
                  </a:lnTo>
                  <a:lnTo>
                    <a:pt x="660447" y="515240"/>
                  </a:lnTo>
                  <a:cubicBezTo>
                    <a:pt x="661357" y="514716"/>
                    <a:pt x="662792" y="514192"/>
                    <a:pt x="663261" y="513861"/>
                  </a:cubicBezTo>
                  <a:lnTo>
                    <a:pt x="670684" y="508508"/>
                  </a:lnTo>
                  <a:cubicBezTo>
                    <a:pt x="672367" y="507156"/>
                    <a:pt x="674105" y="505915"/>
                    <a:pt x="675733" y="504480"/>
                  </a:cubicBezTo>
                  <a:cubicBezTo>
                    <a:pt x="676782" y="503542"/>
                    <a:pt x="677830" y="502576"/>
                    <a:pt x="678796" y="501556"/>
                  </a:cubicBezTo>
                  <a:cubicBezTo>
                    <a:pt x="682494" y="497665"/>
                    <a:pt x="685777" y="493554"/>
                    <a:pt x="689475" y="489692"/>
                  </a:cubicBezTo>
                  <a:cubicBezTo>
                    <a:pt x="692096" y="487567"/>
                    <a:pt x="692483" y="483732"/>
                    <a:pt x="690358" y="481111"/>
                  </a:cubicBezTo>
                  <a:cubicBezTo>
                    <a:pt x="688233" y="478490"/>
                    <a:pt x="684398" y="478104"/>
                    <a:pt x="681776" y="480228"/>
                  </a:cubicBezTo>
                  <a:cubicBezTo>
                    <a:pt x="677030" y="483181"/>
                    <a:pt x="672367" y="486022"/>
                    <a:pt x="667952" y="489416"/>
                  </a:cubicBezTo>
                  <a:cubicBezTo>
                    <a:pt x="666793" y="490299"/>
                    <a:pt x="665689" y="491265"/>
                    <a:pt x="664641" y="492258"/>
                  </a:cubicBezTo>
                  <a:cubicBezTo>
                    <a:pt x="663040" y="493720"/>
                    <a:pt x="661605" y="495348"/>
                    <a:pt x="660115" y="496920"/>
                  </a:cubicBezTo>
                  <a:lnTo>
                    <a:pt x="653934" y="504149"/>
                  </a:lnTo>
                  <a:cubicBezTo>
                    <a:pt x="652969" y="505418"/>
                    <a:pt x="650513" y="508398"/>
                    <a:pt x="650044" y="509308"/>
                  </a:cubicBezTo>
                  <a:cubicBezTo>
                    <a:pt x="648167" y="513005"/>
                    <a:pt x="649216" y="515571"/>
                    <a:pt x="649961" y="516344"/>
                  </a:cubicBezTo>
                  <a:cubicBezTo>
                    <a:pt x="650954" y="517392"/>
                    <a:pt x="651975" y="518799"/>
                    <a:pt x="653934" y="51879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14020" y="3793355"/>
              <a:ext cx="1034010" cy="1027993"/>
            </a:xfrm>
            <a:custGeom>
              <a:avLst/>
              <a:gdLst/>
              <a:ahLst/>
              <a:cxnLst/>
              <a:rect l="l" t="t" r="r" b="b"/>
              <a:pathLst>
                <a:path w="2068020" h="2055985" extrusionOk="0">
                  <a:moveTo>
                    <a:pt x="443427" y="515797"/>
                  </a:moveTo>
                  <a:cubicBezTo>
                    <a:pt x="443427" y="529785"/>
                    <a:pt x="432224" y="541124"/>
                    <a:pt x="418455" y="541124"/>
                  </a:cubicBezTo>
                  <a:cubicBezTo>
                    <a:pt x="404686" y="541124"/>
                    <a:pt x="393510" y="529785"/>
                    <a:pt x="393510" y="515797"/>
                  </a:cubicBezTo>
                  <a:cubicBezTo>
                    <a:pt x="393510" y="501808"/>
                    <a:pt x="404686" y="490469"/>
                    <a:pt x="418455" y="490469"/>
                  </a:cubicBezTo>
                  <a:cubicBezTo>
                    <a:pt x="432224" y="490469"/>
                    <a:pt x="443427" y="501808"/>
                    <a:pt x="443427" y="515797"/>
                  </a:cubicBezTo>
                  <a:close/>
                  <a:moveTo>
                    <a:pt x="367711" y="1049692"/>
                  </a:moveTo>
                  <a:cubicBezTo>
                    <a:pt x="353941" y="1049692"/>
                    <a:pt x="342766" y="1061032"/>
                    <a:pt x="342766" y="1075020"/>
                  </a:cubicBezTo>
                  <a:cubicBezTo>
                    <a:pt x="342766" y="1089008"/>
                    <a:pt x="353941" y="1100348"/>
                    <a:pt x="367711" y="1100348"/>
                  </a:cubicBezTo>
                  <a:cubicBezTo>
                    <a:pt x="381480" y="1100348"/>
                    <a:pt x="392683" y="1089008"/>
                    <a:pt x="392683" y="1075020"/>
                  </a:cubicBezTo>
                  <a:cubicBezTo>
                    <a:pt x="392683" y="1061032"/>
                    <a:pt x="381480" y="1049692"/>
                    <a:pt x="367711" y="1049692"/>
                  </a:cubicBezTo>
                  <a:close/>
                  <a:moveTo>
                    <a:pt x="876589" y="2005330"/>
                  </a:moveTo>
                  <a:cubicBezTo>
                    <a:pt x="862820" y="2005330"/>
                    <a:pt x="851645" y="2016669"/>
                    <a:pt x="851645" y="2030657"/>
                  </a:cubicBezTo>
                  <a:cubicBezTo>
                    <a:pt x="851645" y="2044646"/>
                    <a:pt x="862820" y="2055985"/>
                    <a:pt x="876589" y="2055985"/>
                  </a:cubicBezTo>
                  <a:cubicBezTo>
                    <a:pt x="890358" y="2055985"/>
                    <a:pt x="901534" y="2044646"/>
                    <a:pt x="901534" y="2030657"/>
                  </a:cubicBezTo>
                  <a:cubicBezTo>
                    <a:pt x="901534" y="2016669"/>
                    <a:pt x="890358" y="2005330"/>
                    <a:pt x="876589" y="2005330"/>
                  </a:cubicBezTo>
                  <a:close/>
                  <a:moveTo>
                    <a:pt x="948277" y="1706667"/>
                  </a:moveTo>
                  <a:cubicBezTo>
                    <a:pt x="934480" y="1706667"/>
                    <a:pt x="923305" y="1718007"/>
                    <a:pt x="923305" y="1731995"/>
                  </a:cubicBezTo>
                  <a:cubicBezTo>
                    <a:pt x="923305" y="1745983"/>
                    <a:pt x="934480" y="1757323"/>
                    <a:pt x="948277" y="1757323"/>
                  </a:cubicBezTo>
                  <a:cubicBezTo>
                    <a:pt x="962046" y="1757323"/>
                    <a:pt x="973222" y="1745983"/>
                    <a:pt x="973222" y="1731995"/>
                  </a:cubicBezTo>
                  <a:cubicBezTo>
                    <a:pt x="973222" y="1718007"/>
                    <a:pt x="962046" y="1706667"/>
                    <a:pt x="948277" y="1706667"/>
                  </a:cubicBezTo>
                  <a:close/>
                  <a:moveTo>
                    <a:pt x="1348714" y="1993301"/>
                  </a:moveTo>
                  <a:cubicBezTo>
                    <a:pt x="1334944" y="1993301"/>
                    <a:pt x="1323769" y="2004668"/>
                    <a:pt x="1323769" y="2018628"/>
                  </a:cubicBezTo>
                  <a:cubicBezTo>
                    <a:pt x="1323769" y="2032616"/>
                    <a:pt x="1334944" y="2043983"/>
                    <a:pt x="1348714" y="2043983"/>
                  </a:cubicBezTo>
                  <a:cubicBezTo>
                    <a:pt x="1362510" y="2043983"/>
                    <a:pt x="1373686" y="2032616"/>
                    <a:pt x="1373686" y="2018628"/>
                  </a:cubicBezTo>
                  <a:cubicBezTo>
                    <a:pt x="1373686" y="2004668"/>
                    <a:pt x="1362510" y="1993301"/>
                    <a:pt x="1348714" y="1993301"/>
                  </a:cubicBezTo>
                  <a:close/>
                  <a:moveTo>
                    <a:pt x="1610714" y="1617579"/>
                  </a:moveTo>
                  <a:cubicBezTo>
                    <a:pt x="1596917" y="1617579"/>
                    <a:pt x="1585741" y="1628918"/>
                    <a:pt x="1585741" y="1642906"/>
                  </a:cubicBezTo>
                  <a:cubicBezTo>
                    <a:pt x="1585741" y="1656895"/>
                    <a:pt x="1596917" y="1668234"/>
                    <a:pt x="1610714" y="1668234"/>
                  </a:cubicBezTo>
                  <a:cubicBezTo>
                    <a:pt x="1624483" y="1668234"/>
                    <a:pt x="1635658" y="1656895"/>
                    <a:pt x="1635658" y="1642906"/>
                  </a:cubicBezTo>
                  <a:cubicBezTo>
                    <a:pt x="1635658" y="1628918"/>
                    <a:pt x="1624483" y="1617579"/>
                    <a:pt x="1610714" y="1617579"/>
                  </a:cubicBezTo>
                  <a:close/>
                  <a:moveTo>
                    <a:pt x="2043048" y="1837472"/>
                  </a:moveTo>
                  <a:cubicBezTo>
                    <a:pt x="2029279" y="1837472"/>
                    <a:pt x="2018103" y="1848839"/>
                    <a:pt x="2018103" y="1862799"/>
                  </a:cubicBezTo>
                  <a:cubicBezTo>
                    <a:pt x="2018103" y="1876788"/>
                    <a:pt x="2029279" y="1888155"/>
                    <a:pt x="2043048" y="1888155"/>
                  </a:cubicBezTo>
                  <a:cubicBezTo>
                    <a:pt x="2056817" y="1888155"/>
                    <a:pt x="2068020" y="1876788"/>
                    <a:pt x="2068020" y="1862799"/>
                  </a:cubicBezTo>
                  <a:cubicBezTo>
                    <a:pt x="2067992" y="1848839"/>
                    <a:pt x="2056817" y="1837472"/>
                    <a:pt x="2043048" y="1837472"/>
                  </a:cubicBezTo>
                  <a:close/>
                  <a:moveTo>
                    <a:pt x="24944" y="711410"/>
                  </a:moveTo>
                  <a:cubicBezTo>
                    <a:pt x="11175" y="711410"/>
                    <a:pt x="0" y="722750"/>
                    <a:pt x="0" y="736738"/>
                  </a:cubicBezTo>
                  <a:cubicBezTo>
                    <a:pt x="0" y="750726"/>
                    <a:pt x="11175" y="762066"/>
                    <a:pt x="24944" y="762066"/>
                  </a:cubicBezTo>
                  <a:cubicBezTo>
                    <a:pt x="38714" y="762066"/>
                    <a:pt x="49917" y="750726"/>
                    <a:pt x="49917" y="736738"/>
                  </a:cubicBezTo>
                  <a:cubicBezTo>
                    <a:pt x="49917" y="722750"/>
                    <a:pt x="38714" y="711410"/>
                    <a:pt x="24944" y="711410"/>
                  </a:cubicBezTo>
                  <a:close/>
                  <a:moveTo>
                    <a:pt x="147570" y="0"/>
                  </a:moveTo>
                  <a:cubicBezTo>
                    <a:pt x="133801" y="0"/>
                    <a:pt x="122625" y="11340"/>
                    <a:pt x="122625" y="25328"/>
                  </a:cubicBezTo>
                  <a:cubicBezTo>
                    <a:pt x="122625" y="39316"/>
                    <a:pt x="133801" y="50655"/>
                    <a:pt x="147570" y="50655"/>
                  </a:cubicBezTo>
                  <a:cubicBezTo>
                    <a:pt x="161367" y="50655"/>
                    <a:pt x="172542" y="39316"/>
                    <a:pt x="172542" y="25328"/>
                  </a:cubicBezTo>
                  <a:cubicBezTo>
                    <a:pt x="172542" y="11340"/>
                    <a:pt x="161367" y="0"/>
                    <a:pt x="147570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12877" y="3620932"/>
              <a:ext cx="141038" cy="137687"/>
            </a:xfrm>
            <a:custGeom>
              <a:avLst/>
              <a:gdLst/>
              <a:ahLst/>
              <a:cxnLst/>
              <a:rect l="l" t="t" r="r" b="b"/>
              <a:pathLst>
                <a:path w="282076" h="275374" extrusionOk="0">
                  <a:moveTo>
                    <a:pt x="163620" y="203695"/>
                  </a:moveTo>
                  <a:cubicBezTo>
                    <a:pt x="169995" y="234347"/>
                    <a:pt x="170133" y="272835"/>
                    <a:pt x="131805" y="275263"/>
                  </a:cubicBezTo>
                  <a:cubicBezTo>
                    <a:pt x="88704" y="277967"/>
                    <a:pt x="95382" y="230733"/>
                    <a:pt x="111220" y="193817"/>
                  </a:cubicBezTo>
                  <a:cubicBezTo>
                    <a:pt x="93202" y="220580"/>
                    <a:pt x="66271" y="247783"/>
                    <a:pt x="39064" y="227808"/>
                  </a:cubicBezTo>
                  <a:cubicBezTo>
                    <a:pt x="11167" y="207336"/>
                    <a:pt x="37905" y="179388"/>
                    <a:pt x="70493" y="159661"/>
                  </a:cubicBezTo>
                  <a:cubicBezTo>
                    <a:pt x="32027" y="164682"/>
                    <a:pt x="-8756" y="158916"/>
                    <a:pt x="1647" y="122331"/>
                  </a:cubicBezTo>
                  <a:cubicBezTo>
                    <a:pt x="10559" y="90879"/>
                    <a:pt x="42430" y="93307"/>
                    <a:pt x="70575" y="102660"/>
                  </a:cubicBezTo>
                  <a:cubicBezTo>
                    <a:pt x="45272" y="83816"/>
                    <a:pt x="22176" y="57688"/>
                    <a:pt x="43561" y="34071"/>
                  </a:cubicBezTo>
                  <a:cubicBezTo>
                    <a:pt x="66105" y="9129"/>
                    <a:pt x="92843" y="34954"/>
                    <a:pt x="111276" y="66572"/>
                  </a:cubicBezTo>
                  <a:cubicBezTo>
                    <a:pt x="101066" y="32526"/>
                    <a:pt x="101839" y="-3121"/>
                    <a:pt x="139228" y="218"/>
                  </a:cubicBezTo>
                  <a:cubicBezTo>
                    <a:pt x="178328" y="3722"/>
                    <a:pt x="176286" y="44058"/>
                    <a:pt x="168698" y="75014"/>
                  </a:cubicBezTo>
                  <a:cubicBezTo>
                    <a:pt x="181777" y="44914"/>
                    <a:pt x="204210" y="11033"/>
                    <a:pt x="235529" y="27035"/>
                  </a:cubicBezTo>
                  <a:cubicBezTo>
                    <a:pt x="270683" y="44996"/>
                    <a:pt x="238150" y="83429"/>
                    <a:pt x="204210" y="108647"/>
                  </a:cubicBezTo>
                  <a:cubicBezTo>
                    <a:pt x="235943" y="99873"/>
                    <a:pt x="276809" y="97169"/>
                    <a:pt x="281665" y="138996"/>
                  </a:cubicBezTo>
                  <a:cubicBezTo>
                    <a:pt x="286991" y="184575"/>
                    <a:pt x="239585" y="181153"/>
                    <a:pt x="200541" y="166807"/>
                  </a:cubicBezTo>
                  <a:cubicBezTo>
                    <a:pt x="228162" y="184988"/>
                    <a:pt x="256500" y="212082"/>
                    <a:pt x="234618" y="237823"/>
                  </a:cubicBezTo>
                  <a:cubicBezTo>
                    <a:pt x="212019" y="264420"/>
                    <a:pt x="183157" y="236389"/>
                    <a:pt x="163620" y="203695"/>
                  </a:cubicBezTo>
                  <a:lnTo>
                    <a:pt x="163620" y="203695"/>
                  </a:lnTo>
                  <a:close/>
                  <a:moveTo>
                    <a:pt x="128356" y="164186"/>
                  </a:moveTo>
                  <a:cubicBezTo>
                    <a:pt x="133957" y="159882"/>
                    <a:pt x="140414" y="161813"/>
                    <a:pt x="145188" y="163882"/>
                  </a:cubicBezTo>
                  <a:cubicBezTo>
                    <a:pt x="140552" y="146804"/>
                    <a:pt x="163620" y="148349"/>
                    <a:pt x="161027" y="145176"/>
                  </a:cubicBezTo>
                  <a:cubicBezTo>
                    <a:pt x="161027" y="145176"/>
                    <a:pt x="162296" y="145728"/>
                    <a:pt x="164503" y="146776"/>
                  </a:cubicBezTo>
                  <a:cubicBezTo>
                    <a:pt x="160392" y="139465"/>
                    <a:pt x="164586" y="130802"/>
                    <a:pt x="166269" y="126194"/>
                  </a:cubicBezTo>
                  <a:cubicBezTo>
                    <a:pt x="159261" y="122745"/>
                    <a:pt x="157219" y="112151"/>
                    <a:pt x="155260" y="114330"/>
                  </a:cubicBezTo>
                  <a:cubicBezTo>
                    <a:pt x="155260" y="114330"/>
                    <a:pt x="155618" y="112868"/>
                    <a:pt x="156308" y="110330"/>
                  </a:cubicBezTo>
                  <a:cubicBezTo>
                    <a:pt x="153604" y="109474"/>
                    <a:pt x="139255" y="121669"/>
                    <a:pt x="130039" y="108840"/>
                  </a:cubicBezTo>
                  <a:cubicBezTo>
                    <a:pt x="130094" y="109033"/>
                    <a:pt x="130150" y="109199"/>
                    <a:pt x="130205" y="109392"/>
                  </a:cubicBezTo>
                  <a:cubicBezTo>
                    <a:pt x="134095" y="122469"/>
                    <a:pt x="123306" y="125146"/>
                    <a:pt x="117429" y="126718"/>
                  </a:cubicBezTo>
                  <a:cubicBezTo>
                    <a:pt x="117843" y="129257"/>
                    <a:pt x="119830" y="134140"/>
                    <a:pt x="119526" y="138996"/>
                  </a:cubicBezTo>
                  <a:cubicBezTo>
                    <a:pt x="130563" y="140430"/>
                    <a:pt x="130315" y="156488"/>
                    <a:pt x="133074" y="154253"/>
                  </a:cubicBezTo>
                  <a:cubicBezTo>
                    <a:pt x="133074" y="154253"/>
                    <a:pt x="131391" y="158143"/>
                    <a:pt x="128356" y="164186"/>
                  </a:cubicBezTo>
                  <a:lnTo>
                    <a:pt x="128356" y="16418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5644" y="3672675"/>
              <a:ext cx="34426" cy="35318"/>
            </a:xfrm>
            <a:custGeom>
              <a:avLst/>
              <a:gdLst/>
              <a:ahLst/>
              <a:cxnLst/>
              <a:rect l="l" t="t" r="r" b="b"/>
              <a:pathLst>
                <a:path w="68852" h="70636" extrusionOk="0">
                  <a:moveTo>
                    <a:pt x="33944" y="70634"/>
                  </a:moveTo>
                  <a:cubicBezTo>
                    <a:pt x="14959" y="70413"/>
                    <a:pt x="-272" y="54383"/>
                    <a:pt x="4" y="34877"/>
                  </a:cubicBezTo>
                  <a:cubicBezTo>
                    <a:pt x="252" y="15398"/>
                    <a:pt x="15870" y="-245"/>
                    <a:pt x="34882" y="3"/>
                  </a:cubicBezTo>
                  <a:cubicBezTo>
                    <a:pt x="53866" y="251"/>
                    <a:pt x="69098" y="16281"/>
                    <a:pt x="68849" y="35760"/>
                  </a:cubicBezTo>
                  <a:cubicBezTo>
                    <a:pt x="68573" y="55266"/>
                    <a:pt x="52956" y="70882"/>
                    <a:pt x="33944" y="70634"/>
                  </a:cubicBezTo>
                  <a:lnTo>
                    <a:pt x="33944" y="7063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291833" y="4552255"/>
              <a:ext cx="139933" cy="148021"/>
            </a:xfrm>
            <a:custGeom>
              <a:avLst/>
              <a:gdLst/>
              <a:ahLst/>
              <a:cxnLst/>
              <a:rect l="l" t="t" r="r" b="b"/>
              <a:pathLst>
                <a:path w="279867" h="296043" extrusionOk="0">
                  <a:moveTo>
                    <a:pt x="72214" y="125436"/>
                  </a:moveTo>
                  <a:cubicBezTo>
                    <a:pt x="40950" y="119311"/>
                    <a:pt x="1795" y="119836"/>
                    <a:pt x="57" y="160145"/>
                  </a:cubicBezTo>
                  <a:cubicBezTo>
                    <a:pt x="-1875" y="205448"/>
                    <a:pt x="46027" y="197612"/>
                    <a:pt x="83278" y="180313"/>
                  </a:cubicBezTo>
                  <a:cubicBezTo>
                    <a:pt x="56375" y="199709"/>
                    <a:pt x="29250" y="228485"/>
                    <a:pt x="50056" y="256710"/>
                  </a:cubicBezTo>
                  <a:cubicBezTo>
                    <a:pt x="71413" y="285624"/>
                    <a:pt x="99310" y="257069"/>
                    <a:pt x="118736" y="222498"/>
                  </a:cubicBezTo>
                  <a:cubicBezTo>
                    <a:pt x="114376" y="262973"/>
                    <a:pt x="121026" y="305683"/>
                    <a:pt x="158002" y="294122"/>
                  </a:cubicBezTo>
                  <a:cubicBezTo>
                    <a:pt x="189817" y="284190"/>
                    <a:pt x="186726" y="250778"/>
                    <a:pt x="176710" y="221367"/>
                  </a:cubicBezTo>
                  <a:cubicBezTo>
                    <a:pt x="196329" y="247633"/>
                    <a:pt x="223315" y="271416"/>
                    <a:pt x="246935" y="248543"/>
                  </a:cubicBezTo>
                  <a:cubicBezTo>
                    <a:pt x="271880" y="224430"/>
                    <a:pt x="245114" y="196812"/>
                    <a:pt x="212609" y="177996"/>
                  </a:cubicBezTo>
                  <a:cubicBezTo>
                    <a:pt x="247432" y="188121"/>
                    <a:pt x="283635" y="186659"/>
                    <a:pt x="279551" y="147453"/>
                  </a:cubicBezTo>
                  <a:cubicBezTo>
                    <a:pt x="275274" y="106482"/>
                    <a:pt x="234298" y="109351"/>
                    <a:pt x="202951" y="117822"/>
                  </a:cubicBezTo>
                  <a:cubicBezTo>
                    <a:pt x="233304" y="103585"/>
                    <a:pt x="267327" y="79416"/>
                    <a:pt x="250467" y="46805"/>
                  </a:cubicBezTo>
                  <a:cubicBezTo>
                    <a:pt x="231538" y="10220"/>
                    <a:pt x="193073" y="45067"/>
                    <a:pt x="168073" y="81155"/>
                  </a:cubicBezTo>
                  <a:cubicBezTo>
                    <a:pt x="176406" y="47660"/>
                    <a:pt x="178366" y="4702"/>
                    <a:pt x="135761" y="316"/>
                  </a:cubicBezTo>
                  <a:cubicBezTo>
                    <a:pt x="89321" y="-4430"/>
                    <a:pt x="93709" y="45287"/>
                    <a:pt x="109023" y="86038"/>
                  </a:cubicBezTo>
                  <a:cubicBezTo>
                    <a:pt x="90011" y="57344"/>
                    <a:pt x="61949" y="28071"/>
                    <a:pt x="36177" y="51495"/>
                  </a:cubicBezTo>
                  <a:cubicBezTo>
                    <a:pt x="9549" y="75692"/>
                    <a:pt x="38605" y="105516"/>
                    <a:pt x="72214" y="125436"/>
                  </a:cubicBezTo>
                  <a:lnTo>
                    <a:pt x="72214" y="125436"/>
                  </a:lnTo>
                  <a:close/>
                  <a:moveTo>
                    <a:pt x="113052" y="161773"/>
                  </a:moveTo>
                  <a:cubicBezTo>
                    <a:pt x="117329" y="155841"/>
                    <a:pt x="115232" y="149081"/>
                    <a:pt x="113052" y="144115"/>
                  </a:cubicBezTo>
                  <a:cubicBezTo>
                    <a:pt x="130491" y="148695"/>
                    <a:pt x="128477" y="124499"/>
                    <a:pt x="131760" y="127147"/>
                  </a:cubicBezTo>
                  <a:cubicBezTo>
                    <a:pt x="131760" y="127147"/>
                    <a:pt x="131181" y="125823"/>
                    <a:pt x="130077" y="123505"/>
                  </a:cubicBezTo>
                  <a:cubicBezTo>
                    <a:pt x="137582" y="127726"/>
                    <a:pt x="146302" y="123147"/>
                    <a:pt x="150965" y="121326"/>
                  </a:cubicBezTo>
                  <a:cubicBezTo>
                    <a:pt x="154608" y="128609"/>
                    <a:pt x="165424" y="130568"/>
                    <a:pt x="163244" y="132638"/>
                  </a:cubicBezTo>
                  <a:cubicBezTo>
                    <a:pt x="163244" y="132638"/>
                    <a:pt x="164707" y="132251"/>
                    <a:pt x="167273" y="131479"/>
                  </a:cubicBezTo>
                  <a:cubicBezTo>
                    <a:pt x="168211" y="134293"/>
                    <a:pt x="156098" y="149605"/>
                    <a:pt x="169287" y="159069"/>
                  </a:cubicBezTo>
                  <a:cubicBezTo>
                    <a:pt x="169094" y="159014"/>
                    <a:pt x="168901" y="158931"/>
                    <a:pt x="168708" y="158876"/>
                  </a:cubicBezTo>
                  <a:cubicBezTo>
                    <a:pt x="155380" y="155013"/>
                    <a:pt x="152842" y="166408"/>
                    <a:pt x="151352" y="172616"/>
                  </a:cubicBezTo>
                  <a:cubicBezTo>
                    <a:pt x="148785" y="172229"/>
                    <a:pt x="143763" y="170215"/>
                    <a:pt x="138824" y="170629"/>
                  </a:cubicBezTo>
                  <a:cubicBezTo>
                    <a:pt x="137169" y="159069"/>
                    <a:pt x="120861" y="159593"/>
                    <a:pt x="123068" y="156669"/>
                  </a:cubicBezTo>
                  <a:cubicBezTo>
                    <a:pt x="123068" y="156669"/>
                    <a:pt x="119150" y="158489"/>
                    <a:pt x="113052" y="161773"/>
                  </a:cubicBezTo>
                  <a:lnTo>
                    <a:pt x="113052" y="16177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343191" y="4608757"/>
              <a:ext cx="35916" cy="36161"/>
            </a:xfrm>
            <a:custGeom>
              <a:avLst/>
              <a:gdLst/>
              <a:ahLst/>
              <a:cxnLst/>
              <a:rect l="l" t="t" r="r" b="b"/>
              <a:pathLst>
                <a:path w="71832" h="72321" extrusionOk="0">
                  <a:moveTo>
                    <a:pt x="17" y="37291"/>
                  </a:moveTo>
                  <a:cubicBezTo>
                    <a:pt x="-590" y="17344"/>
                    <a:pt x="15000" y="651"/>
                    <a:pt x="34813" y="17"/>
                  </a:cubicBezTo>
                  <a:cubicBezTo>
                    <a:pt x="54625" y="-590"/>
                    <a:pt x="71208" y="15109"/>
                    <a:pt x="71815" y="35056"/>
                  </a:cubicBezTo>
                  <a:cubicBezTo>
                    <a:pt x="72422" y="55004"/>
                    <a:pt x="56832" y="71696"/>
                    <a:pt x="37020" y="72303"/>
                  </a:cubicBezTo>
                  <a:cubicBezTo>
                    <a:pt x="17208" y="72938"/>
                    <a:pt x="624" y="57239"/>
                    <a:pt x="17" y="37291"/>
                  </a:cubicBezTo>
                  <a:lnTo>
                    <a:pt x="17" y="3729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" name="Google Shape;144;p2"/>
          <p:cNvGrpSpPr/>
          <p:nvPr/>
        </p:nvGrpSpPr>
        <p:grpSpPr>
          <a:xfrm>
            <a:off x="7646248" y="3612158"/>
            <a:ext cx="1227065" cy="1257297"/>
            <a:chOff x="7646248" y="3612158"/>
            <a:chExt cx="1227065" cy="1257297"/>
          </a:xfrm>
        </p:grpSpPr>
        <p:sp>
          <p:nvSpPr>
            <p:cNvPr id="145" name="Google Shape;145;p2"/>
            <p:cNvSpPr/>
            <p:nvPr/>
          </p:nvSpPr>
          <p:spPr>
            <a:xfrm rot="-5400000">
              <a:off x="8409319" y="4212142"/>
              <a:ext cx="349807" cy="85895"/>
            </a:xfrm>
            <a:custGeom>
              <a:avLst/>
              <a:gdLst/>
              <a:ahLst/>
              <a:cxnLst/>
              <a:rect l="l" t="t" r="r" b="b"/>
              <a:pathLst>
                <a:path w="699613" h="171789" extrusionOk="0">
                  <a:moveTo>
                    <a:pt x="61589" y="73570"/>
                  </a:moveTo>
                  <a:cubicBezTo>
                    <a:pt x="91086" y="40324"/>
                    <a:pt x="137360" y="18170"/>
                    <a:pt x="180378" y="7685"/>
                  </a:cubicBezTo>
                  <a:cubicBezTo>
                    <a:pt x="185400" y="6444"/>
                    <a:pt x="221631" y="-4289"/>
                    <a:pt x="225577" y="1919"/>
                  </a:cubicBezTo>
                  <a:cubicBezTo>
                    <a:pt x="227812" y="5395"/>
                    <a:pt x="205406" y="19108"/>
                    <a:pt x="203116" y="20736"/>
                  </a:cubicBezTo>
                  <a:cubicBezTo>
                    <a:pt x="196079" y="25757"/>
                    <a:pt x="188712" y="30999"/>
                    <a:pt x="181179" y="36158"/>
                  </a:cubicBezTo>
                  <a:cubicBezTo>
                    <a:pt x="187277" y="35303"/>
                    <a:pt x="193403" y="34475"/>
                    <a:pt x="199556" y="34172"/>
                  </a:cubicBezTo>
                  <a:cubicBezTo>
                    <a:pt x="204964" y="33896"/>
                    <a:pt x="210373" y="33813"/>
                    <a:pt x="215781" y="34144"/>
                  </a:cubicBezTo>
                  <a:cubicBezTo>
                    <a:pt x="218871" y="34337"/>
                    <a:pt x="221934" y="34641"/>
                    <a:pt x="224970" y="35193"/>
                  </a:cubicBezTo>
                  <a:cubicBezTo>
                    <a:pt x="256343" y="41042"/>
                    <a:pt x="210483" y="61100"/>
                    <a:pt x="201957" y="64107"/>
                  </a:cubicBezTo>
                  <a:cubicBezTo>
                    <a:pt x="173397" y="74205"/>
                    <a:pt x="141665" y="77792"/>
                    <a:pt x="111257" y="77019"/>
                  </a:cubicBezTo>
                  <a:cubicBezTo>
                    <a:pt x="104717" y="76854"/>
                    <a:pt x="61589" y="73570"/>
                    <a:pt x="61589" y="73570"/>
                  </a:cubicBezTo>
                  <a:close/>
                  <a:moveTo>
                    <a:pt x="3394" y="85351"/>
                  </a:moveTo>
                  <a:cubicBezTo>
                    <a:pt x="2980" y="85269"/>
                    <a:pt x="2621" y="85158"/>
                    <a:pt x="2207" y="85075"/>
                  </a:cubicBezTo>
                  <a:lnTo>
                    <a:pt x="0" y="83779"/>
                  </a:lnTo>
                  <a:cubicBezTo>
                    <a:pt x="441" y="84413"/>
                    <a:pt x="828" y="84910"/>
                    <a:pt x="1242" y="85517"/>
                  </a:cubicBezTo>
                  <a:moveTo>
                    <a:pt x="1297" y="85572"/>
                  </a:moveTo>
                  <a:cubicBezTo>
                    <a:pt x="10872" y="99146"/>
                    <a:pt x="17660" y="109162"/>
                    <a:pt x="35375" y="119342"/>
                  </a:cubicBezTo>
                  <a:cubicBezTo>
                    <a:pt x="44205" y="124419"/>
                    <a:pt x="53283" y="129164"/>
                    <a:pt x="62444" y="133634"/>
                  </a:cubicBezTo>
                  <a:cubicBezTo>
                    <a:pt x="71715" y="138214"/>
                    <a:pt x="116803" y="161665"/>
                    <a:pt x="95225" y="132586"/>
                  </a:cubicBezTo>
                  <a:cubicBezTo>
                    <a:pt x="93321" y="130020"/>
                    <a:pt x="91334" y="127426"/>
                    <a:pt x="89072" y="125136"/>
                  </a:cubicBezTo>
                  <a:cubicBezTo>
                    <a:pt x="86450" y="122543"/>
                    <a:pt x="83443" y="120336"/>
                    <a:pt x="80463" y="118073"/>
                  </a:cubicBezTo>
                  <a:cubicBezTo>
                    <a:pt x="92797" y="121494"/>
                    <a:pt x="105352" y="124171"/>
                    <a:pt x="118017" y="125716"/>
                  </a:cubicBezTo>
                  <a:cubicBezTo>
                    <a:pt x="124281" y="126461"/>
                    <a:pt x="139761" y="129799"/>
                    <a:pt x="144700" y="123977"/>
                  </a:cubicBezTo>
                  <a:cubicBezTo>
                    <a:pt x="150771" y="116804"/>
                    <a:pt x="131372" y="106679"/>
                    <a:pt x="127178" y="104609"/>
                  </a:cubicBezTo>
                  <a:cubicBezTo>
                    <a:pt x="104938" y="93656"/>
                    <a:pt x="79386" y="91007"/>
                    <a:pt x="55159" y="87862"/>
                  </a:cubicBezTo>
                  <a:lnTo>
                    <a:pt x="23041" y="79171"/>
                  </a:lnTo>
                  <a:cubicBezTo>
                    <a:pt x="18653" y="78068"/>
                    <a:pt x="8112" y="86317"/>
                    <a:pt x="3587" y="85379"/>
                  </a:cubicBezTo>
                  <a:moveTo>
                    <a:pt x="285316" y="110514"/>
                  </a:moveTo>
                  <a:cubicBezTo>
                    <a:pt x="263435" y="94815"/>
                    <a:pt x="227481" y="82455"/>
                    <a:pt x="200135" y="80882"/>
                  </a:cubicBezTo>
                  <a:cubicBezTo>
                    <a:pt x="196272" y="78950"/>
                    <a:pt x="195693" y="80827"/>
                    <a:pt x="197128" y="83861"/>
                  </a:cubicBezTo>
                  <a:cubicBezTo>
                    <a:pt x="200273" y="90676"/>
                    <a:pt x="208000" y="109272"/>
                    <a:pt x="211890" y="115728"/>
                  </a:cubicBezTo>
                  <a:cubicBezTo>
                    <a:pt x="223562" y="135151"/>
                    <a:pt x="239208" y="151236"/>
                    <a:pt x="258634" y="163349"/>
                  </a:cubicBezTo>
                  <a:cubicBezTo>
                    <a:pt x="262469" y="165749"/>
                    <a:pt x="274555" y="174440"/>
                    <a:pt x="279632" y="170991"/>
                  </a:cubicBezTo>
                  <a:cubicBezTo>
                    <a:pt x="287358" y="165749"/>
                    <a:pt x="275272" y="148919"/>
                    <a:pt x="272044" y="144615"/>
                  </a:cubicBezTo>
                  <a:cubicBezTo>
                    <a:pt x="267933" y="139152"/>
                    <a:pt x="263021" y="133551"/>
                    <a:pt x="257668" y="127978"/>
                  </a:cubicBezTo>
                  <a:cubicBezTo>
                    <a:pt x="272596" y="134434"/>
                    <a:pt x="288324" y="138959"/>
                    <a:pt x="302480" y="137635"/>
                  </a:cubicBezTo>
                  <a:cubicBezTo>
                    <a:pt x="317242" y="136255"/>
                    <a:pt x="288573" y="112831"/>
                    <a:pt x="285316" y="110514"/>
                  </a:cubicBezTo>
                  <a:close/>
                  <a:moveTo>
                    <a:pt x="297099" y="74564"/>
                  </a:moveTo>
                  <a:cubicBezTo>
                    <a:pt x="299444" y="73929"/>
                    <a:pt x="372181" y="66894"/>
                    <a:pt x="392186" y="59168"/>
                  </a:cubicBezTo>
                  <a:cubicBezTo>
                    <a:pt x="400381" y="56023"/>
                    <a:pt x="413571" y="51802"/>
                    <a:pt x="417876" y="43359"/>
                  </a:cubicBezTo>
                  <a:cubicBezTo>
                    <a:pt x="425133" y="29123"/>
                    <a:pt x="386695" y="33703"/>
                    <a:pt x="382777" y="34448"/>
                  </a:cubicBezTo>
                  <a:cubicBezTo>
                    <a:pt x="378665" y="35220"/>
                    <a:pt x="373698" y="36682"/>
                    <a:pt x="368428" y="38476"/>
                  </a:cubicBezTo>
                  <a:cubicBezTo>
                    <a:pt x="374112" y="34834"/>
                    <a:pt x="380045" y="31496"/>
                    <a:pt x="385315" y="27357"/>
                  </a:cubicBezTo>
                  <a:cubicBezTo>
                    <a:pt x="389620" y="23991"/>
                    <a:pt x="404134" y="13783"/>
                    <a:pt x="399443" y="6389"/>
                  </a:cubicBezTo>
                  <a:cubicBezTo>
                    <a:pt x="393400" y="-3130"/>
                    <a:pt x="372015" y="5147"/>
                    <a:pt x="364979" y="8154"/>
                  </a:cubicBezTo>
                  <a:cubicBezTo>
                    <a:pt x="338213" y="19549"/>
                    <a:pt x="307226" y="57844"/>
                    <a:pt x="299196" y="70287"/>
                  </a:cubicBezTo>
                  <a:cubicBezTo>
                    <a:pt x="296768" y="71694"/>
                    <a:pt x="296630" y="74674"/>
                    <a:pt x="297099" y="74564"/>
                  </a:cubicBezTo>
                  <a:close/>
                  <a:moveTo>
                    <a:pt x="449829" y="114376"/>
                  </a:moveTo>
                  <a:cubicBezTo>
                    <a:pt x="425105" y="97656"/>
                    <a:pt x="370994" y="91890"/>
                    <a:pt x="355625" y="87945"/>
                  </a:cubicBezTo>
                  <a:cubicBezTo>
                    <a:pt x="354521" y="87669"/>
                    <a:pt x="356701" y="89959"/>
                    <a:pt x="357501" y="90731"/>
                  </a:cubicBezTo>
                  <a:cubicBezTo>
                    <a:pt x="357556" y="90787"/>
                    <a:pt x="357611" y="90814"/>
                    <a:pt x="357666" y="90869"/>
                  </a:cubicBezTo>
                  <a:cubicBezTo>
                    <a:pt x="359957" y="95173"/>
                    <a:pt x="371353" y="108610"/>
                    <a:pt x="374443" y="112307"/>
                  </a:cubicBezTo>
                  <a:cubicBezTo>
                    <a:pt x="390172" y="130985"/>
                    <a:pt x="406645" y="151705"/>
                    <a:pt x="427726" y="164921"/>
                  </a:cubicBezTo>
                  <a:cubicBezTo>
                    <a:pt x="430044" y="166356"/>
                    <a:pt x="432417" y="167680"/>
                    <a:pt x="434956" y="168646"/>
                  </a:cubicBezTo>
                  <a:cubicBezTo>
                    <a:pt x="442020" y="171350"/>
                    <a:pt x="448366" y="169115"/>
                    <a:pt x="446711" y="160865"/>
                  </a:cubicBezTo>
                  <a:cubicBezTo>
                    <a:pt x="445441" y="154547"/>
                    <a:pt x="404713" y="123426"/>
                    <a:pt x="378693" y="104333"/>
                  </a:cubicBezTo>
                  <a:cubicBezTo>
                    <a:pt x="406783" y="119122"/>
                    <a:pt x="462522" y="145939"/>
                    <a:pt x="466385" y="140228"/>
                  </a:cubicBezTo>
                  <a:cubicBezTo>
                    <a:pt x="472842" y="130737"/>
                    <a:pt x="456341" y="118763"/>
                    <a:pt x="449829" y="114376"/>
                  </a:cubicBezTo>
                  <a:close/>
                  <a:moveTo>
                    <a:pt x="641162" y="44766"/>
                  </a:moveTo>
                  <a:cubicBezTo>
                    <a:pt x="639837" y="42256"/>
                    <a:pt x="634539" y="42725"/>
                    <a:pt x="632332" y="42725"/>
                  </a:cubicBezTo>
                  <a:cubicBezTo>
                    <a:pt x="621598" y="42725"/>
                    <a:pt x="610754" y="43856"/>
                    <a:pt x="600103" y="45097"/>
                  </a:cubicBezTo>
                  <a:cubicBezTo>
                    <a:pt x="554380" y="50477"/>
                    <a:pt x="521903" y="85075"/>
                    <a:pt x="530760" y="83834"/>
                  </a:cubicBezTo>
                  <a:cubicBezTo>
                    <a:pt x="560754" y="79613"/>
                    <a:pt x="590693" y="73212"/>
                    <a:pt x="618673" y="61872"/>
                  </a:cubicBezTo>
                  <a:cubicBezTo>
                    <a:pt x="621957" y="60548"/>
                    <a:pt x="644997" y="52023"/>
                    <a:pt x="641162" y="44766"/>
                  </a:cubicBezTo>
                  <a:close/>
                  <a:moveTo>
                    <a:pt x="673474" y="130571"/>
                  </a:moveTo>
                  <a:cubicBezTo>
                    <a:pt x="643452" y="109272"/>
                    <a:pt x="566825" y="93159"/>
                    <a:pt x="552752" y="91366"/>
                  </a:cubicBezTo>
                  <a:cubicBezTo>
                    <a:pt x="538680" y="89545"/>
                    <a:pt x="585009" y="117411"/>
                    <a:pt x="589038" y="119784"/>
                  </a:cubicBezTo>
                  <a:cubicBezTo>
                    <a:pt x="614396" y="134655"/>
                    <a:pt x="640803" y="147898"/>
                    <a:pt x="668783" y="157224"/>
                  </a:cubicBezTo>
                  <a:cubicBezTo>
                    <a:pt x="674108" y="158989"/>
                    <a:pt x="694555" y="167763"/>
                    <a:pt x="698943" y="160148"/>
                  </a:cubicBezTo>
                  <a:cubicBezTo>
                    <a:pt x="704020" y="151236"/>
                    <a:pt x="678799" y="134324"/>
                    <a:pt x="673474" y="1305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 rot="-5400000">
              <a:off x="8338583" y="4278386"/>
              <a:ext cx="489244" cy="12667"/>
            </a:xfrm>
            <a:custGeom>
              <a:avLst/>
              <a:gdLst/>
              <a:ahLst/>
              <a:cxnLst/>
              <a:rect l="l" t="t" r="r" b="b"/>
              <a:pathLst>
                <a:path w="978488" h="25334" extrusionOk="0">
                  <a:moveTo>
                    <a:pt x="972776" y="13635"/>
                  </a:moveTo>
                  <a:cubicBezTo>
                    <a:pt x="976004" y="13718"/>
                    <a:pt x="978543" y="16394"/>
                    <a:pt x="978488" y="19622"/>
                  </a:cubicBezTo>
                  <a:cubicBezTo>
                    <a:pt x="978405" y="22850"/>
                    <a:pt x="975728" y="25388"/>
                    <a:pt x="972500" y="25333"/>
                  </a:cubicBezTo>
                  <a:lnTo>
                    <a:pt x="776255" y="22547"/>
                  </a:lnTo>
                  <a:cubicBezTo>
                    <a:pt x="699021" y="21388"/>
                    <a:pt x="608404" y="20367"/>
                    <a:pt x="522561" y="19181"/>
                  </a:cubicBezTo>
                  <a:cubicBezTo>
                    <a:pt x="461634" y="18353"/>
                    <a:pt x="403109" y="17470"/>
                    <a:pt x="353468" y="16918"/>
                  </a:cubicBezTo>
                  <a:cubicBezTo>
                    <a:pt x="309981" y="16422"/>
                    <a:pt x="273337" y="16091"/>
                    <a:pt x="247895" y="16256"/>
                  </a:cubicBezTo>
                  <a:cubicBezTo>
                    <a:pt x="198062" y="16477"/>
                    <a:pt x="135286" y="24616"/>
                    <a:pt x="77892" y="22574"/>
                  </a:cubicBezTo>
                  <a:cubicBezTo>
                    <a:pt x="51733" y="21664"/>
                    <a:pt x="26679" y="18657"/>
                    <a:pt x="4383" y="11952"/>
                  </a:cubicBezTo>
                  <a:cubicBezTo>
                    <a:pt x="1155" y="11014"/>
                    <a:pt x="-694" y="7620"/>
                    <a:pt x="244" y="4393"/>
                  </a:cubicBezTo>
                  <a:cubicBezTo>
                    <a:pt x="1182" y="1164"/>
                    <a:pt x="4576" y="-712"/>
                    <a:pt x="7805" y="254"/>
                  </a:cubicBezTo>
                  <a:cubicBezTo>
                    <a:pt x="29217" y="6351"/>
                    <a:pt x="53223" y="8834"/>
                    <a:pt x="78251" y="9386"/>
                  </a:cubicBezTo>
                  <a:cubicBezTo>
                    <a:pt x="135535" y="10683"/>
                    <a:pt x="198062" y="1827"/>
                    <a:pt x="247730" y="1027"/>
                  </a:cubicBezTo>
                  <a:cubicBezTo>
                    <a:pt x="292017" y="419"/>
                    <a:pt x="370245" y="613"/>
                    <a:pt x="459372" y="1799"/>
                  </a:cubicBezTo>
                  <a:cubicBezTo>
                    <a:pt x="500127" y="2323"/>
                    <a:pt x="543146" y="3123"/>
                    <a:pt x="586247" y="4006"/>
                  </a:cubicBezTo>
                  <a:cubicBezTo>
                    <a:pt x="652112" y="5331"/>
                    <a:pt x="718143" y="6958"/>
                    <a:pt x="776531" y="8393"/>
                  </a:cubicBezTo>
                  <a:lnTo>
                    <a:pt x="972776" y="13635"/>
                  </a:lnTo>
                  <a:lnTo>
                    <a:pt x="972776" y="1363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 rot="-5400000">
              <a:off x="8362928" y="4127580"/>
              <a:ext cx="439940" cy="111413"/>
            </a:xfrm>
            <a:custGeom>
              <a:avLst/>
              <a:gdLst/>
              <a:ahLst/>
              <a:cxnLst/>
              <a:rect l="l" t="t" r="r" b="b"/>
              <a:pathLst>
                <a:path w="879880" h="222825" extrusionOk="0">
                  <a:moveTo>
                    <a:pt x="879847" y="5640"/>
                  </a:moveTo>
                  <a:cubicBezTo>
                    <a:pt x="881034" y="7516"/>
                    <a:pt x="850405" y="40955"/>
                    <a:pt x="792900" y="57620"/>
                  </a:cubicBezTo>
                  <a:cubicBezTo>
                    <a:pt x="703691" y="83444"/>
                    <a:pt x="588267" y="114897"/>
                    <a:pt x="575078" y="110096"/>
                  </a:cubicBezTo>
                  <a:cubicBezTo>
                    <a:pt x="562992" y="105682"/>
                    <a:pt x="694143" y="48349"/>
                    <a:pt x="770467" y="24318"/>
                  </a:cubicBezTo>
                  <a:cubicBezTo>
                    <a:pt x="790610" y="17973"/>
                    <a:pt x="868451" y="-12376"/>
                    <a:pt x="879847" y="5640"/>
                  </a:cubicBezTo>
                  <a:close/>
                  <a:moveTo>
                    <a:pt x="674359" y="183375"/>
                  </a:moveTo>
                  <a:cubicBezTo>
                    <a:pt x="653360" y="165580"/>
                    <a:pt x="618813" y="150074"/>
                    <a:pt x="599277" y="150653"/>
                  </a:cubicBezTo>
                  <a:cubicBezTo>
                    <a:pt x="588378" y="150957"/>
                    <a:pt x="565503" y="161965"/>
                    <a:pt x="579217" y="172312"/>
                  </a:cubicBezTo>
                  <a:cubicBezTo>
                    <a:pt x="603830" y="190935"/>
                    <a:pt x="657803" y="214635"/>
                    <a:pt x="688652" y="217587"/>
                  </a:cubicBezTo>
                  <a:cubicBezTo>
                    <a:pt x="701042" y="218773"/>
                    <a:pt x="693840" y="199874"/>
                    <a:pt x="674359" y="183375"/>
                  </a:cubicBezTo>
                  <a:close/>
                  <a:moveTo>
                    <a:pt x="625932" y="55826"/>
                  </a:moveTo>
                  <a:cubicBezTo>
                    <a:pt x="646490" y="17421"/>
                    <a:pt x="508908" y="69318"/>
                    <a:pt x="516800" y="88962"/>
                  </a:cubicBezTo>
                  <a:cubicBezTo>
                    <a:pt x="518952" y="94287"/>
                    <a:pt x="553941" y="94094"/>
                    <a:pt x="581728" y="85375"/>
                  </a:cubicBezTo>
                  <a:cubicBezTo>
                    <a:pt x="602837" y="78726"/>
                    <a:pt x="624635" y="58227"/>
                    <a:pt x="625932" y="55826"/>
                  </a:cubicBezTo>
                  <a:close/>
                  <a:moveTo>
                    <a:pt x="438021" y="163952"/>
                  </a:moveTo>
                  <a:cubicBezTo>
                    <a:pt x="422513" y="150681"/>
                    <a:pt x="374335" y="128995"/>
                    <a:pt x="367961" y="130347"/>
                  </a:cubicBezTo>
                  <a:cubicBezTo>
                    <a:pt x="348618" y="134486"/>
                    <a:pt x="366526" y="148612"/>
                    <a:pt x="369423" y="151288"/>
                  </a:cubicBezTo>
                  <a:cubicBezTo>
                    <a:pt x="382751" y="163648"/>
                    <a:pt x="426266" y="188369"/>
                    <a:pt x="437855" y="188617"/>
                  </a:cubicBezTo>
                  <a:cubicBezTo>
                    <a:pt x="469312" y="189280"/>
                    <a:pt x="443043" y="168256"/>
                    <a:pt x="438021" y="163952"/>
                  </a:cubicBezTo>
                  <a:close/>
                  <a:moveTo>
                    <a:pt x="357945" y="155840"/>
                  </a:moveTo>
                  <a:cubicBezTo>
                    <a:pt x="355378" y="154488"/>
                    <a:pt x="352785" y="153247"/>
                    <a:pt x="350025" y="152336"/>
                  </a:cubicBezTo>
                  <a:cubicBezTo>
                    <a:pt x="328116" y="145025"/>
                    <a:pt x="353254" y="192204"/>
                    <a:pt x="396217" y="218028"/>
                  </a:cubicBezTo>
                  <a:cubicBezTo>
                    <a:pt x="431509" y="233589"/>
                    <a:pt x="419009" y="199791"/>
                    <a:pt x="408413" y="190631"/>
                  </a:cubicBezTo>
                  <a:cubicBezTo>
                    <a:pt x="392436" y="176781"/>
                    <a:pt x="375715" y="165414"/>
                    <a:pt x="357945" y="155840"/>
                  </a:cubicBezTo>
                  <a:close/>
                  <a:moveTo>
                    <a:pt x="376984" y="43769"/>
                  </a:moveTo>
                  <a:cubicBezTo>
                    <a:pt x="354523" y="49288"/>
                    <a:pt x="323287" y="58392"/>
                    <a:pt x="307531" y="76077"/>
                  </a:cubicBezTo>
                  <a:cubicBezTo>
                    <a:pt x="296328" y="88631"/>
                    <a:pt x="323508" y="87169"/>
                    <a:pt x="329413" y="86231"/>
                  </a:cubicBezTo>
                  <a:cubicBezTo>
                    <a:pt x="348866" y="83196"/>
                    <a:pt x="375329" y="76353"/>
                    <a:pt x="389429" y="61951"/>
                  </a:cubicBezTo>
                  <a:cubicBezTo>
                    <a:pt x="407227" y="43769"/>
                    <a:pt x="385924" y="41562"/>
                    <a:pt x="376984" y="43769"/>
                  </a:cubicBezTo>
                  <a:close/>
                  <a:moveTo>
                    <a:pt x="377950" y="25174"/>
                  </a:moveTo>
                  <a:cubicBezTo>
                    <a:pt x="387883" y="4316"/>
                    <a:pt x="349915" y="1860"/>
                    <a:pt x="338188" y="9916"/>
                  </a:cubicBezTo>
                  <a:cubicBezTo>
                    <a:pt x="318817" y="23215"/>
                    <a:pt x="281649" y="57978"/>
                    <a:pt x="284105" y="64131"/>
                  </a:cubicBezTo>
                  <a:cubicBezTo>
                    <a:pt x="286616" y="70394"/>
                    <a:pt x="300688" y="67221"/>
                    <a:pt x="305131" y="66283"/>
                  </a:cubicBezTo>
                  <a:cubicBezTo>
                    <a:pt x="326102" y="61758"/>
                    <a:pt x="375825" y="29671"/>
                    <a:pt x="377950" y="25174"/>
                  </a:cubicBezTo>
                  <a:close/>
                  <a:moveTo>
                    <a:pt x="213631" y="159675"/>
                  </a:moveTo>
                  <a:cubicBezTo>
                    <a:pt x="209602" y="156834"/>
                    <a:pt x="194840" y="150102"/>
                    <a:pt x="189983" y="154268"/>
                  </a:cubicBezTo>
                  <a:cubicBezTo>
                    <a:pt x="183913" y="159427"/>
                    <a:pt x="188300" y="176367"/>
                    <a:pt x="190783" y="179154"/>
                  </a:cubicBezTo>
                  <a:cubicBezTo>
                    <a:pt x="202235" y="191983"/>
                    <a:pt x="224475" y="211021"/>
                    <a:pt x="240203" y="218635"/>
                  </a:cubicBezTo>
                  <a:cubicBezTo>
                    <a:pt x="245225" y="221063"/>
                    <a:pt x="256456" y="225919"/>
                    <a:pt x="260954" y="220015"/>
                  </a:cubicBezTo>
                  <a:cubicBezTo>
                    <a:pt x="265010" y="214690"/>
                    <a:pt x="258305" y="205613"/>
                    <a:pt x="255324" y="201309"/>
                  </a:cubicBezTo>
                  <a:cubicBezTo>
                    <a:pt x="244315" y="185610"/>
                    <a:pt x="230766" y="171650"/>
                    <a:pt x="213631" y="159675"/>
                  </a:cubicBezTo>
                  <a:close/>
                  <a:moveTo>
                    <a:pt x="225772" y="129382"/>
                  </a:moveTo>
                  <a:cubicBezTo>
                    <a:pt x="220088" y="127450"/>
                    <a:pt x="195999" y="123008"/>
                    <a:pt x="195309" y="133051"/>
                  </a:cubicBezTo>
                  <a:cubicBezTo>
                    <a:pt x="194757" y="132637"/>
                    <a:pt x="207395" y="152502"/>
                    <a:pt x="220612" y="160613"/>
                  </a:cubicBezTo>
                  <a:cubicBezTo>
                    <a:pt x="236478" y="170353"/>
                    <a:pt x="242659" y="175595"/>
                    <a:pt x="257891" y="178299"/>
                  </a:cubicBezTo>
                  <a:cubicBezTo>
                    <a:pt x="263133" y="179237"/>
                    <a:pt x="271825" y="180451"/>
                    <a:pt x="274861" y="174850"/>
                  </a:cubicBezTo>
                  <a:cubicBezTo>
                    <a:pt x="278420" y="168283"/>
                    <a:pt x="273840" y="160586"/>
                    <a:pt x="269480" y="155537"/>
                  </a:cubicBezTo>
                  <a:cubicBezTo>
                    <a:pt x="258498" y="142873"/>
                    <a:pt x="241500" y="134706"/>
                    <a:pt x="225772" y="129382"/>
                  </a:cubicBezTo>
                  <a:close/>
                  <a:moveTo>
                    <a:pt x="197047" y="63579"/>
                  </a:moveTo>
                  <a:cubicBezTo>
                    <a:pt x="195474" y="54309"/>
                    <a:pt x="184658" y="53260"/>
                    <a:pt x="177014" y="53674"/>
                  </a:cubicBezTo>
                  <a:cubicBezTo>
                    <a:pt x="157809" y="54723"/>
                    <a:pt x="137556" y="59717"/>
                    <a:pt x="120503" y="68187"/>
                  </a:cubicBezTo>
                  <a:cubicBezTo>
                    <a:pt x="115784" y="70532"/>
                    <a:pt x="106044" y="75581"/>
                    <a:pt x="107258" y="82230"/>
                  </a:cubicBezTo>
                  <a:cubicBezTo>
                    <a:pt x="108555" y="89210"/>
                    <a:pt x="117881" y="90866"/>
                    <a:pt x="123648" y="91335"/>
                  </a:cubicBezTo>
                  <a:cubicBezTo>
                    <a:pt x="139377" y="92659"/>
                    <a:pt x="155629" y="89514"/>
                    <a:pt x="170309" y="84410"/>
                  </a:cubicBezTo>
                  <a:cubicBezTo>
                    <a:pt x="176904" y="82092"/>
                    <a:pt x="198620" y="72822"/>
                    <a:pt x="197047" y="63579"/>
                  </a:cubicBezTo>
                  <a:close/>
                  <a:moveTo>
                    <a:pt x="123676" y="57868"/>
                  </a:moveTo>
                  <a:cubicBezTo>
                    <a:pt x="144482" y="54226"/>
                    <a:pt x="165204" y="46115"/>
                    <a:pt x="183581" y="36155"/>
                  </a:cubicBezTo>
                  <a:cubicBezTo>
                    <a:pt x="188686" y="33396"/>
                    <a:pt x="210154" y="23187"/>
                    <a:pt x="206043" y="13972"/>
                  </a:cubicBezTo>
                  <a:cubicBezTo>
                    <a:pt x="201931" y="4757"/>
                    <a:pt x="185541" y="6882"/>
                    <a:pt x="177318" y="8289"/>
                  </a:cubicBezTo>
                  <a:cubicBezTo>
                    <a:pt x="155326" y="12041"/>
                    <a:pt x="133361" y="20980"/>
                    <a:pt x="115784" y="34389"/>
                  </a:cubicBezTo>
                  <a:cubicBezTo>
                    <a:pt x="110817" y="38169"/>
                    <a:pt x="100056" y="46032"/>
                    <a:pt x="102070" y="53592"/>
                  </a:cubicBezTo>
                  <a:cubicBezTo>
                    <a:pt x="104168" y="61537"/>
                    <a:pt x="118240" y="58834"/>
                    <a:pt x="123676" y="57868"/>
                  </a:cubicBezTo>
                  <a:close/>
                  <a:moveTo>
                    <a:pt x="94482" y="130154"/>
                  </a:moveTo>
                  <a:cubicBezTo>
                    <a:pt x="86094" y="126733"/>
                    <a:pt x="77236" y="124415"/>
                    <a:pt x="68379" y="122456"/>
                  </a:cubicBezTo>
                  <a:cubicBezTo>
                    <a:pt x="56376" y="119835"/>
                    <a:pt x="13716" y="119201"/>
                    <a:pt x="24615" y="135258"/>
                  </a:cubicBezTo>
                  <a:cubicBezTo>
                    <a:pt x="35515" y="151316"/>
                    <a:pt x="88605" y="160751"/>
                    <a:pt x="109521" y="158903"/>
                  </a:cubicBezTo>
                  <a:cubicBezTo>
                    <a:pt x="111562" y="158710"/>
                    <a:pt x="113632" y="158461"/>
                    <a:pt x="115619" y="157937"/>
                  </a:cubicBezTo>
                  <a:cubicBezTo>
                    <a:pt x="122876" y="156006"/>
                    <a:pt x="122462" y="150488"/>
                    <a:pt x="118268" y="145329"/>
                  </a:cubicBezTo>
                  <a:cubicBezTo>
                    <a:pt x="112418" y="138100"/>
                    <a:pt x="102953" y="133630"/>
                    <a:pt x="94482" y="130154"/>
                  </a:cubicBezTo>
                  <a:close/>
                  <a:moveTo>
                    <a:pt x="71469" y="169166"/>
                  </a:moveTo>
                  <a:cubicBezTo>
                    <a:pt x="70227" y="168118"/>
                    <a:pt x="68241" y="166518"/>
                    <a:pt x="66971" y="165552"/>
                  </a:cubicBezTo>
                  <a:cubicBezTo>
                    <a:pt x="55189" y="156641"/>
                    <a:pt x="41447" y="148501"/>
                    <a:pt x="27402" y="143673"/>
                  </a:cubicBezTo>
                  <a:cubicBezTo>
                    <a:pt x="20614" y="141328"/>
                    <a:pt x="1906" y="139811"/>
                    <a:pt x="168" y="148584"/>
                  </a:cubicBezTo>
                  <a:cubicBezTo>
                    <a:pt x="-1571" y="157358"/>
                    <a:pt x="10543" y="166904"/>
                    <a:pt x="20918" y="174271"/>
                  </a:cubicBezTo>
                  <a:cubicBezTo>
                    <a:pt x="27954" y="179237"/>
                    <a:pt x="35846" y="183155"/>
                    <a:pt x="44096" y="185748"/>
                  </a:cubicBezTo>
                  <a:cubicBezTo>
                    <a:pt x="49643" y="187486"/>
                    <a:pt x="55355" y="188673"/>
                    <a:pt x="61094" y="189473"/>
                  </a:cubicBezTo>
                  <a:cubicBezTo>
                    <a:pt x="64681" y="189969"/>
                    <a:pt x="68296" y="190300"/>
                    <a:pt x="71911" y="190356"/>
                  </a:cubicBezTo>
                  <a:cubicBezTo>
                    <a:pt x="73953" y="190411"/>
                    <a:pt x="76022" y="190383"/>
                    <a:pt x="78036" y="190052"/>
                  </a:cubicBezTo>
                  <a:cubicBezTo>
                    <a:pt x="91033" y="187872"/>
                    <a:pt x="75774" y="172836"/>
                    <a:pt x="71469" y="169166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 rot="-5400000">
              <a:off x="7954774" y="4461008"/>
              <a:ext cx="293313" cy="510693"/>
            </a:xfrm>
            <a:custGeom>
              <a:avLst/>
              <a:gdLst/>
              <a:ahLst/>
              <a:cxnLst/>
              <a:rect l="l" t="t" r="r" b="b"/>
              <a:pathLst>
                <a:path w="586626" h="1021386" extrusionOk="0">
                  <a:moveTo>
                    <a:pt x="152606" y="835423"/>
                  </a:moveTo>
                  <a:cubicBezTo>
                    <a:pt x="202357" y="889582"/>
                    <a:pt x="228295" y="970062"/>
                    <a:pt x="224818" y="1018373"/>
                  </a:cubicBezTo>
                  <a:cubicBezTo>
                    <a:pt x="223825" y="1031478"/>
                    <a:pt x="124102" y="1002039"/>
                    <a:pt x="54456" y="926194"/>
                  </a:cubicBezTo>
                  <a:cubicBezTo>
                    <a:pt x="3518" y="870766"/>
                    <a:pt x="-3187" y="758198"/>
                    <a:pt x="1063" y="754446"/>
                  </a:cubicBezTo>
                  <a:cubicBezTo>
                    <a:pt x="4374" y="751494"/>
                    <a:pt x="90521" y="767855"/>
                    <a:pt x="152606" y="835423"/>
                  </a:cubicBezTo>
                  <a:close/>
                  <a:moveTo>
                    <a:pt x="274183" y="631146"/>
                  </a:moveTo>
                  <a:cubicBezTo>
                    <a:pt x="218775" y="717613"/>
                    <a:pt x="216926" y="820000"/>
                    <a:pt x="230033" y="817379"/>
                  </a:cubicBezTo>
                  <a:cubicBezTo>
                    <a:pt x="278267" y="807612"/>
                    <a:pt x="350037" y="761288"/>
                    <a:pt x="389606" y="699514"/>
                  </a:cubicBezTo>
                  <a:cubicBezTo>
                    <a:pt x="438943" y="622483"/>
                    <a:pt x="431659" y="536512"/>
                    <a:pt x="427878" y="534139"/>
                  </a:cubicBezTo>
                  <a:cubicBezTo>
                    <a:pt x="423050" y="531159"/>
                    <a:pt x="314690" y="567937"/>
                    <a:pt x="274183" y="631146"/>
                  </a:cubicBezTo>
                  <a:close/>
                  <a:moveTo>
                    <a:pt x="215326" y="627118"/>
                  </a:moveTo>
                  <a:cubicBezTo>
                    <a:pt x="221369" y="579056"/>
                    <a:pt x="199763" y="497362"/>
                    <a:pt x="152937" y="440692"/>
                  </a:cubicBezTo>
                  <a:cubicBezTo>
                    <a:pt x="94549" y="370006"/>
                    <a:pt x="9423" y="349258"/>
                    <a:pt x="5919" y="352017"/>
                  </a:cubicBezTo>
                  <a:cubicBezTo>
                    <a:pt x="1504" y="355576"/>
                    <a:pt x="2194" y="468309"/>
                    <a:pt x="50096" y="526304"/>
                  </a:cubicBezTo>
                  <a:cubicBezTo>
                    <a:pt x="115631" y="605597"/>
                    <a:pt x="213615" y="640168"/>
                    <a:pt x="215326" y="627118"/>
                  </a:cubicBezTo>
                  <a:close/>
                  <a:moveTo>
                    <a:pt x="586513" y="183883"/>
                  </a:moveTo>
                  <a:cubicBezTo>
                    <a:pt x="583588" y="179082"/>
                    <a:pt x="470014" y="163797"/>
                    <a:pt x="404838" y="202230"/>
                  </a:cubicBezTo>
                  <a:cubicBezTo>
                    <a:pt x="315739" y="254817"/>
                    <a:pt x="267091" y="345340"/>
                    <a:pt x="279977" y="348817"/>
                  </a:cubicBezTo>
                  <a:cubicBezTo>
                    <a:pt x="327521" y="361508"/>
                    <a:pt x="412812" y="352045"/>
                    <a:pt x="476471" y="314495"/>
                  </a:cubicBezTo>
                  <a:cubicBezTo>
                    <a:pt x="555857" y="267647"/>
                    <a:pt x="588831" y="187690"/>
                    <a:pt x="586513" y="183883"/>
                  </a:cubicBezTo>
                  <a:close/>
                  <a:moveTo>
                    <a:pt x="270044" y="296257"/>
                  </a:moveTo>
                  <a:cubicBezTo>
                    <a:pt x="281440" y="249134"/>
                    <a:pt x="269133" y="165591"/>
                    <a:pt x="228957" y="104203"/>
                  </a:cubicBezTo>
                  <a:cubicBezTo>
                    <a:pt x="178875" y="27613"/>
                    <a:pt x="96564" y="-2267"/>
                    <a:pt x="92811" y="133"/>
                  </a:cubicBezTo>
                  <a:cubicBezTo>
                    <a:pt x="88010" y="3168"/>
                    <a:pt x="76034" y="115267"/>
                    <a:pt x="117148" y="178117"/>
                  </a:cubicBezTo>
                  <a:cubicBezTo>
                    <a:pt x="173356" y="264060"/>
                    <a:pt x="266898" y="309032"/>
                    <a:pt x="270044" y="29625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 rot="-5400000">
              <a:off x="7993651" y="4373352"/>
              <a:ext cx="234038" cy="683450"/>
            </a:xfrm>
            <a:custGeom>
              <a:avLst/>
              <a:gdLst/>
              <a:ahLst/>
              <a:cxnLst/>
              <a:rect l="l" t="t" r="r" b="b"/>
              <a:pathLst>
                <a:path w="468076" h="1366900" extrusionOk="0">
                  <a:moveTo>
                    <a:pt x="456640" y="373256"/>
                  </a:moveTo>
                  <a:cubicBezTo>
                    <a:pt x="457826" y="376402"/>
                    <a:pt x="456281" y="379933"/>
                    <a:pt x="453135" y="381147"/>
                  </a:cubicBezTo>
                  <a:cubicBezTo>
                    <a:pt x="426038" y="392128"/>
                    <a:pt x="398252" y="402833"/>
                    <a:pt x="370962" y="414559"/>
                  </a:cubicBezTo>
                  <a:cubicBezTo>
                    <a:pt x="352971" y="422256"/>
                    <a:pt x="335256" y="430533"/>
                    <a:pt x="318120" y="439583"/>
                  </a:cubicBezTo>
                  <a:cubicBezTo>
                    <a:pt x="289671" y="454619"/>
                    <a:pt x="262740" y="471974"/>
                    <a:pt x="239672" y="494956"/>
                  </a:cubicBezTo>
                  <a:cubicBezTo>
                    <a:pt x="234015" y="500502"/>
                    <a:pt x="229104" y="506544"/>
                    <a:pt x="224799" y="512972"/>
                  </a:cubicBezTo>
                  <a:cubicBezTo>
                    <a:pt x="220412" y="519539"/>
                    <a:pt x="216604" y="526492"/>
                    <a:pt x="213210" y="533775"/>
                  </a:cubicBezTo>
                  <a:cubicBezTo>
                    <a:pt x="211389" y="537638"/>
                    <a:pt x="209982" y="544508"/>
                    <a:pt x="207884" y="549943"/>
                  </a:cubicBezTo>
                  <a:cubicBezTo>
                    <a:pt x="206505" y="553420"/>
                    <a:pt x="204877" y="556427"/>
                    <a:pt x="202945" y="558413"/>
                  </a:cubicBezTo>
                  <a:cubicBezTo>
                    <a:pt x="202642" y="558744"/>
                    <a:pt x="202145" y="558689"/>
                    <a:pt x="201786" y="558938"/>
                  </a:cubicBezTo>
                  <a:cubicBezTo>
                    <a:pt x="192239" y="603164"/>
                    <a:pt x="184430" y="648523"/>
                    <a:pt x="178415" y="694681"/>
                  </a:cubicBezTo>
                  <a:cubicBezTo>
                    <a:pt x="178911" y="693660"/>
                    <a:pt x="179325" y="692584"/>
                    <a:pt x="179849" y="691563"/>
                  </a:cubicBezTo>
                  <a:cubicBezTo>
                    <a:pt x="183050" y="685245"/>
                    <a:pt x="186582" y="679092"/>
                    <a:pt x="190473" y="673105"/>
                  </a:cubicBezTo>
                  <a:cubicBezTo>
                    <a:pt x="197730" y="662125"/>
                    <a:pt x="206063" y="651006"/>
                    <a:pt x="215721" y="640935"/>
                  </a:cubicBezTo>
                  <a:cubicBezTo>
                    <a:pt x="222067" y="634314"/>
                    <a:pt x="228966" y="628133"/>
                    <a:pt x="236306" y="622643"/>
                  </a:cubicBezTo>
                  <a:cubicBezTo>
                    <a:pt x="255152" y="608517"/>
                    <a:pt x="276813" y="598722"/>
                    <a:pt x="300295" y="596791"/>
                  </a:cubicBezTo>
                  <a:cubicBezTo>
                    <a:pt x="303634" y="596405"/>
                    <a:pt x="306641" y="598833"/>
                    <a:pt x="307028" y="602171"/>
                  </a:cubicBezTo>
                  <a:cubicBezTo>
                    <a:pt x="307386" y="605510"/>
                    <a:pt x="304986" y="608545"/>
                    <a:pt x="301647" y="608903"/>
                  </a:cubicBezTo>
                  <a:cubicBezTo>
                    <a:pt x="285036" y="611248"/>
                    <a:pt x="269915" y="618311"/>
                    <a:pt x="256173" y="627720"/>
                  </a:cubicBezTo>
                  <a:cubicBezTo>
                    <a:pt x="245825" y="634783"/>
                    <a:pt x="236388" y="643308"/>
                    <a:pt x="227641" y="652413"/>
                  </a:cubicBezTo>
                  <a:cubicBezTo>
                    <a:pt x="218618" y="661793"/>
                    <a:pt x="210285" y="671726"/>
                    <a:pt x="203194" y="681796"/>
                  </a:cubicBezTo>
                  <a:cubicBezTo>
                    <a:pt x="199303" y="687176"/>
                    <a:pt x="195798" y="692722"/>
                    <a:pt x="192487" y="698433"/>
                  </a:cubicBezTo>
                  <a:cubicBezTo>
                    <a:pt x="189148" y="704199"/>
                    <a:pt x="186030" y="710104"/>
                    <a:pt x="183078" y="716118"/>
                  </a:cubicBezTo>
                  <a:cubicBezTo>
                    <a:pt x="181615" y="719043"/>
                    <a:pt x="178470" y="724478"/>
                    <a:pt x="176317" y="728810"/>
                  </a:cubicBezTo>
                  <a:lnTo>
                    <a:pt x="175793" y="729941"/>
                  </a:lnTo>
                  <a:cubicBezTo>
                    <a:pt x="176759" y="732341"/>
                    <a:pt x="175986" y="735211"/>
                    <a:pt x="173779" y="736811"/>
                  </a:cubicBezTo>
                  <a:cubicBezTo>
                    <a:pt x="173779" y="736811"/>
                    <a:pt x="173779" y="736811"/>
                    <a:pt x="173779" y="736811"/>
                  </a:cubicBezTo>
                  <a:cubicBezTo>
                    <a:pt x="170854" y="764898"/>
                    <a:pt x="168564" y="793150"/>
                    <a:pt x="167129" y="821678"/>
                  </a:cubicBezTo>
                  <a:cubicBezTo>
                    <a:pt x="168536" y="821430"/>
                    <a:pt x="169530" y="822368"/>
                    <a:pt x="167074" y="823416"/>
                  </a:cubicBezTo>
                  <a:cubicBezTo>
                    <a:pt x="167046" y="824078"/>
                    <a:pt x="167046" y="824740"/>
                    <a:pt x="167018" y="825403"/>
                  </a:cubicBezTo>
                  <a:cubicBezTo>
                    <a:pt x="171102" y="826644"/>
                    <a:pt x="168729" y="828134"/>
                    <a:pt x="166963" y="827499"/>
                  </a:cubicBezTo>
                  <a:cubicBezTo>
                    <a:pt x="165887" y="850785"/>
                    <a:pt x="164783" y="874044"/>
                    <a:pt x="164811" y="897551"/>
                  </a:cubicBezTo>
                  <a:cubicBezTo>
                    <a:pt x="164839" y="915374"/>
                    <a:pt x="165253" y="933225"/>
                    <a:pt x="165942" y="951131"/>
                  </a:cubicBezTo>
                  <a:cubicBezTo>
                    <a:pt x="166136" y="950551"/>
                    <a:pt x="166218" y="949917"/>
                    <a:pt x="166439" y="949337"/>
                  </a:cubicBezTo>
                  <a:cubicBezTo>
                    <a:pt x="169336" y="940895"/>
                    <a:pt x="172841" y="932645"/>
                    <a:pt x="176869" y="924672"/>
                  </a:cubicBezTo>
                  <a:cubicBezTo>
                    <a:pt x="185147" y="908476"/>
                    <a:pt x="194971" y="893109"/>
                    <a:pt x="205925" y="878486"/>
                  </a:cubicBezTo>
                  <a:cubicBezTo>
                    <a:pt x="214010" y="867671"/>
                    <a:pt x="222647" y="857214"/>
                    <a:pt x="231587" y="847061"/>
                  </a:cubicBezTo>
                  <a:cubicBezTo>
                    <a:pt x="240500" y="836963"/>
                    <a:pt x="249771" y="827223"/>
                    <a:pt x="258877" y="817512"/>
                  </a:cubicBezTo>
                  <a:cubicBezTo>
                    <a:pt x="271377" y="804406"/>
                    <a:pt x="283353" y="790832"/>
                    <a:pt x="295687" y="777589"/>
                  </a:cubicBezTo>
                  <a:cubicBezTo>
                    <a:pt x="301040" y="771878"/>
                    <a:pt x="306448" y="766194"/>
                    <a:pt x="311995" y="760649"/>
                  </a:cubicBezTo>
                  <a:cubicBezTo>
                    <a:pt x="314312" y="758221"/>
                    <a:pt x="318176" y="758110"/>
                    <a:pt x="320604" y="760428"/>
                  </a:cubicBezTo>
                  <a:cubicBezTo>
                    <a:pt x="323060" y="762746"/>
                    <a:pt x="323142" y="766608"/>
                    <a:pt x="320824" y="769064"/>
                  </a:cubicBezTo>
                  <a:cubicBezTo>
                    <a:pt x="315637" y="774775"/>
                    <a:pt x="310615" y="780596"/>
                    <a:pt x="305621" y="786445"/>
                  </a:cubicBezTo>
                  <a:cubicBezTo>
                    <a:pt x="293810" y="800268"/>
                    <a:pt x="282304" y="814311"/>
                    <a:pt x="270273" y="827968"/>
                  </a:cubicBezTo>
                  <a:cubicBezTo>
                    <a:pt x="261499" y="837790"/>
                    <a:pt x="252696" y="847778"/>
                    <a:pt x="243977" y="857876"/>
                  </a:cubicBezTo>
                  <a:cubicBezTo>
                    <a:pt x="235368" y="867836"/>
                    <a:pt x="226869" y="877907"/>
                    <a:pt x="218839" y="888308"/>
                  </a:cubicBezTo>
                  <a:cubicBezTo>
                    <a:pt x="208160" y="902075"/>
                    <a:pt x="198172" y="916339"/>
                    <a:pt x="189838" y="931542"/>
                  </a:cubicBezTo>
                  <a:cubicBezTo>
                    <a:pt x="185782" y="938798"/>
                    <a:pt x="182223" y="946330"/>
                    <a:pt x="179187" y="954055"/>
                  </a:cubicBezTo>
                  <a:cubicBezTo>
                    <a:pt x="176124" y="961808"/>
                    <a:pt x="173558" y="969754"/>
                    <a:pt x="171571" y="977838"/>
                  </a:cubicBezTo>
                  <a:cubicBezTo>
                    <a:pt x="171102" y="979659"/>
                    <a:pt x="170054" y="982694"/>
                    <a:pt x="169392" y="985729"/>
                  </a:cubicBezTo>
                  <a:cubicBezTo>
                    <a:pt x="169143" y="986777"/>
                    <a:pt x="168950" y="987825"/>
                    <a:pt x="168895" y="988791"/>
                  </a:cubicBezTo>
                  <a:cubicBezTo>
                    <a:pt x="168895" y="989150"/>
                    <a:pt x="168674" y="989812"/>
                    <a:pt x="168895" y="989784"/>
                  </a:cubicBezTo>
                  <a:cubicBezTo>
                    <a:pt x="168895" y="989729"/>
                    <a:pt x="168812" y="989674"/>
                    <a:pt x="168784" y="989619"/>
                  </a:cubicBezTo>
                  <a:lnTo>
                    <a:pt x="168895" y="989839"/>
                  </a:lnTo>
                  <a:cubicBezTo>
                    <a:pt x="169943" y="991688"/>
                    <a:pt x="169530" y="993702"/>
                    <a:pt x="168536" y="995440"/>
                  </a:cubicBezTo>
                  <a:cubicBezTo>
                    <a:pt x="173558" y="1066540"/>
                    <a:pt x="184264" y="1137943"/>
                    <a:pt x="201510" y="1208767"/>
                  </a:cubicBezTo>
                  <a:lnTo>
                    <a:pt x="202228" y="1209484"/>
                  </a:lnTo>
                  <a:cubicBezTo>
                    <a:pt x="202393" y="1209650"/>
                    <a:pt x="202338" y="1209898"/>
                    <a:pt x="202476" y="1210063"/>
                  </a:cubicBezTo>
                  <a:cubicBezTo>
                    <a:pt x="203138" y="1197731"/>
                    <a:pt x="205180" y="1185232"/>
                    <a:pt x="206615" y="1175852"/>
                  </a:cubicBezTo>
                  <a:cubicBezTo>
                    <a:pt x="211223" y="1145751"/>
                    <a:pt x="220301" y="1115761"/>
                    <a:pt x="232994" y="1087315"/>
                  </a:cubicBezTo>
                  <a:cubicBezTo>
                    <a:pt x="245660" y="1058953"/>
                    <a:pt x="261940" y="1032135"/>
                    <a:pt x="280842" y="1008187"/>
                  </a:cubicBezTo>
                  <a:cubicBezTo>
                    <a:pt x="292210" y="993923"/>
                    <a:pt x="307166" y="976569"/>
                    <a:pt x="324798" y="966443"/>
                  </a:cubicBezTo>
                  <a:cubicBezTo>
                    <a:pt x="337794" y="958994"/>
                    <a:pt x="352171" y="955324"/>
                    <a:pt x="367595" y="958552"/>
                  </a:cubicBezTo>
                  <a:cubicBezTo>
                    <a:pt x="390084" y="963353"/>
                    <a:pt x="399797" y="981369"/>
                    <a:pt x="399769" y="1002338"/>
                  </a:cubicBezTo>
                  <a:cubicBezTo>
                    <a:pt x="399769" y="1017733"/>
                    <a:pt x="394361" y="1034646"/>
                    <a:pt x="385559" y="1047641"/>
                  </a:cubicBezTo>
                  <a:cubicBezTo>
                    <a:pt x="378688" y="1057766"/>
                    <a:pt x="369803" y="1065491"/>
                    <a:pt x="360035" y="1068802"/>
                  </a:cubicBezTo>
                  <a:cubicBezTo>
                    <a:pt x="339947" y="1075562"/>
                    <a:pt x="325433" y="1066595"/>
                    <a:pt x="319693" y="1056000"/>
                  </a:cubicBezTo>
                  <a:cubicBezTo>
                    <a:pt x="314837" y="1047089"/>
                    <a:pt x="315858" y="1036963"/>
                    <a:pt x="323198" y="1031169"/>
                  </a:cubicBezTo>
                  <a:cubicBezTo>
                    <a:pt x="327668" y="1027638"/>
                    <a:pt x="334980" y="1025403"/>
                    <a:pt x="345797" y="1027362"/>
                  </a:cubicBezTo>
                  <a:cubicBezTo>
                    <a:pt x="349108" y="1027941"/>
                    <a:pt x="351343" y="1031087"/>
                    <a:pt x="350791" y="1034397"/>
                  </a:cubicBezTo>
                  <a:cubicBezTo>
                    <a:pt x="350239" y="1037736"/>
                    <a:pt x="347066" y="1039971"/>
                    <a:pt x="343755" y="1039391"/>
                  </a:cubicBezTo>
                  <a:cubicBezTo>
                    <a:pt x="336525" y="1038288"/>
                    <a:pt x="332027" y="1039115"/>
                    <a:pt x="330234" y="1042150"/>
                  </a:cubicBezTo>
                  <a:cubicBezTo>
                    <a:pt x="328965" y="1044302"/>
                    <a:pt x="329682" y="1047089"/>
                    <a:pt x="331117" y="1049600"/>
                  </a:cubicBezTo>
                  <a:cubicBezTo>
                    <a:pt x="334676" y="1055780"/>
                    <a:pt x="343644" y="1059891"/>
                    <a:pt x="355427" y="1055642"/>
                  </a:cubicBezTo>
                  <a:cubicBezTo>
                    <a:pt x="369886" y="1050400"/>
                    <a:pt x="380454" y="1031528"/>
                    <a:pt x="383517" y="1013153"/>
                  </a:cubicBezTo>
                  <a:cubicBezTo>
                    <a:pt x="386414" y="995799"/>
                    <a:pt x="382496" y="977948"/>
                    <a:pt x="364339" y="974361"/>
                  </a:cubicBezTo>
                  <a:cubicBezTo>
                    <a:pt x="352998" y="972071"/>
                    <a:pt x="342541" y="975189"/>
                    <a:pt x="333021" y="980707"/>
                  </a:cubicBezTo>
                  <a:cubicBezTo>
                    <a:pt x="317210" y="989867"/>
                    <a:pt x="303882" y="1005593"/>
                    <a:pt x="293617" y="1018395"/>
                  </a:cubicBezTo>
                  <a:cubicBezTo>
                    <a:pt x="275212" y="1041102"/>
                    <a:pt x="259319" y="1066623"/>
                    <a:pt x="246708" y="1093578"/>
                  </a:cubicBezTo>
                  <a:cubicBezTo>
                    <a:pt x="234071" y="1120672"/>
                    <a:pt x="224716" y="1149200"/>
                    <a:pt x="219694" y="1178004"/>
                  </a:cubicBezTo>
                  <a:cubicBezTo>
                    <a:pt x="217846" y="1188350"/>
                    <a:pt x="214728" y="1202642"/>
                    <a:pt x="214314" y="1216161"/>
                  </a:cubicBezTo>
                  <a:cubicBezTo>
                    <a:pt x="214148" y="1222093"/>
                    <a:pt x="211610" y="1235033"/>
                    <a:pt x="209623" y="1241185"/>
                  </a:cubicBezTo>
                  <a:cubicBezTo>
                    <a:pt x="220412" y="1280611"/>
                    <a:pt x="233243" y="1319789"/>
                    <a:pt x="248447" y="1358553"/>
                  </a:cubicBezTo>
                  <a:cubicBezTo>
                    <a:pt x="249689" y="1361671"/>
                    <a:pt x="248171" y="1365230"/>
                    <a:pt x="245025" y="1366472"/>
                  </a:cubicBezTo>
                  <a:cubicBezTo>
                    <a:pt x="241907" y="1367713"/>
                    <a:pt x="238348" y="1366168"/>
                    <a:pt x="237106" y="1363050"/>
                  </a:cubicBezTo>
                  <a:cubicBezTo>
                    <a:pt x="217349" y="1313885"/>
                    <a:pt x="201593" y="1263975"/>
                    <a:pt x="188790" y="1213761"/>
                  </a:cubicBezTo>
                  <a:cubicBezTo>
                    <a:pt x="175517" y="1201566"/>
                    <a:pt x="161803" y="1189178"/>
                    <a:pt x="148172" y="1176569"/>
                  </a:cubicBezTo>
                  <a:cubicBezTo>
                    <a:pt x="137963" y="1167106"/>
                    <a:pt x="127863" y="1157560"/>
                    <a:pt x="118150" y="1148179"/>
                  </a:cubicBezTo>
                  <a:cubicBezTo>
                    <a:pt x="108327" y="1138550"/>
                    <a:pt x="99001" y="1128728"/>
                    <a:pt x="90336" y="1118520"/>
                  </a:cubicBezTo>
                  <a:cubicBezTo>
                    <a:pt x="77091" y="1102876"/>
                    <a:pt x="65171" y="1086515"/>
                    <a:pt x="54189" y="1069547"/>
                  </a:cubicBezTo>
                  <a:cubicBezTo>
                    <a:pt x="36087" y="1041571"/>
                    <a:pt x="20718" y="1011884"/>
                    <a:pt x="6535" y="980652"/>
                  </a:cubicBezTo>
                  <a:cubicBezTo>
                    <a:pt x="5128" y="977727"/>
                    <a:pt x="6369" y="974224"/>
                    <a:pt x="9294" y="972844"/>
                  </a:cubicBezTo>
                  <a:cubicBezTo>
                    <a:pt x="12192" y="971464"/>
                    <a:pt x="15696" y="972706"/>
                    <a:pt x="17076" y="975603"/>
                  </a:cubicBezTo>
                  <a:cubicBezTo>
                    <a:pt x="32114" y="1005704"/>
                    <a:pt x="48505" y="1034066"/>
                    <a:pt x="67020" y="1060967"/>
                  </a:cubicBezTo>
                  <a:cubicBezTo>
                    <a:pt x="78112" y="1077107"/>
                    <a:pt x="90060" y="1092668"/>
                    <a:pt x="102946" y="1107787"/>
                  </a:cubicBezTo>
                  <a:cubicBezTo>
                    <a:pt x="111362" y="1117637"/>
                    <a:pt x="120082" y="1127404"/>
                    <a:pt x="129436" y="1136839"/>
                  </a:cubicBezTo>
                  <a:lnTo>
                    <a:pt x="182636" y="1189923"/>
                  </a:lnTo>
                  <a:cubicBezTo>
                    <a:pt x="159927" y="1092723"/>
                    <a:pt x="149414" y="994447"/>
                    <a:pt x="148779" y="897606"/>
                  </a:cubicBezTo>
                  <a:cubicBezTo>
                    <a:pt x="148614" y="873327"/>
                    <a:pt x="149276" y="849158"/>
                    <a:pt x="150324" y="825099"/>
                  </a:cubicBezTo>
                  <a:cubicBezTo>
                    <a:pt x="150049" y="825099"/>
                    <a:pt x="149745" y="825099"/>
                    <a:pt x="149497" y="825099"/>
                  </a:cubicBezTo>
                  <a:lnTo>
                    <a:pt x="149552" y="824989"/>
                  </a:lnTo>
                  <a:cubicBezTo>
                    <a:pt x="149690" y="824685"/>
                    <a:pt x="149745" y="824437"/>
                    <a:pt x="149717" y="824106"/>
                  </a:cubicBezTo>
                  <a:lnTo>
                    <a:pt x="149690" y="823940"/>
                  </a:lnTo>
                  <a:cubicBezTo>
                    <a:pt x="149690" y="823913"/>
                    <a:pt x="149662" y="823913"/>
                    <a:pt x="149662" y="823913"/>
                  </a:cubicBezTo>
                  <a:cubicBezTo>
                    <a:pt x="149911" y="823913"/>
                    <a:pt x="150159" y="823913"/>
                    <a:pt x="150380" y="823913"/>
                  </a:cubicBezTo>
                  <a:cubicBezTo>
                    <a:pt x="150683" y="816877"/>
                    <a:pt x="150876" y="809814"/>
                    <a:pt x="151290" y="802806"/>
                  </a:cubicBezTo>
                  <a:cubicBezTo>
                    <a:pt x="150242" y="802034"/>
                    <a:pt x="149248" y="801123"/>
                    <a:pt x="148862" y="799771"/>
                  </a:cubicBezTo>
                  <a:cubicBezTo>
                    <a:pt x="141881" y="777423"/>
                    <a:pt x="129547" y="756124"/>
                    <a:pt x="114784" y="735486"/>
                  </a:cubicBezTo>
                  <a:cubicBezTo>
                    <a:pt x="106892" y="724395"/>
                    <a:pt x="98256" y="713552"/>
                    <a:pt x="89288" y="702847"/>
                  </a:cubicBezTo>
                  <a:cubicBezTo>
                    <a:pt x="83383" y="695757"/>
                    <a:pt x="77340" y="688694"/>
                    <a:pt x="71269" y="681686"/>
                  </a:cubicBezTo>
                  <a:cubicBezTo>
                    <a:pt x="46959" y="653792"/>
                    <a:pt x="21739" y="627195"/>
                    <a:pt x="1430" y="602668"/>
                  </a:cubicBezTo>
                  <a:cubicBezTo>
                    <a:pt x="-695" y="600212"/>
                    <a:pt x="-419" y="596515"/>
                    <a:pt x="2037" y="594418"/>
                  </a:cubicBezTo>
                  <a:cubicBezTo>
                    <a:pt x="4465" y="592322"/>
                    <a:pt x="8163" y="592570"/>
                    <a:pt x="10288" y="595025"/>
                  </a:cubicBezTo>
                  <a:cubicBezTo>
                    <a:pt x="28665" y="615387"/>
                    <a:pt x="51126" y="636797"/>
                    <a:pt x="72925" y="659862"/>
                  </a:cubicBezTo>
                  <a:cubicBezTo>
                    <a:pt x="86804" y="674568"/>
                    <a:pt x="100518" y="689852"/>
                    <a:pt x="112825" y="705800"/>
                  </a:cubicBezTo>
                  <a:cubicBezTo>
                    <a:pt x="121296" y="716753"/>
                    <a:pt x="129050" y="728092"/>
                    <a:pt x="135921" y="739597"/>
                  </a:cubicBezTo>
                  <a:cubicBezTo>
                    <a:pt x="142929" y="751351"/>
                    <a:pt x="148503" y="763435"/>
                    <a:pt x="153277" y="775630"/>
                  </a:cubicBezTo>
                  <a:cubicBezTo>
                    <a:pt x="155043" y="752786"/>
                    <a:pt x="157112" y="729996"/>
                    <a:pt x="159872" y="707483"/>
                  </a:cubicBezTo>
                  <a:cubicBezTo>
                    <a:pt x="162217" y="688225"/>
                    <a:pt x="165197" y="669243"/>
                    <a:pt x="168233" y="650288"/>
                  </a:cubicBezTo>
                  <a:cubicBezTo>
                    <a:pt x="168095" y="650178"/>
                    <a:pt x="167929" y="650178"/>
                    <a:pt x="167846" y="650068"/>
                  </a:cubicBezTo>
                  <a:cubicBezTo>
                    <a:pt x="166467" y="648274"/>
                    <a:pt x="166273" y="645902"/>
                    <a:pt x="167184" y="643998"/>
                  </a:cubicBezTo>
                  <a:cubicBezTo>
                    <a:pt x="167239" y="643998"/>
                    <a:pt x="167267" y="644025"/>
                    <a:pt x="167322" y="644025"/>
                  </a:cubicBezTo>
                  <a:cubicBezTo>
                    <a:pt x="168122" y="644191"/>
                    <a:pt x="168371" y="643474"/>
                    <a:pt x="168315" y="642370"/>
                  </a:cubicBezTo>
                  <a:cubicBezTo>
                    <a:pt x="168509" y="642204"/>
                    <a:pt x="168702" y="642039"/>
                    <a:pt x="168895" y="641873"/>
                  </a:cubicBezTo>
                  <a:lnTo>
                    <a:pt x="168315" y="642315"/>
                  </a:lnTo>
                  <a:cubicBezTo>
                    <a:pt x="168205" y="639583"/>
                    <a:pt x="166384" y="634424"/>
                    <a:pt x="166246" y="633127"/>
                  </a:cubicBezTo>
                  <a:cubicBezTo>
                    <a:pt x="165446" y="624850"/>
                    <a:pt x="164563" y="616601"/>
                    <a:pt x="163487" y="608351"/>
                  </a:cubicBezTo>
                  <a:cubicBezTo>
                    <a:pt x="162769" y="602916"/>
                    <a:pt x="161997" y="597481"/>
                    <a:pt x="161058" y="592046"/>
                  </a:cubicBezTo>
                  <a:cubicBezTo>
                    <a:pt x="157609" y="571463"/>
                    <a:pt x="151870" y="549943"/>
                    <a:pt x="143785" y="529416"/>
                  </a:cubicBezTo>
                  <a:cubicBezTo>
                    <a:pt x="135838" y="509248"/>
                    <a:pt x="125601" y="490018"/>
                    <a:pt x="112328" y="473850"/>
                  </a:cubicBezTo>
                  <a:cubicBezTo>
                    <a:pt x="107113" y="467311"/>
                    <a:pt x="100822" y="459227"/>
                    <a:pt x="93344" y="453323"/>
                  </a:cubicBezTo>
                  <a:cubicBezTo>
                    <a:pt x="89095" y="449957"/>
                    <a:pt x="84486" y="447225"/>
                    <a:pt x="79354" y="446480"/>
                  </a:cubicBezTo>
                  <a:cubicBezTo>
                    <a:pt x="63653" y="444080"/>
                    <a:pt x="53499" y="455530"/>
                    <a:pt x="51291" y="467808"/>
                  </a:cubicBezTo>
                  <a:cubicBezTo>
                    <a:pt x="49001" y="480333"/>
                    <a:pt x="55044" y="493935"/>
                    <a:pt x="72290" y="495536"/>
                  </a:cubicBezTo>
                  <a:cubicBezTo>
                    <a:pt x="75657" y="495784"/>
                    <a:pt x="78195" y="498708"/>
                    <a:pt x="77947" y="502074"/>
                  </a:cubicBezTo>
                  <a:cubicBezTo>
                    <a:pt x="77698" y="505440"/>
                    <a:pt x="74774" y="507951"/>
                    <a:pt x="71407" y="507703"/>
                  </a:cubicBezTo>
                  <a:cubicBezTo>
                    <a:pt x="44448" y="506241"/>
                    <a:pt x="34487" y="485162"/>
                    <a:pt x="37357" y="465518"/>
                  </a:cubicBezTo>
                  <a:cubicBezTo>
                    <a:pt x="40227" y="445901"/>
                    <a:pt x="56396" y="427940"/>
                    <a:pt x="81479" y="430975"/>
                  </a:cubicBezTo>
                  <a:cubicBezTo>
                    <a:pt x="89315" y="431940"/>
                    <a:pt x="96628" y="435582"/>
                    <a:pt x="103222" y="440604"/>
                  </a:cubicBezTo>
                  <a:cubicBezTo>
                    <a:pt x="111804" y="447143"/>
                    <a:pt x="119144" y="456165"/>
                    <a:pt x="125132" y="463476"/>
                  </a:cubicBezTo>
                  <a:cubicBezTo>
                    <a:pt x="139259" y="481106"/>
                    <a:pt x="150324" y="501881"/>
                    <a:pt x="158437" y="523815"/>
                  </a:cubicBezTo>
                  <a:cubicBezTo>
                    <a:pt x="166494" y="545501"/>
                    <a:pt x="171654" y="568291"/>
                    <a:pt x="174634" y="589976"/>
                  </a:cubicBezTo>
                  <a:cubicBezTo>
                    <a:pt x="175297" y="594860"/>
                    <a:pt x="175821" y="599743"/>
                    <a:pt x="176317" y="604627"/>
                  </a:cubicBezTo>
                  <a:cubicBezTo>
                    <a:pt x="184430" y="561862"/>
                    <a:pt x="194005" y="520036"/>
                    <a:pt x="205015" y="479395"/>
                  </a:cubicBezTo>
                  <a:cubicBezTo>
                    <a:pt x="201510" y="453074"/>
                    <a:pt x="191770" y="429209"/>
                    <a:pt x="178553" y="406696"/>
                  </a:cubicBezTo>
                  <a:cubicBezTo>
                    <a:pt x="169999" y="392100"/>
                    <a:pt x="160065" y="378057"/>
                    <a:pt x="149690" y="364096"/>
                  </a:cubicBezTo>
                  <a:cubicBezTo>
                    <a:pt x="142819" y="354826"/>
                    <a:pt x="135783" y="345583"/>
                    <a:pt x="128774" y="336313"/>
                  </a:cubicBezTo>
                  <a:cubicBezTo>
                    <a:pt x="101429" y="300198"/>
                    <a:pt x="74442" y="263751"/>
                    <a:pt x="60590" y="222587"/>
                  </a:cubicBezTo>
                  <a:cubicBezTo>
                    <a:pt x="59514" y="219552"/>
                    <a:pt x="61115" y="216214"/>
                    <a:pt x="64150" y="215110"/>
                  </a:cubicBezTo>
                  <a:cubicBezTo>
                    <a:pt x="67185" y="214034"/>
                    <a:pt x="70524" y="215634"/>
                    <a:pt x="71600" y="218669"/>
                  </a:cubicBezTo>
                  <a:cubicBezTo>
                    <a:pt x="80541" y="242397"/>
                    <a:pt x="94282" y="264110"/>
                    <a:pt x="109679" y="285216"/>
                  </a:cubicBezTo>
                  <a:cubicBezTo>
                    <a:pt x="119834" y="299149"/>
                    <a:pt x="130705" y="312751"/>
                    <a:pt x="141522" y="326436"/>
                  </a:cubicBezTo>
                  <a:cubicBezTo>
                    <a:pt x="148807" y="335651"/>
                    <a:pt x="156091" y="344866"/>
                    <a:pt x="163017" y="354247"/>
                  </a:cubicBezTo>
                  <a:cubicBezTo>
                    <a:pt x="173696" y="368759"/>
                    <a:pt x="183685" y="383575"/>
                    <a:pt x="192184" y="398943"/>
                  </a:cubicBezTo>
                  <a:cubicBezTo>
                    <a:pt x="201317" y="415524"/>
                    <a:pt x="208381" y="432878"/>
                    <a:pt x="213017" y="451088"/>
                  </a:cubicBezTo>
                  <a:cubicBezTo>
                    <a:pt x="215197" y="443583"/>
                    <a:pt x="217156" y="435858"/>
                    <a:pt x="219418" y="428409"/>
                  </a:cubicBezTo>
                  <a:cubicBezTo>
                    <a:pt x="233270" y="383244"/>
                    <a:pt x="246350" y="338024"/>
                    <a:pt x="257967" y="292473"/>
                  </a:cubicBezTo>
                  <a:cubicBezTo>
                    <a:pt x="259098" y="288031"/>
                    <a:pt x="260036" y="283506"/>
                    <a:pt x="261140" y="279064"/>
                  </a:cubicBezTo>
                  <a:cubicBezTo>
                    <a:pt x="261140" y="275753"/>
                    <a:pt x="261526" y="270539"/>
                    <a:pt x="261526" y="269987"/>
                  </a:cubicBezTo>
                  <a:cubicBezTo>
                    <a:pt x="261554" y="263641"/>
                    <a:pt x="261361" y="257295"/>
                    <a:pt x="261085" y="250977"/>
                  </a:cubicBezTo>
                  <a:cubicBezTo>
                    <a:pt x="260781" y="244604"/>
                    <a:pt x="260367" y="238230"/>
                    <a:pt x="259871" y="231857"/>
                  </a:cubicBezTo>
                  <a:cubicBezTo>
                    <a:pt x="259125" y="221290"/>
                    <a:pt x="257939" y="207854"/>
                    <a:pt x="256007" y="193810"/>
                  </a:cubicBezTo>
                  <a:cubicBezTo>
                    <a:pt x="254352" y="181643"/>
                    <a:pt x="252089" y="169007"/>
                    <a:pt x="248309" y="157419"/>
                  </a:cubicBezTo>
                  <a:cubicBezTo>
                    <a:pt x="243094" y="141555"/>
                    <a:pt x="235423" y="127511"/>
                    <a:pt x="221957" y="120421"/>
                  </a:cubicBezTo>
                  <a:cubicBezTo>
                    <a:pt x="218922" y="118959"/>
                    <a:pt x="217653" y="115289"/>
                    <a:pt x="219115" y="112282"/>
                  </a:cubicBezTo>
                  <a:cubicBezTo>
                    <a:pt x="220605" y="109247"/>
                    <a:pt x="224247" y="107978"/>
                    <a:pt x="227283" y="109440"/>
                  </a:cubicBezTo>
                  <a:cubicBezTo>
                    <a:pt x="244335" y="117055"/>
                    <a:pt x="255704" y="133112"/>
                    <a:pt x="262989" y="152260"/>
                  </a:cubicBezTo>
                  <a:cubicBezTo>
                    <a:pt x="266769" y="162192"/>
                    <a:pt x="269445" y="172980"/>
                    <a:pt x="271211" y="183713"/>
                  </a:cubicBezTo>
                  <a:cubicBezTo>
                    <a:pt x="273419" y="197425"/>
                    <a:pt x="274109" y="210916"/>
                    <a:pt x="274523" y="222394"/>
                  </a:cubicBezTo>
                  <a:cubicBezTo>
                    <a:pt x="279379" y="199935"/>
                    <a:pt x="283849" y="177339"/>
                    <a:pt x="287712" y="154605"/>
                  </a:cubicBezTo>
                  <a:cubicBezTo>
                    <a:pt x="289947" y="141472"/>
                    <a:pt x="291907" y="128339"/>
                    <a:pt x="293673" y="115151"/>
                  </a:cubicBezTo>
                  <a:cubicBezTo>
                    <a:pt x="296377" y="95314"/>
                    <a:pt x="298695" y="75421"/>
                    <a:pt x="301150" y="55501"/>
                  </a:cubicBezTo>
                  <a:lnTo>
                    <a:pt x="305676" y="19965"/>
                  </a:lnTo>
                  <a:cubicBezTo>
                    <a:pt x="305786" y="19276"/>
                    <a:pt x="306862" y="10419"/>
                    <a:pt x="307193" y="6888"/>
                  </a:cubicBezTo>
                  <a:lnTo>
                    <a:pt x="307249" y="6253"/>
                  </a:lnTo>
                  <a:cubicBezTo>
                    <a:pt x="307083" y="3439"/>
                    <a:pt x="308959" y="845"/>
                    <a:pt x="311774" y="211"/>
                  </a:cubicBezTo>
                  <a:cubicBezTo>
                    <a:pt x="313981" y="-313"/>
                    <a:pt x="316658" y="-65"/>
                    <a:pt x="318341" y="3356"/>
                  </a:cubicBezTo>
                  <a:cubicBezTo>
                    <a:pt x="318507" y="3687"/>
                    <a:pt x="318921" y="4543"/>
                    <a:pt x="318948" y="5922"/>
                  </a:cubicBezTo>
                  <a:cubicBezTo>
                    <a:pt x="318948" y="6253"/>
                    <a:pt x="318921" y="6943"/>
                    <a:pt x="318838" y="7881"/>
                  </a:cubicBezTo>
                  <a:cubicBezTo>
                    <a:pt x="318562" y="11550"/>
                    <a:pt x="317513" y="20710"/>
                    <a:pt x="317430" y="21428"/>
                  </a:cubicBezTo>
                  <a:lnTo>
                    <a:pt x="313236" y="56936"/>
                  </a:lnTo>
                  <a:cubicBezTo>
                    <a:pt x="310946" y="76911"/>
                    <a:pt x="308821" y="96887"/>
                    <a:pt x="306310" y="116807"/>
                  </a:cubicBezTo>
                  <a:cubicBezTo>
                    <a:pt x="304627" y="130160"/>
                    <a:pt x="302778" y="143459"/>
                    <a:pt x="300626" y="156757"/>
                  </a:cubicBezTo>
                  <a:cubicBezTo>
                    <a:pt x="296266" y="183602"/>
                    <a:pt x="291024" y="210199"/>
                    <a:pt x="285367" y="236685"/>
                  </a:cubicBezTo>
                  <a:cubicBezTo>
                    <a:pt x="297756" y="211303"/>
                    <a:pt x="313098" y="183519"/>
                    <a:pt x="330593" y="159461"/>
                  </a:cubicBezTo>
                  <a:cubicBezTo>
                    <a:pt x="343479" y="141720"/>
                    <a:pt x="357551" y="126077"/>
                    <a:pt x="372259" y="114820"/>
                  </a:cubicBezTo>
                  <a:cubicBezTo>
                    <a:pt x="384814" y="105219"/>
                    <a:pt x="397921" y="98845"/>
                    <a:pt x="411138" y="96666"/>
                  </a:cubicBezTo>
                  <a:cubicBezTo>
                    <a:pt x="438731" y="92362"/>
                    <a:pt x="455977" y="105715"/>
                    <a:pt x="463703" y="124973"/>
                  </a:cubicBezTo>
                  <a:cubicBezTo>
                    <a:pt x="474299" y="151515"/>
                    <a:pt x="465387" y="190196"/>
                    <a:pt x="439725" y="206640"/>
                  </a:cubicBezTo>
                  <a:cubicBezTo>
                    <a:pt x="417126" y="221014"/>
                    <a:pt x="400294" y="213924"/>
                    <a:pt x="392567" y="202667"/>
                  </a:cubicBezTo>
                  <a:cubicBezTo>
                    <a:pt x="385917" y="193010"/>
                    <a:pt x="385752" y="179740"/>
                    <a:pt x="393644" y="171159"/>
                  </a:cubicBezTo>
                  <a:cubicBezTo>
                    <a:pt x="397727" y="166717"/>
                    <a:pt x="403991" y="163296"/>
                    <a:pt x="412959" y="162744"/>
                  </a:cubicBezTo>
                  <a:cubicBezTo>
                    <a:pt x="416325" y="162496"/>
                    <a:pt x="419250" y="165006"/>
                    <a:pt x="419526" y="168345"/>
                  </a:cubicBezTo>
                  <a:cubicBezTo>
                    <a:pt x="419775" y="171711"/>
                    <a:pt x="417264" y="174663"/>
                    <a:pt x="413897" y="174911"/>
                  </a:cubicBezTo>
                  <a:cubicBezTo>
                    <a:pt x="407578" y="175491"/>
                    <a:pt x="403522" y="178084"/>
                    <a:pt x="401729" y="181754"/>
                  </a:cubicBezTo>
                  <a:cubicBezTo>
                    <a:pt x="399714" y="185892"/>
                    <a:pt x="400652" y="191024"/>
                    <a:pt x="403495" y="194914"/>
                  </a:cubicBezTo>
                  <a:cubicBezTo>
                    <a:pt x="408296" y="201536"/>
                    <a:pt x="418505" y="203467"/>
                    <a:pt x="431778" y="194528"/>
                  </a:cubicBezTo>
                  <a:cubicBezTo>
                    <a:pt x="447975" y="183685"/>
                    <a:pt x="454653" y="161116"/>
                    <a:pt x="451811" y="142134"/>
                  </a:cubicBezTo>
                  <a:cubicBezTo>
                    <a:pt x="449134" y="124090"/>
                    <a:pt x="436883" y="109192"/>
                    <a:pt x="413787" y="112999"/>
                  </a:cubicBezTo>
                  <a:cubicBezTo>
                    <a:pt x="402970" y="114710"/>
                    <a:pt x="392402" y="120090"/>
                    <a:pt x="382082" y="127815"/>
                  </a:cubicBezTo>
                  <a:cubicBezTo>
                    <a:pt x="368340" y="138051"/>
                    <a:pt x="355178" y="152398"/>
                    <a:pt x="342872" y="168593"/>
                  </a:cubicBezTo>
                  <a:cubicBezTo>
                    <a:pt x="310698" y="210944"/>
                    <a:pt x="284677" y="265738"/>
                    <a:pt x="272177" y="295673"/>
                  </a:cubicBezTo>
                  <a:cubicBezTo>
                    <a:pt x="272094" y="295866"/>
                    <a:pt x="271874" y="295894"/>
                    <a:pt x="271791" y="296059"/>
                  </a:cubicBezTo>
                  <a:cubicBezTo>
                    <a:pt x="260450" y="341886"/>
                    <a:pt x="247647" y="387355"/>
                    <a:pt x="234071" y="432823"/>
                  </a:cubicBezTo>
                  <a:cubicBezTo>
                    <a:pt x="228552" y="451171"/>
                    <a:pt x="223502" y="469932"/>
                    <a:pt x="218536" y="488804"/>
                  </a:cubicBezTo>
                  <a:cubicBezTo>
                    <a:pt x="218563" y="489631"/>
                    <a:pt x="218729" y="490376"/>
                    <a:pt x="218756" y="491204"/>
                  </a:cubicBezTo>
                  <a:cubicBezTo>
                    <a:pt x="218811" y="493080"/>
                    <a:pt x="217901" y="494625"/>
                    <a:pt x="216604" y="495784"/>
                  </a:cubicBezTo>
                  <a:cubicBezTo>
                    <a:pt x="215887" y="498515"/>
                    <a:pt x="215224" y="501274"/>
                    <a:pt x="214534" y="504033"/>
                  </a:cubicBezTo>
                  <a:cubicBezTo>
                    <a:pt x="218839" y="497246"/>
                    <a:pt x="223613" y="490762"/>
                    <a:pt x="229325" y="484748"/>
                  </a:cubicBezTo>
                  <a:cubicBezTo>
                    <a:pt x="253027" y="460165"/>
                    <a:pt x="280566" y="440742"/>
                    <a:pt x="310394" y="424960"/>
                  </a:cubicBezTo>
                  <a:cubicBezTo>
                    <a:pt x="327971" y="415635"/>
                    <a:pt x="346376" y="407634"/>
                    <a:pt x="365057" y="400239"/>
                  </a:cubicBezTo>
                  <a:cubicBezTo>
                    <a:pt x="392761" y="389231"/>
                    <a:pt x="421154" y="379768"/>
                    <a:pt x="448748" y="369725"/>
                  </a:cubicBezTo>
                  <a:cubicBezTo>
                    <a:pt x="451893" y="368538"/>
                    <a:pt x="455425" y="370111"/>
                    <a:pt x="456640" y="373256"/>
                  </a:cubicBezTo>
                  <a:close/>
                  <a:moveTo>
                    <a:pt x="149635" y="823913"/>
                  </a:moveTo>
                  <a:cubicBezTo>
                    <a:pt x="148862" y="820602"/>
                    <a:pt x="137521" y="823830"/>
                    <a:pt x="149635" y="823913"/>
                  </a:cubicBezTo>
                  <a:lnTo>
                    <a:pt x="149635" y="823913"/>
                  </a:lnTo>
                  <a:close/>
                  <a:moveTo>
                    <a:pt x="168922" y="989839"/>
                  </a:moveTo>
                  <a:cubicBezTo>
                    <a:pt x="168922" y="989839"/>
                    <a:pt x="168895" y="989812"/>
                    <a:pt x="168895" y="989784"/>
                  </a:cubicBezTo>
                  <a:cubicBezTo>
                    <a:pt x="168895" y="989784"/>
                    <a:pt x="168867" y="989839"/>
                    <a:pt x="168922" y="989839"/>
                  </a:cubicBezTo>
                  <a:lnTo>
                    <a:pt x="168922" y="989839"/>
                  </a:lnTo>
                  <a:close/>
                  <a:moveTo>
                    <a:pt x="168288" y="642315"/>
                  </a:moveTo>
                  <a:cubicBezTo>
                    <a:pt x="167543" y="642894"/>
                    <a:pt x="166549" y="643750"/>
                    <a:pt x="167156" y="643998"/>
                  </a:cubicBezTo>
                  <a:cubicBezTo>
                    <a:pt x="167432" y="643391"/>
                    <a:pt x="167819" y="642867"/>
                    <a:pt x="168288" y="642370"/>
                  </a:cubicBezTo>
                  <a:lnTo>
                    <a:pt x="168288" y="64231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 rot="-5400000">
              <a:off x="8456524" y="3916038"/>
              <a:ext cx="520395" cy="313185"/>
            </a:xfrm>
            <a:custGeom>
              <a:avLst/>
              <a:gdLst/>
              <a:ahLst/>
              <a:cxnLst/>
              <a:rect l="l" t="t" r="r" b="b"/>
              <a:pathLst>
                <a:path w="1040789" h="626370" extrusionOk="0">
                  <a:moveTo>
                    <a:pt x="275503" y="625078"/>
                  </a:moveTo>
                  <a:cubicBezTo>
                    <a:pt x="271750" y="629603"/>
                    <a:pt x="157209" y="624554"/>
                    <a:pt x="99870" y="572050"/>
                  </a:cubicBezTo>
                  <a:cubicBezTo>
                    <a:pt x="21477" y="500233"/>
                    <a:pt x="-10366" y="396052"/>
                    <a:pt x="2934" y="394756"/>
                  </a:cubicBezTo>
                  <a:cubicBezTo>
                    <a:pt x="51996" y="390258"/>
                    <a:pt x="134307" y="416055"/>
                    <a:pt x="190322" y="467373"/>
                  </a:cubicBezTo>
                  <a:cubicBezTo>
                    <a:pt x="260188" y="531354"/>
                    <a:pt x="278455" y="621546"/>
                    <a:pt x="275503" y="625078"/>
                  </a:cubicBezTo>
                  <a:close/>
                  <a:moveTo>
                    <a:pt x="491394" y="172931"/>
                  </a:moveTo>
                  <a:cubicBezTo>
                    <a:pt x="488938" y="168986"/>
                    <a:pt x="401384" y="162861"/>
                    <a:pt x="323984" y="216055"/>
                  </a:cubicBezTo>
                  <a:cubicBezTo>
                    <a:pt x="261954" y="258709"/>
                    <a:pt x="216204" y="334885"/>
                    <a:pt x="207181" y="385734"/>
                  </a:cubicBezTo>
                  <a:cubicBezTo>
                    <a:pt x="204781" y="399556"/>
                    <a:pt x="308836" y="395777"/>
                    <a:pt x="395672" y="336072"/>
                  </a:cubicBezTo>
                  <a:cubicBezTo>
                    <a:pt x="459165" y="292397"/>
                    <a:pt x="494512" y="177953"/>
                    <a:pt x="491394" y="172931"/>
                  </a:cubicBezTo>
                  <a:close/>
                  <a:moveTo>
                    <a:pt x="591613" y="460006"/>
                  </a:moveTo>
                  <a:cubicBezTo>
                    <a:pt x="533115" y="411862"/>
                    <a:pt x="449645" y="390590"/>
                    <a:pt x="400887" y="397791"/>
                  </a:cubicBezTo>
                  <a:cubicBezTo>
                    <a:pt x="387670" y="399805"/>
                    <a:pt x="424645" y="502136"/>
                    <a:pt x="506515" y="569539"/>
                  </a:cubicBezTo>
                  <a:cubicBezTo>
                    <a:pt x="566393" y="618815"/>
                    <a:pt x="681016" y="617546"/>
                    <a:pt x="684521" y="612828"/>
                  </a:cubicBezTo>
                  <a:cubicBezTo>
                    <a:pt x="687280" y="609131"/>
                    <a:pt x="664571" y="520070"/>
                    <a:pt x="591613" y="460006"/>
                  </a:cubicBezTo>
                  <a:close/>
                  <a:moveTo>
                    <a:pt x="829276" y="191224"/>
                  </a:moveTo>
                  <a:cubicBezTo>
                    <a:pt x="867107" y="122138"/>
                    <a:pt x="849419" y="3115"/>
                    <a:pt x="844480" y="107"/>
                  </a:cubicBezTo>
                  <a:cubicBezTo>
                    <a:pt x="840589" y="-2238"/>
                    <a:pt x="759934" y="33795"/>
                    <a:pt x="713797" y="118000"/>
                  </a:cubicBezTo>
                  <a:cubicBezTo>
                    <a:pt x="676822" y="185513"/>
                    <a:pt x="668792" y="275263"/>
                    <a:pt x="682589" y="324980"/>
                  </a:cubicBezTo>
                  <a:cubicBezTo>
                    <a:pt x="686397" y="338444"/>
                    <a:pt x="777511" y="285747"/>
                    <a:pt x="829276" y="191224"/>
                  </a:cubicBezTo>
                  <a:close/>
                  <a:moveTo>
                    <a:pt x="932255" y="374201"/>
                  </a:moveTo>
                  <a:cubicBezTo>
                    <a:pt x="869093" y="333119"/>
                    <a:pt x="783912" y="321670"/>
                    <a:pt x="736231" y="334471"/>
                  </a:cubicBezTo>
                  <a:cubicBezTo>
                    <a:pt x="723290" y="338003"/>
                    <a:pt x="770805" y="435451"/>
                    <a:pt x="859243" y="492949"/>
                  </a:cubicBezTo>
                  <a:cubicBezTo>
                    <a:pt x="923894" y="535024"/>
                    <a:pt x="1037662" y="520456"/>
                    <a:pt x="1040670" y="515380"/>
                  </a:cubicBezTo>
                  <a:cubicBezTo>
                    <a:pt x="1043015" y="511379"/>
                    <a:pt x="1011062" y="425463"/>
                    <a:pt x="932255" y="37420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 rot="-5400000">
              <a:off x="8366262" y="3958934"/>
              <a:ext cx="693956" cy="249720"/>
            </a:xfrm>
            <a:custGeom>
              <a:avLst/>
              <a:gdLst/>
              <a:ahLst/>
              <a:cxnLst/>
              <a:rect l="l" t="t" r="r" b="b"/>
              <a:pathLst>
                <a:path w="1387911" h="499439" extrusionOk="0">
                  <a:moveTo>
                    <a:pt x="1387908" y="161124"/>
                  </a:moveTo>
                  <a:cubicBezTo>
                    <a:pt x="1387328" y="164048"/>
                    <a:pt x="1384652" y="166035"/>
                    <a:pt x="1381755" y="165814"/>
                  </a:cubicBezTo>
                  <a:cubicBezTo>
                    <a:pt x="1381617" y="165842"/>
                    <a:pt x="1381451" y="165869"/>
                    <a:pt x="1381286" y="165869"/>
                  </a:cubicBezTo>
                  <a:cubicBezTo>
                    <a:pt x="1377698" y="166283"/>
                    <a:pt x="1368731" y="167580"/>
                    <a:pt x="1368013" y="167690"/>
                  </a:cubicBezTo>
                  <a:lnTo>
                    <a:pt x="1331976" y="173070"/>
                  </a:lnTo>
                  <a:cubicBezTo>
                    <a:pt x="1311778" y="175995"/>
                    <a:pt x="1291607" y="178781"/>
                    <a:pt x="1271464" y="181954"/>
                  </a:cubicBezTo>
                  <a:cubicBezTo>
                    <a:pt x="1258108" y="184051"/>
                    <a:pt x="1244781" y="186341"/>
                    <a:pt x="1231481" y="188907"/>
                  </a:cubicBezTo>
                  <a:cubicBezTo>
                    <a:pt x="1207474" y="193570"/>
                    <a:pt x="1183634" y="198867"/>
                    <a:pt x="1159958" y="204633"/>
                  </a:cubicBezTo>
                  <a:cubicBezTo>
                    <a:pt x="1172320" y="204854"/>
                    <a:pt x="1187248" y="205240"/>
                    <a:pt x="1202507" y="207558"/>
                  </a:cubicBezTo>
                  <a:cubicBezTo>
                    <a:pt x="1213517" y="209213"/>
                    <a:pt x="1224555" y="211889"/>
                    <a:pt x="1234764" y="215697"/>
                  </a:cubicBezTo>
                  <a:cubicBezTo>
                    <a:pt x="1254162" y="222981"/>
                    <a:pt x="1270498" y="234513"/>
                    <a:pt x="1278472" y="252116"/>
                  </a:cubicBezTo>
                  <a:cubicBezTo>
                    <a:pt x="1279962" y="255123"/>
                    <a:pt x="1278721" y="258793"/>
                    <a:pt x="1275685" y="260282"/>
                  </a:cubicBezTo>
                  <a:cubicBezTo>
                    <a:pt x="1272678" y="261772"/>
                    <a:pt x="1269008" y="260531"/>
                    <a:pt x="1267518" y="257496"/>
                  </a:cubicBezTo>
                  <a:cubicBezTo>
                    <a:pt x="1260095" y="243535"/>
                    <a:pt x="1245802" y="235617"/>
                    <a:pt x="1229659" y="230402"/>
                  </a:cubicBezTo>
                  <a:cubicBezTo>
                    <a:pt x="1220195" y="227368"/>
                    <a:pt x="1210068" y="225436"/>
                    <a:pt x="1200052" y="223919"/>
                  </a:cubicBezTo>
                  <a:cubicBezTo>
                    <a:pt x="1182944" y="221298"/>
                    <a:pt x="1166167" y="220111"/>
                    <a:pt x="1153446" y="219477"/>
                  </a:cubicBezTo>
                  <a:cubicBezTo>
                    <a:pt x="1146962" y="219063"/>
                    <a:pt x="1140477" y="218759"/>
                    <a:pt x="1134020" y="218566"/>
                  </a:cubicBezTo>
                  <a:cubicBezTo>
                    <a:pt x="1127564" y="218373"/>
                    <a:pt x="1121134" y="218318"/>
                    <a:pt x="1114650" y="218483"/>
                  </a:cubicBezTo>
                  <a:cubicBezTo>
                    <a:pt x="1114098" y="218483"/>
                    <a:pt x="1108607" y="219008"/>
                    <a:pt x="1105268" y="219035"/>
                  </a:cubicBezTo>
                  <a:cubicBezTo>
                    <a:pt x="1100798" y="220277"/>
                    <a:pt x="1096300" y="221325"/>
                    <a:pt x="1091830" y="222567"/>
                  </a:cubicBezTo>
                  <a:cubicBezTo>
                    <a:pt x="1045749" y="235589"/>
                    <a:pt x="1000082" y="250102"/>
                    <a:pt x="954442" y="265414"/>
                  </a:cubicBezTo>
                  <a:cubicBezTo>
                    <a:pt x="946468" y="268063"/>
                    <a:pt x="938190" y="270408"/>
                    <a:pt x="930105" y="272974"/>
                  </a:cubicBezTo>
                  <a:cubicBezTo>
                    <a:pt x="949365" y="277554"/>
                    <a:pt x="967715" y="284865"/>
                    <a:pt x="985319" y="294522"/>
                  </a:cubicBezTo>
                  <a:cubicBezTo>
                    <a:pt x="1001047" y="303185"/>
                    <a:pt x="1016279" y="313393"/>
                    <a:pt x="1031180" y="324374"/>
                  </a:cubicBezTo>
                  <a:cubicBezTo>
                    <a:pt x="1040810" y="331437"/>
                    <a:pt x="1050274" y="338887"/>
                    <a:pt x="1059739" y="346336"/>
                  </a:cubicBezTo>
                  <a:cubicBezTo>
                    <a:pt x="1073784" y="357372"/>
                    <a:pt x="1087774" y="368518"/>
                    <a:pt x="1102067" y="378892"/>
                  </a:cubicBezTo>
                  <a:cubicBezTo>
                    <a:pt x="1123839" y="394646"/>
                    <a:pt x="1146189" y="408690"/>
                    <a:pt x="1170471" y="417629"/>
                  </a:cubicBezTo>
                  <a:cubicBezTo>
                    <a:pt x="1173507" y="418677"/>
                    <a:pt x="1175135" y="422016"/>
                    <a:pt x="1174059" y="425078"/>
                  </a:cubicBezTo>
                  <a:cubicBezTo>
                    <a:pt x="1173010" y="428113"/>
                    <a:pt x="1169671" y="429741"/>
                    <a:pt x="1166636" y="428665"/>
                  </a:cubicBezTo>
                  <a:cubicBezTo>
                    <a:pt x="1124584" y="414842"/>
                    <a:pt x="1087056" y="387142"/>
                    <a:pt x="1049860" y="359110"/>
                  </a:cubicBezTo>
                  <a:cubicBezTo>
                    <a:pt x="1040341" y="351909"/>
                    <a:pt x="1030848" y="344708"/>
                    <a:pt x="1021356" y="337673"/>
                  </a:cubicBezTo>
                  <a:cubicBezTo>
                    <a:pt x="1006980" y="327050"/>
                    <a:pt x="992549" y="316897"/>
                    <a:pt x="977593" y="308151"/>
                  </a:cubicBezTo>
                  <a:cubicBezTo>
                    <a:pt x="954304" y="294549"/>
                    <a:pt x="929718" y="284700"/>
                    <a:pt x="902677" y="281499"/>
                  </a:cubicBezTo>
                  <a:cubicBezTo>
                    <a:pt x="864653" y="292866"/>
                    <a:pt x="825581" y="302909"/>
                    <a:pt x="785681" y="311710"/>
                  </a:cubicBezTo>
                  <a:cubicBezTo>
                    <a:pt x="787171" y="311876"/>
                    <a:pt x="788661" y="311986"/>
                    <a:pt x="790151" y="312152"/>
                  </a:cubicBezTo>
                  <a:cubicBezTo>
                    <a:pt x="812336" y="314938"/>
                    <a:pt x="835680" y="320015"/>
                    <a:pt x="857948" y="328127"/>
                  </a:cubicBezTo>
                  <a:cubicBezTo>
                    <a:pt x="880326" y="336266"/>
                    <a:pt x="901573" y="347495"/>
                    <a:pt x="919730" y="361952"/>
                  </a:cubicBezTo>
                  <a:cubicBezTo>
                    <a:pt x="927290" y="368132"/>
                    <a:pt x="936617" y="375719"/>
                    <a:pt x="943405" y="384631"/>
                  </a:cubicBezTo>
                  <a:cubicBezTo>
                    <a:pt x="948565" y="391363"/>
                    <a:pt x="952317" y="398840"/>
                    <a:pt x="953449" y="406924"/>
                  </a:cubicBezTo>
                  <a:cubicBezTo>
                    <a:pt x="956953" y="432941"/>
                    <a:pt x="939100" y="449992"/>
                    <a:pt x="919398" y="453413"/>
                  </a:cubicBezTo>
                  <a:cubicBezTo>
                    <a:pt x="908637" y="455289"/>
                    <a:pt x="897462" y="453110"/>
                    <a:pt x="889073" y="446322"/>
                  </a:cubicBezTo>
                  <a:cubicBezTo>
                    <a:pt x="882037" y="440584"/>
                    <a:pt x="876739" y="431644"/>
                    <a:pt x="875828" y="418732"/>
                  </a:cubicBezTo>
                  <a:cubicBezTo>
                    <a:pt x="875525" y="415394"/>
                    <a:pt x="878008" y="412414"/>
                    <a:pt x="881375" y="412111"/>
                  </a:cubicBezTo>
                  <a:cubicBezTo>
                    <a:pt x="884714" y="411807"/>
                    <a:pt x="887694" y="414290"/>
                    <a:pt x="887997" y="417656"/>
                  </a:cubicBezTo>
                  <a:cubicBezTo>
                    <a:pt x="889956" y="435921"/>
                    <a:pt x="903946" y="442184"/>
                    <a:pt x="916749" y="439535"/>
                  </a:cubicBezTo>
                  <a:cubicBezTo>
                    <a:pt x="929304" y="436942"/>
                    <a:pt x="940701" y="425878"/>
                    <a:pt x="937941" y="409269"/>
                  </a:cubicBezTo>
                  <a:cubicBezTo>
                    <a:pt x="937086" y="403834"/>
                    <a:pt x="934216" y="398978"/>
                    <a:pt x="930684" y="394508"/>
                  </a:cubicBezTo>
                  <a:cubicBezTo>
                    <a:pt x="924531" y="386728"/>
                    <a:pt x="916142" y="380189"/>
                    <a:pt x="909354" y="374809"/>
                  </a:cubicBezTo>
                  <a:cubicBezTo>
                    <a:pt x="892716" y="361179"/>
                    <a:pt x="873041" y="350778"/>
                    <a:pt x="852429" y="342804"/>
                  </a:cubicBezTo>
                  <a:cubicBezTo>
                    <a:pt x="831375" y="334638"/>
                    <a:pt x="809328" y="329009"/>
                    <a:pt x="788247" y="325754"/>
                  </a:cubicBezTo>
                  <a:cubicBezTo>
                    <a:pt x="781321" y="324650"/>
                    <a:pt x="774395" y="323795"/>
                    <a:pt x="767469" y="323050"/>
                  </a:cubicBezTo>
                  <a:cubicBezTo>
                    <a:pt x="760460" y="322305"/>
                    <a:pt x="753451" y="321670"/>
                    <a:pt x="746415" y="321091"/>
                  </a:cubicBezTo>
                  <a:cubicBezTo>
                    <a:pt x="746111" y="321063"/>
                    <a:pt x="745118" y="320787"/>
                    <a:pt x="744456" y="320622"/>
                  </a:cubicBezTo>
                  <a:cubicBezTo>
                    <a:pt x="720505" y="325229"/>
                    <a:pt x="696305" y="329340"/>
                    <a:pt x="671885" y="332872"/>
                  </a:cubicBezTo>
                  <a:cubicBezTo>
                    <a:pt x="648458" y="336238"/>
                    <a:pt x="624755" y="338887"/>
                    <a:pt x="600942" y="341149"/>
                  </a:cubicBezTo>
                  <a:cubicBezTo>
                    <a:pt x="614160" y="346088"/>
                    <a:pt x="627239" y="351992"/>
                    <a:pt x="639987" y="359607"/>
                  </a:cubicBezTo>
                  <a:cubicBezTo>
                    <a:pt x="651825" y="366642"/>
                    <a:pt x="663497" y="374616"/>
                    <a:pt x="674810" y="383334"/>
                  </a:cubicBezTo>
                  <a:cubicBezTo>
                    <a:pt x="691201" y="395971"/>
                    <a:pt x="706984" y="410069"/>
                    <a:pt x="722133" y="424333"/>
                  </a:cubicBezTo>
                  <a:cubicBezTo>
                    <a:pt x="745918" y="446736"/>
                    <a:pt x="768021" y="469829"/>
                    <a:pt x="789019" y="488701"/>
                  </a:cubicBezTo>
                  <a:cubicBezTo>
                    <a:pt x="791448" y="490798"/>
                    <a:pt x="791723" y="494495"/>
                    <a:pt x="789626" y="496950"/>
                  </a:cubicBezTo>
                  <a:cubicBezTo>
                    <a:pt x="787529" y="499378"/>
                    <a:pt x="783832" y="499654"/>
                    <a:pt x="781376" y="497557"/>
                  </a:cubicBezTo>
                  <a:cubicBezTo>
                    <a:pt x="756128" y="476699"/>
                    <a:pt x="728700" y="450709"/>
                    <a:pt x="699975" y="425740"/>
                  </a:cubicBezTo>
                  <a:cubicBezTo>
                    <a:pt x="692773" y="419477"/>
                    <a:pt x="685489" y="413269"/>
                    <a:pt x="678176" y="407172"/>
                  </a:cubicBezTo>
                  <a:cubicBezTo>
                    <a:pt x="667111" y="397957"/>
                    <a:pt x="655936" y="389073"/>
                    <a:pt x="644540" y="380961"/>
                  </a:cubicBezTo>
                  <a:cubicBezTo>
                    <a:pt x="623155" y="365759"/>
                    <a:pt x="601163" y="353123"/>
                    <a:pt x="578205" y="346198"/>
                  </a:cubicBezTo>
                  <a:cubicBezTo>
                    <a:pt x="576743" y="345784"/>
                    <a:pt x="575667" y="344763"/>
                    <a:pt x="574894" y="343604"/>
                  </a:cubicBezTo>
                  <a:cubicBezTo>
                    <a:pt x="543024" y="346088"/>
                    <a:pt x="510905" y="347550"/>
                    <a:pt x="478565" y="347881"/>
                  </a:cubicBezTo>
                  <a:cubicBezTo>
                    <a:pt x="379891" y="348929"/>
                    <a:pt x="279533" y="339604"/>
                    <a:pt x="180114" y="317394"/>
                  </a:cubicBezTo>
                  <a:lnTo>
                    <a:pt x="235908" y="373236"/>
                  </a:lnTo>
                  <a:cubicBezTo>
                    <a:pt x="245649" y="382865"/>
                    <a:pt x="255665" y="391832"/>
                    <a:pt x="265820" y="400440"/>
                  </a:cubicBezTo>
                  <a:cubicBezTo>
                    <a:pt x="281410" y="413711"/>
                    <a:pt x="297414" y="425961"/>
                    <a:pt x="314025" y="437300"/>
                  </a:cubicBezTo>
                  <a:cubicBezTo>
                    <a:pt x="341812" y="456310"/>
                    <a:pt x="371033" y="473030"/>
                    <a:pt x="401993" y="488315"/>
                  </a:cubicBezTo>
                  <a:cubicBezTo>
                    <a:pt x="404891" y="489694"/>
                    <a:pt x="406160" y="493170"/>
                    <a:pt x="404780" y="496095"/>
                  </a:cubicBezTo>
                  <a:cubicBezTo>
                    <a:pt x="403401" y="498992"/>
                    <a:pt x="399924" y="500261"/>
                    <a:pt x="396999" y="498881"/>
                  </a:cubicBezTo>
                  <a:cubicBezTo>
                    <a:pt x="364880" y="484452"/>
                    <a:pt x="334334" y="468753"/>
                    <a:pt x="305471" y="450157"/>
                  </a:cubicBezTo>
                  <a:cubicBezTo>
                    <a:pt x="288060" y="438928"/>
                    <a:pt x="271228" y="426678"/>
                    <a:pt x="255113" y="413049"/>
                  </a:cubicBezTo>
                  <a:cubicBezTo>
                    <a:pt x="244600" y="404165"/>
                    <a:pt x="234501" y="394619"/>
                    <a:pt x="224595" y="384548"/>
                  </a:cubicBezTo>
                  <a:cubicBezTo>
                    <a:pt x="214854" y="374505"/>
                    <a:pt x="204976" y="364076"/>
                    <a:pt x="195153" y="353509"/>
                  </a:cubicBezTo>
                  <a:cubicBezTo>
                    <a:pt x="182073" y="339411"/>
                    <a:pt x="169215" y="325229"/>
                    <a:pt x="156577" y="311517"/>
                  </a:cubicBezTo>
                  <a:cubicBezTo>
                    <a:pt x="149706" y="309834"/>
                    <a:pt x="142808" y="308179"/>
                    <a:pt x="135965" y="306386"/>
                  </a:cubicBezTo>
                  <a:cubicBezTo>
                    <a:pt x="135192" y="306468"/>
                    <a:pt x="134392" y="306634"/>
                    <a:pt x="133647" y="306717"/>
                  </a:cubicBezTo>
                  <a:cubicBezTo>
                    <a:pt x="131743" y="306910"/>
                    <a:pt x="130170" y="305972"/>
                    <a:pt x="128956" y="304647"/>
                  </a:cubicBezTo>
                  <a:cubicBezTo>
                    <a:pt x="86959" y="293308"/>
                    <a:pt x="45182" y="279761"/>
                    <a:pt x="3875" y="263455"/>
                  </a:cubicBezTo>
                  <a:cubicBezTo>
                    <a:pt x="757" y="262241"/>
                    <a:pt x="-816" y="258710"/>
                    <a:pt x="426" y="255564"/>
                  </a:cubicBezTo>
                  <a:cubicBezTo>
                    <a:pt x="1640" y="252419"/>
                    <a:pt x="5172" y="250874"/>
                    <a:pt x="8317" y="252088"/>
                  </a:cubicBezTo>
                  <a:cubicBezTo>
                    <a:pt x="51998" y="268946"/>
                    <a:pt x="96175" y="282548"/>
                    <a:pt x="140573" y="293749"/>
                  </a:cubicBezTo>
                  <a:cubicBezTo>
                    <a:pt x="176168" y="288755"/>
                    <a:pt x="214137" y="276698"/>
                    <a:pt x="249291" y="261193"/>
                  </a:cubicBezTo>
                  <a:cubicBezTo>
                    <a:pt x="291316" y="242680"/>
                    <a:pt x="329202" y="219670"/>
                    <a:pt x="353236" y="198757"/>
                  </a:cubicBezTo>
                  <a:cubicBezTo>
                    <a:pt x="366177" y="187665"/>
                    <a:pt x="381988" y="173263"/>
                    <a:pt x="391011" y="156323"/>
                  </a:cubicBezTo>
                  <a:cubicBezTo>
                    <a:pt x="396419" y="146170"/>
                    <a:pt x="399317" y="135079"/>
                    <a:pt x="396778" y="123160"/>
                  </a:cubicBezTo>
                  <a:cubicBezTo>
                    <a:pt x="392777" y="104095"/>
                    <a:pt x="374538" y="100067"/>
                    <a:pt x="356850" y="103460"/>
                  </a:cubicBezTo>
                  <a:cubicBezTo>
                    <a:pt x="338197" y="107020"/>
                    <a:pt x="319185" y="118607"/>
                    <a:pt x="314136" y="133920"/>
                  </a:cubicBezTo>
                  <a:cubicBezTo>
                    <a:pt x="309969" y="146556"/>
                    <a:pt x="314329" y="156019"/>
                    <a:pt x="320758" y="159772"/>
                  </a:cubicBezTo>
                  <a:cubicBezTo>
                    <a:pt x="323352" y="161289"/>
                    <a:pt x="326249" y="162007"/>
                    <a:pt x="328429" y="160599"/>
                  </a:cubicBezTo>
                  <a:cubicBezTo>
                    <a:pt x="331520" y="158558"/>
                    <a:pt x="332347" y="153729"/>
                    <a:pt x="331023" y="145977"/>
                  </a:cubicBezTo>
                  <a:cubicBezTo>
                    <a:pt x="330416" y="142638"/>
                    <a:pt x="332623" y="139465"/>
                    <a:pt x="335935" y="138859"/>
                  </a:cubicBezTo>
                  <a:cubicBezTo>
                    <a:pt x="339246" y="138279"/>
                    <a:pt x="342447" y="140459"/>
                    <a:pt x="343026" y="143769"/>
                  </a:cubicBezTo>
                  <a:cubicBezTo>
                    <a:pt x="345923" y="158558"/>
                    <a:pt x="341370" y="167166"/>
                    <a:pt x="335548" y="171194"/>
                  </a:cubicBezTo>
                  <a:cubicBezTo>
                    <a:pt x="329671" y="175222"/>
                    <a:pt x="321586" y="175222"/>
                    <a:pt x="314274" y="171194"/>
                  </a:cubicBezTo>
                  <a:cubicBezTo>
                    <a:pt x="303650" y="165317"/>
                    <a:pt x="294434" y="150474"/>
                    <a:pt x="300808" y="129671"/>
                  </a:cubicBezTo>
                  <a:cubicBezTo>
                    <a:pt x="308065" y="106109"/>
                    <a:pt x="339963" y="87375"/>
                    <a:pt x="367695" y="86934"/>
                  </a:cubicBezTo>
                  <a:cubicBezTo>
                    <a:pt x="388859" y="86575"/>
                    <a:pt x="407291" y="96315"/>
                    <a:pt x="412562" y="119711"/>
                  </a:cubicBezTo>
                  <a:cubicBezTo>
                    <a:pt x="416094" y="135575"/>
                    <a:pt x="412727" y="150502"/>
                    <a:pt x="405553" y="164048"/>
                  </a:cubicBezTo>
                  <a:cubicBezTo>
                    <a:pt x="395647" y="182837"/>
                    <a:pt x="378208" y="198894"/>
                    <a:pt x="363859" y="211144"/>
                  </a:cubicBezTo>
                  <a:cubicBezTo>
                    <a:pt x="338556" y="232499"/>
                    <a:pt x="298987" y="256061"/>
                    <a:pt x="254975" y="274464"/>
                  </a:cubicBezTo>
                  <a:cubicBezTo>
                    <a:pt x="227713" y="285886"/>
                    <a:pt x="198740" y="295073"/>
                    <a:pt x="170484" y="300950"/>
                  </a:cubicBezTo>
                  <a:cubicBezTo>
                    <a:pt x="241206" y="316897"/>
                    <a:pt x="312370" y="326167"/>
                    <a:pt x="383092" y="329892"/>
                  </a:cubicBezTo>
                  <a:cubicBezTo>
                    <a:pt x="389245" y="328016"/>
                    <a:pt x="395785" y="326416"/>
                    <a:pt x="396751" y="326140"/>
                  </a:cubicBezTo>
                  <a:cubicBezTo>
                    <a:pt x="404946" y="323905"/>
                    <a:pt x="413003" y="321091"/>
                    <a:pt x="420840" y="317752"/>
                  </a:cubicBezTo>
                  <a:cubicBezTo>
                    <a:pt x="428621" y="314414"/>
                    <a:pt x="436209" y="310552"/>
                    <a:pt x="443494" y="306192"/>
                  </a:cubicBezTo>
                  <a:cubicBezTo>
                    <a:pt x="458836" y="297170"/>
                    <a:pt x="473157" y="286410"/>
                    <a:pt x="487009" y="274905"/>
                  </a:cubicBezTo>
                  <a:cubicBezTo>
                    <a:pt x="497412" y="266297"/>
                    <a:pt x="507511" y="257220"/>
                    <a:pt x="517444" y="247977"/>
                  </a:cubicBezTo>
                  <a:cubicBezTo>
                    <a:pt x="527516" y="238652"/>
                    <a:pt x="537477" y="229271"/>
                    <a:pt x="547301" y="219863"/>
                  </a:cubicBezTo>
                  <a:cubicBezTo>
                    <a:pt x="560932" y="207006"/>
                    <a:pt x="575004" y="194646"/>
                    <a:pt x="588829" y="181982"/>
                  </a:cubicBezTo>
                  <a:cubicBezTo>
                    <a:pt x="594679" y="176602"/>
                    <a:pt x="600528" y="171222"/>
                    <a:pt x="606213" y="165649"/>
                  </a:cubicBezTo>
                  <a:cubicBezTo>
                    <a:pt x="608586" y="163248"/>
                    <a:pt x="612449" y="163220"/>
                    <a:pt x="614849" y="165593"/>
                  </a:cubicBezTo>
                  <a:cubicBezTo>
                    <a:pt x="617250" y="167939"/>
                    <a:pt x="617305" y="171801"/>
                    <a:pt x="614932" y="174201"/>
                  </a:cubicBezTo>
                  <a:cubicBezTo>
                    <a:pt x="609386" y="180106"/>
                    <a:pt x="603757" y="185900"/>
                    <a:pt x="598017" y="191611"/>
                  </a:cubicBezTo>
                  <a:cubicBezTo>
                    <a:pt x="584800" y="204771"/>
                    <a:pt x="571224" y="217573"/>
                    <a:pt x="558145" y="230927"/>
                  </a:cubicBezTo>
                  <a:cubicBezTo>
                    <a:pt x="548460" y="240638"/>
                    <a:pt x="538747" y="250488"/>
                    <a:pt x="528675" y="260007"/>
                  </a:cubicBezTo>
                  <a:cubicBezTo>
                    <a:pt x="518548" y="269553"/>
                    <a:pt x="508090" y="278823"/>
                    <a:pt x="497274" y="287486"/>
                  </a:cubicBezTo>
                  <a:cubicBezTo>
                    <a:pt x="482566" y="299267"/>
                    <a:pt x="467086" y="309917"/>
                    <a:pt x="450751" y="318911"/>
                  </a:cubicBezTo>
                  <a:cubicBezTo>
                    <a:pt x="442721" y="323298"/>
                    <a:pt x="434416" y="327133"/>
                    <a:pt x="425917" y="330334"/>
                  </a:cubicBezTo>
                  <a:cubicBezTo>
                    <a:pt x="424510" y="330858"/>
                    <a:pt x="423020" y="331134"/>
                    <a:pt x="421612" y="331630"/>
                  </a:cubicBezTo>
                  <a:cubicBezTo>
                    <a:pt x="440597" y="332099"/>
                    <a:pt x="459553" y="332210"/>
                    <a:pt x="478400" y="331906"/>
                  </a:cubicBezTo>
                  <a:cubicBezTo>
                    <a:pt x="537229" y="330968"/>
                    <a:pt x="595368" y="326278"/>
                    <a:pt x="652432" y="318718"/>
                  </a:cubicBezTo>
                  <a:cubicBezTo>
                    <a:pt x="656212" y="316566"/>
                    <a:pt x="660241" y="314166"/>
                    <a:pt x="662641" y="312897"/>
                  </a:cubicBezTo>
                  <a:cubicBezTo>
                    <a:pt x="668712" y="309696"/>
                    <a:pt x="674644" y="306330"/>
                    <a:pt x="680467" y="302716"/>
                  </a:cubicBezTo>
                  <a:cubicBezTo>
                    <a:pt x="686179" y="299157"/>
                    <a:pt x="691780" y="295377"/>
                    <a:pt x="697161" y="291238"/>
                  </a:cubicBezTo>
                  <a:cubicBezTo>
                    <a:pt x="707343" y="283541"/>
                    <a:pt x="717359" y="274547"/>
                    <a:pt x="726824" y="264780"/>
                  </a:cubicBezTo>
                  <a:cubicBezTo>
                    <a:pt x="735902" y="255399"/>
                    <a:pt x="744428" y="245246"/>
                    <a:pt x="751382" y="234210"/>
                  </a:cubicBezTo>
                  <a:cubicBezTo>
                    <a:pt x="760626" y="219615"/>
                    <a:pt x="767441" y="203640"/>
                    <a:pt x="769511" y="186203"/>
                  </a:cubicBezTo>
                  <a:cubicBezTo>
                    <a:pt x="769814" y="182837"/>
                    <a:pt x="772767" y="180354"/>
                    <a:pt x="776133" y="180658"/>
                  </a:cubicBezTo>
                  <a:cubicBezTo>
                    <a:pt x="779472" y="180961"/>
                    <a:pt x="781955" y="183941"/>
                    <a:pt x="781652" y="187279"/>
                  </a:cubicBezTo>
                  <a:cubicBezTo>
                    <a:pt x="780162" y="211752"/>
                    <a:pt x="770725" y="234431"/>
                    <a:pt x="756901" y="254295"/>
                  </a:cubicBezTo>
                  <a:cubicBezTo>
                    <a:pt x="751465" y="262103"/>
                    <a:pt x="745311" y="269498"/>
                    <a:pt x="738689" y="276285"/>
                  </a:cubicBezTo>
                  <a:cubicBezTo>
                    <a:pt x="728590" y="286686"/>
                    <a:pt x="717359" y="295736"/>
                    <a:pt x="706239" y="303627"/>
                  </a:cubicBezTo>
                  <a:cubicBezTo>
                    <a:pt x="701355" y="307020"/>
                    <a:pt x="696305" y="310027"/>
                    <a:pt x="691228" y="312924"/>
                  </a:cubicBezTo>
                  <a:cubicBezTo>
                    <a:pt x="742938" y="304813"/>
                    <a:pt x="793490" y="294301"/>
                    <a:pt x="842606" y="281748"/>
                  </a:cubicBezTo>
                  <a:cubicBezTo>
                    <a:pt x="847573" y="278354"/>
                    <a:pt x="852319" y="275347"/>
                    <a:pt x="853919" y="274547"/>
                  </a:cubicBezTo>
                  <a:cubicBezTo>
                    <a:pt x="861287" y="270822"/>
                    <a:pt x="868295" y="266711"/>
                    <a:pt x="874918" y="261965"/>
                  </a:cubicBezTo>
                  <a:cubicBezTo>
                    <a:pt x="881375" y="257358"/>
                    <a:pt x="887390" y="252116"/>
                    <a:pt x="892936" y="246073"/>
                  </a:cubicBezTo>
                  <a:cubicBezTo>
                    <a:pt x="915949" y="221353"/>
                    <a:pt x="933168" y="192632"/>
                    <a:pt x="947958" y="162310"/>
                  </a:cubicBezTo>
                  <a:cubicBezTo>
                    <a:pt x="956815" y="144128"/>
                    <a:pt x="964873" y="125394"/>
                    <a:pt x="972350" y="106385"/>
                  </a:cubicBezTo>
                  <a:cubicBezTo>
                    <a:pt x="983691" y="77581"/>
                    <a:pt x="994011" y="48280"/>
                    <a:pt x="1004662" y="19697"/>
                  </a:cubicBezTo>
                  <a:cubicBezTo>
                    <a:pt x="1005794" y="16524"/>
                    <a:pt x="1009270" y="14869"/>
                    <a:pt x="1012444" y="15972"/>
                  </a:cubicBezTo>
                  <a:cubicBezTo>
                    <a:pt x="1015617" y="17104"/>
                    <a:pt x="1017300" y="20580"/>
                    <a:pt x="1016169" y="23753"/>
                  </a:cubicBezTo>
                  <a:cubicBezTo>
                    <a:pt x="1006511" y="52805"/>
                    <a:pt x="997460" y="82658"/>
                    <a:pt x="986837" y="111848"/>
                  </a:cubicBezTo>
                  <a:cubicBezTo>
                    <a:pt x="979663" y="131547"/>
                    <a:pt x="971936" y="150970"/>
                    <a:pt x="962831" y="169566"/>
                  </a:cubicBezTo>
                  <a:cubicBezTo>
                    <a:pt x="947295" y="201267"/>
                    <a:pt x="928063" y="230651"/>
                    <a:pt x="903450" y="256061"/>
                  </a:cubicBezTo>
                  <a:cubicBezTo>
                    <a:pt x="898483" y="261083"/>
                    <a:pt x="892991" y="265166"/>
                    <a:pt x="887473" y="269194"/>
                  </a:cubicBezTo>
                  <a:cubicBezTo>
                    <a:pt x="888439" y="268559"/>
                    <a:pt x="889432" y="267897"/>
                    <a:pt x="890674" y="267925"/>
                  </a:cubicBezTo>
                  <a:cubicBezTo>
                    <a:pt x="891584" y="267925"/>
                    <a:pt x="892440" y="268118"/>
                    <a:pt x="893350" y="268118"/>
                  </a:cubicBezTo>
                  <a:cubicBezTo>
                    <a:pt x="912362" y="262600"/>
                    <a:pt x="931264" y="256972"/>
                    <a:pt x="949724" y="250902"/>
                  </a:cubicBezTo>
                  <a:cubicBezTo>
                    <a:pt x="995612" y="235865"/>
                    <a:pt x="1041582" y="221573"/>
                    <a:pt x="1087912" y="208882"/>
                  </a:cubicBezTo>
                  <a:cubicBezTo>
                    <a:pt x="1088133" y="208744"/>
                    <a:pt x="1088188" y="208441"/>
                    <a:pt x="1088436" y="208330"/>
                  </a:cubicBezTo>
                  <a:cubicBezTo>
                    <a:pt x="1118761" y="194673"/>
                    <a:pt x="1174362" y="166228"/>
                    <a:pt x="1216884" y="131492"/>
                  </a:cubicBezTo>
                  <a:cubicBezTo>
                    <a:pt x="1233054" y="118276"/>
                    <a:pt x="1247292" y="104178"/>
                    <a:pt x="1257363" y="89583"/>
                  </a:cubicBezTo>
                  <a:cubicBezTo>
                    <a:pt x="1264924" y="78657"/>
                    <a:pt x="1270084" y="67510"/>
                    <a:pt x="1271601" y="56226"/>
                  </a:cubicBezTo>
                  <a:cubicBezTo>
                    <a:pt x="1275051" y="31781"/>
                    <a:pt x="1259902" y="18952"/>
                    <a:pt x="1241470" y="16331"/>
                  </a:cubicBezTo>
                  <a:cubicBezTo>
                    <a:pt x="1222016" y="13544"/>
                    <a:pt x="1199003" y="21021"/>
                    <a:pt x="1188214" y="38375"/>
                  </a:cubicBezTo>
                  <a:cubicBezTo>
                    <a:pt x="1179246" y="52640"/>
                    <a:pt x="1181426" y="63510"/>
                    <a:pt x="1188242" y="68587"/>
                  </a:cubicBezTo>
                  <a:cubicBezTo>
                    <a:pt x="1192270" y="71566"/>
                    <a:pt x="1197623" y="72532"/>
                    <a:pt x="1201818" y="70297"/>
                  </a:cubicBezTo>
                  <a:cubicBezTo>
                    <a:pt x="1205598" y="68283"/>
                    <a:pt x="1208164" y="63896"/>
                    <a:pt x="1208633" y="57109"/>
                  </a:cubicBezTo>
                  <a:cubicBezTo>
                    <a:pt x="1208826" y="53743"/>
                    <a:pt x="1211724" y="51177"/>
                    <a:pt x="1215063" y="51370"/>
                  </a:cubicBezTo>
                  <a:cubicBezTo>
                    <a:pt x="1218429" y="51564"/>
                    <a:pt x="1221023" y="54433"/>
                    <a:pt x="1220830" y="57799"/>
                  </a:cubicBezTo>
                  <a:cubicBezTo>
                    <a:pt x="1220305" y="70132"/>
                    <a:pt x="1214759" y="77664"/>
                    <a:pt x="1208026" y="81526"/>
                  </a:cubicBezTo>
                  <a:cubicBezTo>
                    <a:pt x="1199638" y="86299"/>
                    <a:pt x="1188711" y="85306"/>
                    <a:pt x="1180377" y="79430"/>
                  </a:cubicBezTo>
                  <a:cubicBezTo>
                    <a:pt x="1169147" y="71511"/>
                    <a:pt x="1161945" y="54240"/>
                    <a:pt x="1175825" y="30816"/>
                  </a:cubicBezTo>
                  <a:cubicBezTo>
                    <a:pt x="1189290" y="8220"/>
                    <a:pt x="1218512" y="-2651"/>
                    <a:pt x="1243622" y="549"/>
                  </a:cubicBezTo>
                  <a:cubicBezTo>
                    <a:pt x="1270553" y="3998"/>
                    <a:pt x="1292710" y="22760"/>
                    <a:pt x="1287992" y="58461"/>
                  </a:cubicBezTo>
                  <a:cubicBezTo>
                    <a:pt x="1286088" y="72146"/>
                    <a:pt x="1280017" y="85775"/>
                    <a:pt x="1270719" y="98908"/>
                  </a:cubicBezTo>
                  <a:cubicBezTo>
                    <a:pt x="1259681" y="114524"/>
                    <a:pt x="1244146" y="129561"/>
                    <a:pt x="1226431" y="143439"/>
                  </a:cubicBezTo>
                  <a:cubicBezTo>
                    <a:pt x="1201349" y="163083"/>
                    <a:pt x="1172072" y="180382"/>
                    <a:pt x="1145582" y="194177"/>
                  </a:cubicBezTo>
                  <a:cubicBezTo>
                    <a:pt x="1173231" y="187500"/>
                    <a:pt x="1201017" y="181264"/>
                    <a:pt x="1229135" y="176050"/>
                  </a:cubicBezTo>
                  <a:cubicBezTo>
                    <a:pt x="1242601" y="173567"/>
                    <a:pt x="1256094" y="171387"/>
                    <a:pt x="1269642" y="169373"/>
                  </a:cubicBezTo>
                  <a:cubicBezTo>
                    <a:pt x="1289841" y="166393"/>
                    <a:pt x="1310094" y="163772"/>
                    <a:pt x="1330376" y="161013"/>
                  </a:cubicBezTo>
                  <a:lnTo>
                    <a:pt x="1366385" y="155992"/>
                  </a:lnTo>
                  <a:cubicBezTo>
                    <a:pt x="1367130" y="155882"/>
                    <a:pt x="1376429" y="154612"/>
                    <a:pt x="1380154" y="154226"/>
                  </a:cubicBezTo>
                  <a:cubicBezTo>
                    <a:pt x="1386556" y="153592"/>
                    <a:pt x="1387991" y="160765"/>
                    <a:pt x="1387908" y="1611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 rot="-5400000">
              <a:off x="8203032" y="4380056"/>
              <a:ext cx="89171" cy="351601"/>
            </a:xfrm>
            <a:custGeom>
              <a:avLst/>
              <a:gdLst/>
              <a:ahLst/>
              <a:cxnLst/>
              <a:rect l="l" t="t" r="r" b="b"/>
              <a:pathLst>
                <a:path w="178341" h="703201" extrusionOk="0">
                  <a:moveTo>
                    <a:pt x="81380" y="592869"/>
                  </a:moveTo>
                  <a:cubicBezTo>
                    <a:pt x="83035" y="562492"/>
                    <a:pt x="89106" y="531150"/>
                    <a:pt x="101440" y="503504"/>
                  </a:cubicBezTo>
                  <a:cubicBezTo>
                    <a:pt x="105110" y="495255"/>
                    <a:pt x="128758" y="451138"/>
                    <a:pt x="132096" y="482867"/>
                  </a:cubicBezTo>
                  <a:cubicBezTo>
                    <a:pt x="132400" y="485930"/>
                    <a:pt x="132455" y="489020"/>
                    <a:pt x="132400" y="492110"/>
                  </a:cubicBezTo>
                  <a:cubicBezTo>
                    <a:pt x="132290" y="497517"/>
                    <a:pt x="131793" y="502925"/>
                    <a:pt x="131076" y="508278"/>
                  </a:cubicBezTo>
                  <a:cubicBezTo>
                    <a:pt x="130275" y="514403"/>
                    <a:pt x="128951" y="520417"/>
                    <a:pt x="127626" y="526432"/>
                  </a:cubicBezTo>
                  <a:cubicBezTo>
                    <a:pt x="133366" y="519341"/>
                    <a:pt x="139188" y="512416"/>
                    <a:pt x="144762" y="505794"/>
                  </a:cubicBezTo>
                  <a:cubicBezTo>
                    <a:pt x="146555" y="503642"/>
                    <a:pt x="162008" y="482398"/>
                    <a:pt x="165291" y="484909"/>
                  </a:cubicBezTo>
                  <a:cubicBezTo>
                    <a:pt x="171169" y="489323"/>
                    <a:pt x="157593" y="524583"/>
                    <a:pt x="155965" y="529494"/>
                  </a:cubicBezTo>
                  <a:cubicBezTo>
                    <a:pt x="142085" y="571542"/>
                    <a:pt x="116341" y="615906"/>
                    <a:pt x="80855" y="642669"/>
                  </a:cubicBezTo>
                  <a:cubicBezTo>
                    <a:pt x="80883" y="642641"/>
                    <a:pt x="81021" y="599380"/>
                    <a:pt x="81380" y="592869"/>
                  </a:cubicBezTo>
                  <a:close/>
                  <a:moveTo>
                    <a:pt x="64189" y="701822"/>
                  </a:moveTo>
                  <a:cubicBezTo>
                    <a:pt x="64768" y="702291"/>
                    <a:pt x="65237" y="702705"/>
                    <a:pt x="65817" y="703202"/>
                  </a:cubicBezTo>
                  <a:lnTo>
                    <a:pt x="64713" y="700912"/>
                  </a:lnTo>
                  <a:cubicBezTo>
                    <a:pt x="64658" y="700498"/>
                    <a:pt x="64575" y="700111"/>
                    <a:pt x="64520" y="699725"/>
                  </a:cubicBezTo>
                  <a:moveTo>
                    <a:pt x="64492" y="699532"/>
                  </a:moveTo>
                  <a:cubicBezTo>
                    <a:pt x="63941" y="694952"/>
                    <a:pt x="72991" y="685102"/>
                    <a:pt x="72246" y="680633"/>
                  </a:cubicBezTo>
                  <a:lnTo>
                    <a:pt x="66120" y="647939"/>
                  </a:lnTo>
                  <a:cubicBezTo>
                    <a:pt x="64906" y="623549"/>
                    <a:pt x="64299" y="597863"/>
                    <a:pt x="55138" y="574825"/>
                  </a:cubicBezTo>
                  <a:cubicBezTo>
                    <a:pt x="53400" y="570493"/>
                    <a:pt x="44846" y="550352"/>
                    <a:pt x="37230" y="555815"/>
                  </a:cubicBezTo>
                  <a:cubicBezTo>
                    <a:pt x="31022" y="560285"/>
                    <a:pt x="33146" y="575956"/>
                    <a:pt x="33367" y="582274"/>
                  </a:cubicBezTo>
                  <a:cubicBezTo>
                    <a:pt x="33891" y="595021"/>
                    <a:pt x="35547" y="607740"/>
                    <a:pt x="38003" y="620321"/>
                  </a:cubicBezTo>
                  <a:cubicBezTo>
                    <a:pt x="35988" y="617176"/>
                    <a:pt x="34057" y="614003"/>
                    <a:pt x="31656" y="611189"/>
                  </a:cubicBezTo>
                  <a:cubicBezTo>
                    <a:pt x="29559" y="608761"/>
                    <a:pt x="27131" y="606553"/>
                    <a:pt x="24730" y="604457"/>
                  </a:cubicBezTo>
                  <a:cubicBezTo>
                    <a:pt x="-2560" y="580646"/>
                    <a:pt x="17252" y="627439"/>
                    <a:pt x="21088" y="637040"/>
                  </a:cubicBezTo>
                  <a:cubicBezTo>
                    <a:pt x="24813" y="646531"/>
                    <a:pt x="28814" y="655940"/>
                    <a:pt x="33201" y="665155"/>
                  </a:cubicBezTo>
                  <a:cubicBezTo>
                    <a:pt x="41949" y="683612"/>
                    <a:pt x="51413" y="691172"/>
                    <a:pt x="64189" y="701794"/>
                  </a:cubicBezTo>
                  <a:moveTo>
                    <a:pt x="36126" y="397476"/>
                  </a:moveTo>
                  <a:cubicBezTo>
                    <a:pt x="33698" y="411492"/>
                    <a:pt x="36954" y="427494"/>
                    <a:pt x="42197" y="442917"/>
                  </a:cubicBezTo>
                  <a:cubicBezTo>
                    <a:pt x="37065" y="437150"/>
                    <a:pt x="31877" y="431798"/>
                    <a:pt x="26745" y="427273"/>
                  </a:cubicBezTo>
                  <a:cubicBezTo>
                    <a:pt x="22716" y="423714"/>
                    <a:pt x="6877" y="410333"/>
                    <a:pt x="1055" y="417617"/>
                  </a:cubicBezTo>
                  <a:cubicBezTo>
                    <a:pt x="-2780" y="422390"/>
                    <a:pt x="4918" y="435136"/>
                    <a:pt x="7015" y="439164"/>
                  </a:cubicBezTo>
                  <a:cubicBezTo>
                    <a:pt x="17556" y="459498"/>
                    <a:pt x="32346" y="476356"/>
                    <a:pt x="50779" y="489544"/>
                  </a:cubicBezTo>
                  <a:cubicBezTo>
                    <a:pt x="56904" y="493931"/>
                    <a:pt x="74840" y="503118"/>
                    <a:pt x="81380" y="506788"/>
                  </a:cubicBezTo>
                  <a:cubicBezTo>
                    <a:pt x="84277" y="508443"/>
                    <a:pt x="86208" y="508029"/>
                    <a:pt x="84580" y="504029"/>
                  </a:cubicBezTo>
                  <a:cubicBezTo>
                    <a:pt x="85188" y="476659"/>
                    <a:pt x="75723" y="439827"/>
                    <a:pt x="61788" y="416789"/>
                  </a:cubicBezTo>
                  <a:cubicBezTo>
                    <a:pt x="59746" y="413285"/>
                    <a:pt x="38665" y="382853"/>
                    <a:pt x="36126" y="397476"/>
                  </a:cubicBezTo>
                  <a:close/>
                  <a:moveTo>
                    <a:pt x="103013" y="406084"/>
                  </a:moveTo>
                  <a:cubicBezTo>
                    <a:pt x="116065" y="399076"/>
                    <a:pt x="156682" y="371210"/>
                    <a:pt x="170175" y="345441"/>
                  </a:cubicBezTo>
                  <a:cubicBezTo>
                    <a:pt x="173735" y="338654"/>
                    <a:pt x="183669" y="318016"/>
                    <a:pt x="174673" y="311229"/>
                  </a:cubicBezTo>
                  <a:cubicBezTo>
                    <a:pt x="167664" y="305959"/>
                    <a:pt x="156351" y="319617"/>
                    <a:pt x="152654" y="323645"/>
                  </a:cubicBezTo>
                  <a:cubicBezTo>
                    <a:pt x="148128" y="328583"/>
                    <a:pt x="144320" y="334212"/>
                    <a:pt x="140237" y="339592"/>
                  </a:cubicBezTo>
                  <a:cubicBezTo>
                    <a:pt x="142416" y="334488"/>
                    <a:pt x="144293" y="329659"/>
                    <a:pt x="145396" y="325604"/>
                  </a:cubicBezTo>
                  <a:cubicBezTo>
                    <a:pt x="146445" y="321769"/>
                    <a:pt x="154061" y="283805"/>
                    <a:pt x="139298" y="289902"/>
                  </a:cubicBezTo>
                  <a:cubicBezTo>
                    <a:pt x="130551" y="293516"/>
                    <a:pt x="125281" y="306346"/>
                    <a:pt x="121501" y="314264"/>
                  </a:cubicBezTo>
                  <a:cubicBezTo>
                    <a:pt x="112229" y="333605"/>
                    <a:pt x="99426" y="405532"/>
                    <a:pt x="98598" y="407822"/>
                  </a:cubicBezTo>
                  <a:cubicBezTo>
                    <a:pt x="98432" y="408263"/>
                    <a:pt x="101413" y="408374"/>
                    <a:pt x="103013" y="406084"/>
                  </a:cubicBezTo>
                  <a:close/>
                  <a:moveTo>
                    <a:pt x="46557" y="233894"/>
                  </a:moveTo>
                  <a:cubicBezTo>
                    <a:pt x="40541" y="237315"/>
                    <a:pt x="62837" y="294979"/>
                    <a:pt x="75364" y="324169"/>
                  </a:cubicBezTo>
                  <a:cubicBezTo>
                    <a:pt x="58422" y="296717"/>
                    <a:pt x="30608" y="253649"/>
                    <a:pt x="24399" y="251883"/>
                  </a:cubicBezTo>
                  <a:cubicBezTo>
                    <a:pt x="16314" y="249593"/>
                    <a:pt x="13582" y="255718"/>
                    <a:pt x="15707" y="262974"/>
                  </a:cubicBezTo>
                  <a:cubicBezTo>
                    <a:pt x="16480" y="265568"/>
                    <a:pt x="17611" y="268051"/>
                    <a:pt x="18853" y="270479"/>
                  </a:cubicBezTo>
                  <a:cubicBezTo>
                    <a:pt x="30359" y="292551"/>
                    <a:pt x="49702" y="310595"/>
                    <a:pt x="67086" y="327756"/>
                  </a:cubicBezTo>
                  <a:cubicBezTo>
                    <a:pt x="70535" y="331122"/>
                    <a:pt x="83035" y="343565"/>
                    <a:pt x="87119" y="346186"/>
                  </a:cubicBezTo>
                  <a:cubicBezTo>
                    <a:pt x="87174" y="346241"/>
                    <a:pt x="87202" y="346296"/>
                    <a:pt x="87229" y="346351"/>
                  </a:cubicBezTo>
                  <a:cubicBezTo>
                    <a:pt x="87947" y="347207"/>
                    <a:pt x="90044" y="349579"/>
                    <a:pt x="89851" y="348448"/>
                  </a:cubicBezTo>
                  <a:cubicBezTo>
                    <a:pt x="87147" y="332805"/>
                    <a:pt x="85684" y="278425"/>
                    <a:pt x="70977" y="252462"/>
                  </a:cubicBezTo>
                  <a:cubicBezTo>
                    <a:pt x="67141" y="245592"/>
                    <a:pt x="56518" y="228211"/>
                    <a:pt x="46557" y="233894"/>
                  </a:cubicBezTo>
                  <a:close/>
                  <a:moveTo>
                    <a:pt x="136760" y="88329"/>
                  </a:moveTo>
                  <a:cubicBezTo>
                    <a:pt x="123239" y="115312"/>
                    <a:pt x="114492" y="144640"/>
                    <a:pt x="107897" y="174217"/>
                  </a:cubicBezTo>
                  <a:cubicBezTo>
                    <a:pt x="105965" y="182935"/>
                    <a:pt x="143023" y="153331"/>
                    <a:pt x="152019" y="108166"/>
                  </a:cubicBezTo>
                  <a:cubicBezTo>
                    <a:pt x="154088" y="97654"/>
                    <a:pt x="156103" y="86922"/>
                    <a:pt x="156931" y="76217"/>
                  </a:cubicBezTo>
                  <a:cubicBezTo>
                    <a:pt x="157096" y="74010"/>
                    <a:pt x="158007" y="68768"/>
                    <a:pt x="155606" y="67250"/>
                  </a:cubicBezTo>
                  <a:cubicBezTo>
                    <a:pt x="148653" y="62863"/>
                    <a:pt x="138333" y="85156"/>
                    <a:pt x="136760" y="88329"/>
                  </a:cubicBezTo>
                  <a:close/>
                  <a:moveTo>
                    <a:pt x="45149" y="482"/>
                  </a:moveTo>
                  <a:cubicBezTo>
                    <a:pt x="37203" y="4262"/>
                    <a:pt x="44322" y="25341"/>
                    <a:pt x="45674" y="30776"/>
                  </a:cubicBezTo>
                  <a:cubicBezTo>
                    <a:pt x="52738" y="59414"/>
                    <a:pt x="63858" y="86784"/>
                    <a:pt x="76661" y="113243"/>
                  </a:cubicBezTo>
                  <a:cubicBezTo>
                    <a:pt x="78703" y="117436"/>
                    <a:pt x="102820" y="165829"/>
                    <a:pt x="102102" y="151676"/>
                  </a:cubicBezTo>
                  <a:cubicBezTo>
                    <a:pt x="101440" y="137494"/>
                    <a:pt x="91451" y="59856"/>
                    <a:pt x="72605" y="28238"/>
                  </a:cubicBezTo>
                  <a:cubicBezTo>
                    <a:pt x="69294" y="22609"/>
                    <a:pt x="54421" y="-3877"/>
                    <a:pt x="45149" y="48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 rot="-5400000">
              <a:off x="8258536" y="4313338"/>
              <a:ext cx="40184" cy="488193"/>
            </a:xfrm>
            <a:custGeom>
              <a:avLst/>
              <a:gdLst/>
              <a:ahLst/>
              <a:cxnLst/>
              <a:rect l="l" t="t" r="r" b="b"/>
              <a:pathLst>
                <a:path w="80368" h="976385" extrusionOk="0">
                  <a:moveTo>
                    <a:pt x="80361" y="6161"/>
                  </a:moveTo>
                  <a:lnTo>
                    <a:pt x="70013" y="202188"/>
                  </a:lnTo>
                  <a:cubicBezTo>
                    <a:pt x="66812" y="260486"/>
                    <a:pt x="63197" y="326454"/>
                    <a:pt x="59279" y="392201"/>
                  </a:cubicBezTo>
                  <a:cubicBezTo>
                    <a:pt x="56740" y="435241"/>
                    <a:pt x="54119" y="478172"/>
                    <a:pt x="51415" y="518839"/>
                  </a:cubicBezTo>
                  <a:cubicBezTo>
                    <a:pt x="45538" y="607762"/>
                    <a:pt x="39495" y="685759"/>
                    <a:pt x="35383" y="729848"/>
                  </a:cubicBezTo>
                  <a:cubicBezTo>
                    <a:pt x="30637" y="779290"/>
                    <a:pt x="16840" y="840898"/>
                    <a:pt x="13612" y="898120"/>
                  </a:cubicBezTo>
                  <a:cubicBezTo>
                    <a:pt x="12177" y="923117"/>
                    <a:pt x="12757" y="947231"/>
                    <a:pt x="17116" y="969054"/>
                  </a:cubicBezTo>
                  <a:cubicBezTo>
                    <a:pt x="17834" y="972337"/>
                    <a:pt x="15681" y="975593"/>
                    <a:pt x="12398" y="976255"/>
                  </a:cubicBezTo>
                  <a:cubicBezTo>
                    <a:pt x="9114" y="976945"/>
                    <a:pt x="5858" y="974821"/>
                    <a:pt x="5196" y="971537"/>
                  </a:cubicBezTo>
                  <a:cubicBezTo>
                    <a:pt x="284" y="948776"/>
                    <a:pt x="-737" y="923558"/>
                    <a:pt x="450" y="897430"/>
                  </a:cubicBezTo>
                  <a:cubicBezTo>
                    <a:pt x="2961" y="840071"/>
                    <a:pt x="16068" y="778131"/>
                    <a:pt x="20234" y="728496"/>
                  </a:cubicBezTo>
                  <a:cubicBezTo>
                    <a:pt x="22414" y="703141"/>
                    <a:pt x="25008" y="666612"/>
                    <a:pt x="27961" y="623213"/>
                  </a:cubicBezTo>
                  <a:cubicBezTo>
                    <a:pt x="31355" y="573688"/>
                    <a:pt x="35107" y="515280"/>
                    <a:pt x="39136" y="454499"/>
                  </a:cubicBezTo>
                  <a:cubicBezTo>
                    <a:pt x="44765" y="368832"/>
                    <a:pt x="50946" y="278447"/>
                    <a:pt x="55913" y="201360"/>
                  </a:cubicBezTo>
                  <a:lnTo>
                    <a:pt x="68716" y="5526"/>
                  </a:lnTo>
                  <a:cubicBezTo>
                    <a:pt x="68909" y="2298"/>
                    <a:pt x="71669" y="-158"/>
                    <a:pt x="74897" y="8"/>
                  </a:cubicBezTo>
                  <a:cubicBezTo>
                    <a:pt x="78070" y="201"/>
                    <a:pt x="80526" y="2932"/>
                    <a:pt x="80361" y="6161"/>
                  </a:cubicBezTo>
                  <a:lnTo>
                    <a:pt x="80361" y="616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 rot="-5400000">
              <a:off x="8111187" y="4326558"/>
              <a:ext cx="135367" cy="432762"/>
            </a:xfrm>
            <a:custGeom>
              <a:avLst/>
              <a:gdLst/>
              <a:ahLst/>
              <a:cxnLst/>
              <a:rect l="l" t="t" r="r" b="b"/>
              <a:pathLst>
                <a:path w="270734" h="865523" extrusionOk="0">
                  <a:moveTo>
                    <a:pt x="238937" y="107591"/>
                  </a:moveTo>
                  <a:cubicBezTo>
                    <a:pt x="208915" y="181753"/>
                    <a:pt x="141366" y="307923"/>
                    <a:pt x="137917" y="295535"/>
                  </a:cubicBezTo>
                  <a:cubicBezTo>
                    <a:pt x="134192" y="282016"/>
                    <a:pt x="174699" y="169448"/>
                    <a:pt x="207535" y="82595"/>
                  </a:cubicBezTo>
                  <a:cubicBezTo>
                    <a:pt x="228700" y="26614"/>
                    <a:pt x="264488" y="-1279"/>
                    <a:pt x="266254" y="45"/>
                  </a:cubicBezTo>
                  <a:cubicBezTo>
                    <a:pt x="283280" y="12819"/>
                    <a:pt x="246856" y="88002"/>
                    <a:pt x="238937" y="107591"/>
                  </a:cubicBezTo>
                  <a:close/>
                  <a:moveTo>
                    <a:pt x="39767" y="173780"/>
                  </a:moveTo>
                  <a:cubicBezTo>
                    <a:pt x="40264" y="204763"/>
                    <a:pt x="59607" y="260440"/>
                    <a:pt x="76218" y="286458"/>
                  </a:cubicBezTo>
                  <a:cubicBezTo>
                    <a:pt x="85434" y="300942"/>
                    <a:pt x="98238" y="279036"/>
                    <a:pt x="99397" y="268193"/>
                  </a:cubicBezTo>
                  <a:cubicBezTo>
                    <a:pt x="101521" y="248770"/>
                    <a:pt x="88801" y="213096"/>
                    <a:pt x="72741" y="190748"/>
                  </a:cubicBezTo>
                  <a:cubicBezTo>
                    <a:pt x="57813" y="170027"/>
                    <a:pt x="39546" y="161337"/>
                    <a:pt x="39767" y="173780"/>
                  </a:cubicBezTo>
                  <a:close/>
                  <a:moveTo>
                    <a:pt x="163082" y="290844"/>
                  </a:moveTo>
                  <a:cubicBezTo>
                    <a:pt x="152183" y="317855"/>
                    <a:pt x="149203" y="352701"/>
                    <a:pt x="154363" y="355267"/>
                  </a:cubicBezTo>
                  <a:cubicBezTo>
                    <a:pt x="173320" y="364703"/>
                    <a:pt x="235984" y="231691"/>
                    <a:pt x="196057" y="249128"/>
                  </a:cubicBezTo>
                  <a:cubicBezTo>
                    <a:pt x="193546" y="250232"/>
                    <a:pt x="171388" y="270345"/>
                    <a:pt x="163082" y="290844"/>
                  </a:cubicBezTo>
                  <a:close/>
                  <a:moveTo>
                    <a:pt x="48707" y="426063"/>
                  </a:moveTo>
                  <a:cubicBezTo>
                    <a:pt x="48045" y="437624"/>
                    <a:pt x="69237" y="482982"/>
                    <a:pt x="80495" y="497246"/>
                  </a:cubicBezTo>
                  <a:cubicBezTo>
                    <a:pt x="82923" y="500336"/>
                    <a:pt x="95589" y="519318"/>
                    <a:pt x="101245" y="500364"/>
                  </a:cubicBezTo>
                  <a:cubicBezTo>
                    <a:pt x="103094" y="494128"/>
                    <a:pt x="85296" y="444383"/>
                    <a:pt x="73293" y="427857"/>
                  </a:cubicBezTo>
                  <a:cubicBezTo>
                    <a:pt x="69430" y="422504"/>
                    <a:pt x="50556" y="394666"/>
                    <a:pt x="48707" y="426063"/>
                  </a:cubicBezTo>
                  <a:close/>
                  <a:moveTo>
                    <a:pt x="44375" y="455254"/>
                  </a:moveTo>
                  <a:cubicBezTo>
                    <a:pt x="36070" y="443969"/>
                    <a:pt x="3371" y="428822"/>
                    <a:pt x="16092" y="465241"/>
                  </a:cubicBezTo>
                  <a:cubicBezTo>
                    <a:pt x="38415" y="510103"/>
                    <a:pt x="83475" y="538907"/>
                    <a:pt x="77929" y="516504"/>
                  </a:cubicBezTo>
                  <a:cubicBezTo>
                    <a:pt x="77239" y="513690"/>
                    <a:pt x="76218" y="510986"/>
                    <a:pt x="75059" y="508337"/>
                  </a:cubicBezTo>
                  <a:cubicBezTo>
                    <a:pt x="66919" y="489852"/>
                    <a:pt x="56930" y="472277"/>
                    <a:pt x="44375" y="455254"/>
                  </a:cubicBezTo>
                  <a:close/>
                  <a:moveTo>
                    <a:pt x="171167" y="484389"/>
                  </a:moveTo>
                  <a:cubicBezTo>
                    <a:pt x="155687" y="497301"/>
                    <a:pt x="146775" y="523125"/>
                    <a:pt x="142194" y="542273"/>
                  </a:cubicBezTo>
                  <a:cubicBezTo>
                    <a:pt x="140787" y="548094"/>
                    <a:pt x="137172" y="575050"/>
                    <a:pt x="150583" y="564897"/>
                  </a:cubicBezTo>
                  <a:cubicBezTo>
                    <a:pt x="169456" y="550605"/>
                    <a:pt x="181018" y="520173"/>
                    <a:pt x="188303" y="498239"/>
                  </a:cubicBezTo>
                  <a:cubicBezTo>
                    <a:pt x="191228" y="489493"/>
                    <a:pt x="190703" y="468083"/>
                    <a:pt x="171167" y="484389"/>
                  </a:cubicBezTo>
                  <a:close/>
                  <a:moveTo>
                    <a:pt x="160157" y="568070"/>
                  </a:moveTo>
                  <a:cubicBezTo>
                    <a:pt x="158861" y="572429"/>
                    <a:pt x="154584" y="586196"/>
                    <a:pt x="160627" y="589204"/>
                  </a:cubicBezTo>
                  <a:cubicBezTo>
                    <a:pt x="166559" y="592128"/>
                    <a:pt x="204169" y="557861"/>
                    <a:pt x="218959" y="539597"/>
                  </a:cubicBezTo>
                  <a:cubicBezTo>
                    <a:pt x="227927" y="528561"/>
                    <a:pt x="228479" y="490514"/>
                    <a:pt x="206901" y="498763"/>
                  </a:cubicBezTo>
                  <a:cubicBezTo>
                    <a:pt x="202265" y="500501"/>
                    <a:pt x="166338" y="547515"/>
                    <a:pt x="160157" y="568070"/>
                  </a:cubicBezTo>
                  <a:close/>
                  <a:moveTo>
                    <a:pt x="21583" y="606999"/>
                  </a:moveTo>
                  <a:cubicBezTo>
                    <a:pt x="17527" y="603688"/>
                    <a:pt x="9000" y="596294"/>
                    <a:pt x="3371" y="599909"/>
                  </a:cubicBezTo>
                  <a:cubicBezTo>
                    <a:pt x="-2865" y="603937"/>
                    <a:pt x="1081" y="615497"/>
                    <a:pt x="3095" y="620711"/>
                  </a:cubicBezTo>
                  <a:cubicBezTo>
                    <a:pt x="9442" y="636990"/>
                    <a:pt x="26660" y="660662"/>
                    <a:pt x="38525" y="673105"/>
                  </a:cubicBezTo>
                  <a:cubicBezTo>
                    <a:pt x="41119" y="675809"/>
                    <a:pt x="57648" y="681520"/>
                    <a:pt x="63277" y="675864"/>
                  </a:cubicBezTo>
                  <a:cubicBezTo>
                    <a:pt x="67802" y="671367"/>
                    <a:pt x="62283" y="656110"/>
                    <a:pt x="59772" y="651861"/>
                  </a:cubicBezTo>
                  <a:cubicBezTo>
                    <a:pt x="49204" y="633817"/>
                    <a:pt x="36373" y="619222"/>
                    <a:pt x="21583" y="606999"/>
                  </a:cubicBezTo>
                  <a:close/>
                  <a:moveTo>
                    <a:pt x="68354" y="596515"/>
                  </a:moveTo>
                  <a:cubicBezTo>
                    <a:pt x="63663" y="591769"/>
                    <a:pt x="56351" y="586583"/>
                    <a:pt x="49535" y="589617"/>
                  </a:cubicBezTo>
                  <a:cubicBezTo>
                    <a:pt x="43713" y="592211"/>
                    <a:pt x="44237" y="600957"/>
                    <a:pt x="44762" y="606254"/>
                  </a:cubicBezTo>
                  <a:cubicBezTo>
                    <a:pt x="46252" y="621650"/>
                    <a:pt x="50998" y="628216"/>
                    <a:pt x="59441" y="644825"/>
                  </a:cubicBezTo>
                  <a:cubicBezTo>
                    <a:pt x="66478" y="658648"/>
                    <a:pt x="85269" y="672829"/>
                    <a:pt x="84910" y="672222"/>
                  </a:cubicBezTo>
                  <a:cubicBezTo>
                    <a:pt x="94982" y="672332"/>
                    <a:pt x="92471" y="647970"/>
                    <a:pt x="90981" y="642149"/>
                  </a:cubicBezTo>
                  <a:cubicBezTo>
                    <a:pt x="86897" y="626064"/>
                    <a:pt x="80109" y="608461"/>
                    <a:pt x="68354" y="596515"/>
                  </a:cubicBezTo>
                  <a:close/>
                  <a:moveTo>
                    <a:pt x="131377" y="700999"/>
                  </a:moveTo>
                  <a:cubicBezTo>
                    <a:pt x="125114" y="715235"/>
                    <a:pt x="120699" y="731182"/>
                    <a:pt x="120782" y="746964"/>
                  </a:cubicBezTo>
                  <a:cubicBezTo>
                    <a:pt x="120782" y="752758"/>
                    <a:pt x="121692" y="762166"/>
                    <a:pt x="128563" y="764014"/>
                  </a:cubicBezTo>
                  <a:cubicBezTo>
                    <a:pt x="135103" y="765753"/>
                    <a:pt x="140897" y="756455"/>
                    <a:pt x="143629" y="751930"/>
                  </a:cubicBezTo>
                  <a:cubicBezTo>
                    <a:pt x="153425" y="735597"/>
                    <a:pt x="160019" y="715814"/>
                    <a:pt x="162586" y="696750"/>
                  </a:cubicBezTo>
                  <a:cubicBezTo>
                    <a:pt x="163607" y="689162"/>
                    <a:pt x="163414" y="678292"/>
                    <a:pt x="154308" y="676002"/>
                  </a:cubicBezTo>
                  <a:cubicBezTo>
                    <a:pt x="145202" y="673712"/>
                    <a:pt x="134220" y="694625"/>
                    <a:pt x="131377" y="700999"/>
                  </a:cubicBezTo>
                  <a:close/>
                  <a:moveTo>
                    <a:pt x="156708" y="771464"/>
                  </a:moveTo>
                  <a:cubicBezTo>
                    <a:pt x="164076" y="774057"/>
                    <a:pt x="172768" y="763959"/>
                    <a:pt x="176934" y="759324"/>
                  </a:cubicBezTo>
                  <a:cubicBezTo>
                    <a:pt x="191697" y="742880"/>
                    <a:pt x="202348" y="721691"/>
                    <a:pt x="207839" y="700061"/>
                  </a:cubicBezTo>
                  <a:cubicBezTo>
                    <a:pt x="209909" y="691977"/>
                    <a:pt x="213330" y="675809"/>
                    <a:pt x="204445" y="670981"/>
                  </a:cubicBezTo>
                  <a:cubicBezTo>
                    <a:pt x="195560" y="666152"/>
                    <a:pt x="183695" y="686734"/>
                    <a:pt x="180549" y="691618"/>
                  </a:cubicBezTo>
                  <a:cubicBezTo>
                    <a:pt x="169153" y="709138"/>
                    <a:pt x="159440" y="729168"/>
                    <a:pt x="154142" y="749612"/>
                  </a:cubicBezTo>
                  <a:cubicBezTo>
                    <a:pt x="152762" y="754937"/>
                    <a:pt x="148955" y="768732"/>
                    <a:pt x="156708" y="771464"/>
                  </a:cubicBezTo>
                  <a:close/>
                  <a:moveTo>
                    <a:pt x="66533" y="748040"/>
                  </a:moveTo>
                  <a:cubicBezTo>
                    <a:pt x="61732" y="743460"/>
                    <a:pt x="56240" y="742604"/>
                    <a:pt x="53757" y="749668"/>
                  </a:cubicBezTo>
                  <a:cubicBezTo>
                    <a:pt x="53067" y="751599"/>
                    <a:pt x="52653" y="753641"/>
                    <a:pt x="52322" y="755682"/>
                  </a:cubicBezTo>
                  <a:cubicBezTo>
                    <a:pt x="48818" y="776375"/>
                    <a:pt x="54005" y="830037"/>
                    <a:pt x="69154" y="842177"/>
                  </a:cubicBezTo>
                  <a:cubicBezTo>
                    <a:pt x="84303" y="854317"/>
                    <a:pt x="87062" y="811745"/>
                    <a:pt x="85379" y="799578"/>
                  </a:cubicBezTo>
                  <a:cubicBezTo>
                    <a:pt x="84137" y="790584"/>
                    <a:pt x="82509" y="781589"/>
                    <a:pt x="79778" y="772953"/>
                  </a:cubicBezTo>
                  <a:cubicBezTo>
                    <a:pt x="76963" y="764235"/>
                    <a:pt x="73266" y="754441"/>
                    <a:pt x="66533" y="748040"/>
                  </a:cubicBezTo>
                  <a:close/>
                  <a:moveTo>
                    <a:pt x="18741" y="784597"/>
                  </a:moveTo>
                  <a:cubicBezTo>
                    <a:pt x="18244" y="786583"/>
                    <a:pt x="18051" y="788652"/>
                    <a:pt x="17941" y="790666"/>
                  </a:cubicBezTo>
                  <a:cubicBezTo>
                    <a:pt x="17720" y="794281"/>
                    <a:pt x="17748" y="797895"/>
                    <a:pt x="17968" y="801509"/>
                  </a:cubicBezTo>
                  <a:cubicBezTo>
                    <a:pt x="18299" y="807303"/>
                    <a:pt x="19044" y="813070"/>
                    <a:pt x="20341" y="818753"/>
                  </a:cubicBezTo>
                  <a:cubicBezTo>
                    <a:pt x="22273" y="827196"/>
                    <a:pt x="25557" y="835362"/>
                    <a:pt x="29944" y="842756"/>
                  </a:cubicBezTo>
                  <a:cubicBezTo>
                    <a:pt x="36456" y="853682"/>
                    <a:pt x="45038" y="866512"/>
                    <a:pt x="53895" y="865463"/>
                  </a:cubicBezTo>
                  <a:cubicBezTo>
                    <a:pt x="62780" y="864442"/>
                    <a:pt x="62753" y="845653"/>
                    <a:pt x="60959" y="838701"/>
                  </a:cubicBezTo>
                  <a:cubicBezTo>
                    <a:pt x="57261" y="824326"/>
                    <a:pt x="50225" y="809979"/>
                    <a:pt x="42278" y="797536"/>
                  </a:cubicBezTo>
                  <a:cubicBezTo>
                    <a:pt x="41423" y="796184"/>
                    <a:pt x="39988" y="794088"/>
                    <a:pt x="39022" y="792763"/>
                  </a:cubicBezTo>
                  <a:cubicBezTo>
                    <a:pt x="35739" y="788211"/>
                    <a:pt x="21942" y="771795"/>
                    <a:pt x="18741" y="78459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 rot="-5400000">
              <a:off x="8377326" y="4397537"/>
              <a:ext cx="413040" cy="405679"/>
            </a:xfrm>
            <a:custGeom>
              <a:avLst/>
              <a:gdLst/>
              <a:ahLst/>
              <a:cxnLst/>
              <a:rect l="l" t="t" r="r" b="b"/>
              <a:pathLst>
                <a:path w="826080" h="811358" extrusionOk="0">
                  <a:moveTo>
                    <a:pt x="750497" y="669649"/>
                  </a:moveTo>
                  <a:cubicBezTo>
                    <a:pt x="753063" y="672491"/>
                    <a:pt x="755602" y="675361"/>
                    <a:pt x="758085" y="678285"/>
                  </a:cubicBezTo>
                  <a:cubicBezTo>
                    <a:pt x="768902" y="690921"/>
                    <a:pt x="807533" y="731700"/>
                    <a:pt x="798151" y="751951"/>
                  </a:cubicBezTo>
                  <a:cubicBezTo>
                    <a:pt x="792467" y="764173"/>
                    <a:pt x="773317" y="772202"/>
                    <a:pt x="762031" y="777278"/>
                  </a:cubicBezTo>
                  <a:cubicBezTo>
                    <a:pt x="727512" y="792812"/>
                    <a:pt x="689929" y="801806"/>
                    <a:pt x="652375" y="806579"/>
                  </a:cubicBezTo>
                  <a:cubicBezTo>
                    <a:pt x="552707" y="819215"/>
                    <a:pt x="448404" y="805586"/>
                    <a:pt x="351937" y="779872"/>
                  </a:cubicBezTo>
                  <a:cubicBezTo>
                    <a:pt x="299288" y="765856"/>
                    <a:pt x="245095" y="747426"/>
                    <a:pt x="201608" y="714180"/>
                  </a:cubicBezTo>
                  <a:lnTo>
                    <a:pt x="404420" y="615490"/>
                  </a:lnTo>
                  <a:cubicBezTo>
                    <a:pt x="385104" y="609393"/>
                    <a:pt x="365899" y="602909"/>
                    <a:pt x="346722" y="596067"/>
                  </a:cubicBezTo>
                  <a:lnTo>
                    <a:pt x="401081" y="504661"/>
                  </a:lnTo>
                  <a:lnTo>
                    <a:pt x="271088" y="407489"/>
                  </a:lnTo>
                  <a:cubicBezTo>
                    <a:pt x="274123" y="427216"/>
                    <a:pt x="276772" y="447025"/>
                    <a:pt x="279090" y="466918"/>
                  </a:cubicBezTo>
                  <a:lnTo>
                    <a:pt x="11461" y="449067"/>
                  </a:lnTo>
                  <a:cubicBezTo>
                    <a:pt x="15103" y="448515"/>
                    <a:pt x="6853" y="443025"/>
                    <a:pt x="6246" y="439438"/>
                  </a:cubicBezTo>
                  <a:cubicBezTo>
                    <a:pt x="4507" y="429230"/>
                    <a:pt x="3790" y="418745"/>
                    <a:pt x="2879" y="408454"/>
                  </a:cubicBezTo>
                  <a:cubicBezTo>
                    <a:pt x="368" y="379650"/>
                    <a:pt x="-597" y="350322"/>
                    <a:pt x="368" y="321435"/>
                  </a:cubicBezTo>
                  <a:cubicBezTo>
                    <a:pt x="3486" y="226884"/>
                    <a:pt x="21477" y="116386"/>
                    <a:pt x="84501" y="40182"/>
                  </a:cubicBezTo>
                  <a:cubicBezTo>
                    <a:pt x="113143" y="5529"/>
                    <a:pt x="145013" y="43741"/>
                    <a:pt x="166343" y="78587"/>
                  </a:cubicBezTo>
                  <a:cubicBezTo>
                    <a:pt x="167778" y="75083"/>
                    <a:pt x="169268" y="71552"/>
                    <a:pt x="170813" y="68075"/>
                  </a:cubicBezTo>
                  <a:cubicBezTo>
                    <a:pt x="177519" y="52928"/>
                    <a:pt x="197441" y="756"/>
                    <a:pt x="220068" y="11"/>
                  </a:cubicBezTo>
                  <a:cubicBezTo>
                    <a:pt x="233699" y="-431"/>
                    <a:pt x="249537" y="12868"/>
                    <a:pt x="259195" y="20538"/>
                  </a:cubicBezTo>
                  <a:cubicBezTo>
                    <a:pt x="288720" y="44017"/>
                    <a:pt x="313637" y="73124"/>
                    <a:pt x="334691" y="104053"/>
                  </a:cubicBezTo>
                  <a:cubicBezTo>
                    <a:pt x="390540" y="186189"/>
                    <a:pt x="424590" y="284133"/>
                    <a:pt x="444127" y="380533"/>
                  </a:cubicBezTo>
                  <a:cubicBezTo>
                    <a:pt x="446776" y="393611"/>
                    <a:pt x="449231" y="406909"/>
                    <a:pt x="451246" y="420290"/>
                  </a:cubicBezTo>
                  <a:lnTo>
                    <a:pt x="482150" y="368338"/>
                  </a:lnTo>
                  <a:cubicBezTo>
                    <a:pt x="481019" y="371815"/>
                    <a:pt x="489711" y="366986"/>
                    <a:pt x="493243" y="368062"/>
                  </a:cubicBezTo>
                  <a:cubicBezTo>
                    <a:pt x="503315" y="371042"/>
                    <a:pt x="513193" y="375070"/>
                    <a:pt x="522961" y="378878"/>
                  </a:cubicBezTo>
                  <a:cubicBezTo>
                    <a:pt x="550306" y="389472"/>
                    <a:pt x="577431" y="401667"/>
                    <a:pt x="603313" y="415379"/>
                  </a:cubicBezTo>
                  <a:cubicBezTo>
                    <a:pt x="687998" y="460241"/>
                    <a:pt x="780601" y="525243"/>
                    <a:pt x="821964" y="614690"/>
                  </a:cubicBezTo>
                  <a:cubicBezTo>
                    <a:pt x="840700" y="655330"/>
                    <a:pt x="791749" y="666394"/>
                    <a:pt x="750497" y="669649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 rot="-5400000">
              <a:off x="8449065" y="4502252"/>
              <a:ext cx="377918" cy="356487"/>
            </a:xfrm>
            <a:custGeom>
              <a:avLst/>
              <a:gdLst/>
              <a:ahLst/>
              <a:cxnLst/>
              <a:rect l="l" t="t" r="r" b="b"/>
              <a:pathLst>
                <a:path w="755837" h="712974" extrusionOk="0">
                  <a:moveTo>
                    <a:pt x="334172" y="129069"/>
                  </a:moveTo>
                  <a:cubicBezTo>
                    <a:pt x="338090" y="74082"/>
                    <a:pt x="349458" y="23399"/>
                    <a:pt x="376666" y="8997"/>
                  </a:cubicBezTo>
                  <a:cubicBezTo>
                    <a:pt x="443442" y="-26319"/>
                    <a:pt x="623489" y="48671"/>
                    <a:pt x="637369" y="123799"/>
                  </a:cubicBezTo>
                  <a:cubicBezTo>
                    <a:pt x="640128" y="138753"/>
                    <a:pt x="627628" y="160218"/>
                    <a:pt x="607154" y="184139"/>
                  </a:cubicBezTo>
                  <a:cubicBezTo>
                    <a:pt x="635492" y="173158"/>
                    <a:pt x="660658" y="168688"/>
                    <a:pt x="677683" y="176110"/>
                  </a:cubicBezTo>
                  <a:cubicBezTo>
                    <a:pt x="747218" y="206431"/>
                    <a:pt x="785463" y="386567"/>
                    <a:pt x="727599" y="440506"/>
                  </a:cubicBezTo>
                  <a:cubicBezTo>
                    <a:pt x="718604" y="448865"/>
                    <a:pt x="700806" y="452480"/>
                    <a:pt x="677848" y="452838"/>
                  </a:cubicBezTo>
                  <a:cubicBezTo>
                    <a:pt x="697440" y="467240"/>
                    <a:pt x="710629" y="482305"/>
                    <a:pt x="712561" y="497258"/>
                  </a:cubicBezTo>
                  <a:cubicBezTo>
                    <a:pt x="721722" y="568165"/>
                    <a:pt x="578457" y="694141"/>
                    <a:pt x="499015" y="677311"/>
                  </a:cubicBezTo>
                  <a:cubicBezTo>
                    <a:pt x="489578" y="675325"/>
                    <a:pt x="479948" y="667765"/>
                    <a:pt x="470373" y="656315"/>
                  </a:cubicBezTo>
                  <a:cubicBezTo>
                    <a:pt x="468276" y="668068"/>
                    <a:pt x="464137" y="677725"/>
                    <a:pt x="457376" y="684374"/>
                  </a:cubicBezTo>
                  <a:cubicBezTo>
                    <a:pt x="404618" y="736216"/>
                    <a:pt x="208980" y="714034"/>
                    <a:pt x="172143" y="646383"/>
                  </a:cubicBezTo>
                  <a:cubicBezTo>
                    <a:pt x="160388" y="624752"/>
                    <a:pt x="180945" y="576442"/>
                    <a:pt x="210222" y="525786"/>
                  </a:cubicBezTo>
                  <a:cubicBezTo>
                    <a:pt x="168583" y="554177"/>
                    <a:pt x="127441" y="573821"/>
                    <a:pt x="100952" y="565489"/>
                  </a:cubicBezTo>
                  <a:cubicBezTo>
                    <a:pt x="28298" y="542534"/>
                    <a:pt x="-31883" y="367861"/>
                    <a:pt x="18751" y="308432"/>
                  </a:cubicBezTo>
                  <a:cubicBezTo>
                    <a:pt x="31720" y="293202"/>
                    <a:pt x="70185" y="288374"/>
                    <a:pt x="116735" y="288898"/>
                  </a:cubicBezTo>
                  <a:cubicBezTo>
                    <a:pt x="85582" y="273365"/>
                    <a:pt x="62569" y="255790"/>
                    <a:pt x="58237" y="236753"/>
                  </a:cubicBezTo>
                  <a:cubicBezTo>
                    <a:pt x="42288" y="166922"/>
                    <a:pt x="172860" y="29496"/>
                    <a:pt x="253599" y="39622"/>
                  </a:cubicBezTo>
                  <a:cubicBezTo>
                    <a:pt x="278019" y="42684"/>
                    <a:pt x="307185" y="81531"/>
                    <a:pt x="334172" y="129069"/>
                  </a:cubicBezTo>
                  <a:lnTo>
                    <a:pt x="334172" y="129069"/>
                  </a:lnTo>
                  <a:close/>
                  <a:moveTo>
                    <a:pt x="356440" y="348631"/>
                  </a:moveTo>
                  <a:lnTo>
                    <a:pt x="356633" y="379394"/>
                  </a:lnTo>
                  <a:lnTo>
                    <a:pt x="371644" y="385712"/>
                  </a:lnTo>
                  <a:lnTo>
                    <a:pt x="394905" y="375200"/>
                  </a:lnTo>
                  <a:lnTo>
                    <a:pt x="398216" y="347334"/>
                  </a:lnTo>
                  <a:lnTo>
                    <a:pt x="382239" y="334173"/>
                  </a:lnTo>
                  <a:lnTo>
                    <a:pt x="356440" y="348631"/>
                  </a:lnTo>
                  <a:lnTo>
                    <a:pt x="356440" y="348631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 rot="-5400000">
              <a:off x="8516570" y="4536776"/>
              <a:ext cx="285335" cy="267886"/>
            </a:xfrm>
            <a:custGeom>
              <a:avLst/>
              <a:gdLst/>
              <a:ahLst/>
              <a:cxnLst/>
              <a:rect l="l" t="t" r="r" b="b"/>
              <a:pathLst>
                <a:path w="570669" h="535772" extrusionOk="0">
                  <a:moveTo>
                    <a:pt x="98281" y="180881"/>
                  </a:moveTo>
                  <a:cubicBezTo>
                    <a:pt x="85008" y="177709"/>
                    <a:pt x="71763" y="174425"/>
                    <a:pt x="58491" y="171363"/>
                  </a:cubicBezTo>
                  <a:cubicBezTo>
                    <a:pt x="40776" y="167280"/>
                    <a:pt x="23033" y="163307"/>
                    <a:pt x="5125" y="159885"/>
                  </a:cubicBezTo>
                  <a:cubicBezTo>
                    <a:pt x="1814" y="159361"/>
                    <a:pt x="-449" y="156216"/>
                    <a:pt x="75" y="152905"/>
                  </a:cubicBezTo>
                  <a:cubicBezTo>
                    <a:pt x="600" y="149567"/>
                    <a:pt x="3745" y="147304"/>
                    <a:pt x="7084" y="147856"/>
                  </a:cubicBezTo>
                  <a:cubicBezTo>
                    <a:pt x="29932" y="150891"/>
                    <a:pt x="52613" y="154423"/>
                    <a:pt x="75157" y="158920"/>
                  </a:cubicBezTo>
                  <a:cubicBezTo>
                    <a:pt x="84180" y="160713"/>
                    <a:pt x="93176" y="162644"/>
                    <a:pt x="102116" y="164769"/>
                  </a:cubicBezTo>
                  <a:cubicBezTo>
                    <a:pt x="115527" y="167997"/>
                    <a:pt x="128799" y="171721"/>
                    <a:pt x="142071" y="175419"/>
                  </a:cubicBezTo>
                  <a:cubicBezTo>
                    <a:pt x="149660" y="177626"/>
                    <a:pt x="157248" y="179805"/>
                    <a:pt x="164808" y="182095"/>
                  </a:cubicBezTo>
                  <a:cubicBezTo>
                    <a:pt x="172397" y="184358"/>
                    <a:pt x="179957" y="186730"/>
                    <a:pt x="187490" y="189186"/>
                  </a:cubicBezTo>
                  <a:lnTo>
                    <a:pt x="199990" y="193407"/>
                  </a:lnTo>
                  <a:cubicBezTo>
                    <a:pt x="200376" y="193545"/>
                    <a:pt x="205371" y="195449"/>
                    <a:pt x="207192" y="196387"/>
                  </a:cubicBezTo>
                  <a:cubicBezTo>
                    <a:pt x="213677" y="199670"/>
                    <a:pt x="209786" y="206264"/>
                    <a:pt x="208379" y="207064"/>
                  </a:cubicBezTo>
                  <a:cubicBezTo>
                    <a:pt x="206419" y="208306"/>
                    <a:pt x="204019" y="208196"/>
                    <a:pt x="202170" y="207037"/>
                  </a:cubicBezTo>
                  <a:lnTo>
                    <a:pt x="202198" y="206982"/>
                  </a:lnTo>
                  <a:cubicBezTo>
                    <a:pt x="202391" y="206568"/>
                    <a:pt x="201701" y="206292"/>
                    <a:pt x="201066" y="206044"/>
                  </a:cubicBezTo>
                  <a:cubicBezTo>
                    <a:pt x="200956" y="205933"/>
                    <a:pt x="200818" y="205850"/>
                    <a:pt x="200735" y="205740"/>
                  </a:cubicBezTo>
                  <a:cubicBezTo>
                    <a:pt x="200735" y="205740"/>
                    <a:pt x="200763" y="205768"/>
                    <a:pt x="200763" y="205795"/>
                  </a:cubicBezTo>
                  <a:cubicBezTo>
                    <a:pt x="200735" y="205795"/>
                    <a:pt x="200735" y="205768"/>
                    <a:pt x="200708" y="205740"/>
                  </a:cubicBezTo>
                  <a:cubicBezTo>
                    <a:pt x="199024" y="205244"/>
                    <a:pt x="196486" y="205078"/>
                    <a:pt x="196293" y="205023"/>
                  </a:cubicBezTo>
                  <a:lnTo>
                    <a:pt x="183820" y="201657"/>
                  </a:lnTo>
                  <a:lnTo>
                    <a:pt x="138126" y="190345"/>
                  </a:lnTo>
                  <a:cubicBezTo>
                    <a:pt x="124881" y="187034"/>
                    <a:pt x="111553" y="184054"/>
                    <a:pt x="98281" y="180881"/>
                  </a:cubicBezTo>
                  <a:close/>
                  <a:moveTo>
                    <a:pt x="200763" y="205795"/>
                  </a:moveTo>
                  <a:cubicBezTo>
                    <a:pt x="201094" y="206457"/>
                    <a:pt x="201784" y="207809"/>
                    <a:pt x="202170" y="207037"/>
                  </a:cubicBezTo>
                  <a:cubicBezTo>
                    <a:pt x="201756" y="206789"/>
                    <a:pt x="201397" y="206402"/>
                    <a:pt x="201066" y="206044"/>
                  </a:cubicBezTo>
                  <a:cubicBezTo>
                    <a:pt x="200873" y="205961"/>
                    <a:pt x="200956" y="205850"/>
                    <a:pt x="200763" y="205795"/>
                  </a:cubicBezTo>
                  <a:close/>
                  <a:moveTo>
                    <a:pt x="238538" y="263541"/>
                  </a:moveTo>
                  <a:cubicBezTo>
                    <a:pt x="237131" y="262686"/>
                    <a:pt x="235393" y="262493"/>
                    <a:pt x="233378" y="263155"/>
                  </a:cubicBezTo>
                  <a:cubicBezTo>
                    <a:pt x="232606" y="263431"/>
                    <a:pt x="231585" y="264038"/>
                    <a:pt x="230509" y="265114"/>
                  </a:cubicBezTo>
                  <a:cubicBezTo>
                    <a:pt x="229212" y="266411"/>
                    <a:pt x="227142" y="269749"/>
                    <a:pt x="225928" y="271129"/>
                  </a:cubicBezTo>
                  <a:lnTo>
                    <a:pt x="216022" y="282468"/>
                  </a:lnTo>
                  <a:cubicBezTo>
                    <a:pt x="210972" y="288179"/>
                    <a:pt x="205840" y="293835"/>
                    <a:pt x="200652" y="299463"/>
                  </a:cubicBezTo>
                  <a:cubicBezTo>
                    <a:pt x="195520" y="305064"/>
                    <a:pt x="190332" y="310610"/>
                    <a:pt x="185007" y="316045"/>
                  </a:cubicBezTo>
                  <a:cubicBezTo>
                    <a:pt x="176067" y="325371"/>
                    <a:pt x="166547" y="334062"/>
                    <a:pt x="157027" y="342697"/>
                  </a:cubicBezTo>
                  <a:cubicBezTo>
                    <a:pt x="148032" y="350864"/>
                    <a:pt x="138981" y="358920"/>
                    <a:pt x="129848" y="366921"/>
                  </a:cubicBezTo>
                  <a:cubicBezTo>
                    <a:pt x="116051" y="378978"/>
                    <a:pt x="102199" y="391063"/>
                    <a:pt x="88540" y="403451"/>
                  </a:cubicBezTo>
                  <a:cubicBezTo>
                    <a:pt x="85974" y="405658"/>
                    <a:pt x="85670" y="409493"/>
                    <a:pt x="87878" y="412059"/>
                  </a:cubicBezTo>
                  <a:cubicBezTo>
                    <a:pt x="90058" y="414625"/>
                    <a:pt x="93921" y="414928"/>
                    <a:pt x="96487" y="412721"/>
                  </a:cubicBezTo>
                  <a:cubicBezTo>
                    <a:pt x="116961" y="396139"/>
                    <a:pt x="138153" y="380606"/>
                    <a:pt x="158131" y="363666"/>
                  </a:cubicBezTo>
                  <a:cubicBezTo>
                    <a:pt x="164864" y="357955"/>
                    <a:pt x="171459" y="352023"/>
                    <a:pt x="177833" y="345898"/>
                  </a:cubicBezTo>
                  <a:cubicBezTo>
                    <a:pt x="184234" y="339745"/>
                    <a:pt x="190388" y="333317"/>
                    <a:pt x="196375" y="326695"/>
                  </a:cubicBezTo>
                  <a:cubicBezTo>
                    <a:pt x="200542" y="322060"/>
                    <a:pt x="204626" y="317370"/>
                    <a:pt x="208627" y="312597"/>
                  </a:cubicBezTo>
                  <a:cubicBezTo>
                    <a:pt x="214615" y="305478"/>
                    <a:pt x="220409" y="298222"/>
                    <a:pt x="226149" y="290966"/>
                  </a:cubicBezTo>
                  <a:lnTo>
                    <a:pt x="235420" y="278881"/>
                  </a:lnTo>
                  <a:cubicBezTo>
                    <a:pt x="235944" y="278192"/>
                    <a:pt x="236579" y="276343"/>
                    <a:pt x="237269" y="274908"/>
                  </a:cubicBezTo>
                  <a:cubicBezTo>
                    <a:pt x="237904" y="274743"/>
                    <a:pt x="238511" y="274495"/>
                    <a:pt x="239063" y="274163"/>
                  </a:cubicBezTo>
                  <a:cubicBezTo>
                    <a:pt x="238676" y="274301"/>
                    <a:pt x="238097" y="274412"/>
                    <a:pt x="237490" y="274439"/>
                  </a:cubicBezTo>
                  <a:cubicBezTo>
                    <a:pt x="238042" y="273419"/>
                    <a:pt x="238593" y="272729"/>
                    <a:pt x="239118" y="273198"/>
                  </a:cubicBezTo>
                  <a:cubicBezTo>
                    <a:pt x="239476" y="273501"/>
                    <a:pt x="239532" y="273750"/>
                    <a:pt x="239394" y="273915"/>
                  </a:cubicBezTo>
                  <a:cubicBezTo>
                    <a:pt x="240994" y="272729"/>
                    <a:pt x="241960" y="270770"/>
                    <a:pt x="241739" y="268645"/>
                  </a:cubicBezTo>
                  <a:cubicBezTo>
                    <a:pt x="241546" y="265500"/>
                    <a:pt x="239697" y="264231"/>
                    <a:pt x="238538" y="263541"/>
                  </a:cubicBezTo>
                  <a:close/>
                  <a:moveTo>
                    <a:pt x="239063" y="274163"/>
                  </a:moveTo>
                  <a:cubicBezTo>
                    <a:pt x="239200" y="274081"/>
                    <a:pt x="239338" y="273998"/>
                    <a:pt x="239394" y="273915"/>
                  </a:cubicBezTo>
                  <a:lnTo>
                    <a:pt x="239200" y="274053"/>
                  </a:lnTo>
                  <a:lnTo>
                    <a:pt x="239063" y="274163"/>
                  </a:lnTo>
                  <a:close/>
                  <a:moveTo>
                    <a:pt x="281501" y="259513"/>
                  </a:moveTo>
                  <a:cubicBezTo>
                    <a:pt x="280922" y="260175"/>
                    <a:pt x="282550" y="260368"/>
                    <a:pt x="283847" y="260396"/>
                  </a:cubicBezTo>
                  <a:lnTo>
                    <a:pt x="283819" y="260368"/>
                  </a:lnTo>
                  <a:cubicBezTo>
                    <a:pt x="282991" y="260258"/>
                    <a:pt x="282191" y="259955"/>
                    <a:pt x="281501" y="259513"/>
                  </a:cubicBezTo>
                  <a:close/>
                  <a:moveTo>
                    <a:pt x="351920" y="447733"/>
                  </a:moveTo>
                  <a:cubicBezTo>
                    <a:pt x="347505" y="426543"/>
                    <a:pt x="343311" y="405354"/>
                    <a:pt x="338178" y="384358"/>
                  </a:cubicBezTo>
                  <a:cubicBezTo>
                    <a:pt x="333018" y="363279"/>
                    <a:pt x="326948" y="342449"/>
                    <a:pt x="320077" y="321729"/>
                  </a:cubicBezTo>
                  <a:cubicBezTo>
                    <a:pt x="316986" y="312707"/>
                    <a:pt x="313813" y="303713"/>
                    <a:pt x="310364" y="294801"/>
                  </a:cubicBezTo>
                  <a:cubicBezTo>
                    <a:pt x="306915" y="285834"/>
                    <a:pt x="303217" y="276978"/>
                    <a:pt x="299133" y="268287"/>
                  </a:cubicBezTo>
                  <a:cubicBezTo>
                    <a:pt x="298554" y="267045"/>
                    <a:pt x="293836" y="255347"/>
                    <a:pt x="290607" y="251733"/>
                  </a:cubicBezTo>
                  <a:cubicBezTo>
                    <a:pt x="288344" y="249167"/>
                    <a:pt x="285833" y="248532"/>
                    <a:pt x="284040" y="248753"/>
                  </a:cubicBezTo>
                  <a:cubicBezTo>
                    <a:pt x="280839" y="249057"/>
                    <a:pt x="278466" y="251898"/>
                    <a:pt x="278770" y="255099"/>
                  </a:cubicBezTo>
                  <a:cubicBezTo>
                    <a:pt x="278963" y="257003"/>
                    <a:pt x="280011" y="258603"/>
                    <a:pt x="281501" y="259513"/>
                  </a:cubicBezTo>
                  <a:cubicBezTo>
                    <a:pt x="281556" y="259486"/>
                    <a:pt x="281584" y="259430"/>
                    <a:pt x="281667" y="259375"/>
                  </a:cubicBezTo>
                  <a:cubicBezTo>
                    <a:pt x="282412" y="258741"/>
                    <a:pt x="283157" y="259237"/>
                    <a:pt x="283819" y="260368"/>
                  </a:cubicBezTo>
                  <a:cubicBezTo>
                    <a:pt x="284012" y="260396"/>
                    <a:pt x="284205" y="260396"/>
                    <a:pt x="284399" y="260396"/>
                  </a:cubicBezTo>
                  <a:lnTo>
                    <a:pt x="284040" y="260396"/>
                  </a:lnTo>
                  <a:lnTo>
                    <a:pt x="283847" y="260396"/>
                  </a:lnTo>
                  <a:cubicBezTo>
                    <a:pt x="285861" y="263762"/>
                    <a:pt x="287351" y="272591"/>
                    <a:pt x="287655" y="273363"/>
                  </a:cubicBezTo>
                  <a:cubicBezTo>
                    <a:pt x="291242" y="281944"/>
                    <a:pt x="294470" y="290690"/>
                    <a:pt x="297450" y="299491"/>
                  </a:cubicBezTo>
                  <a:cubicBezTo>
                    <a:pt x="300486" y="308348"/>
                    <a:pt x="303273" y="317287"/>
                    <a:pt x="305921" y="326226"/>
                  </a:cubicBezTo>
                  <a:cubicBezTo>
                    <a:pt x="310916" y="342642"/>
                    <a:pt x="315138" y="359168"/>
                    <a:pt x="319194" y="375722"/>
                  </a:cubicBezTo>
                  <a:cubicBezTo>
                    <a:pt x="322229" y="388221"/>
                    <a:pt x="325127" y="400747"/>
                    <a:pt x="328024" y="413273"/>
                  </a:cubicBezTo>
                  <a:cubicBezTo>
                    <a:pt x="330894" y="425854"/>
                    <a:pt x="333846" y="438407"/>
                    <a:pt x="336716" y="450988"/>
                  </a:cubicBezTo>
                  <a:cubicBezTo>
                    <a:pt x="340413" y="466715"/>
                    <a:pt x="345049" y="482524"/>
                    <a:pt x="348388" y="498471"/>
                  </a:cubicBezTo>
                  <a:cubicBezTo>
                    <a:pt x="350568" y="508845"/>
                    <a:pt x="352251" y="519246"/>
                    <a:pt x="352610" y="529730"/>
                  </a:cubicBezTo>
                  <a:cubicBezTo>
                    <a:pt x="352665" y="533096"/>
                    <a:pt x="355424" y="535800"/>
                    <a:pt x="358791" y="535773"/>
                  </a:cubicBezTo>
                  <a:cubicBezTo>
                    <a:pt x="362157" y="535717"/>
                    <a:pt x="364861" y="532958"/>
                    <a:pt x="364806" y="529592"/>
                  </a:cubicBezTo>
                  <a:cubicBezTo>
                    <a:pt x="364916" y="518336"/>
                    <a:pt x="363702" y="507106"/>
                    <a:pt x="361826" y="495933"/>
                  </a:cubicBezTo>
                  <a:cubicBezTo>
                    <a:pt x="359122" y="479737"/>
                    <a:pt x="355038" y="463680"/>
                    <a:pt x="351920" y="447733"/>
                  </a:cubicBezTo>
                  <a:close/>
                  <a:moveTo>
                    <a:pt x="567342" y="307382"/>
                  </a:moveTo>
                  <a:cubicBezTo>
                    <a:pt x="565135" y="306333"/>
                    <a:pt x="562568" y="306803"/>
                    <a:pt x="560885" y="308348"/>
                  </a:cubicBezTo>
                  <a:cubicBezTo>
                    <a:pt x="560913" y="308375"/>
                    <a:pt x="560968" y="308430"/>
                    <a:pt x="560996" y="308513"/>
                  </a:cubicBezTo>
                  <a:cubicBezTo>
                    <a:pt x="561133" y="308789"/>
                    <a:pt x="560858" y="308872"/>
                    <a:pt x="560388" y="308872"/>
                  </a:cubicBezTo>
                  <a:cubicBezTo>
                    <a:pt x="560057" y="309230"/>
                    <a:pt x="559781" y="309672"/>
                    <a:pt x="559561" y="310141"/>
                  </a:cubicBezTo>
                  <a:cubicBezTo>
                    <a:pt x="559699" y="309838"/>
                    <a:pt x="559975" y="309286"/>
                    <a:pt x="560223" y="308844"/>
                  </a:cubicBezTo>
                  <a:cubicBezTo>
                    <a:pt x="559533" y="308817"/>
                    <a:pt x="558567" y="308623"/>
                    <a:pt x="557877" y="308596"/>
                  </a:cubicBezTo>
                  <a:cubicBezTo>
                    <a:pt x="554456" y="308513"/>
                    <a:pt x="550758" y="307878"/>
                    <a:pt x="549461" y="307768"/>
                  </a:cubicBezTo>
                  <a:cubicBezTo>
                    <a:pt x="540714" y="306968"/>
                    <a:pt x="531995" y="305754"/>
                    <a:pt x="523330" y="304264"/>
                  </a:cubicBezTo>
                  <a:cubicBezTo>
                    <a:pt x="514611" y="302774"/>
                    <a:pt x="505974" y="300981"/>
                    <a:pt x="497393" y="298967"/>
                  </a:cubicBezTo>
                  <a:cubicBezTo>
                    <a:pt x="477967" y="294580"/>
                    <a:pt x="458817" y="289338"/>
                    <a:pt x="439722" y="283930"/>
                  </a:cubicBezTo>
                  <a:cubicBezTo>
                    <a:pt x="426946" y="280288"/>
                    <a:pt x="414253" y="276509"/>
                    <a:pt x="401560" y="272646"/>
                  </a:cubicBezTo>
                  <a:cubicBezTo>
                    <a:pt x="369690" y="262934"/>
                    <a:pt x="338123" y="252478"/>
                    <a:pt x="306970" y="241055"/>
                  </a:cubicBezTo>
                  <a:cubicBezTo>
                    <a:pt x="303852" y="239841"/>
                    <a:pt x="300292" y="241386"/>
                    <a:pt x="299078" y="244532"/>
                  </a:cubicBezTo>
                  <a:cubicBezTo>
                    <a:pt x="297864" y="247677"/>
                    <a:pt x="299409" y="251209"/>
                    <a:pt x="302555" y="252423"/>
                  </a:cubicBezTo>
                  <a:cubicBezTo>
                    <a:pt x="333515" y="265197"/>
                    <a:pt x="364751" y="277529"/>
                    <a:pt x="396676" y="288069"/>
                  </a:cubicBezTo>
                  <a:cubicBezTo>
                    <a:pt x="409425" y="292290"/>
                    <a:pt x="422311" y="296208"/>
                    <a:pt x="435307" y="299739"/>
                  </a:cubicBezTo>
                  <a:cubicBezTo>
                    <a:pt x="454761" y="305064"/>
                    <a:pt x="474462" y="309506"/>
                    <a:pt x="494330" y="313452"/>
                  </a:cubicBezTo>
                  <a:cubicBezTo>
                    <a:pt x="503242" y="315135"/>
                    <a:pt x="512238" y="316652"/>
                    <a:pt x="521316" y="317783"/>
                  </a:cubicBezTo>
                  <a:cubicBezTo>
                    <a:pt x="530367" y="318942"/>
                    <a:pt x="539473" y="319770"/>
                    <a:pt x="548606" y="320211"/>
                  </a:cubicBezTo>
                  <a:cubicBezTo>
                    <a:pt x="550814" y="320294"/>
                    <a:pt x="558816" y="321177"/>
                    <a:pt x="563369" y="320073"/>
                  </a:cubicBezTo>
                  <a:cubicBezTo>
                    <a:pt x="566845" y="319218"/>
                    <a:pt x="569136" y="317370"/>
                    <a:pt x="570101" y="315190"/>
                  </a:cubicBezTo>
                  <a:cubicBezTo>
                    <a:pt x="571481" y="312293"/>
                    <a:pt x="570267" y="308789"/>
                    <a:pt x="567342" y="307382"/>
                  </a:cubicBezTo>
                  <a:close/>
                  <a:moveTo>
                    <a:pt x="560554" y="308679"/>
                  </a:moveTo>
                  <a:cubicBezTo>
                    <a:pt x="560609" y="308623"/>
                    <a:pt x="560664" y="308541"/>
                    <a:pt x="560747" y="308486"/>
                  </a:cubicBezTo>
                  <a:lnTo>
                    <a:pt x="560885" y="308348"/>
                  </a:lnTo>
                  <a:cubicBezTo>
                    <a:pt x="560692" y="308237"/>
                    <a:pt x="560471" y="308486"/>
                    <a:pt x="560223" y="308844"/>
                  </a:cubicBezTo>
                  <a:lnTo>
                    <a:pt x="560388" y="308872"/>
                  </a:lnTo>
                  <a:lnTo>
                    <a:pt x="560554" y="308679"/>
                  </a:lnTo>
                  <a:close/>
                  <a:moveTo>
                    <a:pt x="499490" y="56230"/>
                  </a:moveTo>
                  <a:cubicBezTo>
                    <a:pt x="499931" y="56312"/>
                    <a:pt x="500317" y="56312"/>
                    <a:pt x="500262" y="56009"/>
                  </a:cubicBezTo>
                  <a:cubicBezTo>
                    <a:pt x="500152" y="56036"/>
                    <a:pt x="500014" y="56036"/>
                    <a:pt x="499904" y="56064"/>
                  </a:cubicBezTo>
                  <a:lnTo>
                    <a:pt x="499490" y="56230"/>
                  </a:lnTo>
                  <a:close/>
                  <a:moveTo>
                    <a:pt x="302031" y="195614"/>
                  </a:moveTo>
                  <a:cubicBezTo>
                    <a:pt x="319139" y="177902"/>
                    <a:pt x="337820" y="162506"/>
                    <a:pt x="357301" y="148077"/>
                  </a:cubicBezTo>
                  <a:cubicBezTo>
                    <a:pt x="369055" y="139386"/>
                    <a:pt x="381141" y="131136"/>
                    <a:pt x="393365" y="122915"/>
                  </a:cubicBezTo>
                  <a:cubicBezTo>
                    <a:pt x="411577" y="110692"/>
                    <a:pt x="430092" y="98580"/>
                    <a:pt x="449021" y="86661"/>
                  </a:cubicBezTo>
                  <a:cubicBezTo>
                    <a:pt x="457051" y="81474"/>
                    <a:pt x="465081" y="76287"/>
                    <a:pt x="473221" y="71238"/>
                  </a:cubicBezTo>
                  <a:cubicBezTo>
                    <a:pt x="478574" y="67928"/>
                    <a:pt x="483982" y="64672"/>
                    <a:pt x="489473" y="61582"/>
                  </a:cubicBezTo>
                  <a:cubicBezTo>
                    <a:pt x="489804" y="61389"/>
                    <a:pt x="496289" y="57664"/>
                    <a:pt x="499490" y="56230"/>
                  </a:cubicBezTo>
                  <a:cubicBezTo>
                    <a:pt x="499297" y="56202"/>
                    <a:pt x="499076" y="56147"/>
                    <a:pt x="498910" y="56091"/>
                  </a:cubicBezTo>
                  <a:cubicBezTo>
                    <a:pt x="499214" y="56119"/>
                    <a:pt x="499545" y="56091"/>
                    <a:pt x="499904" y="56064"/>
                  </a:cubicBezTo>
                  <a:lnTo>
                    <a:pt x="500014" y="56009"/>
                  </a:lnTo>
                  <a:cubicBezTo>
                    <a:pt x="500097" y="55981"/>
                    <a:pt x="500207" y="55843"/>
                    <a:pt x="500235" y="55898"/>
                  </a:cubicBezTo>
                  <a:lnTo>
                    <a:pt x="500262" y="56009"/>
                  </a:lnTo>
                  <a:cubicBezTo>
                    <a:pt x="500538" y="55954"/>
                    <a:pt x="500842" y="55871"/>
                    <a:pt x="501118" y="55788"/>
                  </a:cubicBezTo>
                  <a:cubicBezTo>
                    <a:pt x="504153" y="54740"/>
                    <a:pt x="505809" y="51429"/>
                    <a:pt x="504760" y="48366"/>
                  </a:cubicBezTo>
                  <a:cubicBezTo>
                    <a:pt x="504208" y="46518"/>
                    <a:pt x="502773" y="44752"/>
                    <a:pt x="499683" y="44366"/>
                  </a:cubicBezTo>
                  <a:cubicBezTo>
                    <a:pt x="499076" y="44283"/>
                    <a:pt x="497669" y="44366"/>
                    <a:pt x="495792" y="45028"/>
                  </a:cubicBezTo>
                  <a:cubicBezTo>
                    <a:pt x="492398" y="46214"/>
                    <a:pt x="484037" y="50408"/>
                    <a:pt x="483651" y="50601"/>
                  </a:cubicBezTo>
                  <a:cubicBezTo>
                    <a:pt x="477856" y="53498"/>
                    <a:pt x="472117" y="56561"/>
                    <a:pt x="466433" y="59706"/>
                  </a:cubicBezTo>
                  <a:cubicBezTo>
                    <a:pt x="457989" y="64369"/>
                    <a:pt x="449656" y="69252"/>
                    <a:pt x="441323" y="74108"/>
                  </a:cubicBezTo>
                  <a:cubicBezTo>
                    <a:pt x="425153" y="83654"/>
                    <a:pt x="409093" y="93035"/>
                    <a:pt x="393558" y="103022"/>
                  </a:cubicBezTo>
                  <a:cubicBezTo>
                    <a:pt x="383018" y="109837"/>
                    <a:pt x="372698" y="116845"/>
                    <a:pt x="362681" y="124239"/>
                  </a:cubicBezTo>
                  <a:cubicBezTo>
                    <a:pt x="337461" y="142862"/>
                    <a:pt x="314089" y="163527"/>
                    <a:pt x="293035" y="187338"/>
                  </a:cubicBezTo>
                  <a:cubicBezTo>
                    <a:pt x="290773" y="189821"/>
                    <a:pt x="290911" y="193683"/>
                    <a:pt x="293394" y="195946"/>
                  </a:cubicBezTo>
                  <a:cubicBezTo>
                    <a:pt x="295877" y="198236"/>
                    <a:pt x="299741" y="198098"/>
                    <a:pt x="302031" y="195614"/>
                  </a:cubicBezTo>
                  <a:close/>
                  <a:moveTo>
                    <a:pt x="242125" y="109975"/>
                  </a:moveTo>
                  <a:cubicBezTo>
                    <a:pt x="241436" y="103326"/>
                    <a:pt x="240691" y="96566"/>
                    <a:pt x="239918" y="89834"/>
                  </a:cubicBezTo>
                  <a:cubicBezTo>
                    <a:pt x="238759" y="79626"/>
                    <a:pt x="237517" y="69473"/>
                    <a:pt x="236441" y="59651"/>
                  </a:cubicBezTo>
                  <a:cubicBezTo>
                    <a:pt x="234178" y="39124"/>
                    <a:pt x="232275" y="20169"/>
                    <a:pt x="231640" y="5767"/>
                  </a:cubicBezTo>
                  <a:cubicBezTo>
                    <a:pt x="231612" y="2539"/>
                    <a:pt x="228963" y="-54"/>
                    <a:pt x="225735" y="1"/>
                  </a:cubicBezTo>
                  <a:cubicBezTo>
                    <a:pt x="222506" y="28"/>
                    <a:pt x="219913" y="2677"/>
                    <a:pt x="219968" y="5905"/>
                  </a:cubicBezTo>
                  <a:cubicBezTo>
                    <a:pt x="219692" y="18403"/>
                    <a:pt x="219940" y="34351"/>
                    <a:pt x="220823" y="51787"/>
                  </a:cubicBezTo>
                  <a:cubicBezTo>
                    <a:pt x="221568" y="66327"/>
                    <a:pt x="222589" y="81916"/>
                    <a:pt x="224162" y="97339"/>
                  </a:cubicBezTo>
                  <a:cubicBezTo>
                    <a:pt x="225431" y="109727"/>
                    <a:pt x="227087" y="122004"/>
                    <a:pt x="228853" y="133592"/>
                  </a:cubicBezTo>
                  <a:cubicBezTo>
                    <a:pt x="232109" y="155305"/>
                    <a:pt x="235917" y="174563"/>
                    <a:pt x="238980" y="187669"/>
                  </a:cubicBezTo>
                  <a:cubicBezTo>
                    <a:pt x="239642" y="190979"/>
                    <a:pt x="242870" y="193104"/>
                    <a:pt x="246182" y="192442"/>
                  </a:cubicBezTo>
                  <a:cubicBezTo>
                    <a:pt x="249465" y="191779"/>
                    <a:pt x="251618" y="188551"/>
                    <a:pt x="250955" y="185268"/>
                  </a:cubicBezTo>
                  <a:cubicBezTo>
                    <a:pt x="249051" y="173984"/>
                    <a:pt x="247230" y="158147"/>
                    <a:pt x="245299" y="140214"/>
                  </a:cubicBezTo>
                  <a:cubicBezTo>
                    <a:pt x="244278" y="130612"/>
                    <a:pt x="243229" y="120404"/>
                    <a:pt x="242125" y="1099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 rot="-5400000">
              <a:off x="8468752" y="4511637"/>
              <a:ext cx="355020" cy="339458"/>
            </a:xfrm>
            <a:custGeom>
              <a:avLst/>
              <a:gdLst/>
              <a:ahLst/>
              <a:cxnLst/>
              <a:rect l="l" t="t" r="r" b="b"/>
              <a:pathLst>
                <a:path w="710040" h="678916" extrusionOk="0">
                  <a:moveTo>
                    <a:pt x="361967" y="302185"/>
                  </a:moveTo>
                  <a:cubicBezTo>
                    <a:pt x="358600" y="302185"/>
                    <a:pt x="355869" y="299454"/>
                    <a:pt x="355869" y="296088"/>
                  </a:cubicBezTo>
                  <a:cubicBezTo>
                    <a:pt x="355813" y="293605"/>
                    <a:pt x="357938" y="286266"/>
                    <a:pt x="362188" y="275478"/>
                  </a:cubicBezTo>
                  <a:cubicBezTo>
                    <a:pt x="368617" y="259090"/>
                    <a:pt x="379737" y="233596"/>
                    <a:pt x="392982" y="204682"/>
                  </a:cubicBezTo>
                  <a:cubicBezTo>
                    <a:pt x="400129" y="189121"/>
                    <a:pt x="407855" y="172567"/>
                    <a:pt x="415857" y="155903"/>
                  </a:cubicBezTo>
                  <a:cubicBezTo>
                    <a:pt x="421044" y="145115"/>
                    <a:pt x="426398" y="134327"/>
                    <a:pt x="431695" y="123705"/>
                  </a:cubicBezTo>
                  <a:cubicBezTo>
                    <a:pt x="461303" y="64331"/>
                    <a:pt x="489173" y="10806"/>
                    <a:pt x="491270" y="4185"/>
                  </a:cubicBezTo>
                  <a:cubicBezTo>
                    <a:pt x="492180" y="1095"/>
                    <a:pt x="495436" y="-671"/>
                    <a:pt x="498527" y="239"/>
                  </a:cubicBezTo>
                  <a:cubicBezTo>
                    <a:pt x="501617" y="1150"/>
                    <a:pt x="503383" y="4406"/>
                    <a:pt x="502473" y="7523"/>
                  </a:cubicBezTo>
                  <a:cubicBezTo>
                    <a:pt x="501038" y="12627"/>
                    <a:pt x="486248" y="45432"/>
                    <a:pt x="466629" y="87259"/>
                  </a:cubicBezTo>
                  <a:cubicBezTo>
                    <a:pt x="455288" y="111455"/>
                    <a:pt x="442485" y="138769"/>
                    <a:pt x="429654" y="165421"/>
                  </a:cubicBezTo>
                  <a:cubicBezTo>
                    <a:pt x="422838" y="179575"/>
                    <a:pt x="415912" y="193536"/>
                    <a:pt x="409400" y="206806"/>
                  </a:cubicBezTo>
                  <a:cubicBezTo>
                    <a:pt x="397645" y="230810"/>
                    <a:pt x="386994" y="252523"/>
                    <a:pt x="379433" y="268912"/>
                  </a:cubicBezTo>
                  <a:cubicBezTo>
                    <a:pt x="374853" y="278844"/>
                    <a:pt x="371349" y="286735"/>
                    <a:pt x="369445" y="291922"/>
                  </a:cubicBezTo>
                  <a:cubicBezTo>
                    <a:pt x="368700" y="293964"/>
                    <a:pt x="368093" y="295343"/>
                    <a:pt x="368065" y="296088"/>
                  </a:cubicBezTo>
                  <a:cubicBezTo>
                    <a:pt x="368065" y="299454"/>
                    <a:pt x="365333" y="302185"/>
                    <a:pt x="361967" y="302185"/>
                  </a:cubicBezTo>
                  <a:close/>
                  <a:moveTo>
                    <a:pt x="105154" y="92197"/>
                  </a:moveTo>
                  <a:cubicBezTo>
                    <a:pt x="114481" y="102957"/>
                    <a:pt x="135093" y="124919"/>
                    <a:pt x="160203" y="150716"/>
                  </a:cubicBezTo>
                  <a:cubicBezTo>
                    <a:pt x="171213" y="162028"/>
                    <a:pt x="183051" y="174057"/>
                    <a:pt x="195247" y="186169"/>
                  </a:cubicBezTo>
                  <a:cubicBezTo>
                    <a:pt x="203084" y="193922"/>
                    <a:pt x="211058" y="201702"/>
                    <a:pt x="219033" y="209345"/>
                  </a:cubicBezTo>
                  <a:cubicBezTo>
                    <a:pt x="231422" y="221236"/>
                    <a:pt x="243784" y="232769"/>
                    <a:pt x="255401" y="243446"/>
                  </a:cubicBezTo>
                  <a:cubicBezTo>
                    <a:pt x="278745" y="264966"/>
                    <a:pt x="299219" y="282983"/>
                    <a:pt x="311636" y="293136"/>
                  </a:cubicBezTo>
                  <a:cubicBezTo>
                    <a:pt x="314175" y="295315"/>
                    <a:pt x="318038" y="295012"/>
                    <a:pt x="320218" y="292446"/>
                  </a:cubicBezTo>
                  <a:cubicBezTo>
                    <a:pt x="322425" y="289880"/>
                    <a:pt x="322122" y="286045"/>
                    <a:pt x="319556" y="283865"/>
                  </a:cubicBezTo>
                  <a:cubicBezTo>
                    <a:pt x="307028" y="272719"/>
                    <a:pt x="286140" y="252302"/>
                    <a:pt x="262106" y="228685"/>
                  </a:cubicBezTo>
                  <a:cubicBezTo>
                    <a:pt x="250020" y="216794"/>
                    <a:pt x="237162" y="204075"/>
                    <a:pt x="224137" y="191356"/>
                  </a:cubicBezTo>
                  <a:cubicBezTo>
                    <a:pt x="211279" y="178802"/>
                    <a:pt x="198255" y="166304"/>
                    <a:pt x="185838" y="154330"/>
                  </a:cubicBezTo>
                  <a:cubicBezTo>
                    <a:pt x="163321" y="132644"/>
                    <a:pt x="142764" y="112862"/>
                    <a:pt x="128526" y="98736"/>
                  </a:cubicBezTo>
                  <a:cubicBezTo>
                    <a:pt x="119586" y="89824"/>
                    <a:pt x="113129" y="83286"/>
                    <a:pt x="110314" y="79947"/>
                  </a:cubicBezTo>
                  <a:lnTo>
                    <a:pt x="110149" y="79782"/>
                  </a:lnTo>
                  <a:lnTo>
                    <a:pt x="110121" y="80306"/>
                  </a:lnTo>
                  <a:cubicBezTo>
                    <a:pt x="110121" y="80471"/>
                    <a:pt x="110094" y="80665"/>
                    <a:pt x="110066" y="80830"/>
                  </a:cubicBezTo>
                  <a:lnTo>
                    <a:pt x="110038" y="81244"/>
                  </a:lnTo>
                  <a:cubicBezTo>
                    <a:pt x="110038" y="80637"/>
                    <a:pt x="109928" y="80002"/>
                    <a:pt x="109735" y="79423"/>
                  </a:cubicBezTo>
                  <a:cubicBezTo>
                    <a:pt x="109459" y="79175"/>
                    <a:pt x="109238" y="78954"/>
                    <a:pt x="109404" y="78844"/>
                  </a:cubicBezTo>
                  <a:lnTo>
                    <a:pt x="109487" y="78788"/>
                  </a:lnTo>
                  <a:cubicBezTo>
                    <a:pt x="109266" y="78292"/>
                    <a:pt x="108962" y="77823"/>
                    <a:pt x="108604" y="77409"/>
                  </a:cubicBezTo>
                  <a:cubicBezTo>
                    <a:pt x="106479" y="74981"/>
                    <a:pt x="102781" y="74705"/>
                    <a:pt x="100353" y="76830"/>
                  </a:cubicBezTo>
                  <a:cubicBezTo>
                    <a:pt x="99415" y="77602"/>
                    <a:pt x="96794" y="80747"/>
                    <a:pt x="99553" y="85217"/>
                  </a:cubicBezTo>
                  <a:cubicBezTo>
                    <a:pt x="100326" y="86431"/>
                    <a:pt x="102202" y="88831"/>
                    <a:pt x="105154" y="92197"/>
                  </a:cubicBezTo>
                  <a:close/>
                  <a:moveTo>
                    <a:pt x="109652" y="79147"/>
                  </a:moveTo>
                  <a:lnTo>
                    <a:pt x="109956" y="79616"/>
                  </a:lnTo>
                  <a:cubicBezTo>
                    <a:pt x="110038" y="79671"/>
                    <a:pt x="110094" y="79726"/>
                    <a:pt x="110149" y="79782"/>
                  </a:cubicBezTo>
                  <a:cubicBezTo>
                    <a:pt x="110176" y="79064"/>
                    <a:pt x="110038" y="78485"/>
                    <a:pt x="109487" y="78788"/>
                  </a:cubicBezTo>
                  <a:lnTo>
                    <a:pt x="109542" y="78899"/>
                  </a:lnTo>
                  <a:cubicBezTo>
                    <a:pt x="109569" y="78982"/>
                    <a:pt x="109625" y="79064"/>
                    <a:pt x="109652" y="79147"/>
                  </a:cubicBezTo>
                  <a:close/>
                  <a:moveTo>
                    <a:pt x="339230" y="323402"/>
                  </a:moveTo>
                  <a:cubicBezTo>
                    <a:pt x="338292" y="320174"/>
                    <a:pt x="334898" y="318325"/>
                    <a:pt x="331669" y="319264"/>
                  </a:cubicBezTo>
                  <a:cubicBezTo>
                    <a:pt x="311498" y="324754"/>
                    <a:pt x="274661" y="334217"/>
                    <a:pt x="232774" y="345529"/>
                  </a:cubicBezTo>
                  <a:cubicBezTo>
                    <a:pt x="211638" y="351240"/>
                    <a:pt x="189204" y="357393"/>
                    <a:pt x="167019" y="363739"/>
                  </a:cubicBezTo>
                  <a:cubicBezTo>
                    <a:pt x="138349" y="371961"/>
                    <a:pt x="110094" y="380513"/>
                    <a:pt x="85232" y="388128"/>
                  </a:cubicBezTo>
                  <a:cubicBezTo>
                    <a:pt x="43621" y="400875"/>
                    <a:pt x="11640" y="411387"/>
                    <a:pt x="3528" y="415084"/>
                  </a:cubicBezTo>
                  <a:cubicBezTo>
                    <a:pt x="548" y="416353"/>
                    <a:pt x="-805" y="419802"/>
                    <a:pt x="492" y="422754"/>
                  </a:cubicBezTo>
                  <a:cubicBezTo>
                    <a:pt x="1762" y="425734"/>
                    <a:pt x="5211" y="427086"/>
                    <a:pt x="8163" y="425789"/>
                  </a:cubicBezTo>
                  <a:cubicBezTo>
                    <a:pt x="18511" y="421512"/>
                    <a:pt x="67655" y="408269"/>
                    <a:pt x="125491" y="392322"/>
                  </a:cubicBezTo>
                  <a:cubicBezTo>
                    <a:pt x="150960" y="385287"/>
                    <a:pt x="178056" y="377782"/>
                    <a:pt x="204325" y="370223"/>
                  </a:cubicBezTo>
                  <a:cubicBezTo>
                    <a:pt x="222454" y="365035"/>
                    <a:pt x="240169" y="359711"/>
                    <a:pt x="256670" y="354799"/>
                  </a:cubicBezTo>
                  <a:cubicBezTo>
                    <a:pt x="289948" y="344867"/>
                    <a:pt x="318286" y="336176"/>
                    <a:pt x="335063" y="330962"/>
                  </a:cubicBezTo>
                  <a:cubicBezTo>
                    <a:pt x="338292" y="330024"/>
                    <a:pt x="340168" y="326630"/>
                    <a:pt x="339230" y="323402"/>
                  </a:cubicBezTo>
                  <a:close/>
                  <a:moveTo>
                    <a:pt x="353413" y="344509"/>
                  </a:moveTo>
                  <a:cubicBezTo>
                    <a:pt x="350074" y="344067"/>
                    <a:pt x="347011" y="346440"/>
                    <a:pt x="346597" y="349778"/>
                  </a:cubicBezTo>
                  <a:cubicBezTo>
                    <a:pt x="343948" y="367601"/>
                    <a:pt x="339423" y="397123"/>
                    <a:pt x="334153" y="431445"/>
                  </a:cubicBezTo>
                  <a:cubicBezTo>
                    <a:pt x="331531" y="448661"/>
                    <a:pt x="328634" y="467064"/>
                    <a:pt x="325764" y="485797"/>
                  </a:cubicBezTo>
                  <a:cubicBezTo>
                    <a:pt x="323888" y="497827"/>
                    <a:pt x="322039" y="509966"/>
                    <a:pt x="320190" y="522051"/>
                  </a:cubicBezTo>
                  <a:cubicBezTo>
                    <a:pt x="317376" y="540646"/>
                    <a:pt x="314561" y="559021"/>
                    <a:pt x="311691" y="576320"/>
                  </a:cubicBezTo>
                  <a:cubicBezTo>
                    <a:pt x="304628" y="618975"/>
                    <a:pt x="297508" y="654897"/>
                    <a:pt x="290582" y="670623"/>
                  </a:cubicBezTo>
                  <a:cubicBezTo>
                    <a:pt x="289230" y="673548"/>
                    <a:pt x="290527" y="677024"/>
                    <a:pt x="293452" y="678376"/>
                  </a:cubicBezTo>
                  <a:cubicBezTo>
                    <a:pt x="296377" y="679728"/>
                    <a:pt x="299854" y="678459"/>
                    <a:pt x="301206" y="675534"/>
                  </a:cubicBezTo>
                  <a:cubicBezTo>
                    <a:pt x="310753" y="655725"/>
                    <a:pt x="322425" y="604159"/>
                    <a:pt x="332635" y="546661"/>
                  </a:cubicBezTo>
                  <a:cubicBezTo>
                    <a:pt x="334898" y="533887"/>
                    <a:pt x="337077" y="520809"/>
                    <a:pt x="339092" y="507731"/>
                  </a:cubicBezTo>
                  <a:cubicBezTo>
                    <a:pt x="341134" y="494626"/>
                    <a:pt x="343010" y="481521"/>
                    <a:pt x="344721" y="468719"/>
                  </a:cubicBezTo>
                  <a:cubicBezTo>
                    <a:pt x="351261" y="419774"/>
                    <a:pt x="356007" y="375161"/>
                    <a:pt x="358683" y="351351"/>
                  </a:cubicBezTo>
                  <a:cubicBezTo>
                    <a:pt x="359125" y="348012"/>
                    <a:pt x="356724" y="344950"/>
                    <a:pt x="353413" y="344509"/>
                  </a:cubicBezTo>
                  <a:close/>
                  <a:moveTo>
                    <a:pt x="571456" y="513553"/>
                  </a:moveTo>
                  <a:cubicBezTo>
                    <a:pt x="563813" y="505717"/>
                    <a:pt x="556666" y="498516"/>
                    <a:pt x="550982" y="492916"/>
                  </a:cubicBezTo>
                  <a:cubicBezTo>
                    <a:pt x="537130" y="479369"/>
                    <a:pt x="523361" y="465739"/>
                    <a:pt x="509481" y="452220"/>
                  </a:cubicBezTo>
                  <a:cubicBezTo>
                    <a:pt x="500210" y="443226"/>
                    <a:pt x="490939" y="434231"/>
                    <a:pt x="481584" y="425320"/>
                  </a:cubicBezTo>
                  <a:cubicBezTo>
                    <a:pt x="467539" y="411966"/>
                    <a:pt x="453412" y="398695"/>
                    <a:pt x="439256" y="385452"/>
                  </a:cubicBezTo>
                  <a:cubicBezTo>
                    <a:pt x="418009" y="365587"/>
                    <a:pt x="396624" y="345916"/>
                    <a:pt x="375267" y="326189"/>
                  </a:cubicBezTo>
                  <a:cubicBezTo>
                    <a:pt x="372811" y="323844"/>
                    <a:pt x="368948" y="323926"/>
                    <a:pt x="366630" y="326382"/>
                  </a:cubicBezTo>
                  <a:cubicBezTo>
                    <a:pt x="364312" y="328810"/>
                    <a:pt x="364395" y="332672"/>
                    <a:pt x="366823" y="334990"/>
                  </a:cubicBezTo>
                  <a:cubicBezTo>
                    <a:pt x="387463" y="355462"/>
                    <a:pt x="407993" y="376044"/>
                    <a:pt x="428660" y="396461"/>
                  </a:cubicBezTo>
                  <a:cubicBezTo>
                    <a:pt x="442457" y="410090"/>
                    <a:pt x="456254" y="423692"/>
                    <a:pt x="470161" y="437183"/>
                  </a:cubicBezTo>
                  <a:cubicBezTo>
                    <a:pt x="479432" y="446178"/>
                    <a:pt x="488786" y="455117"/>
                    <a:pt x="498168" y="464001"/>
                  </a:cubicBezTo>
                  <a:cubicBezTo>
                    <a:pt x="512213" y="477355"/>
                    <a:pt x="526424" y="490543"/>
                    <a:pt x="540579" y="503786"/>
                  </a:cubicBezTo>
                  <a:lnTo>
                    <a:pt x="610253" y="570361"/>
                  </a:lnTo>
                  <a:cubicBezTo>
                    <a:pt x="612543" y="572623"/>
                    <a:pt x="616268" y="572596"/>
                    <a:pt x="618531" y="570306"/>
                  </a:cubicBezTo>
                  <a:cubicBezTo>
                    <a:pt x="620794" y="568016"/>
                    <a:pt x="620766" y="564319"/>
                    <a:pt x="618476" y="562029"/>
                  </a:cubicBezTo>
                  <a:cubicBezTo>
                    <a:pt x="606555" y="549834"/>
                    <a:pt x="587847" y="530300"/>
                    <a:pt x="571456" y="513553"/>
                  </a:cubicBezTo>
                  <a:close/>
                  <a:moveTo>
                    <a:pt x="702884" y="274981"/>
                  </a:moveTo>
                  <a:cubicBezTo>
                    <a:pt x="699242" y="275754"/>
                    <a:pt x="695572" y="276389"/>
                    <a:pt x="691902" y="276995"/>
                  </a:cubicBezTo>
                  <a:cubicBezTo>
                    <a:pt x="686328" y="277906"/>
                    <a:pt x="680699" y="278651"/>
                    <a:pt x="675097" y="279424"/>
                  </a:cubicBezTo>
                  <a:cubicBezTo>
                    <a:pt x="663287" y="281106"/>
                    <a:pt x="651477" y="282652"/>
                    <a:pt x="639640" y="284114"/>
                  </a:cubicBezTo>
                  <a:cubicBezTo>
                    <a:pt x="627830" y="285576"/>
                    <a:pt x="615992" y="286956"/>
                    <a:pt x="604155" y="288197"/>
                  </a:cubicBezTo>
                  <a:cubicBezTo>
                    <a:pt x="583128" y="290487"/>
                    <a:pt x="562047" y="292308"/>
                    <a:pt x="540993" y="294405"/>
                  </a:cubicBezTo>
                  <a:cubicBezTo>
                    <a:pt x="519912" y="296474"/>
                    <a:pt x="498858" y="298681"/>
                    <a:pt x="477777" y="300916"/>
                  </a:cubicBezTo>
                  <a:cubicBezTo>
                    <a:pt x="449631" y="303896"/>
                    <a:pt x="421513" y="307152"/>
                    <a:pt x="393423" y="310573"/>
                  </a:cubicBezTo>
                  <a:cubicBezTo>
                    <a:pt x="390057" y="310904"/>
                    <a:pt x="387629" y="313911"/>
                    <a:pt x="387960" y="317249"/>
                  </a:cubicBezTo>
                  <a:cubicBezTo>
                    <a:pt x="388319" y="320615"/>
                    <a:pt x="391326" y="323044"/>
                    <a:pt x="394665" y="322712"/>
                  </a:cubicBezTo>
                  <a:cubicBezTo>
                    <a:pt x="419996" y="320615"/>
                    <a:pt x="445354" y="318850"/>
                    <a:pt x="470740" y="316919"/>
                  </a:cubicBezTo>
                  <a:cubicBezTo>
                    <a:pt x="487655" y="315649"/>
                    <a:pt x="504570" y="314353"/>
                    <a:pt x="521485" y="312835"/>
                  </a:cubicBezTo>
                  <a:cubicBezTo>
                    <a:pt x="535585" y="311566"/>
                    <a:pt x="549685" y="310159"/>
                    <a:pt x="563758" y="308614"/>
                  </a:cubicBezTo>
                  <a:cubicBezTo>
                    <a:pt x="577858" y="307069"/>
                    <a:pt x="591903" y="305275"/>
                    <a:pt x="605976" y="303427"/>
                  </a:cubicBezTo>
                  <a:cubicBezTo>
                    <a:pt x="617869" y="301827"/>
                    <a:pt x="629761" y="300089"/>
                    <a:pt x="641627" y="298185"/>
                  </a:cubicBezTo>
                  <a:cubicBezTo>
                    <a:pt x="653492" y="296309"/>
                    <a:pt x="665302" y="294267"/>
                    <a:pt x="677112" y="292143"/>
                  </a:cubicBezTo>
                  <a:cubicBezTo>
                    <a:pt x="682796" y="291122"/>
                    <a:pt x="688453" y="290101"/>
                    <a:pt x="694109" y="288970"/>
                  </a:cubicBezTo>
                  <a:cubicBezTo>
                    <a:pt x="697917" y="288170"/>
                    <a:pt x="701725" y="287342"/>
                    <a:pt x="705505" y="286376"/>
                  </a:cubicBezTo>
                  <a:cubicBezTo>
                    <a:pt x="708651" y="285659"/>
                    <a:pt x="710610" y="282514"/>
                    <a:pt x="709893" y="279368"/>
                  </a:cubicBezTo>
                  <a:cubicBezTo>
                    <a:pt x="709148" y="276223"/>
                    <a:pt x="706030" y="274264"/>
                    <a:pt x="702884" y="274981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 rot="-5400000">
              <a:off x="8611345" y="4662843"/>
              <a:ext cx="47875" cy="44557"/>
            </a:xfrm>
            <a:custGeom>
              <a:avLst/>
              <a:gdLst/>
              <a:ahLst/>
              <a:cxnLst/>
              <a:rect l="l" t="t" r="r" b="b"/>
              <a:pathLst>
                <a:path w="95749" h="89115" extrusionOk="0">
                  <a:moveTo>
                    <a:pt x="47875" y="0"/>
                  </a:moveTo>
                  <a:cubicBezTo>
                    <a:pt x="74309" y="0"/>
                    <a:pt x="95749" y="19975"/>
                    <a:pt x="95749" y="44558"/>
                  </a:cubicBezTo>
                  <a:cubicBezTo>
                    <a:pt x="95749" y="69141"/>
                    <a:pt x="74309" y="89116"/>
                    <a:pt x="47875" y="89116"/>
                  </a:cubicBezTo>
                  <a:cubicBezTo>
                    <a:pt x="21440" y="89116"/>
                    <a:pt x="0" y="69141"/>
                    <a:pt x="0" y="44558"/>
                  </a:cubicBezTo>
                  <a:cubicBezTo>
                    <a:pt x="0" y="19975"/>
                    <a:pt x="21440" y="0"/>
                    <a:pt x="47875" y="0"/>
                  </a:cubicBezTo>
                  <a:lnTo>
                    <a:pt x="47875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 rot="-5400000">
              <a:off x="8407514" y="4417185"/>
              <a:ext cx="367990" cy="364016"/>
            </a:xfrm>
            <a:custGeom>
              <a:avLst/>
              <a:gdLst/>
              <a:ahLst/>
              <a:cxnLst/>
              <a:rect l="l" t="t" r="r" b="b"/>
              <a:pathLst>
                <a:path w="735980" h="728032" extrusionOk="0">
                  <a:moveTo>
                    <a:pt x="129934" y="46705"/>
                  </a:moveTo>
                  <a:cubicBezTo>
                    <a:pt x="129962" y="46540"/>
                    <a:pt x="129990" y="46402"/>
                    <a:pt x="130017" y="46264"/>
                  </a:cubicBezTo>
                  <a:cubicBezTo>
                    <a:pt x="130321" y="46319"/>
                    <a:pt x="130210" y="46678"/>
                    <a:pt x="129962" y="47064"/>
                  </a:cubicBezTo>
                  <a:lnTo>
                    <a:pt x="129934" y="46733"/>
                  </a:lnTo>
                  <a:lnTo>
                    <a:pt x="129934" y="46705"/>
                  </a:lnTo>
                  <a:close/>
                  <a:moveTo>
                    <a:pt x="147622" y="125530"/>
                  </a:moveTo>
                  <a:cubicBezTo>
                    <a:pt x="145359" y="115156"/>
                    <a:pt x="142710" y="104921"/>
                    <a:pt x="140337" y="94685"/>
                  </a:cubicBezTo>
                  <a:lnTo>
                    <a:pt x="132142" y="60997"/>
                  </a:lnTo>
                  <a:cubicBezTo>
                    <a:pt x="132004" y="60335"/>
                    <a:pt x="130321" y="51065"/>
                    <a:pt x="129962" y="47064"/>
                  </a:cubicBezTo>
                  <a:lnTo>
                    <a:pt x="129824" y="47285"/>
                  </a:lnTo>
                  <a:lnTo>
                    <a:pt x="129686" y="47478"/>
                  </a:lnTo>
                  <a:cubicBezTo>
                    <a:pt x="129797" y="47230"/>
                    <a:pt x="129879" y="46954"/>
                    <a:pt x="129934" y="46705"/>
                  </a:cubicBezTo>
                  <a:cubicBezTo>
                    <a:pt x="129907" y="46512"/>
                    <a:pt x="129769" y="46237"/>
                    <a:pt x="129907" y="46237"/>
                  </a:cubicBezTo>
                  <a:lnTo>
                    <a:pt x="130017" y="46264"/>
                  </a:lnTo>
                  <a:cubicBezTo>
                    <a:pt x="130348" y="44250"/>
                    <a:pt x="129576" y="42126"/>
                    <a:pt x="127893" y="40774"/>
                  </a:cubicBezTo>
                  <a:cubicBezTo>
                    <a:pt x="126430" y="39532"/>
                    <a:pt x="124885" y="39449"/>
                    <a:pt x="123616" y="39504"/>
                  </a:cubicBezTo>
                  <a:cubicBezTo>
                    <a:pt x="121988" y="39615"/>
                    <a:pt x="120166" y="40415"/>
                    <a:pt x="118842" y="42843"/>
                  </a:cubicBezTo>
                  <a:cubicBezTo>
                    <a:pt x="118566" y="43367"/>
                    <a:pt x="118124" y="44885"/>
                    <a:pt x="118124" y="47147"/>
                  </a:cubicBezTo>
                  <a:cubicBezTo>
                    <a:pt x="118097" y="51479"/>
                    <a:pt x="119173" y="62708"/>
                    <a:pt x="119311" y="63480"/>
                  </a:cubicBezTo>
                  <a:lnTo>
                    <a:pt x="125244" y="97885"/>
                  </a:lnTo>
                  <a:cubicBezTo>
                    <a:pt x="126568" y="104810"/>
                    <a:pt x="127837" y="111763"/>
                    <a:pt x="129272" y="118716"/>
                  </a:cubicBezTo>
                  <a:cubicBezTo>
                    <a:pt x="130128" y="122799"/>
                    <a:pt x="131038" y="126882"/>
                    <a:pt x="131949" y="130966"/>
                  </a:cubicBezTo>
                  <a:cubicBezTo>
                    <a:pt x="127037" y="126993"/>
                    <a:pt x="122677" y="122495"/>
                    <a:pt x="118124" y="118053"/>
                  </a:cubicBezTo>
                  <a:cubicBezTo>
                    <a:pt x="116441" y="116426"/>
                    <a:pt x="114730" y="114825"/>
                    <a:pt x="112937" y="113280"/>
                  </a:cubicBezTo>
                  <a:cubicBezTo>
                    <a:pt x="111143" y="111680"/>
                    <a:pt x="109267" y="110163"/>
                    <a:pt x="107363" y="108728"/>
                  </a:cubicBezTo>
                  <a:cubicBezTo>
                    <a:pt x="100685" y="103707"/>
                    <a:pt x="93732" y="99265"/>
                    <a:pt x="86088" y="95623"/>
                  </a:cubicBezTo>
                  <a:cubicBezTo>
                    <a:pt x="83302" y="93995"/>
                    <a:pt x="79714" y="94905"/>
                    <a:pt x="78086" y="97692"/>
                  </a:cubicBezTo>
                  <a:cubicBezTo>
                    <a:pt x="76431" y="100479"/>
                    <a:pt x="77369" y="104065"/>
                    <a:pt x="80128" y="105693"/>
                  </a:cubicBezTo>
                  <a:cubicBezTo>
                    <a:pt x="85702" y="109721"/>
                    <a:pt x="90338" y="114577"/>
                    <a:pt x="95249" y="119240"/>
                  </a:cubicBezTo>
                  <a:cubicBezTo>
                    <a:pt x="98671" y="122495"/>
                    <a:pt x="102037" y="125806"/>
                    <a:pt x="105680" y="128758"/>
                  </a:cubicBezTo>
                  <a:cubicBezTo>
                    <a:pt x="112137" y="134056"/>
                    <a:pt x="119090" y="138470"/>
                    <a:pt x="126485" y="142305"/>
                  </a:cubicBezTo>
                  <a:cubicBezTo>
                    <a:pt x="129051" y="143933"/>
                    <a:pt x="132197" y="143188"/>
                    <a:pt x="134129" y="140981"/>
                  </a:cubicBezTo>
                  <a:cubicBezTo>
                    <a:pt x="137136" y="154086"/>
                    <a:pt x="140310" y="167164"/>
                    <a:pt x="142959" y="180324"/>
                  </a:cubicBezTo>
                  <a:cubicBezTo>
                    <a:pt x="144338" y="187194"/>
                    <a:pt x="145690" y="194009"/>
                    <a:pt x="146822" y="200879"/>
                  </a:cubicBezTo>
                  <a:cubicBezTo>
                    <a:pt x="147236" y="204217"/>
                    <a:pt x="150271" y="206590"/>
                    <a:pt x="153637" y="206176"/>
                  </a:cubicBezTo>
                  <a:cubicBezTo>
                    <a:pt x="156976" y="205762"/>
                    <a:pt x="159349" y="202727"/>
                    <a:pt x="158935" y="199389"/>
                  </a:cubicBezTo>
                  <a:cubicBezTo>
                    <a:pt x="157390" y="181731"/>
                    <a:pt x="154962" y="164018"/>
                    <a:pt x="151789" y="146388"/>
                  </a:cubicBezTo>
                  <a:cubicBezTo>
                    <a:pt x="150519" y="139408"/>
                    <a:pt x="149140" y="132456"/>
                    <a:pt x="147622" y="125530"/>
                  </a:cubicBezTo>
                  <a:close/>
                  <a:moveTo>
                    <a:pt x="47540" y="66515"/>
                  </a:moveTo>
                  <a:cubicBezTo>
                    <a:pt x="45498" y="64777"/>
                    <a:pt x="43457" y="63039"/>
                    <a:pt x="41221" y="61549"/>
                  </a:cubicBezTo>
                  <a:cubicBezTo>
                    <a:pt x="37496" y="59011"/>
                    <a:pt x="33468" y="57079"/>
                    <a:pt x="29577" y="54845"/>
                  </a:cubicBezTo>
                  <a:cubicBezTo>
                    <a:pt x="29108" y="54596"/>
                    <a:pt x="23727" y="51341"/>
                    <a:pt x="21409" y="50623"/>
                  </a:cubicBezTo>
                  <a:cubicBezTo>
                    <a:pt x="17188" y="49271"/>
                    <a:pt x="14456" y="50651"/>
                    <a:pt x="13628" y="51837"/>
                  </a:cubicBezTo>
                  <a:cubicBezTo>
                    <a:pt x="11448" y="54210"/>
                    <a:pt x="11586" y="57907"/>
                    <a:pt x="13959" y="60114"/>
                  </a:cubicBezTo>
                  <a:cubicBezTo>
                    <a:pt x="14594" y="60721"/>
                    <a:pt x="15366" y="61135"/>
                    <a:pt x="16167" y="61383"/>
                  </a:cubicBezTo>
                  <a:cubicBezTo>
                    <a:pt x="16470" y="60914"/>
                    <a:pt x="17022" y="61107"/>
                    <a:pt x="17629" y="61659"/>
                  </a:cubicBezTo>
                  <a:cubicBezTo>
                    <a:pt x="19147" y="62984"/>
                    <a:pt x="21161" y="66350"/>
                    <a:pt x="21382" y="66570"/>
                  </a:cubicBezTo>
                  <a:cubicBezTo>
                    <a:pt x="24886" y="69440"/>
                    <a:pt x="28115" y="72557"/>
                    <a:pt x="31812" y="75151"/>
                  </a:cubicBezTo>
                  <a:cubicBezTo>
                    <a:pt x="34020" y="76724"/>
                    <a:pt x="36393" y="78020"/>
                    <a:pt x="38766" y="79317"/>
                  </a:cubicBezTo>
                  <a:cubicBezTo>
                    <a:pt x="42380" y="81276"/>
                    <a:pt x="46023" y="82931"/>
                    <a:pt x="49720" y="84752"/>
                  </a:cubicBezTo>
                  <a:cubicBezTo>
                    <a:pt x="52507" y="86656"/>
                    <a:pt x="56315" y="85911"/>
                    <a:pt x="58191" y="83124"/>
                  </a:cubicBezTo>
                  <a:cubicBezTo>
                    <a:pt x="60095" y="80338"/>
                    <a:pt x="59350" y="76558"/>
                    <a:pt x="56563" y="74654"/>
                  </a:cubicBezTo>
                  <a:cubicBezTo>
                    <a:pt x="53528" y="71923"/>
                    <a:pt x="50658" y="69136"/>
                    <a:pt x="47540" y="66515"/>
                  </a:cubicBezTo>
                  <a:close/>
                  <a:moveTo>
                    <a:pt x="17574" y="61659"/>
                  </a:moveTo>
                  <a:cubicBezTo>
                    <a:pt x="17077" y="61632"/>
                    <a:pt x="16608" y="61521"/>
                    <a:pt x="16167" y="61383"/>
                  </a:cubicBezTo>
                  <a:cubicBezTo>
                    <a:pt x="15808" y="61908"/>
                    <a:pt x="16912" y="61714"/>
                    <a:pt x="17574" y="61659"/>
                  </a:cubicBezTo>
                  <a:close/>
                  <a:moveTo>
                    <a:pt x="223062" y="271"/>
                  </a:moveTo>
                  <a:cubicBezTo>
                    <a:pt x="219834" y="-722"/>
                    <a:pt x="216412" y="1099"/>
                    <a:pt x="215419" y="4300"/>
                  </a:cubicBezTo>
                  <a:cubicBezTo>
                    <a:pt x="212439" y="12659"/>
                    <a:pt x="208272" y="20798"/>
                    <a:pt x="203719" y="28965"/>
                  </a:cubicBezTo>
                  <a:cubicBezTo>
                    <a:pt x="198504" y="38346"/>
                    <a:pt x="192516" y="47533"/>
                    <a:pt x="186777" y="56776"/>
                  </a:cubicBezTo>
                  <a:cubicBezTo>
                    <a:pt x="180789" y="66488"/>
                    <a:pt x="175160" y="76254"/>
                    <a:pt x="169973" y="85607"/>
                  </a:cubicBezTo>
                  <a:cubicBezTo>
                    <a:pt x="166993" y="91208"/>
                    <a:pt x="160370" y="99816"/>
                    <a:pt x="156369" y="107818"/>
                  </a:cubicBezTo>
                  <a:cubicBezTo>
                    <a:pt x="153996" y="112508"/>
                    <a:pt x="152396" y="117033"/>
                    <a:pt x="152285" y="120868"/>
                  </a:cubicBezTo>
                  <a:cubicBezTo>
                    <a:pt x="152037" y="124096"/>
                    <a:pt x="154465" y="126910"/>
                    <a:pt x="157666" y="127158"/>
                  </a:cubicBezTo>
                  <a:cubicBezTo>
                    <a:pt x="160894" y="127406"/>
                    <a:pt x="163709" y="124979"/>
                    <a:pt x="163957" y="121778"/>
                  </a:cubicBezTo>
                  <a:cubicBezTo>
                    <a:pt x="164233" y="119405"/>
                    <a:pt x="165778" y="116839"/>
                    <a:pt x="167489" y="114081"/>
                  </a:cubicBezTo>
                  <a:cubicBezTo>
                    <a:pt x="172235" y="106493"/>
                    <a:pt x="179492" y="98492"/>
                    <a:pt x="182914" y="93195"/>
                  </a:cubicBezTo>
                  <a:cubicBezTo>
                    <a:pt x="187715" y="85470"/>
                    <a:pt x="193179" y="77689"/>
                    <a:pt x="198311" y="69495"/>
                  </a:cubicBezTo>
                  <a:cubicBezTo>
                    <a:pt x="203416" y="61411"/>
                    <a:pt x="208300" y="52996"/>
                    <a:pt x="212687" y="44471"/>
                  </a:cubicBezTo>
                  <a:cubicBezTo>
                    <a:pt x="218868" y="32469"/>
                    <a:pt x="223918" y="20191"/>
                    <a:pt x="227091" y="7886"/>
                  </a:cubicBezTo>
                  <a:cubicBezTo>
                    <a:pt x="228084" y="4658"/>
                    <a:pt x="226263" y="1265"/>
                    <a:pt x="223062" y="271"/>
                  </a:cubicBezTo>
                  <a:close/>
                  <a:moveTo>
                    <a:pt x="5433" y="129255"/>
                  </a:moveTo>
                  <a:cubicBezTo>
                    <a:pt x="4826" y="128814"/>
                    <a:pt x="4301" y="128400"/>
                    <a:pt x="3888" y="128069"/>
                  </a:cubicBezTo>
                  <a:cubicBezTo>
                    <a:pt x="3446" y="130745"/>
                    <a:pt x="4219" y="130635"/>
                    <a:pt x="5433" y="129255"/>
                  </a:cubicBezTo>
                  <a:close/>
                  <a:moveTo>
                    <a:pt x="9296" y="117060"/>
                  </a:moveTo>
                  <a:cubicBezTo>
                    <a:pt x="9296" y="117088"/>
                    <a:pt x="9296" y="117143"/>
                    <a:pt x="9296" y="117171"/>
                  </a:cubicBezTo>
                  <a:cubicBezTo>
                    <a:pt x="9820" y="117446"/>
                    <a:pt x="10289" y="117805"/>
                    <a:pt x="10676" y="118191"/>
                  </a:cubicBezTo>
                  <a:cubicBezTo>
                    <a:pt x="10289" y="117281"/>
                    <a:pt x="9655" y="116039"/>
                    <a:pt x="9296" y="117060"/>
                  </a:cubicBezTo>
                  <a:close/>
                  <a:moveTo>
                    <a:pt x="27397" y="124868"/>
                  </a:moveTo>
                  <a:cubicBezTo>
                    <a:pt x="26514" y="124178"/>
                    <a:pt x="25576" y="123516"/>
                    <a:pt x="24610" y="122937"/>
                  </a:cubicBezTo>
                  <a:cubicBezTo>
                    <a:pt x="23093" y="122054"/>
                    <a:pt x="21520" y="121364"/>
                    <a:pt x="19947" y="120619"/>
                  </a:cubicBezTo>
                  <a:cubicBezTo>
                    <a:pt x="18181" y="119985"/>
                    <a:pt x="13490" y="119378"/>
                    <a:pt x="10979" y="118495"/>
                  </a:cubicBezTo>
                  <a:lnTo>
                    <a:pt x="10869" y="118357"/>
                  </a:lnTo>
                  <a:lnTo>
                    <a:pt x="10676" y="118191"/>
                  </a:lnTo>
                  <a:lnTo>
                    <a:pt x="10786" y="118412"/>
                  </a:lnTo>
                  <a:cubicBezTo>
                    <a:pt x="9848" y="118053"/>
                    <a:pt x="9241" y="117667"/>
                    <a:pt x="9296" y="117171"/>
                  </a:cubicBezTo>
                  <a:cubicBezTo>
                    <a:pt x="9185" y="117143"/>
                    <a:pt x="9075" y="117088"/>
                    <a:pt x="8965" y="117033"/>
                  </a:cubicBezTo>
                  <a:cubicBezTo>
                    <a:pt x="8413" y="116646"/>
                    <a:pt x="8054" y="116564"/>
                    <a:pt x="7889" y="116453"/>
                  </a:cubicBezTo>
                  <a:cubicBezTo>
                    <a:pt x="7144" y="116039"/>
                    <a:pt x="6509" y="116205"/>
                    <a:pt x="6233" y="116150"/>
                  </a:cubicBezTo>
                  <a:cubicBezTo>
                    <a:pt x="4991" y="115819"/>
                    <a:pt x="4136" y="116508"/>
                    <a:pt x="3501" y="116646"/>
                  </a:cubicBezTo>
                  <a:cubicBezTo>
                    <a:pt x="2591" y="116867"/>
                    <a:pt x="2122" y="117640"/>
                    <a:pt x="1514" y="118081"/>
                  </a:cubicBezTo>
                  <a:cubicBezTo>
                    <a:pt x="-196" y="119350"/>
                    <a:pt x="-527" y="121668"/>
                    <a:pt x="880" y="125310"/>
                  </a:cubicBezTo>
                  <a:cubicBezTo>
                    <a:pt x="963" y="125530"/>
                    <a:pt x="1790" y="126386"/>
                    <a:pt x="3391" y="127710"/>
                  </a:cubicBezTo>
                  <a:lnTo>
                    <a:pt x="3888" y="128069"/>
                  </a:lnTo>
                  <a:lnTo>
                    <a:pt x="3943" y="127710"/>
                  </a:lnTo>
                  <a:cubicBezTo>
                    <a:pt x="3943" y="127627"/>
                    <a:pt x="4108" y="127710"/>
                    <a:pt x="4274" y="127738"/>
                  </a:cubicBezTo>
                  <a:cubicBezTo>
                    <a:pt x="4908" y="128013"/>
                    <a:pt x="5598" y="128179"/>
                    <a:pt x="6261" y="128207"/>
                  </a:cubicBezTo>
                  <a:lnTo>
                    <a:pt x="6040" y="128538"/>
                  </a:lnTo>
                  <a:cubicBezTo>
                    <a:pt x="5929" y="128676"/>
                    <a:pt x="5791" y="128841"/>
                    <a:pt x="5681" y="128979"/>
                  </a:cubicBezTo>
                  <a:lnTo>
                    <a:pt x="5433" y="129255"/>
                  </a:lnTo>
                  <a:cubicBezTo>
                    <a:pt x="7613" y="130910"/>
                    <a:pt x="10676" y="133173"/>
                    <a:pt x="12138" y="134359"/>
                  </a:cubicBezTo>
                  <a:cubicBezTo>
                    <a:pt x="13462" y="135242"/>
                    <a:pt x="14677" y="136235"/>
                    <a:pt x="16001" y="137063"/>
                  </a:cubicBezTo>
                  <a:cubicBezTo>
                    <a:pt x="16912" y="137642"/>
                    <a:pt x="17850" y="138139"/>
                    <a:pt x="18816" y="138608"/>
                  </a:cubicBezTo>
                  <a:cubicBezTo>
                    <a:pt x="22651" y="140512"/>
                    <a:pt x="26514" y="141946"/>
                    <a:pt x="30488" y="143519"/>
                  </a:cubicBezTo>
                  <a:cubicBezTo>
                    <a:pt x="33357" y="145257"/>
                    <a:pt x="37110" y="144292"/>
                    <a:pt x="38848" y="141422"/>
                  </a:cubicBezTo>
                  <a:cubicBezTo>
                    <a:pt x="40559" y="138525"/>
                    <a:pt x="39621" y="134773"/>
                    <a:pt x="36724" y="133035"/>
                  </a:cubicBezTo>
                  <a:cubicBezTo>
                    <a:pt x="33523" y="130359"/>
                    <a:pt x="30708" y="127434"/>
                    <a:pt x="27397" y="124868"/>
                  </a:cubicBezTo>
                  <a:close/>
                  <a:moveTo>
                    <a:pt x="252008" y="63342"/>
                  </a:moveTo>
                  <a:cubicBezTo>
                    <a:pt x="251373" y="64032"/>
                    <a:pt x="249055" y="66074"/>
                    <a:pt x="246296" y="69053"/>
                  </a:cubicBezTo>
                  <a:cubicBezTo>
                    <a:pt x="245137" y="70323"/>
                    <a:pt x="243896" y="71674"/>
                    <a:pt x="242792" y="73192"/>
                  </a:cubicBezTo>
                  <a:cubicBezTo>
                    <a:pt x="241743" y="74627"/>
                    <a:pt x="240860" y="76227"/>
                    <a:pt x="240005" y="77744"/>
                  </a:cubicBezTo>
                  <a:cubicBezTo>
                    <a:pt x="238515" y="80421"/>
                    <a:pt x="237466" y="82931"/>
                    <a:pt x="236473" y="84614"/>
                  </a:cubicBezTo>
                  <a:cubicBezTo>
                    <a:pt x="236225" y="85111"/>
                    <a:pt x="236004" y="85801"/>
                    <a:pt x="236004" y="85801"/>
                  </a:cubicBezTo>
                  <a:lnTo>
                    <a:pt x="236335" y="85690"/>
                  </a:lnTo>
                  <a:cubicBezTo>
                    <a:pt x="234983" y="86408"/>
                    <a:pt x="233934" y="87677"/>
                    <a:pt x="233493" y="89277"/>
                  </a:cubicBezTo>
                  <a:cubicBezTo>
                    <a:pt x="232637" y="92395"/>
                    <a:pt x="234486" y="95595"/>
                    <a:pt x="237604" y="96450"/>
                  </a:cubicBezTo>
                  <a:cubicBezTo>
                    <a:pt x="238653" y="97002"/>
                    <a:pt x="241026" y="96726"/>
                    <a:pt x="244309" y="94657"/>
                  </a:cubicBezTo>
                  <a:cubicBezTo>
                    <a:pt x="246241" y="93443"/>
                    <a:pt x="249773" y="90270"/>
                    <a:pt x="253443" y="86297"/>
                  </a:cubicBezTo>
                  <a:cubicBezTo>
                    <a:pt x="254298" y="85387"/>
                    <a:pt x="255098" y="84421"/>
                    <a:pt x="255816" y="83400"/>
                  </a:cubicBezTo>
                  <a:cubicBezTo>
                    <a:pt x="256561" y="82352"/>
                    <a:pt x="257196" y="81303"/>
                    <a:pt x="257775" y="80200"/>
                  </a:cubicBezTo>
                  <a:cubicBezTo>
                    <a:pt x="260369" y="75289"/>
                    <a:pt x="261969" y="70874"/>
                    <a:pt x="262411" y="69743"/>
                  </a:cubicBezTo>
                  <a:cubicBezTo>
                    <a:pt x="264177" y="66874"/>
                    <a:pt x="263294" y="63122"/>
                    <a:pt x="260424" y="61356"/>
                  </a:cubicBezTo>
                  <a:cubicBezTo>
                    <a:pt x="257554" y="59590"/>
                    <a:pt x="253802" y="60473"/>
                    <a:pt x="252008" y="63342"/>
                  </a:cubicBezTo>
                  <a:close/>
                  <a:moveTo>
                    <a:pt x="675733" y="606481"/>
                  </a:moveTo>
                  <a:cubicBezTo>
                    <a:pt x="665027" y="602508"/>
                    <a:pt x="654514" y="598231"/>
                    <a:pt x="643890" y="594120"/>
                  </a:cubicBezTo>
                  <a:cubicBezTo>
                    <a:pt x="636799" y="591389"/>
                    <a:pt x="629707" y="588657"/>
                    <a:pt x="622561" y="586064"/>
                  </a:cubicBezTo>
                  <a:cubicBezTo>
                    <a:pt x="617759" y="584353"/>
                    <a:pt x="612958" y="582725"/>
                    <a:pt x="608129" y="581125"/>
                  </a:cubicBezTo>
                  <a:cubicBezTo>
                    <a:pt x="600872" y="578753"/>
                    <a:pt x="593532" y="576573"/>
                    <a:pt x="586220" y="574338"/>
                  </a:cubicBezTo>
                  <a:cubicBezTo>
                    <a:pt x="582274" y="573207"/>
                    <a:pt x="569581" y="567413"/>
                    <a:pt x="561138" y="565316"/>
                  </a:cubicBezTo>
                  <a:cubicBezTo>
                    <a:pt x="556861" y="564268"/>
                    <a:pt x="553356" y="564047"/>
                    <a:pt x="551314" y="564737"/>
                  </a:cubicBezTo>
                  <a:cubicBezTo>
                    <a:pt x="548196" y="565592"/>
                    <a:pt x="546348" y="568793"/>
                    <a:pt x="547203" y="571910"/>
                  </a:cubicBezTo>
                  <a:cubicBezTo>
                    <a:pt x="548031" y="574918"/>
                    <a:pt x="551038" y="576739"/>
                    <a:pt x="554046" y="576076"/>
                  </a:cubicBezTo>
                  <a:lnTo>
                    <a:pt x="554046" y="576104"/>
                  </a:lnTo>
                  <a:cubicBezTo>
                    <a:pt x="554046" y="576242"/>
                    <a:pt x="554267" y="576049"/>
                    <a:pt x="554377" y="576021"/>
                  </a:cubicBezTo>
                  <a:cubicBezTo>
                    <a:pt x="554681" y="576104"/>
                    <a:pt x="555177" y="576380"/>
                    <a:pt x="555536" y="576463"/>
                  </a:cubicBezTo>
                  <a:cubicBezTo>
                    <a:pt x="557688" y="577042"/>
                    <a:pt x="560365" y="578228"/>
                    <a:pt x="563180" y="579498"/>
                  </a:cubicBezTo>
                  <a:cubicBezTo>
                    <a:pt x="570492" y="582836"/>
                    <a:pt x="578466" y="587195"/>
                    <a:pt x="581474" y="588354"/>
                  </a:cubicBezTo>
                  <a:cubicBezTo>
                    <a:pt x="590387" y="591665"/>
                    <a:pt x="599189" y="595196"/>
                    <a:pt x="608102" y="598452"/>
                  </a:cubicBezTo>
                  <a:cubicBezTo>
                    <a:pt x="614089" y="600604"/>
                    <a:pt x="620077" y="602673"/>
                    <a:pt x="626120" y="604632"/>
                  </a:cubicBezTo>
                  <a:cubicBezTo>
                    <a:pt x="641269" y="609543"/>
                    <a:pt x="656583" y="613847"/>
                    <a:pt x="671981" y="618096"/>
                  </a:cubicBezTo>
                  <a:cubicBezTo>
                    <a:pt x="675209" y="619144"/>
                    <a:pt x="678631" y="617379"/>
                    <a:pt x="679679" y="614151"/>
                  </a:cubicBezTo>
                  <a:cubicBezTo>
                    <a:pt x="680700" y="610950"/>
                    <a:pt x="678934" y="607529"/>
                    <a:pt x="675733" y="606481"/>
                  </a:cubicBezTo>
                  <a:close/>
                  <a:moveTo>
                    <a:pt x="674685" y="699735"/>
                  </a:moveTo>
                  <a:lnTo>
                    <a:pt x="674657" y="699735"/>
                  </a:lnTo>
                  <a:cubicBezTo>
                    <a:pt x="670684" y="696176"/>
                    <a:pt x="663068" y="684588"/>
                    <a:pt x="662240" y="683429"/>
                  </a:cubicBezTo>
                  <a:cubicBezTo>
                    <a:pt x="656915" y="676339"/>
                    <a:pt x="652279" y="668862"/>
                    <a:pt x="647284" y="661661"/>
                  </a:cubicBezTo>
                  <a:cubicBezTo>
                    <a:pt x="643863" y="656722"/>
                    <a:pt x="640248" y="651894"/>
                    <a:pt x="636578" y="647176"/>
                  </a:cubicBezTo>
                  <a:cubicBezTo>
                    <a:pt x="630287" y="639120"/>
                    <a:pt x="623609" y="631450"/>
                    <a:pt x="616214" y="624166"/>
                  </a:cubicBezTo>
                  <a:cubicBezTo>
                    <a:pt x="613979" y="621655"/>
                    <a:pt x="610116" y="621462"/>
                    <a:pt x="607605" y="623697"/>
                  </a:cubicBezTo>
                  <a:cubicBezTo>
                    <a:pt x="605094" y="625959"/>
                    <a:pt x="604901" y="629822"/>
                    <a:pt x="607136" y="632333"/>
                  </a:cubicBezTo>
                  <a:cubicBezTo>
                    <a:pt x="613620" y="640416"/>
                    <a:pt x="619001" y="649024"/>
                    <a:pt x="624603" y="657522"/>
                  </a:cubicBezTo>
                  <a:cubicBezTo>
                    <a:pt x="628466" y="663344"/>
                    <a:pt x="632301" y="669165"/>
                    <a:pt x="636413" y="674821"/>
                  </a:cubicBezTo>
                  <a:cubicBezTo>
                    <a:pt x="640883" y="680974"/>
                    <a:pt x="645767" y="686851"/>
                    <a:pt x="650844" y="692644"/>
                  </a:cubicBezTo>
                  <a:cubicBezTo>
                    <a:pt x="651920" y="693831"/>
                    <a:pt x="662268" y="705777"/>
                    <a:pt x="667290" y="709198"/>
                  </a:cubicBezTo>
                  <a:cubicBezTo>
                    <a:pt x="671070" y="711792"/>
                    <a:pt x="674354" y="711461"/>
                    <a:pt x="675844" y="710550"/>
                  </a:cubicBezTo>
                  <a:cubicBezTo>
                    <a:pt x="678713" y="709033"/>
                    <a:pt x="679817" y="705501"/>
                    <a:pt x="678299" y="702660"/>
                  </a:cubicBezTo>
                  <a:cubicBezTo>
                    <a:pt x="677527" y="701170"/>
                    <a:pt x="676175" y="700149"/>
                    <a:pt x="674685" y="699735"/>
                  </a:cubicBezTo>
                  <a:close/>
                  <a:moveTo>
                    <a:pt x="568947" y="707019"/>
                  </a:moveTo>
                  <a:lnTo>
                    <a:pt x="570023" y="717282"/>
                  </a:lnTo>
                  <a:cubicBezTo>
                    <a:pt x="570078" y="717945"/>
                    <a:pt x="569995" y="721559"/>
                    <a:pt x="569774" y="723049"/>
                  </a:cubicBezTo>
                  <a:cubicBezTo>
                    <a:pt x="568726" y="730802"/>
                    <a:pt x="559206" y="727436"/>
                    <a:pt x="558820" y="726498"/>
                  </a:cubicBezTo>
                  <a:cubicBezTo>
                    <a:pt x="558158" y="725422"/>
                    <a:pt x="557909" y="724180"/>
                    <a:pt x="558020" y="723021"/>
                  </a:cubicBezTo>
                  <a:cubicBezTo>
                    <a:pt x="558213" y="722938"/>
                    <a:pt x="558240" y="722580"/>
                    <a:pt x="558158" y="722138"/>
                  </a:cubicBezTo>
                  <a:cubicBezTo>
                    <a:pt x="558351" y="721311"/>
                    <a:pt x="558737" y="720538"/>
                    <a:pt x="559289" y="719848"/>
                  </a:cubicBezTo>
                  <a:cubicBezTo>
                    <a:pt x="558903" y="720262"/>
                    <a:pt x="558323" y="720897"/>
                    <a:pt x="558130" y="721973"/>
                  </a:cubicBezTo>
                  <a:cubicBezTo>
                    <a:pt x="557882" y="720952"/>
                    <a:pt x="557275" y="719600"/>
                    <a:pt x="557275" y="719600"/>
                  </a:cubicBezTo>
                  <a:cubicBezTo>
                    <a:pt x="557275" y="719600"/>
                    <a:pt x="557247" y="719848"/>
                    <a:pt x="557275" y="719903"/>
                  </a:cubicBezTo>
                  <a:lnTo>
                    <a:pt x="554101" y="710606"/>
                  </a:lnTo>
                  <a:cubicBezTo>
                    <a:pt x="553467" y="708619"/>
                    <a:pt x="552666" y="706688"/>
                    <a:pt x="552004" y="704674"/>
                  </a:cubicBezTo>
                  <a:cubicBezTo>
                    <a:pt x="551342" y="702660"/>
                    <a:pt x="550707" y="700646"/>
                    <a:pt x="550128" y="698604"/>
                  </a:cubicBezTo>
                  <a:cubicBezTo>
                    <a:pt x="549438" y="696093"/>
                    <a:pt x="548886" y="693555"/>
                    <a:pt x="548334" y="691017"/>
                  </a:cubicBezTo>
                  <a:cubicBezTo>
                    <a:pt x="547451" y="687099"/>
                    <a:pt x="546761" y="683236"/>
                    <a:pt x="545989" y="679291"/>
                  </a:cubicBezTo>
                  <a:cubicBezTo>
                    <a:pt x="544940" y="676090"/>
                    <a:pt x="546679" y="672642"/>
                    <a:pt x="549879" y="671593"/>
                  </a:cubicBezTo>
                  <a:cubicBezTo>
                    <a:pt x="553080" y="670545"/>
                    <a:pt x="556530" y="672283"/>
                    <a:pt x="557578" y="675483"/>
                  </a:cubicBezTo>
                  <a:cubicBezTo>
                    <a:pt x="559289" y="679098"/>
                    <a:pt x="561110" y="682574"/>
                    <a:pt x="562738" y="686243"/>
                  </a:cubicBezTo>
                  <a:cubicBezTo>
                    <a:pt x="563842" y="688699"/>
                    <a:pt x="564918" y="691155"/>
                    <a:pt x="565801" y="693693"/>
                  </a:cubicBezTo>
                  <a:cubicBezTo>
                    <a:pt x="566546" y="695845"/>
                    <a:pt x="567181" y="698024"/>
                    <a:pt x="567705" y="700232"/>
                  </a:cubicBezTo>
                  <a:cubicBezTo>
                    <a:pt x="568229" y="702467"/>
                    <a:pt x="568588" y="704729"/>
                    <a:pt x="568947" y="707019"/>
                  </a:cubicBezTo>
                  <a:close/>
                  <a:moveTo>
                    <a:pt x="562076" y="717945"/>
                  </a:moveTo>
                  <a:cubicBezTo>
                    <a:pt x="561634" y="718083"/>
                    <a:pt x="561220" y="718248"/>
                    <a:pt x="560834" y="718496"/>
                  </a:cubicBezTo>
                  <a:cubicBezTo>
                    <a:pt x="560365" y="718772"/>
                    <a:pt x="559979" y="719103"/>
                    <a:pt x="559620" y="719462"/>
                  </a:cubicBezTo>
                  <a:cubicBezTo>
                    <a:pt x="560282" y="718524"/>
                    <a:pt x="561165" y="718138"/>
                    <a:pt x="562076" y="717945"/>
                  </a:cubicBezTo>
                  <a:close/>
                  <a:moveTo>
                    <a:pt x="557964" y="723021"/>
                  </a:moveTo>
                  <a:lnTo>
                    <a:pt x="558020" y="723021"/>
                  </a:lnTo>
                  <a:lnTo>
                    <a:pt x="558047" y="722718"/>
                  </a:lnTo>
                  <a:cubicBezTo>
                    <a:pt x="558020" y="722773"/>
                    <a:pt x="557799" y="723049"/>
                    <a:pt x="557964" y="723021"/>
                  </a:cubicBezTo>
                  <a:close/>
                  <a:moveTo>
                    <a:pt x="558130" y="721973"/>
                  </a:moveTo>
                  <a:lnTo>
                    <a:pt x="558102" y="722028"/>
                  </a:lnTo>
                  <a:cubicBezTo>
                    <a:pt x="558102" y="722138"/>
                    <a:pt x="558075" y="722249"/>
                    <a:pt x="558075" y="722359"/>
                  </a:cubicBezTo>
                  <a:lnTo>
                    <a:pt x="558047" y="722635"/>
                  </a:lnTo>
                  <a:cubicBezTo>
                    <a:pt x="558075" y="722469"/>
                    <a:pt x="558102" y="722304"/>
                    <a:pt x="558158" y="722138"/>
                  </a:cubicBezTo>
                  <a:lnTo>
                    <a:pt x="558130" y="721973"/>
                  </a:lnTo>
                  <a:close/>
                  <a:moveTo>
                    <a:pt x="558047" y="722663"/>
                  </a:moveTo>
                  <a:lnTo>
                    <a:pt x="558047" y="722690"/>
                  </a:lnTo>
                  <a:lnTo>
                    <a:pt x="558047" y="722718"/>
                  </a:lnTo>
                  <a:lnTo>
                    <a:pt x="558047" y="722635"/>
                  </a:lnTo>
                  <a:lnTo>
                    <a:pt x="558047" y="722663"/>
                  </a:lnTo>
                  <a:close/>
                  <a:moveTo>
                    <a:pt x="734259" y="522165"/>
                  </a:moveTo>
                  <a:cubicBezTo>
                    <a:pt x="731941" y="519737"/>
                    <a:pt x="728051" y="519682"/>
                    <a:pt x="725650" y="522000"/>
                  </a:cubicBezTo>
                  <a:cubicBezTo>
                    <a:pt x="719690" y="527021"/>
                    <a:pt x="713067" y="531049"/>
                    <a:pt x="706417" y="535243"/>
                  </a:cubicBezTo>
                  <a:cubicBezTo>
                    <a:pt x="701864" y="538085"/>
                    <a:pt x="697229" y="540871"/>
                    <a:pt x="692786" y="543879"/>
                  </a:cubicBezTo>
                  <a:cubicBezTo>
                    <a:pt x="687819" y="547272"/>
                    <a:pt x="683128" y="550997"/>
                    <a:pt x="678548" y="554777"/>
                  </a:cubicBezTo>
                  <a:cubicBezTo>
                    <a:pt x="676727" y="556405"/>
                    <a:pt x="665082" y="567137"/>
                    <a:pt x="661054" y="570889"/>
                  </a:cubicBezTo>
                  <a:cubicBezTo>
                    <a:pt x="660612" y="571276"/>
                    <a:pt x="660198" y="571690"/>
                    <a:pt x="659812" y="572076"/>
                  </a:cubicBezTo>
                  <a:cubicBezTo>
                    <a:pt x="652914" y="577070"/>
                    <a:pt x="651286" y="582615"/>
                    <a:pt x="654072" y="584574"/>
                  </a:cubicBezTo>
                  <a:cubicBezTo>
                    <a:pt x="655700" y="587278"/>
                    <a:pt x="661192" y="586699"/>
                    <a:pt x="667124" y="581291"/>
                  </a:cubicBezTo>
                  <a:cubicBezTo>
                    <a:pt x="667621" y="580987"/>
                    <a:pt x="668117" y="580656"/>
                    <a:pt x="668642" y="580298"/>
                  </a:cubicBezTo>
                  <a:cubicBezTo>
                    <a:pt x="673084" y="577208"/>
                    <a:pt x="685860" y="568213"/>
                    <a:pt x="687874" y="566861"/>
                  </a:cubicBezTo>
                  <a:cubicBezTo>
                    <a:pt x="692427" y="563606"/>
                    <a:pt x="697311" y="560736"/>
                    <a:pt x="702030" y="557591"/>
                  </a:cubicBezTo>
                  <a:cubicBezTo>
                    <a:pt x="706886" y="554308"/>
                    <a:pt x="711660" y="550859"/>
                    <a:pt x="716268" y="547272"/>
                  </a:cubicBezTo>
                  <a:cubicBezTo>
                    <a:pt x="722697" y="542223"/>
                    <a:pt x="728713" y="536816"/>
                    <a:pt x="734121" y="530774"/>
                  </a:cubicBezTo>
                  <a:cubicBezTo>
                    <a:pt x="736549" y="528456"/>
                    <a:pt x="736605" y="524566"/>
                    <a:pt x="734259" y="522165"/>
                  </a:cubicBezTo>
                  <a:close/>
                  <a:moveTo>
                    <a:pt x="606308" y="563054"/>
                  </a:moveTo>
                  <a:cubicBezTo>
                    <a:pt x="608322" y="561895"/>
                    <a:pt x="610254" y="560957"/>
                    <a:pt x="612241" y="559743"/>
                  </a:cubicBezTo>
                  <a:cubicBezTo>
                    <a:pt x="614145" y="558557"/>
                    <a:pt x="616049" y="557453"/>
                    <a:pt x="617787" y="556046"/>
                  </a:cubicBezTo>
                  <a:cubicBezTo>
                    <a:pt x="619139" y="554942"/>
                    <a:pt x="620353" y="553646"/>
                    <a:pt x="621540" y="552349"/>
                  </a:cubicBezTo>
                  <a:cubicBezTo>
                    <a:pt x="623388" y="550280"/>
                    <a:pt x="624851" y="548128"/>
                    <a:pt x="626589" y="545975"/>
                  </a:cubicBezTo>
                  <a:cubicBezTo>
                    <a:pt x="629211" y="543851"/>
                    <a:pt x="629652" y="540016"/>
                    <a:pt x="627528" y="537395"/>
                  </a:cubicBezTo>
                  <a:cubicBezTo>
                    <a:pt x="625430" y="534774"/>
                    <a:pt x="621595" y="534333"/>
                    <a:pt x="618974" y="536457"/>
                  </a:cubicBezTo>
                  <a:cubicBezTo>
                    <a:pt x="616407" y="537726"/>
                    <a:pt x="613952" y="538802"/>
                    <a:pt x="611496" y="540320"/>
                  </a:cubicBezTo>
                  <a:cubicBezTo>
                    <a:pt x="609923" y="541285"/>
                    <a:pt x="608405" y="542306"/>
                    <a:pt x="607053" y="543548"/>
                  </a:cubicBezTo>
                  <a:cubicBezTo>
                    <a:pt x="605315" y="545120"/>
                    <a:pt x="603880" y="546914"/>
                    <a:pt x="602445" y="548735"/>
                  </a:cubicBezTo>
                  <a:cubicBezTo>
                    <a:pt x="600955" y="550611"/>
                    <a:pt x="599741" y="552487"/>
                    <a:pt x="598389" y="554473"/>
                  </a:cubicBezTo>
                  <a:cubicBezTo>
                    <a:pt x="596016" y="556653"/>
                    <a:pt x="595878" y="560350"/>
                    <a:pt x="598058" y="562723"/>
                  </a:cubicBezTo>
                  <a:cubicBezTo>
                    <a:pt x="600238" y="565095"/>
                    <a:pt x="603935" y="565234"/>
                    <a:pt x="606308" y="563054"/>
                  </a:cubicBezTo>
                  <a:close/>
                  <a:moveTo>
                    <a:pt x="653934" y="518799"/>
                  </a:moveTo>
                  <a:cubicBezTo>
                    <a:pt x="654459" y="518799"/>
                    <a:pt x="656142" y="519434"/>
                    <a:pt x="658101" y="517861"/>
                  </a:cubicBezTo>
                  <a:cubicBezTo>
                    <a:pt x="658736" y="517475"/>
                    <a:pt x="659288" y="516978"/>
                    <a:pt x="659729" y="516427"/>
                  </a:cubicBezTo>
                  <a:lnTo>
                    <a:pt x="659701" y="516371"/>
                  </a:lnTo>
                  <a:cubicBezTo>
                    <a:pt x="659426" y="516040"/>
                    <a:pt x="659701" y="515709"/>
                    <a:pt x="660226" y="515378"/>
                  </a:cubicBezTo>
                  <a:cubicBezTo>
                    <a:pt x="660198" y="515516"/>
                    <a:pt x="660171" y="515654"/>
                    <a:pt x="660143" y="515792"/>
                  </a:cubicBezTo>
                  <a:lnTo>
                    <a:pt x="660281" y="515599"/>
                  </a:lnTo>
                  <a:lnTo>
                    <a:pt x="660447" y="515240"/>
                  </a:lnTo>
                  <a:cubicBezTo>
                    <a:pt x="661357" y="514716"/>
                    <a:pt x="662792" y="514192"/>
                    <a:pt x="663261" y="513861"/>
                  </a:cubicBezTo>
                  <a:lnTo>
                    <a:pt x="670684" y="508508"/>
                  </a:lnTo>
                  <a:cubicBezTo>
                    <a:pt x="672367" y="507156"/>
                    <a:pt x="674105" y="505915"/>
                    <a:pt x="675733" y="504480"/>
                  </a:cubicBezTo>
                  <a:cubicBezTo>
                    <a:pt x="676782" y="503542"/>
                    <a:pt x="677830" y="502576"/>
                    <a:pt x="678796" y="501556"/>
                  </a:cubicBezTo>
                  <a:cubicBezTo>
                    <a:pt x="682494" y="497665"/>
                    <a:pt x="685777" y="493554"/>
                    <a:pt x="689475" y="489692"/>
                  </a:cubicBezTo>
                  <a:cubicBezTo>
                    <a:pt x="692096" y="487567"/>
                    <a:pt x="692483" y="483732"/>
                    <a:pt x="690358" y="481111"/>
                  </a:cubicBezTo>
                  <a:cubicBezTo>
                    <a:pt x="688233" y="478490"/>
                    <a:pt x="684398" y="478104"/>
                    <a:pt x="681776" y="480228"/>
                  </a:cubicBezTo>
                  <a:cubicBezTo>
                    <a:pt x="677030" y="483181"/>
                    <a:pt x="672367" y="486022"/>
                    <a:pt x="667952" y="489416"/>
                  </a:cubicBezTo>
                  <a:cubicBezTo>
                    <a:pt x="666793" y="490299"/>
                    <a:pt x="665689" y="491265"/>
                    <a:pt x="664641" y="492258"/>
                  </a:cubicBezTo>
                  <a:cubicBezTo>
                    <a:pt x="663040" y="493720"/>
                    <a:pt x="661605" y="495348"/>
                    <a:pt x="660115" y="496920"/>
                  </a:cubicBezTo>
                  <a:lnTo>
                    <a:pt x="653934" y="504149"/>
                  </a:lnTo>
                  <a:cubicBezTo>
                    <a:pt x="652969" y="505418"/>
                    <a:pt x="650513" y="508398"/>
                    <a:pt x="650044" y="509308"/>
                  </a:cubicBezTo>
                  <a:cubicBezTo>
                    <a:pt x="648167" y="513005"/>
                    <a:pt x="649216" y="515571"/>
                    <a:pt x="649961" y="516344"/>
                  </a:cubicBezTo>
                  <a:cubicBezTo>
                    <a:pt x="650954" y="517392"/>
                    <a:pt x="651975" y="518799"/>
                    <a:pt x="653934" y="51879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 rot="-5400000">
              <a:off x="7815662" y="3798904"/>
              <a:ext cx="1034010" cy="1027993"/>
            </a:xfrm>
            <a:custGeom>
              <a:avLst/>
              <a:gdLst/>
              <a:ahLst/>
              <a:cxnLst/>
              <a:rect l="l" t="t" r="r" b="b"/>
              <a:pathLst>
                <a:path w="2068020" h="2055985" extrusionOk="0">
                  <a:moveTo>
                    <a:pt x="443427" y="515797"/>
                  </a:moveTo>
                  <a:cubicBezTo>
                    <a:pt x="443427" y="529785"/>
                    <a:pt x="432224" y="541124"/>
                    <a:pt x="418455" y="541124"/>
                  </a:cubicBezTo>
                  <a:cubicBezTo>
                    <a:pt x="404686" y="541124"/>
                    <a:pt x="393510" y="529785"/>
                    <a:pt x="393510" y="515797"/>
                  </a:cubicBezTo>
                  <a:cubicBezTo>
                    <a:pt x="393510" y="501808"/>
                    <a:pt x="404686" y="490469"/>
                    <a:pt x="418455" y="490469"/>
                  </a:cubicBezTo>
                  <a:cubicBezTo>
                    <a:pt x="432224" y="490469"/>
                    <a:pt x="443427" y="501808"/>
                    <a:pt x="443427" y="515797"/>
                  </a:cubicBezTo>
                  <a:close/>
                  <a:moveTo>
                    <a:pt x="367711" y="1049692"/>
                  </a:moveTo>
                  <a:cubicBezTo>
                    <a:pt x="353941" y="1049692"/>
                    <a:pt x="342766" y="1061032"/>
                    <a:pt x="342766" y="1075020"/>
                  </a:cubicBezTo>
                  <a:cubicBezTo>
                    <a:pt x="342766" y="1089008"/>
                    <a:pt x="353941" y="1100348"/>
                    <a:pt x="367711" y="1100348"/>
                  </a:cubicBezTo>
                  <a:cubicBezTo>
                    <a:pt x="381480" y="1100348"/>
                    <a:pt x="392683" y="1089008"/>
                    <a:pt x="392683" y="1075020"/>
                  </a:cubicBezTo>
                  <a:cubicBezTo>
                    <a:pt x="392683" y="1061032"/>
                    <a:pt x="381480" y="1049692"/>
                    <a:pt x="367711" y="1049692"/>
                  </a:cubicBezTo>
                  <a:close/>
                  <a:moveTo>
                    <a:pt x="876589" y="2005330"/>
                  </a:moveTo>
                  <a:cubicBezTo>
                    <a:pt x="862820" y="2005330"/>
                    <a:pt x="851645" y="2016669"/>
                    <a:pt x="851645" y="2030657"/>
                  </a:cubicBezTo>
                  <a:cubicBezTo>
                    <a:pt x="851645" y="2044646"/>
                    <a:pt x="862820" y="2055985"/>
                    <a:pt x="876589" y="2055985"/>
                  </a:cubicBezTo>
                  <a:cubicBezTo>
                    <a:pt x="890358" y="2055985"/>
                    <a:pt x="901534" y="2044646"/>
                    <a:pt x="901534" y="2030657"/>
                  </a:cubicBezTo>
                  <a:cubicBezTo>
                    <a:pt x="901534" y="2016669"/>
                    <a:pt x="890358" y="2005330"/>
                    <a:pt x="876589" y="2005330"/>
                  </a:cubicBezTo>
                  <a:close/>
                  <a:moveTo>
                    <a:pt x="948277" y="1706667"/>
                  </a:moveTo>
                  <a:cubicBezTo>
                    <a:pt x="934480" y="1706667"/>
                    <a:pt x="923305" y="1718007"/>
                    <a:pt x="923305" y="1731995"/>
                  </a:cubicBezTo>
                  <a:cubicBezTo>
                    <a:pt x="923305" y="1745983"/>
                    <a:pt x="934480" y="1757323"/>
                    <a:pt x="948277" y="1757323"/>
                  </a:cubicBezTo>
                  <a:cubicBezTo>
                    <a:pt x="962046" y="1757323"/>
                    <a:pt x="973222" y="1745983"/>
                    <a:pt x="973222" y="1731995"/>
                  </a:cubicBezTo>
                  <a:cubicBezTo>
                    <a:pt x="973222" y="1718007"/>
                    <a:pt x="962046" y="1706667"/>
                    <a:pt x="948277" y="1706667"/>
                  </a:cubicBezTo>
                  <a:close/>
                  <a:moveTo>
                    <a:pt x="1348714" y="1993301"/>
                  </a:moveTo>
                  <a:cubicBezTo>
                    <a:pt x="1334944" y="1993301"/>
                    <a:pt x="1323769" y="2004668"/>
                    <a:pt x="1323769" y="2018628"/>
                  </a:cubicBezTo>
                  <a:cubicBezTo>
                    <a:pt x="1323769" y="2032616"/>
                    <a:pt x="1334944" y="2043983"/>
                    <a:pt x="1348714" y="2043983"/>
                  </a:cubicBezTo>
                  <a:cubicBezTo>
                    <a:pt x="1362510" y="2043983"/>
                    <a:pt x="1373686" y="2032616"/>
                    <a:pt x="1373686" y="2018628"/>
                  </a:cubicBezTo>
                  <a:cubicBezTo>
                    <a:pt x="1373686" y="2004668"/>
                    <a:pt x="1362510" y="1993301"/>
                    <a:pt x="1348714" y="1993301"/>
                  </a:cubicBezTo>
                  <a:close/>
                  <a:moveTo>
                    <a:pt x="1610714" y="1617579"/>
                  </a:moveTo>
                  <a:cubicBezTo>
                    <a:pt x="1596917" y="1617579"/>
                    <a:pt x="1585741" y="1628918"/>
                    <a:pt x="1585741" y="1642906"/>
                  </a:cubicBezTo>
                  <a:cubicBezTo>
                    <a:pt x="1585741" y="1656895"/>
                    <a:pt x="1596917" y="1668234"/>
                    <a:pt x="1610714" y="1668234"/>
                  </a:cubicBezTo>
                  <a:cubicBezTo>
                    <a:pt x="1624483" y="1668234"/>
                    <a:pt x="1635658" y="1656895"/>
                    <a:pt x="1635658" y="1642906"/>
                  </a:cubicBezTo>
                  <a:cubicBezTo>
                    <a:pt x="1635658" y="1628918"/>
                    <a:pt x="1624483" y="1617579"/>
                    <a:pt x="1610714" y="1617579"/>
                  </a:cubicBezTo>
                  <a:close/>
                  <a:moveTo>
                    <a:pt x="2043048" y="1837472"/>
                  </a:moveTo>
                  <a:cubicBezTo>
                    <a:pt x="2029279" y="1837472"/>
                    <a:pt x="2018103" y="1848839"/>
                    <a:pt x="2018103" y="1862799"/>
                  </a:cubicBezTo>
                  <a:cubicBezTo>
                    <a:pt x="2018103" y="1876788"/>
                    <a:pt x="2029279" y="1888155"/>
                    <a:pt x="2043048" y="1888155"/>
                  </a:cubicBezTo>
                  <a:cubicBezTo>
                    <a:pt x="2056817" y="1888155"/>
                    <a:pt x="2068020" y="1876788"/>
                    <a:pt x="2068020" y="1862799"/>
                  </a:cubicBezTo>
                  <a:cubicBezTo>
                    <a:pt x="2067992" y="1848839"/>
                    <a:pt x="2056817" y="1837472"/>
                    <a:pt x="2043048" y="1837472"/>
                  </a:cubicBezTo>
                  <a:close/>
                  <a:moveTo>
                    <a:pt x="24944" y="711410"/>
                  </a:moveTo>
                  <a:cubicBezTo>
                    <a:pt x="11175" y="711410"/>
                    <a:pt x="0" y="722750"/>
                    <a:pt x="0" y="736738"/>
                  </a:cubicBezTo>
                  <a:cubicBezTo>
                    <a:pt x="0" y="750726"/>
                    <a:pt x="11175" y="762066"/>
                    <a:pt x="24944" y="762066"/>
                  </a:cubicBezTo>
                  <a:cubicBezTo>
                    <a:pt x="38714" y="762066"/>
                    <a:pt x="49917" y="750726"/>
                    <a:pt x="49917" y="736738"/>
                  </a:cubicBezTo>
                  <a:cubicBezTo>
                    <a:pt x="49917" y="722750"/>
                    <a:pt x="38714" y="711410"/>
                    <a:pt x="24944" y="711410"/>
                  </a:cubicBezTo>
                  <a:close/>
                  <a:moveTo>
                    <a:pt x="147570" y="0"/>
                  </a:moveTo>
                  <a:cubicBezTo>
                    <a:pt x="133801" y="0"/>
                    <a:pt x="122625" y="11340"/>
                    <a:pt x="122625" y="25328"/>
                  </a:cubicBezTo>
                  <a:cubicBezTo>
                    <a:pt x="122625" y="39316"/>
                    <a:pt x="133801" y="50655"/>
                    <a:pt x="147570" y="50655"/>
                  </a:cubicBezTo>
                  <a:cubicBezTo>
                    <a:pt x="161367" y="50655"/>
                    <a:pt x="172542" y="39316"/>
                    <a:pt x="172542" y="25328"/>
                  </a:cubicBezTo>
                  <a:cubicBezTo>
                    <a:pt x="172542" y="11340"/>
                    <a:pt x="161367" y="0"/>
                    <a:pt x="147570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 rot="-5400000">
              <a:off x="7644573" y="4591684"/>
              <a:ext cx="141038" cy="137687"/>
            </a:xfrm>
            <a:custGeom>
              <a:avLst/>
              <a:gdLst/>
              <a:ahLst/>
              <a:cxnLst/>
              <a:rect l="l" t="t" r="r" b="b"/>
              <a:pathLst>
                <a:path w="282076" h="275374" extrusionOk="0">
                  <a:moveTo>
                    <a:pt x="163620" y="203695"/>
                  </a:moveTo>
                  <a:cubicBezTo>
                    <a:pt x="169995" y="234347"/>
                    <a:pt x="170133" y="272835"/>
                    <a:pt x="131805" y="275263"/>
                  </a:cubicBezTo>
                  <a:cubicBezTo>
                    <a:pt x="88704" y="277967"/>
                    <a:pt x="95382" y="230733"/>
                    <a:pt x="111220" y="193817"/>
                  </a:cubicBezTo>
                  <a:cubicBezTo>
                    <a:pt x="93202" y="220580"/>
                    <a:pt x="66271" y="247783"/>
                    <a:pt x="39064" y="227808"/>
                  </a:cubicBezTo>
                  <a:cubicBezTo>
                    <a:pt x="11167" y="207336"/>
                    <a:pt x="37905" y="179388"/>
                    <a:pt x="70493" y="159661"/>
                  </a:cubicBezTo>
                  <a:cubicBezTo>
                    <a:pt x="32027" y="164682"/>
                    <a:pt x="-8756" y="158916"/>
                    <a:pt x="1647" y="122331"/>
                  </a:cubicBezTo>
                  <a:cubicBezTo>
                    <a:pt x="10559" y="90879"/>
                    <a:pt x="42430" y="93307"/>
                    <a:pt x="70575" y="102660"/>
                  </a:cubicBezTo>
                  <a:cubicBezTo>
                    <a:pt x="45272" y="83816"/>
                    <a:pt x="22176" y="57688"/>
                    <a:pt x="43561" y="34071"/>
                  </a:cubicBezTo>
                  <a:cubicBezTo>
                    <a:pt x="66105" y="9129"/>
                    <a:pt x="92843" y="34954"/>
                    <a:pt x="111276" y="66572"/>
                  </a:cubicBezTo>
                  <a:cubicBezTo>
                    <a:pt x="101066" y="32526"/>
                    <a:pt x="101839" y="-3121"/>
                    <a:pt x="139228" y="218"/>
                  </a:cubicBezTo>
                  <a:cubicBezTo>
                    <a:pt x="178328" y="3722"/>
                    <a:pt x="176286" y="44058"/>
                    <a:pt x="168698" y="75014"/>
                  </a:cubicBezTo>
                  <a:cubicBezTo>
                    <a:pt x="181777" y="44914"/>
                    <a:pt x="204210" y="11033"/>
                    <a:pt x="235529" y="27035"/>
                  </a:cubicBezTo>
                  <a:cubicBezTo>
                    <a:pt x="270683" y="44996"/>
                    <a:pt x="238150" y="83429"/>
                    <a:pt x="204210" y="108647"/>
                  </a:cubicBezTo>
                  <a:cubicBezTo>
                    <a:pt x="235943" y="99873"/>
                    <a:pt x="276809" y="97169"/>
                    <a:pt x="281665" y="138996"/>
                  </a:cubicBezTo>
                  <a:cubicBezTo>
                    <a:pt x="286991" y="184575"/>
                    <a:pt x="239585" y="181153"/>
                    <a:pt x="200541" y="166807"/>
                  </a:cubicBezTo>
                  <a:cubicBezTo>
                    <a:pt x="228162" y="184988"/>
                    <a:pt x="256500" y="212082"/>
                    <a:pt x="234618" y="237823"/>
                  </a:cubicBezTo>
                  <a:cubicBezTo>
                    <a:pt x="212019" y="264420"/>
                    <a:pt x="183157" y="236389"/>
                    <a:pt x="163620" y="203695"/>
                  </a:cubicBezTo>
                  <a:lnTo>
                    <a:pt x="163620" y="203695"/>
                  </a:lnTo>
                  <a:close/>
                  <a:moveTo>
                    <a:pt x="128356" y="164186"/>
                  </a:moveTo>
                  <a:cubicBezTo>
                    <a:pt x="133957" y="159882"/>
                    <a:pt x="140414" y="161813"/>
                    <a:pt x="145188" y="163882"/>
                  </a:cubicBezTo>
                  <a:cubicBezTo>
                    <a:pt x="140552" y="146804"/>
                    <a:pt x="163620" y="148349"/>
                    <a:pt x="161027" y="145176"/>
                  </a:cubicBezTo>
                  <a:cubicBezTo>
                    <a:pt x="161027" y="145176"/>
                    <a:pt x="162296" y="145728"/>
                    <a:pt x="164503" y="146776"/>
                  </a:cubicBezTo>
                  <a:cubicBezTo>
                    <a:pt x="160392" y="139465"/>
                    <a:pt x="164586" y="130802"/>
                    <a:pt x="166269" y="126194"/>
                  </a:cubicBezTo>
                  <a:cubicBezTo>
                    <a:pt x="159261" y="122745"/>
                    <a:pt x="157219" y="112151"/>
                    <a:pt x="155260" y="114330"/>
                  </a:cubicBezTo>
                  <a:cubicBezTo>
                    <a:pt x="155260" y="114330"/>
                    <a:pt x="155618" y="112868"/>
                    <a:pt x="156308" y="110330"/>
                  </a:cubicBezTo>
                  <a:cubicBezTo>
                    <a:pt x="153604" y="109474"/>
                    <a:pt x="139255" y="121669"/>
                    <a:pt x="130039" y="108840"/>
                  </a:cubicBezTo>
                  <a:cubicBezTo>
                    <a:pt x="130094" y="109033"/>
                    <a:pt x="130150" y="109199"/>
                    <a:pt x="130205" y="109392"/>
                  </a:cubicBezTo>
                  <a:cubicBezTo>
                    <a:pt x="134095" y="122469"/>
                    <a:pt x="123306" y="125146"/>
                    <a:pt x="117429" y="126718"/>
                  </a:cubicBezTo>
                  <a:cubicBezTo>
                    <a:pt x="117843" y="129257"/>
                    <a:pt x="119830" y="134140"/>
                    <a:pt x="119526" y="138996"/>
                  </a:cubicBezTo>
                  <a:cubicBezTo>
                    <a:pt x="130563" y="140430"/>
                    <a:pt x="130315" y="156488"/>
                    <a:pt x="133074" y="154253"/>
                  </a:cubicBezTo>
                  <a:cubicBezTo>
                    <a:pt x="133074" y="154253"/>
                    <a:pt x="131391" y="158143"/>
                    <a:pt x="128356" y="164186"/>
                  </a:cubicBezTo>
                  <a:lnTo>
                    <a:pt x="128356" y="16418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698437" y="4643409"/>
              <a:ext cx="34426" cy="35318"/>
            </a:xfrm>
            <a:custGeom>
              <a:avLst/>
              <a:gdLst/>
              <a:ahLst/>
              <a:cxnLst/>
              <a:rect l="l" t="t" r="r" b="b"/>
              <a:pathLst>
                <a:path w="68852" h="70636" extrusionOk="0">
                  <a:moveTo>
                    <a:pt x="33944" y="70634"/>
                  </a:moveTo>
                  <a:cubicBezTo>
                    <a:pt x="14959" y="70413"/>
                    <a:pt x="-272" y="54383"/>
                    <a:pt x="4" y="34877"/>
                  </a:cubicBezTo>
                  <a:cubicBezTo>
                    <a:pt x="252" y="15398"/>
                    <a:pt x="15870" y="-245"/>
                    <a:pt x="34882" y="3"/>
                  </a:cubicBezTo>
                  <a:cubicBezTo>
                    <a:pt x="53866" y="251"/>
                    <a:pt x="69098" y="16281"/>
                    <a:pt x="68849" y="35760"/>
                  </a:cubicBezTo>
                  <a:cubicBezTo>
                    <a:pt x="68573" y="55266"/>
                    <a:pt x="52956" y="70882"/>
                    <a:pt x="33944" y="70634"/>
                  </a:cubicBezTo>
                  <a:lnTo>
                    <a:pt x="33944" y="7063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-5400000">
              <a:off x="8581616" y="3608114"/>
              <a:ext cx="139933" cy="148021"/>
            </a:xfrm>
            <a:custGeom>
              <a:avLst/>
              <a:gdLst/>
              <a:ahLst/>
              <a:cxnLst/>
              <a:rect l="l" t="t" r="r" b="b"/>
              <a:pathLst>
                <a:path w="279867" h="296043" extrusionOk="0">
                  <a:moveTo>
                    <a:pt x="72214" y="125436"/>
                  </a:moveTo>
                  <a:cubicBezTo>
                    <a:pt x="40950" y="119311"/>
                    <a:pt x="1795" y="119836"/>
                    <a:pt x="57" y="160145"/>
                  </a:cubicBezTo>
                  <a:cubicBezTo>
                    <a:pt x="-1875" y="205448"/>
                    <a:pt x="46027" y="197612"/>
                    <a:pt x="83278" y="180313"/>
                  </a:cubicBezTo>
                  <a:cubicBezTo>
                    <a:pt x="56375" y="199709"/>
                    <a:pt x="29250" y="228485"/>
                    <a:pt x="50056" y="256710"/>
                  </a:cubicBezTo>
                  <a:cubicBezTo>
                    <a:pt x="71413" y="285624"/>
                    <a:pt x="99310" y="257069"/>
                    <a:pt x="118736" y="222498"/>
                  </a:cubicBezTo>
                  <a:cubicBezTo>
                    <a:pt x="114376" y="262973"/>
                    <a:pt x="121026" y="305683"/>
                    <a:pt x="158002" y="294122"/>
                  </a:cubicBezTo>
                  <a:cubicBezTo>
                    <a:pt x="189817" y="284190"/>
                    <a:pt x="186726" y="250778"/>
                    <a:pt x="176710" y="221367"/>
                  </a:cubicBezTo>
                  <a:cubicBezTo>
                    <a:pt x="196329" y="247633"/>
                    <a:pt x="223315" y="271416"/>
                    <a:pt x="246935" y="248543"/>
                  </a:cubicBezTo>
                  <a:cubicBezTo>
                    <a:pt x="271880" y="224430"/>
                    <a:pt x="245114" y="196812"/>
                    <a:pt x="212609" y="177996"/>
                  </a:cubicBezTo>
                  <a:cubicBezTo>
                    <a:pt x="247432" y="188121"/>
                    <a:pt x="283635" y="186659"/>
                    <a:pt x="279551" y="147453"/>
                  </a:cubicBezTo>
                  <a:cubicBezTo>
                    <a:pt x="275274" y="106482"/>
                    <a:pt x="234298" y="109351"/>
                    <a:pt x="202951" y="117822"/>
                  </a:cubicBezTo>
                  <a:cubicBezTo>
                    <a:pt x="233304" y="103585"/>
                    <a:pt x="267327" y="79416"/>
                    <a:pt x="250467" y="46805"/>
                  </a:cubicBezTo>
                  <a:cubicBezTo>
                    <a:pt x="231538" y="10220"/>
                    <a:pt x="193073" y="45067"/>
                    <a:pt x="168073" y="81155"/>
                  </a:cubicBezTo>
                  <a:cubicBezTo>
                    <a:pt x="176406" y="47660"/>
                    <a:pt x="178366" y="4702"/>
                    <a:pt x="135761" y="316"/>
                  </a:cubicBezTo>
                  <a:cubicBezTo>
                    <a:pt x="89321" y="-4430"/>
                    <a:pt x="93709" y="45287"/>
                    <a:pt x="109023" y="86038"/>
                  </a:cubicBezTo>
                  <a:cubicBezTo>
                    <a:pt x="90011" y="57344"/>
                    <a:pt x="61949" y="28071"/>
                    <a:pt x="36177" y="51495"/>
                  </a:cubicBezTo>
                  <a:cubicBezTo>
                    <a:pt x="9549" y="75692"/>
                    <a:pt x="38605" y="105516"/>
                    <a:pt x="72214" y="125436"/>
                  </a:cubicBezTo>
                  <a:lnTo>
                    <a:pt x="72214" y="125436"/>
                  </a:lnTo>
                  <a:close/>
                  <a:moveTo>
                    <a:pt x="113052" y="161773"/>
                  </a:moveTo>
                  <a:cubicBezTo>
                    <a:pt x="117329" y="155841"/>
                    <a:pt x="115232" y="149081"/>
                    <a:pt x="113052" y="144115"/>
                  </a:cubicBezTo>
                  <a:cubicBezTo>
                    <a:pt x="130491" y="148695"/>
                    <a:pt x="128477" y="124499"/>
                    <a:pt x="131760" y="127147"/>
                  </a:cubicBezTo>
                  <a:cubicBezTo>
                    <a:pt x="131760" y="127147"/>
                    <a:pt x="131181" y="125823"/>
                    <a:pt x="130077" y="123505"/>
                  </a:cubicBezTo>
                  <a:cubicBezTo>
                    <a:pt x="137582" y="127726"/>
                    <a:pt x="146302" y="123147"/>
                    <a:pt x="150965" y="121326"/>
                  </a:cubicBezTo>
                  <a:cubicBezTo>
                    <a:pt x="154608" y="128609"/>
                    <a:pt x="165424" y="130568"/>
                    <a:pt x="163244" y="132638"/>
                  </a:cubicBezTo>
                  <a:cubicBezTo>
                    <a:pt x="163244" y="132638"/>
                    <a:pt x="164707" y="132251"/>
                    <a:pt x="167273" y="131479"/>
                  </a:cubicBezTo>
                  <a:cubicBezTo>
                    <a:pt x="168211" y="134293"/>
                    <a:pt x="156098" y="149605"/>
                    <a:pt x="169287" y="159069"/>
                  </a:cubicBezTo>
                  <a:cubicBezTo>
                    <a:pt x="169094" y="159014"/>
                    <a:pt x="168901" y="158931"/>
                    <a:pt x="168708" y="158876"/>
                  </a:cubicBezTo>
                  <a:cubicBezTo>
                    <a:pt x="155380" y="155013"/>
                    <a:pt x="152842" y="166408"/>
                    <a:pt x="151352" y="172616"/>
                  </a:cubicBezTo>
                  <a:cubicBezTo>
                    <a:pt x="148785" y="172229"/>
                    <a:pt x="143763" y="170215"/>
                    <a:pt x="138824" y="170629"/>
                  </a:cubicBezTo>
                  <a:cubicBezTo>
                    <a:pt x="137169" y="159069"/>
                    <a:pt x="120861" y="159593"/>
                    <a:pt x="123068" y="156669"/>
                  </a:cubicBezTo>
                  <a:cubicBezTo>
                    <a:pt x="123068" y="156669"/>
                    <a:pt x="119150" y="158489"/>
                    <a:pt x="113052" y="161773"/>
                  </a:cubicBezTo>
                  <a:lnTo>
                    <a:pt x="113052" y="16177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 rot="-5400000">
              <a:off x="8634196" y="3664695"/>
              <a:ext cx="35916" cy="36160"/>
            </a:xfrm>
            <a:custGeom>
              <a:avLst/>
              <a:gdLst/>
              <a:ahLst/>
              <a:cxnLst/>
              <a:rect l="l" t="t" r="r" b="b"/>
              <a:pathLst>
                <a:path w="71832" h="72321" extrusionOk="0">
                  <a:moveTo>
                    <a:pt x="17" y="37291"/>
                  </a:moveTo>
                  <a:cubicBezTo>
                    <a:pt x="-590" y="17344"/>
                    <a:pt x="15000" y="651"/>
                    <a:pt x="34813" y="17"/>
                  </a:cubicBezTo>
                  <a:cubicBezTo>
                    <a:pt x="54625" y="-590"/>
                    <a:pt x="71208" y="15109"/>
                    <a:pt x="71815" y="35056"/>
                  </a:cubicBezTo>
                  <a:cubicBezTo>
                    <a:pt x="72422" y="55004"/>
                    <a:pt x="56832" y="71696"/>
                    <a:pt x="37020" y="72303"/>
                  </a:cubicBezTo>
                  <a:cubicBezTo>
                    <a:pt x="17208" y="72938"/>
                    <a:pt x="624" y="57239"/>
                    <a:pt x="17" y="37291"/>
                  </a:cubicBezTo>
                  <a:lnTo>
                    <a:pt x="17" y="3729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2"/>
          <p:cNvGrpSpPr/>
          <p:nvPr/>
        </p:nvGrpSpPr>
        <p:grpSpPr>
          <a:xfrm>
            <a:off x="185302" y="153464"/>
            <a:ext cx="1222150" cy="1267519"/>
            <a:chOff x="185302" y="153464"/>
            <a:chExt cx="1222150" cy="1267519"/>
          </a:xfrm>
        </p:grpSpPr>
        <p:sp>
          <p:nvSpPr>
            <p:cNvPr id="167" name="Google Shape;167;p2"/>
            <p:cNvSpPr/>
            <p:nvPr/>
          </p:nvSpPr>
          <p:spPr>
            <a:xfrm rot="5331254">
              <a:off x="301102" y="732425"/>
              <a:ext cx="349876" cy="85912"/>
            </a:xfrm>
            <a:custGeom>
              <a:avLst/>
              <a:gdLst/>
              <a:ahLst/>
              <a:cxnLst/>
              <a:rect l="l" t="t" r="r" b="b"/>
              <a:pathLst>
                <a:path w="699613" h="171789" extrusionOk="0">
                  <a:moveTo>
                    <a:pt x="61589" y="73570"/>
                  </a:moveTo>
                  <a:cubicBezTo>
                    <a:pt x="91086" y="40324"/>
                    <a:pt x="137360" y="18170"/>
                    <a:pt x="180378" y="7685"/>
                  </a:cubicBezTo>
                  <a:cubicBezTo>
                    <a:pt x="185400" y="6444"/>
                    <a:pt x="221631" y="-4289"/>
                    <a:pt x="225577" y="1919"/>
                  </a:cubicBezTo>
                  <a:cubicBezTo>
                    <a:pt x="227812" y="5395"/>
                    <a:pt x="205406" y="19108"/>
                    <a:pt x="203116" y="20736"/>
                  </a:cubicBezTo>
                  <a:cubicBezTo>
                    <a:pt x="196079" y="25757"/>
                    <a:pt x="188712" y="30999"/>
                    <a:pt x="181179" y="36158"/>
                  </a:cubicBezTo>
                  <a:cubicBezTo>
                    <a:pt x="187277" y="35303"/>
                    <a:pt x="193403" y="34475"/>
                    <a:pt x="199556" y="34172"/>
                  </a:cubicBezTo>
                  <a:cubicBezTo>
                    <a:pt x="204964" y="33896"/>
                    <a:pt x="210373" y="33813"/>
                    <a:pt x="215781" y="34144"/>
                  </a:cubicBezTo>
                  <a:cubicBezTo>
                    <a:pt x="218871" y="34337"/>
                    <a:pt x="221934" y="34641"/>
                    <a:pt x="224970" y="35193"/>
                  </a:cubicBezTo>
                  <a:cubicBezTo>
                    <a:pt x="256343" y="41042"/>
                    <a:pt x="210483" y="61100"/>
                    <a:pt x="201957" y="64107"/>
                  </a:cubicBezTo>
                  <a:cubicBezTo>
                    <a:pt x="173397" y="74205"/>
                    <a:pt x="141665" y="77792"/>
                    <a:pt x="111257" y="77019"/>
                  </a:cubicBezTo>
                  <a:cubicBezTo>
                    <a:pt x="104717" y="76854"/>
                    <a:pt x="61589" y="73570"/>
                    <a:pt x="61589" y="73570"/>
                  </a:cubicBezTo>
                  <a:close/>
                  <a:moveTo>
                    <a:pt x="3394" y="85351"/>
                  </a:moveTo>
                  <a:cubicBezTo>
                    <a:pt x="2980" y="85269"/>
                    <a:pt x="2621" y="85158"/>
                    <a:pt x="2207" y="85075"/>
                  </a:cubicBezTo>
                  <a:lnTo>
                    <a:pt x="0" y="83779"/>
                  </a:lnTo>
                  <a:cubicBezTo>
                    <a:pt x="441" y="84413"/>
                    <a:pt x="828" y="84910"/>
                    <a:pt x="1242" y="85517"/>
                  </a:cubicBezTo>
                  <a:moveTo>
                    <a:pt x="1297" y="85572"/>
                  </a:moveTo>
                  <a:cubicBezTo>
                    <a:pt x="10872" y="99146"/>
                    <a:pt x="17660" y="109162"/>
                    <a:pt x="35375" y="119342"/>
                  </a:cubicBezTo>
                  <a:cubicBezTo>
                    <a:pt x="44205" y="124419"/>
                    <a:pt x="53283" y="129164"/>
                    <a:pt x="62444" y="133634"/>
                  </a:cubicBezTo>
                  <a:cubicBezTo>
                    <a:pt x="71715" y="138214"/>
                    <a:pt x="116803" y="161665"/>
                    <a:pt x="95225" y="132586"/>
                  </a:cubicBezTo>
                  <a:cubicBezTo>
                    <a:pt x="93321" y="130020"/>
                    <a:pt x="91334" y="127426"/>
                    <a:pt x="89072" y="125136"/>
                  </a:cubicBezTo>
                  <a:cubicBezTo>
                    <a:pt x="86450" y="122543"/>
                    <a:pt x="83443" y="120336"/>
                    <a:pt x="80463" y="118073"/>
                  </a:cubicBezTo>
                  <a:cubicBezTo>
                    <a:pt x="92797" y="121494"/>
                    <a:pt x="105352" y="124171"/>
                    <a:pt x="118017" y="125716"/>
                  </a:cubicBezTo>
                  <a:cubicBezTo>
                    <a:pt x="124281" y="126461"/>
                    <a:pt x="139761" y="129799"/>
                    <a:pt x="144700" y="123977"/>
                  </a:cubicBezTo>
                  <a:cubicBezTo>
                    <a:pt x="150771" y="116804"/>
                    <a:pt x="131372" y="106679"/>
                    <a:pt x="127178" y="104609"/>
                  </a:cubicBezTo>
                  <a:cubicBezTo>
                    <a:pt x="104938" y="93656"/>
                    <a:pt x="79386" y="91007"/>
                    <a:pt x="55159" y="87862"/>
                  </a:cubicBezTo>
                  <a:lnTo>
                    <a:pt x="23041" y="79171"/>
                  </a:lnTo>
                  <a:cubicBezTo>
                    <a:pt x="18653" y="78068"/>
                    <a:pt x="8112" y="86317"/>
                    <a:pt x="3587" y="85379"/>
                  </a:cubicBezTo>
                  <a:moveTo>
                    <a:pt x="285316" y="110514"/>
                  </a:moveTo>
                  <a:cubicBezTo>
                    <a:pt x="263435" y="94815"/>
                    <a:pt x="227481" y="82455"/>
                    <a:pt x="200135" y="80882"/>
                  </a:cubicBezTo>
                  <a:cubicBezTo>
                    <a:pt x="196272" y="78950"/>
                    <a:pt x="195693" y="80827"/>
                    <a:pt x="197128" y="83861"/>
                  </a:cubicBezTo>
                  <a:cubicBezTo>
                    <a:pt x="200273" y="90676"/>
                    <a:pt x="208000" y="109272"/>
                    <a:pt x="211890" y="115728"/>
                  </a:cubicBezTo>
                  <a:cubicBezTo>
                    <a:pt x="223562" y="135151"/>
                    <a:pt x="239208" y="151236"/>
                    <a:pt x="258634" y="163349"/>
                  </a:cubicBezTo>
                  <a:cubicBezTo>
                    <a:pt x="262469" y="165749"/>
                    <a:pt x="274555" y="174440"/>
                    <a:pt x="279632" y="170991"/>
                  </a:cubicBezTo>
                  <a:cubicBezTo>
                    <a:pt x="287358" y="165749"/>
                    <a:pt x="275272" y="148919"/>
                    <a:pt x="272044" y="144615"/>
                  </a:cubicBezTo>
                  <a:cubicBezTo>
                    <a:pt x="267933" y="139152"/>
                    <a:pt x="263021" y="133551"/>
                    <a:pt x="257668" y="127978"/>
                  </a:cubicBezTo>
                  <a:cubicBezTo>
                    <a:pt x="272596" y="134434"/>
                    <a:pt x="288324" y="138959"/>
                    <a:pt x="302480" y="137635"/>
                  </a:cubicBezTo>
                  <a:cubicBezTo>
                    <a:pt x="317242" y="136255"/>
                    <a:pt x="288573" y="112831"/>
                    <a:pt x="285316" y="110514"/>
                  </a:cubicBezTo>
                  <a:close/>
                  <a:moveTo>
                    <a:pt x="297099" y="74564"/>
                  </a:moveTo>
                  <a:cubicBezTo>
                    <a:pt x="299444" y="73929"/>
                    <a:pt x="372181" y="66894"/>
                    <a:pt x="392186" y="59168"/>
                  </a:cubicBezTo>
                  <a:cubicBezTo>
                    <a:pt x="400381" y="56023"/>
                    <a:pt x="413571" y="51802"/>
                    <a:pt x="417876" y="43359"/>
                  </a:cubicBezTo>
                  <a:cubicBezTo>
                    <a:pt x="425133" y="29123"/>
                    <a:pt x="386695" y="33703"/>
                    <a:pt x="382777" y="34448"/>
                  </a:cubicBezTo>
                  <a:cubicBezTo>
                    <a:pt x="378665" y="35220"/>
                    <a:pt x="373698" y="36682"/>
                    <a:pt x="368428" y="38476"/>
                  </a:cubicBezTo>
                  <a:cubicBezTo>
                    <a:pt x="374112" y="34834"/>
                    <a:pt x="380045" y="31496"/>
                    <a:pt x="385315" y="27357"/>
                  </a:cubicBezTo>
                  <a:cubicBezTo>
                    <a:pt x="389620" y="23991"/>
                    <a:pt x="404134" y="13783"/>
                    <a:pt x="399443" y="6389"/>
                  </a:cubicBezTo>
                  <a:cubicBezTo>
                    <a:pt x="393400" y="-3130"/>
                    <a:pt x="372015" y="5147"/>
                    <a:pt x="364979" y="8154"/>
                  </a:cubicBezTo>
                  <a:cubicBezTo>
                    <a:pt x="338213" y="19549"/>
                    <a:pt x="307226" y="57844"/>
                    <a:pt x="299196" y="70287"/>
                  </a:cubicBezTo>
                  <a:cubicBezTo>
                    <a:pt x="296768" y="71694"/>
                    <a:pt x="296630" y="74674"/>
                    <a:pt x="297099" y="74564"/>
                  </a:cubicBezTo>
                  <a:close/>
                  <a:moveTo>
                    <a:pt x="449829" y="114376"/>
                  </a:moveTo>
                  <a:cubicBezTo>
                    <a:pt x="425105" y="97656"/>
                    <a:pt x="370994" y="91890"/>
                    <a:pt x="355625" y="87945"/>
                  </a:cubicBezTo>
                  <a:cubicBezTo>
                    <a:pt x="354521" y="87669"/>
                    <a:pt x="356701" y="89959"/>
                    <a:pt x="357501" y="90731"/>
                  </a:cubicBezTo>
                  <a:cubicBezTo>
                    <a:pt x="357556" y="90787"/>
                    <a:pt x="357611" y="90814"/>
                    <a:pt x="357666" y="90869"/>
                  </a:cubicBezTo>
                  <a:cubicBezTo>
                    <a:pt x="359957" y="95173"/>
                    <a:pt x="371353" y="108610"/>
                    <a:pt x="374443" y="112307"/>
                  </a:cubicBezTo>
                  <a:cubicBezTo>
                    <a:pt x="390172" y="130985"/>
                    <a:pt x="406645" y="151705"/>
                    <a:pt x="427726" y="164921"/>
                  </a:cubicBezTo>
                  <a:cubicBezTo>
                    <a:pt x="430044" y="166356"/>
                    <a:pt x="432417" y="167680"/>
                    <a:pt x="434956" y="168646"/>
                  </a:cubicBezTo>
                  <a:cubicBezTo>
                    <a:pt x="442020" y="171350"/>
                    <a:pt x="448366" y="169115"/>
                    <a:pt x="446711" y="160865"/>
                  </a:cubicBezTo>
                  <a:cubicBezTo>
                    <a:pt x="445441" y="154547"/>
                    <a:pt x="404713" y="123426"/>
                    <a:pt x="378693" y="104333"/>
                  </a:cubicBezTo>
                  <a:cubicBezTo>
                    <a:pt x="406783" y="119122"/>
                    <a:pt x="462522" y="145939"/>
                    <a:pt x="466385" y="140228"/>
                  </a:cubicBezTo>
                  <a:cubicBezTo>
                    <a:pt x="472842" y="130737"/>
                    <a:pt x="456341" y="118763"/>
                    <a:pt x="449829" y="114376"/>
                  </a:cubicBezTo>
                  <a:close/>
                  <a:moveTo>
                    <a:pt x="641162" y="44766"/>
                  </a:moveTo>
                  <a:cubicBezTo>
                    <a:pt x="639837" y="42256"/>
                    <a:pt x="634539" y="42725"/>
                    <a:pt x="632332" y="42725"/>
                  </a:cubicBezTo>
                  <a:cubicBezTo>
                    <a:pt x="621598" y="42725"/>
                    <a:pt x="610754" y="43856"/>
                    <a:pt x="600103" y="45097"/>
                  </a:cubicBezTo>
                  <a:cubicBezTo>
                    <a:pt x="554380" y="50477"/>
                    <a:pt x="521903" y="85075"/>
                    <a:pt x="530760" y="83834"/>
                  </a:cubicBezTo>
                  <a:cubicBezTo>
                    <a:pt x="560754" y="79613"/>
                    <a:pt x="590693" y="73212"/>
                    <a:pt x="618673" y="61872"/>
                  </a:cubicBezTo>
                  <a:cubicBezTo>
                    <a:pt x="621957" y="60548"/>
                    <a:pt x="644997" y="52023"/>
                    <a:pt x="641162" y="44766"/>
                  </a:cubicBezTo>
                  <a:close/>
                  <a:moveTo>
                    <a:pt x="673474" y="130571"/>
                  </a:moveTo>
                  <a:cubicBezTo>
                    <a:pt x="643452" y="109272"/>
                    <a:pt x="566825" y="93159"/>
                    <a:pt x="552752" y="91366"/>
                  </a:cubicBezTo>
                  <a:cubicBezTo>
                    <a:pt x="538680" y="89545"/>
                    <a:pt x="585009" y="117411"/>
                    <a:pt x="589038" y="119784"/>
                  </a:cubicBezTo>
                  <a:cubicBezTo>
                    <a:pt x="614396" y="134655"/>
                    <a:pt x="640803" y="147898"/>
                    <a:pt x="668783" y="157224"/>
                  </a:cubicBezTo>
                  <a:cubicBezTo>
                    <a:pt x="674108" y="158989"/>
                    <a:pt x="694555" y="167763"/>
                    <a:pt x="698943" y="160148"/>
                  </a:cubicBezTo>
                  <a:cubicBezTo>
                    <a:pt x="704020" y="151236"/>
                    <a:pt x="678799" y="134324"/>
                    <a:pt x="673474" y="1305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 rot="5331254">
              <a:off x="231899" y="739380"/>
              <a:ext cx="489342" cy="12670"/>
            </a:xfrm>
            <a:custGeom>
              <a:avLst/>
              <a:gdLst/>
              <a:ahLst/>
              <a:cxnLst/>
              <a:rect l="l" t="t" r="r" b="b"/>
              <a:pathLst>
                <a:path w="978488" h="25334" extrusionOk="0">
                  <a:moveTo>
                    <a:pt x="972776" y="13635"/>
                  </a:moveTo>
                  <a:cubicBezTo>
                    <a:pt x="976004" y="13718"/>
                    <a:pt x="978543" y="16394"/>
                    <a:pt x="978488" y="19622"/>
                  </a:cubicBezTo>
                  <a:cubicBezTo>
                    <a:pt x="978405" y="22850"/>
                    <a:pt x="975728" y="25388"/>
                    <a:pt x="972500" y="25333"/>
                  </a:cubicBezTo>
                  <a:lnTo>
                    <a:pt x="776255" y="22547"/>
                  </a:lnTo>
                  <a:cubicBezTo>
                    <a:pt x="699021" y="21388"/>
                    <a:pt x="608404" y="20367"/>
                    <a:pt x="522561" y="19181"/>
                  </a:cubicBezTo>
                  <a:cubicBezTo>
                    <a:pt x="461634" y="18353"/>
                    <a:pt x="403109" y="17470"/>
                    <a:pt x="353468" y="16918"/>
                  </a:cubicBezTo>
                  <a:cubicBezTo>
                    <a:pt x="309981" y="16422"/>
                    <a:pt x="273337" y="16091"/>
                    <a:pt x="247895" y="16256"/>
                  </a:cubicBezTo>
                  <a:cubicBezTo>
                    <a:pt x="198062" y="16477"/>
                    <a:pt x="135286" y="24616"/>
                    <a:pt x="77892" y="22574"/>
                  </a:cubicBezTo>
                  <a:cubicBezTo>
                    <a:pt x="51733" y="21664"/>
                    <a:pt x="26679" y="18657"/>
                    <a:pt x="4383" y="11952"/>
                  </a:cubicBezTo>
                  <a:cubicBezTo>
                    <a:pt x="1155" y="11014"/>
                    <a:pt x="-694" y="7620"/>
                    <a:pt x="244" y="4393"/>
                  </a:cubicBezTo>
                  <a:cubicBezTo>
                    <a:pt x="1182" y="1164"/>
                    <a:pt x="4576" y="-712"/>
                    <a:pt x="7805" y="254"/>
                  </a:cubicBezTo>
                  <a:cubicBezTo>
                    <a:pt x="29217" y="6351"/>
                    <a:pt x="53223" y="8834"/>
                    <a:pt x="78251" y="9386"/>
                  </a:cubicBezTo>
                  <a:cubicBezTo>
                    <a:pt x="135535" y="10683"/>
                    <a:pt x="198062" y="1827"/>
                    <a:pt x="247730" y="1027"/>
                  </a:cubicBezTo>
                  <a:cubicBezTo>
                    <a:pt x="292017" y="419"/>
                    <a:pt x="370245" y="613"/>
                    <a:pt x="459372" y="1799"/>
                  </a:cubicBezTo>
                  <a:cubicBezTo>
                    <a:pt x="500127" y="2323"/>
                    <a:pt x="543146" y="3123"/>
                    <a:pt x="586247" y="4006"/>
                  </a:cubicBezTo>
                  <a:cubicBezTo>
                    <a:pt x="652112" y="5331"/>
                    <a:pt x="718143" y="6958"/>
                    <a:pt x="776531" y="8393"/>
                  </a:cubicBezTo>
                  <a:lnTo>
                    <a:pt x="972776" y="13635"/>
                  </a:lnTo>
                  <a:lnTo>
                    <a:pt x="972776" y="1363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 rot="5331254">
              <a:off x="258758" y="791450"/>
              <a:ext cx="440028" cy="111435"/>
            </a:xfrm>
            <a:custGeom>
              <a:avLst/>
              <a:gdLst/>
              <a:ahLst/>
              <a:cxnLst/>
              <a:rect l="l" t="t" r="r" b="b"/>
              <a:pathLst>
                <a:path w="879880" h="222825" extrusionOk="0">
                  <a:moveTo>
                    <a:pt x="879847" y="5640"/>
                  </a:moveTo>
                  <a:cubicBezTo>
                    <a:pt x="881034" y="7516"/>
                    <a:pt x="850405" y="40955"/>
                    <a:pt x="792900" y="57620"/>
                  </a:cubicBezTo>
                  <a:cubicBezTo>
                    <a:pt x="703691" y="83444"/>
                    <a:pt x="588267" y="114897"/>
                    <a:pt x="575078" y="110096"/>
                  </a:cubicBezTo>
                  <a:cubicBezTo>
                    <a:pt x="562992" y="105682"/>
                    <a:pt x="694143" y="48349"/>
                    <a:pt x="770467" y="24318"/>
                  </a:cubicBezTo>
                  <a:cubicBezTo>
                    <a:pt x="790610" y="17973"/>
                    <a:pt x="868451" y="-12376"/>
                    <a:pt x="879847" y="5640"/>
                  </a:cubicBezTo>
                  <a:close/>
                  <a:moveTo>
                    <a:pt x="674359" y="183375"/>
                  </a:moveTo>
                  <a:cubicBezTo>
                    <a:pt x="653360" y="165580"/>
                    <a:pt x="618813" y="150074"/>
                    <a:pt x="599277" y="150653"/>
                  </a:cubicBezTo>
                  <a:cubicBezTo>
                    <a:pt x="588378" y="150957"/>
                    <a:pt x="565503" y="161965"/>
                    <a:pt x="579217" y="172312"/>
                  </a:cubicBezTo>
                  <a:cubicBezTo>
                    <a:pt x="603830" y="190935"/>
                    <a:pt x="657803" y="214635"/>
                    <a:pt x="688652" y="217587"/>
                  </a:cubicBezTo>
                  <a:cubicBezTo>
                    <a:pt x="701042" y="218773"/>
                    <a:pt x="693840" y="199874"/>
                    <a:pt x="674359" y="183375"/>
                  </a:cubicBezTo>
                  <a:close/>
                  <a:moveTo>
                    <a:pt x="625932" y="55826"/>
                  </a:moveTo>
                  <a:cubicBezTo>
                    <a:pt x="646490" y="17421"/>
                    <a:pt x="508908" y="69318"/>
                    <a:pt x="516800" y="88962"/>
                  </a:cubicBezTo>
                  <a:cubicBezTo>
                    <a:pt x="518952" y="94287"/>
                    <a:pt x="553941" y="94094"/>
                    <a:pt x="581728" y="85375"/>
                  </a:cubicBezTo>
                  <a:cubicBezTo>
                    <a:pt x="602837" y="78726"/>
                    <a:pt x="624635" y="58227"/>
                    <a:pt x="625932" y="55826"/>
                  </a:cubicBezTo>
                  <a:close/>
                  <a:moveTo>
                    <a:pt x="438021" y="163952"/>
                  </a:moveTo>
                  <a:cubicBezTo>
                    <a:pt x="422513" y="150681"/>
                    <a:pt x="374335" y="128995"/>
                    <a:pt x="367961" y="130347"/>
                  </a:cubicBezTo>
                  <a:cubicBezTo>
                    <a:pt x="348618" y="134486"/>
                    <a:pt x="366526" y="148612"/>
                    <a:pt x="369423" y="151288"/>
                  </a:cubicBezTo>
                  <a:cubicBezTo>
                    <a:pt x="382751" y="163648"/>
                    <a:pt x="426266" y="188369"/>
                    <a:pt x="437855" y="188617"/>
                  </a:cubicBezTo>
                  <a:cubicBezTo>
                    <a:pt x="469312" y="189280"/>
                    <a:pt x="443043" y="168256"/>
                    <a:pt x="438021" y="163952"/>
                  </a:cubicBezTo>
                  <a:close/>
                  <a:moveTo>
                    <a:pt x="357945" y="155840"/>
                  </a:moveTo>
                  <a:cubicBezTo>
                    <a:pt x="355378" y="154488"/>
                    <a:pt x="352785" y="153247"/>
                    <a:pt x="350025" y="152336"/>
                  </a:cubicBezTo>
                  <a:cubicBezTo>
                    <a:pt x="328116" y="145025"/>
                    <a:pt x="353254" y="192204"/>
                    <a:pt x="396217" y="218028"/>
                  </a:cubicBezTo>
                  <a:cubicBezTo>
                    <a:pt x="431509" y="233589"/>
                    <a:pt x="419009" y="199791"/>
                    <a:pt x="408413" y="190631"/>
                  </a:cubicBezTo>
                  <a:cubicBezTo>
                    <a:pt x="392436" y="176781"/>
                    <a:pt x="375715" y="165414"/>
                    <a:pt x="357945" y="155840"/>
                  </a:cubicBezTo>
                  <a:close/>
                  <a:moveTo>
                    <a:pt x="376984" y="43769"/>
                  </a:moveTo>
                  <a:cubicBezTo>
                    <a:pt x="354523" y="49288"/>
                    <a:pt x="323287" y="58392"/>
                    <a:pt x="307531" y="76077"/>
                  </a:cubicBezTo>
                  <a:cubicBezTo>
                    <a:pt x="296328" y="88631"/>
                    <a:pt x="323508" y="87169"/>
                    <a:pt x="329413" y="86231"/>
                  </a:cubicBezTo>
                  <a:cubicBezTo>
                    <a:pt x="348866" y="83196"/>
                    <a:pt x="375329" y="76353"/>
                    <a:pt x="389429" y="61951"/>
                  </a:cubicBezTo>
                  <a:cubicBezTo>
                    <a:pt x="407227" y="43769"/>
                    <a:pt x="385924" y="41562"/>
                    <a:pt x="376984" y="43769"/>
                  </a:cubicBezTo>
                  <a:close/>
                  <a:moveTo>
                    <a:pt x="377950" y="25174"/>
                  </a:moveTo>
                  <a:cubicBezTo>
                    <a:pt x="387883" y="4316"/>
                    <a:pt x="349915" y="1860"/>
                    <a:pt x="338188" y="9916"/>
                  </a:cubicBezTo>
                  <a:cubicBezTo>
                    <a:pt x="318817" y="23215"/>
                    <a:pt x="281649" y="57978"/>
                    <a:pt x="284105" y="64131"/>
                  </a:cubicBezTo>
                  <a:cubicBezTo>
                    <a:pt x="286616" y="70394"/>
                    <a:pt x="300688" y="67221"/>
                    <a:pt x="305131" y="66283"/>
                  </a:cubicBezTo>
                  <a:cubicBezTo>
                    <a:pt x="326102" y="61758"/>
                    <a:pt x="375825" y="29671"/>
                    <a:pt x="377950" y="25174"/>
                  </a:cubicBezTo>
                  <a:close/>
                  <a:moveTo>
                    <a:pt x="213631" y="159675"/>
                  </a:moveTo>
                  <a:cubicBezTo>
                    <a:pt x="209602" y="156834"/>
                    <a:pt x="194840" y="150102"/>
                    <a:pt x="189983" y="154268"/>
                  </a:cubicBezTo>
                  <a:cubicBezTo>
                    <a:pt x="183913" y="159427"/>
                    <a:pt x="188300" y="176367"/>
                    <a:pt x="190783" y="179154"/>
                  </a:cubicBezTo>
                  <a:cubicBezTo>
                    <a:pt x="202235" y="191983"/>
                    <a:pt x="224475" y="211021"/>
                    <a:pt x="240203" y="218635"/>
                  </a:cubicBezTo>
                  <a:cubicBezTo>
                    <a:pt x="245225" y="221063"/>
                    <a:pt x="256456" y="225919"/>
                    <a:pt x="260954" y="220015"/>
                  </a:cubicBezTo>
                  <a:cubicBezTo>
                    <a:pt x="265010" y="214690"/>
                    <a:pt x="258305" y="205613"/>
                    <a:pt x="255324" y="201309"/>
                  </a:cubicBezTo>
                  <a:cubicBezTo>
                    <a:pt x="244315" y="185610"/>
                    <a:pt x="230766" y="171650"/>
                    <a:pt x="213631" y="159675"/>
                  </a:cubicBezTo>
                  <a:close/>
                  <a:moveTo>
                    <a:pt x="225772" y="129382"/>
                  </a:moveTo>
                  <a:cubicBezTo>
                    <a:pt x="220088" y="127450"/>
                    <a:pt x="195999" y="123008"/>
                    <a:pt x="195309" y="133051"/>
                  </a:cubicBezTo>
                  <a:cubicBezTo>
                    <a:pt x="194757" y="132637"/>
                    <a:pt x="207395" y="152502"/>
                    <a:pt x="220612" y="160613"/>
                  </a:cubicBezTo>
                  <a:cubicBezTo>
                    <a:pt x="236478" y="170353"/>
                    <a:pt x="242659" y="175595"/>
                    <a:pt x="257891" y="178299"/>
                  </a:cubicBezTo>
                  <a:cubicBezTo>
                    <a:pt x="263133" y="179237"/>
                    <a:pt x="271825" y="180451"/>
                    <a:pt x="274861" y="174850"/>
                  </a:cubicBezTo>
                  <a:cubicBezTo>
                    <a:pt x="278420" y="168283"/>
                    <a:pt x="273840" y="160586"/>
                    <a:pt x="269480" y="155537"/>
                  </a:cubicBezTo>
                  <a:cubicBezTo>
                    <a:pt x="258498" y="142873"/>
                    <a:pt x="241500" y="134706"/>
                    <a:pt x="225772" y="129382"/>
                  </a:cubicBezTo>
                  <a:close/>
                  <a:moveTo>
                    <a:pt x="197047" y="63579"/>
                  </a:moveTo>
                  <a:cubicBezTo>
                    <a:pt x="195474" y="54309"/>
                    <a:pt x="184658" y="53260"/>
                    <a:pt x="177014" y="53674"/>
                  </a:cubicBezTo>
                  <a:cubicBezTo>
                    <a:pt x="157809" y="54723"/>
                    <a:pt x="137556" y="59717"/>
                    <a:pt x="120503" y="68187"/>
                  </a:cubicBezTo>
                  <a:cubicBezTo>
                    <a:pt x="115784" y="70532"/>
                    <a:pt x="106044" y="75581"/>
                    <a:pt x="107258" y="82230"/>
                  </a:cubicBezTo>
                  <a:cubicBezTo>
                    <a:pt x="108555" y="89210"/>
                    <a:pt x="117881" y="90866"/>
                    <a:pt x="123648" y="91335"/>
                  </a:cubicBezTo>
                  <a:cubicBezTo>
                    <a:pt x="139377" y="92659"/>
                    <a:pt x="155629" y="89514"/>
                    <a:pt x="170309" y="84410"/>
                  </a:cubicBezTo>
                  <a:cubicBezTo>
                    <a:pt x="176904" y="82092"/>
                    <a:pt x="198620" y="72822"/>
                    <a:pt x="197047" y="63579"/>
                  </a:cubicBezTo>
                  <a:close/>
                  <a:moveTo>
                    <a:pt x="123676" y="57868"/>
                  </a:moveTo>
                  <a:cubicBezTo>
                    <a:pt x="144482" y="54226"/>
                    <a:pt x="165204" y="46115"/>
                    <a:pt x="183581" y="36155"/>
                  </a:cubicBezTo>
                  <a:cubicBezTo>
                    <a:pt x="188686" y="33396"/>
                    <a:pt x="210154" y="23187"/>
                    <a:pt x="206043" y="13972"/>
                  </a:cubicBezTo>
                  <a:cubicBezTo>
                    <a:pt x="201931" y="4757"/>
                    <a:pt x="185541" y="6882"/>
                    <a:pt x="177318" y="8289"/>
                  </a:cubicBezTo>
                  <a:cubicBezTo>
                    <a:pt x="155326" y="12041"/>
                    <a:pt x="133361" y="20980"/>
                    <a:pt x="115784" y="34389"/>
                  </a:cubicBezTo>
                  <a:cubicBezTo>
                    <a:pt x="110817" y="38169"/>
                    <a:pt x="100056" y="46032"/>
                    <a:pt x="102070" y="53592"/>
                  </a:cubicBezTo>
                  <a:cubicBezTo>
                    <a:pt x="104168" y="61537"/>
                    <a:pt x="118240" y="58834"/>
                    <a:pt x="123676" y="57868"/>
                  </a:cubicBezTo>
                  <a:close/>
                  <a:moveTo>
                    <a:pt x="94482" y="130154"/>
                  </a:moveTo>
                  <a:cubicBezTo>
                    <a:pt x="86094" y="126733"/>
                    <a:pt x="77236" y="124415"/>
                    <a:pt x="68379" y="122456"/>
                  </a:cubicBezTo>
                  <a:cubicBezTo>
                    <a:pt x="56376" y="119835"/>
                    <a:pt x="13716" y="119201"/>
                    <a:pt x="24615" y="135258"/>
                  </a:cubicBezTo>
                  <a:cubicBezTo>
                    <a:pt x="35515" y="151316"/>
                    <a:pt x="88605" y="160751"/>
                    <a:pt x="109521" y="158903"/>
                  </a:cubicBezTo>
                  <a:cubicBezTo>
                    <a:pt x="111562" y="158710"/>
                    <a:pt x="113632" y="158461"/>
                    <a:pt x="115619" y="157937"/>
                  </a:cubicBezTo>
                  <a:cubicBezTo>
                    <a:pt x="122876" y="156006"/>
                    <a:pt x="122462" y="150488"/>
                    <a:pt x="118268" y="145329"/>
                  </a:cubicBezTo>
                  <a:cubicBezTo>
                    <a:pt x="112418" y="138100"/>
                    <a:pt x="102953" y="133630"/>
                    <a:pt x="94482" y="130154"/>
                  </a:cubicBezTo>
                  <a:close/>
                  <a:moveTo>
                    <a:pt x="71469" y="169166"/>
                  </a:moveTo>
                  <a:cubicBezTo>
                    <a:pt x="70227" y="168118"/>
                    <a:pt x="68241" y="166518"/>
                    <a:pt x="66971" y="165552"/>
                  </a:cubicBezTo>
                  <a:cubicBezTo>
                    <a:pt x="55189" y="156641"/>
                    <a:pt x="41447" y="148501"/>
                    <a:pt x="27402" y="143673"/>
                  </a:cubicBezTo>
                  <a:cubicBezTo>
                    <a:pt x="20614" y="141328"/>
                    <a:pt x="1906" y="139811"/>
                    <a:pt x="168" y="148584"/>
                  </a:cubicBezTo>
                  <a:cubicBezTo>
                    <a:pt x="-1571" y="157358"/>
                    <a:pt x="10543" y="166904"/>
                    <a:pt x="20918" y="174271"/>
                  </a:cubicBezTo>
                  <a:cubicBezTo>
                    <a:pt x="27954" y="179237"/>
                    <a:pt x="35846" y="183155"/>
                    <a:pt x="44096" y="185748"/>
                  </a:cubicBezTo>
                  <a:cubicBezTo>
                    <a:pt x="49643" y="187486"/>
                    <a:pt x="55355" y="188673"/>
                    <a:pt x="61094" y="189473"/>
                  </a:cubicBezTo>
                  <a:cubicBezTo>
                    <a:pt x="64681" y="189969"/>
                    <a:pt x="68296" y="190300"/>
                    <a:pt x="71911" y="190356"/>
                  </a:cubicBezTo>
                  <a:cubicBezTo>
                    <a:pt x="73953" y="190411"/>
                    <a:pt x="76022" y="190383"/>
                    <a:pt x="78036" y="190052"/>
                  </a:cubicBezTo>
                  <a:cubicBezTo>
                    <a:pt x="91033" y="187872"/>
                    <a:pt x="75774" y="172836"/>
                    <a:pt x="71469" y="169166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 rot="5331254">
              <a:off x="803224" y="49830"/>
              <a:ext cx="293372" cy="510795"/>
            </a:xfrm>
            <a:custGeom>
              <a:avLst/>
              <a:gdLst/>
              <a:ahLst/>
              <a:cxnLst/>
              <a:rect l="l" t="t" r="r" b="b"/>
              <a:pathLst>
                <a:path w="586626" h="1021386" extrusionOk="0">
                  <a:moveTo>
                    <a:pt x="152606" y="835423"/>
                  </a:moveTo>
                  <a:cubicBezTo>
                    <a:pt x="202357" y="889582"/>
                    <a:pt x="228295" y="970062"/>
                    <a:pt x="224818" y="1018373"/>
                  </a:cubicBezTo>
                  <a:cubicBezTo>
                    <a:pt x="223825" y="1031478"/>
                    <a:pt x="124102" y="1002039"/>
                    <a:pt x="54456" y="926194"/>
                  </a:cubicBezTo>
                  <a:cubicBezTo>
                    <a:pt x="3518" y="870766"/>
                    <a:pt x="-3187" y="758198"/>
                    <a:pt x="1063" y="754446"/>
                  </a:cubicBezTo>
                  <a:cubicBezTo>
                    <a:pt x="4374" y="751494"/>
                    <a:pt x="90521" y="767855"/>
                    <a:pt x="152606" y="835423"/>
                  </a:cubicBezTo>
                  <a:close/>
                  <a:moveTo>
                    <a:pt x="274183" y="631146"/>
                  </a:moveTo>
                  <a:cubicBezTo>
                    <a:pt x="218775" y="717613"/>
                    <a:pt x="216926" y="820000"/>
                    <a:pt x="230033" y="817379"/>
                  </a:cubicBezTo>
                  <a:cubicBezTo>
                    <a:pt x="278267" y="807612"/>
                    <a:pt x="350037" y="761288"/>
                    <a:pt x="389606" y="699514"/>
                  </a:cubicBezTo>
                  <a:cubicBezTo>
                    <a:pt x="438943" y="622483"/>
                    <a:pt x="431659" y="536512"/>
                    <a:pt x="427878" y="534139"/>
                  </a:cubicBezTo>
                  <a:cubicBezTo>
                    <a:pt x="423050" y="531159"/>
                    <a:pt x="314690" y="567937"/>
                    <a:pt x="274183" y="631146"/>
                  </a:cubicBezTo>
                  <a:close/>
                  <a:moveTo>
                    <a:pt x="215326" y="627118"/>
                  </a:moveTo>
                  <a:cubicBezTo>
                    <a:pt x="221369" y="579056"/>
                    <a:pt x="199763" y="497362"/>
                    <a:pt x="152937" y="440692"/>
                  </a:cubicBezTo>
                  <a:cubicBezTo>
                    <a:pt x="94549" y="370006"/>
                    <a:pt x="9423" y="349258"/>
                    <a:pt x="5919" y="352017"/>
                  </a:cubicBezTo>
                  <a:cubicBezTo>
                    <a:pt x="1504" y="355576"/>
                    <a:pt x="2194" y="468309"/>
                    <a:pt x="50096" y="526304"/>
                  </a:cubicBezTo>
                  <a:cubicBezTo>
                    <a:pt x="115631" y="605597"/>
                    <a:pt x="213615" y="640168"/>
                    <a:pt x="215326" y="627118"/>
                  </a:cubicBezTo>
                  <a:close/>
                  <a:moveTo>
                    <a:pt x="586513" y="183883"/>
                  </a:moveTo>
                  <a:cubicBezTo>
                    <a:pt x="583588" y="179082"/>
                    <a:pt x="470014" y="163797"/>
                    <a:pt x="404838" y="202230"/>
                  </a:cubicBezTo>
                  <a:cubicBezTo>
                    <a:pt x="315739" y="254817"/>
                    <a:pt x="267091" y="345340"/>
                    <a:pt x="279977" y="348817"/>
                  </a:cubicBezTo>
                  <a:cubicBezTo>
                    <a:pt x="327521" y="361508"/>
                    <a:pt x="412812" y="352045"/>
                    <a:pt x="476471" y="314495"/>
                  </a:cubicBezTo>
                  <a:cubicBezTo>
                    <a:pt x="555857" y="267647"/>
                    <a:pt x="588831" y="187690"/>
                    <a:pt x="586513" y="183883"/>
                  </a:cubicBezTo>
                  <a:close/>
                  <a:moveTo>
                    <a:pt x="270044" y="296257"/>
                  </a:moveTo>
                  <a:cubicBezTo>
                    <a:pt x="281440" y="249134"/>
                    <a:pt x="269133" y="165591"/>
                    <a:pt x="228957" y="104203"/>
                  </a:cubicBezTo>
                  <a:cubicBezTo>
                    <a:pt x="178875" y="27613"/>
                    <a:pt x="96564" y="-2267"/>
                    <a:pt x="92811" y="133"/>
                  </a:cubicBezTo>
                  <a:cubicBezTo>
                    <a:pt x="88010" y="3168"/>
                    <a:pt x="76034" y="115267"/>
                    <a:pt x="117148" y="178117"/>
                  </a:cubicBezTo>
                  <a:cubicBezTo>
                    <a:pt x="173356" y="264060"/>
                    <a:pt x="266898" y="309032"/>
                    <a:pt x="270044" y="29625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 rot="5331254">
              <a:off x="823609" y="-35034"/>
              <a:ext cx="234085" cy="683587"/>
            </a:xfrm>
            <a:custGeom>
              <a:avLst/>
              <a:gdLst/>
              <a:ahLst/>
              <a:cxnLst/>
              <a:rect l="l" t="t" r="r" b="b"/>
              <a:pathLst>
                <a:path w="468076" h="1366900" extrusionOk="0">
                  <a:moveTo>
                    <a:pt x="456640" y="373256"/>
                  </a:moveTo>
                  <a:cubicBezTo>
                    <a:pt x="457826" y="376402"/>
                    <a:pt x="456281" y="379933"/>
                    <a:pt x="453135" y="381147"/>
                  </a:cubicBezTo>
                  <a:cubicBezTo>
                    <a:pt x="426038" y="392128"/>
                    <a:pt x="398252" y="402833"/>
                    <a:pt x="370962" y="414559"/>
                  </a:cubicBezTo>
                  <a:cubicBezTo>
                    <a:pt x="352971" y="422256"/>
                    <a:pt x="335256" y="430533"/>
                    <a:pt x="318120" y="439583"/>
                  </a:cubicBezTo>
                  <a:cubicBezTo>
                    <a:pt x="289671" y="454619"/>
                    <a:pt x="262740" y="471974"/>
                    <a:pt x="239672" y="494956"/>
                  </a:cubicBezTo>
                  <a:cubicBezTo>
                    <a:pt x="234015" y="500502"/>
                    <a:pt x="229104" y="506544"/>
                    <a:pt x="224799" y="512972"/>
                  </a:cubicBezTo>
                  <a:cubicBezTo>
                    <a:pt x="220412" y="519539"/>
                    <a:pt x="216604" y="526492"/>
                    <a:pt x="213210" y="533775"/>
                  </a:cubicBezTo>
                  <a:cubicBezTo>
                    <a:pt x="211389" y="537638"/>
                    <a:pt x="209982" y="544508"/>
                    <a:pt x="207884" y="549943"/>
                  </a:cubicBezTo>
                  <a:cubicBezTo>
                    <a:pt x="206505" y="553420"/>
                    <a:pt x="204877" y="556427"/>
                    <a:pt x="202945" y="558413"/>
                  </a:cubicBezTo>
                  <a:cubicBezTo>
                    <a:pt x="202642" y="558744"/>
                    <a:pt x="202145" y="558689"/>
                    <a:pt x="201786" y="558938"/>
                  </a:cubicBezTo>
                  <a:cubicBezTo>
                    <a:pt x="192239" y="603164"/>
                    <a:pt x="184430" y="648523"/>
                    <a:pt x="178415" y="694681"/>
                  </a:cubicBezTo>
                  <a:cubicBezTo>
                    <a:pt x="178911" y="693660"/>
                    <a:pt x="179325" y="692584"/>
                    <a:pt x="179849" y="691563"/>
                  </a:cubicBezTo>
                  <a:cubicBezTo>
                    <a:pt x="183050" y="685245"/>
                    <a:pt x="186582" y="679092"/>
                    <a:pt x="190473" y="673105"/>
                  </a:cubicBezTo>
                  <a:cubicBezTo>
                    <a:pt x="197730" y="662125"/>
                    <a:pt x="206063" y="651006"/>
                    <a:pt x="215721" y="640935"/>
                  </a:cubicBezTo>
                  <a:cubicBezTo>
                    <a:pt x="222067" y="634314"/>
                    <a:pt x="228966" y="628133"/>
                    <a:pt x="236306" y="622643"/>
                  </a:cubicBezTo>
                  <a:cubicBezTo>
                    <a:pt x="255152" y="608517"/>
                    <a:pt x="276813" y="598722"/>
                    <a:pt x="300295" y="596791"/>
                  </a:cubicBezTo>
                  <a:cubicBezTo>
                    <a:pt x="303634" y="596405"/>
                    <a:pt x="306641" y="598833"/>
                    <a:pt x="307028" y="602171"/>
                  </a:cubicBezTo>
                  <a:cubicBezTo>
                    <a:pt x="307386" y="605510"/>
                    <a:pt x="304986" y="608545"/>
                    <a:pt x="301647" y="608903"/>
                  </a:cubicBezTo>
                  <a:cubicBezTo>
                    <a:pt x="285036" y="611248"/>
                    <a:pt x="269915" y="618311"/>
                    <a:pt x="256173" y="627720"/>
                  </a:cubicBezTo>
                  <a:cubicBezTo>
                    <a:pt x="245825" y="634783"/>
                    <a:pt x="236388" y="643308"/>
                    <a:pt x="227641" y="652413"/>
                  </a:cubicBezTo>
                  <a:cubicBezTo>
                    <a:pt x="218618" y="661793"/>
                    <a:pt x="210285" y="671726"/>
                    <a:pt x="203194" y="681796"/>
                  </a:cubicBezTo>
                  <a:cubicBezTo>
                    <a:pt x="199303" y="687176"/>
                    <a:pt x="195798" y="692722"/>
                    <a:pt x="192487" y="698433"/>
                  </a:cubicBezTo>
                  <a:cubicBezTo>
                    <a:pt x="189148" y="704199"/>
                    <a:pt x="186030" y="710104"/>
                    <a:pt x="183078" y="716118"/>
                  </a:cubicBezTo>
                  <a:cubicBezTo>
                    <a:pt x="181615" y="719043"/>
                    <a:pt x="178470" y="724478"/>
                    <a:pt x="176317" y="728810"/>
                  </a:cubicBezTo>
                  <a:lnTo>
                    <a:pt x="175793" y="729941"/>
                  </a:lnTo>
                  <a:cubicBezTo>
                    <a:pt x="176759" y="732341"/>
                    <a:pt x="175986" y="735211"/>
                    <a:pt x="173779" y="736811"/>
                  </a:cubicBezTo>
                  <a:cubicBezTo>
                    <a:pt x="173779" y="736811"/>
                    <a:pt x="173779" y="736811"/>
                    <a:pt x="173779" y="736811"/>
                  </a:cubicBezTo>
                  <a:cubicBezTo>
                    <a:pt x="170854" y="764898"/>
                    <a:pt x="168564" y="793150"/>
                    <a:pt x="167129" y="821678"/>
                  </a:cubicBezTo>
                  <a:cubicBezTo>
                    <a:pt x="168536" y="821430"/>
                    <a:pt x="169530" y="822368"/>
                    <a:pt x="167074" y="823416"/>
                  </a:cubicBezTo>
                  <a:cubicBezTo>
                    <a:pt x="167046" y="824078"/>
                    <a:pt x="167046" y="824740"/>
                    <a:pt x="167018" y="825403"/>
                  </a:cubicBezTo>
                  <a:cubicBezTo>
                    <a:pt x="171102" y="826644"/>
                    <a:pt x="168729" y="828134"/>
                    <a:pt x="166963" y="827499"/>
                  </a:cubicBezTo>
                  <a:cubicBezTo>
                    <a:pt x="165887" y="850785"/>
                    <a:pt x="164783" y="874044"/>
                    <a:pt x="164811" y="897551"/>
                  </a:cubicBezTo>
                  <a:cubicBezTo>
                    <a:pt x="164839" y="915374"/>
                    <a:pt x="165253" y="933225"/>
                    <a:pt x="165942" y="951131"/>
                  </a:cubicBezTo>
                  <a:cubicBezTo>
                    <a:pt x="166136" y="950551"/>
                    <a:pt x="166218" y="949917"/>
                    <a:pt x="166439" y="949337"/>
                  </a:cubicBezTo>
                  <a:cubicBezTo>
                    <a:pt x="169336" y="940895"/>
                    <a:pt x="172841" y="932645"/>
                    <a:pt x="176869" y="924672"/>
                  </a:cubicBezTo>
                  <a:cubicBezTo>
                    <a:pt x="185147" y="908476"/>
                    <a:pt x="194971" y="893109"/>
                    <a:pt x="205925" y="878486"/>
                  </a:cubicBezTo>
                  <a:cubicBezTo>
                    <a:pt x="214010" y="867671"/>
                    <a:pt x="222647" y="857214"/>
                    <a:pt x="231587" y="847061"/>
                  </a:cubicBezTo>
                  <a:cubicBezTo>
                    <a:pt x="240500" y="836963"/>
                    <a:pt x="249771" y="827223"/>
                    <a:pt x="258877" y="817512"/>
                  </a:cubicBezTo>
                  <a:cubicBezTo>
                    <a:pt x="271377" y="804406"/>
                    <a:pt x="283353" y="790832"/>
                    <a:pt x="295687" y="777589"/>
                  </a:cubicBezTo>
                  <a:cubicBezTo>
                    <a:pt x="301040" y="771878"/>
                    <a:pt x="306448" y="766194"/>
                    <a:pt x="311995" y="760649"/>
                  </a:cubicBezTo>
                  <a:cubicBezTo>
                    <a:pt x="314312" y="758221"/>
                    <a:pt x="318176" y="758110"/>
                    <a:pt x="320604" y="760428"/>
                  </a:cubicBezTo>
                  <a:cubicBezTo>
                    <a:pt x="323060" y="762746"/>
                    <a:pt x="323142" y="766608"/>
                    <a:pt x="320824" y="769064"/>
                  </a:cubicBezTo>
                  <a:cubicBezTo>
                    <a:pt x="315637" y="774775"/>
                    <a:pt x="310615" y="780596"/>
                    <a:pt x="305621" y="786445"/>
                  </a:cubicBezTo>
                  <a:cubicBezTo>
                    <a:pt x="293810" y="800268"/>
                    <a:pt x="282304" y="814311"/>
                    <a:pt x="270273" y="827968"/>
                  </a:cubicBezTo>
                  <a:cubicBezTo>
                    <a:pt x="261499" y="837790"/>
                    <a:pt x="252696" y="847778"/>
                    <a:pt x="243977" y="857876"/>
                  </a:cubicBezTo>
                  <a:cubicBezTo>
                    <a:pt x="235368" y="867836"/>
                    <a:pt x="226869" y="877907"/>
                    <a:pt x="218839" y="888308"/>
                  </a:cubicBezTo>
                  <a:cubicBezTo>
                    <a:pt x="208160" y="902075"/>
                    <a:pt x="198172" y="916339"/>
                    <a:pt x="189838" y="931542"/>
                  </a:cubicBezTo>
                  <a:cubicBezTo>
                    <a:pt x="185782" y="938798"/>
                    <a:pt x="182223" y="946330"/>
                    <a:pt x="179187" y="954055"/>
                  </a:cubicBezTo>
                  <a:cubicBezTo>
                    <a:pt x="176124" y="961808"/>
                    <a:pt x="173558" y="969754"/>
                    <a:pt x="171571" y="977838"/>
                  </a:cubicBezTo>
                  <a:cubicBezTo>
                    <a:pt x="171102" y="979659"/>
                    <a:pt x="170054" y="982694"/>
                    <a:pt x="169392" y="985729"/>
                  </a:cubicBezTo>
                  <a:cubicBezTo>
                    <a:pt x="169143" y="986777"/>
                    <a:pt x="168950" y="987825"/>
                    <a:pt x="168895" y="988791"/>
                  </a:cubicBezTo>
                  <a:cubicBezTo>
                    <a:pt x="168895" y="989150"/>
                    <a:pt x="168674" y="989812"/>
                    <a:pt x="168895" y="989784"/>
                  </a:cubicBezTo>
                  <a:cubicBezTo>
                    <a:pt x="168895" y="989729"/>
                    <a:pt x="168812" y="989674"/>
                    <a:pt x="168784" y="989619"/>
                  </a:cubicBezTo>
                  <a:lnTo>
                    <a:pt x="168895" y="989839"/>
                  </a:lnTo>
                  <a:cubicBezTo>
                    <a:pt x="169943" y="991688"/>
                    <a:pt x="169530" y="993702"/>
                    <a:pt x="168536" y="995440"/>
                  </a:cubicBezTo>
                  <a:cubicBezTo>
                    <a:pt x="173558" y="1066540"/>
                    <a:pt x="184264" y="1137943"/>
                    <a:pt x="201510" y="1208767"/>
                  </a:cubicBezTo>
                  <a:lnTo>
                    <a:pt x="202228" y="1209484"/>
                  </a:lnTo>
                  <a:cubicBezTo>
                    <a:pt x="202393" y="1209650"/>
                    <a:pt x="202338" y="1209898"/>
                    <a:pt x="202476" y="1210063"/>
                  </a:cubicBezTo>
                  <a:cubicBezTo>
                    <a:pt x="203138" y="1197731"/>
                    <a:pt x="205180" y="1185232"/>
                    <a:pt x="206615" y="1175852"/>
                  </a:cubicBezTo>
                  <a:cubicBezTo>
                    <a:pt x="211223" y="1145751"/>
                    <a:pt x="220301" y="1115761"/>
                    <a:pt x="232994" y="1087315"/>
                  </a:cubicBezTo>
                  <a:cubicBezTo>
                    <a:pt x="245660" y="1058953"/>
                    <a:pt x="261940" y="1032135"/>
                    <a:pt x="280842" y="1008187"/>
                  </a:cubicBezTo>
                  <a:cubicBezTo>
                    <a:pt x="292210" y="993923"/>
                    <a:pt x="307166" y="976569"/>
                    <a:pt x="324798" y="966443"/>
                  </a:cubicBezTo>
                  <a:cubicBezTo>
                    <a:pt x="337794" y="958994"/>
                    <a:pt x="352171" y="955324"/>
                    <a:pt x="367595" y="958552"/>
                  </a:cubicBezTo>
                  <a:cubicBezTo>
                    <a:pt x="390084" y="963353"/>
                    <a:pt x="399797" y="981369"/>
                    <a:pt x="399769" y="1002338"/>
                  </a:cubicBezTo>
                  <a:cubicBezTo>
                    <a:pt x="399769" y="1017733"/>
                    <a:pt x="394361" y="1034646"/>
                    <a:pt x="385559" y="1047641"/>
                  </a:cubicBezTo>
                  <a:cubicBezTo>
                    <a:pt x="378688" y="1057766"/>
                    <a:pt x="369803" y="1065491"/>
                    <a:pt x="360035" y="1068802"/>
                  </a:cubicBezTo>
                  <a:cubicBezTo>
                    <a:pt x="339947" y="1075562"/>
                    <a:pt x="325433" y="1066595"/>
                    <a:pt x="319693" y="1056000"/>
                  </a:cubicBezTo>
                  <a:cubicBezTo>
                    <a:pt x="314837" y="1047089"/>
                    <a:pt x="315858" y="1036963"/>
                    <a:pt x="323198" y="1031169"/>
                  </a:cubicBezTo>
                  <a:cubicBezTo>
                    <a:pt x="327668" y="1027638"/>
                    <a:pt x="334980" y="1025403"/>
                    <a:pt x="345797" y="1027362"/>
                  </a:cubicBezTo>
                  <a:cubicBezTo>
                    <a:pt x="349108" y="1027941"/>
                    <a:pt x="351343" y="1031087"/>
                    <a:pt x="350791" y="1034397"/>
                  </a:cubicBezTo>
                  <a:cubicBezTo>
                    <a:pt x="350239" y="1037736"/>
                    <a:pt x="347066" y="1039971"/>
                    <a:pt x="343755" y="1039391"/>
                  </a:cubicBezTo>
                  <a:cubicBezTo>
                    <a:pt x="336525" y="1038288"/>
                    <a:pt x="332027" y="1039115"/>
                    <a:pt x="330234" y="1042150"/>
                  </a:cubicBezTo>
                  <a:cubicBezTo>
                    <a:pt x="328965" y="1044302"/>
                    <a:pt x="329682" y="1047089"/>
                    <a:pt x="331117" y="1049600"/>
                  </a:cubicBezTo>
                  <a:cubicBezTo>
                    <a:pt x="334676" y="1055780"/>
                    <a:pt x="343644" y="1059891"/>
                    <a:pt x="355427" y="1055642"/>
                  </a:cubicBezTo>
                  <a:cubicBezTo>
                    <a:pt x="369886" y="1050400"/>
                    <a:pt x="380454" y="1031528"/>
                    <a:pt x="383517" y="1013153"/>
                  </a:cubicBezTo>
                  <a:cubicBezTo>
                    <a:pt x="386414" y="995799"/>
                    <a:pt x="382496" y="977948"/>
                    <a:pt x="364339" y="974361"/>
                  </a:cubicBezTo>
                  <a:cubicBezTo>
                    <a:pt x="352998" y="972071"/>
                    <a:pt x="342541" y="975189"/>
                    <a:pt x="333021" y="980707"/>
                  </a:cubicBezTo>
                  <a:cubicBezTo>
                    <a:pt x="317210" y="989867"/>
                    <a:pt x="303882" y="1005593"/>
                    <a:pt x="293617" y="1018395"/>
                  </a:cubicBezTo>
                  <a:cubicBezTo>
                    <a:pt x="275212" y="1041102"/>
                    <a:pt x="259319" y="1066623"/>
                    <a:pt x="246708" y="1093578"/>
                  </a:cubicBezTo>
                  <a:cubicBezTo>
                    <a:pt x="234071" y="1120672"/>
                    <a:pt x="224716" y="1149200"/>
                    <a:pt x="219694" y="1178004"/>
                  </a:cubicBezTo>
                  <a:cubicBezTo>
                    <a:pt x="217846" y="1188350"/>
                    <a:pt x="214728" y="1202642"/>
                    <a:pt x="214314" y="1216161"/>
                  </a:cubicBezTo>
                  <a:cubicBezTo>
                    <a:pt x="214148" y="1222093"/>
                    <a:pt x="211610" y="1235033"/>
                    <a:pt x="209623" y="1241185"/>
                  </a:cubicBezTo>
                  <a:cubicBezTo>
                    <a:pt x="220412" y="1280611"/>
                    <a:pt x="233243" y="1319789"/>
                    <a:pt x="248447" y="1358553"/>
                  </a:cubicBezTo>
                  <a:cubicBezTo>
                    <a:pt x="249689" y="1361671"/>
                    <a:pt x="248171" y="1365230"/>
                    <a:pt x="245025" y="1366472"/>
                  </a:cubicBezTo>
                  <a:cubicBezTo>
                    <a:pt x="241907" y="1367713"/>
                    <a:pt x="238348" y="1366168"/>
                    <a:pt x="237106" y="1363050"/>
                  </a:cubicBezTo>
                  <a:cubicBezTo>
                    <a:pt x="217349" y="1313885"/>
                    <a:pt x="201593" y="1263975"/>
                    <a:pt x="188790" y="1213761"/>
                  </a:cubicBezTo>
                  <a:cubicBezTo>
                    <a:pt x="175517" y="1201566"/>
                    <a:pt x="161803" y="1189178"/>
                    <a:pt x="148172" y="1176569"/>
                  </a:cubicBezTo>
                  <a:cubicBezTo>
                    <a:pt x="137963" y="1167106"/>
                    <a:pt x="127863" y="1157560"/>
                    <a:pt x="118150" y="1148179"/>
                  </a:cubicBezTo>
                  <a:cubicBezTo>
                    <a:pt x="108327" y="1138550"/>
                    <a:pt x="99001" y="1128728"/>
                    <a:pt x="90336" y="1118520"/>
                  </a:cubicBezTo>
                  <a:cubicBezTo>
                    <a:pt x="77091" y="1102876"/>
                    <a:pt x="65171" y="1086515"/>
                    <a:pt x="54189" y="1069547"/>
                  </a:cubicBezTo>
                  <a:cubicBezTo>
                    <a:pt x="36087" y="1041571"/>
                    <a:pt x="20718" y="1011884"/>
                    <a:pt x="6535" y="980652"/>
                  </a:cubicBezTo>
                  <a:cubicBezTo>
                    <a:pt x="5128" y="977727"/>
                    <a:pt x="6369" y="974224"/>
                    <a:pt x="9294" y="972844"/>
                  </a:cubicBezTo>
                  <a:cubicBezTo>
                    <a:pt x="12192" y="971464"/>
                    <a:pt x="15696" y="972706"/>
                    <a:pt x="17076" y="975603"/>
                  </a:cubicBezTo>
                  <a:cubicBezTo>
                    <a:pt x="32114" y="1005704"/>
                    <a:pt x="48505" y="1034066"/>
                    <a:pt x="67020" y="1060967"/>
                  </a:cubicBezTo>
                  <a:cubicBezTo>
                    <a:pt x="78112" y="1077107"/>
                    <a:pt x="90060" y="1092668"/>
                    <a:pt x="102946" y="1107787"/>
                  </a:cubicBezTo>
                  <a:cubicBezTo>
                    <a:pt x="111362" y="1117637"/>
                    <a:pt x="120082" y="1127404"/>
                    <a:pt x="129436" y="1136839"/>
                  </a:cubicBezTo>
                  <a:lnTo>
                    <a:pt x="182636" y="1189923"/>
                  </a:lnTo>
                  <a:cubicBezTo>
                    <a:pt x="159927" y="1092723"/>
                    <a:pt x="149414" y="994447"/>
                    <a:pt x="148779" y="897606"/>
                  </a:cubicBezTo>
                  <a:cubicBezTo>
                    <a:pt x="148614" y="873327"/>
                    <a:pt x="149276" y="849158"/>
                    <a:pt x="150324" y="825099"/>
                  </a:cubicBezTo>
                  <a:cubicBezTo>
                    <a:pt x="150049" y="825099"/>
                    <a:pt x="149745" y="825099"/>
                    <a:pt x="149497" y="825099"/>
                  </a:cubicBezTo>
                  <a:lnTo>
                    <a:pt x="149552" y="824989"/>
                  </a:lnTo>
                  <a:cubicBezTo>
                    <a:pt x="149690" y="824685"/>
                    <a:pt x="149745" y="824437"/>
                    <a:pt x="149717" y="824106"/>
                  </a:cubicBezTo>
                  <a:lnTo>
                    <a:pt x="149690" y="823940"/>
                  </a:lnTo>
                  <a:cubicBezTo>
                    <a:pt x="149690" y="823913"/>
                    <a:pt x="149662" y="823913"/>
                    <a:pt x="149662" y="823913"/>
                  </a:cubicBezTo>
                  <a:cubicBezTo>
                    <a:pt x="149911" y="823913"/>
                    <a:pt x="150159" y="823913"/>
                    <a:pt x="150380" y="823913"/>
                  </a:cubicBezTo>
                  <a:cubicBezTo>
                    <a:pt x="150683" y="816877"/>
                    <a:pt x="150876" y="809814"/>
                    <a:pt x="151290" y="802806"/>
                  </a:cubicBezTo>
                  <a:cubicBezTo>
                    <a:pt x="150242" y="802034"/>
                    <a:pt x="149248" y="801123"/>
                    <a:pt x="148862" y="799771"/>
                  </a:cubicBezTo>
                  <a:cubicBezTo>
                    <a:pt x="141881" y="777423"/>
                    <a:pt x="129547" y="756124"/>
                    <a:pt x="114784" y="735486"/>
                  </a:cubicBezTo>
                  <a:cubicBezTo>
                    <a:pt x="106892" y="724395"/>
                    <a:pt x="98256" y="713552"/>
                    <a:pt x="89288" y="702847"/>
                  </a:cubicBezTo>
                  <a:cubicBezTo>
                    <a:pt x="83383" y="695757"/>
                    <a:pt x="77340" y="688694"/>
                    <a:pt x="71269" y="681686"/>
                  </a:cubicBezTo>
                  <a:cubicBezTo>
                    <a:pt x="46959" y="653792"/>
                    <a:pt x="21739" y="627195"/>
                    <a:pt x="1430" y="602668"/>
                  </a:cubicBezTo>
                  <a:cubicBezTo>
                    <a:pt x="-695" y="600212"/>
                    <a:pt x="-419" y="596515"/>
                    <a:pt x="2037" y="594418"/>
                  </a:cubicBezTo>
                  <a:cubicBezTo>
                    <a:pt x="4465" y="592322"/>
                    <a:pt x="8163" y="592570"/>
                    <a:pt x="10288" y="595025"/>
                  </a:cubicBezTo>
                  <a:cubicBezTo>
                    <a:pt x="28665" y="615387"/>
                    <a:pt x="51126" y="636797"/>
                    <a:pt x="72925" y="659862"/>
                  </a:cubicBezTo>
                  <a:cubicBezTo>
                    <a:pt x="86804" y="674568"/>
                    <a:pt x="100518" y="689852"/>
                    <a:pt x="112825" y="705800"/>
                  </a:cubicBezTo>
                  <a:cubicBezTo>
                    <a:pt x="121296" y="716753"/>
                    <a:pt x="129050" y="728092"/>
                    <a:pt x="135921" y="739597"/>
                  </a:cubicBezTo>
                  <a:cubicBezTo>
                    <a:pt x="142929" y="751351"/>
                    <a:pt x="148503" y="763435"/>
                    <a:pt x="153277" y="775630"/>
                  </a:cubicBezTo>
                  <a:cubicBezTo>
                    <a:pt x="155043" y="752786"/>
                    <a:pt x="157112" y="729996"/>
                    <a:pt x="159872" y="707483"/>
                  </a:cubicBezTo>
                  <a:cubicBezTo>
                    <a:pt x="162217" y="688225"/>
                    <a:pt x="165197" y="669243"/>
                    <a:pt x="168233" y="650288"/>
                  </a:cubicBezTo>
                  <a:cubicBezTo>
                    <a:pt x="168095" y="650178"/>
                    <a:pt x="167929" y="650178"/>
                    <a:pt x="167846" y="650068"/>
                  </a:cubicBezTo>
                  <a:cubicBezTo>
                    <a:pt x="166467" y="648274"/>
                    <a:pt x="166273" y="645902"/>
                    <a:pt x="167184" y="643998"/>
                  </a:cubicBezTo>
                  <a:cubicBezTo>
                    <a:pt x="167239" y="643998"/>
                    <a:pt x="167267" y="644025"/>
                    <a:pt x="167322" y="644025"/>
                  </a:cubicBezTo>
                  <a:cubicBezTo>
                    <a:pt x="168122" y="644191"/>
                    <a:pt x="168371" y="643474"/>
                    <a:pt x="168315" y="642370"/>
                  </a:cubicBezTo>
                  <a:cubicBezTo>
                    <a:pt x="168509" y="642204"/>
                    <a:pt x="168702" y="642039"/>
                    <a:pt x="168895" y="641873"/>
                  </a:cubicBezTo>
                  <a:lnTo>
                    <a:pt x="168315" y="642315"/>
                  </a:lnTo>
                  <a:cubicBezTo>
                    <a:pt x="168205" y="639583"/>
                    <a:pt x="166384" y="634424"/>
                    <a:pt x="166246" y="633127"/>
                  </a:cubicBezTo>
                  <a:cubicBezTo>
                    <a:pt x="165446" y="624850"/>
                    <a:pt x="164563" y="616601"/>
                    <a:pt x="163487" y="608351"/>
                  </a:cubicBezTo>
                  <a:cubicBezTo>
                    <a:pt x="162769" y="602916"/>
                    <a:pt x="161997" y="597481"/>
                    <a:pt x="161058" y="592046"/>
                  </a:cubicBezTo>
                  <a:cubicBezTo>
                    <a:pt x="157609" y="571463"/>
                    <a:pt x="151870" y="549943"/>
                    <a:pt x="143785" y="529416"/>
                  </a:cubicBezTo>
                  <a:cubicBezTo>
                    <a:pt x="135838" y="509248"/>
                    <a:pt x="125601" y="490018"/>
                    <a:pt x="112328" y="473850"/>
                  </a:cubicBezTo>
                  <a:cubicBezTo>
                    <a:pt x="107113" y="467311"/>
                    <a:pt x="100822" y="459227"/>
                    <a:pt x="93344" y="453323"/>
                  </a:cubicBezTo>
                  <a:cubicBezTo>
                    <a:pt x="89095" y="449957"/>
                    <a:pt x="84486" y="447225"/>
                    <a:pt x="79354" y="446480"/>
                  </a:cubicBezTo>
                  <a:cubicBezTo>
                    <a:pt x="63653" y="444080"/>
                    <a:pt x="53499" y="455530"/>
                    <a:pt x="51291" y="467808"/>
                  </a:cubicBezTo>
                  <a:cubicBezTo>
                    <a:pt x="49001" y="480333"/>
                    <a:pt x="55044" y="493935"/>
                    <a:pt x="72290" y="495536"/>
                  </a:cubicBezTo>
                  <a:cubicBezTo>
                    <a:pt x="75657" y="495784"/>
                    <a:pt x="78195" y="498708"/>
                    <a:pt x="77947" y="502074"/>
                  </a:cubicBezTo>
                  <a:cubicBezTo>
                    <a:pt x="77698" y="505440"/>
                    <a:pt x="74774" y="507951"/>
                    <a:pt x="71407" y="507703"/>
                  </a:cubicBezTo>
                  <a:cubicBezTo>
                    <a:pt x="44448" y="506241"/>
                    <a:pt x="34487" y="485162"/>
                    <a:pt x="37357" y="465518"/>
                  </a:cubicBezTo>
                  <a:cubicBezTo>
                    <a:pt x="40227" y="445901"/>
                    <a:pt x="56396" y="427940"/>
                    <a:pt x="81479" y="430975"/>
                  </a:cubicBezTo>
                  <a:cubicBezTo>
                    <a:pt x="89315" y="431940"/>
                    <a:pt x="96628" y="435582"/>
                    <a:pt x="103222" y="440604"/>
                  </a:cubicBezTo>
                  <a:cubicBezTo>
                    <a:pt x="111804" y="447143"/>
                    <a:pt x="119144" y="456165"/>
                    <a:pt x="125132" y="463476"/>
                  </a:cubicBezTo>
                  <a:cubicBezTo>
                    <a:pt x="139259" y="481106"/>
                    <a:pt x="150324" y="501881"/>
                    <a:pt x="158437" y="523815"/>
                  </a:cubicBezTo>
                  <a:cubicBezTo>
                    <a:pt x="166494" y="545501"/>
                    <a:pt x="171654" y="568291"/>
                    <a:pt x="174634" y="589976"/>
                  </a:cubicBezTo>
                  <a:cubicBezTo>
                    <a:pt x="175297" y="594860"/>
                    <a:pt x="175821" y="599743"/>
                    <a:pt x="176317" y="604627"/>
                  </a:cubicBezTo>
                  <a:cubicBezTo>
                    <a:pt x="184430" y="561862"/>
                    <a:pt x="194005" y="520036"/>
                    <a:pt x="205015" y="479395"/>
                  </a:cubicBezTo>
                  <a:cubicBezTo>
                    <a:pt x="201510" y="453074"/>
                    <a:pt x="191770" y="429209"/>
                    <a:pt x="178553" y="406696"/>
                  </a:cubicBezTo>
                  <a:cubicBezTo>
                    <a:pt x="169999" y="392100"/>
                    <a:pt x="160065" y="378057"/>
                    <a:pt x="149690" y="364096"/>
                  </a:cubicBezTo>
                  <a:cubicBezTo>
                    <a:pt x="142819" y="354826"/>
                    <a:pt x="135783" y="345583"/>
                    <a:pt x="128774" y="336313"/>
                  </a:cubicBezTo>
                  <a:cubicBezTo>
                    <a:pt x="101429" y="300198"/>
                    <a:pt x="74442" y="263751"/>
                    <a:pt x="60590" y="222587"/>
                  </a:cubicBezTo>
                  <a:cubicBezTo>
                    <a:pt x="59514" y="219552"/>
                    <a:pt x="61115" y="216214"/>
                    <a:pt x="64150" y="215110"/>
                  </a:cubicBezTo>
                  <a:cubicBezTo>
                    <a:pt x="67185" y="214034"/>
                    <a:pt x="70524" y="215634"/>
                    <a:pt x="71600" y="218669"/>
                  </a:cubicBezTo>
                  <a:cubicBezTo>
                    <a:pt x="80541" y="242397"/>
                    <a:pt x="94282" y="264110"/>
                    <a:pt x="109679" y="285216"/>
                  </a:cubicBezTo>
                  <a:cubicBezTo>
                    <a:pt x="119834" y="299149"/>
                    <a:pt x="130705" y="312751"/>
                    <a:pt x="141522" y="326436"/>
                  </a:cubicBezTo>
                  <a:cubicBezTo>
                    <a:pt x="148807" y="335651"/>
                    <a:pt x="156091" y="344866"/>
                    <a:pt x="163017" y="354247"/>
                  </a:cubicBezTo>
                  <a:cubicBezTo>
                    <a:pt x="173696" y="368759"/>
                    <a:pt x="183685" y="383575"/>
                    <a:pt x="192184" y="398943"/>
                  </a:cubicBezTo>
                  <a:cubicBezTo>
                    <a:pt x="201317" y="415524"/>
                    <a:pt x="208381" y="432878"/>
                    <a:pt x="213017" y="451088"/>
                  </a:cubicBezTo>
                  <a:cubicBezTo>
                    <a:pt x="215197" y="443583"/>
                    <a:pt x="217156" y="435858"/>
                    <a:pt x="219418" y="428409"/>
                  </a:cubicBezTo>
                  <a:cubicBezTo>
                    <a:pt x="233270" y="383244"/>
                    <a:pt x="246350" y="338024"/>
                    <a:pt x="257967" y="292473"/>
                  </a:cubicBezTo>
                  <a:cubicBezTo>
                    <a:pt x="259098" y="288031"/>
                    <a:pt x="260036" y="283506"/>
                    <a:pt x="261140" y="279064"/>
                  </a:cubicBezTo>
                  <a:cubicBezTo>
                    <a:pt x="261140" y="275753"/>
                    <a:pt x="261526" y="270539"/>
                    <a:pt x="261526" y="269987"/>
                  </a:cubicBezTo>
                  <a:cubicBezTo>
                    <a:pt x="261554" y="263641"/>
                    <a:pt x="261361" y="257295"/>
                    <a:pt x="261085" y="250977"/>
                  </a:cubicBezTo>
                  <a:cubicBezTo>
                    <a:pt x="260781" y="244604"/>
                    <a:pt x="260367" y="238230"/>
                    <a:pt x="259871" y="231857"/>
                  </a:cubicBezTo>
                  <a:cubicBezTo>
                    <a:pt x="259125" y="221290"/>
                    <a:pt x="257939" y="207854"/>
                    <a:pt x="256007" y="193810"/>
                  </a:cubicBezTo>
                  <a:cubicBezTo>
                    <a:pt x="254352" y="181643"/>
                    <a:pt x="252089" y="169007"/>
                    <a:pt x="248309" y="157419"/>
                  </a:cubicBezTo>
                  <a:cubicBezTo>
                    <a:pt x="243094" y="141555"/>
                    <a:pt x="235423" y="127511"/>
                    <a:pt x="221957" y="120421"/>
                  </a:cubicBezTo>
                  <a:cubicBezTo>
                    <a:pt x="218922" y="118959"/>
                    <a:pt x="217653" y="115289"/>
                    <a:pt x="219115" y="112282"/>
                  </a:cubicBezTo>
                  <a:cubicBezTo>
                    <a:pt x="220605" y="109247"/>
                    <a:pt x="224247" y="107978"/>
                    <a:pt x="227283" y="109440"/>
                  </a:cubicBezTo>
                  <a:cubicBezTo>
                    <a:pt x="244335" y="117055"/>
                    <a:pt x="255704" y="133112"/>
                    <a:pt x="262989" y="152260"/>
                  </a:cubicBezTo>
                  <a:cubicBezTo>
                    <a:pt x="266769" y="162192"/>
                    <a:pt x="269445" y="172980"/>
                    <a:pt x="271211" y="183713"/>
                  </a:cubicBezTo>
                  <a:cubicBezTo>
                    <a:pt x="273419" y="197425"/>
                    <a:pt x="274109" y="210916"/>
                    <a:pt x="274523" y="222394"/>
                  </a:cubicBezTo>
                  <a:cubicBezTo>
                    <a:pt x="279379" y="199935"/>
                    <a:pt x="283849" y="177339"/>
                    <a:pt x="287712" y="154605"/>
                  </a:cubicBezTo>
                  <a:cubicBezTo>
                    <a:pt x="289947" y="141472"/>
                    <a:pt x="291907" y="128339"/>
                    <a:pt x="293673" y="115151"/>
                  </a:cubicBezTo>
                  <a:cubicBezTo>
                    <a:pt x="296377" y="95314"/>
                    <a:pt x="298695" y="75421"/>
                    <a:pt x="301150" y="55501"/>
                  </a:cubicBezTo>
                  <a:lnTo>
                    <a:pt x="305676" y="19965"/>
                  </a:lnTo>
                  <a:cubicBezTo>
                    <a:pt x="305786" y="19276"/>
                    <a:pt x="306862" y="10419"/>
                    <a:pt x="307193" y="6888"/>
                  </a:cubicBezTo>
                  <a:lnTo>
                    <a:pt x="307249" y="6253"/>
                  </a:lnTo>
                  <a:cubicBezTo>
                    <a:pt x="307083" y="3439"/>
                    <a:pt x="308959" y="845"/>
                    <a:pt x="311774" y="211"/>
                  </a:cubicBezTo>
                  <a:cubicBezTo>
                    <a:pt x="313981" y="-313"/>
                    <a:pt x="316658" y="-65"/>
                    <a:pt x="318341" y="3356"/>
                  </a:cubicBezTo>
                  <a:cubicBezTo>
                    <a:pt x="318507" y="3687"/>
                    <a:pt x="318921" y="4543"/>
                    <a:pt x="318948" y="5922"/>
                  </a:cubicBezTo>
                  <a:cubicBezTo>
                    <a:pt x="318948" y="6253"/>
                    <a:pt x="318921" y="6943"/>
                    <a:pt x="318838" y="7881"/>
                  </a:cubicBezTo>
                  <a:cubicBezTo>
                    <a:pt x="318562" y="11550"/>
                    <a:pt x="317513" y="20710"/>
                    <a:pt x="317430" y="21428"/>
                  </a:cubicBezTo>
                  <a:lnTo>
                    <a:pt x="313236" y="56936"/>
                  </a:lnTo>
                  <a:cubicBezTo>
                    <a:pt x="310946" y="76911"/>
                    <a:pt x="308821" y="96887"/>
                    <a:pt x="306310" y="116807"/>
                  </a:cubicBezTo>
                  <a:cubicBezTo>
                    <a:pt x="304627" y="130160"/>
                    <a:pt x="302778" y="143459"/>
                    <a:pt x="300626" y="156757"/>
                  </a:cubicBezTo>
                  <a:cubicBezTo>
                    <a:pt x="296266" y="183602"/>
                    <a:pt x="291024" y="210199"/>
                    <a:pt x="285367" y="236685"/>
                  </a:cubicBezTo>
                  <a:cubicBezTo>
                    <a:pt x="297756" y="211303"/>
                    <a:pt x="313098" y="183519"/>
                    <a:pt x="330593" y="159461"/>
                  </a:cubicBezTo>
                  <a:cubicBezTo>
                    <a:pt x="343479" y="141720"/>
                    <a:pt x="357551" y="126077"/>
                    <a:pt x="372259" y="114820"/>
                  </a:cubicBezTo>
                  <a:cubicBezTo>
                    <a:pt x="384814" y="105219"/>
                    <a:pt x="397921" y="98845"/>
                    <a:pt x="411138" y="96666"/>
                  </a:cubicBezTo>
                  <a:cubicBezTo>
                    <a:pt x="438731" y="92362"/>
                    <a:pt x="455977" y="105715"/>
                    <a:pt x="463703" y="124973"/>
                  </a:cubicBezTo>
                  <a:cubicBezTo>
                    <a:pt x="474299" y="151515"/>
                    <a:pt x="465387" y="190196"/>
                    <a:pt x="439725" y="206640"/>
                  </a:cubicBezTo>
                  <a:cubicBezTo>
                    <a:pt x="417126" y="221014"/>
                    <a:pt x="400294" y="213924"/>
                    <a:pt x="392567" y="202667"/>
                  </a:cubicBezTo>
                  <a:cubicBezTo>
                    <a:pt x="385917" y="193010"/>
                    <a:pt x="385752" y="179740"/>
                    <a:pt x="393644" y="171159"/>
                  </a:cubicBezTo>
                  <a:cubicBezTo>
                    <a:pt x="397727" y="166717"/>
                    <a:pt x="403991" y="163296"/>
                    <a:pt x="412959" y="162744"/>
                  </a:cubicBezTo>
                  <a:cubicBezTo>
                    <a:pt x="416325" y="162496"/>
                    <a:pt x="419250" y="165006"/>
                    <a:pt x="419526" y="168345"/>
                  </a:cubicBezTo>
                  <a:cubicBezTo>
                    <a:pt x="419775" y="171711"/>
                    <a:pt x="417264" y="174663"/>
                    <a:pt x="413897" y="174911"/>
                  </a:cubicBezTo>
                  <a:cubicBezTo>
                    <a:pt x="407578" y="175491"/>
                    <a:pt x="403522" y="178084"/>
                    <a:pt x="401729" y="181754"/>
                  </a:cubicBezTo>
                  <a:cubicBezTo>
                    <a:pt x="399714" y="185892"/>
                    <a:pt x="400652" y="191024"/>
                    <a:pt x="403495" y="194914"/>
                  </a:cubicBezTo>
                  <a:cubicBezTo>
                    <a:pt x="408296" y="201536"/>
                    <a:pt x="418505" y="203467"/>
                    <a:pt x="431778" y="194528"/>
                  </a:cubicBezTo>
                  <a:cubicBezTo>
                    <a:pt x="447975" y="183685"/>
                    <a:pt x="454653" y="161116"/>
                    <a:pt x="451811" y="142134"/>
                  </a:cubicBezTo>
                  <a:cubicBezTo>
                    <a:pt x="449134" y="124090"/>
                    <a:pt x="436883" y="109192"/>
                    <a:pt x="413787" y="112999"/>
                  </a:cubicBezTo>
                  <a:cubicBezTo>
                    <a:pt x="402970" y="114710"/>
                    <a:pt x="392402" y="120090"/>
                    <a:pt x="382082" y="127815"/>
                  </a:cubicBezTo>
                  <a:cubicBezTo>
                    <a:pt x="368340" y="138051"/>
                    <a:pt x="355178" y="152398"/>
                    <a:pt x="342872" y="168593"/>
                  </a:cubicBezTo>
                  <a:cubicBezTo>
                    <a:pt x="310698" y="210944"/>
                    <a:pt x="284677" y="265738"/>
                    <a:pt x="272177" y="295673"/>
                  </a:cubicBezTo>
                  <a:cubicBezTo>
                    <a:pt x="272094" y="295866"/>
                    <a:pt x="271874" y="295894"/>
                    <a:pt x="271791" y="296059"/>
                  </a:cubicBezTo>
                  <a:cubicBezTo>
                    <a:pt x="260450" y="341886"/>
                    <a:pt x="247647" y="387355"/>
                    <a:pt x="234071" y="432823"/>
                  </a:cubicBezTo>
                  <a:cubicBezTo>
                    <a:pt x="228552" y="451171"/>
                    <a:pt x="223502" y="469932"/>
                    <a:pt x="218536" y="488804"/>
                  </a:cubicBezTo>
                  <a:cubicBezTo>
                    <a:pt x="218563" y="489631"/>
                    <a:pt x="218729" y="490376"/>
                    <a:pt x="218756" y="491204"/>
                  </a:cubicBezTo>
                  <a:cubicBezTo>
                    <a:pt x="218811" y="493080"/>
                    <a:pt x="217901" y="494625"/>
                    <a:pt x="216604" y="495784"/>
                  </a:cubicBezTo>
                  <a:cubicBezTo>
                    <a:pt x="215887" y="498515"/>
                    <a:pt x="215224" y="501274"/>
                    <a:pt x="214534" y="504033"/>
                  </a:cubicBezTo>
                  <a:cubicBezTo>
                    <a:pt x="218839" y="497246"/>
                    <a:pt x="223613" y="490762"/>
                    <a:pt x="229325" y="484748"/>
                  </a:cubicBezTo>
                  <a:cubicBezTo>
                    <a:pt x="253027" y="460165"/>
                    <a:pt x="280566" y="440742"/>
                    <a:pt x="310394" y="424960"/>
                  </a:cubicBezTo>
                  <a:cubicBezTo>
                    <a:pt x="327971" y="415635"/>
                    <a:pt x="346376" y="407634"/>
                    <a:pt x="365057" y="400239"/>
                  </a:cubicBezTo>
                  <a:cubicBezTo>
                    <a:pt x="392761" y="389231"/>
                    <a:pt x="421154" y="379768"/>
                    <a:pt x="448748" y="369725"/>
                  </a:cubicBezTo>
                  <a:cubicBezTo>
                    <a:pt x="451893" y="368538"/>
                    <a:pt x="455425" y="370111"/>
                    <a:pt x="456640" y="373256"/>
                  </a:cubicBezTo>
                  <a:close/>
                  <a:moveTo>
                    <a:pt x="149635" y="823913"/>
                  </a:moveTo>
                  <a:cubicBezTo>
                    <a:pt x="148862" y="820602"/>
                    <a:pt x="137521" y="823830"/>
                    <a:pt x="149635" y="823913"/>
                  </a:cubicBezTo>
                  <a:lnTo>
                    <a:pt x="149635" y="823913"/>
                  </a:lnTo>
                  <a:close/>
                  <a:moveTo>
                    <a:pt x="168922" y="989839"/>
                  </a:moveTo>
                  <a:cubicBezTo>
                    <a:pt x="168922" y="989839"/>
                    <a:pt x="168895" y="989812"/>
                    <a:pt x="168895" y="989784"/>
                  </a:cubicBezTo>
                  <a:cubicBezTo>
                    <a:pt x="168895" y="989784"/>
                    <a:pt x="168867" y="989839"/>
                    <a:pt x="168922" y="989839"/>
                  </a:cubicBezTo>
                  <a:lnTo>
                    <a:pt x="168922" y="989839"/>
                  </a:lnTo>
                  <a:close/>
                  <a:moveTo>
                    <a:pt x="168288" y="642315"/>
                  </a:moveTo>
                  <a:cubicBezTo>
                    <a:pt x="167543" y="642894"/>
                    <a:pt x="166549" y="643750"/>
                    <a:pt x="167156" y="643998"/>
                  </a:cubicBezTo>
                  <a:cubicBezTo>
                    <a:pt x="167432" y="643391"/>
                    <a:pt x="167819" y="642867"/>
                    <a:pt x="168288" y="642370"/>
                  </a:cubicBezTo>
                  <a:lnTo>
                    <a:pt x="168288" y="64231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 rot="5331254">
              <a:off x="86849" y="803831"/>
              <a:ext cx="520499" cy="313248"/>
            </a:xfrm>
            <a:custGeom>
              <a:avLst/>
              <a:gdLst/>
              <a:ahLst/>
              <a:cxnLst/>
              <a:rect l="l" t="t" r="r" b="b"/>
              <a:pathLst>
                <a:path w="1040789" h="626370" extrusionOk="0">
                  <a:moveTo>
                    <a:pt x="275503" y="625078"/>
                  </a:moveTo>
                  <a:cubicBezTo>
                    <a:pt x="271750" y="629603"/>
                    <a:pt x="157209" y="624554"/>
                    <a:pt x="99870" y="572050"/>
                  </a:cubicBezTo>
                  <a:cubicBezTo>
                    <a:pt x="21477" y="500233"/>
                    <a:pt x="-10366" y="396052"/>
                    <a:pt x="2934" y="394756"/>
                  </a:cubicBezTo>
                  <a:cubicBezTo>
                    <a:pt x="51996" y="390258"/>
                    <a:pt x="134307" y="416055"/>
                    <a:pt x="190322" y="467373"/>
                  </a:cubicBezTo>
                  <a:cubicBezTo>
                    <a:pt x="260188" y="531354"/>
                    <a:pt x="278455" y="621546"/>
                    <a:pt x="275503" y="625078"/>
                  </a:cubicBezTo>
                  <a:close/>
                  <a:moveTo>
                    <a:pt x="491394" y="172931"/>
                  </a:moveTo>
                  <a:cubicBezTo>
                    <a:pt x="488938" y="168986"/>
                    <a:pt x="401384" y="162861"/>
                    <a:pt x="323984" y="216055"/>
                  </a:cubicBezTo>
                  <a:cubicBezTo>
                    <a:pt x="261954" y="258709"/>
                    <a:pt x="216204" y="334885"/>
                    <a:pt x="207181" y="385734"/>
                  </a:cubicBezTo>
                  <a:cubicBezTo>
                    <a:pt x="204781" y="399556"/>
                    <a:pt x="308836" y="395777"/>
                    <a:pt x="395672" y="336072"/>
                  </a:cubicBezTo>
                  <a:cubicBezTo>
                    <a:pt x="459165" y="292397"/>
                    <a:pt x="494512" y="177953"/>
                    <a:pt x="491394" y="172931"/>
                  </a:cubicBezTo>
                  <a:close/>
                  <a:moveTo>
                    <a:pt x="591613" y="460006"/>
                  </a:moveTo>
                  <a:cubicBezTo>
                    <a:pt x="533115" y="411862"/>
                    <a:pt x="449645" y="390590"/>
                    <a:pt x="400887" y="397791"/>
                  </a:cubicBezTo>
                  <a:cubicBezTo>
                    <a:pt x="387670" y="399805"/>
                    <a:pt x="424645" y="502136"/>
                    <a:pt x="506515" y="569539"/>
                  </a:cubicBezTo>
                  <a:cubicBezTo>
                    <a:pt x="566393" y="618815"/>
                    <a:pt x="681016" y="617546"/>
                    <a:pt x="684521" y="612828"/>
                  </a:cubicBezTo>
                  <a:cubicBezTo>
                    <a:pt x="687280" y="609131"/>
                    <a:pt x="664571" y="520070"/>
                    <a:pt x="591613" y="460006"/>
                  </a:cubicBezTo>
                  <a:close/>
                  <a:moveTo>
                    <a:pt x="829276" y="191224"/>
                  </a:moveTo>
                  <a:cubicBezTo>
                    <a:pt x="867107" y="122138"/>
                    <a:pt x="849419" y="3115"/>
                    <a:pt x="844480" y="107"/>
                  </a:cubicBezTo>
                  <a:cubicBezTo>
                    <a:pt x="840589" y="-2238"/>
                    <a:pt x="759934" y="33795"/>
                    <a:pt x="713797" y="118000"/>
                  </a:cubicBezTo>
                  <a:cubicBezTo>
                    <a:pt x="676822" y="185513"/>
                    <a:pt x="668792" y="275263"/>
                    <a:pt x="682589" y="324980"/>
                  </a:cubicBezTo>
                  <a:cubicBezTo>
                    <a:pt x="686397" y="338444"/>
                    <a:pt x="777511" y="285747"/>
                    <a:pt x="829276" y="191224"/>
                  </a:cubicBezTo>
                  <a:close/>
                  <a:moveTo>
                    <a:pt x="932255" y="374201"/>
                  </a:moveTo>
                  <a:cubicBezTo>
                    <a:pt x="869093" y="333119"/>
                    <a:pt x="783912" y="321670"/>
                    <a:pt x="736231" y="334471"/>
                  </a:cubicBezTo>
                  <a:cubicBezTo>
                    <a:pt x="723290" y="338003"/>
                    <a:pt x="770805" y="435451"/>
                    <a:pt x="859243" y="492949"/>
                  </a:cubicBezTo>
                  <a:cubicBezTo>
                    <a:pt x="923894" y="535024"/>
                    <a:pt x="1037662" y="520456"/>
                    <a:pt x="1040670" y="515380"/>
                  </a:cubicBezTo>
                  <a:cubicBezTo>
                    <a:pt x="1043015" y="511379"/>
                    <a:pt x="1011062" y="425463"/>
                    <a:pt x="932255" y="37420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 rot="5331254">
              <a:off x="3411" y="824326"/>
              <a:ext cx="694094" cy="249769"/>
            </a:xfrm>
            <a:custGeom>
              <a:avLst/>
              <a:gdLst/>
              <a:ahLst/>
              <a:cxnLst/>
              <a:rect l="l" t="t" r="r" b="b"/>
              <a:pathLst>
                <a:path w="1387911" h="499439" extrusionOk="0">
                  <a:moveTo>
                    <a:pt x="1387908" y="161124"/>
                  </a:moveTo>
                  <a:cubicBezTo>
                    <a:pt x="1387328" y="164048"/>
                    <a:pt x="1384652" y="166035"/>
                    <a:pt x="1381755" y="165814"/>
                  </a:cubicBezTo>
                  <a:cubicBezTo>
                    <a:pt x="1381617" y="165842"/>
                    <a:pt x="1381451" y="165869"/>
                    <a:pt x="1381286" y="165869"/>
                  </a:cubicBezTo>
                  <a:cubicBezTo>
                    <a:pt x="1377698" y="166283"/>
                    <a:pt x="1368731" y="167580"/>
                    <a:pt x="1368013" y="167690"/>
                  </a:cubicBezTo>
                  <a:lnTo>
                    <a:pt x="1331976" y="173070"/>
                  </a:lnTo>
                  <a:cubicBezTo>
                    <a:pt x="1311778" y="175995"/>
                    <a:pt x="1291607" y="178781"/>
                    <a:pt x="1271464" y="181954"/>
                  </a:cubicBezTo>
                  <a:cubicBezTo>
                    <a:pt x="1258108" y="184051"/>
                    <a:pt x="1244781" y="186341"/>
                    <a:pt x="1231481" y="188907"/>
                  </a:cubicBezTo>
                  <a:cubicBezTo>
                    <a:pt x="1207474" y="193570"/>
                    <a:pt x="1183634" y="198867"/>
                    <a:pt x="1159958" y="204633"/>
                  </a:cubicBezTo>
                  <a:cubicBezTo>
                    <a:pt x="1172320" y="204854"/>
                    <a:pt x="1187248" y="205240"/>
                    <a:pt x="1202507" y="207558"/>
                  </a:cubicBezTo>
                  <a:cubicBezTo>
                    <a:pt x="1213517" y="209213"/>
                    <a:pt x="1224555" y="211889"/>
                    <a:pt x="1234764" y="215697"/>
                  </a:cubicBezTo>
                  <a:cubicBezTo>
                    <a:pt x="1254162" y="222981"/>
                    <a:pt x="1270498" y="234513"/>
                    <a:pt x="1278472" y="252116"/>
                  </a:cubicBezTo>
                  <a:cubicBezTo>
                    <a:pt x="1279962" y="255123"/>
                    <a:pt x="1278721" y="258793"/>
                    <a:pt x="1275685" y="260282"/>
                  </a:cubicBezTo>
                  <a:cubicBezTo>
                    <a:pt x="1272678" y="261772"/>
                    <a:pt x="1269008" y="260531"/>
                    <a:pt x="1267518" y="257496"/>
                  </a:cubicBezTo>
                  <a:cubicBezTo>
                    <a:pt x="1260095" y="243535"/>
                    <a:pt x="1245802" y="235617"/>
                    <a:pt x="1229659" y="230402"/>
                  </a:cubicBezTo>
                  <a:cubicBezTo>
                    <a:pt x="1220195" y="227368"/>
                    <a:pt x="1210068" y="225436"/>
                    <a:pt x="1200052" y="223919"/>
                  </a:cubicBezTo>
                  <a:cubicBezTo>
                    <a:pt x="1182944" y="221298"/>
                    <a:pt x="1166167" y="220111"/>
                    <a:pt x="1153446" y="219477"/>
                  </a:cubicBezTo>
                  <a:cubicBezTo>
                    <a:pt x="1146962" y="219063"/>
                    <a:pt x="1140477" y="218759"/>
                    <a:pt x="1134020" y="218566"/>
                  </a:cubicBezTo>
                  <a:cubicBezTo>
                    <a:pt x="1127564" y="218373"/>
                    <a:pt x="1121134" y="218318"/>
                    <a:pt x="1114650" y="218483"/>
                  </a:cubicBezTo>
                  <a:cubicBezTo>
                    <a:pt x="1114098" y="218483"/>
                    <a:pt x="1108607" y="219008"/>
                    <a:pt x="1105268" y="219035"/>
                  </a:cubicBezTo>
                  <a:cubicBezTo>
                    <a:pt x="1100798" y="220277"/>
                    <a:pt x="1096300" y="221325"/>
                    <a:pt x="1091830" y="222567"/>
                  </a:cubicBezTo>
                  <a:cubicBezTo>
                    <a:pt x="1045749" y="235589"/>
                    <a:pt x="1000082" y="250102"/>
                    <a:pt x="954442" y="265414"/>
                  </a:cubicBezTo>
                  <a:cubicBezTo>
                    <a:pt x="946468" y="268063"/>
                    <a:pt x="938190" y="270408"/>
                    <a:pt x="930105" y="272974"/>
                  </a:cubicBezTo>
                  <a:cubicBezTo>
                    <a:pt x="949365" y="277554"/>
                    <a:pt x="967715" y="284865"/>
                    <a:pt x="985319" y="294522"/>
                  </a:cubicBezTo>
                  <a:cubicBezTo>
                    <a:pt x="1001047" y="303185"/>
                    <a:pt x="1016279" y="313393"/>
                    <a:pt x="1031180" y="324374"/>
                  </a:cubicBezTo>
                  <a:cubicBezTo>
                    <a:pt x="1040810" y="331437"/>
                    <a:pt x="1050274" y="338887"/>
                    <a:pt x="1059739" y="346336"/>
                  </a:cubicBezTo>
                  <a:cubicBezTo>
                    <a:pt x="1073784" y="357372"/>
                    <a:pt x="1087774" y="368518"/>
                    <a:pt x="1102067" y="378892"/>
                  </a:cubicBezTo>
                  <a:cubicBezTo>
                    <a:pt x="1123839" y="394646"/>
                    <a:pt x="1146189" y="408690"/>
                    <a:pt x="1170471" y="417629"/>
                  </a:cubicBezTo>
                  <a:cubicBezTo>
                    <a:pt x="1173507" y="418677"/>
                    <a:pt x="1175135" y="422016"/>
                    <a:pt x="1174059" y="425078"/>
                  </a:cubicBezTo>
                  <a:cubicBezTo>
                    <a:pt x="1173010" y="428113"/>
                    <a:pt x="1169671" y="429741"/>
                    <a:pt x="1166636" y="428665"/>
                  </a:cubicBezTo>
                  <a:cubicBezTo>
                    <a:pt x="1124584" y="414842"/>
                    <a:pt x="1087056" y="387142"/>
                    <a:pt x="1049860" y="359110"/>
                  </a:cubicBezTo>
                  <a:cubicBezTo>
                    <a:pt x="1040341" y="351909"/>
                    <a:pt x="1030848" y="344708"/>
                    <a:pt x="1021356" y="337673"/>
                  </a:cubicBezTo>
                  <a:cubicBezTo>
                    <a:pt x="1006980" y="327050"/>
                    <a:pt x="992549" y="316897"/>
                    <a:pt x="977593" y="308151"/>
                  </a:cubicBezTo>
                  <a:cubicBezTo>
                    <a:pt x="954304" y="294549"/>
                    <a:pt x="929718" y="284700"/>
                    <a:pt x="902677" y="281499"/>
                  </a:cubicBezTo>
                  <a:cubicBezTo>
                    <a:pt x="864653" y="292866"/>
                    <a:pt x="825581" y="302909"/>
                    <a:pt x="785681" y="311710"/>
                  </a:cubicBezTo>
                  <a:cubicBezTo>
                    <a:pt x="787171" y="311876"/>
                    <a:pt x="788661" y="311986"/>
                    <a:pt x="790151" y="312152"/>
                  </a:cubicBezTo>
                  <a:cubicBezTo>
                    <a:pt x="812336" y="314938"/>
                    <a:pt x="835680" y="320015"/>
                    <a:pt x="857948" y="328127"/>
                  </a:cubicBezTo>
                  <a:cubicBezTo>
                    <a:pt x="880326" y="336266"/>
                    <a:pt x="901573" y="347495"/>
                    <a:pt x="919730" y="361952"/>
                  </a:cubicBezTo>
                  <a:cubicBezTo>
                    <a:pt x="927290" y="368132"/>
                    <a:pt x="936617" y="375719"/>
                    <a:pt x="943405" y="384631"/>
                  </a:cubicBezTo>
                  <a:cubicBezTo>
                    <a:pt x="948565" y="391363"/>
                    <a:pt x="952317" y="398840"/>
                    <a:pt x="953449" y="406924"/>
                  </a:cubicBezTo>
                  <a:cubicBezTo>
                    <a:pt x="956953" y="432941"/>
                    <a:pt x="939100" y="449992"/>
                    <a:pt x="919398" y="453413"/>
                  </a:cubicBezTo>
                  <a:cubicBezTo>
                    <a:pt x="908637" y="455289"/>
                    <a:pt x="897462" y="453110"/>
                    <a:pt x="889073" y="446322"/>
                  </a:cubicBezTo>
                  <a:cubicBezTo>
                    <a:pt x="882037" y="440584"/>
                    <a:pt x="876739" y="431644"/>
                    <a:pt x="875828" y="418732"/>
                  </a:cubicBezTo>
                  <a:cubicBezTo>
                    <a:pt x="875525" y="415394"/>
                    <a:pt x="878008" y="412414"/>
                    <a:pt x="881375" y="412111"/>
                  </a:cubicBezTo>
                  <a:cubicBezTo>
                    <a:pt x="884714" y="411807"/>
                    <a:pt x="887694" y="414290"/>
                    <a:pt x="887997" y="417656"/>
                  </a:cubicBezTo>
                  <a:cubicBezTo>
                    <a:pt x="889956" y="435921"/>
                    <a:pt x="903946" y="442184"/>
                    <a:pt x="916749" y="439535"/>
                  </a:cubicBezTo>
                  <a:cubicBezTo>
                    <a:pt x="929304" y="436942"/>
                    <a:pt x="940701" y="425878"/>
                    <a:pt x="937941" y="409269"/>
                  </a:cubicBezTo>
                  <a:cubicBezTo>
                    <a:pt x="937086" y="403834"/>
                    <a:pt x="934216" y="398978"/>
                    <a:pt x="930684" y="394508"/>
                  </a:cubicBezTo>
                  <a:cubicBezTo>
                    <a:pt x="924531" y="386728"/>
                    <a:pt x="916142" y="380189"/>
                    <a:pt x="909354" y="374809"/>
                  </a:cubicBezTo>
                  <a:cubicBezTo>
                    <a:pt x="892716" y="361179"/>
                    <a:pt x="873041" y="350778"/>
                    <a:pt x="852429" y="342804"/>
                  </a:cubicBezTo>
                  <a:cubicBezTo>
                    <a:pt x="831375" y="334638"/>
                    <a:pt x="809328" y="329009"/>
                    <a:pt x="788247" y="325754"/>
                  </a:cubicBezTo>
                  <a:cubicBezTo>
                    <a:pt x="781321" y="324650"/>
                    <a:pt x="774395" y="323795"/>
                    <a:pt x="767469" y="323050"/>
                  </a:cubicBezTo>
                  <a:cubicBezTo>
                    <a:pt x="760460" y="322305"/>
                    <a:pt x="753451" y="321670"/>
                    <a:pt x="746415" y="321091"/>
                  </a:cubicBezTo>
                  <a:cubicBezTo>
                    <a:pt x="746111" y="321063"/>
                    <a:pt x="745118" y="320787"/>
                    <a:pt x="744456" y="320622"/>
                  </a:cubicBezTo>
                  <a:cubicBezTo>
                    <a:pt x="720505" y="325229"/>
                    <a:pt x="696305" y="329340"/>
                    <a:pt x="671885" y="332872"/>
                  </a:cubicBezTo>
                  <a:cubicBezTo>
                    <a:pt x="648458" y="336238"/>
                    <a:pt x="624755" y="338887"/>
                    <a:pt x="600942" y="341149"/>
                  </a:cubicBezTo>
                  <a:cubicBezTo>
                    <a:pt x="614160" y="346088"/>
                    <a:pt x="627239" y="351992"/>
                    <a:pt x="639987" y="359607"/>
                  </a:cubicBezTo>
                  <a:cubicBezTo>
                    <a:pt x="651825" y="366642"/>
                    <a:pt x="663497" y="374616"/>
                    <a:pt x="674810" y="383334"/>
                  </a:cubicBezTo>
                  <a:cubicBezTo>
                    <a:pt x="691201" y="395971"/>
                    <a:pt x="706984" y="410069"/>
                    <a:pt x="722133" y="424333"/>
                  </a:cubicBezTo>
                  <a:cubicBezTo>
                    <a:pt x="745918" y="446736"/>
                    <a:pt x="768021" y="469829"/>
                    <a:pt x="789019" y="488701"/>
                  </a:cubicBezTo>
                  <a:cubicBezTo>
                    <a:pt x="791448" y="490798"/>
                    <a:pt x="791723" y="494495"/>
                    <a:pt x="789626" y="496950"/>
                  </a:cubicBezTo>
                  <a:cubicBezTo>
                    <a:pt x="787529" y="499378"/>
                    <a:pt x="783832" y="499654"/>
                    <a:pt x="781376" y="497557"/>
                  </a:cubicBezTo>
                  <a:cubicBezTo>
                    <a:pt x="756128" y="476699"/>
                    <a:pt x="728700" y="450709"/>
                    <a:pt x="699975" y="425740"/>
                  </a:cubicBezTo>
                  <a:cubicBezTo>
                    <a:pt x="692773" y="419477"/>
                    <a:pt x="685489" y="413269"/>
                    <a:pt x="678176" y="407172"/>
                  </a:cubicBezTo>
                  <a:cubicBezTo>
                    <a:pt x="667111" y="397957"/>
                    <a:pt x="655936" y="389073"/>
                    <a:pt x="644540" y="380961"/>
                  </a:cubicBezTo>
                  <a:cubicBezTo>
                    <a:pt x="623155" y="365759"/>
                    <a:pt x="601163" y="353123"/>
                    <a:pt x="578205" y="346198"/>
                  </a:cubicBezTo>
                  <a:cubicBezTo>
                    <a:pt x="576743" y="345784"/>
                    <a:pt x="575667" y="344763"/>
                    <a:pt x="574894" y="343604"/>
                  </a:cubicBezTo>
                  <a:cubicBezTo>
                    <a:pt x="543024" y="346088"/>
                    <a:pt x="510905" y="347550"/>
                    <a:pt x="478565" y="347881"/>
                  </a:cubicBezTo>
                  <a:cubicBezTo>
                    <a:pt x="379891" y="348929"/>
                    <a:pt x="279533" y="339604"/>
                    <a:pt x="180114" y="317394"/>
                  </a:cubicBezTo>
                  <a:lnTo>
                    <a:pt x="235908" y="373236"/>
                  </a:lnTo>
                  <a:cubicBezTo>
                    <a:pt x="245649" y="382865"/>
                    <a:pt x="255665" y="391832"/>
                    <a:pt x="265820" y="400440"/>
                  </a:cubicBezTo>
                  <a:cubicBezTo>
                    <a:pt x="281410" y="413711"/>
                    <a:pt x="297414" y="425961"/>
                    <a:pt x="314025" y="437300"/>
                  </a:cubicBezTo>
                  <a:cubicBezTo>
                    <a:pt x="341812" y="456310"/>
                    <a:pt x="371033" y="473030"/>
                    <a:pt x="401993" y="488315"/>
                  </a:cubicBezTo>
                  <a:cubicBezTo>
                    <a:pt x="404891" y="489694"/>
                    <a:pt x="406160" y="493170"/>
                    <a:pt x="404780" y="496095"/>
                  </a:cubicBezTo>
                  <a:cubicBezTo>
                    <a:pt x="403401" y="498992"/>
                    <a:pt x="399924" y="500261"/>
                    <a:pt x="396999" y="498881"/>
                  </a:cubicBezTo>
                  <a:cubicBezTo>
                    <a:pt x="364880" y="484452"/>
                    <a:pt x="334334" y="468753"/>
                    <a:pt x="305471" y="450157"/>
                  </a:cubicBezTo>
                  <a:cubicBezTo>
                    <a:pt x="288060" y="438928"/>
                    <a:pt x="271228" y="426678"/>
                    <a:pt x="255113" y="413049"/>
                  </a:cubicBezTo>
                  <a:cubicBezTo>
                    <a:pt x="244600" y="404165"/>
                    <a:pt x="234501" y="394619"/>
                    <a:pt x="224595" y="384548"/>
                  </a:cubicBezTo>
                  <a:cubicBezTo>
                    <a:pt x="214854" y="374505"/>
                    <a:pt x="204976" y="364076"/>
                    <a:pt x="195153" y="353509"/>
                  </a:cubicBezTo>
                  <a:cubicBezTo>
                    <a:pt x="182073" y="339411"/>
                    <a:pt x="169215" y="325229"/>
                    <a:pt x="156577" y="311517"/>
                  </a:cubicBezTo>
                  <a:cubicBezTo>
                    <a:pt x="149706" y="309834"/>
                    <a:pt x="142808" y="308179"/>
                    <a:pt x="135965" y="306386"/>
                  </a:cubicBezTo>
                  <a:cubicBezTo>
                    <a:pt x="135192" y="306468"/>
                    <a:pt x="134392" y="306634"/>
                    <a:pt x="133647" y="306717"/>
                  </a:cubicBezTo>
                  <a:cubicBezTo>
                    <a:pt x="131743" y="306910"/>
                    <a:pt x="130170" y="305972"/>
                    <a:pt x="128956" y="304647"/>
                  </a:cubicBezTo>
                  <a:cubicBezTo>
                    <a:pt x="86959" y="293308"/>
                    <a:pt x="45182" y="279761"/>
                    <a:pt x="3875" y="263455"/>
                  </a:cubicBezTo>
                  <a:cubicBezTo>
                    <a:pt x="757" y="262241"/>
                    <a:pt x="-816" y="258710"/>
                    <a:pt x="426" y="255564"/>
                  </a:cubicBezTo>
                  <a:cubicBezTo>
                    <a:pt x="1640" y="252419"/>
                    <a:pt x="5172" y="250874"/>
                    <a:pt x="8317" y="252088"/>
                  </a:cubicBezTo>
                  <a:cubicBezTo>
                    <a:pt x="51998" y="268946"/>
                    <a:pt x="96175" y="282548"/>
                    <a:pt x="140573" y="293749"/>
                  </a:cubicBezTo>
                  <a:cubicBezTo>
                    <a:pt x="176168" y="288755"/>
                    <a:pt x="214137" y="276698"/>
                    <a:pt x="249291" y="261193"/>
                  </a:cubicBezTo>
                  <a:cubicBezTo>
                    <a:pt x="291316" y="242680"/>
                    <a:pt x="329202" y="219670"/>
                    <a:pt x="353236" y="198757"/>
                  </a:cubicBezTo>
                  <a:cubicBezTo>
                    <a:pt x="366177" y="187665"/>
                    <a:pt x="381988" y="173263"/>
                    <a:pt x="391011" y="156323"/>
                  </a:cubicBezTo>
                  <a:cubicBezTo>
                    <a:pt x="396419" y="146170"/>
                    <a:pt x="399317" y="135079"/>
                    <a:pt x="396778" y="123160"/>
                  </a:cubicBezTo>
                  <a:cubicBezTo>
                    <a:pt x="392777" y="104095"/>
                    <a:pt x="374538" y="100067"/>
                    <a:pt x="356850" y="103460"/>
                  </a:cubicBezTo>
                  <a:cubicBezTo>
                    <a:pt x="338197" y="107020"/>
                    <a:pt x="319185" y="118607"/>
                    <a:pt x="314136" y="133920"/>
                  </a:cubicBezTo>
                  <a:cubicBezTo>
                    <a:pt x="309969" y="146556"/>
                    <a:pt x="314329" y="156019"/>
                    <a:pt x="320758" y="159772"/>
                  </a:cubicBezTo>
                  <a:cubicBezTo>
                    <a:pt x="323352" y="161289"/>
                    <a:pt x="326249" y="162007"/>
                    <a:pt x="328429" y="160599"/>
                  </a:cubicBezTo>
                  <a:cubicBezTo>
                    <a:pt x="331520" y="158558"/>
                    <a:pt x="332347" y="153729"/>
                    <a:pt x="331023" y="145977"/>
                  </a:cubicBezTo>
                  <a:cubicBezTo>
                    <a:pt x="330416" y="142638"/>
                    <a:pt x="332623" y="139465"/>
                    <a:pt x="335935" y="138859"/>
                  </a:cubicBezTo>
                  <a:cubicBezTo>
                    <a:pt x="339246" y="138279"/>
                    <a:pt x="342447" y="140459"/>
                    <a:pt x="343026" y="143769"/>
                  </a:cubicBezTo>
                  <a:cubicBezTo>
                    <a:pt x="345923" y="158558"/>
                    <a:pt x="341370" y="167166"/>
                    <a:pt x="335548" y="171194"/>
                  </a:cubicBezTo>
                  <a:cubicBezTo>
                    <a:pt x="329671" y="175222"/>
                    <a:pt x="321586" y="175222"/>
                    <a:pt x="314274" y="171194"/>
                  </a:cubicBezTo>
                  <a:cubicBezTo>
                    <a:pt x="303650" y="165317"/>
                    <a:pt x="294434" y="150474"/>
                    <a:pt x="300808" y="129671"/>
                  </a:cubicBezTo>
                  <a:cubicBezTo>
                    <a:pt x="308065" y="106109"/>
                    <a:pt x="339963" y="87375"/>
                    <a:pt x="367695" y="86934"/>
                  </a:cubicBezTo>
                  <a:cubicBezTo>
                    <a:pt x="388859" y="86575"/>
                    <a:pt x="407291" y="96315"/>
                    <a:pt x="412562" y="119711"/>
                  </a:cubicBezTo>
                  <a:cubicBezTo>
                    <a:pt x="416094" y="135575"/>
                    <a:pt x="412727" y="150502"/>
                    <a:pt x="405553" y="164048"/>
                  </a:cubicBezTo>
                  <a:cubicBezTo>
                    <a:pt x="395647" y="182837"/>
                    <a:pt x="378208" y="198894"/>
                    <a:pt x="363859" y="211144"/>
                  </a:cubicBezTo>
                  <a:cubicBezTo>
                    <a:pt x="338556" y="232499"/>
                    <a:pt x="298987" y="256061"/>
                    <a:pt x="254975" y="274464"/>
                  </a:cubicBezTo>
                  <a:cubicBezTo>
                    <a:pt x="227713" y="285886"/>
                    <a:pt x="198740" y="295073"/>
                    <a:pt x="170484" y="300950"/>
                  </a:cubicBezTo>
                  <a:cubicBezTo>
                    <a:pt x="241206" y="316897"/>
                    <a:pt x="312370" y="326167"/>
                    <a:pt x="383092" y="329892"/>
                  </a:cubicBezTo>
                  <a:cubicBezTo>
                    <a:pt x="389245" y="328016"/>
                    <a:pt x="395785" y="326416"/>
                    <a:pt x="396751" y="326140"/>
                  </a:cubicBezTo>
                  <a:cubicBezTo>
                    <a:pt x="404946" y="323905"/>
                    <a:pt x="413003" y="321091"/>
                    <a:pt x="420840" y="317752"/>
                  </a:cubicBezTo>
                  <a:cubicBezTo>
                    <a:pt x="428621" y="314414"/>
                    <a:pt x="436209" y="310552"/>
                    <a:pt x="443494" y="306192"/>
                  </a:cubicBezTo>
                  <a:cubicBezTo>
                    <a:pt x="458836" y="297170"/>
                    <a:pt x="473157" y="286410"/>
                    <a:pt x="487009" y="274905"/>
                  </a:cubicBezTo>
                  <a:cubicBezTo>
                    <a:pt x="497412" y="266297"/>
                    <a:pt x="507511" y="257220"/>
                    <a:pt x="517444" y="247977"/>
                  </a:cubicBezTo>
                  <a:cubicBezTo>
                    <a:pt x="527516" y="238652"/>
                    <a:pt x="537477" y="229271"/>
                    <a:pt x="547301" y="219863"/>
                  </a:cubicBezTo>
                  <a:cubicBezTo>
                    <a:pt x="560932" y="207006"/>
                    <a:pt x="575004" y="194646"/>
                    <a:pt x="588829" y="181982"/>
                  </a:cubicBezTo>
                  <a:cubicBezTo>
                    <a:pt x="594679" y="176602"/>
                    <a:pt x="600528" y="171222"/>
                    <a:pt x="606213" y="165649"/>
                  </a:cubicBezTo>
                  <a:cubicBezTo>
                    <a:pt x="608586" y="163248"/>
                    <a:pt x="612449" y="163220"/>
                    <a:pt x="614849" y="165593"/>
                  </a:cubicBezTo>
                  <a:cubicBezTo>
                    <a:pt x="617250" y="167939"/>
                    <a:pt x="617305" y="171801"/>
                    <a:pt x="614932" y="174201"/>
                  </a:cubicBezTo>
                  <a:cubicBezTo>
                    <a:pt x="609386" y="180106"/>
                    <a:pt x="603757" y="185900"/>
                    <a:pt x="598017" y="191611"/>
                  </a:cubicBezTo>
                  <a:cubicBezTo>
                    <a:pt x="584800" y="204771"/>
                    <a:pt x="571224" y="217573"/>
                    <a:pt x="558145" y="230927"/>
                  </a:cubicBezTo>
                  <a:cubicBezTo>
                    <a:pt x="548460" y="240638"/>
                    <a:pt x="538747" y="250488"/>
                    <a:pt x="528675" y="260007"/>
                  </a:cubicBezTo>
                  <a:cubicBezTo>
                    <a:pt x="518548" y="269553"/>
                    <a:pt x="508090" y="278823"/>
                    <a:pt x="497274" y="287486"/>
                  </a:cubicBezTo>
                  <a:cubicBezTo>
                    <a:pt x="482566" y="299267"/>
                    <a:pt x="467086" y="309917"/>
                    <a:pt x="450751" y="318911"/>
                  </a:cubicBezTo>
                  <a:cubicBezTo>
                    <a:pt x="442721" y="323298"/>
                    <a:pt x="434416" y="327133"/>
                    <a:pt x="425917" y="330334"/>
                  </a:cubicBezTo>
                  <a:cubicBezTo>
                    <a:pt x="424510" y="330858"/>
                    <a:pt x="423020" y="331134"/>
                    <a:pt x="421612" y="331630"/>
                  </a:cubicBezTo>
                  <a:cubicBezTo>
                    <a:pt x="440597" y="332099"/>
                    <a:pt x="459553" y="332210"/>
                    <a:pt x="478400" y="331906"/>
                  </a:cubicBezTo>
                  <a:cubicBezTo>
                    <a:pt x="537229" y="330968"/>
                    <a:pt x="595368" y="326278"/>
                    <a:pt x="652432" y="318718"/>
                  </a:cubicBezTo>
                  <a:cubicBezTo>
                    <a:pt x="656212" y="316566"/>
                    <a:pt x="660241" y="314166"/>
                    <a:pt x="662641" y="312897"/>
                  </a:cubicBezTo>
                  <a:cubicBezTo>
                    <a:pt x="668712" y="309696"/>
                    <a:pt x="674644" y="306330"/>
                    <a:pt x="680467" y="302716"/>
                  </a:cubicBezTo>
                  <a:cubicBezTo>
                    <a:pt x="686179" y="299157"/>
                    <a:pt x="691780" y="295377"/>
                    <a:pt x="697161" y="291238"/>
                  </a:cubicBezTo>
                  <a:cubicBezTo>
                    <a:pt x="707343" y="283541"/>
                    <a:pt x="717359" y="274547"/>
                    <a:pt x="726824" y="264780"/>
                  </a:cubicBezTo>
                  <a:cubicBezTo>
                    <a:pt x="735902" y="255399"/>
                    <a:pt x="744428" y="245246"/>
                    <a:pt x="751382" y="234210"/>
                  </a:cubicBezTo>
                  <a:cubicBezTo>
                    <a:pt x="760626" y="219615"/>
                    <a:pt x="767441" y="203640"/>
                    <a:pt x="769511" y="186203"/>
                  </a:cubicBezTo>
                  <a:cubicBezTo>
                    <a:pt x="769814" y="182837"/>
                    <a:pt x="772767" y="180354"/>
                    <a:pt x="776133" y="180658"/>
                  </a:cubicBezTo>
                  <a:cubicBezTo>
                    <a:pt x="779472" y="180961"/>
                    <a:pt x="781955" y="183941"/>
                    <a:pt x="781652" y="187279"/>
                  </a:cubicBezTo>
                  <a:cubicBezTo>
                    <a:pt x="780162" y="211752"/>
                    <a:pt x="770725" y="234431"/>
                    <a:pt x="756901" y="254295"/>
                  </a:cubicBezTo>
                  <a:cubicBezTo>
                    <a:pt x="751465" y="262103"/>
                    <a:pt x="745311" y="269498"/>
                    <a:pt x="738689" y="276285"/>
                  </a:cubicBezTo>
                  <a:cubicBezTo>
                    <a:pt x="728590" y="286686"/>
                    <a:pt x="717359" y="295736"/>
                    <a:pt x="706239" y="303627"/>
                  </a:cubicBezTo>
                  <a:cubicBezTo>
                    <a:pt x="701355" y="307020"/>
                    <a:pt x="696305" y="310027"/>
                    <a:pt x="691228" y="312924"/>
                  </a:cubicBezTo>
                  <a:cubicBezTo>
                    <a:pt x="742938" y="304813"/>
                    <a:pt x="793490" y="294301"/>
                    <a:pt x="842606" y="281748"/>
                  </a:cubicBezTo>
                  <a:cubicBezTo>
                    <a:pt x="847573" y="278354"/>
                    <a:pt x="852319" y="275347"/>
                    <a:pt x="853919" y="274547"/>
                  </a:cubicBezTo>
                  <a:cubicBezTo>
                    <a:pt x="861287" y="270822"/>
                    <a:pt x="868295" y="266711"/>
                    <a:pt x="874918" y="261965"/>
                  </a:cubicBezTo>
                  <a:cubicBezTo>
                    <a:pt x="881375" y="257358"/>
                    <a:pt x="887390" y="252116"/>
                    <a:pt x="892936" y="246073"/>
                  </a:cubicBezTo>
                  <a:cubicBezTo>
                    <a:pt x="915949" y="221353"/>
                    <a:pt x="933168" y="192632"/>
                    <a:pt x="947958" y="162310"/>
                  </a:cubicBezTo>
                  <a:cubicBezTo>
                    <a:pt x="956815" y="144128"/>
                    <a:pt x="964873" y="125394"/>
                    <a:pt x="972350" y="106385"/>
                  </a:cubicBezTo>
                  <a:cubicBezTo>
                    <a:pt x="983691" y="77581"/>
                    <a:pt x="994011" y="48280"/>
                    <a:pt x="1004662" y="19697"/>
                  </a:cubicBezTo>
                  <a:cubicBezTo>
                    <a:pt x="1005794" y="16524"/>
                    <a:pt x="1009270" y="14869"/>
                    <a:pt x="1012444" y="15972"/>
                  </a:cubicBezTo>
                  <a:cubicBezTo>
                    <a:pt x="1015617" y="17104"/>
                    <a:pt x="1017300" y="20580"/>
                    <a:pt x="1016169" y="23753"/>
                  </a:cubicBezTo>
                  <a:cubicBezTo>
                    <a:pt x="1006511" y="52805"/>
                    <a:pt x="997460" y="82658"/>
                    <a:pt x="986837" y="111848"/>
                  </a:cubicBezTo>
                  <a:cubicBezTo>
                    <a:pt x="979663" y="131547"/>
                    <a:pt x="971936" y="150970"/>
                    <a:pt x="962831" y="169566"/>
                  </a:cubicBezTo>
                  <a:cubicBezTo>
                    <a:pt x="947295" y="201267"/>
                    <a:pt x="928063" y="230651"/>
                    <a:pt x="903450" y="256061"/>
                  </a:cubicBezTo>
                  <a:cubicBezTo>
                    <a:pt x="898483" y="261083"/>
                    <a:pt x="892991" y="265166"/>
                    <a:pt x="887473" y="269194"/>
                  </a:cubicBezTo>
                  <a:cubicBezTo>
                    <a:pt x="888439" y="268559"/>
                    <a:pt x="889432" y="267897"/>
                    <a:pt x="890674" y="267925"/>
                  </a:cubicBezTo>
                  <a:cubicBezTo>
                    <a:pt x="891584" y="267925"/>
                    <a:pt x="892440" y="268118"/>
                    <a:pt x="893350" y="268118"/>
                  </a:cubicBezTo>
                  <a:cubicBezTo>
                    <a:pt x="912362" y="262600"/>
                    <a:pt x="931264" y="256972"/>
                    <a:pt x="949724" y="250902"/>
                  </a:cubicBezTo>
                  <a:cubicBezTo>
                    <a:pt x="995612" y="235865"/>
                    <a:pt x="1041582" y="221573"/>
                    <a:pt x="1087912" y="208882"/>
                  </a:cubicBezTo>
                  <a:cubicBezTo>
                    <a:pt x="1088133" y="208744"/>
                    <a:pt x="1088188" y="208441"/>
                    <a:pt x="1088436" y="208330"/>
                  </a:cubicBezTo>
                  <a:cubicBezTo>
                    <a:pt x="1118761" y="194673"/>
                    <a:pt x="1174362" y="166228"/>
                    <a:pt x="1216884" y="131492"/>
                  </a:cubicBezTo>
                  <a:cubicBezTo>
                    <a:pt x="1233054" y="118276"/>
                    <a:pt x="1247292" y="104178"/>
                    <a:pt x="1257363" y="89583"/>
                  </a:cubicBezTo>
                  <a:cubicBezTo>
                    <a:pt x="1264924" y="78657"/>
                    <a:pt x="1270084" y="67510"/>
                    <a:pt x="1271601" y="56226"/>
                  </a:cubicBezTo>
                  <a:cubicBezTo>
                    <a:pt x="1275051" y="31781"/>
                    <a:pt x="1259902" y="18952"/>
                    <a:pt x="1241470" y="16331"/>
                  </a:cubicBezTo>
                  <a:cubicBezTo>
                    <a:pt x="1222016" y="13544"/>
                    <a:pt x="1199003" y="21021"/>
                    <a:pt x="1188214" y="38375"/>
                  </a:cubicBezTo>
                  <a:cubicBezTo>
                    <a:pt x="1179246" y="52640"/>
                    <a:pt x="1181426" y="63510"/>
                    <a:pt x="1188242" y="68587"/>
                  </a:cubicBezTo>
                  <a:cubicBezTo>
                    <a:pt x="1192270" y="71566"/>
                    <a:pt x="1197623" y="72532"/>
                    <a:pt x="1201818" y="70297"/>
                  </a:cubicBezTo>
                  <a:cubicBezTo>
                    <a:pt x="1205598" y="68283"/>
                    <a:pt x="1208164" y="63896"/>
                    <a:pt x="1208633" y="57109"/>
                  </a:cubicBezTo>
                  <a:cubicBezTo>
                    <a:pt x="1208826" y="53743"/>
                    <a:pt x="1211724" y="51177"/>
                    <a:pt x="1215063" y="51370"/>
                  </a:cubicBezTo>
                  <a:cubicBezTo>
                    <a:pt x="1218429" y="51564"/>
                    <a:pt x="1221023" y="54433"/>
                    <a:pt x="1220830" y="57799"/>
                  </a:cubicBezTo>
                  <a:cubicBezTo>
                    <a:pt x="1220305" y="70132"/>
                    <a:pt x="1214759" y="77664"/>
                    <a:pt x="1208026" y="81526"/>
                  </a:cubicBezTo>
                  <a:cubicBezTo>
                    <a:pt x="1199638" y="86299"/>
                    <a:pt x="1188711" y="85306"/>
                    <a:pt x="1180377" y="79430"/>
                  </a:cubicBezTo>
                  <a:cubicBezTo>
                    <a:pt x="1169147" y="71511"/>
                    <a:pt x="1161945" y="54240"/>
                    <a:pt x="1175825" y="30816"/>
                  </a:cubicBezTo>
                  <a:cubicBezTo>
                    <a:pt x="1189290" y="8220"/>
                    <a:pt x="1218512" y="-2651"/>
                    <a:pt x="1243622" y="549"/>
                  </a:cubicBezTo>
                  <a:cubicBezTo>
                    <a:pt x="1270553" y="3998"/>
                    <a:pt x="1292710" y="22760"/>
                    <a:pt x="1287992" y="58461"/>
                  </a:cubicBezTo>
                  <a:cubicBezTo>
                    <a:pt x="1286088" y="72146"/>
                    <a:pt x="1280017" y="85775"/>
                    <a:pt x="1270719" y="98908"/>
                  </a:cubicBezTo>
                  <a:cubicBezTo>
                    <a:pt x="1259681" y="114524"/>
                    <a:pt x="1244146" y="129561"/>
                    <a:pt x="1226431" y="143439"/>
                  </a:cubicBezTo>
                  <a:cubicBezTo>
                    <a:pt x="1201349" y="163083"/>
                    <a:pt x="1172072" y="180382"/>
                    <a:pt x="1145582" y="194177"/>
                  </a:cubicBezTo>
                  <a:cubicBezTo>
                    <a:pt x="1173231" y="187500"/>
                    <a:pt x="1201017" y="181264"/>
                    <a:pt x="1229135" y="176050"/>
                  </a:cubicBezTo>
                  <a:cubicBezTo>
                    <a:pt x="1242601" y="173567"/>
                    <a:pt x="1256094" y="171387"/>
                    <a:pt x="1269642" y="169373"/>
                  </a:cubicBezTo>
                  <a:cubicBezTo>
                    <a:pt x="1289841" y="166393"/>
                    <a:pt x="1310094" y="163772"/>
                    <a:pt x="1330376" y="161013"/>
                  </a:cubicBezTo>
                  <a:lnTo>
                    <a:pt x="1366385" y="155992"/>
                  </a:lnTo>
                  <a:cubicBezTo>
                    <a:pt x="1367130" y="155882"/>
                    <a:pt x="1376429" y="154612"/>
                    <a:pt x="1380154" y="154226"/>
                  </a:cubicBezTo>
                  <a:cubicBezTo>
                    <a:pt x="1386556" y="153592"/>
                    <a:pt x="1387991" y="160765"/>
                    <a:pt x="1387908" y="1611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 rot="5331254">
              <a:off x="762120" y="292543"/>
              <a:ext cx="89188" cy="351671"/>
            </a:xfrm>
            <a:custGeom>
              <a:avLst/>
              <a:gdLst/>
              <a:ahLst/>
              <a:cxnLst/>
              <a:rect l="l" t="t" r="r" b="b"/>
              <a:pathLst>
                <a:path w="178341" h="703201" extrusionOk="0">
                  <a:moveTo>
                    <a:pt x="81380" y="592869"/>
                  </a:moveTo>
                  <a:cubicBezTo>
                    <a:pt x="83035" y="562492"/>
                    <a:pt x="89106" y="531150"/>
                    <a:pt x="101440" y="503504"/>
                  </a:cubicBezTo>
                  <a:cubicBezTo>
                    <a:pt x="105110" y="495255"/>
                    <a:pt x="128758" y="451138"/>
                    <a:pt x="132096" y="482867"/>
                  </a:cubicBezTo>
                  <a:cubicBezTo>
                    <a:pt x="132400" y="485930"/>
                    <a:pt x="132455" y="489020"/>
                    <a:pt x="132400" y="492110"/>
                  </a:cubicBezTo>
                  <a:cubicBezTo>
                    <a:pt x="132290" y="497517"/>
                    <a:pt x="131793" y="502925"/>
                    <a:pt x="131076" y="508278"/>
                  </a:cubicBezTo>
                  <a:cubicBezTo>
                    <a:pt x="130275" y="514403"/>
                    <a:pt x="128951" y="520417"/>
                    <a:pt x="127626" y="526432"/>
                  </a:cubicBezTo>
                  <a:cubicBezTo>
                    <a:pt x="133366" y="519341"/>
                    <a:pt x="139188" y="512416"/>
                    <a:pt x="144762" y="505794"/>
                  </a:cubicBezTo>
                  <a:cubicBezTo>
                    <a:pt x="146555" y="503642"/>
                    <a:pt x="162008" y="482398"/>
                    <a:pt x="165291" y="484909"/>
                  </a:cubicBezTo>
                  <a:cubicBezTo>
                    <a:pt x="171169" y="489323"/>
                    <a:pt x="157593" y="524583"/>
                    <a:pt x="155965" y="529494"/>
                  </a:cubicBezTo>
                  <a:cubicBezTo>
                    <a:pt x="142085" y="571542"/>
                    <a:pt x="116341" y="615906"/>
                    <a:pt x="80855" y="642669"/>
                  </a:cubicBezTo>
                  <a:cubicBezTo>
                    <a:pt x="80883" y="642641"/>
                    <a:pt x="81021" y="599380"/>
                    <a:pt x="81380" y="592869"/>
                  </a:cubicBezTo>
                  <a:close/>
                  <a:moveTo>
                    <a:pt x="64189" y="701822"/>
                  </a:moveTo>
                  <a:cubicBezTo>
                    <a:pt x="64768" y="702291"/>
                    <a:pt x="65237" y="702705"/>
                    <a:pt x="65817" y="703202"/>
                  </a:cubicBezTo>
                  <a:lnTo>
                    <a:pt x="64713" y="700912"/>
                  </a:lnTo>
                  <a:cubicBezTo>
                    <a:pt x="64658" y="700498"/>
                    <a:pt x="64575" y="700111"/>
                    <a:pt x="64520" y="699725"/>
                  </a:cubicBezTo>
                  <a:moveTo>
                    <a:pt x="64492" y="699532"/>
                  </a:moveTo>
                  <a:cubicBezTo>
                    <a:pt x="63941" y="694952"/>
                    <a:pt x="72991" y="685102"/>
                    <a:pt x="72246" y="680633"/>
                  </a:cubicBezTo>
                  <a:lnTo>
                    <a:pt x="66120" y="647939"/>
                  </a:lnTo>
                  <a:cubicBezTo>
                    <a:pt x="64906" y="623549"/>
                    <a:pt x="64299" y="597863"/>
                    <a:pt x="55138" y="574825"/>
                  </a:cubicBezTo>
                  <a:cubicBezTo>
                    <a:pt x="53400" y="570493"/>
                    <a:pt x="44846" y="550352"/>
                    <a:pt x="37230" y="555815"/>
                  </a:cubicBezTo>
                  <a:cubicBezTo>
                    <a:pt x="31022" y="560285"/>
                    <a:pt x="33146" y="575956"/>
                    <a:pt x="33367" y="582274"/>
                  </a:cubicBezTo>
                  <a:cubicBezTo>
                    <a:pt x="33891" y="595021"/>
                    <a:pt x="35547" y="607740"/>
                    <a:pt x="38003" y="620321"/>
                  </a:cubicBezTo>
                  <a:cubicBezTo>
                    <a:pt x="35988" y="617176"/>
                    <a:pt x="34057" y="614003"/>
                    <a:pt x="31656" y="611189"/>
                  </a:cubicBezTo>
                  <a:cubicBezTo>
                    <a:pt x="29559" y="608761"/>
                    <a:pt x="27131" y="606553"/>
                    <a:pt x="24730" y="604457"/>
                  </a:cubicBezTo>
                  <a:cubicBezTo>
                    <a:pt x="-2560" y="580646"/>
                    <a:pt x="17252" y="627439"/>
                    <a:pt x="21088" y="637040"/>
                  </a:cubicBezTo>
                  <a:cubicBezTo>
                    <a:pt x="24813" y="646531"/>
                    <a:pt x="28814" y="655940"/>
                    <a:pt x="33201" y="665155"/>
                  </a:cubicBezTo>
                  <a:cubicBezTo>
                    <a:pt x="41949" y="683612"/>
                    <a:pt x="51413" y="691172"/>
                    <a:pt x="64189" y="701794"/>
                  </a:cubicBezTo>
                  <a:moveTo>
                    <a:pt x="36126" y="397476"/>
                  </a:moveTo>
                  <a:cubicBezTo>
                    <a:pt x="33698" y="411492"/>
                    <a:pt x="36954" y="427494"/>
                    <a:pt x="42197" y="442917"/>
                  </a:cubicBezTo>
                  <a:cubicBezTo>
                    <a:pt x="37065" y="437150"/>
                    <a:pt x="31877" y="431798"/>
                    <a:pt x="26745" y="427273"/>
                  </a:cubicBezTo>
                  <a:cubicBezTo>
                    <a:pt x="22716" y="423714"/>
                    <a:pt x="6877" y="410333"/>
                    <a:pt x="1055" y="417617"/>
                  </a:cubicBezTo>
                  <a:cubicBezTo>
                    <a:pt x="-2780" y="422390"/>
                    <a:pt x="4918" y="435136"/>
                    <a:pt x="7015" y="439164"/>
                  </a:cubicBezTo>
                  <a:cubicBezTo>
                    <a:pt x="17556" y="459498"/>
                    <a:pt x="32346" y="476356"/>
                    <a:pt x="50779" y="489544"/>
                  </a:cubicBezTo>
                  <a:cubicBezTo>
                    <a:pt x="56904" y="493931"/>
                    <a:pt x="74840" y="503118"/>
                    <a:pt x="81380" y="506788"/>
                  </a:cubicBezTo>
                  <a:cubicBezTo>
                    <a:pt x="84277" y="508443"/>
                    <a:pt x="86208" y="508029"/>
                    <a:pt x="84580" y="504029"/>
                  </a:cubicBezTo>
                  <a:cubicBezTo>
                    <a:pt x="85188" y="476659"/>
                    <a:pt x="75723" y="439827"/>
                    <a:pt x="61788" y="416789"/>
                  </a:cubicBezTo>
                  <a:cubicBezTo>
                    <a:pt x="59746" y="413285"/>
                    <a:pt x="38665" y="382853"/>
                    <a:pt x="36126" y="397476"/>
                  </a:cubicBezTo>
                  <a:close/>
                  <a:moveTo>
                    <a:pt x="103013" y="406084"/>
                  </a:moveTo>
                  <a:cubicBezTo>
                    <a:pt x="116065" y="399076"/>
                    <a:pt x="156682" y="371210"/>
                    <a:pt x="170175" y="345441"/>
                  </a:cubicBezTo>
                  <a:cubicBezTo>
                    <a:pt x="173735" y="338654"/>
                    <a:pt x="183669" y="318016"/>
                    <a:pt x="174673" y="311229"/>
                  </a:cubicBezTo>
                  <a:cubicBezTo>
                    <a:pt x="167664" y="305959"/>
                    <a:pt x="156351" y="319617"/>
                    <a:pt x="152654" y="323645"/>
                  </a:cubicBezTo>
                  <a:cubicBezTo>
                    <a:pt x="148128" y="328583"/>
                    <a:pt x="144320" y="334212"/>
                    <a:pt x="140237" y="339592"/>
                  </a:cubicBezTo>
                  <a:cubicBezTo>
                    <a:pt x="142416" y="334488"/>
                    <a:pt x="144293" y="329659"/>
                    <a:pt x="145396" y="325604"/>
                  </a:cubicBezTo>
                  <a:cubicBezTo>
                    <a:pt x="146445" y="321769"/>
                    <a:pt x="154061" y="283805"/>
                    <a:pt x="139298" y="289902"/>
                  </a:cubicBezTo>
                  <a:cubicBezTo>
                    <a:pt x="130551" y="293516"/>
                    <a:pt x="125281" y="306346"/>
                    <a:pt x="121501" y="314264"/>
                  </a:cubicBezTo>
                  <a:cubicBezTo>
                    <a:pt x="112229" y="333605"/>
                    <a:pt x="99426" y="405532"/>
                    <a:pt x="98598" y="407822"/>
                  </a:cubicBezTo>
                  <a:cubicBezTo>
                    <a:pt x="98432" y="408263"/>
                    <a:pt x="101413" y="408374"/>
                    <a:pt x="103013" y="406084"/>
                  </a:cubicBezTo>
                  <a:close/>
                  <a:moveTo>
                    <a:pt x="46557" y="233894"/>
                  </a:moveTo>
                  <a:cubicBezTo>
                    <a:pt x="40541" y="237315"/>
                    <a:pt x="62837" y="294979"/>
                    <a:pt x="75364" y="324169"/>
                  </a:cubicBezTo>
                  <a:cubicBezTo>
                    <a:pt x="58422" y="296717"/>
                    <a:pt x="30608" y="253649"/>
                    <a:pt x="24399" y="251883"/>
                  </a:cubicBezTo>
                  <a:cubicBezTo>
                    <a:pt x="16314" y="249593"/>
                    <a:pt x="13582" y="255718"/>
                    <a:pt x="15707" y="262974"/>
                  </a:cubicBezTo>
                  <a:cubicBezTo>
                    <a:pt x="16480" y="265568"/>
                    <a:pt x="17611" y="268051"/>
                    <a:pt x="18853" y="270479"/>
                  </a:cubicBezTo>
                  <a:cubicBezTo>
                    <a:pt x="30359" y="292551"/>
                    <a:pt x="49702" y="310595"/>
                    <a:pt x="67086" y="327756"/>
                  </a:cubicBezTo>
                  <a:cubicBezTo>
                    <a:pt x="70535" y="331122"/>
                    <a:pt x="83035" y="343565"/>
                    <a:pt x="87119" y="346186"/>
                  </a:cubicBezTo>
                  <a:cubicBezTo>
                    <a:pt x="87174" y="346241"/>
                    <a:pt x="87202" y="346296"/>
                    <a:pt x="87229" y="346351"/>
                  </a:cubicBezTo>
                  <a:cubicBezTo>
                    <a:pt x="87947" y="347207"/>
                    <a:pt x="90044" y="349579"/>
                    <a:pt x="89851" y="348448"/>
                  </a:cubicBezTo>
                  <a:cubicBezTo>
                    <a:pt x="87147" y="332805"/>
                    <a:pt x="85684" y="278425"/>
                    <a:pt x="70977" y="252462"/>
                  </a:cubicBezTo>
                  <a:cubicBezTo>
                    <a:pt x="67141" y="245592"/>
                    <a:pt x="56518" y="228211"/>
                    <a:pt x="46557" y="233894"/>
                  </a:cubicBezTo>
                  <a:close/>
                  <a:moveTo>
                    <a:pt x="136760" y="88329"/>
                  </a:moveTo>
                  <a:cubicBezTo>
                    <a:pt x="123239" y="115312"/>
                    <a:pt x="114492" y="144640"/>
                    <a:pt x="107897" y="174217"/>
                  </a:cubicBezTo>
                  <a:cubicBezTo>
                    <a:pt x="105965" y="182935"/>
                    <a:pt x="143023" y="153331"/>
                    <a:pt x="152019" y="108166"/>
                  </a:cubicBezTo>
                  <a:cubicBezTo>
                    <a:pt x="154088" y="97654"/>
                    <a:pt x="156103" y="86922"/>
                    <a:pt x="156931" y="76217"/>
                  </a:cubicBezTo>
                  <a:cubicBezTo>
                    <a:pt x="157096" y="74010"/>
                    <a:pt x="158007" y="68768"/>
                    <a:pt x="155606" y="67250"/>
                  </a:cubicBezTo>
                  <a:cubicBezTo>
                    <a:pt x="148653" y="62863"/>
                    <a:pt x="138333" y="85156"/>
                    <a:pt x="136760" y="88329"/>
                  </a:cubicBezTo>
                  <a:close/>
                  <a:moveTo>
                    <a:pt x="45149" y="482"/>
                  </a:moveTo>
                  <a:cubicBezTo>
                    <a:pt x="37203" y="4262"/>
                    <a:pt x="44322" y="25341"/>
                    <a:pt x="45674" y="30776"/>
                  </a:cubicBezTo>
                  <a:cubicBezTo>
                    <a:pt x="52738" y="59414"/>
                    <a:pt x="63858" y="86784"/>
                    <a:pt x="76661" y="113243"/>
                  </a:cubicBezTo>
                  <a:cubicBezTo>
                    <a:pt x="78703" y="117436"/>
                    <a:pt x="102820" y="165829"/>
                    <a:pt x="102102" y="151676"/>
                  </a:cubicBezTo>
                  <a:cubicBezTo>
                    <a:pt x="101440" y="137494"/>
                    <a:pt x="91451" y="59856"/>
                    <a:pt x="72605" y="28238"/>
                  </a:cubicBezTo>
                  <a:cubicBezTo>
                    <a:pt x="69294" y="22609"/>
                    <a:pt x="54421" y="-3877"/>
                    <a:pt x="45149" y="48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 rot="5331254">
              <a:off x="755546" y="223309"/>
              <a:ext cx="40192" cy="488290"/>
            </a:xfrm>
            <a:custGeom>
              <a:avLst/>
              <a:gdLst/>
              <a:ahLst/>
              <a:cxnLst/>
              <a:rect l="l" t="t" r="r" b="b"/>
              <a:pathLst>
                <a:path w="80368" h="976385" extrusionOk="0">
                  <a:moveTo>
                    <a:pt x="80361" y="6161"/>
                  </a:moveTo>
                  <a:lnTo>
                    <a:pt x="70013" y="202188"/>
                  </a:lnTo>
                  <a:cubicBezTo>
                    <a:pt x="66812" y="260486"/>
                    <a:pt x="63197" y="326454"/>
                    <a:pt x="59279" y="392201"/>
                  </a:cubicBezTo>
                  <a:cubicBezTo>
                    <a:pt x="56740" y="435241"/>
                    <a:pt x="54119" y="478172"/>
                    <a:pt x="51415" y="518839"/>
                  </a:cubicBezTo>
                  <a:cubicBezTo>
                    <a:pt x="45538" y="607762"/>
                    <a:pt x="39495" y="685759"/>
                    <a:pt x="35383" y="729848"/>
                  </a:cubicBezTo>
                  <a:cubicBezTo>
                    <a:pt x="30637" y="779290"/>
                    <a:pt x="16840" y="840898"/>
                    <a:pt x="13612" y="898120"/>
                  </a:cubicBezTo>
                  <a:cubicBezTo>
                    <a:pt x="12177" y="923117"/>
                    <a:pt x="12757" y="947231"/>
                    <a:pt x="17116" y="969054"/>
                  </a:cubicBezTo>
                  <a:cubicBezTo>
                    <a:pt x="17834" y="972337"/>
                    <a:pt x="15681" y="975593"/>
                    <a:pt x="12398" y="976255"/>
                  </a:cubicBezTo>
                  <a:cubicBezTo>
                    <a:pt x="9114" y="976945"/>
                    <a:pt x="5858" y="974821"/>
                    <a:pt x="5196" y="971537"/>
                  </a:cubicBezTo>
                  <a:cubicBezTo>
                    <a:pt x="284" y="948776"/>
                    <a:pt x="-737" y="923558"/>
                    <a:pt x="450" y="897430"/>
                  </a:cubicBezTo>
                  <a:cubicBezTo>
                    <a:pt x="2961" y="840071"/>
                    <a:pt x="16068" y="778131"/>
                    <a:pt x="20234" y="728496"/>
                  </a:cubicBezTo>
                  <a:cubicBezTo>
                    <a:pt x="22414" y="703141"/>
                    <a:pt x="25008" y="666612"/>
                    <a:pt x="27961" y="623213"/>
                  </a:cubicBezTo>
                  <a:cubicBezTo>
                    <a:pt x="31355" y="573688"/>
                    <a:pt x="35107" y="515280"/>
                    <a:pt x="39136" y="454499"/>
                  </a:cubicBezTo>
                  <a:cubicBezTo>
                    <a:pt x="44765" y="368832"/>
                    <a:pt x="50946" y="278447"/>
                    <a:pt x="55913" y="201360"/>
                  </a:cubicBezTo>
                  <a:lnTo>
                    <a:pt x="68716" y="5526"/>
                  </a:lnTo>
                  <a:cubicBezTo>
                    <a:pt x="68909" y="2298"/>
                    <a:pt x="71669" y="-158"/>
                    <a:pt x="74897" y="8"/>
                  </a:cubicBezTo>
                  <a:cubicBezTo>
                    <a:pt x="78070" y="201"/>
                    <a:pt x="80526" y="2932"/>
                    <a:pt x="80361" y="6161"/>
                  </a:cubicBezTo>
                  <a:lnTo>
                    <a:pt x="80361" y="616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 rot="5331254">
              <a:off x="808013" y="263607"/>
              <a:ext cx="135394" cy="432848"/>
            </a:xfrm>
            <a:custGeom>
              <a:avLst/>
              <a:gdLst/>
              <a:ahLst/>
              <a:cxnLst/>
              <a:rect l="l" t="t" r="r" b="b"/>
              <a:pathLst>
                <a:path w="270734" h="865523" extrusionOk="0">
                  <a:moveTo>
                    <a:pt x="238937" y="107591"/>
                  </a:moveTo>
                  <a:cubicBezTo>
                    <a:pt x="208915" y="181753"/>
                    <a:pt x="141366" y="307923"/>
                    <a:pt x="137917" y="295535"/>
                  </a:cubicBezTo>
                  <a:cubicBezTo>
                    <a:pt x="134192" y="282016"/>
                    <a:pt x="174699" y="169448"/>
                    <a:pt x="207535" y="82595"/>
                  </a:cubicBezTo>
                  <a:cubicBezTo>
                    <a:pt x="228700" y="26614"/>
                    <a:pt x="264488" y="-1279"/>
                    <a:pt x="266254" y="45"/>
                  </a:cubicBezTo>
                  <a:cubicBezTo>
                    <a:pt x="283280" y="12819"/>
                    <a:pt x="246856" y="88002"/>
                    <a:pt x="238937" y="107591"/>
                  </a:cubicBezTo>
                  <a:close/>
                  <a:moveTo>
                    <a:pt x="39767" y="173780"/>
                  </a:moveTo>
                  <a:cubicBezTo>
                    <a:pt x="40264" y="204763"/>
                    <a:pt x="59607" y="260440"/>
                    <a:pt x="76218" y="286458"/>
                  </a:cubicBezTo>
                  <a:cubicBezTo>
                    <a:pt x="85434" y="300942"/>
                    <a:pt x="98238" y="279036"/>
                    <a:pt x="99397" y="268193"/>
                  </a:cubicBezTo>
                  <a:cubicBezTo>
                    <a:pt x="101521" y="248770"/>
                    <a:pt x="88801" y="213096"/>
                    <a:pt x="72741" y="190748"/>
                  </a:cubicBezTo>
                  <a:cubicBezTo>
                    <a:pt x="57813" y="170027"/>
                    <a:pt x="39546" y="161337"/>
                    <a:pt x="39767" y="173780"/>
                  </a:cubicBezTo>
                  <a:close/>
                  <a:moveTo>
                    <a:pt x="163082" y="290844"/>
                  </a:moveTo>
                  <a:cubicBezTo>
                    <a:pt x="152183" y="317855"/>
                    <a:pt x="149203" y="352701"/>
                    <a:pt x="154363" y="355267"/>
                  </a:cubicBezTo>
                  <a:cubicBezTo>
                    <a:pt x="173320" y="364703"/>
                    <a:pt x="235984" y="231691"/>
                    <a:pt x="196057" y="249128"/>
                  </a:cubicBezTo>
                  <a:cubicBezTo>
                    <a:pt x="193546" y="250232"/>
                    <a:pt x="171388" y="270345"/>
                    <a:pt x="163082" y="290844"/>
                  </a:cubicBezTo>
                  <a:close/>
                  <a:moveTo>
                    <a:pt x="48707" y="426063"/>
                  </a:moveTo>
                  <a:cubicBezTo>
                    <a:pt x="48045" y="437624"/>
                    <a:pt x="69237" y="482982"/>
                    <a:pt x="80495" y="497246"/>
                  </a:cubicBezTo>
                  <a:cubicBezTo>
                    <a:pt x="82923" y="500336"/>
                    <a:pt x="95589" y="519318"/>
                    <a:pt x="101245" y="500364"/>
                  </a:cubicBezTo>
                  <a:cubicBezTo>
                    <a:pt x="103094" y="494128"/>
                    <a:pt x="85296" y="444383"/>
                    <a:pt x="73293" y="427857"/>
                  </a:cubicBezTo>
                  <a:cubicBezTo>
                    <a:pt x="69430" y="422504"/>
                    <a:pt x="50556" y="394666"/>
                    <a:pt x="48707" y="426063"/>
                  </a:cubicBezTo>
                  <a:close/>
                  <a:moveTo>
                    <a:pt x="44375" y="455254"/>
                  </a:moveTo>
                  <a:cubicBezTo>
                    <a:pt x="36070" y="443969"/>
                    <a:pt x="3371" y="428822"/>
                    <a:pt x="16092" y="465241"/>
                  </a:cubicBezTo>
                  <a:cubicBezTo>
                    <a:pt x="38415" y="510103"/>
                    <a:pt x="83475" y="538907"/>
                    <a:pt x="77929" y="516504"/>
                  </a:cubicBezTo>
                  <a:cubicBezTo>
                    <a:pt x="77239" y="513690"/>
                    <a:pt x="76218" y="510986"/>
                    <a:pt x="75059" y="508337"/>
                  </a:cubicBezTo>
                  <a:cubicBezTo>
                    <a:pt x="66919" y="489852"/>
                    <a:pt x="56930" y="472277"/>
                    <a:pt x="44375" y="455254"/>
                  </a:cubicBezTo>
                  <a:close/>
                  <a:moveTo>
                    <a:pt x="171167" y="484389"/>
                  </a:moveTo>
                  <a:cubicBezTo>
                    <a:pt x="155687" y="497301"/>
                    <a:pt x="146775" y="523125"/>
                    <a:pt x="142194" y="542273"/>
                  </a:cubicBezTo>
                  <a:cubicBezTo>
                    <a:pt x="140787" y="548094"/>
                    <a:pt x="137172" y="575050"/>
                    <a:pt x="150583" y="564897"/>
                  </a:cubicBezTo>
                  <a:cubicBezTo>
                    <a:pt x="169456" y="550605"/>
                    <a:pt x="181018" y="520173"/>
                    <a:pt x="188303" y="498239"/>
                  </a:cubicBezTo>
                  <a:cubicBezTo>
                    <a:pt x="191228" y="489493"/>
                    <a:pt x="190703" y="468083"/>
                    <a:pt x="171167" y="484389"/>
                  </a:cubicBezTo>
                  <a:close/>
                  <a:moveTo>
                    <a:pt x="160157" y="568070"/>
                  </a:moveTo>
                  <a:cubicBezTo>
                    <a:pt x="158861" y="572429"/>
                    <a:pt x="154584" y="586196"/>
                    <a:pt x="160627" y="589204"/>
                  </a:cubicBezTo>
                  <a:cubicBezTo>
                    <a:pt x="166559" y="592128"/>
                    <a:pt x="204169" y="557861"/>
                    <a:pt x="218959" y="539597"/>
                  </a:cubicBezTo>
                  <a:cubicBezTo>
                    <a:pt x="227927" y="528561"/>
                    <a:pt x="228479" y="490514"/>
                    <a:pt x="206901" y="498763"/>
                  </a:cubicBezTo>
                  <a:cubicBezTo>
                    <a:pt x="202265" y="500501"/>
                    <a:pt x="166338" y="547515"/>
                    <a:pt x="160157" y="568070"/>
                  </a:cubicBezTo>
                  <a:close/>
                  <a:moveTo>
                    <a:pt x="21583" y="606999"/>
                  </a:moveTo>
                  <a:cubicBezTo>
                    <a:pt x="17527" y="603688"/>
                    <a:pt x="9000" y="596294"/>
                    <a:pt x="3371" y="599909"/>
                  </a:cubicBezTo>
                  <a:cubicBezTo>
                    <a:pt x="-2865" y="603937"/>
                    <a:pt x="1081" y="615497"/>
                    <a:pt x="3095" y="620711"/>
                  </a:cubicBezTo>
                  <a:cubicBezTo>
                    <a:pt x="9442" y="636990"/>
                    <a:pt x="26660" y="660662"/>
                    <a:pt x="38525" y="673105"/>
                  </a:cubicBezTo>
                  <a:cubicBezTo>
                    <a:pt x="41119" y="675809"/>
                    <a:pt x="57648" y="681520"/>
                    <a:pt x="63277" y="675864"/>
                  </a:cubicBezTo>
                  <a:cubicBezTo>
                    <a:pt x="67802" y="671367"/>
                    <a:pt x="62283" y="656110"/>
                    <a:pt x="59772" y="651861"/>
                  </a:cubicBezTo>
                  <a:cubicBezTo>
                    <a:pt x="49204" y="633817"/>
                    <a:pt x="36373" y="619222"/>
                    <a:pt x="21583" y="606999"/>
                  </a:cubicBezTo>
                  <a:close/>
                  <a:moveTo>
                    <a:pt x="68354" y="596515"/>
                  </a:moveTo>
                  <a:cubicBezTo>
                    <a:pt x="63663" y="591769"/>
                    <a:pt x="56351" y="586583"/>
                    <a:pt x="49535" y="589617"/>
                  </a:cubicBezTo>
                  <a:cubicBezTo>
                    <a:pt x="43713" y="592211"/>
                    <a:pt x="44237" y="600957"/>
                    <a:pt x="44762" y="606254"/>
                  </a:cubicBezTo>
                  <a:cubicBezTo>
                    <a:pt x="46252" y="621650"/>
                    <a:pt x="50998" y="628216"/>
                    <a:pt x="59441" y="644825"/>
                  </a:cubicBezTo>
                  <a:cubicBezTo>
                    <a:pt x="66478" y="658648"/>
                    <a:pt x="85269" y="672829"/>
                    <a:pt x="84910" y="672222"/>
                  </a:cubicBezTo>
                  <a:cubicBezTo>
                    <a:pt x="94982" y="672332"/>
                    <a:pt x="92471" y="647970"/>
                    <a:pt x="90981" y="642149"/>
                  </a:cubicBezTo>
                  <a:cubicBezTo>
                    <a:pt x="86897" y="626064"/>
                    <a:pt x="80109" y="608461"/>
                    <a:pt x="68354" y="596515"/>
                  </a:cubicBezTo>
                  <a:close/>
                  <a:moveTo>
                    <a:pt x="131377" y="700999"/>
                  </a:moveTo>
                  <a:cubicBezTo>
                    <a:pt x="125114" y="715235"/>
                    <a:pt x="120699" y="731182"/>
                    <a:pt x="120782" y="746964"/>
                  </a:cubicBezTo>
                  <a:cubicBezTo>
                    <a:pt x="120782" y="752758"/>
                    <a:pt x="121692" y="762166"/>
                    <a:pt x="128563" y="764014"/>
                  </a:cubicBezTo>
                  <a:cubicBezTo>
                    <a:pt x="135103" y="765753"/>
                    <a:pt x="140897" y="756455"/>
                    <a:pt x="143629" y="751930"/>
                  </a:cubicBezTo>
                  <a:cubicBezTo>
                    <a:pt x="153425" y="735597"/>
                    <a:pt x="160019" y="715814"/>
                    <a:pt x="162586" y="696750"/>
                  </a:cubicBezTo>
                  <a:cubicBezTo>
                    <a:pt x="163607" y="689162"/>
                    <a:pt x="163414" y="678292"/>
                    <a:pt x="154308" y="676002"/>
                  </a:cubicBezTo>
                  <a:cubicBezTo>
                    <a:pt x="145202" y="673712"/>
                    <a:pt x="134220" y="694625"/>
                    <a:pt x="131377" y="700999"/>
                  </a:cubicBezTo>
                  <a:close/>
                  <a:moveTo>
                    <a:pt x="156708" y="771464"/>
                  </a:moveTo>
                  <a:cubicBezTo>
                    <a:pt x="164076" y="774057"/>
                    <a:pt x="172768" y="763959"/>
                    <a:pt x="176934" y="759324"/>
                  </a:cubicBezTo>
                  <a:cubicBezTo>
                    <a:pt x="191697" y="742880"/>
                    <a:pt x="202348" y="721691"/>
                    <a:pt x="207839" y="700061"/>
                  </a:cubicBezTo>
                  <a:cubicBezTo>
                    <a:pt x="209909" y="691977"/>
                    <a:pt x="213330" y="675809"/>
                    <a:pt x="204445" y="670981"/>
                  </a:cubicBezTo>
                  <a:cubicBezTo>
                    <a:pt x="195560" y="666152"/>
                    <a:pt x="183695" y="686734"/>
                    <a:pt x="180549" y="691618"/>
                  </a:cubicBezTo>
                  <a:cubicBezTo>
                    <a:pt x="169153" y="709138"/>
                    <a:pt x="159440" y="729168"/>
                    <a:pt x="154142" y="749612"/>
                  </a:cubicBezTo>
                  <a:cubicBezTo>
                    <a:pt x="152762" y="754937"/>
                    <a:pt x="148955" y="768732"/>
                    <a:pt x="156708" y="771464"/>
                  </a:cubicBezTo>
                  <a:close/>
                  <a:moveTo>
                    <a:pt x="66533" y="748040"/>
                  </a:moveTo>
                  <a:cubicBezTo>
                    <a:pt x="61732" y="743460"/>
                    <a:pt x="56240" y="742604"/>
                    <a:pt x="53757" y="749668"/>
                  </a:cubicBezTo>
                  <a:cubicBezTo>
                    <a:pt x="53067" y="751599"/>
                    <a:pt x="52653" y="753641"/>
                    <a:pt x="52322" y="755682"/>
                  </a:cubicBezTo>
                  <a:cubicBezTo>
                    <a:pt x="48818" y="776375"/>
                    <a:pt x="54005" y="830037"/>
                    <a:pt x="69154" y="842177"/>
                  </a:cubicBezTo>
                  <a:cubicBezTo>
                    <a:pt x="84303" y="854317"/>
                    <a:pt x="87062" y="811745"/>
                    <a:pt x="85379" y="799578"/>
                  </a:cubicBezTo>
                  <a:cubicBezTo>
                    <a:pt x="84137" y="790584"/>
                    <a:pt x="82509" y="781589"/>
                    <a:pt x="79778" y="772953"/>
                  </a:cubicBezTo>
                  <a:cubicBezTo>
                    <a:pt x="76963" y="764235"/>
                    <a:pt x="73266" y="754441"/>
                    <a:pt x="66533" y="748040"/>
                  </a:cubicBezTo>
                  <a:close/>
                  <a:moveTo>
                    <a:pt x="18741" y="784597"/>
                  </a:moveTo>
                  <a:cubicBezTo>
                    <a:pt x="18244" y="786583"/>
                    <a:pt x="18051" y="788652"/>
                    <a:pt x="17941" y="790666"/>
                  </a:cubicBezTo>
                  <a:cubicBezTo>
                    <a:pt x="17720" y="794281"/>
                    <a:pt x="17748" y="797895"/>
                    <a:pt x="17968" y="801509"/>
                  </a:cubicBezTo>
                  <a:cubicBezTo>
                    <a:pt x="18299" y="807303"/>
                    <a:pt x="19044" y="813070"/>
                    <a:pt x="20341" y="818753"/>
                  </a:cubicBezTo>
                  <a:cubicBezTo>
                    <a:pt x="22273" y="827196"/>
                    <a:pt x="25557" y="835362"/>
                    <a:pt x="29944" y="842756"/>
                  </a:cubicBezTo>
                  <a:cubicBezTo>
                    <a:pt x="36456" y="853682"/>
                    <a:pt x="45038" y="866512"/>
                    <a:pt x="53895" y="865463"/>
                  </a:cubicBezTo>
                  <a:cubicBezTo>
                    <a:pt x="62780" y="864442"/>
                    <a:pt x="62753" y="845653"/>
                    <a:pt x="60959" y="838701"/>
                  </a:cubicBezTo>
                  <a:cubicBezTo>
                    <a:pt x="57261" y="824326"/>
                    <a:pt x="50225" y="809979"/>
                    <a:pt x="42278" y="797536"/>
                  </a:cubicBezTo>
                  <a:cubicBezTo>
                    <a:pt x="41423" y="796184"/>
                    <a:pt x="39988" y="794088"/>
                    <a:pt x="39022" y="792763"/>
                  </a:cubicBezTo>
                  <a:cubicBezTo>
                    <a:pt x="35739" y="788211"/>
                    <a:pt x="21942" y="771795"/>
                    <a:pt x="18741" y="78459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 rot="5331254">
              <a:off x="263294" y="227433"/>
              <a:ext cx="413123" cy="405760"/>
            </a:xfrm>
            <a:custGeom>
              <a:avLst/>
              <a:gdLst/>
              <a:ahLst/>
              <a:cxnLst/>
              <a:rect l="l" t="t" r="r" b="b"/>
              <a:pathLst>
                <a:path w="826080" h="811358" extrusionOk="0">
                  <a:moveTo>
                    <a:pt x="750497" y="669649"/>
                  </a:moveTo>
                  <a:cubicBezTo>
                    <a:pt x="753063" y="672491"/>
                    <a:pt x="755602" y="675361"/>
                    <a:pt x="758085" y="678285"/>
                  </a:cubicBezTo>
                  <a:cubicBezTo>
                    <a:pt x="768902" y="690921"/>
                    <a:pt x="807533" y="731700"/>
                    <a:pt x="798151" y="751951"/>
                  </a:cubicBezTo>
                  <a:cubicBezTo>
                    <a:pt x="792467" y="764173"/>
                    <a:pt x="773317" y="772202"/>
                    <a:pt x="762031" y="777278"/>
                  </a:cubicBezTo>
                  <a:cubicBezTo>
                    <a:pt x="727512" y="792812"/>
                    <a:pt x="689929" y="801806"/>
                    <a:pt x="652375" y="806579"/>
                  </a:cubicBezTo>
                  <a:cubicBezTo>
                    <a:pt x="552707" y="819215"/>
                    <a:pt x="448404" y="805586"/>
                    <a:pt x="351937" y="779872"/>
                  </a:cubicBezTo>
                  <a:cubicBezTo>
                    <a:pt x="299288" y="765856"/>
                    <a:pt x="245095" y="747426"/>
                    <a:pt x="201608" y="714180"/>
                  </a:cubicBezTo>
                  <a:lnTo>
                    <a:pt x="404420" y="615490"/>
                  </a:lnTo>
                  <a:cubicBezTo>
                    <a:pt x="385104" y="609393"/>
                    <a:pt x="365899" y="602909"/>
                    <a:pt x="346722" y="596067"/>
                  </a:cubicBezTo>
                  <a:lnTo>
                    <a:pt x="401081" y="504661"/>
                  </a:lnTo>
                  <a:lnTo>
                    <a:pt x="271088" y="407489"/>
                  </a:lnTo>
                  <a:cubicBezTo>
                    <a:pt x="274123" y="427216"/>
                    <a:pt x="276772" y="447025"/>
                    <a:pt x="279090" y="466918"/>
                  </a:cubicBezTo>
                  <a:lnTo>
                    <a:pt x="11461" y="449067"/>
                  </a:lnTo>
                  <a:cubicBezTo>
                    <a:pt x="15103" y="448515"/>
                    <a:pt x="6853" y="443025"/>
                    <a:pt x="6246" y="439438"/>
                  </a:cubicBezTo>
                  <a:cubicBezTo>
                    <a:pt x="4507" y="429230"/>
                    <a:pt x="3790" y="418745"/>
                    <a:pt x="2879" y="408454"/>
                  </a:cubicBezTo>
                  <a:cubicBezTo>
                    <a:pt x="368" y="379650"/>
                    <a:pt x="-597" y="350322"/>
                    <a:pt x="368" y="321435"/>
                  </a:cubicBezTo>
                  <a:cubicBezTo>
                    <a:pt x="3486" y="226884"/>
                    <a:pt x="21477" y="116386"/>
                    <a:pt x="84501" y="40182"/>
                  </a:cubicBezTo>
                  <a:cubicBezTo>
                    <a:pt x="113143" y="5529"/>
                    <a:pt x="145013" y="43741"/>
                    <a:pt x="166343" y="78587"/>
                  </a:cubicBezTo>
                  <a:cubicBezTo>
                    <a:pt x="167778" y="75083"/>
                    <a:pt x="169268" y="71552"/>
                    <a:pt x="170813" y="68075"/>
                  </a:cubicBezTo>
                  <a:cubicBezTo>
                    <a:pt x="177519" y="52928"/>
                    <a:pt x="197441" y="756"/>
                    <a:pt x="220068" y="11"/>
                  </a:cubicBezTo>
                  <a:cubicBezTo>
                    <a:pt x="233699" y="-431"/>
                    <a:pt x="249537" y="12868"/>
                    <a:pt x="259195" y="20538"/>
                  </a:cubicBezTo>
                  <a:cubicBezTo>
                    <a:pt x="288720" y="44017"/>
                    <a:pt x="313637" y="73124"/>
                    <a:pt x="334691" y="104053"/>
                  </a:cubicBezTo>
                  <a:cubicBezTo>
                    <a:pt x="390540" y="186189"/>
                    <a:pt x="424590" y="284133"/>
                    <a:pt x="444127" y="380533"/>
                  </a:cubicBezTo>
                  <a:cubicBezTo>
                    <a:pt x="446776" y="393611"/>
                    <a:pt x="449231" y="406909"/>
                    <a:pt x="451246" y="420290"/>
                  </a:cubicBezTo>
                  <a:lnTo>
                    <a:pt x="482150" y="368338"/>
                  </a:lnTo>
                  <a:cubicBezTo>
                    <a:pt x="481019" y="371815"/>
                    <a:pt x="489711" y="366986"/>
                    <a:pt x="493243" y="368062"/>
                  </a:cubicBezTo>
                  <a:cubicBezTo>
                    <a:pt x="503315" y="371042"/>
                    <a:pt x="513193" y="375070"/>
                    <a:pt x="522961" y="378878"/>
                  </a:cubicBezTo>
                  <a:cubicBezTo>
                    <a:pt x="550306" y="389472"/>
                    <a:pt x="577431" y="401667"/>
                    <a:pt x="603313" y="415379"/>
                  </a:cubicBezTo>
                  <a:cubicBezTo>
                    <a:pt x="687998" y="460241"/>
                    <a:pt x="780601" y="525243"/>
                    <a:pt x="821964" y="614690"/>
                  </a:cubicBezTo>
                  <a:cubicBezTo>
                    <a:pt x="840700" y="655330"/>
                    <a:pt x="791749" y="666394"/>
                    <a:pt x="750497" y="669649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 rot="5331254">
              <a:off x="225154" y="172933"/>
              <a:ext cx="377994" cy="356558"/>
            </a:xfrm>
            <a:custGeom>
              <a:avLst/>
              <a:gdLst/>
              <a:ahLst/>
              <a:cxnLst/>
              <a:rect l="l" t="t" r="r" b="b"/>
              <a:pathLst>
                <a:path w="755837" h="712974" extrusionOk="0">
                  <a:moveTo>
                    <a:pt x="334172" y="129069"/>
                  </a:moveTo>
                  <a:cubicBezTo>
                    <a:pt x="338090" y="74082"/>
                    <a:pt x="349458" y="23399"/>
                    <a:pt x="376666" y="8997"/>
                  </a:cubicBezTo>
                  <a:cubicBezTo>
                    <a:pt x="443442" y="-26319"/>
                    <a:pt x="623489" y="48671"/>
                    <a:pt x="637369" y="123799"/>
                  </a:cubicBezTo>
                  <a:cubicBezTo>
                    <a:pt x="640128" y="138753"/>
                    <a:pt x="627628" y="160218"/>
                    <a:pt x="607154" y="184139"/>
                  </a:cubicBezTo>
                  <a:cubicBezTo>
                    <a:pt x="635492" y="173158"/>
                    <a:pt x="660658" y="168688"/>
                    <a:pt x="677683" y="176110"/>
                  </a:cubicBezTo>
                  <a:cubicBezTo>
                    <a:pt x="747218" y="206431"/>
                    <a:pt x="785463" y="386567"/>
                    <a:pt x="727599" y="440506"/>
                  </a:cubicBezTo>
                  <a:cubicBezTo>
                    <a:pt x="718604" y="448865"/>
                    <a:pt x="700806" y="452480"/>
                    <a:pt x="677848" y="452838"/>
                  </a:cubicBezTo>
                  <a:cubicBezTo>
                    <a:pt x="697440" y="467240"/>
                    <a:pt x="710629" y="482305"/>
                    <a:pt x="712561" y="497258"/>
                  </a:cubicBezTo>
                  <a:cubicBezTo>
                    <a:pt x="721722" y="568165"/>
                    <a:pt x="578457" y="694141"/>
                    <a:pt x="499015" y="677311"/>
                  </a:cubicBezTo>
                  <a:cubicBezTo>
                    <a:pt x="489578" y="675325"/>
                    <a:pt x="479948" y="667765"/>
                    <a:pt x="470373" y="656315"/>
                  </a:cubicBezTo>
                  <a:cubicBezTo>
                    <a:pt x="468276" y="668068"/>
                    <a:pt x="464137" y="677725"/>
                    <a:pt x="457376" y="684374"/>
                  </a:cubicBezTo>
                  <a:cubicBezTo>
                    <a:pt x="404618" y="736216"/>
                    <a:pt x="208980" y="714034"/>
                    <a:pt x="172143" y="646383"/>
                  </a:cubicBezTo>
                  <a:cubicBezTo>
                    <a:pt x="160388" y="624752"/>
                    <a:pt x="180945" y="576442"/>
                    <a:pt x="210222" y="525786"/>
                  </a:cubicBezTo>
                  <a:cubicBezTo>
                    <a:pt x="168583" y="554177"/>
                    <a:pt x="127441" y="573821"/>
                    <a:pt x="100952" y="565489"/>
                  </a:cubicBezTo>
                  <a:cubicBezTo>
                    <a:pt x="28298" y="542534"/>
                    <a:pt x="-31883" y="367861"/>
                    <a:pt x="18751" y="308432"/>
                  </a:cubicBezTo>
                  <a:cubicBezTo>
                    <a:pt x="31720" y="293202"/>
                    <a:pt x="70185" y="288374"/>
                    <a:pt x="116735" y="288898"/>
                  </a:cubicBezTo>
                  <a:cubicBezTo>
                    <a:pt x="85582" y="273365"/>
                    <a:pt x="62569" y="255790"/>
                    <a:pt x="58237" y="236753"/>
                  </a:cubicBezTo>
                  <a:cubicBezTo>
                    <a:pt x="42288" y="166922"/>
                    <a:pt x="172860" y="29496"/>
                    <a:pt x="253599" y="39622"/>
                  </a:cubicBezTo>
                  <a:cubicBezTo>
                    <a:pt x="278019" y="42684"/>
                    <a:pt x="307185" y="81531"/>
                    <a:pt x="334172" y="129069"/>
                  </a:cubicBezTo>
                  <a:lnTo>
                    <a:pt x="334172" y="129069"/>
                  </a:lnTo>
                  <a:close/>
                  <a:moveTo>
                    <a:pt x="356440" y="348631"/>
                  </a:moveTo>
                  <a:lnTo>
                    <a:pt x="356633" y="379394"/>
                  </a:lnTo>
                  <a:lnTo>
                    <a:pt x="371644" y="385712"/>
                  </a:lnTo>
                  <a:lnTo>
                    <a:pt x="394905" y="375200"/>
                  </a:lnTo>
                  <a:lnTo>
                    <a:pt x="398216" y="347334"/>
                  </a:lnTo>
                  <a:lnTo>
                    <a:pt x="382239" y="334173"/>
                  </a:lnTo>
                  <a:lnTo>
                    <a:pt x="356440" y="348631"/>
                  </a:lnTo>
                  <a:lnTo>
                    <a:pt x="356440" y="348631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"/>
            <p:cNvSpPr/>
            <p:nvPr/>
          </p:nvSpPr>
          <p:spPr>
            <a:xfrm rot="5331254">
              <a:off x="250394" y="227368"/>
              <a:ext cx="285392" cy="267940"/>
            </a:xfrm>
            <a:custGeom>
              <a:avLst/>
              <a:gdLst/>
              <a:ahLst/>
              <a:cxnLst/>
              <a:rect l="l" t="t" r="r" b="b"/>
              <a:pathLst>
                <a:path w="570669" h="535772" extrusionOk="0">
                  <a:moveTo>
                    <a:pt x="98281" y="180881"/>
                  </a:moveTo>
                  <a:cubicBezTo>
                    <a:pt x="85008" y="177709"/>
                    <a:pt x="71763" y="174425"/>
                    <a:pt x="58491" y="171363"/>
                  </a:cubicBezTo>
                  <a:cubicBezTo>
                    <a:pt x="40776" y="167280"/>
                    <a:pt x="23033" y="163307"/>
                    <a:pt x="5125" y="159885"/>
                  </a:cubicBezTo>
                  <a:cubicBezTo>
                    <a:pt x="1814" y="159361"/>
                    <a:pt x="-449" y="156216"/>
                    <a:pt x="75" y="152905"/>
                  </a:cubicBezTo>
                  <a:cubicBezTo>
                    <a:pt x="600" y="149567"/>
                    <a:pt x="3745" y="147304"/>
                    <a:pt x="7084" y="147856"/>
                  </a:cubicBezTo>
                  <a:cubicBezTo>
                    <a:pt x="29932" y="150891"/>
                    <a:pt x="52613" y="154423"/>
                    <a:pt x="75157" y="158920"/>
                  </a:cubicBezTo>
                  <a:cubicBezTo>
                    <a:pt x="84180" y="160713"/>
                    <a:pt x="93176" y="162644"/>
                    <a:pt x="102116" y="164769"/>
                  </a:cubicBezTo>
                  <a:cubicBezTo>
                    <a:pt x="115527" y="167997"/>
                    <a:pt x="128799" y="171721"/>
                    <a:pt x="142071" y="175419"/>
                  </a:cubicBezTo>
                  <a:cubicBezTo>
                    <a:pt x="149660" y="177626"/>
                    <a:pt x="157248" y="179805"/>
                    <a:pt x="164808" y="182095"/>
                  </a:cubicBezTo>
                  <a:cubicBezTo>
                    <a:pt x="172397" y="184358"/>
                    <a:pt x="179957" y="186730"/>
                    <a:pt x="187490" y="189186"/>
                  </a:cubicBezTo>
                  <a:lnTo>
                    <a:pt x="199990" y="193407"/>
                  </a:lnTo>
                  <a:cubicBezTo>
                    <a:pt x="200376" y="193545"/>
                    <a:pt x="205371" y="195449"/>
                    <a:pt x="207192" y="196387"/>
                  </a:cubicBezTo>
                  <a:cubicBezTo>
                    <a:pt x="213677" y="199670"/>
                    <a:pt x="209786" y="206264"/>
                    <a:pt x="208379" y="207064"/>
                  </a:cubicBezTo>
                  <a:cubicBezTo>
                    <a:pt x="206419" y="208306"/>
                    <a:pt x="204019" y="208196"/>
                    <a:pt x="202170" y="207037"/>
                  </a:cubicBezTo>
                  <a:lnTo>
                    <a:pt x="202198" y="206982"/>
                  </a:lnTo>
                  <a:cubicBezTo>
                    <a:pt x="202391" y="206568"/>
                    <a:pt x="201701" y="206292"/>
                    <a:pt x="201066" y="206044"/>
                  </a:cubicBezTo>
                  <a:cubicBezTo>
                    <a:pt x="200956" y="205933"/>
                    <a:pt x="200818" y="205850"/>
                    <a:pt x="200735" y="205740"/>
                  </a:cubicBezTo>
                  <a:cubicBezTo>
                    <a:pt x="200735" y="205740"/>
                    <a:pt x="200763" y="205768"/>
                    <a:pt x="200763" y="205795"/>
                  </a:cubicBezTo>
                  <a:cubicBezTo>
                    <a:pt x="200735" y="205795"/>
                    <a:pt x="200735" y="205768"/>
                    <a:pt x="200708" y="205740"/>
                  </a:cubicBezTo>
                  <a:cubicBezTo>
                    <a:pt x="199024" y="205244"/>
                    <a:pt x="196486" y="205078"/>
                    <a:pt x="196293" y="205023"/>
                  </a:cubicBezTo>
                  <a:lnTo>
                    <a:pt x="183820" y="201657"/>
                  </a:lnTo>
                  <a:lnTo>
                    <a:pt x="138126" y="190345"/>
                  </a:lnTo>
                  <a:cubicBezTo>
                    <a:pt x="124881" y="187034"/>
                    <a:pt x="111553" y="184054"/>
                    <a:pt x="98281" y="180881"/>
                  </a:cubicBezTo>
                  <a:close/>
                  <a:moveTo>
                    <a:pt x="200763" y="205795"/>
                  </a:moveTo>
                  <a:cubicBezTo>
                    <a:pt x="201094" y="206457"/>
                    <a:pt x="201784" y="207809"/>
                    <a:pt x="202170" y="207037"/>
                  </a:cubicBezTo>
                  <a:cubicBezTo>
                    <a:pt x="201756" y="206789"/>
                    <a:pt x="201397" y="206402"/>
                    <a:pt x="201066" y="206044"/>
                  </a:cubicBezTo>
                  <a:cubicBezTo>
                    <a:pt x="200873" y="205961"/>
                    <a:pt x="200956" y="205850"/>
                    <a:pt x="200763" y="205795"/>
                  </a:cubicBezTo>
                  <a:close/>
                  <a:moveTo>
                    <a:pt x="238538" y="263541"/>
                  </a:moveTo>
                  <a:cubicBezTo>
                    <a:pt x="237131" y="262686"/>
                    <a:pt x="235393" y="262493"/>
                    <a:pt x="233378" y="263155"/>
                  </a:cubicBezTo>
                  <a:cubicBezTo>
                    <a:pt x="232606" y="263431"/>
                    <a:pt x="231585" y="264038"/>
                    <a:pt x="230509" y="265114"/>
                  </a:cubicBezTo>
                  <a:cubicBezTo>
                    <a:pt x="229212" y="266411"/>
                    <a:pt x="227142" y="269749"/>
                    <a:pt x="225928" y="271129"/>
                  </a:cubicBezTo>
                  <a:lnTo>
                    <a:pt x="216022" y="282468"/>
                  </a:lnTo>
                  <a:cubicBezTo>
                    <a:pt x="210972" y="288179"/>
                    <a:pt x="205840" y="293835"/>
                    <a:pt x="200652" y="299463"/>
                  </a:cubicBezTo>
                  <a:cubicBezTo>
                    <a:pt x="195520" y="305064"/>
                    <a:pt x="190332" y="310610"/>
                    <a:pt x="185007" y="316045"/>
                  </a:cubicBezTo>
                  <a:cubicBezTo>
                    <a:pt x="176067" y="325371"/>
                    <a:pt x="166547" y="334062"/>
                    <a:pt x="157027" y="342697"/>
                  </a:cubicBezTo>
                  <a:cubicBezTo>
                    <a:pt x="148032" y="350864"/>
                    <a:pt x="138981" y="358920"/>
                    <a:pt x="129848" y="366921"/>
                  </a:cubicBezTo>
                  <a:cubicBezTo>
                    <a:pt x="116051" y="378978"/>
                    <a:pt x="102199" y="391063"/>
                    <a:pt x="88540" y="403451"/>
                  </a:cubicBezTo>
                  <a:cubicBezTo>
                    <a:pt x="85974" y="405658"/>
                    <a:pt x="85670" y="409493"/>
                    <a:pt x="87878" y="412059"/>
                  </a:cubicBezTo>
                  <a:cubicBezTo>
                    <a:pt x="90058" y="414625"/>
                    <a:pt x="93921" y="414928"/>
                    <a:pt x="96487" y="412721"/>
                  </a:cubicBezTo>
                  <a:cubicBezTo>
                    <a:pt x="116961" y="396139"/>
                    <a:pt x="138153" y="380606"/>
                    <a:pt x="158131" y="363666"/>
                  </a:cubicBezTo>
                  <a:cubicBezTo>
                    <a:pt x="164864" y="357955"/>
                    <a:pt x="171459" y="352023"/>
                    <a:pt x="177833" y="345898"/>
                  </a:cubicBezTo>
                  <a:cubicBezTo>
                    <a:pt x="184234" y="339745"/>
                    <a:pt x="190388" y="333317"/>
                    <a:pt x="196375" y="326695"/>
                  </a:cubicBezTo>
                  <a:cubicBezTo>
                    <a:pt x="200542" y="322060"/>
                    <a:pt x="204626" y="317370"/>
                    <a:pt x="208627" y="312597"/>
                  </a:cubicBezTo>
                  <a:cubicBezTo>
                    <a:pt x="214615" y="305478"/>
                    <a:pt x="220409" y="298222"/>
                    <a:pt x="226149" y="290966"/>
                  </a:cubicBezTo>
                  <a:lnTo>
                    <a:pt x="235420" y="278881"/>
                  </a:lnTo>
                  <a:cubicBezTo>
                    <a:pt x="235944" y="278192"/>
                    <a:pt x="236579" y="276343"/>
                    <a:pt x="237269" y="274908"/>
                  </a:cubicBezTo>
                  <a:cubicBezTo>
                    <a:pt x="237904" y="274743"/>
                    <a:pt x="238511" y="274495"/>
                    <a:pt x="239063" y="274163"/>
                  </a:cubicBezTo>
                  <a:cubicBezTo>
                    <a:pt x="238676" y="274301"/>
                    <a:pt x="238097" y="274412"/>
                    <a:pt x="237490" y="274439"/>
                  </a:cubicBezTo>
                  <a:cubicBezTo>
                    <a:pt x="238042" y="273419"/>
                    <a:pt x="238593" y="272729"/>
                    <a:pt x="239118" y="273198"/>
                  </a:cubicBezTo>
                  <a:cubicBezTo>
                    <a:pt x="239476" y="273501"/>
                    <a:pt x="239532" y="273750"/>
                    <a:pt x="239394" y="273915"/>
                  </a:cubicBezTo>
                  <a:cubicBezTo>
                    <a:pt x="240994" y="272729"/>
                    <a:pt x="241960" y="270770"/>
                    <a:pt x="241739" y="268645"/>
                  </a:cubicBezTo>
                  <a:cubicBezTo>
                    <a:pt x="241546" y="265500"/>
                    <a:pt x="239697" y="264231"/>
                    <a:pt x="238538" y="263541"/>
                  </a:cubicBezTo>
                  <a:close/>
                  <a:moveTo>
                    <a:pt x="239063" y="274163"/>
                  </a:moveTo>
                  <a:cubicBezTo>
                    <a:pt x="239200" y="274081"/>
                    <a:pt x="239338" y="273998"/>
                    <a:pt x="239394" y="273915"/>
                  </a:cubicBezTo>
                  <a:lnTo>
                    <a:pt x="239200" y="274053"/>
                  </a:lnTo>
                  <a:lnTo>
                    <a:pt x="239063" y="274163"/>
                  </a:lnTo>
                  <a:close/>
                  <a:moveTo>
                    <a:pt x="281501" y="259513"/>
                  </a:moveTo>
                  <a:cubicBezTo>
                    <a:pt x="280922" y="260175"/>
                    <a:pt x="282550" y="260368"/>
                    <a:pt x="283847" y="260396"/>
                  </a:cubicBezTo>
                  <a:lnTo>
                    <a:pt x="283819" y="260368"/>
                  </a:lnTo>
                  <a:cubicBezTo>
                    <a:pt x="282991" y="260258"/>
                    <a:pt x="282191" y="259955"/>
                    <a:pt x="281501" y="259513"/>
                  </a:cubicBezTo>
                  <a:close/>
                  <a:moveTo>
                    <a:pt x="351920" y="447733"/>
                  </a:moveTo>
                  <a:cubicBezTo>
                    <a:pt x="347505" y="426543"/>
                    <a:pt x="343311" y="405354"/>
                    <a:pt x="338178" y="384358"/>
                  </a:cubicBezTo>
                  <a:cubicBezTo>
                    <a:pt x="333018" y="363279"/>
                    <a:pt x="326948" y="342449"/>
                    <a:pt x="320077" y="321729"/>
                  </a:cubicBezTo>
                  <a:cubicBezTo>
                    <a:pt x="316986" y="312707"/>
                    <a:pt x="313813" y="303713"/>
                    <a:pt x="310364" y="294801"/>
                  </a:cubicBezTo>
                  <a:cubicBezTo>
                    <a:pt x="306915" y="285834"/>
                    <a:pt x="303217" y="276978"/>
                    <a:pt x="299133" y="268287"/>
                  </a:cubicBezTo>
                  <a:cubicBezTo>
                    <a:pt x="298554" y="267045"/>
                    <a:pt x="293836" y="255347"/>
                    <a:pt x="290607" y="251733"/>
                  </a:cubicBezTo>
                  <a:cubicBezTo>
                    <a:pt x="288344" y="249167"/>
                    <a:pt x="285833" y="248532"/>
                    <a:pt x="284040" y="248753"/>
                  </a:cubicBezTo>
                  <a:cubicBezTo>
                    <a:pt x="280839" y="249057"/>
                    <a:pt x="278466" y="251898"/>
                    <a:pt x="278770" y="255099"/>
                  </a:cubicBezTo>
                  <a:cubicBezTo>
                    <a:pt x="278963" y="257003"/>
                    <a:pt x="280011" y="258603"/>
                    <a:pt x="281501" y="259513"/>
                  </a:cubicBezTo>
                  <a:cubicBezTo>
                    <a:pt x="281556" y="259486"/>
                    <a:pt x="281584" y="259430"/>
                    <a:pt x="281667" y="259375"/>
                  </a:cubicBezTo>
                  <a:cubicBezTo>
                    <a:pt x="282412" y="258741"/>
                    <a:pt x="283157" y="259237"/>
                    <a:pt x="283819" y="260368"/>
                  </a:cubicBezTo>
                  <a:cubicBezTo>
                    <a:pt x="284012" y="260396"/>
                    <a:pt x="284205" y="260396"/>
                    <a:pt x="284399" y="260396"/>
                  </a:cubicBezTo>
                  <a:lnTo>
                    <a:pt x="284040" y="260396"/>
                  </a:lnTo>
                  <a:lnTo>
                    <a:pt x="283847" y="260396"/>
                  </a:lnTo>
                  <a:cubicBezTo>
                    <a:pt x="285861" y="263762"/>
                    <a:pt x="287351" y="272591"/>
                    <a:pt x="287655" y="273363"/>
                  </a:cubicBezTo>
                  <a:cubicBezTo>
                    <a:pt x="291242" y="281944"/>
                    <a:pt x="294470" y="290690"/>
                    <a:pt x="297450" y="299491"/>
                  </a:cubicBezTo>
                  <a:cubicBezTo>
                    <a:pt x="300486" y="308348"/>
                    <a:pt x="303273" y="317287"/>
                    <a:pt x="305921" y="326226"/>
                  </a:cubicBezTo>
                  <a:cubicBezTo>
                    <a:pt x="310916" y="342642"/>
                    <a:pt x="315138" y="359168"/>
                    <a:pt x="319194" y="375722"/>
                  </a:cubicBezTo>
                  <a:cubicBezTo>
                    <a:pt x="322229" y="388221"/>
                    <a:pt x="325127" y="400747"/>
                    <a:pt x="328024" y="413273"/>
                  </a:cubicBezTo>
                  <a:cubicBezTo>
                    <a:pt x="330894" y="425854"/>
                    <a:pt x="333846" y="438407"/>
                    <a:pt x="336716" y="450988"/>
                  </a:cubicBezTo>
                  <a:cubicBezTo>
                    <a:pt x="340413" y="466715"/>
                    <a:pt x="345049" y="482524"/>
                    <a:pt x="348388" y="498471"/>
                  </a:cubicBezTo>
                  <a:cubicBezTo>
                    <a:pt x="350568" y="508845"/>
                    <a:pt x="352251" y="519246"/>
                    <a:pt x="352610" y="529730"/>
                  </a:cubicBezTo>
                  <a:cubicBezTo>
                    <a:pt x="352665" y="533096"/>
                    <a:pt x="355424" y="535800"/>
                    <a:pt x="358791" y="535773"/>
                  </a:cubicBezTo>
                  <a:cubicBezTo>
                    <a:pt x="362157" y="535717"/>
                    <a:pt x="364861" y="532958"/>
                    <a:pt x="364806" y="529592"/>
                  </a:cubicBezTo>
                  <a:cubicBezTo>
                    <a:pt x="364916" y="518336"/>
                    <a:pt x="363702" y="507106"/>
                    <a:pt x="361826" y="495933"/>
                  </a:cubicBezTo>
                  <a:cubicBezTo>
                    <a:pt x="359122" y="479737"/>
                    <a:pt x="355038" y="463680"/>
                    <a:pt x="351920" y="447733"/>
                  </a:cubicBezTo>
                  <a:close/>
                  <a:moveTo>
                    <a:pt x="567342" y="307382"/>
                  </a:moveTo>
                  <a:cubicBezTo>
                    <a:pt x="565135" y="306333"/>
                    <a:pt x="562568" y="306803"/>
                    <a:pt x="560885" y="308348"/>
                  </a:cubicBezTo>
                  <a:cubicBezTo>
                    <a:pt x="560913" y="308375"/>
                    <a:pt x="560968" y="308430"/>
                    <a:pt x="560996" y="308513"/>
                  </a:cubicBezTo>
                  <a:cubicBezTo>
                    <a:pt x="561133" y="308789"/>
                    <a:pt x="560858" y="308872"/>
                    <a:pt x="560388" y="308872"/>
                  </a:cubicBezTo>
                  <a:cubicBezTo>
                    <a:pt x="560057" y="309230"/>
                    <a:pt x="559781" y="309672"/>
                    <a:pt x="559561" y="310141"/>
                  </a:cubicBezTo>
                  <a:cubicBezTo>
                    <a:pt x="559699" y="309838"/>
                    <a:pt x="559975" y="309286"/>
                    <a:pt x="560223" y="308844"/>
                  </a:cubicBezTo>
                  <a:cubicBezTo>
                    <a:pt x="559533" y="308817"/>
                    <a:pt x="558567" y="308623"/>
                    <a:pt x="557877" y="308596"/>
                  </a:cubicBezTo>
                  <a:cubicBezTo>
                    <a:pt x="554456" y="308513"/>
                    <a:pt x="550758" y="307878"/>
                    <a:pt x="549461" y="307768"/>
                  </a:cubicBezTo>
                  <a:cubicBezTo>
                    <a:pt x="540714" y="306968"/>
                    <a:pt x="531995" y="305754"/>
                    <a:pt x="523330" y="304264"/>
                  </a:cubicBezTo>
                  <a:cubicBezTo>
                    <a:pt x="514611" y="302774"/>
                    <a:pt x="505974" y="300981"/>
                    <a:pt x="497393" y="298967"/>
                  </a:cubicBezTo>
                  <a:cubicBezTo>
                    <a:pt x="477967" y="294580"/>
                    <a:pt x="458817" y="289338"/>
                    <a:pt x="439722" y="283930"/>
                  </a:cubicBezTo>
                  <a:cubicBezTo>
                    <a:pt x="426946" y="280288"/>
                    <a:pt x="414253" y="276509"/>
                    <a:pt x="401560" y="272646"/>
                  </a:cubicBezTo>
                  <a:cubicBezTo>
                    <a:pt x="369690" y="262934"/>
                    <a:pt x="338123" y="252478"/>
                    <a:pt x="306970" y="241055"/>
                  </a:cubicBezTo>
                  <a:cubicBezTo>
                    <a:pt x="303852" y="239841"/>
                    <a:pt x="300292" y="241386"/>
                    <a:pt x="299078" y="244532"/>
                  </a:cubicBezTo>
                  <a:cubicBezTo>
                    <a:pt x="297864" y="247677"/>
                    <a:pt x="299409" y="251209"/>
                    <a:pt x="302555" y="252423"/>
                  </a:cubicBezTo>
                  <a:cubicBezTo>
                    <a:pt x="333515" y="265197"/>
                    <a:pt x="364751" y="277529"/>
                    <a:pt x="396676" y="288069"/>
                  </a:cubicBezTo>
                  <a:cubicBezTo>
                    <a:pt x="409425" y="292290"/>
                    <a:pt x="422311" y="296208"/>
                    <a:pt x="435307" y="299739"/>
                  </a:cubicBezTo>
                  <a:cubicBezTo>
                    <a:pt x="454761" y="305064"/>
                    <a:pt x="474462" y="309506"/>
                    <a:pt x="494330" y="313452"/>
                  </a:cubicBezTo>
                  <a:cubicBezTo>
                    <a:pt x="503242" y="315135"/>
                    <a:pt x="512238" y="316652"/>
                    <a:pt x="521316" y="317783"/>
                  </a:cubicBezTo>
                  <a:cubicBezTo>
                    <a:pt x="530367" y="318942"/>
                    <a:pt x="539473" y="319770"/>
                    <a:pt x="548606" y="320211"/>
                  </a:cubicBezTo>
                  <a:cubicBezTo>
                    <a:pt x="550814" y="320294"/>
                    <a:pt x="558816" y="321177"/>
                    <a:pt x="563369" y="320073"/>
                  </a:cubicBezTo>
                  <a:cubicBezTo>
                    <a:pt x="566845" y="319218"/>
                    <a:pt x="569136" y="317370"/>
                    <a:pt x="570101" y="315190"/>
                  </a:cubicBezTo>
                  <a:cubicBezTo>
                    <a:pt x="571481" y="312293"/>
                    <a:pt x="570267" y="308789"/>
                    <a:pt x="567342" y="307382"/>
                  </a:cubicBezTo>
                  <a:close/>
                  <a:moveTo>
                    <a:pt x="560554" y="308679"/>
                  </a:moveTo>
                  <a:cubicBezTo>
                    <a:pt x="560609" y="308623"/>
                    <a:pt x="560664" y="308541"/>
                    <a:pt x="560747" y="308486"/>
                  </a:cubicBezTo>
                  <a:lnTo>
                    <a:pt x="560885" y="308348"/>
                  </a:lnTo>
                  <a:cubicBezTo>
                    <a:pt x="560692" y="308237"/>
                    <a:pt x="560471" y="308486"/>
                    <a:pt x="560223" y="308844"/>
                  </a:cubicBezTo>
                  <a:lnTo>
                    <a:pt x="560388" y="308872"/>
                  </a:lnTo>
                  <a:lnTo>
                    <a:pt x="560554" y="308679"/>
                  </a:lnTo>
                  <a:close/>
                  <a:moveTo>
                    <a:pt x="499490" y="56230"/>
                  </a:moveTo>
                  <a:cubicBezTo>
                    <a:pt x="499931" y="56312"/>
                    <a:pt x="500317" y="56312"/>
                    <a:pt x="500262" y="56009"/>
                  </a:cubicBezTo>
                  <a:cubicBezTo>
                    <a:pt x="500152" y="56036"/>
                    <a:pt x="500014" y="56036"/>
                    <a:pt x="499904" y="56064"/>
                  </a:cubicBezTo>
                  <a:lnTo>
                    <a:pt x="499490" y="56230"/>
                  </a:lnTo>
                  <a:close/>
                  <a:moveTo>
                    <a:pt x="302031" y="195614"/>
                  </a:moveTo>
                  <a:cubicBezTo>
                    <a:pt x="319139" y="177902"/>
                    <a:pt x="337820" y="162506"/>
                    <a:pt x="357301" y="148077"/>
                  </a:cubicBezTo>
                  <a:cubicBezTo>
                    <a:pt x="369055" y="139386"/>
                    <a:pt x="381141" y="131136"/>
                    <a:pt x="393365" y="122915"/>
                  </a:cubicBezTo>
                  <a:cubicBezTo>
                    <a:pt x="411577" y="110692"/>
                    <a:pt x="430092" y="98580"/>
                    <a:pt x="449021" y="86661"/>
                  </a:cubicBezTo>
                  <a:cubicBezTo>
                    <a:pt x="457051" y="81474"/>
                    <a:pt x="465081" y="76287"/>
                    <a:pt x="473221" y="71238"/>
                  </a:cubicBezTo>
                  <a:cubicBezTo>
                    <a:pt x="478574" y="67928"/>
                    <a:pt x="483982" y="64672"/>
                    <a:pt x="489473" y="61582"/>
                  </a:cubicBezTo>
                  <a:cubicBezTo>
                    <a:pt x="489804" y="61389"/>
                    <a:pt x="496289" y="57664"/>
                    <a:pt x="499490" y="56230"/>
                  </a:cubicBezTo>
                  <a:cubicBezTo>
                    <a:pt x="499297" y="56202"/>
                    <a:pt x="499076" y="56147"/>
                    <a:pt x="498910" y="56091"/>
                  </a:cubicBezTo>
                  <a:cubicBezTo>
                    <a:pt x="499214" y="56119"/>
                    <a:pt x="499545" y="56091"/>
                    <a:pt x="499904" y="56064"/>
                  </a:cubicBezTo>
                  <a:lnTo>
                    <a:pt x="500014" y="56009"/>
                  </a:lnTo>
                  <a:cubicBezTo>
                    <a:pt x="500097" y="55981"/>
                    <a:pt x="500207" y="55843"/>
                    <a:pt x="500235" y="55898"/>
                  </a:cubicBezTo>
                  <a:lnTo>
                    <a:pt x="500262" y="56009"/>
                  </a:lnTo>
                  <a:cubicBezTo>
                    <a:pt x="500538" y="55954"/>
                    <a:pt x="500842" y="55871"/>
                    <a:pt x="501118" y="55788"/>
                  </a:cubicBezTo>
                  <a:cubicBezTo>
                    <a:pt x="504153" y="54740"/>
                    <a:pt x="505809" y="51429"/>
                    <a:pt x="504760" y="48366"/>
                  </a:cubicBezTo>
                  <a:cubicBezTo>
                    <a:pt x="504208" y="46518"/>
                    <a:pt x="502773" y="44752"/>
                    <a:pt x="499683" y="44366"/>
                  </a:cubicBezTo>
                  <a:cubicBezTo>
                    <a:pt x="499076" y="44283"/>
                    <a:pt x="497669" y="44366"/>
                    <a:pt x="495792" y="45028"/>
                  </a:cubicBezTo>
                  <a:cubicBezTo>
                    <a:pt x="492398" y="46214"/>
                    <a:pt x="484037" y="50408"/>
                    <a:pt x="483651" y="50601"/>
                  </a:cubicBezTo>
                  <a:cubicBezTo>
                    <a:pt x="477856" y="53498"/>
                    <a:pt x="472117" y="56561"/>
                    <a:pt x="466433" y="59706"/>
                  </a:cubicBezTo>
                  <a:cubicBezTo>
                    <a:pt x="457989" y="64369"/>
                    <a:pt x="449656" y="69252"/>
                    <a:pt x="441323" y="74108"/>
                  </a:cubicBezTo>
                  <a:cubicBezTo>
                    <a:pt x="425153" y="83654"/>
                    <a:pt x="409093" y="93035"/>
                    <a:pt x="393558" y="103022"/>
                  </a:cubicBezTo>
                  <a:cubicBezTo>
                    <a:pt x="383018" y="109837"/>
                    <a:pt x="372698" y="116845"/>
                    <a:pt x="362681" y="124239"/>
                  </a:cubicBezTo>
                  <a:cubicBezTo>
                    <a:pt x="337461" y="142862"/>
                    <a:pt x="314089" y="163527"/>
                    <a:pt x="293035" y="187338"/>
                  </a:cubicBezTo>
                  <a:cubicBezTo>
                    <a:pt x="290773" y="189821"/>
                    <a:pt x="290911" y="193683"/>
                    <a:pt x="293394" y="195946"/>
                  </a:cubicBezTo>
                  <a:cubicBezTo>
                    <a:pt x="295877" y="198236"/>
                    <a:pt x="299741" y="198098"/>
                    <a:pt x="302031" y="195614"/>
                  </a:cubicBezTo>
                  <a:close/>
                  <a:moveTo>
                    <a:pt x="242125" y="109975"/>
                  </a:moveTo>
                  <a:cubicBezTo>
                    <a:pt x="241436" y="103326"/>
                    <a:pt x="240691" y="96566"/>
                    <a:pt x="239918" y="89834"/>
                  </a:cubicBezTo>
                  <a:cubicBezTo>
                    <a:pt x="238759" y="79626"/>
                    <a:pt x="237517" y="69473"/>
                    <a:pt x="236441" y="59651"/>
                  </a:cubicBezTo>
                  <a:cubicBezTo>
                    <a:pt x="234178" y="39124"/>
                    <a:pt x="232275" y="20169"/>
                    <a:pt x="231640" y="5767"/>
                  </a:cubicBezTo>
                  <a:cubicBezTo>
                    <a:pt x="231612" y="2539"/>
                    <a:pt x="228963" y="-54"/>
                    <a:pt x="225735" y="1"/>
                  </a:cubicBezTo>
                  <a:cubicBezTo>
                    <a:pt x="222506" y="28"/>
                    <a:pt x="219913" y="2677"/>
                    <a:pt x="219968" y="5905"/>
                  </a:cubicBezTo>
                  <a:cubicBezTo>
                    <a:pt x="219692" y="18403"/>
                    <a:pt x="219940" y="34351"/>
                    <a:pt x="220823" y="51787"/>
                  </a:cubicBezTo>
                  <a:cubicBezTo>
                    <a:pt x="221568" y="66327"/>
                    <a:pt x="222589" y="81916"/>
                    <a:pt x="224162" y="97339"/>
                  </a:cubicBezTo>
                  <a:cubicBezTo>
                    <a:pt x="225431" y="109727"/>
                    <a:pt x="227087" y="122004"/>
                    <a:pt x="228853" y="133592"/>
                  </a:cubicBezTo>
                  <a:cubicBezTo>
                    <a:pt x="232109" y="155305"/>
                    <a:pt x="235917" y="174563"/>
                    <a:pt x="238980" y="187669"/>
                  </a:cubicBezTo>
                  <a:cubicBezTo>
                    <a:pt x="239642" y="190979"/>
                    <a:pt x="242870" y="193104"/>
                    <a:pt x="246182" y="192442"/>
                  </a:cubicBezTo>
                  <a:cubicBezTo>
                    <a:pt x="249465" y="191779"/>
                    <a:pt x="251618" y="188551"/>
                    <a:pt x="250955" y="185268"/>
                  </a:cubicBezTo>
                  <a:cubicBezTo>
                    <a:pt x="249051" y="173984"/>
                    <a:pt x="247230" y="158147"/>
                    <a:pt x="245299" y="140214"/>
                  </a:cubicBezTo>
                  <a:cubicBezTo>
                    <a:pt x="244278" y="130612"/>
                    <a:pt x="243229" y="120404"/>
                    <a:pt x="242125" y="1099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 rot="5331254">
              <a:off x="228342" y="180725"/>
              <a:ext cx="355091" cy="339526"/>
            </a:xfrm>
            <a:custGeom>
              <a:avLst/>
              <a:gdLst/>
              <a:ahLst/>
              <a:cxnLst/>
              <a:rect l="l" t="t" r="r" b="b"/>
              <a:pathLst>
                <a:path w="710040" h="678916" extrusionOk="0">
                  <a:moveTo>
                    <a:pt x="361967" y="302185"/>
                  </a:moveTo>
                  <a:cubicBezTo>
                    <a:pt x="358600" y="302185"/>
                    <a:pt x="355869" y="299454"/>
                    <a:pt x="355869" y="296088"/>
                  </a:cubicBezTo>
                  <a:cubicBezTo>
                    <a:pt x="355813" y="293605"/>
                    <a:pt x="357938" y="286266"/>
                    <a:pt x="362188" y="275478"/>
                  </a:cubicBezTo>
                  <a:cubicBezTo>
                    <a:pt x="368617" y="259090"/>
                    <a:pt x="379737" y="233596"/>
                    <a:pt x="392982" y="204682"/>
                  </a:cubicBezTo>
                  <a:cubicBezTo>
                    <a:pt x="400129" y="189121"/>
                    <a:pt x="407855" y="172567"/>
                    <a:pt x="415857" y="155903"/>
                  </a:cubicBezTo>
                  <a:cubicBezTo>
                    <a:pt x="421044" y="145115"/>
                    <a:pt x="426398" y="134327"/>
                    <a:pt x="431695" y="123705"/>
                  </a:cubicBezTo>
                  <a:cubicBezTo>
                    <a:pt x="461303" y="64331"/>
                    <a:pt x="489173" y="10806"/>
                    <a:pt x="491270" y="4185"/>
                  </a:cubicBezTo>
                  <a:cubicBezTo>
                    <a:pt x="492180" y="1095"/>
                    <a:pt x="495436" y="-671"/>
                    <a:pt x="498527" y="239"/>
                  </a:cubicBezTo>
                  <a:cubicBezTo>
                    <a:pt x="501617" y="1150"/>
                    <a:pt x="503383" y="4406"/>
                    <a:pt x="502473" y="7523"/>
                  </a:cubicBezTo>
                  <a:cubicBezTo>
                    <a:pt x="501038" y="12627"/>
                    <a:pt x="486248" y="45432"/>
                    <a:pt x="466629" y="87259"/>
                  </a:cubicBezTo>
                  <a:cubicBezTo>
                    <a:pt x="455288" y="111455"/>
                    <a:pt x="442485" y="138769"/>
                    <a:pt x="429654" y="165421"/>
                  </a:cubicBezTo>
                  <a:cubicBezTo>
                    <a:pt x="422838" y="179575"/>
                    <a:pt x="415912" y="193536"/>
                    <a:pt x="409400" y="206806"/>
                  </a:cubicBezTo>
                  <a:cubicBezTo>
                    <a:pt x="397645" y="230810"/>
                    <a:pt x="386994" y="252523"/>
                    <a:pt x="379433" y="268912"/>
                  </a:cubicBezTo>
                  <a:cubicBezTo>
                    <a:pt x="374853" y="278844"/>
                    <a:pt x="371349" y="286735"/>
                    <a:pt x="369445" y="291922"/>
                  </a:cubicBezTo>
                  <a:cubicBezTo>
                    <a:pt x="368700" y="293964"/>
                    <a:pt x="368093" y="295343"/>
                    <a:pt x="368065" y="296088"/>
                  </a:cubicBezTo>
                  <a:cubicBezTo>
                    <a:pt x="368065" y="299454"/>
                    <a:pt x="365333" y="302185"/>
                    <a:pt x="361967" y="302185"/>
                  </a:cubicBezTo>
                  <a:close/>
                  <a:moveTo>
                    <a:pt x="105154" y="92197"/>
                  </a:moveTo>
                  <a:cubicBezTo>
                    <a:pt x="114481" y="102957"/>
                    <a:pt x="135093" y="124919"/>
                    <a:pt x="160203" y="150716"/>
                  </a:cubicBezTo>
                  <a:cubicBezTo>
                    <a:pt x="171213" y="162028"/>
                    <a:pt x="183051" y="174057"/>
                    <a:pt x="195247" y="186169"/>
                  </a:cubicBezTo>
                  <a:cubicBezTo>
                    <a:pt x="203084" y="193922"/>
                    <a:pt x="211058" y="201702"/>
                    <a:pt x="219033" y="209345"/>
                  </a:cubicBezTo>
                  <a:cubicBezTo>
                    <a:pt x="231422" y="221236"/>
                    <a:pt x="243784" y="232769"/>
                    <a:pt x="255401" y="243446"/>
                  </a:cubicBezTo>
                  <a:cubicBezTo>
                    <a:pt x="278745" y="264966"/>
                    <a:pt x="299219" y="282983"/>
                    <a:pt x="311636" y="293136"/>
                  </a:cubicBezTo>
                  <a:cubicBezTo>
                    <a:pt x="314175" y="295315"/>
                    <a:pt x="318038" y="295012"/>
                    <a:pt x="320218" y="292446"/>
                  </a:cubicBezTo>
                  <a:cubicBezTo>
                    <a:pt x="322425" y="289880"/>
                    <a:pt x="322122" y="286045"/>
                    <a:pt x="319556" y="283865"/>
                  </a:cubicBezTo>
                  <a:cubicBezTo>
                    <a:pt x="307028" y="272719"/>
                    <a:pt x="286140" y="252302"/>
                    <a:pt x="262106" y="228685"/>
                  </a:cubicBezTo>
                  <a:cubicBezTo>
                    <a:pt x="250020" y="216794"/>
                    <a:pt x="237162" y="204075"/>
                    <a:pt x="224137" y="191356"/>
                  </a:cubicBezTo>
                  <a:cubicBezTo>
                    <a:pt x="211279" y="178802"/>
                    <a:pt x="198255" y="166304"/>
                    <a:pt x="185838" y="154330"/>
                  </a:cubicBezTo>
                  <a:cubicBezTo>
                    <a:pt x="163321" y="132644"/>
                    <a:pt x="142764" y="112862"/>
                    <a:pt x="128526" y="98736"/>
                  </a:cubicBezTo>
                  <a:cubicBezTo>
                    <a:pt x="119586" y="89824"/>
                    <a:pt x="113129" y="83286"/>
                    <a:pt x="110314" y="79947"/>
                  </a:cubicBezTo>
                  <a:lnTo>
                    <a:pt x="110149" y="79782"/>
                  </a:lnTo>
                  <a:lnTo>
                    <a:pt x="110121" y="80306"/>
                  </a:lnTo>
                  <a:cubicBezTo>
                    <a:pt x="110121" y="80471"/>
                    <a:pt x="110094" y="80665"/>
                    <a:pt x="110066" y="80830"/>
                  </a:cubicBezTo>
                  <a:lnTo>
                    <a:pt x="110038" y="81244"/>
                  </a:lnTo>
                  <a:cubicBezTo>
                    <a:pt x="110038" y="80637"/>
                    <a:pt x="109928" y="80002"/>
                    <a:pt x="109735" y="79423"/>
                  </a:cubicBezTo>
                  <a:cubicBezTo>
                    <a:pt x="109459" y="79175"/>
                    <a:pt x="109238" y="78954"/>
                    <a:pt x="109404" y="78844"/>
                  </a:cubicBezTo>
                  <a:lnTo>
                    <a:pt x="109487" y="78788"/>
                  </a:lnTo>
                  <a:cubicBezTo>
                    <a:pt x="109266" y="78292"/>
                    <a:pt x="108962" y="77823"/>
                    <a:pt x="108604" y="77409"/>
                  </a:cubicBezTo>
                  <a:cubicBezTo>
                    <a:pt x="106479" y="74981"/>
                    <a:pt x="102781" y="74705"/>
                    <a:pt x="100353" y="76830"/>
                  </a:cubicBezTo>
                  <a:cubicBezTo>
                    <a:pt x="99415" y="77602"/>
                    <a:pt x="96794" y="80747"/>
                    <a:pt x="99553" y="85217"/>
                  </a:cubicBezTo>
                  <a:cubicBezTo>
                    <a:pt x="100326" y="86431"/>
                    <a:pt x="102202" y="88831"/>
                    <a:pt x="105154" y="92197"/>
                  </a:cubicBezTo>
                  <a:close/>
                  <a:moveTo>
                    <a:pt x="109652" y="79147"/>
                  </a:moveTo>
                  <a:lnTo>
                    <a:pt x="109956" y="79616"/>
                  </a:lnTo>
                  <a:cubicBezTo>
                    <a:pt x="110038" y="79671"/>
                    <a:pt x="110094" y="79726"/>
                    <a:pt x="110149" y="79782"/>
                  </a:cubicBezTo>
                  <a:cubicBezTo>
                    <a:pt x="110176" y="79064"/>
                    <a:pt x="110038" y="78485"/>
                    <a:pt x="109487" y="78788"/>
                  </a:cubicBezTo>
                  <a:lnTo>
                    <a:pt x="109542" y="78899"/>
                  </a:lnTo>
                  <a:cubicBezTo>
                    <a:pt x="109569" y="78982"/>
                    <a:pt x="109625" y="79064"/>
                    <a:pt x="109652" y="79147"/>
                  </a:cubicBezTo>
                  <a:close/>
                  <a:moveTo>
                    <a:pt x="339230" y="323402"/>
                  </a:moveTo>
                  <a:cubicBezTo>
                    <a:pt x="338292" y="320174"/>
                    <a:pt x="334898" y="318325"/>
                    <a:pt x="331669" y="319264"/>
                  </a:cubicBezTo>
                  <a:cubicBezTo>
                    <a:pt x="311498" y="324754"/>
                    <a:pt x="274661" y="334217"/>
                    <a:pt x="232774" y="345529"/>
                  </a:cubicBezTo>
                  <a:cubicBezTo>
                    <a:pt x="211638" y="351240"/>
                    <a:pt x="189204" y="357393"/>
                    <a:pt x="167019" y="363739"/>
                  </a:cubicBezTo>
                  <a:cubicBezTo>
                    <a:pt x="138349" y="371961"/>
                    <a:pt x="110094" y="380513"/>
                    <a:pt x="85232" y="388128"/>
                  </a:cubicBezTo>
                  <a:cubicBezTo>
                    <a:pt x="43621" y="400875"/>
                    <a:pt x="11640" y="411387"/>
                    <a:pt x="3528" y="415084"/>
                  </a:cubicBezTo>
                  <a:cubicBezTo>
                    <a:pt x="548" y="416353"/>
                    <a:pt x="-805" y="419802"/>
                    <a:pt x="492" y="422754"/>
                  </a:cubicBezTo>
                  <a:cubicBezTo>
                    <a:pt x="1762" y="425734"/>
                    <a:pt x="5211" y="427086"/>
                    <a:pt x="8163" y="425789"/>
                  </a:cubicBezTo>
                  <a:cubicBezTo>
                    <a:pt x="18511" y="421512"/>
                    <a:pt x="67655" y="408269"/>
                    <a:pt x="125491" y="392322"/>
                  </a:cubicBezTo>
                  <a:cubicBezTo>
                    <a:pt x="150960" y="385287"/>
                    <a:pt x="178056" y="377782"/>
                    <a:pt x="204325" y="370223"/>
                  </a:cubicBezTo>
                  <a:cubicBezTo>
                    <a:pt x="222454" y="365035"/>
                    <a:pt x="240169" y="359711"/>
                    <a:pt x="256670" y="354799"/>
                  </a:cubicBezTo>
                  <a:cubicBezTo>
                    <a:pt x="289948" y="344867"/>
                    <a:pt x="318286" y="336176"/>
                    <a:pt x="335063" y="330962"/>
                  </a:cubicBezTo>
                  <a:cubicBezTo>
                    <a:pt x="338292" y="330024"/>
                    <a:pt x="340168" y="326630"/>
                    <a:pt x="339230" y="323402"/>
                  </a:cubicBezTo>
                  <a:close/>
                  <a:moveTo>
                    <a:pt x="353413" y="344509"/>
                  </a:moveTo>
                  <a:cubicBezTo>
                    <a:pt x="350074" y="344067"/>
                    <a:pt x="347011" y="346440"/>
                    <a:pt x="346597" y="349778"/>
                  </a:cubicBezTo>
                  <a:cubicBezTo>
                    <a:pt x="343948" y="367601"/>
                    <a:pt x="339423" y="397123"/>
                    <a:pt x="334153" y="431445"/>
                  </a:cubicBezTo>
                  <a:cubicBezTo>
                    <a:pt x="331531" y="448661"/>
                    <a:pt x="328634" y="467064"/>
                    <a:pt x="325764" y="485797"/>
                  </a:cubicBezTo>
                  <a:cubicBezTo>
                    <a:pt x="323888" y="497827"/>
                    <a:pt x="322039" y="509966"/>
                    <a:pt x="320190" y="522051"/>
                  </a:cubicBezTo>
                  <a:cubicBezTo>
                    <a:pt x="317376" y="540646"/>
                    <a:pt x="314561" y="559021"/>
                    <a:pt x="311691" y="576320"/>
                  </a:cubicBezTo>
                  <a:cubicBezTo>
                    <a:pt x="304628" y="618975"/>
                    <a:pt x="297508" y="654897"/>
                    <a:pt x="290582" y="670623"/>
                  </a:cubicBezTo>
                  <a:cubicBezTo>
                    <a:pt x="289230" y="673548"/>
                    <a:pt x="290527" y="677024"/>
                    <a:pt x="293452" y="678376"/>
                  </a:cubicBezTo>
                  <a:cubicBezTo>
                    <a:pt x="296377" y="679728"/>
                    <a:pt x="299854" y="678459"/>
                    <a:pt x="301206" y="675534"/>
                  </a:cubicBezTo>
                  <a:cubicBezTo>
                    <a:pt x="310753" y="655725"/>
                    <a:pt x="322425" y="604159"/>
                    <a:pt x="332635" y="546661"/>
                  </a:cubicBezTo>
                  <a:cubicBezTo>
                    <a:pt x="334898" y="533887"/>
                    <a:pt x="337077" y="520809"/>
                    <a:pt x="339092" y="507731"/>
                  </a:cubicBezTo>
                  <a:cubicBezTo>
                    <a:pt x="341134" y="494626"/>
                    <a:pt x="343010" y="481521"/>
                    <a:pt x="344721" y="468719"/>
                  </a:cubicBezTo>
                  <a:cubicBezTo>
                    <a:pt x="351261" y="419774"/>
                    <a:pt x="356007" y="375161"/>
                    <a:pt x="358683" y="351351"/>
                  </a:cubicBezTo>
                  <a:cubicBezTo>
                    <a:pt x="359125" y="348012"/>
                    <a:pt x="356724" y="344950"/>
                    <a:pt x="353413" y="344509"/>
                  </a:cubicBezTo>
                  <a:close/>
                  <a:moveTo>
                    <a:pt x="571456" y="513553"/>
                  </a:moveTo>
                  <a:cubicBezTo>
                    <a:pt x="563813" y="505717"/>
                    <a:pt x="556666" y="498516"/>
                    <a:pt x="550982" y="492916"/>
                  </a:cubicBezTo>
                  <a:cubicBezTo>
                    <a:pt x="537130" y="479369"/>
                    <a:pt x="523361" y="465739"/>
                    <a:pt x="509481" y="452220"/>
                  </a:cubicBezTo>
                  <a:cubicBezTo>
                    <a:pt x="500210" y="443226"/>
                    <a:pt x="490939" y="434231"/>
                    <a:pt x="481584" y="425320"/>
                  </a:cubicBezTo>
                  <a:cubicBezTo>
                    <a:pt x="467539" y="411966"/>
                    <a:pt x="453412" y="398695"/>
                    <a:pt x="439256" y="385452"/>
                  </a:cubicBezTo>
                  <a:cubicBezTo>
                    <a:pt x="418009" y="365587"/>
                    <a:pt x="396624" y="345916"/>
                    <a:pt x="375267" y="326189"/>
                  </a:cubicBezTo>
                  <a:cubicBezTo>
                    <a:pt x="372811" y="323844"/>
                    <a:pt x="368948" y="323926"/>
                    <a:pt x="366630" y="326382"/>
                  </a:cubicBezTo>
                  <a:cubicBezTo>
                    <a:pt x="364312" y="328810"/>
                    <a:pt x="364395" y="332672"/>
                    <a:pt x="366823" y="334990"/>
                  </a:cubicBezTo>
                  <a:cubicBezTo>
                    <a:pt x="387463" y="355462"/>
                    <a:pt x="407993" y="376044"/>
                    <a:pt x="428660" y="396461"/>
                  </a:cubicBezTo>
                  <a:cubicBezTo>
                    <a:pt x="442457" y="410090"/>
                    <a:pt x="456254" y="423692"/>
                    <a:pt x="470161" y="437183"/>
                  </a:cubicBezTo>
                  <a:cubicBezTo>
                    <a:pt x="479432" y="446178"/>
                    <a:pt x="488786" y="455117"/>
                    <a:pt x="498168" y="464001"/>
                  </a:cubicBezTo>
                  <a:cubicBezTo>
                    <a:pt x="512213" y="477355"/>
                    <a:pt x="526424" y="490543"/>
                    <a:pt x="540579" y="503786"/>
                  </a:cubicBezTo>
                  <a:lnTo>
                    <a:pt x="610253" y="570361"/>
                  </a:lnTo>
                  <a:cubicBezTo>
                    <a:pt x="612543" y="572623"/>
                    <a:pt x="616268" y="572596"/>
                    <a:pt x="618531" y="570306"/>
                  </a:cubicBezTo>
                  <a:cubicBezTo>
                    <a:pt x="620794" y="568016"/>
                    <a:pt x="620766" y="564319"/>
                    <a:pt x="618476" y="562029"/>
                  </a:cubicBezTo>
                  <a:cubicBezTo>
                    <a:pt x="606555" y="549834"/>
                    <a:pt x="587847" y="530300"/>
                    <a:pt x="571456" y="513553"/>
                  </a:cubicBezTo>
                  <a:close/>
                  <a:moveTo>
                    <a:pt x="702884" y="274981"/>
                  </a:moveTo>
                  <a:cubicBezTo>
                    <a:pt x="699242" y="275754"/>
                    <a:pt x="695572" y="276389"/>
                    <a:pt x="691902" y="276995"/>
                  </a:cubicBezTo>
                  <a:cubicBezTo>
                    <a:pt x="686328" y="277906"/>
                    <a:pt x="680699" y="278651"/>
                    <a:pt x="675097" y="279424"/>
                  </a:cubicBezTo>
                  <a:cubicBezTo>
                    <a:pt x="663287" y="281106"/>
                    <a:pt x="651477" y="282652"/>
                    <a:pt x="639640" y="284114"/>
                  </a:cubicBezTo>
                  <a:cubicBezTo>
                    <a:pt x="627830" y="285576"/>
                    <a:pt x="615992" y="286956"/>
                    <a:pt x="604155" y="288197"/>
                  </a:cubicBezTo>
                  <a:cubicBezTo>
                    <a:pt x="583128" y="290487"/>
                    <a:pt x="562047" y="292308"/>
                    <a:pt x="540993" y="294405"/>
                  </a:cubicBezTo>
                  <a:cubicBezTo>
                    <a:pt x="519912" y="296474"/>
                    <a:pt x="498858" y="298681"/>
                    <a:pt x="477777" y="300916"/>
                  </a:cubicBezTo>
                  <a:cubicBezTo>
                    <a:pt x="449631" y="303896"/>
                    <a:pt x="421513" y="307152"/>
                    <a:pt x="393423" y="310573"/>
                  </a:cubicBezTo>
                  <a:cubicBezTo>
                    <a:pt x="390057" y="310904"/>
                    <a:pt x="387629" y="313911"/>
                    <a:pt x="387960" y="317249"/>
                  </a:cubicBezTo>
                  <a:cubicBezTo>
                    <a:pt x="388319" y="320615"/>
                    <a:pt x="391326" y="323044"/>
                    <a:pt x="394665" y="322712"/>
                  </a:cubicBezTo>
                  <a:cubicBezTo>
                    <a:pt x="419996" y="320615"/>
                    <a:pt x="445354" y="318850"/>
                    <a:pt x="470740" y="316919"/>
                  </a:cubicBezTo>
                  <a:cubicBezTo>
                    <a:pt x="487655" y="315649"/>
                    <a:pt x="504570" y="314353"/>
                    <a:pt x="521485" y="312835"/>
                  </a:cubicBezTo>
                  <a:cubicBezTo>
                    <a:pt x="535585" y="311566"/>
                    <a:pt x="549685" y="310159"/>
                    <a:pt x="563758" y="308614"/>
                  </a:cubicBezTo>
                  <a:cubicBezTo>
                    <a:pt x="577858" y="307069"/>
                    <a:pt x="591903" y="305275"/>
                    <a:pt x="605976" y="303427"/>
                  </a:cubicBezTo>
                  <a:cubicBezTo>
                    <a:pt x="617869" y="301827"/>
                    <a:pt x="629761" y="300089"/>
                    <a:pt x="641627" y="298185"/>
                  </a:cubicBezTo>
                  <a:cubicBezTo>
                    <a:pt x="653492" y="296309"/>
                    <a:pt x="665302" y="294267"/>
                    <a:pt x="677112" y="292143"/>
                  </a:cubicBezTo>
                  <a:cubicBezTo>
                    <a:pt x="682796" y="291122"/>
                    <a:pt x="688453" y="290101"/>
                    <a:pt x="694109" y="288970"/>
                  </a:cubicBezTo>
                  <a:cubicBezTo>
                    <a:pt x="697917" y="288170"/>
                    <a:pt x="701725" y="287342"/>
                    <a:pt x="705505" y="286376"/>
                  </a:cubicBezTo>
                  <a:cubicBezTo>
                    <a:pt x="708651" y="285659"/>
                    <a:pt x="710610" y="282514"/>
                    <a:pt x="709893" y="279368"/>
                  </a:cubicBezTo>
                  <a:cubicBezTo>
                    <a:pt x="709148" y="276223"/>
                    <a:pt x="706030" y="274264"/>
                    <a:pt x="702884" y="274981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 rot="5331254">
              <a:off x="392727" y="324066"/>
              <a:ext cx="47884" cy="44566"/>
            </a:xfrm>
            <a:custGeom>
              <a:avLst/>
              <a:gdLst/>
              <a:ahLst/>
              <a:cxnLst/>
              <a:rect l="l" t="t" r="r" b="b"/>
              <a:pathLst>
                <a:path w="95749" h="89115" extrusionOk="0">
                  <a:moveTo>
                    <a:pt x="47875" y="0"/>
                  </a:moveTo>
                  <a:cubicBezTo>
                    <a:pt x="74309" y="0"/>
                    <a:pt x="95749" y="19975"/>
                    <a:pt x="95749" y="44558"/>
                  </a:cubicBezTo>
                  <a:cubicBezTo>
                    <a:pt x="95749" y="69141"/>
                    <a:pt x="74309" y="89116"/>
                    <a:pt x="47875" y="89116"/>
                  </a:cubicBezTo>
                  <a:cubicBezTo>
                    <a:pt x="21440" y="89116"/>
                    <a:pt x="0" y="69141"/>
                    <a:pt x="0" y="44558"/>
                  </a:cubicBezTo>
                  <a:cubicBezTo>
                    <a:pt x="0" y="19975"/>
                    <a:pt x="21440" y="0"/>
                    <a:pt x="47875" y="0"/>
                  </a:cubicBezTo>
                  <a:lnTo>
                    <a:pt x="47875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 rot="5331254">
              <a:off x="278166" y="249574"/>
              <a:ext cx="368064" cy="364089"/>
            </a:xfrm>
            <a:custGeom>
              <a:avLst/>
              <a:gdLst/>
              <a:ahLst/>
              <a:cxnLst/>
              <a:rect l="l" t="t" r="r" b="b"/>
              <a:pathLst>
                <a:path w="735980" h="728032" extrusionOk="0">
                  <a:moveTo>
                    <a:pt x="129934" y="46705"/>
                  </a:moveTo>
                  <a:cubicBezTo>
                    <a:pt x="129962" y="46540"/>
                    <a:pt x="129990" y="46402"/>
                    <a:pt x="130017" y="46264"/>
                  </a:cubicBezTo>
                  <a:cubicBezTo>
                    <a:pt x="130321" y="46319"/>
                    <a:pt x="130210" y="46678"/>
                    <a:pt x="129962" y="47064"/>
                  </a:cubicBezTo>
                  <a:lnTo>
                    <a:pt x="129934" y="46733"/>
                  </a:lnTo>
                  <a:lnTo>
                    <a:pt x="129934" y="46705"/>
                  </a:lnTo>
                  <a:close/>
                  <a:moveTo>
                    <a:pt x="147622" y="125530"/>
                  </a:moveTo>
                  <a:cubicBezTo>
                    <a:pt x="145359" y="115156"/>
                    <a:pt x="142710" y="104921"/>
                    <a:pt x="140337" y="94685"/>
                  </a:cubicBezTo>
                  <a:lnTo>
                    <a:pt x="132142" y="60997"/>
                  </a:lnTo>
                  <a:cubicBezTo>
                    <a:pt x="132004" y="60335"/>
                    <a:pt x="130321" y="51065"/>
                    <a:pt x="129962" y="47064"/>
                  </a:cubicBezTo>
                  <a:lnTo>
                    <a:pt x="129824" y="47285"/>
                  </a:lnTo>
                  <a:lnTo>
                    <a:pt x="129686" y="47478"/>
                  </a:lnTo>
                  <a:cubicBezTo>
                    <a:pt x="129797" y="47230"/>
                    <a:pt x="129879" y="46954"/>
                    <a:pt x="129934" y="46705"/>
                  </a:cubicBezTo>
                  <a:cubicBezTo>
                    <a:pt x="129907" y="46512"/>
                    <a:pt x="129769" y="46237"/>
                    <a:pt x="129907" y="46237"/>
                  </a:cubicBezTo>
                  <a:lnTo>
                    <a:pt x="130017" y="46264"/>
                  </a:lnTo>
                  <a:cubicBezTo>
                    <a:pt x="130348" y="44250"/>
                    <a:pt x="129576" y="42126"/>
                    <a:pt x="127893" y="40774"/>
                  </a:cubicBezTo>
                  <a:cubicBezTo>
                    <a:pt x="126430" y="39532"/>
                    <a:pt x="124885" y="39449"/>
                    <a:pt x="123616" y="39504"/>
                  </a:cubicBezTo>
                  <a:cubicBezTo>
                    <a:pt x="121988" y="39615"/>
                    <a:pt x="120166" y="40415"/>
                    <a:pt x="118842" y="42843"/>
                  </a:cubicBezTo>
                  <a:cubicBezTo>
                    <a:pt x="118566" y="43367"/>
                    <a:pt x="118124" y="44885"/>
                    <a:pt x="118124" y="47147"/>
                  </a:cubicBezTo>
                  <a:cubicBezTo>
                    <a:pt x="118097" y="51479"/>
                    <a:pt x="119173" y="62708"/>
                    <a:pt x="119311" y="63480"/>
                  </a:cubicBezTo>
                  <a:lnTo>
                    <a:pt x="125244" y="97885"/>
                  </a:lnTo>
                  <a:cubicBezTo>
                    <a:pt x="126568" y="104810"/>
                    <a:pt x="127837" y="111763"/>
                    <a:pt x="129272" y="118716"/>
                  </a:cubicBezTo>
                  <a:cubicBezTo>
                    <a:pt x="130128" y="122799"/>
                    <a:pt x="131038" y="126882"/>
                    <a:pt x="131949" y="130966"/>
                  </a:cubicBezTo>
                  <a:cubicBezTo>
                    <a:pt x="127037" y="126993"/>
                    <a:pt x="122677" y="122495"/>
                    <a:pt x="118124" y="118053"/>
                  </a:cubicBezTo>
                  <a:cubicBezTo>
                    <a:pt x="116441" y="116426"/>
                    <a:pt x="114730" y="114825"/>
                    <a:pt x="112937" y="113280"/>
                  </a:cubicBezTo>
                  <a:cubicBezTo>
                    <a:pt x="111143" y="111680"/>
                    <a:pt x="109267" y="110163"/>
                    <a:pt x="107363" y="108728"/>
                  </a:cubicBezTo>
                  <a:cubicBezTo>
                    <a:pt x="100685" y="103707"/>
                    <a:pt x="93732" y="99265"/>
                    <a:pt x="86088" y="95623"/>
                  </a:cubicBezTo>
                  <a:cubicBezTo>
                    <a:pt x="83302" y="93995"/>
                    <a:pt x="79714" y="94905"/>
                    <a:pt x="78086" y="97692"/>
                  </a:cubicBezTo>
                  <a:cubicBezTo>
                    <a:pt x="76431" y="100479"/>
                    <a:pt x="77369" y="104065"/>
                    <a:pt x="80128" y="105693"/>
                  </a:cubicBezTo>
                  <a:cubicBezTo>
                    <a:pt x="85702" y="109721"/>
                    <a:pt x="90338" y="114577"/>
                    <a:pt x="95249" y="119240"/>
                  </a:cubicBezTo>
                  <a:cubicBezTo>
                    <a:pt x="98671" y="122495"/>
                    <a:pt x="102037" y="125806"/>
                    <a:pt x="105680" y="128758"/>
                  </a:cubicBezTo>
                  <a:cubicBezTo>
                    <a:pt x="112137" y="134056"/>
                    <a:pt x="119090" y="138470"/>
                    <a:pt x="126485" y="142305"/>
                  </a:cubicBezTo>
                  <a:cubicBezTo>
                    <a:pt x="129051" y="143933"/>
                    <a:pt x="132197" y="143188"/>
                    <a:pt x="134129" y="140981"/>
                  </a:cubicBezTo>
                  <a:cubicBezTo>
                    <a:pt x="137136" y="154086"/>
                    <a:pt x="140310" y="167164"/>
                    <a:pt x="142959" y="180324"/>
                  </a:cubicBezTo>
                  <a:cubicBezTo>
                    <a:pt x="144338" y="187194"/>
                    <a:pt x="145690" y="194009"/>
                    <a:pt x="146822" y="200879"/>
                  </a:cubicBezTo>
                  <a:cubicBezTo>
                    <a:pt x="147236" y="204217"/>
                    <a:pt x="150271" y="206590"/>
                    <a:pt x="153637" y="206176"/>
                  </a:cubicBezTo>
                  <a:cubicBezTo>
                    <a:pt x="156976" y="205762"/>
                    <a:pt x="159349" y="202727"/>
                    <a:pt x="158935" y="199389"/>
                  </a:cubicBezTo>
                  <a:cubicBezTo>
                    <a:pt x="157390" y="181731"/>
                    <a:pt x="154962" y="164018"/>
                    <a:pt x="151789" y="146388"/>
                  </a:cubicBezTo>
                  <a:cubicBezTo>
                    <a:pt x="150519" y="139408"/>
                    <a:pt x="149140" y="132456"/>
                    <a:pt x="147622" y="125530"/>
                  </a:cubicBezTo>
                  <a:close/>
                  <a:moveTo>
                    <a:pt x="47540" y="66515"/>
                  </a:moveTo>
                  <a:cubicBezTo>
                    <a:pt x="45498" y="64777"/>
                    <a:pt x="43457" y="63039"/>
                    <a:pt x="41221" y="61549"/>
                  </a:cubicBezTo>
                  <a:cubicBezTo>
                    <a:pt x="37496" y="59011"/>
                    <a:pt x="33468" y="57079"/>
                    <a:pt x="29577" y="54845"/>
                  </a:cubicBezTo>
                  <a:cubicBezTo>
                    <a:pt x="29108" y="54596"/>
                    <a:pt x="23727" y="51341"/>
                    <a:pt x="21409" y="50623"/>
                  </a:cubicBezTo>
                  <a:cubicBezTo>
                    <a:pt x="17188" y="49271"/>
                    <a:pt x="14456" y="50651"/>
                    <a:pt x="13628" y="51837"/>
                  </a:cubicBezTo>
                  <a:cubicBezTo>
                    <a:pt x="11448" y="54210"/>
                    <a:pt x="11586" y="57907"/>
                    <a:pt x="13959" y="60114"/>
                  </a:cubicBezTo>
                  <a:cubicBezTo>
                    <a:pt x="14594" y="60721"/>
                    <a:pt x="15366" y="61135"/>
                    <a:pt x="16167" y="61383"/>
                  </a:cubicBezTo>
                  <a:cubicBezTo>
                    <a:pt x="16470" y="60914"/>
                    <a:pt x="17022" y="61107"/>
                    <a:pt x="17629" y="61659"/>
                  </a:cubicBezTo>
                  <a:cubicBezTo>
                    <a:pt x="19147" y="62984"/>
                    <a:pt x="21161" y="66350"/>
                    <a:pt x="21382" y="66570"/>
                  </a:cubicBezTo>
                  <a:cubicBezTo>
                    <a:pt x="24886" y="69440"/>
                    <a:pt x="28115" y="72557"/>
                    <a:pt x="31812" y="75151"/>
                  </a:cubicBezTo>
                  <a:cubicBezTo>
                    <a:pt x="34020" y="76724"/>
                    <a:pt x="36393" y="78020"/>
                    <a:pt x="38766" y="79317"/>
                  </a:cubicBezTo>
                  <a:cubicBezTo>
                    <a:pt x="42380" y="81276"/>
                    <a:pt x="46023" y="82931"/>
                    <a:pt x="49720" y="84752"/>
                  </a:cubicBezTo>
                  <a:cubicBezTo>
                    <a:pt x="52507" y="86656"/>
                    <a:pt x="56315" y="85911"/>
                    <a:pt x="58191" y="83124"/>
                  </a:cubicBezTo>
                  <a:cubicBezTo>
                    <a:pt x="60095" y="80338"/>
                    <a:pt x="59350" y="76558"/>
                    <a:pt x="56563" y="74654"/>
                  </a:cubicBezTo>
                  <a:cubicBezTo>
                    <a:pt x="53528" y="71923"/>
                    <a:pt x="50658" y="69136"/>
                    <a:pt x="47540" y="66515"/>
                  </a:cubicBezTo>
                  <a:close/>
                  <a:moveTo>
                    <a:pt x="17574" y="61659"/>
                  </a:moveTo>
                  <a:cubicBezTo>
                    <a:pt x="17077" y="61632"/>
                    <a:pt x="16608" y="61521"/>
                    <a:pt x="16167" y="61383"/>
                  </a:cubicBezTo>
                  <a:cubicBezTo>
                    <a:pt x="15808" y="61908"/>
                    <a:pt x="16912" y="61714"/>
                    <a:pt x="17574" y="61659"/>
                  </a:cubicBezTo>
                  <a:close/>
                  <a:moveTo>
                    <a:pt x="223062" y="271"/>
                  </a:moveTo>
                  <a:cubicBezTo>
                    <a:pt x="219834" y="-722"/>
                    <a:pt x="216412" y="1099"/>
                    <a:pt x="215419" y="4300"/>
                  </a:cubicBezTo>
                  <a:cubicBezTo>
                    <a:pt x="212439" y="12659"/>
                    <a:pt x="208272" y="20798"/>
                    <a:pt x="203719" y="28965"/>
                  </a:cubicBezTo>
                  <a:cubicBezTo>
                    <a:pt x="198504" y="38346"/>
                    <a:pt x="192516" y="47533"/>
                    <a:pt x="186777" y="56776"/>
                  </a:cubicBezTo>
                  <a:cubicBezTo>
                    <a:pt x="180789" y="66488"/>
                    <a:pt x="175160" y="76254"/>
                    <a:pt x="169973" y="85607"/>
                  </a:cubicBezTo>
                  <a:cubicBezTo>
                    <a:pt x="166993" y="91208"/>
                    <a:pt x="160370" y="99816"/>
                    <a:pt x="156369" y="107818"/>
                  </a:cubicBezTo>
                  <a:cubicBezTo>
                    <a:pt x="153996" y="112508"/>
                    <a:pt x="152396" y="117033"/>
                    <a:pt x="152285" y="120868"/>
                  </a:cubicBezTo>
                  <a:cubicBezTo>
                    <a:pt x="152037" y="124096"/>
                    <a:pt x="154465" y="126910"/>
                    <a:pt x="157666" y="127158"/>
                  </a:cubicBezTo>
                  <a:cubicBezTo>
                    <a:pt x="160894" y="127406"/>
                    <a:pt x="163709" y="124979"/>
                    <a:pt x="163957" y="121778"/>
                  </a:cubicBezTo>
                  <a:cubicBezTo>
                    <a:pt x="164233" y="119405"/>
                    <a:pt x="165778" y="116839"/>
                    <a:pt x="167489" y="114081"/>
                  </a:cubicBezTo>
                  <a:cubicBezTo>
                    <a:pt x="172235" y="106493"/>
                    <a:pt x="179492" y="98492"/>
                    <a:pt x="182914" y="93195"/>
                  </a:cubicBezTo>
                  <a:cubicBezTo>
                    <a:pt x="187715" y="85470"/>
                    <a:pt x="193179" y="77689"/>
                    <a:pt x="198311" y="69495"/>
                  </a:cubicBezTo>
                  <a:cubicBezTo>
                    <a:pt x="203416" y="61411"/>
                    <a:pt x="208300" y="52996"/>
                    <a:pt x="212687" y="44471"/>
                  </a:cubicBezTo>
                  <a:cubicBezTo>
                    <a:pt x="218868" y="32469"/>
                    <a:pt x="223918" y="20191"/>
                    <a:pt x="227091" y="7886"/>
                  </a:cubicBezTo>
                  <a:cubicBezTo>
                    <a:pt x="228084" y="4658"/>
                    <a:pt x="226263" y="1265"/>
                    <a:pt x="223062" y="271"/>
                  </a:cubicBezTo>
                  <a:close/>
                  <a:moveTo>
                    <a:pt x="5433" y="129255"/>
                  </a:moveTo>
                  <a:cubicBezTo>
                    <a:pt x="4826" y="128814"/>
                    <a:pt x="4301" y="128400"/>
                    <a:pt x="3888" y="128069"/>
                  </a:cubicBezTo>
                  <a:cubicBezTo>
                    <a:pt x="3446" y="130745"/>
                    <a:pt x="4219" y="130635"/>
                    <a:pt x="5433" y="129255"/>
                  </a:cubicBezTo>
                  <a:close/>
                  <a:moveTo>
                    <a:pt x="9296" y="117060"/>
                  </a:moveTo>
                  <a:cubicBezTo>
                    <a:pt x="9296" y="117088"/>
                    <a:pt x="9296" y="117143"/>
                    <a:pt x="9296" y="117171"/>
                  </a:cubicBezTo>
                  <a:cubicBezTo>
                    <a:pt x="9820" y="117446"/>
                    <a:pt x="10289" y="117805"/>
                    <a:pt x="10676" y="118191"/>
                  </a:cubicBezTo>
                  <a:cubicBezTo>
                    <a:pt x="10289" y="117281"/>
                    <a:pt x="9655" y="116039"/>
                    <a:pt x="9296" y="117060"/>
                  </a:cubicBezTo>
                  <a:close/>
                  <a:moveTo>
                    <a:pt x="27397" y="124868"/>
                  </a:moveTo>
                  <a:cubicBezTo>
                    <a:pt x="26514" y="124178"/>
                    <a:pt x="25576" y="123516"/>
                    <a:pt x="24610" y="122937"/>
                  </a:cubicBezTo>
                  <a:cubicBezTo>
                    <a:pt x="23093" y="122054"/>
                    <a:pt x="21520" y="121364"/>
                    <a:pt x="19947" y="120619"/>
                  </a:cubicBezTo>
                  <a:cubicBezTo>
                    <a:pt x="18181" y="119985"/>
                    <a:pt x="13490" y="119378"/>
                    <a:pt x="10979" y="118495"/>
                  </a:cubicBezTo>
                  <a:lnTo>
                    <a:pt x="10869" y="118357"/>
                  </a:lnTo>
                  <a:lnTo>
                    <a:pt x="10676" y="118191"/>
                  </a:lnTo>
                  <a:lnTo>
                    <a:pt x="10786" y="118412"/>
                  </a:lnTo>
                  <a:cubicBezTo>
                    <a:pt x="9848" y="118053"/>
                    <a:pt x="9241" y="117667"/>
                    <a:pt x="9296" y="117171"/>
                  </a:cubicBezTo>
                  <a:cubicBezTo>
                    <a:pt x="9185" y="117143"/>
                    <a:pt x="9075" y="117088"/>
                    <a:pt x="8965" y="117033"/>
                  </a:cubicBezTo>
                  <a:cubicBezTo>
                    <a:pt x="8413" y="116646"/>
                    <a:pt x="8054" y="116564"/>
                    <a:pt x="7889" y="116453"/>
                  </a:cubicBezTo>
                  <a:cubicBezTo>
                    <a:pt x="7144" y="116039"/>
                    <a:pt x="6509" y="116205"/>
                    <a:pt x="6233" y="116150"/>
                  </a:cubicBezTo>
                  <a:cubicBezTo>
                    <a:pt x="4991" y="115819"/>
                    <a:pt x="4136" y="116508"/>
                    <a:pt x="3501" y="116646"/>
                  </a:cubicBezTo>
                  <a:cubicBezTo>
                    <a:pt x="2591" y="116867"/>
                    <a:pt x="2122" y="117640"/>
                    <a:pt x="1514" y="118081"/>
                  </a:cubicBezTo>
                  <a:cubicBezTo>
                    <a:pt x="-196" y="119350"/>
                    <a:pt x="-527" y="121668"/>
                    <a:pt x="880" y="125310"/>
                  </a:cubicBezTo>
                  <a:cubicBezTo>
                    <a:pt x="963" y="125530"/>
                    <a:pt x="1790" y="126386"/>
                    <a:pt x="3391" y="127710"/>
                  </a:cubicBezTo>
                  <a:lnTo>
                    <a:pt x="3888" y="128069"/>
                  </a:lnTo>
                  <a:lnTo>
                    <a:pt x="3943" y="127710"/>
                  </a:lnTo>
                  <a:cubicBezTo>
                    <a:pt x="3943" y="127627"/>
                    <a:pt x="4108" y="127710"/>
                    <a:pt x="4274" y="127738"/>
                  </a:cubicBezTo>
                  <a:cubicBezTo>
                    <a:pt x="4908" y="128013"/>
                    <a:pt x="5598" y="128179"/>
                    <a:pt x="6261" y="128207"/>
                  </a:cubicBezTo>
                  <a:lnTo>
                    <a:pt x="6040" y="128538"/>
                  </a:lnTo>
                  <a:cubicBezTo>
                    <a:pt x="5929" y="128676"/>
                    <a:pt x="5791" y="128841"/>
                    <a:pt x="5681" y="128979"/>
                  </a:cubicBezTo>
                  <a:lnTo>
                    <a:pt x="5433" y="129255"/>
                  </a:lnTo>
                  <a:cubicBezTo>
                    <a:pt x="7613" y="130910"/>
                    <a:pt x="10676" y="133173"/>
                    <a:pt x="12138" y="134359"/>
                  </a:cubicBezTo>
                  <a:cubicBezTo>
                    <a:pt x="13462" y="135242"/>
                    <a:pt x="14677" y="136235"/>
                    <a:pt x="16001" y="137063"/>
                  </a:cubicBezTo>
                  <a:cubicBezTo>
                    <a:pt x="16912" y="137642"/>
                    <a:pt x="17850" y="138139"/>
                    <a:pt x="18816" y="138608"/>
                  </a:cubicBezTo>
                  <a:cubicBezTo>
                    <a:pt x="22651" y="140512"/>
                    <a:pt x="26514" y="141946"/>
                    <a:pt x="30488" y="143519"/>
                  </a:cubicBezTo>
                  <a:cubicBezTo>
                    <a:pt x="33357" y="145257"/>
                    <a:pt x="37110" y="144292"/>
                    <a:pt x="38848" y="141422"/>
                  </a:cubicBezTo>
                  <a:cubicBezTo>
                    <a:pt x="40559" y="138525"/>
                    <a:pt x="39621" y="134773"/>
                    <a:pt x="36724" y="133035"/>
                  </a:cubicBezTo>
                  <a:cubicBezTo>
                    <a:pt x="33523" y="130359"/>
                    <a:pt x="30708" y="127434"/>
                    <a:pt x="27397" y="124868"/>
                  </a:cubicBezTo>
                  <a:close/>
                  <a:moveTo>
                    <a:pt x="252008" y="63342"/>
                  </a:moveTo>
                  <a:cubicBezTo>
                    <a:pt x="251373" y="64032"/>
                    <a:pt x="249055" y="66074"/>
                    <a:pt x="246296" y="69053"/>
                  </a:cubicBezTo>
                  <a:cubicBezTo>
                    <a:pt x="245137" y="70323"/>
                    <a:pt x="243896" y="71674"/>
                    <a:pt x="242792" y="73192"/>
                  </a:cubicBezTo>
                  <a:cubicBezTo>
                    <a:pt x="241743" y="74627"/>
                    <a:pt x="240860" y="76227"/>
                    <a:pt x="240005" y="77744"/>
                  </a:cubicBezTo>
                  <a:cubicBezTo>
                    <a:pt x="238515" y="80421"/>
                    <a:pt x="237466" y="82931"/>
                    <a:pt x="236473" y="84614"/>
                  </a:cubicBezTo>
                  <a:cubicBezTo>
                    <a:pt x="236225" y="85111"/>
                    <a:pt x="236004" y="85801"/>
                    <a:pt x="236004" y="85801"/>
                  </a:cubicBezTo>
                  <a:lnTo>
                    <a:pt x="236335" y="85690"/>
                  </a:lnTo>
                  <a:cubicBezTo>
                    <a:pt x="234983" y="86408"/>
                    <a:pt x="233934" y="87677"/>
                    <a:pt x="233493" y="89277"/>
                  </a:cubicBezTo>
                  <a:cubicBezTo>
                    <a:pt x="232637" y="92395"/>
                    <a:pt x="234486" y="95595"/>
                    <a:pt x="237604" y="96450"/>
                  </a:cubicBezTo>
                  <a:cubicBezTo>
                    <a:pt x="238653" y="97002"/>
                    <a:pt x="241026" y="96726"/>
                    <a:pt x="244309" y="94657"/>
                  </a:cubicBezTo>
                  <a:cubicBezTo>
                    <a:pt x="246241" y="93443"/>
                    <a:pt x="249773" y="90270"/>
                    <a:pt x="253443" y="86297"/>
                  </a:cubicBezTo>
                  <a:cubicBezTo>
                    <a:pt x="254298" y="85387"/>
                    <a:pt x="255098" y="84421"/>
                    <a:pt x="255816" y="83400"/>
                  </a:cubicBezTo>
                  <a:cubicBezTo>
                    <a:pt x="256561" y="82352"/>
                    <a:pt x="257196" y="81303"/>
                    <a:pt x="257775" y="80200"/>
                  </a:cubicBezTo>
                  <a:cubicBezTo>
                    <a:pt x="260369" y="75289"/>
                    <a:pt x="261969" y="70874"/>
                    <a:pt x="262411" y="69743"/>
                  </a:cubicBezTo>
                  <a:cubicBezTo>
                    <a:pt x="264177" y="66874"/>
                    <a:pt x="263294" y="63122"/>
                    <a:pt x="260424" y="61356"/>
                  </a:cubicBezTo>
                  <a:cubicBezTo>
                    <a:pt x="257554" y="59590"/>
                    <a:pt x="253802" y="60473"/>
                    <a:pt x="252008" y="63342"/>
                  </a:cubicBezTo>
                  <a:close/>
                  <a:moveTo>
                    <a:pt x="675733" y="606481"/>
                  </a:moveTo>
                  <a:cubicBezTo>
                    <a:pt x="665027" y="602508"/>
                    <a:pt x="654514" y="598231"/>
                    <a:pt x="643890" y="594120"/>
                  </a:cubicBezTo>
                  <a:cubicBezTo>
                    <a:pt x="636799" y="591389"/>
                    <a:pt x="629707" y="588657"/>
                    <a:pt x="622561" y="586064"/>
                  </a:cubicBezTo>
                  <a:cubicBezTo>
                    <a:pt x="617759" y="584353"/>
                    <a:pt x="612958" y="582725"/>
                    <a:pt x="608129" y="581125"/>
                  </a:cubicBezTo>
                  <a:cubicBezTo>
                    <a:pt x="600872" y="578753"/>
                    <a:pt x="593532" y="576573"/>
                    <a:pt x="586220" y="574338"/>
                  </a:cubicBezTo>
                  <a:cubicBezTo>
                    <a:pt x="582274" y="573207"/>
                    <a:pt x="569581" y="567413"/>
                    <a:pt x="561138" y="565316"/>
                  </a:cubicBezTo>
                  <a:cubicBezTo>
                    <a:pt x="556861" y="564268"/>
                    <a:pt x="553356" y="564047"/>
                    <a:pt x="551314" y="564737"/>
                  </a:cubicBezTo>
                  <a:cubicBezTo>
                    <a:pt x="548196" y="565592"/>
                    <a:pt x="546348" y="568793"/>
                    <a:pt x="547203" y="571910"/>
                  </a:cubicBezTo>
                  <a:cubicBezTo>
                    <a:pt x="548031" y="574918"/>
                    <a:pt x="551038" y="576739"/>
                    <a:pt x="554046" y="576076"/>
                  </a:cubicBezTo>
                  <a:lnTo>
                    <a:pt x="554046" y="576104"/>
                  </a:lnTo>
                  <a:cubicBezTo>
                    <a:pt x="554046" y="576242"/>
                    <a:pt x="554267" y="576049"/>
                    <a:pt x="554377" y="576021"/>
                  </a:cubicBezTo>
                  <a:cubicBezTo>
                    <a:pt x="554681" y="576104"/>
                    <a:pt x="555177" y="576380"/>
                    <a:pt x="555536" y="576463"/>
                  </a:cubicBezTo>
                  <a:cubicBezTo>
                    <a:pt x="557688" y="577042"/>
                    <a:pt x="560365" y="578228"/>
                    <a:pt x="563180" y="579498"/>
                  </a:cubicBezTo>
                  <a:cubicBezTo>
                    <a:pt x="570492" y="582836"/>
                    <a:pt x="578466" y="587195"/>
                    <a:pt x="581474" y="588354"/>
                  </a:cubicBezTo>
                  <a:cubicBezTo>
                    <a:pt x="590387" y="591665"/>
                    <a:pt x="599189" y="595196"/>
                    <a:pt x="608102" y="598452"/>
                  </a:cubicBezTo>
                  <a:cubicBezTo>
                    <a:pt x="614089" y="600604"/>
                    <a:pt x="620077" y="602673"/>
                    <a:pt x="626120" y="604632"/>
                  </a:cubicBezTo>
                  <a:cubicBezTo>
                    <a:pt x="641269" y="609543"/>
                    <a:pt x="656583" y="613847"/>
                    <a:pt x="671981" y="618096"/>
                  </a:cubicBezTo>
                  <a:cubicBezTo>
                    <a:pt x="675209" y="619144"/>
                    <a:pt x="678631" y="617379"/>
                    <a:pt x="679679" y="614151"/>
                  </a:cubicBezTo>
                  <a:cubicBezTo>
                    <a:pt x="680700" y="610950"/>
                    <a:pt x="678934" y="607529"/>
                    <a:pt x="675733" y="606481"/>
                  </a:cubicBezTo>
                  <a:close/>
                  <a:moveTo>
                    <a:pt x="674685" y="699735"/>
                  </a:moveTo>
                  <a:lnTo>
                    <a:pt x="674657" y="699735"/>
                  </a:lnTo>
                  <a:cubicBezTo>
                    <a:pt x="670684" y="696176"/>
                    <a:pt x="663068" y="684588"/>
                    <a:pt x="662240" y="683429"/>
                  </a:cubicBezTo>
                  <a:cubicBezTo>
                    <a:pt x="656915" y="676339"/>
                    <a:pt x="652279" y="668862"/>
                    <a:pt x="647284" y="661661"/>
                  </a:cubicBezTo>
                  <a:cubicBezTo>
                    <a:pt x="643863" y="656722"/>
                    <a:pt x="640248" y="651894"/>
                    <a:pt x="636578" y="647176"/>
                  </a:cubicBezTo>
                  <a:cubicBezTo>
                    <a:pt x="630287" y="639120"/>
                    <a:pt x="623609" y="631450"/>
                    <a:pt x="616214" y="624166"/>
                  </a:cubicBezTo>
                  <a:cubicBezTo>
                    <a:pt x="613979" y="621655"/>
                    <a:pt x="610116" y="621462"/>
                    <a:pt x="607605" y="623697"/>
                  </a:cubicBezTo>
                  <a:cubicBezTo>
                    <a:pt x="605094" y="625959"/>
                    <a:pt x="604901" y="629822"/>
                    <a:pt x="607136" y="632333"/>
                  </a:cubicBezTo>
                  <a:cubicBezTo>
                    <a:pt x="613620" y="640416"/>
                    <a:pt x="619001" y="649024"/>
                    <a:pt x="624603" y="657522"/>
                  </a:cubicBezTo>
                  <a:cubicBezTo>
                    <a:pt x="628466" y="663344"/>
                    <a:pt x="632301" y="669165"/>
                    <a:pt x="636413" y="674821"/>
                  </a:cubicBezTo>
                  <a:cubicBezTo>
                    <a:pt x="640883" y="680974"/>
                    <a:pt x="645767" y="686851"/>
                    <a:pt x="650844" y="692644"/>
                  </a:cubicBezTo>
                  <a:cubicBezTo>
                    <a:pt x="651920" y="693831"/>
                    <a:pt x="662268" y="705777"/>
                    <a:pt x="667290" y="709198"/>
                  </a:cubicBezTo>
                  <a:cubicBezTo>
                    <a:pt x="671070" y="711792"/>
                    <a:pt x="674354" y="711461"/>
                    <a:pt x="675844" y="710550"/>
                  </a:cubicBezTo>
                  <a:cubicBezTo>
                    <a:pt x="678713" y="709033"/>
                    <a:pt x="679817" y="705501"/>
                    <a:pt x="678299" y="702660"/>
                  </a:cubicBezTo>
                  <a:cubicBezTo>
                    <a:pt x="677527" y="701170"/>
                    <a:pt x="676175" y="700149"/>
                    <a:pt x="674685" y="699735"/>
                  </a:cubicBezTo>
                  <a:close/>
                  <a:moveTo>
                    <a:pt x="568947" y="707019"/>
                  </a:moveTo>
                  <a:lnTo>
                    <a:pt x="570023" y="717282"/>
                  </a:lnTo>
                  <a:cubicBezTo>
                    <a:pt x="570078" y="717945"/>
                    <a:pt x="569995" y="721559"/>
                    <a:pt x="569774" y="723049"/>
                  </a:cubicBezTo>
                  <a:cubicBezTo>
                    <a:pt x="568726" y="730802"/>
                    <a:pt x="559206" y="727436"/>
                    <a:pt x="558820" y="726498"/>
                  </a:cubicBezTo>
                  <a:cubicBezTo>
                    <a:pt x="558158" y="725422"/>
                    <a:pt x="557909" y="724180"/>
                    <a:pt x="558020" y="723021"/>
                  </a:cubicBezTo>
                  <a:cubicBezTo>
                    <a:pt x="558213" y="722938"/>
                    <a:pt x="558240" y="722580"/>
                    <a:pt x="558158" y="722138"/>
                  </a:cubicBezTo>
                  <a:cubicBezTo>
                    <a:pt x="558351" y="721311"/>
                    <a:pt x="558737" y="720538"/>
                    <a:pt x="559289" y="719848"/>
                  </a:cubicBezTo>
                  <a:cubicBezTo>
                    <a:pt x="558903" y="720262"/>
                    <a:pt x="558323" y="720897"/>
                    <a:pt x="558130" y="721973"/>
                  </a:cubicBezTo>
                  <a:cubicBezTo>
                    <a:pt x="557882" y="720952"/>
                    <a:pt x="557275" y="719600"/>
                    <a:pt x="557275" y="719600"/>
                  </a:cubicBezTo>
                  <a:cubicBezTo>
                    <a:pt x="557275" y="719600"/>
                    <a:pt x="557247" y="719848"/>
                    <a:pt x="557275" y="719903"/>
                  </a:cubicBezTo>
                  <a:lnTo>
                    <a:pt x="554101" y="710606"/>
                  </a:lnTo>
                  <a:cubicBezTo>
                    <a:pt x="553467" y="708619"/>
                    <a:pt x="552666" y="706688"/>
                    <a:pt x="552004" y="704674"/>
                  </a:cubicBezTo>
                  <a:cubicBezTo>
                    <a:pt x="551342" y="702660"/>
                    <a:pt x="550707" y="700646"/>
                    <a:pt x="550128" y="698604"/>
                  </a:cubicBezTo>
                  <a:cubicBezTo>
                    <a:pt x="549438" y="696093"/>
                    <a:pt x="548886" y="693555"/>
                    <a:pt x="548334" y="691017"/>
                  </a:cubicBezTo>
                  <a:cubicBezTo>
                    <a:pt x="547451" y="687099"/>
                    <a:pt x="546761" y="683236"/>
                    <a:pt x="545989" y="679291"/>
                  </a:cubicBezTo>
                  <a:cubicBezTo>
                    <a:pt x="544940" y="676090"/>
                    <a:pt x="546679" y="672642"/>
                    <a:pt x="549879" y="671593"/>
                  </a:cubicBezTo>
                  <a:cubicBezTo>
                    <a:pt x="553080" y="670545"/>
                    <a:pt x="556530" y="672283"/>
                    <a:pt x="557578" y="675483"/>
                  </a:cubicBezTo>
                  <a:cubicBezTo>
                    <a:pt x="559289" y="679098"/>
                    <a:pt x="561110" y="682574"/>
                    <a:pt x="562738" y="686243"/>
                  </a:cubicBezTo>
                  <a:cubicBezTo>
                    <a:pt x="563842" y="688699"/>
                    <a:pt x="564918" y="691155"/>
                    <a:pt x="565801" y="693693"/>
                  </a:cubicBezTo>
                  <a:cubicBezTo>
                    <a:pt x="566546" y="695845"/>
                    <a:pt x="567181" y="698024"/>
                    <a:pt x="567705" y="700232"/>
                  </a:cubicBezTo>
                  <a:cubicBezTo>
                    <a:pt x="568229" y="702467"/>
                    <a:pt x="568588" y="704729"/>
                    <a:pt x="568947" y="707019"/>
                  </a:cubicBezTo>
                  <a:close/>
                  <a:moveTo>
                    <a:pt x="562076" y="717945"/>
                  </a:moveTo>
                  <a:cubicBezTo>
                    <a:pt x="561634" y="718083"/>
                    <a:pt x="561220" y="718248"/>
                    <a:pt x="560834" y="718496"/>
                  </a:cubicBezTo>
                  <a:cubicBezTo>
                    <a:pt x="560365" y="718772"/>
                    <a:pt x="559979" y="719103"/>
                    <a:pt x="559620" y="719462"/>
                  </a:cubicBezTo>
                  <a:cubicBezTo>
                    <a:pt x="560282" y="718524"/>
                    <a:pt x="561165" y="718138"/>
                    <a:pt x="562076" y="717945"/>
                  </a:cubicBezTo>
                  <a:close/>
                  <a:moveTo>
                    <a:pt x="557964" y="723021"/>
                  </a:moveTo>
                  <a:lnTo>
                    <a:pt x="558020" y="723021"/>
                  </a:lnTo>
                  <a:lnTo>
                    <a:pt x="558047" y="722718"/>
                  </a:lnTo>
                  <a:cubicBezTo>
                    <a:pt x="558020" y="722773"/>
                    <a:pt x="557799" y="723049"/>
                    <a:pt x="557964" y="723021"/>
                  </a:cubicBezTo>
                  <a:close/>
                  <a:moveTo>
                    <a:pt x="558130" y="721973"/>
                  </a:moveTo>
                  <a:lnTo>
                    <a:pt x="558102" y="722028"/>
                  </a:lnTo>
                  <a:cubicBezTo>
                    <a:pt x="558102" y="722138"/>
                    <a:pt x="558075" y="722249"/>
                    <a:pt x="558075" y="722359"/>
                  </a:cubicBezTo>
                  <a:lnTo>
                    <a:pt x="558047" y="722635"/>
                  </a:lnTo>
                  <a:cubicBezTo>
                    <a:pt x="558075" y="722469"/>
                    <a:pt x="558102" y="722304"/>
                    <a:pt x="558158" y="722138"/>
                  </a:cubicBezTo>
                  <a:lnTo>
                    <a:pt x="558130" y="721973"/>
                  </a:lnTo>
                  <a:close/>
                  <a:moveTo>
                    <a:pt x="558047" y="722663"/>
                  </a:moveTo>
                  <a:lnTo>
                    <a:pt x="558047" y="722690"/>
                  </a:lnTo>
                  <a:lnTo>
                    <a:pt x="558047" y="722718"/>
                  </a:lnTo>
                  <a:lnTo>
                    <a:pt x="558047" y="722635"/>
                  </a:lnTo>
                  <a:lnTo>
                    <a:pt x="558047" y="722663"/>
                  </a:lnTo>
                  <a:close/>
                  <a:moveTo>
                    <a:pt x="734259" y="522165"/>
                  </a:moveTo>
                  <a:cubicBezTo>
                    <a:pt x="731941" y="519737"/>
                    <a:pt x="728051" y="519682"/>
                    <a:pt x="725650" y="522000"/>
                  </a:cubicBezTo>
                  <a:cubicBezTo>
                    <a:pt x="719690" y="527021"/>
                    <a:pt x="713067" y="531049"/>
                    <a:pt x="706417" y="535243"/>
                  </a:cubicBezTo>
                  <a:cubicBezTo>
                    <a:pt x="701864" y="538085"/>
                    <a:pt x="697229" y="540871"/>
                    <a:pt x="692786" y="543879"/>
                  </a:cubicBezTo>
                  <a:cubicBezTo>
                    <a:pt x="687819" y="547272"/>
                    <a:pt x="683128" y="550997"/>
                    <a:pt x="678548" y="554777"/>
                  </a:cubicBezTo>
                  <a:cubicBezTo>
                    <a:pt x="676727" y="556405"/>
                    <a:pt x="665082" y="567137"/>
                    <a:pt x="661054" y="570889"/>
                  </a:cubicBezTo>
                  <a:cubicBezTo>
                    <a:pt x="660612" y="571276"/>
                    <a:pt x="660198" y="571690"/>
                    <a:pt x="659812" y="572076"/>
                  </a:cubicBezTo>
                  <a:cubicBezTo>
                    <a:pt x="652914" y="577070"/>
                    <a:pt x="651286" y="582615"/>
                    <a:pt x="654072" y="584574"/>
                  </a:cubicBezTo>
                  <a:cubicBezTo>
                    <a:pt x="655700" y="587278"/>
                    <a:pt x="661192" y="586699"/>
                    <a:pt x="667124" y="581291"/>
                  </a:cubicBezTo>
                  <a:cubicBezTo>
                    <a:pt x="667621" y="580987"/>
                    <a:pt x="668117" y="580656"/>
                    <a:pt x="668642" y="580298"/>
                  </a:cubicBezTo>
                  <a:cubicBezTo>
                    <a:pt x="673084" y="577208"/>
                    <a:pt x="685860" y="568213"/>
                    <a:pt x="687874" y="566861"/>
                  </a:cubicBezTo>
                  <a:cubicBezTo>
                    <a:pt x="692427" y="563606"/>
                    <a:pt x="697311" y="560736"/>
                    <a:pt x="702030" y="557591"/>
                  </a:cubicBezTo>
                  <a:cubicBezTo>
                    <a:pt x="706886" y="554308"/>
                    <a:pt x="711660" y="550859"/>
                    <a:pt x="716268" y="547272"/>
                  </a:cubicBezTo>
                  <a:cubicBezTo>
                    <a:pt x="722697" y="542223"/>
                    <a:pt x="728713" y="536816"/>
                    <a:pt x="734121" y="530774"/>
                  </a:cubicBezTo>
                  <a:cubicBezTo>
                    <a:pt x="736549" y="528456"/>
                    <a:pt x="736605" y="524566"/>
                    <a:pt x="734259" y="522165"/>
                  </a:cubicBezTo>
                  <a:close/>
                  <a:moveTo>
                    <a:pt x="606308" y="563054"/>
                  </a:moveTo>
                  <a:cubicBezTo>
                    <a:pt x="608322" y="561895"/>
                    <a:pt x="610254" y="560957"/>
                    <a:pt x="612241" y="559743"/>
                  </a:cubicBezTo>
                  <a:cubicBezTo>
                    <a:pt x="614145" y="558557"/>
                    <a:pt x="616049" y="557453"/>
                    <a:pt x="617787" y="556046"/>
                  </a:cubicBezTo>
                  <a:cubicBezTo>
                    <a:pt x="619139" y="554942"/>
                    <a:pt x="620353" y="553646"/>
                    <a:pt x="621540" y="552349"/>
                  </a:cubicBezTo>
                  <a:cubicBezTo>
                    <a:pt x="623388" y="550280"/>
                    <a:pt x="624851" y="548128"/>
                    <a:pt x="626589" y="545975"/>
                  </a:cubicBezTo>
                  <a:cubicBezTo>
                    <a:pt x="629211" y="543851"/>
                    <a:pt x="629652" y="540016"/>
                    <a:pt x="627528" y="537395"/>
                  </a:cubicBezTo>
                  <a:cubicBezTo>
                    <a:pt x="625430" y="534774"/>
                    <a:pt x="621595" y="534333"/>
                    <a:pt x="618974" y="536457"/>
                  </a:cubicBezTo>
                  <a:cubicBezTo>
                    <a:pt x="616407" y="537726"/>
                    <a:pt x="613952" y="538802"/>
                    <a:pt x="611496" y="540320"/>
                  </a:cubicBezTo>
                  <a:cubicBezTo>
                    <a:pt x="609923" y="541285"/>
                    <a:pt x="608405" y="542306"/>
                    <a:pt x="607053" y="543548"/>
                  </a:cubicBezTo>
                  <a:cubicBezTo>
                    <a:pt x="605315" y="545120"/>
                    <a:pt x="603880" y="546914"/>
                    <a:pt x="602445" y="548735"/>
                  </a:cubicBezTo>
                  <a:cubicBezTo>
                    <a:pt x="600955" y="550611"/>
                    <a:pt x="599741" y="552487"/>
                    <a:pt x="598389" y="554473"/>
                  </a:cubicBezTo>
                  <a:cubicBezTo>
                    <a:pt x="596016" y="556653"/>
                    <a:pt x="595878" y="560350"/>
                    <a:pt x="598058" y="562723"/>
                  </a:cubicBezTo>
                  <a:cubicBezTo>
                    <a:pt x="600238" y="565095"/>
                    <a:pt x="603935" y="565234"/>
                    <a:pt x="606308" y="563054"/>
                  </a:cubicBezTo>
                  <a:close/>
                  <a:moveTo>
                    <a:pt x="653934" y="518799"/>
                  </a:moveTo>
                  <a:cubicBezTo>
                    <a:pt x="654459" y="518799"/>
                    <a:pt x="656142" y="519434"/>
                    <a:pt x="658101" y="517861"/>
                  </a:cubicBezTo>
                  <a:cubicBezTo>
                    <a:pt x="658736" y="517475"/>
                    <a:pt x="659288" y="516978"/>
                    <a:pt x="659729" y="516427"/>
                  </a:cubicBezTo>
                  <a:lnTo>
                    <a:pt x="659701" y="516371"/>
                  </a:lnTo>
                  <a:cubicBezTo>
                    <a:pt x="659426" y="516040"/>
                    <a:pt x="659701" y="515709"/>
                    <a:pt x="660226" y="515378"/>
                  </a:cubicBezTo>
                  <a:cubicBezTo>
                    <a:pt x="660198" y="515516"/>
                    <a:pt x="660171" y="515654"/>
                    <a:pt x="660143" y="515792"/>
                  </a:cubicBezTo>
                  <a:lnTo>
                    <a:pt x="660281" y="515599"/>
                  </a:lnTo>
                  <a:lnTo>
                    <a:pt x="660447" y="515240"/>
                  </a:lnTo>
                  <a:cubicBezTo>
                    <a:pt x="661357" y="514716"/>
                    <a:pt x="662792" y="514192"/>
                    <a:pt x="663261" y="513861"/>
                  </a:cubicBezTo>
                  <a:lnTo>
                    <a:pt x="670684" y="508508"/>
                  </a:lnTo>
                  <a:cubicBezTo>
                    <a:pt x="672367" y="507156"/>
                    <a:pt x="674105" y="505915"/>
                    <a:pt x="675733" y="504480"/>
                  </a:cubicBezTo>
                  <a:cubicBezTo>
                    <a:pt x="676782" y="503542"/>
                    <a:pt x="677830" y="502576"/>
                    <a:pt x="678796" y="501556"/>
                  </a:cubicBezTo>
                  <a:cubicBezTo>
                    <a:pt x="682494" y="497665"/>
                    <a:pt x="685777" y="493554"/>
                    <a:pt x="689475" y="489692"/>
                  </a:cubicBezTo>
                  <a:cubicBezTo>
                    <a:pt x="692096" y="487567"/>
                    <a:pt x="692483" y="483732"/>
                    <a:pt x="690358" y="481111"/>
                  </a:cubicBezTo>
                  <a:cubicBezTo>
                    <a:pt x="688233" y="478490"/>
                    <a:pt x="684398" y="478104"/>
                    <a:pt x="681776" y="480228"/>
                  </a:cubicBezTo>
                  <a:cubicBezTo>
                    <a:pt x="677030" y="483181"/>
                    <a:pt x="672367" y="486022"/>
                    <a:pt x="667952" y="489416"/>
                  </a:cubicBezTo>
                  <a:cubicBezTo>
                    <a:pt x="666793" y="490299"/>
                    <a:pt x="665689" y="491265"/>
                    <a:pt x="664641" y="492258"/>
                  </a:cubicBezTo>
                  <a:cubicBezTo>
                    <a:pt x="663040" y="493720"/>
                    <a:pt x="661605" y="495348"/>
                    <a:pt x="660115" y="496920"/>
                  </a:cubicBezTo>
                  <a:lnTo>
                    <a:pt x="653934" y="504149"/>
                  </a:lnTo>
                  <a:cubicBezTo>
                    <a:pt x="652969" y="505418"/>
                    <a:pt x="650513" y="508398"/>
                    <a:pt x="650044" y="509308"/>
                  </a:cubicBezTo>
                  <a:cubicBezTo>
                    <a:pt x="648167" y="513005"/>
                    <a:pt x="649216" y="515571"/>
                    <a:pt x="649961" y="516344"/>
                  </a:cubicBezTo>
                  <a:cubicBezTo>
                    <a:pt x="650954" y="517392"/>
                    <a:pt x="651975" y="518799"/>
                    <a:pt x="653934" y="51879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"/>
            <p:cNvSpPr/>
            <p:nvPr/>
          </p:nvSpPr>
          <p:spPr>
            <a:xfrm rot="5331254">
              <a:off x="209596" y="199228"/>
              <a:ext cx="1034217" cy="1028198"/>
            </a:xfrm>
            <a:custGeom>
              <a:avLst/>
              <a:gdLst/>
              <a:ahLst/>
              <a:cxnLst/>
              <a:rect l="l" t="t" r="r" b="b"/>
              <a:pathLst>
                <a:path w="2068020" h="2055985" extrusionOk="0">
                  <a:moveTo>
                    <a:pt x="443427" y="515797"/>
                  </a:moveTo>
                  <a:cubicBezTo>
                    <a:pt x="443427" y="529785"/>
                    <a:pt x="432224" y="541124"/>
                    <a:pt x="418455" y="541124"/>
                  </a:cubicBezTo>
                  <a:cubicBezTo>
                    <a:pt x="404686" y="541124"/>
                    <a:pt x="393510" y="529785"/>
                    <a:pt x="393510" y="515797"/>
                  </a:cubicBezTo>
                  <a:cubicBezTo>
                    <a:pt x="393510" y="501808"/>
                    <a:pt x="404686" y="490469"/>
                    <a:pt x="418455" y="490469"/>
                  </a:cubicBezTo>
                  <a:cubicBezTo>
                    <a:pt x="432224" y="490469"/>
                    <a:pt x="443427" y="501808"/>
                    <a:pt x="443427" y="515797"/>
                  </a:cubicBezTo>
                  <a:close/>
                  <a:moveTo>
                    <a:pt x="367711" y="1049692"/>
                  </a:moveTo>
                  <a:cubicBezTo>
                    <a:pt x="353941" y="1049692"/>
                    <a:pt x="342766" y="1061032"/>
                    <a:pt x="342766" y="1075020"/>
                  </a:cubicBezTo>
                  <a:cubicBezTo>
                    <a:pt x="342766" y="1089008"/>
                    <a:pt x="353941" y="1100348"/>
                    <a:pt x="367711" y="1100348"/>
                  </a:cubicBezTo>
                  <a:cubicBezTo>
                    <a:pt x="381480" y="1100348"/>
                    <a:pt x="392683" y="1089008"/>
                    <a:pt x="392683" y="1075020"/>
                  </a:cubicBezTo>
                  <a:cubicBezTo>
                    <a:pt x="392683" y="1061032"/>
                    <a:pt x="381480" y="1049692"/>
                    <a:pt x="367711" y="1049692"/>
                  </a:cubicBezTo>
                  <a:close/>
                  <a:moveTo>
                    <a:pt x="876589" y="2005330"/>
                  </a:moveTo>
                  <a:cubicBezTo>
                    <a:pt x="862820" y="2005330"/>
                    <a:pt x="851645" y="2016669"/>
                    <a:pt x="851645" y="2030657"/>
                  </a:cubicBezTo>
                  <a:cubicBezTo>
                    <a:pt x="851645" y="2044646"/>
                    <a:pt x="862820" y="2055985"/>
                    <a:pt x="876589" y="2055985"/>
                  </a:cubicBezTo>
                  <a:cubicBezTo>
                    <a:pt x="890358" y="2055985"/>
                    <a:pt x="901534" y="2044646"/>
                    <a:pt x="901534" y="2030657"/>
                  </a:cubicBezTo>
                  <a:cubicBezTo>
                    <a:pt x="901534" y="2016669"/>
                    <a:pt x="890358" y="2005330"/>
                    <a:pt x="876589" y="2005330"/>
                  </a:cubicBezTo>
                  <a:close/>
                  <a:moveTo>
                    <a:pt x="948277" y="1706667"/>
                  </a:moveTo>
                  <a:cubicBezTo>
                    <a:pt x="934480" y="1706667"/>
                    <a:pt x="923305" y="1718007"/>
                    <a:pt x="923305" y="1731995"/>
                  </a:cubicBezTo>
                  <a:cubicBezTo>
                    <a:pt x="923305" y="1745983"/>
                    <a:pt x="934480" y="1757323"/>
                    <a:pt x="948277" y="1757323"/>
                  </a:cubicBezTo>
                  <a:cubicBezTo>
                    <a:pt x="962046" y="1757323"/>
                    <a:pt x="973222" y="1745983"/>
                    <a:pt x="973222" y="1731995"/>
                  </a:cubicBezTo>
                  <a:cubicBezTo>
                    <a:pt x="973222" y="1718007"/>
                    <a:pt x="962046" y="1706667"/>
                    <a:pt x="948277" y="1706667"/>
                  </a:cubicBezTo>
                  <a:close/>
                  <a:moveTo>
                    <a:pt x="1348714" y="1993301"/>
                  </a:moveTo>
                  <a:cubicBezTo>
                    <a:pt x="1334944" y="1993301"/>
                    <a:pt x="1323769" y="2004668"/>
                    <a:pt x="1323769" y="2018628"/>
                  </a:cubicBezTo>
                  <a:cubicBezTo>
                    <a:pt x="1323769" y="2032616"/>
                    <a:pt x="1334944" y="2043983"/>
                    <a:pt x="1348714" y="2043983"/>
                  </a:cubicBezTo>
                  <a:cubicBezTo>
                    <a:pt x="1362510" y="2043983"/>
                    <a:pt x="1373686" y="2032616"/>
                    <a:pt x="1373686" y="2018628"/>
                  </a:cubicBezTo>
                  <a:cubicBezTo>
                    <a:pt x="1373686" y="2004668"/>
                    <a:pt x="1362510" y="1993301"/>
                    <a:pt x="1348714" y="1993301"/>
                  </a:cubicBezTo>
                  <a:close/>
                  <a:moveTo>
                    <a:pt x="1610714" y="1617579"/>
                  </a:moveTo>
                  <a:cubicBezTo>
                    <a:pt x="1596917" y="1617579"/>
                    <a:pt x="1585741" y="1628918"/>
                    <a:pt x="1585741" y="1642906"/>
                  </a:cubicBezTo>
                  <a:cubicBezTo>
                    <a:pt x="1585741" y="1656895"/>
                    <a:pt x="1596917" y="1668234"/>
                    <a:pt x="1610714" y="1668234"/>
                  </a:cubicBezTo>
                  <a:cubicBezTo>
                    <a:pt x="1624483" y="1668234"/>
                    <a:pt x="1635658" y="1656895"/>
                    <a:pt x="1635658" y="1642906"/>
                  </a:cubicBezTo>
                  <a:cubicBezTo>
                    <a:pt x="1635658" y="1628918"/>
                    <a:pt x="1624483" y="1617579"/>
                    <a:pt x="1610714" y="1617579"/>
                  </a:cubicBezTo>
                  <a:close/>
                  <a:moveTo>
                    <a:pt x="2043048" y="1837472"/>
                  </a:moveTo>
                  <a:cubicBezTo>
                    <a:pt x="2029279" y="1837472"/>
                    <a:pt x="2018103" y="1848839"/>
                    <a:pt x="2018103" y="1862799"/>
                  </a:cubicBezTo>
                  <a:cubicBezTo>
                    <a:pt x="2018103" y="1876788"/>
                    <a:pt x="2029279" y="1888155"/>
                    <a:pt x="2043048" y="1888155"/>
                  </a:cubicBezTo>
                  <a:cubicBezTo>
                    <a:pt x="2056817" y="1888155"/>
                    <a:pt x="2068020" y="1876788"/>
                    <a:pt x="2068020" y="1862799"/>
                  </a:cubicBezTo>
                  <a:cubicBezTo>
                    <a:pt x="2067992" y="1848839"/>
                    <a:pt x="2056817" y="1837472"/>
                    <a:pt x="2043048" y="1837472"/>
                  </a:cubicBezTo>
                  <a:close/>
                  <a:moveTo>
                    <a:pt x="24944" y="711410"/>
                  </a:moveTo>
                  <a:cubicBezTo>
                    <a:pt x="11175" y="711410"/>
                    <a:pt x="0" y="722750"/>
                    <a:pt x="0" y="736738"/>
                  </a:cubicBezTo>
                  <a:cubicBezTo>
                    <a:pt x="0" y="750726"/>
                    <a:pt x="11175" y="762066"/>
                    <a:pt x="24944" y="762066"/>
                  </a:cubicBezTo>
                  <a:cubicBezTo>
                    <a:pt x="38714" y="762066"/>
                    <a:pt x="49917" y="750726"/>
                    <a:pt x="49917" y="736738"/>
                  </a:cubicBezTo>
                  <a:cubicBezTo>
                    <a:pt x="49917" y="722750"/>
                    <a:pt x="38714" y="711410"/>
                    <a:pt x="24944" y="711410"/>
                  </a:cubicBezTo>
                  <a:close/>
                  <a:moveTo>
                    <a:pt x="147570" y="0"/>
                  </a:moveTo>
                  <a:cubicBezTo>
                    <a:pt x="133801" y="0"/>
                    <a:pt x="122625" y="11340"/>
                    <a:pt x="122625" y="25328"/>
                  </a:cubicBezTo>
                  <a:cubicBezTo>
                    <a:pt x="122625" y="39316"/>
                    <a:pt x="133801" y="50655"/>
                    <a:pt x="147570" y="50655"/>
                  </a:cubicBezTo>
                  <a:cubicBezTo>
                    <a:pt x="161367" y="50655"/>
                    <a:pt x="172542" y="39316"/>
                    <a:pt x="172542" y="25328"/>
                  </a:cubicBezTo>
                  <a:cubicBezTo>
                    <a:pt x="172542" y="11340"/>
                    <a:pt x="161367" y="0"/>
                    <a:pt x="147570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 rot="5331254">
              <a:off x="1266665" y="284643"/>
              <a:ext cx="141066" cy="137715"/>
            </a:xfrm>
            <a:custGeom>
              <a:avLst/>
              <a:gdLst/>
              <a:ahLst/>
              <a:cxnLst/>
              <a:rect l="l" t="t" r="r" b="b"/>
              <a:pathLst>
                <a:path w="282076" h="275374" extrusionOk="0">
                  <a:moveTo>
                    <a:pt x="163620" y="203695"/>
                  </a:moveTo>
                  <a:cubicBezTo>
                    <a:pt x="169995" y="234347"/>
                    <a:pt x="170133" y="272835"/>
                    <a:pt x="131805" y="275263"/>
                  </a:cubicBezTo>
                  <a:cubicBezTo>
                    <a:pt x="88704" y="277967"/>
                    <a:pt x="95382" y="230733"/>
                    <a:pt x="111220" y="193817"/>
                  </a:cubicBezTo>
                  <a:cubicBezTo>
                    <a:pt x="93202" y="220580"/>
                    <a:pt x="66271" y="247783"/>
                    <a:pt x="39064" y="227808"/>
                  </a:cubicBezTo>
                  <a:cubicBezTo>
                    <a:pt x="11167" y="207336"/>
                    <a:pt x="37905" y="179388"/>
                    <a:pt x="70493" y="159661"/>
                  </a:cubicBezTo>
                  <a:cubicBezTo>
                    <a:pt x="32027" y="164682"/>
                    <a:pt x="-8756" y="158916"/>
                    <a:pt x="1647" y="122331"/>
                  </a:cubicBezTo>
                  <a:cubicBezTo>
                    <a:pt x="10559" y="90879"/>
                    <a:pt x="42430" y="93307"/>
                    <a:pt x="70575" y="102660"/>
                  </a:cubicBezTo>
                  <a:cubicBezTo>
                    <a:pt x="45272" y="83816"/>
                    <a:pt x="22176" y="57688"/>
                    <a:pt x="43561" y="34071"/>
                  </a:cubicBezTo>
                  <a:cubicBezTo>
                    <a:pt x="66105" y="9129"/>
                    <a:pt x="92843" y="34954"/>
                    <a:pt x="111276" y="66572"/>
                  </a:cubicBezTo>
                  <a:cubicBezTo>
                    <a:pt x="101066" y="32526"/>
                    <a:pt x="101839" y="-3121"/>
                    <a:pt x="139228" y="218"/>
                  </a:cubicBezTo>
                  <a:cubicBezTo>
                    <a:pt x="178328" y="3722"/>
                    <a:pt x="176286" y="44058"/>
                    <a:pt x="168698" y="75014"/>
                  </a:cubicBezTo>
                  <a:cubicBezTo>
                    <a:pt x="181777" y="44914"/>
                    <a:pt x="204210" y="11033"/>
                    <a:pt x="235529" y="27035"/>
                  </a:cubicBezTo>
                  <a:cubicBezTo>
                    <a:pt x="270683" y="44996"/>
                    <a:pt x="238150" y="83429"/>
                    <a:pt x="204210" y="108647"/>
                  </a:cubicBezTo>
                  <a:cubicBezTo>
                    <a:pt x="235943" y="99873"/>
                    <a:pt x="276809" y="97169"/>
                    <a:pt x="281665" y="138996"/>
                  </a:cubicBezTo>
                  <a:cubicBezTo>
                    <a:pt x="286991" y="184575"/>
                    <a:pt x="239585" y="181153"/>
                    <a:pt x="200541" y="166807"/>
                  </a:cubicBezTo>
                  <a:cubicBezTo>
                    <a:pt x="228162" y="184988"/>
                    <a:pt x="256500" y="212082"/>
                    <a:pt x="234618" y="237823"/>
                  </a:cubicBezTo>
                  <a:cubicBezTo>
                    <a:pt x="212019" y="264420"/>
                    <a:pt x="183157" y="236389"/>
                    <a:pt x="163620" y="203695"/>
                  </a:cubicBezTo>
                  <a:lnTo>
                    <a:pt x="163620" y="203695"/>
                  </a:lnTo>
                  <a:close/>
                  <a:moveTo>
                    <a:pt x="128356" y="164186"/>
                  </a:moveTo>
                  <a:cubicBezTo>
                    <a:pt x="133957" y="159882"/>
                    <a:pt x="140414" y="161813"/>
                    <a:pt x="145188" y="163882"/>
                  </a:cubicBezTo>
                  <a:cubicBezTo>
                    <a:pt x="140552" y="146804"/>
                    <a:pt x="163620" y="148349"/>
                    <a:pt x="161027" y="145176"/>
                  </a:cubicBezTo>
                  <a:cubicBezTo>
                    <a:pt x="161027" y="145176"/>
                    <a:pt x="162296" y="145728"/>
                    <a:pt x="164503" y="146776"/>
                  </a:cubicBezTo>
                  <a:cubicBezTo>
                    <a:pt x="160392" y="139465"/>
                    <a:pt x="164586" y="130802"/>
                    <a:pt x="166269" y="126194"/>
                  </a:cubicBezTo>
                  <a:cubicBezTo>
                    <a:pt x="159261" y="122745"/>
                    <a:pt x="157219" y="112151"/>
                    <a:pt x="155260" y="114330"/>
                  </a:cubicBezTo>
                  <a:cubicBezTo>
                    <a:pt x="155260" y="114330"/>
                    <a:pt x="155618" y="112868"/>
                    <a:pt x="156308" y="110330"/>
                  </a:cubicBezTo>
                  <a:cubicBezTo>
                    <a:pt x="153604" y="109474"/>
                    <a:pt x="139255" y="121669"/>
                    <a:pt x="130039" y="108840"/>
                  </a:cubicBezTo>
                  <a:cubicBezTo>
                    <a:pt x="130094" y="109033"/>
                    <a:pt x="130150" y="109199"/>
                    <a:pt x="130205" y="109392"/>
                  </a:cubicBezTo>
                  <a:cubicBezTo>
                    <a:pt x="134095" y="122469"/>
                    <a:pt x="123306" y="125146"/>
                    <a:pt x="117429" y="126718"/>
                  </a:cubicBezTo>
                  <a:cubicBezTo>
                    <a:pt x="117843" y="129257"/>
                    <a:pt x="119830" y="134140"/>
                    <a:pt x="119526" y="138996"/>
                  </a:cubicBezTo>
                  <a:cubicBezTo>
                    <a:pt x="130563" y="140430"/>
                    <a:pt x="130315" y="156488"/>
                    <a:pt x="133074" y="154253"/>
                  </a:cubicBezTo>
                  <a:cubicBezTo>
                    <a:pt x="133074" y="154253"/>
                    <a:pt x="131391" y="158143"/>
                    <a:pt x="128356" y="164186"/>
                  </a:cubicBezTo>
                  <a:lnTo>
                    <a:pt x="128356" y="16418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 rot="5331254">
              <a:off x="1319371" y="335249"/>
              <a:ext cx="34433" cy="35325"/>
            </a:xfrm>
            <a:custGeom>
              <a:avLst/>
              <a:gdLst/>
              <a:ahLst/>
              <a:cxnLst/>
              <a:rect l="l" t="t" r="r" b="b"/>
              <a:pathLst>
                <a:path w="68852" h="70636" extrusionOk="0">
                  <a:moveTo>
                    <a:pt x="33944" y="70634"/>
                  </a:moveTo>
                  <a:cubicBezTo>
                    <a:pt x="14959" y="70413"/>
                    <a:pt x="-272" y="54383"/>
                    <a:pt x="4" y="34877"/>
                  </a:cubicBezTo>
                  <a:cubicBezTo>
                    <a:pt x="252" y="15398"/>
                    <a:pt x="15870" y="-245"/>
                    <a:pt x="34882" y="3"/>
                  </a:cubicBezTo>
                  <a:cubicBezTo>
                    <a:pt x="53866" y="251"/>
                    <a:pt x="69098" y="16281"/>
                    <a:pt x="68849" y="35760"/>
                  </a:cubicBezTo>
                  <a:cubicBezTo>
                    <a:pt x="68573" y="55266"/>
                    <a:pt x="52956" y="70882"/>
                    <a:pt x="33944" y="70634"/>
                  </a:cubicBezTo>
                  <a:lnTo>
                    <a:pt x="33944" y="7063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 rot="5331254">
              <a:off x="349495" y="1275510"/>
              <a:ext cx="139961" cy="148051"/>
            </a:xfrm>
            <a:custGeom>
              <a:avLst/>
              <a:gdLst/>
              <a:ahLst/>
              <a:cxnLst/>
              <a:rect l="l" t="t" r="r" b="b"/>
              <a:pathLst>
                <a:path w="279867" h="296043" extrusionOk="0">
                  <a:moveTo>
                    <a:pt x="72214" y="125436"/>
                  </a:moveTo>
                  <a:cubicBezTo>
                    <a:pt x="40950" y="119311"/>
                    <a:pt x="1795" y="119836"/>
                    <a:pt x="57" y="160145"/>
                  </a:cubicBezTo>
                  <a:cubicBezTo>
                    <a:pt x="-1875" y="205448"/>
                    <a:pt x="46027" y="197612"/>
                    <a:pt x="83278" y="180313"/>
                  </a:cubicBezTo>
                  <a:cubicBezTo>
                    <a:pt x="56375" y="199709"/>
                    <a:pt x="29250" y="228485"/>
                    <a:pt x="50056" y="256710"/>
                  </a:cubicBezTo>
                  <a:cubicBezTo>
                    <a:pt x="71413" y="285624"/>
                    <a:pt x="99310" y="257069"/>
                    <a:pt x="118736" y="222498"/>
                  </a:cubicBezTo>
                  <a:cubicBezTo>
                    <a:pt x="114376" y="262973"/>
                    <a:pt x="121026" y="305683"/>
                    <a:pt x="158002" y="294122"/>
                  </a:cubicBezTo>
                  <a:cubicBezTo>
                    <a:pt x="189817" y="284190"/>
                    <a:pt x="186726" y="250778"/>
                    <a:pt x="176710" y="221367"/>
                  </a:cubicBezTo>
                  <a:cubicBezTo>
                    <a:pt x="196329" y="247633"/>
                    <a:pt x="223315" y="271416"/>
                    <a:pt x="246935" y="248543"/>
                  </a:cubicBezTo>
                  <a:cubicBezTo>
                    <a:pt x="271880" y="224430"/>
                    <a:pt x="245114" y="196812"/>
                    <a:pt x="212609" y="177996"/>
                  </a:cubicBezTo>
                  <a:cubicBezTo>
                    <a:pt x="247432" y="188121"/>
                    <a:pt x="283635" y="186659"/>
                    <a:pt x="279551" y="147453"/>
                  </a:cubicBezTo>
                  <a:cubicBezTo>
                    <a:pt x="275274" y="106482"/>
                    <a:pt x="234298" y="109351"/>
                    <a:pt x="202951" y="117822"/>
                  </a:cubicBezTo>
                  <a:cubicBezTo>
                    <a:pt x="233304" y="103585"/>
                    <a:pt x="267327" y="79416"/>
                    <a:pt x="250467" y="46805"/>
                  </a:cubicBezTo>
                  <a:cubicBezTo>
                    <a:pt x="231538" y="10220"/>
                    <a:pt x="193073" y="45067"/>
                    <a:pt x="168073" y="81155"/>
                  </a:cubicBezTo>
                  <a:cubicBezTo>
                    <a:pt x="176406" y="47660"/>
                    <a:pt x="178366" y="4702"/>
                    <a:pt x="135761" y="316"/>
                  </a:cubicBezTo>
                  <a:cubicBezTo>
                    <a:pt x="89321" y="-4430"/>
                    <a:pt x="93709" y="45287"/>
                    <a:pt x="109023" y="86038"/>
                  </a:cubicBezTo>
                  <a:cubicBezTo>
                    <a:pt x="90011" y="57344"/>
                    <a:pt x="61949" y="28071"/>
                    <a:pt x="36177" y="51495"/>
                  </a:cubicBezTo>
                  <a:cubicBezTo>
                    <a:pt x="9549" y="75692"/>
                    <a:pt x="38605" y="105516"/>
                    <a:pt x="72214" y="125436"/>
                  </a:cubicBezTo>
                  <a:lnTo>
                    <a:pt x="72214" y="125436"/>
                  </a:lnTo>
                  <a:close/>
                  <a:moveTo>
                    <a:pt x="113052" y="161773"/>
                  </a:moveTo>
                  <a:cubicBezTo>
                    <a:pt x="117329" y="155841"/>
                    <a:pt x="115232" y="149081"/>
                    <a:pt x="113052" y="144115"/>
                  </a:cubicBezTo>
                  <a:cubicBezTo>
                    <a:pt x="130491" y="148695"/>
                    <a:pt x="128477" y="124499"/>
                    <a:pt x="131760" y="127147"/>
                  </a:cubicBezTo>
                  <a:cubicBezTo>
                    <a:pt x="131760" y="127147"/>
                    <a:pt x="131181" y="125823"/>
                    <a:pt x="130077" y="123505"/>
                  </a:cubicBezTo>
                  <a:cubicBezTo>
                    <a:pt x="137582" y="127726"/>
                    <a:pt x="146302" y="123147"/>
                    <a:pt x="150965" y="121326"/>
                  </a:cubicBezTo>
                  <a:cubicBezTo>
                    <a:pt x="154608" y="128609"/>
                    <a:pt x="165424" y="130568"/>
                    <a:pt x="163244" y="132638"/>
                  </a:cubicBezTo>
                  <a:cubicBezTo>
                    <a:pt x="163244" y="132638"/>
                    <a:pt x="164707" y="132251"/>
                    <a:pt x="167273" y="131479"/>
                  </a:cubicBezTo>
                  <a:cubicBezTo>
                    <a:pt x="168211" y="134293"/>
                    <a:pt x="156098" y="149605"/>
                    <a:pt x="169287" y="159069"/>
                  </a:cubicBezTo>
                  <a:cubicBezTo>
                    <a:pt x="169094" y="159014"/>
                    <a:pt x="168901" y="158931"/>
                    <a:pt x="168708" y="158876"/>
                  </a:cubicBezTo>
                  <a:cubicBezTo>
                    <a:pt x="155380" y="155013"/>
                    <a:pt x="152842" y="166408"/>
                    <a:pt x="151352" y="172616"/>
                  </a:cubicBezTo>
                  <a:cubicBezTo>
                    <a:pt x="148785" y="172229"/>
                    <a:pt x="143763" y="170215"/>
                    <a:pt x="138824" y="170629"/>
                  </a:cubicBezTo>
                  <a:cubicBezTo>
                    <a:pt x="137169" y="159069"/>
                    <a:pt x="120861" y="159593"/>
                    <a:pt x="123068" y="156669"/>
                  </a:cubicBezTo>
                  <a:cubicBezTo>
                    <a:pt x="123068" y="156669"/>
                    <a:pt x="119150" y="158489"/>
                    <a:pt x="113052" y="161773"/>
                  </a:cubicBezTo>
                  <a:lnTo>
                    <a:pt x="113052" y="16177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 rot="5331254">
              <a:off x="400889" y="1330746"/>
              <a:ext cx="35923" cy="36168"/>
            </a:xfrm>
            <a:custGeom>
              <a:avLst/>
              <a:gdLst/>
              <a:ahLst/>
              <a:cxnLst/>
              <a:rect l="l" t="t" r="r" b="b"/>
              <a:pathLst>
                <a:path w="71832" h="72321" extrusionOk="0">
                  <a:moveTo>
                    <a:pt x="17" y="37291"/>
                  </a:moveTo>
                  <a:cubicBezTo>
                    <a:pt x="-590" y="17344"/>
                    <a:pt x="15000" y="651"/>
                    <a:pt x="34813" y="17"/>
                  </a:cubicBezTo>
                  <a:cubicBezTo>
                    <a:pt x="54625" y="-590"/>
                    <a:pt x="71208" y="15109"/>
                    <a:pt x="71815" y="35056"/>
                  </a:cubicBezTo>
                  <a:cubicBezTo>
                    <a:pt x="72422" y="55004"/>
                    <a:pt x="56832" y="71696"/>
                    <a:pt x="37020" y="72303"/>
                  </a:cubicBezTo>
                  <a:cubicBezTo>
                    <a:pt x="17208" y="72938"/>
                    <a:pt x="624" y="57239"/>
                    <a:pt x="17" y="37291"/>
                  </a:cubicBezTo>
                  <a:lnTo>
                    <a:pt x="17" y="3729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2"/>
          <p:cNvGrpSpPr/>
          <p:nvPr/>
        </p:nvGrpSpPr>
        <p:grpSpPr>
          <a:xfrm>
            <a:off x="7658244" y="143909"/>
            <a:ext cx="1257297" cy="1227065"/>
            <a:chOff x="7658244" y="143909"/>
            <a:chExt cx="1257297" cy="1227065"/>
          </a:xfrm>
        </p:grpSpPr>
        <p:sp>
          <p:nvSpPr>
            <p:cNvPr id="189" name="Google Shape;189;p2"/>
            <p:cNvSpPr/>
            <p:nvPr/>
          </p:nvSpPr>
          <p:spPr>
            <a:xfrm rot="10800000">
              <a:off x="8126273" y="390053"/>
              <a:ext cx="349807" cy="85895"/>
            </a:xfrm>
            <a:custGeom>
              <a:avLst/>
              <a:gdLst/>
              <a:ahLst/>
              <a:cxnLst/>
              <a:rect l="l" t="t" r="r" b="b"/>
              <a:pathLst>
                <a:path w="699613" h="171789" extrusionOk="0">
                  <a:moveTo>
                    <a:pt x="61589" y="73570"/>
                  </a:moveTo>
                  <a:cubicBezTo>
                    <a:pt x="91086" y="40324"/>
                    <a:pt x="137360" y="18170"/>
                    <a:pt x="180378" y="7685"/>
                  </a:cubicBezTo>
                  <a:cubicBezTo>
                    <a:pt x="185400" y="6444"/>
                    <a:pt x="221631" y="-4289"/>
                    <a:pt x="225577" y="1919"/>
                  </a:cubicBezTo>
                  <a:cubicBezTo>
                    <a:pt x="227812" y="5395"/>
                    <a:pt x="205406" y="19108"/>
                    <a:pt x="203116" y="20736"/>
                  </a:cubicBezTo>
                  <a:cubicBezTo>
                    <a:pt x="196079" y="25757"/>
                    <a:pt x="188712" y="30999"/>
                    <a:pt x="181179" y="36158"/>
                  </a:cubicBezTo>
                  <a:cubicBezTo>
                    <a:pt x="187277" y="35303"/>
                    <a:pt x="193403" y="34475"/>
                    <a:pt x="199556" y="34172"/>
                  </a:cubicBezTo>
                  <a:cubicBezTo>
                    <a:pt x="204964" y="33896"/>
                    <a:pt x="210373" y="33813"/>
                    <a:pt x="215781" y="34144"/>
                  </a:cubicBezTo>
                  <a:cubicBezTo>
                    <a:pt x="218871" y="34337"/>
                    <a:pt x="221934" y="34641"/>
                    <a:pt x="224970" y="35193"/>
                  </a:cubicBezTo>
                  <a:cubicBezTo>
                    <a:pt x="256343" y="41042"/>
                    <a:pt x="210483" y="61100"/>
                    <a:pt x="201957" y="64107"/>
                  </a:cubicBezTo>
                  <a:cubicBezTo>
                    <a:pt x="173397" y="74205"/>
                    <a:pt x="141665" y="77792"/>
                    <a:pt x="111257" y="77019"/>
                  </a:cubicBezTo>
                  <a:cubicBezTo>
                    <a:pt x="104717" y="76854"/>
                    <a:pt x="61589" y="73570"/>
                    <a:pt x="61589" y="73570"/>
                  </a:cubicBezTo>
                  <a:close/>
                  <a:moveTo>
                    <a:pt x="3394" y="85351"/>
                  </a:moveTo>
                  <a:cubicBezTo>
                    <a:pt x="2980" y="85269"/>
                    <a:pt x="2621" y="85158"/>
                    <a:pt x="2207" y="85075"/>
                  </a:cubicBezTo>
                  <a:lnTo>
                    <a:pt x="0" y="83779"/>
                  </a:lnTo>
                  <a:cubicBezTo>
                    <a:pt x="441" y="84413"/>
                    <a:pt x="828" y="84910"/>
                    <a:pt x="1242" y="85517"/>
                  </a:cubicBezTo>
                  <a:moveTo>
                    <a:pt x="1297" y="85572"/>
                  </a:moveTo>
                  <a:cubicBezTo>
                    <a:pt x="10872" y="99146"/>
                    <a:pt x="17660" y="109162"/>
                    <a:pt x="35375" y="119342"/>
                  </a:cubicBezTo>
                  <a:cubicBezTo>
                    <a:pt x="44205" y="124419"/>
                    <a:pt x="53283" y="129164"/>
                    <a:pt x="62444" y="133634"/>
                  </a:cubicBezTo>
                  <a:cubicBezTo>
                    <a:pt x="71715" y="138214"/>
                    <a:pt x="116803" y="161665"/>
                    <a:pt x="95225" y="132586"/>
                  </a:cubicBezTo>
                  <a:cubicBezTo>
                    <a:pt x="93321" y="130020"/>
                    <a:pt x="91334" y="127426"/>
                    <a:pt x="89072" y="125136"/>
                  </a:cubicBezTo>
                  <a:cubicBezTo>
                    <a:pt x="86450" y="122543"/>
                    <a:pt x="83443" y="120336"/>
                    <a:pt x="80463" y="118073"/>
                  </a:cubicBezTo>
                  <a:cubicBezTo>
                    <a:pt x="92797" y="121494"/>
                    <a:pt x="105352" y="124171"/>
                    <a:pt x="118017" y="125716"/>
                  </a:cubicBezTo>
                  <a:cubicBezTo>
                    <a:pt x="124281" y="126461"/>
                    <a:pt x="139761" y="129799"/>
                    <a:pt x="144700" y="123977"/>
                  </a:cubicBezTo>
                  <a:cubicBezTo>
                    <a:pt x="150771" y="116804"/>
                    <a:pt x="131372" y="106679"/>
                    <a:pt x="127178" y="104609"/>
                  </a:cubicBezTo>
                  <a:cubicBezTo>
                    <a:pt x="104938" y="93656"/>
                    <a:pt x="79386" y="91007"/>
                    <a:pt x="55159" y="87862"/>
                  </a:cubicBezTo>
                  <a:lnTo>
                    <a:pt x="23041" y="79171"/>
                  </a:lnTo>
                  <a:cubicBezTo>
                    <a:pt x="18653" y="78068"/>
                    <a:pt x="8112" y="86317"/>
                    <a:pt x="3587" y="85379"/>
                  </a:cubicBezTo>
                  <a:moveTo>
                    <a:pt x="285316" y="110514"/>
                  </a:moveTo>
                  <a:cubicBezTo>
                    <a:pt x="263435" y="94815"/>
                    <a:pt x="227481" y="82455"/>
                    <a:pt x="200135" y="80882"/>
                  </a:cubicBezTo>
                  <a:cubicBezTo>
                    <a:pt x="196272" y="78950"/>
                    <a:pt x="195693" y="80827"/>
                    <a:pt x="197128" y="83861"/>
                  </a:cubicBezTo>
                  <a:cubicBezTo>
                    <a:pt x="200273" y="90676"/>
                    <a:pt x="208000" y="109272"/>
                    <a:pt x="211890" y="115728"/>
                  </a:cubicBezTo>
                  <a:cubicBezTo>
                    <a:pt x="223562" y="135151"/>
                    <a:pt x="239208" y="151236"/>
                    <a:pt x="258634" y="163349"/>
                  </a:cubicBezTo>
                  <a:cubicBezTo>
                    <a:pt x="262469" y="165749"/>
                    <a:pt x="274555" y="174440"/>
                    <a:pt x="279632" y="170991"/>
                  </a:cubicBezTo>
                  <a:cubicBezTo>
                    <a:pt x="287358" y="165749"/>
                    <a:pt x="275272" y="148919"/>
                    <a:pt x="272044" y="144615"/>
                  </a:cubicBezTo>
                  <a:cubicBezTo>
                    <a:pt x="267933" y="139152"/>
                    <a:pt x="263021" y="133551"/>
                    <a:pt x="257668" y="127978"/>
                  </a:cubicBezTo>
                  <a:cubicBezTo>
                    <a:pt x="272596" y="134434"/>
                    <a:pt x="288324" y="138959"/>
                    <a:pt x="302480" y="137635"/>
                  </a:cubicBezTo>
                  <a:cubicBezTo>
                    <a:pt x="317242" y="136255"/>
                    <a:pt x="288573" y="112831"/>
                    <a:pt x="285316" y="110514"/>
                  </a:cubicBezTo>
                  <a:close/>
                  <a:moveTo>
                    <a:pt x="297099" y="74564"/>
                  </a:moveTo>
                  <a:cubicBezTo>
                    <a:pt x="299444" y="73929"/>
                    <a:pt x="372181" y="66894"/>
                    <a:pt x="392186" y="59168"/>
                  </a:cubicBezTo>
                  <a:cubicBezTo>
                    <a:pt x="400381" y="56023"/>
                    <a:pt x="413571" y="51802"/>
                    <a:pt x="417876" y="43359"/>
                  </a:cubicBezTo>
                  <a:cubicBezTo>
                    <a:pt x="425133" y="29123"/>
                    <a:pt x="386695" y="33703"/>
                    <a:pt x="382777" y="34448"/>
                  </a:cubicBezTo>
                  <a:cubicBezTo>
                    <a:pt x="378665" y="35220"/>
                    <a:pt x="373698" y="36682"/>
                    <a:pt x="368428" y="38476"/>
                  </a:cubicBezTo>
                  <a:cubicBezTo>
                    <a:pt x="374112" y="34834"/>
                    <a:pt x="380045" y="31496"/>
                    <a:pt x="385315" y="27357"/>
                  </a:cubicBezTo>
                  <a:cubicBezTo>
                    <a:pt x="389620" y="23991"/>
                    <a:pt x="404134" y="13783"/>
                    <a:pt x="399443" y="6389"/>
                  </a:cubicBezTo>
                  <a:cubicBezTo>
                    <a:pt x="393400" y="-3130"/>
                    <a:pt x="372015" y="5147"/>
                    <a:pt x="364979" y="8154"/>
                  </a:cubicBezTo>
                  <a:cubicBezTo>
                    <a:pt x="338213" y="19549"/>
                    <a:pt x="307226" y="57844"/>
                    <a:pt x="299196" y="70287"/>
                  </a:cubicBezTo>
                  <a:cubicBezTo>
                    <a:pt x="296768" y="71694"/>
                    <a:pt x="296630" y="74674"/>
                    <a:pt x="297099" y="74564"/>
                  </a:cubicBezTo>
                  <a:close/>
                  <a:moveTo>
                    <a:pt x="449829" y="114376"/>
                  </a:moveTo>
                  <a:cubicBezTo>
                    <a:pt x="425105" y="97656"/>
                    <a:pt x="370994" y="91890"/>
                    <a:pt x="355625" y="87945"/>
                  </a:cubicBezTo>
                  <a:cubicBezTo>
                    <a:pt x="354521" y="87669"/>
                    <a:pt x="356701" y="89959"/>
                    <a:pt x="357501" y="90731"/>
                  </a:cubicBezTo>
                  <a:cubicBezTo>
                    <a:pt x="357556" y="90787"/>
                    <a:pt x="357611" y="90814"/>
                    <a:pt x="357666" y="90869"/>
                  </a:cubicBezTo>
                  <a:cubicBezTo>
                    <a:pt x="359957" y="95173"/>
                    <a:pt x="371353" y="108610"/>
                    <a:pt x="374443" y="112307"/>
                  </a:cubicBezTo>
                  <a:cubicBezTo>
                    <a:pt x="390172" y="130985"/>
                    <a:pt x="406645" y="151705"/>
                    <a:pt x="427726" y="164921"/>
                  </a:cubicBezTo>
                  <a:cubicBezTo>
                    <a:pt x="430044" y="166356"/>
                    <a:pt x="432417" y="167680"/>
                    <a:pt x="434956" y="168646"/>
                  </a:cubicBezTo>
                  <a:cubicBezTo>
                    <a:pt x="442020" y="171350"/>
                    <a:pt x="448366" y="169115"/>
                    <a:pt x="446711" y="160865"/>
                  </a:cubicBezTo>
                  <a:cubicBezTo>
                    <a:pt x="445441" y="154547"/>
                    <a:pt x="404713" y="123426"/>
                    <a:pt x="378693" y="104333"/>
                  </a:cubicBezTo>
                  <a:cubicBezTo>
                    <a:pt x="406783" y="119122"/>
                    <a:pt x="462522" y="145939"/>
                    <a:pt x="466385" y="140228"/>
                  </a:cubicBezTo>
                  <a:cubicBezTo>
                    <a:pt x="472842" y="130737"/>
                    <a:pt x="456341" y="118763"/>
                    <a:pt x="449829" y="114376"/>
                  </a:cubicBezTo>
                  <a:close/>
                  <a:moveTo>
                    <a:pt x="641162" y="44766"/>
                  </a:moveTo>
                  <a:cubicBezTo>
                    <a:pt x="639837" y="42256"/>
                    <a:pt x="634539" y="42725"/>
                    <a:pt x="632332" y="42725"/>
                  </a:cubicBezTo>
                  <a:cubicBezTo>
                    <a:pt x="621598" y="42725"/>
                    <a:pt x="610754" y="43856"/>
                    <a:pt x="600103" y="45097"/>
                  </a:cubicBezTo>
                  <a:cubicBezTo>
                    <a:pt x="554380" y="50477"/>
                    <a:pt x="521903" y="85075"/>
                    <a:pt x="530760" y="83834"/>
                  </a:cubicBezTo>
                  <a:cubicBezTo>
                    <a:pt x="560754" y="79613"/>
                    <a:pt x="590693" y="73212"/>
                    <a:pt x="618673" y="61872"/>
                  </a:cubicBezTo>
                  <a:cubicBezTo>
                    <a:pt x="621957" y="60548"/>
                    <a:pt x="644997" y="52023"/>
                    <a:pt x="641162" y="44766"/>
                  </a:cubicBezTo>
                  <a:close/>
                  <a:moveTo>
                    <a:pt x="673474" y="130571"/>
                  </a:moveTo>
                  <a:cubicBezTo>
                    <a:pt x="643452" y="109272"/>
                    <a:pt x="566825" y="93159"/>
                    <a:pt x="552752" y="91366"/>
                  </a:cubicBezTo>
                  <a:cubicBezTo>
                    <a:pt x="538680" y="89545"/>
                    <a:pt x="585009" y="117411"/>
                    <a:pt x="589038" y="119784"/>
                  </a:cubicBezTo>
                  <a:cubicBezTo>
                    <a:pt x="614396" y="134655"/>
                    <a:pt x="640803" y="147898"/>
                    <a:pt x="668783" y="157224"/>
                  </a:cubicBezTo>
                  <a:cubicBezTo>
                    <a:pt x="674108" y="158989"/>
                    <a:pt x="694555" y="167763"/>
                    <a:pt x="698943" y="160148"/>
                  </a:cubicBezTo>
                  <a:cubicBezTo>
                    <a:pt x="704020" y="151236"/>
                    <a:pt x="678799" y="134324"/>
                    <a:pt x="673474" y="1305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 rot="10800000">
              <a:off x="8086183" y="427685"/>
              <a:ext cx="489244" cy="12667"/>
            </a:xfrm>
            <a:custGeom>
              <a:avLst/>
              <a:gdLst/>
              <a:ahLst/>
              <a:cxnLst/>
              <a:rect l="l" t="t" r="r" b="b"/>
              <a:pathLst>
                <a:path w="978488" h="25334" extrusionOk="0">
                  <a:moveTo>
                    <a:pt x="972776" y="13635"/>
                  </a:moveTo>
                  <a:cubicBezTo>
                    <a:pt x="976004" y="13718"/>
                    <a:pt x="978543" y="16394"/>
                    <a:pt x="978488" y="19622"/>
                  </a:cubicBezTo>
                  <a:cubicBezTo>
                    <a:pt x="978405" y="22850"/>
                    <a:pt x="975728" y="25388"/>
                    <a:pt x="972500" y="25333"/>
                  </a:cubicBezTo>
                  <a:lnTo>
                    <a:pt x="776255" y="22547"/>
                  </a:lnTo>
                  <a:cubicBezTo>
                    <a:pt x="699021" y="21388"/>
                    <a:pt x="608404" y="20367"/>
                    <a:pt x="522561" y="19181"/>
                  </a:cubicBezTo>
                  <a:cubicBezTo>
                    <a:pt x="461634" y="18353"/>
                    <a:pt x="403109" y="17470"/>
                    <a:pt x="353468" y="16918"/>
                  </a:cubicBezTo>
                  <a:cubicBezTo>
                    <a:pt x="309981" y="16422"/>
                    <a:pt x="273337" y="16091"/>
                    <a:pt x="247895" y="16256"/>
                  </a:cubicBezTo>
                  <a:cubicBezTo>
                    <a:pt x="198062" y="16477"/>
                    <a:pt x="135286" y="24616"/>
                    <a:pt x="77892" y="22574"/>
                  </a:cubicBezTo>
                  <a:cubicBezTo>
                    <a:pt x="51733" y="21664"/>
                    <a:pt x="26679" y="18657"/>
                    <a:pt x="4383" y="11952"/>
                  </a:cubicBezTo>
                  <a:cubicBezTo>
                    <a:pt x="1155" y="11014"/>
                    <a:pt x="-694" y="7620"/>
                    <a:pt x="244" y="4393"/>
                  </a:cubicBezTo>
                  <a:cubicBezTo>
                    <a:pt x="1182" y="1164"/>
                    <a:pt x="4576" y="-712"/>
                    <a:pt x="7805" y="254"/>
                  </a:cubicBezTo>
                  <a:cubicBezTo>
                    <a:pt x="29217" y="6351"/>
                    <a:pt x="53223" y="8834"/>
                    <a:pt x="78251" y="9386"/>
                  </a:cubicBezTo>
                  <a:cubicBezTo>
                    <a:pt x="135535" y="10683"/>
                    <a:pt x="198062" y="1827"/>
                    <a:pt x="247730" y="1027"/>
                  </a:cubicBezTo>
                  <a:cubicBezTo>
                    <a:pt x="292017" y="419"/>
                    <a:pt x="370245" y="613"/>
                    <a:pt x="459372" y="1799"/>
                  </a:cubicBezTo>
                  <a:cubicBezTo>
                    <a:pt x="500127" y="2323"/>
                    <a:pt x="543146" y="3123"/>
                    <a:pt x="586247" y="4006"/>
                  </a:cubicBezTo>
                  <a:cubicBezTo>
                    <a:pt x="652112" y="5331"/>
                    <a:pt x="718143" y="6958"/>
                    <a:pt x="776531" y="8393"/>
                  </a:cubicBezTo>
                  <a:lnTo>
                    <a:pt x="972776" y="13635"/>
                  </a:lnTo>
                  <a:lnTo>
                    <a:pt x="972776" y="1363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/>
            <p:nvPr/>
          </p:nvSpPr>
          <p:spPr>
            <a:xfrm rot="10800000">
              <a:off x="8009402" y="378618"/>
              <a:ext cx="439940" cy="111413"/>
            </a:xfrm>
            <a:custGeom>
              <a:avLst/>
              <a:gdLst/>
              <a:ahLst/>
              <a:cxnLst/>
              <a:rect l="l" t="t" r="r" b="b"/>
              <a:pathLst>
                <a:path w="879880" h="222825" extrusionOk="0">
                  <a:moveTo>
                    <a:pt x="879847" y="5640"/>
                  </a:moveTo>
                  <a:cubicBezTo>
                    <a:pt x="881034" y="7516"/>
                    <a:pt x="850405" y="40955"/>
                    <a:pt x="792900" y="57620"/>
                  </a:cubicBezTo>
                  <a:cubicBezTo>
                    <a:pt x="703691" y="83444"/>
                    <a:pt x="588267" y="114897"/>
                    <a:pt x="575078" y="110096"/>
                  </a:cubicBezTo>
                  <a:cubicBezTo>
                    <a:pt x="562992" y="105682"/>
                    <a:pt x="694143" y="48349"/>
                    <a:pt x="770467" y="24318"/>
                  </a:cubicBezTo>
                  <a:cubicBezTo>
                    <a:pt x="790610" y="17973"/>
                    <a:pt x="868451" y="-12376"/>
                    <a:pt x="879847" y="5640"/>
                  </a:cubicBezTo>
                  <a:close/>
                  <a:moveTo>
                    <a:pt x="674359" y="183375"/>
                  </a:moveTo>
                  <a:cubicBezTo>
                    <a:pt x="653360" y="165580"/>
                    <a:pt x="618813" y="150074"/>
                    <a:pt x="599277" y="150653"/>
                  </a:cubicBezTo>
                  <a:cubicBezTo>
                    <a:pt x="588378" y="150957"/>
                    <a:pt x="565503" y="161965"/>
                    <a:pt x="579217" y="172312"/>
                  </a:cubicBezTo>
                  <a:cubicBezTo>
                    <a:pt x="603830" y="190935"/>
                    <a:pt x="657803" y="214635"/>
                    <a:pt x="688652" y="217587"/>
                  </a:cubicBezTo>
                  <a:cubicBezTo>
                    <a:pt x="701042" y="218773"/>
                    <a:pt x="693840" y="199874"/>
                    <a:pt x="674359" y="183375"/>
                  </a:cubicBezTo>
                  <a:close/>
                  <a:moveTo>
                    <a:pt x="625932" y="55826"/>
                  </a:moveTo>
                  <a:cubicBezTo>
                    <a:pt x="646490" y="17421"/>
                    <a:pt x="508908" y="69318"/>
                    <a:pt x="516800" y="88962"/>
                  </a:cubicBezTo>
                  <a:cubicBezTo>
                    <a:pt x="518952" y="94287"/>
                    <a:pt x="553941" y="94094"/>
                    <a:pt x="581728" y="85375"/>
                  </a:cubicBezTo>
                  <a:cubicBezTo>
                    <a:pt x="602837" y="78726"/>
                    <a:pt x="624635" y="58227"/>
                    <a:pt x="625932" y="55826"/>
                  </a:cubicBezTo>
                  <a:close/>
                  <a:moveTo>
                    <a:pt x="438021" y="163952"/>
                  </a:moveTo>
                  <a:cubicBezTo>
                    <a:pt x="422513" y="150681"/>
                    <a:pt x="374335" y="128995"/>
                    <a:pt x="367961" y="130347"/>
                  </a:cubicBezTo>
                  <a:cubicBezTo>
                    <a:pt x="348618" y="134486"/>
                    <a:pt x="366526" y="148612"/>
                    <a:pt x="369423" y="151288"/>
                  </a:cubicBezTo>
                  <a:cubicBezTo>
                    <a:pt x="382751" y="163648"/>
                    <a:pt x="426266" y="188369"/>
                    <a:pt x="437855" y="188617"/>
                  </a:cubicBezTo>
                  <a:cubicBezTo>
                    <a:pt x="469312" y="189280"/>
                    <a:pt x="443043" y="168256"/>
                    <a:pt x="438021" y="163952"/>
                  </a:cubicBezTo>
                  <a:close/>
                  <a:moveTo>
                    <a:pt x="357945" y="155840"/>
                  </a:moveTo>
                  <a:cubicBezTo>
                    <a:pt x="355378" y="154488"/>
                    <a:pt x="352785" y="153247"/>
                    <a:pt x="350025" y="152336"/>
                  </a:cubicBezTo>
                  <a:cubicBezTo>
                    <a:pt x="328116" y="145025"/>
                    <a:pt x="353254" y="192204"/>
                    <a:pt x="396217" y="218028"/>
                  </a:cubicBezTo>
                  <a:cubicBezTo>
                    <a:pt x="431509" y="233589"/>
                    <a:pt x="419009" y="199791"/>
                    <a:pt x="408413" y="190631"/>
                  </a:cubicBezTo>
                  <a:cubicBezTo>
                    <a:pt x="392436" y="176781"/>
                    <a:pt x="375715" y="165414"/>
                    <a:pt x="357945" y="155840"/>
                  </a:cubicBezTo>
                  <a:close/>
                  <a:moveTo>
                    <a:pt x="376984" y="43769"/>
                  </a:moveTo>
                  <a:cubicBezTo>
                    <a:pt x="354523" y="49288"/>
                    <a:pt x="323287" y="58392"/>
                    <a:pt x="307531" y="76077"/>
                  </a:cubicBezTo>
                  <a:cubicBezTo>
                    <a:pt x="296328" y="88631"/>
                    <a:pt x="323508" y="87169"/>
                    <a:pt x="329413" y="86231"/>
                  </a:cubicBezTo>
                  <a:cubicBezTo>
                    <a:pt x="348866" y="83196"/>
                    <a:pt x="375329" y="76353"/>
                    <a:pt x="389429" y="61951"/>
                  </a:cubicBezTo>
                  <a:cubicBezTo>
                    <a:pt x="407227" y="43769"/>
                    <a:pt x="385924" y="41562"/>
                    <a:pt x="376984" y="43769"/>
                  </a:cubicBezTo>
                  <a:close/>
                  <a:moveTo>
                    <a:pt x="377950" y="25174"/>
                  </a:moveTo>
                  <a:cubicBezTo>
                    <a:pt x="387883" y="4316"/>
                    <a:pt x="349915" y="1860"/>
                    <a:pt x="338188" y="9916"/>
                  </a:cubicBezTo>
                  <a:cubicBezTo>
                    <a:pt x="318817" y="23215"/>
                    <a:pt x="281649" y="57978"/>
                    <a:pt x="284105" y="64131"/>
                  </a:cubicBezTo>
                  <a:cubicBezTo>
                    <a:pt x="286616" y="70394"/>
                    <a:pt x="300688" y="67221"/>
                    <a:pt x="305131" y="66283"/>
                  </a:cubicBezTo>
                  <a:cubicBezTo>
                    <a:pt x="326102" y="61758"/>
                    <a:pt x="375825" y="29671"/>
                    <a:pt x="377950" y="25174"/>
                  </a:cubicBezTo>
                  <a:close/>
                  <a:moveTo>
                    <a:pt x="213631" y="159675"/>
                  </a:moveTo>
                  <a:cubicBezTo>
                    <a:pt x="209602" y="156834"/>
                    <a:pt x="194840" y="150102"/>
                    <a:pt x="189983" y="154268"/>
                  </a:cubicBezTo>
                  <a:cubicBezTo>
                    <a:pt x="183913" y="159427"/>
                    <a:pt x="188300" y="176367"/>
                    <a:pt x="190783" y="179154"/>
                  </a:cubicBezTo>
                  <a:cubicBezTo>
                    <a:pt x="202235" y="191983"/>
                    <a:pt x="224475" y="211021"/>
                    <a:pt x="240203" y="218635"/>
                  </a:cubicBezTo>
                  <a:cubicBezTo>
                    <a:pt x="245225" y="221063"/>
                    <a:pt x="256456" y="225919"/>
                    <a:pt x="260954" y="220015"/>
                  </a:cubicBezTo>
                  <a:cubicBezTo>
                    <a:pt x="265010" y="214690"/>
                    <a:pt x="258305" y="205613"/>
                    <a:pt x="255324" y="201309"/>
                  </a:cubicBezTo>
                  <a:cubicBezTo>
                    <a:pt x="244315" y="185610"/>
                    <a:pt x="230766" y="171650"/>
                    <a:pt x="213631" y="159675"/>
                  </a:cubicBezTo>
                  <a:close/>
                  <a:moveTo>
                    <a:pt x="225772" y="129382"/>
                  </a:moveTo>
                  <a:cubicBezTo>
                    <a:pt x="220088" y="127450"/>
                    <a:pt x="195999" y="123008"/>
                    <a:pt x="195309" y="133051"/>
                  </a:cubicBezTo>
                  <a:cubicBezTo>
                    <a:pt x="194757" y="132637"/>
                    <a:pt x="207395" y="152502"/>
                    <a:pt x="220612" y="160613"/>
                  </a:cubicBezTo>
                  <a:cubicBezTo>
                    <a:pt x="236478" y="170353"/>
                    <a:pt x="242659" y="175595"/>
                    <a:pt x="257891" y="178299"/>
                  </a:cubicBezTo>
                  <a:cubicBezTo>
                    <a:pt x="263133" y="179237"/>
                    <a:pt x="271825" y="180451"/>
                    <a:pt x="274861" y="174850"/>
                  </a:cubicBezTo>
                  <a:cubicBezTo>
                    <a:pt x="278420" y="168283"/>
                    <a:pt x="273840" y="160586"/>
                    <a:pt x="269480" y="155537"/>
                  </a:cubicBezTo>
                  <a:cubicBezTo>
                    <a:pt x="258498" y="142873"/>
                    <a:pt x="241500" y="134706"/>
                    <a:pt x="225772" y="129382"/>
                  </a:cubicBezTo>
                  <a:close/>
                  <a:moveTo>
                    <a:pt x="197047" y="63579"/>
                  </a:moveTo>
                  <a:cubicBezTo>
                    <a:pt x="195474" y="54309"/>
                    <a:pt x="184658" y="53260"/>
                    <a:pt x="177014" y="53674"/>
                  </a:cubicBezTo>
                  <a:cubicBezTo>
                    <a:pt x="157809" y="54723"/>
                    <a:pt x="137556" y="59717"/>
                    <a:pt x="120503" y="68187"/>
                  </a:cubicBezTo>
                  <a:cubicBezTo>
                    <a:pt x="115784" y="70532"/>
                    <a:pt x="106044" y="75581"/>
                    <a:pt x="107258" y="82230"/>
                  </a:cubicBezTo>
                  <a:cubicBezTo>
                    <a:pt x="108555" y="89210"/>
                    <a:pt x="117881" y="90866"/>
                    <a:pt x="123648" y="91335"/>
                  </a:cubicBezTo>
                  <a:cubicBezTo>
                    <a:pt x="139377" y="92659"/>
                    <a:pt x="155629" y="89514"/>
                    <a:pt x="170309" y="84410"/>
                  </a:cubicBezTo>
                  <a:cubicBezTo>
                    <a:pt x="176904" y="82092"/>
                    <a:pt x="198620" y="72822"/>
                    <a:pt x="197047" y="63579"/>
                  </a:cubicBezTo>
                  <a:close/>
                  <a:moveTo>
                    <a:pt x="123676" y="57868"/>
                  </a:moveTo>
                  <a:cubicBezTo>
                    <a:pt x="144482" y="54226"/>
                    <a:pt x="165204" y="46115"/>
                    <a:pt x="183581" y="36155"/>
                  </a:cubicBezTo>
                  <a:cubicBezTo>
                    <a:pt x="188686" y="33396"/>
                    <a:pt x="210154" y="23187"/>
                    <a:pt x="206043" y="13972"/>
                  </a:cubicBezTo>
                  <a:cubicBezTo>
                    <a:pt x="201931" y="4757"/>
                    <a:pt x="185541" y="6882"/>
                    <a:pt x="177318" y="8289"/>
                  </a:cubicBezTo>
                  <a:cubicBezTo>
                    <a:pt x="155326" y="12041"/>
                    <a:pt x="133361" y="20980"/>
                    <a:pt x="115784" y="34389"/>
                  </a:cubicBezTo>
                  <a:cubicBezTo>
                    <a:pt x="110817" y="38169"/>
                    <a:pt x="100056" y="46032"/>
                    <a:pt x="102070" y="53592"/>
                  </a:cubicBezTo>
                  <a:cubicBezTo>
                    <a:pt x="104168" y="61537"/>
                    <a:pt x="118240" y="58834"/>
                    <a:pt x="123676" y="57868"/>
                  </a:cubicBezTo>
                  <a:close/>
                  <a:moveTo>
                    <a:pt x="94482" y="130154"/>
                  </a:moveTo>
                  <a:cubicBezTo>
                    <a:pt x="86094" y="126733"/>
                    <a:pt x="77236" y="124415"/>
                    <a:pt x="68379" y="122456"/>
                  </a:cubicBezTo>
                  <a:cubicBezTo>
                    <a:pt x="56376" y="119835"/>
                    <a:pt x="13716" y="119201"/>
                    <a:pt x="24615" y="135258"/>
                  </a:cubicBezTo>
                  <a:cubicBezTo>
                    <a:pt x="35515" y="151316"/>
                    <a:pt x="88605" y="160751"/>
                    <a:pt x="109521" y="158903"/>
                  </a:cubicBezTo>
                  <a:cubicBezTo>
                    <a:pt x="111562" y="158710"/>
                    <a:pt x="113632" y="158461"/>
                    <a:pt x="115619" y="157937"/>
                  </a:cubicBezTo>
                  <a:cubicBezTo>
                    <a:pt x="122876" y="156006"/>
                    <a:pt x="122462" y="150488"/>
                    <a:pt x="118268" y="145329"/>
                  </a:cubicBezTo>
                  <a:cubicBezTo>
                    <a:pt x="112418" y="138100"/>
                    <a:pt x="102953" y="133630"/>
                    <a:pt x="94482" y="130154"/>
                  </a:cubicBezTo>
                  <a:close/>
                  <a:moveTo>
                    <a:pt x="71469" y="169166"/>
                  </a:moveTo>
                  <a:cubicBezTo>
                    <a:pt x="70227" y="168118"/>
                    <a:pt x="68241" y="166518"/>
                    <a:pt x="66971" y="165552"/>
                  </a:cubicBezTo>
                  <a:cubicBezTo>
                    <a:pt x="55189" y="156641"/>
                    <a:pt x="41447" y="148501"/>
                    <a:pt x="27402" y="143673"/>
                  </a:cubicBezTo>
                  <a:cubicBezTo>
                    <a:pt x="20614" y="141328"/>
                    <a:pt x="1906" y="139811"/>
                    <a:pt x="168" y="148584"/>
                  </a:cubicBezTo>
                  <a:cubicBezTo>
                    <a:pt x="-1571" y="157358"/>
                    <a:pt x="10543" y="166904"/>
                    <a:pt x="20918" y="174271"/>
                  </a:cubicBezTo>
                  <a:cubicBezTo>
                    <a:pt x="27954" y="179237"/>
                    <a:pt x="35846" y="183155"/>
                    <a:pt x="44096" y="185748"/>
                  </a:cubicBezTo>
                  <a:cubicBezTo>
                    <a:pt x="49643" y="187486"/>
                    <a:pt x="55355" y="188673"/>
                    <a:pt x="61094" y="189473"/>
                  </a:cubicBezTo>
                  <a:cubicBezTo>
                    <a:pt x="64681" y="189969"/>
                    <a:pt x="68296" y="190300"/>
                    <a:pt x="71911" y="190356"/>
                  </a:cubicBezTo>
                  <a:cubicBezTo>
                    <a:pt x="73953" y="190411"/>
                    <a:pt x="76022" y="190383"/>
                    <a:pt x="78036" y="190052"/>
                  </a:cubicBezTo>
                  <a:cubicBezTo>
                    <a:pt x="91033" y="187872"/>
                    <a:pt x="75774" y="172836"/>
                    <a:pt x="71469" y="169166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8615784" y="660445"/>
              <a:ext cx="293313" cy="510693"/>
            </a:xfrm>
            <a:custGeom>
              <a:avLst/>
              <a:gdLst/>
              <a:ahLst/>
              <a:cxnLst/>
              <a:rect l="l" t="t" r="r" b="b"/>
              <a:pathLst>
                <a:path w="586626" h="1021386" extrusionOk="0">
                  <a:moveTo>
                    <a:pt x="152606" y="835423"/>
                  </a:moveTo>
                  <a:cubicBezTo>
                    <a:pt x="202357" y="889582"/>
                    <a:pt x="228295" y="970062"/>
                    <a:pt x="224818" y="1018373"/>
                  </a:cubicBezTo>
                  <a:cubicBezTo>
                    <a:pt x="223825" y="1031478"/>
                    <a:pt x="124102" y="1002039"/>
                    <a:pt x="54456" y="926194"/>
                  </a:cubicBezTo>
                  <a:cubicBezTo>
                    <a:pt x="3518" y="870766"/>
                    <a:pt x="-3187" y="758198"/>
                    <a:pt x="1063" y="754446"/>
                  </a:cubicBezTo>
                  <a:cubicBezTo>
                    <a:pt x="4374" y="751494"/>
                    <a:pt x="90521" y="767855"/>
                    <a:pt x="152606" y="835423"/>
                  </a:cubicBezTo>
                  <a:close/>
                  <a:moveTo>
                    <a:pt x="274183" y="631146"/>
                  </a:moveTo>
                  <a:cubicBezTo>
                    <a:pt x="218775" y="717613"/>
                    <a:pt x="216926" y="820000"/>
                    <a:pt x="230033" y="817379"/>
                  </a:cubicBezTo>
                  <a:cubicBezTo>
                    <a:pt x="278267" y="807612"/>
                    <a:pt x="350037" y="761288"/>
                    <a:pt x="389606" y="699514"/>
                  </a:cubicBezTo>
                  <a:cubicBezTo>
                    <a:pt x="438943" y="622483"/>
                    <a:pt x="431659" y="536512"/>
                    <a:pt x="427878" y="534139"/>
                  </a:cubicBezTo>
                  <a:cubicBezTo>
                    <a:pt x="423050" y="531159"/>
                    <a:pt x="314690" y="567937"/>
                    <a:pt x="274183" y="631146"/>
                  </a:cubicBezTo>
                  <a:close/>
                  <a:moveTo>
                    <a:pt x="215326" y="627118"/>
                  </a:moveTo>
                  <a:cubicBezTo>
                    <a:pt x="221369" y="579056"/>
                    <a:pt x="199763" y="497362"/>
                    <a:pt x="152937" y="440692"/>
                  </a:cubicBezTo>
                  <a:cubicBezTo>
                    <a:pt x="94549" y="370006"/>
                    <a:pt x="9423" y="349258"/>
                    <a:pt x="5919" y="352017"/>
                  </a:cubicBezTo>
                  <a:cubicBezTo>
                    <a:pt x="1504" y="355576"/>
                    <a:pt x="2194" y="468309"/>
                    <a:pt x="50096" y="526304"/>
                  </a:cubicBezTo>
                  <a:cubicBezTo>
                    <a:pt x="115631" y="605597"/>
                    <a:pt x="213615" y="640168"/>
                    <a:pt x="215326" y="627118"/>
                  </a:cubicBezTo>
                  <a:close/>
                  <a:moveTo>
                    <a:pt x="586513" y="183883"/>
                  </a:moveTo>
                  <a:cubicBezTo>
                    <a:pt x="583588" y="179082"/>
                    <a:pt x="470014" y="163797"/>
                    <a:pt x="404838" y="202230"/>
                  </a:cubicBezTo>
                  <a:cubicBezTo>
                    <a:pt x="315739" y="254817"/>
                    <a:pt x="267091" y="345340"/>
                    <a:pt x="279977" y="348817"/>
                  </a:cubicBezTo>
                  <a:cubicBezTo>
                    <a:pt x="327521" y="361508"/>
                    <a:pt x="412812" y="352045"/>
                    <a:pt x="476471" y="314495"/>
                  </a:cubicBezTo>
                  <a:cubicBezTo>
                    <a:pt x="555857" y="267647"/>
                    <a:pt x="588831" y="187690"/>
                    <a:pt x="586513" y="183883"/>
                  </a:cubicBezTo>
                  <a:close/>
                  <a:moveTo>
                    <a:pt x="270044" y="296257"/>
                  </a:moveTo>
                  <a:cubicBezTo>
                    <a:pt x="281440" y="249134"/>
                    <a:pt x="269133" y="165591"/>
                    <a:pt x="228957" y="104203"/>
                  </a:cubicBezTo>
                  <a:cubicBezTo>
                    <a:pt x="178875" y="27613"/>
                    <a:pt x="96564" y="-2267"/>
                    <a:pt x="92811" y="133"/>
                  </a:cubicBezTo>
                  <a:cubicBezTo>
                    <a:pt x="88010" y="3168"/>
                    <a:pt x="76034" y="115267"/>
                    <a:pt x="117148" y="178117"/>
                  </a:cubicBezTo>
                  <a:cubicBezTo>
                    <a:pt x="173356" y="264060"/>
                    <a:pt x="266898" y="309032"/>
                    <a:pt x="270044" y="29625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8644145" y="564828"/>
              <a:ext cx="234038" cy="683450"/>
            </a:xfrm>
            <a:custGeom>
              <a:avLst/>
              <a:gdLst/>
              <a:ahLst/>
              <a:cxnLst/>
              <a:rect l="l" t="t" r="r" b="b"/>
              <a:pathLst>
                <a:path w="468076" h="1366900" extrusionOk="0">
                  <a:moveTo>
                    <a:pt x="456640" y="373256"/>
                  </a:moveTo>
                  <a:cubicBezTo>
                    <a:pt x="457826" y="376402"/>
                    <a:pt x="456281" y="379933"/>
                    <a:pt x="453135" y="381147"/>
                  </a:cubicBezTo>
                  <a:cubicBezTo>
                    <a:pt x="426038" y="392128"/>
                    <a:pt x="398252" y="402833"/>
                    <a:pt x="370962" y="414559"/>
                  </a:cubicBezTo>
                  <a:cubicBezTo>
                    <a:pt x="352971" y="422256"/>
                    <a:pt x="335256" y="430533"/>
                    <a:pt x="318120" y="439583"/>
                  </a:cubicBezTo>
                  <a:cubicBezTo>
                    <a:pt x="289671" y="454619"/>
                    <a:pt x="262740" y="471974"/>
                    <a:pt x="239672" y="494956"/>
                  </a:cubicBezTo>
                  <a:cubicBezTo>
                    <a:pt x="234015" y="500502"/>
                    <a:pt x="229104" y="506544"/>
                    <a:pt x="224799" y="512972"/>
                  </a:cubicBezTo>
                  <a:cubicBezTo>
                    <a:pt x="220412" y="519539"/>
                    <a:pt x="216604" y="526492"/>
                    <a:pt x="213210" y="533775"/>
                  </a:cubicBezTo>
                  <a:cubicBezTo>
                    <a:pt x="211389" y="537638"/>
                    <a:pt x="209982" y="544508"/>
                    <a:pt x="207884" y="549943"/>
                  </a:cubicBezTo>
                  <a:cubicBezTo>
                    <a:pt x="206505" y="553420"/>
                    <a:pt x="204877" y="556427"/>
                    <a:pt x="202945" y="558413"/>
                  </a:cubicBezTo>
                  <a:cubicBezTo>
                    <a:pt x="202642" y="558744"/>
                    <a:pt x="202145" y="558689"/>
                    <a:pt x="201786" y="558938"/>
                  </a:cubicBezTo>
                  <a:cubicBezTo>
                    <a:pt x="192239" y="603164"/>
                    <a:pt x="184430" y="648523"/>
                    <a:pt x="178415" y="694681"/>
                  </a:cubicBezTo>
                  <a:cubicBezTo>
                    <a:pt x="178911" y="693660"/>
                    <a:pt x="179325" y="692584"/>
                    <a:pt x="179849" y="691563"/>
                  </a:cubicBezTo>
                  <a:cubicBezTo>
                    <a:pt x="183050" y="685245"/>
                    <a:pt x="186582" y="679092"/>
                    <a:pt x="190473" y="673105"/>
                  </a:cubicBezTo>
                  <a:cubicBezTo>
                    <a:pt x="197730" y="662125"/>
                    <a:pt x="206063" y="651006"/>
                    <a:pt x="215721" y="640935"/>
                  </a:cubicBezTo>
                  <a:cubicBezTo>
                    <a:pt x="222067" y="634314"/>
                    <a:pt x="228966" y="628133"/>
                    <a:pt x="236306" y="622643"/>
                  </a:cubicBezTo>
                  <a:cubicBezTo>
                    <a:pt x="255152" y="608517"/>
                    <a:pt x="276813" y="598722"/>
                    <a:pt x="300295" y="596791"/>
                  </a:cubicBezTo>
                  <a:cubicBezTo>
                    <a:pt x="303634" y="596405"/>
                    <a:pt x="306641" y="598833"/>
                    <a:pt x="307028" y="602171"/>
                  </a:cubicBezTo>
                  <a:cubicBezTo>
                    <a:pt x="307386" y="605510"/>
                    <a:pt x="304986" y="608545"/>
                    <a:pt x="301647" y="608903"/>
                  </a:cubicBezTo>
                  <a:cubicBezTo>
                    <a:pt x="285036" y="611248"/>
                    <a:pt x="269915" y="618311"/>
                    <a:pt x="256173" y="627720"/>
                  </a:cubicBezTo>
                  <a:cubicBezTo>
                    <a:pt x="245825" y="634783"/>
                    <a:pt x="236388" y="643308"/>
                    <a:pt x="227641" y="652413"/>
                  </a:cubicBezTo>
                  <a:cubicBezTo>
                    <a:pt x="218618" y="661793"/>
                    <a:pt x="210285" y="671726"/>
                    <a:pt x="203194" y="681796"/>
                  </a:cubicBezTo>
                  <a:cubicBezTo>
                    <a:pt x="199303" y="687176"/>
                    <a:pt x="195798" y="692722"/>
                    <a:pt x="192487" y="698433"/>
                  </a:cubicBezTo>
                  <a:cubicBezTo>
                    <a:pt x="189148" y="704199"/>
                    <a:pt x="186030" y="710104"/>
                    <a:pt x="183078" y="716118"/>
                  </a:cubicBezTo>
                  <a:cubicBezTo>
                    <a:pt x="181615" y="719043"/>
                    <a:pt x="178470" y="724478"/>
                    <a:pt x="176317" y="728810"/>
                  </a:cubicBezTo>
                  <a:lnTo>
                    <a:pt x="175793" y="729941"/>
                  </a:lnTo>
                  <a:cubicBezTo>
                    <a:pt x="176759" y="732341"/>
                    <a:pt x="175986" y="735211"/>
                    <a:pt x="173779" y="736811"/>
                  </a:cubicBezTo>
                  <a:cubicBezTo>
                    <a:pt x="173779" y="736811"/>
                    <a:pt x="173779" y="736811"/>
                    <a:pt x="173779" y="736811"/>
                  </a:cubicBezTo>
                  <a:cubicBezTo>
                    <a:pt x="170854" y="764898"/>
                    <a:pt x="168564" y="793150"/>
                    <a:pt x="167129" y="821678"/>
                  </a:cubicBezTo>
                  <a:cubicBezTo>
                    <a:pt x="168536" y="821430"/>
                    <a:pt x="169530" y="822368"/>
                    <a:pt x="167074" y="823416"/>
                  </a:cubicBezTo>
                  <a:cubicBezTo>
                    <a:pt x="167046" y="824078"/>
                    <a:pt x="167046" y="824740"/>
                    <a:pt x="167018" y="825403"/>
                  </a:cubicBezTo>
                  <a:cubicBezTo>
                    <a:pt x="171102" y="826644"/>
                    <a:pt x="168729" y="828134"/>
                    <a:pt x="166963" y="827499"/>
                  </a:cubicBezTo>
                  <a:cubicBezTo>
                    <a:pt x="165887" y="850785"/>
                    <a:pt x="164783" y="874044"/>
                    <a:pt x="164811" y="897551"/>
                  </a:cubicBezTo>
                  <a:cubicBezTo>
                    <a:pt x="164839" y="915374"/>
                    <a:pt x="165253" y="933225"/>
                    <a:pt x="165942" y="951131"/>
                  </a:cubicBezTo>
                  <a:cubicBezTo>
                    <a:pt x="166136" y="950551"/>
                    <a:pt x="166218" y="949917"/>
                    <a:pt x="166439" y="949337"/>
                  </a:cubicBezTo>
                  <a:cubicBezTo>
                    <a:pt x="169336" y="940895"/>
                    <a:pt x="172841" y="932645"/>
                    <a:pt x="176869" y="924672"/>
                  </a:cubicBezTo>
                  <a:cubicBezTo>
                    <a:pt x="185147" y="908476"/>
                    <a:pt x="194971" y="893109"/>
                    <a:pt x="205925" y="878486"/>
                  </a:cubicBezTo>
                  <a:cubicBezTo>
                    <a:pt x="214010" y="867671"/>
                    <a:pt x="222647" y="857214"/>
                    <a:pt x="231587" y="847061"/>
                  </a:cubicBezTo>
                  <a:cubicBezTo>
                    <a:pt x="240500" y="836963"/>
                    <a:pt x="249771" y="827223"/>
                    <a:pt x="258877" y="817512"/>
                  </a:cubicBezTo>
                  <a:cubicBezTo>
                    <a:pt x="271377" y="804406"/>
                    <a:pt x="283353" y="790832"/>
                    <a:pt x="295687" y="777589"/>
                  </a:cubicBezTo>
                  <a:cubicBezTo>
                    <a:pt x="301040" y="771878"/>
                    <a:pt x="306448" y="766194"/>
                    <a:pt x="311995" y="760649"/>
                  </a:cubicBezTo>
                  <a:cubicBezTo>
                    <a:pt x="314312" y="758221"/>
                    <a:pt x="318176" y="758110"/>
                    <a:pt x="320604" y="760428"/>
                  </a:cubicBezTo>
                  <a:cubicBezTo>
                    <a:pt x="323060" y="762746"/>
                    <a:pt x="323142" y="766608"/>
                    <a:pt x="320824" y="769064"/>
                  </a:cubicBezTo>
                  <a:cubicBezTo>
                    <a:pt x="315637" y="774775"/>
                    <a:pt x="310615" y="780596"/>
                    <a:pt x="305621" y="786445"/>
                  </a:cubicBezTo>
                  <a:cubicBezTo>
                    <a:pt x="293810" y="800268"/>
                    <a:pt x="282304" y="814311"/>
                    <a:pt x="270273" y="827968"/>
                  </a:cubicBezTo>
                  <a:cubicBezTo>
                    <a:pt x="261499" y="837790"/>
                    <a:pt x="252696" y="847778"/>
                    <a:pt x="243977" y="857876"/>
                  </a:cubicBezTo>
                  <a:cubicBezTo>
                    <a:pt x="235368" y="867836"/>
                    <a:pt x="226869" y="877907"/>
                    <a:pt x="218839" y="888308"/>
                  </a:cubicBezTo>
                  <a:cubicBezTo>
                    <a:pt x="208160" y="902075"/>
                    <a:pt x="198172" y="916339"/>
                    <a:pt x="189838" y="931542"/>
                  </a:cubicBezTo>
                  <a:cubicBezTo>
                    <a:pt x="185782" y="938798"/>
                    <a:pt x="182223" y="946330"/>
                    <a:pt x="179187" y="954055"/>
                  </a:cubicBezTo>
                  <a:cubicBezTo>
                    <a:pt x="176124" y="961808"/>
                    <a:pt x="173558" y="969754"/>
                    <a:pt x="171571" y="977838"/>
                  </a:cubicBezTo>
                  <a:cubicBezTo>
                    <a:pt x="171102" y="979659"/>
                    <a:pt x="170054" y="982694"/>
                    <a:pt x="169392" y="985729"/>
                  </a:cubicBezTo>
                  <a:cubicBezTo>
                    <a:pt x="169143" y="986777"/>
                    <a:pt x="168950" y="987825"/>
                    <a:pt x="168895" y="988791"/>
                  </a:cubicBezTo>
                  <a:cubicBezTo>
                    <a:pt x="168895" y="989150"/>
                    <a:pt x="168674" y="989812"/>
                    <a:pt x="168895" y="989784"/>
                  </a:cubicBezTo>
                  <a:cubicBezTo>
                    <a:pt x="168895" y="989729"/>
                    <a:pt x="168812" y="989674"/>
                    <a:pt x="168784" y="989619"/>
                  </a:cubicBezTo>
                  <a:lnTo>
                    <a:pt x="168895" y="989839"/>
                  </a:lnTo>
                  <a:cubicBezTo>
                    <a:pt x="169943" y="991688"/>
                    <a:pt x="169530" y="993702"/>
                    <a:pt x="168536" y="995440"/>
                  </a:cubicBezTo>
                  <a:cubicBezTo>
                    <a:pt x="173558" y="1066540"/>
                    <a:pt x="184264" y="1137943"/>
                    <a:pt x="201510" y="1208767"/>
                  </a:cubicBezTo>
                  <a:lnTo>
                    <a:pt x="202228" y="1209484"/>
                  </a:lnTo>
                  <a:cubicBezTo>
                    <a:pt x="202393" y="1209650"/>
                    <a:pt x="202338" y="1209898"/>
                    <a:pt x="202476" y="1210063"/>
                  </a:cubicBezTo>
                  <a:cubicBezTo>
                    <a:pt x="203138" y="1197731"/>
                    <a:pt x="205180" y="1185232"/>
                    <a:pt x="206615" y="1175852"/>
                  </a:cubicBezTo>
                  <a:cubicBezTo>
                    <a:pt x="211223" y="1145751"/>
                    <a:pt x="220301" y="1115761"/>
                    <a:pt x="232994" y="1087315"/>
                  </a:cubicBezTo>
                  <a:cubicBezTo>
                    <a:pt x="245660" y="1058953"/>
                    <a:pt x="261940" y="1032135"/>
                    <a:pt x="280842" y="1008187"/>
                  </a:cubicBezTo>
                  <a:cubicBezTo>
                    <a:pt x="292210" y="993923"/>
                    <a:pt x="307166" y="976569"/>
                    <a:pt x="324798" y="966443"/>
                  </a:cubicBezTo>
                  <a:cubicBezTo>
                    <a:pt x="337794" y="958994"/>
                    <a:pt x="352171" y="955324"/>
                    <a:pt x="367595" y="958552"/>
                  </a:cubicBezTo>
                  <a:cubicBezTo>
                    <a:pt x="390084" y="963353"/>
                    <a:pt x="399797" y="981369"/>
                    <a:pt x="399769" y="1002338"/>
                  </a:cubicBezTo>
                  <a:cubicBezTo>
                    <a:pt x="399769" y="1017733"/>
                    <a:pt x="394361" y="1034646"/>
                    <a:pt x="385559" y="1047641"/>
                  </a:cubicBezTo>
                  <a:cubicBezTo>
                    <a:pt x="378688" y="1057766"/>
                    <a:pt x="369803" y="1065491"/>
                    <a:pt x="360035" y="1068802"/>
                  </a:cubicBezTo>
                  <a:cubicBezTo>
                    <a:pt x="339947" y="1075562"/>
                    <a:pt x="325433" y="1066595"/>
                    <a:pt x="319693" y="1056000"/>
                  </a:cubicBezTo>
                  <a:cubicBezTo>
                    <a:pt x="314837" y="1047089"/>
                    <a:pt x="315858" y="1036963"/>
                    <a:pt x="323198" y="1031169"/>
                  </a:cubicBezTo>
                  <a:cubicBezTo>
                    <a:pt x="327668" y="1027638"/>
                    <a:pt x="334980" y="1025403"/>
                    <a:pt x="345797" y="1027362"/>
                  </a:cubicBezTo>
                  <a:cubicBezTo>
                    <a:pt x="349108" y="1027941"/>
                    <a:pt x="351343" y="1031087"/>
                    <a:pt x="350791" y="1034397"/>
                  </a:cubicBezTo>
                  <a:cubicBezTo>
                    <a:pt x="350239" y="1037736"/>
                    <a:pt x="347066" y="1039971"/>
                    <a:pt x="343755" y="1039391"/>
                  </a:cubicBezTo>
                  <a:cubicBezTo>
                    <a:pt x="336525" y="1038288"/>
                    <a:pt x="332027" y="1039115"/>
                    <a:pt x="330234" y="1042150"/>
                  </a:cubicBezTo>
                  <a:cubicBezTo>
                    <a:pt x="328965" y="1044302"/>
                    <a:pt x="329682" y="1047089"/>
                    <a:pt x="331117" y="1049600"/>
                  </a:cubicBezTo>
                  <a:cubicBezTo>
                    <a:pt x="334676" y="1055780"/>
                    <a:pt x="343644" y="1059891"/>
                    <a:pt x="355427" y="1055642"/>
                  </a:cubicBezTo>
                  <a:cubicBezTo>
                    <a:pt x="369886" y="1050400"/>
                    <a:pt x="380454" y="1031528"/>
                    <a:pt x="383517" y="1013153"/>
                  </a:cubicBezTo>
                  <a:cubicBezTo>
                    <a:pt x="386414" y="995799"/>
                    <a:pt x="382496" y="977948"/>
                    <a:pt x="364339" y="974361"/>
                  </a:cubicBezTo>
                  <a:cubicBezTo>
                    <a:pt x="352998" y="972071"/>
                    <a:pt x="342541" y="975189"/>
                    <a:pt x="333021" y="980707"/>
                  </a:cubicBezTo>
                  <a:cubicBezTo>
                    <a:pt x="317210" y="989867"/>
                    <a:pt x="303882" y="1005593"/>
                    <a:pt x="293617" y="1018395"/>
                  </a:cubicBezTo>
                  <a:cubicBezTo>
                    <a:pt x="275212" y="1041102"/>
                    <a:pt x="259319" y="1066623"/>
                    <a:pt x="246708" y="1093578"/>
                  </a:cubicBezTo>
                  <a:cubicBezTo>
                    <a:pt x="234071" y="1120672"/>
                    <a:pt x="224716" y="1149200"/>
                    <a:pt x="219694" y="1178004"/>
                  </a:cubicBezTo>
                  <a:cubicBezTo>
                    <a:pt x="217846" y="1188350"/>
                    <a:pt x="214728" y="1202642"/>
                    <a:pt x="214314" y="1216161"/>
                  </a:cubicBezTo>
                  <a:cubicBezTo>
                    <a:pt x="214148" y="1222093"/>
                    <a:pt x="211610" y="1235033"/>
                    <a:pt x="209623" y="1241185"/>
                  </a:cubicBezTo>
                  <a:cubicBezTo>
                    <a:pt x="220412" y="1280611"/>
                    <a:pt x="233243" y="1319789"/>
                    <a:pt x="248447" y="1358553"/>
                  </a:cubicBezTo>
                  <a:cubicBezTo>
                    <a:pt x="249689" y="1361671"/>
                    <a:pt x="248171" y="1365230"/>
                    <a:pt x="245025" y="1366472"/>
                  </a:cubicBezTo>
                  <a:cubicBezTo>
                    <a:pt x="241907" y="1367713"/>
                    <a:pt x="238348" y="1366168"/>
                    <a:pt x="237106" y="1363050"/>
                  </a:cubicBezTo>
                  <a:cubicBezTo>
                    <a:pt x="217349" y="1313885"/>
                    <a:pt x="201593" y="1263975"/>
                    <a:pt x="188790" y="1213761"/>
                  </a:cubicBezTo>
                  <a:cubicBezTo>
                    <a:pt x="175517" y="1201566"/>
                    <a:pt x="161803" y="1189178"/>
                    <a:pt x="148172" y="1176569"/>
                  </a:cubicBezTo>
                  <a:cubicBezTo>
                    <a:pt x="137963" y="1167106"/>
                    <a:pt x="127863" y="1157560"/>
                    <a:pt x="118150" y="1148179"/>
                  </a:cubicBezTo>
                  <a:cubicBezTo>
                    <a:pt x="108327" y="1138550"/>
                    <a:pt x="99001" y="1128728"/>
                    <a:pt x="90336" y="1118520"/>
                  </a:cubicBezTo>
                  <a:cubicBezTo>
                    <a:pt x="77091" y="1102876"/>
                    <a:pt x="65171" y="1086515"/>
                    <a:pt x="54189" y="1069547"/>
                  </a:cubicBezTo>
                  <a:cubicBezTo>
                    <a:pt x="36087" y="1041571"/>
                    <a:pt x="20718" y="1011884"/>
                    <a:pt x="6535" y="980652"/>
                  </a:cubicBezTo>
                  <a:cubicBezTo>
                    <a:pt x="5128" y="977727"/>
                    <a:pt x="6369" y="974224"/>
                    <a:pt x="9294" y="972844"/>
                  </a:cubicBezTo>
                  <a:cubicBezTo>
                    <a:pt x="12192" y="971464"/>
                    <a:pt x="15696" y="972706"/>
                    <a:pt x="17076" y="975603"/>
                  </a:cubicBezTo>
                  <a:cubicBezTo>
                    <a:pt x="32114" y="1005704"/>
                    <a:pt x="48505" y="1034066"/>
                    <a:pt x="67020" y="1060967"/>
                  </a:cubicBezTo>
                  <a:cubicBezTo>
                    <a:pt x="78112" y="1077107"/>
                    <a:pt x="90060" y="1092668"/>
                    <a:pt x="102946" y="1107787"/>
                  </a:cubicBezTo>
                  <a:cubicBezTo>
                    <a:pt x="111362" y="1117637"/>
                    <a:pt x="120082" y="1127404"/>
                    <a:pt x="129436" y="1136839"/>
                  </a:cubicBezTo>
                  <a:lnTo>
                    <a:pt x="182636" y="1189923"/>
                  </a:lnTo>
                  <a:cubicBezTo>
                    <a:pt x="159927" y="1092723"/>
                    <a:pt x="149414" y="994447"/>
                    <a:pt x="148779" y="897606"/>
                  </a:cubicBezTo>
                  <a:cubicBezTo>
                    <a:pt x="148614" y="873327"/>
                    <a:pt x="149276" y="849158"/>
                    <a:pt x="150324" y="825099"/>
                  </a:cubicBezTo>
                  <a:cubicBezTo>
                    <a:pt x="150049" y="825099"/>
                    <a:pt x="149745" y="825099"/>
                    <a:pt x="149497" y="825099"/>
                  </a:cubicBezTo>
                  <a:lnTo>
                    <a:pt x="149552" y="824989"/>
                  </a:lnTo>
                  <a:cubicBezTo>
                    <a:pt x="149690" y="824685"/>
                    <a:pt x="149745" y="824437"/>
                    <a:pt x="149717" y="824106"/>
                  </a:cubicBezTo>
                  <a:lnTo>
                    <a:pt x="149690" y="823940"/>
                  </a:lnTo>
                  <a:cubicBezTo>
                    <a:pt x="149690" y="823913"/>
                    <a:pt x="149662" y="823913"/>
                    <a:pt x="149662" y="823913"/>
                  </a:cubicBezTo>
                  <a:cubicBezTo>
                    <a:pt x="149911" y="823913"/>
                    <a:pt x="150159" y="823913"/>
                    <a:pt x="150380" y="823913"/>
                  </a:cubicBezTo>
                  <a:cubicBezTo>
                    <a:pt x="150683" y="816877"/>
                    <a:pt x="150876" y="809814"/>
                    <a:pt x="151290" y="802806"/>
                  </a:cubicBezTo>
                  <a:cubicBezTo>
                    <a:pt x="150242" y="802034"/>
                    <a:pt x="149248" y="801123"/>
                    <a:pt x="148862" y="799771"/>
                  </a:cubicBezTo>
                  <a:cubicBezTo>
                    <a:pt x="141881" y="777423"/>
                    <a:pt x="129547" y="756124"/>
                    <a:pt x="114784" y="735486"/>
                  </a:cubicBezTo>
                  <a:cubicBezTo>
                    <a:pt x="106892" y="724395"/>
                    <a:pt x="98256" y="713552"/>
                    <a:pt x="89288" y="702847"/>
                  </a:cubicBezTo>
                  <a:cubicBezTo>
                    <a:pt x="83383" y="695757"/>
                    <a:pt x="77340" y="688694"/>
                    <a:pt x="71269" y="681686"/>
                  </a:cubicBezTo>
                  <a:cubicBezTo>
                    <a:pt x="46959" y="653792"/>
                    <a:pt x="21739" y="627195"/>
                    <a:pt x="1430" y="602668"/>
                  </a:cubicBezTo>
                  <a:cubicBezTo>
                    <a:pt x="-695" y="600212"/>
                    <a:pt x="-419" y="596515"/>
                    <a:pt x="2037" y="594418"/>
                  </a:cubicBezTo>
                  <a:cubicBezTo>
                    <a:pt x="4465" y="592322"/>
                    <a:pt x="8163" y="592570"/>
                    <a:pt x="10288" y="595025"/>
                  </a:cubicBezTo>
                  <a:cubicBezTo>
                    <a:pt x="28665" y="615387"/>
                    <a:pt x="51126" y="636797"/>
                    <a:pt x="72925" y="659862"/>
                  </a:cubicBezTo>
                  <a:cubicBezTo>
                    <a:pt x="86804" y="674568"/>
                    <a:pt x="100518" y="689852"/>
                    <a:pt x="112825" y="705800"/>
                  </a:cubicBezTo>
                  <a:cubicBezTo>
                    <a:pt x="121296" y="716753"/>
                    <a:pt x="129050" y="728092"/>
                    <a:pt x="135921" y="739597"/>
                  </a:cubicBezTo>
                  <a:cubicBezTo>
                    <a:pt x="142929" y="751351"/>
                    <a:pt x="148503" y="763435"/>
                    <a:pt x="153277" y="775630"/>
                  </a:cubicBezTo>
                  <a:cubicBezTo>
                    <a:pt x="155043" y="752786"/>
                    <a:pt x="157112" y="729996"/>
                    <a:pt x="159872" y="707483"/>
                  </a:cubicBezTo>
                  <a:cubicBezTo>
                    <a:pt x="162217" y="688225"/>
                    <a:pt x="165197" y="669243"/>
                    <a:pt x="168233" y="650288"/>
                  </a:cubicBezTo>
                  <a:cubicBezTo>
                    <a:pt x="168095" y="650178"/>
                    <a:pt x="167929" y="650178"/>
                    <a:pt x="167846" y="650068"/>
                  </a:cubicBezTo>
                  <a:cubicBezTo>
                    <a:pt x="166467" y="648274"/>
                    <a:pt x="166273" y="645902"/>
                    <a:pt x="167184" y="643998"/>
                  </a:cubicBezTo>
                  <a:cubicBezTo>
                    <a:pt x="167239" y="643998"/>
                    <a:pt x="167267" y="644025"/>
                    <a:pt x="167322" y="644025"/>
                  </a:cubicBezTo>
                  <a:cubicBezTo>
                    <a:pt x="168122" y="644191"/>
                    <a:pt x="168371" y="643474"/>
                    <a:pt x="168315" y="642370"/>
                  </a:cubicBezTo>
                  <a:cubicBezTo>
                    <a:pt x="168509" y="642204"/>
                    <a:pt x="168702" y="642039"/>
                    <a:pt x="168895" y="641873"/>
                  </a:cubicBezTo>
                  <a:lnTo>
                    <a:pt x="168315" y="642315"/>
                  </a:lnTo>
                  <a:cubicBezTo>
                    <a:pt x="168205" y="639583"/>
                    <a:pt x="166384" y="634424"/>
                    <a:pt x="166246" y="633127"/>
                  </a:cubicBezTo>
                  <a:cubicBezTo>
                    <a:pt x="165446" y="624850"/>
                    <a:pt x="164563" y="616601"/>
                    <a:pt x="163487" y="608351"/>
                  </a:cubicBezTo>
                  <a:cubicBezTo>
                    <a:pt x="162769" y="602916"/>
                    <a:pt x="161997" y="597481"/>
                    <a:pt x="161058" y="592046"/>
                  </a:cubicBezTo>
                  <a:cubicBezTo>
                    <a:pt x="157609" y="571463"/>
                    <a:pt x="151870" y="549943"/>
                    <a:pt x="143785" y="529416"/>
                  </a:cubicBezTo>
                  <a:cubicBezTo>
                    <a:pt x="135838" y="509248"/>
                    <a:pt x="125601" y="490018"/>
                    <a:pt x="112328" y="473850"/>
                  </a:cubicBezTo>
                  <a:cubicBezTo>
                    <a:pt x="107113" y="467311"/>
                    <a:pt x="100822" y="459227"/>
                    <a:pt x="93344" y="453323"/>
                  </a:cubicBezTo>
                  <a:cubicBezTo>
                    <a:pt x="89095" y="449957"/>
                    <a:pt x="84486" y="447225"/>
                    <a:pt x="79354" y="446480"/>
                  </a:cubicBezTo>
                  <a:cubicBezTo>
                    <a:pt x="63653" y="444080"/>
                    <a:pt x="53499" y="455530"/>
                    <a:pt x="51291" y="467808"/>
                  </a:cubicBezTo>
                  <a:cubicBezTo>
                    <a:pt x="49001" y="480333"/>
                    <a:pt x="55044" y="493935"/>
                    <a:pt x="72290" y="495536"/>
                  </a:cubicBezTo>
                  <a:cubicBezTo>
                    <a:pt x="75657" y="495784"/>
                    <a:pt x="78195" y="498708"/>
                    <a:pt x="77947" y="502074"/>
                  </a:cubicBezTo>
                  <a:cubicBezTo>
                    <a:pt x="77698" y="505440"/>
                    <a:pt x="74774" y="507951"/>
                    <a:pt x="71407" y="507703"/>
                  </a:cubicBezTo>
                  <a:cubicBezTo>
                    <a:pt x="44448" y="506241"/>
                    <a:pt x="34487" y="485162"/>
                    <a:pt x="37357" y="465518"/>
                  </a:cubicBezTo>
                  <a:cubicBezTo>
                    <a:pt x="40227" y="445901"/>
                    <a:pt x="56396" y="427940"/>
                    <a:pt x="81479" y="430975"/>
                  </a:cubicBezTo>
                  <a:cubicBezTo>
                    <a:pt x="89315" y="431940"/>
                    <a:pt x="96628" y="435582"/>
                    <a:pt x="103222" y="440604"/>
                  </a:cubicBezTo>
                  <a:cubicBezTo>
                    <a:pt x="111804" y="447143"/>
                    <a:pt x="119144" y="456165"/>
                    <a:pt x="125132" y="463476"/>
                  </a:cubicBezTo>
                  <a:cubicBezTo>
                    <a:pt x="139259" y="481106"/>
                    <a:pt x="150324" y="501881"/>
                    <a:pt x="158437" y="523815"/>
                  </a:cubicBezTo>
                  <a:cubicBezTo>
                    <a:pt x="166494" y="545501"/>
                    <a:pt x="171654" y="568291"/>
                    <a:pt x="174634" y="589976"/>
                  </a:cubicBezTo>
                  <a:cubicBezTo>
                    <a:pt x="175297" y="594860"/>
                    <a:pt x="175821" y="599743"/>
                    <a:pt x="176317" y="604627"/>
                  </a:cubicBezTo>
                  <a:cubicBezTo>
                    <a:pt x="184430" y="561862"/>
                    <a:pt x="194005" y="520036"/>
                    <a:pt x="205015" y="479395"/>
                  </a:cubicBezTo>
                  <a:cubicBezTo>
                    <a:pt x="201510" y="453074"/>
                    <a:pt x="191770" y="429209"/>
                    <a:pt x="178553" y="406696"/>
                  </a:cubicBezTo>
                  <a:cubicBezTo>
                    <a:pt x="169999" y="392100"/>
                    <a:pt x="160065" y="378057"/>
                    <a:pt x="149690" y="364096"/>
                  </a:cubicBezTo>
                  <a:cubicBezTo>
                    <a:pt x="142819" y="354826"/>
                    <a:pt x="135783" y="345583"/>
                    <a:pt x="128774" y="336313"/>
                  </a:cubicBezTo>
                  <a:cubicBezTo>
                    <a:pt x="101429" y="300198"/>
                    <a:pt x="74442" y="263751"/>
                    <a:pt x="60590" y="222587"/>
                  </a:cubicBezTo>
                  <a:cubicBezTo>
                    <a:pt x="59514" y="219552"/>
                    <a:pt x="61115" y="216214"/>
                    <a:pt x="64150" y="215110"/>
                  </a:cubicBezTo>
                  <a:cubicBezTo>
                    <a:pt x="67185" y="214034"/>
                    <a:pt x="70524" y="215634"/>
                    <a:pt x="71600" y="218669"/>
                  </a:cubicBezTo>
                  <a:cubicBezTo>
                    <a:pt x="80541" y="242397"/>
                    <a:pt x="94282" y="264110"/>
                    <a:pt x="109679" y="285216"/>
                  </a:cubicBezTo>
                  <a:cubicBezTo>
                    <a:pt x="119834" y="299149"/>
                    <a:pt x="130705" y="312751"/>
                    <a:pt x="141522" y="326436"/>
                  </a:cubicBezTo>
                  <a:cubicBezTo>
                    <a:pt x="148807" y="335651"/>
                    <a:pt x="156091" y="344866"/>
                    <a:pt x="163017" y="354247"/>
                  </a:cubicBezTo>
                  <a:cubicBezTo>
                    <a:pt x="173696" y="368759"/>
                    <a:pt x="183685" y="383575"/>
                    <a:pt x="192184" y="398943"/>
                  </a:cubicBezTo>
                  <a:cubicBezTo>
                    <a:pt x="201317" y="415524"/>
                    <a:pt x="208381" y="432878"/>
                    <a:pt x="213017" y="451088"/>
                  </a:cubicBezTo>
                  <a:cubicBezTo>
                    <a:pt x="215197" y="443583"/>
                    <a:pt x="217156" y="435858"/>
                    <a:pt x="219418" y="428409"/>
                  </a:cubicBezTo>
                  <a:cubicBezTo>
                    <a:pt x="233270" y="383244"/>
                    <a:pt x="246350" y="338024"/>
                    <a:pt x="257967" y="292473"/>
                  </a:cubicBezTo>
                  <a:cubicBezTo>
                    <a:pt x="259098" y="288031"/>
                    <a:pt x="260036" y="283506"/>
                    <a:pt x="261140" y="279064"/>
                  </a:cubicBezTo>
                  <a:cubicBezTo>
                    <a:pt x="261140" y="275753"/>
                    <a:pt x="261526" y="270539"/>
                    <a:pt x="261526" y="269987"/>
                  </a:cubicBezTo>
                  <a:cubicBezTo>
                    <a:pt x="261554" y="263641"/>
                    <a:pt x="261361" y="257295"/>
                    <a:pt x="261085" y="250977"/>
                  </a:cubicBezTo>
                  <a:cubicBezTo>
                    <a:pt x="260781" y="244604"/>
                    <a:pt x="260367" y="238230"/>
                    <a:pt x="259871" y="231857"/>
                  </a:cubicBezTo>
                  <a:cubicBezTo>
                    <a:pt x="259125" y="221290"/>
                    <a:pt x="257939" y="207854"/>
                    <a:pt x="256007" y="193810"/>
                  </a:cubicBezTo>
                  <a:cubicBezTo>
                    <a:pt x="254352" y="181643"/>
                    <a:pt x="252089" y="169007"/>
                    <a:pt x="248309" y="157419"/>
                  </a:cubicBezTo>
                  <a:cubicBezTo>
                    <a:pt x="243094" y="141555"/>
                    <a:pt x="235423" y="127511"/>
                    <a:pt x="221957" y="120421"/>
                  </a:cubicBezTo>
                  <a:cubicBezTo>
                    <a:pt x="218922" y="118959"/>
                    <a:pt x="217653" y="115289"/>
                    <a:pt x="219115" y="112282"/>
                  </a:cubicBezTo>
                  <a:cubicBezTo>
                    <a:pt x="220605" y="109247"/>
                    <a:pt x="224247" y="107978"/>
                    <a:pt x="227283" y="109440"/>
                  </a:cubicBezTo>
                  <a:cubicBezTo>
                    <a:pt x="244335" y="117055"/>
                    <a:pt x="255704" y="133112"/>
                    <a:pt x="262989" y="152260"/>
                  </a:cubicBezTo>
                  <a:cubicBezTo>
                    <a:pt x="266769" y="162192"/>
                    <a:pt x="269445" y="172980"/>
                    <a:pt x="271211" y="183713"/>
                  </a:cubicBezTo>
                  <a:cubicBezTo>
                    <a:pt x="273419" y="197425"/>
                    <a:pt x="274109" y="210916"/>
                    <a:pt x="274523" y="222394"/>
                  </a:cubicBezTo>
                  <a:cubicBezTo>
                    <a:pt x="279379" y="199935"/>
                    <a:pt x="283849" y="177339"/>
                    <a:pt x="287712" y="154605"/>
                  </a:cubicBezTo>
                  <a:cubicBezTo>
                    <a:pt x="289947" y="141472"/>
                    <a:pt x="291907" y="128339"/>
                    <a:pt x="293673" y="115151"/>
                  </a:cubicBezTo>
                  <a:cubicBezTo>
                    <a:pt x="296377" y="95314"/>
                    <a:pt x="298695" y="75421"/>
                    <a:pt x="301150" y="55501"/>
                  </a:cubicBezTo>
                  <a:lnTo>
                    <a:pt x="305676" y="19965"/>
                  </a:lnTo>
                  <a:cubicBezTo>
                    <a:pt x="305786" y="19276"/>
                    <a:pt x="306862" y="10419"/>
                    <a:pt x="307193" y="6888"/>
                  </a:cubicBezTo>
                  <a:lnTo>
                    <a:pt x="307249" y="6253"/>
                  </a:lnTo>
                  <a:cubicBezTo>
                    <a:pt x="307083" y="3439"/>
                    <a:pt x="308959" y="845"/>
                    <a:pt x="311774" y="211"/>
                  </a:cubicBezTo>
                  <a:cubicBezTo>
                    <a:pt x="313981" y="-313"/>
                    <a:pt x="316658" y="-65"/>
                    <a:pt x="318341" y="3356"/>
                  </a:cubicBezTo>
                  <a:cubicBezTo>
                    <a:pt x="318507" y="3687"/>
                    <a:pt x="318921" y="4543"/>
                    <a:pt x="318948" y="5922"/>
                  </a:cubicBezTo>
                  <a:cubicBezTo>
                    <a:pt x="318948" y="6253"/>
                    <a:pt x="318921" y="6943"/>
                    <a:pt x="318838" y="7881"/>
                  </a:cubicBezTo>
                  <a:cubicBezTo>
                    <a:pt x="318562" y="11550"/>
                    <a:pt x="317513" y="20710"/>
                    <a:pt x="317430" y="21428"/>
                  </a:cubicBezTo>
                  <a:lnTo>
                    <a:pt x="313236" y="56936"/>
                  </a:lnTo>
                  <a:cubicBezTo>
                    <a:pt x="310946" y="76911"/>
                    <a:pt x="308821" y="96887"/>
                    <a:pt x="306310" y="116807"/>
                  </a:cubicBezTo>
                  <a:cubicBezTo>
                    <a:pt x="304627" y="130160"/>
                    <a:pt x="302778" y="143459"/>
                    <a:pt x="300626" y="156757"/>
                  </a:cubicBezTo>
                  <a:cubicBezTo>
                    <a:pt x="296266" y="183602"/>
                    <a:pt x="291024" y="210199"/>
                    <a:pt x="285367" y="236685"/>
                  </a:cubicBezTo>
                  <a:cubicBezTo>
                    <a:pt x="297756" y="211303"/>
                    <a:pt x="313098" y="183519"/>
                    <a:pt x="330593" y="159461"/>
                  </a:cubicBezTo>
                  <a:cubicBezTo>
                    <a:pt x="343479" y="141720"/>
                    <a:pt x="357551" y="126077"/>
                    <a:pt x="372259" y="114820"/>
                  </a:cubicBezTo>
                  <a:cubicBezTo>
                    <a:pt x="384814" y="105219"/>
                    <a:pt x="397921" y="98845"/>
                    <a:pt x="411138" y="96666"/>
                  </a:cubicBezTo>
                  <a:cubicBezTo>
                    <a:pt x="438731" y="92362"/>
                    <a:pt x="455977" y="105715"/>
                    <a:pt x="463703" y="124973"/>
                  </a:cubicBezTo>
                  <a:cubicBezTo>
                    <a:pt x="474299" y="151515"/>
                    <a:pt x="465387" y="190196"/>
                    <a:pt x="439725" y="206640"/>
                  </a:cubicBezTo>
                  <a:cubicBezTo>
                    <a:pt x="417126" y="221014"/>
                    <a:pt x="400294" y="213924"/>
                    <a:pt x="392567" y="202667"/>
                  </a:cubicBezTo>
                  <a:cubicBezTo>
                    <a:pt x="385917" y="193010"/>
                    <a:pt x="385752" y="179740"/>
                    <a:pt x="393644" y="171159"/>
                  </a:cubicBezTo>
                  <a:cubicBezTo>
                    <a:pt x="397727" y="166717"/>
                    <a:pt x="403991" y="163296"/>
                    <a:pt x="412959" y="162744"/>
                  </a:cubicBezTo>
                  <a:cubicBezTo>
                    <a:pt x="416325" y="162496"/>
                    <a:pt x="419250" y="165006"/>
                    <a:pt x="419526" y="168345"/>
                  </a:cubicBezTo>
                  <a:cubicBezTo>
                    <a:pt x="419775" y="171711"/>
                    <a:pt x="417264" y="174663"/>
                    <a:pt x="413897" y="174911"/>
                  </a:cubicBezTo>
                  <a:cubicBezTo>
                    <a:pt x="407578" y="175491"/>
                    <a:pt x="403522" y="178084"/>
                    <a:pt x="401729" y="181754"/>
                  </a:cubicBezTo>
                  <a:cubicBezTo>
                    <a:pt x="399714" y="185892"/>
                    <a:pt x="400652" y="191024"/>
                    <a:pt x="403495" y="194914"/>
                  </a:cubicBezTo>
                  <a:cubicBezTo>
                    <a:pt x="408296" y="201536"/>
                    <a:pt x="418505" y="203467"/>
                    <a:pt x="431778" y="194528"/>
                  </a:cubicBezTo>
                  <a:cubicBezTo>
                    <a:pt x="447975" y="183685"/>
                    <a:pt x="454653" y="161116"/>
                    <a:pt x="451811" y="142134"/>
                  </a:cubicBezTo>
                  <a:cubicBezTo>
                    <a:pt x="449134" y="124090"/>
                    <a:pt x="436883" y="109192"/>
                    <a:pt x="413787" y="112999"/>
                  </a:cubicBezTo>
                  <a:cubicBezTo>
                    <a:pt x="402970" y="114710"/>
                    <a:pt x="392402" y="120090"/>
                    <a:pt x="382082" y="127815"/>
                  </a:cubicBezTo>
                  <a:cubicBezTo>
                    <a:pt x="368340" y="138051"/>
                    <a:pt x="355178" y="152398"/>
                    <a:pt x="342872" y="168593"/>
                  </a:cubicBezTo>
                  <a:cubicBezTo>
                    <a:pt x="310698" y="210944"/>
                    <a:pt x="284677" y="265738"/>
                    <a:pt x="272177" y="295673"/>
                  </a:cubicBezTo>
                  <a:cubicBezTo>
                    <a:pt x="272094" y="295866"/>
                    <a:pt x="271874" y="295894"/>
                    <a:pt x="271791" y="296059"/>
                  </a:cubicBezTo>
                  <a:cubicBezTo>
                    <a:pt x="260450" y="341886"/>
                    <a:pt x="247647" y="387355"/>
                    <a:pt x="234071" y="432823"/>
                  </a:cubicBezTo>
                  <a:cubicBezTo>
                    <a:pt x="228552" y="451171"/>
                    <a:pt x="223502" y="469932"/>
                    <a:pt x="218536" y="488804"/>
                  </a:cubicBezTo>
                  <a:cubicBezTo>
                    <a:pt x="218563" y="489631"/>
                    <a:pt x="218729" y="490376"/>
                    <a:pt x="218756" y="491204"/>
                  </a:cubicBezTo>
                  <a:cubicBezTo>
                    <a:pt x="218811" y="493080"/>
                    <a:pt x="217901" y="494625"/>
                    <a:pt x="216604" y="495784"/>
                  </a:cubicBezTo>
                  <a:cubicBezTo>
                    <a:pt x="215887" y="498515"/>
                    <a:pt x="215224" y="501274"/>
                    <a:pt x="214534" y="504033"/>
                  </a:cubicBezTo>
                  <a:cubicBezTo>
                    <a:pt x="218839" y="497246"/>
                    <a:pt x="223613" y="490762"/>
                    <a:pt x="229325" y="484748"/>
                  </a:cubicBezTo>
                  <a:cubicBezTo>
                    <a:pt x="253027" y="460165"/>
                    <a:pt x="280566" y="440742"/>
                    <a:pt x="310394" y="424960"/>
                  </a:cubicBezTo>
                  <a:cubicBezTo>
                    <a:pt x="327971" y="415635"/>
                    <a:pt x="346376" y="407634"/>
                    <a:pt x="365057" y="400239"/>
                  </a:cubicBezTo>
                  <a:cubicBezTo>
                    <a:pt x="392761" y="389231"/>
                    <a:pt x="421154" y="379768"/>
                    <a:pt x="448748" y="369725"/>
                  </a:cubicBezTo>
                  <a:cubicBezTo>
                    <a:pt x="451893" y="368538"/>
                    <a:pt x="455425" y="370111"/>
                    <a:pt x="456640" y="373256"/>
                  </a:cubicBezTo>
                  <a:close/>
                  <a:moveTo>
                    <a:pt x="149635" y="823913"/>
                  </a:moveTo>
                  <a:cubicBezTo>
                    <a:pt x="148862" y="820602"/>
                    <a:pt x="137521" y="823830"/>
                    <a:pt x="149635" y="823913"/>
                  </a:cubicBezTo>
                  <a:lnTo>
                    <a:pt x="149635" y="823913"/>
                  </a:lnTo>
                  <a:close/>
                  <a:moveTo>
                    <a:pt x="168922" y="989839"/>
                  </a:moveTo>
                  <a:cubicBezTo>
                    <a:pt x="168922" y="989839"/>
                    <a:pt x="168895" y="989812"/>
                    <a:pt x="168895" y="989784"/>
                  </a:cubicBezTo>
                  <a:cubicBezTo>
                    <a:pt x="168895" y="989784"/>
                    <a:pt x="168867" y="989839"/>
                    <a:pt x="168922" y="989839"/>
                  </a:cubicBezTo>
                  <a:lnTo>
                    <a:pt x="168922" y="989839"/>
                  </a:lnTo>
                  <a:close/>
                  <a:moveTo>
                    <a:pt x="168288" y="642315"/>
                  </a:moveTo>
                  <a:cubicBezTo>
                    <a:pt x="167543" y="642894"/>
                    <a:pt x="166549" y="643750"/>
                    <a:pt x="167156" y="643998"/>
                  </a:cubicBezTo>
                  <a:cubicBezTo>
                    <a:pt x="167432" y="643391"/>
                    <a:pt x="167819" y="642867"/>
                    <a:pt x="168288" y="642370"/>
                  </a:cubicBezTo>
                  <a:lnTo>
                    <a:pt x="168288" y="64231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7858519" y="143909"/>
              <a:ext cx="520394" cy="313185"/>
            </a:xfrm>
            <a:custGeom>
              <a:avLst/>
              <a:gdLst/>
              <a:ahLst/>
              <a:cxnLst/>
              <a:rect l="l" t="t" r="r" b="b"/>
              <a:pathLst>
                <a:path w="1040789" h="626370" extrusionOk="0">
                  <a:moveTo>
                    <a:pt x="275503" y="625078"/>
                  </a:moveTo>
                  <a:cubicBezTo>
                    <a:pt x="271750" y="629603"/>
                    <a:pt x="157209" y="624554"/>
                    <a:pt x="99870" y="572050"/>
                  </a:cubicBezTo>
                  <a:cubicBezTo>
                    <a:pt x="21477" y="500233"/>
                    <a:pt x="-10366" y="396052"/>
                    <a:pt x="2934" y="394756"/>
                  </a:cubicBezTo>
                  <a:cubicBezTo>
                    <a:pt x="51996" y="390258"/>
                    <a:pt x="134307" y="416055"/>
                    <a:pt x="190322" y="467373"/>
                  </a:cubicBezTo>
                  <a:cubicBezTo>
                    <a:pt x="260188" y="531354"/>
                    <a:pt x="278455" y="621546"/>
                    <a:pt x="275503" y="625078"/>
                  </a:cubicBezTo>
                  <a:close/>
                  <a:moveTo>
                    <a:pt x="491394" y="172931"/>
                  </a:moveTo>
                  <a:cubicBezTo>
                    <a:pt x="488938" y="168986"/>
                    <a:pt x="401384" y="162861"/>
                    <a:pt x="323984" y="216055"/>
                  </a:cubicBezTo>
                  <a:cubicBezTo>
                    <a:pt x="261954" y="258709"/>
                    <a:pt x="216204" y="334885"/>
                    <a:pt x="207181" y="385734"/>
                  </a:cubicBezTo>
                  <a:cubicBezTo>
                    <a:pt x="204781" y="399556"/>
                    <a:pt x="308836" y="395777"/>
                    <a:pt x="395672" y="336072"/>
                  </a:cubicBezTo>
                  <a:cubicBezTo>
                    <a:pt x="459165" y="292397"/>
                    <a:pt x="494512" y="177953"/>
                    <a:pt x="491394" y="172931"/>
                  </a:cubicBezTo>
                  <a:close/>
                  <a:moveTo>
                    <a:pt x="591613" y="460006"/>
                  </a:moveTo>
                  <a:cubicBezTo>
                    <a:pt x="533115" y="411862"/>
                    <a:pt x="449645" y="390590"/>
                    <a:pt x="400887" y="397791"/>
                  </a:cubicBezTo>
                  <a:cubicBezTo>
                    <a:pt x="387670" y="399805"/>
                    <a:pt x="424645" y="502136"/>
                    <a:pt x="506515" y="569539"/>
                  </a:cubicBezTo>
                  <a:cubicBezTo>
                    <a:pt x="566393" y="618815"/>
                    <a:pt x="681016" y="617546"/>
                    <a:pt x="684521" y="612828"/>
                  </a:cubicBezTo>
                  <a:cubicBezTo>
                    <a:pt x="687280" y="609131"/>
                    <a:pt x="664571" y="520070"/>
                    <a:pt x="591613" y="460006"/>
                  </a:cubicBezTo>
                  <a:close/>
                  <a:moveTo>
                    <a:pt x="829276" y="191224"/>
                  </a:moveTo>
                  <a:cubicBezTo>
                    <a:pt x="867107" y="122138"/>
                    <a:pt x="849419" y="3115"/>
                    <a:pt x="844480" y="107"/>
                  </a:cubicBezTo>
                  <a:cubicBezTo>
                    <a:pt x="840589" y="-2238"/>
                    <a:pt x="759934" y="33795"/>
                    <a:pt x="713797" y="118000"/>
                  </a:cubicBezTo>
                  <a:cubicBezTo>
                    <a:pt x="676822" y="185513"/>
                    <a:pt x="668792" y="275263"/>
                    <a:pt x="682589" y="324980"/>
                  </a:cubicBezTo>
                  <a:cubicBezTo>
                    <a:pt x="686397" y="338444"/>
                    <a:pt x="777511" y="285747"/>
                    <a:pt x="829276" y="191224"/>
                  </a:cubicBezTo>
                  <a:close/>
                  <a:moveTo>
                    <a:pt x="932255" y="374201"/>
                  </a:moveTo>
                  <a:cubicBezTo>
                    <a:pt x="869093" y="333119"/>
                    <a:pt x="783912" y="321670"/>
                    <a:pt x="736231" y="334471"/>
                  </a:cubicBezTo>
                  <a:cubicBezTo>
                    <a:pt x="723290" y="338003"/>
                    <a:pt x="770805" y="435451"/>
                    <a:pt x="859243" y="492949"/>
                  </a:cubicBezTo>
                  <a:cubicBezTo>
                    <a:pt x="923894" y="535024"/>
                    <a:pt x="1037662" y="520456"/>
                    <a:pt x="1040670" y="515380"/>
                  </a:cubicBezTo>
                  <a:cubicBezTo>
                    <a:pt x="1043015" y="511379"/>
                    <a:pt x="1011062" y="425463"/>
                    <a:pt x="932255" y="37420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7782902" y="179123"/>
              <a:ext cx="693955" cy="249720"/>
            </a:xfrm>
            <a:custGeom>
              <a:avLst/>
              <a:gdLst/>
              <a:ahLst/>
              <a:cxnLst/>
              <a:rect l="l" t="t" r="r" b="b"/>
              <a:pathLst>
                <a:path w="1387911" h="499439" extrusionOk="0">
                  <a:moveTo>
                    <a:pt x="1387908" y="161124"/>
                  </a:moveTo>
                  <a:cubicBezTo>
                    <a:pt x="1387328" y="164048"/>
                    <a:pt x="1384652" y="166035"/>
                    <a:pt x="1381755" y="165814"/>
                  </a:cubicBezTo>
                  <a:cubicBezTo>
                    <a:pt x="1381617" y="165842"/>
                    <a:pt x="1381451" y="165869"/>
                    <a:pt x="1381286" y="165869"/>
                  </a:cubicBezTo>
                  <a:cubicBezTo>
                    <a:pt x="1377698" y="166283"/>
                    <a:pt x="1368731" y="167580"/>
                    <a:pt x="1368013" y="167690"/>
                  </a:cubicBezTo>
                  <a:lnTo>
                    <a:pt x="1331976" y="173070"/>
                  </a:lnTo>
                  <a:cubicBezTo>
                    <a:pt x="1311778" y="175995"/>
                    <a:pt x="1291607" y="178781"/>
                    <a:pt x="1271464" y="181954"/>
                  </a:cubicBezTo>
                  <a:cubicBezTo>
                    <a:pt x="1258108" y="184051"/>
                    <a:pt x="1244781" y="186341"/>
                    <a:pt x="1231481" y="188907"/>
                  </a:cubicBezTo>
                  <a:cubicBezTo>
                    <a:pt x="1207474" y="193570"/>
                    <a:pt x="1183634" y="198867"/>
                    <a:pt x="1159958" y="204633"/>
                  </a:cubicBezTo>
                  <a:cubicBezTo>
                    <a:pt x="1172320" y="204854"/>
                    <a:pt x="1187248" y="205240"/>
                    <a:pt x="1202507" y="207558"/>
                  </a:cubicBezTo>
                  <a:cubicBezTo>
                    <a:pt x="1213517" y="209213"/>
                    <a:pt x="1224555" y="211889"/>
                    <a:pt x="1234764" y="215697"/>
                  </a:cubicBezTo>
                  <a:cubicBezTo>
                    <a:pt x="1254162" y="222981"/>
                    <a:pt x="1270498" y="234513"/>
                    <a:pt x="1278472" y="252116"/>
                  </a:cubicBezTo>
                  <a:cubicBezTo>
                    <a:pt x="1279962" y="255123"/>
                    <a:pt x="1278721" y="258793"/>
                    <a:pt x="1275685" y="260282"/>
                  </a:cubicBezTo>
                  <a:cubicBezTo>
                    <a:pt x="1272678" y="261772"/>
                    <a:pt x="1269008" y="260531"/>
                    <a:pt x="1267518" y="257496"/>
                  </a:cubicBezTo>
                  <a:cubicBezTo>
                    <a:pt x="1260095" y="243535"/>
                    <a:pt x="1245802" y="235617"/>
                    <a:pt x="1229659" y="230402"/>
                  </a:cubicBezTo>
                  <a:cubicBezTo>
                    <a:pt x="1220195" y="227368"/>
                    <a:pt x="1210068" y="225436"/>
                    <a:pt x="1200052" y="223919"/>
                  </a:cubicBezTo>
                  <a:cubicBezTo>
                    <a:pt x="1182944" y="221298"/>
                    <a:pt x="1166167" y="220111"/>
                    <a:pt x="1153446" y="219477"/>
                  </a:cubicBezTo>
                  <a:cubicBezTo>
                    <a:pt x="1146962" y="219063"/>
                    <a:pt x="1140477" y="218759"/>
                    <a:pt x="1134020" y="218566"/>
                  </a:cubicBezTo>
                  <a:cubicBezTo>
                    <a:pt x="1127564" y="218373"/>
                    <a:pt x="1121134" y="218318"/>
                    <a:pt x="1114650" y="218483"/>
                  </a:cubicBezTo>
                  <a:cubicBezTo>
                    <a:pt x="1114098" y="218483"/>
                    <a:pt x="1108607" y="219008"/>
                    <a:pt x="1105268" y="219035"/>
                  </a:cubicBezTo>
                  <a:cubicBezTo>
                    <a:pt x="1100798" y="220277"/>
                    <a:pt x="1096300" y="221325"/>
                    <a:pt x="1091830" y="222567"/>
                  </a:cubicBezTo>
                  <a:cubicBezTo>
                    <a:pt x="1045749" y="235589"/>
                    <a:pt x="1000082" y="250102"/>
                    <a:pt x="954442" y="265414"/>
                  </a:cubicBezTo>
                  <a:cubicBezTo>
                    <a:pt x="946468" y="268063"/>
                    <a:pt x="938190" y="270408"/>
                    <a:pt x="930105" y="272974"/>
                  </a:cubicBezTo>
                  <a:cubicBezTo>
                    <a:pt x="949365" y="277554"/>
                    <a:pt x="967715" y="284865"/>
                    <a:pt x="985319" y="294522"/>
                  </a:cubicBezTo>
                  <a:cubicBezTo>
                    <a:pt x="1001047" y="303185"/>
                    <a:pt x="1016279" y="313393"/>
                    <a:pt x="1031180" y="324374"/>
                  </a:cubicBezTo>
                  <a:cubicBezTo>
                    <a:pt x="1040810" y="331437"/>
                    <a:pt x="1050274" y="338887"/>
                    <a:pt x="1059739" y="346336"/>
                  </a:cubicBezTo>
                  <a:cubicBezTo>
                    <a:pt x="1073784" y="357372"/>
                    <a:pt x="1087774" y="368518"/>
                    <a:pt x="1102067" y="378892"/>
                  </a:cubicBezTo>
                  <a:cubicBezTo>
                    <a:pt x="1123839" y="394646"/>
                    <a:pt x="1146189" y="408690"/>
                    <a:pt x="1170471" y="417629"/>
                  </a:cubicBezTo>
                  <a:cubicBezTo>
                    <a:pt x="1173507" y="418677"/>
                    <a:pt x="1175135" y="422016"/>
                    <a:pt x="1174059" y="425078"/>
                  </a:cubicBezTo>
                  <a:cubicBezTo>
                    <a:pt x="1173010" y="428113"/>
                    <a:pt x="1169671" y="429741"/>
                    <a:pt x="1166636" y="428665"/>
                  </a:cubicBezTo>
                  <a:cubicBezTo>
                    <a:pt x="1124584" y="414842"/>
                    <a:pt x="1087056" y="387142"/>
                    <a:pt x="1049860" y="359110"/>
                  </a:cubicBezTo>
                  <a:cubicBezTo>
                    <a:pt x="1040341" y="351909"/>
                    <a:pt x="1030848" y="344708"/>
                    <a:pt x="1021356" y="337673"/>
                  </a:cubicBezTo>
                  <a:cubicBezTo>
                    <a:pt x="1006980" y="327050"/>
                    <a:pt x="992549" y="316897"/>
                    <a:pt x="977593" y="308151"/>
                  </a:cubicBezTo>
                  <a:cubicBezTo>
                    <a:pt x="954304" y="294549"/>
                    <a:pt x="929718" y="284700"/>
                    <a:pt x="902677" y="281499"/>
                  </a:cubicBezTo>
                  <a:cubicBezTo>
                    <a:pt x="864653" y="292866"/>
                    <a:pt x="825581" y="302909"/>
                    <a:pt x="785681" y="311710"/>
                  </a:cubicBezTo>
                  <a:cubicBezTo>
                    <a:pt x="787171" y="311876"/>
                    <a:pt x="788661" y="311986"/>
                    <a:pt x="790151" y="312152"/>
                  </a:cubicBezTo>
                  <a:cubicBezTo>
                    <a:pt x="812336" y="314938"/>
                    <a:pt x="835680" y="320015"/>
                    <a:pt x="857948" y="328127"/>
                  </a:cubicBezTo>
                  <a:cubicBezTo>
                    <a:pt x="880326" y="336266"/>
                    <a:pt x="901573" y="347495"/>
                    <a:pt x="919730" y="361952"/>
                  </a:cubicBezTo>
                  <a:cubicBezTo>
                    <a:pt x="927290" y="368132"/>
                    <a:pt x="936617" y="375719"/>
                    <a:pt x="943405" y="384631"/>
                  </a:cubicBezTo>
                  <a:cubicBezTo>
                    <a:pt x="948565" y="391363"/>
                    <a:pt x="952317" y="398840"/>
                    <a:pt x="953449" y="406924"/>
                  </a:cubicBezTo>
                  <a:cubicBezTo>
                    <a:pt x="956953" y="432941"/>
                    <a:pt x="939100" y="449992"/>
                    <a:pt x="919398" y="453413"/>
                  </a:cubicBezTo>
                  <a:cubicBezTo>
                    <a:pt x="908637" y="455289"/>
                    <a:pt x="897462" y="453110"/>
                    <a:pt x="889073" y="446322"/>
                  </a:cubicBezTo>
                  <a:cubicBezTo>
                    <a:pt x="882037" y="440584"/>
                    <a:pt x="876739" y="431644"/>
                    <a:pt x="875828" y="418732"/>
                  </a:cubicBezTo>
                  <a:cubicBezTo>
                    <a:pt x="875525" y="415394"/>
                    <a:pt x="878008" y="412414"/>
                    <a:pt x="881375" y="412111"/>
                  </a:cubicBezTo>
                  <a:cubicBezTo>
                    <a:pt x="884714" y="411807"/>
                    <a:pt x="887694" y="414290"/>
                    <a:pt x="887997" y="417656"/>
                  </a:cubicBezTo>
                  <a:cubicBezTo>
                    <a:pt x="889956" y="435921"/>
                    <a:pt x="903946" y="442184"/>
                    <a:pt x="916749" y="439535"/>
                  </a:cubicBezTo>
                  <a:cubicBezTo>
                    <a:pt x="929304" y="436942"/>
                    <a:pt x="940701" y="425878"/>
                    <a:pt x="937941" y="409269"/>
                  </a:cubicBezTo>
                  <a:cubicBezTo>
                    <a:pt x="937086" y="403834"/>
                    <a:pt x="934216" y="398978"/>
                    <a:pt x="930684" y="394508"/>
                  </a:cubicBezTo>
                  <a:cubicBezTo>
                    <a:pt x="924531" y="386728"/>
                    <a:pt x="916142" y="380189"/>
                    <a:pt x="909354" y="374809"/>
                  </a:cubicBezTo>
                  <a:cubicBezTo>
                    <a:pt x="892716" y="361179"/>
                    <a:pt x="873041" y="350778"/>
                    <a:pt x="852429" y="342804"/>
                  </a:cubicBezTo>
                  <a:cubicBezTo>
                    <a:pt x="831375" y="334638"/>
                    <a:pt x="809328" y="329009"/>
                    <a:pt x="788247" y="325754"/>
                  </a:cubicBezTo>
                  <a:cubicBezTo>
                    <a:pt x="781321" y="324650"/>
                    <a:pt x="774395" y="323795"/>
                    <a:pt x="767469" y="323050"/>
                  </a:cubicBezTo>
                  <a:cubicBezTo>
                    <a:pt x="760460" y="322305"/>
                    <a:pt x="753451" y="321670"/>
                    <a:pt x="746415" y="321091"/>
                  </a:cubicBezTo>
                  <a:cubicBezTo>
                    <a:pt x="746111" y="321063"/>
                    <a:pt x="745118" y="320787"/>
                    <a:pt x="744456" y="320622"/>
                  </a:cubicBezTo>
                  <a:cubicBezTo>
                    <a:pt x="720505" y="325229"/>
                    <a:pt x="696305" y="329340"/>
                    <a:pt x="671885" y="332872"/>
                  </a:cubicBezTo>
                  <a:cubicBezTo>
                    <a:pt x="648458" y="336238"/>
                    <a:pt x="624755" y="338887"/>
                    <a:pt x="600942" y="341149"/>
                  </a:cubicBezTo>
                  <a:cubicBezTo>
                    <a:pt x="614160" y="346088"/>
                    <a:pt x="627239" y="351992"/>
                    <a:pt x="639987" y="359607"/>
                  </a:cubicBezTo>
                  <a:cubicBezTo>
                    <a:pt x="651825" y="366642"/>
                    <a:pt x="663497" y="374616"/>
                    <a:pt x="674810" y="383334"/>
                  </a:cubicBezTo>
                  <a:cubicBezTo>
                    <a:pt x="691201" y="395971"/>
                    <a:pt x="706984" y="410069"/>
                    <a:pt x="722133" y="424333"/>
                  </a:cubicBezTo>
                  <a:cubicBezTo>
                    <a:pt x="745918" y="446736"/>
                    <a:pt x="768021" y="469829"/>
                    <a:pt x="789019" y="488701"/>
                  </a:cubicBezTo>
                  <a:cubicBezTo>
                    <a:pt x="791448" y="490798"/>
                    <a:pt x="791723" y="494495"/>
                    <a:pt x="789626" y="496950"/>
                  </a:cubicBezTo>
                  <a:cubicBezTo>
                    <a:pt x="787529" y="499378"/>
                    <a:pt x="783832" y="499654"/>
                    <a:pt x="781376" y="497557"/>
                  </a:cubicBezTo>
                  <a:cubicBezTo>
                    <a:pt x="756128" y="476699"/>
                    <a:pt x="728700" y="450709"/>
                    <a:pt x="699975" y="425740"/>
                  </a:cubicBezTo>
                  <a:cubicBezTo>
                    <a:pt x="692773" y="419477"/>
                    <a:pt x="685489" y="413269"/>
                    <a:pt x="678176" y="407172"/>
                  </a:cubicBezTo>
                  <a:cubicBezTo>
                    <a:pt x="667111" y="397957"/>
                    <a:pt x="655936" y="389073"/>
                    <a:pt x="644540" y="380961"/>
                  </a:cubicBezTo>
                  <a:cubicBezTo>
                    <a:pt x="623155" y="365759"/>
                    <a:pt x="601163" y="353123"/>
                    <a:pt x="578205" y="346198"/>
                  </a:cubicBezTo>
                  <a:cubicBezTo>
                    <a:pt x="576743" y="345784"/>
                    <a:pt x="575667" y="344763"/>
                    <a:pt x="574894" y="343604"/>
                  </a:cubicBezTo>
                  <a:cubicBezTo>
                    <a:pt x="543024" y="346088"/>
                    <a:pt x="510905" y="347550"/>
                    <a:pt x="478565" y="347881"/>
                  </a:cubicBezTo>
                  <a:cubicBezTo>
                    <a:pt x="379891" y="348929"/>
                    <a:pt x="279533" y="339604"/>
                    <a:pt x="180114" y="317394"/>
                  </a:cubicBezTo>
                  <a:lnTo>
                    <a:pt x="235908" y="373236"/>
                  </a:lnTo>
                  <a:cubicBezTo>
                    <a:pt x="245649" y="382865"/>
                    <a:pt x="255665" y="391832"/>
                    <a:pt x="265820" y="400440"/>
                  </a:cubicBezTo>
                  <a:cubicBezTo>
                    <a:pt x="281410" y="413711"/>
                    <a:pt x="297414" y="425961"/>
                    <a:pt x="314025" y="437300"/>
                  </a:cubicBezTo>
                  <a:cubicBezTo>
                    <a:pt x="341812" y="456310"/>
                    <a:pt x="371033" y="473030"/>
                    <a:pt x="401993" y="488315"/>
                  </a:cubicBezTo>
                  <a:cubicBezTo>
                    <a:pt x="404891" y="489694"/>
                    <a:pt x="406160" y="493170"/>
                    <a:pt x="404780" y="496095"/>
                  </a:cubicBezTo>
                  <a:cubicBezTo>
                    <a:pt x="403401" y="498992"/>
                    <a:pt x="399924" y="500261"/>
                    <a:pt x="396999" y="498881"/>
                  </a:cubicBezTo>
                  <a:cubicBezTo>
                    <a:pt x="364880" y="484452"/>
                    <a:pt x="334334" y="468753"/>
                    <a:pt x="305471" y="450157"/>
                  </a:cubicBezTo>
                  <a:cubicBezTo>
                    <a:pt x="288060" y="438928"/>
                    <a:pt x="271228" y="426678"/>
                    <a:pt x="255113" y="413049"/>
                  </a:cubicBezTo>
                  <a:cubicBezTo>
                    <a:pt x="244600" y="404165"/>
                    <a:pt x="234501" y="394619"/>
                    <a:pt x="224595" y="384548"/>
                  </a:cubicBezTo>
                  <a:cubicBezTo>
                    <a:pt x="214854" y="374505"/>
                    <a:pt x="204976" y="364076"/>
                    <a:pt x="195153" y="353509"/>
                  </a:cubicBezTo>
                  <a:cubicBezTo>
                    <a:pt x="182073" y="339411"/>
                    <a:pt x="169215" y="325229"/>
                    <a:pt x="156577" y="311517"/>
                  </a:cubicBezTo>
                  <a:cubicBezTo>
                    <a:pt x="149706" y="309834"/>
                    <a:pt x="142808" y="308179"/>
                    <a:pt x="135965" y="306386"/>
                  </a:cubicBezTo>
                  <a:cubicBezTo>
                    <a:pt x="135192" y="306468"/>
                    <a:pt x="134392" y="306634"/>
                    <a:pt x="133647" y="306717"/>
                  </a:cubicBezTo>
                  <a:cubicBezTo>
                    <a:pt x="131743" y="306910"/>
                    <a:pt x="130170" y="305972"/>
                    <a:pt x="128956" y="304647"/>
                  </a:cubicBezTo>
                  <a:cubicBezTo>
                    <a:pt x="86959" y="293308"/>
                    <a:pt x="45182" y="279761"/>
                    <a:pt x="3875" y="263455"/>
                  </a:cubicBezTo>
                  <a:cubicBezTo>
                    <a:pt x="757" y="262241"/>
                    <a:pt x="-816" y="258710"/>
                    <a:pt x="426" y="255564"/>
                  </a:cubicBezTo>
                  <a:cubicBezTo>
                    <a:pt x="1640" y="252419"/>
                    <a:pt x="5172" y="250874"/>
                    <a:pt x="8317" y="252088"/>
                  </a:cubicBezTo>
                  <a:cubicBezTo>
                    <a:pt x="51998" y="268946"/>
                    <a:pt x="96175" y="282548"/>
                    <a:pt x="140573" y="293749"/>
                  </a:cubicBezTo>
                  <a:cubicBezTo>
                    <a:pt x="176168" y="288755"/>
                    <a:pt x="214137" y="276698"/>
                    <a:pt x="249291" y="261193"/>
                  </a:cubicBezTo>
                  <a:cubicBezTo>
                    <a:pt x="291316" y="242680"/>
                    <a:pt x="329202" y="219670"/>
                    <a:pt x="353236" y="198757"/>
                  </a:cubicBezTo>
                  <a:cubicBezTo>
                    <a:pt x="366177" y="187665"/>
                    <a:pt x="381988" y="173263"/>
                    <a:pt x="391011" y="156323"/>
                  </a:cubicBezTo>
                  <a:cubicBezTo>
                    <a:pt x="396419" y="146170"/>
                    <a:pt x="399317" y="135079"/>
                    <a:pt x="396778" y="123160"/>
                  </a:cubicBezTo>
                  <a:cubicBezTo>
                    <a:pt x="392777" y="104095"/>
                    <a:pt x="374538" y="100067"/>
                    <a:pt x="356850" y="103460"/>
                  </a:cubicBezTo>
                  <a:cubicBezTo>
                    <a:pt x="338197" y="107020"/>
                    <a:pt x="319185" y="118607"/>
                    <a:pt x="314136" y="133920"/>
                  </a:cubicBezTo>
                  <a:cubicBezTo>
                    <a:pt x="309969" y="146556"/>
                    <a:pt x="314329" y="156019"/>
                    <a:pt x="320758" y="159772"/>
                  </a:cubicBezTo>
                  <a:cubicBezTo>
                    <a:pt x="323352" y="161289"/>
                    <a:pt x="326249" y="162007"/>
                    <a:pt x="328429" y="160599"/>
                  </a:cubicBezTo>
                  <a:cubicBezTo>
                    <a:pt x="331520" y="158558"/>
                    <a:pt x="332347" y="153729"/>
                    <a:pt x="331023" y="145977"/>
                  </a:cubicBezTo>
                  <a:cubicBezTo>
                    <a:pt x="330416" y="142638"/>
                    <a:pt x="332623" y="139465"/>
                    <a:pt x="335935" y="138859"/>
                  </a:cubicBezTo>
                  <a:cubicBezTo>
                    <a:pt x="339246" y="138279"/>
                    <a:pt x="342447" y="140459"/>
                    <a:pt x="343026" y="143769"/>
                  </a:cubicBezTo>
                  <a:cubicBezTo>
                    <a:pt x="345923" y="158558"/>
                    <a:pt x="341370" y="167166"/>
                    <a:pt x="335548" y="171194"/>
                  </a:cubicBezTo>
                  <a:cubicBezTo>
                    <a:pt x="329671" y="175222"/>
                    <a:pt x="321586" y="175222"/>
                    <a:pt x="314274" y="171194"/>
                  </a:cubicBezTo>
                  <a:cubicBezTo>
                    <a:pt x="303650" y="165317"/>
                    <a:pt x="294434" y="150474"/>
                    <a:pt x="300808" y="129671"/>
                  </a:cubicBezTo>
                  <a:cubicBezTo>
                    <a:pt x="308065" y="106109"/>
                    <a:pt x="339963" y="87375"/>
                    <a:pt x="367695" y="86934"/>
                  </a:cubicBezTo>
                  <a:cubicBezTo>
                    <a:pt x="388859" y="86575"/>
                    <a:pt x="407291" y="96315"/>
                    <a:pt x="412562" y="119711"/>
                  </a:cubicBezTo>
                  <a:cubicBezTo>
                    <a:pt x="416094" y="135575"/>
                    <a:pt x="412727" y="150502"/>
                    <a:pt x="405553" y="164048"/>
                  </a:cubicBezTo>
                  <a:cubicBezTo>
                    <a:pt x="395647" y="182837"/>
                    <a:pt x="378208" y="198894"/>
                    <a:pt x="363859" y="211144"/>
                  </a:cubicBezTo>
                  <a:cubicBezTo>
                    <a:pt x="338556" y="232499"/>
                    <a:pt x="298987" y="256061"/>
                    <a:pt x="254975" y="274464"/>
                  </a:cubicBezTo>
                  <a:cubicBezTo>
                    <a:pt x="227713" y="285886"/>
                    <a:pt x="198740" y="295073"/>
                    <a:pt x="170484" y="300950"/>
                  </a:cubicBezTo>
                  <a:cubicBezTo>
                    <a:pt x="241206" y="316897"/>
                    <a:pt x="312370" y="326167"/>
                    <a:pt x="383092" y="329892"/>
                  </a:cubicBezTo>
                  <a:cubicBezTo>
                    <a:pt x="389245" y="328016"/>
                    <a:pt x="395785" y="326416"/>
                    <a:pt x="396751" y="326140"/>
                  </a:cubicBezTo>
                  <a:cubicBezTo>
                    <a:pt x="404946" y="323905"/>
                    <a:pt x="413003" y="321091"/>
                    <a:pt x="420840" y="317752"/>
                  </a:cubicBezTo>
                  <a:cubicBezTo>
                    <a:pt x="428621" y="314414"/>
                    <a:pt x="436209" y="310552"/>
                    <a:pt x="443494" y="306192"/>
                  </a:cubicBezTo>
                  <a:cubicBezTo>
                    <a:pt x="458836" y="297170"/>
                    <a:pt x="473157" y="286410"/>
                    <a:pt x="487009" y="274905"/>
                  </a:cubicBezTo>
                  <a:cubicBezTo>
                    <a:pt x="497412" y="266297"/>
                    <a:pt x="507511" y="257220"/>
                    <a:pt x="517444" y="247977"/>
                  </a:cubicBezTo>
                  <a:cubicBezTo>
                    <a:pt x="527516" y="238652"/>
                    <a:pt x="537477" y="229271"/>
                    <a:pt x="547301" y="219863"/>
                  </a:cubicBezTo>
                  <a:cubicBezTo>
                    <a:pt x="560932" y="207006"/>
                    <a:pt x="575004" y="194646"/>
                    <a:pt x="588829" y="181982"/>
                  </a:cubicBezTo>
                  <a:cubicBezTo>
                    <a:pt x="594679" y="176602"/>
                    <a:pt x="600528" y="171222"/>
                    <a:pt x="606213" y="165649"/>
                  </a:cubicBezTo>
                  <a:cubicBezTo>
                    <a:pt x="608586" y="163248"/>
                    <a:pt x="612449" y="163220"/>
                    <a:pt x="614849" y="165593"/>
                  </a:cubicBezTo>
                  <a:cubicBezTo>
                    <a:pt x="617250" y="167939"/>
                    <a:pt x="617305" y="171801"/>
                    <a:pt x="614932" y="174201"/>
                  </a:cubicBezTo>
                  <a:cubicBezTo>
                    <a:pt x="609386" y="180106"/>
                    <a:pt x="603757" y="185900"/>
                    <a:pt x="598017" y="191611"/>
                  </a:cubicBezTo>
                  <a:cubicBezTo>
                    <a:pt x="584800" y="204771"/>
                    <a:pt x="571224" y="217573"/>
                    <a:pt x="558145" y="230927"/>
                  </a:cubicBezTo>
                  <a:cubicBezTo>
                    <a:pt x="548460" y="240638"/>
                    <a:pt x="538747" y="250488"/>
                    <a:pt x="528675" y="260007"/>
                  </a:cubicBezTo>
                  <a:cubicBezTo>
                    <a:pt x="518548" y="269553"/>
                    <a:pt x="508090" y="278823"/>
                    <a:pt x="497274" y="287486"/>
                  </a:cubicBezTo>
                  <a:cubicBezTo>
                    <a:pt x="482566" y="299267"/>
                    <a:pt x="467086" y="309917"/>
                    <a:pt x="450751" y="318911"/>
                  </a:cubicBezTo>
                  <a:cubicBezTo>
                    <a:pt x="442721" y="323298"/>
                    <a:pt x="434416" y="327133"/>
                    <a:pt x="425917" y="330334"/>
                  </a:cubicBezTo>
                  <a:cubicBezTo>
                    <a:pt x="424510" y="330858"/>
                    <a:pt x="423020" y="331134"/>
                    <a:pt x="421612" y="331630"/>
                  </a:cubicBezTo>
                  <a:cubicBezTo>
                    <a:pt x="440597" y="332099"/>
                    <a:pt x="459553" y="332210"/>
                    <a:pt x="478400" y="331906"/>
                  </a:cubicBezTo>
                  <a:cubicBezTo>
                    <a:pt x="537229" y="330968"/>
                    <a:pt x="595368" y="326278"/>
                    <a:pt x="652432" y="318718"/>
                  </a:cubicBezTo>
                  <a:cubicBezTo>
                    <a:pt x="656212" y="316566"/>
                    <a:pt x="660241" y="314166"/>
                    <a:pt x="662641" y="312897"/>
                  </a:cubicBezTo>
                  <a:cubicBezTo>
                    <a:pt x="668712" y="309696"/>
                    <a:pt x="674644" y="306330"/>
                    <a:pt x="680467" y="302716"/>
                  </a:cubicBezTo>
                  <a:cubicBezTo>
                    <a:pt x="686179" y="299157"/>
                    <a:pt x="691780" y="295377"/>
                    <a:pt x="697161" y="291238"/>
                  </a:cubicBezTo>
                  <a:cubicBezTo>
                    <a:pt x="707343" y="283541"/>
                    <a:pt x="717359" y="274547"/>
                    <a:pt x="726824" y="264780"/>
                  </a:cubicBezTo>
                  <a:cubicBezTo>
                    <a:pt x="735902" y="255399"/>
                    <a:pt x="744428" y="245246"/>
                    <a:pt x="751382" y="234210"/>
                  </a:cubicBezTo>
                  <a:cubicBezTo>
                    <a:pt x="760626" y="219615"/>
                    <a:pt x="767441" y="203640"/>
                    <a:pt x="769511" y="186203"/>
                  </a:cubicBezTo>
                  <a:cubicBezTo>
                    <a:pt x="769814" y="182837"/>
                    <a:pt x="772767" y="180354"/>
                    <a:pt x="776133" y="180658"/>
                  </a:cubicBezTo>
                  <a:cubicBezTo>
                    <a:pt x="779472" y="180961"/>
                    <a:pt x="781955" y="183941"/>
                    <a:pt x="781652" y="187279"/>
                  </a:cubicBezTo>
                  <a:cubicBezTo>
                    <a:pt x="780162" y="211752"/>
                    <a:pt x="770725" y="234431"/>
                    <a:pt x="756901" y="254295"/>
                  </a:cubicBezTo>
                  <a:cubicBezTo>
                    <a:pt x="751465" y="262103"/>
                    <a:pt x="745311" y="269498"/>
                    <a:pt x="738689" y="276285"/>
                  </a:cubicBezTo>
                  <a:cubicBezTo>
                    <a:pt x="728590" y="286686"/>
                    <a:pt x="717359" y="295736"/>
                    <a:pt x="706239" y="303627"/>
                  </a:cubicBezTo>
                  <a:cubicBezTo>
                    <a:pt x="701355" y="307020"/>
                    <a:pt x="696305" y="310027"/>
                    <a:pt x="691228" y="312924"/>
                  </a:cubicBezTo>
                  <a:cubicBezTo>
                    <a:pt x="742938" y="304813"/>
                    <a:pt x="793490" y="294301"/>
                    <a:pt x="842606" y="281748"/>
                  </a:cubicBezTo>
                  <a:cubicBezTo>
                    <a:pt x="847573" y="278354"/>
                    <a:pt x="852319" y="275347"/>
                    <a:pt x="853919" y="274547"/>
                  </a:cubicBezTo>
                  <a:cubicBezTo>
                    <a:pt x="861287" y="270822"/>
                    <a:pt x="868295" y="266711"/>
                    <a:pt x="874918" y="261965"/>
                  </a:cubicBezTo>
                  <a:cubicBezTo>
                    <a:pt x="881375" y="257358"/>
                    <a:pt x="887390" y="252116"/>
                    <a:pt x="892936" y="246073"/>
                  </a:cubicBezTo>
                  <a:cubicBezTo>
                    <a:pt x="915949" y="221353"/>
                    <a:pt x="933168" y="192632"/>
                    <a:pt x="947958" y="162310"/>
                  </a:cubicBezTo>
                  <a:cubicBezTo>
                    <a:pt x="956815" y="144128"/>
                    <a:pt x="964873" y="125394"/>
                    <a:pt x="972350" y="106385"/>
                  </a:cubicBezTo>
                  <a:cubicBezTo>
                    <a:pt x="983691" y="77581"/>
                    <a:pt x="994011" y="48280"/>
                    <a:pt x="1004662" y="19697"/>
                  </a:cubicBezTo>
                  <a:cubicBezTo>
                    <a:pt x="1005794" y="16524"/>
                    <a:pt x="1009270" y="14869"/>
                    <a:pt x="1012444" y="15972"/>
                  </a:cubicBezTo>
                  <a:cubicBezTo>
                    <a:pt x="1015617" y="17104"/>
                    <a:pt x="1017300" y="20580"/>
                    <a:pt x="1016169" y="23753"/>
                  </a:cubicBezTo>
                  <a:cubicBezTo>
                    <a:pt x="1006511" y="52805"/>
                    <a:pt x="997460" y="82658"/>
                    <a:pt x="986837" y="111848"/>
                  </a:cubicBezTo>
                  <a:cubicBezTo>
                    <a:pt x="979663" y="131547"/>
                    <a:pt x="971936" y="150970"/>
                    <a:pt x="962831" y="169566"/>
                  </a:cubicBezTo>
                  <a:cubicBezTo>
                    <a:pt x="947295" y="201267"/>
                    <a:pt x="928063" y="230651"/>
                    <a:pt x="903450" y="256061"/>
                  </a:cubicBezTo>
                  <a:cubicBezTo>
                    <a:pt x="898483" y="261083"/>
                    <a:pt x="892991" y="265166"/>
                    <a:pt x="887473" y="269194"/>
                  </a:cubicBezTo>
                  <a:cubicBezTo>
                    <a:pt x="888439" y="268559"/>
                    <a:pt x="889432" y="267897"/>
                    <a:pt x="890674" y="267925"/>
                  </a:cubicBezTo>
                  <a:cubicBezTo>
                    <a:pt x="891584" y="267925"/>
                    <a:pt x="892440" y="268118"/>
                    <a:pt x="893350" y="268118"/>
                  </a:cubicBezTo>
                  <a:cubicBezTo>
                    <a:pt x="912362" y="262600"/>
                    <a:pt x="931264" y="256972"/>
                    <a:pt x="949724" y="250902"/>
                  </a:cubicBezTo>
                  <a:cubicBezTo>
                    <a:pt x="995612" y="235865"/>
                    <a:pt x="1041582" y="221573"/>
                    <a:pt x="1087912" y="208882"/>
                  </a:cubicBezTo>
                  <a:cubicBezTo>
                    <a:pt x="1088133" y="208744"/>
                    <a:pt x="1088188" y="208441"/>
                    <a:pt x="1088436" y="208330"/>
                  </a:cubicBezTo>
                  <a:cubicBezTo>
                    <a:pt x="1118761" y="194673"/>
                    <a:pt x="1174362" y="166228"/>
                    <a:pt x="1216884" y="131492"/>
                  </a:cubicBezTo>
                  <a:cubicBezTo>
                    <a:pt x="1233054" y="118276"/>
                    <a:pt x="1247292" y="104178"/>
                    <a:pt x="1257363" y="89583"/>
                  </a:cubicBezTo>
                  <a:cubicBezTo>
                    <a:pt x="1264924" y="78657"/>
                    <a:pt x="1270084" y="67510"/>
                    <a:pt x="1271601" y="56226"/>
                  </a:cubicBezTo>
                  <a:cubicBezTo>
                    <a:pt x="1275051" y="31781"/>
                    <a:pt x="1259902" y="18952"/>
                    <a:pt x="1241470" y="16331"/>
                  </a:cubicBezTo>
                  <a:cubicBezTo>
                    <a:pt x="1222016" y="13544"/>
                    <a:pt x="1199003" y="21021"/>
                    <a:pt x="1188214" y="38375"/>
                  </a:cubicBezTo>
                  <a:cubicBezTo>
                    <a:pt x="1179246" y="52640"/>
                    <a:pt x="1181426" y="63510"/>
                    <a:pt x="1188242" y="68587"/>
                  </a:cubicBezTo>
                  <a:cubicBezTo>
                    <a:pt x="1192270" y="71566"/>
                    <a:pt x="1197623" y="72532"/>
                    <a:pt x="1201818" y="70297"/>
                  </a:cubicBezTo>
                  <a:cubicBezTo>
                    <a:pt x="1205598" y="68283"/>
                    <a:pt x="1208164" y="63896"/>
                    <a:pt x="1208633" y="57109"/>
                  </a:cubicBezTo>
                  <a:cubicBezTo>
                    <a:pt x="1208826" y="53743"/>
                    <a:pt x="1211724" y="51177"/>
                    <a:pt x="1215063" y="51370"/>
                  </a:cubicBezTo>
                  <a:cubicBezTo>
                    <a:pt x="1218429" y="51564"/>
                    <a:pt x="1221023" y="54433"/>
                    <a:pt x="1220830" y="57799"/>
                  </a:cubicBezTo>
                  <a:cubicBezTo>
                    <a:pt x="1220305" y="70132"/>
                    <a:pt x="1214759" y="77664"/>
                    <a:pt x="1208026" y="81526"/>
                  </a:cubicBezTo>
                  <a:cubicBezTo>
                    <a:pt x="1199638" y="86299"/>
                    <a:pt x="1188711" y="85306"/>
                    <a:pt x="1180377" y="79430"/>
                  </a:cubicBezTo>
                  <a:cubicBezTo>
                    <a:pt x="1169147" y="71511"/>
                    <a:pt x="1161945" y="54240"/>
                    <a:pt x="1175825" y="30816"/>
                  </a:cubicBezTo>
                  <a:cubicBezTo>
                    <a:pt x="1189290" y="8220"/>
                    <a:pt x="1218512" y="-2651"/>
                    <a:pt x="1243622" y="549"/>
                  </a:cubicBezTo>
                  <a:cubicBezTo>
                    <a:pt x="1270553" y="3998"/>
                    <a:pt x="1292710" y="22760"/>
                    <a:pt x="1287992" y="58461"/>
                  </a:cubicBezTo>
                  <a:cubicBezTo>
                    <a:pt x="1286088" y="72146"/>
                    <a:pt x="1280017" y="85775"/>
                    <a:pt x="1270719" y="98908"/>
                  </a:cubicBezTo>
                  <a:cubicBezTo>
                    <a:pt x="1259681" y="114524"/>
                    <a:pt x="1244146" y="129561"/>
                    <a:pt x="1226431" y="143439"/>
                  </a:cubicBezTo>
                  <a:cubicBezTo>
                    <a:pt x="1201349" y="163083"/>
                    <a:pt x="1172072" y="180382"/>
                    <a:pt x="1145582" y="194177"/>
                  </a:cubicBezTo>
                  <a:cubicBezTo>
                    <a:pt x="1173231" y="187500"/>
                    <a:pt x="1201017" y="181264"/>
                    <a:pt x="1229135" y="176050"/>
                  </a:cubicBezTo>
                  <a:cubicBezTo>
                    <a:pt x="1242601" y="173567"/>
                    <a:pt x="1256094" y="171387"/>
                    <a:pt x="1269642" y="169373"/>
                  </a:cubicBezTo>
                  <a:cubicBezTo>
                    <a:pt x="1289841" y="166393"/>
                    <a:pt x="1310094" y="163772"/>
                    <a:pt x="1330376" y="161013"/>
                  </a:cubicBezTo>
                  <a:lnTo>
                    <a:pt x="1366385" y="155992"/>
                  </a:lnTo>
                  <a:cubicBezTo>
                    <a:pt x="1367130" y="155882"/>
                    <a:pt x="1376429" y="154612"/>
                    <a:pt x="1380154" y="154226"/>
                  </a:cubicBezTo>
                  <a:cubicBezTo>
                    <a:pt x="1386556" y="153592"/>
                    <a:pt x="1387991" y="160765"/>
                    <a:pt x="1387908" y="1611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"/>
            <p:cNvSpPr/>
            <p:nvPr/>
          </p:nvSpPr>
          <p:spPr>
            <a:xfrm rot="10800000">
              <a:off x="8557357" y="593805"/>
              <a:ext cx="89171" cy="351601"/>
            </a:xfrm>
            <a:custGeom>
              <a:avLst/>
              <a:gdLst/>
              <a:ahLst/>
              <a:cxnLst/>
              <a:rect l="l" t="t" r="r" b="b"/>
              <a:pathLst>
                <a:path w="178341" h="703201" extrusionOk="0">
                  <a:moveTo>
                    <a:pt x="81380" y="592869"/>
                  </a:moveTo>
                  <a:cubicBezTo>
                    <a:pt x="83035" y="562492"/>
                    <a:pt x="89106" y="531150"/>
                    <a:pt x="101440" y="503504"/>
                  </a:cubicBezTo>
                  <a:cubicBezTo>
                    <a:pt x="105110" y="495255"/>
                    <a:pt x="128758" y="451138"/>
                    <a:pt x="132096" y="482867"/>
                  </a:cubicBezTo>
                  <a:cubicBezTo>
                    <a:pt x="132400" y="485930"/>
                    <a:pt x="132455" y="489020"/>
                    <a:pt x="132400" y="492110"/>
                  </a:cubicBezTo>
                  <a:cubicBezTo>
                    <a:pt x="132290" y="497517"/>
                    <a:pt x="131793" y="502925"/>
                    <a:pt x="131076" y="508278"/>
                  </a:cubicBezTo>
                  <a:cubicBezTo>
                    <a:pt x="130275" y="514403"/>
                    <a:pt x="128951" y="520417"/>
                    <a:pt x="127626" y="526432"/>
                  </a:cubicBezTo>
                  <a:cubicBezTo>
                    <a:pt x="133366" y="519341"/>
                    <a:pt x="139188" y="512416"/>
                    <a:pt x="144762" y="505794"/>
                  </a:cubicBezTo>
                  <a:cubicBezTo>
                    <a:pt x="146555" y="503642"/>
                    <a:pt x="162008" y="482398"/>
                    <a:pt x="165291" y="484909"/>
                  </a:cubicBezTo>
                  <a:cubicBezTo>
                    <a:pt x="171169" y="489323"/>
                    <a:pt x="157593" y="524583"/>
                    <a:pt x="155965" y="529494"/>
                  </a:cubicBezTo>
                  <a:cubicBezTo>
                    <a:pt x="142085" y="571542"/>
                    <a:pt x="116341" y="615906"/>
                    <a:pt x="80855" y="642669"/>
                  </a:cubicBezTo>
                  <a:cubicBezTo>
                    <a:pt x="80883" y="642641"/>
                    <a:pt x="81021" y="599380"/>
                    <a:pt x="81380" y="592869"/>
                  </a:cubicBezTo>
                  <a:close/>
                  <a:moveTo>
                    <a:pt x="64189" y="701822"/>
                  </a:moveTo>
                  <a:cubicBezTo>
                    <a:pt x="64768" y="702291"/>
                    <a:pt x="65237" y="702705"/>
                    <a:pt x="65817" y="703202"/>
                  </a:cubicBezTo>
                  <a:lnTo>
                    <a:pt x="64713" y="700912"/>
                  </a:lnTo>
                  <a:cubicBezTo>
                    <a:pt x="64658" y="700498"/>
                    <a:pt x="64575" y="700111"/>
                    <a:pt x="64520" y="699725"/>
                  </a:cubicBezTo>
                  <a:moveTo>
                    <a:pt x="64492" y="699532"/>
                  </a:moveTo>
                  <a:cubicBezTo>
                    <a:pt x="63941" y="694952"/>
                    <a:pt x="72991" y="685102"/>
                    <a:pt x="72246" y="680633"/>
                  </a:cubicBezTo>
                  <a:lnTo>
                    <a:pt x="66120" y="647939"/>
                  </a:lnTo>
                  <a:cubicBezTo>
                    <a:pt x="64906" y="623549"/>
                    <a:pt x="64299" y="597863"/>
                    <a:pt x="55138" y="574825"/>
                  </a:cubicBezTo>
                  <a:cubicBezTo>
                    <a:pt x="53400" y="570493"/>
                    <a:pt x="44846" y="550352"/>
                    <a:pt x="37230" y="555815"/>
                  </a:cubicBezTo>
                  <a:cubicBezTo>
                    <a:pt x="31022" y="560285"/>
                    <a:pt x="33146" y="575956"/>
                    <a:pt x="33367" y="582274"/>
                  </a:cubicBezTo>
                  <a:cubicBezTo>
                    <a:pt x="33891" y="595021"/>
                    <a:pt x="35547" y="607740"/>
                    <a:pt x="38003" y="620321"/>
                  </a:cubicBezTo>
                  <a:cubicBezTo>
                    <a:pt x="35988" y="617176"/>
                    <a:pt x="34057" y="614003"/>
                    <a:pt x="31656" y="611189"/>
                  </a:cubicBezTo>
                  <a:cubicBezTo>
                    <a:pt x="29559" y="608761"/>
                    <a:pt x="27131" y="606553"/>
                    <a:pt x="24730" y="604457"/>
                  </a:cubicBezTo>
                  <a:cubicBezTo>
                    <a:pt x="-2560" y="580646"/>
                    <a:pt x="17252" y="627439"/>
                    <a:pt x="21088" y="637040"/>
                  </a:cubicBezTo>
                  <a:cubicBezTo>
                    <a:pt x="24813" y="646531"/>
                    <a:pt x="28814" y="655940"/>
                    <a:pt x="33201" y="665155"/>
                  </a:cubicBezTo>
                  <a:cubicBezTo>
                    <a:pt x="41949" y="683612"/>
                    <a:pt x="51413" y="691172"/>
                    <a:pt x="64189" y="701794"/>
                  </a:cubicBezTo>
                  <a:moveTo>
                    <a:pt x="36126" y="397476"/>
                  </a:moveTo>
                  <a:cubicBezTo>
                    <a:pt x="33698" y="411492"/>
                    <a:pt x="36954" y="427494"/>
                    <a:pt x="42197" y="442917"/>
                  </a:cubicBezTo>
                  <a:cubicBezTo>
                    <a:pt x="37065" y="437150"/>
                    <a:pt x="31877" y="431798"/>
                    <a:pt x="26745" y="427273"/>
                  </a:cubicBezTo>
                  <a:cubicBezTo>
                    <a:pt x="22716" y="423714"/>
                    <a:pt x="6877" y="410333"/>
                    <a:pt x="1055" y="417617"/>
                  </a:cubicBezTo>
                  <a:cubicBezTo>
                    <a:pt x="-2780" y="422390"/>
                    <a:pt x="4918" y="435136"/>
                    <a:pt x="7015" y="439164"/>
                  </a:cubicBezTo>
                  <a:cubicBezTo>
                    <a:pt x="17556" y="459498"/>
                    <a:pt x="32346" y="476356"/>
                    <a:pt x="50779" y="489544"/>
                  </a:cubicBezTo>
                  <a:cubicBezTo>
                    <a:pt x="56904" y="493931"/>
                    <a:pt x="74840" y="503118"/>
                    <a:pt x="81380" y="506788"/>
                  </a:cubicBezTo>
                  <a:cubicBezTo>
                    <a:pt x="84277" y="508443"/>
                    <a:pt x="86208" y="508029"/>
                    <a:pt x="84580" y="504029"/>
                  </a:cubicBezTo>
                  <a:cubicBezTo>
                    <a:pt x="85188" y="476659"/>
                    <a:pt x="75723" y="439827"/>
                    <a:pt x="61788" y="416789"/>
                  </a:cubicBezTo>
                  <a:cubicBezTo>
                    <a:pt x="59746" y="413285"/>
                    <a:pt x="38665" y="382853"/>
                    <a:pt x="36126" y="397476"/>
                  </a:cubicBezTo>
                  <a:close/>
                  <a:moveTo>
                    <a:pt x="103013" y="406084"/>
                  </a:moveTo>
                  <a:cubicBezTo>
                    <a:pt x="116065" y="399076"/>
                    <a:pt x="156682" y="371210"/>
                    <a:pt x="170175" y="345441"/>
                  </a:cubicBezTo>
                  <a:cubicBezTo>
                    <a:pt x="173735" y="338654"/>
                    <a:pt x="183669" y="318016"/>
                    <a:pt x="174673" y="311229"/>
                  </a:cubicBezTo>
                  <a:cubicBezTo>
                    <a:pt x="167664" y="305959"/>
                    <a:pt x="156351" y="319617"/>
                    <a:pt x="152654" y="323645"/>
                  </a:cubicBezTo>
                  <a:cubicBezTo>
                    <a:pt x="148128" y="328583"/>
                    <a:pt x="144320" y="334212"/>
                    <a:pt x="140237" y="339592"/>
                  </a:cubicBezTo>
                  <a:cubicBezTo>
                    <a:pt x="142416" y="334488"/>
                    <a:pt x="144293" y="329659"/>
                    <a:pt x="145396" y="325604"/>
                  </a:cubicBezTo>
                  <a:cubicBezTo>
                    <a:pt x="146445" y="321769"/>
                    <a:pt x="154061" y="283805"/>
                    <a:pt x="139298" y="289902"/>
                  </a:cubicBezTo>
                  <a:cubicBezTo>
                    <a:pt x="130551" y="293516"/>
                    <a:pt x="125281" y="306346"/>
                    <a:pt x="121501" y="314264"/>
                  </a:cubicBezTo>
                  <a:cubicBezTo>
                    <a:pt x="112229" y="333605"/>
                    <a:pt x="99426" y="405532"/>
                    <a:pt x="98598" y="407822"/>
                  </a:cubicBezTo>
                  <a:cubicBezTo>
                    <a:pt x="98432" y="408263"/>
                    <a:pt x="101413" y="408374"/>
                    <a:pt x="103013" y="406084"/>
                  </a:cubicBezTo>
                  <a:close/>
                  <a:moveTo>
                    <a:pt x="46557" y="233894"/>
                  </a:moveTo>
                  <a:cubicBezTo>
                    <a:pt x="40541" y="237315"/>
                    <a:pt x="62837" y="294979"/>
                    <a:pt x="75364" y="324169"/>
                  </a:cubicBezTo>
                  <a:cubicBezTo>
                    <a:pt x="58422" y="296717"/>
                    <a:pt x="30608" y="253649"/>
                    <a:pt x="24399" y="251883"/>
                  </a:cubicBezTo>
                  <a:cubicBezTo>
                    <a:pt x="16314" y="249593"/>
                    <a:pt x="13582" y="255718"/>
                    <a:pt x="15707" y="262974"/>
                  </a:cubicBezTo>
                  <a:cubicBezTo>
                    <a:pt x="16480" y="265568"/>
                    <a:pt x="17611" y="268051"/>
                    <a:pt x="18853" y="270479"/>
                  </a:cubicBezTo>
                  <a:cubicBezTo>
                    <a:pt x="30359" y="292551"/>
                    <a:pt x="49702" y="310595"/>
                    <a:pt x="67086" y="327756"/>
                  </a:cubicBezTo>
                  <a:cubicBezTo>
                    <a:pt x="70535" y="331122"/>
                    <a:pt x="83035" y="343565"/>
                    <a:pt x="87119" y="346186"/>
                  </a:cubicBezTo>
                  <a:cubicBezTo>
                    <a:pt x="87174" y="346241"/>
                    <a:pt x="87202" y="346296"/>
                    <a:pt x="87229" y="346351"/>
                  </a:cubicBezTo>
                  <a:cubicBezTo>
                    <a:pt x="87947" y="347207"/>
                    <a:pt x="90044" y="349579"/>
                    <a:pt x="89851" y="348448"/>
                  </a:cubicBezTo>
                  <a:cubicBezTo>
                    <a:pt x="87147" y="332805"/>
                    <a:pt x="85684" y="278425"/>
                    <a:pt x="70977" y="252462"/>
                  </a:cubicBezTo>
                  <a:cubicBezTo>
                    <a:pt x="67141" y="245592"/>
                    <a:pt x="56518" y="228211"/>
                    <a:pt x="46557" y="233894"/>
                  </a:cubicBezTo>
                  <a:close/>
                  <a:moveTo>
                    <a:pt x="136760" y="88329"/>
                  </a:moveTo>
                  <a:cubicBezTo>
                    <a:pt x="123239" y="115312"/>
                    <a:pt x="114492" y="144640"/>
                    <a:pt x="107897" y="174217"/>
                  </a:cubicBezTo>
                  <a:cubicBezTo>
                    <a:pt x="105965" y="182935"/>
                    <a:pt x="143023" y="153331"/>
                    <a:pt x="152019" y="108166"/>
                  </a:cubicBezTo>
                  <a:cubicBezTo>
                    <a:pt x="154088" y="97654"/>
                    <a:pt x="156103" y="86922"/>
                    <a:pt x="156931" y="76217"/>
                  </a:cubicBezTo>
                  <a:cubicBezTo>
                    <a:pt x="157096" y="74010"/>
                    <a:pt x="158007" y="68768"/>
                    <a:pt x="155606" y="67250"/>
                  </a:cubicBezTo>
                  <a:cubicBezTo>
                    <a:pt x="148653" y="62863"/>
                    <a:pt x="138333" y="85156"/>
                    <a:pt x="136760" y="88329"/>
                  </a:cubicBezTo>
                  <a:close/>
                  <a:moveTo>
                    <a:pt x="45149" y="482"/>
                  </a:moveTo>
                  <a:cubicBezTo>
                    <a:pt x="37203" y="4262"/>
                    <a:pt x="44322" y="25341"/>
                    <a:pt x="45674" y="30776"/>
                  </a:cubicBezTo>
                  <a:cubicBezTo>
                    <a:pt x="52738" y="59414"/>
                    <a:pt x="63858" y="86784"/>
                    <a:pt x="76661" y="113243"/>
                  </a:cubicBezTo>
                  <a:cubicBezTo>
                    <a:pt x="78703" y="117436"/>
                    <a:pt x="102820" y="165829"/>
                    <a:pt x="102102" y="151676"/>
                  </a:cubicBezTo>
                  <a:cubicBezTo>
                    <a:pt x="101440" y="137494"/>
                    <a:pt x="91451" y="59856"/>
                    <a:pt x="72605" y="28238"/>
                  </a:cubicBezTo>
                  <a:cubicBezTo>
                    <a:pt x="69294" y="22609"/>
                    <a:pt x="54421" y="-3877"/>
                    <a:pt x="45149" y="48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 rot="10800000">
              <a:off x="8583428" y="494498"/>
              <a:ext cx="40184" cy="488193"/>
            </a:xfrm>
            <a:custGeom>
              <a:avLst/>
              <a:gdLst/>
              <a:ahLst/>
              <a:cxnLst/>
              <a:rect l="l" t="t" r="r" b="b"/>
              <a:pathLst>
                <a:path w="80368" h="976385" extrusionOk="0">
                  <a:moveTo>
                    <a:pt x="80361" y="6161"/>
                  </a:moveTo>
                  <a:lnTo>
                    <a:pt x="70013" y="202188"/>
                  </a:lnTo>
                  <a:cubicBezTo>
                    <a:pt x="66812" y="260486"/>
                    <a:pt x="63197" y="326454"/>
                    <a:pt x="59279" y="392201"/>
                  </a:cubicBezTo>
                  <a:cubicBezTo>
                    <a:pt x="56740" y="435241"/>
                    <a:pt x="54119" y="478172"/>
                    <a:pt x="51415" y="518839"/>
                  </a:cubicBezTo>
                  <a:cubicBezTo>
                    <a:pt x="45538" y="607762"/>
                    <a:pt x="39495" y="685759"/>
                    <a:pt x="35383" y="729848"/>
                  </a:cubicBezTo>
                  <a:cubicBezTo>
                    <a:pt x="30637" y="779290"/>
                    <a:pt x="16840" y="840898"/>
                    <a:pt x="13612" y="898120"/>
                  </a:cubicBezTo>
                  <a:cubicBezTo>
                    <a:pt x="12177" y="923117"/>
                    <a:pt x="12757" y="947231"/>
                    <a:pt x="17116" y="969054"/>
                  </a:cubicBezTo>
                  <a:cubicBezTo>
                    <a:pt x="17834" y="972337"/>
                    <a:pt x="15681" y="975593"/>
                    <a:pt x="12398" y="976255"/>
                  </a:cubicBezTo>
                  <a:cubicBezTo>
                    <a:pt x="9114" y="976945"/>
                    <a:pt x="5858" y="974821"/>
                    <a:pt x="5196" y="971537"/>
                  </a:cubicBezTo>
                  <a:cubicBezTo>
                    <a:pt x="284" y="948776"/>
                    <a:pt x="-737" y="923558"/>
                    <a:pt x="450" y="897430"/>
                  </a:cubicBezTo>
                  <a:cubicBezTo>
                    <a:pt x="2961" y="840071"/>
                    <a:pt x="16068" y="778131"/>
                    <a:pt x="20234" y="728496"/>
                  </a:cubicBezTo>
                  <a:cubicBezTo>
                    <a:pt x="22414" y="703141"/>
                    <a:pt x="25008" y="666612"/>
                    <a:pt x="27961" y="623213"/>
                  </a:cubicBezTo>
                  <a:cubicBezTo>
                    <a:pt x="31355" y="573688"/>
                    <a:pt x="35107" y="515280"/>
                    <a:pt x="39136" y="454499"/>
                  </a:cubicBezTo>
                  <a:cubicBezTo>
                    <a:pt x="44765" y="368832"/>
                    <a:pt x="50946" y="278447"/>
                    <a:pt x="55913" y="201360"/>
                  </a:cubicBezTo>
                  <a:lnTo>
                    <a:pt x="68716" y="5526"/>
                  </a:lnTo>
                  <a:cubicBezTo>
                    <a:pt x="68909" y="2298"/>
                    <a:pt x="71669" y="-158"/>
                    <a:pt x="74897" y="8"/>
                  </a:cubicBezTo>
                  <a:cubicBezTo>
                    <a:pt x="78070" y="201"/>
                    <a:pt x="80526" y="2932"/>
                    <a:pt x="80361" y="6161"/>
                  </a:cubicBezTo>
                  <a:lnTo>
                    <a:pt x="80361" y="616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"/>
            <p:cNvSpPr/>
            <p:nvPr/>
          </p:nvSpPr>
          <p:spPr>
            <a:xfrm rot="10800000">
              <a:off x="8521342" y="621972"/>
              <a:ext cx="135367" cy="432762"/>
            </a:xfrm>
            <a:custGeom>
              <a:avLst/>
              <a:gdLst/>
              <a:ahLst/>
              <a:cxnLst/>
              <a:rect l="l" t="t" r="r" b="b"/>
              <a:pathLst>
                <a:path w="270734" h="865523" extrusionOk="0">
                  <a:moveTo>
                    <a:pt x="238937" y="107591"/>
                  </a:moveTo>
                  <a:cubicBezTo>
                    <a:pt x="208915" y="181753"/>
                    <a:pt x="141366" y="307923"/>
                    <a:pt x="137917" y="295535"/>
                  </a:cubicBezTo>
                  <a:cubicBezTo>
                    <a:pt x="134192" y="282016"/>
                    <a:pt x="174699" y="169448"/>
                    <a:pt x="207535" y="82595"/>
                  </a:cubicBezTo>
                  <a:cubicBezTo>
                    <a:pt x="228700" y="26614"/>
                    <a:pt x="264488" y="-1279"/>
                    <a:pt x="266254" y="45"/>
                  </a:cubicBezTo>
                  <a:cubicBezTo>
                    <a:pt x="283280" y="12819"/>
                    <a:pt x="246856" y="88002"/>
                    <a:pt x="238937" y="107591"/>
                  </a:cubicBezTo>
                  <a:close/>
                  <a:moveTo>
                    <a:pt x="39767" y="173780"/>
                  </a:moveTo>
                  <a:cubicBezTo>
                    <a:pt x="40264" y="204763"/>
                    <a:pt x="59607" y="260440"/>
                    <a:pt x="76218" y="286458"/>
                  </a:cubicBezTo>
                  <a:cubicBezTo>
                    <a:pt x="85434" y="300942"/>
                    <a:pt x="98238" y="279036"/>
                    <a:pt x="99397" y="268193"/>
                  </a:cubicBezTo>
                  <a:cubicBezTo>
                    <a:pt x="101521" y="248770"/>
                    <a:pt x="88801" y="213096"/>
                    <a:pt x="72741" y="190748"/>
                  </a:cubicBezTo>
                  <a:cubicBezTo>
                    <a:pt x="57813" y="170027"/>
                    <a:pt x="39546" y="161337"/>
                    <a:pt x="39767" y="173780"/>
                  </a:cubicBezTo>
                  <a:close/>
                  <a:moveTo>
                    <a:pt x="163082" y="290844"/>
                  </a:moveTo>
                  <a:cubicBezTo>
                    <a:pt x="152183" y="317855"/>
                    <a:pt x="149203" y="352701"/>
                    <a:pt x="154363" y="355267"/>
                  </a:cubicBezTo>
                  <a:cubicBezTo>
                    <a:pt x="173320" y="364703"/>
                    <a:pt x="235984" y="231691"/>
                    <a:pt x="196057" y="249128"/>
                  </a:cubicBezTo>
                  <a:cubicBezTo>
                    <a:pt x="193546" y="250232"/>
                    <a:pt x="171388" y="270345"/>
                    <a:pt x="163082" y="290844"/>
                  </a:cubicBezTo>
                  <a:close/>
                  <a:moveTo>
                    <a:pt x="48707" y="426063"/>
                  </a:moveTo>
                  <a:cubicBezTo>
                    <a:pt x="48045" y="437624"/>
                    <a:pt x="69237" y="482982"/>
                    <a:pt x="80495" y="497246"/>
                  </a:cubicBezTo>
                  <a:cubicBezTo>
                    <a:pt x="82923" y="500336"/>
                    <a:pt x="95589" y="519318"/>
                    <a:pt x="101245" y="500364"/>
                  </a:cubicBezTo>
                  <a:cubicBezTo>
                    <a:pt x="103094" y="494128"/>
                    <a:pt x="85296" y="444383"/>
                    <a:pt x="73293" y="427857"/>
                  </a:cubicBezTo>
                  <a:cubicBezTo>
                    <a:pt x="69430" y="422504"/>
                    <a:pt x="50556" y="394666"/>
                    <a:pt x="48707" y="426063"/>
                  </a:cubicBezTo>
                  <a:close/>
                  <a:moveTo>
                    <a:pt x="44375" y="455254"/>
                  </a:moveTo>
                  <a:cubicBezTo>
                    <a:pt x="36070" y="443969"/>
                    <a:pt x="3371" y="428822"/>
                    <a:pt x="16092" y="465241"/>
                  </a:cubicBezTo>
                  <a:cubicBezTo>
                    <a:pt x="38415" y="510103"/>
                    <a:pt x="83475" y="538907"/>
                    <a:pt x="77929" y="516504"/>
                  </a:cubicBezTo>
                  <a:cubicBezTo>
                    <a:pt x="77239" y="513690"/>
                    <a:pt x="76218" y="510986"/>
                    <a:pt x="75059" y="508337"/>
                  </a:cubicBezTo>
                  <a:cubicBezTo>
                    <a:pt x="66919" y="489852"/>
                    <a:pt x="56930" y="472277"/>
                    <a:pt x="44375" y="455254"/>
                  </a:cubicBezTo>
                  <a:close/>
                  <a:moveTo>
                    <a:pt x="171167" y="484389"/>
                  </a:moveTo>
                  <a:cubicBezTo>
                    <a:pt x="155687" y="497301"/>
                    <a:pt x="146775" y="523125"/>
                    <a:pt x="142194" y="542273"/>
                  </a:cubicBezTo>
                  <a:cubicBezTo>
                    <a:pt x="140787" y="548094"/>
                    <a:pt x="137172" y="575050"/>
                    <a:pt x="150583" y="564897"/>
                  </a:cubicBezTo>
                  <a:cubicBezTo>
                    <a:pt x="169456" y="550605"/>
                    <a:pt x="181018" y="520173"/>
                    <a:pt x="188303" y="498239"/>
                  </a:cubicBezTo>
                  <a:cubicBezTo>
                    <a:pt x="191228" y="489493"/>
                    <a:pt x="190703" y="468083"/>
                    <a:pt x="171167" y="484389"/>
                  </a:cubicBezTo>
                  <a:close/>
                  <a:moveTo>
                    <a:pt x="160157" y="568070"/>
                  </a:moveTo>
                  <a:cubicBezTo>
                    <a:pt x="158861" y="572429"/>
                    <a:pt x="154584" y="586196"/>
                    <a:pt x="160627" y="589204"/>
                  </a:cubicBezTo>
                  <a:cubicBezTo>
                    <a:pt x="166559" y="592128"/>
                    <a:pt x="204169" y="557861"/>
                    <a:pt x="218959" y="539597"/>
                  </a:cubicBezTo>
                  <a:cubicBezTo>
                    <a:pt x="227927" y="528561"/>
                    <a:pt x="228479" y="490514"/>
                    <a:pt x="206901" y="498763"/>
                  </a:cubicBezTo>
                  <a:cubicBezTo>
                    <a:pt x="202265" y="500501"/>
                    <a:pt x="166338" y="547515"/>
                    <a:pt x="160157" y="568070"/>
                  </a:cubicBezTo>
                  <a:close/>
                  <a:moveTo>
                    <a:pt x="21583" y="606999"/>
                  </a:moveTo>
                  <a:cubicBezTo>
                    <a:pt x="17527" y="603688"/>
                    <a:pt x="9000" y="596294"/>
                    <a:pt x="3371" y="599909"/>
                  </a:cubicBezTo>
                  <a:cubicBezTo>
                    <a:pt x="-2865" y="603937"/>
                    <a:pt x="1081" y="615497"/>
                    <a:pt x="3095" y="620711"/>
                  </a:cubicBezTo>
                  <a:cubicBezTo>
                    <a:pt x="9442" y="636990"/>
                    <a:pt x="26660" y="660662"/>
                    <a:pt x="38525" y="673105"/>
                  </a:cubicBezTo>
                  <a:cubicBezTo>
                    <a:pt x="41119" y="675809"/>
                    <a:pt x="57648" y="681520"/>
                    <a:pt x="63277" y="675864"/>
                  </a:cubicBezTo>
                  <a:cubicBezTo>
                    <a:pt x="67802" y="671367"/>
                    <a:pt x="62283" y="656110"/>
                    <a:pt x="59772" y="651861"/>
                  </a:cubicBezTo>
                  <a:cubicBezTo>
                    <a:pt x="49204" y="633817"/>
                    <a:pt x="36373" y="619222"/>
                    <a:pt x="21583" y="606999"/>
                  </a:cubicBezTo>
                  <a:close/>
                  <a:moveTo>
                    <a:pt x="68354" y="596515"/>
                  </a:moveTo>
                  <a:cubicBezTo>
                    <a:pt x="63663" y="591769"/>
                    <a:pt x="56351" y="586583"/>
                    <a:pt x="49535" y="589617"/>
                  </a:cubicBezTo>
                  <a:cubicBezTo>
                    <a:pt x="43713" y="592211"/>
                    <a:pt x="44237" y="600957"/>
                    <a:pt x="44762" y="606254"/>
                  </a:cubicBezTo>
                  <a:cubicBezTo>
                    <a:pt x="46252" y="621650"/>
                    <a:pt x="50998" y="628216"/>
                    <a:pt x="59441" y="644825"/>
                  </a:cubicBezTo>
                  <a:cubicBezTo>
                    <a:pt x="66478" y="658648"/>
                    <a:pt x="85269" y="672829"/>
                    <a:pt x="84910" y="672222"/>
                  </a:cubicBezTo>
                  <a:cubicBezTo>
                    <a:pt x="94982" y="672332"/>
                    <a:pt x="92471" y="647970"/>
                    <a:pt x="90981" y="642149"/>
                  </a:cubicBezTo>
                  <a:cubicBezTo>
                    <a:pt x="86897" y="626064"/>
                    <a:pt x="80109" y="608461"/>
                    <a:pt x="68354" y="596515"/>
                  </a:cubicBezTo>
                  <a:close/>
                  <a:moveTo>
                    <a:pt x="131377" y="700999"/>
                  </a:moveTo>
                  <a:cubicBezTo>
                    <a:pt x="125114" y="715235"/>
                    <a:pt x="120699" y="731182"/>
                    <a:pt x="120782" y="746964"/>
                  </a:cubicBezTo>
                  <a:cubicBezTo>
                    <a:pt x="120782" y="752758"/>
                    <a:pt x="121692" y="762166"/>
                    <a:pt x="128563" y="764014"/>
                  </a:cubicBezTo>
                  <a:cubicBezTo>
                    <a:pt x="135103" y="765753"/>
                    <a:pt x="140897" y="756455"/>
                    <a:pt x="143629" y="751930"/>
                  </a:cubicBezTo>
                  <a:cubicBezTo>
                    <a:pt x="153425" y="735597"/>
                    <a:pt x="160019" y="715814"/>
                    <a:pt x="162586" y="696750"/>
                  </a:cubicBezTo>
                  <a:cubicBezTo>
                    <a:pt x="163607" y="689162"/>
                    <a:pt x="163414" y="678292"/>
                    <a:pt x="154308" y="676002"/>
                  </a:cubicBezTo>
                  <a:cubicBezTo>
                    <a:pt x="145202" y="673712"/>
                    <a:pt x="134220" y="694625"/>
                    <a:pt x="131377" y="700999"/>
                  </a:cubicBezTo>
                  <a:close/>
                  <a:moveTo>
                    <a:pt x="156708" y="771464"/>
                  </a:moveTo>
                  <a:cubicBezTo>
                    <a:pt x="164076" y="774057"/>
                    <a:pt x="172768" y="763959"/>
                    <a:pt x="176934" y="759324"/>
                  </a:cubicBezTo>
                  <a:cubicBezTo>
                    <a:pt x="191697" y="742880"/>
                    <a:pt x="202348" y="721691"/>
                    <a:pt x="207839" y="700061"/>
                  </a:cubicBezTo>
                  <a:cubicBezTo>
                    <a:pt x="209909" y="691977"/>
                    <a:pt x="213330" y="675809"/>
                    <a:pt x="204445" y="670981"/>
                  </a:cubicBezTo>
                  <a:cubicBezTo>
                    <a:pt x="195560" y="666152"/>
                    <a:pt x="183695" y="686734"/>
                    <a:pt x="180549" y="691618"/>
                  </a:cubicBezTo>
                  <a:cubicBezTo>
                    <a:pt x="169153" y="709138"/>
                    <a:pt x="159440" y="729168"/>
                    <a:pt x="154142" y="749612"/>
                  </a:cubicBezTo>
                  <a:cubicBezTo>
                    <a:pt x="152762" y="754937"/>
                    <a:pt x="148955" y="768732"/>
                    <a:pt x="156708" y="771464"/>
                  </a:cubicBezTo>
                  <a:close/>
                  <a:moveTo>
                    <a:pt x="66533" y="748040"/>
                  </a:moveTo>
                  <a:cubicBezTo>
                    <a:pt x="61732" y="743460"/>
                    <a:pt x="56240" y="742604"/>
                    <a:pt x="53757" y="749668"/>
                  </a:cubicBezTo>
                  <a:cubicBezTo>
                    <a:pt x="53067" y="751599"/>
                    <a:pt x="52653" y="753641"/>
                    <a:pt x="52322" y="755682"/>
                  </a:cubicBezTo>
                  <a:cubicBezTo>
                    <a:pt x="48818" y="776375"/>
                    <a:pt x="54005" y="830037"/>
                    <a:pt x="69154" y="842177"/>
                  </a:cubicBezTo>
                  <a:cubicBezTo>
                    <a:pt x="84303" y="854317"/>
                    <a:pt x="87062" y="811745"/>
                    <a:pt x="85379" y="799578"/>
                  </a:cubicBezTo>
                  <a:cubicBezTo>
                    <a:pt x="84137" y="790584"/>
                    <a:pt x="82509" y="781589"/>
                    <a:pt x="79778" y="772953"/>
                  </a:cubicBezTo>
                  <a:cubicBezTo>
                    <a:pt x="76963" y="764235"/>
                    <a:pt x="73266" y="754441"/>
                    <a:pt x="66533" y="748040"/>
                  </a:cubicBezTo>
                  <a:close/>
                  <a:moveTo>
                    <a:pt x="18741" y="784597"/>
                  </a:moveTo>
                  <a:cubicBezTo>
                    <a:pt x="18244" y="786583"/>
                    <a:pt x="18051" y="788652"/>
                    <a:pt x="17941" y="790666"/>
                  </a:cubicBezTo>
                  <a:cubicBezTo>
                    <a:pt x="17720" y="794281"/>
                    <a:pt x="17748" y="797895"/>
                    <a:pt x="17968" y="801509"/>
                  </a:cubicBezTo>
                  <a:cubicBezTo>
                    <a:pt x="18299" y="807303"/>
                    <a:pt x="19044" y="813070"/>
                    <a:pt x="20341" y="818753"/>
                  </a:cubicBezTo>
                  <a:cubicBezTo>
                    <a:pt x="22273" y="827196"/>
                    <a:pt x="25557" y="835362"/>
                    <a:pt x="29944" y="842756"/>
                  </a:cubicBezTo>
                  <a:cubicBezTo>
                    <a:pt x="36456" y="853682"/>
                    <a:pt x="45038" y="866512"/>
                    <a:pt x="53895" y="865463"/>
                  </a:cubicBezTo>
                  <a:cubicBezTo>
                    <a:pt x="62780" y="864442"/>
                    <a:pt x="62753" y="845653"/>
                    <a:pt x="60959" y="838701"/>
                  </a:cubicBezTo>
                  <a:cubicBezTo>
                    <a:pt x="57261" y="824326"/>
                    <a:pt x="50225" y="809979"/>
                    <a:pt x="42278" y="797536"/>
                  </a:cubicBezTo>
                  <a:cubicBezTo>
                    <a:pt x="41423" y="796184"/>
                    <a:pt x="39988" y="794088"/>
                    <a:pt x="39022" y="792763"/>
                  </a:cubicBezTo>
                  <a:cubicBezTo>
                    <a:pt x="35739" y="788211"/>
                    <a:pt x="21942" y="771795"/>
                    <a:pt x="18741" y="78459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 rot="10800000">
              <a:off x="8439944" y="230537"/>
              <a:ext cx="413040" cy="405679"/>
            </a:xfrm>
            <a:custGeom>
              <a:avLst/>
              <a:gdLst/>
              <a:ahLst/>
              <a:cxnLst/>
              <a:rect l="l" t="t" r="r" b="b"/>
              <a:pathLst>
                <a:path w="826080" h="811358" extrusionOk="0">
                  <a:moveTo>
                    <a:pt x="750497" y="669649"/>
                  </a:moveTo>
                  <a:cubicBezTo>
                    <a:pt x="753063" y="672491"/>
                    <a:pt x="755602" y="675361"/>
                    <a:pt x="758085" y="678285"/>
                  </a:cubicBezTo>
                  <a:cubicBezTo>
                    <a:pt x="768902" y="690921"/>
                    <a:pt x="807533" y="731700"/>
                    <a:pt x="798151" y="751951"/>
                  </a:cubicBezTo>
                  <a:cubicBezTo>
                    <a:pt x="792467" y="764173"/>
                    <a:pt x="773317" y="772202"/>
                    <a:pt x="762031" y="777278"/>
                  </a:cubicBezTo>
                  <a:cubicBezTo>
                    <a:pt x="727512" y="792812"/>
                    <a:pt x="689929" y="801806"/>
                    <a:pt x="652375" y="806579"/>
                  </a:cubicBezTo>
                  <a:cubicBezTo>
                    <a:pt x="552707" y="819215"/>
                    <a:pt x="448404" y="805586"/>
                    <a:pt x="351937" y="779872"/>
                  </a:cubicBezTo>
                  <a:cubicBezTo>
                    <a:pt x="299288" y="765856"/>
                    <a:pt x="245095" y="747426"/>
                    <a:pt x="201608" y="714180"/>
                  </a:cubicBezTo>
                  <a:lnTo>
                    <a:pt x="404420" y="615490"/>
                  </a:lnTo>
                  <a:cubicBezTo>
                    <a:pt x="385104" y="609393"/>
                    <a:pt x="365899" y="602909"/>
                    <a:pt x="346722" y="596067"/>
                  </a:cubicBezTo>
                  <a:lnTo>
                    <a:pt x="401081" y="504661"/>
                  </a:lnTo>
                  <a:lnTo>
                    <a:pt x="271088" y="407489"/>
                  </a:lnTo>
                  <a:cubicBezTo>
                    <a:pt x="274123" y="427216"/>
                    <a:pt x="276772" y="447025"/>
                    <a:pt x="279090" y="466918"/>
                  </a:cubicBezTo>
                  <a:lnTo>
                    <a:pt x="11461" y="449067"/>
                  </a:lnTo>
                  <a:cubicBezTo>
                    <a:pt x="15103" y="448515"/>
                    <a:pt x="6853" y="443025"/>
                    <a:pt x="6246" y="439438"/>
                  </a:cubicBezTo>
                  <a:cubicBezTo>
                    <a:pt x="4507" y="429230"/>
                    <a:pt x="3790" y="418745"/>
                    <a:pt x="2879" y="408454"/>
                  </a:cubicBezTo>
                  <a:cubicBezTo>
                    <a:pt x="368" y="379650"/>
                    <a:pt x="-597" y="350322"/>
                    <a:pt x="368" y="321435"/>
                  </a:cubicBezTo>
                  <a:cubicBezTo>
                    <a:pt x="3486" y="226884"/>
                    <a:pt x="21477" y="116386"/>
                    <a:pt x="84501" y="40182"/>
                  </a:cubicBezTo>
                  <a:cubicBezTo>
                    <a:pt x="113143" y="5529"/>
                    <a:pt x="145013" y="43741"/>
                    <a:pt x="166343" y="78587"/>
                  </a:cubicBezTo>
                  <a:cubicBezTo>
                    <a:pt x="167778" y="75083"/>
                    <a:pt x="169268" y="71552"/>
                    <a:pt x="170813" y="68075"/>
                  </a:cubicBezTo>
                  <a:cubicBezTo>
                    <a:pt x="177519" y="52928"/>
                    <a:pt x="197441" y="756"/>
                    <a:pt x="220068" y="11"/>
                  </a:cubicBezTo>
                  <a:cubicBezTo>
                    <a:pt x="233699" y="-431"/>
                    <a:pt x="249537" y="12868"/>
                    <a:pt x="259195" y="20538"/>
                  </a:cubicBezTo>
                  <a:cubicBezTo>
                    <a:pt x="288720" y="44017"/>
                    <a:pt x="313637" y="73124"/>
                    <a:pt x="334691" y="104053"/>
                  </a:cubicBezTo>
                  <a:cubicBezTo>
                    <a:pt x="390540" y="186189"/>
                    <a:pt x="424590" y="284133"/>
                    <a:pt x="444127" y="380533"/>
                  </a:cubicBezTo>
                  <a:cubicBezTo>
                    <a:pt x="446776" y="393611"/>
                    <a:pt x="449231" y="406909"/>
                    <a:pt x="451246" y="420290"/>
                  </a:cubicBezTo>
                  <a:lnTo>
                    <a:pt x="482150" y="368338"/>
                  </a:lnTo>
                  <a:cubicBezTo>
                    <a:pt x="481019" y="371815"/>
                    <a:pt x="489711" y="366986"/>
                    <a:pt x="493243" y="368062"/>
                  </a:cubicBezTo>
                  <a:cubicBezTo>
                    <a:pt x="503315" y="371042"/>
                    <a:pt x="513193" y="375070"/>
                    <a:pt x="522961" y="378878"/>
                  </a:cubicBezTo>
                  <a:cubicBezTo>
                    <a:pt x="550306" y="389472"/>
                    <a:pt x="577431" y="401667"/>
                    <a:pt x="603313" y="415379"/>
                  </a:cubicBezTo>
                  <a:cubicBezTo>
                    <a:pt x="687998" y="460241"/>
                    <a:pt x="780601" y="525243"/>
                    <a:pt x="821964" y="614690"/>
                  </a:cubicBezTo>
                  <a:cubicBezTo>
                    <a:pt x="840700" y="655330"/>
                    <a:pt x="791749" y="666394"/>
                    <a:pt x="750497" y="669649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"/>
            <p:cNvSpPr/>
            <p:nvPr/>
          </p:nvSpPr>
          <p:spPr>
            <a:xfrm rot="10800000">
              <a:off x="8537622" y="200955"/>
              <a:ext cx="377918" cy="356487"/>
            </a:xfrm>
            <a:custGeom>
              <a:avLst/>
              <a:gdLst/>
              <a:ahLst/>
              <a:cxnLst/>
              <a:rect l="l" t="t" r="r" b="b"/>
              <a:pathLst>
                <a:path w="755837" h="712974" extrusionOk="0">
                  <a:moveTo>
                    <a:pt x="334172" y="129069"/>
                  </a:moveTo>
                  <a:cubicBezTo>
                    <a:pt x="338090" y="74082"/>
                    <a:pt x="349458" y="23399"/>
                    <a:pt x="376666" y="8997"/>
                  </a:cubicBezTo>
                  <a:cubicBezTo>
                    <a:pt x="443442" y="-26319"/>
                    <a:pt x="623489" y="48671"/>
                    <a:pt x="637369" y="123799"/>
                  </a:cubicBezTo>
                  <a:cubicBezTo>
                    <a:pt x="640128" y="138753"/>
                    <a:pt x="627628" y="160218"/>
                    <a:pt x="607154" y="184139"/>
                  </a:cubicBezTo>
                  <a:cubicBezTo>
                    <a:pt x="635492" y="173158"/>
                    <a:pt x="660658" y="168688"/>
                    <a:pt x="677683" y="176110"/>
                  </a:cubicBezTo>
                  <a:cubicBezTo>
                    <a:pt x="747218" y="206431"/>
                    <a:pt x="785463" y="386567"/>
                    <a:pt x="727599" y="440506"/>
                  </a:cubicBezTo>
                  <a:cubicBezTo>
                    <a:pt x="718604" y="448865"/>
                    <a:pt x="700806" y="452480"/>
                    <a:pt x="677848" y="452838"/>
                  </a:cubicBezTo>
                  <a:cubicBezTo>
                    <a:pt x="697440" y="467240"/>
                    <a:pt x="710629" y="482305"/>
                    <a:pt x="712561" y="497258"/>
                  </a:cubicBezTo>
                  <a:cubicBezTo>
                    <a:pt x="721722" y="568165"/>
                    <a:pt x="578457" y="694141"/>
                    <a:pt x="499015" y="677311"/>
                  </a:cubicBezTo>
                  <a:cubicBezTo>
                    <a:pt x="489578" y="675325"/>
                    <a:pt x="479948" y="667765"/>
                    <a:pt x="470373" y="656315"/>
                  </a:cubicBezTo>
                  <a:cubicBezTo>
                    <a:pt x="468276" y="668068"/>
                    <a:pt x="464137" y="677725"/>
                    <a:pt x="457376" y="684374"/>
                  </a:cubicBezTo>
                  <a:cubicBezTo>
                    <a:pt x="404618" y="736216"/>
                    <a:pt x="208980" y="714034"/>
                    <a:pt x="172143" y="646383"/>
                  </a:cubicBezTo>
                  <a:cubicBezTo>
                    <a:pt x="160388" y="624752"/>
                    <a:pt x="180945" y="576442"/>
                    <a:pt x="210222" y="525786"/>
                  </a:cubicBezTo>
                  <a:cubicBezTo>
                    <a:pt x="168583" y="554177"/>
                    <a:pt x="127441" y="573821"/>
                    <a:pt x="100952" y="565489"/>
                  </a:cubicBezTo>
                  <a:cubicBezTo>
                    <a:pt x="28298" y="542534"/>
                    <a:pt x="-31883" y="367861"/>
                    <a:pt x="18751" y="308432"/>
                  </a:cubicBezTo>
                  <a:cubicBezTo>
                    <a:pt x="31720" y="293202"/>
                    <a:pt x="70185" y="288374"/>
                    <a:pt x="116735" y="288898"/>
                  </a:cubicBezTo>
                  <a:cubicBezTo>
                    <a:pt x="85582" y="273365"/>
                    <a:pt x="62569" y="255790"/>
                    <a:pt x="58237" y="236753"/>
                  </a:cubicBezTo>
                  <a:cubicBezTo>
                    <a:pt x="42288" y="166922"/>
                    <a:pt x="172860" y="29496"/>
                    <a:pt x="253599" y="39622"/>
                  </a:cubicBezTo>
                  <a:cubicBezTo>
                    <a:pt x="278019" y="42684"/>
                    <a:pt x="307185" y="81531"/>
                    <a:pt x="334172" y="129069"/>
                  </a:cubicBezTo>
                  <a:lnTo>
                    <a:pt x="334172" y="129069"/>
                  </a:lnTo>
                  <a:close/>
                  <a:moveTo>
                    <a:pt x="356440" y="348631"/>
                  </a:moveTo>
                  <a:lnTo>
                    <a:pt x="356633" y="379394"/>
                  </a:lnTo>
                  <a:lnTo>
                    <a:pt x="371644" y="385712"/>
                  </a:lnTo>
                  <a:lnTo>
                    <a:pt x="394905" y="375200"/>
                  </a:lnTo>
                  <a:lnTo>
                    <a:pt x="398216" y="347334"/>
                  </a:lnTo>
                  <a:lnTo>
                    <a:pt x="382239" y="334173"/>
                  </a:lnTo>
                  <a:lnTo>
                    <a:pt x="356440" y="348631"/>
                  </a:lnTo>
                  <a:lnTo>
                    <a:pt x="356440" y="348631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"/>
            <p:cNvSpPr/>
            <p:nvPr/>
          </p:nvSpPr>
          <p:spPr>
            <a:xfrm rot="10800000">
              <a:off x="8574138" y="224043"/>
              <a:ext cx="285335" cy="267886"/>
            </a:xfrm>
            <a:custGeom>
              <a:avLst/>
              <a:gdLst/>
              <a:ahLst/>
              <a:cxnLst/>
              <a:rect l="l" t="t" r="r" b="b"/>
              <a:pathLst>
                <a:path w="570669" h="535772" extrusionOk="0">
                  <a:moveTo>
                    <a:pt x="98281" y="180881"/>
                  </a:moveTo>
                  <a:cubicBezTo>
                    <a:pt x="85008" y="177709"/>
                    <a:pt x="71763" y="174425"/>
                    <a:pt x="58491" y="171363"/>
                  </a:cubicBezTo>
                  <a:cubicBezTo>
                    <a:pt x="40776" y="167280"/>
                    <a:pt x="23033" y="163307"/>
                    <a:pt x="5125" y="159885"/>
                  </a:cubicBezTo>
                  <a:cubicBezTo>
                    <a:pt x="1814" y="159361"/>
                    <a:pt x="-449" y="156216"/>
                    <a:pt x="75" y="152905"/>
                  </a:cubicBezTo>
                  <a:cubicBezTo>
                    <a:pt x="600" y="149567"/>
                    <a:pt x="3745" y="147304"/>
                    <a:pt x="7084" y="147856"/>
                  </a:cubicBezTo>
                  <a:cubicBezTo>
                    <a:pt x="29932" y="150891"/>
                    <a:pt x="52613" y="154423"/>
                    <a:pt x="75157" y="158920"/>
                  </a:cubicBezTo>
                  <a:cubicBezTo>
                    <a:pt x="84180" y="160713"/>
                    <a:pt x="93176" y="162644"/>
                    <a:pt x="102116" y="164769"/>
                  </a:cubicBezTo>
                  <a:cubicBezTo>
                    <a:pt x="115527" y="167997"/>
                    <a:pt x="128799" y="171721"/>
                    <a:pt x="142071" y="175419"/>
                  </a:cubicBezTo>
                  <a:cubicBezTo>
                    <a:pt x="149660" y="177626"/>
                    <a:pt x="157248" y="179805"/>
                    <a:pt x="164808" y="182095"/>
                  </a:cubicBezTo>
                  <a:cubicBezTo>
                    <a:pt x="172397" y="184358"/>
                    <a:pt x="179957" y="186730"/>
                    <a:pt x="187490" y="189186"/>
                  </a:cubicBezTo>
                  <a:lnTo>
                    <a:pt x="199990" y="193407"/>
                  </a:lnTo>
                  <a:cubicBezTo>
                    <a:pt x="200376" y="193545"/>
                    <a:pt x="205371" y="195449"/>
                    <a:pt x="207192" y="196387"/>
                  </a:cubicBezTo>
                  <a:cubicBezTo>
                    <a:pt x="213677" y="199670"/>
                    <a:pt x="209786" y="206264"/>
                    <a:pt x="208379" y="207064"/>
                  </a:cubicBezTo>
                  <a:cubicBezTo>
                    <a:pt x="206419" y="208306"/>
                    <a:pt x="204019" y="208196"/>
                    <a:pt x="202170" y="207037"/>
                  </a:cubicBezTo>
                  <a:lnTo>
                    <a:pt x="202198" y="206982"/>
                  </a:lnTo>
                  <a:cubicBezTo>
                    <a:pt x="202391" y="206568"/>
                    <a:pt x="201701" y="206292"/>
                    <a:pt x="201066" y="206044"/>
                  </a:cubicBezTo>
                  <a:cubicBezTo>
                    <a:pt x="200956" y="205933"/>
                    <a:pt x="200818" y="205850"/>
                    <a:pt x="200735" y="205740"/>
                  </a:cubicBezTo>
                  <a:cubicBezTo>
                    <a:pt x="200735" y="205740"/>
                    <a:pt x="200763" y="205768"/>
                    <a:pt x="200763" y="205795"/>
                  </a:cubicBezTo>
                  <a:cubicBezTo>
                    <a:pt x="200735" y="205795"/>
                    <a:pt x="200735" y="205768"/>
                    <a:pt x="200708" y="205740"/>
                  </a:cubicBezTo>
                  <a:cubicBezTo>
                    <a:pt x="199024" y="205244"/>
                    <a:pt x="196486" y="205078"/>
                    <a:pt x="196293" y="205023"/>
                  </a:cubicBezTo>
                  <a:lnTo>
                    <a:pt x="183820" y="201657"/>
                  </a:lnTo>
                  <a:lnTo>
                    <a:pt x="138126" y="190345"/>
                  </a:lnTo>
                  <a:cubicBezTo>
                    <a:pt x="124881" y="187034"/>
                    <a:pt x="111553" y="184054"/>
                    <a:pt x="98281" y="180881"/>
                  </a:cubicBezTo>
                  <a:close/>
                  <a:moveTo>
                    <a:pt x="200763" y="205795"/>
                  </a:moveTo>
                  <a:cubicBezTo>
                    <a:pt x="201094" y="206457"/>
                    <a:pt x="201784" y="207809"/>
                    <a:pt x="202170" y="207037"/>
                  </a:cubicBezTo>
                  <a:cubicBezTo>
                    <a:pt x="201756" y="206789"/>
                    <a:pt x="201397" y="206402"/>
                    <a:pt x="201066" y="206044"/>
                  </a:cubicBezTo>
                  <a:cubicBezTo>
                    <a:pt x="200873" y="205961"/>
                    <a:pt x="200956" y="205850"/>
                    <a:pt x="200763" y="205795"/>
                  </a:cubicBezTo>
                  <a:close/>
                  <a:moveTo>
                    <a:pt x="238538" y="263541"/>
                  </a:moveTo>
                  <a:cubicBezTo>
                    <a:pt x="237131" y="262686"/>
                    <a:pt x="235393" y="262493"/>
                    <a:pt x="233378" y="263155"/>
                  </a:cubicBezTo>
                  <a:cubicBezTo>
                    <a:pt x="232606" y="263431"/>
                    <a:pt x="231585" y="264038"/>
                    <a:pt x="230509" y="265114"/>
                  </a:cubicBezTo>
                  <a:cubicBezTo>
                    <a:pt x="229212" y="266411"/>
                    <a:pt x="227142" y="269749"/>
                    <a:pt x="225928" y="271129"/>
                  </a:cubicBezTo>
                  <a:lnTo>
                    <a:pt x="216022" y="282468"/>
                  </a:lnTo>
                  <a:cubicBezTo>
                    <a:pt x="210972" y="288179"/>
                    <a:pt x="205840" y="293835"/>
                    <a:pt x="200652" y="299463"/>
                  </a:cubicBezTo>
                  <a:cubicBezTo>
                    <a:pt x="195520" y="305064"/>
                    <a:pt x="190332" y="310610"/>
                    <a:pt x="185007" y="316045"/>
                  </a:cubicBezTo>
                  <a:cubicBezTo>
                    <a:pt x="176067" y="325371"/>
                    <a:pt x="166547" y="334062"/>
                    <a:pt x="157027" y="342697"/>
                  </a:cubicBezTo>
                  <a:cubicBezTo>
                    <a:pt x="148032" y="350864"/>
                    <a:pt x="138981" y="358920"/>
                    <a:pt x="129848" y="366921"/>
                  </a:cubicBezTo>
                  <a:cubicBezTo>
                    <a:pt x="116051" y="378978"/>
                    <a:pt x="102199" y="391063"/>
                    <a:pt x="88540" y="403451"/>
                  </a:cubicBezTo>
                  <a:cubicBezTo>
                    <a:pt x="85974" y="405658"/>
                    <a:pt x="85670" y="409493"/>
                    <a:pt x="87878" y="412059"/>
                  </a:cubicBezTo>
                  <a:cubicBezTo>
                    <a:pt x="90058" y="414625"/>
                    <a:pt x="93921" y="414928"/>
                    <a:pt x="96487" y="412721"/>
                  </a:cubicBezTo>
                  <a:cubicBezTo>
                    <a:pt x="116961" y="396139"/>
                    <a:pt x="138153" y="380606"/>
                    <a:pt x="158131" y="363666"/>
                  </a:cubicBezTo>
                  <a:cubicBezTo>
                    <a:pt x="164864" y="357955"/>
                    <a:pt x="171459" y="352023"/>
                    <a:pt x="177833" y="345898"/>
                  </a:cubicBezTo>
                  <a:cubicBezTo>
                    <a:pt x="184234" y="339745"/>
                    <a:pt x="190388" y="333317"/>
                    <a:pt x="196375" y="326695"/>
                  </a:cubicBezTo>
                  <a:cubicBezTo>
                    <a:pt x="200542" y="322060"/>
                    <a:pt x="204626" y="317370"/>
                    <a:pt x="208627" y="312597"/>
                  </a:cubicBezTo>
                  <a:cubicBezTo>
                    <a:pt x="214615" y="305478"/>
                    <a:pt x="220409" y="298222"/>
                    <a:pt x="226149" y="290966"/>
                  </a:cubicBezTo>
                  <a:lnTo>
                    <a:pt x="235420" y="278881"/>
                  </a:lnTo>
                  <a:cubicBezTo>
                    <a:pt x="235944" y="278192"/>
                    <a:pt x="236579" y="276343"/>
                    <a:pt x="237269" y="274908"/>
                  </a:cubicBezTo>
                  <a:cubicBezTo>
                    <a:pt x="237904" y="274743"/>
                    <a:pt x="238511" y="274495"/>
                    <a:pt x="239063" y="274163"/>
                  </a:cubicBezTo>
                  <a:cubicBezTo>
                    <a:pt x="238676" y="274301"/>
                    <a:pt x="238097" y="274412"/>
                    <a:pt x="237490" y="274439"/>
                  </a:cubicBezTo>
                  <a:cubicBezTo>
                    <a:pt x="238042" y="273419"/>
                    <a:pt x="238593" y="272729"/>
                    <a:pt x="239118" y="273198"/>
                  </a:cubicBezTo>
                  <a:cubicBezTo>
                    <a:pt x="239476" y="273501"/>
                    <a:pt x="239532" y="273750"/>
                    <a:pt x="239394" y="273915"/>
                  </a:cubicBezTo>
                  <a:cubicBezTo>
                    <a:pt x="240994" y="272729"/>
                    <a:pt x="241960" y="270770"/>
                    <a:pt x="241739" y="268645"/>
                  </a:cubicBezTo>
                  <a:cubicBezTo>
                    <a:pt x="241546" y="265500"/>
                    <a:pt x="239697" y="264231"/>
                    <a:pt x="238538" y="263541"/>
                  </a:cubicBezTo>
                  <a:close/>
                  <a:moveTo>
                    <a:pt x="239063" y="274163"/>
                  </a:moveTo>
                  <a:cubicBezTo>
                    <a:pt x="239200" y="274081"/>
                    <a:pt x="239338" y="273998"/>
                    <a:pt x="239394" y="273915"/>
                  </a:cubicBezTo>
                  <a:lnTo>
                    <a:pt x="239200" y="274053"/>
                  </a:lnTo>
                  <a:lnTo>
                    <a:pt x="239063" y="274163"/>
                  </a:lnTo>
                  <a:close/>
                  <a:moveTo>
                    <a:pt x="281501" y="259513"/>
                  </a:moveTo>
                  <a:cubicBezTo>
                    <a:pt x="280922" y="260175"/>
                    <a:pt x="282550" y="260368"/>
                    <a:pt x="283847" y="260396"/>
                  </a:cubicBezTo>
                  <a:lnTo>
                    <a:pt x="283819" y="260368"/>
                  </a:lnTo>
                  <a:cubicBezTo>
                    <a:pt x="282991" y="260258"/>
                    <a:pt x="282191" y="259955"/>
                    <a:pt x="281501" y="259513"/>
                  </a:cubicBezTo>
                  <a:close/>
                  <a:moveTo>
                    <a:pt x="351920" y="447733"/>
                  </a:moveTo>
                  <a:cubicBezTo>
                    <a:pt x="347505" y="426543"/>
                    <a:pt x="343311" y="405354"/>
                    <a:pt x="338178" y="384358"/>
                  </a:cubicBezTo>
                  <a:cubicBezTo>
                    <a:pt x="333018" y="363279"/>
                    <a:pt x="326948" y="342449"/>
                    <a:pt x="320077" y="321729"/>
                  </a:cubicBezTo>
                  <a:cubicBezTo>
                    <a:pt x="316986" y="312707"/>
                    <a:pt x="313813" y="303713"/>
                    <a:pt x="310364" y="294801"/>
                  </a:cubicBezTo>
                  <a:cubicBezTo>
                    <a:pt x="306915" y="285834"/>
                    <a:pt x="303217" y="276978"/>
                    <a:pt x="299133" y="268287"/>
                  </a:cubicBezTo>
                  <a:cubicBezTo>
                    <a:pt x="298554" y="267045"/>
                    <a:pt x="293836" y="255347"/>
                    <a:pt x="290607" y="251733"/>
                  </a:cubicBezTo>
                  <a:cubicBezTo>
                    <a:pt x="288344" y="249167"/>
                    <a:pt x="285833" y="248532"/>
                    <a:pt x="284040" y="248753"/>
                  </a:cubicBezTo>
                  <a:cubicBezTo>
                    <a:pt x="280839" y="249057"/>
                    <a:pt x="278466" y="251898"/>
                    <a:pt x="278770" y="255099"/>
                  </a:cubicBezTo>
                  <a:cubicBezTo>
                    <a:pt x="278963" y="257003"/>
                    <a:pt x="280011" y="258603"/>
                    <a:pt x="281501" y="259513"/>
                  </a:cubicBezTo>
                  <a:cubicBezTo>
                    <a:pt x="281556" y="259486"/>
                    <a:pt x="281584" y="259430"/>
                    <a:pt x="281667" y="259375"/>
                  </a:cubicBezTo>
                  <a:cubicBezTo>
                    <a:pt x="282412" y="258741"/>
                    <a:pt x="283157" y="259237"/>
                    <a:pt x="283819" y="260368"/>
                  </a:cubicBezTo>
                  <a:cubicBezTo>
                    <a:pt x="284012" y="260396"/>
                    <a:pt x="284205" y="260396"/>
                    <a:pt x="284399" y="260396"/>
                  </a:cubicBezTo>
                  <a:lnTo>
                    <a:pt x="284040" y="260396"/>
                  </a:lnTo>
                  <a:lnTo>
                    <a:pt x="283847" y="260396"/>
                  </a:lnTo>
                  <a:cubicBezTo>
                    <a:pt x="285861" y="263762"/>
                    <a:pt x="287351" y="272591"/>
                    <a:pt x="287655" y="273363"/>
                  </a:cubicBezTo>
                  <a:cubicBezTo>
                    <a:pt x="291242" y="281944"/>
                    <a:pt x="294470" y="290690"/>
                    <a:pt x="297450" y="299491"/>
                  </a:cubicBezTo>
                  <a:cubicBezTo>
                    <a:pt x="300486" y="308348"/>
                    <a:pt x="303273" y="317287"/>
                    <a:pt x="305921" y="326226"/>
                  </a:cubicBezTo>
                  <a:cubicBezTo>
                    <a:pt x="310916" y="342642"/>
                    <a:pt x="315138" y="359168"/>
                    <a:pt x="319194" y="375722"/>
                  </a:cubicBezTo>
                  <a:cubicBezTo>
                    <a:pt x="322229" y="388221"/>
                    <a:pt x="325127" y="400747"/>
                    <a:pt x="328024" y="413273"/>
                  </a:cubicBezTo>
                  <a:cubicBezTo>
                    <a:pt x="330894" y="425854"/>
                    <a:pt x="333846" y="438407"/>
                    <a:pt x="336716" y="450988"/>
                  </a:cubicBezTo>
                  <a:cubicBezTo>
                    <a:pt x="340413" y="466715"/>
                    <a:pt x="345049" y="482524"/>
                    <a:pt x="348388" y="498471"/>
                  </a:cubicBezTo>
                  <a:cubicBezTo>
                    <a:pt x="350568" y="508845"/>
                    <a:pt x="352251" y="519246"/>
                    <a:pt x="352610" y="529730"/>
                  </a:cubicBezTo>
                  <a:cubicBezTo>
                    <a:pt x="352665" y="533096"/>
                    <a:pt x="355424" y="535800"/>
                    <a:pt x="358791" y="535773"/>
                  </a:cubicBezTo>
                  <a:cubicBezTo>
                    <a:pt x="362157" y="535717"/>
                    <a:pt x="364861" y="532958"/>
                    <a:pt x="364806" y="529592"/>
                  </a:cubicBezTo>
                  <a:cubicBezTo>
                    <a:pt x="364916" y="518336"/>
                    <a:pt x="363702" y="507106"/>
                    <a:pt x="361826" y="495933"/>
                  </a:cubicBezTo>
                  <a:cubicBezTo>
                    <a:pt x="359122" y="479737"/>
                    <a:pt x="355038" y="463680"/>
                    <a:pt x="351920" y="447733"/>
                  </a:cubicBezTo>
                  <a:close/>
                  <a:moveTo>
                    <a:pt x="567342" y="307382"/>
                  </a:moveTo>
                  <a:cubicBezTo>
                    <a:pt x="565135" y="306333"/>
                    <a:pt x="562568" y="306803"/>
                    <a:pt x="560885" y="308348"/>
                  </a:cubicBezTo>
                  <a:cubicBezTo>
                    <a:pt x="560913" y="308375"/>
                    <a:pt x="560968" y="308430"/>
                    <a:pt x="560996" y="308513"/>
                  </a:cubicBezTo>
                  <a:cubicBezTo>
                    <a:pt x="561133" y="308789"/>
                    <a:pt x="560858" y="308872"/>
                    <a:pt x="560388" y="308872"/>
                  </a:cubicBezTo>
                  <a:cubicBezTo>
                    <a:pt x="560057" y="309230"/>
                    <a:pt x="559781" y="309672"/>
                    <a:pt x="559561" y="310141"/>
                  </a:cubicBezTo>
                  <a:cubicBezTo>
                    <a:pt x="559699" y="309838"/>
                    <a:pt x="559975" y="309286"/>
                    <a:pt x="560223" y="308844"/>
                  </a:cubicBezTo>
                  <a:cubicBezTo>
                    <a:pt x="559533" y="308817"/>
                    <a:pt x="558567" y="308623"/>
                    <a:pt x="557877" y="308596"/>
                  </a:cubicBezTo>
                  <a:cubicBezTo>
                    <a:pt x="554456" y="308513"/>
                    <a:pt x="550758" y="307878"/>
                    <a:pt x="549461" y="307768"/>
                  </a:cubicBezTo>
                  <a:cubicBezTo>
                    <a:pt x="540714" y="306968"/>
                    <a:pt x="531995" y="305754"/>
                    <a:pt x="523330" y="304264"/>
                  </a:cubicBezTo>
                  <a:cubicBezTo>
                    <a:pt x="514611" y="302774"/>
                    <a:pt x="505974" y="300981"/>
                    <a:pt x="497393" y="298967"/>
                  </a:cubicBezTo>
                  <a:cubicBezTo>
                    <a:pt x="477967" y="294580"/>
                    <a:pt x="458817" y="289338"/>
                    <a:pt x="439722" y="283930"/>
                  </a:cubicBezTo>
                  <a:cubicBezTo>
                    <a:pt x="426946" y="280288"/>
                    <a:pt x="414253" y="276509"/>
                    <a:pt x="401560" y="272646"/>
                  </a:cubicBezTo>
                  <a:cubicBezTo>
                    <a:pt x="369690" y="262934"/>
                    <a:pt x="338123" y="252478"/>
                    <a:pt x="306970" y="241055"/>
                  </a:cubicBezTo>
                  <a:cubicBezTo>
                    <a:pt x="303852" y="239841"/>
                    <a:pt x="300292" y="241386"/>
                    <a:pt x="299078" y="244532"/>
                  </a:cubicBezTo>
                  <a:cubicBezTo>
                    <a:pt x="297864" y="247677"/>
                    <a:pt x="299409" y="251209"/>
                    <a:pt x="302555" y="252423"/>
                  </a:cubicBezTo>
                  <a:cubicBezTo>
                    <a:pt x="333515" y="265197"/>
                    <a:pt x="364751" y="277529"/>
                    <a:pt x="396676" y="288069"/>
                  </a:cubicBezTo>
                  <a:cubicBezTo>
                    <a:pt x="409425" y="292290"/>
                    <a:pt x="422311" y="296208"/>
                    <a:pt x="435307" y="299739"/>
                  </a:cubicBezTo>
                  <a:cubicBezTo>
                    <a:pt x="454761" y="305064"/>
                    <a:pt x="474462" y="309506"/>
                    <a:pt x="494330" y="313452"/>
                  </a:cubicBezTo>
                  <a:cubicBezTo>
                    <a:pt x="503242" y="315135"/>
                    <a:pt x="512238" y="316652"/>
                    <a:pt x="521316" y="317783"/>
                  </a:cubicBezTo>
                  <a:cubicBezTo>
                    <a:pt x="530367" y="318942"/>
                    <a:pt x="539473" y="319770"/>
                    <a:pt x="548606" y="320211"/>
                  </a:cubicBezTo>
                  <a:cubicBezTo>
                    <a:pt x="550814" y="320294"/>
                    <a:pt x="558816" y="321177"/>
                    <a:pt x="563369" y="320073"/>
                  </a:cubicBezTo>
                  <a:cubicBezTo>
                    <a:pt x="566845" y="319218"/>
                    <a:pt x="569136" y="317370"/>
                    <a:pt x="570101" y="315190"/>
                  </a:cubicBezTo>
                  <a:cubicBezTo>
                    <a:pt x="571481" y="312293"/>
                    <a:pt x="570267" y="308789"/>
                    <a:pt x="567342" y="307382"/>
                  </a:cubicBezTo>
                  <a:close/>
                  <a:moveTo>
                    <a:pt x="560554" y="308679"/>
                  </a:moveTo>
                  <a:cubicBezTo>
                    <a:pt x="560609" y="308623"/>
                    <a:pt x="560664" y="308541"/>
                    <a:pt x="560747" y="308486"/>
                  </a:cubicBezTo>
                  <a:lnTo>
                    <a:pt x="560885" y="308348"/>
                  </a:lnTo>
                  <a:cubicBezTo>
                    <a:pt x="560692" y="308237"/>
                    <a:pt x="560471" y="308486"/>
                    <a:pt x="560223" y="308844"/>
                  </a:cubicBezTo>
                  <a:lnTo>
                    <a:pt x="560388" y="308872"/>
                  </a:lnTo>
                  <a:lnTo>
                    <a:pt x="560554" y="308679"/>
                  </a:lnTo>
                  <a:close/>
                  <a:moveTo>
                    <a:pt x="499490" y="56230"/>
                  </a:moveTo>
                  <a:cubicBezTo>
                    <a:pt x="499931" y="56312"/>
                    <a:pt x="500317" y="56312"/>
                    <a:pt x="500262" y="56009"/>
                  </a:cubicBezTo>
                  <a:cubicBezTo>
                    <a:pt x="500152" y="56036"/>
                    <a:pt x="500014" y="56036"/>
                    <a:pt x="499904" y="56064"/>
                  </a:cubicBezTo>
                  <a:lnTo>
                    <a:pt x="499490" y="56230"/>
                  </a:lnTo>
                  <a:close/>
                  <a:moveTo>
                    <a:pt x="302031" y="195614"/>
                  </a:moveTo>
                  <a:cubicBezTo>
                    <a:pt x="319139" y="177902"/>
                    <a:pt x="337820" y="162506"/>
                    <a:pt x="357301" y="148077"/>
                  </a:cubicBezTo>
                  <a:cubicBezTo>
                    <a:pt x="369055" y="139386"/>
                    <a:pt x="381141" y="131136"/>
                    <a:pt x="393365" y="122915"/>
                  </a:cubicBezTo>
                  <a:cubicBezTo>
                    <a:pt x="411577" y="110692"/>
                    <a:pt x="430092" y="98580"/>
                    <a:pt x="449021" y="86661"/>
                  </a:cubicBezTo>
                  <a:cubicBezTo>
                    <a:pt x="457051" y="81474"/>
                    <a:pt x="465081" y="76287"/>
                    <a:pt x="473221" y="71238"/>
                  </a:cubicBezTo>
                  <a:cubicBezTo>
                    <a:pt x="478574" y="67928"/>
                    <a:pt x="483982" y="64672"/>
                    <a:pt x="489473" y="61582"/>
                  </a:cubicBezTo>
                  <a:cubicBezTo>
                    <a:pt x="489804" y="61389"/>
                    <a:pt x="496289" y="57664"/>
                    <a:pt x="499490" y="56230"/>
                  </a:cubicBezTo>
                  <a:cubicBezTo>
                    <a:pt x="499297" y="56202"/>
                    <a:pt x="499076" y="56147"/>
                    <a:pt x="498910" y="56091"/>
                  </a:cubicBezTo>
                  <a:cubicBezTo>
                    <a:pt x="499214" y="56119"/>
                    <a:pt x="499545" y="56091"/>
                    <a:pt x="499904" y="56064"/>
                  </a:cubicBezTo>
                  <a:lnTo>
                    <a:pt x="500014" y="56009"/>
                  </a:lnTo>
                  <a:cubicBezTo>
                    <a:pt x="500097" y="55981"/>
                    <a:pt x="500207" y="55843"/>
                    <a:pt x="500235" y="55898"/>
                  </a:cubicBezTo>
                  <a:lnTo>
                    <a:pt x="500262" y="56009"/>
                  </a:lnTo>
                  <a:cubicBezTo>
                    <a:pt x="500538" y="55954"/>
                    <a:pt x="500842" y="55871"/>
                    <a:pt x="501118" y="55788"/>
                  </a:cubicBezTo>
                  <a:cubicBezTo>
                    <a:pt x="504153" y="54740"/>
                    <a:pt x="505809" y="51429"/>
                    <a:pt x="504760" y="48366"/>
                  </a:cubicBezTo>
                  <a:cubicBezTo>
                    <a:pt x="504208" y="46518"/>
                    <a:pt x="502773" y="44752"/>
                    <a:pt x="499683" y="44366"/>
                  </a:cubicBezTo>
                  <a:cubicBezTo>
                    <a:pt x="499076" y="44283"/>
                    <a:pt x="497669" y="44366"/>
                    <a:pt x="495792" y="45028"/>
                  </a:cubicBezTo>
                  <a:cubicBezTo>
                    <a:pt x="492398" y="46214"/>
                    <a:pt x="484037" y="50408"/>
                    <a:pt x="483651" y="50601"/>
                  </a:cubicBezTo>
                  <a:cubicBezTo>
                    <a:pt x="477856" y="53498"/>
                    <a:pt x="472117" y="56561"/>
                    <a:pt x="466433" y="59706"/>
                  </a:cubicBezTo>
                  <a:cubicBezTo>
                    <a:pt x="457989" y="64369"/>
                    <a:pt x="449656" y="69252"/>
                    <a:pt x="441323" y="74108"/>
                  </a:cubicBezTo>
                  <a:cubicBezTo>
                    <a:pt x="425153" y="83654"/>
                    <a:pt x="409093" y="93035"/>
                    <a:pt x="393558" y="103022"/>
                  </a:cubicBezTo>
                  <a:cubicBezTo>
                    <a:pt x="383018" y="109837"/>
                    <a:pt x="372698" y="116845"/>
                    <a:pt x="362681" y="124239"/>
                  </a:cubicBezTo>
                  <a:cubicBezTo>
                    <a:pt x="337461" y="142862"/>
                    <a:pt x="314089" y="163527"/>
                    <a:pt x="293035" y="187338"/>
                  </a:cubicBezTo>
                  <a:cubicBezTo>
                    <a:pt x="290773" y="189821"/>
                    <a:pt x="290911" y="193683"/>
                    <a:pt x="293394" y="195946"/>
                  </a:cubicBezTo>
                  <a:cubicBezTo>
                    <a:pt x="295877" y="198236"/>
                    <a:pt x="299741" y="198098"/>
                    <a:pt x="302031" y="195614"/>
                  </a:cubicBezTo>
                  <a:close/>
                  <a:moveTo>
                    <a:pt x="242125" y="109975"/>
                  </a:moveTo>
                  <a:cubicBezTo>
                    <a:pt x="241436" y="103326"/>
                    <a:pt x="240691" y="96566"/>
                    <a:pt x="239918" y="89834"/>
                  </a:cubicBezTo>
                  <a:cubicBezTo>
                    <a:pt x="238759" y="79626"/>
                    <a:pt x="237517" y="69473"/>
                    <a:pt x="236441" y="59651"/>
                  </a:cubicBezTo>
                  <a:cubicBezTo>
                    <a:pt x="234178" y="39124"/>
                    <a:pt x="232275" y="20169"/>
                    <a:pt x="231640" y="5767"/>
                  </a:cubicBezTo>
                  <a:cubicBezTo>
                    <a:pt x="231612" y="2539"/>
                    <a:pt x="228963" y="-54"/>
                    <a:pt x="225735" y="1"/>
                  </a:cubicBezTo>
                  <a:cubicBezTo>
                    <a:pt x="222506" y="28"/>
                    <a:pt x="219913" y="2677"/>
                    <a:pt x="219968" y="5905"/>
                  </a:cubicBezTo>
                  <a:cubicBezTo>
                    <a:pt x="219692" y="18403"/>
                    <a:pt x="219940" y="34351"/>
                    <a:pt x="220823" y="51787"/>
                  </a:cubicBezTo>
                  <a:cubicBezTo>
                    <a:pt x="221568" y="66327"/>
                    <a:pt x="222589" y="81916"/>
                    <a:pt x="224162" y="97339"/>
                  </a:cubicBezTo>
                  <a:cubicBezTo>
                    <a:pt x="225431" y="109727"/>
                    <a:pt x="227087" y="122004"/>
                    <a:pt x="228853" y="133592"/>
                  </a:cubicBezTo>
                  <a:cubicBezTo>
                    <a:pt x="232109" y="155305"/>
                    <a:pt x="235917" y="174563"/>
                    <a:pt x="238980" y="187669"/>
                  </a:cubicBezTo>
                  <a:cubicBezTo>
                    <a:pt x="239642" y="190979"/>
                    <a:pt x="242870" y="193104"/>
                    <a:pt x="246182" y="192442"/>
                  </a:cubicBezTo>
                  <a:cubicBezTo>
                    <a:pt x="249465" y="191779"/>
                    <a:pt x="251618" y="188551"/>
                    <a:pt x="250955" y="185268"/>
                  </a:cubicBezTo>
                  <a:cubicBezTo>
                    <a:pt x="249051" y="173984"/>
                    <a:pt x="247230" y="158147"/>
                    <a:pt x="245299" y="140214"/>
                  </a:cubicBezTo>
                  <a:cubicBezTo>
                    <a:pt x="244278" y="130612"/>
                    <a:pt x="243229" y="120404"/>
                    <a:pt x="242125" y="10997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"/>
            <p:cNvSpPr/>
            <p:nvPr/>
          </p:nvSpPr>
          <p:spPr>
            <a:xfrm rot="10800000">
              <a:off x="8549942" y="201232"/>
              <a:ext cx="355020" cy="339458"/>
            </a:xfrm>
            <a:custGeom>
              <a:avLst/>
              <a:gdLst/>
              <a:ahLst/>
              <a:cxnLst/>
              <a:rect l="l" t="t" r="r" b="b"/>
              <a:pathLst>
                <a:path w="710040" h="678916" extrusionOk="0">
                  <a:moveTo>
                    <a:pt x="361967" y="302185"/>
                  </a:moveTo>
                  <a:cubicBezTo>
                    <a:pt x="358600" y="302185"/>
                    <a:pt x="355869" y="299454"/>
                    <a:pt x="355869" y="296088"/>
                  </a:cubicBezTo>
                  <a:cubicBezTo>
                    <a:pt x="355813" y="293605"/>
                    <a:pt x="357938" y="286266"/>
                    <a:pt x="362188" y="275478"/>
                  </a:cubicBezTo>
                  <a:cubicBezTo>
                    <a:pt x="368617" y="259090"/>
                    <a:pt x="379737" y="233596"/>
                    <a:pt x="392982" y="204682"/>
                  </a:cubicBezTo>
                  <a:cubicBezTo>
                    <a:pt x="400129" y="189121"/>
                    <a:pt x="407855" y="172567"/>
                    <a:pt x="415857" y="155903"/>
                  </a:cubicBezTo>
                  <a:cubicBezTo>
                    <a:pt x="421044" y="145115"/>
                    <a:pt x="426398" y="134327"/>
                    <a:pt x="431695" y="123705"/>
                  </a:cubicBezTo>
                  <a:cubicBezTo>
                    <a:pt x="461303" y="64331"/>
                    <a:pt x="489173" y="10806"/>
                    <a:pt x="491270" y="4185"/>
                  </a:cubicBezTo>
                  <a:cubicBezTo>
                    <a:pt x="492180" y="1095"/>
                    <a:pt x="495436" y="-671"/>
                    <a:pt x="498527" y="239"/>
                  </a:cubicBezTo>
                  <a:cubicBezTo>
                    <a:pt x="501617" y="1150"/>
                    <a:pt x="503383" y="4406"/>
                    <a:pt x="502473" y="7523"/>
                  </a:cubicBezTo>
                  <a:cubicBezTo>
                    <a:pt x="501038" y="12627"/>
                    <a:pt x="486248" y="45432"/>
                    <a:pt x="466629" y="87259"/>
                  </a:cubicBezTo>
                  <a:cubicBezTo>
                    <a:pt x="455288" y="111455"/>
                    <a:pt x="442485" y="138769"/>
                    <a:pt x="429654" y="165421"/>
                  </a:cubicBezTo>
                  <a:cubicBezTo>
                    <a:pt x="422838" y="179575"/>
                    <a:pt x="415912" y="193536"/>
                    <a:pt x="409400" y="206806"/>
                  </a:cubicBezTo>
                  <a:cubicBezTo>
                    <a:pt x="397645" y="230810"/>
                    <a:pt x="386994" y="252523"/>
                    <a:pt x="379433" y="268912"/>
                  </a:cubicBezTo>
                  <a:cubicBezTo>
                    <a:pt x="374853" y="278844"/>
                    <a:pt x="371349" y="286735"/>
                    <a:pt x="369445" y="291922"/>
                  </a:cubicBezTo>
                  <a:cubicBezTo>
                    <a:pt x="368700" y="293964"/>
                    <a:pt x="368093" y="295343"/>
                    <a:pt x="368065" y="296088"/>
                  </a:cubicBezTo>
                  <a:cubicBezTo>
                    <a:pt x="368065" y="299454"/>
                    <a:pt x="365333" y="302185"/>
                    <a:pt x="361967" y="302185"/>
                  </a:cubicBezTo>
                  <a:close/>
                  <a:moveTo>
                    <a:pt x="105154" y="92197"/>
                  </a:moveTo>
                  <a:cubicBezTo>
                    <a:pt x="114481" y="102957"/>
                    <a:pt x="135093" y="124919"/>
                    <a:pt x="160203" y="150716"/>
                  </a:cubicBezTo>
                  <a:cubicBezTo>
                    <a:pt x="171213" y="162028"/>
                    <a:pt x="183051" y="174057"/>
                    <a:pt x="195247" y="186169"/>
                  </a:cubicBezTo>
                  <a:cubicBezTo>
                    <a:pt x="203084" y="193922"/>
                    <a:pt x="211058" y="201702"/>
                    <a:pt x="219033" y="209345"/>
                  </a:cubicBezTo>
                  <a:cubicBezTo>
                    <a:pt x="231422" y="221236"/>
                    <a:pt x="243784" y="232769"/>
                    <a:pt x="255401" y="243446"/>
                  </a:cubicBezTo>
                  <a:cubicBezTo>
                    <a:pt x="278745" y="264966"/>
                    <a:pt x="299219" y="282983"/>
                    <a:pt x="311636" y="293136"/>
                  </a:cubicBezTo>
                  <a:cubicBezTo>
                    <a:pt x="314175" y="295315"/>
                    <a:pt x="318038" y="295012"/>
                    <a:pt x="320218" y="292446"/>
                  </a:cubicBezTo>
                  <a:cubicBezTo>
                    <a:pt x="322425" y="289880"/>
                    <a:pt x="322122" y="286045"/>
                    <a:pt x="319556" y="283865"/>
                  </a:cubicBezTo>
                  <a:cubicBezTo>
                    <a:pt x="307028" y="272719"/>
                    <a:pt x="286140" y="252302"/>
                    <a:pt x="262106" y="228685"/>
                  </a:cubicBezTo>
                  <a:cubicBezTo>
                    <a:pt x="250020" y="216794"/>
                    <a:pt x="237162" y="204075"/>
                    <a:pt x="224137" y="191356"/>
                  </a:cubicBezTo>
                  <a:cubicBezTo>
                    <a:pt x="211279" y="178802"/>
                    <a:pt x="198255" y="166304"/>
                    <a:pt x="185838" y="154330"/>
                  </a:cubicBezTo>
                  <a:cubicBezTo>
                    <a:pt x="163321" y="132644"/>
                    <a:pt x="142764" y="112862"/>
                    <a:pt x="128526" y="98736"/>
                  </a:cubicBezTo>
                  <a:cubicBezTo>
                    <a:pt x="119586" y="89824"/>
                    <a:pt x="113129" y="83286"/>
                    <a:pt x="110314" y="79947"/>
                  </a:cubicBezTo>
                  <a:lnTo>
                    <a:pt x="110149" y="79782"/>
                  </a:lnTo>
                  <a:lnTo>
                    <a:pt x="110121" y="80306"/>
                  </a:lnTo>
                  <a:cubicBezTo>
                    <a:pt x="110121" y="80471"/>
                    <a:pt x="110094" y="80665"/>
                    <a:pt x="110066" y="80830"/>
                  </a:cubicBezTo>
                  <a:lnTo>
                    <a:pt x="110038" y="81244"/>
                  </a:lnTo>
                  <a:cubicBezTo>
                    <a:pt x="110038" y="80637"/>
                    <a:pt x="109928" y="80002"/>
                    <a:pt x="109735" y="79423"/>
                  </a:cubicBezTo>
                  <a:cubicBezTo>
                    <a:pt x="109459" y="79175"/>
                    <a:pt x="109238" y="78954"/>
                    <a:pt x="109404" y="78844"/>
                  </a:cubicBezTo>
                  <a:lnTo>
                    <a:pt x="109487" y="78788"/>
                  </a:lnTo>
                  <a:cubicBezTo>
                    <a:pt x="109266" y="78292"/>
                    <a:pt x="108962" y="77823"/>
                    <a:pt x="108604" y="77409"/>
                  </a:cubicBezTo>
                  <a:cubicBezTo>
                    <a:pt x="106479" y="74981"/>
                    <a:pt x="102781" y="74705"/>
                    <a:pt x="100353" y="76830"/>
                  </a:cubicBezTo>
                  <a:cubicBezTo>
                    <a:pt x="99415" y="77602"/>
                    <a:pt x="96794" y="80747"/>
                    <a:pt x="99553" y="85217"/>
                  </a:cubicBezTo>
                  <a:cubicBezTo>
                    <a:pt x="100326" y="86431"/>
                    <a:pt x="102202" y="88831"/>
                    <a:pt x="105154" y="92197"/>
                  </a:cubicBezTo>
                  <a:close/>
                  <a:moveTo>
                    <a:pt x="109652" y="79147"/>
                  </a:moveTo>
                  <a:lnTo>
                    <a:pt x="109956" y="79616"/>
                  </a:lnTo>
                  <a:cubicBezTo>
                    <a:pt x="110038" y="79671"/>
                    <a:pt x="110094" y="79726"/>
                    <a:pt x="110149" y="79782"/>
                  </a:cubicBezTo>
                  <a:cubicBezTo>
                    <a:pt x="110176" y="79064"/>
                    <a:pt x="110038" y="78485"/>
                    <a:pt x="109487" y="78788"/>
                  </a:cubicBezTo>
                  <a:lnTo>
                    <a:pt x="109542" y="78899"/>
                  </a:lnTo>
                  <a:cubicBezTo>
                    <a:pt x="109569" y="78982"/>
                    <a:pt x="109625" y="79064"/>
                    <a:pt x="109652" y="79147"/>
                  </a:cubicBezTo>
                  <a:close/>
                  <a:moveTo>
                    <a:pt x="339230" y="323402"/>
                  </a:moveTo>
                  <a:cubicBezTo>
                    <a:pt x="338292" y="320174"/>
                    <a:pt x="334898" y="318325"/>
                    <a:pt x="331669" y="319264"/>
                  </a:cubicBezTo>
                  <a:cubicBezTo>
                    <a:pt x="311498" y="324754"/>
                    <a:pt x="274661" y="334217"/>
                    <a:pt x="232774" y="345529"/>
                  </a:cubicBezTo>
                  <a:cubicBezTo>
                    <a:pt x="211638" y="351240"/>
                    <a:pt x="189204" y="357393"/>
                    <a:pt x="167019" y="363739"/>
                  </a:cubicBezTo>
                  <a:cubicBezTo>
                    <a:pt x="138349" y="371961"/>
                    <a:pt x="110094" y="380513"/>
                    <a:pt x="85232" y="388128"/>
                  </a:cubicBezTo>
                  <a:cubicBezTo>
                    <a:pt x="43621" y="400875"/>
                    <a:pt x="11640" y="411387"/>
                    <a:pt x="3528" y="415084"/>
                  </a:cubicBezTo>
                  <a:cubicBezTo>
                    <a:pt x="548" y="416353"/>
                    <a:pt x="-805" y="419802"/>
                    <a:pt x="492" y="422754"/>
                  </a:cubicBezTo>
                  <a:cubicBezTo>
                    <a:pt x="1762" y="425734"/>
                    <a:pt x="5211" y="427086"/>
                    <a:pt x="8163" y="425789"/>
                  </a:cubicBezTo>
                  <a:cubicBezTo>
                    <a:pt x="18511" y="421512"/>
                    <a:pt x="67655" y="408269"/>
                    <a:pt x="125491" y="392322"/>
                  </a:cubicBezTo>
                  <a:cubicBezTo>
                    <a:pt x="150960" y="385287"/>
                    <a:pt x="178056" y="377782"/>
                    <a:pt x="204325" y="370223"/>
                  </a:cubicBezTo>
                  <a:cubicBezTo>
                    <a:pt x="222454" y="365035"/>
                    <a:pt x="240169" y="359711"/>
                    <a:pt x="256670" y="354799"/>
                  </a:cubicBezTo>
                  <a:cubicBezTo>
                    <a:pt x="289948" y="344867"/>
                    <a:pt x="318286" y="336176"/>
                    <a:pt x="335063" y="330962"/>
                  </a:cubicBezTo>
                  <a:cubicBezTo>
                    <a:pt x="338292" y="330024"/>
                    <a:pt x="340168" y="326630"/>
                    <a:pt x="339230" y="323402"/>
                  </a:cubicBezTo>
                  <a:close/>
                  <a:moveTo>
                    <a:pt x="353413" y="344509"/>
                  </a:moveTo>
                  <a:cubicBezTo>
                    <a:pt x="350074" y="344067"/>
                    <a:pt x="347011" y="346440"/>
                    <a:pt x="346597" y="349778"/>
                  </a:cubicBezTo>
                  <a:cubicBezTo>
                    <a:pt x="343948" y="367601"/>
                    <a:pt x="339423" y="397123"/>
                    <a:pt x="334153" y="431445"/>
                  </a:cubicBezTo>
                  <a:cubicBezTo>
                    <a:pt x="331531" y="448661"/>
                    <a:pt x="328634" y="467064"/>
                    <a:pt x="325764" y="485797"/>
                  </a:cubicBezTo>
                  <a:cubicBezTo>
                    <a:pt x="323888" y="497827"/>
                    <a:pt x="322039" y="509966"/>
                    <a:pt x="320190" y="522051"/>
                  </a:cubicBezTo>
                  <a:cubicBezTo>
                    <a:pt x="317376" y="540646"/>
                    <a:pt x="314561" y="559021"/>
                    <a:pt x="311691" y="576320"/>
                  </a:cubicBezTo>
                  <a:cubicBezTo>
                    <a:pt x="304628" y="618975"/>
                    <a:pt x="297508" y="654897"/>
                    <a:pt x="290582" y="670623"/>
                  </a:cubicBezTo>
                  <a:cubicBezTo>
                    <a:pt x="289230" y="673548"/>
                    <a:pt x="290527" y="677024"/>
                    <a:pt x="293452" y="678376"/>
                  </a:cubicBezTo>
                  <a:cubicBezTo>
                    <a:pt x="296377" y="679728"/>
                    <a:pt x="299854" y="678459"/>
                    <a:pt x="301206" y="675534"/>
                  </a:cubicBezTo>
                  <a:cubicBezTo>
                    <a:pt x="310753" y="655725"/>
                    <a:pt x="322425" y="604159"/>
                    <a:pt x="332635" y="546661"/>
                  </a:cubicBezTo>
                  <a:cubicBezTo>
                    <a:pt x="334898" y="533887"/>
                    <a:pt x="337077" y="520809"/>
                    <a:pt x="339092" y="507731"/>
                  </a:cubicBezTo>
                  <a:cubicBezTo>
                    <a:pt x="341134" y="494626"/>
                    <a:pt x="343010" y="481521"/>
                    <a:pt x="344721" y="468719"/>
                  </a:cubicBezTo>
                  <a:cubicBezTo>
                    <a:pt x="351261" y="419774"/>
                    <a:pt x="356007" y="375161"/>
                    <a:pt x="358683" y="351351"/>
                  </a:cubicBezTo>
                  <a:cubicBezTo>
                    <a:pt x="359125" y="348012"/>
                    <a:pt x="356724" y="344950"/>
                    <a:pt x="353413" y="344509"/>
                  </a:cubicBezTo>
                  <a:close/>
                  <a:moveTo>
                    <a:pt x="571456" y="513553"/>
                  </a:moveTo>
                  <a:cubicBezTo>
                    <a:pt x="563813" y="505717"/>
                    <a:pt x="556666" y="498516"/>
                    <a:pt x="550982" y="492916"/>
                  </a:cubicBezTo>
                  <a:cubicBezTo>
                    <a:pt x="537130" y="479369"/>
                    <a:pt x="523361" y="465739"/>
                    <a:pt x="509481" y="452220"/>
                  </a:cubicBezTo>
                  <a:cubicBezTo>
                    <a:pt x="500210" y="443226"/>
                    <a:pt x="490939" y="434231"/>
                    <a:pt x="481584" y="425320"/>
                  </a:cubicBezTo>
                  <a:cubicBezTo>
                    <a:pt x="467539" y="411966"/>
                    <a:pt x="453412" y="398695"/>
                    <a:pt x="439256" y="385452"/>
                  </a:cubicBezTo>
                  <a:cubicBezTo>
                    <a:pt x="418009" y="365587"/>
                    <a:pt x="396624" y="345916"/>
                    <a:pt x="375267" y="326189"/>
                  </a:cubicBezTo>
                  <a:cubicBezTo>
                    <a:pt x="372811" y="323844"/>
                    <a:pt x="368948" y="323926"/>
                    <a:pt x="366630" y="326382"/>
                  </a:cubicBezTo>
                  <a:cubicBezTo>
                    <a:pt x="364312" y="328810"/>
                    <a:pt x="364395" y="332672"/>
                    <a:pt x="366823" y="334990"/>
                  </a:cubicBezTo>
                  <a:cubicBezTo>
                    <a:pt x="387463" y="355462"/>
                    <a:pt x="407993" y="376044"/>
                    <a:pt x="428660" y="396461"/>
                  </a:cubicBezTo>
                  <a:cubicBezTo>
                    <a:pt x="442457" y="410090"/>
                    <a:pt x="456254" y="423692"/>
                    <a:pt x="470161" y="437183"/>
                  </a:cubicBezTo>
                  <a:cubicBezTo>
                    <a:pt x="479432" y="446178"/>
                    <a:pt x="488786" y="455117"/>
                    <a:pt x="498168" y="464001"/>
                  </a:cubicBezTo>
                  <a:cubicBezTo>
                    <a:pt x="512213" y="477355"/>
                    <a:pt x="526424" y="490543"/>
                    <a:pt x="540579" y="503786"/>
                  </a:cubicBezTo>
                  <a:lnTo>
                    <a:pt x="610253" y="570361"/>
                  </a:lnTo>
                  <a:cubicBezTo>
                    <a:pt x="612543" y="572623"/>
                    <a:pt x="616268" y="572596"/>
                    <a:pt x="618531" y="570306"/>
                  </a:cubicBezTo>
                  <a:cubicBezTo>
                    <a:pt x="620794" y="568016"/>
                    <a:pt x="620766" y="564319"/>
                    <a:pt x="618476" y="562029"/>
                  </a:cubicBezTo>
                  <a:cubicBezTo>
                    <a:pt x="606555" y="549834"/>
                    <a:pt x="587847" y="530300"/>
                    <a:pt x="571456" y="513553"/>
                  </a:cubicBezTo>
                  <a:close/>
                  <a:moveTo>
                    <a:pt x="702884" y="274981"/>
                  </a:moveTo>
                  <a:cubicBezTo>
                    <a:pt x="699242" y="275754"/>
                    <a:pt x="695572" y="276389"/>
                    <a:pt x="691902" y="276995"/>
                  </a:cubicBezTo>
                  <a:cubicBezTo>
                    <a:pt x="686328" y="277906"/>
                    <a:pt x="680699" y="278651"/>
                    <a:pt x="675097" y="279424"/>
                  </a:cubicBezTo>
                  <a:cubicBezTo>
                    <a:pt x="663287" y="281106"/>
                    <a:pt x="651477" y="282652"/>
                    <a:pt x="639640" y="284114"/>
                  </a:cubicBezTo>
                  <a:cubicBezTo>
                    <a:pt x="627830" y="285576"/>
                    <a:pt x="615992" y="286956"/>
                    <a:pt x="604155" y="288197"/>
                  </a:cubicBezTo>
                  <a:cubicBezTo>
                    <a:pt x="583128" y="290487"/>
                    <a:pt x="562047" y="292308"/>
                    <a:pt x="540993" y="294405"/>
                  </a:cubicBezTo>
                  <a:cubicBezTo>
                    <a:pt x="519912" y="296474"/>
                    <a:pt x="498858" y="298681"/>
                    <a:pt x="477777" y="300916"/>
                  </a:cubicBezTo>
                  <a:cubicBezTo>
                    <a:pt x="449631" y="303896"/>
                    <a:pt x="421513" y="307152"/>
                    <a:pt x="393423" y="310573"/>
                  </a:cubicBezTo>
                  <a:cubicBezTo>
                    <a:pt x="390057" y="310904"/>
                    <a:pt x="387629" y="313911"/>
                    <a:pt x="387960" y="317249"/>
                  </a:cubicBezTo>
                  <a:cubicBezTo>
                    <a:pt x="388319" y="320615"/>
                    <a:pt x="391326" y="323044"/>
                    <a:pt x="394665" y="322712"/>
                  </a:cubicBezTo>
                  <a:cubicBezTo>
                    <a:pt x="419996" y="320615"/>
                    <a:pt x="445354" y="318850"/>
                    <a:pt x="470740" y="316919"/>
                  </a:cubicBezTo>
                  <a:cubicBezTo>
                    <a:pt x="487655" y="315649"/>
                    <a:pt x="504570" y="314353"/>
                    <a:pt x="521485" y="312835"/>
                  </a:cubicBezTo>
                  <a:cubicBezTo>
                    <a:pt x="535585" y="311566"/>
                    <a:pt x="549685" y="310159"/>
                    <a:pt x="563758" y="308614"/>
                  </a:cubicBezTo>
                  <a:cubicBezTo>
                    <a:pt x="577858" y="307069"/>
                    <a:pt x="591903" y="305275"/>
                    <a:pt x="605976" y="303427"/>
                  </a:cubicBezTo>
                  <a:cubicBezTo>
                    <a:pt x="617869" y="301827"/>
                    <a:pt x="629761" y="300089"/>
                    <a:pt x="641627" y="298185"/>
                  </a:cubicBezTo>
                  <a:cubicBezTo>
                    <a:pt x="653492" y="296309"/>
                    <a:pt x="665302" y="294267"/>
                    <a:pt x="677112" y="292143"/>
                  </a:cubicBezTo>
                  <a:cubicBezTo>
                    <a:pt x="682796" y="291122"/>
                    <a:pt x="688453" y="290101"/>
                    <a:pt x="694109" y="288970"/>
                  </a:cubicBezTo>
                  <a:cubicBezTo>
                    <a:pt x="697917" y="288170"/>
                    <a:pt x="701725" y="287342"/>
                    <a:pt x="705505" y="286376"/>
                  </a:cubicBezTo>
                  <a:cubicBezTo>
                    <a:pt x="708651" y="285659"/>
                    <a:pt x="710610" y="282514"/>
                    <a:pt x="709893" y="279368"/>
                  </a:cubicBezTo>
                  <a:cubicBezTo>
                    <a:pt x="709148" y="276223"/>
                    <a:pt x="706030" y="274264"/>
                    <a:pt x="702884" y="274981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"/>
            <p:cNvSpPr/>
            <p:nvPr/>
          </p:nvSpPr>
          <p:spPr>
            <a:xfrm rot="10800000">
              <a:off x="8707272" y="359662"/>
              <a:ext cx="47874" cy="44557"/>
            </a:xfrm>
            <a:custGeom>
              <a:avLst/>
              <a:gdLst/>
              <a:ahLst/>
              <a:cxnLst/>
              <a:rect l="l" t="t" r="r" b="b"/>
              <a:pathLst>
                <a:path w="95749" h="89115" extrusionOk="0">
                  <a:moveTo>
                    <a:pt x="47875" y="0"/>
                  </a:moveTo>
                  <a:cubicBezTo>
                    <a:pt x="74309" y="0"/>
                    <a:pt x="95749" y="19975"/>
                    <a:pt x="95749" y="44558"/>
                  </a:cubicBezTo>
                  <a:cubicBezTo>
                    <a:pt x="95749" y="69141"/>
                    <a:pt x="74309" y="89116"/>
                    <a:pt x="47875" y="89116"/>
                  </a:cubicBezTo>
                  <a:cubicBezTo>
                    <a:pt x="21440" y="89116"/>
                    <a:pt x="0" y="69141"/>
                    <a:pt x="0" y="44558"/>
                  </a:cubicBezTo>
                  <a:cubicBezTo>
                    <a:pt x="0" y="19975"/>
                    <a:pt x="21440" y="0"/>
                    <a:pt x="47875" y="0"/>
                  </a:cubicBezTo>
                  <a:lnTo>
                    <a:pt x="47875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"/>
            <p:cNvSpPr/>
            <p:nvPr/>
          </p:nvSpPr>
          <p:spPr>
            <a:xfrm rot="10800000">
              <a:off x="8461284" y="243705"/>
              <a:ext cx="367990" cy="364016"/>
            </a:xfrm>
            <a:custGeom>
              <a:avLst/>
              <a:gdLst/>
              <a:ahLst/>
              <a:cxnLst/>
              <a:rect l="l" t="t" r="r" b="b"/>
              <a:pathLst>
                <a:path w="735980" h="728032" extrusionOk="0">
                  <a:moveTo>
                    <a:pt x="129934" y="46705"/>
                  </a:moveTo>
                  <a:cubicBezTo>
                    <a:pt x="129962" y="46540"/>
                    <a:pt x="129990" y="46402"/>
                    <a:pt x="130017" y="46264"/>
                  </a:cubicBezTo>
                  <a:cubicBezTo>
                    <a:pt x="130321" y="46319"/>
                    <a:pt x="130210" y="46678"/>
                    <a:pt x="129962" y="47064"/>
                  </a:cubicBezTo>
                  <a:lnTo>
                    <a:pt x="129934" y="46733"/>
                  </a:lnTo>
                  <a:lnTo>
                    <a:pt x="129934" y="46705"/>
                  </a:lnTo>
                  <a:close/>
                  <a:moveTo>
                    <a:pt x="147622" y="125530"/>
                  </a:moveTo>
                  <a:cubicBezTo>
                    <a:pt x="145359" y="115156"/>
                    <a:pt x="142710" y="104921"/>
                    <a:pt x="140337" y="94685"/>
                  </a:cubicBezTo>
                  <a:lnTo>
                    <a:pt x="132142" y="60997"/>
                  </a:lnTo>
                  <a:cubicBezTo>
                    <a:pt x="132004" y="60335"/>
                    <a:pt x="130321" y="51065"/>
                    <a:pt x="129962" y="47064"/>
                  </a:cubicBezTo>
                  <a:lnTo>
                    <a:pt x="129824" y="47285"/>
                  </a:lnTo>
                  <a:lnTo>
                    <a:pt x="129686" y="47478"/>
                  </a:lnTo>
                  <a:cubicBezTo>
                    <a:pt x="129797" y="47230"/>
                    <a:pt x="129879" y="46954"/>
                    <a:pt x="129934" y="46705"/>
                  </a:cubicBezTo>
                  <a:cubicBezTo>
                    <a:pt x="129907" y="46512"/>
                    <a:pt x="129769" y="46237"/>
                    <a:pt x="129907" y="46237"/>
                  </a:cubicBezTo>
                  <a:lnTo>
                    <a:pt x="130017" y="46264"/>
                  </a:lnTo>
                  <a:cubicBezTo>
                    <a:pt x="130348" y="44250"/>
                    <a:pt x="129576" y="42126"/>
                    <a:pt x="127893" y="40774"/>
                  </a:cubicBezTo>
                  <a:cubicBezTo>
                    <a:pt x="126430" y="39532"/>
                    <a:pt x="124885" y="39449"/>
                    <a:pt x="123616" y="39504"/>
                  </a:cubicBezTo>
                  <a:cubicBezTo>
                    <a:pt x="121988" y="39615"/>
                    <a:pt x="120166" y="40415"/>
                    <a:pt x="118842" y="42843"/>
                  </a:cubicBezTo>
                  <a:cubicBezTo>
                    <a:pt x="118566" y="43367"/>
                    <a:pt x="118124" y="44885"/>
                    <a:pt x="118124" y="47147"/>
                  </a:cubicBezTo>
                  <a:cubicBezTo>
                    <a:pt x="118097" y="51479"/>
                    <a:pt x="119173" y="62708"/>
                    <a:pt x="119311" y="63480"/>
                  </a:cubicBezTo>
                  <a:lnTo>
                    <a:pt x="125244" y="97885"/>
                  </a:lnTo>
                  <a:cubicBezTo>
                    <a:pt x="126568" y="104810"/>
                    <a:pt x="127837" y="111763"/>
                    <a:pt x="129272" y="118716"/>
                  </a:cubicBezTo>
                  <a:cubicBezTo>
                    <a:pt x="130128" y="122799"/>
                    <a:pt x="131038" y="126882"/>
                    <a:pt x="131949" y="130966"/>
                  </a:cubicBezTo>
                  <a:cubicBezTo>
                    <a:pt x="127037" y="126993"/>
                    <a:pt x="122677" y="122495"/>
                    <a:pt x="118124" y="118053"/>
                  </a:cubicBezTo>
                  <a:cubicBezTo>
                    <a:pt x="116441" y="116426"/>
                    <a:pt x="114730" y="114825"/>
                    <a:pt x="112937" y="113280"/>
                  </a:cubicBezTo>
                  <a:cubicBezTo>
                    <a:pt x="111143" y="111680"/>
                    <a:pt x="109267" y="110163"/>
                    <a:pt x="107363" y="108728"/>
                  </a:cubicBezTo>
                  <a:cubicBezTo>
                    <a:pt x="100685" y="103707"/>
                    <a:pt x="93732" y="99265"/>
                    <a:pt x="86088" y="95623"/>
                  </a:cubicBezTo>
                  <a:cubicBezTo>
                    <a:pt x="83302" y="93995"/>
                    <a:pt x="79714" y="94905"/>
                    <a:pt x="78086" y="97692"/>
                  </a:cubicBezTo>
                  <a:cubicBezTo>
                    <a:pt x="76431" y="100479"/>
                    <a:pt x="77369" y="104065"/>
                    <a:pt x="80128" y="105693"/>
                  </a:cubicBezTo>
                  <a:cubicBezTo>
                    <a:pt x="85702" y="109721"/>
                    <a:pt x="90338" y="114577"/>
                    <a:pt x="95249" y="119240"/>
                  </a:cubicBezTo>
                  <a:cubicBezTo>
                    <a:pt x="98671" y="122495"/>
                    <a:pt x="102037" y="125806"/>
                    <a:pt x="105680" y="128758"/>
                  </a:cubicBezTo>
                  <a:cubicBezTo>
                    <a:pt x="112137" y="134056"/>
                    <a:pt x="119090" y="138470"/>
                    <a:pt x="126485" y="142305"/>
                  </a:cubicBezTo>
                  <a:cubicBezTo>
                    <a:pt x="129051" y="143933"/>
                    <a:pt x="132197" y="143188"/>
                    <a:pt x="134129" y="140981"/>
                  </a:cubicBezTo>
                  <a:cubicBezTo>
                    <a:pt x="137136" y="154086"/>
                    <a:pt x="140310" y="167164"/>
                    <a:pt x="142959" y="180324"/>
                  </a:cubicBezTo>
                  <a:cubicBezTo>
                    <a:pt x="144338" y="187194"/>
                    <a:pt x="145690" y="194009"/>
                    <a:pt x="146822" y="200879"/>
                  </a:cubicBezTo>
                  <a:cubicBezTo>
                    <a:pt x="147236" y="204217"/>
                    <a:pt x="150271" y="206590"/>
                    <a:pt x="153637" y="206176"/>
                  </a:cubicBezTo>
                  <a:cubicBezTo>
                    <a:pt x="156976" y="205762"/>
                    <a:pt x="159349" y="202727"/>
                    <a:pt x="158935" y="199389"/>
                  </a:cubicBezTo>
                  <a:cubicBezTo>
                    <a:pt x="157390" y="181731"/>
                    <a:pt x="154962" y="164018"/>
                    <a:pt x="151789" y="146388"/>
                  </a:cubicBezTo>
                  <a:cubicBezTo>
                    <a:pt x="150519" y="139408"/>
                    <a:pt x="149140" y="132456"/>
                    <a:pt x="147622" y="125530"/>
                  </a:cubicBezTo>
                  <a:close/>
                  <a:moveTo>
                    <a:pt x="47540" y="66515"/>
                  </a:moveTo>
                  <a:cubicBezTo>
                    <a:pt x="45498" y="64777"/>
                    <a:pt x="43457" y="63039"/>
                    <a:pt x="41221" y="61549"/>
                  </a:cubicBezTo>
                  <a:cubicBezTo>
                    <a:pt x="37496" y="59011"/>
                    <a:pt x="33468" y="57079"/>
                    <a:pt x="29577" y="54845"/>
                  </a:cubicBezTo>
                  <a:cubicBezTo>
                    <a:pt x="29108" y="54596"/>
                    <a:pt x="23727" y="51341"/>
                    <a:pt x="21409" y="50623"/>
                  </a:cubicBezTo>
                  <a:cubicBezTo>
                    <a:pt x="17188" y="49271"/>
                    <a:pt x="14456" y="50651"/>
                    <a:pt x="13628" y="51837"/>
                  </a:cubicBezTo>
                  <a:cubicBezTo>
                    <a:pt x="11448" y="54210"/>
                    <a:pt x="11586" y="57907"/>
                    <a:pt x="13959" y="60114"/>
                  </a:cubicBezTo>
                  <a:cubicBezTo>
                    <a:pt x="14594" y="60721"/>
                    <a:pt x="15366" y="61135"/>
                    <a:pt x="16167" y="61383"/>
                  </a:cubicBezTo>
                  <a:cubicBezTo>
                    <a:pt x="16470" y="60914"/>
                    <a:pt x="17022" y="61107"/>
                    <a:pt x="17629" y="61659"/>
                  </a:cubicBezTo>
                  <a:cubicBezTo>
                    <a:pt x="19147" y="62984"/>
                    <a:pt x="21161" y="66350"/>
                    <a:pt x="21382" y="66570"/>
                  </a:cubicBezTo>
                  <a:cubicBezTo>
                    <a:pt x="24886" y="69440"/>
                    <a:pt x="28115" y="72557"/>
                    <a:pt x="31812" y="75151"/>
                  </a:cubicBezTo>
                  <a:cubicBezTo>
                    <a:pt x="34020" y="76724"/>
                    <a:pt x="36393" y="78020"/>
                    <a:pt x="38766" y="79317"/>
                  </a:cubicBezTo>
                  <a:cubicBezTo>
                    <a:pt x="42380" y="81276"/>
                    <a:pt x="46023" y="82931"/>
                    <a:pt x="49720" y="84752"/>
                  </a:cubicBezTo>
                  <a:cubicBezTo>
                    <a:pt x="52507" y="86656"/>
                    <a:pt x="56315" y="85911"/>
                    <a:pt x="58191" y="83124"/>
                  </a:cubicBezTo>
                  <a:cubicBezTo>
                    <a:pt x="60095" y="80338"/>
                    <a:pt x="59350" y="76558"/>
                    <a:pt x="56563" y="74654"/>
                  </a:cubicBezTo>
                  <a:cubicBezTo>
                    <a:pt x="53528" y="71923"/>
                    <a:pt x="50658" y="69136"/>
                    <a:pt x="47540" y="66515"/>
                  </a:cubicBezTo>
                  <a:close/>
                  <a:moveTo>
                    <a:pt x="17574" y="61659"/>
                  </a:moveTo>
                  <a:cubicBezTo>
                    <a:pt x="17077" y="61632"/>
                    <a:pt x="16608" y="61521"/>
                    <a:pt x="16167" y="61383"/>
                  </a:cubicBezTo>
                  <a:cubicBezTo>
                    <a:pt x="15808" y="61908"/>
                    <a:pt x="16912" y="61714"/>
                    <a:pt x="17574" y="61659"/>
                  </a:cubicBezTo>
                  <a:close/>
                  <a:moveTo>
                    <a:pt x="223062" y="271"/>
                  </a:moveTo>
                  <a:cubicBezTo>
                    <a:pt x="219834" y="-722"/>
                    <a:pt x="216412" y="1099"/>
                    <a:pt x="215419" y="4300"/>
                  </a:cubicBezTo>
                  <a:cubicBezTo>
                    <a:pt x="212439" y="12659"/>
                    <a:pt x="208272" y="20798"/>
                    <a:pt x="203719" y="28965"/>
                  </a:cubicBezTo>
                  <a:cubicBezTo>
                    <a:pt x="198504" y="38346"/>
                    <a:pt x="192516" y="47533"/>
                    <a:pt x="186777" y="56776"/>
                  </a:cubicBezTo>
                  <a:cubicBezTo>
                    <a:pt x="180789" y="66488"/>
                    <a:pt x="175160" y="76254"/>
                    <a:pt x="169973" y="85607"/>
                  </a:cubicBezTo>
                  <a:cubicBezTo>
                    <a:pt x="166993" y="91208"/>
                    <a:pt x="160370" y="99816"/>
                    <a:pt x="156369" y="107818"/>
                  </a:cubicBezTo>
                  <a:cubicBezTo>
                    <a:pt x="153996" y="112508"/>
                    <a:pt x="152396" y="117033"/>
                    <a:pt x="152285" y="120868"/>
                  </a:cubicBezTo>
                  <a:cubicBezTo>
                    <a:pt x="152037" y="124096"/>
                    <a:pt x="154465" y="126910"/>
                    <a:pt x="157666" y="127158"/>
                  </a:cubicBezTo>
                  <a:cubicBezTo>
                    <a:pt x="160894" y="127406"/>
                    <a:pt x="163709" y="124979"/>
                    <a:pt x="163957" y="121778"/>
                  </a:cubicBezTo>
                  <a:cubicBezTo>
                    <a:pt x="164233" y="119405"/>
                    <a:pt x="165778" y="116839"/>
                    <a:pt x="167489" y="114081"/>
                  </a:cubicBezTo>
                  <a:cubicBezTo>
                    <a:pt x="172235" y="106493"/>
                    <a:pt x="179492" y="98492"/>
                    <a:pt x="182914" y="93195"/>
                  </a:cubicBezTo>
                  <a:cubicBezTo>
                    <a:pt x="187715" y="85470"/>
                    <a:pt x="193179" y="77689"/>
                    <a:pt x="198311" y="69495"/>
                  </a:cubicBezTo>
                  <a:cubicBezTo>
                    <a:pt x="203416" y="61411"/>
                    <a:pt x="208300" y="52996"/>
                    <a:pt x="212687" y="44471"/>
                  </a:cubicBezTo>
                  <a:cubicBezTo>
                    <a:pt x="218868" y="32469"/>
                    <a:pt x="223918" y="20191"/>
                    <a:pt x="227091" y="7886"/>
                  </a:cubicBezTo>
                  <a:cubicBezTo>
                    <a:pt x="228084" y="4658"/>
                    <a:pt x="226263" y="1265"/>
                    <a:pt x="223062" y="271"/>
                  </a:cubicBezTo>
                  <a:close/>
                  <a:moveTo>
                    <a:pt x="5433" y="129255"/>
                  </a:moveTo>
                  <a:cubicBezTo>
                    <a:pt x="4826" y="128814"/>
                    <a:pt x="4301" y="128400"/>
                    <a:pt x="3888" y="128069"/>
                  </a:cubicBezTo>
                  <a:cubicBezTo>
                    <a:pt x="3446" y="130745"/>
                    <a:pt x="4219" y="130635"/>
                    <a:pt x="5433" y="129255"/>
                  </a:cubicBezTo>
                  <a:close/>
                  <a:moveTo>
                    <a:pt x="9296" y="117060"/>
                  </a:moveTo>
                  <a:cubicBezTo>
                    <a:pt x="9296" y="117088"/>
                    <a:pt x="9296" y="117143"/>
                    <a:pt x="9296" y="117171"/>
                  </a:cubicBezTo>
                  <a:cubicBezTo>
                    <a:pt x="9820" y="117446"/>
                    <a:pt x="10289" y="117805"/>
                    <a:pt x="10676" y="118191"/>
                  </a:cubicBezTo>
                  <a:cubicBezTo>
                    <a:pt x="10289" y="117281"/>
                    <a:pt x="9655" y="116039"/>
                    <a:pt x="9296" y="117060"/>
                  </a:cubicBezTo>
                  <a:close/>
                  <a:moveTo>
                    <a:pt x="27397" y="124868"/>
                  </a:moveTo>
                  <a:cubicBezTo>
                    <a:pt x="26514" y="124178"/>
                    <a:pt x="25576" y="123516"/>
                    <a:pt x="24610" y="122937"/>
                  </a:cubicBezTo>
                  <a:cubicBezTo>
                    <a:pt x="23093" y="122054"/>
                    <a:pt x="21520" y="121364"/>
                    <a:pt x="19947" y="120619"/>
                  </a:cubicBezTo>
                  <a:cubicBezTo>
                    <a:pt x="18181" y="119985"/>
                    <a:pt x="13490" y="119378"/>
                    <a:pt x="10979" y="118495"/>
                  </a:cubicBezTo>
                  <a:lnTo>
                    <a:pt x="10869" y="118357"/>
                  </a:lnTo>
                  <a:lnTo>
                    <a:pt x="10676" y="118191"/>
                  </a:lnTo>
                  <a:lnTo>
                    <a:pt x="10786" y="118412"/>
                  </a:lnTo>
                  <a:cubicBezTo>
                    <a:pt x="9848" y="118053"/>
                    <a:pt x="9241" y="117667"/>
                    <a:pt x="9296" y="117171"/>
                  </a:cubicBezTo>
                  <a:cubicBezTo>
                    <a:pt x="9185" y="117143"/>
                    <a:pt x="9075" y="117088"/>
                    <a:pt x="8965" y="117033"/>
                  </a:cubicBezTo>
                  <a:cubicBezTo>
                    <a:pt x="8413" y="116646"/>
                    <a:pt x="8054" y="116564"/>
                    <a:pt x="7889" y="116453"/>
                  </a:cubicBezTo>
                  <a:cubicBezTo>
                    <a:pt x="7144" y="116039"/>
                    <a:pt x="6509" y="116205"/>
                    <a:pt x="6233" y="116150"/>
                  </a:cubicBezTo>
                  <a:cubicBezTo>
                    <a:pt x="4991" y="115819"/>
                    <a:pt x="4136" y="116508"/>
                    <a:pt x="3501" y="116646"/>
                  </a:cubicBezTo>
                  <a:cubicBezTo>
                    <a:pt x="2591" y="116867"/>
                    <a:pt x="2122" y="117640"/>
                    <a:pt x="1514" y="118081"/>
                  </a:cubicBezTo>
                  <a:cubicBezTo>
                    <a:pt x="-196" y="119350"/>
                    <a:pt x="-527" y="121668"/>
                    <a:pt x="880" y="125310"/>
                  </a:cubicBezTo>
                  <a:cubicBezTo>
                    <a:pt x="963" y="125530"/>
                    <a:pt x="1790" y="126386"/>
                    <a:pt x="3391" y="127710"/>
                  </a:cubicBezTo>
                  <a:lnTo>
                    <a:pt x="3888" y="128069"/>
                  </a:lnTo>
                  <a:lnTo>
                    <a:pt x="3943" y="127710"/>
                  </a:lnTo>
                  <a:cubicBezTo>
                    <a:pt x="3943" y="127627"/>
                    <a:pt x="4108" y="127710"/>
                    <a:pt x="4274" y="127738"/>
                  </a:cubicBezTo>
                  <a:cubicBezTo>
                    <a:pt x="4908" y="128013"/>
                    <a:pt x="5598" y="128179"/>
                    <a:pt x="6261" y="128207"/>
                  </a:cubicBezTo>
                  <a:lnTo>
                    <a:pt x="6040" y="128538"/>
                  </a:lnTo>
                  <a:cubicBezTo>
                    <a:pt x="5929" y="128676"/>
                    <a:pt x="5791" y="128841"/>
                    <a:pt x="5681" y="128979"/>
                  </a:cubicBezTo>
                  <a:lnTo>
                    <a:pt x="5433" y="129255"/>
                  </a:lnTo>
                  <a:cubicBezTo>
                    <a:pt x="7613" y="130910"/>
                    <a:pt x="10676" y="133173"/>
                    <a:pt x="12138" y="134359"/>
                  </a:cubicBezTo>
                  <a:cubicBezTo>
                    <a:pt x="13462" y="135242"/>
                    <a:pt x="14677" y="136235"/>
                    <a:pt x="16001" y="137063"/>
                  </a:cubicBezTo>
                  <a:cubicBezTo>
                    <a:pt x="16912" y="137642"/>
                    <a:pt x="17850" y="138139"/>
                    <a:pt x="18816" y="138608"/>
                  </a:cubicBezTo>
                  <a:cubicBezTo>
                    <a:pt x="22651" y="140512"/>
                    <a:pt x="26514" y="141946"/>
                    <a:pt x="30488" y="143519"/>
                  </a:cubicBezTo>
                  <a:cubicBezTo>
                    <a:pt x="33357" y="145257"/>
                    <a:pt x="37110" y="144292"/>
                    <a:pt x="38848" y="141422"/>
                  </a:cubicBezTo>
                  <a:cubicBezTo>
                    <a:pt x="40559" y="138525"/>
                    <a:pt x="39621" y="134773"/>
                    <a:pt x="36724" y="133035"/>
                  </a:cubicBezTo>
                  <a:cubicBezTo>
                    <a:pt x="33523" y="130359"/>
                    <a:pt x="30708" y="127434"/>
                    <a:pt x="27397" y="124868"/>
                  </a:cubicBezTo>
                  <a:close/>
                  <a:moveTo>
                    <a:pt x="252008" y="63342"/>
                  </a:moveTo>
                  <a:cubicBezTo>
                    <a:pt x="251373" y="64032"/>
                    <a:pt x="249055" y="66074"/>
                    <a:pt x="246296" y="69053"/>
                  </a:cubicBezTo>
                  <a:cubicBezTo>
                    <a:pt x="245137" y="70323"/>
                    <a:pt x="243896" y="71674"/>
                    <a:pt x="242792" y="73192"/>
                  </a:cubicBezTo>
                  <a:cubicBezTo>
                    <a:pt x="241743" y="74627"/>
                    <a:pt x="240860" y="76227"/>
                    <a:pt x="240005" y="77744"/>
                  </a:cubicBezTo>
                  <a:cubicBezTo>
                    <a:pt x="238515" y="80421"/>
                    <a:pt x="237466" y="82931"/>
                    <a:pt x="236473" y="84614"/>
                  </a:cubicBezTo>
                  <a:cubicBezTo>
                    <a:pt x="236225" y="85111"/>
                    <a:pt x="236004" y="85801"/>
                    <a:pt x="236004" y="85801"/>
                  </a:cubicBezTo>
                  <a:lnTo>
                    <a:pt x="236335" y="85690"/>
                  </a:lnTo>
                  <a:cubicBezTo>
                    <a:pt x="234983" y="86408"/>
                    <a:pt x="233934" y="87677"/>
                    <a:pt x="233493" y="89277"/>
                  </a:cubicBezTo>
                  <a:cubicBezTo>
                    <a:pt x="232637" y="92395"/>
                    <a:pt x="234486" y="95595"/>
                    <a:pt x="237604" y="96450"/>
                  </a:cubicBezTo>
                  <a:cubicBezTo>
                    <a:pt x="238653" y="97002"/>
                    <a:pt x="241026" y="96726"/>
                    <a:pt x="244309" y="94657"/>
                  </a:cubicBezTo>
                  <a:cubicBezTo>
                    <a:pt x="246241" y="93443"/>
                    <a:pt x="249773" y="90270"/>
                    <a:pt x="253443" y="86297"/>
                  </a:cubicBezTo>
                  <a:cubicBezTo>
                    <a:pt x="254298" y="85387"/>
                    <a:pt x="255098" y="84421"/>
                    <a:pt x="255816" y="83400"/>
                  </a:cubicBezTo>
                  <a:cubicBezTo>
                    <a:pt x="256561" y="82352"/>
                    <a:pt x="257196" y="81303"/>
                    <a:pt x="257775" y="80200"/>
                  </a:cubicBezTo>
                  <a:cubicBezTo>
                    <a:pt x="260369" y="75289"/>
                    <a:pt x="261969" y="70874"/>
                    <a:pt x="262411" y="69743"/>
                  </a:cubicBezTo>
                  <a:cubicBezTo>
                    <a:pt x="264177" y="66874"/>
                    <a:pt x="263294" y="63122"/>
                    <a:pt x="260424" y="61356"/>
                  </a:cubicBezTo>
                  <a:cubicBezTo>
                    <a:pt x="257554" y="59590"/>
                    <a:pt x="253802" y="60473"/>
                    <a:pt x="252008" y="63342"/>
                  </a:cubicBezTo>
                  <a:close/>
                  <a:moveTo>
                    <a:pt x="675733" y="606481"/>
                  </a:moveTo>
                  <a:cubicBezTo>
                    <a:pt x="665027" y="602508"/>
                    <a:pt x="654514" y="598231"/>
                    <a:pt x="643890" y="594120"/>
                  </a:cubicBezTo>
                  <a:cubicBezTo>
                    <a:pt x="636799" y="591389"/>
                    <a:pt x="629707" y="588657"/>
                    <a:pt x="622561" y="586064"/>
                  </a:cubicBezTo>
                  <a:cubicBezTo>
                    <a:pt x="617759" y="584353"/>
                    <a:pt x="612958" y="582725"/>
                    <a:pt x="608129" y="581125"/>
                  </a:cubicBezTo>
                  <a:cubicBezTo>
                    <a:pt x="600872" y="578753"/>
                    <a:pt x="593532" y="576573"/>
                    <a:pt x="586220" y="574338"/>
                  </a:cubicBezTo>
                  <a:cubicBezTo>
                    <a:pt x="582274" y="573207"/>
                    <a:pt x="569581" y="567413"/>
                    <a:pt x="561138" y="565316"/>
                  </a:cubicBezTo>
                  <a:cubicBezTo>
                    <a:pt x="556861" y="564268"/>
                    <a:pt x="553356" y="564047"/>
                    <a:pt x="551314" y="564737"/>
                  </a:cubicBezTo>
                  <a:cubicBezTo>
                    <a:pt x="548196" y="565592"/>
                    <a:pt x="546348" y="568793"/>
                    <a:pt x="547203" y="571910"/>
                  </a:cubicBezTo>
                  <a:cubicBezTo>
                    <a:pt x="548031" y="574918"/>
                    <a:pt x="551038" y="576739"/>
                    <a:pt x="554046" y="576076"/>
                  </a:cubicBezTo>
                  <a:lnTo>
                    <a:pt x="554046" y="576104"/>
                  </a:lnTo>
                  <a:cubicBezTo>
                    <a:pt x="554046" y="576242"/>
                    <a:pt x="554267" y="576049"/>
                    <a:pt x="554377" y="576021"/>
                  </a:cubicBezTo>
                  <a:cubicBezTo>
                    <a:pt x="554681" y="576104"/>
                    <a:pt x="555177" y="576380"/>
                    <a:pt x="555536" y="576463"/>
                  </a:cubicBezTo>
                  <a:cubicBezTo>
                    <a:pt x="557688" y="577042"/>
                    <a:pt x="560365" y="578228"/>
                    <a:pt x="563180" y="579498"/>
                  </a:cubicBezTo>
                  <a:cubicBezTo>
                    <a:pt x="570492" y="582836"/>
                    <a:pt x="578466" y="587195"/>
                    <a:pt x="581474" y="588354"/>
                  </a:cubicBezTo>
                  <a:cubicBezTo>
                    <a:pt x="590387" y="591665"/>
                    <a:pt x="599189" y="595196"/>
                    <a:pt x="608102" y="598452"/>
                  </a:cubicBezTo>
                  <a:cubicBezTo>
                    <a:pt x="614089" y="600604"/>
                    <a:pt x="620077" y="602673"/>
                    <a:pt x="626120" y="604632"/>
                  </a:cubicBezTo>
                  <a:cubicBezTo>
                    <a:pt x="641269" y="609543"/>
                    <a:pt x="656583" y="613847"/>
                    <a:pt x="671981" y="618096"/>
                  </a:cubicBezTo>
                  <a:cubicBezTo>
                    <a:pt x="675209" y="619144"/>
                    <a:pt x="678631" y="617379"/>
                    <a:pt x="679679" y="614151"/>
                  </a:cubicBezTo>
                  <a:cubicBezTo>
                    <a:pt x="680700" y="610950"/>
                    <a:pt x="678934" y="607529"/>
                    <a:pt x="675733" y="606481"/>
                  </a:cubicBezTo>
                  <a:close/>
                  <a:moveTo>
                    <a:pt x="674685" y="699735"/>
                  </a:moveTo>
                  <a:lnTo>
                    <a:pt x="674657" y="699735"/>
                  </a:lnTo>
                  <a:cubicBezTo>
                    <a:pt x="670684" y="696176"/>
                    <a:pt x="663068" y="684588"/>
                    <a:pt x="662240" y="683429"/>
                  </a:cubicBezTo>
                  <a:cubicBezTo>
                    <a:pt x="656915" y="676339"/>
                    <a:pt x="652279" y="668862"/>
                    <a:pt x="647284" y="661661"/>
                  </a:cubicBezTo>
                  <a:cubicBezTo>
                    <a:pt x="643863" y="656722"/>
                    <a:pt x="640248" y="651894"/>
                    <a:pt x="636578" y="647176"/>
                  </a:cubicBezTo>
                  <a:cubicBezTo>
                    <a:pt x="630287" y="639120"/>
                    <a:pt x="623609" y="631450"/>
                    <a:pt x="616214" y="624166"/>
                  </a:cubicBezTo>
                  <a:cubicBezTo>
                    <a:pt x="613979" y="621655"/>
                    <a:pt x="610116" y="621462"/>
                    <a:pt x="607605" y="623697"/>
                  </a:cubicBezTo>
                  <a:cubicBezTo>
                    <a:pt x="605094" y="625959"/>
                    <a:pt x="604901" y="629822"/>
                    <a:pt x="607136" y="632333"/>
                  </a:cubicBezTo>
                  <a:cubicBezTo>
                    <a:pt x="613620" y="640416"/>
                    <a:pt x="619001" y="649024"/>
                    <a:pt x="624603" y="657522"/>
                  </a:cubicBezTo>
                  <a:cubicBezTo>
                    <a:pt x="628466" y="663344"/>
                    <a:pt x="632301" y="669165"/>
                    <a:pt x="636413" y="674821"/>
                  </a:cubicBezTo>
                  <a:cubicBezTo>
                    <a:pt x="640883" y="680974"/>
                    <a:pt x="645767" y="686851"/>
                    <a:pt x="650844" y="692644"/>
                  </a:cubicBezTo>
                  <a:cubicBezTo>
                    <a:pt x="651920" y="693831"/>
                    <a:pt x="662268" y="705777"/>
                    <a:pt x="667290" y="709198"/>
                  </a:cubicBezTo>
                  <a:cubicBezTo>
                    <a:pt x="671070" y="711792"/>
                    <a:pt x="674354" y="711461"/>
                    <a:pt x="675844" y="710550"/>
                  </a:cubicBezTo>
                  <a:cubicBezTo>
                    <a:pt x="678713" y="709033"/>
                    <a:pt x="679817" y="705501"/>
                    <a:pt x="678299" y="702660"/>
                  </a:cubicBezTo>
                  <a:cubicBezTo>
                    <a:pt x="677527" y="701170"/>
                    <a:pt x="676175" y="700149"/>
                    <a:pt x="674685" y="699735"/>
                  </a:cubicBezTo>
                  <a:close/>
                  <a:moveTo>
                    <a:pt x="568947" y="707019"/>
                  </a:moveTo>
                  <a:lnTo>
                    <a:pt x="570023" y="717282"/>
                  </a:lnTo>
                  <a:cubicBezTo>
                    <a:pt x="570078" y="717945"/>
                    <a:pt x="569995" y="721559"/>
                    <a:pt x="569774" y="723049"/>
                  </a:cubicBezTo>
                  <a:cubicBezTo>
                    <a:pt x="568726" y="730802"/>
                    <a:pt x="559206" y="727436"/>
                    <a:pt x="558820" y="726498"/>
                  </a:cubicBezTo>
                  <a:cubicBezTo>
                    <a:pt x="558158" y="725422"/>
                    <a:pt x="557909" y="724180"/>
                    <a:pt x="558020" y="723021"/>
                  </a:cubicBezTo>
                  <a:cubicBezTo>
                    <a:pt x="558213" y="722938"/>
                    <a:pt x="558240" y="722580"/>
                    <a:pt x="558158" y="722138"/>
                  </a:cubicBezTo>
                  <a:cubicBezTo>
                    <a:pt x="558351" y="721311"/>
                    <a:pt x="558737" y="720538"/>
                    <a:pt x="559289" y="719848"/>
                  </a:cubicBezTo>
                  <a:cubicBezTo>
                    <a:pt x="558903" y="720262"/>
                    <a:pt x="558323" y="720897"/>
                    <a:pt x="558130" y="721973"/>
                  </a:cubicBezTo>
                  <a:cubicBezTo>
                    <a:pt x="557882" y="720952"/>
                    <a:pt x="557275" y="719600"/>
                    <a:pt x="557275" y="719600"/>
                  </a:cubicBezTo>
                  <a:cubicBezTo>
                    <a:pt x="557275" y="719600"/>
                    <a:pt x="557247" y="719848"/>
                    <a:pt x="557275" y="719903"/>
                  </a:cubicBezTo>
                  <a:lnTo>
                    <a:pt x="554101" y="710606"/>
                  </a:lnTo>
                  <a:cubicBezTo>
                    <a:pt x="553467" y="708619"/>
                    <a:pt x="552666" y="706688"/>
                    <a:pt x="552004" y="704674"/>
                  </a:cubicBezTo>
                  <a:cubicBezTo>
                    <a:pt x="551342" y="702660"/>
                    <a:pt x="550707" y="700646"/>
                    <a:pt x="550128" y="698604"/>
                  </a:cubicBezTo>
                  <a:cubicBezTo>
                    <a:pt x="549438" y="696093"/>
                    <a:pt x="548886" y="693555"/>
                    <a:pt x="548334" y="691017"/>
                  </a:cubicBezTo>
                  <a:cubicBezTo>
                    <a:pt x="547451" y="687099"/>
                    <a:pt x="546761" y="683236"/>
                    <a:pt x="545989" y="679291"/>
                  </a:cubicBezTo>
                  <a:cubicBezTo>
                    <a:pt x="544940" y="676090"/>
                    <a:pt x="546679" y="672642"/>
                    <a:pt x="549879" y="671593"/>
                  </a:cubicBezTo>
                  <a:cubicBezTo>
                    <a:pt x="553080" y="670545"/>
                    <a:pt x="556530" y="672283"/>
                    <a:pt x="557578" y="675483"/>
                  </a:cubicBezTo>
                  <a:cubicBezTo>
                    <a:pt x="559289" y="679098"/>
                    <a:pt x="561110" y="682574"/>
                    <a:pt x="562738" y="686243"/>
                  </a:cubicBezTo>
                  <a:cubicBezTo>
                    <a:pt x="563842" y="688699"/>
                    <a:pt x="564918" y="691155"/>
                    <a:pt x="565801" y="693693"/>
                  </a:cubicBezTo>
                  <a:cubicBezTo>
                    <a:pt x="566546" y="695845"/>
                    <a:pt x="567181" y="698024"/>
                    <a:pt x="567705" y="700232"/>
                  </a:cubicBezTo>
                  <a:cubicBezTo>
                    <a:pt x="568229" y="702467"/>
                    <a:pt x="568588" y="704729"/>
                    <a:pt x="568947" y="707019"/>
                  </a:cubicBezTo>
                  <a:close/>
                  <a:moveTo>
                    <a:pt x="562076" y="717945"/>
                  </a:moveTo>
                  <a:cubicBezTo>
                    <a:pt x="561634" y="718083"/>
                    <a:pt x="561220" y="718248"/>
                    <a:pt x="560834" y="718496"/>
                  </a:cubicBezTo>
                  <a:cubicBezTo>
                    <a:pt x="560365" y="718772"/>
                    <a:pt x="559979" y="719103"/>
                    <a:pt x="559620" y="719462"/>
                  </a:cubicBezTo>
                  <a:cubicBezTo>
                    <a:pt x="560282" y="718524"/>
                    <a:pt x="561165" y="718138"/>
                    <a:pt x="562076" y="717945"/>
                  </a:cubicBezTo>
                  <a:close/>
                  <a:moveTo>
                    <a:pt x="557964" y="723021"/>
                  </a:moveTo>
                  <a:lnTo>
                    <a:pt x="558020" y="723021"/>
                  </a:lnTo>
                  <a:lnTo>
                    <a:pt x="558047" y="722718"/>
                  </a:lnTo>
                  <a:cubicBezTo>
                    <a:pt x="558020" y="722773"/>
                    <a:pt x="557799" y="723049"/>
                    <a:pt x="557964" y="723021"/>
                  </a:cubicBezTo>
                  <a:close/>
                  <a:moveTo>
                    <a:pt x="558130" y="721973"/>
                  </a:moveTo>
                  <a:lnTo>
                    <a:pt x="558102" y="722028"/>
                  </a:lnTo>
                  <a:cubicBezTo>
                    <a:pt x="558102" y="722138"/>
                    <a:pt x="558075" y="722249"/>
                    <a:pt x="558075" y="722359"/>
                  </a:cubicBezTo>
                  <a:lnTo>
                    <a:pt x="558047" y="722635"/>
                  </a:lnTo>
                  <a:cubicBezTo>
                    <a:pt x="558075" y="722469"/>
                    <a:pt x="558102" y="722304"/>
                    <a:pt x="558158" y="722138"/>
                  </a:cubicBezTo>
                  <a:lnTo>
                    <a:pt x="558130" y="721973"/>
                  </a:lnTo>
                  <a:close/>
                  <a:moveTo>
                    <a:pt x="558047" y="722663"/>
                  </a:moveTo>
                  <a:lnTo>
                    <a:pt x="558047" y="722690"/>
                  </a:lnTo>
                  <a:lnTo>
                    <a:pt x="558047" y="722718"/>
                  </a:lnTo>
                  <a:lnTo>
                    <a:pt x="558047" y="722635"/>
                  </a:lnTo>
                  <a:lnTo>
                    <a:pt x="558047" y="722663"/>
                  </a:lnTo>
                  <a:close/>
                  <a:moveTo>
                    <a:pt x="734259" y="522165"/>
                  </a:moveTo>
                  <a:cubicBezTo>
                    <a:pt x="731941" y="519737"/>
                    <a:pt x="728051" y="519682"/>
                    <a:pt x="725650" y="522000"/>
                  </a:cubicBezTo>
                  <a:cubicBezTo>
                    <a:pt x="719690" y="527021"/>
                    <a:pt x="713067" y="531049"/>
                    <a:pt x="706417" y="535243"/>
                  </a:cubicBezTo>
                  <a:cubicBezTo>
                    <a:pt x="701864" y="538085"/>
                    <a:pt x="697229" y="540871"/>
                    <a:pt x="692786" y="543879"/>
                  </a:cubicBezTo>
                  <a:cubicBezTo>
                    <a:pt x="687819" y="547272"/>
                    <a:pt x="683128" y="550997"/>
                    <a:pt x="678548" y="554777"/>
                  </a:cubicBezTo>
                  <a:cubicBezTo>
                    <a:pt x="676727" y="556405"/>
                    <a:pt x="665082" y="567137"/>
                    <a:pt x="661054" y="570889"/>
                  </a:cubicBezTo>
                  <a:cubicBezTo>
                    <a:pt x="660612" y="571276"/>
                    <a:pt x="660198" y="571690"/>
                    <a:pt x="659812" y="572076"/>
                  </a:cubicBezTo>
                  <a:cubicBezTo>
                    <a:pt x="652914" y="577070"/>
                    <a:pt x="651286" y="582615"/>
                    <a:pt x="654072" y="584574"/>
                  </a:cubicBezTo>
                  <a:cubicBezTo>
                    <a:pt x="655700" y="587278"/>
                    <a:pt x="661192" y="586699"/>
                    <a:pt x="667124" y="581291"/>
                  </a:cubicBezTo>
                  <a:cubicBezTo>
                    <a:pt x="667621" y="580987"/>
                    <a:pt x="668117" y="580656"/>
                    <a:pt x="668642" y="580298"/>
                  </a:cubicBezTo>
                  <a:cubicBezTo>
                    <a:pt x="673084" y="577208"/>
                    <a:pt x="685860" y="568213"/>
                    <a:pt x="687874" y="566861"/>
                  </a:cubicBezTo>
                  <a:cubicBezTo>
                    <a:pt x="692427" y="563606"/>
                    <a:pt x="697311" y="560736"/>
                    <a:pt x="702030" y="557591"/>
                  </a:cubicBezTo>
                  <a:cubicBezTo>
                    <a:pt x="706886" y="554308"/>
                    <a:pt x="711660" y="550859"/>
                    <a:pt x="716268" y="547272"/>
                  </a:cubicBezTo>
                  <a:cubicBezTo>
                    <a:pt x="722697" y="542223"/>
                    <a:pt x="728713" y="536816"/>
                    <a:pt x="734121" y="530774"/>
                  </a:cubicBezTo>
                  <a:cubicBezTo>
                    <a:pt x="736549" y="528456"/>
                    <a:pt x="736605" y="524566"/>
                    <a:pt x="734259" y="522165"/>
                  </a:cubicBezTo>
                  <a:close/>
                  <a:moveTo>
                    <a:pt x="606308" y="563054"/>
                  </a:moveTo>
                  <a:cubicBezTo>
                    <a:pt x="608322" y="561895"/>
                    <a:pt x="610254" y="560957"/>
                    <a:pt x="612241" y="559743"/>
                  </a:cubicBezTo>
                  <a:cubicBezTo>
                    <a:pt x="614145" y="558557"/>
                    <a:pt x="616049" y="557453"/>
                    <a:pt x="617787" y="556046"/>
                  </a:cubicBezTo>
                  <a:cubicBezTo>
                    <a:pt x="619139" y="554942"/>
                    <a:pt x="620353" y="553646"/>
                    <a:pt x="621540" y="552349"/>
                  </a:cubicBezTo>
                  <a:cubicBezTo>
                    <a:pt x="623388" y="550280"/>
                    <a:pt x="624851" y="548128"/>
                    <a:pt x="626589" y="545975"/>
                  </a:cubicBezTo>
                  <a:cubicBezTo>
                    <a:pt x="629211" y="543851"/>
                    <a:pt x="629652" y="540016"/>
                    <a:pt x="627528" y="537395"/>
                  </a:cubicBezTo>
                  <a:cubicBezTo>
                    <a:pt x="625430" y="534774"/>
                    <a:pt x="621595" y="534333"/>
                    <a:pt x="618974" y="536457"/>
                  </a:cubicBezTo>
                  <a:cubicBezTo>
                    <a:pt x="616407" y="537726"/>
                    <a:pt x="613952" y="538802"/>
                    <a:pt x="611496" y="540320"/>
                  </a:cubicBezTo>
                  <a:cubicBezTo>
                    <a:pt x="609923" y="541285"/>
                    <a:pt x="608405" y="542306"/>
                    <a:pt x="607053" y="543548"/>
                  </a:cubicBezTo>
                  <a:cubicBezTo>
                    <a:pt x="605315" y="545120"/>
                    <a:pt x="603880" y="546914"/>
                    <a:pt x="602445" y="548735"/>
                  </a:cubicBezTo>
                  <a:cubicBezTo>
                    <a:pt x="600955" y="550611"/>
                    <a:pt x="599741" y="552487"/>
                    <a:pt x="598389" y="554473"/>
                  </a:cubicBezTo>
                  <a:cubicBezTo>
                    <a:pt x="596016" y="556653"/>
                    <a:pt x="595878" y="560350"/>
                    <a:pt x="598058" y="562723"/>
                  </a:cubicBezTo>
                  <a:cubicBezTo>
                    <a:pt x="600238" y="565095"/>
                    <a:pt x="603935" y="565234"/>
                    <a:pt x="606308" y="563054"/>
                  </a:cubicBezTo>
                  <a:close/>
                  <a:moveTo>
                    <a:pt x="653934" y="518799"/>
                  </a:moveTo>
                  <a:cubicBezTo>
                    <a:pt x="654459" y="518799"/>
                    <a:pt x="656142" y="519434"/>
                    <a:pt x="658101" y="517861"/>
                  </a:cubicBezTo>
                  <a:cubicBezTo>
                    <a:pt x="658736" y="517475"/>
                    <a:pt x="659288" y="516978"/>
                    <a:pt x="659729" y="516427"/>
                  </a:cubicBezTo>
                  <a:lnTo>
                    <a:pt x="659701" y="516371"/>
                  </a:lnTo>
                  <a:cubicBezTo>
                    <a:pt x="659426" y="516040"/>
                    <a:pt x="659701" y="515709"/>
                    <a:pt x="660226" y="515378"/>
                  </a:cubicBezTo>
                  <a:cubicBezTo>
                    <a:pt x="660198" y="515516"/>
                    <a:pt x="660171" y="515654"/>
                    <a:pt x="660143" y="515792"/>
                  </a:cubicBezTo>
                  <a:lnTo>
                    <a:pt x="660281" y="515599"/>
                  </a:lnTo>
                  <a:lnTo>
                    <a:pt x="660447" y="515240"/>
                  </a:lnTo>
                  <a:cubicBezTo>
                    <a:pt x="661357" y="514716"/>
                    <a:pt x="662792" y="514192"/>
                    <a:pt x="663261" y="513861"/>
                  </a:cubicBezTo>
                  <a:lnTo>
                    <a:pt x="670684" y="508508"/>
                  </a:lnTo>
                  <a:cubicBezTo>
                    <a:pt x="672367" y="507156"/>
                    <a:pt x="674105" y="505915"/>
                    <a:pt x="675733" y="504480"/>
                  </a:cubicBezTo>
                  <a:cubicBezTo>
                    <a:pt x="676782" y="503542"/>
                    <a:pt x="677830" y="502576"/>
                    <a:pt x="678796" y="501556"/>
                  </a:cubicBezTo>
                  <a:cubicBezTo>
                    <a:pt x="682494" y="497665"/>
                    <a:pt x="685777" y="493554"/>
                    <a:pt x="689475" y="489692"/>
                  </a:cubicBezTo>
                  <a:cubicBezTo>
                    <a:pt x="692096" y="487567"/>
                    <a:pt x="692483" y="483732"/>
                    <a:pt x="690358" y="481111"/>
                  </a:cubicBezTo>
                  <a:cubicBezTo>
                    <a:pt x="688233" y="478490"/>
                    <a:pt x="684398" y="478104"/>
                    <a:pt x="681776" y="480228"/>
                  </a:cubicBezTo>
                  <a:cubicBezTo>
                    <a:pt x="677030" y="483181"/>
                    <a:pt x="672367" y="486022"/>
                    <a:pt x="667952" y="489416"/>
                  </a:cubicBezTo>
                  <a:cubicBezTo>
                    <a:pt x="666793" y="490299"/>
                    <a:pt x="665689" y="491265"/>
                    <a:pt x="664641" y="492258"/>
                  </a:cubicBezTo>
                  <a:cubicBezTo>
                    <a:pt x="663040" y="493720"/>
                    <a:pt x="661605" y="495348"/>
                    <a:pt x="660115" y="496920"/>
                  </a:cubicBezTo>
                  <a:lnTo>
                    <a:pt x="653934" y="504149"/>
                  </a:lnTo>
                  <a:cubicBezTo>
                    <a:pt x="652969" y="505418"/>
                    <a:pt x="650513" y="508398"/>
                    <a:pt x="650044" y="509308"/>
                  </a:cubicBezTo>
                  <a:cubicBezTo>
                    <a:pt x="648167" y="513005"/>
                    <a:pt x="649216" y="515571"/>
                    <a:pt x="649961" y="516344"/>
                  </a:cubicBezTo>
                  <a:cubicBezTo>
                    <a:pt x="650954" y="517392"/>
                    <a:pt x="651975" y="518799"/>
                    <a:pt x="653934" y="518799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"/>
            <p:cNvSpPr/>
            <p:nvPr/>
          </p:nvSpPr>
          <p:spPr>
            <a:xfrm rot="10800000">
              <a:off x="7841981" y="170559"/>
              <a:ext cx="1034010" cy="1027993"/>
            </a:xfrm>
            <a:custGeom>
              <a:avLst/>
              <a:gdLst/>
              <a:ahLst/>
              <a:cxnLst/>
              <a:rect l="l" t="t" r="r" b="b"/>
              <a:pathLst>
                <a:path w="2068020" h="2055985" extrusionOk="0">
                  <a:moveTo>
                    <a:pt x="443427" y="515797"/>
                  </a:moveTo>
                  <a:cubicBezTo>
                    <a:pt x="443427" y="529785"/>
                    <a:pt x="432224" y="541124"/>
                    <a:pt x="418455" y="541124"/>
                  </a:cubicBezTo>
                  <a:cubicBezTo>
                    <a:pt x="404686" y="541124"/>
                    <a:pt x="393510" y="529785"/>
                    <a:pt x="393510" y="515797"/>
                  </a:cubicBezTo>
                  <a:cubicBezTo>
                    <a:pt x="393510" y="501808"/>
                    <a:pt x="404686" y="490469"/>
                    <a:pt x="418455" y="490469"/>
                  </a:cubicBezTo>
                  <a:cubicBezTo>
                    <a:pt x="432224" y="490469"/>
                    <a:pt x="443427" y="501808"/>
                    <a:pt x="443427" y="515797"/>
                  </a:cubicBezTo>
                  <a:close/>
                  <a:moveTo>
                    <a:pt x="367711" y="1049692"/>
                  </a:moveTo>
                  <a:cubicBezTo>
                    <a:pt x="353941" y="1049692"/>
                    <a:pt x="342766" y="1061032"/>
                    <a:pt x="342766" y="1075020"/>
                  </a:cubicBezTo>
                  <a:cubicBezTo>
                    <a:pt x="342766" y="1089008"/>
                    <a:pt x="353941" y="1100348"/>
                    <a:pt x="367711" y="1100348"/>
                  </a:cubicBezTo>
                  <a:cubicBezTo>
                    <a:pt x="381480" y="1100348"/>
                    <a:pt x="392683" y="1089008"/>
                    <a:pt x="392683" y="1075020"/>
                  </a:cubicBezTo>
                  <a:cubicBezTo>
                    <a:pt x="392683" y="1061032"/>
                    <a:pt x="381480" y="1049692"/>
                    <a:pt x="367711" y="1049692"/>
                  </a:cubicBezTo>
                  <a:close/>
                  <a:moveTo>
                    <a:pt x="876589" y="2005330"/>
                  </a:moveTo>
                  <a:cubicBezTo>
                    <a:pt x="862820" y="2005330"/>
                    <a:pt x="851645" y="2016669"/>
                    <a:pt x="851645" y="2030657"/>
                  </a:cubicBezTo>
                  <a:cubicBezTo>
                    <a:pt x="851645" y="2044646"/>
                    <a:pt x="862820" y="2055985"/>
                    <a:pt x="876589" y="2055985"/>
                  </a:cubicBezTo>
                  <a:cubicBezTo>
                    <a:pt x="890358" y="2055985"/>
                    <a:pt x="901534" y="2044646"/>
                    <a:pt x="901534" y="2030657"/>
                  </a:cubicBezTo>
                  <a:cubicBezTo>
                    <a:pt x="901534" y="2016669"/>
                    <a:pt x="890358" y="2005330"/>
                    <a:pt x="876589" y="2005330"/>
                  </a:cubicBezTo>
                  <a:close/>
                  <a:moveTo>
                    <a:pt x="948277" y="1706667"/>
                  </a:moveTo>
                  <a:cubicBezTo>
                    <a:pt x="934480" y="1706667"/>
                    <a:pt x="923305" y="1718007"/>
                    <a:pt x="923305" y="1731995"/>
                  </a:cubicBezTo>
                  <a:cubicBezTo>
                    <a:pt x="923305" y="1745983"/>
                    <a:pt x="934480" y="1757323"/>
                    <a:pt x="948277" y="1757323"/>
                  </a:cubicBezTo>
                  <a:cubicBezTo>
                    <a:pt x="962046" y="1757323"/>
                    <a:pt x="973222" y="1745983"/>
                    <a:pt x="973222" y="1731995"/>
                  </a:cubicBezTo>
                  <a:cubicBezTo>
                    <a:pt x="973222" y="1718007"/>
                    <a:pt x="962046" y="1706667"/>
                    <a:pt x="948277" y="1706667"/>
                  </a:cubicBezTo>
                  <a:close/>
                  <a:moveTo>
                    <a:pt x="1348714" y="1993301"/>
                  </a:moveTo>
                  <a:cubicBezTo>
                    <a:pt x="1334944" y="1993301"/>
                    <a:pt x="1323769" y="2004668"/>
                    <a:pt x="1323769" y="2018628"/>
                  </a:cubicBezTo>
                  <a:cubicBezTo>
                    <a:pt x="1323769" y="2032616"/>
                    <a:pt x="1334944" y="2043983"/>
                    <a:pt x="1348714" y="2043983"/>
                  </a:cubicBezTo>
                  <a:cubicBezTo>
                    <a:pt x="1362510" y="2043983"/>
                    <a:pt x="1373686" y="2032616"/>
                    <a:pt x="1373686" y="2018628"/>
                  </a:cubicBezTo>
                  <a:cubicBezTo>
                    <a:pt x="1373686" y="2004668"/>
                    <a:pt x="1362510" y="1993301"/>
                    <a:pt x="1348714" y="1993301"/>
                  </a:cubicBezTo>
                  <a:close/>
                  <a:moveTo>
                    <a:pt x="1610714" y="1617579"/>
                  </a:moveTo>
                  <a:cubicBezTo>
                    <a:pt x="1596917" y="1617579"/>
                    <a:pt x="1585741" y="1628918"/>
                    <a:pt x="1585741" y="1642906"/>
                  </a:cubicBezTo>
                  <a:cubicBezTo>
                    <a:pt x="1585741" y="1656895"/>
                    <a:pt x="1596917" y="1668234"/>
                    <a:pt x="1610714" y="1668234"/>
                  </a:cubicBezTo>
                  <a:cubicBezTo>
                    <a:pt x="1624483" y="1668234"/>
                    <a:pt x="1635658" y="1656895"/>
                    <a:pt x="1635658" y="1642906"/>
                  </a:cubicBezTo>
                  <a:cubicBezTo>
                    <a:pt x="1635658" y="1628918"/>
                    <a:pt x="1624483" y="1617579"/>
                    <a:pt x="1610714" y="1617579"/>
                  </a:cubicBezTo>
                  <a:close/>
                  <a:moveTo>
                    <a:pt x="2043048" y="1837472"/>
                  </a:moveTo>
                  <a:cubicBezTo>
                    <a:pt x="2029279" y="1837472"/>
                    <a:pt x="2018103" y="1848839"/>
                    <a:pt x="2018103" y="1862799"/>
                  </a:cubicBezTo>
                  <a:cubicBezTo>
                    <a:pt x="2018103" y="1876788"/>
                    <a:pt x="2029279" y="1888155"/>
                    <a:pt x="2043048" y="1888155"/>
                  </a:cubicBezTo>
                  <a:cubicBezTo>
                    <a:pt x="2056817" y="1888155"/>
                    <a:pt x="2068020" y="1876788"/>
                    <a:pt x="2068020" y="1862799"/>
                  </a:cubicBezTo>
                  <a:cubicBezTo>
                    <a:pt x="2067992" y="1848839"/>
                    <a:pt x="2056817" y="1837472"/>
                    <a:pt x="2043048" y="1837472"/>
                  </a:cubicBezTo>
                  <a:close/>
                  <a:moveTo>
                    <a:pt x="24944" y="711410"/>
                  </a:moveTo>
                  <a:cubicBezTo>
                    <a:pt x="11175" y="711410"/>
                    <a:pt x="0" y="722750"/>
                    <a:pt x="0" y="736738"/>
                  </a:cubicBezTo>
                  <a:cubicBezTo>
                    <a:pt x="0" y="750726"/>
                    <a:pt x="11175" y="762066"/>
                    <a:pt x="24944" y="762066"/>
                  </a:cubicBezTo>
                  <a:cubicBezTo>
                    <a:pt x="38714" y="762066"/>
                    <a:pt x="49917" y="750726"/>
                    <a:pt x="49917" y="736738"/>
                  </a:cubicBezTo>
                  <a:cubicBezTo>
                    <a:pt x="49917" y="722750"/>
                    <a:pt x="38714" y="711410"/>
                    <a:pt x="24944" y="711410"/>
                  </a:cubicBezTo>
                  <a:close/>
                  <a:moveTo>
                    <a:pt x="147570" y="0"/>
                  </a:moveTo>
                  <a:cubicBezTo>
                    <a:pt x="133801" y="0"/>
                    <a:pt x="122625" y="11340"/>
                    <a:pt x="122625" y="25328"/>
                  </a:cubicBezTo>
                  <a:cubicBezTo>
                    <a:pt x="122625" y="39316"/>
                    <a:pt x="133801" y="50655"/>
                    <a:pt x="147570" y="50655"/>
                  </a:cubicBezTo>
                  <a:cubicBezTo>
                    <a:pt x="161367" y="50655"/>
                    <a:pt x="172542" y="39316"/>
                    <a:pt x="172542" y="25328"/>
                  </a:cubicBezTo>
                  <a:cubicBezTo>
                    <a:pt x="172542" y="11340"/>
                    <a:pt x="161367" y="0"/>
                    <a:pt x="147570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"/>
            <p:cNvSpPr/>
            <p:nvPr/>
          </p:nvSpPr>
          <p:spPr>
            <a:xfrm rot="10800000">
              <a:off x="8636096" y="1233287"/>
              <a:ext cx="141038" cy="137687"/>
            </a:xfrm>
            <a:custGeom>
              <a:avLst/>
              <a:gdLst/>
              <a:ahLst/>
              <a:cxnLst/>
              <a:rect l="l" t="t" r="r" b="b"/>
              <a:pathLst>
                <a:path w="282076" h="275374" extrusionOk="0">
                  <a:moveTo>
                    <a:pt x="163620" y="203695"/>
                  </a:moveTo>
                  <a:cubicBezTo>
                    <a:pt x="169995" y="234347"/>
                    <a:pt x="170133" y="272835"/>
                    <a:pt x="131805" y="275263"/>
                  </a:cubicBezTo>
                  <a:cubicBezTo>
                    <a:pt x="88704" y="277967"/>
                    <a:pt x="95382" y="230733"/>
                    <a:pt x="111220" y="193817"/>
                  </a:cubicBezTo>
                  <a:cubicBezTo>
                    <a:pt x="93202" y="220580"/>
                    <a:pt x="66271" y="247783"/>
                    <a:pt x="39064" y="227808"/>
                  </a:cubicBezTo>
                  <a:cubicBezTo>
                    <a:pt x="11167" y="207336"/>
                    <a:pt x="37905" y="179388"/>
                    <a:pt x="70493" y="159661"/>
                  </a:cubicBezTo>
                  <a:cubicBezTo>
                    <a:pt x="32027" y="164682"/>
                    <a:pt x="-8756" y="158916"/>
                    <a:pt x="1647" y="122331"/>
                  </a:cubicBezTo>
                  <a:cubicBezTo>
                    <a:pt x="10559" y="90879"/>
                    <a:pt x="42430" y="93307"/>
                    <a:pt x="70575" y="102660"/>
                  </a:cubicBezTo>
                  <a:cubicBezTo>
                    <a:pt x="45272" y="83816"/>
                    <a:pt x="22176" y="57688"/>
                    <a:pt x="43561" y="34071"/>
                  </a:cubicBezTo>
                  <a:cubicBezTo>
                    <a:pt x="66105" y="9129"/>
                    <a:pt x="92843" y="34954"/>
                    <a:pt x="111276" y="66572"/>
                  </a:cubicBezTo>
                  <a:cubicBezTo>
                    <a:pt x="101066" y="32526"/>
                    <a:pt x="101839" y="-3121"/>
                    <a:pt x="139228" y="218"/>
                  </a:cubicBezTo>
                  <a:cubicBezTo>
                    <a:pt x="178328" y="3722"/>
                    <a:pt x="176286" y="44058"/>
                    <a:pt x="168698" y="75014"/>
                  </a:cubicBezTo>
                  <a:cubicBezTo>
                    <a:pt x="181777" y="44914"/>
                    <a:pt x="204210" y="11033"/>
                    <a:pt x="235529" y="27035"/>
                  </a:cubicBezTo>
                  <a:cubicBezTo>
                    <a:pt x="270683" y="44996"/>
                    <a:pt x="238150" y="83429"/>
                    <a:pt x="204210" y="108647"/>
                  </a:cubicBezTo>
                  <a:cubicBezTo>
                    <a:pt x="235943" y="99873"/>
                    <a:pt x="276809" y="97169"/>
                    <a:pt x="281665" y="138996"/>
                  </a:cubicBezTo>
                  <a:cubicBezTo>
                    <a:pt x="286991" y="184575"/>
                    <a:pt x="239585" y="181153"/>
                    <a:pt x="200541" y="166807"/>
                  </a:cubicBezTo>
                  <a:cubicBezTo>
                    <a:pt x="228162" y="184988"/>
                    <a:pt x="256500" y="212082"/>
                    <a:pt x="234618" y="237823"/>
                  </a:cubicBezTo>
                  <a:cubicBezTo>
                    <a:pt x="212019" y="264420"/>
                    <a:pt x="183157" y="236389"/>
                    <a:pt x="163620" y="203695"/>
                  </a:cubicBezTo>
                  <a:lnTo>
                    <a:pt x="163620" y="203695"/>
                  </a:lnTo>
                  <a:close/>
                  <a:moveTo>
                    <a:pt x="128356" y="164186"/>
                  </a:moveTo>
                  <a:cubicBezTo>
                    <a:pt x="133957" y="159882"/>
                    <a:pt x="140414" y="161813"/>
                    <a:pt x="145188" y="163882"/>
                  </a:cubicBezTo>
                  <a:cubicBezTo>
                    <a:pt x="140552" y="146804"/>
                    <a:pt x="163620" y="148349"/>
                    <a:pt x="161027" y="145176"/>
                  </a:cubicBezTo>
                  <a:cubicBezTo>
                    <a:pt x="161027" y="145176"/>
                    <a:pt x="162296" y="145728"/>
                    <a:pt x="164503" y="146776"/>
                  </a:cubicBezTo>
                  <a:cubicBezTo>
                    <a:pt x="160392" y="139465"/>
                    <a:pt x="164586" y="130802"/>
                    <a:pt x="166269" y="126194"/>
                  </a:cubicBezTo>
                  <a:cubicBezTo>
                    <a:pt x="159261" y="122745"/>
                    <a:pt x="157219" y="112151"/>
                    <a:pt x="155260" y="114330"/>
                  </a:cubicBezTo>
                  <a:cubicBezTo>
                    <a:pt x="155260" y="114330"/>
                    <a:pt x="155618" y="112868"/>
                    <a:pt x="156308" y="110330"/>
                  </a:cubicBezTo>
                  <a:cubicBezTo>
                    <a:pt x="153604" y="109474"/>
                    <a:pt x="139255" y="121669"/>
                    <a:pt x="130039" y="108840"/>
                  </a:cubicBezTo>
                  <a:cubicBezTo>
                    <a:pt x="130094" y="109033"/>
                    <a:pt x="130150" y="109199"/>
                    <a:pt x="130205" y="109392"/>
                  </a:cubicBezTo>
                  <a:cubicBezTo>
                    <a:pt x="134095" y="122469"/>
                    <a:pt x="123306" y="125146"/>
                    <a:pt x="117429" y="126718"/>
                  </a:cubicBezTo>
                  <a:cubicBezTo>
                    <a:pt x="117843" y="129257"/>
                    <a:pt x="119830" y="134140"/>
                    <a:pt x="119526" y="138996"/>
                  </a:cubicBezTo>
                  <a:cubicBezTo>
                    <a:pt x="130563" y="140430"/>
                    <a:pt x="130315" y="156488"/>
                    <a:pt x="133074" y="154253"/>
                  </a:cubicBezTo>
                  <a:cubicBezTo>
                    <a:pt x="133074" y="154253"/>
                    <a:pt x="131391" y="158143"/>
                    <a:pt x="128356" y="164186"/>
                  </a:cubicBezTo>
                  <a:lnTo>
                    <a:pt x="128356" y="16418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"/>
            <p:cNvSpPr/>
            <p:nvPr/>
          </p:nvSpPr>
          <p:spPr>
            <a:xfrm rot="10800000">
              <a:off x="8689941" y="1283914"/>
              <a:ext cx="34426" cy="35318"/>
            </a:xfrm>
            <a:custGeom>
              <a:avLst/>
              <a:gdLst/>
              <a:ahLst/>
              <a:cxnLst/>
              <a:rect l="l" t="t" r="r" b="b"/>
              <a:pathLst>
                <a:path w="68852" h="70636" extrusionOk="0">
                  <a:moveTo>
                    <a:pt x="33944" y="70634"/>
                  </a:moveTo>
                  <a:cubicBezTo>
                    <a:pt x="14959" y="70413"/>
                    <a:pt x="-272" y="54383"/>
                    <a:pt x="4" y="34877"/>
                  </a:cubicBezTo>
                  <a:cubicBezTo>
                    <a:pt x="252" y="15398"/>
                    <a:pt x="15870" y="-245"/>
                    <a:pt x="34882" y="3"/>
                  </a:cubicBezTo>
                  <a:cubicBezTo>
                    <a:pt x="53866" y="251"/>
                    <a:pt x="69098" y="16281"/>
                    <a:pt x="68849" y="35760"/>
                  </a:cubicBezTo>
                  <a:cubicBezTo>
                    <a:pt x="68573" y="55266"/>
                    <a:pt x="52956" y="70882"/>
                    <a:pt x="33944" y="70634"/>
                  </a:cubicBezTo>
                  <a:lnTo>
                    <a:pt x="33944" y="70634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"/>
            <p:cNvSpPr/>
            <p:nvPr/>
          </p:nvSpPr>
          <p:spPr>
            <a:xfrm rot="10800000">
              <a:off x="7658244" y="291629"/>
              <a:ext cx="139934" cy="148022"/>
            </a:xfrm>
            <a:custGeom>
              <a:avLst/>
              <a:gdLst/>
              <a:ahLst/>
              <a:cxnLst/>
              <a:rect l="l" t="t" r="r" b="b"/>
              <a:pathLst>
                <a:path w="279867" h="296043" extrusionOk="0">
                  <a:moveTo>
                    <a:pt x="72214" y="125436"/>
                  </a:moveTo>
                  <a:cubicBezTo>
                    <a:pt x="40950" y="119311"/>
                    <a:pt x="1795" y="119836"/>
                    <a:pt x="57" y="160145"/>
                  </a:cubicBezTo>
                  <a:cubicBezTo>
                    <a:pt x="-1875" y="205448"/>
                    <a:pt x="46027" y="197612"/>
                    <a:pt x="83278" y="180313"/>
                  </a:cubicBezTo>
                  <a:cubicBezTo>
                    <a:pt x="56375" y="199709"/>
                    <a:pt x="29250" y="228485"/>
                    <a:pt x="50056" y="256710"/>
                  </a:cubicBezTo>
                  <a:cubicBezTo>
                    <a:pt x="71413" y="285624"/>
                    <a:pt x="99310" y="257069"/>
                    <a:pt x="118736" y="222498"/>
                  </a:cubicBezTo>
                  <a:cubicBezTo>
                    <a:pt x="114376" y="262973"/>
                    <a:pt x="121026" y="305683"/>
                    <a:pt x="158002" y="294122"/>
                  </a:cubicBezTo>
                  <a:cubicBezTo>
                    <a:pt x="189817" y="284190"/>
                    <a:pt x="186726" y="250778"/>
                    <a:pt x="176710" y="221367"/>
                  </a:cubicBezTo>
                  <a:cubicBezTo>
                    <a:pt x="196329" y="247633"/>
                    <a:pt x="223315" y="271416"/>
                    <a:pt x="246935" y="248543"/>
                  </a:cubicBezTo>
                  <a:cubicBezTo>
                    <a:pt x="271880" y="224430"/>
                    <a:pt x="245114" y="196812"/>
                    <a:pt x="212609" y="177996"/>
                  </a:cubicBezTo>
                  <a:cubicBezTo>
                    <a:pt x="247432" y="188121"/>
                    <a:pt x="283635" y="186659"/>
                    <a:pt x="279551" y="147453"/>
                  </a:cubicBezTo>
                  <a:cubicBezTo>
                    <a:pt x="275274" y="106482"/>
                    <a:pt x="234298" y="109351"/>
                    <a:pt x="202951" y="117822"/>
                  </a:cubicBezTo>
                  <a:cubicBezTo>
                    <a:pt x="233304" y="103585"/>
                    <a:pt x="267327" y="79416"/>
                    <a:pt x="250467" y="46805"/>
                  </a:cubicBezTo>
                  <a:cubicBezTo>
                    <a:pt x="231538" y="10220"/>
                    <a:pt x="193073" y="45067"/>
                    <a:pt x="168073" y="81155"/>
                  </a:cubicBezTo>
                  <a:cubicBezTo>
                    <a:pt x="176406" y="47660"/>
                    <a:pt x="178366" y="4702"/>
                    <a:pt x="135761" y="316"/>
                  </a:cubicBezTo>
                  <a:cubicBezTo>
                    <a:pt x="89321" y="-4430"/>
                    <a:pt x="93709" y="45287"/>
                    <a:pt x="109023" y="86038"/>
                  </a:cubicBezTo>
                  <a:cubicBezTo>
                    <a:pt x="90011" y="57344"/>
                    <a:pt x="61949" y="28071"/>
                    <a:pt x="36177" y="51495"/>
                  </a:cubicBezTo>
                  <a:cubicBezTo>
                    <a:pt x="9549" y="75692"/>
                    <a:pt x="38605" y="105516"/>
                    <a:pt x="72214" y="125436"/>
                  </a:cubicBezTo>
                  <a:lnTo>
                    <a:pt x="72214" y="125436"/>
                  </a:lnTo>
                  <a:close/>
                  <a:moveTo>
                    <a:pt x="113052" y="161773"/>
                  </a:moveTo>
                  <a:cubicBezTo>
                    <a:pt x="117329" y="155841"/>
                    <a:pt x="115232" y="149081"/>
                    <a:pt x="113052" y="144115"/>
                  </a:cubicBezTo>
                  <a:cubicBezTo>
                    <a:pt x="130491" y="148695"/>
                    <a:pt x="128477" y="124499"/>
                    <a:pt x="131760" y="127147"/>
                  </a:cubicBezTo>
                  <a:cubicBezTo>
                    <a:pt x="131760" y="127147"/>
                    <a:pt x="131181" y="125823"/>
                    <a:pt x="130077" y="123505"/>
                  </a:cubicBezTo>
                  <a:cubicBezTo>
                    <a:pt x="137582" y="127726"/>
                    <a:pt x="146302" y="123147"/>
                    <a:pt x="150965" y="121326"/>
                  </a:cubicBezTo>
                  <a:cubicBezTo>
                    <a:pt x="154608" y="128609"/>
                    <a:pt x="165424" y="130568"/>
                    <a:pt x="163244" y="132638"/>
                  </a:cubicBezTo>
                  <a:cubicBezTo>
                    <a:pt x="163244" y="132638"/>
                    <a:pt x="164707" y="132251"/>
                    <a:pt x="167273" y="131479"/>
                  </a:cubicBezTo>
                  <a:cubicBezTo>
                    <a:pt x="168211" y="134293"/>
                    <a:pt x="156098" y="149605"/>
                    <a:pt x="169287" y="159069"/>
                  </a:cubicBezTo>
                  <a:cubicBezTo>
                    <a:pt x="169094" y="159014"/>
                    <a:pt x="168901" y="158931"/>
                    <a:pt x="168708" y="158876"/>
                  </a:cubicBezTo>
                  <a:cubicBezTo>
                    <a:pt x="155380" y="155013"/>
                    <a:pt x="152842" y="166408"/>
                    <a:pt x="151352" y="172616"/>
                  </a:cubicBezTo>
                  <a:cubicBezTo>
                    <a:pt x="148785" y="172229"/>
                    <a:pt x="143763" y="170215"/>
                    <a:pt x="138824" y="170629"/>
                  </a:cubicBezTo>
                  <a:cubicBezTo>
                    <a:pt x="137169" y="159069"/>
                    <a:pt x="120861" y="159593"/>
                    <a:pt x="123068" y="156669"/>
                  </a:cubicBezTo>
                  <a:cubicBezTo>
                    <a:pt x="123068" y="156669"/>
                    <a:pt x="119150" y="158489"/>
                    <a:pt x="113052" y="161773"/>
                  </a:cubicBezTo>
                  <a:lnTo>
                    <a:pt x="113052" y="16177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 rot="10800000">
              <a:off x="7710904" y="346989"/>
              <a:ext cx="35916" cy="36161"/>
            </a:xfrm>
            <a:custGeom>
              <a:avLst/>
              <a:gdLst/>
              <a:ahLst/>
              <a:cxnLst/>
              <a:rect l="l" t="t" r="r" b="b"/>
              <a:pathLst>
                <a:path w="71832" h="72321" extrusionOk="0">
                  <a:moveTo>
                    <a:pt x="17" y="37291"/>
                  </a:moveTo>
                  <a:cubicBezTo>
                    <a:pt x="-590" y="17344"/>
                    <a:pt x="15000" y="651"/>
                    <a:pt x="34813" y="17"/>
                  </a:cubicBezTo>
                  <a:cubicBezTo>
                    <a:pt x="54625" y="-590"/>
                    <a:pt x="71208" y="15109"/>
                    <a:pt x="71815" y="35056"/>
                  </a:cubicBezTo>
                  <a:cubicBezTo>
                    <a:pt x="72422" y="55004"/>
                    <a:pt x="56832" y="71696"/>
                    <a:pt x="37020" y="72303"/>
                  </a:cubicBezTo>
                  <a:cubicBezTo>
                    <a:pt x="17208" y="72938"/>
                    <a:pt x="624" y="57239"/>
                    <a:pt x="17" y="37291"/>
                  </a:cubicBezTo>
                  <a:lnTo>
                    <a:pt x="17" y="3729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2"/>
          <p:cNvGrpSpPr/>
          <p:nvPr/>
        </p:nvGrpSpPr>
        <p:grpSpPr>
          <a:xfrm>
            <a:off x="3397625" y="948204"/>
            <a:ext cx="2350283" cy="429228"/>
            <a:chOff x="3397625" y="948204"/>
            <a:chExt cx="2350283" cy="429228"/>
          </a:xfrm>
        </p:grpSpPr>
        <p:sp>
          <p:nvSpPr>
            <p:cNvPr id="211" name="Google Shape;211;p2"/>
            <p:cNvSpPr/>
            <p:nvPr/>
          </p:nvSpPr>
          <p:spPr>
            <a:xfrm>
              <a:off x="3617146" y="1118049"/>
              <a:ext cx="626865" cy="169099"/>
            </a:xfrm>
            <a:custGeom>
              <a:avLst/>
              <a:gdLst/>
              <a:ahLst/>
              <a:cxnLst/>
              <a:rect l="l" t="t" r="r" b="b"/>
              <a:pathLst>
                <a:path w="1253730" h="338197" extrusionOk="0">
                  <a:moveTo>
                    <a:pt x="1239882" y="105370"/>
                  </a:moveTo>
                  <a:cubicBezTo>
                    <a:pt x="1234156" y="107773"/>
                    <a:pt x="1224447" y="116585"/>
                    <a:pt x="1222568" y="117564"/>
                  </a:cubicBezTo>
                  <a:cubicBezTo>
                    <a:pt x="1209147" y="124595"/>
                    <a:pt x="1195323" y="131004"/>
                    <a:pt x="1181364" y="137012"/>
                  </a:cubicBezTo>
                  <a:cubicBezTo>
                    <a:pt x="1167451" y="142930"/>
                    <a:pt x="1153313" y="148449"/>
                    <a:pt x="1139176" y="153611"/>
                  </a:cubicBezTo>
                  <a:cubicBezTo>
                    <a:pt x="1104190" y="166383"/>
                    <a:pt x="1068981" y="175151"/>
                    <a:pt x="1033191" y="180268"/>
                  </a:cubicBezTo>
                  <a:cubicBezTo>
                    <a:pt x="997444" y="185342"/>
                    <a:pt x="961162" y="186721"/>
                    <a:pt x="924073" y="184808"/>
                  </a:cubicBezTo>
                  <a:cubicBezTo>
                    <a:pt x="867927" y="181871"/>
                    <a:pt x="810840" y="174706"/>
                    <a:pt x="754649" y="163402"/>
                  </a:cubicBezTo>
                  <a:cubicBezTo>
                    <a:pt x="698368" y="152098"/>
                    <a:pt x="642982" y="136656"/>
                    <a:pt x="590101" y="117341"/>
                  </a:cubicBezTo>
                  <a:cubicBezTo>
                    <a:pt x="528898" y="94912"/>
                    <a:pt x="472796" y="71904"/>
                    <a:pt x="413920" y="54414"/>
                  </a:cubicBezTo>
                  <a:cubicBezTo>
                    <a:pt x="375759" y="43110"/>
                    <a:pt x="336433" y="34121"/>
                    <a:pt x="293708" y="29314"/>
                  </a:cubicBezTo>
                  <a:cubicBezTo>
                    <a:pt x="241633" y="23395"/>
                    <a:pt x="188304" y="26555"/>
                    <a:pt x="142000" y="43689"/>
                  </a:cubicBezTo>
                  <a:cubicBezTo>
                    <a:pt x="96098" y="60644"/>
                    <a:pt x="57265" y="91485"/>
                    <a:pt x="34180" y="141284"/>
                  </a:cubicBezTo>
                  <a:cubicBezTo>
                    <a:pt x="23980" y="163224"/>
                    <a:pt x="21475" y="198203"/>
                    <a:pt x="32257" y="230646"/>
                  </a:cubicBezTo>
                  <a:cubicBezTo>
                    <a:pt x="41159" y="257481"/>
                    <a:pt x="59413" y="282625"/>
                    <a:pt x="90640" y="297000"/>
                  </a:cubicBezTo>
                  <a:cubicBezTo>
                    <a:pt x="117394" y="309327"/>
                    <a:pt x="139763" y="314222"/>
                    <a:pt x="158106" y="314801"/>
                  </a:cubicBezTo>
                  <a:cubicBezTo>
                    <a:pt x="195731" y="316003"/>
                    <a:pt x="215326" y="298691"/>
                    <a:pt x="219755" y="294864"/>
                  </a:cubicBezTo>
                  <a:cubicBezTo>
                    <a:pt x="239261" y="278131"/>
                    <a:pt x="245256" y="257303"/>
                    <a:pt x="239306" y="239680"/>
                  </a:cubicBezTo>
                  <a:cubicBezTo>
                    <a:pt x="233266" y="221923"/>
                    <a:pt x="215684" y="208038"/>
                    <a:pt x="190183" y="204745"/>
                  </a:cubicBezTo>
                  <a:cubicBezTo>
                    <a:pt x="173720" y="202653"/>
                    <a:pt x="158687" y="213290"/>
                    <a:pt x="150411" y="227486"/>
                  </a:cubicBezTo>
                  <a:cubicBezTo>
                    <a:pt x="142268" y="241416"/>
                    <a:pt x="140434" y="259217"/>
                    <a:pt x="151395" y="273057"/>
                  </a:cubicBezTo>
                  <a:cubicBezTo>
                    <a:pt x="154795" y="277329"/>
                    <a:pt x="154079" y="283515"/>
                    <a:pt x="149784" y="286898"/>
                  </a:cubicBezTo>
                  <a:cubicBezTo>
                    <a:pt x="145534" y="290280"/>
                    <a:pt x="139316" y="289568"/>
                    <a:pt x="135916" y="285340"/>
                  </a:cubicBezTo>
                  <a:cubicBezTo>
                    <a:pt x="119318" y="264869"/>
                    <a:pt x="120704" y="238300"/>
                    <a:pt x="132650" y="217339"/>
                  </a:cubicBezTo>
                  <a:cubicBezTo>
                    <a:pt x="144819" y="195889"/>
                    <a:pt x="167993" y="180936"/>
                    <a:pt x="192778" y="183873"/>
                  </a:cubicBezTo>
                  <a:cubicBezTo>
                    <a:pt x="227987" y="188056"/>
                    <a:pt x="251520" y="208216"/>
                    <a:pt x="260065" y="232604"/>
                  </a:cubicBezTo>
                  <a:cubicBezTo>
                    <a:pt x="268789" y="257615"/>
                    <a:pt x="262168" y="287832"/>
                    <a:pt x="234698" y="311908"/>
                  </a:cubicBezTo>
                  <a:cubicBezTo>
                    <a:pt x="229822" y="316181"/>
                    <a:pt x="210495" y="333893"/>
                    <a:pt x="173854" y="337542"/>
                  </a:cubicBezTo>
                  <a:cubicBezTo>
                    <a:pt x="150456" y="339901"/>
                    <a:pt x="119586" y="336385"/>
                    <a:pt x="80574" y="318851"/>
                  </a:cubicBezTo>
                  <a:cubicBezTo>
                    <a:pt x="42323" y="301628"/>
                    <a:pt x="19685" y="271233"/>
                    <a:pt x="8545" y="238523"/>
                  </a:cubicBezTo>
                  <a:cubicBezTo>
                    <a:pt x="-4787" y="199494"/>
                    <a:pt x="-1342" y="157260"/>
                    <a:pt x="10782" y="130603"/>
                  </a:cubicBezTo>
                  <a:cubicBezTo>
                    <a:pt x="36686" y="73862"/>
                    <a:pt x="80574" y="38348"/>
                    <a:pt x="132694" y="18901"/>
                  </a:cubicBezTo>
                  <a:cubicBezTo>
                    <a:pt x="182712" y="209"/>
                    <a:pt x="240425" y="-3484"/>
                    <a:pt x="296750" y="2879"/>
                  </a:cubicBezTo>
                  <a:cubicBezTo>
                    <a:pt x="341131" y="7953"/>
                    <a:pt x="381977" y="17343"/>
                    <a:pt x="421526" y="29270"/>
                  </a:cubicBezTo>
                  <a:cubicBezTo>
                    <a:pt x="480849" y="47160"/>
                    <a:pt x="537264" y="70791"/>
                    <a:pt x="598914" y="93755"/>
                  </a:cubicBezTo>
                  <a:cubicBezTo>
                    <a:pt x="650453" y="113069"/>
                    <a:pt x="704586" y="128511"/>
                    <a:pt x="759481" y="140038"/>
                  </a:cubicBezTo>
                  <a:cubicBezTo>
                    <a:pt x="814509" y="151564"/>
                    <a:pt x="870342" y="159129"/>
                    <a:pt x="925326" y="162512"/>
                  </a:cubicBezTo>
                  <a:cubicBezTo>
                    <a:pt x="960983" y="164692"/>
                    <a:pt x="995879" y="163713"/>
                    <a:pt x="1030282" y="159174"/>
                  </a:cubicBezTo>
                  <a:cubicBezTo>
                    <a:pt x="1064686" y="154635"/>
                    <a:pt x="1098598" y="146580"/>
                    <a:pt x="1132286" y="134653"/>
                  </a:cubicBezTo>
                  <a:cubicBezTo>
                    <a:pt x="1146155" y="129758"/>
                    <a:pt x="1160024" y="124551"/>
                    <a:pt x="1173669" y="118899"/>
                  </a:cubicBezTo>
                  <a:cubicBezTo>
                    <a:pt x="1187225" y="113247"/>
                    <a:pt x="1200647" y="107194"/>
                    <a:pt x="1213710" y="100564"/>
                  </a:cubicBezTo>
                  <a:cubicBezTo>
                    <a:pt x="1216708" y="99050"/>
                    <a:pt x="1232142" y="89660"/>
                    <a:pt x="1238898" y="87836"/>
                  </a:cubicBezTo>
                  <a:cubicBezTo>
                    <a:pt x="1245654" y="85967"/>
                    <a:pt x="1250038" y="88904"/>
                    <a:pt x="1251827" y="91351"/>
                  </a:cubicBezTo>
                  <a:cubicBezTo>
                    <a:pt x="1254959" y="95490"/>
                    <a:pt x="1254154" y="101409"/>
                    <a:pt x="1249948" y="104524"/>
                  </a:cubicBezTo>
                  <a:cubicBezTo>
                    <a:pt x="1248159" y="105859"/>
                    <a:pt x="1246056" y="106482"/>
                    <a:pt x="1243998" y="106438"/>
                  </a:cubicBezTo>
                  <a:cubicBezTo>
                    <a:pt x="1244043" y="106349"/>
                    <a:pt x="1244088" y="106215"/>
                    <a:pt x="1243998" y="105993"/>
                  </a:cubicBezTo>
                  <a:cubicBezTo>
                    <a:pt x="1243596" y="104480"/>
                    <a:pt x="1242030" y="104480"/>
                    <a:pt x="1240016" y="105325"/>
                  </a:cubicBezTo>
                  <a:cubicBezTo>
                    <a:pt x="1240374" y="105503"/>
                    <a:pt x="1240732" y="105637"/>
                    <a:pt x="1241135" y="105770"/>
                  </a:cubicBezTo>
                  <a:cubicBezTo>
                    <a:pt x="1241403" y="105815"/>
                    <a:pt x="1241940" y="106082"/>
                    <a:pt x="1242477" y="106260"/>
                  </a:cubicBezTo>
                  <a:cubicBezTo>
                    <a:pt x="1242969" y="106349"/>
                    <a:pt x="1243461" y="106393"/>
                    <a:pt x="1243998" y="106438"/>
                  </a:cubicBezTo>
                  <a:cubicBezTo>
                    <a:pt x="1243775" y="106660"/>
                    <a:pt x="1243148" y="106482"/>
                    <a:pt x="1242477" y="106260"/>
                  </a:cubicBezTo>
                  <a:cubicBezTo>
                    <a:pt x="1241582" y="106082"/>
                    <a:pt x="1240732" y="105815"/>
                    <a:pt x="1239882" y="105370"/>
                  </a:cubicBezTo>
                  <a:lnTo>
                    <a:pt x="1239882" y="105370"/>
                  </a:lnTo>
                  <a:close/>
                  <a:moveTo>
                    <a:pt x="1237064" y="103145"/>
                  </a:moveTo>
                  <a:lnTo>
                    <a:pt x="1237108" y="103189"/>
                  </a:lnTo>
                  <a:lnTo>
                    <a:pt x="1237064" y="103145"/>
                  </a:lnTo>
                  <a:lnTo>
                    <a:pt x="1237064" y="10314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035361" y="948204"/>
              <a:ext cx="262736" cy="220353"/>
            </a:xfrm>
            <a:custGeom>
              <a:avLst/>
              <a:gdLst/>
              <a:ahLst/>
              <a:cxnLst/>
              <a:rect l="l" t="t" r="r" b="b"/>
              <a:pathLst>
                <a:path w="525472" h="440707" extrusionOk="0">
                  <a:moveTo>
                    <a:pt x="409895" y="400200"/>
                  </a:moveTo>
                  <a:cubicBezTo>
                    <a:pt x="418306" y="404695"/>
                    <a:pt x="277470" y="424544"/>
                    <a:pt x="210317" y="432599"/>
                  </a:cubicBezTo>
                  <a:cubicBezTo>
                    <a:pt x="105450" y="445237"/>
                    <a:pt x="449" y="447552"/>
                    <a:pt x="2" y="406253"/>
                  </a:cubicBezTo>
                  <a:cubicBezTo>
                    <a:pt x="-401" y="368603"/>
                    <a:pt x="79412" y="362061"/>
                    <a:pt x="169516" y="366645"/>
                  </a:cubicBezTo>
                  <a:cubicBezTo>
                    <a:pt x="84557" y="346708"/>
                    <a:pt x="13513" y="319650"/>
                    <a:pt x="24339" y="285828"/>
                  </a:cubicBezTo>
                  <a:cubicBezTo>
                    <a:pt x="34674" y="253429"/>
                    <a:pt x="97889" y="264911"/>
                    <a:pt x="171037" y="290946"/>
                  </a:cubicBezTo>
                  <a:cubicBezTo>
                    <a:pt x="106479" y="249602"/>
                    <a:pt x="59369" y="207636"/>
                    <a:pt x="78339" y="181068"/>
                  </a:cubicBezTo>
                  <a:cubicBezTo>
                    <a:pt x="101647" y="148447"/>
                    <a:pt x="174571" y="195620"/>
                    <a:pt x="246779" y="256411"/>
                  </a:cubicBezTo>
                  <a:cubicBezTo>
                    <a:pt x="181640" y="187877"/>
                    <a:pt x="129430" y="117784"/>
                    <a:pt x="159494" y="93441"/>
                  </a:cubicBezTo>
                  <a:cubicBezTo>
                    <a:pt x="190006" y="68698"/>
                    <a:pt x="244810" y="130379"/>
                    <a:pt x="296081" y="206167"/>
                  </a:cubicBezTo>
                  <a:cubicBezTo>
                    <a:pt x="260290" y="121567"/>
                    <a:pt x="237608" y="41284"/>
                    <a:pt x="273130" y="28600"/>
                  </a:cubicBezTo>
                  <a:cubicBezTo>
                    <a:pt x="307086" y="16406"/>
                    <a:pt x="335137" y="80268"/>
                    <a:pt x="356433" y="159751"/>
                  </a:cubicBezTo>
                  <a:cubicBezTo>
                    <a:pt x="346009" y="76174"/>
                    <a:pt x="347172" y="3456"/>
                    <a:pt x="381979" y="118"/>
                  </a:cubicBezTo>
                  <a:cubicBezTo>
                    <a:pt x="420677" y="-3531"/>
                    <a:pt x="430117" y="77732"/>
                    <a:pt x="428686" y="169185"/>
                  </a:cubicBezTo>
                  <a:cubicBezTo>
                    <a:pt x="446357" y="79601"/>
                    <a:pt x="472171" y="1542"/>
                    <a:pt x="507962" y="9998"/>
                  </a:cubicBezTo>
                  <a:cubicBezTo>
                    <a:pt x="577844" y="26509"/>
                    <a:pt x="416427" y="397842"/>
                    <a:pt x="410030" y="399177"/>
                  </a:cubicBezTo>
                  <a:lnTo>
                    <a:pt x="409895" y="400200"/>
                  </a:lnTo>
                  <a:lnTo>
                    <a:pt x="409895" y="40020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271642" y="1183468"/>
              <a:ext cx="84981" cy="104456"/>
            </a:xfrm>
            <a:custGeom>
              <a:avLst/>
              <a:gdLst/>
              <a:ahLst/>
              <a:cxnLst/>
              <a:rect l="l" t="t" r="r" b="b"/>
              <a:pathLst>
                <a:path w="169962" h="208912" extrusionOk="0">
                  <a:moveTo>
                    <a:pt x="1936" y="15385"/>
                  </a:moveTo>
                  <a:cubicBezTo>
                    <a:pt x="-1240" y="11157"/>
                    <a:pt x="-435" y="5149"/>
                    <a:pt x="3815" y="1945"/>
                  </a:cubicBezTo>
                  <a:cubicBezTo>
                    <a:pt x="8065" y="-1259"/>
                    <a:pt x="14105" y="-414"/>
                    <a:pt x="17326" y="3814"/>
                  </a:cubicBezTo>
                  <a:cubicBezTo>
                    <a:pt x="17326" y="3814"/>
                    <a:pt x="33835" y="23306"/>
                    <a:pt x="56025" y="50186"/>
                  </a:cubicBezTo>
                  <a:cubicBezTo>
                    <a:pt x="67702" y="64383"/>
                    <a:pt x="81078" y="80404"/>
                    <a:pt x="94187" y="97003"/>
                  </a:cubicBezTo>
                  <a:cubicBezTo>
                    <a:pt x="104342" y="109776"/>
                    <a:pt x="114230" y="122904"/>
                    <a:pt x="123535" y="135231"/>
                  </a:cubicBezTo>
                  <a:cubicBezTo>
                    <a:pt x="142146" y="159886"/>
                    <a:pt x="158029" y="181515"/>
                    <a:pt x="167245" y="192062"/>
                  </a:cubicBezTo>
                  <a:cubicBezTo>
                    <a:pt x="171047" y="196067"/>
                    <a:pt x="170824" y="202431"/>
                    <a:pt x="166797" y="206214"/>
                  </a:cubicBezTo>
                  <a:cubicBezTo>
                    <a:pt x="162726" y="209996"/>
                    <a:pt x="156373" y="209774"/>
                    <a:pt x="152571" y="205724"/>
                  </a:cubicBezTo>
                  <a:cubicBezTo>
                    <a:pt x="142325" y="195711"/>
                    <a:pt x="123714" y="175418"/>
                    <a:pt x="103313" y="151208"/>
                  </a:cubicBezTo>
                  <a:cubicBezTo>
                    <a:pt x="93337" y="139326"/>
                    <a:pt x="82823" y="126553"/>
                    <a:pt x="72757" y="113558"/>
                  </a:cubicBezTo>
                  <a:cubicBezTo>
                    <a:pt x="59783" y="96825"/>
                    <a:pt x="47524" y="79825"/>
                    <a:pt x="36787" y="64872"/>
                  </a:cubicBezTo>
                  <a:cubicBezTo>
                    <a:pt x="16342" y="36524"/>
                    <a:pt x="1936" y="15385"/>
                    <a:pt x="1936" y="15385"/>
                  </a:cubicBezTo>
                  <a:lnTo>
                    <a:pt x="1936" y="1538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202936" y="1103737"/>
              <a:ext cx="99965" cy="111274"/>
            </a:xfrm>
            <a:custGeom>
              <a:avLst/>
              <a:gdLst/>
              <a:ahLst/>
              <a:cxnLst/>
              <a:rect l="l" t="t" r="r" b="b"/>
              <a:pathLst>
                <a:path w="199930" h="222548" extrusionOk="0">
                  <a:moveTo>
                    <a:pt x="194734" y="220019"/>
                  </a:moveTo>
                  <a:cubicBezTo>
                    <a:pt x="175273" y="237019"/>
                    <a:pt x="60429" y="163589"/>
                    <a:pt x="30812" y="141516"/>
                  </a:cubicBezTo>
                  <a:cubicBezTo>
                    <a:pt x="16988" y="131235"/>
                    <a:pt x="-862" y="114280"/>
                    <a:pt x="32" y="95144"/>
                  </a:cubicBezTo>
                  <a:cubicBezTo>
                    <a:pt x="838" y="76986"/>
                    <a:pt x="38865" y="67730"/>
                    <a:pt x="52600" y="69777"/>
                  </a:cubicBezTo>
                  <a:cubicBezTo>
                    <a:pt x="54747" y="70088"/>
                    <a:pt x="74701" y="76808"/>
                    <a:pt x="75059" y="76319"/>
                  </a:cubicBezTo>
                  <a:cubicBezTo>
                    <a:pt x="76938" y="73871"/>
                    <a:pt x="73090" y="60743"/>
                    <a:pt x="73090" y="57583"/>
                  </a:cubicBezTo>
                  <a:cubicBezTo>
                    <a:pt x="72956" y="39292"/>
                    <a:pt x="75104" y="15795"/>
                    <a:pt x="91881" y="4268"/>
                  </a:cubicBezTo>
                  <a:cubicBezTo>
                    <a:pt x="115637" y="-12020"/>
                    <a:pt x="138677" y="22337"/>
                    <a:pt x="147490" y="39737"/>
                  </a:cubicBezTo>
                  <a:cubicBezTo>
                    <a:pt x="174870" y="94031"/>
                    <a:pt x="214151" y="203063"/>
                    <a:pt x="194734" y="220019"/>
                  </a:cubicBezTo>
                  <a:lnTo>
                    <a:pt x="194734" y="22001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24381" y="1031075"/>
              <a:ext cx="127963" cy="116325"/>
            </a:xfrm>
            <a:custGeom>
              <a:avLst/>
              <a:gdLst/>
              <a:ahLst/>
              <a:cxnLst/>
              <a:rect l="l" t="t" r="r" b="b"/>
              <a:pathLst>
                <a:path w="255926" h="232650" extrusionOk="0">
                  <a:moveTo>
                    <a:pt x="255880" y="72912"/>
                  </a:moveTo>
                  <a:cubicBezTo>
                    <a:pt x="255791" y="78163"/>
                    <a:pt x="255433" y="83415"/>
                    <a:pt x="255209" y="88666"/>
                  </a:cubicBezTo>
                  <a:lnTo>
                    <a:pt x="253822" y="112297"/>
                  </a:lnTo>
                  <a:cubicBezTo>
                    <a:pt x="253733" y="114166"/>
                    <a:pt x="252615" y="118439"/>
                    <a:pt x="252212" y="121420"/>
                  </a:cubicBezTo>
                  <a:cubicBezTo>
                    <a:pt x="252391" y="121821"/>
                    <a:pt x="252570" y="122177"/>
                    <a:pt x="252704" y="122577"/>
                  </a:cubicBezTo>
                  <a:lnTo>
                    <a:pt x="252122" y="121954"/>
                  </a:lnTo>
                  <a:cubicBezTo>
                    <a:pt x="251943" y="123556"/>
                    <a:pt x="252033" y="124714"/>
                    <a:pt x="252704" y="124625"/>
                  </a:cubicBezTo>
                  <a:cubicBezTo>
                    <a:pt x="252928" y="124625"/>
                    <a:pt x="253062" y="124580"/>
                    <a:pt x="253196" y="124536"/>
                  </a:cubicBezTo>
                  <a:cubicBezTo>
                    <a:pt x="253375" y="125782"/>
                    <a:pt x="253330" y="127072"/>
                    <a:pt x="252972" y="128407"/>
                  </a:cubicBezTo>
                  <a:cubicBezTo>
                    <a:pt x="252301" y="132413"/>
                    <a:pt x="249975" y="133792"/>
                    <a:pt x="249304" y="134460"/>
                  </a:cubicBezTo>
                  <a:cubicBezTo>
                    <a:pt x="247112" y="136507"/>
                    <a:pt x="244562" y="136507"/>
                    <a:pt x="242369" y="136507"/>
                  </a:cubicBezTo>
                  <a:cubicBezTo>
                    <a:pt x="240445" y="136507"/>
                    <a:pt x="235211" y="135083"/>
                    <a:pt x="233287" y="127962"/>
                  </a:cubicBezTo>
                  <a:cubicBezTo>
                    <a:pt x="232661" y="125693"/>
                    <a:pt x="232124" y="116659"/>
                    <a:pt x="231677" y="113009"/>
                  </a:cubicBezTo>
                  <a:lnTo>
                    <a:pt x="229529" y="88844"/>
                  </a:lnTo>
                  <a:cubicBezTo>
                    <a:pt x="229261" y="83593"/>
                    <a:pt x="228814" y="78386"/>
                    <a:pt x="228635" y="73135"/>
                  </a:cubicBezTo>
                  <a:cubicBezTo>
                    <a:pt x="228456" y="67839"/>
                    <a:pt x="228366" y="62543"/>
                    <a:pt x="228590" y="57292"/>
                  </a:cubicBezTo>
                  <a:cubicBezTo>
                    <a:pt x="229171" y="41270"/>
                    <a:pt x="231095" y="25472"/>
                    <a:pt x="233243" y="9495"/>
                  </a:cubicBezTo>
                  <a:cubicBezTo>
                    <a:pt x="233556" y="3932"/>
                    <a:pt x="238388" y="-295"/>
                    <a:pt x="243980" y="16"/>
                  </a:cubicBezTo>
                  <a:cubicBezTo>
                    <a:pt x="249528" y="372"/>
                    <a:pt x="253822" y="5134"/>
                    <a:pt x="253464" y="10697"/>
                  </a:cubicBezTo>
                  <a:cubicBezTo>
                    <a:pt x="253733" y="20043"/>
                    <a:pt x="254404" y="29299"/>
                    <a:pt x="254896" y="38600"/>
                  </a:cubicBezTo>
                  <a:cubicBezTo>
                    <a:pt x="255209" y="44831"/>
                    <a:pt x="255612" y="51061"/>
                    <a:pt x="255791" y="57292"/>
                  </a:cubicBezTo>
                  <a:cubicBezTo>
                    <a:pt x="255925" y="62498"/>
                    <a:pt x="255970" y="67705"/>
                    <a:pt x="255880" y="72912"/>
                  </a:cubicBezTo>
                  <a:close/>
                  <a:moveTo>
                    <a:pt x="217360" y="98946"/>
                  </a:moveTo>
                  <a:cubicBezTo>
                    <a:pt x="215929" y="90313"/>
                    <a:pt x="214900" y="81635"/>
                    <a:pt x="213334" y="73046"/>
                  </a:cubicBezTo>
                  <a:cubicBezTo>
                    <a:pt x="212305" y="67216"/>
                    <a:pt x="211008" y="61475"/>
                    <a:pt x="209621" y="55734"/>
                  </a:cubicBezTo>
                  <a:cubicBezTo>
                    <a:pt x="206131" y="41092"/>
                    <a:pt x="201881" y="26762"/>
                    <a:pt x="197049" y="12566"/>
                  </a:cubicBezTo>
                  <a:cubicBezTo>
                    <a:pt x="195618" y="7181"/>
                    <a:pt x="190070" y="3932"/>
                    <a:pt x="184657" y="5357"/>
                  </a:cubicBezTo>
                  <a:cubicBezTo>
                    <a:pt x="179243" y="6736"/>
                    <a:pt x="176022" y="12254"/>
                    <a:pt x="177409" y="17639"/>
                  </a:cubicBezTo>
                  <a:cubicBezTo>
                    <a:pt x="179646" y="29611"/>
                    <a:pt x="180988" y="41582"/>
                    <a:pt x="182688" y="53642"/>
                  </a:cubicBezTo>
                  <a:cubicBezTo>
                    <a:pt x="183807" y="61742"/>
                    <a:pt x="184836" y="69886"/>
                    <a:pt x="186312" y="77941"/>
                  </a:cubicBezTo>
                  <a:cubicBezTo>
                    <a:pt x="187878" y="86664"/>
                    <a:pt x="190070" y="95297"/>
                    <a:pt x="192083" y="103975"/>
                  </a:cubicBezTo>
                  <a:lnTo>
                    <a:pt x="199152" y="131790"/>
                  </a:lnTo>
                  <a:cubicBezTo>
                    <a:pt x="199644" y="133659"/>
                    <a:pt x="201568" y="137753"/>
                    <a:pt x="202597" y="140735"/>
                  </a:cubicBezTo>
                  <a:cubicBezTo>
                    <a:pt x="202418" y="141180"/>
                    <a:pt x="202328" y="141669"/>
                    <a:pt x="202239" y="142159"/>
                  </a:cubicBezTo>
                  <a:lnTo>
                    <a:pt x="202328" y="141981"/>
                  </a:lnTo>
                  <a:lnTo>
                    <a:pt x="202776" y="141313"/>
                  </a:lnTo>
                  <a:cubicBezTo>
                    <a:pt x="203268" y="142871"/>
                    <a:pt x="203402" y="144028"/>
                    <a:pt x="202686" y="144117"/>
                  </a:cubicBezTo>
                  <a:cubicBezTo>
                    <a:pt x="202463" y="144117"/>
                    <a:pt x="202239" y="144117"/>
                    <a:pt x="202105" y="144072"/>
                  </a:cubicBezTo>
                  <a:cubicBezTo>
                    <a:pt x="202149" y="145452"/>
                    <a:pt x="202507" y="146832"/>
                    <a:pt x="203178" y="148122"/>
                  </a:cubicBezTo>
                  <a:cubicBezTo>
                    <a:pt x="204968" y="152483"/>
                    <a:pt x="208100" y="153240"/>
                    <a:pt x="209084" y="153685"/>
                  </a:cubicBezTo>
                  <a:cubicBezTo>
                    <a:pt x="212618" y="155287"/>
                    <a:pt x="221655" y="155065"/>
                    <a:pt x="222371" y="143805"/>
                  </a:cubicBezTo>
                  <a:cubicBezTo>
                    <a:pt x="222550" y="141358"/>
                    <a:pt x="221163" y="131968"/>
                    <a:pt x="220805" y="128140"/>
                  </a:cubicBezTo>
                  <a:lnTo>
                    <a:pt x="217360" y="98946"/>
                  </a:lnTo>
                  <a:close/>
                  <a:moveTo>
                    <a:pt x="201612" y="165745"/>
                  </a:moveTo>
                  <a:cubicBezTo>
                    <a:pt x="201076" y="170685"/>
                    <a:pt x="197989" y="172465"/>
                    <a:pt x="196289" y="173578"/>
                  </a:cubicBezTo>
                  <a:cubicBezTo>
                    <a:pt x="193515" y="175447"/>
                    <a:pt x="190115" y="175313"/>
                    <a:pt x="186223" y="173533"/>
                  </a:cubicBezTo>
                  <a:cubicBezTo>
                    <a:pt x="184970" y="172999"/>
                    <a:pt x="183449" y="171575"/>
                    <a:pt x="181749" y="169484"/>
                  </a:cubicBezTo>
                  <a:cubicBezTo>
                    <a:pt x="179646" y="166858"/>
                    <a:pt x="176380" y="160360"/>
                    <a:pt x="174233" y="157824"/>
                  </a:cubicBezTo>
                  <a:lnTo>
                    <a:pt x="155487" y="134816"/>
                  </a:lnTo>
                  <a:cubicBezTo>
                    <a:pt x="151282" y="129253"/>
                    <a:pt x="147121" y="123690"/>
                    <a:pt x="143318" y="117860"/>
                  </a:cubicBezTo>
                  <a:cubicBezTo>
                    <a:pt x="140768" y="114033"/>
                    <a:pt x="138397" y="110072"/>
                    <a:pt x="136160" y="106067"/>
                  </a:cubicBezTo>
                  <a:cubicBezTo>
                    <a:pt x="127884" y="91247"/>
                    <a:pt x="120904" y="75849"/>
                    <a:pt x="113120" y="60718"/>
                  </a:cubicBezTo>
                  <a:cubicBezTo>
                    <a:pt x="110257" y="55912"/>
                    <a:pt x="111822" y="49726"/>
                    <a:pt x="116609" y="46878"/>
                  </a:cubicBezTo>
                  <a:cubicBezTo>
                    <a:pt x="121441" y="44030"/>
                    <a:pt x="127660" y="45587"/>
                    <a:pt x="130523" y="50349"/>
                  </a:cubicBezTo>
                  <a:cubicBezTo>
                    <a:pt x="138666" y="61920"/>
                    <a:pt x="146808" y="73402"/>
                    <a:pt x="154637" y="85150"/>
                  </a:cubicBezTo>
                  <a:cubicBezTo>
                    <a:pt x="158485" y="90891"/>
                    <a:pt x="162332" y="96677"/>
                    <a:pt x="166001" y="102507"/>
                  </a:cubicBezTo>
                  <a:cubicBezTo>
                    <a:pt x="169669" y="108292"/>
                    <a:pt x="173069" y="114211"/>
                    <a:pt x="176828" y="119952"/>
                  </a:cubicBezTo>
                  <a:lnTo>
                    <a:pt x="192396" y="145051"/>
                  </a:lnTo>
                  <a:cubicBezTo>
                    <a:pt x="193425" y="146787"/>
                    <a:pt x="194141" y="151504"/>
                    <a:pt x="195215" y="154842"/>
                  </a:cubicBezTo>
                  <a:cubicBezTo>
                    <a:pt x="199689" y="156355"/>
                    <a:pt x="202507" y="160939"/>
                    <a:pt x="201612" y="165745"/>
                  </a:cubicBezTo>
                  <a:close/>
                  <a:moveTo>
                    <a:pt x="198212" y="158224"/>
                  </a:moveTo>
                  <a:cubicBezTo>
                    <a:pt x="199152" y="157690"/>
                    <a:pt x="196781" y="157067"/>
                    <a:pt x="196333" y="156711"/>
                  </a:cubicBezTo>
                  <a:cubicBezTo>
                    <a:pt x="196155" y="156578"/>
                    <a:pt x="195931" y="156444"/>
                    <a:pt x="195752" y="156311"/>
                  </a:cubicBezTo>
                  <a:cubicBezTo>
                    <a:pt x="196378" y="157868"/>
                    <a:pt x="197183" y="158758"/>
                    <a:pt x="198212" y="158224"/>
                  </a:cubicBezTo>
                  <a:close/>
                  <a:moveTo>
                    <a:pt x="154324" y="159737"/>
                  </a:moveTo>
                  <a:cubicBezTo>
                    <a:pt x="147837" y="151549"/>
                    <a:pt x="141395" y="143360"/>
                    <a:pt x="134460" y="135528"/>
                  </a:cubicBezTo>
                  <a:cubicBezTo>
                    <a:pt x="128912" y="129297"/>
                    <a:pt x="123007" y="123334"/>
                    <a:pt x="117012" y="117504"/>
                  </a:cubicBezTo>
                  <a:cubicBezTo>
                    <a:pt x="107930" y="108692"/>
                    <a:pt x="98446" y="100504"/>
                    <a:pt x="88961" y="92137"/>
                  </a:cubicBezTo>
                  <a:cubicBezTo>
                    <a:pt x="85069" y="88132"/>
                    <a:pt x="78627" y="88043"/>
                    <a:pt x="74600" y="91915"/>
                  </a:cubicBezTo>
                  <a:cubicBezTo>
                    <a:pt x="70618" y="95831"/>
                    <a:pt x="70484" y="102195"/>
                    <a:pt x="74421" y="106200"/>
                  </a:cubicBezTo>
                  <a:cubicBezTo>
                    <a:pt x="82385" y="115724"/>
                    <a:pt x="89901" y="125515"/>
                    <a:pt x="97864" y="135083"/>
                  </a:cubicBezTo>
                  <a:cubicBezTo>
                    <a:pt x="103188" y="141447"/>
                    <a:pt x="108512" y="147722"/>
                    <a:pt x="114149" y="153819"/>
                  </a:cubicBezTo>
                  <a:cubicBezTo>
                    <a:pt x="121218" y="161429"/>
                    <a:pt x="128644" y="168638"/>
                    <a:pt x="136071" y="175937"/>
                  </a:cubicBezTo>
                  <a:cubicBezTo>
                    <a:pt x="143542" y="183280"/>
                    <a:pt x="151148" y="190311"/>
                    <a:pt x="158753" y="197476"/>
                  </a:cubicBezTo>
                  <a:cubicBezTo>
                    <a:pt x="162332" y="201481"/>
                    <a:pt x="168461" y="201793"/>
                    <a:pt x="172488" y="198233"/>
                  </a:cubicBezTo>
                  <a:cubicBezTo>
                    <a:pt x="176469" y="194672"/>
                    <a:pt x="176828" y="188575"/>
                    <a:pt x="173248" y="184615"/>
                  </a:cubicBezTo>
                  <a:cubicBezTo>
                    <a:pt x="166896" y="176293"/>
                    <a:pt x="160766" y="167971"/>
                    <a:pt x="154324" y="159737"/>
                  </a:cubicBezTo>
                  <a:close/>
                  <a:moveTo>
                    <a:pt x="146092" y="200502"/>
                  </a:moveTo>
                  <a:cubicBezTo>
                    <a:pt x="151013" y="202594"/>
                    <a:pt x="153295" y="208290"/>
                    <a:pt x="151148" y="213186"/>
                  </a:cubicBezTo>
                  <a:cubicBezTo>
                    <a:pt x="150745" y="214476"/>
                    <a:pt x="146629" y="221063"/>
                    <a:pt x="137950" y="218125"/>
                  </a:cubicBezTo>
                  <a:cubicBezTo>
                    <a:pt x="137905" y="218125"/>
                    <a:pt x="137815" y="218081"/>
                    <a:pt x="137815" y="218081"/>
                  </a:cubicBezTo>
                  <a:cubicBezTo>
                    <a:pt x="140410" y="222798"/>
                    <a:pt x="138084" y="228717"/>
                    <a:pt x="136697" y="229830"/>
                  </a:cubicBezTo>
                  <a:cubicBezTo>
                    <a:pt x="136160" y="230230"/>
                    <a:pt x="134281" y="232811"/>
                    <a:pt x="129449" y="232633"/>
                  </a:cubicBezTo>
                  <a:cubicBezTo>
                    <a:pt x="128689" y="232678"/>
                    <a:pt x="127928" y="232633"/>
                    <a:pt x="127212" y="232500"/>
                  </a:cubicBezTo>
                  <a:cubicBezTo>
                    <a:pt x="127257" y="232411"/>
                    <a:pt x="127257" y="232322"/>
                    <a:pt x="127302" y="232233"/>
                  </a:cubicBezTo>
                  <a:cubicBezTo>
                    <a:pt x="127392" y="231521"/>
                    <a:pt x="126184" y="231254"/>
                    <a:pt x="124439" y="231209"/>
                  </a:cubicBezTo>
                  <a:lnTo>
                    <a:pt x="124841" y="231654"/>
                  </a:lnTo>
                  <a:lnTo>
                    <a:pt x="125065" y="231832"/>
                  </a:lnTo>
                  <a:cubicBezTo>
                    <a:pt x="124618" y="231654"/>
                    <a:pt x="124215" y="231432"/>
                    <a:pt x="123812" y="231209"/>
                  </a:cubicBezTo>
                  <a:cubicBezTo>
                    <a:pt x="120636" y="231209"/>
                    <a:pt x="116028" y="231788"/>
                    <a:pt x="114104" y="231565"/>
                  </a:cubicBezTo>
                  <a:lnTo>
                    <a:pt x="87887" y="227560"/>
                  </a:lnTo>
                  <a:cubicBezTo>
                    <a:pt x="79834" y="226047"/>
                    <a:pt x="71647" y="224667"/>
                    <a:pt x="63550" y="222709"/>
                  </a:cubicBezTo>
                  <a:cubicBezTo>
                    <a:pt x="54468" y="220484"/>
                    <a:pt x="45475" y="217769"/>
                    <a:pt x="36349" y="215455"/>
                  </a:cubicBezTo>
                  <a:cubicBezTo>
                    <a:pt x="27401" y="213230"/>
                    <a:pt x="18587" y="210916"/>
                    <a:pt x="9461" y="209581"/>
                  </a:cubicBezTo>
                  <a:cubicBezTo>
                    <a:pt x="3913" y="209225"/>
                    <a:pt x="-337" y="204418"/>
                    <a:pt x="21" y="198856"/>
                  </a:cubicBezTo>
                  <a:cubicBezTo>
                    <a:pt x="379" y="193293"/>
                    <a:pt x="5211" y="189065"/>
                    <a:pt x="10758" y="189421"/>
                  </a:cubicBezTo>
                  <a:cubicBezTo>
                    <a:pt x="25119" y="189287"/>
                    <a:pt x="39391" y="190489"/>
                    <a:pt x="53618" y="192803"/>
                  </a:cubicBezTo>
                  <a:cubicBezTo>
                    <a:pt x="59121" y="193738"/>
                    <a:pt x="64579" y="194806"/>
                    <a:pt x="69992" y="196096"/>
                  </a:cubicBezTo>
                  <a:cubicBezTo>
                    <a:pt x="78000" y="198055"/>
                    <a:pt x="85829" y="200591"/>
                    <a:pt x="93659" y="202727"/>
                  </a:cubicBezTo>
                  <a:lnTo>
                    <a:pt x="118488" y="210159"/>
                  </a:lnTo>
                  <a:cubicBezTo>
                    <a:pt x="119473" y="210426"/>
                    <a:pt x="121262" y="210827"/>
                    <a:pt x="122873" y="211183"/>
                  </a:cubicBezTo>
                  <a:cubicBezTo>
                    <a:pt x="110615" y="205175"/>
                    <a:pt x="94956" y="197209"/>
                    <a:pt x="93390" y="196408"/>
                  </a:cubicBezTo>
                  <a:cubicBezTo>
                    <a:pt x="86098" y="192314"/>
                    <a:pt x="78492" y="188842"/>
                    <a:pt x="71021" y="185060"/>
                  </a:cubicBezTo>
                  <a:cubicBezTo>
                    <a:pt x="63415" y="181143"/>
                    <a:pt x="55855" y="177049"/>
                    <a:pt x="48339" y="172955"/>
                  </a:cubicBezTo>
                  <a:cubicBezTo>
                    <a:pt x="37959" y="167347"/>
                    <a:pt x="27848" y="161429"/>
                    <a:pt x="17872" y="155243"/>
                  </a:cubicBezTo>
                  <a:cubicBezTo>
                    <a:pt x="12906" y="152661"/>
                    <a:pt x="11027" y="146520"/>
                    <a:pt x="13621" y="141625"/>
                  </a:cubicBezTo>
                  <a:cubicBezTo>
                    <a:pt x="16216" y="136685"/>
                    <a:pt x="22390" y="134771"/>
                    <a:pt x="27311" y="137397"/>
                  </a:cubicBezTo>
                  <a:cubicBezTo>
                    <a:pt x="43149" y="144428"/>
                    <a:pt x="59478" y="149991"/>
                    <a:pt x="75361" y="156934"/>
                  </a:cubicBezTo>
                  <a:cubicBezTo>
                    <a:pt x="79700" y="158847"/>
                    <a:pt x="83995" y="160895"/>
                    <a:pt x="88156" y="163120"/>
                  </a:cubicBezTo>
                  <a:cubicBezTo>
                    <a:pt x="94553" y="166502"/>
                    <a:pt x="100683" y="170285"/>
                    <a:pt x="106767" y="174156"/>
                  </a:cubicBezTo>
                  <a:cubicBezTo>
                    <a:pt x="108691" y="175492"/>
                    <a:pt x="132939" y="192047"/>
                    <a:pt x="142781" y="198411"/>
                  </a:cubicBezTo>
                  <a:cubicBezTo>
                    <a:pt x="143318" y="198767"/>
                    <a:pt x="143810" y="199167"/>
                    <a:pt x="144213" y="199523"/>
                  </a:cubicBezTo>
                  <a:cubicBezTo>
                    <a:pt x="143632" y="199568"/>
                    <a:pt x="143005" y="199701"/>
                    <a:pt x="142737" y="199701"/>
                  </a:cubicBezTo>
                  <a:cubicBezTo>
                    <a:pt x="143408" y="199746"/>
                    <a:pt x="144124" y="199835"/>
                    <a:pt x="144839" y="200057"/>
                  </a:cubicBezTo>
                  <a:lnTo>
                    <a:pt x="144660" y="199879"/>
                  </a:lnTo>
                  <a:lnTo>
                    <a:pt x="144213" y="199523"/>
                  </a:lnTo>
                  <a:cubicBezTo>
                    <a:pt x="145153" y="199434"/>
                    <a:pt x="146092" y="199479"/>
                    <a:pt x="145645" y="200324"/>
                  </a:cubicBezTo>
                  <a:lnTo>
                    <a:pt x="146092" y="200502"/>
                  </a:lnTo>
                  <a:close/>
                  <a:moveTo>
                    <a:pt x="142424" y="199701"/>
                  </a:moveTo>
                  <a:cubicBezTo>
                    <a:pt x="138129" y="199256"/>
                    <a:pt x="135892" y="201437"/>
                    <a:pt x="134460" y="203573"/>
                  </a:cubicBezTo>
                  <a:cubicBezTo>
                    <a:pt x="136339" y="201081"/>
                    <a:pt x="139337" y="199657"/>
                    <a:pt x="142424" y="19970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303018" y="1004196"/>
              <a:ext cx="139692" cy="205957"/>
            </a:xfrm>
            <a:custGeom>
              <a:avLst/>
              <a:gdLst/>
              <a:ahLst/>
              <a:cxnLst/>
              <a:rect l="l" t="t" r="r" b="b"/>
              <a:pathLst>
                <a:path w="279384" h="411913" extrusionOk="0">
                  <a:moveTo>
                    <a:pt x="213565" y="351232"/>
                  </a:moveTo>
                  <a:cubicBezTo>
                    <a:pt x="220812" y="366541"/>
                    <a:pt x="204796" y="383230"/>
                    <a:pt x="193298" y="391863"/>
                  </a:cubicBezTo>
                  <a:cubicBezTo>
                    <a:pt x="167842" y="410999"/>
                    <a:pt x="127309" y="419010"/>
                    <a:pt x="96842" y="404369"/>
                  </a:cubicBezTo>
                  <a:lnTo>
                    <a:pt x="96529" y="400230"/>
                  </a:lnTo>
                  <a:cubicBezTo>
                    <a:pt x="93710" y="400452"/>
                    <a:pt x="89371" y="400096"/>
                    <a:pt x="89102" y="400096"/>
                  </a:cubicBezTo>
                  <a:cubicBezTo>
                    <a:pt x="79662" y="398806"/>
                    <a:pt x="70446" y="394266"/>
                    <a:pt x="62393" y="389683"/>
                  </a:cubicBezTo>
                  <a:cubicBezTo>
                    <a:pt x="36132" y="374641"/>
                    <a:pt x="13986" y="349719"/>
                    <a:pt x="3696" y="322483"/>
                  </a:cubicBezTo>
                  <a:cubicBezTo>
                    <a:pt x="2265" y="318611"/>
                    <a:pt x="1057" y="314695"/>
                    <a:pt x="431" y="310690"/>
                  </a:cubicBezTo>
                  <a:cubicBezTo>
                    <a:pt x="-3864" y="284121"/>
                    <a:pt x="25081" y="294357"/>
                    <a:pt x="38100" y="304860"/>
                  </a:cubicBezTo>
                  <a:cubicBezTo>
                    <a:pt x="64943" y="326533"/>
                    <a:pt x="80020" y="359198"/>
                    <a:pt x="93621" y="389060"/>
                  </a:cubicBezTo>
                  <a:lnTo>
                    <a:pt x="96037" y="393821"/>
                  </a:lnTo>
                  <a:lnTo>
                    <a:pt x="95813" y="391107"/>
                  </a:lnTo>
                  <a:cubicBezTo>
                    <a:pt x="94784" y="390929"/>
                    <a:pt x="120866" y="366407"/>
                    <a:pt x="123193" y="364805"/>
                  </a:cubicBezTo>
                  <a:cubicBezTo>
                    <a:pt x="139746" y="353235"/>
                    <a:pt x="198443" y="319323"/>
                    <a:pt x="213565" y="351232"/>
                  </a:cubicBezTo>
                  <a:close/>
                  <a:moveTo>
                    <a:pt x="106819" y="303169"/>
                  </a:moveTo>
                  <a:cubicBezTo>
                    <a:pt x="104805" y="285368"/>
                    <a:pt x="103374" y="264140"/>
                    <a:pt x="97200" y="247184"/>
                  </a:cubicBezTo>
                  <a:cubicBezTo>
                    <a:pt x="92860" y="235346"/>
                    <a:pt x="87849" y="223642"/>
                    <a:pt x="81497" y="212605"/>
                  </a:cubicBezTo>
                  <a:cubicBezTo>
                    <a:pt x="73891" y="199432"/>
                    <a:pt x="39666" y="157955"/>
                    <a:pt x="34611" y="195204"/>
                  </a:cubicBezTo>
                  <a:cubicBezTo>
                    <a:pt x="34074" y="199254"/>
                    <a:pt x="34029" y="203393"/>
                    <a:pt x="34342" y="207443"/>
                  </a:cubicBezTo>
                  <a:cubicBezTo>
                    <a:pt x="36445" y="234545"/>
                    <a:pt x="51074" y="261514"/>
                    <a:pt x="69015" y="282475"/>
                  </a:cubicBezTo>
                  <a:cubicBezTo>
                    <a:pt x="73846" y="288082"/>
                    <a:pt x="96350" y="313449"/>
                    <a:pt x="106819" y="303169"/>
                  </a:cubicBezTo>
                  <a:close/>
                  <a:moveTo>
                    <a:pt x="126638" y="220260"/>
                  </a:moveTo>
                  <a:cubicBezTo>
                    <a:pt x="127890" y="221194"/>
                    <a:pt x="132006" y="168592"/>
                    <a:pt x="119927" y="129874"/>
                  </a:cubicBezTo>
                  <a:cubicBezTo>
                    <a:pt x="111113" y="101659"/>
                    <a:pt x="86731" y="83635"/>
                    <a:pt x="80736" y="85149"/>
                  </a:cubicBezTo>
                  <a:cubicBezTo>
                    <a:pt x="74249" y="86795"/>
                    <a:pt x="66241" y="113719"/>
                    <a:pt x="73220" y="142023"/>
                  </a:cubicBezTo>
                  <a:cubicBezTo>
                    <a:pt x="81362" y="175000"/>
                    <a:pt x="118943" y="214652"/>
                    <a:pt x="126638" y="220260"/>
                  </a:cubicBezTo>
                  <a:close/>
                  <a:moveTo>
                    <a:pt x="120151" y="305616"/>
                  </a:moveTo>
                  <a:cubicBezTo>
                    <a:pt x="115945" y="308554"/>
                    <a:pt x="149678" y="313671"/>
                    <a:pt x="160371" y="313093"/>
                  </a:cubicBezTo>
                  <a:cubicBezTo>
                    <a:pt x="187169" y="311669"/>
                    <a:pt x="214996" y="306017"/>
                    <a:pt x="236605" y="290352"/>
                  </a:cubicBezTo>
                  <a:cubicBezTo>
                    <a:pt x="244210" y="284833"/>
                    <a:pt x="256021" y="275087"/>
                    <a:pt x="252442" y="264941"/>
                  </a:cubicBezTo>
                  <a:cubicBezTo>
                    <a:pt x="237723" y="223642"/>
                    <a:pt x="131470" y="304014"/>
                    <a:pt x="120151" y="305616"/>
                  </a:cubicBezTo>
                  <a:close/>
                  <a:moveTo>
                    <a:pt x="229760" y="154084"/>
                  </a:moveTo>
                  <a:cubicBezTo>
                    <a:pt x="193432" y="164720"/>
                    <a:pt x="167976" y="193024"/>
                    <a:pt x="152899" y="224621"/>
                  </a:cubicBezTo>
                  <a:lnTo>
                    <a:pt x="146502" y="253192"/>
                  </a:lnTo>
                  <a:cubicBezTo>
                    <a:pt x="147217" y="251634"/>
                    <a:pt x="154733" y="251145"/>
                    <a:pt x="156076" y="250878"/>
                  </a:cubicBezTo>
                  <a:cubicBezTo>
                    <a:pt x="166947" y="248653"/>
                    <a:pt x="177729" y="246027"/>
                    <a:pt x="188377" y="243134"/>
                  </a:cubicBezTo>
                  <a:cubicBezTo>
                    <a:pt x="218396" y="234901"/>
                    <a:pt x="263269" y="221105"/>
                    <a:pt x="276556" y="191377"/>
                  </a:cubicBezTo>
                  <a:cubicBezTo>
                    <a:pt x="278212" y="187683"/>
                    <a:pt x="279151" y="183634"/>
                    <a:pt x="279330" y="179584"/>
                  </a:cubicBezTo>
                  <a:cubicBezTo>
                    <a:pt x="280806" y="152793"/>
                    <a:pt x="251771" y="147631"/>
                    <a:pt x="229760" y="154084"/>
                  </a:cubicBezTo>
                  <a:close/>
                  <a:moveTo>
                    <a:pt x="216294" y="101971"/>
                  </a:moveTo>
                  <a:cubicBezTo>
                    <a:pt x="221528" y="96986"/>
                    <a:pt x="226628" y="91913"/>
                    <a:pt x="231460" y="86617"/>
                  </a:cubicBezTo>
                  <a:cubicBezTo>
                    <a:pt x="235173" y="82523"/>
                    <a:pt x="238797" y="78384"/>
                    <a:pt x="242242" y="74067"/>
                  </a:cubicBezTo>
                  <a:cubicBezTo>
                    <a:pt x="255977" y="57023"/>
                    <a:pt x="281970" y="22622"/>
                    <a:pt x="254232" y="5221"/>
                  </a:cubicBezTo>
                  <a:cubicBezTo>
                    <a:pt x="233965" y="-7418"/>
                    <a:pt x="214504" y="4910"/>
                    <a:pt x="201933" y="20708"/>
                  </a:cubicBezTo>
                  <a:cubicBezTo>
                    <a:pt x="177774" y="50926"/>
                    <a:pt x="168468" y="89688"/>
                    <a:pt x="171779" y="126759"/>
                  </a:cubicBezTo>
                  <a:cubicBezTo>
                    <a:pt x="170168" y="125735"/>
                    <a:pt x="208330" y="109492"/>
                    <a:pt x="216294" y="1019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314437" y="1020863"/>
              <a:ext cx="113332" cy="266449"/>
            </a:xfrm>
            <a:custGeom>
              <a:avLst/>
              <a:gdLst/>
              <a:ahLst/>
              <a:cxnLst/>
              <a:rect l="l" t="t" r="r" b="b"/>
              <a:pathLst>
                <a:path w="226665" h="532898" extrusionOk="0">
                  <a:moveTo>
                    <a:pt x="67517" y="526084"/>
                  </a:moveTo>
                  <a:cubicBezTo>
                    <a:pt x="67383" y="526485"/>
                    <a:pt x="67249" y="526885"/>
                    <a:pt x="67204" y="527241"/>
                  </a:cubicBezTo>
                  <a:cubicBezTo>
                    <a:pt x="66354" y="527197"/>
                    <a:pt x="67070" y="526218"/>
                    <a:pt x="67651" y="525550"/>
                  </a:cubicBezTo>
                  <a:lnTo>
                    <a:pt x="67696" y="525728"/>
                  </a:lnTo>
                  <a:cubicBezTo>
                    <a:pt x="67651" y="525817"/>
                    <a:pt x="67562" y="525951"/>
                    <a:pt x="67517" y="526084"/>
                  </a:cubicBezTo>
                  <a:close/>
                  <a:moveTo>
                    <a:pt x="96686" y="259778"/>
                  </a:moveTo>
                  <a:cubicBezTo>
                    <a:pt x="97984" y="259066"/>
                    <a:pt x="98968" y="257820"/>
                    <a:pt x="99460" y="255995"/>
                  </a:cubicBezTo>
                  <a:cubicBezTo>
                    <a:pt x="99684" y="255283"/>
                    <a:pt x="99773" y="253503"/>
                    <a:pt x="99818" y="252702"/>
                  </a:cubicBezTo>
                  <a:cubicBezTo>
                    <a:pt x="100400" y="251634"/>
                    <a:pt x="101071" y="250611"/>
                    <a:pt x="101787" y="249631"/>
                  </a:cubicBezTo>
                  <a:cubicBezTo>
                    <a:pt x="102995" y="247807"/>
                    <a:pt x="104337" y="246071"/>
                    <a:pt x="105634" y="244336"/>
                  </a:cubicBezTo>
                  <a:cubicBezTo>
                    <a:pt x="108587" y="240508"/>
                    <a:pt x="111808" y="236904"/>
                    <a:pt x="115208" y="233388"/>
                  </a:cubicBezTo>
                  <a:cubicBezTo>
                    <a:pt x="120353" y="228092"/>
                    <a:pt x="125856" y="223063"/>
                    <a:pt x="131448" y="218212"/>
                  </a:cubicBezTo>
                  <a:cubicBezTo>
                    <a:pt x="139725" y="210869"/>
                    <a:pt x="148628" y="204149"/>
                    <a:pt x="157665" y="197563"/>
                  </a:cubicBezTo>
                  <a:cubicBezTo>
                    <a:pt x="163705" y="193202"/>
                    <a:pt x="169834" y="188885"/>
                    <a:pt x="176008" y="184702"/>
                  </a:cubicBezTo>
                  <a:cubicBezTo>
                    <a:pt x="191622" y="174154"/>
                    <a:pt x="207727" y="164186"/>
                    <a:pt x="223923" y="154751"/>
                  </a:cubicBezTo>
                  <a:cubicBezTo>
                    <a:pt x="226473" y="153327"/>
                    <a:pt x="227412" y="150123"/>
                    <a:pt x="226025" y="147586"/>
                  </a:cubicBezTo>
                  <a:cubicBezTo>
                    <a:pt x="224594" y="145049"/>
                    <a:pt x="221417" y="144115"/>
                    <a:pt x="218823" y="145539"/>
                  </a:cubicBezTo>
                  <a:cubicBezTo>
                    <a:pt x="206609" y="151725"/>
                    <a:pt x="194351" y="158044"/>
                    <a:pt x="182361" y="164898"/>
                  </a:cubicBezTo>
                  <a:cubicBezTo>
                    <a:pt x="174308" y="169526"/>
                    <a:pt x="166389" y="174332"/>
                    <a:pt x="158739" y="179450"/>
                  </a:cubicBezTo>
                  <a:cubicBezTo>
                    <a:pt x="152296" y="183767"/>
                    <a:pt x="146033" y="188351"/>
                    <a:pt x="139993" y="193113"/>
                  </a:cubicBezTo>
                  <a:cubicBezTo>
                    <a:pt x="133909" y="198008"/>
                    <a:pt x="128048" y="203126"/>
                    <a:pt x="122456" y="208466"/>
                  </a:cubicBezTo>
                  <a:cubicBezTo>
                    <a:pt x="117803" y="212961"/>
                    <a:pt x="113150" y="217545"/>
                    <a:pt x="108811" y="222351"/>
                  </a:cubicBezTo>
                  <a:cubicBezTo>
                    <a:pt x="107200" y="224131"/>
                    <a:pt x="105858" y="226178"/>
                    <a:pt x="104292" y="228048"/>
                  </a:cubicBezTo>
                  <a:cubicBezTo>
                    <a:pt x="109750" y="209000"/>
                    <a:pt x="115835" y="190042"/>
                    <a:pt x="122545" y="171395"/>
                  </a:cubicBezTo>
                  <a:cubicBezTo>
                    <a:pt x="135967" y="134191"/>
                    <a:pt x="151849" y="98099"/>
                    <a:pt x="170371" y="64811"/>
                  </a:cubicBezTo>
                  <a:cubicBezTo>
                    <a:pt x="173637" y="58936"/>
                    <a:pt x="177261" y="53284"/>
                    <a:pt x="181019" y="47721"/>
                  </a:cubicBezTo>
                  <a:cubicBezTo>
                    <a:pt x="190100" y="34415"/>
                    <a:pt x="200122" y="21687"/>
                    <a:pt x="208801" y="8114"/>
                  </a:cubicBezTo>
                  <a:cubicBezTo>
                    <a:pt x="210412" y="5666"/>
                    <a:pt x="209696" y="2417"/>
                    <a:pt x="207280" y="860"/>
                  </a:cubicBezTo>
                  <a:cubicBezTo>
                    <a:pt x="204819" y="-742"/>
                    <a:pt x="201554" y="-30"/>
                    <a:pt x="199988" y="2373"/>
                  </a:cubicBezTo>
                  <a:cubicBezTo>
                    <a:pt x="191040" y="15724"/>
                    <a:pt x="180795" y="28140"/>
                    <a:pt x="171534" y="41179"/>
                  </a:cubicBezTo>
                  <a:cubicBezTo>
                    <a:pt x="167463" y="46965"/>
                    <a:pt x="163526" y="52839"/>
                    <a:pt x="159991" y="58981"/>
                  </a:cubicBezTo>
                  <a:cubicBezTo>
                    <a:pt x="140575" y="92536"/>
                    <a:pt x="123574" y="128939"/>
                    <a:pt x="109571" y="166678"/>
                  </a:cubicBezTo>
                  <a:cubicBezTo>
                    <a:pt x="108632" y="169170"/>
                    <a:pt x="107961" y="171796"/>
                    <a:pt x="107066" y="174332"/>
                  </a:cubicBezTo>
                  <a:cubicBezTo>
                    <a:pt x="106663" y="172419"/>
                    <a:pt x="106663" y="170461"/>
                    <a:pt x="106216" y="168547"/>
                  </a:cubicBezTo>
                  <a:cubicBezTo>
                    <a:pt x="104605" y="161204"/>
                    <a:pt x="102681" y="153906"/>
                    <a:pt x="100489" y="146741"/>
                  </a:cubicBezTo>
                  <a:cubicBezTo>
                    <a:pt x="98387" y="139620"/>
                    <a:pt x="95881" y="132633"/>
                    <a:pt x="93823" y="125602"/>
                  </a:cubicBezTo>
                  <a:cubicBezTo>
                    <a:pt x="92794" y="122442"/>
                    <a:pt x="91721" y="119282"/>
                    <a:pt x="90468" y="116167"/>
                  </a:cubicBezTo>
                  <a:cubicBezTo>
                    <a:pt x="88678" y="111583"/>
                    <a:pt x="86620" y="107133"/>
                    <a:pt x="84562" y="102638"/>
                  </a:cubicBezTo>
                  <a:lnTo>
                    <a:pt x="80446" y="94806"/>
                  </a:lnTo>
                  <a:cubicBezTo>
                    <a:pt x="80223" y="94405"/>
                    <a:pt x="79462" y="93737"/>
                    <a:pt x="78836" y="93114"/>
                  </a:cubicBezTo>
                  <a:cubicBezTo>
                    <a:pt x="78836" y="92892"/>
                    <a:pt x="78791" y="92714"/>
                    <a:pt x="78746" y="92536"/>
                  </a:cubicBezTo>
                  <a:lnTo>
                    <a:pt x="78702" y="92981"/>
                  </a:lnTo>
                  <a:cubicBezTo>
                    <a:pt x="78120" y="92358"/>
                    <a:pt x="77717" y="91779"/>
                    <a:pt x="78120" y="91512"/>
                  </a:cubicBezTo>
                  <a:cubicBezTo>
                    <a:pt x="78254" y="91423"/>
                    <a:pt x="78299" y="91423"/>
                    <a:pt x="78388" y="91379"/>
                  </a:cubicBezTo>
                  <a:cubicBezTo>
                    <a:pt x="77986" y="90533"/>
                    <a:pt x="77360" y="89732"/>
                    <a:pt x="76465" y="89198"/>
                  </a:cubicBezTo>
                  <a:cubicBezTo>
                    <a:pt x="73422" y="87107"/>
                    <a:pt x="71230" y="88798"/>
                    <a:pt x="70425" y="89332"/>
                  </a:cubicBezTo>
                  <a:cubicBezTo>
                    <a:pt x="69217" y="90177"/>
                    <a:pt x="67964" y="91824"/>
                    <a:pt x="68546" y="94761"/>
                  </a:cubicBezTo>
                  <a:cubicBezTo>
                    <a:pt x="68680" y="95518"/>
                    <a:pt x="70470" y="98455"/>
                    <a:pt x="71051" y="99701"/>
                  </a:cubicBezTo>
                  <a:lnTo>
                    <a:pt x="74004" y="106955"/>
                  </a:lnTo>
                  <a:cubicBezTo>
                    <a:pt x="75301" y="110649"/>
                    <a:pt x="76599" y="114342"/>
                    <a:pt x="77807" y="118081"/>
                  </a:cubicBezTo>
                  <a:cubicBezTo>
                    <a:pt x="78970" y="121730"/>
                    <a:pt x="80044" y="125424"/>
                    <a:pt x="80894" y="129162"/>
                  </a:cubicBezTo>
                  <a:cubicBezTo>
                    <a:pt x="83086" y="137484"/>
                    <a:pt x="85323" y="145939"/>
                    <a:pt x="87918" y="154351"/>
                  </a:cubicBezTo>
                  <a:cubicBezTo>
                    <a:pt x="90423" y="162539"/>
                    <a:pt x="93152" y="170639"/>
                    <a:pt x="95389" y="178827"/>
                  </a:cubicBezTo>
                  <a:cubicBezTo>
                    <a:pt x="97044" y="184924"/>
                    <a:pt x="98476" y="190977"/>
                    <a:pt x="99595" y="197118"/>
                  </a:cubicBezTo>
                  <a:cubicBezTo>
                    <a:pt x="93242" y="216655"/>
                    <a:pt x="87649" y="236281"/>
                    <a:pt x="82773" y="256084"/>
                  </a:cubicBezTo>
                  <a:cubicBezTo>
                    <a:pt x="82549" y="255461"/>
                    <a:pt x="82415" y="254794"/>
                    <a:pt x="82191" y="254126"/>
                  </a:cubicBezTo>
                  <a:cubicBezTo>
                    <a:pt x="80402" y="248875"/>
                    <a:pt x="78388" y="243668"/>
                    <a:pt x="76152" y="238595"/>
                  </a:cubicBezTo>
                  <a:cubicBezTo>
                    <a:pt x="74273" y="234322"/>
                    <a:pt x="72215" y="230184"/>
                    <a:pt x="69933" y="226045"/>
                  </a:cubicBezTo>
                  <a:cubicBezTo>
                    <a:pt x="67651" y="221995"/>
                    <a:pt x="65146" y="218079"/>
                    <a:pt x="62506" y="214118"/>
                  </a:cubicBezTo>
                  <a:lnTo>
                    <a:pt x="49756" y="196094"/>
                  </a:lnTo>
                  <a:lnTo>
                    <a:pt x="45103" y="190131"/>
                  </a:lnTo>
                  <a:cubicBezTo>
                    <a:pt x="44835" y="189775"/>
                    <a:pt x="44074" y="189196"/>
                    <a:pt x="43448" y="188662"/>
                  </a:cubicBezTo>
                  <a:cubicBezTo>
                    <a:pt x="43403" y="188395"/>
                    <a:pt x="43313" y="188084"/>
                    <a:pt x="43224" y="187817"/>
                  </a:cubicBezTo>
                  <a:lnTo>
                    <a:pt x="43224" y="188440"/>
                  </a:lnTo>
                  <a:cubicBezTo>
                    <a:pt x="42732" y="187950"/>
                    <a:pt x="42464" y="187505"/>
                    <a:pt x="42821" y="187283"/>
                  </a:cubicBezTo>
                  <a:cubicBezTo>
                    <a:pt x="42866" y="187238"/>
                    <a:pt x="42866" y="187238"/>
                    <a:pt x="42911" y="187194"/>
                  </a:cubicBezTo>
                  <a:cubicBezTo>
                    <a:pt x="42642" y="186660"/>
                    <a:pt x="42240" y="186170"/>
                    <a:pt x="41748" y="185770"/>
                  </a:cubicBezTo>
                  <a:cubicBezTo>
                    <a:pt x="40450" y="184568"/>
                    <a:pt x="39332" y="184568"/>
                    <a:pt x="38884" y="184479"/>
                  </a:cubicBezTo>
                  <a:cubicBezTo>
                    <a:pt x="37632" y="184257"/>
                    <a:pt x="36603" y="184657"/>
                    <a:pt x="35797" y="185058"/>
                  </a:cubicBezTo>
                  <a:cubicBezTo>
                    <a:pt x="34545" y="185636"/>
                    <a:pt x="33740" y="186793"/>
                    <a:pt x="33292" y="188440"/>
                  </a:cubicBezTo>
                  <a:cubicBezTo>
                    <a:pt x="33113" y="189018"/>
                    <a:pt x="33024" y="190220"/>
                    <a:pt x="33695" y="191867"/>
                  </a:cubicBezTo>
                  <a:cubicBezTo>
                    <a:pt x="34008" y="192579"/>
                    <a:pt x="35663" y="195026"/>
                    <a:pt x="36290" y="196050"/>
                  </a:cubicBezTo>
                  <a:lnTo>
                    <a:pt x="40316" y="202458"/>
                  </a:lnTo>
                  <a:lnTo>
                    <a:pt x="51188" y="221150"/>
                  </a:lnTo>
                  <a:cubicBezTo>
                    <a:pt x="54588" y="226890"/>
                    <a:pt x="57496" y="232765"/>
                    <a:pt x="60359" y="238595"/>
                  </a:cubicBezTo>
                  <a:cubicBezTo>
                    <a:pt x="62327" y="242555"/>
                    <a:pt x="64296" y="246472"/>
                    <a:pt x="66175" y="250433"/>
                  </a:cubicBezTo>
                  <a:cubicBezTo>
                    <a:pt x="70246" y="259111"/>
                    <a:pt x="74004" y="267922"/>
                    <a:pt x="77583" y="276867"/>
                  </a:cubicBezTo>
                  <a:cubicBezTo>
                    <a:pt x="77315" y="278158"/>
                    <a:pt x="76867" y="279493"/>
                    <a:pt x="76599" y="280784"/>
                  </a:cubicBezTo>
                  <a:cubicBezTo>
                    <a:pt x="74362" y="291375"/>
                    <a:pt x="72349" y="301923"/>
                    <a:pt x="70559" y="312470"/>
                  </a:cubicBezTo>
                  <a:cubicBezTo>
                    <a:pt x="68770" y="323150"/>
                    <a:pt x="67204" y="333787"/>
                    <a:pt x="65862" y="344334"/>
                  </a:cubicBezTo>
                  <a:cubicBezTo>
                    <a:pt x="65414" y="347805"/>
                    <a:pt x="65370" y="351321"/>
                    <a:pt x="64967" y="354792"/>
                  </a:cubicBezTo>
                  <a:cubicBezTo>
                    <a:pt x="63222" y="353190"/>
                    <a:pt x="61477" y="351543"/>
                    <a:pt x="59822" y="349852"/>
                  </a:cubicBezTo>
                  <a:cubicBezTo>
                    <a:pt x="56467" y="346337"/>
                    <a:pt x="53290" y="342643"/>
                    <a:pt x="50203" y="338949"/>
                  </a:cubicBezTo>
                  <a:cubicBezTo>
                    <a:pt x="45506" y="333520"/>
                    <a:pt x="41345" y="327779"/>
                    <a:pt x="37229" y="322038"/>
                  </a:cubicBezTo>
                  <a:cubicBezTo>
                    <a:pt x="34455" y="318122"/>
                    <a:pt x="31726" y="314250"/>
                    <a:pt x="29042" y="310289"/>
                  </a:cubicBezTo>
                  <a:cubicBezTo>
                    <a:pt x="22286" y="300231"/>
                    <a:pt x="15934" y="289951"/>
                    <a:pt x="9983" y="279448"/>
                  </a:cubicBezTo>
                  <a:cubicBezTo>
                    <a:pt x="8686" y="276823"/>
                    <a:pt x="5510" y="275799"/>
                    <a:pt x="2915" y="277134"/>
                  </a:cubicBezTo>
                  <a:cubicBezTo>
                    <a:pt x="275" y="278425"/>
                    <a:pt x="-754" y="281585"/>
                    <a:pt x="588" y="284166"/>
                  </a:cubicBezTo>
                  <a:cubicBezTo>
                    <a:pt x="4257" y="292310"/>
                    <a:pt x="8015" y="300454"/>
                    <a:pt x="12220" y="308375"/>
                  </a:cubicBezTo>
                  <a:cubicBezTo>
                    <a:pt x="15039" y="313671"/>
                    <a:pt x="18036" y="318923"/>
                    <a:pt x="21347" y="323996"/>
                  </a:cubicBezTo>
                  <a:cubicBezTo>
                    <a:pt x="24076" y="328268"/>
                    <a:pt x="27029" y="332363"/>
                    <a:pt x="30160" y="336368"/>
                  </a:cubicBezTo>
                  <a:cubicBezTo>
                    <a:pt x="33337" y="340329"/>
                    <a:pt x="36737" y="344111"/>
                    <a:pt x="40271" y="347850"/>
                  </a:cubicBezTo>
                  <a:cubicBezTo>
                    <a:pt x="43224" y="350876"/>
                    <a:pt x="46266" y="353947"/>
                    <a:pt x="49398" y="356839"/>
                  </a:cubicBezTo>
                  <a:cubicBezTo>
                    <a:pt x="52664" y="359821"/>
                    <a:pt x="56019" y="362669"/>
                    <a:pt x="59598" y="365250"/>
                  </a:cubicBezTo>
                  <a:lnTo>
                    <a:pt x="63848" y="368009"/>
                  </a:lnTo>
                  <a:cubicBezTo>
                    <a:pt x="62730" y="380070"/>
                    <a:pt x="61298" y="392130"/>
                    <a:pt x="60806" y="404235"/>
                  </a:cubicBezTo>
                  <a:cubicBezTo>
                    <a:pt x="60046" y="424217"/>
                    <a:pt x="60135" y="444243"/>
                    <a:pt x="61119" y="464314"/>
                  </a:cubicBezTo>
                  <a:cubicBezTo>
                    <a:pt x="61477" y="471701"/>
                    <a:pt x="62014" y="479133"/>
                    <a:pt x="62685" y="486521"/>
                  </a:cubicBezTo>
                  <a:cubicBezTo>
                    <a:pt x="63312" y="493908"/>
                    <a:pt x="64117" y="501251"/>
                    <a:pt x="65012" y="508639"/>
                  </a:cubicBezTo>
                  <a:lnTo>
                    <a:pt x="66891" y="522524"/>
                  </a:lnTo>
                  <a:cubicBezTo>
                    <a:pt x="66891" y="522613"/>
                    <a:pt x="67472" y="524215"/>
                    <a:pt x="67651" y="525550"/>
                  </a:cubicBezTo>
                  <a:lnTo>
                    <a:pt x="68099" y="525061"/>
                  </a:lnTo>
                  <a:cubicBezTo>
                    <a:pt x="67964" y="525283"/>
                    <a:pt x="67830" y="525461"/>
                    <a:pt x="67696" y="525728"/>
                  </a:cubicBezTo>
                  <a:cubicBezTo>
                    <a:pt x="67830" y="526574"/>
                    <a:pt x="67785" y="527286"/>
                    <a:pt x="67293" y="527241"/>
                  </a:cubicBezTo>
                  <a:lnTo>
                    <a:pt x="67204" y="527241"/>
                  </a:lnTo>
                  <a:cubicBezTo>
                    <a:pt x="66846" y="529511"/>
                    <a:pt x="68099" y="531736"/>
                    <a:pt x="70291" y="532671"/>
                  </a:cubicBezTo>
                  <a:cubicBezTo>
                    <a:pt x="71588" y="533205"/>
                    <a:pt x="77136" y="533249"/>
                    <a:pt x="77404" y="527597"/>
                  </a:cubicBezTo>
                  <a:cubicBezTo>
                    <a:pt x="77494" y="525951"/>
                    <a:pt x="77046" y="521545"/>
                    <a:pt x="77046" y="521278"/>
                  </a:cubicBezTo>
                  <a:lnTo>
                    <a:pt x="75480" y="507437"/>
                  </a:lnTo>
                  <a:cubicBezTo>
                    <a:pt x="74720" y="500183"/>
                    <a:pt x="74094" y="492929"/>
                    <a:pt x="73601" y="485675"/>
                  </a:cubicBezTo>
                  <a:cubicBezTo>
                    <a:pt x="73109" y="478421"/>
                    <a:pt x="72751" y="471123"/>
                    <a:pt x="72528" y="463869"/>
                  </a:cubicBezTo>
                  <a:cubicBezTo>
                    <a:pt x="71901" y="444154"/>
                    <a:pt x="72170" y="424439"/>
                    <a:pt x="73288" y="404813"/>
                  </a:cubicBezTo>
                  <a:cubicBezTo>
                    <a:pt x="73959" y="393287"/>
                    <a:pt x="75480" y="381805"/>
                    <a:pt x="76688" y="370324"/>
                  </a:cubicBezTo>
                  <a:cubicBezTo>
                    <a:pt x="77091" y="370324"/>
                    <a:pt x="77583" y="370279"/>
                    <a:pt x="77896" y="370324"/>
                  </a:cubicBezTo>
                  <a:lnTo>
                    <a:pt x="85457" y="370324"/>
                  </a:lnTo>
                  <a:cubicBezTo>
                    <a:pt x="89260" y="370190"/>
                    <a:pt x="93018" y="369968"/>
                    <a:pt x="96821" y="369612"/>
                  </a:cubicBezTo>
                  <a:cubicBezTo>
                    <a:pt x="100534" y="369256"/>
                    <a:pt x="104292" y="368811"/>
                    <a:pt x="108005" y="368276"/>
                  </a:cubicBezTo>
                  <a:cubicBezTo>
                    <a:pt x="114671" y="367208"/>
                    <a:pt x="121203" y="365918"/>
                    <a:pt x="127556" y="364004"/>
                  </a:cubicBezTo>
                  <a:cubicBezTo>
                    <a:pt x="131806" y="362669"/>
                    <a:pt x="136012" y="361067"/>
                    <a:pt x="140038" y="359287"/>
                  </a:cubicBezTo>
                  <a:cubicBezTo>
                    <a:pt x="150194" y="354748"/>
                    <a:pt x="159634" y="348918"/>
                    <a:pt x="168492" y="342064"/>
                  </a:cubicBezTo>
                  <a:cubicBezTo>
                    <a:pt x="170908" y="340373"/>
                    <a:pt x="171445" y="337124"/>
                    <a:pt x="169789" y="334721"/>
                  </a:cubicBezTo>
                  <a:cubicBezTo>
                    <a:pt x="168134" y="332363"/>
                    <a:pt x="164823" y="331784"/>
                    <a:pt x="162452" y="333475"/>
                  </a:cubicBezTo>
                  <a:cubicBezTo>
                    <a:pt x="153728" y="338904"/>
                    <a:pt x="144467" y="343088"/>
                    <a:pt x="134848" y="346559"/>
                  </a:cubicBezTo>
                  <a:cubicBezTo>
                    <a:pt x="131046" y="347939"/>
                    <a:pt x="127198" y="349185"/>
                    <a:pt x="123306" y="350386"/>
                  </a:cubicBezTo>
                  <a:cubicBezTo>
                    <a:pt x="117535" y="352211"/>
                    <a:pt x="111674" y="353902"/>
                    <a:pt x="105590" y="355148"/>
                  </a:cubicBezTo>
                  <a:cubicBezTo>
                    <a:pt x="101429" y="356127"/>
                    <a:pt x="97223" y="356973"/>
                    <a:pt x="92973" y="357729"/>
                  </a:cubicBezTo>
                  <a:cubicBezTo>
                    <a:pt x="90155" y="358219"/>
                    <a:pt x="87381" y="358708"/>
                    <a:pt x="84562" y="359064"/>
                  </a:cubicBezTo>
                  <a:lnTo>
                    <a:pt x="78120" y="359865"/>
                  </a:lnTo>
                  <a:cubicBezTo>
                    <a:pt x="78031" y="359865"/>
                    <a:pt x="77852" y="359954"/>
                    <a:pt x="77717" y="359954"/>
                  </a:cubicBezTo>
                  <a:cubicBezTo>
                    <a:pt x="78299" y="355326"/>
                    <a:pt x="78433" y="350698"/>
                    <a:pt x="79104" y="346114"/>
                  </a:cubicBezTo>
                  <a:cubicBezTo>
                    <a:pt x="80536" y="335745"/>
                    <a:pt x="82281" y="325287"/>
                    <a:pt x="84160" y="314784"/>
                  </a:cubicBezTo>
                  <a:cubicBezTo>
                    <a:pt x="86039" y="304504"/>
                    <a:pt x="88097" y="294090"/>
                    <a:pt x="90378" y="283721"/>
                  </a:cubicBezTo>
                  <a:cubicBezTo>
                    <a:pt x="90557" y="282875"/>
                    <a:pt x="90826" y="282030"/>
                    <a:pt x="91005" y="281184"/>
                  </a:cubicBezTo>
                  <a:cubicBezTo>
                    <a:pt x="92749" y="280962"/>
                    <a:pt x="94584" y="280739"/>
                    <a:pt x="94807" y="280739"/>
                  </a:cubicBezTo>
                  <a:cubicBezTo>
                    <a:pt x="98566" y="280339"/>
                    <a:pt x="102324" y="279894"/>
                    <a:pt x="106037" y="279404"/>
                  </a:cubicBezTo>
                  <a:cubicBezTo>
                    <a:pt x="109840" y="278914"/>
                    <a:pt x="113598" y="278336"/>
                    <a:pt x="117356" y="277668"/>
                  </a:cubicBezTo>
                  <a:cubicBezTo>
                    <a:pt x="128585" y="275443"/>
                    <a:pt x="139814" y="272996"/>
                    <a:pt x="150731" y="269569"/>
                  </a:cubicBezTo>
                  <a:cubicBezTo>
                    <a:pt x="161647" y="266142"/>
                    <a:pt x="172250" y="261736"/>
                    <a:pt x="182719" y="257286"/>
                  </a:cubicBezTo>
                  <a:lnTo>
                    <a:pt x="202359" y="247184"/>
                  </a:lnTo>
                  <a:cubicBezTo>
                    <a:pt x="205088" y="246116"/>
                    <a:pt x="206385" y="243045"/>
                    <a:pt x="205312" y="240375"/>
                  </a:cubicBezTo>
                  <a:cubicBezTo>
                    <a:pt x="204193" y="237660"/>
                    <a:pt x="201106" y="236370"/>
                    <a:pt x="198422" y="237438"/>
                  </a:cubicBezTo>
                  <a:lnTo>
                    <a:pt x="178066" y="245671"/>
                  </a:lnTo>
                  <a:cubicBezTo>
                    <a:pt x="170550" y="248385"/>
                    <a:pt x="162944" y="250789"/>
                    <a:pt x="155294" y="253192"/>
                  </a:cubicBezTo>
                  <a:cubicBezTo>
                    <a:pt x="150239" y="254794"/>
                    <a:pt x="145183" y="256396"/>
                    <a:pt x="140083" y="257954"/>
                  </a:cubicBezTo>
                  <a:cubicBezTo>
                    <a:pt x="131627" y="260579"/>
                    <a:pt x="123172" y="263160"/>
                    <a:pt x="114582" y="265341"/>
                  </a:cubicBezTo>
                  <a:lnTo>
                    <a:pt x="93779" y="270058"/>
                  </a:lnTo>
                  <a:cubicBezTo>
                    <a:pt x="94584" y="266632"/>
                    <a:pt x="95479" y="263249"/>
                    <a:pt x="96329" y="259867"/>
                  </a:cubicBezTo>
                  <a:cubicBezTo>
                    <a:pt x="96418" y="259778"/>
                    <a:pt x="96597" y="259823"/>
                    <a:pt x="96686" y="25977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045630" y="1194742"/>
              <a:ext cx="229543" cy="127541"/>
            </a:xfrm>
            <a:custGeom>
              <a:avLst/>
              <a:gdLst/>
              <a:ahLst/>
              <a:cxnLst/>
              <a:rect l="l" t="t" r="r" b="b"/>
              <a:pathLst>
                <a:path w="459086" h="255082" extrusionOk="0">
                  <a:moveTo>
                    <a:pt x="458256" y="132532"/>
                  </a:moveTo>
                  <a:cubicBezTo>
                    <a:pt x="463579" y="168891"/>
                    <a:pt x="442642" y="208810"/>
                    <a:pt x="415083" y="229548"/>
                  </a:cubicBezTo>
                  <a:cubicBezTo>
                    <a:pt x="402690" y="238894"/>
                    <a:pt x="380590" y="250465"/>
                    <a:pt x="367258" y="238182"/>
                  </a:cubicBezTo>
                  <a:cubicBezTo>
                    <a:pt x="339430" y="212548"/>
                    <a:pt x="392535" y="161637"/>
                    <a:pt x="409535" y="147885"/>
                  </a:cubicBezTo>
                  <a:cubicBezTo>
                    <a:pt x="411906" y="145972"/>
                    <a:pt x="445147" y="126212"/>
                    <a:pt x="445013" y="127370"/>
                  </a:cubicBezTo>
                  <a:lnTo>
                    <a:pt x="447697" y="128438"/>
                  </a:lnTo>
                  <a:lnTo>
                    <a:pt x="443626" y="124432"/>
                  </a:lnTo>
                  <a:cubicBezTo>
                    <a:pt x="417409" y="100979"/>
                    <a:pt x="388821" y="75168"/>
                    <a:pt x="375131" y="40411"/>
                  </a:cubicBezTo>
                  <a:cubicBezTo>
                    <a:pt x="368510" y="23589"/>
                    <a:pt x="367168" y="-9878"/>
                    <a:pt x="392937" y="2806"/>
                  </a:cubicBezTo>
                  <a:cubicBezTo>
                    <a:pt x="396830" y="4719"/>
                    <a:pt x="400498" y="7167"/>
                    <a:pt x="403943" y="9882"/>
                  </a:cubicBezTo>
                  <a:cubicBezTo>
                    <a:pt x="428504" y="29062"/>
                    <a:pt x="447026" y="59903"/>
                    <a:pt x="454050" y="91990"/>
                  </a:cubicBezTo>
                  <a:cubicBezTo>
                    <a:pt x="456198" y="101825"/>
                    <a:pt x="457942" y="112862"/>
                    <a:pt x="456287" y="123142"/>
                  </a:cubicBezTo>
                  <a:cubicBezTo>
                    <a:pt x="456242" y="123409"/>
                    <a:pt x="455213" y="128037"/>
                    <a:pt x="454140" y="130930"/>
                  </a:cubicBezTo>
                  <a:lnTo>
                    <a:pt x="458256" y="132532"/>
                  </a:lnTo>
                  <a:close/>
                  <a:moveTo>
                    <a:pt x="276886" y="6455"/>
                  </a:moveTo>
                  <a:cubicBezTo>
                    <a:pt x="272859" y="4897"/>
                    <a:pt x="268609" y="3651"/>
                    <a:pt x="264314" y="2984"/>
                  </a:cubicBezTo>
                  <a:cubicBezTo>
                    <a:pt x="224721" y="-3247"/>
                    <a:pt x="256261" y="45351"/>
                    <a:pt x="267312" y="57366"/>
                  </a:cubicBezTo>
                  <a:cubicBezTo>
                    <a:pt x="276617" y="67424"/>
                    <a:pt x="286952" y="76280"/>
                    <a:pt x="297689" y="84424"/>
                  </a:cubicBezTo>
                  <a:cubicBezTo>
                    <a:pt x="313079" y="96128"/>
                    <a:pt x="334240" y="104139"/>
                    <a:pt x="351778" y="111749"/>
                  </a:cubicBezTo>
                  <a:cubicBezTo>
                    <a:pt x="365602" y="104005"/>
                    <a:pt x="346767" y="72631"/>
                    <a:pt x="342562" y="65866"/>
                  </a:cubicBezTo>
                  <a:cubicBezTo>
                    <a:pt x="326814" y="40633"/>
                    <a:pt x="303908" y="17002"/>
                    <a:pt x="276886" y="6455"/>
                  </a:cubicBezTo>
                  <a:close/>
                  <a:moveTo>
                    <a:pt x="170811" y="72008"/>
                  </a:moveTo>
                  <a:cubicBezTo>
                    <a:pt x="206512" y="96573"/>
                    <a:pt x="261496" y="108545"/>
                    <a:pt x="260959" y="106943"/>
                  </a:cubicBezTo>
                  <a:cubicBezTo>
                    <a:pt x="257648" y="97152"/>
                    <a:pt x="228971" y="45618"/>
                    <a:pt x="197877" y="26926"/>
                  </a:cubicBezTo>
                  <a:cubicBezTo>
                    <a:pt x="171214" y="10905"/>
                    <a:pt x="141194" y="10994"/>
                    <a:pt x="137481" y="17269"/>
                  </a:cubicBezTo>
                  <a:cubicBezTo>
                    <a:pt x="134036" y="23099"/>
                    <a:pt x="144773" y="54118"/>
                    <a:pt x="170811" y="72008"/>
                  </a:cubicBezTo>
                  <a:close/>
                  <a:moveTo>
                    <a:pt x="350123" y="126479"/>
                  </a:moveTo>
                  <a:cubicBezTo>
                    <a:pt x="344888" y="137828"/>
                    <a:pt x="229418" y="224119"/>
                    <a:pt x="266954" y="252245"/>
                  </a:cubicBezTo>
                  <a:cubicBezTo>
                    <a:pt x="276170" y="259143"/>
                    <a:pt x="289815" y="249753"/>
                    <a:pt x="297868" y="243522"/>
                  </a:cubicBezTo>
                  <a:cubicBezTo>
                    <a:pt x="320685" y="225766"/>
                    <a:pt x="335135" y="198396"/>
                    <a:pt x="345067" y="170804"/>
                  </a:cubicBezTo>
                  <a:cubicBezTo>
                    <a:pt x="349004" y="159768"/>
                    <a:pt x="354417" y="122964"/>
                    <a:pt x="350123" y="126479"/>
                  </a:cubicBezTo>
                  <a:close/>
                  <a:moveTo>
                    <a:pt x="282925" y="147173"/>
                  </a:moveTo>
                  <a:cubicBezTo>
                    <a:pt x="283641" y="145794"/>
                    <a:pt x="286460" y="138139"/>
                    <a:pt x="288294" y="137872"/>
                  </a:cubicBezTo>
                  <a:lnTo>
                    <a:pt x="257156" y="135736"/>
                  </a:lnTo>
                  <a:cubicBezTo>
                    <a:pt x="220113" y="141744"/>
                    <a:pt x="183248" y="159634"/>
                    <a:pt x="160924" y="194347"/>
                  </a:cubicBezTo>
                  <a:cubicBezTo>
                    <a:pt x="147413" y="215352"/>
                    <a:pt x="143565" y="247305"/>
                    <a:pt x="171392" y="254070"/>
                  </a:cubicBezTo>
                  <a:cubicBezTo>
                    <a:pt x="175553" y="255093"/>
                    <a:pt x="179982" y="255360"/>
                    <a:pt x="184322" y="254782"/>
                  </a:cubicBezTo>
                  <a:cubicBezTo>
                    <a:pt x="218770" y="250020"/>
                    <a:pt x="247000" y="207386"/>
                    <a:pt x="264851" y="178503"/>
                  </a:cubicBezTo>
                  <a:cubicBezTo>
                    <a:pt x="271159" y="168268"/>
                    <a:pt x="277244" y="157810"/>
                    <a:pt x="282925" y="147173"/>
                  </a:cubicBezTo>
                  <a:close/>
                  <a:moveTo>
                    <a:pt x="33553" y="124121"/>
                  </a:moveTo>
                  <a:cubicBezTo>
                    <a:pt x="13466" y="132443"/>
                    <a:pt x="-5235" y="148954"/>
                    <a:pt x="1341" y="174009"/>
                  </a:cubicBezTo>
                  <a:cubicBezTo>
                    <a:pt x="10289" y="208409"/>
                    <a:pt x="53641" y="191810"/>
                    <a:pt x="75384" y="182731"/>
                  </a:cubicBezTo>
                  <a:cubicBezTo>
                    <a:pt x="80842" y="180462"/>
                    <a:pt x="86210" y="177969"/>
                    <a:pt x="91534" y="175344"/>
                  </a:cubicBezTo>
                  <a:cubicBezTo>
                    <a:pt x="98469" y="171873"/>
                    <a:pt x="105269" y="168134"/>
                    <a:pt x="111980" y="164174"/>
                  </a:cubicBezTo>
                  <a:cubicBezTo>
                    <a:pt x="122180" y="158210"/>
                    <a:pt x="150768" y="123275"/>
                    <a:pt x="151305" y="125278"/>
                  </a:cubicBezTo>
                  <a:cubicBezTo>
                    <a:pt x="114485" y="110414"/>
                    <a:pt x="72028" y="108189"/>
                    <a:pt x="33553" y="1241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064907" y="1208695"/>
              <a:ext cx="292743" cy="101177"/>
            </a:xfrm>
            <a:custGeom>
              <a:avLst/>
              <a:gdLst/>
              <a:ahLst/>
              <a:cxnLst/>
              <a:rect l="l" t="t" r="r" b="b"/>
              <a:pathLst>
                <a:path w="585487" h="202354" extrusionOk="0">
                  <a:moveTo>
                    <a:pt x="579997" y="146104"/>
                  </a:moveTo>
                  <a:cubicBezTo>
                    <a:pt x="579953" y="146104"/>
                    <a:pt x="579953" y="146104"/>
                    <a:pt x="579908" y="146104"/>
                  </a:cubicBezTo>
                  <a:cubicBezTo>
                    <a:pt x="580489" y="145926"/>
                    <a:pt x="581250" y="145569"/>
                    <a:pt x="581116" y="146148"/>
                  </a:cubicBezTo>
                  <a:cubicBezTo>
                    <a:pt x="580758" y="146104"/>
                    <a:pt x="580400" y="146059"/>
                    <a:pt x="579997" y="146104"/>
                  </a:cubicBezTo>
                  <a:close/>
                  <a:moveTo>
                    <a:pt x="581116" y="146148"/>
                  </a:moveTo>
                  <a:lnTo>
                    <a:pt x="581116" y="146237"/>
                  </a:lnTo>
                  <a:cubicBezTo>
                    <a:pt x="580982" y="146727"/>
                    <a:pt x="580266" y="146593"/>
                    <a:pt x="579460" y="146193"/>
                  </a:cubicBezTo>
                  <a:cubicBezTo>
                    <a:pt x="579192" y="146237"/>
                    <a:pt x="578924" y="146326"/>
                    <a:pt x="578700" y="146415"/>
                  </a:cubicBezTo>
                  <a:lnTo>
                    <a:pt x="579281" y="146104"/>
                  </a:lnTo>
                  <a:cubicBezTo>
                    <a:pt x="577984" y="145480"/>
                    <a:pt x="576508" y="144412"/>
                    <a:pt x="576374" y="144323"/>
                  </a:cubicBezTo>
                  <a:lnTo>
                    <a:pt x="562773" y="138137"/>
                  </a:lnTo>
                  <a:cubicBezTo>
                    <a:pt x="555570" y="134933"/>
                    <a:pt x="548278" y="131818"/>
                    <a:pt x="540941" y="128881"/>
                  </a:cubicBezTo>
                  <a:cubicBezTo>
                    <a:pt x="533603" y="125899"/>
                    <a:pt x="526222" y="123095"/>
                    <a:pt x="518795" y="120425"/>
                  </a:cubicBezTo>
                  <a:cubicBezTo>
                    <a:pt x="498618" y="113260"/>
                    <a:pt x="478217" y="106985"/>
                    <a:pt x="457548" y="101645"/>
                  </a:cubicBezTo>
                  <a:cubicBezTo>
                    <a:pt x="445021" y="98441"/>
                    <a:pt x="432271" y="96216"/>
                    <a:pt x="419565" y="93679"/>
                  </a:cubicBezTo>
                  <a:lnTo>
                    <a:pt x="417955" y="88116"/>
                  </a:lnTo>
                  <a:cubicBezTo>
                    <a:pt x="416433" y="83577"/>
                    <a:pt x="414644" y="79216"/>
                    <a:pt x="412631" y="74988"/>
                  </a:cubicBezTo>
                  <a:cubicBezTo>
                    <a:pt x="410662" y="70760"/>
                    <a:pt x="408470" y="66710"/>
                    <a:pt x="406278" y="62660"/>
                  </a:cubicBezTo>
                  <a:cubicBezTo>
                    <a:pt x="403638" y="57854"/>
                    <a:pt x="400820" y="53181"/>
                    <a:pt x="397777" y="48686"/>
                  </a:cubicBezTo>
                  <a:cubicBezTo>
                    <a:pt x="394691" y="44192"/>
                    <a:pt x="391425" y="39830"/>
                    <a:pt x="387980" y="35647"/>
                  </a:cubicBezTo>
                  <a:cubicBezTo>
                    <a:pt x="383864" y="30663"/>
                    <a:pt x="379435" y="25901"/>
                    <a:pt x="374916" y="21273"/>
                  </a:cubicBezTo>
                  <a:cubicBezTo>
                    <a:pt x="368161" y="14419"/>
                    <a:pt x="361047" y="7922"/>
                    <a:pt x="353934" y="1513"/>
                  </a:cubicBezTo>
                  <a:cubicBezTo>
                    <a:pt x="351831" y="-534"/>
                    <a:pt x="348476" y="-489"/>
                    <a:pt x="346462" y="1558"/>
                  </a:cubicBezTo>
                  <a:cubicBezTo>
                    <a:pt x="344404" y="3649"/>
                    <a:pt x="344449" y="6943"/>
                    <a:pt x="346507" y="8990"/>
                  </a:cubicBezTo>
                  <a:cubicBezTo>
                    <a:pt x="355410" y="18424"/>
                    <a:pt x="363955" y="28215"/>
                    <a:pt x="372142" y="38406"/>
                  </a:cubicBezTo>
                  <a:cubicBezTo>
                    <a:pt x="375364" y="42412"/>
                    <a:pt x="378495" y="46461"/>
                    <a:pt x="381582" y="50556"/>
                  </a:cubicBezTo>
                  <a:cubicBezTo>
                    <a:pt x="386146" y="56652"/>
                    <a:pt x="390709" y="62794"/>
                    <a:pt x="394735" y="69380"/>
                  </a:cubicBezTo>
                  <a:cubicBezTo>
                    <a:pt x="397554" y="73786"/>
                    <a:pt x="400283" y="78236"/>
                    <a:pt x="402833" y="82909"/>
                  </a:cubicBezTo>
                  <a:cubicBezTo>
                    <a:pt x="404309" y="85535"/>
                    <a:pt x="405607" y="88250"/>
                    <a:pt x="406859" y="91053"/>
                  </a:cubicBezTo>
                  <a:cubicBezTo>
                    <a:pt x="402833" y="90341"/>
                    <a:pt x="398896" y="89184"/>
                    <a:pt x="394825" y="88517"/>
                  </a:cubicBezTo>
                  <a:cubicBezTo>
                    <a:pt x="383640" y="86648"/>
                    <a:pt x="372321" y="85001"/>
                    <a:pt x="360823" y="83621"/>
                  </a:cubicBezTo>
                  <a:cubicBezTo>
                    <a:pt x="349549" y="82242"/>
                    <a:pt x="338096" y="81085"/>
                    <a:pt x="326599" y="80150"/>
                  </a:cubicBezTo>
                  <a:cubicBezTo>
                    <a:pt x="325256" y="80061"/>
                    <a:pt x="323825" y="80061"/>
                    <a:pt x="322483" y="79972"/>
                  </a:cubicBezTo>
                  <a:cubicBezTo>
                    <a:pt x="314340" y="73430"/>
                    <a:pt x="306422" y="66799"/>
                    <a:pt x="298726" y="59812"/>
                  </a:cubicBezTo>
                  <a:cubicBezTo>
                    <a:pt x="295282" y="56608"/>
                    <a:pt x="291881" y="53359"/>
                    <a:pt x="288437" y="50111"/>
                  </a:cubicBezTo>
                  <a:cubicBezTo>
                    <a:pt x="283426" y="45260"/>
                    <a:pt x="278371" y="40409"/>
                    <a:pt x="273583" y="35069"/>
                  </a:cubicBezTo>
                  <a:lnTo>
                    <a:pt x="257970" y="17846"/>
                  </a:lnTo>
                  <a:lnTo>
                    <a:pt x="252691" y="11660"/>
                  </a:lnTo>
                  <a:cubicBezTo>
                    <a:pt x="251885" y="10681"/>
                    <a:pt x="249872" y="8189"/>
                    <a:pt x="249290" y="7655"/>
                  </a:cubicBezTo>
                  <a:cubicBezTo>
                    <a:pt x="247635" y="6275"/>
                    <a:pt x="246114" y="6142"/>
                    <a:pt x="245443" y="6186"/>
                  </a:cubicBezTo>
                  <a:cubicBezTo>
                    <a:pt x="244011" y="6320"/>
                    <a:pt x="242848" y="6765"/>
                    <a:pt x="241998" y="7699"/>
                  </a:cubicBezTo>
                  <a:cubicBezTo>
                    <a:pt x="241417" y="8411"/>
                    <a:pt x="240656" y="9257"/>
                    <a:pt x="240566" y="10681"/>
                  </a:cubicBezTo>
                  <a:cubicBezTo>
                    <a:pt x="240566" y="11081"/>
                    <a:pt x="240343" y="12060"/>
                    <a:pt x="241014" y="13440"/>
                  </a:cubicBezTo>
                  <a:cubicBezTo>
                    <a:pt x="241238" y="14063"/>
                    <a:pt x="241595" y="14597"/>
                    <a:pt x="242043" y="15042"/>
                  </a:cubicBezTo>
                  <a:cubicBezTo>
                    <a:pt x="242043" y="14998"/>
                    <a:pt x="242088" y="14953"/>
                    <a:pt x="242132" y="14909"/>
                  </a:cubicBezTo>
                  <a:cubicBezTo>
                    <a:pt x="242490" y="14686"/>
                    <a:pt x="242848" y="15087"/>
                    <a:pt x="243206" y="15710"/>
                  </a:cubicBezTo>
                  <a:lnTo>
                    <a:pt x="242580" y="15532"/>
                  </a:lnTo>
                  <a:cubicBezTo>
                    <a:pt x="242803" y="15710"/>
                    <a:pt x="243072" y="15888"/>
                    <a:pt x="243340" y="16021"/>
                  </a:cubicBezTo>
                  <a:cubicBezTo>
                    <a:pt x="243743" y="16822"/>
                    <a:pt x="244101" y="17801"/>
                    <a:pt x="244324" y="18202"/>
                  </a:cubicBezTo>
                  <a:lnTo>
                    <a:pt x="248977" y="24877"/>
                  </a:lnTo>
                  <a:lnTo>
                    <a:pt x="263428" y="43702"/>
                  </a:lnTo>
                  <a:cubicBezTo>
                    <a:pt x="266604" y="47618"/>
                    <a:pt x="269825" y="51446"/>
                    <a:pt x="273226" y="55006"/>
                  </a:cubicBezTo>
                  <a:cubicBezTo>
                    <a:pt x="276715" y="58655"/>
                    <a:pt x="280294" y="62082"/>
                    <a:pt x="284008" y="65375"/>
                  </a:cubicBezTo>
                  <a:cubicBezTo>
                    <a:pt x="288526" y="69291"/>
                    <a:pt x="293179" y="72985"/>
                    <a:pt x="297966" y="76545"/>
                  </a:cubicBezTo>
                  <a:cubicBezTo>
                    <a:pt x="299174" y="77435"/>
                    <a:pt x="300471" y="78236"/>
                    <a:pt x="301724" y="79127"/>
                  </a:cubicBezTo>
                  <a:cubicBezTo>
                    <a:pt x="279355" y="78014"/>
                    <a:pt x="256896" y="77791"/>
                    <a:pt x="234303" y="78414"/>
                  </a:cubicBezTo>
                  <a:cubicBezTo>
                    <a:pt x="228263" y="75344"/>
                    <a:pt x="222358" y="71962"/>
                    <a:pt x="216587" y="68312"/>
                  </a:cubicBezTo>
                  <a:cubicBezTo>
                    <a:pt x="208936" y="63417"/>
                    <a:pt x="201465" y="58121"/>
                    <a:pt x="193904" y="52959"/>
                  </a:cubicBezTo>
                  <a:cubicBezTo>
                    <a:pt x="186165" y="47707"/>
                    <a:pt x="178246" y="42723"/>
                    <a:pt x="170461" y="37872"/>
                  </a:cubicBezTo>
                  <a:cubicBezTo>
                    <a:pt x="166927" y="35781"/>
                    <a:pt x="163482" y="33511"/>
                    <a:pt x="160127" y="31152"/>
                  </a:cubicBezTo>
                  <a:cubicBezTo>
                    <a:pt x="156682" y="28705"/>
                    <a:pt x="153326" y="26212"/>
                    <a:pt x="149971" y="23676"/>
                  </a:cubicBezTo>
                  <a:lnTo>
                    <a:pt x="143484" y="18335"/>
                  </a:lnTo>
                  <a:cubicBezTo>
                    <a:pt x="142366" y="17312"/>
                    <a:pt x="139950" y="14553"/>
                    <a:pt x="139234" y="14152"/>
                  </a:cubicBezTo>
                  <a:cubicBezTo>
                    <a:pt x="136281" y="12595"/>
                    <a:pt x="134178" y="13574"/>
                    <a:pt x="132970" y="14820"/>
                  </a:cubicBezTo>
                  <a:cubicBezTo>
                    <a:pt x="132389" y="15443"/>
                    <a:pt x="130644" y="17000"/>
                    <a:pt x="131584" y="20071"/>
                  </a:cubicBezTo>
                  <a:cubicBezTo>
                    <a:pt x="131852" y="21050"/>
                    <a:pt x="132389" y="21940"/>
                    <a:pt x="133105" y="22563"/>
                  </a:cubicBezTo>
                  <a:cubicBezTo>
                    <a:pt x="133149" y="22474"/>
                    <a:pt x="133194" y="22430"/>
                    <a:pt x="133284" y="22341"/>
                  </a:cubicBezTo>
                  <a:cubicBezTo>
                    <a:pt x="133686" y="21985"/>
                    <a:pt x="134178" y="22563"/>
                    <a:pt x="134626" y="23364"/>
                  </a:cubicBezTo>
                  <a:lnTo>
                    <a:pt x="134178" y="23275"/>
                  </a:lnTo>
                  <a:lnTo>
                    <a:pt x="134357" y="23364"/>
                  </a:lnTo>
                  <a:lnTo>
                    <a:pt x="134715" y="23542"/>
                  </a:lnTo>
                  <a:cubicBezTo>
                    <a:pt x="135163" y="24388"/>
                    <a:pt x="135610" y="25367"/>
                    <a:pt x="135923" y="25723"/>
                  </a:cubicBezTo>
                  <a:lnTo>
                    <a:pt x="142679" y="32443"/>
                  </a:lnTo>
                  <a:cubicBezTo>
                    <a:pt x="146571" y="35959"/>
                    <a:pt x="150508" y="39430"/>
                    <a:pt x="154579" y="42679"/>
                  </a:cubicBezTo>
                  <a:cubicBezTo>
                    <a:pt x="157398" y="44904"/>
                    <a:pt x="160261" y="47040"/>
                    <a:pt x="163214" y="49042"/>
                  </a:cubicBezTo>
                  <a:cubicBezTo>
                    <a:pt x="169701" y="53404"/>
                    <a:pt x="176054" y="58077"/>
                    <a:pt x="182630" y="62527"/>
                  </a:cubicBezTo>
                  <a:cubicBezTo>
                    <a:pt x="189296" y="66977"/>
                    <a:pt x="196141" y="71249"/>
                    <a:pt x="203076" y="75255"/>
                  </a:cubicBezTo>
                  <a:cubicBezTo>
                    <a:pt x="205671" y="76768"/>
                    <a:pt x="208489" y="77747"/>
                    <a:pt x="211129" y="79127"/>
                  </a:cubicBezTo>
                  <a:cubicBezTo>
                    <a:pt x="207326" y="79349"/>
                    <a:pt x="203478" y="79216"/>
                    <a:pt x="199675" y="79483"/>
                  </a:cubicBezTo>
                  <a:cubicBezTo>
                    <a:pt x="156816" y="82464"/>
                    <a:pt x="114404" y="88962"/>
                    <a:pt x="74095" y="98886"/>
                  </a:cubicBezTo>
                  <a:cubicBezTo>
                    <a:pt x="66713" y="100710"/>
                    <a:pt x="59465" y="102936"/>
                    <a:pt x="52307" y="105472"/>
                  </a:cubicBezTo>
                  <a:cubicBezTo>
                    <a:pt x="36022" y="111124"/>
                    <a:pt x="20140" y="117978"/>
                    <a:pt x="3721" y="123185"/>
                  </a:cubicBezTo>
                  <a:cubicBezTo>
                    <a:pt x="947" y="124030"/>
                    <a:pt x="-619" y="126967"/>
                    <a:pt x="231" y="129726"/>
                  </a:cubicBezTo>
                  <a:cubicBezTo>
                    <a:pt x="1126" y="132486"/>
                    <a:pt x="4079" y="134043"/>
                    <a:pt x="6853" y="133198"/>
                  </a:cubicBezTo>
                  <a:cubicBezTo>
                    <a:pt x="23451" y="128258"/>
                    <a:pt x="39556" y="121716"/>
                    <a:pt x="56020" y="116331"/>
                  </a:cubicBezTo>
                  <a:cubicBezTo>
                    <a:pt x="62865" y="114106"/>
                    <a:pt x="69800" y="112059"/>
                    <a:pt x="76868" y="110412"/>
                  </a:cubicBezTo>
                  <a:cubicBezTo>
                    <a:pt x="116596" y="101289"/>
                    <a:pt x="158382" y="95771"/>
                    <a:pt x="200526" y="93189"/>
                  </a:cubicBezTo>
                  <a:cubicBezTo>
                    <a:pt x="222626" y="91810"/>
                    <a:pt x="244817" y="91365"/>
                    <a:pt x="266873" y="91632"/>
                  </a:cubicBezTo>
                  <a:cubicBezTo>
                    <a:pt x="263562" y="93011"/>
                    <a:pt x="260207" y="94169"/>
                    <a:pt x="256941" y="95726"/>
                  </a:cubicBezTo>
                  <a:cubicBezTo>
                    <a:pt x="250722" y="98797"/>
                    <a:pt x="244593" y="102224"/>
                    <a:pt x="238598" y="105739"/>
                  </a:cubicBezTo>
                  <a:cubicBezTo>
                    <a:pt x="231350" y="109967"/>
                    <a:pt x="224237" y="114506"/>
                    <a:pt x="217347" y="119402"/>
                  </a:cubicBezTo>
                  <a:cubicBezTo>
                    <a:pt x="210547" y="124253"/>
                    <a:pt x="203926" y="129415"/>
                    <a:pt x="197483" y="134800"/>
                  </a:cubicBezTo>
                  <a:cubicBezTo>
                    <a:pt x="189878" y="141208"/>
                    <a:pt x="182496" y="147973"/>
                    <a:pt x="175293" y="154915"/>
                  </a:cubicBezTo>
                  <a:cubicBezTo>
                    <a:pt x="164556" y="165284"/>
                    <a:pt x="154221" y="176099"/>
                    <a:pt x="144066" y="186913"/>
                  </a:cubicBezTo>
                  <a:cubicBezTo>
                    <a:pt x="142008" y="189004"/>
                    <a:pt x="142052" y="192298"/>
                    <a:pt x="144110" y="194345"/>
                  </a:cubicBezTo>
                  <a:cubicBezTo>
                    <a:pt x="146168" y="196392"/>
                    <a:pt x="149524" y="196392"/>
                    <a:pt x="151582" y="194300"/>
                  </a:cubicBezTo>
                  <a:cubicBezTo>
                    <a:pt x="166301" y="180282"/>
                    <a:pt x="181512" y="166486"/>
                    <a:pt x="197125" y="153402"/>
                  </a:cubicBezTo>
                  <a:cubicBezTo>
                    <a:pt x="203389" y="148151"/>
                    <a:pt x="209697" y="143077"/>
                    <a:pt x="216050" y="138137"/>
                  </a:cubicBezTo>
                  <a:cubicBezTo>
                    <a:pt x="225669" y="130661"/>
                    <a:pt x="235377" y="123407"/>
                    <a:pt x="245532" y="116999"/>
                  </a:cubicBezTo>
                  <a:cubicBezTo>
                    <a:pt x="252288" y="112682"/>
                    <a:pt x="259133" y="108454"/>
                    <a:pt x="266157" y="104716"/>
                  </a:cubicBezTo>
                  <a:cubicBezTo>
                    <a:pt x="270810" y="102268"/>
                    <a:pt x="275552" y="99998"/>
                    <a:pt x="280428" y="98129"/>
                  </a:cubicBezTo>
                  <a:cubicBezTo>
                    <a:pt x="282576" y="97284"/>
                    <a:pt x="284813" y="96438"/>
                    <a:pt x="287050" y="95726"/>
                  </a:cubicBezTo>
                  <a:cubicBezTo>
                    <a:pt x="288303" y="95326"/>
                    <a:pt x="289555" y="94925"/>
                    <a:pt x="290853" y="94614"/>
                  </a:cubicBezTo>
                  <a:cubicBezTo>
                    <a:pt x="291881" y="94836"/>
                    <a:pt x="294432" y="95415"/>
                    <a:pt x="295371" y="95281"/>
                  </a:cubicBezTo>
                  <a:cubicBezTo>
                    <a:pt x="297071" y="95014"/>
                    <a:pt x="298324" y="94213"/>
                    <a:pt x="299263" y="93011"/>
                  </a:cubicBezTo>
                  <a:cubicBezTo>
                    <a:pt x="303200" y="93189"/>
                    <a:pt x="307182" y="93278"/>
                    <a:pt x="311119" y="93501"/>
                  </a:cubicBezTo>
                  <a:cubicBezTo>
                    <a:pt x="311074" y="93545"/>
                    <a:pt x="310985" y="93768"/>
                    <a:pt x="310940" y="93812"/>
                  </a:cubicBezTo>
                  <a:cubicBezTo>
                    <a:pt x="308703" y="98085"/>
                    <a:pt x="306466" y="102313"/>
                    <a:pt x="304095" y="106496"/>
                  </a:cubicBezTo>
                  <a:cubicBezTo>
                    <a:pt x="302529" y="109300"/>
                    <a:pt x="300963" y="112059"/>
                    <a:pt x="299308" y="114773"/>
                  </a:cubicBezTo>
                  <a:cubicBezTo>
                    <a:pt x="294387" y="123095"/>
                    <a:pt x="289108" y="131151"/>
                    <a:pt x="283784" y="139206"/>
                  </a:cubicBezTo>
                  <a:cubicBezTo>
                    <a:pt x="280563" y="144056"/>
                    <a:pt x="277341" y="148907"/>
                    <a:pt x="274120" y="153669"/>
                  </a:cubicBezTo>
                  <a:cubicBezTo>
                    <a:pt x="269199" y="160923"/>
                    <a:pt x="264323" y="168133"/>
                    <a:pt x="259178" y="175164"/>
                  </a:cubicBezTo>
                  <a:lnTo>
                    <a:pt x="244369" y="193855"/>
                  </a:lnTo>
                  <a:cubicBezTo>
                    <a:pt x="242580" y="196169"/>
                    <a:pt x="242982" y="199463"/>
                    <a:pt x="245264" y="201243"/>
                  </a:cubicBezTo>
                  <a:cubicBezTo>
                    <a:pt x="247546" y="203023"/>
                    <a:pt x="250901" y="202622"/>
                    <a:pt x="252691" y="200353"/>
                  </a:cubicBezTo>
                  <a:lnTo>
                    <a:pt x="269110" y="182818"/>
                  </a:lnTo>
                  <a:cubicBezTo>
                    <a:pt x="276984" y="173250"/>
                    <a:pt x="284723" y="163504"/>
                    <a:pt x="291658" y="153135"/>
                  </a:cubicBezTo>
                  <a:cubicBezTo>
                    <a:pt x="298592" y="142810"/>
                    <a:pt x="304632" y="131907"/>
                    <a:pt x="310403" y="120870"/>
                  </a:cubicBezTo>
                  <a:cubicBezTo>
                    <a:pt x="312282" y="117132"/>
                    <a:pt x="314072" y="113394"/>
                    <a:pt x="315772" y="109611"/>
                  </a:cubicBezTo>
                  <a:cubicBezTo>
                    <a:pt x="317472" y="105873"/>
                    <a:pt x="319083" y="102135"/>
                    <a:pt x="320693" y="98352"/>
                  </a:cubicBezTo>
                  <a:cubicBezTo>
                    <a:pt x="320783" y="98085"/>
                    <a:pt x="321767" y="95860"/>
                    <a:pt x="322572" y="93991"/>
                  </a:cubicBezTo>
                  <a:cubicBezTo>
                    <a:pt x="323556" y="94080"/>
                    <a:pt x="324541" y="94035"/>
                    <a:pt x="325525" y="94124"/>
                  </a:cubicBezTo>
                  <a:cubicBezTo>
                    <a:pt x="336844" y="94970"/>
                    <a:pt x="348073" y="95993"/>
                    <a:pt x="359213" y="97239"/>
                  </a:cubicBezTo>
                  <a:cubicBezTo>
                    <a:pt x="370532" y="98485"/>
                    <a:pt x="381716" y="99954"/>
                    <a:pt x="392767" y="101601"/>
                  </a:cubicBezTo>
                  <a:cubicBezTo>
                    <a:pt x="397867" y="102357"/>
                    <a:pt x="402833" y="103692"/>
                    <a:pt x="407888" y="104582"/>
                  </a:cubicBezTo>
                  <a:cubicBezTo>
                    <a:pt x="407620" y="104938"/>
                    <a:pt x="407352" y="105339"/>
                    <a:pt x="407262" y="105561"/>
                  </a:cubicBezTo>
                  <a:lnTo>
                    <a:pt x="404443" y="112103"/>
                  </a:lnTo>
                  <a:cubicBezTo>
                    <a:pt x="403146" y="114996"/>
                    <a:pt x="401804" y="117800"/>
                    <a:pt x="400417" y="120559"/>
                  </a:cubicBezTo>
                  <a:cubicBezTo>
                    <a:pt x="398314" y="124787"/>
                    <a:pt x="396122" y="128925"/>
                    <a:pt x="393840" y="133064"/>
                  </a:cubicBezTo>
                  <a:cubicBezTo>
                    <a:pt x="391201" y="138004"/>
                    <a:pt x="388203" y="142721"/>
                    <a:pt x="385251" y="147350"/>
                  </a:cubicBezTo>
                  <a:cubicBezTo>
                    <a:pt x="382253" y="152067"/>
                    <a:pt x="379122" y="156651"/>
                    <a:pt x="375856" y="161101"/>
                  </a:cubicBezTo>
                  <a:cubicBezTo>
                    <a:pt x="369190" y="170046"/>
                    <a:pt x="361987" y="178502"/>
                    <a:pt x="353576" y="185934"/>
                  </a:cubicBezTo>
                  <a:cubicBezTo>
                    <a:pt x="351339" y="187758"/>
                    <a:pt x="350981" y="191052"/>
                    <a:pt x="352815" y="193321"/>
                  </a:cubicBezTo>
                  <a:cubicBezTo>
                    <a:pt x="354650" y="195546"/>
                    <a:pt x="357960" y="195902"/>
                    <a:pt x="360242" y="194078"/>
                  </a:cubicBezTo>
                  <a:cubicBezTo>
                    <a:pt x="369995" y="186913"/>
                    <a:pt x="378898" y="178813"/>
                    <a:pt x="386682" y="169557"/>
                  </a:cubicBezTo>
                  <a:cubicBezTo>
                    <a:pt x="390530" y="164928"/>
                    <a:pt x="394109" y="160077"/>
                    <a:pt x="397330" y="154915"/>
                  </a:cubicBezTo>
                  <a:cubicBezTo>
                    <a:pt x="400462" y="149886"/>
                    <a:pt x="403236" y="144501"/>
                    <a:pt x="405830" y="139028"/>
                  </a:cubicBezTo>
                  <a:cubicBezTo>
                    <a:pt x="407530" y="135334"/>
                    <a:pt x="409186" y="131596"/>
                    <a:pt x="410707" y="127768"/>
                  </a:cubicBezTo>
                  <a:cubicBezTo>
                    <a:pt x="412273" y="123941"/>
                    <a:pt x="413704" y="120114"/>
                    <a:pt x="415002" y="116198"/>
                  </a:cubicBezTo>
                  <a:lnTo>
                    <a:pt x="417418" y="108365"/>
                  </a:lnTo>
                  <a:cubicBezTo>
                    <a:pt x="417507" y="107920"/>
                    <a:pt x="417776" y="107208"/>
                    <a:pt x="417999" y="106540"/>
                  </a:cubicBezTo>
                  <a:cubicBezTo>
                    <a:pt x="430213" y="108810"/>
                    <a:pt x="442471" y="110768"/>
                    <a:pt x="454506" y="113705"/>
                  </a:cubicBezTo>
                  <a:cubicBezTo>
                    <a:pt x="474907" y="118601"/>
                    <a:pt x="495084" y="124386"/>
                    <a:pt x="514992" y="131151"/>
                  </a:cubicBezTo>
                  <a:cubicBezTo>
                    <a:pt x="522374" y="133643"/>
                    <a:pt x="529666" y="136268"/>
                    <a:pt x="536914" y="139028"/>
                  </a:cubicBezTo>
                  <a:cubicBezTo>
                    <a:pt x="544206" y="141787"/>
                    <a:pt x="551409" y="144679"/>
                    <a:pt x="558568" y="147706"/>
                  </a:cubicBezTo>
                  <a:lnTo>
                    <a:pt x="572168" y="153625"/>
                  </a:lnTo>
                  <a:cubicBezTo>
                    <a:pt x="572481" y="153758"/>
                    <a:pt x="576776" y="155538"/>
                    <a:pt x="578521" y="155983"/>
                  </a:cubicBezTo>
                  <a:cubicBezTo>
                    <a:pt x="580534" y="156473"/>
                    <a:pt x="581966" y="155983"/>
                    <a:pt x="582503" y="155761"/>
                  </a:cubicBezTo>
                  <a:cubicBezTo>
                    <a:pt x="584740" y="154693"/>
                    <a:pt x="585679" y="152957"/>
                    <a:pt x="585455" y="150687"/>
                  </a:cubicBezTo>
                  <a:cubicBezTo>
                    <a:pt x="585276" y="148329"/>
                    <a:pt x="583442" y="146460"/>
                    <a:pt x="581116" y="146148"/>
                  </a:cubicBezTo>
                  <a:close/>
                  <a:moveTo>
                    <a:pt x="579908" y="146104"/>
                  </a:moveTo>
                  <a:cubicBezTo>
                    <a:pt x="579595" y="146193"/>
                    <a:pt x="579595" y="145970"/>
                    <a:pt x="579281" y="146104"/>
                  </a:cubicBezTo>
                  <a:lnTo>
                    <a:pt x="579460" y="146193"/>
                  </a:lnTo>
                  <a:cubicBezTo>
                    <a:pt x="579595" y="146148"/>
                    <a:pt x="579729" y="146104"/>
                    <a:pt x="579908" y="14610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553439" y="1035783"/>
              <a:ext cx="470246" cy="317364"/>
            </a:xfrm>
            <a:custGeom>
              <a:avLst/>
              <a:gdLst/>
              <a:ahLst/>
              <a:cxnLst/>
              <a:rect l="l" t="t" r="r" b="b"/>
              <a:pathLst>
                <a:path w="940492" h="634728" extrusionOk="0">
                  <a:moveTo>
                    <a:pt x="823456" y="345912"/>
                  </a:moveTo>
                  <a:cubicBezTo>
                    <a:pt x="877232" y="325619"/>
                    <a:pt x="940716" y="324996"/>
                    <a:pt x="940492" y="325352"/>
                  </a:cubicBezTo>
                  <a:cubicBezTo>
                    <a:pt x="933781" y="336567"/>
                    <a:pt x="886180" y="383473"/>
                    <a:pt x="874771" y="389792"/>
                  </a:cubicBezTo>
                  <a:cubicBezTo>
                    <a:pt x="812719" y="424104"/>
                    <a:pt x="716979" y="418942"/>
                    <a:pt x="727940" y="408172"/>
                  </a:cubicBezTo>
                  <a:cubicBezTo>
                    <a:pt x="733219" y="403010"/>
                    <a:pt x="773528" y="364693"/>
                    <a:pt x="823456" y="345912"/>
                  </a:cubicBezTo>
                  <a:close/>
                  <a:moveTo>
                    <a:pt x="833657" y="296870"/>
                  </a:moveTo>
                  <a:cubicBezTo>
                    <a:pt x="843410" y="302121"/>
                    <a:pt x="853923" y="306127"/>
                    <a:pt x="864884" y="308040"/>
                  </a:cubicBezTo>
                  <a:cubicBezTo>
                    <a:pt x="869090" y="308752"/>
                    <a:pt x="873340" y="309242"/>
                    <a:pt x="877635" y="309242"/>
                  </a:cubicBezTo>
                  <a:cubicBezTo>
                    <a:pt x="879290" y="309286"/>
                    <a:pt x="884077" y="307640"/>
                    <a:pt x="882511" y="308218"/>
                  </a:cubicBezTo>
                  <a:lnTo>
                    <a:pt x="889088" y="308040"/>
                  </a:lnTo>
                  <a:cubicBezTo>
                    <a:pt x="895619" y="296158"/>
                    <a:pt x="888014" y="277600"/>
                    <a:pt x="882958" y="266875"/>
                  </a:cubicBezTo>
                  <a:cubicBezTo>
                    <a:pt x="866987" y="233142"/>
                    <a:pt x="836341" y="203770"/>
                    <a:pt x="799745" y="194024"/>
                  </a:cubicBezTo>
                  <a:cubicBezTo>
                    <a:pt x="789500" y="191309"/>
                    <a:pt x="761896" y="184901"/>
                    <a:pt x="753083" y="194691"/>
                  </a:cubicBezTo>
                  <a:cubicBezTo>
                    <a:pt x="747714" y="200655"/>
                    <a:pt x="761136" y="219435"/>
                    <a:pt x="763999" y="224197"/>
                  </a:cubicBezTo>
                  <a:cubicBezTo>
                    <a:pt x="780955" y="252278"/>
                    <a:pt x="804264" y="281072"/>
                    <a:pt x="833657" y="296870"/>
                  </a:cubicBezTo>
                  <a:close/>
                  <a:moveTo>
                    <a:pt x="709463" y="321080"/>
                  </a:moveTo>
                  <a:cubicBezTo>
                    <a:pt x="718902" y="315517"/>
                    <a:pt x="727716" y="308263"/>
                    <a:pt x="734293" y="299496"/>
                  </a:cubicBezTo>
                  <a:cubicBezTo>
                    <a:pt x="736574" y="296425"/>
                    <a:pt x="738587" y="293176"/>
                    <a:pt x="740198" y="289705"/>
                  </a:cubicBezTo>
                  <a:cubicBezTo>
                    <a:pt x="740287" y="289483"/>
                    <a:pt x="741495" y="285344"/>
                    <a:pt x="741540" y="285344"/>
                  </a:cubicBezTo>
                  <a:lnTo>
                    <a:pt x="723108" y="279113"/>
                  </a:lnTo>
                  <a:cubicBezTo>
                    <a:pt x="703647" y="272349"/>
                    <a:pt x="683827" y="273239"/>
                    <a:pt x="663606" y="274797"/>
                  </a:cubicBezTo>
                  <a:cubicBezTo>
                    <a:pt x="632602" y="277155"/>
                    <a:pt x="600793" y="281428"/>
                    <a:pt x="574934" y="299985"/>
                  </a:cubicBezTo>
                  <a:cubicBezTo>
                    <a:pt x="563436" y="308263"/>
                    <a:pt x="553594" y="318588"/>
                    <a:pt x="544243" y="329135"/>
                  </a:cubicBezTo>
                  <a:cubicBezTo>
                    <a:pt x="543259" y="330247"/>
                    <a:pt x="534222" y="338614"/>
                    <a:pt x="535833" y="340439"/>
                  </a:cubicBezTo>
                  <a:cubicBezTo>
                    <a:pt x="537533" y="342397"/>
                    <a:pt x="544512" y="341952"/>
                    <a:pt x="546794" y="342174"/>
                  </a:cubicBezTo>
                  <a:cubicBezTo>
                    <a:pt x="557128" y="343198"/>
                    <a:pt x="567507" y="343865"/>
                    <a:pt x="577887" y="344043"/>
                  </a:cubicBezTo>
                  <a:cubicBezTo>
                    <a:pt x="620836" y="344666"/>
                    <a:pt x="671569" y="343554"/>
                    <a:pt x="709463" y="321080"/>
                  </a:cubicBezTo>
                  <a:close/>
                  <a:moveTo>
                    <a:pt x="404346" y="1103"/>
                  </a:moveTo>
                  <a:cubicBezTo>
                    <a:pt x="377190" y="124"/>
                    <a:pt x="349989" y="-321"/>
                    <a:pt x="322833" y="258"/>
                  </a:cubicBezTo>
                  <a:cubicBezTo>
                    <a:pt x="222708" y="2349"/>
                    <a:pt x="150008" y="7378"/>
                    <a:pt x="69971" y="82010"/>
                  </a:cubicBezTo>
                  <a:cubicBezTo>
                    <a:pt x="28409" y="120772"/>
                    <a:pt x="-9440" y="199587"/>
                    <a:pt x="2103" y="253836"/>
                  </a:cubicBezTo>
                  <a:cubicBezTo>
                    <a:pt x="4116" y="252323"/>
                    <a:pt x="11095" y="250542"/>
                    <a:pt x="14048" y="249207"/>
                  </a:cubicBezTo>
                  <a:cubicBezTo>
                    <a:pt x="22280" y="245425"/>
                    <a:pt x="30467" y="241597"/>
                    <a:pt x="38967" y="238482"/>
                  </a:cubicBezTo>
                  <a:cubicBezTo>
                    <a:pt x="64334" y="229137"/>
                    <a:pt x="90103" y="223218"/>
                    <a:pt x="116186" y="216498"/>
                  </a:cubicBezTo>
                  <a:cubicBezTo>
                    <a:pt x="198057" y="195403"/>
                    <a:pt x="261228" y="125311"/>
                    <a:pt x="326904" y="75779"/>
                  </a:cubicBezTo>
                  <a:cubicBezTo>
                    <a:pt x="350078" y="58334"/>
                    <a:pt x="373879" y="41912"/>
                    <a:pt x="398217" y="26114"/>
                  </a:cubicBezTo>
                  <a:cubicBezTo>
                    <a:pt x="406225" y="20907"/>
                    <a:pt x="414323" y="15923"/>
                    <a:pt x="422689" y="11428"/>
                  </a:cubicBezTo>
                  <a:cubicBezTo>
                    <a:pt x="423405" y="11027"/>
                    <a:pt x="435797" y="4129"/>
                    <a:pt x="435261" y="3684"/>
                  </a:cubicBezTo>
                  <a:cubicBezTo>
                    <a:pt x="429892" y="-899"/>
                    <a:pt x="410699" y="1326"/>
                    <a:pt x="404346" y="1103"/>
                  </a:cubicBezTo>
                  <a:close/>
                  <a:moveTo>
                    <a:pt x="895351" y="579197"/>
                  </a:moveTo>
                  <a:cubicBezTo>
                    <a:pt x="878082" y="565935"/>
                    <a:pt x="863005" y="550760"/>
                    <a:pt x="847257" y="535718"/>
                  </a:cubicBezTo>
                  <a:cubicBezTo>
                    <a:pt x="797776" y="488589"/>
                    <a:pt x="721274" y="477374"/>
                    <a:pt x="658371" y="454722"/>
                  </a:cubicBezTo>
                  <a:cubicBezTo>
                    <a:pt x="636181" y="446756"/>
                    <a:pt x="614483" y="437856"/>
                    <a:pt x="592964" y="428287"/>
                  </a:cubicBezTo>
                  <a:cubicBezTo>
                    <a:pt x="585940" y="425172"/>
                    <a:pt x="578961" y="421835"/>
                    <a:pt x="572250" y="418096"/>
                  </a:cubicBezTo>
                  <a:cubicBezTo>
                    <a:pt x="571668" y="417785"/>
                    <a:pt x="561513" y="412400"/>
                    <a:pt x="561423" y="412978"/>
                  </a:cubicBezTo>
                  <a:cubicBezTo>
                    <a:pt x="560439" y="418853"/>
                    <a:pt x="570102" y="431180"/>
                    <a:pt x="572608" y="435675"/>
                  </a:cubicBezTo>
                  <a:cubicBezTo>
                    <a:pt x="583300" y="455034"/>
                    <a:pt x="594485" y="474170"/>
                    <a:pt x="606296" y="492817"/>
                  </a:cubicBezTo>
                  <a:cubicBezTo>
                    <a:pt x="649916" y="561530"/>
                    <a:pt x="684096" y="609726"/>
                    <a:pt x="770889" y="630598"/>
                  </a:cubicBezTo>
                  <a:cubicBezTo>
                    <a:pt x="815985" y="641457"/>
                    <a:pt x="888103" y="631043"/>
                    <a:pt x="921836" y="597710"/>
                  </a:cubicBezTo>
                  <a:cubicBezTo>
                    <a:pt x="919912" y="596998"/>
                    <a:pt x="915662" y="592993"/>
                    <a:pt x="913515" y="591569"/>
                  </a:cubicBezTo>
                  <a:cubicBezTo>
                    <a:pt x="907341" y="587608"/>
                    <a:pt x="901167" y="583647"/>
                    <a:pt x="895351" y="57919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531875" y="1045780"/>
              <a:ext cx="520521" cy="294065"/>
            </a:xfrm>
            <a:custGeom>
              <a:avLst/>
              <a:gdLst/>
              <a:ahLst/>
              <a:cxnLst/>
              <a:rect l="l" t="t" r="r" b="b"/>
              <a:pathLst>
                <a:path w="1041042" h="588129" extrusionOk="0">
                  <a:moveTo>
                    <a:pt x="383006" y="6387"/>
                  </a:moveTo>
                  <a:cubicBezTo>
                    <a:pt x="384706" y="11327"/>
                    <a:pt x="382022" y="16668"/>
                    <a:pt x="377101" y="18359"/>
                  </a:cubicBezTo>
                  <a:cubicBezTo>
                    <a:pt x="356879" y="25657"/>
                    <a:pt x="336881" y="33445"/>
                    <a:pt x="317017" y="41678"/>
                  </a:cubicBezTo>
                  <a:cubicBezTo>
                    <a:pt x="297243" y="49867"/>
                    <a:pt x="277647" y="58589"/>
                    <a:pt x="258365" y="67891"/>
                  </a:cubicBezTo>
                  <a:cubicBezTo>
                    <a:pt x="227585" y="82532"/>
                    <a:pt x="197834" y="101223"/>
                    <a:pt x="169783" y="122629"/>
                  </a:cubicBezTo>
                  <a:cubicBezTo>
                    <a:pt x="151440" y="136603"/>
                    <a:pt x="133858" y="151779"/>
                    <a:pt x="117349" y="168067"/>
                  </a:cubicBezTo>
                  <a:cubicBezTo>
                    <a:pt x="75608" y="209054"/>
                    <a:pt x="40712" y="256895"/>
                    <a:pt x="19103" y="309497"/>
                  </a:cubicBezTo>
                  <a:cubicBezTo>
                    <a:pt x="17135" y="314571"/>
                    <a:pt x="11408" y="317063"/>
                    <a:pt x="6308" y="315105"/>
                  </a:cubicBezTo>
                  <a:cubicBezTo>
                    <a:pt x="1208" y="313147"/>
                    <a:pt x="-1297" y="307450"/>
                    <a:pt x="671" y="302377"/>
                  </a:cubicBezTo>
                  <a:cubicBezTo>
                    <a:pt x="21430" y="246170"/>
                    <a:pt x="55655" y="193879"/>
                    <a:pt x="98738" y="149687"/>
                  </a:cubicBezTo>
                  <a:cubicBezTo>
                    <a:pt x="115738" y="132242"/>
                    <a:pt x="134215" y="116087"/>
                    <a:pt x="153677" y="101490"/>
                  </a:cubicBezTo>
                  <a:cubicBezTo>
                    <a:pt x="183383" y="79239"/>
                    <a:pt x="215461" y="60726"/>
                    <a:pt x="248254" y="46129"/>
                  </a:cubicBezTo>
                  <a:cubicBezTo>
                    <a:pt x="268297" y="37362"/>
                    <a:pt x="288563" y="29173"/>
                    <a:pt x="309053" y="21607"/>
                  </a:cubicBezTo>
                  <a:cubicBezTo>
                    <a:pt x="329544" y="14042"/>
                    <a:pt x="350168" y="7055"/>
                    <a:pt x="370972" y="513"/>
                  </a:cubicBezTo>
                  <a:cubicBezTo>
                    <a:pt x="375937" y="-1178"/>
                    <a:pt x="381306" y="1448"/>
                    <a:pt x="383006" y="6387"/>
                  </a:cubicBezTo>
                  <a:close/>
                  <a:moveTo>
                    <a:pt x="1028985" y="559070"/>
                  </a:moveTo>
                  <a:cubicBezTo>
                    <a:pt x="982994" y="568282"/>
                    <a:pt x="934900" y="566146"/>
                    <a:pt x="888730" y="556400"/>
                  </a:cubicBezTo>
                  <a:cubicBezTo>
                    <a:pt x="870253" y="552528"/>
                    <a:pt x="852089" y="547410"/>
                    <a:pt x="834417" y="541225"/>
                  </a:cubicBezTo>
                  <a:cubicBezTo>
                    <a:pt x="807351" y="531745"/>
                    <a:pt x="781402" y="519908"/>
                    <a:pt x="758004" y="505355"/>
                  </a:cubicBezTo>
                  <a:cubicBezTo>
                    <a:pt x="743285" y="496365"/>
                    <a:pt x="728835" y="486842"/>
                    <a:pt x="714697" y="477007"/>
                  </a:cubicBezTo>
                  <a:cubicBezTo>
                    <a:pt x="700470" y="467083"/>
                    <a:pt x="686512" y="456847"/>
                    <a:pt x="672777" y="446300"/>
                  </a:cubicBezTo>
                  <a:cubicBezTo>
                    <a:pt x="668751" y="443006"/>
                    <a:pt x="662756" y="443585"/>
                    <a:pt x="659445" y="447635"/>
                  </a:cubicBezTo>
                  <a:cubicBezTo>
                    <a:pt x="656135" y="451684"/>
                    <a:pt x="656761" y="457603"/>
                    <a:pt x="660787" y="460897"/>
                  </a:cubicBezTo>
                  <a:cubicBezTo>
                    <a:pt x="674209" y="472378"/>
                    <a:pt x="687854" y="483593"/>
                    <a:pt x="701813" y="494363"/>
                  </a:cubicBezTo>
                  <a:cubicBezTo>
                    <a:pt x="715860" y="505177"/>
                    <a:pt x="730266" y="515546"/>
                    <a:pt x="744940" y="525471"/>
                  </a:cubicBezTo>
                  <a:cubicBezTo>
                    <a:pt x="769502" y="541759"/>
                    <a:pt x="796613" y="555777"/>
                    <a:pt x="825470" y="566191"/>
                  </a:cubicBezTo>
                  <a:cubicBezTo>
                    <a:pt x="844260" y="573000"/>
                    <a:pt x="863766" y="578340"/>
                    <a:pt x="883630" y="581989"/>
                  </a:cubicBezTo>
                  <a:cubicBezTo>
                    <a:pt x="933155" y="591112"/>
                    <a:pt x="984694" y="590222"/>
                    <a:pt x="1033325" y="578295"/>
                  </a:cubicBezTo>
                  <a:cubicBezTo>
                    <a:pt x="1038649" y="577094"/>
                    <a:pt x="1042004" y="571843"/>
                    <a:pt x="1040796" y="566547"/>
                  </a:cubicBezTo>
                  <a:cubicBezTo>
                    <a:pt x="1039633" y="561206"/>
                    <a:pt x="1034309" y="557869"/>
                    <a:pt x="1028985" y="55907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537160" y="1228142"/>
              <a:ext cx="184786" cy="149291"/>
            </a:xfrm>
            <a:custGeom>
              <a:avLst/>
              <a:gdLst/>
              <a:ahLst/>
              <a:cxnLst/>
              <a:rect l="l" t="t" r="r" b="b"/>
              <a:pathLst>
                <a:path w="369572" h="298581" extrusionOk="0">
                  <a:moveTo>
                    <a:pt x="146193" y="163329"/>
                  </a:moveTo>
                  <a:cubicBezTo>
                    <a:pt x="147044" y="161594"/>
                    <a:pt x="144583" y="166845"/>
                    <a:pt x="143599" y="168492"/>
                  </a:cubicBezTo>
                  <a:cubicBezTo>
                    <a:pt x="141720" y="171696"/>
                    <a:pt x="139483" y="174677"/>
                    <a:pt x="137201" y="177526"/>
                  </a:cubicBezTo>
                  <a:cubicBezTo>
                    <a:pt x="129953" y="186560"/>
                    <a:pt x="121006" y="193102"/>
                    <a:pt x="110716" y="198397"/>
                  </a:cubicBezTo>
                  <a:cubicBezTo>
                    <a:pt x="104587" y="201513"/>
                    <a:pt x="98323" y="204316"/>
                    <a:pt x="91881" y="206764"/>
                  </a:cubicBezTo>
                  <a:cubicBezTo>
                    <a:pt x="68214" y="215709"/>
                    <a:pt x="11173" y="231997"/>
                    <a:pt x="972" y="195060"/>
                  </a:cubicBezTo>
                  <a:cubicBezTo>
                    <a:pt x="-3457" y="179128"/>
                    <a:pt x="7907" y="163997"/>
                    <a:pt x="21642" y="157099"/>
                  </a:cubicBezTo>
                  <a:cubicBezTo>
                    <a:pt x="45442" y="145172"/>
                    <a:pt x="77162" y="149044"/>
                    <a:pt x="102887" y="150779"/>
                  </a:cubicBezTo>
                  <a:cubicBezTo>
                    <a:pt x="113400" y="151491"/>
                    <a:pt x="124137" y="152559"/>
                    <a:pt x="134427" y="154874"/>
                  </a:cubicBezTo>
                  <a:cubicBezTo>
                    <a:pt x="134651" y="154918"/>
                    <a:pt x="142749" y="156609"/>
                    <a:pt x="142749" y="156698"/>
                  </a:cubicBezTo>
                  <a:lnTo>
                    <a:pt x="146193" y="163329"/>
                  </a:lnTo>
                  <a:close/>
                  <a:moveTo>
                    <a:pt x="121722" y="12330"/>
                  </a:moveTo>
                  <a:cubicBezTo>
                    <a:pt x="115279" y="5967"/>
                    <a:pt x="101545" y="-5115"/>
                    <a:pt x="92194" y="2673"/>
                  </a:cubicBezTo>
                  <a:cubicBezTo>
                    <a:pt x="80204" y="12642"/>
                    <a:pt x="83918" y="36629"/>
                    <a:pt x="86423" y="49535"/>
                  </a:cubicBezTo>
                  <a:cubicBezTo>
                    <a:pt x="94252" y="90700"/>
                    <a:pt x="120156" y="128795"/>
                    <a:pt x="155678" y="147798"/>
                  </a:cubicBezTo>
                  <a:lnTo>
                    <a:pt x="156349" y="155541"/>
                  </a:lnTo>
                  <a:cubicBezTo>
                    <a:pt x="155231" y="131687"/>
                    <a:pt x="157736" y="108012"/>
                    <a:pt x="154381" y="84203"/>
                  </a:cubicBezTo>
                  <a:cubicBezTo>
                    <a:pt x="150667" y="57813"/>
                    <a:pt x="141004" y="31511"/>
                    <a:pt x="121722" y="12330"/>
                  </a:cubicBezTo>
                  <a:close/>
                  <a:moveTo>
                    <a:pt x="369573" y="236492"/>
                  </a:moveTo>
                  <a:cubicBezTo>
                    <a:pt x="346264" y="196973"/>
                    <a:pt x="340582" y="172630"/>
                    <a:pt x="301704" y="139520"/>
                  </a:cubicBezTo>
                  <a:cubicBezTo>
                    <a:pt x="290878" y="130308"/>
                    <a:pt x="259471" y="124122"/>
                    <a:pt x="249047" y="139654"/>
                  </a:cubicBezTo>
                  <a:cubicBezTo>
                    <a:pt x="241129" y="151491"/>
                    <a:pt x="251284" y="168046"/>
                    <a:pt x="258532" y="177437"/>
                  </a:cubicBezTo>
                  <a:cubicBezTo>
                    <a:pt x="277188" y="201602"/>
                    <a:pt x="369394" y="232353"/>
                    <a:pt x="369573" y="236492"/>
                  </a:cubicBezTo>
                  <a:close/>
                  <a:moveTo>
                    <a:pt x="204667" y="280951"/>
                  </a:moveTo>
                  <a:cubicBezTo>
                    <a:pt x="210572" y="296393"/>
                    <a:pt x="242023" y="301199"/>
                    <a:pt x="254684" y="297283"/>
                  </a:cubicBezTo>
                  <a:cubicBezTo>
                    <a:pt x="300228" y="283220"/>
                    <a:pt x="311905" y="265820"/>
                    <a:pt x="344251" y="241877"/>
                  </a:cubicBezTo>
                  <a:cubicBezTo>
                    <a:pt x="343043" y="245081"/>
                    <a:pt x="247437" y="240853"/>
                    <a:pt x="223412" y="254115"/>
                  </a:cubicBezTo>
                  <a:cubicBezTo>
                    <a:pt x="214151" y="259278"/>
                    <a:pt x="200193" y="269157"/>
                    <a:pt x="204667" y="28095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397625" y="1217909"/>
              <a:ext cx="90150" cy="109915"/>
            </a:xfrm>
            <a:custGeom>
              <a:avLst/>
              <a:gdLst/>
              <a:ahLst/>
              <a:cxnLst/>
              <a:rect l="l" t="t" r="r" b="b"/>
              <a:pathLst>
                <a:path w="180300" h="219829" extrusionOk="0">
                  <a:moveTo>
                    <a:pt x="174774" y="81081"/>
                  </a:moveTo>
                  <a:cubicBezTo>
                    <a:pt x="184482" y="109252"/>
                    <a:pt x="181664" y="161676"/>
                    <a:pt x="164216" y="192294"/>
                  </a:cubicBezTo>
                  <a:cubicBezTo>
                    <a:pt x="153523" y="210985"/>
                    <a:pt x="133346" y="224826"/>
                    <a:pt x="110932" y="218106"/>
                  </a:cubicBezTo>
                  <a:cubicBezTo>
                    <a:pt x="86818" y="210852"/>
                    <a:pt x="91202" y="182993"/>
                    <a:pt x="72860" y="171600"/>
                  </a:cubicBezTo>
                  <a:cubicBezTo>
                    <a:pt x="56575" y="161498"/>
                    <a:pt x="30492" y="171289"/>
                    <a:pt x="19352" y="152375"/>
                  </a:cubicBezTo>
                  <a:cubicBezTo>
                    <a:pt x="5260" y="128566"/>
                    <a:pt x="37829" y="113702"/>
                    <a:pt x="34608" y="90694"/>
                  </a:cubicBezTo>
                  <a:cubicBezTo>
                    <a:pt x="31790" y="70222"/>
                    <a:pt x="10628" y="57272"/>
                    <a:pt x="3068" y="38803"/>
                  </a:cubicBezTo>
                  <a:cubicBezTo>
                    <a:pt x="-1943" y="26609"/>
                    <a:pt x="-1630" y="14193"/>
                    <a:pt x="10181" y="6361"/>
                  </a:cubicBezTo>
                  <a:cubicBezTo>
                    <a:pt x="14297" y="3646"/>
                    <a:pt x="18413" y="1821"/>
                    <a:pt x="23289" y="976"/>
                  </a:cubicBezTo>
                  <a:cubicBezTo>
                    <a:pt x="29777" y="-137"/>
                    <a:pt x="36487" y="-181"/>
                    <a:pt x="43064" y="264"/>
                  </a:cubicBezTo>
                  <a:cubicBezTo>
                    <a:pt x="52772" y="887"/>
                    <a:pt x="62257" y="2533"/>
                    <a:pt x="71383" y="5916"/>
                  </a:cubicBezTo>
                  <a:cubicBezTo>
                    <a:pt x="83463" y="10455"/>
                    <a:pt x="95050" y="16507"/>
                    <a:pt x="105921" y="23450"/>
                  </a:cubicBezTo>
                  <a:cubicBezTo>
                    <a:pt x="129588" y="38625"/>
                    <a:pt x="165021" y="52955"/>
                    <a:pt x="174774" y="81081"/>
                  </a:cubicBezTo>
                  <a:lnTo>
                    <a:pt x="174774" y="8108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419355" y="1241796"/>
              <a:ext cx="404576" cy="112243"/>
            </a:xfrm>
            <a:custGeom>
              <a:avLst/>
              <a:gdLst/>
              <a:ahLst/>
              <a:cxnLst/>
              <a:rect l="l" t="t" r="r" b="b"/>
              <a:pathLst>
                <a:path w="809152" h="224487" extrusionOk="0">
                  <a:moveTo>
                    <a:pt x="787537" y="14661"/>
                  </a:moveTo>
                  <a:cubicBezTo>
                    <a:pt x="784092" y="10478"/>
                    <a:pt x="777829" y="9855"/>
                    <a:pt x="773623" y="13282"/>
                  </a:cubicBezTo>
                  <a:cubicBezTo>
                    <a:pt x="769373" y="16708"/>
                    <a:pt x="768747" y="22894"/>
                    <a:pt x="772192" y="27122"/>
                  </a:cubicBezTo>
                  <a:cubicBezTo>
                    <a:pt x="794248" y="54759"/>
                    <a:pt x="790847" y="87646"/>
                    <a:pt x="775726" y="116618"/>
                  </a:cubicBezTo>
                  <a:cubicBezTo>
                    <a:pt x="760291" y="146123"/>
                    <a:pt x="732643" y="171757"/>
                    <a:pt x="704905" y="184396"/>
                  </a:cubicBezTo>
                  <a:cubicBezTo>
                    <a:pt x="694033" y="189380"/>
                    <a:pt x="682312" y="192540"/>
                    <a:pt x="670367" y="194587"/>
                  </a:cubicBezTo>
                  <a:cubicBezTo>
                    <a:pt x="657929" y="196768"/>
                    <a:pt x="645268" y="197747"/>
                    <a:pt x="632921" y="198281"/>
                  </a:cubicBezTo>
                  <a:cubicBezTo>
                    <a:pt x="593596" y="200105"/>
                    <a:pt x="555299" y="194097"/>
                    <a:pt x="518569" y="182616"/>
                  </a:cubicBezTo>
                  <a:cubicBezTo>
                    <a:pt x="481660" y="171045"/>
                    <a:pt x="446272" y="153911"/>
                    <a:pt x="413255" y="132550"/>
                  </a:cubicBezTo>
                  <a:cubicBezTo>
                    <a:pt x="383280" y="113369"/>
                    <a:pt x="355989" y="90094"/>
                    <a:pt x="326238" y="70735"/>
                  </a:cubicBezTo>
                  <a:cubicBezTo>
                    <a:pt x="312951" y="62057"/>
                    <a:pt x="299172" y="54180"/>
                    <a:pt x="284497" y="47683"/>
                  </a:cubicBezTo>
                  <a:cubicBezTo>
                    <a:pt x="266244" y="39583"/>
                    <a:pt x="247543" y="33041"/>
                    <a:pt x="228395" y="28235"/>
                  </a:cubicBezTo>
                  <a:cubicBezTo>
                    <a:pt x="209247" y="23428"/>
                    <a:pt x="189697" y="20358"/>
                    <a:pt x="169743" y="19023"/>
                  </a:cubicBezTo>
                  <a:cubicBezTo>
                    <a:pt x="164419" y="18711"/>
                    <a:pt x="157887" y="19201"/>
                    <a:pt x="151221" y="19735"/>
                  </a:cubicBezTo>
                  <a:cubicBezTo>
                    <a:pt x="149835" y="19245"/>
                    <a:pt x="148582" y="18400"/>
                    <a:pt x="147016" y="18578"/>
                  </a:cubicBezTo>
                  <a:cubicBezTo>
                    <a:pt x="140574" y="18845"/>
                    <a:pt x="134131" y="18934"/>
                    <a:pt x="127644" y="19112"/>
                  </a:cubicBezTo>
                  <a:cubicBezTo>
                    <a:pt x="125631" y="18756"/>
                    <a:pt x="121426" y="18489"/>
                    <a:pt x="121426" y="18489"/>
                  </a:cubicBezTo>
                  <a:cubicBezTo>
                    <a:pt x="121426" y="18489"/>
                    <a:pt x="121694" y="18444"/>
                    <a:pt x="121784" y="18489"/>
                  </a:cubicBezTo>
                  <a:lnTo>
                    <a:pt x="114267" y="16886"/>
                  </a:lnTo>
                  <a:lnTo>
                    <a:pt x="90109" y="10167"/>
                  </a:lnTo>
                  <a:cubicBezTo>
                    <a:pt x="82414" y="8119"/>
                    <a:pt x="74808" y="5850"/>
                    <a:pt x="66979" y="4203"/>
                  </a:cubicBezTo>
                  <a:cubicBezTo>
                    <a:pt x="61744" y="3135"/>
                    <a:pt x="56421" y="2334"/>
                    <a:pt x="51097" y="1711"/>
                  </a:cubicBezTo>
                  <a:cubicBezTo>
                    <a:pt x="37496" y="109"/>
                    <a:pt x="23896" y="-336"/>
                    <a:pt x="10251" y="242"/>
                  </a:cubicBezTo>
                  <a:cubicBezTo>
                    <a:pt x="4792" y="64"/>
                    <a:pt x="229" y="4337"/>
                    <a:pt x="5" y="9766"/>
                  </a:cubicBezTo>
                  <a:cubicBezTo>
                    <a:pt x="-174" y="15195"/>
                    <a:pt x="4121" y="19735"/>
                    <a:pt x="9579" y="19913"/>
                  </a:cubicBezTo>
                  <a:cubicBezTo>
                    <a:pt x="14590" y="20536"/>
                    <a:pt x="19467" y="21426"/>
                    <a:pt x="24433" y="22316"/>
                  </a:cubicBezTo>
                  <a:cubicBezTo>
                    <a:pt x="34409" y="24051"/>
                    <a:pt x="44207" y="26499"/>
                    <a:pt x="54094" y="28724"/>
                  </a:cubicBezTo>
                  <a:cubicBezTo>
                    <a:pt x="59105" y="29837"/>
                    <a:pt x="64116" y="30860"/>
                    <a:pt x="69171" y="31839"/>
                  </a:cubicBezTo>
                  <a:cubicBezTo>
                    <a:pt x="69932" y="31973"/>
                    <a:pt x="70737" y="32106"/>
                    <a:pt x="71497" y="32240"/>
                  </a:cubicBezTo>
                  <a:cubicBezTo>
                    <a:pt x="64026" y="35800"/>
                    <a:pt x="56555" y="39405"/>
                    <a:pt x="49352" y="43321"/>
                  </a:cubicBezTo>
                  <a:lnTo>
                    <a:pt x="28101" y="56272"/>
                  </a:lnTo>
                  <a:cubicBezTo>
                    <a:pt x="27833" y="56450"/>
                    <a:pt x="23717" y="58853"/>
                    <a:pt x="22240" y="59965"/>
                  </a:cubicBezTo>
                  <a:cubicBezTo>
                    <a:pt x="16782" y="63971"/>
                    <a:pt x="17140" y="69355"/>
                    <a:pt x="17453" y="70379"/>
                  </a:cubicBezTo>
                  <a:cubicBezTo>
                    <a:pt x="18482" y="75497"/>
                    <a:pt x="23538" y="78746"/>
                    <a:pt x="28638" y="77678"/>
                  </a:cubicBezTo>
                  <a:cubicBezTo>
                    <a:pt x="30025" y="77411"/>
                    <a:pt x="31233" y="76876"/>
                    <a:pt x="32307" y="76075"/>
                  </a:cubicBezTo>
                  <a:cubicBezTo>
                    <a:pt x="33559" y="78523"/>
                    <a:pt x="34454" y="76921"/>
                    <a:pt x="35080" y="74384"/>
                  </a:cubicBezTo>
                  <a:cubicBezTo>
                    <a:pt x="36378" y="74073"/>
                    <a:pt x="37630" y="73895"/>
                    <a:pt x="37720" y="73850"/>
                  </a:cubicBezTo>
                  <a:lnTo>
                    <a:pt x="59821" y="64549"/>
                  </a:lnTo>
                  <a:cubicBezTo>
                    <a:pt x="69171" y="60499"/>
                    <a:pt x="78879" y="56806"/>
                    <a:pt x="88543" y="53201"/>
                  </a:cubicBezTo>
                  <a:cubicBezTo>
                    <a:pt x="83487" y="59209"/>
                    <a:pt x="78924" y="65706"/>
                    <a:pt x="74853" y="73138"/>
                  </a:cubicBezTo>
                  <a:cubicBezTo>
                    <a:pt x="73019" y="76654"/>
                    <a:pt x="71229" y="80303"/>
                    <a:pt x="69753" y="84086"/>
                  </a:cubicBezTo>
                  <a:cubicBezTo>
                    <a:pt x="67605" y="89471"/>
                    <a:pt x="65816" y="95034"/>
                    <a:pt x="64295" y="100552"/>
                  </a:cubicBezTo>
                  <a:lnTo>
                    <a:pt x="61655" y="110209"/>
                  </a:lnTo>
                  <a:cubicBezTo>
                    <a:pt x="61073" y="112568"/>
                    <a:pt x="60044" y="118220"/>
                    <a:pt x="60402" y="119466"/>
                  </a:cubicBezTo>
                  <a:cubicBezTo>
                    <a:pt x="61655" y="123293"/>
                    <a:pt x="63713" y="125607"/>
                    <a:pt x="66532" y="126408"/>
                  </a:cubicBezTo>
                  <a:cubicBezTo>
                    <a:pt x="68411" y="126898"/>
                    <a:pt x="71855" y="128277"/>
                    <a:pt x="75613" y="125073"/>
                  </a:cubicBezTo>
                  <a:cubicBezTo>
                    <a:pt x="77627" y="123605"/>
                    <a:pt x="78924" y="121557"/>
                    <a:pt x="79371" y="119288"/>
                  </a:cubicBezTo>
                  <a:cubicBezTo>
                    <a:pt x="79282" y="119288"/>
                    <a:pt x="79193" y="119243"/>
                    <a:pt x="79058" y="119199"/>
                  </a:cubicBezTo>
                  <a:cubicBezTo>
                    <a:pt x="78477" y="118976"/>
                    <a:pt x="79014" y="118175"/>
                    <a:pt x="79595" y="117463"/>
                  </a:cubicBezTo>
                  <a:cubicBezTo>
                    <a:pt x="79595" y="117018"/>
                    <a:pt x="79550" y="116618"/>
                    <a:pt x="79506" y="116217"/>
                  </a:cubicBezTo>
                  <a:cubicBezTo>
                    <a:pt x="79640" y="116529"/>
                    <a:pt x="79729" y="116840"/>
                    <a:pt x="79819" y="117107"/>
                  </a:cubicBezTo>
                  <a:cubicBezTo>
                    <a:pt x="80132" y="116751"/>
                    <a:pt x="80400" y="116395"/>
                    <a:pt x="80490" y="116173"/>
                  </a:cubicBezTo>
                  <a:lnTo>
                    <a:pt x="84382" y="107806"/>
                  </a:lnTo>
                  <a:cubicBezTo>
                    <a:pt x="86127" y="103979"/>
                    <a:pt x="88095" y="100152"/>
                    <a:pt x="90109" y="96324"/>
                  </a:cubicBezTo>
                  <a:cubicBezTo>
                    <a:pt x="92077" y="92720"/>
                    <a:pt x="94180" y="89204"/>
                    <a:pt x="96417" y="85911"/>
                  </a:cubicBezTo>
                  <a:cubicBezTo>
                    <a:pt x="100622" y="79413"/>
                    <a:pt x="105365" y="73895"/>
                    <a:pt x="110107" y="68643"/>
                  </a:cubicBezTo>
                  <a:cubicBezTo>
                    <a:pt x="113373" y="65039"/>
                    <a:pt x="116683" y="61612"/>
                    <a:pt x="120218" y="58408"/>
                  </a:cubicBezTo>
                  <a:cubicBezTo>
                    <a:pt x="128494" y="50931"/>
                    <a:pt x="137800" y="44656"/>
                    <a:pt x="148716" y="39672"/>
                  </a:cubicBezTo>
                  <a:cubicBezTo>
                    <a:pt x="155785" y="39227"/>
                    <a:pt x="162585" y="38871"/>
                    <a:pt x="168177" y="39360"/>
                  </a:cubicBezTo>
                  <a:cubicBezTo>
                    <a:pt x="186789" y="41007"/>
                    <a:pt x="205042" y="44345"/>
                    <a:pt x="222848" y="49196"/>
                  </a:cubicBezTo>
                  <a:cubicBezTo>
                    <a:pt x="240654" y="54091"/>
                    <a:pt x="257967" y="60544"/>
                    <a:pt x="274923" y="68510"/>
                  </a:cubicBezTo>
                  <a:cubicBezTo>
                    <a:pt x="288300" y="74785"/>
                    <a:pt x="300827" y="82350"/>
                    <a:pt x="312906" y="90539"/>
                  </a:cubicBezTo>
                  <a:cubicBezTo>
                    <a:pt x="342389" y="110521"/>
                    <a:pt x="369411" y="134241"/>
                    <a:pt x="399117" y="154000"/>
                  </a:cubicBezTo>
                  <a:cubicBezTo>
                    <a:pt x="433969" y="176964"/>
                    <a:pt x="471325" y="195744"/>
                    <a:pt x="510516" y="208071"/>
                  </a:cubicBezTo>
                  <a:cubicBezTo>
                    <a:pt x="550199" y="220488"/>
                    <a:pt x="591717" y="226273"/>
                    <a:pt x="634263" y="224003"/>
                  </a:cubicBezTo>
                  <a:cubicBezTo>
                    <a:pt x="650369" y="223069"/>
                    <a:pt x="667056" y="221378"/>
                    <a:pt x="683162" y="217639"/>
                  </a:cubicBezTo>
                  <a:cubicBezTo>
                    <a:pt x="694302" y="215058"/>
                    <a:pt x="705173" y="211498"/>
                    <a:pt x="715418" y="206603"/>
                  </a:cubicBezTo>
                  <a:cubicBezTo>
                    <a:pt x="753670" y="188179"/>
                    <a:pt x="791429" y="148126"/>
                    <a:pt x="804314" y="105047"/>
                  </a:cubicBezTo>
                  <a:cubicBezTo>
                    <a:pt x="813485" y="74295"/>
                    <a:pt x="810532" y="42120"/>
                    <a:pt x="787537" y="14661"/>
                  </a:cubicBezTo>
                  <a:close/>
                  <a:moveTo>
                    <a:pt x="35438" y="72560"/>
                  </a:moveTo>
                  <a:cubicBezTo>
                    <a:pt x="35349" y="72916"/>
                    <a:pt x="35304" y="73316"/>
                    <a:pt x="35215" y="73672"/>
                  </a:cubicBezTo>
                  <a:lnTo>
                    <a:pt x="34633" y="74473"/>
                  </a:lnTo>
                  <a:cubicBezTo>
                    <a:pt x="34499" y="74518"/>
                    <a:pt x="34320" y="74562"/>
                    <a:pt x="34141" y="74607"/>
                  </a:cubicBezTo>
                  <a:lnTo>
                    <a:pt x="33783" y="74740"/>
                  </a:lnTo>
                  <a:cubicBezTo>
                    <a:pt x="34543" y="73895"/>
                    <a:pt x="35125" y="72960"/>
                    <a:pt x="35528" y="71937"/>
                  </a:cubicBezTo>
                  <a:lnTo>
                    <a:pt x="35438" y="72560"/>
                  </a:lnTo>
                  <a:close/>
                  <a:moveTo>
                    <a:pt x="79595" y="117463"/>
                  </a:moveTo>
                  <a:lnTo>
                    <a:pt x="79819" y="117107"/>
                  </a:lnTo>
                  <a:cubicBezTo>
                    <a:pt x="80266" y="118398"/>
                    <a:pt x="80356" y="119510"/>
                    <a:pt x="79371" y="119288"/>
                  </a:cubicBezTo>
                  <a:cubicBezTo>
                    <a:pt x="79506" y="118709"/>
                    <a:pt x="79595" y="118086"/>
                    <a:pt x="79595" y="11746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3945321" y="1033597"/>
              <a:ext cx="79196" cy="82406"/>
            </a:xfrm>
            <a:custGeom>
              <a:avLst/>
              <a:gdLst/>
              <a:ahLst/>
              <a:cxnLst/>
              <a:rect l="l" t="t" r="r" b="b"/>
              <a:pathLst>
                <a:path w="158391" h="164811" extrusionOk="0">
                  <a:moveTo>
                    <a:pt x="99955" y="164440"/>
                  </a:moveTo>
                  <a:cubicBezTo>
                    <a:pt x="80359" y="163594"/>
                    <a:pt x="11417" y="163461"/>
                    <a:pt x="1888" y="136759"/>
                  </a:cubicBezTo>
                  <a:cubicBezTo>
                    <a:pt x="-7641" y="110057"/>
                    <a:pt x="20902" y="20739"/>
                    <a:pt x="42779" y="4184"/>
                  </a:cubicBezTo>
                  <a:cubicBezTo>
                    <a:pt x="51100" y="-2135"/>
                    <a:pt x="62553" y="-666"/>
                    <a:pt x="71143" y="4407"/>
                  </a:cubicBezTo>
                  <a:cubicBezTo>
                    <a:pt x="87562" y="14153"/>
                    <a:pt x="84386" y="34179"/>
                    <a:pt x="97226" y="44816"/>
                  </a:cubicBezTo>
                  <a:cubicBezTo>
                    <a:pt x="111005" y="56119"/>
                    <a:pt x="138385" y="50200"/>
                    <a:pt x="147914" y="68091"/>
                  </a:cubicBezTo>
                  <a:cubicBezTo>
                    <a:pt x="154312" y="80151"/>
                    <a:pt x="143619" y="92745"/>
                    <a:pt x="145141" y="104939"/>
                  </a:cubicBezTo>
                  <a:cubicBezTo>
                    <a:pt x="146527" y="115798"/>
                    <a:pt x="157444" y="123363"/>
                    <a:pt x="158294" y="135513"/>
                  </a:cubicBezTo>
                  <a:cubicBezTo>
                    <a:pt x="160486" y="166353"/>
                    <a:pt x="125545" y="165508"/>
                    <a:pt x="99955" y="164440"/>
                  </a:cubicBezTo>
                  <a:lnTo>
                    <a:pt x="99955" y="164440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776230" y="1054575"/>
              <a:ext cx="235617" cy="62751"/>
            </a:xfrm>
            <a:custGeom>
              <a:avLst/>
              <a:gdLst/>
              <a:ahLst/>
              <a:cxnLst/>
              <a:rect l="l" t="t" r="r" b="b"/>
              <a:pathLst>
                <a:path w="471234" h="125503" extrusionOk="0">
                  <a:moveTo>
                    <a:pt x="15134" y="86302"/>
                  </a:moveTo>
                  <a:lnTo>
                    <a:pt x="15313" y="86124"/>
                  </a:lnTo>
                  <a:cubicBezTo>
                    <a:pt x="15134" y="86391"/>
                    <a:pt x="14955" y="86436"/>
                    <a:pt x="14776" y="86480"/>
                  </a:cubicBezTo>
                  <a:cubicBezTo>
                    <a:pt x="14866" y="86436"/>
                    <a:pt x="15000" y="86347"/>
                    <a:pt x="15134" y="86302"/>
                  </a:cubicBezTo>
                  <a:close/>
                  <a:moveTo>
                    <a:pt x="14552" y="86658"/>
                  </a:moveTo>
                  <a:cubicBezTo>
                    <a:pt x="14597" y="86703"/>
                    <a:pt x="14687" y="86525"/>
                    <a:pt x="14776" y="86480"/>
                  </a:cubicBezTo>
                  <a:cubicBezTo>
                    <a:pt x="14776" y="86480"/>
                    <a:pt x="14731" y="86480"/>
                    <a:pt x="14731" y="86525"/>
                  </a:cubicBezTo>
                  <a:lnTo>
                    <a:pt x="14552" y="86658"/>
                  </a:lnTo>
                  <a:close/>
                  <a:moveTo>
                    <a:pt x="440686" y="43401"/>
                  </a:moveTo>
                  <a:lnTo>
                    <a:pt x="440686" y="43401"/>
                  </a:lnTo>
                  <a:cubicBezTo>
                    <a:pt x="440597" y="43312"/>
                    <a:pt x="440597" y="43446"/>
                    <a:pt x="440552" y="43446"/>
                  </a:cubicBezTo>
                  <a:cubicBezTo>
                    <a:pt x="440552" y="43401"/>
                    <a:pt x="440686" y="43446"/>
                    <a:pt x="440686" y="43401"/>
                  </a:cubicBezTo>
                  <a:close/>
                  <a:moveTo>
                    <a:pt x="458940" y="75888"/>
                  </a:moveTo>
                  <a:cubicBezTo>
                    <a:pt x="446547" y="78069"/>
                    <a:pt x="434334" y="79627"/>
                    <a:pt x="422075" y="81184"/>
                  </a:cubicBezTo>
                  <a:cubicBezTo>
                    <a:pt x="413799" y="82252"/>
                    <a:pt x="405567" y="83053"/>
                    <a:pt x="397245" y="83943"/>
                  </a:cubicBezTo>
                  <a:cubicBezTo>
                    <a:pt x="397469" y="83765"/>
                    <a:pt x="397738" y="83632"/>
                    <a:pt x="397961" y="83498"/>
                  </a:cubicBezTo>
                  <a:cubicBezTo>
                    <a:pt x="404001" y="79004"/>
                    <a:pt x="409772" y="73975"/>
                    <a:pt x="415767" y="68990"/>
                  </a:cubicBezTo>
                  <a:cubicBezTo>
                    <a:pt x="418451" y="66676"/>
                    <a:pt x="421091" y="64362"/>
                    <a:pt x="423641" y="61959"/>
                  </a:cubicBezTo>
                  <a:cubicBezTo>
                    <a:pt x="427399" y="58399"/>
                    <a:pt x="431068" y="54750"/>
                    <a:pt x="434692" y="50967"/>
                  </a:cubicBezTo>
                  <a:cubicBezTo>
                    <a:pt x="435944" y="49632"/>
                    <a:pt x="437421" y="47763"/>
                    <a:pt x="438897" y="45804"/>
                  </a:cubicBezTo>
                  <a:cubicBezTo>
                    <a:pt x="439479" y="45048"/>
                    <a:pt x="440015" y="43268"/>
                    <a:pt x="440552" y="43446"/>
                  </a:cubicBezTo>
                  <a:cubicBezTo>
                    <a:pt x="440463" y="43446"/>
                    <a:pt x="440329" y="43490"/>
                    <a:pt x="440239" y="43535"/>
                  </a:cubicBezTo>
                  <a:lnTo>
                    <a:pt x="440642" y="43357"/>
                  </a:lnTo>
                  <a:cubicBezTo>
                    <a:pt x="445205" y="41265"/>
                    <a:pt x="447352" y="35925"/>
                    <a:pt x="445429" y="31207"/>
                  </a:cubicBezTo>
                  <a:cubicBezTo>
                    <a:pt x="443416" y="26401"/>
                    <a:pt x="437868" y="24087"/>
                    <a:pt x="433036" y="26090"/>
                  </a:cubicBezTo>
                  <a:cubicBezTo>
                    <a:pt x="431739" y="26490"/>
                    <a:pt x="430486" y="27336"/>
                    <a:pt x="429189" y="28226"/>
                  </a:cubicBezTo>
                  <a:cubicBezTo>
                    <a:pt x="429010" y="28092"/>
                    <a:pt x="429010" y="27870"/>
                    <a:pt x="428831" y="27736"/>
                  </a:cubicBezTo>
                  <a:cubicBezTo>
                    <a:pt x="424133" y="24977"/>
                    <a:pt x="418049" y="26490"/>
                    <a:pt x="415275" y="31163"/>
                  </a:cubicBezTo>
                  <a:cubicBezTo>
                    <a:pt x="410801" y="38328"/>
                    <a:pt x="405522" y="44514"/>
                    <a:pt x="399885" y="50299"/>
                  </a:cubicBezTo>
                  <a:cubicBezTo>
                    <a:pt x="391519" y="56129"/>
                    <a:pt x="383197" y="61425"/>
                    <a:pt x="375189" y="66988"/>
                  </a:cubicBezTo>
                  <a:cubicBezTo>
                    <a:pt x="375055" y="67077"/>
                    <a:pt x="374966" y="67166"/>
                    <a:pt x="374831" y="67210"/>
                  </a:cubicBezTo>
                  <a:cubicBezTo>
                    <a:pt x="374876" y="67166"/>
                    <a:pt x="374921" y="67121"/>
                    <a:pt x="374966" y="67077"/>
                  </a:cubicBezTo>
                  <a:cubicBezTo>
                    <a:pt x="380692" y="58844"/>
                    <a:pt x="385390" y="49943"/>
                    <a:pt x="389506" y="40776"/>
                  </a:cubicBezTo>
                  <a:cubicBezTo>
                    <a:pt x="393532" y="31697"/>
                    <a:pt x="396753" y="22351"/>
                    <a:pt x="399572" y="12828"/>
                  </a:cubicBezTo>
                  <a:cubicBezTo>
                    <a:pt x="401451" y="7932"/>
                    <a:pt x="398990" y="2503"/>
                    <a:pt x="394114" y="634"/>
                  </a:cubicBezTo>
                  <a:cubicBezTo>
                    <a:pt x="389237" y="-1235"/>
                    <a:pt x="383734" y="1168"/>
                    <a:pt x="381855" y="6019"/>
                  </a:cubicBezTo>
                  <a:cubicBezTo>
                    <a:pt x="377829" y="14207"/>
                    <a:pt x="373176" y="21951"/>
                    <a:pt x="368389" y="29694"/>
                  </a:cubicBezTo>
                  <a:cubicBezTo>
                    <a:pt x="363647" y="37304"/>
                    <a:pt x="358412" y="44514"/>
                    <a:pt x="353178" y="51723"/>
                  </a:cubicBezTo>
                  <a:cubicBezTo>
                    <a:pt x="348973" y="57464"/>
                    <a:pt x="344857" y="63161"/>
                    <a:pt x="340383" y="68679"/>
                  </a:cubicBezTo>
                  <a:cubicBezTo>
                    <a:pt x="333896" y="76690"/>
                    <a:pt x="327185" y="84478"/>
                    <a:pt x="319445" y="91465"/>
                  </a:cubicBezTo>
                  <a:cubicBezTo>
                    <a:pt x="294526" y="97072"/>
                    <a:pt x="268220" y="99253"/>
                    <a:pt x="242271" y="98808"/>
                  </a:cubicBezTo>
                  <a:cubicBezTo>
                    <a:pt x="211760" y="98318"/>
                    <a:pt x="182053" y="95025"/>
                    <a:pt x="156821" y="89951"/>
                  </a:cubicBezTo>
                  <a:cubicBezTo>
                    <a:pt x="130515" y="84878"/>
                    <a:pt x="105416" y="75755"/>
                    <a:pt x="79334" y="70504"/>
                  </a:cubicBezTo>
                  <a:cubicBezTo>
                    <a:pt x="67612" y="68145"/>
                    <a:pt x="55667" y="66498"/>
                    <a:pt x="43409" y="66231"/>
                  </a:cubicBezTo>
                  <a:cubicBezTo>
                    <a:pt x="41172" y="66187"/>
                    <a:pt x="18579" y="65831"/>
                    <a:pt x="10258" y="67878"/>
                  </a:cubicBezTo>
                  <a:cubicBezTo>
                    <a:pt x="3055" y="69658"/>
                    <a:pt x="460" y="74464"/>
                    <a:pt x="102" y="77313"/>
                  </a:cubicBezTo>
                  <a:cubicBezTo>
                    <a:pt x="-659" y="82475"/>
                    <a:pt x="2920" y="87281"/>
                    <a:pt x="8065" y="88038"/>
                  </a:cubicBezTo>
                  <a:cubicBezTo>
                    <a:pt x="10437" y="88394"/>
                    <a:pt x="12673" y="87860"/>
                    <a:pt x="14552" y="86658"/>
                  </a:cubicBezTo>
                  <a:cubicBezTo>
                    <a:pt x="14508" y="86658"/>
                    <a:pt x="14463" y="86569"/>
                    <a:pt x="14418" y="86436"/>
                  </a:cubicBezTo>
                  <a:cubicBezTo>
                    <a:pt x="14105" y="84745"/>
                    <a:pt x="15403" y="83854"/>
                    <a:pt x="17595" y="83543"/>
                  </a:cubicBezTo>
                  <a:cubicBezTo>
                    <a:pt x="17237" y="84122"/>
                    <a:pt x="16700" y="84700"/>
                    <a:pt x="16074" y="85234"/>
                  </a:cubicBezTo>
                  <a:cubicBezTo>
                    <a:pt x="15939" y="85368"/>
                    <a:pt x="15626" y="85768"/>
                    <a:pt x="15313" y="86124"/>
                  </a:cubicBezTo>
                  <a:cubicBezTo>
                    <a:pt x="16253" y="85412"/>
                    <a:pt x="17013" y="84522"/>
                    <a:pt x="17639" y="83498"/>
                  </a:cubicBezTo>
                  <a:cubicBezTo>
                    <a:pt x="24708" y="82386"/>
                    <a:pt x="41082" y="86569"/>
                    <a:pt x="42514" y="86703"/>
                  </a:cubicBezTo>
                  <a:cubicBezTo>
                    <a:pt x="53520" y="87415"/>
                    <a:pt x="64078" y="89373"/>
                    <a:pt x="74502" y="91954"/>
                  </a:cubicBezTo>
                  <a:cubicBezTo>
                    <a:pt x="100450" y="98273"/>
                    <a:pt x="125325" y="108287"/>
                    <a:pt x="151586" y="114339"/>
                  </a:cubicBezTo>
                  <a:cubicBezTo>
                    <a:pt x="178206" y="120258"/>
                    <a:pt x="209568" y="125020"/>
                    <a:pt x="241869" y="125465"/>
                  </a:cubicBezTo>
                  <a:cubicBezTo>
                    <a:pt x="271128" y="125910"/>
                    <a:pt x="301013" y="122572"/>
                    <a:pt x="328706" y="115051"/>
                  </a:cubicBezTo>
                  <a:cubicBezTo>
                    <a:pt x="330585" y="115719"/>
                    <a:pt x="332643" y="115852"/>
                    <a:pt x="334701" y="115051"/>
                  </a:cubicBezTo>
                  <a:cubicBezTo>
                    <a:pt x="338235" y="113939"/>
                    <a:pt x="341501" y="112559"/>
                    <a:pt x="344901" y="111357"/>
                  </a:cubicBezTo>
                  <a:lnTo>
                    <a:pt x="368165" y="111847"/>
                  </a:lnTo>
                  <a:cubicBezTo>
                    <a:pt x="374787" y="111936"/>
                    <a:pt x="381318" y="111936"/>
                    <a:pt x="387806" y="111535"/>
                  </a:cubicBezTo>
                  <a:cubicBezTo>
                    <a:pt x="394382" y="111135"/>
                    <a:pt x="400869" y="110467"/>
                    <a:pt x="407312" y="109488"/>
                  </a:cubicBezTo>
                  <a:cubicBezTo>
                    <a:pt x="415051" y="108287"/>
                    <a:pt x="422657" y="106640"/>
                    <a:pt x="430262" y="104771"/>
                  </a:cubicBezTo>
                  <a:cubicBezTo>
                    <a:pt x="441492" y="102012"/>
                    <a:pt x="452497" y="98630"/>
                    <a:pt x="463727" y="94980"/>
                  </a:cubicBezTo>
                  <a:cubicBezTo>
                    <a:pt x="469051" y="93690"/>
                    <a:pt x="472272" y="88349"/>
                    <a:pt x="470930" y="83053"/>
                  </a:cubicBezTo>
                  <a:cubicBezTo>
                    <a:pt x="469632" y="77802"/>
                    <a:pt x="464264" y="74598"/>
                    <a:pt x="458940" y="7588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448013" y="1100575"/>
              <a:ext cx="98492" cy="103492"/>
            </a:xfrm>
            <a:custGeom>
              <a:avLst/>
              <a:gdLst/>
              <a:ahLst/>
              <a:cxnLst/>
              <a:rect l="l" t="t" r="r" b="b"/>
              <a:pathLst>
                <a:path w="196983" h="206983" extrusionOk="0">
                  <a:moveTo>
                    <a:pt x="51181" y="180549"/>
                  </a:moveTo>
                  <a:cubicBezTo>
                    <a:pt x="51181" y="195146"/>
                    <a:pt x="39728" y="206983"/>
                    <a:pt x="25590" y="206983"/>
                  </a:cubicBezTo>
                  <a:cubicBezTo>
                    <a:pt x="11453" y="206983"/>
                    <a:pt x="0" y="195146"/>
                    <a:pt x="0" y="180549"/>
                  </a:cubicBezTo>
                  <a:cubicBezTo>
                    <a:pt x="0" y="165952"/>
                    <a:pt x="11453" y="154069"/>
                    <a:pt x="25590" y="154069"/>
                  </a:cubicBezTo>
                  <a:cubicBezTo>
                    <a:pt x="39728" y="154069"/>
                    <a:pt x="51181" y="165952"/>
                    <a:pt x="51181" y="180549"/>
                  </a:cubicBezTo>
                  <a:close/>
                  <a:moveTo>
                    <a:pt x="110996" y="100577"/>
                  </a:moveTo>
                  <a:cubicBezTo>
                    <a:pt x="96411" y="100577"/>
                    <a:pt x="84600" y="112504"/>
                    <a:pt x="84600" y="127234"/>
                  </a:cubicBezTo>
                  <a:cubicBezTo>
                    <a:pt x="84600" y="141920"/>
                    <a:pt x="96411" y="153847"/>
                    <a:pt x="110996" y="153847"/>
                  </a:cubicBezTo>
                  <a:cubicBezTo>
                    <a:pt x="125536" y="153847"/>
                    <a:pt x="137392" y="141920"/>
                    <a:pt x="137392" y="127234"/>
                  </a:cubicBezTo>
                  <a:cubicBezTo>
                    <a:pt x="137392" y="112504"/>
                    <a:pt x="125536" y="100577"/>
                    <a:pt x="110996" y="100577"/>
                  </a:cubicBezTo>
                  <a:close/>
                  <a:moveTo>
                    <a:pt x="171885" y="0"/>
                  </a:moveTo>
                  <a:cubicBezTo>
                    <a:pt x="158016" y="0"/>
                    <a:pt x="146787" y="11393"/>
                    <a:pt x="146787" y="25411"/>
                  </a:cubicBezTo>
                  <a:cubicBezTo>
                    <a:pt x="146787" y="39474"/>
                    <a:pt x="158016" y="50867"/>
                    <a:pt x="171885" y="50867"/>
                  </a:cubicBezTo>
                  <a:cubicBezTo>
                    <a:pt x="185754" y="50867"/>
                    <a:pt x="196984" y="39474"/>
                    <a:pt x="196984" y="25411"/>
                  </a:cubicBezTo>
                  <a:cubicBezTo>
                    <a:pt x="196984" y="11393"/>
                    <a:pt x="185754" y="0"/>
                    <a:pt x="171885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875043" y="1118049"/>
              <a:ext cx="646228" cy="169089"/>
            </a:xfrm>
            <a:custGeom>
              <a:avLst/>
              <a:gdLst/>
              <a:ahLst/>
              <a:cxnLst/>
              <a:rect l="l" t="t" r="r" b="b"/>
              <a:pathLst>
                <a:path w="1292455" h="338178" extrusionOk="0">
                  <a:moveTo>
                    <a:pt x="9917" y="106394"/>
                  </a:moveTo>
                  <a:cubicBezTo>
                    <a:pt x="7769" y="106527"/>
                    <a:pt x="5532" y="105860"/>
                    <a:pt x="3653" y="104435"/>
                  </a:cubicBezTo>
                  <a:cubicBezTo>
                    <a:pt x="-463" y="101276"/>
                    <a:pt x="-1223" y="95312"/>
                    <a:pt x="1998" y="91218"/>
                  </a:cubicBezTo>
                  <a:cubicBezTo>
                    <a:pt x="3788" y="88904"/>
                    <a:pt x="8127" y="86056"/>
                    <a:pt x="14838" y="87791"/>
                  </a:cubicBezTo>
                  <a:cubicBezTo>
                    <a:pt x="21772" y="89616"/>
                    <a:pt x="37655" y="98962"/>
                    <a:pt x="40742" y="100519"/>
                  </a:cubicBezTo>
                  <a:cubicBezTo>
                    <a:pt x="54253" y="107150"/>
                    <a:pt x="68077" y="113247"/>
                    <a:pt x="82125" y="118854"/>
                  </a:cubicBezTo>
                  <a:cubicBezTo>
                    <a:pt x="96172" y="124506"/>
                    <a:pt x="110444" y="129713"/>
                    <a:pt x="124805" y="134653"/>
                  </a:cubicBezTo>
                  <a:cubicBezTo>
                    <a:pt x="159612" y="146580"/>
                    <a:pt x="194642" y="154635"/>
                    <a:pt x="230164" y="159174"/>
                  </a:cubicBezTo>
                  <a:cubicBezTo>
                    <a:pt x="265687" y="163714"/>
                    <a:pt x="301701" y="164693"/>
                    <a:pt x="338476" y="162512"/>
                  </a:cubicBezTo>
                  <a:cubicBezTo>
                    <a:pt x="395204" y="159130"/>
                    <a:pt x="452783" y="151564"/>
                    <a:pt x="509466" y="140038"/>
                  </a:cubicBezTo>
                  <a:cubicBezTo>
                    <a:pt x="566240" y="128512"/>
                    <a:pt x="622118" y="113025"/>
                    <a:pt x="675401" y="93710"/>
                  </a:cubicBezTo>
                  <a:cubicBezTo>
                    <a:pt x="738975" y="70702"/>
                    <a:pt x="797269" y="47071"/>
                    <a:pt x="858471" y="29181"/>
                  </a:cubicBezTo>
                  <a:cubicBezTo>
                    <a:pt x="899184" y="17299"/>
                    <a:pt x="941238" y="7953"/>
                    <a:pt x="986871" y="2880"/>
                  </a:cubicBezTo>
                  <a:cubicBezTo>
                    <a:pt x="1044449" y="-3440"/>
                    <a:pt x="1103415" y="165"/>
                    <a:pt x="1154640" y="18456"/>
                  </a:cubicBezTo>
                  <a:cubicBezTo>
                    <a:pt x="1208819" y="37814"/>
                    <a:pt x="1254407" y="73417"/>
                    <a:pt x="1281295" y="130470"/>
                  </a:cubicBezTo>
                  <a:cubicBezTo>
                    <a:pt x="1293911" y="157305"/>
                    <a:pt x="1297445" y="199983"/>
                    <a:pt x="1283398" y="239324"/>
                  </a:cubicBezTo>
                  <a:cubicBezTo>
                    <a:pt x="1271810" y="271678"/>
                    <a:pt x="1248636" y="301806"/>
                    <a:pt x="1209490" y="318895"/>
                  </a:cubicBezTo>
                  <a:cubicBezTo>
                    <a:pt x="1169448" y="336341"/>
                    <a:pt x="1137774" y="339856"/>
                    <a:pt x="1113749" y="337542"/>
                  </a:cubicBezTo>
                  <a:cubicBezTo>
                    <a:pt x="1076035" y="333937"/>
                    <a:pt x="1056171" y="316270"/>
                    <a:pt x="1051160" y="311998"/>
                  </a:cubicBezTo>
                  <a:cubicBezTo>
                    <a:pt x="1022527" y="287699"/>
                    <a:pt x="1015861" y="257081"/>
                    <a:pt x="1025212" y="231937"/>
                  </a:cubicBezTo>
                  <a:cubicBezTo>
                    <a:pt x="1034160" y="207860"/>
                    <a:pt x="1058184" y="188012"/>
                    <a:pt x="1094109" y="183873"/>
                  </a:cubicBezTo>
                  <a:cubicBezTo>
                    <a:pt x="1119297" y="180981"/>
                    <a:pt x="1142785" y="195622"/>
                    <a:pt x="1155401" y="216672"/>
                  </a:cubicBezTo>
                  <a:cubicBezTo>
                    <a:pt x="1168017" y="237766"/>
                    <a:pt x="1169672" y="264735"/>
                    <a:pt x="1152359" y="285429"/>
                  </a:cubicBezTo>
                  <a:cubicBezTo>
                    <a:pt x="1148913" y="289657"/>
                    <a:pt x="1142650" y="290236"/>
                    <a:pt x="1138445" y="286809"/>
                  </a:cubicBezTo>
                  <a:cubicBezTo>
                    <a:pt x="1134239" y="283338"/>
                    <a:pt x="1133613" y="277152"/>
                    <a:pt x="1137058" y="272968"/>
                  </a:cubicBezTo>
                  <a:cubicBezTo>
                    <a:pt x="1148422" y="259039"/>
                    <a:pt x="1146408" y="241104"/>
                    <a:pt x="1137863" y="227175"/>
                  </a:cubicBezTo>
                  <a:cubicBezTo>
                    <a:pt x="1129184" y="213067"/>
                    <a:pt x="1113615" y="202654"/>
                    <a:pt x="1096659" y="204745"/>
                  </a:cubicBezTo>
                  <a:cubicBezTo>
                    <a:pt x="1070398" y="208038"/>
                    <a:pt x="1052189" y="221701"/>
                    <a:pt x="1045836" y="239369"/>
                  </a:cubicBezTo>
                  <a:cubicBezTo>
                    <a:pt x="1039483" y="257036"/>
                    <a:pt x="1045612" y="277953"/>
                    <a:pt x="1065834" y="294775"/>
                  </a:cubicBezTo>
                  <a:cubicBezTo>
                    <a:pt x="1070442" y="298602"/>
                    <a:pt x="1090798" y="316047"/>
                    <a:pt x="1129900" y="314801"/>
                  </a:cubicBezTo>
                  <a:cubicBezTo>
                    <a:pt x="1148869" y="314223"/>
                    <a:pt x="1171999" y="309327"/>
                    <a:pt x="1199692" y="296955"/>
                  </a:cubicBezTo>
                  <a:cubicBezTo>
                    <a:pt x="1231725" y="282670"/>
                    <a:pt x="1250559" y="257748"/>
                    <a:pt x="1259865" y="231091"/>
                  </a:cubicBezTo>
                  <a:cubicBezTo>
                    <a:pt x="1271184" y="198604"/>
                    <a:pt x="1268634" y="163446"/>
                    <a:pt x="1258075" y="141373"/>
                  </a:cubicBezTo>
                  <a:cubicBezTo>
                    <a:pt x="1234096" y="91218"/>
                    <a:pt x="1193518" y="60289"/>
                    <a:pt x="1145692" y="43377"/>
                  </a:cubicBezTo>
                  <a:cubicBezTo>
                    <a:pt x="1098046" y="26511"/>
                    <a:pt x="1043286" y="23440"/>
                    <a:pt x="989823" y="29359"/>
                  </a:cubicBezTo>
                  <a:cubicBezTo>
                    <a:pt x="945756" y="34121"/>
                    <a:pt x="905223" y="43110"/>
                    <a:pt x="865853" y="54414"/>
                  </a:cubicBezTo>
                  <a:cubicBezTo>
                    <a:pt x="805098" y="71904"/>
                    <a:pt x="747162" y="94956"/>
                    <a:pt x="683947" y="117386"/>
                  </a:cubicBezTo>
                  <a:cubicBezTo>
                    <a:pt x="629410" y="136700"/>
                    <a:pt x="572235" y="152143"/>
                    <a:pt x="514209" y="163446"/>
                  </a:cubicBezTo>
                  <a:cubicBezTo>
                    <a:pt x="456317" y="174750"/>
                    <a:pt x="397531" y="181871"/>
                    <a:pt x="339729" y="184808"/>
                  </a:cubicBezTo>
                  <a:cubicBezTo>
                    <a:pt x="301522" y="186722"/>
                    <a:pt x="264166" y="185342"/>
                    <a:pt x="227346" y="180269"/>
                  </a:cubicBezTo>
                  <a:cubicBezTo>
                    <a:pt x="190481" y="175195"/>
                    <a:pt x="154153" y="166428"/>
                    <a:pt x="118094" y="153656"/>
                  </a:cubicBezTo>
                  <a:cubicBezTo>
                    <a:pt x="103510" y="148493"/>
                    <a:pt x="88970" y="142975"/>
                    <a:pt x="74608" y="137056"/>
                  </a:cubicBezTo>
                  <a:cubicBezTo>
                    <a:pt x="60203" y="131093"/>
                    <a:pt x="45976" y="124640"/>
                    <a:pt x="32107" y="117608"/>
                  </a:cubicBezTo>
                  <a:cubicBezTo>
                    <a:pt x="30139" y="116629"/>
                    <a:pt x="19938" y="107595"/>
                    <a:pt x="14033" y="105281"/>
                  </a:cubicBezTo>
                  <a:cubicBezTo>
                    <a:pt x="13138" y="105771"/>
                    <a:pt x="12198" y="106082"/>
                    <a:pt x="11259" y="106260"/>
                  </a:cubicBezTo>
                  <a:cubicBezTo>
                    <a:pt x="10677" y="106483"/>
                    <a:pt x="10140" y="106616"/>
                    <a:pt x="9917" y="106394"/>
                  </a:cubicBezTo>
                  <a:cubicBezTo>
                    <a:pt x="10364" y="106394"/>
                    <a:pt x="10812" y="106349"/>
                    <a:pt x="11259" y="106260"/>
                  </a:cubicBezTo>
                  <a:cubicBezTo>
                    <a:pt x="11796" y="106082"/>
                    <a:pt x="12288" y="105860"/>
                    <a:pt x="12512" y="105771"/>
                  </a:cubicBezTo>
                  <a:cubicBezTo>
                    <a:pt x="13048" y="105637"/>
                    <a:pt x="13496" y="105459"/>
                    <a:pt x="13943" y="105237"/>
                  </a:cubicBezTo>
                  <a:cubicBezTo>
                    <a:pt x="11840" y="104435"/>
                    <a:pt x="10319" y="104480"/>
                    <a:pt x="9872" y="106038"/>
                  </a:cubicBezTo>
                  <a:cubicBezTo>
                    <a:pt x="9827" y="106216"/>
                    <a:pt x="9827" y="106349"/>
                    <a:pt x="9917" y="106394"/>
                  </a:cubicBezTo>
                  <a:lnTo>
                    <a:pt x="9917" y="106394"/>
                  </a:lnTo>
                  <a:close/>
                  <a:moveTo>
                    <a:pt x="16583" y="103278"/>
                  </a:moveTo>
                  <a:lnTo>
                    <a:pt x="16538" y="103278"/>
                  </a:lnTo>
                  <a:lnTo>
                    <a:pt x="16583" y="103278"/>
                  </a:lnTo>
                  <a:lnTo>
                    <a:pt x="16583" y="10327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819099" y="948204"/>
              <a:ext cx="271018" cy="220353"/>
            </a:xfrm>
            <a:custGeom>
              <a:avLst/>
              <a:gdLst/>
              <a:ahLst/>
              <a:cxnLst/>
              <a:rect l="l" t="t" r="r" b="b"/>
              <a:pathLst>
                <a:path w="542035" h="440707" extrusionOk="0">
                  <a:moveTo>
                    <a:pt x="119255" y="400200"/>
                  </a:moveTo>
                  <a:lnTo>
                    <a:pt x="119076" y="399177"/>
                  </a:lnTo>
                  <a:cubicBezTo>
                    <a:pt x="112500" y="397842"/>
                    <a:pt x="-54017" y="26509"/>
                    <a:pt x="18057" y="9998"/>
                  </a:cubicBezTo>
                  <a:cubicBezTo>
                    <a:pt x="54966" y="1542"/>
                    <a:pt x="81630" y="79601"/>
                    <a:pt x="99839" y="169185"/>
                  </a:cubicBezTo>
                  <a:cubicBezTo>
                    <a:pt x="98362" y="77732"/>
                    <a:pt x="108115" y="-3531"/>
                    <a:pt x="148022" y="118"/>
                  </a:cubicBezTo>
                  <a:cubicBezTo>
                    <a:pt x="183902" y="3456"/>
                    <a:pt x="185155" y="76174"/>
                    <a:pt x="174373" y="159751"/>
                  </a:cubicBezTo>
                  <a:cubicBezTo>
                    <a:pt x="196339" y="80268"/>
                    <a:pt x="225285" y="16406"/>
                    <a:pt x="260315" y="28600"/>
                  </a:cubicBezTo>
                  <a:cubicBezTo>
                    <a:pt x="296956" y="41284"/>
                    <a:pt x="273558" y="121567"/>
                    <a:pt x="236649" y="206167"/>
                  </a:cubicBezTo>
                  <a:cubicBezTo>
                    <a:pt x="289530" y="130379"/>
                    <a:pt x="346034" y="68698"/>
                    <a:pt x="377486" y="93441"/>
                  </a:cubicBezTo>
                  <a:cubicBezTo>
                    <a:pt x="408489" y="117784"/>
                    <a:pt x="354669" y="187877"/>
                    <a:pt x="287472" y="256411"/>
                  </a:cubicBezTo>
                  <a:cubicBezTo>
                    <a:pt x="361961" y="195620"/>
                    <a:pt x="437167" y="148447"/>
                    <a:pt x="461236" y="181068"/>
                  </a:cubicBezTo>
                  <a:cubicBezTo>
                    <a:pt x="480787" y="207636"/>
                    <a:pt x="432201" y="249602"/>
                    <a:pt x="365585" y="290946"/>
                  </a:cubicBezTo>
                  <a:cubicBezTo>
                    <a:pt x="441059" y="264911"/>
                    <a:pt x="506243" y="253429"/>
                    <a:pt x="516935" y="285828"/>
                  </a:cubicBezTo>
                  <a:cubicBezTo>
                    <a:pt x="528075" y="319650"/>
                    <a:pt x="454838" y="346708"/>
                    <a:pt x="367151" y="366645"/>
                  </a:cubicBezTo>
                  <a:cubicBezTo>
                    <a:pt x="460118" y="362061"/>
                    <a:pt x="542436" y="368603"/>
                    <a:pt x="542034" y="406253"/>
                  </a:cubicBezTo>
                  <a:cubicBezTo>
                    <a:pt x="541542" y="447552"/>
                    <a:pt x="433275" y="445237"/>
                    <a:pt x="325097" y="432599"/>
                  </a:cubicBezTo>
                  <a:cubicBezTo>
                    <a:pt x="255842" y="424544"/>
                    <a:pt x="110576" y="404695"/>
                    <a:pt x="119255" y="400200"/>
                  </a:cubicBezTo>
                  <a:lnTo>
                    <a:pt x="119255" y="40020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758914" y="1183475"/>
              <a:ext cx="87326" cy="104438"/>
            </a:xfrm>
            <a:custGeom>
              <a:avLst/>
              <a:gdLst/>
              <a:ahLst/>
              <a:cxnLst/>
              <a:rect l="l" t="t" r="r" b="b"/>
              <a:pathLst>
                <a:path w="174652" h="208876" extrusionOk="0">
                  <a:moveTo>
                    <a:pt x="157441" y="3667"/>
                  </a:moveTo>
                  <a:cubicBezTo>
                    <a:pt x="160707" y="-472"/>
                    <a:pt x="166747" y="-1229"/>
                    <a:pt x="170953" y="2020"/>
                  </a:cubicBezTo>
                  <a:cubicBezTo>
                    <a:pt x="175158" y="5269"/>
                    <a:pt x="175874" y="11321"/>
                    <a:pt x="172608" y="15460"/>
                  </a:cubicBezTo>
                  <a:cubicBezTo>
                    <a:pt x="172608" y="15460"/>
                    <a:pt x="157710" y="36688"/>
                    <a:pt x="136593" y="65036"/>
                  </a:cubicBezTo>
                  <a:cubicBezTo>
                    <a:pt x="125453" y="79989"/>
                    <a:pt x="112792" y="97034"/>
                    <a:pt x="99416" y="113767"/>
                  </a:cubicBezTo>
                  <a:cubicBezTo>
                    <a:pt x="89036" y="126762"/>
                    <a:pt x="78210" y="139534"/>
                    <a:pt x="67920" y="151372"/>
                  </a:cubicBezTo>
                  <a:cubicBezTo>
                    <a:pt x="46937" y="175582"/>
                    <a:pt x="27789" y="195831"/>
                    <a:pt x="17276" y="205844"/>
                  </a:cubicBezTo>
                  <a:cubicBezTo>
                    <a:pt x="13428" y="209804"/>
                    <a:pt x="7031" y="209893"/>
                    <a:pt x="3049" y="206066"/>
                  </a:cubicBezTo>
                  <a:cubicBezTo>
                    <a:pt x="-933" y="202239"/>
                    <a:pt x="-1022" y="195920"/>
                    <a:pt x="2825" y="191914"/>
                  </a:cubicBezTo>
                  <a:cubicBezTo>
                    <a:pt x="12310" y="181412"/>
                    <a:pt x="28729" y="159739"/>
                    <a:pt x="47922" y="135128"/>
                  </a:cubicBezTo>
                  <a:cubicBezTo>
                    <a:pt x="57585" y="122801"/>
                    <a:pt x="67786" y="109673"/>
                    <a:pt x="78254" y="96856"/>
                  </a:cubicBezTo>
                  <a:cubicBezTo>
                    <a:pt x="91765" y="80301"/>
                    <a:pt x="105545" y="64235"/>
                    <a:pt x="117580" y="50083"/>
                  </a:cubicBezTo>
                  <a:cubicBezTo>
                    <a:pt x="140441" y="23159"/>
                    <a:pt x="157441" y="3667"/>
                    <a:pt x="157441" y="3667"/>
                  </a:cubicBezTo>
                  <a:lnTo>
                    <a:pt x="157441" y="3667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814161" y="1103737"/>
              <a:ext cx="103103" cy="111274"/>
            </a:xfrm>
            <a:custGeom>
              <a:avLst/>
              <a:gdLst/>
              <a:ahLst/>
              <a:cxnLst/>
              <a:rect l="l" t="t" r="r" b="b"/>
              <a:pathLst>
                <a:path w="206206" h="222548" extrusionOk="0">
                  <a:moveTo>
                    <a:pt x="5386" y="220019"/>
                  </a:moveTo>
                  <a:cubicBezTo>
                    <a:pt x="-14701" y="203063"/>
                    <a:pt x="25832" y="94031"/>
                    <a:pt x="54107" y="39737"/>
                  </a:cubicBezTo>
                  <a:cubicBezTo>
                    <a:pt x="63144" y="22337"/>
                    <a:pt x="86944" y="-12020"/>
                    <a:pt x="111416" y="4268"/>
                  </a:cubicBezTo>
                  <a:cubicBezTo>
                    <a:pt x="128730" y="15795"/>
                    <a:pt x="130967" y="39292"/>
                    <a:pt x="130833" y="57583"/>
                  </a:cubicBezTo>
                  <a:cubicBezTo>
                    <a:pt x="130788" y="60743"/>
                    <a:pt x="126851" y="73871"/>
                    <a:pt x="128775" y="76319"/>
                  </a:cubicBezTo>
                  <a:cubicBezTo>
                    <a:pt x="129177" y="76808"/>
                    <a:pt x="149757" y="70088"/>
                    <a:pt x="151994" y="69777"/>
                  </a:cubicBezTo>
                  <a:cubicBezTo>
                    <a:pt x="166087" y="67730"/>
                    <a:pt x="205322" y="76986"/>
                    <a:pt x="206172" y="95144"/>
                  </a:cubicBezTo>
                  <a:cubicBezTo>
                    <a:pt x="207112" y="114280"/>
                    <a:pt x="188680" y="131235"/>
                    <a:pt x="174453" y="141516"/>
                  </a:cubicBezTo>
                  <a:cubicBezTo>
                    <a:pt x="143897" y="163589"/>
                    <a:pt x="25429" y="237019"/>
                    <a:pt x="5386" y="220019"/>
                  </a:cubicBezTo>
                  <a:lnTo>
                    <a:pt x="5386" y="22001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66512" y="1031075"/>
              <a:ext cx="131632" cy="116325"/>
            </a:xfrm>
            <a:custGeom>
              <a:avLst/>
              <a:gdLst/>
              <a:ahLst/>
              <a:cxnLst/>
              <a:rect l="l" t="t" r="r" b="b"/>
              <a:pathLst>
                <a:path w="263264" h="232650" extrusionOk="0">
                  <a:moveTo>
                    <a:pt x="22684" y="9495"/>
                  </a:moveTo>
                  <a:cubicBezTo>
                    <a:pt x="24832" y="25427"/>
                    <a:pt x="26755" y="41270"/>
                    <a:pt x="27382" y="57292"/>
                  </a:cubicBezTo>
                  <a:cubicBezTo>
                    <a:pt x="27561" y="62543"/>
                    <a:pt x="27471" y="67839"/>
                    <a:pt x="27292" y="73135"/>
                  </a:cubicBezTo>
                  <a:cubicBezTo>
                    <a:pt x="27158" y="78386"/>
                    <a:pt x="26711" y="83593"/>
                    <a:pt x="26397" y="88844"/>
                  </a:cubicBezTo>
                  <a:lnTo>
                    <a:pt x="24250" y="113009"/>
                  </a:lnTo>
                  <a:cubicBezTo>
                    <a:pt x="23803" y="116703"/>
                    <a:pt x="23221" y="125782"/>
                    <a:pt x="22639" y="128051"/>
                  </a:cubicBezTo>
                  <a:cubicBezTo>
                    <a:pt x="20537" y="135572"/>
                    <a:pt x="14810" y="136729"/>
                    <a:pt x="12663" y="136551"/>
                  </a:cubicBezTo>
                  <a:cubicBezTo>
                    <a:pt x="10739" y="136373"/>
                    <a:pt x="8458" y="136240"/>
                    <a:pt x="6533" y="134371"/>
                  </a:cubicBezTo>
                  <a:cubicBezTo>
                    <a:pt x="5862" y="133748"/>
                    <a:pt x="3626" y="132368"/>
                    <a:pt x="2955" y="128452"/>
                  </a:cubicBezTo>
                  <a:cubicBezTo>
                    <a:pt x="2552" y="127072"/>
                    <a:pt x="2507" y="125693"/>
                    <a:pt x="2731" y="124402"/>
                  </a:cubicBezTo>
                  <a:cubicBezTo>
                    <a:pt x="2820" y="124491"/>
                    <a:pt x="2955" y="124536"/>
                    <a:pt x="3223" y="124580"/>
                  </a:cubicBezTo>
                  <a:cubicBezTo>
                    <a:pt x="3849" y="124625"/>
                    <a:pt x="3983" y="123645"/>
                    <a:pt x="3805" y="122177"/>
                  </a:cubicBezTo>
                  <a:cubicBezTo>
                    <a:pt x="3536" y="122533"/>
                    <a:pt x="3223" y="122889"/>
                    <a:pt x="2999" y="123245"/>
                  </a:cubicBezTo>
                  <a:cubicBezTo>
                    <a:pt x="3178" y="122577"/>
                    <a:pt x="3402" y="121999"/>
                    <a:pt x="3715" y="121420"/>
                  </a:cubicBezTo>
                  <a:cubicBezTo>
                    <a:pt x="3312" y="118439"/>
                    <a:pt x="2194" y="114122"/>
                    <a:pt x="2104" y="112297"/>
                  </a:cubicBezTo>
                  <a:lnTo>
                    <a:pt x="718" y="88666"/>
                  </a:lnTo>
                  <a:cubicBezTo>
                    <a:pt x="494" y="83415"/>
                    <a:pt x="136" y="78163"/>
                    <a:pt x="47" y="72912"/>
                  </a:cubicBezTo>
                  <a:cubicBezTo>
                    <a:pt x="-43" y="67705"/>
                    <a:pt x="2" y="62498"/>
                    <a:pt x="136" y="57292"/>
                  </a:cubicBezTo>
                  <a:cubicBezTo>
                    <a:pt x="315" y="51061"/>
                    <a:pt x="718" y="44831"/>
                    <a:pt x="1031" y="38600"/>
                  </a:cubicBezTo>
                  <a:cubicBezTo>
                    <a:pt x="1523" y="29299"/>
                    <a:pt x="2194" y="20087"/>
                    <a:pt x="2418" y="10697"/>
                  </a:cubicBezTo>
                  <a:cubicBezTo>
                    <a:pt x="2060" y="5134"/>
                    <a:pt x="6355" y="372"/>
                    <a:pt x="11947" y="16"/>
                  </a:cubicBezTo>
                  <a:cubicBezTo>
                    <a:pt x="17495" y="-295"/>
                    <a:pt x="22326" y="3932"/>
                    <a:pt x="22684" y="9495"/>
                  </a:cubicBezTo>
                  <a:close/>
                  <a:moveTo>
                    <a:pt x="54180" y="141224"/>
                  </a:moveTo>
                  <a:cubicBezTo>
                    <a:pt x="54314" y="141491"/>
                    <a:pt x="54493" y="141758"/>
                    <a:pt x="54628" y="141981"/>
                  </a:cubicBezTo>
                  <a:cubicBezTo>
                    <a:pt x="54538" y="141580"/>
                    <a:pt x="54449" y="141180"/>
                    <a:pt x="54314" y="140735"/>
                  </a:cubicBezTo>
                  <a:cubicBezTo>
                    <a:pt x="55343" y="137797"/>
                    <a:pt x="57312" y="133703"/>
                    <a:pt x="57804" y="131834"/>
                  </a:cubicBezTo>
                  <a:lnTo>
                    <a:pt x="65007" y="104020"/>
                  </a:lnTo>
                  <a:cubicBezTo>
                    <a:pt x="67110" y="95386"/>
                    <a:pt x="69347" y="86753"/>
                    <a:pt x="70957" y="77985"/>
                  </a:cubicBezTo>
                  <a:cubicBezTo>
                    <a:pt x="72478" y="69930"/>
                    <a:pt x="73552" y="61831"/>
                    <a:pt x="74715" y="53731"/>
                  </a:cubicBezTo>
                  <a:cubicBezTo>
                    <a:pt x="76460" y="41671"/>
                    <a:pt x="77891" y="29700"/>
                    <a:pt x="80218" y="17728"/>
                  </a:cubicBezTo>
                  <a:cubicBezTo>
                    <a:pt x="81694" y="12343"/>
                    <a:pt x="78473" y="6825"/>
                    <a:pt x="73060" y="5357"/>
                  </a:cubicBezTo>
                  <a:cubicBezTo>
                    <a:pt x="67646" y="3932"/>
                    <a:pt x="62099" y="7092"/>
                    <a:pt x="60623" y="12477"/>
                  </a:cubicBezTo>
                  <a:cubicBezTo>
                    <a:pt x="55701" y="26718"/>
                    <a:pt x="51362" y="41003"/>
                    <a:pt x="47738" y="55645"/>
                  </a:cubicBezTo>
                  <a:cubicBezTo>
                    <a:pt x="46351" y="61386"/>
                    <a:pt x="45053" y="67127"/>
                    <a:pt x="43935" y="72957"/>
                  </a:cubicBezTo>
                  <a:cubicBezTo>
                    <a:pt x="42369" y="81590"/>
                    <a:pt x="41295" y="90268"/>
                    <a:pt x="39774" y="98857"/>
                  </a:cubicBezTo>
                  <a:lnTo>
                    <a:pt x="36150" y="128096"/>
                  </a:lnTo>
                  <a:cubicBezTo>
                    <a:pt x="35793" y="131968"/>
                    <a:pt x="34361" y="141402"/>
                    <a:pt x="34495" y="143850"/>
                  </a:cubicBezTo>
                  <a:cubicBezTo>
                    <a:pt x="34719" y="147188"/>
                    <a:pt x="35703" y="149279"/>
                    <a:pt x="36508" y="150214"/>
                  </a:cubicBezTo>
                  <a:cubicBezTo>
                    <a:pt x="39819" y="154041"/>
                    <a:pt x="43532" y="155910"/>
                    <a:pt x="48230" y="153507"/>
                  </a:cubicBezTo>
                  <a:cubicBezTo>
                    <a:pt x="49169" y="153062"/>
                    <a:pt x="51943" y="152216"/>
                    <a:pt x="53688" y="148256"/>
                  </a:cubicBezTo>
                  <a:cubicBezTo>
                    <a:pt x="54404" y="146921"/>
                    <a:pt x="54762" y="145452"/>
                    <a:pt x="54806" y="144072"/>
                  </a:cubicBezTo>
                  <a:cubicBezTo>
                    <a:pt x="54628" y="144117"/>
                    <a:pt x="54449" y="144117"/>
                    <a:pt x="54180" y="144117"/>
                  </a:cubicBezTo>
                  <a:cubicBezTo>
                    <a:pt x="53509" y="144028"/>
                    <a:pt x="53643" y="142871"/>
                    <a:pt x="54180" y="141224"/>
                  </a:cubicBezTo>
                  <a:close/>
                  <a:moveTo>
                    <a:pt x="83484" y="157957"/>
                  </a:moveTo>
                  <a:cubicBezTo>
                    <a:pt x="81247" y="160494"/>
                    <a:pt x="77891" y="166991"/>
                    <a:pt x="75699" y="169617"/>
                  </a:cubicBezTo>
                  <a:cubicBezTo>
                    <a:pt x="73955" y="171709"/>
                    <a:pt x="72389" y="173088"/>
                    <a:pt x="71136" y="173667"/>
                  </a:cubicBezTo>
                  <a:cubicBezTo>
                    <a:pt x="67378" y="175269"/>
                    <a:pt x="64112" y="175402"/>
                    <a:pt x="61383" y="173667"/>
                  </a:cubicBezTo>
                  <a:cubicBezTo>
                    <a:pt x="59638" y="172554"/>
                    <a:pt x="56462" y="170774"/>
                    <a:pt x="55925" y="165790"/>
                  </a:cubicBezTo>
                  <a:cubicBezTo>
                    <a:pt x="54985" y="160939"/>
                    <a:pt x="57893" y="156222"/>
                    <a:pt x="62502" y="154753"/>
                  </a:cubicBezTo>
                  <a:cubicBezTo>
                    <a:pt x="63620" y="151415"/>
                    <a:pt x="64425" y="146654"/>
                    <a:pt x="65499" y="144918"/>
                  </a:cubicBezTo>
                  <a:lnTo>
                    <a:pt x="81605" y="119774"/>
                  </a:lnTo>
                  <a:cubicBezTo>
                    <a:pt x="85497" y="114077"/>
                    <a:pt x="89031" y="108114"/>
                    <a:pt x="92789" y="102373"/>
                  </a:cubicBezTo>
                  <a:cubicBezTo>
                    <a:pt x="96592" y="96499"/>
                    <a:pt x="100529" y="90758"/>
                    <a:pt x="104466" y="85017"/>
                  </a:cubicBezTo>
                  <a:cubicBezTo>
                    <a:pt x="112564" y="73268"/>
                    <a:pt x="120885" y="61831"/>
                    <a:pt x="129251" y="50216"/>
                  </a:cubicBezTo>
                  <a:cubicBezTo>
                    <a:pt x="132204" y="45498"/>
                    <a:pt x="138467" y="44030"/>
                    <a:pt x="143210" y="46922"/>
                  </a:cubicBezTo>
                  <a:cubicBezTo>
                    <a:pt x="147997" y="49860"/>
                    <a:pt x="149473" y="56090"/>
                    <a:pt x="146520" y="60807"/>
                  </a:cubicBezTo>
                  <a:cubicBezTo>
                    <a:pt x="138467" y="75983"/>
                    <a:pt x="131220" y="91425"/>
                    <a:pt x="122630" y="106245"/>
                  </a:cubicBezTo>
                  <a:cubicBezTo>
                    <a:pt x="120348" y="110250"/>
                    <a:pt x="117843" y="114211"/>
                    <a:pt x="115248" y="118038"/>
                  </a:cubicBezTo>
                  <a:cubicBezTo>
                    <a:pt x="111356" y="123868"/>
                    <a:pt x="107061" y="129431"/>
                    <a:pt x="102721" y="134949"/>
                  </a:cubicBezTo>
                  <a:lnTo>
                    <a:pt x="83484" y="157957"/>
                  </a:lnTo>
                  <a:close/>
                  <a:moveTo>
                    <a:pt x="61965" y="156266"/>
                  </a:moveTo>
                  <a:cubicBezTo>
                    <a:pt x="61741" y="156355"/>
                    <a:pt x="61562" y="156489"/>
                    <a:pt x="61383" y="156622"/>
                  </a:cubicBezTo>
                  <a:cubicBezTo>
                    <a:pt x="60936" y="156934"/>
                    <a:pt x="58475" y="157557"/>
                    <a:pt x="59415" y="158091"/>
                  </a:cubicBezTo>
                  <a:cubicBezTo>
                    <a:pt x="60443" y="158669"/>
                    <a:pt x="61294" y="157824"/>
                    <a:pt x="61965" y="156266"/>
                  </a:cubicBezTo>
                  <a:close/>
                  <a:moveTo>
                    <a:pt x="145357" y="153952"/>
                  </a:moveTo>
                  <a:cubicBezTo>
                    <a:pt x="151173" y="147900"/>
                    <a:pt x="156676" y="141580"/>
                    <a:pt x="162179" y="135216"/>
                  </a:cubicBezTo>
                  <a:cubicBezTo>
                    <a:pt x="170411" y="125648"/>
                    <a:pt x="178195" y="115857"/>
                    <a:pt x="186472" y="106289"/>
                  </a:cubicBezTo>
                  <a:cubicBezTo>
                    <a:pt x="190453" y="102373"/>
                    <a:pt x="190453" y="95965"/>
                    <a:pt x="186472" y="92048"/>
                  </a:cubicBezTo>
                  <a:cubicBezTo>
                    <a:pt x="182535" y="88088"/>
                    <a:pt x="176092" y="88088"/>
                    <a:pt x="172155" y="92048"/>
                  </a:cubicBezTo>
                  <a:cubicBezTo>
                    <a:pt x="162402" y="100370"/>
                    <a:pt x="152650" y="108559"/>
                    <a:pt x="143299" y="117371"/>
                  </a:cubicBezTo>
                  <a:cubicBezTo>
                    <a:pt x="137125" y="123200"/>
                    <a:pt x="131086" y="129119"/>
                    <a:pt x="125314" y="135394"/>
                  </a:cubicBezTo>
                  <a:cubicBezTo>
                    <a:pt x="118156" y="143182"/>
                    <a:pt x="111490" y="151371"/>
                    <a:pt x="104824" y="159604"/>
                  </a:cubicBezTo>
                  <a:cubicBezTo>
                    <a:pt x="98113" y="167792"/>
                    <a:pt x="91761" y="176159"/>
                    <a:pt x="85184" y="184481"/>
                  </a:cubicBezTo>
                  <a:cubicBezTo>
                    <a:pt x="81560" y="188397"/>
                    <a:pt x="81829" y="194539"/>
                    <a:pt x="85765" y="198144"/>
                  </a:cubicBezTo>
                  <a:cubicBezTo>
                    <a:pt x="89702" y="201748"/>
                    <a:pt x="95832" y="201526"/>
                    <a:pt x="99455" y="197609"/>
                  </a:cubicBezTo>
                  <a:cubicBezTo>
                    <a:pt x="107285" y="190400"/>
                    <a:pt x="115114" y="183413"/>
                    <a:pt x="122809" y="176070"/>
                  </a:cubicBezTo>
                  <a:cubicBezTo>
                    <a:pt x="130459" y="168772"/>
                    <a:pt x="138109" y="161562"/>
                    <a:pt x="145357" y="153952"/>
                  </a:cubicBezTo>
                  <a:close/>
                  <a:moveTo>
                    <a:pt x="263243" y="198856"/>
                  </a:moveTo>
                  <a:cubicBezTo>
                    <a:pt x="263601" y="204418"/>
                    <a:pt x="259351" y="209225"/>
                    <a:pt x="253758" y="209581"/>
                  </a:cubicBezTo>
                  <a:cubicBezTo>
                    <a:pt x="244363" y="210916"/>
                    <a:pt x="235192" y="213230"/>
                    <a:pt x="225931" y="215500"/>
                  </a:cubicBezTo>
                  <a:cubicBezTo>
                    <a:pt x="216536" y="217769"/>
                    <a:pt x="207230" y="220484"/>
                    <a:pt x="197835" y="222709"/>
                  </a:cubicBezTo>
                  <a:cubicBezTo>
                    <a:pt x="189469" y="224667"/>
                    <a:pt x="181014" y="226047"/>
                    <a:pt x="172692" y="227605"/>
                  </a:cubicBezTo>
                  <a:lnTo>
                    <a:pt x="145715" y="231565"/>
                  </a:lnTo>
                  <a:cubicBezTo>
                    <a:pt x="143746" y="231788"/>
                    <a:pt x="139004" y="231165"/>
                    <a:pt x="135693" y="231165"/>
                  </a:cubicBezTo>
                  <a:cubicBezTo>
                    <a:pt x="135246" y="231476"/>
                    <a:pt x="134754" y="231699"/>
                    <a:pt x="134217" y="231921"/>
                  </a:cubicBezTo>
                  <a:lnTo>
                    <a:pt x="134441" y="231743"/>
                  </a:lnTo>
                  <a:lnTo>
                    <a:pt x="134978" y="231165"/>
                  </a:lnTo>
                  <a:cubicBezTo>
                    <a:pt x="133278" y="231209"/>
                    <a:pt x="132070" y="231521"/>
                    <a:pt x="132159" y="232277"/>
                  </a:cubicBezTo>
                  <a:cubicBezTo>
                    <a:pt x="132159" y="232366"/>
                    <a:pt x="132159" y="232455"/>
                    <a:pt x="132204" y="232500"/>
                  </a:cubicBezTo>
                  <a:cubicBezTo>
                    <a:pt x="131488" y="232633"/>
                    <a:pt x="130817" y="232678"/>
                    <a:pt x="130056" y="232633"/>
                  </a:cubicBezTo>
                  <a:cubicBezTo>
                    <a:pt x="125270" y="232811"/>
                    <a:pt x="123391" y="230275"/>
                    <a:pt x="122854" y="229874"/>
                  </a:cubicBezTo>
                  <a:cubicBezTo>
                    <a:pt x="121154" y="228495"/>
                    <a:pt x="120617" y="226670"/>
                    <a:pt x="120125" y="225112"/>
                  </a:cubicBezTo>
                  <a:cubicBezTo>
                    <a:pt x="119409" y="222976"/>
                    <a:pt x="120125" y="220440"/>
                    <a:pt x="121780" y="217858"/>
                  </a:cubicBezTo>
                  <a:cubicBezTo>
                    <a:pt x="121646" y="217903"/>
                    <a:pt x="121198" y="218125"/>
                    <a:pt x="121064" y="218170"/>
                  </a:cubicBezTo>
                  <a:cubicBezTo>
                    <a:pt x="112474" y="220974"/>
                    <a:pt x="108403" y="214521"/>
                    <a:pt x="107956" y="213275"/>
                  </a:cubicBezTo>
                  <a:cubicBezTo>
                    <a:pt x="105764" y="208424"/>
                    <a:pt x="107956" y="202683"/>
                    <a:pt x="112877" y="200547"/>
                  </a:cubicBezTo>
                  <a:cubicBezTo>
                    <a:pt x="113101" y="200413"/>
                    <a:pt x="113324" y="200324"/>
                    <a:pt x="113548" y="200280"/>
                  </a:cubicBezTo>
                  <a:cubicBezTo>
                    <a:pt x="113145" y="199479"/>
                    <a:pt x="114085" y="199434"/>
                    <a:pt x="114980" y="199523"/>
                  </a:cubicBezTo>
                  <a:lnTo>
                    <a:pt x="114622" y="199835"/>
                  </a:lnTo>
                  <a:lnTo>
                    <a:pt x="114443" y="200013"/>
                  </a:lnTo>
                  <a:cubicBezTo>
                    <a:pt x="115069" y="199835"/>
                    <a:pt x="115740" y="199746"/>
                    <a:pt x="116411" y="199701"/>
                  </a:cubicBezTo>
                  <a:cubicBezTo>
                    <a:pt x="116143" y="199701"/>
                    <a:pt x="115561" y="199568"/>
                    <a:pt x="114980" y="199523"/>
                  </a:cubicBezTo>
                  <a:cubicBezTo>
                    <a:pt x="115472" y="199167"/>
                    <a:pt x="115964" y="198722"/>
                    <a:pt x="116546" y="198366"/>
                  </a:cubicBezTo>
                  <a:cubicBezTo>
                    <a:pt x="126746" y="191958"/>
                    <a:pt x="151799" y="175402"/>
                    <a:pt x="153768" y="174067"/>
                  </a:cubicBezTo>
                  <a:cubicBezTo>
                    <a:pt x="160076" y="170196"/>
                    <a:pt x="166384" y="166413"/>
                    <a:pt x="172961" y="163031"/>
                  </a:cubicBezTo>
                  <a:cubicBezTo>
                    <a:pt x="177300" y="160806"/>
                    <a:pt x="181685" y="158758"/>
                    <a:pt x="186159" y="156889"/>
                  </a:cubicBezTo>
                  <a:cubicBezTo>
                    <a:pt x="202533" y="149902"/>
                    <a:pt x="219355" y="144339"/>
                    <a:pt x="235639" y="137308"/>
                  </a:cubicBezTo>
                  <a:cubicBezTo>
                    <a:pt x="240605" y="134816"/>
                    <a:pt x="246734" y="136774"/>
                    <a:pt x="249285" y="141714"/>
                  </a:cubicBezTo>
                  <a:cubicBezTo>
                    <a:pt x="251835" y="146698"/>
                    <a:pt x="249866" y="152750"/>
                    <a:pt x="244855" y="155287"/>
                  </a:cubicBezTo>
                  <a:cubicBezTo>
                    <a:pt x="234521" y="161518"/>
                    <a:pt x="224097" y="167392"/>
                    <a:pt x="213404" y="173044"/>
                  </a:cubicBezTo>
                  <a:cubicBezTo>
                    <a:pt x="205620" y="177138"/>
                    <a:pt x="197835" y="181232"/>
                    <a:pt x="189961" y="185104"/>
                  </a:cubicBezTo>
                  <a:cubicBezTo>
                    <a:pt x="182266" y="188931"/>
                    <a:pt x="174393" y="192403"/>
                    <a:pt x="166876" y="196497"/>
                  </a:cubicBezTo>
                  <a:cubicBezTo>
                    <a:pt x="165266" y="197298"/>
                    <a:pt x="149070" y="205264"/>
                    <a:pt x="136454" y="211227"/>
                  </a:cubicBezTo>
                  <a:cubicBezTo>
                    <a:pt x="138333" y="210827"/>
                    <a:pt x="140346" y="210426"/>
                    <a:pt x="141465" y="210115"/>
                  </a:cubicBezTo>
                  <a:lnTo>
                    <a:pt x="167100" y="202683"/>
                  </a:lnTo>
                  <a:cubicBezTo>
                    <a:pt x="175242" y="200591"/>
                    <a:pt x="183295" y="198055"/>
                    <a:pt x="191527" y="196096"/>
                  </a:cubicBezTo>
                  <a:cubicBezTo>
                    <a:pt x="197119" y="194761"/>
                    <a:pt x="202801" y="193693"/>
                    <a:pt x="208483" y="192803"/>
                  </a:cubicBezTo>
                  <a:cubicBezTo>
                    <a:pt x="223068" y="190489"/>
                    <a:pt x="237742" y="189287"/>
                    <a:pt x="252461" y="189421"/>
                  </a:cubicBezTo>
                  <a:cubicBezTo>
                    <a:pt x="258053" y="189109"/>
                    <a:pt x="262885" y="193337"/>
                    <a:pt x="263243" y="198856"/>
                  </a:cubicBezTo>
                  <a:close/>
                  <a:moveTo>
                    <a:pt x="124598" y="203573"/>
                  </a:moveTo>
                  <a:cubicBezTo>
                    <a:pt x="123211" y="201437"/>
                    <a:pt x="120930" y="199256"/>
                    <a:pt x="116725" y="199701"/>
                  </a:cubicBezTo>
                  <a:cubicBezTo>
                    <a:pt x="119767" y="199657"/>
                    <a:pt x="122719" y="201081"/>
                    <a:pt x="124598" y="20357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69949" y="1004196"/>
              <a:ext cx="144084" cy="205957"/>
            </a:xfrm>
            <a:custGeom>
              <a:avLst/>
              <a:gdLst/>
              <a:ahLst/>
              <a:cxnLst/>
              <a:rect l="l" t="t" r="r" b="b"/>
              <a:pathLst>
                <a:path w="288168" h="411913" extrusionOk="0">
                  <a:moveTo>
                    <a:pt x="287724" y="310690"/>
                  </a:moveTo>
                  <a:cubicBezTo>
                    <a:pt x="287053" y="314695"/>
                    <a:pt x="285845" y="318611"/>
                    <a:pt x="284369" y="322483"/>
                  </a:cubicBezTo>
                  <a:cubicBezTo>
                    <a:pt x="273721" y="349719"/>
                    <a:pt x="250904" y="374641"/>
                    <a:pt x="223793" y="389683"/>
                  </a:cubicBezTo>
                  <a:cubicBezTo>
                    <a:pt x="215516" y="394266"/>
                    <a:pt x="205987" y="398806"/>
                    <a:pt x="196234" y="400096"/>
                  </a:cubicBezTo>
                  <a:cubicBezTo>
                    <a:pt x="195965" y="400141"/>
                    <a:pt x="191536" y="400452"/>
                    <a:pt x="188628" y="400230"/>
                  </a:cubicBezTo>
                  <a:lnTo>
                    <a:pt x="188315" y="404369"/>
                  </a:lnTo>
                  <a:cubicBezTo>
                    <a:pt x="156864" y="419010"/>
                    <a:pt x="115034" y="410999"/>
                    <a:pt x="88772" y="391863"/>
                  </a:cubicBezTo>
                  <a:cubicBezTo>
                    <a:pt x="76916" y="383230"/>
                    <a:pt x="60453" y="366541"/>
                    <a:pt x="67924" y="351232"/>
                  </a:cubicBezTo>
                  <a:cubicBezTo>
                    <a:pt x="83493" y="319323"/>
                    <a:pt x="144024" y="353235"/>
                    <a:pt x="161069" y="364805"/>
                  </a:cubicBezTo>
                  <a:cubicBezTo>
                    <a:pt x="163485" y="366407"/>
                    <a:pt x="190418" y="390929"/>
                    <a:pt x="189344" y="391107"/>
                  </a:cubicBezTo>
                  <a:lnTo>
                    <a:pt x="189120" y="393821"/>
                  </a:lnTo>
                  <a:lnTo>
                    <a:pt x="191626" y="389060"/>
                  </a:lnTo>
                  <a:cubicBezTo>
                    <a:pt x="205629" y="359198"/>
                    <a:pt x="221198" y="326533"/>
                    <a:pt x="248891" y="304860"/>
                  </a:cubicBezTo>
                  <a:cubicBezTo>
                    <a:pt x="262313" y="294357"/>
                    <a:pt x="292153" y="284121"/>
                    <a:pt x="287724" y="310690"/>
                  </a:cubicBezTo>
                  <a:close/>
                  <a:moveTo>
                    <a:pt x="187912" y="247184"/>
                  </a:moveTo>
                  <a:cubicBezTo>
                    <a:pt x="181560" y="264140"/>
                    <a:pt x="180083" y="285368"/>
                    <a:pt x="178025" y="303169"/>
                  </a:cubicBezTo>
                  <a:cubicBezTo>
                    <a:pt x="188807" y="313449"/>
                    <a:pt x="212027" y="288082"/>
                    <a:pt x="216993" y="282475"/>
                  </a:cubicBezTo>
                  <a:cubicBezTo>
                    <a:pt x="235469" y="261514"/>
                    <a:pt x="250591" y="234545"/>
                    <a:pt x="252739" y="207443"/>
                  </a:cubicBezTo>
                  <a:cubicBezTo>
                    <a:pt x="253096" y="203393"/>
                    <a:pt x="253007" y="199254"/>
                    <a:pt x="252470" y="195204"/>
                  </a:cubicBezTo>
                  <a:cubicBezTo>
                    <a:pt x="247280" y="157955"/>
                    <a:pt x="211937" y="199432"/>
                    <a:pt x="204108" y="212605"/>
                  </a:cubicBezTo>
                  <a:cubicBezTo>
                    <a:pt x="197531" y="223642"/>
                    <a:pt x="192386" y="235346"/>
                    <a:pt x="187912" y="247184"/>
                  </a:cubicBezTo>
                  <a:close/>
                  <a:moveTo>
                    <a:pt x="212653" y="142023"/>
                  </a:moveTo>
                  <a:cubicBezTo>
                    <a:pt x="219856" y="113719"/>
                    <a:pt x="211579" y="86795"/>
                    <a:pt x="204913" y="85149"/>
                  </a:cubicBezTo>
                  <a:cubicBezTo>
                    <a:pt x="198695" y="83635"/>
                    <a:pt x="173596" y="101659"/>
                    <a:pt x="164514" y="129874"/>
                  </a:cubicBezTo>
                  <a:cubicBezTo>
                    <a:pt x="152032" y="168592"/>
                    <a:pt x="156238" y="221194"/>
                    <a:pt x="157535" y="220260"/>
                  </a:cubicBezTo>
                  <a:cubicBezTo>
                    <a:pt x="165454" y="214652"/>
                    <a:pt x="204287" y="175000"/>
                    <a:pt x="212653" y="142023"/>
                  </a:cubicBezTo>
                  <a:close/>
                  <a:moveTo>
                    <a:pt x="164246" y="305616"/>
                  </a:moveTo>
                  <a:cubicBezTo>
                    <a:pt x="152569" y="304014"/>
                    <a:pt x="42960" y="223642"/>
                    <a:pt x="27794" y="264941"/>
                  </a:cubicBezTo>
                  <a:cubicBezTo>
                    <a:pt x="24080" y="275087"/>
                    <a:pt x="36294" y="284833"/>
                    <a:pt x="44123" y="290352"/>
                  </a:cubicBezTo>
                  <a:cubicBezTo>
                    <a:pt x="66403" y="306017"/>
                    <a:pt x="95080" y="311669"/>
                    <a:pt x="122773" y="313093"/>
                  </a:cubicBezTo>
                  <a:cubicBezTo>
                    <a:pt x="133824" y="313671"/>
                    <a:pt x="168586" y="308554"/>
                    <a:pt x="164246" y="305616"/>
                  </a:cubicBezTo>
                  <a:close/>
                  <a:moveTo>
                    <a:pt x="127158" y="250878"/>
                  </a:moveTo>
                  <a:cubicBezTo>
                    <a:pt x="128589" y="251145"/>
                    <a:pt x="136284" y="251634"/>
                    <a:pt x="137045" y="253192"/>
                  </a:cubicBezTo>
                  <a:lnTo>
                    <a:pt x="130468" y="224621"/>
                  </a:lnTo>
                  <a:cubicBezTo>
                    <a:pt x="114944" y="193024"/>
                    <a:pt x="88683" y="164720"/>
                    <a:pt x="51192" y="154084"/>
                  </a:cubicBezTo>
                  <a:cubicBezTo>
                    <a:pt x="28465" y="147631"/>
                    <a:pt x="-1465" y="152793"/>
                    <a:pt x="56" y="179584"/>
                  </a:cubicBezTo>
                  <a:cubicBezTo>
                    <a:pt x="279" y="183634"/>
                    <a:pt x="1219" y="187683"/>
                    <a:pt x="2919" y="191377"/>
                  </a:cubicBezTo>
                  <a:cubicBezTo>
                    <a:pt x="16654" y="221105"/>
                    <a:pt x="62869" y="234901"/>
                    <a:pt x="93872" y="243134"/>
                  </a:cubicBezTo>
                  <a:cubicBezTo>
                    <a:pt x="104878" y="246027"/>
                    <a:pt x="115973" y="248653"/>
                    <a:pt x="127158" y="250878"/>
                  </a:cubicBezTo>
                  <a:close/>
                  <a:moveTo>
                    <a:pt x="49447" y="86617"/>
                  </a:moveTo>
                  <a:cubicBezTo>
                    <a:pt x="54458" y="91913"/>
                    <a:pt x="59692" y="96986"/>
                    <a:pt x="65105" y="101971"/>
                  </a:cubicBezTo>
                  <a:cubicBezTo>
                    <a:pt x="73293" y="109492"/>
                    <a:pt x="112662" y="125735"/>
                    <a:pt x="111007" y="126759"/>
                  </a:cubicBezTo>
                  <a:cubicBezTo>
                    <a:pt x="114407" y="89688"/>
                    <a:pt x="104788" y="50926"/>
                    <a:pt x="79914" y="20708"/>
                  </a:cubicBezTo>
                  <a:cubicBezTo>
                    <a:pt x="66895" y="4910"/>
                    <a:pt x="46852" y="-7418"/>
                    <a:pt x="25959" y="5221"/>
                  </a:cubicBezTo>
                  <a:cubicBezTo>
                    <a:pt x="-2673" y="22622"/>
                    <a:pt x="24170" y="57023"/>
                    <a:pt x="38307" y="74067"/>
                  </a:cubicBezTo>
                  <a:cubicBezTo>
                    <a:pt x="41886" y="78384"/>
                    <a:pt x="45599" y="82523"/>
                    <a:pt x="49447" y="8661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685447" y="1020862"/>
              <a:ext cx="116718" cy="266553"/>
            </a:xfrm>
            <a:custGeom>
              <a:avLst/>
              <a:gdLst/>
              <a:ahLst/>
              <a:cxnLst/>
              <a:rect l="l" t="t" r="r" b="b"/>
              <a:pathLst>
                <a:path w="233437" h="533106" extrusionOk="0">
                  <a:moveTo>
                    <a:pt x="163851" y="526131"/>
                  </a:moveTo>
                  <a:cubicBezTo>
                    <a:pt x="163851" y="526087"/>
                    <a:pt x="163806" y="526087"/>
                    <a:pt x="163851" y="526131"/>
                  </a:cubicBezTo>
                  <a:cubicBezTo>
                    <a:pt x="164164" y="526576"/>
                    <a:pt x="164701" y="527199"/>
                    <a:pt x="164164" y="527244"/>
                  </a:cubicBezTo>
                  <a:cubicBezTo>
                    <a:pt x="164120" y="526888"/>
                    <a:pt x="163985" y="526532"/>
                    <a:pt x="163851" y="526131"/>
                  </a:cubicBezTo>
                  <a:close/>
                  <a:moveTo>
                    <a:pt x="163806" y="526087"/>
                  </a:moveTo>
                  <a:cubicBezTo>
                    <a:pt x="163627" y="525820"/>
                    <a:pt x="163851" y="525731"/>
                    <a:pt x="163627" y="525508"/>
                  </a:cubicBezTo>
                  <a:lnTo>
                    <a:pt x="163627" y="525731"/>
                  </a:lnTo>
                  <a:cubicBezTo>
                    <a:pt x="163717" y="525820"/>
                    <a:pt x="163762" y="525953"/>
                    <a:pt x="163806" y="526087"/>
                  </a:cubicBezTo>
                  <a:close/>
                  <a:moveTo>
                    <a:pt x="230601" y="277137"/>
                  </a:moveTo>
                  <a:cubicBezTo>
                    <a:pt x="228051" y="275802"/>
                    <a:pt x="224830" y="276825"/>
                    <a:pt x="223488" y="279362"/>
                  </a:cubicBezTo>
                  <a:cubicBezTo>
                    <a:pt x="217358" y="289909"/>
                    <a:pt x="210827" y="300189"/>
                    <a:pt x="203847" y="310247"/>
                  </a:cubicBezTo>
                  <a:cubicBezTo>
                    <a:pt x="201118" y="314208"/>
                    <a:pt x="198300" y="318124"/>
                    <a:pt x="195436" y="321996"/>
                  </a:cubicBezTo>
                  <a:cubicBezTo>
                    <a:pt x="191186" y="327737"/>
                    <a:pt x="186891" y="333478"/>
                    <a:pt x="182060" y="338862"/>
                  </a:cubicBezTo>
                  <a:cubicBezTo>
                    <a:pt x="178839" y="342601"/>
                    <a:pt x="175573" y="346294"/>
                    <a:pt x="172083" y="349810"/>
                  </a:cubicBezTo>
                  <a:cubicBezTo>
                    <a:pt x="170293" y="351635"/>
                    <a:pt x="168370" y="353415"/>
                    <a:pt x="166401" y="355151"/>
                  </a:cubicBezTo>
                  <a:cubicBezTo>
                    <a:pt x="165999" y="351546"/>
                    <a:pt x="165954" y="347897"/>
                    <a:pt x="165462" y="344292"/>
                  </a:cubicBezTo>
                  <a:cubicBezTo>
                    <a:pt x="164075" y="333745"/>
                    <a:pt x="162464" y="323108"/>
                    <a:pt x="160630" y="312428"/>
                  </a:cubicBezTo>
                  <a:cubicBezTo>
                    <a:pt x="158796" y="301880"/>
                    <a:pt x="156693" y="291333"/>
                    <a:pt x="154411" y="280742"/>
                  </a:cubicBezTo>
                  <a:cubicBezTo>
                    <a:pt x="154143" y="279495"/>
                    <a:pt x="153696" y="278205"/>
                    <a:pt x="153427" y="276959"/>
                  </a:cubicBezTo>
                  <a:cubicBezTo>
                    <a:pt x="157096" y="267969"/>
                    <a:pt x="160943" y="259158"/>
                    <a:pt x="165149" y="250480"/>
                  </a:cubicBezTo>
                  <a:cubicBezTo>
                    <a:pt x="167117" y="246519"/>
                    <a:pt x="169086" y="242558"/>
                    <a:pt x="171143" y="238642"/>
                  </a:cubicBezTo>
                  <a:cubicBezTo>
                    <a:pt x="174096" y="232812"/>
                    <a:pt x="177094" y="226937"/>
                    <a:pt x="180628" y="221241"/>
                  </a:cubicBezTo>
                  <a:lnTo>
                    <a:pt x="191857" y="202550"/>
                  </a:lnTo>
                  <a:lnTo>
                    <a:pt x="195973" y="196141"/>
                  </a:lnTo>
                  <a:cubicBezTo>
                    <a:pt x="196644" y="195073"/>
                    <a:pt x="198389" y="192626"/>
                    <a:pt x="198702" y="191914"/>
                  </a:cubicBezTo>
                  <a:cubicBezTo>
                    <a:pt x="199553" y="189911"/>
                    <a:pt x="199239" y="188442"/>
                    <a:pt x="198971" y="187864"/>
                  </a:cubicBezTo>
                  <a:cubicBezTo>
                    <a:pt x="198434" y="186573"/>
                    <a:pt x="197718" y="185550"/>
                    <a:pt x="196555" y="185016"/>
                  </a:cubicBezTo>
                  <a:cubicBezTo>
                    <a:pt x="195705" y="184660"/>
                    <a:pt x="194676" y="184215"/>
                    <a:pt x="193289" y="184526"/>
                  </a:cubicBezTo>
                  <a:cubicBezTo>
                    <a:pt x="192886" y="184615"/>
                    <a:pt x="191902" y="184704"/>
                    <a:pt x="190739" y="185728"/>
                  </a:cubicBezTo>
                  <a:cubicBezTo>
                    <a:pt x="190247" y="186128"/>
                    <a:pt x="189844" y="186618"/>
                    <a:pt x="189531" y="187152"/>
                  </a:cubicBezTo>
                  <a:cubicBezTo>
                    <a:pt x="189576" y="187152"/>
                    <a:pt x="189621" y="187196"/>
                    <a:pt x="189665" y="187196"/>
                  </a:cubicBezTo>
                  <a:cubicBezTo>
                    <a:pt x="189978" y="187463"/>
                    <a:pt x="189665" y="187908"/>
                    <a:pt x="189173" y="188398"/>
                  </a:cubicBezTo>
                  <a:cubicBezTo>
                    <a:pt x="189173" y="188264"/>
                    <a:pt x="189173" y="188042"/>
                    <a:pt x="189173" y="187864"/>
                  </a:cubicBezTo>
                  <a:cubicBezTo>
                    <a:pt x="189084" y="188086"/>
                    <a:pt x="189039" y="188353"/>
                    <a:pt x="188949" y="188620"/>
                  </a:cubicBezTo>
                  <a:cubicBezTo>
                    <a:pt x="188368" y="189154"/>
                    <a:pt x="187563" y="189733"/>
                    <a:pt x="187294" y="190044"/>
                  </a:cubicBezTo>
                  <a:lnTo>
                    <a:pt x="182462" y="196008"/>
                  </a:lnTo>
                  <a:lnTo>
                    <a:pt x="169354" y="214076"/>
                  </a:lnTo>
                  <a:cubicBezTo>
                    <a:pt x="166670" y="217992"/>
                    <a:pt x="164075" y="221909"/>
                    <a:pt x="161748" y="225958"/>
                  </a:cubicBezTo>
                  <a:cubicBezTo>
                    <a:pt x="159422" y="230053"/>
                    <a:pt x="157275" y="234236"/>
                    <a:pt x="155351" y="238464"/>
                  </a:cubicBezTo>
                  <a:cubicBezTo>
                    <a:pt x="153024" y="243582"/>
                    <a:pt x="150966" y="248744"/>
                    <a:pt x="149043" y="254040"/>
                  </a:cubicBezTo>
                  <a:cubicBezTo>
                    <a:pt x="148730" y="254930"/>
                    <a:pt x="148506" y="255820"/>
                    <a:pt x="148193" y="256710"/>
                  </a:cubicBezTo>
                  <a:cubicBezTo>
                    <a:pt x="143137" y="236773"/>
                    <a:pt x="137321" y="216969"/>
                    <a:pt x="130745" y="197254"/>
                  </a:cubicBezTo>
                  <a:cubicBezTo>
                    <a:pt x="131863" y="191113"/>
                    <a:pt x="133295" y="184971"/>
                    <a:pt x="135040" y="178874"/>
                  </a:cubicBezTo>
                  <a:cubicBezTo>
                    <a:pt x="137321" y="170686"/>
                    <a:pt x="140140" y="162542"/>
                    <a:pt x="142735" y="154398"/>
                  </a:cubicBezTo>
                  <a:cubicBezTo>
                    <a:pt x="145374" y="145986"/>
                    <a:pt x="147701" y="137531"/>
                    <a:pt x="149937" y="129209"/>
                  </a:cubicBezTo>
                  <a:cubicBezTo>
                    <a:pt x="150877" y="125471"/>
                    <a:pt x="151996" y="121821"/>
                    <a:pt x="153203" y="118128"/>
                  </a:cubicBezTo>
                  <a:cubicBezTo>
                    <a:pt x="154411" y="114389"/>
                    <a:pt x="155754" y="110696"/>
                    <a:pt x="157096" y="107002"/>
                  </a:cubicBezTo>
                  <a:lnTo>
                    <a:pt x="160138" y="99748"/>
                  </a:lnTo>
                  <a:cubicBezTo>
                    <a:pt x="160764" y="98502"/>
                    <a:pt x="162643" y="95476"/>
                    <a:pt x="162777" y="94719"/>
                  </a:cubicBezTo>
                  <a:cubicBezTo>
                    <a:pt x="163404" y="91515"/>
                    <a:pt x="161883" y="89779"/>
                    <a:pt x="160361" y="89023"/>
                  </a:cubicBezTo>
                  <a:cubicBezTo>
                    <a:pt x="159601" y="88622"/>
                    <a:pt x="157588" y="87376"/>
                    <a:pt x="154903" y="89156"/>
                  </a:cubicBezTo>
                  <a:cubicBezTo>
                    <a:pt x="154009" y="89690"/>
                    <a:pt x="153338" y="90447"/>
                    <a:pt x="152935" y="91337"/>
                  </a:cubicBezTo>
                  <a:cubicBezTo>
                    <a:pt x="153024" y="91337"/>
                    <a:pt x="153114" y="91381"/>
                    <a:pt x="153203" y="91426"/>
                  </a:cubicBezTo>
                  <a:cubicBezTo>
                    <a:pt x="153651" y="91693"/>
                    <a:pt x="153203" y="92316"/>
                    <a:pt x="152577" y="92939"/>
                  </a:cubicBezTo>
                  <a:lnTo>
                    <a:pt x="152532" y="92627"/>
                  </a:lnTo>
                  <a:cubicBezTo>
                    <a:pt x="152488" y="92761"/>
                    <a:pt x="152488" y="92894"/>
                    <a:pt x="152488" y="93028"/>
                  </a:cubicBezTo>
                  <a:cubicBezTo>
                    <a:pt x="151816" y="93695"/>
                    <a:pt x="151056" y="94318"/>
                    <a:pt x="150832" y="94719"/>
                  </a:cubicBezTo>
                  <a:lnTo>
                    <a:pt x="146582" y="102596"/>
                  </a:lnTo>
                  <a:cubicBezTo>
                    <a:pt x="144435" y="107046"/>
                    <a:pt x="142377" y="111541"/>
                    <a:pt x="140542" y="116080"/>
                  </a:cubicBezTo>
                  <a:cubicBezTo>
                    <a:pt x="139245" y="119196"/>
                    <a:pt x="138127" y="122355"/>
                    <a:pt x="137098" y="125560"/>
                  </a:cubicBezTo>
                  <a:cubicBezTo>
                    <a:pt x="134905" y="132547"/>
                    <a:pt x="132400" y="139534"/>
                    <a:pt x="130208" y="146654"/>
                  </a:cubicBezTo>
                  <a:cubicBezTo>
                    <a:pt x="127971" y="153864"/>
                    <a:pt x="125958" y="161117"/>
                    <a:pt x="124258" y="168460"/>
                  </a:cubicBezTo>
                  <a:cubicBezTo>
                    <a:pt x="123721" y="170641"/>
                    <a:pt x="123676" y="172866"/>
                    <a:pt x="123229" y="175091"/>
                  </a:cubicBezTo>
                  <a:cubicBezTo>
                    <a:pt x="122200" y="172243"/>
                    <a:pt x="121394" y="169306"/>
                    <a:pt x="120321" y="166458"/>
                  </a:cubicBezTo>
                  <a:cubicBezTo>
                    <a:pt x="105870" y="128764"/>
                    <a:pt x="88422" y="92449"/>
                    <a:pt x="68424" y="58894"/>
                  </a:cubicBezTo>
                  <a:cubicBezTo>
                    <a:pt x="64755" y="52797"/>
                    <a:pt x="60684" y="46878"/>
                    <a:pt x="56479" y="41093"/>
                  </a:cubicBezTo>
                  <a:cubicBezTo>
                    <a:pt x="46905" y="28054"/>
                    <a:pt x="36391" y="15637"/>
                    <a:pt x="27175" y="2331"/>
                  </a:cubicBezTo>
                  <a:cubicBezTo>
                    <a:pt x="25565" y="-72"/>
                    <a:pt x="22254" y="-740"/>
                    <a:pt x="19838" y="907"/>
                  </a:cubicBezTo>
                  <a:cubicBezTo>
                    <a:pt x="17422" y="2509"/>
                    <a:pt x="16796" y="5758"/>
                    <a:pt x="18406" y="8161"/>
                  </a:cubicBezTo>
                  <a:cubicBezTo>
                    <a:pt x="27399" y="21734"/>
                    <a:pt x="37733" y="34462"/>
                    <a:pt x="47084" y="47768"/>
                  </a:cubicBezTo>
                  <a:cubicBezTo>
                    <a:pt x="50976" y="53331"/>
                    <a:pt x="54689" y="59028"/>
                    <a:pt x="58089" y="64902"/>
                  </a:cubicBezTo>
                  <a:cubicBezTo>
                    <a:pt x="77193" y="98101"/>
                    <a:pt x="93522" y="134149"/>
                    <a:pt x="107346" y="171264"/>
                  </a:cubicBezTo>
                  <a:cubicBezTo>
                    <a:pt x="114415" y="190178"/>
                    <a:pt x="120768" y="209403"/>
                    <a:pt x="126450" y="228718"/>
                  </a:cubicBezTo>
                  <a:cubicBezTo>
                    <a:pt x="124660" y="226581"/>
                    <a:pt x="123050" y="224312"/>
                    <a:pt x="121126" y="222265"/>
                  </a:cubicBezTo>
                  <a:cubicBezTo>
                    <a:pt x="116652" y="217458"/>
                    <a:pt x="111910" y="212874"/>
                    <a:pt x="107078" y="208424"/>
                  </a:cubicBezTo>
                  <a:cubicBezTo>
                    <a:pt x="101262" y="203039"/>
                    <a:pt x="95267" y="197877"/>
                    <a:pt x="88959" y="193026"/>
                  </a:cubicBezTo>
                  <a:cubicBezTo>
                    <a:pt x="82695" y="188220"/>
                    <a:pt x="76253" y="183681"/>
                    <a:pt x="69587" y="179319"/>
                  </a:cubicBezTo>
                  <a:cubicBezTo>
                    <a:pt x="61713" y="174201"/>
                    <a:pt x="53526" y="169440"/>
                    <a:pt x="45294" y="164811"/>
                  </a:cubicBezTo>
                  <a:cubicBezTo>
                    <a:pt x="32946" y="158002"/>
                    <a:pt x="20330" y="151683"/>
                    <a:pt x="7759" y="145497"/>
                  </a:cubicBezTo>
                  <a:cubicBezTo>
                    <a:pt x="5164" y="144117"/>
                    <a:pt x="1987" y="145096"/>
                    <a:pt x="600" y="147678"/>
                  </a:cubicBezTo>
                  <a:cubicBezTo>
                    <a:pt x="-742" y="150214"/>
                    <a:pt x="243" y="153418"/>
                    <a:pt x="2793" y="154754"/>
                  </a:cubicBezTo>
                  <a:cubicBezTo>
                    <a:pt x="19480" y="164233"/>
                    <a:pt x="36078" y="174157"/>
                    <a:pt x="52184" y="184704"/>
                  </a:cubicBezTo>
                  <a:cubicBezTo>
                    <a:pt x="58582" y="188887"/>
                    <a:pt x="64890" y="193204"/>
                    <a:pt x="71108" y="197565"/>
                  </a:cubicBezTo>
                  <a:cubicBezTo>
                    <a:pt x="80503" y="204152"/>
                    <a:pt x="89675" y="210916"/>
                    <a:pt x="98265" y="218259"/>
                  </a:cubicBezTo>
                  <a:cubicBezTo>
                    <a:pt x="104036" y="223155"/>
                    <a:pt x="109718" y="228139"/>
                    <a:pt x="114997" y="233435"/>
                  </a:cubicBezTo>
                  <a:cubicBezTo>
                    <a:pt x="118486" y="236951"/>
                    <a:pt x="121797" y="240555"/>
                    <a:pt x="124839" y="244427"/>
                  </a:cubicBezTo>
                  <a:cubicBezTo>
                    <a:pt x="126226" y="246118"/>
                    <a:pt x="127568" y="247854"/>
                    <a:pt x="128821" y="249678"/>
                  </a:cubicBezTo>
                  <a:cubicBezTo>
                    <a:pt x="129537" y="250702"/>
                    <a:pt x="130208" y="251726"/>
                    <a:pt x="130834" y="252749"/>
                  </a:cubicBezTo>
                  <a:cubicBezTo>
                    <a:pt x="130924" y="253773"/>
                    <a:pt x="131147" y="256176"/>
                    <a:pt x="131505" y="257021"/>
                  </a:cubicBezTo>
                  <a:cubicBezTo>
                    <a:pt x="132176" y="258446"/>
                    <a:pt x="133205" y="259380"/>
                    <a:pt x="134503" y="259959"/>
                  </a:cubicBezTo>
                  <a:cubicBezTo>
                    <a:pt x="135353" y="263341"/>
                    <a:pt x="136292" y="266679"/>
                    <a:pt x="137098" y="270061"/>
                  </a:cubicBezTo>
                  <a:lnTo>
                    <a:pt x="115355" y="265344"/>
                  </a:lnTo>
                  <a:cubicBezTo>
                    <a:pt x="106496" y="263163"/>
                    <a:pt x="97728" y="260582"/>
                    <a:pt x="89004" y="257956"/>
                  </a:cubicBezTo>
                  <a:cubicBezTo>
                    <a:pt x="83769" y="256398"/>
                    <a:pt x="78535" y="254796"/>
                    <a:pt x="73300" y="253194"/>
                  </a:cubicBezTo>
                  <a:cubicBezTo>
                    <a:pt x="65427" y="250747"/>
                    <a:pt x="57553" y="248343"/>
                    <a:pt x="49813" y="245629"/>
                  </a:cubicBezTo>
                  <a:lnTo>
                    <a:pt x="28830" y="237440"/>
                  </a:lnTo>
                  <a:cubicBezTo>
                    <a:pt x="26146" y="236372"/>
                    <a:pt x="23059" y="237707"/>
                    <a:pt x="21985" y="240422"/>
                  </a:cubicBezTo>
                  <a:cubicBezTo>
                    <a:pt x="20956" y="243092"/>
                    <a:pt x="22299" y="246163"/>
                    <a:pt x="24983" y="247231"/>
                  </a:cubicBezTo>
                  <a:lnTo>
                    <a:pt x="45294" y="257288"/>
                  </a:lnTo>
                  <a:cubicBezTo>
                    <a:pt x="56121" y="261783"/>
                    <a:pt x="67037" y="266145"/>
                    <a:pt x="78311" y="269571"/>
                  </a:cubicBezTo>
                  <a:cubicBezTo>
                    <a:pt x="89541" y="272998"/>
                    <a:pt x="101083" y="275446"/>
                    <a:pt x="112670" y="277671"/>
                  </a:cubicBezTo>
                  <a:cubicBezTo>
                    <a:pt x="116518" y="278338"/>
                    <a:pt x="120410" y="278917"/>
                    <a:pt x="124302" y="279406"/>
                  </a:cubicBezTo>
                  <a:cubicBezTo>
                    <a:pt x="128150" y="279940"/>
                    <a:pt x="131997" y="280341"/>
                    <a:pt x="135890" y="280742"/>
                  </a:cubicBezTo>
                  <a:cubicBezTo>
                    <a:pt x="136158" y="280786"/>
                    <a:pt x="138127" y="281009"/>
                    <a:pt x="139961" y="281231"/>
                  </a:cubicBezTo>
                  <a:cubicBezTo>
                    <a:pt x="140140" y="282077"/>
                    <a:pt x="140453" y="282922"/>
                    <a:pt x="140632" y="283768"/>
                  </a:cubicBezTo>
                  <a:cubicBezTo>
                    <a:pt x="143003" y="294137"/>
                    <a:pt x="145106" y="304506"/>
                    <a:pt x="147030" y="314831"/>
                  </a:cubicBezTo>
                  <a:cubicBezTo>
                    <a:pt x="148998" y="325334"/>
                    <a:pt x="150743" y="335792"/>
                    <a:pt x="152264" y="346116"/>
                  </a:cubicBezTo>
                  <a:cubicBezTo>
                    <a:pt x="152935" y="350745"/>
                    <a:pt x="153114" y="355418"/>
                    <a:pt x="153696" y="360046"/>
                  </a:cubicBezTo>
                  <a:cubicBezTo>
                    <a:pt x="153516" y="360001"/>
                    <a:pt x="153203" y="359868"/>
                    <a:pt x="153069" y="359868"/>
                  </a:cubicBezTo>
                  <a:lnTo>
                    <a:pt x="146403" y="359067"/>
                  </a:lnTo>
                  <a:cubicBezTo>
                    <a:pt x="143450" y="358711"/>
                    <a:pt x="140587" y="358221"/>
                    <a:pt x="137679" y="357732"/>
                  </a:cubicBezTo>
                  <a:cubicBezTo>
                    <a:pt x="133295" y="356975"/>
                    <a:pt x="128955" y="356130"/>
                    <a:pt x="124615" y="355151"/>
                  </a:cubicBezTo>
                  <a:cubicBezTo>
                    <a:pt x="119426" y="354083"/>
                    <a:pt x="114370" y="352703"/>
                    <a:pt x="109360" y="351279"/>
                  </a:cubicBezTo>
                  <a:cubicBezTo>
                    <a:pt x="104304" y="349855"/>
                    <a:pt x="99338" y="348297"/>
                    <a:pt x="94417" y="346562"/>
                  </a:cubicBezTo>
                  <a:cubicBezTo>
                    <a:pt x="84530" y="343046"/>
                    <a:pt x="74911" y="338907"/>
                    <a:pt x="65919" y="333433"/>
                  </a:cubicBezTo>
                  <a:cubicBezTo>
                    <a:pt x="63503" y="331786"/>
                    <a:pt x="60237" y="332410"/>
                    <a:pt x="58582" y="334813"/>
                  </a:cubicBezTo>
                  <a:cubicBezTo>
                    <a:pt x="56926" y="337216"/>
                    <a:pt x="57553" y="340465"/>
                    <a:pt x="59968" y="342111"/>
                  </a:cubicBezTo>
                  <a:cubicBezTo>
                    <a:pt x="69140" y="348965"/>
                    <a:pt x="78893" y="354795"/>
                    <a:pt x="89406" y="359334"/>
                  </a:cubicBezTo>
                  <a:cubicBezTo>
                    <a:pt x="93567" y="361114"/>
                    <a:pt x="97862" y="362716"/>
                    <a:pt x="102246" y="364007"/>
                  </a:cubicBezTo>
                  <a:cubicBezTo>
                    <a:pt x="108733" y="365965"/>
                    <a:pt x="115444" y="367255"/>
                    <a:pt x="122289" y="368279"/>
                  </a:cubicBezTo>
                  <a:cubicBezTo>
                    <a:pt x="126137" y="368813"/>
                    <a:pt x="129984" y="369303"/>
                    <a:pt x="133832" y="369614"/>
                  </a:cubicBezTo>
                  <a:cubicBezTo>
                    <a:pt x="137724" y="369970"/>
                    <a:pt x="141616" y="370193"/>
                    <a:pt x="145508" y="370326"/>
                  </a:cubicBezTo>
                  <a:lnTo>
                    <a:pt x="153248" y="370326"/>
                  </a:lnTo>
                  <a:cubicBezTo>
                    <a:pt x="153606" y="370282"/>
                    <a:pt x="154188" y="370326"/>
                    <a:pt x="154724" y="370326"/>
                  </a:cubicBezTo>
                  <a:cubicBezTo>
                    <a:pt x="155977" y="381808"/>
                    <a:pt x="157543" y="393290"/>
                    <a:pt x="158214" y="404816"/>
                  </a:cubicBezTo>
                  <a:cubicBezTo>
                    <a:pt x="159377" y="424442"/>
                    <a:pt x="159646" y="444157"/>
                    <a:pt x="159019" y="463871"/>
                  </a:cubicBezTo>
                  <a:cubicBezTo>
                    <a:pt x="158796" y="471125"/>
                    <a:pt x="158393" y="478379"/>
                    <a:pt x="157901" y="485633"/>
                  </a:cubicBezTo>
                  <a:cubicBezTo>
                    <a:pt x="157364" y="492932"/>
                    <a:pt x="156738" y="500186"/>
                    <a:pt x="155932" y="507440"/>
                  </a:cubicBezTo>
                  <a:lnTo>
                    <a:pt x="154322" y="521236"/>
                  </a:lnTo>
                  <a:cubicBezTo>
                    <a:pt x="154277" y="521547"/>
                    <a:pt x="153875" y="525953"/>
                    <a:pt x="153964" y="527600"/>
                  </a:cubicBezTo>
                  <a:cubicBezTo>
                    <a:pt x="154053" y="529647"/>
                    <a:pt x="154903" y="530893"/>
                    <a:pt x="155306" y="531293"/>
                  </a:cubicBezTo>
                  <a:cubicBezTo>
                    <a:pt x="156961" y="533163"/>
                    <a:pt x="158885" y="533519"/>
                    <a:pt x="161033" y="532673"/>
                  </a:cubicBezTo>
                  <a:cubicBezTo>
                    <a:pt x="163225" y="531783"/>
                    <a:pt x="164478" y="529513"/>
                    <a:pt x="164164" y="527244"/>
                  </a:cubicBezTo>
                  <a:lnTo>
                    <a:pt x="164075" y="527244"/>
                  </a:lnTo>
                  <a:cubicBezTo>
                    <a:pt x="163583" y="527288"/>
                    <a:pt x="163538" y="526576"/>
                    <a:pt x="163672" y="525731"/>
                  </a:cubicBezTo>
                  <a:cubicBezTo>
                    <a:pt x="163538" y="525464"/>
                    <a:pt x="163359" y="525197"/>
                    <a:pt x="163180" y="524974"/>
                  </a:cubicBezTo>
                  <a:lnTo>
                    <a:pt x="163672" y="525508"/>
                  </a:lnTo>
                  <a:cubicBezTo>
                    <a:pt x="163896" y="524217"/>
                    <a:pt x="164478" y="522660"/>
                    <a:pt x="164478" y="522526"/>
                  </a:cubicBezTo>
                  <a:lnTo>
                    <a:pt x="166401" y="508641"/>
                  </a:lnTo>
                  <a:cubicBezTo>
                    <a:pt x="167341" y="501298"/>
                    <a:pt x="168146" y="493911"/>
                    <a:pt x="168817" y="486523"/>
                  </a:cubicBezTo>
                  <a:cubicBezTo>
                    <a:pt x="169488" y="479136"/>
                    <a:pt x="170025" y="471748"/>
                    <a:pt x="170383" y="464316"/>
                  </a:cubicBezTo>
                  <a:cubicBezTo>
                    <a:pt x="171412" y="444246"/>
                    <a:pt x="171501" y="424219"/>
                    <a:pt x="170696" y="404237"/>
                  </a:cubicBezTo>
                  <a:cubicBezTo>
                    <a:pt x="170204" y="392177"/>
                    <a:pt x="168683" y="380117"/>
                    <a:pt x="167520" y="368101"/>
                  </a:cubicBezTo>
                  <a:lnTo>
                    <a:pt x="171949" y="365297"/>
                  </a:lnTo>
                  <a:cubicBezTo>
                    <a:pt x="175662" y="362716"/>
                    <a:pt x="179107" y="359912"/>
                    <a:pt x="182418" y="356931"/>
                  </a:cubicBezTo>
                  <a:cubicBezTo>
                    <a:pt x="185684" y="354038"/>
                    <a:pt x="188815" y="350967"/>
                    <a:pt x="191857" y="347897"/>
                  </a:cubicBezTo>
                  <a:cubicBezTo>
                    <a:pt x="195526" y="344203"/>
                    <a:pt x="199016" y="340465"/>
                    <a:pt x="202237" y="336504"/>
                  </a:cubicBezTo>
                  <a:cubicBezTo>
                    <a:pt x="205458" y="332499"/>
                    <a:pt x="208500" y="328404"/>
                    <a:pt x="211319" y="324132"/>
                  </a:cubicBezTo>
                  <a:cubicBezTo>
                    <a:pt x="214719" y="319059"/>
                    <a:pt x="217806" y="313807"/>
                    <a:pt x="220759" y="308511"/>
                  </a:cubicBezTo>
                  <a:cubicBezTo>
                    <a:pt x="225143" y="300545"/>
                    <a:pt x="229035" y="292401"/>
                    <a:pt x="232838" y="284213"/>
                  </a:cubicBezTo>
                  <a:cubicBezTo>
                    <a:pt x="234180" y="281676"/>
                    <a:pt x="233196" y="278472"/>
                    <a:pt x="230601" y="27713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842752" y="1194742"/>
              <a:ext cx="236776" cy="127541"/>
            </a:xfrm>
            <a:custGeom>
              <a:avLst/>
              <a:gdLst/>
              <a:ahLst/>
              <a:cxnLst/>
              <a:rect l="l" t="t" r="r" b="b"/>
              <a:pathLst>
                <a:path w="473553" h="255082" extrusionOk="0">
                  <a:moveTo>
                    <a:pt x="94722" y="238182"/>
                  </a:moveTo>
                  <a:cubicBezTo>
                    <a:pt x="80987" y="250465"/>
                    <a:pt x="58215" y="238894"/>
                    <a:pt x="45375" y="229548"/>
                  </a:cubicBezTo>
                  <a:cubicBezTo>
                    <a:pt x="16966" y="208810"/>
                    <a:pt x="-4643" y="168891"/>
                    <a:pt x="860" y="132532"/>
                  </a:cubicBezTo>
                  <a:lnTo>
                    <a:pt x="5110" y="130930"/>
                  </a:lnTo>
                  <a:cubicBezTo>
                    <a:pt x="3947" y="128082"/>
                    <a:pt x="2918" y="123409"/>
                    <a:pt x="2873" y="123142"/>
                  </a:cubicBezTo>
                  <a:cubicBezTo>
                    <a:pt x="1173" y="112862"/>
                    <a:pt x="2963" y="101825"/>
                    <a:pt x="5200" y="91990"/>
                  </a:cubicBezTo>
                  <a:cubicBezTo>
                    <a:pt x="12492" y="59903"/>
                    <a:pt x="31551" y="29062"/>
                    <a:pt x="56917" y="9882"/>
                  </a:cubicBezTo>
                  <a:cubicBezTo>
                    <a:pt x="60452" y="7167"/>
                    <a:pt x="64210" y="4719"/>
                    <a:pt x="68236" y="2806"/>
                  </a:cubicBezTo>
                  <a:cubicBezTo>
                    <a:pt x="94811" y="-9878"/>
                    <a:pt x="93424" y="23589"/>
                    <a:pt x="86579" y="40411"/>
                  </a:cubicBezTo>
                  <a:cubicBezTo>
                    <a:pt x="72486" y="75168"/>
                    <a:pt x="43004" y="100979"/>
                    <a:pt x="15982" y="124432"/>
                  </a:cubicBezTo>
                  <a:lnTo>
                    <a:pt x="11732" y="128438"/>
                  </a:lnTo>
                  <a:lnTo>
                    <a:pt x="14550" y="127370"/>
                  </a:lnTo>
                  <a:cubicBezTo>
                    <a:pt x="14371" y="126212"/>
                    <a:pt x="48641" y="145972"/>
                    <a:pt x="51146" y="147885"/>
                  </a:cubicBezTo>
                  <a:cubicBezTo>
                    <a:pt x="68639" y="161637"/>
                    <a:pt x="123399" y="212548"/>
                    <a:pt x="94722" y="238182"/>
                  </a:cubicBezTo>
                  <a:close/>
                  <a:moveTo>
                    <a:pt x="197799" y="57366"/>
                  </a:moveTo>
                  <a:cubicBezTo>
                    <a:pt x="209207" y="45351"/>
                    <a:pt x="241777" y="-3247"/>
                    <a:pt x="200886" y="2984"/>
                  </a:cubicBezTo>
                  <a:cubicBezTo>
                    <a:pt x="196457" y="3651"/>
                    <a:pt x="192117" y="4897"/>
                    <a:pt x="187912" y="6455"/>
                  </a:cubicBezTo>
                  <a:cubicBezTo>
                    <a:pt x="160084" y="17002"/>
                    <a:pt x="136418" y="40633"/>
                    <a:pt x="120178" y="65866"/>
                  </a:cubicBezTo>
                  <a:cubicBezTo>
                    <a:pt x="115838" y="72631"/>
                    <a:pt x="96422" y="104005"/>
                    <a:pt x="110693" y="111749"/>
                  </a:cubicBezTo>
                  <a:cubicBezTo>
                    <a:pt x="128768" y="104139"/>
                    <a:pt x="150645" y="96128"/>
                    <a:pt x="166482" y="84424"/>
                  </a:cubicBezTo>
                  <a:cubicBezTo>
                    <a:pt x="177577" y="76280"/>
                    <a:pt x="188225" y="67424"/>
                    <a:pt x="197799" y="57366"/>
                  </a:cubicBezTo>
                  <a:close/>
                  <a:moveTo>
                    <a:pt x="297387" y="72008"/>
                  </a:moveTo>
                  <a:cubicBezTo>
                    <a:pt x="324185" y="54118"/>
                    <a:pt x="335280" y="23099"/>
                    <a:pt x="331701" y="17269"/>
                  </a:cubicBezTo>
                  <a:cubicBezTo>
                    <a:pt x="327898" y="10994"/>
                    <a:pt x="296939" y="10905"/>
                    <a:pt x="269425" y="26926"/>
                  </a:cubicBezTo>
                  <a:cubicBezTo>
                    <a:pt x="237348" y="45618"/>
                    <a:pt x="207776" y="97152"/>
                    <a:pt x="204375" y="106943"/>
                  </a:cubicBezTo>
                  <a:cubicBezTo>
                    <a:pt x="203839" y="108545"/>
                    <a:pt x="260522" y="96573"/>
                    <a:pt x="297387" y="72008"/>
                  </a:cubicBezTo>
                  <a:close/>
                  <a:moveTo>
                    <a:pt x="112438" y="126479"/>
                  </a:moveTo>
                  <a:cubicBezTo>
                    <a:pt x="107964" y="122964"/>
                    <a:pt x="113556" y="159768"/>
                    <a:pt x="117628" y="170804"/>
                  </a:cubicBezTo>
                  <a:cubicBezTo>
                    <a:pt x="127828" y="198396"/>
                    <a:pt x="142771" y="225766"/>
                    <a:pt x="166303" y="243522"/>
                  </a:cubicBezTo>
                  <a:cubicBezTo>
                    <a:pt x="174580" y="249753"/>
                    <a:pt x="188672" y="259143"/>
                    <a:pt x="198157" y="252245"/>
                  </a:cubicBezTo>
                  <a:cubicBezTo>
                    <a:pt x="236900" y="224119"/>
                    <a:pt x="117807" y="137828"/>
                    <a:pt x="112438" y="126479"/>
                  </a:cubicBezTo>
                  <a:close/>
                  <a:moveTo>
                    <a:pt x="208313" y="135736"/>
                  </a:moveTo>
                  <a:lnTo>
                    <a:pt x="176190" y="137872"/>
                  </a:lnTo>
                  <a:cubicBezTo>
                    <a:pt x="178069" y="138139"/>
                    <a:pt x="180977" y="145794"/>
                    <a:pt x="181693" y="147173"/>
                  </a:cubicBezTo>
                  <a:cubicBezTo>
                    <a:pt x="187598" y="157810"/>
                    <a:pt x="193862" y="168268"/>
                    <a:pt x="200349" y="178503"/>
                  </a:cubicBezTo>
                  <a:cubicBezTo>
                    <a:pt x="218781" y="207386"/>
                    <a:pt x="247861" y="250020"/>
                    <a:pt x="283429" y="254782"/>
                  </a:cubicBezTo>
                  <a:cubicBezTo>
                    <a:pt x="287902" y="255360"/>
                    <a:pt x="292466" y="255093"/>
                    <a:pt x="296760" y="254070"/>
                  </a:cubicBezTo>
                  <a:cubicBezTo>
                    <a:pt x="325482" y="247305"/>
                    <a:pt x="321501" y="215352"/>
                    <a:pt x="307542" y="194347"/>
                  </a:cubicBezTo>
                  <a:cubicBezTo>
                    <a:pt x="284547" y="159634"/>
                    <a:pt x="246474" y="141744"/>
                    <a:pt x="208313" y="135736"/>
                  </a:cubicBezTo>
                  <a:close/>
                  <a:moveTo>
                    <a:pt x="438939" y="124121"/>
                  </a:moveTo>
                  <a:cubicBezTo>
                    <a:pt x="399256" y="108189"/>
                    <a:pt x="355412" y="110414"/>
                    <a:pt x="317474" y="125278"/>
                  </a:cubicBezTo>
                  <a:cubicBezTo>
                    <a:pt x="318056" y="123275"/>
                    <a:pt x="347539" y="158210"/>
                    <a:pt x="358052" y="164174"/>
                  </a:cubicBezTo>
                  <a:cubicBezTo>
                    <a:pt x="364942" y="168134"/>
                    <a:pt x="371966" y="171873"/>
                    <a:pt x="379124" y="175344"/>
                  </a:cubicBezTo>
                  <a:cubicBezTo>
                    <a:pt x="384627" y="177969"/>
                    <a:pt x="390174" y="180462"/>
                    <a:pt x="395811" y="182731"/>
                  </a:cubicBezTo>
                  <a:cubicBezTo>
                    <a:pt x="418181" y="191810"/>
                    <a:pt x="462919" y="208409"/>
                    <a:pt x="472180" y="174009"/>
                  </a:cubicBezTo>
                  <a:cubicBezTo>
                    <a:pt x="478935" y="148954"/>
                    <a:pt x="459653" y="132443"/>
                    <a:pt x="438939" y="1241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57773" y="1208692"/>
              <a:ext cx="301768" cy="101207"/>
            </a:xfrm>
            <a:custGeom>
              <a:avLst/>
              <a:gdLst/>
              <a:ahLst/>
              <a:cxnLst/>
              <a:rect l="l" t="t" r="r" b="b"/>
              <a:pathLst>
                <a:path w="603537" h="202414" extrusionOk="0">
                  <a:moveTo>
                    <a:pt x="603306" y="129688"/>
                  </a:moveTo>
                  <a:cubicBezTo>
                    <a:pt x="602501" y="132492"/>
                    <a:pt x="599548" y="134050"/>
                    <a:pt x="596774" y="133204"/>
                  </a:cubicBezTo>
                  <a:cubicBezTo>
                    <a:pt x="579640" y="128309"/>
                    <a:pt x="562997" y="121722"/>
                    <a:pt x="546041" y="116338"/>
                  </a:cubicBezTo>
                  <a:cubicBezTo>
                    <a:pt x="538972" y="114112"/>
                    <a:pt x="531814" y="112065"/>
                    <a:pt x="524566" y="110463"/>
                  </a:cubicBezTo>
                  <a:cubicBezTo>
                    <a:pt x="483497" y="101296"/>
                    <a:pt x="440369" y="95777"/>
                    <a:pt x="396883" y="93196"/>
                  </a:cubicBezTo>
                  <a:cubicBezTo>
                    <a:pt x="374066" y="91816"/>
                    <a:pt x="351205" y="91371"/>
                    <a:pt x="328388" y="91638"/>
                  </a:cubicBezTo>
                  <a:cubicBezTo>
                    <a:pt x="331744" y="93018"/>
                    <a:pt x="335188" y="94131"/>
                    <a:pt x="338499" y="95688"/>
                  </a:cubicBezTo>
                  <a:cubicBezTo>
                    <a:pt x="344941" y="98759"/>
                    <a:pt x="351250" y="102186"/>
                    <a:pt x="357468" y="105701"/>
                  </a:cubicBezTo>
                  <a:cubicBezTo>
                    <a:pt x="364895" y="109929"/>
                    <a:pt x="372187" y="114424"/>
                    <a:pt x="379256" y="119319"/>
                  </a:cubicBezTo>
                  <a:cubicBezTo>
                    <a:pt x="386235" y="124126"/>
                    <a:pt x="393080" y="129288"/>
                    <a:pt x="399701" y="134673"/>
                  </a:cubicBezTo>
                  <a:cubicBezTo>
                    <a:pt x="407575" y="141081"/>
                    <a:pt x="415181" y="147846"/>
                    <a:pt x="422652" y="154833"/>
                  </a:cubicBezTo>
                  <a:cubicBezTo>
                    <a:pt x="433747" y="165202"/>
                    <a:pt x="444440" y="176016"/>
                    <a:pt x="454953" y="186875"/>
                  </a:cubicBezTo>
                  <a:cubicBezTo>
                    <a:pt x="457011" y="188922"/>
                    <a:pt x="457056" y="192215"/>
                    <a:pt x="455043" y="194307"/>
                  </a:cubicBezTo>
                  <a:cubicBezTo>
                    <a:pt x="452985" y="196354"/>
                    <a:pt x="449630" y="196398"/>
                    <a:pt x="447571" y="194396"/>
                  </a:cubicBezTo>
                  <a:cubicBezTo>
                    <a:pt x="432361" y="180333"/>
                    <a:pt x="416657" y="166492"/>
                    <a:pt x="400507" y="153409"/>
                  </a:cubicBezTo>
                  <a:cubicBezTo>
                    <a:pt x="394109" y="148157"/>
                    <a:pt x="387577" y="143084"/>
                    <a:pt x="381001" y="138144"/>
                  </a:cubicBezTo>
                  <a:cubicBezTo>
                    <a:pt x="371113" y="130668"/>
                    <a:pt x="361137" y="123458"/>
                    <a:pt x="350668" y="117050"/>
                  </a:cubicBezTo>
                  <a:cubicBezTo>
                    <a:pt x="343689" y="112688"/>
                    <a:pt x="336620" y="108461"/>
                    <a:pt x="329328" y="104767"/>
                  </a:cubicBezTo>
                  <a:cubicBezTo>
                    <a:pt x="324496" y="102319"/>
                    <a:pt x="319619" y="100049"/>
                    <a:pt x="314609" y="98136"/>
                  </a:cubicBezTo>
                  <a:cubicBezTo>
                    <a:pt x="312372" y="97290"/>
                    <a:pt x="310090" y="96445"/>
                    <a:pt x="307764" y="95733"/>
                  </a:cubicBezTo>
                  <a:cubicBezTo>
                    <a:pt x="306422" y="95332"/>
                    <a:pt x="305080" y="94932"/>
                    <a:pt x="303737" y="94620"/>
                  </a:cubicBezTo>
                  <a:cubicBezTo>
                    <a:pt x="302753" y="94843"/>
                    <a:pt x="300114" y="95421"/>
                    <a:pt x="299129" y="95288"/>
                  </a:cubicBezTo>
                  <a:cubicBezTo>
                    <a:pt x="297385" y="95065"/>
                    <a:pt x="296132" y="94220"/>
                    <a:pt x="295192" y="93018"/>
                  </a:cubicBezTo>
                  <a:cubicBezTo>
                    <a:pt x="291032" y="93196"/>
                    <a:pt x="286826" y="93285"/>
                    <a:pt x="282666" y="93552"/>
                  </a:cubicBezTo>
                  <a:cubicBezTo>
                    <a:pt x="282666" y="93597"/>
                    <a:pt x="282800" y="93775"/>
                    <a:pt x="282800" y="93819"/>
                  </a:cubicBezTo>
                  <a:cubicBezTo>
                    <a:pt x="285081" y="98091"/>
                    <a:pt x="287453" y="102319"/>
                    <a:pt x="289868" y="106502"/>
                  </a:cubicBezTo>
                  <a:cubicBezTo>
                    <a:pt x="291479" y="109262"/>
                    <a:pt x="293090" y="112021"/>
                    <a:pt x="294790" y="114735"/>
                  </a:cubicBezTo>
                  <a:cubicBezTo>
                    <a:pt x="299845" y="123102"/>
                    <a:pt x="305303" y="131157"/>
                    <a:pt x="310806" y="139212"/>
                  </a:cubicBezTo>
                  <a:cubicBezTo>
                    <a:pt x="314117" y="144063"/>
                    <a:pt x="317427" y="148869"/>
                    <a:pt x="320783" y="153676"/>
                  </a:cubicBezTo>
                  <a:cubicBezTo>
                    <a:pt x="325838" y="160930"/>
                    <a:pt x="330849" y="168139"/>
                    <a:pt x="336173" y="175126"/>
                  </a:cubicBezTo>
                  <a:lnTo>
                    <a:pt x="351473" y="193862"/>
                  </a:lnTo>
                  <a:cubicBezTo>
                    <a:pt x="353308" y="196131"/>
                    <a:pt x="352950" y="199425"/>
                    <a:pt x="350713" y="201249"/>
                  </a:cubicBezTo>
                  <a:cubicBezTo>
                    <a:pt x="348431" y="203074"/>
                    <a:pt x="345120" y="202718"/>
                    <a:pt x="343286" y="200448"/>
                  </a:cubicBezTo>
                  <a:lnTo>
                    <a:pt x="326375" y="182914"/>
                  </a:lnTo>
                  <a:cubicBezTo>
                    <a:pt x="318277" y="173346"/>
                    <a:pt x="310314" y="163600"/>
                    <a:pt x="303156" y="153231"/>
                  </a:cubicBezTo>
                  <a:cubicBezTo>
                    <a:pt x="295997" y="142906"/>
                    <a:pt x="289734" y="131958"/>
                    <a:pt x="283739" y="120921"/>
                  </a:cubicBezTo>
                  <a:cubicBezTo>
                    <a:pt x="281815" y="117228"/>
                    <a:pt x="279981" y="113489"/>
                    <a:pt x="278192" y="109707"/>
                  </a:cubicBezTo>
                  <a:cubicBezTo>
                    <a:pt x="276447" y="105968"/>
                    <a:pt x="274791" y="102186"/>
                    <a:pt x="273136" y="98403"/>
                  </a:cubicBezTo>
                  <a:cubicBezTo>
                    <a:pt x="273002" y="98136"/>
                    <a:pt x="271973" y="95911"/>
                    <a:pt x="271168" y="93997"/>
                  </a:cubicBezTo>
                  <a:cubicBezTo>
                    <a:pt x="270094" y="94086"/>
                    <a:pt x="269020" y="94042"/>
                    <a:pt x="267947" y="94131"/>
                  </a:cubicBezTo>
                  <a:cubicBezTo>
                    <a:pt x="256225" y="94976"/>
                    <a:pt x="244638" y="96000"/>
                    <a:pt x="233185" y="97246"/>
                  </a:cubicBezTo>
                  <a:cubicBezTo>
                    <a:pt x="221508" y="98492"/>
                    <a:pt x="209921" y="99960"/>
                    <a:pt x="198557" y="101607"/>
                  </a:cubicBezTo>
                  <a:cubicBezTo>
                    <a:pt x="193278" y="102364"/>
                    <a:pt x="188133" y="103699"/>
                    <a:pt x="182854" y="104589"/>
                  </a:cubicBezTo>
                  <a:cubicBezTo>
                    <a:pt x="183078" y="104945"/>
                    <a:pt x="183391" y="105345"/>
                    <a:pt x="183480" y="105523"/>
                  </a:cubicBezTo>
                  <a:lnTo>
                    <a:pt x="186388" y="112065"/>
                  </a:lnTo>
                  <a:cubicBezTo>
                    <a:pt x="187686" y="114913"/>
                    <a:pt x="189073" y="117717"/>
                    <a:pt x="190504" y="120521"/>
                  </a:cubicBezTo>
                  <a:cubicBezTo>
                    <a:pt x="192652" y="124749"/>
                    <a:pt x="194933" y="128887"/>
                    <a:pt x="197260" y="132982"/>
                  </a:cubicBezTo>
                  <a:cubicBezTo>
                    <a:pt x="200570" y="138990"/>
                    <a:pt x="204239" y="144597"/>
                    <a:pt x="208042" y="150160"/>
                  </a:cubicBezTo>
                  <a:cubicBezTo>
                    <a:pt x="210592" y="153854"/>
                    <a:pt x="213187" y="157547"/>
                    <a:pt x="215871" y="161108"/>
                  </a:cubicBezTo>
                  <a:cubicBezTo>
                    <a:pt x="222716" y="170053"/>
                    <a:pt x="230232" y="178464"/>
                    <a:pt x="238866" y="185896"/>
                  </a:cubicBezTo>
                  <a:cubicBezTo>
                    <a:pt x="241148" y="187676"/>
                    <a:pt x="241551" y="190969"/>
                    <a:pt x="239717" y="193239"/>
                  </a:cubicBezTo>
                  <a:cubicBezTo>
                    <a:pt x="237927" y="195553"/>
                    <a:pt x="234617" y="195909"/>
                    <a:pt x="232335" y="194129"/>
                  </a:cubicBezTo>
                  <a:cubicBezTo>
                    <a:pt x="222313" y="187008"/>
                    <a:pt x="213187" y="178909"/>
                    <a:pt x="205178" y="169741"/>
                  </a:cubicBezTo>
                  <a:cubicBezTo>
                    <a:pt x="202002" y="166047"/>
                    <a:pt x="198960" y="162176"/>
                    <a:pt x="196231" y="158126"/>
                  </a:cubicBezTo>
                  <a:cubicBezTo>
                    <a:pt x="192160" y="152162"/>
                    <a:pt x="188625" y="145754"/>
                    <a:pt x="185359" y="139123"/>
                  </a:cubicBezTo>
                  <a:cubicBezTo>
                    <a:pt x="183614" y="135385"/>
                    <a:pt x="181870" y="131647"/>
                    <a:pt x="180304" y="127864"/>
                  </a:cubicBezTo>
                  <a:cubicBezTo>
                    <a:pt x="178693" y="124037"/>
                    <a:pt x="177217" y="120165"/>
                    <a:pt x="175875" y="116249"/>
                  </a:cubicBezTo>
                  <a:lnTo>
                    <a:pt x="173369" y="108416"/>
                  </a:lnTo>
                  <a:cubicBezTo>
                    <a:pt x="173280" y="107971"/>
                    <a:pt x="173011" y="107214"/>
                    <a:pt x="172743" y="106502"/>
                  </a:cubicBezTo>
                  <a:cubicBezTo>
                    <a:pt x="160082" y="108817"/>
                    <a:pt x="147332" y="110775"/>
                    <a:pt x="134850" y="113712"/>
                  </a:cubicBezTo>
                  <a:cubicBezTo>
                    <a:pt x="113822" y="118607"/>
                    <a:pt x="92974" y="124393"/>
                    <a:pt x="72395" y="131157"/>
                  </a:cubicBezTo>
                  <a:cubicBezTo>
                    <a:pt x="64834" y="133649"/>
                    <a:pt x="57273" y="136275"/>
                    <a:pt x="49802" y="139034"/>
                  </a:cubicBezTo>
                  <a:cubicBezTo>
                    <a:pt x="42286" y="141793"/>
                    <a:pt x="34859" y="144730"/>
                    <a:pt x="27477" y="147757"/>
                  </a:cubicBezTo>
                  <a:lnTo>
                    <a:pt x="13429" y="153676"/>
                  </a:lnTo>
                  <a:cubicBezTo>
                    <a:pt x="13116" y="153765"/>
                    <a:pt x="8687" y="155545"/>
                    <a:pt x="6942" y="155990"/>
                  </a:cubicBezTo>
                  <a:cubicBezTo>
                    <a:pt x="1440" y="157325"/>
                    <a:pt x="-126" y="152073"/>
                    <a:pt x="8" y="150694"/>
                  </a:cubicBezTo>
                  <a:cubicBezTo>
                    <a:pt x="232" y="148291"/>
                    <a:pt x="2066" y="146422"/>
                    <a:pt x="4392" y="146155"/>
                  </a:cubicBezTo>
                  <a:lnTo>
                    <a:pt x="4392" y="146244"/>
                  </a:lnTo>
                  <a:cubicBezTo>
                    <a:pt x="4571" y="146733"/>
                    <a:pt x="5287" y="146600"/>
                    <a:pt x="6137" y="146199"/>
                  </a:cubicBezTo>
                  <a:lnTo>
                    <a:pt x="6495" y="146288"/>
                  </a:lnTo>
                  <a:lnTo>
                    <a:pt x="6719" y="146377"/>
                  </a:lnTo>
                  <a:lnTo>
                    <a:pt x="6226" y="146155"/>
                  </a:lnTo>
                  <a:cubicBezTo>
                    <a:pt x="7613" y="145532"/>
                    <a:pt x="9224" y="144374"/>
                    <a:pt x="9358" y="144330"/>
                  </a:cubicBezTo>
                  <a:lnTo>
                    <a:pt x="23361" y="138100"/>
                  </a:lnTo>
                  <a:cubicBezTo>
                    <a:pt x="30833" y="134895"/>
                    <a:pt x="38304" y="131825"/>
                    <a:pt x="45865" y="128843"/>
                  </a:cubicBezTo>
                  <a:cubicBezTo>
                    <a:pt x="53470" y="125906"/>
                    <a:pt x="61076" y="123102"/>
                    <a:pt x="68726" y="120432"/>
                  </a:cubicBezTo>
                  <a:cubicBezTo>
                    <a:pt x="89529" y="113222"/>
                    <a:pt x="110601" y="106947"/>
                    <a:pt x="131897" y="101652"/>
                  </a:cubicBezTo>
                  <a:cubicBezTo>
                    <a:pt x="144826" y="98403"/>
                    <a:pt x="158024" y="96178"/>
                    <a:pt x="171132" y="93641"/>
                  </a:cubicBezTo>
                  <a:lnTo>
                    <a:pt x="172788" y="88034"/>
                  </a:lnTo>
                  <a:cubicBezTo>
                    <a:pt x="174354" y="83539"/>
                    <a:pt x="176278" y="79178"/>
                    <a:pt x="178335" y="74905"/>
                  </a:cubicBezTo>
                  <a:cubicBezTo>
                    <a:pt x="180393" y="70677"/>
                    <a:pt x="182630" y="66628"/>
                    <a:pt x="184912" y="62578"/>
                  </a:cubicBezTo>
                  <a:cubicBezTo>
                    <a:pt x="187641" y="57772"/>
                    <a:pt x="190549" y="53054"/>
                    <a:pt x="193726" y="48560"/>
                  </a:cubicBezTo>
                  <a:cubicBezTo>
                    <a:pt x="196902" y="44065"/>
                    <a:pt x="200257" y="39703"/>
                    <a:pt x="203836" y="35520"/>
                  </a:cubicBezTo>
                  <a:cubicBezTo>
                    <a:pt x="208087" y="30536"/>
                    <a:pt x="212605" y="25774"/>
                    <a:pt x="217258" y="21190"/>
                  </a:cubicBezTo>
                  <a:cubicBezTo>
                    <a:pt x="224237" y="14292"/>
                    <a:pt x="231530" y="7839"/>
                    <a:pt x="238866" y="1431"/>
                  </a:cubicBezTo>
                  <a:cubicBezTo>
                    <a:pt x="240969" y="-527"/>
                    <a:pt x="244325" y="-483"/>
                    <a:pt x="246338" y="1609"/>
                  </a:cubicBezTo>
                  <a:cubicBezTo>
                    <a:pt x="248307" y="3745"/>
                    <a:pt x="248261" y="7038"/>
                    <a:pt x="246114" y="9041"/>
                  </a:cubicBezTo>
                  <a:cubicBezTo>
                    <a:pt x="236943" y="18475"/>
                    <a:pt x="228129" y="28266"/>
                    <a:pt x="219674" y="38413"/>
                  </a:cubicBezTo>
                  <a:cubicBezTo>
                    <a:pt x="216363" y="42418"/>
                    <a:pt x="213142" y="46512"/>
                    <a:pt x="209921" y="50607"/>
                  </a:cubicBezTo>
                  <a:cubicBezTo>
                    <a:pt x="205223" y="56704"/>
                    <a:pt x="200526" y="62845"/>
                    <a:pt x="196365" y="69431"/>
                  </a:cubicBezTo>
                  <a:cubicBezTo>
                    <a:pt x="193457" y="73837"/>
                    <a:pt x="190594" y="78332"/>
                    <a:pt x="187999" y="82960"/>
                  </a:cubicBezTo>
                  <a:cubicBezTo>
                    <a:pt x="186522" y="85586"/>
                    <a:pt x="185180" y="88301"/>
                    <a:pt x="183928" y="91060"/>
                  </a:cubicBezTo>
                  <a:cubicBezTo>
                    <a:pt x="188178" y="90303"/>
                    <a:pt x="192294" y="89191"/>
                    <a:pt x="196544" y="88479"/>
                  </a:cubicBezTo>
                  <a:cubicBezTo>
                    <a:pt x="208087" y="86654"/>
                    <a:pt x="219763" y="85007"/>
                    <a:pt x="231619" y="83628"/>
                  </a:cubicBezTo>
                  <a:cubicBezTo>
                    <a:pt x="243251" y="82248"/>
                    <a:pt x="255017" y="81091"/>
                    <a:pt x="266873" y="80157"/>
                  </a:cubicBezTo>
                  <a:cubicBezTo>
                    <a:pt x="268305" y="80068"/>
                    <a:pt x="269781" y="80068"/>
                    <a:pt x="271212" y="79979"/>
                  </a:cubicBezTo>
                  <a:cubicBezTo>
                    <a:pt x="279623" y="73437"/>
                    <a:pt x="287855" y="66806"/>
                    <a:pt x="295729" y="59774"/>
                  </a:cubicBezTo>
                  <a:cubicBezTo>
                    <a:pt x="299353" y="56615"/>
                    <a:pt x="302842" y="53366"/>
                    <a:pt x="306377" y="50073"/>
                  </a:cubicBezTo>
                  <a:cubicBezTo>
                    <a:pt x="311611" y="45222"/>
                    <a:pt x="316846" y="40371"/>
                    <a:pt x="321767" y="35031"/>
                  </a:cubicBezTo>
                  <a:lnTo>
                    <a:pt x="337828" y="17808"/>
                  </a:lnTo>
                  <a:lnTo>
                    <a:pt x="343241" y="11622"/>
                  </a:lnTo>
                  <a:cubicBezTo>
                    <a:pt x="344136" y="10643"/>
                    <a:pt x="346149" y="8151"/>
                    <a:pt x="346776" y="7617"/>
                  </a:cubicBezTo>
                  <a:cubicBezTo>
                    <a:pt x="348252" y="6415"/>
                    <a:pt x="349549" y="6193"/>
                    <a:pt x="350176" y="6193"/>
                  </a:cubicBezTo>
                  <a:cubicBezTo>
                    <a:pt x="351876" y="6237"/>
                    <a:pt x="353218" y="6727"/>
                    <a:pt x="354113" y="7884"/>
                  </a:cubicBezTo>
                  <a:cubicBezTo>
                    <a:pt x="354650" y="8507"/>
                    <a:pt x="355276" y="9263"/>
                    <a:pt x="355410" y="10465"/>
                  </a:cubicBezTo>
                  <a:cubicBezTo>
                    <a:pt x="355455" y="10910"/>
                    <a:pt x="355723" y="11978"/>
                    <a:pt x="354963" y="13491"/>
                  </a:cubicBezTo>
                  <a:cubicBezTo>
                    <a:pt x="354695" y="14114"/>
                    <a:pt x="354336" y="14648"/>
                    <a:pt x="353889" y="15093"/>
                  </a:cubicBezTo>
                  <a:cubicBezTo>
                    <a:pt x="353889" y="15093"/>
                    <a:pt x="353844" y="15049"/>
                    <a:pt x="353800" y="15004"/>
                  </a:cubicBezTo>
                  <a:cubicBezTo>
                    <a:pt x="353442" y="14737"/>
                    <a:pt x="353084" y="15138"/>
                    <a:pt x="352726" y="15716"/>
                  </a:cubicBezTo>
                  <a:lnTo>
                    <a:pt x="353218" y="15583"/>
                  </a:lnTo>
                  <a:lnTo>
                    <a:pt x="353397" y="15538"/>
                  </a:lnTo>
                  <a:cubicBezTo>
                    <a:pt x="353129" y="15761"/>
                    <a:pt x="352860" y="15939"/>
                    <a:pt x="352547" y="16072"/>
                  </a:cubicBezTo>
                  <a:cubicBezTo>
                    <a:pt x="352144" y="16873"/>
                    <a:pt x="351786" y="17897"/>
                    <a:pt x="351518" y="18253"/>
                  </a:cubicBezTo>
                  <a:lnTo>
                    <a:pt x="346731" y="24973"/>
                  </a:lnTo>
                  <a:lnTo>
                    <a:pt x="331788" y="43798"/>
                  </a:lnTo>
                  <a:cubicBezTo>
                    <a:pt x="328523" y="47714"/>
                    <a:pt x="325167" y="51541"/>
                    <a:pt x="321633" y="55146"/>
                  </a:cubicBezTo>
                  <a:cubicBezTo>
                    <a:pt x="318054" y="58795"/>
                    <a:pt x="314340" y="62222"/>
                    <a:pt x="310493" y="65515"/>
                  </a:cubicBezTo>
                  <a:cubicBezTo>
                    <a:pt x="305885" y="69431"/>
                    <a:pt x="301053" y="73125"/>
                    <a:pt x="296177" y="76641"/>
                  </a:cubicBezTo>
                  <a:cubicBezTo>
                    <a:pt x="294969" y="77531"/>
                    <a:pt x="293671" y="78287"/>
                    <a:pt x="292463" y="79133"/>
                  </a:cubicBezTo>
                  <a:cubicBezTo>
                    <a:pt x="315548" y="78020"/>
                    <a:pt x="338768" y="77798"/>
                    <a:pt x="362166" y="78421"/>
                  </a:cubicBezTo>
                  <a:cubicBezTo>
                    <a:pt x="368429" y="75350"/>
                    <a:pt x="374558" y="71924"/>
                    <a:pt x="380553" y="68274"/>
                  </a:cubicBezTo>
                  <a:cubicBezTo>
                    <a:pt x="388472" y="63423"/>
                    <a:pt x="396167" y="58083"/>
                    <a:pt x="403996" y="52921"/>
                  </a:cubicBezTo>
                  <a:cubicBezTo>
                    <a:pt x="412004" y="47669"/>
                    <a:pt x="420147" y="42685"/>
                    <a:pt x="428200" y="37834"/>
                  </a:cubicBezTo>
                  <a:cubicBezTo>
                    <a:pt x="431824" y="35743"/>
                    <a:pt x="435358" y="33473"/>
                    <a:pt x="438847" y="31114"/>
                  </a:cubicBezTo>
                  <a:cubicBezTo>
                    <a:pt x="442382" y="28667"/>
                    <a:pt x="445872" y="26174"/>
                    <a:pt x="449316" y="23638"/>
                  </a:cubicBezTo>
                  <a:lnTo>
                    <a:pt x="455982" y="18297"/>
                  </a:lnTo>
                  <a:cubicBezTo>
                    <a:pt x="457101" y="17274"/>
                    <a:pt x="459606" y="14515"/>
                    <a:pt x="460322" y="14159"/>
                  </a:cubicBezTo>
                  <a:cubicBezTo>
                    <a:pt x="463051" y="12735"/>
                    <a:pt x="465064" y="13536"/>
                    <a:pt x="466183" y="14515"/>
                  </a:cubicBezTo>
                  <a:cubicBezTo>
                    <a:pt x="466898" y="15138"/>
                    <a:pt x="469001" y="16740"/>
                    <a:pt x="467928" y="20122"/>
                  </a:cubicBezTo>
                  <a:cubicBezTo>
                    <a:pt x="467659" y="21146"/>
                    <a:pt x="467078" y="21991"/>
                    <a:pt x="466362" y="22659"/>
                  </a:cubicBezTo>
                  <a:cubicBezTo>
                    <a:pt x="466317" y="22570"/>
                    <a:pt x="466227" y="22481"/>
                    <a:pt x="466138" y="22392"/>
                  </a:cubicBezTo>
                  <a:cubicBezTo>
                    <a:pt x="465735" y="22036"/>
                    <a:pt x="465288" y="22614"/>
                    <a:pt x="464841" y="23371"/>
                  </a:cubicBezTo>
                  <a:lnTo>
                    <a:pt x="465377" y="23282"/>
                  </a:lnTo>
                  <a:cubicBezTo>
                    <a:pt x="465154" y="23415"/>
                    <a:pt x="464930" y="23504"/>
                    <a:pt x="464706" y="23593"/>
                  </a:cubicBezTo>
                  <a:cubicBezTo>
                    <a:pt x="464214" y="24439"/>
                    <a:pt x="463767" y="25462"/>
                    <a:pt x="463409" y="25818"/>
                  </a:cubicBezTo>
                  <a:lnTo>
                    <a:pt x="456475" y="32494"/>
                  </a:lnTo>
                  <a:cubicBezTo>
                    <a:pt x="452448" y="36010"/>
                    <a:pt x="448377" y="39481"/>
                    <a:pt x="444171" y="42730"/>
                  </a:cubicBezTo>
                  <a:cubicBezTo>
                    <a:pt x="441263" y="44999"/>
                    <a:pt x="438311" y="47091"/>
                    <a:pt x="435268" y="49094"/>
                  </a:cubicBezTo>
                  <a:cubicBezTo>
                    <a:pt x="428603" y="53455"/>
                    <a:pt x="422026" y="58172"/>
                    <a:pt x="415181" y="62622"/>
                  </a:cubicBezTo>
                  <a:cubicBezTo>
                    <a:pt x="408336" y="67073"/>
                    <a:pt x="401312" y="71345"/>
                    <a:pt x="394154" y="75350"/>
                  </a:cubicBezTo>
                  <a:cubicBezTo>
                    <a:pt x="391514" y="76819"/>
                    <a:pt x="388696" y="77753"/>
                    <a:pt x="386011" y="79133"/>
                  </a:cubicBezTo>
                  <a:cubicBezTo>
                    <a:pt x="389949" y="79356"/>
                    <a:pt x="393885" y="79222"/>
                    <a:pt x="397822" y="79489"/>
                  </a:cubicBezTo>
                  <a:cubicBezTo>
                    <a:pt x="442024" y="82471"/>
                    <a:pt x="485734" y="88968"/>
                    <a:pt x="527296" y="98848"/>
                  </a:cubicBezTo>
                  <a:cubicBezTo>
                    <a:pt x="534901" y="100672"/>
                    <a:pt x="542328" y="102942"/>
                    <a:pt x="549710" y="105434"/>
                  </a:cubicBezTo>
                  <a:cubicBezTo>
                    <a:pt x="566487" y="111086"/>
                    <a:pt x="582905" y="117940"/>
                    <a:pt x="599817" y="123147"/>
                  </a:cubicBezTo>
                  <a:cubicBezTo>
                    <a:pt x="602590" y="123992"/>
                    <a:pt x="604156" y="126929"/>
                    <a:pt x="603306" y="129688"/>
                  </a:cubicBezTo>
                  <a:close/>
                  <a:moveTo>
                    <a:pt x="5779" y="146155"/>
                  </a:moveTo>
                  <a:cubicBezTo>
                    <a:pt x="5108" y="145888"/>
                    <a:pt x="4258" y="145487"/>
                    <a:pt x="4392" y="146155"/>
                  </a:cubicBezTo>
                  <a:cubicBezTo>
                    <a:pt x="4750" y="146110"/>
                    <a:pt x="5108" y="146066"/>
                    <a:pt x="5466" y="146110"/>
                  </a:cubicBezTo>
                  <a:cubicBezTo>
                    <a:pt x="5555" y="146110"/>
                    <a:pt x="5690" y="146110"/>
                    <a:pt x="5779" y="146155"/>
                  </a:cubicBezTo>
                  <a:close/>
                  <a:moveTo>
                    <a:pt x="6226" y="146155"/>
                  </a:moveTo>
                  <a:cubicBezTo>
                    <a:pt x="6047" y="146066"/>
                    <a:pt x="6003" y="146244"/>
                    <a:pt x="5779" y="146155"/>
                  </a:cubicBezTo>
                  <a:cubicBezTo>
                    <a:pt x="5913" y="146155"/>
                    <a:pt x="6003" y="146155"/>
                    <a:pt x="6137" y="146199"/>
                  </a:cubicBezTo>
                  <a:lnTo>
                    <a:pt x="6226" y="14615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102150" y="1130506"/>
              <a:ext cx="208803" cy="113410"/>
            </a:xfrm>
            <a:custGeom>
              <a:avLst/>
              <a:gdLst/>
              <a:ahLst/>
              <a:cxnLst/>
              <a:rect l="l" t="t" r="r" b="b"/>
              <a:pathLst>
                <a:path w="417606" h="226820" extrusionOk="0">
                  <a:moveTo>
                    <a:pt x="219219" y="218727"/>
                  </a:moveTo>
                  <a:cubicBezTo>
                    <a:pt x="230538" y="229497"/>
                    <a:pt x="131800" y="234659"/>
                    <a:pt x="67824" y="200348"/>
                  </a:cubicBezTo>
                  <a:cubicBezTo>
                    <a:pt x="56013" y="194028"/>
                    <a:pt x="6935" y="147122"/>
                    <a:pt x="1" y="135907"/>
                  </a:cubicBezTo>
                  <a:cubicBezTo>
                    <a:pt x="-223" y="135551"/>
                    <a:pt x="65274" y="136174"/>
                    <a:pt x="120705" y="156468"/>
                  </a:cubicBezTo>
                  <a:cubicBezTo>
                    <a:pt x="172244" y="175248"/>
                    <a:pt x="213806" y="213565"/>
                    <a:pt x="219219" y="218727"/>
                  </a:cubicBezTo>
                  <a:close/>
                  <a:moveTo>
                    <a:pt x="59816" y="118774"/>
                  </a:moveTo>
                  <a:cubicBezTo>
                    <a:pt x="58205" y="118195"/>
                    <a:pt x="63127" y="119842"/>
                    <a:pt x="64872" y="119797"/>
                  </a:cubicBezTo>
                  <a:cubicBezTo>
                    <a:pt x="69301" y="119797"/>
                    <a:pt x="73640" y="119308"/>
                    <a:pt x="78025" y="118596"/>
                  </a:cubicBezTo>
                  <a:cubicBezTo>
                    <a:pt x="89299" y="116682"/>
                    <a:pt x="100170" y="112677"/>
                    <a:pt x="110192" y="107425"/>
                  </a:cubicBezTo>
                  <a:cubicBezTo>
                    <a:pt x="140524" y="91627"/>
                    <a:pt x="164593" y="62833"/>
                    <a:pt x="182041" y="34752"/>
                  </a:cubicBezTo>
                  <a:cubicBezTo>
                    <a:pt x="184994" y="29990"/>
                    <a:pt x="198818" y="11210"/>
                    <a:pt x="193316" y="5246"/>
                  </a:cubicBezTo>
                  <a:cubicBezTo>
                    <a:pt x="184234" y="-4544"/>
                    <a:pt x="155735" y="1864"/>
                    <a:pt x="145177" y="4579"/>
                  </a:cubicBezTo>
                  <a:cubicBezTo>
                    <a:pt x="107418" y="14325"/>
                    <a:pt x="75832" y="43697"/>
                    <a:pt x="59369" y="77430"/>
                  </a:cubicBezTo>
                  <a:cubicBezTo>
                    <a:pt x="54134" y="88155"/>
                    <a:pt x="46305" y="106713"/>
                    <a:pt x="53061" y="118596"/>
                  </a:cubicBezTo>
                  <a:lnTo>
                    <a:pt x="59816" y="118774"/>
                  </a:lnTo>
                  <a:close/>
                  <a:moveTo>
                    <a:pt x="408731" y="139690"/>
                  </a:moveTo>
                  <a:cubicBezTo>
                    <a:pt x="399068" y="129143"/>
                    <a:pt x="388912" y="118818"/>
                    <a:pt x="377057" y="110541"/>
                  </a:cubicBezTo>
                  <a:cubicBezTo>
                    <a:pt x="350392" y="91983"/>
                    <a:pt x="317599" y="87710"/>
                    <a:pt x="285611" y="85352"/>
                  </a:cubicBezTo>
                  <a:cubicBezTo>
                    <a:pt x="264718" y="83794"/>
                    <a:pt x="244273" y="82904"/>
                    <a:pt x="224230" y="89669"/>
                  </a:cubicBezTo>
                  <a:lnTo>
                    <a:pt x="205216" y="95899"/>
                  </a:lnTo>
                  <a:cubicBezTo>
                    <a:pt x="205306" y="95899"/>
                    <a:pt x="206514" y="100038"/>
                    <a:pt x="206603" y="100260"/>
                  </a:cubicBezTo>
                  <a:cubicBezTo>
                    <a:pt x="208258" y="103732"/>
                    <a:pt x="210316" y="106980"/>
                    <a:pt x="212688" y="110051"/>
                  </a:cubicBezTo>
                  <a:cubicBezTo>
                    <a:pt x="219488" y="118818"/>
                    <a:pt x="228570" y="126072"/>
                    <a:pt x="238323" y="131635"/>
                  </a:cubicBezTo>
                  <a:cubicBezTo>
                    <a:pt x="277424" y="154109"/>
                    <a:pt x="329723" y="155222"/>
                    <a:pt x="374014" y="154598"/>
                  </a:cubicBezTo>
                  <a:cubicBezTo>
                    <a:pt x="384707" y="154420"/>
                    <a:pt x="395399" y="153753"/>
                    <a:pt x="406092" y="152729"/>
                  </a:cubicBezTo>
                  <a:cubicBezTo>
                    <a:pt x="408463" y="152507"/>
                    <a:pt x="415621" y="152952"/>
                    <a:pt x="417411" y="150994"/>
                  </a:cubicBezTo>
                  <a:cubicBezTo>
                    <a:pt x="419066" y="149169"/>
                    <a:pt x="409716" y="140803"/>
                    <a:pt x="408731" y="1396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111770" y="1035783"/>
              <a:ext cx="475417" cy="317373"/>
            </a:xfrm>
            <a:custGeom>
              <a:avLst/>
              <a:gdLst/>
              <a:ahLst/>
              <a:cxnLst/>
              <a:rect l="l" t="t" r="r" b="b"/>
              <a:pathLst>
                <a:path w="950833" h="634746" extrusionOk="0">
                  <a:moveTo>
                    <a:pt x="948680" y="253836"/>
                  </a:moveTo>
                  <a:cubicBezTo>
                    <a:pt x="946577" y="252323"/>
                    <a:pt x="939419" y="250542"/>
                    <a:pt x="936376" y="249207"/>
                  </a:cubicBezTo>
                  <a:cubicBezTo>
                    <a:pt x="927876" y="245425"/>
                    <a:pt x="919421" y="241597"/>
                    <a:pt x="910652" y="238482"/>
                  </a:cubicBezTo>
                  <a:cubicBezTo>
                    <a:pt x="884525" y="229137"/>
                    <a:pt x="857905" y="223218"/>
                    <a:pt x="831017" y="216498"/>
                  </a:cubicBezTo>
                  <a:cubicBezTo>
                    <a:pt x="746551" y="195403"/>
                    <a:pt x="681412" y="125311"/>
                    <a:pt x="613633" y="75779"/>
                  </a:cubicBezTo>
                  <a:cubicBezTo>
                    <a:pt x="589743" y="58334"/>
                    <a:pt x="565226" y="41912"/>
                    <a:pt x="540083" y="26114"/>
                  </a:cubicBezTo>
                  <a:cubicBezTo>
                    <a:pt x="531851" y="20907"/>
                    <a:pt x="523530" y="15923"/>
                    <a:pt x="514851" y="11428"/>
                  </a:cubicBezTo>
                  <a:cubicBezTo>
                    <a:pt x="514135" y="11027"/>
                    <a:pt x="501339" y="4129"/>
                    <a:pt x="501876" y="3684"/>
                  </a:cubicBezTo>
                  <a:cubicBezTo>
                    <a:pt x="507424" y="-899"/>
                    <a:pt x="527243" y="1326"/>
                    <a:pt x="533775" y="1103"/>
                  </a:cubicBezTo>
                  <a:cubicBezTo>
                    <a:pt x="561781" y="124"/>
                    <a:pt x="589877" y="-321"/>
                    <a:pt x="617883" y="258"/>
                  </a:cubicBezTo>
                  <a:cubicBezTo>
                    <a:pt x="721140" y="2349"/>
                    <a:pt x="796121" y="7378"/>
                    <a:pt x="878664" y="82010"/>
                  </a:cubicBezTo>
                  <a:cubicBezTo>
                    <a:pt x="921523" y="120772"/>
                    <a:pt x="960535" y="199587"/>
                    <a:pt x="948680" y="253836"/>
                  </a:cubicBezTo>
                  <a:close/>
                  <a:moveTo>
                    <a:pt x="339207" y="428287"/>
                  </a:moveTo>
                  <a:cubicBezTo>
                    <a:pt x="317017" y="437856"/>
                    <a:pt x="294648" y="446756"/>
                    <a:pt x="271786" y="454722"/>
                  </a:cubicBezTo>
                  <a:cubicBezTo>
                    <a:pt x="206871" y="477374"/>
                    <a:pt x="127997" y="488589"/>
                    <a:pt x="76950" y="535718"/>
                  </a:cubicBezTo>
                  <a:cubicBezTo>
                    <a:pt x="60710" y="550760"/>
                    <a:pt x="45141" y="565935"/>
                    <a:pt x="27290" y="579197"/>
                  </a:cubicBezTo>
                  <a:cubicBezTo>
                    <a:pt x="21340" y="583647"/>
                    <a:pt x="14943" y="587608"/>
                    <a:pt x="8635" y="591569"/>
                  </a:cubicBezTo>
                  <a:cubicBezTo>
                    <a:pt x="6353" y="592949"/>
                    <a:pt x="2013" y="596954"/>
                    <a:pt x="0" y="597710"/>
                  </a:cubicBezTo>
                  <a:cubicBezTo>
                    <a:pt x="34851" y="631043"/>
                    <a:pt x="109162" y="641457"/>
                    <a:pt x="155690" y="630643"/>
                  </a:cubicBezTo>
                  <a:cubicBezTo>
                    <a:pt x="245256" y="609771"/>
                    <a:pt x="280466" y="561574"/>
                    <a:pt x="325472" y="492861"/>
                  </a:cubicBezTo>
                  <a:cubicBezTo>
                    <a:pt x="337686" y="474215"/>
                    <a:pt x="349184" y="455078"/>
                    <a:pt x="360234" y="435719"/>
                  </a:cubicBezTo>
                  <a:cubicBezTo>
                    <a:pt x="362829" y="431225"/>
                    <a:pt x="372761" y="418897"/>
                    <a:pt x="371777" y="413023"/>
                  </a:cubicBezTo>
                  <a:cubicBezTo>
                    <a:pt x="371643" y="412444"/>
                    <a:pt x="361219" y="417829"/>
                    <a:pt x="360592" y="418141"/>
                  </a:cubicBezTo>
                  <a:cubicBezTo>
                    <a:pt x="353658" y="421835"/>
                    <a:pt x="346500" y="425172"/>
                    <a:pt x="339207" y="42828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072688" y="1045774"/>
              <a:ext cx="536589" cy="294075"/>
            </a:xfrm>
            <a:custGeom>
              <a:avLst/>
              <a:gdLst/>
              <a:ahLst/>
              <a:cxnLst/>
              <a:rect l="l" t="t" r="r" b="b"/>
              <a:pathLst>
                <a:path w="1073177" h="588150" extrusionOk="0">
                  <a:moveTo>
                    <a:pt x="1072475" y="302301"/>
                  </a:moveTo>
                  <a:cubicBezTo>
                    <a:pt x="1074489" y="307330"/>
                    <a:pt x="1072028" y="313071"/>
                    <a:pt x="1066973" y="315073"/>
                  </a:cubicBezTo>
                  <a:cubicBezTo>
                    <a:pt x="1061917" y="317121"/>
                    <a:pt x="1056146" y="314628"/>
                    <a:pt x="1054088" y="309600"/>
                  </a:cubicBezTo>
                  <a:cubicBezTo>
                    <a:pt x="1031763" y="256730"/>
                    <a:pt x="995570" y="208667"/>
                    <a:pt x="952218" y="167546"/>
                  </a:cubicBezTo>
                  <a:cubicBezTo>
                    <a:pt x="935173" y="151347"/>
                    <a:pt x="917054" y="136216"/>
                    <a:pt x="898129" y="122286"/>
                  </a:cubicBezTo>
                  <a:cubicBezTo>
                    <a:pt x="869318" y="101059"/>
                    <a:pt x="838851" y="82501"/>
                    <a:pt x="807266" y="67948"/>
                  </a:cubicBezTo>
                  <a:cubicBezTo>
                    <a:pt x="787357" y="58647"/>
                    <a:pt x="767135" y="49925"/>
                    <a:pt x="746690" y="41736"/>
                  </a:cubicBezTo>
                  <a:cubicBezTo>
                    <a:pt x="726199" y="33458"/>
                    <a:pt x="705575" y="25715"/>
                    <a:pt x="684727" y="18372"/>
                  </a:cubicBezTo>
                  <a:cubicBezTo>
                    <a:pt x="679761" y="16770"/>
                    <a:pt x="677032" y="11429"/>
                    <a:pt x="678687" y="6490"/>
                  </a:cubicBezTo>
                  <a:cubicBezTo>
                    <a:pt x="680342" y="1550"/>
                    <a:pt x="685711" y="-1165"/>
                    <a:pt x="690677" y="482"/>
                  </a:cubicBezTo>
                  <a:cubicBezTo>
                    <a:pt x="712062" y="7024"/>
                    <a:pt x="733358" y="14011"/>
                    <a:pt x="754430" y="21532"/>
                  </a:cubicBezTo>
                  <a:cubicBezTo>
                    <a:pt x="775591" y="29142"/>
                    <a:pt x="796483" y="37286"/>
                    <a:pt x="817153" y="46053"/>
                  </a:cubicBezTo>
                  <a:cubicBezTo>
                    <a:pt x="850662" y="60561"/>
                    <a:pt x="883500" y="78852"/>
                    <a:pt x="913922" y="100880"/>
                  </a:cubicBezTo>
                  <a:cubicBezTo>
                    <a:pt x="933920" y="115388"/>
                    <a:pt x="952934" y="131499"/>
                    <a:pt x="970516" y="148855"/>
                  </a:cubicBezTo>
                  <a:cubicBezTo>
                    <a:pt x="1015255" y="193180"/>
                    <a:pt x="1050911" y="245782"/>
                    <a:pt x="1072475" y="302301"/>
                  </a:cubicBezTo>
                  <a:close/>
                  <a:moveTo>
                    <a:pt x="379834" y="446224"/>
                  </a:moveTo>
                  <a:cubicBezTo>
                    <a:pt x="365697" y="456815"/>
                    <a:pt x="351291" y="467051"/>
                    <a:pt x="336617" y="476931"/>
                  </a:cubicBezTo>
                  <a:cubicBezTo>
                    <a:pt x="322032" y="486811"/>
                    <a:pt x="307179" y="496290"/>
                    <a:pt x="292013" y="505279"/>
                  </a:cubicBezTo>
                  <a:cubicBezTo>
                    <a:pt x="267719" y="519921"/>
                    <a:pt x="240876" y="531803"/>
                    <a:pt x="212781" y="541282"/>
                  </a:cubicBezTo>
                  <a:cubicBezTo>
                    <a:pt x="194527" y="547468"/>
                    <a:pt x="175782" y="552586"/>
                    <a:pt x="156679" y="556458"/>
                  </a:cubicBezTo>
                  <a:cubicBezTo>
                    <a:pt x="109032" y="566159"/>
                    <a:pt x="59417" y="568251"/>
                    <a:pt x="11994" y="559083"/>
                  </a:cubicBezTo>
                  <a:cubicBezTo>
                    <a:pt x="6670" y="557926"/>
                    <a:pt x="1391" y="561309"/>
                    <a:pt x="228" y="566604"/>
                  </a:cubicBezTo>
                  <a:cubicBezTo>
                    <a:pt x="-935" y="571900"/>
                    <a:pt x="2465" y="577152"/>
                    <a:pt x="7789" y="578309"/>
                  </a:cubicBezTo>
                  <a:cubicBezTo>
                    <a:pt x="57762" y="590236"/>
                    <a:pt x="110688" y="591126"/>
                    <a:pt x="161600" y="582047"/>
                  </a:cubicBezTo>
                  <a:cubicBezTo>
                    <a:pt x="182045" y="578442"/>
                    <a:pt x="202133" y="573146"/>
                    <a:pt x="221505" y="566382"/>
                  </a:cubicBezTo>
                  <a:cubicBezTo>
                    <a:pt x="251345" y="555924"/>
                    <a:pt x="279351" y="541905"/>
                    <a:pt x="304763" y="525573"/>
                  </a:cubicBezTo>
                  <a:cubicBezTo>
                    <a:pt x="319929" y="515648"/>
                    <a:pt x="334738" y="505279"/>
                    <a:pt x="349233" y="494465"/>
                  </a:cubicBezTo>
                  <a:cubicBezTo>
                    <a:pt x="363639" y="483695"/>
                    <a:pt x="377776" y="472481"/>
                    <a:pt x="391600" y="460999"/>
                  </a:cubicBezTo>
                  <a:cubicBezTo>
                    <a:pt x="395716" y="457795"/>
                    <a:pt x="396387" y="451831"/>
                    <a:pt x="393166" y="447781"/>
                  </a:cubicBezTo>
                  <a:cubicBezTo>
                    <a:pt x="389900" y="443687"/>
                    <a:pt x="383950" y="442975"/>
                    <a:pt x="379834" y="4462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413396" y="1228142"/>
              <a:ext cx="190587" cy="149291"/>
            </a:xfrm>
            <a:custGeom>
              <a:avLst/>
              <a:gdLst/>
              <a:ahLst/>
              <a:cxnLst/>
              <a:rect l="l" t="t" r="r" b="b"/>
              <a:pathLst>
                <a:path w="381174" h="298581" extrusionOk="0">
                  <a:moveTo>
                    <a:pt x="380188" y="195060"/>
                  </a:moveTo>
                  <a:cubicBezTo>
                    <a:pt x="369629" y="231997"/>
                    <a:pt x="310798" y="215709"/>
                    <a:pt x="286416" y="206764"/>
                  </a:cubicBezTo>
                  <a:cubicBezTo>
                    <a:pt x="279794" y="204316"/>
                    <a:pt x="273263" y="201513"/>
                    <a:pt x="266955" y="198397"/>
                  </a:cubicBezTo>
                  <a:cubicBezTo>
                    <a:pt x="256352" y="193102"/>
                    <a:pt x="247091" y="186560"/>
                    <a:pt x="239664" y="177526"/>
                  </a:cubicBezTo>
                  <a:cubicBezTo>
                    <a:pt x="237293" y="174677"/>
                    <a:pt x="235011" y="171696"/>
                    <a:pt x="233087" y="168492"/>
                  </a:cubicBezTo>
                  <a:cubicBezTo>
                    <a:pt x="232327" y="167290"/>
                    <a:pt x="230851" y="164264"/>
                    <a:pt x="230359" y="163329"/>
                  </a:cubicBezTo>
                  <a:lnTo>
                    <a:pt x="233938" y="156698"/>
                  </a:lnTo>
                  <a:cubicBezTo>
                    <a:pt x="233938" y="156609"/>
                    <a:pt x="242304" y="154918"/>
                    <a:pt x="242528" y="154874"/>
                  </a:cubicBezTo>
                  <a:cubicBezTo>
                    <a:pt x="253131" y="152559"/>
                    <a:pt x="264181" y="151491"/>
                    <a:pt x="275052" y="150779"/>
                  </a:cubicBezTo>
                  <a:cubicBezTo>
                    <a:pt x="301582" y="149044"/>
                    <a:pt x="334286" y="145172"/>
                    <a:pt x="358847" y="157099"/>
                  </a:cubicBezTo>
                  <a:cubicBezTo>
                    <a:pt x="373030" y="163997"/>
                    <a:pt x="384706" y="179128"/>
                    <a:pt x="380188" y="195060"/>
                  </a:cubicBezTo>
                  <a:close/>
                  <a:moveTo>
                    <a:pt x="292053" y="49535"/>
                  </a:moveTo>
                  <a:cubicBezTo>
                    <a:pt x="294603" y="36629"/>
                    <a:pt x="298451" y="12642"/>
                    <a:pt x="286103" y="2673"/>
                  </a:cubicBezTo>
                  <a:cubicBezTo>
                    <a:pt x="276439" y="-5115"/>
                    <a:pt x="262257" y="5967"/>
                    <a:pt x="255636" y="12330"/>
                  </a:cubicBezTo>
                  <a:cubicBezTo>
                    <a:pt x="235727" y="31511"/>
                    <a:pt x="225751" y="57813"/>
                    <a:pt x="221948" y="84203"/>
                  </a:cubicBezTo>
                  <a:cubicBezTo>
                    <a:pt x="218458" y="108012"/>
                    <a:pt x="221053" y="131687"/>
                    <a:pt x="219890" y="155541"/>
                  </a:cubicBezTo>
                  <a:lnTo>
                    <a:pt x="220561" y="147798"/>
                  </a:lnTo>
                  <a:cubicBezTo>
                    <a:pt x="257246" y="128795"/>
                    <a:pt x="283955" y="90700"/>
                    <a:pt x="292053" y="49535"/>
                  </a:cubicBezTo>
                  <a:close/>
                  <a:moveTo>
                    <a:pt x="124283" y="139654"/>
                  </a:moveTo>
                  <a:cubicBezTo>
                    <a:pt x="113546" y="124122"/>
                    <a:pt x="81156" y="130308"/>
                    <a:pt x="69971" y="139520"/>
                  </a:cubicBezTo>
                  <a:cubicBezTo>
                    <a:pt x="29885" y="172630"/>
                    <a:pt x="23980" y="196973"/>
                    <a:pt x="0" y="236492"/>
                  </a:cubicBezTo>
                  <a:cubicBezTo>
                    <a:pt x="134" y="232353"/>
                    <a:pt x="95293" y="201602"/>
                    <a:pt x="114531" y="177437"/>
                  </a:cubicBezTo>
                  <a:cubicBezTo>
                    <a:pt x="121957" y="168046"/>
                    <a:pt x="132471" y="151491"/>
                    <a:pt x="124283" y="139654"/>
                  </a:cubicBezTo>
                  <a:close/>
                  <a:moveTo>
                    <a:pt x="150724" y="254115"/>
                  </a:moveTo>
                  <a:cubicBezTo>
                    <a:pt x="125984" y="240853"/>
                    <a:pt x="27335" y="245081"/>
                    <a:pt x="26083" y="241877"/>
                  </a:cubicBezTo>
                  <a:cubicBezTo>
                    <a:pt x="59458" y="265820"/>
                    <a:pt x="71492" y="283220"/>
                    <a:pt x="118468" y="297283"/>
                  </a:cubicBezTo>
                  <a:cubicBezTo>
                    <a:pt x="131531" y="301199"/>
                    <a:pt x="163967" y="296393"/>
                    <a:pt x="170051" y="280951"/>
                  </a:cubicBezTo>
                  <a:cubicBezTo>
                    <a:pt x="174659" y="269157"/>
                    <a:pt x="160298" y="259278"/>
                    <a:pt x="150724" y="25411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654921" y="1217909"/>
              <a:ext cx="92986" cy="109915"/>
            </a:xfrm>
            <a:custGeom>
              <a:avLst/>
              <a:gdLst/>
              <a:ahLst/>
              <a:cxnLst/>
              <a:rect l="l" t="t" r="r" b="b"/>
              <a:pathLst>
                <a:path w="185973" h="219829" extrusionOk="0">
                  <a:moveTo>
                    <a:pt x="5718" y="81081"/>
                  </a:moveTo>
                  <a:cubicBezTo>
                    <a:pt x="15740" y="52955"/>
                    <a:pt x="52291" y="38625"/>
                    <a:pt x="76718" y="23450"/>
                  </a:cubicBezTo>
                  <a:cubicBezTo>
                    <a:pt x="87903" y="16507"/>
                    <a:pt x="99848" y="10455"/>
                    <a:pt x="112330" y="5916"/>
                  </a:cubicBezTo>
                  <a:cubicBezTo>
                    <a:pt x="121770" y="2533"/>
                    <a:pt x="131523" y="887"/>
                    <a:pt x="141544" y="264"/>
                  </a:cubicBezTo>
                  <a:cubicBezTo>
                    <a:pt x="148344" y="-181"/>
                    <a:pt x="155234" y="-137"/>
                    <a:pt x="161945" y="976"/>
                  </a:cubicBezTo>
                  <a:cubicBezTo>
                    <a:pt x="167000" y="1821"/>
                    <a:pt x="171250" y="3646"/>
                    <a:pt x="175456" y="6361"/>
                  </a:cubicBezTo>
                  <a:cubicBezTo>
                    <a:pt x="187625" y="14193"/>
                    <a:pt x="187983" y="26609"/>
                    <a:pt x="182838" y="38803"/>
                  </a:cubicBezTo>
                  <a:cubicBezTo>
                    <a:pt x="175008" y="57272"/>
                    <a:pt x="153176" y="70222"/>
                    <a:pt x="150268" y="90694"/>
                  </a:cubicBezTo>
                  <a:cubicBezTo>
                    <a:pt x="146957" y="113702"/>
                    <a:pt x="180511" y="128566"/>
                    <a:pt x="166016" y="152375"/>
                  </a:cubicBezTo>
                  <a:cubicBezTo>
                    <a:pt x="154518" y="171289"/>
                    <a:pt x="127586" y="161498"/>
                    <a:pt x="110809" y="171600"/>
                  </a:cubicBezTo>
                  <a:cubicBezTo>
                    <a:pt x="91884" y="182993"/>
                    <a:pt x="96403" y="210852"/>
                    <a:pt x="71528" y="218106"/>
                  </a:cubicBezTo>
                  <a:cubicBezTo>
                    <a:pt x="48443" y="224826"/>
                    <a:pt x="27595" y="210985"/>
                    <a:pt x="16589" y="192294"/>
                  </a:cubicBezTo>
                  <a:cubicBezTo>
                    <a:pt x="-1440" y="161676"/>
                    <a:pt x="-4303" y="109252"/>
                    <a:pt x="5718" y="81081"/>
                  </a:cubicBezTo>
                  <a:lnTo>
                    <a:pt x="5718" y="8108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308363" y="1241795"/>
              <a:ext cx="416975" cy="112245"/>
            </a:xfrm>
            <a:custGeom>
              <a:avLst/>
              <a:gdLst/>
              <a:ahLst/>
              <a:cxnLst/>
              <a:rect l="l" t="t" r="r" b="b"/>
              <a:pathLst>
                <a:path w="833950" h="224490" extrusionOk="0">
                  <a:moveTo>
                    <a:pt x="752477" y="117509"/>
                  </a:moveTo>
                  <a:cubicBezTo>
                    <a:pt x="752477" y="118132"/>
                    <a:pt x="752566" y="118755"/>
                    <a:pt x="752700" y="119378"/>
                  </a:cubicBezTo>
                  <a:cubicBezTo>
                    <a:pt x="751627" y="119645"/>
                    <a:pt x="751716" y="118488"/>
                    <a:pt x="752164" y="117153"/>
                  </a:cubicBezTo>
                  <a:lnTo>
                    <a:pt x="752477" y="117509"/>
                  </a:lnTo>
                  <a:close/>
                  <a:moveTo>
                    <a:pt x="823700" y="243"/>
                  </a:moveTo>
                  <a:cubicBezTo>
                    <a:pt x="809652" y="-335"/>
                    <a:pt x="795694" y="110"/>
                    <a:pt x="781736" y="1667"/>
                  </a:cubicBezTo>
                  <a:cubicBezTo>
                    <a:pt x="776233" y="2290"/>
                    <a:pt x="770775" y="3091"/>
                    <a:pt x="765317" y="4204"/>
                  </a:cubicBezTo>
                  <a:cubicBezTo>
                    <a:pt x="757309" y="5806"/>
                    <a:pt x="749434" y="8076"/>
                    <a:pt x="741516" y="10123"/>
                  </a:cubicBezTo>
                  <a:lnTo>
                    <a:pt x="716507" y="16887"/>
                  </a:lnTo>
                  <a:lnTo>
                    <a:pt x="708678" y="18489"/>
                  </a:lnTo>
                  <a:cubicBezTo>
                    <a:pt x="707112" y="18712"/>
                    <a:pt x="703891" y="18801"/>
                    <a:pt x="702415" y="19113"/>
                  </a:cubicBezTo>
                  <a:cubicBezTo>
                    <a:pt x="695793" y="18935"/>
                    <a:pt x="689172" y="18846"/>
                    <a:pt x="682551" y="18534"/>
                  </a:cubicBezTo>
                  <a:cubicBezTo>
                    <a:pt x="680895" y="18356"/>
                    <a:pt x="679508" y="19113"/>
                    <a:pt x="678121" y="19736"/>
                  </a:cubicBezTo>
                  <a:cubicBezTo>
                    <a:pt x="671321" y="19202"/>
                    <a:pt x="664655" y="18712"/>
                    <a:pt x="659242" y="19024"/>
                  </a:cubicBezTo>
                  <a:cubicBezTo>
                    <a:pt x="638707" y="20314"/>
                    <a:pt x="618619" y="23429"/>
                    <a:pt x="598934" y="28191"/>
                  </a:cubicBezTo>
                  <a:cubicBezTo>
                    <a:pt x="579160" y="32997"/>
                    <a:pt x="559878" y="39495"/>
                    <a:pt x="541043" y="47594"/>
                  </a:cubicBezTo>
                  <a:cubicBezTo>
                    <a:pt x="526011" y="54092"/>
                    <a:pt x="511873" y="61969"/>
                    <a:pt x="498183" y="70558"/>
                  </a:cubicBezTo>
                  <a:cubicBezTo>
                    <a:pt x="467448" y="89917"/>
                    <a:pt x="439307" y="113236"/>
                    <a:pt x="408348" y="132462"/>
                  </a:cubicBezTo>
                  <a:cubicBezTo>
                    <a:pt x="374168" y="153912"/>
                    <a:pt x="337572" y="171090"/>
                    <a:pt x="299321" y="182661"/>
                  </a:cubicBezTo>
                  <a:cubicBezTo>
                    <a:pt x="261427" y="194143"/>
                    <a:pt x="221968" y="200106"/>
                    <a:pt x="181390" y="198282"/>
                  </a:cubicBezTo>
                  <a:cubicBezTo>
                    <a:pt x="168640" y="197748"/>
                    <a:pt x="155531" y="196768"/>
                    <a:pt x="142691" y="194632"/>
                  </a:cubicBezTo>
                  <a:cubicBezTo>
                    <a:pt x="130299" y="192541"/>
                    <a:pt x="118174" y="189381"/>
                    <a:pt x="106900" y="184352"/>
                  </a:cubicBezTo>
                  <a:cubicBezTo>
                    <a:pt x="72631" y="169221"/>
                    <a:pt x="38495" y="135710"/>
                    <a:pt x="26013" y="98995"/>
                  </a:cubicBezTo>
                  <a:cubicBezTo>
                    <a:pt x="17826" y="74875"/>
                    <a:pt x="19213" y="49330"/>
                    <a:pt x="37466" y="27212"/>
                  </a:cubicBezTo>
                  <a:cubicBezTo>
                    <a:pt x="40956" y="23073"/>
                    <a:pt x="40419" y="16843"/>
                    <a:pt x="36258" y="13372"/>
                  </a:cubicBezTo>
                  <a:cubicBezTo>
                    <a:pt x="32053" y="9856"/>
                    <a:pt x="25834" y="10390"/>
                    <a:pt x="22300" y="14573"/>
                  </a:cubicBezTo>
                  <a:cubicBezTo>
                    <a:pt x="-1635" y="42210"/>
                    <a:pt x="-4498" y="74741"/>
                    <a:pt x="5210" y="105715"/>
                  </a:cubicBezTo>
                  <a:cubicBezTo>
                    <a:pt x="18676" y="148572"/>
                    <a:pt x="57375" y="188268"/>
                    <a:pt x="96655" y="206648"/>
                  </a:cubicBezTo>
                  <a:cubicBezTo>
                    <a:pt x="107169" y="211499"/>
                    <a:pt x="118354" y="215059"/>
                    <a:pt x="129851" y="217640"/>
                  </a:cubicBezTo>
                  <a:cubicBezTo>
                    <a:pt x="146360" y="221379"/>
                    <a:pt x="163539" y="223070"/>
                    <a:pt x="180093" y="224004"/>
                  </a:cubicBezTo>
                  <a:cubicBezTo>
                    <a:pt x="223757" y="226274"/>
                    <a:pt x="266393" y="220533"/>
                    <a:pt x="307105" y="208206"/>
                  </a:cubicBezTo>
                  <a:cubicBezTo>
                    <a:pt x="347638" y="195923"/>
                    <a:pt x="386203" y="177098"/>
                    <a:pt x="422217" y="154090"/>
                  </a:cubicBezTo>
                  <a:cubicBezTo>
                    <a:pt x="452908" y="134331"/>
                    <a:pt x="480780" y="110566"/>
                    <a:pt x="511247" y="90629"/>
                  </a:cubicBezTo>
                  <a:cubicBezTo>
                    <a:pt x="523729" y="82396"/>
                    <a:pt x="536614" y="74830"/>
                    <a:pt x="550438" y="68555"/>
                  </a:cubicBezTo>
                  <a:cubicBezTo>
                    <a:pt x="567930" y="60589"/>
                    <a:pt x="585915" y="54136"/>
                    <a:pt x="604303" y="49241"/>
                  </a:cubicBezTo>
                  <a:cubicBezTo>
                    <a:pt x="622690" y="44346"/>
                    <a:pt x="641525" y="41008"/>
                    <a:pt x="660763" y="39361"/>
                  </a:cubicBezTo>
                  <a:cubicBezTo>
                    <a:pt x="666579" y="38872"/>
                    <a:pt x="673603" y="39228"/>
                    <a:pt x="680985" y="39673"/>
                  </a:cubicBezTo>
                  <a:cubicBezTo>
                    <a:pt x="692303" y="44702"/>
                    <a:pt x="701967" y="50977"/>
                    <a:pt x="710512" y="58409"/>
                  </a:cubicBezTo>
                  <a:cubicBezTo>
                    <a:pt x="714181" y="61613"/>
                    <a:pt x="717625" y="65084"/>
                    <a:pt x="721026" y="68689"/>
                  </a:cubicBezTo>
                  <a:cubicBezTo>
                    <a:pt x="725992" y="73940"/>
                    <a:pt x="730913" y="79503"/>
                    <a:pt x="735252" y="86045"/>
                  </a:cubicBezTo>
                  <a:cubicBezTo>
                    <a:pt x="737579" y="89338"/>
                    <a:pt x="739726" y="92854"/>
                    <a:pt x="741695" y="96459"/>
                  </a:cubicBezTo>
                  <a:cubicBezTo>
                    <a:pt x="743797" y="100242"/>
                    <a:pt x="745766" y="104069"/>
                    <a:pt x="747555" y="107896"/>
                  </a:cubicBezTo>
                  <a:lnTo>
                    <a:pt x="751582" y="116263"/>
                  </a:lnTo>
                  <a:cubicBezTo>
                    <a:pt x="751671" y="116485"/>
                    <a:pt x="751895" y="116797"/>
                    <a:pt x="752164" y="117153"/>
                  </a:cubicBezTo>
                  <a:cubicBezTo>
                    <a:pt x="752298" y="116797"/>
                    <a:pt x="752432" y="116396"/>
                    <a:pt x="752566" y="116040"/>
                  </a:cubicBezTo>
                  <a:cubicBezTo>
                    <a:pt x="752477" y="116530"/>
                    <a:pt x="752477" y="117019"/>
                    <a:pt x="752477" y="117509"/>
                  </a:cubicBezTo>
                  <a:cubicBezTo>
                    <a:pt x="753058" y="118265"/>
                    <a:pt x="753595" y="119066"/>
                    <a:pt x="753014" y="119289"/>
                  </a:cubicBezTo>
                  <a:cubicBezTo>
                    <a:pt x="752879" y="119333"/>
                    <a:pt x="752790" y="119378"/>
                    <a:pt x="752700" y="119378"/>
                  </a:cubicBezTo>
                  <a:cubicBezTo>
                    <a:pt x="753192" y="121647"/>
                    <a:pt x="754490" y="123739"/>
                    <a:pt x="756548" y="125119"/>
                  </a:cubicBezTo>
                  <a:cubicBezTo>
                    <a:pt x="759993" y="127967"/>
                    <a:pt x="763124" y="126943"/>
                    <a:pt x="764869" y="126587"/>
                  </a:cubicBezTo>
                  <a:cubicBezTo>
                    <a:pt x="768001" y="126009"/>
                    <a:pt x="770193" y="123650"/>
                    <a:pt x="771580" y="119778"/>
                  </a:cubicBezTo>
                  <a:cubicBezTo>
                    <a:pt x="771938" y="118755"/>
                    <a:pt x="771938" y="117108"/>
                    <a:pt x="771670" y="115017"/>
                  </a:cubicBezTo>
                  <a:cubicBezTo>
                    <a:pt x="771535" y="113815"/>
                    <a:pt x="770640" y="111278"/>
                    <a:pt x="770372" y="110121"/>
                  </a:cubicBezTo>
                  <a:lnTo>
                    <a:pt x="767598" y="100464"/>
                  </a:lnTo>
                  <a:cubicBezTo>
                    <a:pt x="765988" y="94946"/>
                    <a:pt x="764109" y="89383"/>
                    <a:pt x="761872" y="83909"/>
                  </a:cubicBezTo>
                  <a:cubicBezTo>
                    <a:pt x="760351" y="80171"/>
                    <a:pt x="758516" y="76521"/>
                    <a:pt x="756593" y="73006"/>
                  </a:cubicBezTo>
                  <a:cubicBezTo>
                    <a:pt x="752387" y="65574"/>
                    <a:pt x="747600" y="58943"/>
                    <a:pt x="742366" y="52935"/>
                  </a:cubicBezTo>
                  <a:cubicBezTo>
                    <a:pt x="752656" y="56629"/>
                    <a:pt x="762901" y="60411"/>
                    <a:pt x="772877" y="64595"/>
                  </a:cubicBezTo>
                  <a:lnTo>
                    <a:pt x="795605" y="73896"/>
                  </a:lnTo>
                  <a:cubicBezTo>
                    <a:pt x="795739" y="73940"/>
                    <a:pt x="797081" y="74118"/>
                    <a:pt x="798423" y="74430"/>
                  </a:cubicBezTo>
                  <a:cubicBezTo>
                    <a:pt x="799049" y="77055"/>
                    <a:pt x="799944" y="78658"/>
                    <a:pt x="801197" y="76165"/>
                  </a:cubicBezTo>
                  <a:cubicBezTo>
                    <a:pt x="800660" y="75765"/>
                    <a:pt x="800123" y="75275"/>
                    <a:pt x="799676" y="74786"/>
                  </a:cubicBezTo>
                  <a:lnTo>
                    <a:pt x="799318" y="74652"/>
                  </a:lnTo>
                  <a:cubicBezTo>
                    <a:pt x="799139" y="74608"/>
                    <a:pt x="798960" y="74563"/>
                    <a:pt x="798781" y="74519"/>
                  </a:cubicBezTo>
                  <a:lnTo>
                    <a:pt x="798244" y="73718"/>
                  </a:lnTo>
                  <a:cubicBezTo>
                    <a:pt x="798200" y="73362"/>
                    <a:pt x="798110" y="72961"/>
                    <a:pt x="798020" y="72605"/>
                  </a:cubicBezTo>
                  <a:lnTo>
                    <a:pt x="797976" y="72116"/>
                  </a:lnTo>
                  <a:cubicBezTo>
                    <a:pt x="798378" y="73095"/>
                    <a:pt x="798960" y="73985"/>
                    <a:pt x="799676" y="74786"/>
                  </a:cubicBezTo>
                  <a:cubicBezTo>
                    <a:pt x="800750" y="75097"/>
                    <a:pt x="801510" y="75587"/>
                    <a:pt x="801242" y="76165"/>
                  </a:cubicBezTo>
                  <a:lnTo>
                    <a:pt x="801197" y="76165"/>
                  </a:lnTo>
                  <a:cubicBezTo>
                    <a:pt x="802226" y="76877"/>
                    <a:pt x="803434" y="77411"/>
                    <a:pt x="804731" y="77678"/>
                  </a:cubicBezTo>
                  <a:cubicBezTo>
                    <a:pt x="809831" y="78791"/>
                    <a:pt x="814887" y="75542"/>
                    <a:pt x="815961" y="70425"/>
                  </a:cubicBezTo>
                  <a:cubicBezTo>
                    <a:pt x="816274" y="69401"/>
                    <a:pt x="816676" y="63883"/>
                    <a:pt x="811039" y="59922"/>
                  </a:cubicBezTo>
                  <a:cubicBezTo>
                    <a:pt x="809518" y="58809"/>
                    <a:pt x="805268" y="56406"/>
                    <a:pt x="805000" y="56228"/>
                  </a:cubicBezTo>
                  <a:lnTo>
                    <a:pt x="783033" y="43278"/>
                  </a:lnTo>
                  <a:cubicBezTo>
                    <a:pt x="775651" y="39406"/>
                    <a:pt x="768001" y="35757"/>
                    <a:pt x="760306" y="32241"/>
                  </a:cubicBezTo>
                  <a:cubicBezTo>
                    <a:pt x="761111" y="32107"/>
                    <a:pt x="761916" y="31974"/>
                    <a:pt x="762767" y="31840"/>
                  </a:cubicBezTo>
                  <a:cubicBezTo>
                    <a:pt x="767956" y="30861"/>
                    <a:pt x="773146" y="29838"/>
                    <a:pt x="778336" y="28725"/>
                  </a:cubicBezTo>
                  <a:cubicBezTo>
                    <a:pt x="788536" y="26500"/>
                    <a:pt x="798647" y="24052"/>
                    <a:pt x="808981" y="22317"/>
                  </a:cubicBezTo>
                  <a:cubicBezTo>
                    <a:pt x="814126" y="21427"/>
                    <a:pt x="819182" y="20537"/>
                    <a:pt x="824372" y="19914"/>
                  </a:cubicBezTo>
                  <a:cubicBezTo>
                    <a:pt x="829830" y="19736"/>
                    <a:pt x="834125" y="15196"/>
                    <a:pt x="833945" y="9767"/>
                  </a:cubicBezTo>
                  <a:cubicBezTo>
                    <a:pt x="833767" y="4338"/>
                    <a:pt x="829159" y="65"/>
                    <a:pt x="823700" y="24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101296" y="1033597"/>
              <a:ext cx="81682" cy="82406"/>
            </a:xfrm>
            <a:custGeom>
              <a:avLst/>
              <a:gdLst/>
              <a:ahLst/>
              <a:cxnLst/>
              <a:rect l="l" t="t" r="r" b="b"/>
              <a:pathLst>
                <a:path w="163364" h="164811" extrusionOk="0">
                  <a:moveTo>
                    <a:pt x="60273" y="164440"/>
                  </a:moveTo>
                  <a:cubicBezTo>
                    <a:pt x="33877" y="165508"/>
                    <a:pt x="-2138" y="166353"/>
                    <a:pt x="99" y="135513"/>
                  </a:cubicBezTo>
                  <a:cubicBezTo>
                    <a:pt x="949" y="123363"/>
                    <a:pt x="12268" y="115798"/>
                    <a:pt x="13655" y="104939"/>
                  </a:cubicBezTo>
                  <a:cubicBezTo>
                    <a:pt x="15221" y="92745"/>
                    <a:pt x="4215" y="80151"/>
                    <a:pt x="10836" y="68091"/>
                  </a:cubicBezTo>
                  <a:cubicBezTo>
                    <a:pt x="20634" y="50200"/>
                    <a:pt x="48909" y="56119"/>
                    <a:pt x="63091" y="44816"/>
                  </a:cubicBezTo>
                  <a:cubicBezTo>
                    <a:pt x="76333" y="34179"/>
                    <a:pt x="73023" y="14153"/>
                    <a:pt x="90024" y="4407"/>
                  </a:cubicBezTo>
                  <a:cubicBezTo>
                    <a:pt x="98837" y="-666"/>
                    <a:pt x="110648" y="-2135"/>
                    <a:pt x="119238" y="4184"/>
                  </a:cubicBezTo>
                  <a:cubicBezTo>
                    <a:pt x="141831" y="20739"/>
                    <a:pt x="171224" y="110057"/>
                    <a:pt x="161426" y="136759"/>
                  </a:cubicBezTo>
                  <a:cubicBezTo>
                    <a:pt x="151584" y="163461"/>
                    <a:pt x="80494" y="163594"/>
                    <a:pt x="60273" y="164440"/>
                  </a:cubicBezTo>
                  <a:lnTo>
                    <a:pt x="60273" y="164440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114514" y="1054561"/>
              <a:ext cx="242725" cy="62767"/>
            </a:xfrm>
            <a:custGeom>
              <a:avLst/>
              <a:gdLst/>
              <a:ahLst/>
              <a:cxnLst/>
              <a:rect l="l" t="t" r="r" b="b"/>
              <a:pathLst>
                <a:path w="485450" h="125534" extrusionOk="0">
                  <a:moveTo>
                    <a:pt x="470438" y="86377"/>
                  </a:moveTo>
                  <a:cubicBezTo>
                    <a:pt x="470707" y="86555"/>
                    <a:pt x="470930" y="86733"/>
                    <a:pt x="471199" y="86867"/>
                  </a:cubicBezTo>
                  <a:cubicBezTo>
                    <a:pt x="470886" y="87267"/>
                    <a:pt x="470349" y="86911"/>
                    <a:pt x="469812" y="86288"/>
                  </a:cubicBezTo>
                  <a:lnTo>
                    <a:pt x="470438" y="86377"/>
                  </a:lnTo>
                  <a:close/>
                  <a:moveTo>
                    <a:pt x="475002" y="67864"/>
                  </a:moveTo>
                  <a:cubicBezTo>
                    <a:pt x="466412" y="65861"/>
                    <a:pt x="443282" y="66217"/>
                    <a:pt x="441000" y="66262"/>
                  </a:cubicBezTo>
                  <a:cubicBezTo>
                    <a:pt x="428384" y="66529"/>
                    <a:pt x="416171" y="68131"/>
                    <a:pt x="404091" y="70490"/>
                  </a:cubicBezTo>
                  <a:cubicBezTo>
                    <a:pt x="377203" y="75741"/>
                    <a:pt x="351345" y="84864"/>
                    <a:pt x="324144" y="89937"/>
                  </a:cubicBezTo>
                  <a:cubicBezTo>
                    <a:pt x="298195" y="95011"/>
                    <a:pt x="267639" y="98348"/>
                    <a:pt x="236232" y="98838"/>
                  </a:cubicBezTo>
                  <a:cubicBezTo>
                    <a:pt x="209300" y="99239"/>
                    <a:pt x="181875" y="97102"/>
                    <a:pt x="156016" y="91495"/>
                  </a:cubicBezTo>
                  <a:cubicBezTo>
                    <a:pt x="148008" y="84508"/>
                    <a:pt x="141074" y="76720"/>
                    <a:pt x="134363" y="68709"/>
                  </a:cubicBezTo>
                  <a:cubicBezTo>
                    <a:pt x="129755" y="63191"/>
                    <a:pt x="125460" y="57495"/>
                    <a:pt x="121165" y="51754"/>
                  </a:cubicBezTo>
                  <a:cubicBezTo>
                    <a:pt x="115707" y="44544"/>
                    <a:pt x="110294" y="37335"/>
                    <a:pt x="105462" y="29725"/>
                  </a:cubicBezTo>
                  <a:cubicBezTo>
                    <a:pt x="100496" y="21937"/>
                    <a:pt x="95709" y="14193"/>
                    <a:pt x="91548" y="5960"/>
                  </a:cubicBezTo>
                  <a:cubicBezTo>
                    <a:pt x="89624" y="1109"/>
                    <a:pt x="84122" y="-1249"/>
                    <a:pt x="79245" y="664"/>
                  </a:cubicBezTo>
                  <a:cubicBezTo>
                    <a:pt x="74413" y="2623"/>
                    <a:pt x="71997" y="8096"/>
                    <a:pt x="73966" y="12947"/>
                  </a:cubicBezTo>
                  <a:cubicBezTo>
                    <a:pt x="76874" y="22560"/>
                    <a:pt x="80274" y="31950"/>
                    <a:pt x="84479" y="41073"/>
                  </a:cubicBezTo>
                  <a:cubicBezTo>
                    <a:pt x="88774" y="50285"/>
                    <a:pt x="93651" y="59230"/>
                    <a:pt x="99601" y="67463"/>
                  </a:cubicBezTo>
                  <a:cubicBezTo>
                    <a:pt x="99735" y="67641"/>
                    <a:pt x="99959" y="67819"/>
                    <a:pt x="100093" y="67997"/>
                  </a:cubicBezTo>
                  <a:cubicBezTo>
                    <a:pt x="99556" y="67641"/>
                    <a:pt x="98975" y="67285"/>
                    <a:pt x="98438" y="66929"/>
                  </a:cubicBezTo>
                  <a:cubicBezTo>
                    <a:pt x="90206" y="61411"/>
                    <a:pt x="81616" y="56115"/>
                    <a:pt x="73071" y="50330"/>
                  </a:cubicBezTo>
                  <a:cubicBezTo>
                    <a:pt x="67255" y="44500"/>
                    <a:pt x="61753" y="38269"/>
                    <a:pt x="57100" y="31104"/>
                  </a:cubicBezTo>
                  <a:cubicBezTo>
                    <a:pt x="54236" y="26476"/>
                    <a:pt x="48152" y="25008"/>
                    <a:pt x="43499" y="27811"/>
                  </a:cubicBezTo>
                  <a:cubicBezTo>
                    <a:pt x="43320" y="27945"/>
                    <a:pt x="43320" y="28212"/>
                    <a:pt x="43141" y="28345"/>
                  </a:cubicBezTo>
                  <a:cubicBezTo>
                    <a:pt x="41709" y="27411"/>
                    <a:pt x="40323" y="26565"/>
                    <a:pt x="38891" y="26076"/>
                  </a:cubicBezTo>
                  <a:cubicBezTo>
                    <a:pt x="34015" y="24162"/>
                    <a:pt x="28512" y="26521"/>
                    <a:pt x="26588" y="31371"/>
                  </a:cubicBezTo>
                  <a:cubicBezTo>
                    <a:pt x="24664" y="36089"/>
                    <a:pt x="26901" y="41429"/>
                    <a:pt x="31554" y="43432"/>
                  </a:cubicBezTo>
                  <a:lnTo>
                    <a:pt x="31867" y="43610"/>
                  </a:lnTo>
                  <a:cubicBezTo>
                    <a:pt x="31822" y="43565"/>
                    <a:pt x="31777" y="43565"/>
                    <a:pt x="31733" y="43565"/>
                  </a:cubicBezTo>
                  <a:cubicBezTo>
                    <a:pt x="32225" y="43521"/>
                    <a:pt x="32807" y="45212"/>
                    <a:pt x="33388" y="45968"/>
                  </a:cubicBezTo>
                  <a:cubicBezTo>
                    <a:pt x="34909" y="47882"/>
                    <a:pt x="36430" y="49796"/>
                    <a:pt x="37728" y="51131"/>
                  </a:cubicBezTo>
                  <a:cubicBezTo>
                    <a:pt x="41486" y="54869"/>
                    <a:pt x="45244" y="58518"/>
                    <a:pt x="49181" y="62123"/>
                  </a:cubicBezTo>
                  <a:cubicBezTo>
                    <a:pt x="51821" y="64526"/>
                    <a:pt x="54549" y="66796"/>
                    <a:pt x="57278" y="69110"/>
                  </a:cubicBezTo>
                  <a:cubicBezTo>
                    <a:pt x="63497" y="74139"/>
                    <a:pt x="69492" y="79168"/>
                    <a:pt x="75755" y="83662"/>
                  </a:cubicBezTo>
                  <a:cubicBezTo>
                    <a:pt x="75934" y="83796"/>
                    <a:pt x="76158" y="83885"/>
                    <a:pt x="76337" y="84019"/>
                  </a:cubicBezTo>
                  <a:cubicBezTo>
                    <a:pt x="67613" y="83084"/>
                    <a:pt x="58934" y="82283"/>
                    <a:pt x="50299" y="81215"/>
                  </a:cubicBezTo>
                  <a:cubicBezTo>
                    <a:pt x="37638" y="79657"/>
                    <a:pt x="25067" y="78100"/>
                    <a:pt x="12227" y="75919"/>
                  </a:cubicBezTo>
                  <a:cubicBezTo>
                    <a:pt x="6903" y="74628"/>
                    <a:pt x="1579" y="77877"/>
                    <a:pt x="282" y="83173"/>
                  </a:cubicBezTo>
                  <a:cubicBezTo>
                    <a:pt x="-1016" y="88424"/>
                    <a:pt x="2295" y="93765"/>
                    <a:pt x="7574" y="95055"/>
                  </a:cubicBezTo>
                  <a:cubicBezTo>
                    <a:pt x="19161" y="98660"/>
                    <a:pt x="30525" y="102042"/>
                    <a:pt x="42112" y="104801"/>
                  </a:cubicBezTo>
                  <a:cubicBezTo>
                    <a:pt x="49942" y="106671"/>
                    <a:pt x="57815" y="108317"/>
                    <a:pt x="65779" y="109519"/>
                  </a:cubicBezTo>
                  <a:cubicBezTo>
                    <a:pt x="72400" y="110498"/>
                    <a:pt x="79066" y="111165"/>
                    <a:pt x="85822" y="111566"/>
                  </a:cubicBezTo>
                  <a:cubicBezTo>
                    <a:pt x="92532" y="111966"/>
                    <a:pt x="99243" y="111966"/>
                    <a:pt x="106044" y="111877"/>
                  </a:cubicBezTo>
                  <a:lnTo>
                    <a:pt x="130068" y="111388"/>
                  </a:lnTo>
                  <a:cubicBezTo>
                    <a:pt x="133647" y="112634"/>
                    <a:pt x="137003" y="114058"/>
                    <a:pt x="140716" y="115126"/>
                  </a:cubicBezTo>
                  <a:cubicBezTo>
                    <a:pt x="142818" y="115883"/>
                    <a:pt x="144832" y="115705"/>
                    <a:pt x="146711" y="115037"/>
                  </a:cubicBezTo>
                  <a:cubicBezTo>
                    <a:pt x="175388" y="122647"/>
                    <a:pt x="206347" y="125940"/>
                    <a:pt x="236680" y="125495"/>
                  </a:cubicBezTo>
                  <a:cubicBezTo>
                    <a:pt x="269786" y="125006"/>
                    <a:pt x="301953" y="120288"/>
                    <a:pt x="329244" y="114414"/>
                  </a:cubicBezTo>
                  <a:cubicBezTo>
                    <a:pt x="356311" y="108317"/>
                    <a:pt x="381990" y="98304"/>
                    <a:pt x="408789" y="91985"/>
                  </a:cubicBezTo>
                  <a:cubicBezTo>
                    <a:pt x="419571" y="89403"/>
                    <a:pt x="430532" y="87445"/>
                    <a:pt x="441850" y="86733"/>
                  </a:cubicBezTo>
                  <a:cubicBezTo>
                    <a:pt x="443729" y="86600"/>
                    <a:pt x="461670" y="85220"/>
                    <a:pt x="469812" y="86288"/>
                  </a:cubicBezTo>
                  <a:cubicBezTo>
                    <a:pt x="469409" y="85843"/>
                    <a:pt x="469007" y="85265"/>
                    <a:pt x="468693" y="84775"/>
                  </a:cubicBezTo>
                  <a:cubicBezTo>
                    <a:pt x="469186" y="85398"/>
                    <a:pt x="469812" y="85932"/>
                    <a:pt x="470438" y="86377"/>
                  </a:cubicBezTo>
                  <a:lnTo>
                    <a:pt x="470975" y="86466"/>
                  </a:lnTo>
                  <a:cubicBezTo>
                    <a:pt x="471109" y="86511"/>
                    <a:pt x="471378" y="86422"/>
                    <a:pt x="471333" y="86555"/>
                  </a:cubicBezTo>
                  <a:cubicBezTo>
                    <a:pt x="471289" y="86689"/>
                    <a:pt x="471244" y="86778"/>
                    <a:pt x="471199" y="86867"/>
                  </a:cubicBezTo>
                  <a:cubicBezTo>
                    <a:pt x="472988" y="87935"/>
                    <a:pt x="475181" y="88380"/>
                    <a:pt x="477418" y="88068"/>
                  </a:cubicBezTo>
                  <a:cubicBezTo>
                    <a:pt x="482607" y="87267"/>
                    <a:pt x="486142" y="82461"/>
                    <a:pt x="485336" y="77299"/>
                  </a:cubicBezTo>
                  <a:cubicBezTo>
                    <a:pt x="484978" y="74495"/>
                    <a:pt x="482339" y="69644"/>
                    <a:pt x="475002" y="67864"/>
                  </a:cubicBezTo>
                  <a:close/>
                  <a:moveTo>
                    <a:pt x="31464" y="43521"/>
                  </a:moveTo>
                  <a:cubicBezTo>
                    <a:pt x="31420" y="43565"/>
                    <a:pt x="31599" y="43565"/>
                    <a:pt x="31733" y="43565"/>
                  </a:cubicBezTo>
                  <a:cubicBezTo>
                    <a:pt x="31688" y="43565"/>
                    <a:pt x="31599" y="43387"/>
                    <a:pt x="31554" y="43432"/>
                  </a:cubicBezTo>
                  <a:lnTo>
                    <a:pt x="31464" y="4352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594341" y="1100575"/>
              <a:ext cx="101601" cy="103492"/>
            </a:xfrm>
            <a:custGeom>
              <a:avLst/>
              <a:gdLst/>
              <a:ahLst/>
              <a:cxnLst/>
              <a:rect l="l" t="t" r="r" b="b"/>
              <a:pathLst>
                <a:path w="203202" h="206983" extrusionOk="0">
                  <a:moveTo>
                    <a:pt x="203202" y="180549"/>
                  </a:moveTo>
                  <a:cubicBezTo>
                    <a:pt x="203202" y="195146"/>
                    <a:pt x="191391" y="206983"/>
                    <a:pt x="176806" y="206983"/>
                  </a:cubicBezTo>
                  <a:cubicBezTo>
                    <a:pt x="162222" y="206983"/>
                    <a:pt x="150411" y="195146"/>
                    <a:pt x="150411" y="180549"/>
                  </a:cubicBezTo>
                  <a:cubicBezTo>
                    <a:pt x="150411" y="165952"/>
                    <a:pt x="162222" y="154069"/>
                    <a:pt x="176806" y="154069"/>
                  </a:cubicBezTo>
                  <a:cubicBezTo>
                    <a:pt x="191391" y="154069"/>
                    <a:pt x="203202" y="165952"/>
                    <a:pt x="203202" y="180549"/>
                  </a:cubicBezTo>
                  <a:close/>
                  <a:moveTo>
                    <a:pt x="88716" y="100577"/>
                  </a:moveTo>
                  <a:cubicBezTo>
                    <a:pt x="73684" y="100577"/>
                    <a:pt x="61471" y="112504"/>
                    <a:pt x="61471" y="127234"/>
                  </a:cubicBezTo>
                  <a:cubicBezTo>
                    <a:pt x="61471" y="141920"/>
                    <a:pt x="73684" y="153847"/>
                    <a:pt x="88716" y="153847"/>
                  </a:cubicBezTo>
                  <a:cubicBezTo>
                    <a:pt x="103749" y="153847"/>
                    <a:pt x="115962" y="141920"/>
                    <a:pt x="115962" y="127234"/>
                  </a:cubicBezTo>
                  <a:cubicBezTo>
                    <a:pt x="115962" y="112504"/>
                    <a:pt x="103749" y="100577"/>
                    <a:pt x="88716" y="100577"/>
                  </a:cubicBezTo>
                  <a:close/>
                  <a:moveTo>
                    <a:pt x="25903" y="0"/>
                  </a:moveTo>
                  <a:cubicBezTo>
                    <a:pt x="11587" y="0"/>
                    <a:pt x="0" y="11393"/>
                    <a:pt x="0" y="25411"/>
                  </a:cubicBezTo>
                  <a:cubicBezTo>
                    <a:pt x="0" y="39474"/>
                    <a:pt x="11587" y="50867"/>
                    <a:pt x="25903" y="50867"/>
                  </a:cubicBezTo>
                  <a:cubicBezTo>
                    <a:pt x="40175" y="50867"/>
                    <a:pt x="51807" y="39474"/>
                    <a:pt x="51807" y="25411"/>
                  </a:cubicBezTo>
                  <a:cubicBezTo>
                    <a:pt x="51807" y="11393"/>
                    <a:pt x="40175" y="0"/>
                    <a:pt x="25903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428400" y="1094896"/>
              <a:ext cx="248363" cy="227706"/>
            </a:xfrm>
            <a:custGeom>
              <a:avLst/>
              <a:gdLst/>
              <a:ahLst/>
              <a:cxnLst/>
              <a:rect l="l" t="t" r="r" b="b"/>
              <a:pathLst>
                <a:path w="496725" h="455411" extrusionOk="0">
                  <a:moveTo>
                    <a:pt x="368580" y="262445"/>
                  </a:moveTo>
                  <a:cubicBezTo>
                    <a:pt x="424100" y="271880"/>
                    <a:pt x="493534" y="271079"/>
                    <a:pt x="496621" y="209086"/>
                  </a:cubicBezTo>
                  <a:cubicBezTo>
                    <a:pt x="500111" y="139395"/>
                    <a:pt x="415063" y="151455"/>
                    <a:pt x="348940" y="178068"/>
                  </a:cubicBezTo>
                  <a:cubicBezTo>
                    <a:pt x="396676" y="148206"/>
                    <a:pt x="444859" y="103970"/>
                    <a:pt x="407905" y="60535"/>
                  </a:cubicBezTo>
                  <a:cubicBezTo>
                    <a:pt x="370012" y="16032"/>
                    <a:pt x="320486" y="59957"/>
                    <a:pt x="285993" y="113182"/>
                  </a:cubicBezTo>
                  <a:cubicBezTo>
                    <a:pt x="293777" y="50878"/>
                    <a:pt x="281966" y="-14808"/>
                    <a:pt x="216290" y="2948"/>
                  </a:cubicBezTo>
                  <a:cubicBezTo>
                    <a:pt x="159830" y="18257"/>
                    <a:pt x="165288" y="69658"/>
                    <a:pt x="183094" y="114873"/>
                  </a:cubicBezTo>
                  <a:cubicBezTo>
                    <a:pt x="148288" y="74465"/>
                    <a:pt x="100373" y="37883"/>
                    <a:pt x="58453" y="73085"/>
                  </a:cubicBezTo>
                  <a:cubicBezTo>
                    <a:pt x="14206" y="110201"/>
                    <a:pt x="61674" y="152701"/>
                    <a:pt x="119387" y="181628"/>
                  </a:cubicBezTo>
                  <a:cubicBezTo>
                    <a:pt x="57558" y="166052"/>
                    <a:pt x="-6687" y="168277"/>
                    <a:pt x="561" y="228579"/>
                  </a:cubicBezTo>
                  <a:cubicBezTo>
                    <a:pt x="8167" y="291639"/>
                    <a:pt x="80911" y="287234"/>
                    <a:pt x="136566" y="274150"/>
                  </a:cubicBezTo>
                  <a:cubicBezTo>
                    <a:pt x="82656" y="296090"/>
                    <a:pt x="22259" y="333294"/>
                    <a:pt x="52189" y="383405"/>
                  </a:cubicBezTo>
                  <a:cubicBezTo>
                    <a:pt x="85788" y="439745"/>
                    <a:pt x="154059" y="386119"/>
                    <a:pt x="198395" y="330579"/>
                  </a:cubicBezTo>
                  <a:cubicBezTo>
                    <a:pt x="183631" y="382114"/>
                    <a:pt x="180141" y="448201"/>
                    <a:pt x="255794" y="454921"/>
                  </a:cubicBezTo>
                  <a:cubicBezTo>
                    <a:pt x="338202" y="462264"/>
                    <a:pt x="330418" y="385763"/>
                    <a:pt x="303262" y="323103"/>
                  </a:cubicBezTo>
                  <a:cubicBezTo>
                    <a:pt x="336994" y="367205"/>
                    <a:pt x="386788" y="412242"/>
                    <a:pt x="432556" y="376195"/>
                  </a:cubicBezTo>
                  <a:cubicBezTo>
                    <a:pt x="479800" y="338991"/>
                    <a:pt x="428216" y="293152"/>
                    <a:pt x="368580" y="262445"/>
                  </a:cubicBezTo>
                  <a:lnTo>
                    <a:pt x="368580" y="262445"/>
                  </a:lnTo>
                  <a:close/>
                  <a:moveTo>
                    <a:pt x="296104" y="206550"/>
                  </a:moveTo>
                  <a:cubicBezTo>
                    <a:pt x="288498" y="215717"/>
                    <a:pt x="292211" y="226086"/>
                    <a:pt x="296104" y="233741"/>
                  </a:cubicBezTo>
                  <a:cubicBezTo>
                    <a:pt x="265145" y="226709"/>
                    <a:pt x="268724" y="263914"/>
                    <a:pt x="262908" y="259820"/>
                  </a:cubicBezTo>
                  <a:cubicBezTo>
                    <a:pt x="262908" y="259820"/>
                    <a:pt x="263937" y="261867"/>
                    <a:pt x="265860" y="265427"/>
                  </a:cubicBezTo>
                  <a:cubicBezTo>
                    <a:pt x="252528" y="258974"/>
                    <a:pt x="237094" y="266006"/>
                    <a:pt x="228817" y="268809"/>
                  </a:cubicBezTo>
                  <a:cubicBezTo>
                    <a:pt x="222330" y="257594"/>
                    <a:pt x="203137" y="254568"/>
                    <a:pt x="207029" y="251364"/>
                  </a:cubicBezTo>
                  <a:cubicBezTo>
                    <a:pt x="207029" y="251364"/>
                    <a:pt x="204390" y="251987"/>
                    <a:pt x="199826" y="253189"/>
                  </a:cubicBezTo>
                  <a:cubicBezTo>
                    <a:pt x="198171" y="248827"/>
                    <a:pt x="219690" y="225330"/>
                    <a:pt x="196247" y="210733"/>
                  </a:cubicBezTo>
                  <a:cubicBezTo>
                    <a:pt x="196605" y="210822"/>
                    <a:pt x="196963" y="210911"/>
                    <a:pt x="197276" y="211000"/>
                  </a:cubicBezTo>
                  <a:cubicBezTo>
                    <a:pt x="220988" y="216963"/>
                    <a:pt x="225461" y="199429"/>
                    <a:pt x="228146" y="189905"/>
                  </a:cubicBezTo>
                  <a:cubicBezTo>
                    <a:pt x="232664" y="190484"/>
                    <a:pt x="241567" y="193599"/>
                    <a:pt x="250336" y="192976"/>
                  </a:cubicBezTo>
                  <a:cubicBezTo>
                    <a:pt x="253289" y="210733"/>
                    <a:pt x="282235" y="209932"/>
                    <a:pt x="278342" y="214427"/>
                  </a:cubicBezTo>
                  <a:cubicBezTo>
                    <a:pt x="278342" y="214427"/>
                    <a:pt x="285277" y="211623"/>
                    <a:pt x="296104" y="206550"/>
                  </a:cubicBezTo>
                  <a:lnTo>
                    <a:pt x="296104" y="2065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521855" y="1180067"/>
              <a:ext cx="63760" cy="55633"/>
            </a:xfrm>
            <a:custGeom>
              <a:avLst/>
              <a:gdLst/>
              <a:ahLst/>
              <a:cxnLst/>
              <a:rect l="l" t="t" r="r" b="b"/>
              <a:pathLst>
                <a:path w="127520" h="111265" extrusionOk="0">
                  <a:moveTo>
                    <a:pt x="127490" y="53919"/>
                  </a:moveTo>
                  <a:cubicBezTo>
                    <a:pt x="128564" y="84582"/>
                    <a:pt x="100871" y="110260"/>
                    <a:pt x="65706" y="111239"/>
                  </a:cubicBezTo>
                  <a:cubicBezTo>
                    <a:pt x="30542" y="112174"/>
                    <a:pt x="1104" y="88009"/>
                    <a:pt x="30" y="57346"/>
                  </a:cubicBezTo>
                  <a:cubicBezTo>
                    <a:pt x="-1043" y="26639"/>
                    <a:pt x="26650" y="961"/>
                    <a:pt x="61814" y="26"/>
                  </a:cubicBezTo>
                  <a:cubicBezTo>
                    <a:pt x="96978" y="-908"/>
                    <a:pt x="126416" y="23212"/>
                    <a:pt x="127490" y="53919"/>
                  </a:cubicBezTo>
                  <a:lnTo>
                    <a:pt x="127490" y="5391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3396092" y="3712804"/>
            <a:ext cx="2350283" cy="429228"/>
            <a:chOff x="3396092" y="3712804"/>
            <a:chExt cx="2350283" cy="429228"/>
          </a:xfrm>
        </p:grpSpPr>
        <p:sp>
          <p:nvSpPr>
            <p:cNvPr id="249" name="Google Shape;249;p2"/>
            <p:cNvSpPr/>
            <p:nvPr/>
          </p:nvSpPr>
          <p:spPr>
            <a:xfrm rot="10800000">
              <a:off x="4899989" y="3803089"/>
              <a:ext cx="626865" cy="169099"/>
            </a:xfrm>
            <a:custGeom>
              <a:avLst/>
              <a:gdLst/>
              <a:ahLst/>
              <a:cxnLst/>
              <a:rect l="l" t="t" r="r" b="b"/>
              <a:pathLst>
                <a:path w="1253730" h="338197" extrusionOk="0">
                  <a:moveTo>
                    <a:pt x="1239882" y="105370"/>
                  </a:moveTo>
                  <a:cubicBezTo>
                    <a:pt x="1234156" y="107773"/>
                    <a:pt x="1224447" y="116585"/>
                    <a:pt x="1222568" y="117564"/>
                  </a:cubicBezTo>
                  <a:cubicBezTo>
                    <a:pt x="1209147" y="124595"/>
                    <a:pt x="1195323" y="131004"/>
                    <a:pt x="1181364" y="137012"/>
                  </a:cubicBezTo>
                  <a:cubicBezTo>
                    <a:pt x="1167451" y="142930"/>
                    <a:pt x="1153313" y="148449"/>
                    <a:pt x="1139176" y="153611"/>
                  </a:cubicBezTo>
                  <a:cubicBezTo>
                    <a:pt x="1104190" y="166383"/>
                    <a:pt x="1068981" y="175151"/>
                    <a:pt x="1033191" y="180268"/>
                  </a:cubicBezTo>
                  <a:cubicBezTo>
                    <a:pt x="997444" y="185342"/>
                    <a:pt x="961162" y="186721"/>
                    <a:pt x="924073" y="184808"/>
                  </a:cubicBezTo>
                  <a:cubicBezTo>
                    <a:pt x="867927" y="181871"/>
                    <a:pt x="810840" y="174706"/>
                    <a:pt x="754649" y="163402"/>
                  </a:cubicBezTo>
                  <a:cubicBezTo>
                    <a:pt x="698368" y="152098"/>
                    <a:pt x="642982" y="136656"/>
                    <a:pt x="590101" y="117341"/>
                  </a:cubicBezTo>
                  <a:cubicBezTo>
                    <a:pt x="528898" y="94912"/>
                    <a:pt x="472796" y="71904"/>
                    <a:pt x="413920" y="54414"/>
                  </a:cubicBezTo>
                  <a:cubicBezTo>
                    <a:pt x="375759" y="43110"/>
                    <a:pt x="336433" y="34121"/>
                    <a:pt x="293708" y="29314"/>
                  </a:cubicBezTo>
                  <a:cubicBezTo>
                    <a:pt x="241633" y="23395"/>
                    <a:pt x="188304" y="26555"/>
                    <a:pt x="142000" y="43689"/>
                  </a:cubicBezTo>
                  <a:cubicBezTo>
                    <a:pt x="96098" y="60644"/>
                    <a:pt x="57265" y="91485"/>
                    <a:pt x="34180" y="141284"/>
                  </a:cubicBezTo>
                  <a:cubicBezTo>
                    <a:pt x="23980" y="163224"/>
                    <a:pt x="21475" y="198203"/>
                    <a:pt x="32257" y="230646"/>
                  </a:cubicBezTo>
                  <a:cubicBezTo>
                    <a:pt x="41159" y="257481"/>
                    <a:pt x="59413" y="282625"/>
                    <a:pt x="90640" y="297000"/>
                  </a:cubicBezTo>
                  <a:cubicBezTo>
                    <a:pt x="117394" y="309327"/>
                    <a:pt x="139763" y="314222"/>
                    <a:pt x="158106" y="314801"/>
                  </a:cubicBezTo>
                  <a:cubicBezTo>
                    <a:pt x="195731" y="316003"/>
                    <a:pt x="215326" y="298691"/>
                    <a:pt x="219755" y="294864"/>
                  </a:cubicBezTo>
                  <a:cubicBezTo>
                    <a:pt x="239261" y="278131"/>
                    <a:pt x="245256" y="257303"/>
                    <a:pt x="239306" y="239680"/>
                  </a:cubicBezTo>
                  <a:cubicBezTo>
                    <a:pt x="233266" y="221923"/>
                    <a:pt x="215684" y="208038"/>
                    <a:pt x="190183" y="204745"/>
                  </a:cubicBezTo>
                  <a:cubicBezTo>
                    <a:pt x="173720" y="202653"/>
                    <a:pt x="158687" y="213290"/>
                    <a:pt x="150411" y="227486"/>
                  </a:cubicBezTo>
                  <a:cubicBezTo>
                    <a:pt x="142268" y="241416"/>
                    <a:pt x="140434" y="259217"/>
                    <a:pt x="151395" y="273057"/>
                  </a:cubicBezTo>
                  <a:cubicBezTo>
                    <a:pt x="154795" y="277329"/>
                    <a:pt x="154079" y="283515"/>
                    <a:pt x="149784" y="286898"/>
                  </a:cubicBezTo>
                  <a:cubicBezTo>
                    <a:pt x="145534" y="290280"/>
                    <a:pt x="139316" y="289568"/>
                    <a:pt x="135916" y="285340"/>
                  </a:cubicBezTo>
                  <a:cubicBezTo>
                    <a:pt x="119318" y="264869"/>
                    <a:pt x="120704" y="238300"/>
                    <a:pt x="132650" y="217339"/>
                  </a:cubicBezTo>
                  <a:cubicBezTo>
                    <a:pt x="144819" y="195889"/>
                    <a:pt x="167993" y="180936"/>
                    <a:pt x="192778" y="183873"/>
                  </a:cubicBezTo>
                  <a:cubicBezTo>
                    <a:pt x="227987" y="188056"/>
                    <a:pt x="251520" y="208216"/>
                    <a:pt x="260065" y="232604"/>
                  </a:cubicBezTo>
                  <a:cubicBezTo>
                    <a:pt x="268789" y="257615"/>
                    <a:pt x="262168" y="287832"/>
                    <a:pt x="234698" y="311908"/>
                  </a:cubicBezTo>
                  <a:cubicBezTo>
                    <a:pt x="229822" y="316181"/>
                    <a:pt x="210495" y="333893"/>
                    <a:pt x="173854" y="337542"/>
                  </a:cubicBezTo>
                  <a:cubicBezTo>
                    <a:pt x="150456" y="339901"/>
                    <a:pt x="119586" y="336385"/>
                    <a:pt x="80574" y="318851"/>
                  </a:cubicBezTo>
                  <a:cubicBezTo>
                    <a:pt x="42323" y="301628"/>
                    <a:pt x="19685" y="271233"/>
                    <a:pt x="8545" y="238523"/>
                  </a:cubicBezTo>
                  <a:cubicBezTo>
                    <a:pt x="-4787" y="199494"/>
                    <a:pt x="-1342" y="157260"/>
                    <a:pt x="10782" y="130603"/>
                  </a:cubicBezTo>
                  <a:cubicBezTo>
                    <a:pt x="36686" y="73862"/>
                    <a:pt x="80574" y="38348"/>
                    <a:pt x="132694" y="18901"/>
                  </a:cubicBezTo>
                  <a:cubicBezTo>
                    <a:pt x="182712" y="209"/>
                    <a:pt x="240425" y="-3484"/>
                    <a:pt x="296750" y="2879"/>
                  </a:cubicBezTo>
                  <a:cubicBezTo>
                    <a:pt x="341131" y="7953"/>
                    <a:pt x="381977" y="17343"/>
                    <a:pt x="421526" y="29270"/>
                  </a:cubicBezTo>
                  <a:cubicBezTo>
                    <a:pt x="480849" y="47160"/>
                    <a:pt x="537264" y="70791"/>
                    <a:pt x="598914" y="93755"/>
                  </a:cubicBezTo>
                  <a:cubicBezTo>
                    <a:pt x="650453" y="113069"/>
                    <a:pt x="704586" y="128511"/>
                    <a:pt x="759481" y="140038"/>
                  </a:cubicBezTo>
                  <a:cubicBezTo>
                    <a:pt x="814509" y="151564"/>
                    <a:pt x="870342" y="159129"/>
                    <a:pt x="925326" y="162512"/>
                  </a:cubicBezTo>
                  <a:cubicBezTo>
                    <a:pt x="960983" y="164692"/>
                    <a:pt x="995879" y="163713"/>
                    <a:pt x="1030282" y="159174"/>
                  </a:cubicBezTo>
                  <a:cubicBezTo>
                    <a:pt x="1064686" y="154635"/>
                    <a:pt x="1098598" y="146580"/>
                    <a:pt x="1132286" y="134653"/>
                  </a:cubicBezTo>
                  <a:cubicBezTo>
                    <a:pt x="1146155" y="129758"/>
                    <a:pt x="1160024" y="124551"/>
                    <a:pt x="1173669" y="118899"/>
                  </a:cubicBezTo>
                  <a:cubicBezTo>
                    <a:pt x="1187225" y="113247"/>
                    <a:pt x="1200647" y="107194"/>
                    <a:pt x="1213710" y="100564"/>
                  </a:cubicBezTo>
                  <a:cubicBezTo>
                    <a:pt x="1216708" y="99050"/>
                    <a:pt x="1232142" y="89660"/>
                    <a:pt x="1238898" y="87836"/>
                  </a:cubicBezTo>
                  <a:cubicBezTo>
                    <a:pt x="1245654" y="85967"/>
                    <a:pt x="1250038" y="88904"/>
                    <a:pt x="1251827" y="91351"/>
                  </a:cubicBezTo>
                  <a:cubicBezTo>
                    <a:pt x="1254959" y="95490"/>
                    <a:pt x="1254154" y="101409"/>
                    <a:pt x="1249948" y="104524"/>
                  </a:cubicBezTo>
                  <a:cubicBezTo>
                    <a:pt x="1248159" y="105859"/>
                    <a:pt x="1246056" y="106482"/>
                    <a:pt x="1243998" y="106438"/>
                  </a:cubicBezTo>
                  <a:cubicBezTo>
                    <a:pt x="1244043" y="106349"/>
                    <a:pt x="1244088" y="106215"/>
                    <a:pt x="1243998" y="105993"/>
                  </a:cubicBezTo>
                  <a:cubicBezTo>
                    <a:pt x="1243596" y="104480"/>
                    <a:pt x="1242030" y="104480"/>
                    <a:pt x="1240016" y="105325"/>
                  </a:cubicBezTo>
                  <a:cubicBezTo>
                    <a:pt x="1240374" y="105503"/>
                    <a:pt x="1240732" y="105637"/>
                    <a:pt x="1241135" y="105770"/>
                  </a:cubicBezTo>
                  <a:cubicBezTo>
                    <a:pt x="1241403" y="105815"/>
                    <a:pt x="1241940" y="106082"/>
                    <a:pt x="1242477" y="106260"/>
                  </a:cubicBezTo>
                  <a:cubicBezTo>
                    <a:pt x="1242969" y="106349"/>
                    <a:pt x="1243461" y="106393"/>
                    <a:pt x="1243998" y="106438"/>
                  </a:cubicBezTo>
                  <a:cubicBezTo>
                    <a:pt x="1243775" y="106660"/>
                    <a:pt x="1243148" y="106482"/>
                    <a:pt x="1242477" y="106260"/>
                  </a:cubicBezTo>
                  <a:cubicBezTo>
                    <a:pt x="1241582" y="106082"/>
                    <a:pt x="1240732" y="105815"/>
                    <a:pt x="1239882" y="105370"/>
                  </a:cubicBezTo>
                  <a:lnTo>
                    <a:pt x="1239882" y="105370"/>
                  </a:lnTo>
                  <a:close/>
                  <a:moveTo>
                    <a:pt x="1237064" y="103145"/>
                  </a:moveTo>
                  <a:lnTo>
                    <a:pt x="1237108" y="103189"/>
                  </a:lnTo>
                  <a:lnTo>
                    <a:pt x="1237064" y="103145"/>
                  </a:lnTo>
                  <a:lnTo>
                    <a:pt x="1237064" y="10314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 rot="10800000">
              <a:off x="4845903" y="3921678"/>
              <a:ext cx="262736" cy="220353"/>
            </a:xfrm>
            <a:custGeom>
              <a:avLst/>
              <a:gdLst/>
              <a:ahLst/>
              <a:cxnLst/>
              <a:rect l="l" t="t" r="r" b="b"/>
              <a:pathLst>
                <a:path w="525472" h="440707" extrusionOk="0">
                  <a:moveTo>
                    <a:pt x="409895" y="400200"/>
                  </a:moveTo>
                  <a:cubicBezTo>
                    <a:pt x="418306" y="404695"/>
                    <a:pt x="277470" y="424544"/>
                    <a:pt x="210317" y="432599"/>
                  </a:cubicBezTo>
                  <a:cubicBezTo>
                    <a:pt x="105450" y="445237"/>
                    <a:pt x="449" y="447552"/>
                    <a:pt x="2" y="406253"/>
                  </a:cubicBezTo>
                  <a:cubicBezTo>
                    <a:pt x="-401" y="368603"/>
                    <a:pt x="79412" y="362061"/>
                    <a:pt x="169516" y="366645"/>
                  </a:cubicBezTo>
                  <a:cubicBezTo>
                    <a:pt x="84557" y="346708"/>
                    <a:pt x="13513" y="319650"/>
                    <a:pt x="24339" y="285828"/>
                  </a:cubicBezTo>
                  <a:cubicBezTo>
                    <a:pt x="34674" y="253429"/>
                    <a:pt x="97889" y="264911"/>
                    <a:pt x="171037" y="290946"/>
                  </a:cubicBezTo>
                  <a:cubicBezTo>
                    <a:pt x="106479" y="249602"/>
                    <a:pt x="59369" y="207636"/>
                    <a:pt x="78339" y="181068"/>
                  </a:cubicBezTo>
                  <a:cubicBezTo>
                    <a:pt x="101647" y="148447"/>
                    <a:pt x="174571" y="195620"/>
                    <a:pt x="246779" y="256411"/>
                  </a:cubicBezTo>
                  <a:cubicBezTo>
                    <a:pt x="181640" y="187877"/>
                    <a:pt x="129430" y="117784"/>
                    <a:pt x="159494" y="93441"/>
                  </a:cubicBezTo>
                  <a:cubicBezTo>
                    <a:pt x="190006" y="68698"/>
                    <a:pt x="244810" y="130379"/>
                    <a:pt x="296081" y="206167"/>
                  </a:cubicBezTo>
                  <a:cubicBezTo>
                    <a:pt x="260290" y="121567"/>
                    <a:pt x="237608" y="41284"/>
                    <a:pt x="273130" y="28600"/>
                  </a:cubicBezTo>
                  <a:cubicBezTo>
                    <a:pt x="307086" y="16406"/>
                    <a:pt x="335137" y="80268"/>
                    <a:pt x="356433" y="159751"/>
                  </a:cubicBezTo>
                  <a:cubicBezTo>
                    <a:pt x="346009" y="76174"/>
                    <a:pt x="347172" y="3456"/>
                    <a:pt x="381979" y="118"/>
                  </a:cubicBezTo>
                  <a:cubicBezTo>
                    <a:pt x="420677" y="-3531"/>
                    <a:pt x="430117" y="77732"/>
                    <a:pt x="428686" y="169185"/>
                  </a:cubicBezTo>
                  <a:cubicBezTo>
                    <a:pt x="446357" y="79601"/>
                    <a:pt x="472171" y="1542"/>
                    <a:pt x="507962" y="9998"/>
                  </a:cubicBezTo>
                  <a:cubicBezTo>
                    <a:pt x="577844" y="26509"/>
                    <a:pt x="416427" y="397842"/>
                    <a:pt x="410030" y="399177"/>
                  </a:cubicBezTo>
                  <a:lnTo>
                    <a:pt x="409895" y="400200"/>
                  </a:lnTo>
                  <a:lnTo>
                    <a:pt x="409895" y="40020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"/>
            <p:cNvSpPr/>
            <p:nvPr/>
          </p:nvSpPr>
          <p:spPr>
            <a:xfrm rot="10800000">
              <a:off x="4787377" y="3802312"/>
              <a:ext cx="84981" cy="104456"/>
            </a:xfrm>
            <a:custGeom>
              <a:avLst/>
              <a:gdLst/>
              <a:ahLst/>
              <a:cxnLst/>
              <a:rect l="l" t="t" r="r" b="b"/>
              <a:pathLst>
                <a:path w="169962" h="208912" extrusionOk="0">
                  <a:moveTo>
                    <a:pt x="1936" y="15385"/>
                  </a:moveTo>
                  <a:cubicBezTo>
                    <a:pt x="-1240" y="11157"/>
                    <a:pt x="-435" y="5149"/>
                    <a:pt x="3815" y="1945"/>
                  </a:cubicBezTo>
                  <a:cubicBezTo>
                    <a:pt x="8065" y="-1259"/>
                    <a:pt x="14105" y="-414"/>
                    <a:pt x="17326" y="3814"/>
                  </a:cubicBezTo>
                  <a:cubicBezTo>
                    <a:pt x="17326" y="3814"/>
                    <a:pt x="33835" y="23306"/>
                    <a:pt x="56025" y="50186"/>
                  </a:cubicBezTo>
                  <a:cubicBezTo>
                    <a:pt x="67702" y="64383"/>
                    <a:pt x="81078" y="80404"/>
                    <a:pt x="94187" y="97003"/>
                  </a:cubicBezTo>
                  <a:cubicBezTo>
                    <a:pt x="104342" y="109776"/>
                    <a:pt x="114230" y="122904"/>
                    <a:pt x="123535" y="135231"/>
                  </a:cubicBezTo>
                  <a:cubicBezTo>
                    <a:pt x="142146" y="159886"/>
                    <a:pt x="158029" y="181515"/>
                    <a:pt x="167245" y="192062"/>
                  </a:cubicBezTo>
                  <a:cubicBezTo>
                    <a:pt x="171047" y="196067"/>
                    <a:pt x="170824" y="202431"/>
                    <a:pt x="166797" y="206214"/>
                  </a:cubicBezTo>
                  <a:cubicBezTo>
                    <a:pt x="162726" y="209996"/>
                    <a:pt x="156373" y="209774"/>
                    <a:pt x="152571" y="205724"/>
                  </a:cubicBezTo>
                  <a:cubicBezTo>
                    <a:pt x="142325" y="195711"/>
                    <a:pt x="123714" y="175418"/>
                    <a:pt x="103313" y="151208"/>
                  </a:cubicBezTo>
                  <a:cubicBezTo>
                    <a:pt x="93337" y="139326"/>
                    <a:pt x="82823" y="126553"/>
                    <a:pt x="72757" y="113558"/>
                  </a:cubicBezTo>
                  <a:cubicBezTo>
                    <a:pt x="59783" y="96825"/>
                    <a:pt x="47524" y="79825"/>
                    <a:pt x="36787" y="64872"/>
                  </a:cubicBezTo>
                  <a:cubicBezTo>
                    <a:pt x="16342" y="36524"/>
                    <a:pt x="1936" y="15385"/>
                    <a:pt x="1936" y="15385"/>
                  </a:cubicBezTo>
                  <a:lnTo>
                    <a:pt x="1936" y="1538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 rot="10800000">
              <a:off x="4841099" y="3875226"/>
              <a:ext cx="99965" cy="111274"/>
            </a:xfrm>
            <a:custGeom>
              <a:avLst/>
              <a:gdLst/>
              <a:ahLst/>
              <a:cxnLst/>
              <a:rect l="l" t="t" r="r" b="b"/>
              <a:pathLst>
                <a:path w="199930" h="222548" extrusionOk="0">
                  <a:moveTo>
                    <a:pt x="194734" y="220019"/>
                  </a:moveTo>
                  <a:cubicBezTo>
                    <a:pt x="175273" y="237019"/>
                    <a:pt x="60429" y="163589"/>
                    <a:pt x="30812" y="141516"/>
                  </a:cubicBezTo>
                  <a:cubicBezTo>
                    <a:pt x="16988" y="131235"/>
                    <a:pt x="-862" y="114280"/>
                    <a:pt x="32" y="95144"/>
                  </a:cubicBezTo>
                  <a:cubicBezTo>
                    <a:pt x="838" y="76986"/>
                    <a:pt x="38865" y="67730"/>
                    <a:pt x="52600" y="69777"/>
                  </a:cubicBezTo>
                  <a:cubicBezTo>
                    <a:pt x="54747" y="70088"/>
                    <a:pt x="74701" y="76808"/>
                    <a:pt x="75059" y="76319"/>
                  </a:cubicBezTo>
                  <a:cubicBezTo>
                    <a:pt x="76938" y="73871"/>
                    <a:pt x="73090" y="60743"/>
                    <a:pt x="73090" y="57583"/>
                  </a:cubicBezTo>
                  <a:cubicBezTo>
                    <a:pt x="72956" y="39292"/>
                    <a:pt x="75104" y="15795"/>
                    <a:pt x="91881" y="4268"/>
                  </a:cubicBezTo>
                  <a:cubicBezTo>
                    <a:pt x="115637" y="-12020"/>
                    <a:pt x="138677" y="22337"/>
                    <a:pt x="147490" y="39737"/>
                  </a:cubicBezTo>
                  <a:cubicBezTo>
                    <a:pt x="174870" y="94031"/>
                    <a:pt x="214151" y="203063"/>
                    <a:pt x="194734" y="220019"/>
                  </a:cubicBezTo>
                  <a:lnTo>
                    <a:pt x="194734" y="22001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 rot="10800000">
              <a:off x="4891656" y="3942836"/>
              <a:ext cx="127963" cy="116325"/>
            </a:xfrm>
            <a:custGeom>
              <a:avLst/>
              <a:gdLst/>
              <a:ahLst/>
              <a:cxnLst/>
              <a:rect l="l" t="t" r="r" b="b"/>
              <a:pathLst>
                <a:path w="255926" h="232650" extrusionOk="0">
                  <a:moveTo>
                    <a:pt x="255880" y="72912"/>
                  </a:moveTo>
                  <a:cubicBezTo>
                    <a:pt x="255791" y="78163"/>
                    <a:pt x="255433" y="83415"/>
                    <a:pt x="255209" y="88666"/>
                  </a:cubicBezTo>
                  <a:lnTo>
                    <a:pt x="253822" y="112297"/>
                  </a:lnTo>
                  <a:cubicBezTo>
                    <a:pt x="253733" y="114166"/>
                    <a:pt x="252615" y="118439"/>
                    <a:pt x="252212" y="121420"/>
                  </a:cubicBezTo>
                  <a:cubicBezTo>
                    <a:pt x="252391" y="121821"/>
                    <a:pt x="252570" y="122177"/>
                    <a:pt x="252704" y="122577"/>
                  </a:cubicBezTo>
                  <a:lnTo>
                    <a:pt x="252122" y="121954"/>
                  </a:lnTo>
                  <a:cubicBezTo>
                    <a:pt x="251943" y="123556"/>
                    <a:pt x="252033" y="124714"/>
                    <a:pt x="252704" y="124625"/>
                  </a:cubicBezTo>
                  <a:cubicBezTo>
                    <a:pt x="252928" y="124625"/>
                    <a:pt x="253062" y="124580"/>
                    <a:pt x="253196" y="124536"/>
                  </a:cubicBezTo>
                  <a:cubicBezTo>
                    <a:pt x="253375" y="125782"/>
                    <a:pt x="253330" y="127072"/>
                    <a:pt x="252972" y="128407"/>
                  </a:cubicBezTo>
                  <a:cubicBezTo>
                    <a:pt x="252301" y="132413"/>
                    <a:pt x="249975" y="133792"/>
                    <a:pt x="249304" y="134460"/>
                  </a:cubicBezTo>
                  <a:cubicBezTo>
                    <a:pt x="247112" y="136507"/>
                    <a:pt x="244562" y="136507"/>
                    <a:pt x="242369" y="136507"/>
                  </a:cubicBezTo>
                  <a:cubicBezTo>
                    <a:pt x="240445" y="136507"/>
                    <a:pt x="235211" y="135083"/>
                    <a:pt x="233287" y="127962"/>
                  </a:cubicBezTo>
                  <a:cubicBezTo>
                    <a:pt x="232661" y="125693"/>
                    <a:pt x="232124" y="116659"/>
                    <a:pt x="231677" y="113009"/>
                  </a:cubicBezTo>
                  <a:lnTo>
                    <a:pt x="229529" y="88844"/>
                  </a:lnTo>
                  <a:cubicBezTo>
                    <a:pt x="229261" y="83593"/>
                    <a:pt x="228814" y="78386"/>
                    <a:pt x="228635" y="73135"/>
                  </a:cubicBezTo>
                  <a:cubicBezTo>
                    <a:pt x="228456" y="67839"/>
                    <a:pt x="228366" y="62543"/>
                    <a:pt x="228590" y="57292"/>
                  </a:cubicBezTo>
                  <a:cubicBezTo>
                    <a:pt x="229171" y="41270"/>
                    <a:pt x="231095" y="25472"/>
                    <a:pt x="233243" y="9495"/>
                  </a:cubicBezTo>
                  <a:cubicBezTo>
                    <a:pt x="233556" y="3932"/>
                    <a:pt x="238388" y="-295"/>
                    <a:pt x="243980" y="16"/>
                  </a:cubicBezTo>
                  <a:cubicBezTo>
                    <a:pt x="249528" y="372"/>
                    <a:pt x="253822" y="5134"/>
                    <a:pt x="253464" y="10697"/>
                  </a:cubicBezTo>
                  <a:cubicBezTo>
                    <a:pt x="253733" y="20043"/>
                    <a:pt x="254404" y="29299"/>
                    <a:pt x="254896" y="38600"/>
                  </a:cubicBezTo>
                  <a:cubicBezTo>
                    <a:pt x="255209" y="44831"/>
                    <a:pt x="255612" y="51061"/>
                    <a:pt x="255791" y="57292"/>
                  </a:cubicBezTo>
                  <a:cubicBezTo>
                    <a:pt x="255925" y="62498"/>
                    <a:pt x="255970" y="67705"/>
                    <a:pt x="255880" y="72912"/>
                  </a:cubicBezTo>
                  <a:close/>
                  <a:moveTo>
                    <a:pt x="217360" y="98946"/>
                  </a:moveTo>
                  <a:cubicBezTo>
                    <a:pt x="215929" y="90313"/>
                    <a:pt x="214900" y="81635"/>
                    <a:pt x="213334" y="73046"/>
                  </a:cubicBezTo>
                  <a:cubicBezTo>
                    <a:pt x="212305" y="67216"/>
                    <a:pt x="211008" y="61475"/>
                    <a:pt x="209621" y="55734"/>
                  </a:cubicBezTo>
                  <a:cubicBezTo>
                    <a:pt x="206131" y="41092"/>
                    <a:pt x="201881" y="26762"/>
                    <a:pt x="197049" y="12566"/>
                  </a:cubicBezTo>
                  <a:cubicBezTo>
                    <a:pt x="195618" y="7181"/>
                    <a:pt x="190070" y="3932"/>
                    <a:pt x="184657" y="5357"/>
                  </a:cubicBezTo>
                  <a:cubicBezTo>
                    <a:pt x="179243" y="6736"/>
                    <a:pt x="176022" y="12254"/>
                    <a:pt x="177409" y="17639"/>
                  </a:cubicBezTo>
                  <a:cubicBezTo>
                    <a:pt x="179646" y="29611"/>
                    <a:pt x="180988" y="41582"/>
                    <a:pt x="182688" y="53642"/>
                  </a:cubicBezTo>
                  <a:cubicBezTo>
                    <a:pt x="183807" y="61742"/>
                    <a:pt x="184836" y="69886"/>
                    <a:pt x="186312" y="77941"/>
                  </a:cubicBezTo>
                  <a:cubicBezTo>
                    <a:pt x="187878" y="86664"/>
                    <a:pt x="190070" y="95297"/>
                    <a:pt x="192083" y="103975"/>
                  </a:cubicBezTo>
                  <a:lnTo>
                    <a:pt x="199152" y="131790"/>
                  </a:lnTo>
                  <a:cubicBezTo>
                    <a:pt x="199644" y="133659"/>
                    <a:pt x="201568" y="137753"/>
                    <a:pt x="202597" y="140735"/>
                  </a:cubicBezTo>
                  <a:cubicBezTo>
                    <a:pt x="202418" y="141180"/>
                    <a:pt x="202328" y="141669"/>
                    <a:pt x="202239" y="142159"/>
                  </a:cubicBezTo>
                  <a:lnTo>
                    <a:pt x="202328" y="141981"/>
                  </a:lnTo>
                  <a:lnTo>
                    <a:pt x="202776" y="141313"/>
                  </a:lnTo>
                  <a:cubicBezTo>
                    <a:pt x="203268" y="142871"/>
                    <a:pt x="203402" y="144028"/>
                    <a:pt x="202686" y="144117"/>
                  </a:cubicBezTo>
                  <a:cubicBezTo>
                    <a:pt x="202463" y="144117"/>
                    <a:pt x="202239" y="144117"/>
                    <a:pt x="202105" y="144072"/>
                  </a:cubicBezTo>
                  <a:cubicBezTo>
                    <a:pt x="202149" y="145452"/>
                    <a:pt x="202507" y="146832"/>
                    <a:pt x="203178" y="148122"/>
                  </a:cubicBezTo>
                  <a:cubicBezTo>
                    <a:pt x="204968" y="152483"/>
                    <a:pt x="208100" y="153240"/>
                    <a:pt x="209084" y="153685"/>
                  </a:cubicBezTo>
                  <a:cubicBezTo>
                    <a:pt x="212618" y="155287"/>
                    <a:pt x="221655" y="155065"/>
                    <a:pt x="222371" y="143805"/>
                  </a:cubicBezTo>
                  <a:cubicBezTo>
                    <a:pt x="222550" y="141358"/>
                    <a:pt x="221163" y="131968"/>
                    <a:pt x="220805" y="128140"/>
                  </a:cubicBezTo>
                  <a:lnTo>
                    <a:pt x="217360" y="98946"/>
                  </a:lnTo>
                  <a:close/>
                  <a:moveTo>
                    <a:pt x="201612" y="165745"/>
                  </a:moveTo>
                  <a:cubicBezTo>
                    <a:pt x="201076" y="170685"/>
                    <a:pt x="197989" y="172465"/>
                    <a:pt x="196289" y="173578"/>
                  </a:cubicBezTo>
                  <a:cubicBezTo>
                    <a:pt x="193515" y="175447"/>
                    <a:pt x="190115" y="175313"/>
                    <a:pt x="186223" y="173533"/>
                  </a:cubicBezTo>
                  <a:cubicBezTo>
                    <a:pt x="184970" y="172999"/>
                    <a:pt x="183449" y="171575"/>
                    <a:pt x="181749" y="169484"/>
                  </a:cubicBezTo>
                  <a:cubicBezTo>
                    <a:pt x="179646" y="166858"/>
                    <a:pt x="176380" y="160360"/>
                    <a:pt x="174233" y="157824"/>
                  </a:cubicBezTo>
                  <a:lnTo>
                    <a:pt x="155487" y="134816"/>
                  </a:lnTo>
                  <a:cubicBezTo>
                    <a:pt x="151282" y="129253"/>
                    <a:pt x="147121" y="123690"/>
                    <a:pt x="143318" y="117860"/>
                  </a:cubicBezTo>
                  <a:cubicBezTo>
                    <a:pt x="140768" y="114033"/>
                    <a:pt x="138397" y="110072"/>
                    <a:pt x="136160" y="106067"/>
                  </a:cubicBezTo>
                  <a:cubicBezTo>
                    <a:pt x="127884" y="91247"/>
                    <a:pt x="120904" y="75849"/>
                    <a:pt x="113120" y="60718"/>
                  </a:cubicBezTo>
                  <a:cubicBezTo>
                    <a:pt x="110257" y="55912"/>
                    <a:pt x="111822" y="49726"/>
                    <a:pt x="116609" y="46878"/>
                  </a:cubicBezTo>
                  <a:cubicBezTo>
                    <a:pt x="121441" y="44030"/>
                    <a:pt x="127660" y="45587"/>
                    <a:pt x="130523" y="50349"/>
                  </a:cubicBezTo>
                  <a:cubicBezTo>
                    <a:pt x="138666" y="61920"/>
                    <a:pt x="146808" y="73402"/>
                    <a:pt x="154637" y="85150"/>
                  </a:cubicBezTo>
                  <a:cubicBezTo>
                    <a:pt x="158485" y="90891"/>
                    <a:pt x="162332" y="96677"/>
                    <a:pt x="166001" y="102507"/>
                  </a:cubicBezTo>
                  <a:cubicBezTo>
                    <a:pt x="169669" y="108292"/>
                    <a:pt x="173069" y="114211"/>
                    <a:pt x="176828" y="119952"/>
                  </a:cubicBezTo>
                  <a:lnTo>
                    <a:pt x="192396" y="145051"/>
                  </a:lnTo>
                  <a:cubicBezTo>
                    <a:pt x="193425" y="146787"/>
                    <a:pt x="194141" y="151504"/>
                    <a:pt x="195215" y="154842"/>
                  </a:cubicBezTo>
                  <a:cubicBezTo>
                    <a:pt x="199689" y="156355"/>
                    <a:pt x="202507" y="160939"/>
                    <a:pt x="201612" y="165745"/>
                  </a:cubicBezTo>
                  <a:close/>
                  <a:moveTo>
                    <a:pt x="198212" y="158224"/>
                  </a:moveTo>
                  <a:cubicBezTo>
                    <a:pt x="199152" y="157690"/>
                    <a:pt x="196781" y="157067"/>
                    <a:pt x="196333" y="156711"/>
                  </a:cubicBezTo>
                  <a:cubicBezTo>
                    <a:pt x="196155" y="156578"/>
                    <a:pt x="195931" y="156444"/>
                    <a:pt x="195752" y="156311"/>
                  </a:cubicBezTo>
                  <a:cubicBezTo>
                    <a:pt x="196378" y="157868"/>
                    <a:pt x="197183" y="158758"/>
                    <a:pt x="198212" y="158224"/>
                  </a:cubicBezTo>
                  <a:close/>
                  <a:moveTo>
                    <a:pt x="154324" y="159737"/>
                  </a:moveTo>
                  <a:cubicBezTo>
                    <a:pt x="147837" y="151549"/>
                    <a:pt x="141395" y="143360"/>
                    <a:pt x="134460" y="135528"/>
                  </a:cubicBezTo>
                  <a:cubicBezTo>
                    <a:pt x="128912" y="129297"/>
                    <a:pt x="123007" y="123334"/>
                    <a:pt x="117012" y="117504"/>
                  </a:cubicBezTo>
                  <a:cubicBezTo>
                    <a:pt x="107930" y="108692"/>
                    <a:pt x="98446" y="100504"/>
                    <a:pt x="88961" y="92137"/>
                  </a:cubicBezTo>
                  <a:cubicBezTo>
                    <a:pt x="85069" y="88132"/>
                    <a:pt x="78627" y="88043"/>
                    <a:pt x="74600" y="91915"/>
                  </a:cubicBezTo>
                  <a:cubicBezTo>
                    <a:pt x="70618" y="95831"/>
                    <a:pt x="70484" y="102195"/>
                    <a:pt x="74421" y="106200"/>
                  </a:cubicBezTo>
                  <a:cubicBezTo>
                    <a:pt x="82385" y="115724"/>
                    <a:pt x="89901" y="125515"/>
                    <a:pt x="97864" y="135083"/>
                  </a:cubicBezTo>
                  <a:cubicBezTo>
                    <a:pt x="103188" y="141447"/>
                    <a:pt x="108512" y="147722"/>
                    <a:pt x="114149" y="153819"/>
                  </a:cubicBezTo>
                  <a:cubicBezTo>
                    <a:pt x="121218" y="161429"/>
                    <a:pt x="128644" y="168638"/>
                    <a:pt x="136071" y="175937"/>
                  </a:cubicBezTo>
                  <a:cubicBezTo>
                    <a:pt x="143542" y="183280"/>
                    <a:pt x="151148" y="190311"/>
                    <a:pt x="158753" y="197476"/>
                  </a:cubicBezTo>
                  <a:cubicBezTo>
                    <a:pt x="162332" y="201481"/>
                    <a:pt x="168461" y="201793"/>
                    <a:pt x="172488" y="198233"/>
                  </a:cubicBezTo>
                  <a:cubicBezTo>
                    <a:pt x="176469" y="194672"/>
                    <a:pt x="176828" y="188575"/>
                    <a:pt x="173248" y="184615"/>
                  </a:cubicBezTo>
                  <a:cubicBezTo>
                    <a:pt x="166896" y="176293"/>
                    <a:pt x="160766" y="167971"/>
                    <a:pt x="154324" y="159737"/>
                  </a:cubicBezTo>
                  <a:close/>
                  <a:moveTo>
                    <a:pt x="146092" y="200502"/>
                  </a:moveTo>
                  <a:cubicBezTo>
                    <a:pt x="151013" y="202594"/>
                    <a:pt x="153295" y="208290"/>
                    <a:pt x="151148" y="213186"/>
                  </a:cubicBezTo>
                  <a:cubicBezTo>
                    <a:pt x="150745" y="214476"/>
                    <a:pt x="146629" y="221063"/>
                    <a:pt x="137950" y="218125"/>
                  </a:cubicBezTo>
                  <a:cubicBezTo>
                    <a:pt x="137905" y="218125"/>
                    <a:pt x="137815" y="218081"/>
                    <a:pt x="137815" y="218081"/>
                  </a:cubicBezTo>
                  <a:cubicBezTo>
                    <a:pt x="140410" y="222798"/>
                    <a:pt x="138084" y="228717"/>
                    <a:pt x="136697" y="229830"/>
                  </a:cubicBezTo>
                  <a:cubicBezTo>
                    <a:pt x="136160" y="230230"/>
                    <a:pt x="134281" y="232811"/>
                    <a:pt x="129449" y="232633"/>
                  </a:cubicBezTo>
                  <a:cubicBezTo>
                    <a:pt x="128689" y="232678"/>
                    <a:pt x="127928" y="232633"/>
                    <a:pt x="127212" y="232500"/>
                  </a:cubicBezTo>
                  <a:cubicBezTo>
                    <a:pt x="127257" y="232411"/>
                    <a:pt x="127257" y="232322"/>
                    <a:pt x="127302" y="232233"/>
                  </a:cubicBezTo>
                  <a:cubicBezTo>
                    <a:pt x="127392" y="231521"/>
                    <a:pt x="126184" y="231254"/>
                    <a:pt x="124439" y="231209"/>
                  </a:cubicBezTo>
                  <a:lnTo>
                    <a:pt x="124841" y="231654"/>
                  </a:lnTo>
                  <a:lnTo>
                    <a:pt x="125065" y="231832"/>
                  </a:lnTo>
                  <a:cubicBezTo>
                    <a:pt x="124618" y="231654"/>
                    <a:pt x="124215" y="231432"/>
                    <a:pt x="123812" y="231209"/>
                  </a:cubicBezTo>
                  <a:cubicBezTo>
                    <a:pt x="120636" y="231209"/>
                    <a:pt x="116028" y="231788"/>
                    <a:pt x="114104" y="231565"/>
                  </a:cubicBezTo>
                  <a:lnTo>
                    <a:pt x="87887" y="227560"/>
                  </a:lnTo>
                  <a:cubicBezTo>
                    <a:pt x="79834" y="226047"/>
                    <a:pt x="71647" y="224667"/>
                    <a:pt x="63550" y="222709"/>
                  </a:cubicBezTo>
                  <a:cubicBezTo>
                    <a:pt x="54468" y="220484"/>
                    <a:pt x="45475" y="217769"/>
                    <a:pt x="36349" y="215455"/>
                  </a:cubicBezTo>
                  <a:cubicBezTo>
                    <a:pt x="27401" y="213230"/>
                    <a:pt x="18587" y="210916"/>
                    <a:pt x="9461" y="209581"/>
                  </a:cubicBezTo>
                  <a:cubicBezTo>
                    <a:pt x="3913" y="209225"/>
                    <a:pt x="-337" y="204418"/>
                    <a:pt x="21" y="198856"/>
                  </a:cubicBezTo>
                  <a:cubicBezTo>
                    <a:pt x="379" y="193293"/>
                    <a:pt x="5211" y="189065"/>
                    <a:pt x="10758" y="189421"/>
                  </a:cubicBezTo>
                  <a:cubicBezTo>
                    <a:pt x="25119" y="189287"/>
                    <a:pt x="39391" y="190489"/>
                    <a:pt x="53618" y="192803"/>
                  </a:cubicBezTo>
                  <a:cubicBezTo>
                    <a:pt x="59121" y="193738"/>
                    <a:pt x="64579" y="194806"/>
                    <a:pt x="69992" y="196096"/>
                  </a:cubicBezTo>
                  <a:cubicBezTo>
                    <a:pt x="78000" y="198055"/>
                    <a:pt x="85829" y="200591"/>
                    <a:pt x="93659" y="202727"/>
                  </a:cubicBezTo>
                  <a:lnTo>
                    <a:pt x="118488" y="210159"/>
                  </a:lnTo>
                  <a:cubicBezTo>
                    <a:pt x="119473" y="210426"/>
                    <a:pt x="121262" y="210827"/>
                    <a:pt x="122873" y="211183"/>
                  </a:cubicBezTo>
                  <a:cubicBezTo>
                    <a:pt x="110615" y="205175"/>
                    <a:pt x="94956" y="197209"/>
                    <a:pt x="93390" y="196408"/>
                  </a:cubicBezTo>
                  <a:cubicBezTo>
                    <a:pt x="86098" y="192314"/>
                    <a:pt x="78492" y="188842"/>
                    <a:pt x="71021" y="185060"/>
                  </a:cubicBezTo>
                  <a:cubicBezTo>
                    <a:pt x="63415" y="181143"/>
                    <a:pt x="55855" y="177049"/>
                    <a:pt x="48339" y="172955"/>
                  </a:cubicBezTo>
                  <a:cubicBezTo>
                    <a:pt x="37959" y="167347"/>
                    <a:pt x="27848" y="161429"/>
                    <a:pt x="17872" y="155243"/>
                  </a:cubicBezTo>
                  <a:cubicBezTo>
                    <a:pt x="12906" y="152661"/>
                    <a:pt x="11027" y="146520"/>
                    <a:pt x="13621" y="141625"/>
                  </a:cubicBezTo>
                  <a:cubicBezTo>
                    <a:pt x="16216" y="136685"/>
                    <a:pt x="22390" y="134771"/>
                    <a:pt x="27311" y="137397"/>
                  </a:cubicBezTo>
                  <a:cubicBezTo>
                    <a:pt x="43149" y="144428"/>
                    <a:pt x="59478" y="149991"/>
                    <a:pt x="75361" y="156934"/>
                  </a:cubicBezTo>
                  <a:cubicBezTo>
                    <a:pt x="79700" y="158847"/>
                    <a:pt x="83995" y="160895"/>
                    <a:pt x="88156" y="163120"/>
                  </a:cubicBezTo>
                  <a:cubicBezTo>
                    <a:pt x="94553" y="166502"/>
                    <a:pt x="100683" y="170285"/>
                    <a:pt x="106767" y="174156"/>
                  </a:cubicBezTo>
                  <a:cubicBezTo>
                    <a:pt x="108691" y="175492"/>
                    <a:pt x="132939" y="192047"/>
                    <a:pt x="142781" y="198411"/>
                  </a:cubicBezTo>
                  <a:cubicBezTo>
                    <a:pt x="143318" y="198767"/>
                    <a:pt x="143810" y="199167"/>
                    <a:pt x="144213" y="199523"/>
                  </a:cubicBezTo>
                  <a:cubicBezTo>
                    <a:pt x="143632" y="199568"/>
                    <a:pt x="143005" y="199701"/>
                    <a:pt x="142737" y="199701"/>
                  </a:cubicBezTo>
                  <a:cubicBezTo>
                    <a:pt x="143408" y="199746"/>
                    <a:pt x="144124" y="199835"/>
                    <a:pt x="144839" y="200057"/>
                  </a:cubicBezTo>
                  <a:lnTo>
                    <a:pt x="144660" y="199879"/>
                  </a:lnTo>
                  <a:lnTo>
                    <a:pt x="144213" y="199523"/>
                  </a:lnTo>
                  <a:cubicBezTo>
                    <a:pt x="145153" y="199434"/>
                    <a:pt x="146092" y="199479"/>
                    <a:pt x="145645" y="200324"/>
                  </a:cubicBezTo>
                  <a:lnTo>
                    <a:pt x="146092" y="200502"/>
                  </a:lnTo>
                  <a:close/>
                  <a:moveTo>
                    <a:pt x="142424" y="199701"/>
                  </a:moveTo>
                  <a:cubicBezTo>
                    <a:pt x="138129" y="199256"/>
                    <a:pt x="135892" y="201437"/>
                    <a:pt x="134460" y="203573"/>
                  </a:cubicBezTo>
                  <a:cubicBezTo>
                    <a:pt x="136339" y="201081"/>
                    <a:pt x="139337" y="199657"/>
                    <a:pt x="142424" y="19970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"/>
            <p:cNvSpPr/>
            <p:nvPr/>
          </p:nvSpPr>
          <p:spPr>
            <a:xfrm rot="10800000">
              <a:off x="4701290" y="3880083"/>
              <a:ext cx="139692" cy="205957"/>
            </a:xfrm>
            <a:custGeom>
              <a:avLst/>
              <a:gdLst/>
              <a:ahLst/>
              <a:cxnLst/>
              <a:rect l="l" t="t" r="r" b="b"/>
              <a:pathLst>
                <a:path w="279384" h="411913" extrusionOk="0">
                  <a:moveTo>
                    <a:pt x="213565" y="351232"/>
                  </a:moveTo>
                  <a:cubicBezTo>
                    <a:pt x="220812" y="366541"/>
                    <a:pt x="204796" y="383230"/>
                    <a:pt x="193298" y="391863"/>
                  </a:cubicBezTo>
                  <a:cubicBezTo>
                    <a:pt x="167842" y="410999"/>
                    <a:pt x="127309" y="419010"/>
                    <a:pt x="96842" y="404369"/>
                  </a:cubicBezTo>
                  <a:lnTo>
                    <a:pt x="96529" y="400230"/>
                  </a:lnTo>
                  <a:cubicBezTo>
                    <a:pt x="93710" y="400452"/>
                    <a:pt x="89371" y="400096"/>
                    <a:pt x="89102" y="400096"/>
                  </a:cubicBezTo>
                  <a:cubicBezTo>
                    <a:pt x="79662" y="398806"/>
                    <a:pt x="70446" y="394266"/>
                    <a:pt x="62393" y="389683"/>
                  </a:cubicBezTo>
                  <a:cubicBezTo>
                    <a:pt x="36132" y="374641"/>
                    <a:pt x="13986" y="349719"/>
                    <a:pt x="3696" y="322483"/>
                  </a:cubicBezTo>
                  <a:cubicBezTo>
                    <a:pt x="2265" y="318611"/>
                    <a:pt x="1057" y="314695"/>
                    <a:pt x="431" y="310690"/>
                  </a:cubicBezTo>
                  <a:cubicBezTo>
                    <a:pt x="-3864" y="284121"/>
                    <a:pt x="25081" y="294357"/>
                    <a:pt x="38100" y="304860"/>
                  </a:cubicBezTo>
                  <a:cubicBezTo>
                    <a:pt x="64943" y="326533"/>
                    <a:pt x="80020" y="359198"/>
                    <a:pt x="93621" y="389060"/>
                  </a:cubicBezTo>
                  <a:lnTo>
                    <a:pt x="96037" y="393821"/>
                  </a:lnTo>
                  <a:lnTo>
                    <a:pt x="95813" y="391107"/>
                  </a:lnTo>
                  <a:cubicBezTo>
                    <a:pt x="94784" y="390929"/>
                    <a:pt x="120866" y="366407"/>
                    <a:pt x="123193" y="364805"/>
                  </a:cubicBezTo>
                  <a:cubicBezTo>
                    <a:pt x="139746" y="353235"/>
                    <a:pt x="198443" y="319323"/>
                    <a:pt x="213565" y="351232"/>
                  </a:cubicBezTo>
                  <a:close/>
                  <a:moveTo>
                    <a:pt x="106819" y="303169"/>
                  </a:moveTo>
                  <a:cubicBezTo>
                    <a:pt x="104805" y="285368"/>
                    <a:pt x="103374" y="264140"/>
                    <a:pt x="97200" y="247184"/>
                  </a:cubicBezTo>
                  <a:cubicBezTo>
                    <a:pt x="92860" y="235346"/>
                    <a:pt x="87849" y="223642"/>
                    <a:pt x="81497" y="212605"/>
                  </a:cubicBezTo>
                  <a:cubicBezTo>
                    <a:pt x="73891" y="199432"/>
                    <a:pt x="39666" y="157955"/>
                    <a:pt x="34611" y="195204"/>
                  </a:cubicBezTo>
                  <a:cubicBezTo>
                    <a:pt x="34074" y="199254"/>
                    <a:pt x="34029" y="203393"/>
                    <a:pt x="34342" y="207443"/>
                  </a:cubicBezTo>
                  <a:cubicBezTo>
                    <a:pt x="36445" y="234545"/>
                    <a:pt x="51074" y="261514"/>
                    <a:pt x="69015" y="282475"/>
                  </a:cubicBezTo>
                  <a:cubicBezTo>
                    <a:pt x="73846" y="288082"/>
                    <a:pt x="96350" y="313449"/>
                    <a:pt x="106819" y="303169"/>
                  </a:cubicBezTo>
                  <a:close/>
                  <a:moveTo>
                    <a:pt x="126638" y="220260"/>
                  </a:moveTo>
                  <a:cubicBezTo>
                    <a:pt x="127890" y="221194"/>
                    <a:pt x="132006" y="168592"/>
                    <a:pt x="119927" y="129874"/>
                  </a:cubicBezTo>
                  <a:cubicBezTo>
                    <a:pt x="111113" y="101659"/>
                    <a:pt x="86731" y="83635"/>
                    <a:pt x="80736" y="85149"/>
                  </a:cubicBezTo>
                  <a:cubicBezTo>
                    <a:pt x="74249" y="86795"/>
                    <a:pt x="66241" y="113719"/>
                    <a:pt x="73220" y="142023"/>
                  </a:cubicBezTo>
                  <a:cubicBezTo>
                    <a:pt x="81362" y="175000"/>
                    <a:pt x="118943" y="214652"/>
                    <a:pt x="126638" y="220260"/>
                  </a:cubicBezTo>
                  <a:close/>
                  <a:moveTo>
                    <a:pt x="120151" y="305616"/>
                  </a:moveTo>
                  <a:cubicBezTo>
                    <a:pt x="115945" y="308554"/>
                    <a:pt x="149678" y="313671"/>
                    <a:pt x="160371" y="313093"/>
                  </a:cubicBezTo>
                  <a:cubicBezTo>
                    <a:pt x="187169" y="311669"/>
                    <a:pt x="214996" y="306017"/>
                    <a:pt x="236605" y="290352"/>
                  </a:cubicBezTo>
                  <a:cubicBezTo>
                    <a:pt x="244210" y="284833"/>
                    <a:pt x="256021" y="275087"/>
                    <a:pt x="252442" y="264941"/>
                  </a:cubicBezTo>
                  <a:cubicBezTo>
                    <a:pt x="237723" y="223642"/>
                    <a:pt x="131470" y="304014"/>
                    <a:pt x="120151" y="305616"/>
                  </a:cubicBezTo>
                  <a:close/>
                  <a:moveTo>
                    <a:pt x="229760" y="154084"/>
                  </a:moveTo>
                  <a:cubicBezTo>
                    <a:pt x="193432" y="164720"/>
                    <a:pt x="167976" y="193024"/>
                    <a:pt x="152899" y="224621"/>
                  </a:cubicBezTo>
                  <a:lnTo>
                    <a:pt x="146502" y="253192"/>
                  </a:lnTo>
                  <a:cubicBezTo>
                    <a:pt x="147217" y="251634"/>
                    <a:pt x="154733" y="251145"/>
                    <a:pt x="156076" y="250878"/>
                  </a:cubicBezTo>
                  <a:cubicBezTo>
                    <a:pt x="166947" y="248653"/>
                    <a:pt x="177729" y="246027"/>
                    <a:pt x="188377" y="243134"/>
                  </a:cubicBezTo>
                  <a:cubicBezTo>
                    <a:pt x="218396" y="234901"/>
                    <a:pt x="263269" y="221105"/>
                    <a:pt x="276556" y="191377"/>
                  </a:cubicBezTo>
                  <a:cubicBezTo>
                    <a:pt x="278212" y="187683"/>
                    <a:pt x="279151" y="183634"/>
                    <a:pt x="279330" y="179584"/>
                  </a:cubicBezTo>
                  <a:cubicBezTo>
                    <a:pt x="280806" y="152793"/>
                    <a:pt x="251771" y="147631"/>
                    <a:pt x="229760" y="154084"/>
                  </a:cubicBezTo>
                  <a:close/>
                  <a:moveTo>
                    <a:pt x="216294" y="101971"/>
                  </a:moveTo>
                  <a:cubicBezTo>
                    <a:pt x="221528" y="96986"/>
                    <a:pt x="226628" y="91913"/>
                    <a:pt x="231460" y="86617"/>
                  </a:cubicBezTo>
                  <a:cubicBezTo>
                    <a:pt x="235173" y="82523"/>
                    <a:pt x="238797" y="78384"/>
                    <a:pt x="242242" y="74067"/>
                  </a:cubicBezTo>
                  <a:cubicBezTo>
                    <a:pt x="255977" y="57023"/>
                    <a:pt x="281970" y="22622"/>
                    <a:pt x="254232" y="5221"/>
                  </a:cubicBezTo>
                  <a:cubicBezTo>
                    <a:pt x="233965" y="-7418"/>
                    <a:pt x="214504" y="4910"/>
                    <a:pt x="201933" y="20708"/>
                  </a:cubicBezTo>
                  <a:cubicBezTo>
                    <a:pt x="177774" y="50926"/>
                    <a:pt x="168468" y="89688"/>
                    <a:pt x="171779" y="126759"/>
                  </a:cubicBezTo>
                  <a:cubicBezTo>
                    <a:pt x="170168" y="125735"/>
                    <a:pt x="208330" y="109492"/>
                    <a:pt x="216294" y="10197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 rot="10800000">
              <a:off x="4716230" y="3802924"/>
              <a:ext cx="113332" cy="266449"/>
            </a:xfrm>
            <a:custGeom>
              <a:avLst/>
              <a:gdLst/>
              <a:ahLst/>
              <a:cxnLst/>
              <a:rect l="l" t="t" r="r" b="b"/>
              <a:pathLst>
                <a:path w="226665" h="532898" extrusionOk="0">
                  <a:moveTo>
                    <a:pt x="67517" y="526084"/>
                  </a:moveTo>
                  <a:cubicBezTo>
                    <a:pt x="67383" y="526485"/>
                    <a:pt x="67249" y="526885"/>
                    <a:pt x="67204" y="527241"/>
                  </a:cubicBezTo>
                  <a:cubicBezTo>
                    <a:pt x="66354" y="527197"/>
                    <a:pt x="67070" y="526218"/>
                    <a:pt x="67651" y="525550"/>
                  </a:cubicBezTo>
                  <a:lnTo>
                    <a:pt x="67696" y="525728"/>
                  </a:lnTo>
                  <a:cubicBezTo>
                    <a:pt x="67651" y="525817"/>
                    <a:pt x="67562" y="525951"/>
                    <a:pt x="67517" y="526084"/>
                  </a:cubicBezTo>
                  <a:close/>
                  <a:moveTo>
                    <a:pt x="96686" y="259778"/>
                  </a:moveTo>
                  <a:cubicBezTo>
                    <a:pt x="97984" y="259066"/>
                    <a:pt x="98968" y="257820"/>
                    <a:pt x="99460" y="255995"/>
                  </a:cubicBezTo>
                  <a:cubicBezTo>
                    <a:pt x="99684" y="255283"/>
                    <a:pt x="99773" y="253503"/>
                    <a:pt x="99818" y="252702"/>
                  </a:cubicBezTo>
                  <a:cubicBezTo>
                    <a:pt x="100400" y="251634"/>
                    <a:pt x="101071" y="250611"/>
                    <a:pt x="101787" y="249631"/>
                  </a:cubicBezTo>
                  <a:cubicBezTo>
                    <a:pt x="102995" y="247807"/>
                    <a:pt x="104337" y="246071"/>
                    <a:pt x="105634" y="244336"/>
                  </a:cubicBezTo>
                  <a:cubicBezTo>
                    <a:pt x="108587" y="240508"/>
                    <a:pt x="111808" y="236904"/>
                    <a:pt x="115208" y="233388"/>
                  </a:cubicBezTo>
                  <a:cubicBezTo>
                    <a:pt x="120353" y="228092"/>
                    <a:pt x="125856" y="223063"/>
                    <a:pt x="131448" y="218212"/>
                  </a:cubicBezTo>
                  <a:cubicBezTo>
                    <a:pt x="139725" y="210869"/>
                    <a:pt x="148628" y="204149"/>
                    <a:pt x="157665" y="197563"/>
                  </a:cubicBezTo>
                  <a:cubicBezTo>
                    <a:pt x="163705" y="193202"/>
                    <a:pt x="169834" y="188885"/>
                    <a:pt x="176008" y="184702"/>
                  </a:cubicBezTo>
                  <a:cubicBezTo>
                    <a:pt x="191622" y="174154"/>
                    <a:pt x="207727" y="164186"/>
                    <a:pt x="223923" y="154751"/>
                  </a:cubicBezTo>
                  <a:cubicBezTo>
                    <a:pt x="226473" y="153327"/>
                    <a:pt x="227412" y="150123"/>
                    <a:pt x="226025" y="147586"/>
                  </a:cubicBezTo>
                  <a:cubicBezTo>
                    <a:pt x="224594" y="145049"/>
                    <a:pt x="221417" y="144115"/>
                    <a:pt x="218823" y="145539"/>
                  </a:cubicBezTo>
                  <a:cubicBezTo>
                    <a:pt x="206609" y="151725"/>
                    <a:pt x="194351" y="158044"/>
                    <a:pt x="182361" y="164898"/>
                  </a:cubicBezTo>
                  <a:cubicBezTo>
                    <a:pt x="174308" y="169526"/>
                    <a:pt x="166389" y="174332"/>
                    <a:pt x="158739" y="179450"/>
                  </a:cubicBezTo>
                  <a:cubicBezTo>
                    <a:pt x="152296" y="183767"/>
                    <a:pt x="146033" y="188351"/>
                    <a:pt x="139993" y="193113"/>
                  </a:cubicBezTo>
                  <a:cubicBezTo>
                    <a:pt x="133909" y="198008"/>
                    <a:pt x="128048" y="203126"/>
                    <a:pt x="122456" y="208466"/>
                  </a:cubicBezTo>
                  <a:cubicBezTo>
                    <a:pt x="117803" y="212961"/>
                    <a:pt x="113150" y="217545"/>
                    <a:pt x="108811" y="222351"/>
                  </a:cubicBezTo>
                  <a:cubicBezTo>
                    <a:pt x="107200" y="224131"/>
                    <a:pt x="105858" y="226178"/>
                    <a:pt x="104292" y="228048"/>
                  </a:cubicBezTo>
                  <a:cubicBezTo>
                    <a:pt x="109750" y="209000"/>
                    <a:pt x="115835" y="190042"/>
                    <a:pt x="122545" y="171395"/>
                  </a:cubicBezTo>
                  <a:cubicBezTo>
                    <a:pt x="135967" y="134191"/>
                    <a:pt x="151849" y="98099"/>
                    <a:pt x="170371" y="64811"/>
                  </a:cubicBezTo>
                  <a:cubicBezTo>
                    <a:pt x="173637" y="58936"/>
                    <a:pt x="177261" y="53284"/>
                    <a:pt x="181019" y="47721"/>
                  </a:cubicBezTo>
                  <a:cubicBezTo>
                    <a:pt x="190100" y="34415"/>
                    <a:pt x="200122" y="21687"/>
                    <a:pt x="208801" y="8114"/>
                  </a:cubicBezTo>
                  <a:cubicBezTo>
                    <a:pt x="210412" y="5666"/>
                    <a:pt x="209696" y="2417"/>
                    <a:pt x="207280" y="860"/>
                  </a:cubicBezTo>
                  <a:cubicBezTo>
                    <a:pt x="204819" y="-742"/>
                    <a:pt x="201554" y="-30"/>
                    <a:pt x="199988" y="2373"/>
                  </a:cubicBezTo>
                  <a:cubicBezTo>
                    <a:pt x="191040" y="15724"/>
                    <a:pt x="180795" y="28140"/>
                    <a:pt x="171534" y="41179"/>
                  </a:cubicBezTo>
                  <a:cubicBezTo>
                    <a:pt x="167463" y="46965"/>
                    <a:pt x="163526" y="52839"/>
                    <a:pt x="159991" y="58981"/>
                  </a:cubicBezTo>
                  <a:cubicBezTo>
                    <a:pt x="140575" y="92536"/>
                    <a:pt x="123574" y="128939"/>
                    <a:pt x="109571" y="166678"/>
                  </a:cubicBezTo>
                  <a:cubicBezTo>
                    <a:pt x="108632" y="169170"/>
                    <a:pt x="107961" y="171796"/>
                    <a:pt x="107066" y="174332"/>
                  </a:cubicBezTo>
                  <a:cubicBezTo>
                    <a:pt x="106663" y="172419"/>
                    <a:pt x="106663" y="170461"/>
                    <a:pt x="106216" y="168547"/>
                  </a:cubicBezTo>
                  <a:cubicBezTo>
                    <a:pt x="104605" y="161204"/>
                    <a:pt x="102681" y="153906"/>
                    <a:pt x="100489" y="146741"/>
                  </a:cubicBezTo>
                  <a:cubicBezTo>
                    <a:pt x="98387" y="139620"/>
                    <a:pt x="95881" y="132633"/>
                    <a:pt x="93823" y="125602"/>
                  </a:cubicBezTo>
                  <a:cubicBezTo>
                    <a:pt x="92794" y="122442"/>
                    <a:pt x="91721" y="119282"/>
                    <a:pt x="90468" y="116167"/>
                  </a:cubicBezTo>
                  <a:cubicBezTo>
                    <a:pt x="88678" y="111583"/>
                    <a:pt x="86620" y="107133"/>
                    <a:pt x="84562" y="102638"/>
                  </a:cubicBezTo>
                  <a:lnTo>
                    <a:pt x="80446" y="94806"/>
                  </a:lnTo>
                  <a:cubicBezTo>
                    <a:pt x="80223" y="94405"/>
                    <a:pt x="79462" y="93737"/>
                    <a:pt x="78836" y="93114"/>
                  </a:cubicBezTo>
                  <a:cubicBezTo>
                    <a:pt x="78836" y="92892"/>
                    <a:pt x="78791" y="92714"/>
                    <a:pt x="78746" y="92536"/>
                  </a:cubicBezTo>
                  <a:lnTo>
                    <a:pt x="78702" y="92981"/>
                  </a:lnTo>
                  <a:cubicBezTo>
                    <a:pt x="78120" y="92358"/>
                    <a:pt x="77717" y="91779"/>
                    <a:pt x="78120" y="91512"/>
                  </a:cubicBezTo>
                  <a:cubicBezTo>
                    <a:pt x="78254" y="91423"/>
                    <a:pt x="78299" y="91423"/>
                    <a:pt x="78388" y="91379"/>
                  </a:cubicBezTo>
                  <a:cubicBezTo>
                    <a:pt x="77986" y="90533"/>
                    <a:pt x="77360" y="89732"/>
                    <a:pt x="76465" y="89198"/>
                  </a:cubicBezTo>
                  <a:cubicBezTo>
                    <a:pt x="73422" y="87107"/>
                    <a:pt x="71230" y="88798"/>
                    <a:pt x="70425" y="89332"/>
                  </a:cubicBezTo>
                  <a:cubicBezTo>
                    <a:pt x="69217" y="90177"/>
                    <a:pt x="67964" y="91824"/>
                    <a:pt x="68546" y="94761"/>
                  </a:cubicBezTo>
                  <a:cubicBezTo>
                    <a:pt x="68680" y="95518"/>
                    <a:pt x="70470" y="98455"/>
                    <a:pt x="71051" y="99701"/>
                  </a:cubicBezTo>
                  <a:lnTo>
                    <a:pt x="74004" y="106955"/>
                  </a:lnTo>
                  <a:cubicBezTo>
                    <a:pt x="75301" y="110649"/>
                    <a:pt x="76599" y="114342"/>
                    <a:pt x="77807" y="118081"/>
                  </a:cubicBezTo>
                  <a:cubicBezTo>
                    <a:pt x="78970" y="121730"/>
                    <a:pt x="80044" y="125424"/>
                    <a:pt x="80894" y="129162"/>
                  </a:cubicBezTo>
                  <a:cubicBezTo>
                    <a:pt x="83086" y="137484"/>
                    <a:pt x="85323" y="145939"/>
                    <a:pt x="87918" y="154351"/>
                  </a:cubicBezTo>
                  <a:cubicBezTo>
                    <a:pt x="90423" y="162539"/>
                    <a:pt x="93152" y="170639"/>
                    <a:pt x="95389" y="178827"/>
                  </a:cubicBezTo>
                  <a:cubicBezTo>
                    <a:pt x="97044" y="184924"/>
                    <a:pt x="98476" y="190977"/>
                    <a:pt x="99595" y="197118"/>
                  </a:cubicBezTo>
                  <a:cubicBezTo>
                    <a:pt x="93242" y="216655"/>
                    <a:pt x="87649" y="236281"/>
                    <a:pt x="82773" y="256084"/>
                  </a:cubicBezTo>
                  <a:cubicBezTo>
                    <a:pt x="82549" y="255461"/>
                    <a:pt x="82415" y="254794"/>
                    <a:pt x="82191" y="254126"/>
                  </a:cubicBezTo>
                  <a:cubicBezTo>
                    <a:pt x="80402" y="248875"/>
                    <a:pt x="78388" y="243668"/>
                    <a:pt x="76152" y="238595"/>
                  </a:cubicBezTo>
                  <a:cubicBezTo>
                    <a:pt x="74273" y="234322"/>
                    <a:pt x="72215" y="230184"/>
                    <a:pt x="69933" y="226045"/>
                  </a:cubicBezTo>
                  <a:cubicBezTo>
                    <a:pt x="67651" y="221995"/>
                    <a:pt x="65146" y="218079"/>
                    <a:pt x="62506" y="214118"/>
                  </a:cubicBezTo>
                  <a:lnTo>
                    <a:pt x="49756" y="196094"/>
                  </a:lnTo>
                  <a:lnTo>
                    <a:pt x="45103" y="190131"/>
                  </a:lnTo>
                  <a:cubicBezTo>
                    <a:pt x="44835" y="189775"/>
                    <a:pt x="44074" y="189196"/>
                    <a:pt x="43448" y="188662"/>
                  </a:cubicBezTo>
                  <a:cubicBezTo>
                    <a:pt x="43403" y="188395"/>
                    <a:pt x="43313" y="188084"/>
                    <a:pt x="43224" y="187817"/>
                  </a:cubicBezTo>
                  <a:lnTo>
                    <a:pt x="43224" y="188440"/>
                  </a:lnTo>
                  <a:cubicBezTo>
                    <a:pt x="42732" y="187950"/>
                    <a:pt x="42464" y="187505"/>
                    <a:pt x="42821" y="187283"/>
                  </a:cubicBezTo>
                  <a:cubicBezTo>
                    <a:pt x="42866" y="187238"/>
                    <a:pt x="42866" y="187238"/>
                    <a:pt x="42911" y="187194"/>
                  </a:cubicBezTo>
                  <a:cubicBezTo>
                    <a:pt x="42642" y="186660"/>
                    <a:pt x="42240" y="186170"/>
                    <a:pt x="41748" y="185770"/>
                  </a:cubicBezTo>
                  <a:cubicBezTo>
                    <a:pt x="40450" y="184568"/>
                    <a:pt x="39332" y="184568"/>
                    <a:pt x="38884" y="184479"/>
                  </a:cubicBezTo>
                  <a:cubicBezTo>
                    <a:pt x="37632" y="184257"/>
                    <a:pt x="36603" y="184657"/>
                    <a:pt x="35797" y="185058"/>
                  </a:cubicBezTo>
                  <a:cubicBezTo>
                    <a:pt x="34545" y="185636"/>
                    <a:pt x="33740" y="186793"/>
                    <a:pt x="33292" y="188440"/>
                  </a:cubicBezTo>
                  <a:cubicBezTo>
                    <a:pt x="33113" y="189018"/>
                    <a:pt x="33024" y="190220"/>
                    <a:pt x="33695" y="191867"/>
                  </a:cubicBezTo>
                  <a:cubicBezTo>
                    <a:pt x="34008" y="192579"/>
                    <a:pt x="35663" y="195026"/>
                    <a:pt x="36290" y="196050"/>
                  </a:cubicBezTo>
                  <a:lnTo>
                    <a:pt x="40316" y="202458"/>
                  </a:lnTo>
                  <a:lnTo>
                    <a:pt x="51188" y="221150"/>
                  </a:lnTo>
                  <a:cubicBezTo>
                    <a:pt x="54588" y="226890"/>
                    <a:pt x="57496" y="232765"/>
                    <a:pt x="60359" y="238595"/>
                  </a:cubicBezTo>
                  <a:cubicBezTo>
                    <a:pt x="62327" y="242555"/>
                    <a:pt x="64296" y="246472"/>
                    <a:pt x="66175" y="250433"/>
                  </a:cubicBezTo>
                  <a:cubicBezTo>
                    <a:pt x="70246" y="259111"/>
                    <a:pt x="74004" y="267922"/>
                    <a:pt x="77583" y="276867"/>
                  </a:cubicBezTo>
                  <a:cubicBezTo>
                    <a:pt x="77315" y="278158"/>
                    <a:pt x="76867" y="279493"/>
                    <a:pt x="76599" y="280784"/>
                  </a:cubicBezTo>
                  <a:cubicBezTo>
                    <a:pt x="74362" y="291375"/>
                    <a:pt x="72349" y="301923"/>
                    <a:pt x="70559" y="312470"/>
                  </a:cubicBezTo>
                  <a:cubicBezTo>
                    <a:pt x="68770" y="323150"/>
                    <a:pt x="67204" y="333787"/>
                    <a:pt x="65862" y="344334"/>
                  </a:cubicBezTo>
                  <a:cubicBezTo>
                    <a:pt x="65414" y="347805"/>
                    <a:pt x="65370" y="351321"/>
                    <a:pt x="64967" y="354792"/>
                  </a:cubicBezTo>
                  <a:cubicBezTo>
                    <a:pt x="63222" y="353190"/>
                    <a:pt x="61477" y="351543"/>
                    <a:pt x="59822" y="349852"/>
                  </a:cubicBezTo>
                  <a:cubicBezTo>
                    <a:pt x="56467" y="346337"/>
                    <a:pt x="53290" y="342643"/>
                    <a:pt x="50203" y="338949"/>
                  </a:cubicBezTo>
                  <a:cubicBezTo>
                    <a:pt x="45506" y="333520"/>
                    <a:pt x="41345" y="327779"/>
                    <a:pt x="37229" y="322038"/>
                  </a:cubicBezTo>
                  <a:cubicBezTo>
                    <a:pt x="34455" y="318122"/>
                    <a:pt x="31726" y="314250"/>
                    <a:pt x="29042" y="310289"/>
                  </a:cubicBezTo>
                  <a:cubicBezTo>
                    <a:pt x="22286" y="300231"/>
                    <a:pt x="15934" y="289951"/>
                    <a:pt x="9983" y="279448"/>
                  </a:cubicBezTo>
                  <a:cubicBezTo>
                    <a:pt x="8686" y="276823"/>
                    <a:pt x="5510" y="275799"/>
                    <a:pt x="2915" y="277134"/>
                  </a:cubicBezTo>
                  <a:cubicBezTo>
                    <a:pt x="275" y="278425"/>
                    <a:pt x="-754" y="281585"/>
                    <a:pt x="588" y="284166"/>
                  </a:cubicBezTo>
                  <a:cubicBezTo>
                    <a:pt x="4257" y="292310"/>
                    <a:pt x="8015" y="300454"/>
                    <a:pt x="12220" y="308375"/>
                  </a:cubicBezTo>
                  <a:cubicBezTo>
                    <a:pt x="15039" y="313671"/>
                    <a:pt x="18036" y="318923"/>
                    <a:pt x="21347" y="323996"/>
                  </a:cubicBezTo>
                  <a:cubicBezTo>
                    <a:pt x="24076" y="328268"/>
                    <a:pt x="27029" y="332363"/>
                    <a:pt x="30160" y="336368"/>
                  </a:cubicBezTo>
                  <a:cubicBezTo>
                    <a:pt x="33337" y="340329"/>
                    <a:pt x="36737" y="344111"/>
                    <a:pt x="40271" y="347850"/>
                  </a:cubicBezTo>
                  <a:cubicBezTo>
                    <a:pt x="43224" y="350876"/>
                    <a:pt x="46266" y="353947"/>
                    <a:pt x="49398" y="356839"/>
                  </a:cubicBezTo>
                  <a:cubicBezTo>
                    <a:pt x="52664" y="359821"/>
                    <a:pt x="56019" y="362669"/>
                    <a:pt x="59598" y="365250"/>
                  </a:cubicBezTo>
                  <a:lnTo>
                    <a:pt x="63848" y="368009"/>
                  </a:lnTo>
                  <a:cubicBezTo>
                    <a:pt x="62730" y="380070"/>
                    <a:pt x="61298" y="392130"/>
                    <a:pt x="60806" y="404235"/>
                  </a:cubicBezTo>
                  <a:cubicBezTo>
                    <a:pt x="60046" y="424217"/>
                    <a:pt x="60135" y="444243"/>
                    <a:pt x="61119" y="464314"/>
                  </a:cubicBezTo>
                  <a:cubicBezTo>
                    <a:pt x="61477" y="471701"/>
                    <a:pt x="62014" y="479133"/>
                    <a:pt x="62685" y="486521"/>
                  </a:cubicBezTo>
                  <a:cubicBezTo>
                    <a:pt x="63312" y="493908"/>
                    <a:pt x="64117" y="501251"/>
                    <a:pt x="65012" y="508639"/>
                  </a:cubicBezTo>
                  <a:lnTo>
                    <a:pt x="66891" y="522524"/>
                  </a:lnTo>
                  <a:cubicBezTo>
                    <a:pt x="66891" y="522613"/>
                    <a:pt x="67472" y="524215"/>
                    <a:pt x="67651" y="525550"/>
                  </a:cubicBezTo>
                  <a:lnTo>
                    <a:pt x="68099" y="525061"/>
                  </a:lnTo>
                  <a:cubicBezTo>
                    <a:pt x="67964" y="525283"/>
                    <a:pt x="67830" y="525461"/>
                    <a:pt x="67696" y="525728"/>
                  </a:cubicBezTo>
                  <a:cubicBezTo>
                    <a:pt x="67830" y="526574"/>
                    <a:pt x="67785" y="527286"/>
                    <a:pt x="67293" y="527241"/>
                  </a:cubicBezTo>
                  <a:lnTo>
                    <a:pt x="67204" y="527241"/>
                  </a:lnTo>
                  <a:cubicBezTo>
                    <a:pt x="66846" y="529511"/>
                    <a:pt x="68099" y="531736"/>
                    <a:pt x="70291" y="532671"/>
                  </a:cubicBezTo>
                  <a:cubicBezTo>
                    <a:pt x="71588" y="533205"/>
                    <a:pt x="77136" y="533249"/>
                    <a:pt x="77404" y="527597"/>
                  </a:cubicBezTo>
                  <a:cubicBezTo>
                    <a:pt x="77494" y="525951"/>
                    <a:pt x="77046" y="521545"/>
                    <a:pt x="77046" y="521278"/>
                  </a:cubicBezTo>
                  <a:lnTo>
                    <a:pt x="75480" y="507437"/>
                  </a:lnTo>
                  <a:cubicBezTo>
                    <a:pt x="74720" y="500183"/>
                    <a:pt x="74094" y="492929"/>
                    <a:pt x="73601" y="485675"/>
                  </a:cubicBezTo>
                  <a:cubicBezTo>
                    <a:pt x="73109" y="478421"/>
                    <a:pt x="72751" y="471123"/>
                    <a:pt x="72528" y="463869"/>
                  </a:cubicBezTo>
                  <a:cubicBezTo>
                    <a:pt x="71901" y="444154"/>
                    <a:pt x="72170" y="424439"/>
                    <a:pt x="73288" y="404813"/>
                  </a:cubicBezTo>
                  <a:cubicBezTo>
                    <a:pt x="73959" y="393287"/>
                    <a:pt x="75480" y="381805"/>
                    <a:pt x="76688" y="370324"/>
                  </a:cubicBezTo>
                  <a:cubicBezTo>
                    <a:pt x="77091" y="370324"/>
                    <a:pt x="77583" y="370279"/>
                    <a:pt x="77896" y="370324"/>
                  </a:cubicBezTo>
                  <a:lnTo>
                    <a:pt x="85457" y="370324"/>
                  </a:lnTo>
                  <a:cubicBezTo>
                    <a:pt x="89260" y="370190"/>
                    <a:pt x="93018" y="369968"/>
                    <a:pt x="96821" y="369612"/>
                  </a:cubicBezTo>
                  <a:cubicBezTo>
                    <a:pt x="100534" y="369256"/>
                    <a:pt x="104292" y="368811"/>
                    <a:pt x="108005" y="368276"/>
                  </a:cubicBezTo>
                  <a:cubicBezTo>
                    <a:pt x="114671" y="367208"/>
                    <a:pt x="121203" y="365918"/>
                    <a:pt x="127556" y="364004"/>
                  </a:cubicBezTo>
                  <a:cubicBezTo>
                    <a:pt x="131806" y="362669"/>
                    <a:pt x="136012" y="361067"/>
                    <a:pt x="140038" y="359287"/>
                  </a:cubicBezTo>
                  <a:cubicBezTo>
                    <a:pt x="150194" y="354748"/>
                    <a:pt x="159634" y="348918"/>
                    <a:pt x="168492" y="342064"/>
                  </a:cubicBezTo>
                  <a:cubicBezTo>
                    <a:pt x="170908" y="340373"/>
                    <a:pt x="171445" y="337124"/>
                    <a:pt x="169789" y="334721"/>
                  </a:cubicBezTo>
                  <a:cubicBezTo>
                    <a:pt x="168134" y="332363"/>
                    <a:pt x="164823" y="331784"/>
                    <a:pt x="162452" y="333475"/>
                  </a:cubicBezTo>
                  <a:cubicBezTo>
                    <a:pt x="153728" y="338904"/>
                    <a:pt x="144467" y="343088"/>
                    <a:pt x="134848" y="346559"/>
                  </a:cubicBezTo>
                  <a:cubicBezTo>
                    <a:pt x="131046" y="347939"/>
                    <a:pt x="127198" y="349185"/>
                    <a:pt x="123306" y="350386"/>
                  </a:cubicBezTo>
                  <a:cubicBezTo>
                    <a:pt x="117535" y="352211"/>
                    <a:pt x="111674" y="353902"/>
                    <a:pt x="105590" y="355148"/>
                  </a:cubicBezTo>
                  <a:cubicBezTo>
                    <a:pt x="101429" y="356127"/>
                    <a:pt x="97223" y="356973"/>
                    <a:pt x="92973" y="357729"/>
                  </a:cubicBezTo>
                  <a:cubicBezTo>
                    <a:pt x="90155" y="358219"/>
                    <a:pt x="87381" y="358708"/>
                    <a:pt x="84562" y="359064"/>
                  </a:cubicBezTo>
                  <a:lnTo>
                    <a:pt x="78120" y="359865"/>
                  </a:lnTo>
                  <a:cubicBezTo>
                    <a:pt x="78031" y="359865"/>
                    <a:pt x="77852" y="359954"/>
                    <a:pt x="77717" y="359954"/>
                  </a:cubicBezTo>
                  <a:cubicBezTo>
                    <a:pt x="78299" y="355326"/>
                    <a:pt x="78433" y="350698"/>
                    <a:pt x="79104" y="346114"/>
                  </a:cubicBezTo>
                  <a:cubicBezTo>
                    <a:pt x="80536" y="335745"/>
                    <a:pt x="82281" y="325287"/>
                    <a:pt x="84160" y="314784"/>
                  </a:cubicBezTo>
                  <a:cubicBezTo>
                    <a:pt x="86039" y="304504"/>
                    <a:pt x="88097" y="294090"/>
                    <a:pt x="90378" y="283721"/>
                  </a:cubicBezTo>
                  <a:cubicBezTo>
                    <a:pt x="90557" y="282875"/>
                    <a:pt x="90826" y="282030"/>
                    <a:pt x="91005" y="281184"/>
                  </a:cubicBezTo>
                  <a:cubicBezTo>
                    <a:pt x="92749" y="280962"/>
                    <a:pt x="94584" y="280739"/>
                    <a:pt x="94807" y="280739"/>
                  </a:cubicBezTo>
                  <a:cubicBezTo>
                    <a:pt x="98566" y="280339"/>
                    <a:pt x="102324" y="279894"/>
                    <a:pt x="106037" y="279404"/>
                  </a:cubicBezTo>
                  <a:cubicBezTo>
                    <a:pt x="109840" y="278914"/>
                    <a:pt x="113598" y="278336"/>
                    <a:pt x="117356" y="277668"/>
                  </a:cubicBezTo>
                  <a:cubicBezTo>
                    <a:pt x="128585" y="275443"/>
                    <a:pt x="139814" y="272996"/>
                    <a:pt x="150731" y="269569"/>
                  </a:cubicBezTo>
                  <a:cubicBezTo>
                    <a:pt x="161647" y="266142"/>
                    <a:pt x="172250" y="261736"/>
                    <a:pt x="182719" y="257286"/>
                  </a:cubicBezTo>
                  <a:lnTo>
                    <a:pt x="202359" y="247184"/>
                  </a:lnTo>
                  <a:cubicBezTo>
                    <a:pt x="205088" y="246116"/>
                    <a:pt x="206385" y="243045"/>
                    <a:pt x="205312" y="240375"/>
                  </a:cubicBezTo>
                  <a:cubicBezTo>
                    <a:pt x="204193" y="237660"/>
                    <a:pt x="201106" y="236370"/>
                    <a:pt x="198422" y="237438"/>
                  </a:cubicBezTo>
                  <a:lnTo>
                    <a:pt x="178066" y="245671"/>
                  </a:lnTo>
                  <a:cubicBezTo>
                    <a:pt x="170550" y="248385"/>
                    <a:pt x="162944" y="250789"/>
                    <a:pt x="155294" y="253192"/>
                  </a:cubicBezTo>
                  <a:cubicBezTo>
                    <a:pt x="150239" y="254794"/>
                    <a:pt x="145183" y="256396"/>
                    <a:pt x="140083" y="257954"/>
                  </a:cubicBezTo>
                  <a:cubicBezTo>
                    <a:pt x="131627" y="260579"/>
                    <a:pt x="123172" y="263160"/>
                    <a:pt x="114582" y="265341"/>
                  </a:cubicBezTo>
                  <a:lnTo>
                    <a:pt x="93779" y="270058"/>
                  </a:lnTo>
                  <a:cubicBezTo>
                    <a:pt x="94584" y="266632"/>
                    <a:pt x="95479" y="263249"/>
                    <a:pt x="96329" y="259867"/>
                  </a:cubicBezTo>
                  <a:cubicBezTo>
                    <a:pt x="96418" y="259778"/>
                    <a:pt x="96597" y="259823"/>
                    <a:pt x="96686" y="25977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 rot="10800000">
              <a:off x="4868827" y="3767952"/>
              <a:ext cx="229543" cy="127541"/>
            </a:xfrm>
            <a:custGeom>
              <a:avLst/>
              <a:gdLst/>
              <a:ahLst/>
              <a:cxnLst/>
              <a:rect l="l" t="t" r="r" b="b"/>
              <a:pathLst>
                <a:path w="459086" h="255082" extrusionOk="0">
                  <a:moveTo>
                    <a:pt x="458256" y="132532"/>
                  </a:moveTo>
                  <a:cubicBezTo>
                    <a:pt x="463579" y="168891"/>
                    <a:pt x="442642" y="208810"/>
                    <a:pt x="415083" y="229548"/>
                  </a:cubicBezTo>
                  <a:cubicBezTo>
                    <a:pt x="402690" y="238894"/>
                    <a:pt x="380590" y="250465"/>
                    <a:pt x="367258" y="238182"/>
                  </a:cubicBezTo>
                  <a:cubicBezTo>
                    <a:pt x="339430" y="212548"/>
                    <a:pt x="392535" y="161637"/>
                    <a:pt x="409535" y="147885"/>
                  </a:cubicBezTo>
                  <a:cubicBezTo>
                    <a:pt x="411906" y="145972"/>
                    <a:pt x="445147" y="126212"/>
                    <a:pt x="445013" y="127370"/>
                  </a:cubicBezTo>
                  <a:lnTo>
                    <a:pt x="447697" y="128438"/>
                  </a:lnTo>
                  <a:lnTo>
                    <a:pt x="443626" y="124432"/>
                  </a:lnTo>
                  <a:cubicBezTo>
                    <a:pt x="417409" y="100979"/>
                    <a:pt x="388821" y="75168"/>
                    <a:pt x="375131" y="40411"/>
                  </a:cubicBezTo>
                  <a:cubicBezTo>
                    <a:pt x="368510" y="23589"/>
                    <a:pt x="367168" y="-9878"/>
                    <a:pt x="392937" y="2806"/>
                  </a:cubicBezTo>
                  <a:cubicBezTo>
                    <a:pt x="396830" y="4719"/>
                    <a:pt x="400498" y="7167"/>
                    <a:pt x="403943" y="9882"/>
                  </a:cubicBezTo>
                  <a:cubicBezTo>
                    <a:pt x="428504" y="29062"/>
                    <a:pt x="447026" y="59903"/>
                    <a:pt x="454050" y="91990"/>
                  </a:cubicBezTo>
                  <a:cubicBezTo>
                    <a:pt x="456198" y="101825"/>
                    <a:pt x="457942" y="112862"/>
                    <a:pt x="456287" y="123142"/>
                  </a:cubicBezTo>
                  <a:cubicBezTo>
                    <a:pt x="456242" y="123409"/>
                    <a:pt x="455213" y="128037"/>
                    <a:pt x="454140" y="130930"/>
                  </a:cubicBezTo>
                  <a:lnTo>
                    <a:pt x="458256" y="132532"/>
                  </a:lnTo>
                  <a:close/>
                  <a:moveTo>
                    <a:pt x="276886" y="6455"/>
                  </a:moveTo>
                  <a:cubicBezTo>
                    <a:pt x="272859" y="4897"/>
                    <a:pt x="268609" y="3651"/>
                    <a:pt x="264314" y="2984"/>
                  </a:cubicBezTo>
                  <a:cubicBezTo>
                    <a:pt x="224721" y="-3247"/>
                    <a:pt x="256261" y="45351"/>
                    <a:pt x="267312" y="57366"/>
                  </a:cubicBezTo>
                  <a:cubicBezTo>
                    <a:pt x="276617" y="67424"/>
                    <a:pt x="286952" y="76280"/>
                    <a:pt x="297689" y="84424"/>
                  </a:cubicBezTo>
                  <a:cubicBezTo>
                    <a:pt x="313079" y="96128"/>
                    <a:pt x="334240" y="104139"/>
                    <a:pt x="351778" y="111749"/>
                  </a:cubicBezTo>
                  <a:cubicBezTo>
                    <a:pt x="365602" y="104005"/>
                    <a:pt x="346767" y="72631"/>
                    <a:pt x="342562" y="65866"/>
                  </a:cubicBezTo>
                  <a:cubicBezTo>
                    <a:pt x="326814" y="40633"/>
                    <a:pt x="303908" y="17002"/>
                    <a:pt x="276886" y="6455"/>
                  </a:cubicBezTo>
                  <a:close/>
                  <a:moveTo>
                    <a:pt x="170811" y="72008"/>
                  </a:moveTo>
                  <a:cubicBezTo>
                    <a:pt x="206512" y="96573"/>
                    <a:pt x="261496" y="108545"/>
                    <a:pt x="260959" y="106943"/>
                  </a:cubicBezTo>
                  <a:cubicBezTo>
                    <a:pt x="257648" y="97152"/>
                    <a:pt x="228971" y="45618"/>
                    <a:pt x="197877" y="26926"/>
                  </a:cubicBezTo>
                  <a:cubicBezTo>
                    <a:pt x="171214" y="10905"/>
                    <a:pt x="141194" y="10994"/>
                    <a:pt x="137481" y="17269"/>
                  </a:cubicBezTo>
                  <a:cubicBezTo>
                    <a:pt x="134036" y="23099"/>
                    <a:pt x="144773" y="54118"/>
                    <a:pt x="170811" y="72008"/>
                  </a:cubicBezTo>
                  <a:close/>
                  <a:moveTo>
                    <a:pt x="350123" y="126479"/>
                  </a:moveTo>
                  <a:cubicBezTo>
                    <a:pt x="344888" y="137828"/>
                    <a:pt x="229418" y="224119"/>
                    <a:pt x="266954" y="252245"/>
                  </a:cubicBezTo>
                  <a:cubicBezTo>
                    <a:pt x="276170" y="259143"/>
                    <a:pt x="289815" y="249753"/>
                    <a:pt x="297868" y="243522"/>
                  </a:cubicBezTo>
                  <a:cubicBezTo>
                    <a:pt x="320685" y="225766"/>
                    <a:pt x="335135" y="198396"/>
                    <a:pt x="345067" y="170804"/>
                  </a:cubicBezTo>
                  <a:cubicBezTo>
                    <a:pt x="349004" y="159768"/>
                    <a:pt x="354417" y="122964"/>
                    <a:pt x="350123" y="126479"/>
                  </a:cubicBezTo>
                  <a:close/>
                  <a:moveTo>
                    <a:pt x="282925" y="147173"/>
                  </a:moveTo>
                  <a:cubicBezTo>
                    <a:pt x="283641" y="145794"/>
                    <a:pt x="286460" y="138139"/>
                    <a:pt x="288294" y="137872"/>
                  </a:cubicBezTo>
                  <a:lnTo>
                    <a:pt x="257156" y="135736"/>
                  </a:lnTo>
                  <a:cubicBezTo>
                    <a:pt x="220113" y="141744"/>
                    <a:pt x="183248" y="159634"/>
                    <a:pt x="160924" y="194347"/>
                  </a:cubicBezTo>
                  <a:cubicBezTo>
                    <a:pt x="147413" y="215352"/>
                    <a:pt x="143565" y="247305"/>
                    <a:pt x="171392" y="254070"/>
                  </a:cubicBezTo>
                  <a:cubicBezTo>
                    <a:pt x="175553" y="255093"/>
                    <a:pt x="179982" y="255360"/>
                    <a:pt x="184322" y="254782"/>
                  </a:cubicBezTo>
                  <a:cubicBezTo>
                    <a:pt x="218770" y="250020"/>
                    <a:pt x="247000" y="207386"/>
                    <a:pt x="264851" y="178503"/>
                  </a:cubicBezTo>
                  <a:cubicBezTo>
                    <a:pt x="271159" y="168268"/>
                    <a:pt x="277244" y="157810"/>
                    <a:pt x="282925" y="147173"/>
                  </a:cubicBezTo>
                  <a:close/>
                  <a:moveTo>
                    <a:pt x="33553" y="124121"/>
                  </a:moveTo>
                  <a:cubicBezTo>
                    <a:pt x="13466" y="132443"/>
                    <a:pt x="-5235" y="148954"/>
                    <a:pt x="1341" y="174009"/>
                  </a:cubicBezTo>
                  <a:cubicBezTo>
                    <a:pt x="10289" y="208409"/>
                    <a:pt x="53641" y="191810"/>
                    <a:pt x="75384" y="182731"/>
                  </a:cubicBezTo>
                  <a:cubicBezTo>
                    <a:pt x="80842" y="180462"/>
                    <a:pt x="86210" y="177969"/>
                    <a:pt x="91534" y="175344"/>
                  </a:cubicBezTo>
                  <a:cubicBezTo>
                    <a:pt x="98469" y="171873"/>
                    <a:pt x="105269" y="168134"/>
                    <a:pt x="111980" y="164174"/>
                  </a:cubicBezTo>
                  <a:cubicBezTo>
                    <a:pt x="122180" y="158210"/>
                    <a:pt x="150768" y="123275"/>
                    <a:pt x="151305" y="125278"/>
                  </a:cubicBezTo>
                  <a:cubicBezTo>
                    <a:pt x="114485" y="110414"/>
                    <a:pt x="72028" y="108189"/>
                    <a:pt x="33553" y="1241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"/>
            <p:cNvSpPr/>
            <p:nvPr/>
          </p:nvSpPr>
          <p:spPr>
            <a:xfrm rot="10800000">
              <a:off x="4786349" y="3780364"/>
              <a:ext cx="292743" cy="101177"/>
            </a:xfrm>
            <a:custGeom>
              <a:avLst/>
              <a:gdLst/>
              <a:ahLst/>
              <a:cxnLst/>
              <a:rect l="l" t="t" r="r" b="b"/>
              <a:pathLst>
                <a:path w="585487" h="202354" extrusionOk="0">
                  <a:moveTo>
                    <a:pt x="579997" y="146104"/>
                  </a:moveTo>
                  <a:cubicBezTo>
                    <a:pt x="579953" y="146104"/>
                    <a:pt x="579953" y="146104"/>
                    <a:pt x="579908" y="146104"/>
                  </a:cubicBezTo>
                  <a:cubicBezTo>
                    <a:pt x="580489" y="145926"/>
                    <a:pt x="581250" y="145569"/>
                    <a:pt x="581116" y="146148"/>
                  </a:cubicBezTo>
                  <a:cubicBezTo>
                    <a:pt x="580758" y="146104"/>
                    <a:pt x="580400" y="146059"/>
                    <a:pt x="579997" y="146104"/>
                  </a:cubicBezTo>
                  <a:close/>
                  <a:moveTo>
                    <a:pt x="581116" y="146148"/>
                  </a:moveTo>
                  <a:lnTo>
                    <a:pt x="581116" y="146237"/>
                  </a:lnTo>
                  <a:cubicBezTo>
                    <a:pt x="580982" y="146727"/>
                    <a:pt x="580266" y="146593"/>
                    <a:pt x="579460" y="146193"/>
                  </a:cubicBezTo>
                  <a:cubicBezTo>
                    <a:pt x="579192" y="146237"/>
                    <a:pt x="578924" y="146326"/>
                    <a:pt x="578700" y="146415"/>
                  </a:cubicBezTo>
                  <a:lnTo>
                    <a:pt x="579281" y="146104"/>
                  </a:lnTo>
                  <a:cubicBezTo>
                    <a:pt x="577984" y="145480"/>
                    <a:pt x="576508" y="144412"/>
                    <a:pt x="576374" y="144323"/>
                  </a:cubicBezTo>
                  <a:lnTo>
                    <a:pt x="562773" y="138137"/>
                  </a:lnTo>
                  <a:cubicBezTo>
                    <a:pt x="555570" y="134933"/>
                    <a:pt x="548278" y="131818"/>
                    <a:pt x="540941" y="128881"/>
                  </a:cubicBezTo>
                  <a:cubicBezTo>
                    <a:pt x="533603" y="125899"/>
                    <a:pt x="526222" y="123095"/>
                    <a:pt x="518795" y="120425"/>
                  </a:cubicBezTo>
                  <a:cubicBezTo>
                    <a:pt x="498618" y="113260"/>
                    <a:pt x="478217" y="106985"/>
                    <a:pt x="457548" y="101645"/>
                  </a:cubicBezTo>
                  <a:cubicBezTo>
                    <a:pt x="445021" y="98441"/>
                    <a:pt x="432271" y="96216"/>
                    <a:pt x="419565" y="93679"/>
                  </a:cubicBezTo>
                  <a:lnTo>
                    <a:pt x="417955" y="88116"/>
                  </a:lnTo>
                  <a:cubicBezTo>
                    <a:pt x="416433" y="83577"/>
                    <a:pt x="414644" y="79216"/>
                    <a:pt x="412631" y="74988"/>
                  </a:cubicBezTo>
                  <a:cubicBezTo>
                    <a:pt x="410662" y="70760"/>
                    <a:pt x="408470" y="66710"/>
                    <a:pt x="406278" y="62660"/>
                  </a:cubicBezTo>
                  <a:cubicBezTo>
                    <a:pt x="403638" y="57854"/>
                    <a:pt x="400820" y="53181"/>
                    <a:pt x="397777" y="48686"/>
                  </a:cubicBezTo>
                  <a:cubicBezTo>
                    <a:pt x="394691" y="44192"/>
                    <a:pt x="391425" y="39830"/>
                    <a:pt x="387980" y="35647"/>
                  </a:cubicBezTo>
                  <a:cubicBezTo>
                    <a:pt x="383864" y="30663"/>
                    <a:pt x="379435" y="25901"/>
                    <a:pt x="374916" y="21273"/>
                  </a:cubicBezTo>
                  <a:cubicBezTo>
                    <a:pt x="368161" y="14419"/>
                    <a:pt x="361047" y="7922"/>
                    <a:pt x="353934" y="1513"/>
                  </a:cubicBezTo>
                  <a:cubicBezTo>
                    <a:pt x="351831" y="-534"/>
                    <a:pt x="348476" y="-489"/>
                    <a:pt x="346462" y="1558"/>
                  </a:cubicBezTo>
                  <a:cubicBezTo>
                    <a:pt x="344404" y="3649"/>
                    <a:pt x="344449" y="6943"/>
                    <a:pt x="346507" y="8990"/>
                  </a:cubicBezTo>
                  <a:cubicBezTo>
                    <a:pt x="355410" y="18424"/>
                    <a:pt x="363955" y="28215"/>
                    <a:pt x="372142" y="38406"/>
                  </a:cubicBezTo>
                  <a:cubicBezTo>
                    <a:pt x="375364" y="42412"/>
                    <a:pt x="378495" y="46461"/>
                    <a:pt x="381582" y="50556"/>
                  </a:cubicBezTo>
                  <a:cubicBezTo>
                    <a:pt x="386146" y="56652"/>
                    <a:pt x="390709" y="62794"/>
                    <a:pt x="394735" y="69380"/>
                  </a:cubicBezTo>
                  <a:cubicBezTo>
                    <a:pt x="397554" y="73786"/>
                    <a:pt x="400283" y="78236"/>
                    <a:pt x="402833" y="82909"/>
                  </a:cubicBezTo>
                  <a:cubicBezTo>
                    <a:pt x="404309" y="85535"/>
                    <a:pt x="405607" y="88250"/>
                    <a:pt x="406859" y="91053"/>
                  </a:cubicBezTo>
                  <a:cubicBezTo>
                    <a:pt x="402833" y="90341"/>
                    <a:pt x="398896" y="89184"/>
                    <a:pt x="394825" y="88517"/>
                  </a:cubicBezTo>
                  <a:cubicBezTo>
                    <a:pt x="383640" y="86648"/>
                    <a:pt x="372321" y="85001"/>
                    <a:pt x="360823" y="83621"/>
                  </a:cubicBezTo>
                  <a:cubicBezTo>
                    <a:pt x="349549" y="82242"/>
                    <a:pt x="338096" y="81085"/>
                    <a:pt x="326599" y="80150"/>
                  </a:cubicBezTo>
                  <a:cubicBezTo>
                    <a:pt x="325256" y="80061"/>
                    <a:pt x="323825" y="80061"/>
                    <a:pt x="322483" y="79972"/>
                  </a:cubicBezTo>
                  <a:cubicBezTo>
                    <a:pt x="314340" y="73430"/>
                    <a:pt x="306422" y="66799"/>
                    <a:pt x="298726" y="59812"/>
                  </a:cubicBezTo>
                  <a:cubicBezTo>
                    <a:pt x="295282" y="56608"/>
                    <a:pt x="291881" y="53359"/>
                    <a:pt x="288437" y="50111"/>
                  </a:cubicBezTo>
                  <a:cubicBezTo>
                    <a:pt x="283426" y="45260"/>
                    <a:pt x="278371" y="40409"/>
                    <a:pt x="273583" y="35069"/>
                  </a:cubicBezTo>
                  <a:lnTo>
                    <a:pt x="257970" y="17846"/>
                  </a:lnTo>
                  <a:lnTo>
                    <a:pt x="252691" y="11660"/>
                  </a:lnTo>
                  <a:cubicBezTo>
                    <a:pt x="251885" y="10681"/>
                    <a:pt x="249872" y="8189"/>
                    <a:pt x="249290" y="7655"/>
                  </a:cubicBezTo>
                  <a:cubicBezTo>
                    <a:pt x="247635" y="6275"/>
                    <a:pt x="246114" y="6142"/>
                    <a:pt x="245443" y="6186"/>
                  </a:cubicBezTo>
                  <a:cubicBezTo>
                    <a:pt x="244011" y="6320"/>
                    <a:pt x="242848" y="6765"/>
                    <a:pt x="241998" y="7699"/>
                  </a:cubicBezTo>
                  <a:cubicBezTo>
                    <a:pt x="241417" y="8411"/>
                    <a:pt x="240656" y="9257"/>
                    <a:pt x="240566" y="10681"/>
                  </a:cubicBezTo>
                  <a:cubicBezTo>
                    <a:pt x="240566" y="11081"/>
                    <a:pt x="240343" y="12060"/>
                    <a:pt x="241014" y="13440"/>
                  </a:cubicBezTo>
                  <a:cubicBezTo>
                    <a:pt x="241238" y="14063"/>
                    <a:pt x="241595" y="14597"/>
                    <a:pt x="242043" y="15042"/>
                  </a:cubicBezTo>
                  <a:cubicBezTo>
                    <a:pt x="242043" y="14998"/>
                    <a:pt x="242088" y="14953"/>
                    <a:pt x="242132" y="14909"/>
                  </a:cubicBezTo>
                  <a:cubicBezTo>
                    <a:pt x="242490" y="14686"/>
                    <a:pt x="242848" y="15087"/>
                    <a:pt x="243206" y="15710"/>
                  </a:cubicBezTo>
                  <a:lnTo>
                    <a:pt x="242580" y="15532"/>
                  </a:lnTo>
                  <a:cubicBezTo>
                    <a:pt x="242803" y="15710"/>
                    <a:pt x="243072" y="15888"/>
                    <a:pt x="243340" y="16021"/>
                  </a:cubicBezTo>
                  <a:cubicBezTo>
                    <a:pt x="243743" y="16822"/>
                    <a:pt x="244101" y="17801"/>
                    <a:pt x="244324" y="18202"/>
                  </a:cubicBezTo>
                  <a:lnTo>
                    <a:pt x="248977" y="24877"/>
                  </a:lnTo>
                  <a:lnTo>
                    <a:pt x="263428" y="43702"/>
                  </a:lnTo>
                  <a:cubicBezTo>
                    <a:pt x="266604" y="47618"/>
                    <a:pt x="269825" y="51446"/>
                    <a:pt x="273226" y="55006"/>
                  </a:cubicBezTo>
                  <a:cubicBezTo>
                    <a:pt x="276715" y="58655"/>
                    <a:pt x="280294" y="62082"/>
                    <a:pt x="284008" y="65375"/>
                  </a:cubicBezTo>
                  <a:cubicBezTo>
                    <a:pt x="288526" y="69291"/>
                    <a:pt x="293179" y="72985"/>
                    <a:pt x="297966" y="76545"/>
                  </a:cubicBezTo>
                  <a:cubicBezTo>
                    <a:pt x="299174" y="77435"/>
                    <a:pt x="300471" y="78236"/>
                    <a:pt x="301724" y="79127"/>
                  </a:cubicBezTo>
                  <a:cubicBezTo>
                    <a:pt x="279355" y="78014"/>
                    <a:pt x="256896" y="77791"/>
                    <a:pt x="234303" y="78414"/>
                  </a:cubicBezTo>
                  <a:cubicBezTo>
                    <a:pt x="228263" y="75344"/>
                    <a:pt x="222358" y="71962"/>
                    <a:pt x="216587" y="68312"/>
                  </a:cubicBezTo>
                  <a:cubicBezTo>
                    <a:pt x="208936" y="63417"/>
                    <a:pt x="201465" y="58121"/>
                    <a:pt x="193904" y="52959"/>
                  </a:cubicBezTo>
                  <a:cubicBezTo>
                    <a:pt x="186165" y="47707"/>
                    <a:pt x="178246" y="42723"/>
                    <a:pt x="170461" y="37872"/>
                  </a:cubicBezTo>
                  <a:cubicBezTo>
                    <a:pt x="166927" y="35781"/>
                    <a:pt x="163482" y="33511"/>
                    <a:pt x="160127" y="31152"/>
                  </a:cubicBezTo>
                  <a:cubicBezTo>
                    <a:pt x="156682" y="28705"/>
                    <a:pt x="153326" y="26212"/>
                    <a:pt x="149971" y="23676"/>
                  </a:cubicBezTo>
                  <a:lnTo>
                    <a:pt x="143484" y="18335"/>
                  </a:lnTo>
                  <a:cubicBezTo>
                    <a:pt x="142366" y="17312"/>
                    <a:pt x="139950" y="14553"/>
                    <a:pt x="139234" y="14152"/>
                  </a:cubicBezTo>
                  <a:cubicBezTo>
                    <a:pt x="136281" y="12595"/>
                    <a:pt x="134178" y="13574"/>
                    <a:pt x="132970" y="14820"/>
                  </a:cubicBezTo>
                  <a:cubicBezTo>
                    <a:pt x="132389" y="15443"/>
                    <a:pt x="130644" y="17000"/>
                    <a:pt x="131584" y="20071"/>
                  </a:cubicBezTo>
                  <a:cubicBezTo>
                    <a:pt x="131852" y="21050"/>
                    <a:pt x="132389" y="21940"/>
                    <a:pt x="133105" y="22563"/>
                  </a:cubicBezTo>
                  <a:cubicBezTo>
                    <a:pt x="133149" y="22474"/>
                    <a:pt x="133194" y="22430"/>
                    <a:pt x="133284" y="22341"/>
                  </a:cubicBezTo>
                  <a:cubicBezTo>
                    <a:pt x="133686" y="21985"/>
                    <a:pt x="134178" y="22563"/>
                    <a:pt x="134626" y="23364"/>
                  </a:cubicBezTo>
                  <a:lnTo>
                    <a:pt x="134178" y="23275"/>
                  </a:lnTo>
                  <a:lnTo>
                    <a:pt x="134357" y="23364"/>
                  </a:lnTo>
                  <a:lnTo>
                    <a:pt x="134715" y="23542"/>
                  </a:lnTo>
                  <a:cubicBezTo>
                    <a:pt x="135163" y="24388"/>
                    <a:pt x="135610" y="25367"/>
                    <a:pt x="135923" y="25723"/>
                  </a:cubicBezTo>
                  <a:lnTo>
                    <a:pt x="142679" y="32443"/>
                  </a:lnTo>
                  <a:cubicBezTo>
                    <a:pt x="146571" y="35959"/>
                    <a:pt x="150508" y="39430"/>
                    <a:pt x="154579" y="42679"/>
                  </a:cubicBezTo>
                  <a:cubicBezTo>
                    <a:pt x="157398" y="44904"/>
                    <a:pt x="160261" y="47040"/>
                    <a:pt x="163214" y="49042"/>
                  </a:cubicBezTo>
                  <a:cubicBezTo>
                    <a:pt x="169701" y="53404"/>
                    <a:pt x="176054" y="58077"/>
                    <a:pt x="182630" y="62527"/>
                  </a:cubicBezTo>
                  <a:cubicBezTo>
                    <a:pt x="189296" y="66977"/>
                    <a:pt x="196141" y="71249"/>
                    <a:pt x="203076" y="75255"/>
                  </a:cubicBezTo>
                  <a:cubicBezTo>
                    <a:pt x="205671" y="76768"/>
                    <a:pt x="208489" y="77747"/>
                    <a:pt x="211129" y="79127"/>
                  </a:cubicBezTo>
                  <a:cubicBezTo>
                    <a:pt x="207326" y="79349"/>
                    <a:pt x="203478" y="79216"/>
                    <a:pt x="199675" y="79483"/>
                  </a:cubicBezTo>
                  <a:cubicBezTo>
                    <a:pt x="156816" y="82464"/>
                    <a:pt x="114404" y="88962"/>
                    <a:pt x="74095" y="98886"/>
                  </a:cubicBezTo>
                  <a:cubicBezTo>
                    <a:pt x="66713" y="100710"/>
                    <a:pt x="59465" y="102936"/>
                    <a:pt x="52307" y="105472"/>
                  </a:cubicBezTo>
                  <a:cubicBezTo>
                    <a:pt x="36022" y="111124"/>
                    <a:pt x="20140" y="117978"/>
                    <a:pt x="3721" y="123185"/>
                  </a:cubicBezTo>
                  <a:cubicBezTo>
                    <a:pt x="947" y="124030"/>
                    <a:pt x="-619" y="126967"/>
                    <a:pt x="231" y="129726"/>
                  </a:cubicBezTo>
                  <a:cubicBezTo>
                    <a:pt x="1126" y="132486"/>
                    <a:pt x="4079" y="134043"/>
                    <a:pt x="6853" y="133198"/>
                  </a:cubicBezTo>
                  <a:cubicBezTo>
                    <a:pt x="23451" y="128258"/>
                    <a:pt x="39556" y="121716"/>
                    <a:pt x="56020" y="116331"/>
                  </a:cubicBezTo>
                  <a:cubicBezTo>
                    <a:pt x="62865" y="114106"/>
                    <a:pt x="69800" y="112059"/>
                    <a:pt x="76868" y="110412"/>
                  </a:cubicBezTo>
                  <a:cubicBezTo>
                    <a:pt x="116596" y="101289"/>
                    <a:pt x="158382" y="95771"/>
                    <a:pt x="200526" y="93189"/>
                  </a:cubicBezTo>
                  <a:cubicBezTo>
                    <a:pt x="222626" y="91810"/>
                    <a:pt x="244817" y="91365"/>
                    <a:pt x="266873" y="91632"/>
                  </a:cubicBezTo>
                  <a:cubicBezTo>
                    <a:pt x="263562" y="93011"/>
                    <a:pt x="260207" y="94169"/>
                    <a:pt x="256941" y="95726"/>
                  </a:cubicBezTo>
                  <a:cubicBezTo>
                    <a:pt x="250722" y="98797"/>
                    <a:pt x="244593" y="102224"/>
                    <a:pt x="238598" y="105739"/>
                  </a:cubicBezTo>
                  <a:cubicBezTo>
                    <a:pt x="231350" y="109967"/>
                    <a:pt x="224237" y="114506"/>
                    <a:pt x="217347" y="119402"/>
                  </a:cubicBezTo>
                  <a:cubicBezTo>
                    <a:pt x="210547" y="124253"/>
                    <a:pt x="203926" y="129415"/>
                    <a:pt x="197483" y="134800"/>
                  </a:cubicBezTo>
                  <a:cubicBezTo>
                    <a:pt x="189878" y="141208"/>
                    <a:pt x="182496" y="147973"/>
                    <a:pt x="175293" y="154915"/>
                  </a:cubicBezTo>
                  <a:cubicBezTo>
                    <a:pt x="164556" y="165284"/>
                    <a:pt x="154221" y="176099"/>
                    <a:pt x="144066" y="186913"/>
                  </a:cubicBezTo>
                  <a:cubicBezTo>
                    <a:pt x="142008" y="189004"/>
                    <a:pt x="142052" y="192298"/>
                    <a:pt x="144110" y="194345"/>
                  </a:cubicBezTo>
                  <a:cubicBezTo>
                    <a:pt x="146168" y="196392"/>
                    <a:pt x="149524" y="196392"/>
                    <a:pt x="151582" y="194300"/>
                  </a:cubicBezTo>
                  <a:cubicBezTo>
                    <a:pt x="166301" y="180282"/>
                    <a:pt x="181512" y="166486"/>
                    <a:pt x="197125" y="153402"/>
                  </a:cubicBezTo>
                  <a:cubicBezTo>
                    <a:pt x="203389" y="148151"/>
                    <a:pt x="209697" y="143077"/>
                    <a:pt x="216050" y="138137"/>
                  </a:cubicBezTo>
                  <a:cubicBezTo>
                    <a:pt x="225669" y="130661"/>
                    <a:pt x="235377" y="123407"/>
                    <a:pt x="245532" y="116999"/>
                  </a:cubicBezTo>
                  <a:cubicBezTo>
                    <a:pt x="252288" y="112682"/>
                    <a:pt x="259133" y="108454"/>
                    <a:pt x="266157" y="104716"/>
                  </a:cubicBezTo>
                  <a:cubicBezTo>
                    <a:pt x="270810" y="102268"/>
                    <a:pt x="275552" y="99998"/>
                    <a:pt x="280428" y="98129"/>
                  </a:cubicBezTo>
                  <a:cubicBezTo>
                    <a:pt x="282576" y="97284"/>
                    <a:pt x="284813" y="96438"/>
                    <a:pt x="287050" y="95726"/>
                  </a:cubicBezTo>
                  <a:cubicBezTo>
                    <a:pt x="288303" y="95326"/>
                    <a:pt x="289555" y="94925"/>
                    <a:pt x="290853" y="94614"/>
                  </a:cubicBezTo>
                  <a:cubicBezTo>
                    <a:pt x="291881" y="94836"/>
                    <a:pt x="294432" y="95415"/>
                    <a:pt x="295371" y="95281"/>
                  </a:cubicBezTo>
                  <a:cubicBezTo>
                    <a:pt x="297071" y="95014"/>
                    <a:pt x="298324" y="94213"/>
                    <a:pt x="299263" y="93011"/>
                  </a:cubicBezTo>
                  <a:cubicBezTo>
                    <a:pt x="303200" y="93189"/>
                    <a:pt x="307182" y="93278"/>
                    <a:pt x="311119" y="93501"/>
                  </a:cubicBezTo>
                  <a:cubicBezTo>
                    <a:pt x="311074" y="93545"/>
                    <a:pt x="310985" y="93768"/>
                    <a:pt x="310940" y="93812"/>
                  </a:cubicBezTo>
                  <a:cubicBezTo>
                    <a:pt x="308703" y="98085"/>
                    <a:pt x="306466" y="102313"/>
                    <a:pt x="304095" y="106496"/>
                  </a:cubicBezTo>
                  <a:cubicBezTo>
                    <a:pt x="302529" y="109300"/>
                    <a:pt x="300963" y="112059"/>
                    <a:pt x="299308" y="114773"/>
                  </a:cubicBezTo>
                  <a:cubicBezTo>
                    <a:pt x="294387" y="123095"/>
                    <a:pt x="289108" y="131151"/>
                    <a:pt x="283784" y="139206"/>
                  </a:cubicBezTo>
                  <a:cubicBezTo>
                    <a:pt x="280563" y="144056"/>
                    <a:pt x="277341" y="148907"/>
                    <a:pt x="274120" y="153669"/>
                  </a:cubicBezTo>
                  <a:cubicBezTo>
                    <a:pt x="269199" y="160923"/>
                    <a:pt x="264323" y="168133"/>
                    <a:pt x="259178" y="175164"/>
                  </a:cubicBezTo>
                  <a:lnTo>
                    <a:pt x="244369" y="193855"/>
                  </a:lnTo>
                  <a:cubicBezTo>
                    <a:pt x="242580" y="196169"/>
                    <a:pt x="242982" y="199463"/>
                    <a:pt x="245264" y="201243"/>
                  </a:cubicBezTo>
                  <a:cubicBezTo>
                    <a:pt x="247546" y="203023"/>
                    <a:pt x="250901" y="202622"/>
                    <a:pt x="252691" y="200353"/>
                  </a:cubicBezTo>
                  <a:lnTo>
                    <a:pt x="269110" y="182818"/>
                  </a:lnTo>
                  <a:cubicBezTo>
                    <a:pt x="276984" y="173250"/>
                    <a:pt x="284723" y="163504"/>
                    <a:pt x="291658" y="153135"/>
                  </a:cubicBezTo>
                  <a:cubicBezTo>
                    <a:pt x="298592" y="142810"/>
                    <a:pt x="304632" y="131907"/>
                    <a:pt x="310403" y="120870"/>
                  </a:cubicBezTo>
                  <a:cubicBezTo>
                    <a:pt x="312282" y="117132"/>
                    <a:pt x="314072" y="113394"/>
                    <a:pt x="315772" y="109611"/>
                  </a:cubicBezTo>
                  <a:cubicBezTo>
                    <a:pt x="317472" y="105873"/>
                    <a:pt x="319083" y="102135"/>
                    <a:pt x="320693" y="98352"/>
                  </a:cubicBezTo>
                  <a:cubicBezTo>
                    <a:pt x="320783" y="98085"/>
                    <a:pt x="321767" y="95860"/>
                    <a:pt x="322572" y="93991"/>
                  </a:cubicBezTo>
                  <a:cubicBezTo>
                    <a:pt x="323556" y="94080"/>
                    <a:pt x="324541" y="94035"/>
                    <a:pt x="325525" y="94124"/>
                  </a:cubicBezTo>
                  <a:cubicBezTo>
                    <a:pt x="336844" y="94970"/>
                    <a:pt x="348073" y="95993"/>
                    <a:pt x="359213" y="97239"/>
                  </a:cubicBezTo>
                  <a:cubicBezTo>
                    <a:pt x="370532" y="98485"/>
                    <a:pt x="381716" y="99954"/>
                    <a:pt x="392767" y="101601"/>
                  </a:cubicBezTo>
                  <a:cubicBezTo>
                    <a:pt x="397867" y="102357"/>
                    <a:pt x="402833" y="103692"/>
                    <a:pt x="407888" y="104582"/>
                  </a:cubicBezTo>
                  <a:cubicBezTo>
                    <a:pt x="407620" y="104938"/>
                    <a:pt x="407352" y="105339"/>
                    <a:pt x="407262" y="105561"/>
                  </a:cubicBezTo>
                  <a:lnTo>
                    <a:pt x="404443" y="112103"/>
                  </a:lnTo>
                  <a:cubicBezTo>
                    <a:pt x="403146" y="114996"/>
                    <a:pt x="401804" y="117800"/>
                    <a:pt x="400417" y="120559"/>
                  </a:cubicBezTo>
                  <a:cubicBezTo>
                    <a:pt x="398314" y="124787"/>
                    <a:pt x="396122" y="128925"/>
                    <a:pt x="393840" y="133064"/>
                  </a:cubicBezTo>
                  <a:cubicBezTo>
                    <a:pt x="391201" y="138004"/>
                    <a:pt x="388203" y="142721"/>
                    <a:pt x="385251" y="147350"/>
                  </a:cubicBezTo>
                  <a:cubicBezTo>
                    <a:pt x="382253" y="152067"/>
                    <a:pt x="379122" y="156651"/>
                    <a:pt x="375856" y="161101"/>
                  </a:cubicBezTo>
                  <a:cubicBezTo>
                    <a:pt x="369190" y="170046"/>
                    <a:pt x="361987" y="178502"/>
                    <a:pt x="353576" y="185934"/>
                  </a:cubicBezTo>
                  <a:cubicBezTo>
                    <a:pt x="351339" y="187758"/>
                    <a:pt x="350981" y="191052"/>
                    <a:pt x="352815" y="193321"/>
                  </a:cubicBezTo>
                  <a:cubicBezTo>
                    <a:pt x="354650" y="195546"/>
                    <a:pt x="357960" y="195902"/>
                    <a:pt x="360242" y="194078"/>
                  </a:cubicBezTo>
                  <a:cubicBezTo>
                    <a:pt x="369995" y="186913"/>
                    <a:pt x="378898" y="178813"/>
                    <a:pt x="386682" y="169557"/>
                  </a:cubicBezTo>
                  <a:cubicBezTo>
                    <a:pt x="390530" y="164928"/>
                    <a:pt x="394109" y="160077"/>
                    <a:pt x="397330" y="154915"/>
                  </a:cubicBezTo>
                  <a:cubicBezTo>
                    <a:pt x="400462" y="149886"/>
                    <a:pt x="403236" y="144501"/>
                    <a:pt x="405830" y="139028"/>
                  </a:cubicBezTo>
                  <a:cubicBezTo>
                    <a:pt x="407530" y="135334"/>
                    <a:pt x="409186" y="131596"/>
                    <a:pt x="410707" y="127768"/>
                  </a:cubicBezTo>
                  <a:cubicBezTo>
                    <a:pt x="412273" y="123941"/>
                    <a:pt x="413704" y="120114"/>
                    <a:pt x="415002" y="116198"/>
                  </a:cubicBezTo>
                  <a:lnTo>
                    <a:pt x="417418" y="108365"/>
                  </a:lnTo>
                  <a:cubicBezTo>
                    <a:pt x="417507" y="107920"/>
                    <a:pt x="417776" y="107208"/>
                    <a:pt x="417999" y="106540"/>
                  </a:cubicBezTo>
                  <a:cubicBezTo>
                    <a:pt x="430213" y="108810"/>
                    <a:pt x="442471" y="110768"/>
                    <a:pt x="454506" y="113705"/>
                  </a:cubicBezTo>
                  <a:cubicBezTo>
                    <a:pt x="474907" y="118601"/>
                    <a:pt x="495084" y="124386"/>
                    <a:pt x="514992" y="131151"/>
                  </a:cubicBezTo>
                  <a:cubicBezTo>
                    <a:pt x="522374" y="133643"/>
                    <a:pt x="529666" y="136268"/>
                    <a:pt x="536914" y="139028"/>
                  </a:cubicBezTo>
                  <a:cubicBezTo>
                    <a:pt x="544206" y="141787"/>
                    <a:pt x="551409" y="144679"/>
                    <a:pt x="558568" y="147706"/>
                  </a:cubicBezTo>
                  <a:lnTo>
                    <a:pt x="572168" y="153625"/>
                  </a:lnTo>
                  <a:cubicBezTo>
                    <a:pt x="572481" y="153758"/>
                    <a:pt x="576776" y="155538"/>
                    <a:pt x="578521" y="155983"/>
                  </a:cubicBezTo>
                  <a:cubicBezTo>
                    <a:pt x="580534" y="156473"/>
                    <a:pt x="581966" y="155983"/>
                    <a:pt x="582503" y="155761"/>
                  </a:cubicBezTo>
                  <a:cubicBezTo>
                    <a:pt x="584740" y="154693"/>
                    <a:pt x="585679" y="152957"/>
                    <a:pt x="585455" y="150687"/>
                  </a:cubicBezTo>
                  <a:cubicBezTo>
                    <a:pt x="585276" y="148329"/>
                    <a:pt x="583442" y="146460"/>
                    <a:pt x="581116" y="146148"/>
                  </a:cubicBezTo>
                  <a:close/>
                  <a:moveTo>
                    <a:pt x="579908" y="146104"/>
                  </a:moveTo>
                  <a:cubicBezTo>
                    <a:pt x="579595" y="146193"/>
                    <a:pt x="579595" y="145970"/>
                    <a:pt x="579281" y="146104"/>
                  </a:cubicBezTo>
                  <a:lnTo>
                    <a:pt x="579460" y="146193"/>
                  </a:lnTo>
                  <a:cubicBezTo>
                    <a:pt x="579595" y="146148"/>
                    <a:pt x="579729" y="146104"/>
                    <a:pt x="579908" y="14610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 rot="10800000">
              <a:off x="5120315" y="3737088"/>
              <a:ext cx="470246" cy="317364"/>
            </a:xfrm>
            <a:custGeom>
              <a:avLst/>
              <a:gdLst/>
              <a:ahLst/>
              <a:cxnLst/>
              <a:rect l="l" t="t" r="r" b="b"/>
              <a:pathLst>
                <a:path w="940492" h="634728" extrusionOk="0">
                  <a:moveTo>
                    <a:pt x="823456" y="345912"/>
                  </a:moveTo>
                  <a:cubicBezTo>
                    <a:pt x="877232" y="325619"/>
                    <a:pt x="940716" y="324996"/>
                    <a:pt x="940492" y="325352"/>
                  </a:cubicBezTo>
                  <a:cubicBezTo>
                    <a:pt x="933781" y="336567"/>
                    <a:pt x="886180" y="383473"/>
                    <a:pt x="874771" y="389792"/>
                  </a:cubicBezTo>
                  <a:cubicBezTo>
                    <a:pt x="812719" y="424104"/>
                    <a:pt x="716979" y="418942"/>
                    <a:pt x="727940" y="408172"/>
                  </a:cubicBezTo>
                  <a:cubicBezTo>
                    <a:pt x="733219" y="403010"/>
                    <a:pt x="773528" y="364693"/>
                    <a:pt x="823456" y="345912"/>
                  </a:cubicBezTo>
                  <a:close/>
                  <a:moveTo>
                    <a:pt x="833657" y="296870"/>
                  </a:moveTo>
                  <a:cubicBezTo>
                    <a:pt x="843410" y="302121"/>
                    <a:pt x="853923" y="306127"/>
                    <a:pt x="864884" y="308040"/>
                  </a:cubicBezTo>
                  <a:cubicBezTo>
                    <a:pt x="869090" y="308752"/>
                    <a:pt x="873340" y="309242"/>
                    <a:pt x="877635" y="309242"/>
                  </a:cubicBezTo>
                  <a:cubicBezTo>
                    <a:pt x="879290" y="309286"/>
                    <a:pt x="884077" y="307640"/>
                    <a:pt x="882511" y="308218"/>
                  </a:cubicBezTo>
                  <a:lnTo>
                    <a:pt x="889088" y="308040"/>
                  </a:lnTo>
                  <a:cubicBezTo>
                    <a:pt x="895619" y="296158"/>
                    <a:pt x="888014" y="277600"/>
                    <a:pt x="882958" y="266875"/>
                  </a:cubicBezTo>
                  <a:cubicBezTo>
                    <a:pt x="866987" y="233142"/>
                    <a:pt x="836341" y="203770"/>
                    <a:pt x="799745" y="194024"/>
                  </a:cubicBezTo>
                  <a:cubicBezTo>
                    <a:pt x="789500" y="191309"/>
                    <a:pt x="761896" y="184901"/>
                    <a:pt x="753083" y="194691"/>
                  </a:cubicBezTo>
                  <a:cubicBezTo>
                    <a:pt x="747714" y="200655"/>
                    <a:pt x="761136" y="219435"/>
                    <a:pt x="763999" y="224197"/>
                  </a:cubicBezTo>
                  <a:cubicBezTo>
                    <a:pt x="780955" y="252278"/>
                    <a:pt x="804264" y="281072"/>
                    <a:pt x="833657" y="296870"/>
                  </a:cubicBezTo>
                  <a:close/>
                  <a:moveTo>
                    <a:pt x="709463" y="321080"/>
                  </a:moveTo>
                  <a:cubicBezTo>
                    <a:pt x="718902" y="315517"/>
                    <a:pt x="727716" y="308263"/>
                    <a:pt x="734293" y="299496"/>
                  </a:cubicBezTo>
                  <a:cubicBezTo>
                    <a:pt x="736574" y="296425"/>
                    <a:pt x="738587" y="293176"/>
                    <a:pt x="740198" y="289705"/>
                  </a:cubicBezTo>
                  <a:cubicBezTo>
                    <a:pt x="740287" y="289483"/>
                    <a:pt x="741495" y="285344"/>
                    <a:pt x="741540" y="285344"/>
                  </a:cubicBezTo>
                  <a:lnTo>
                    <a:pt x="723108" y="279113"/>
                  </a:lnTo>
                  <a:cubicBezTo>
                    <a:pt x="703647" y="272349"/>
                    <a:pt x="683827" y="273239"/>
                    <a:pt x="663606" y="274797"/>
                  </a:cubicBezTo>
                  <a:cubicBezTo>
                    <a:pt x="632602" y="277155"/>
                    <a:pt x="600793" y="281428"/>
                    <a:pt x="574934" y="299985"/>
                  </a:cubicBezTo>
                  <a:cubicBezTo>
                    <a:pt x="563436" y="308263"/>
                    <a:pt x="553594" y="318588"/>
                    <a:pt x="544243" y="329135"/>
                  </a:cubicBezTo>
                  <a:cubicBezTo>
                    <a:pt x="543259" y="330247"/>
                    <a:pt x="534222" y="338614"/>
                    <a:pt x="535833" y="340439"/>
                  </a:cubicBezTo>
                  <a:cubicBezTo>
                    <a:pt x="537533" y="342397"/>
                    <a:pt x="544512" y="341952"/>
                    <a:pt x="546794" y="342174"/>
                  </a:cubicBezTo>
                  <a:cubicBezTo>
                    <a:pt x="557128" y="343198"/>
                    <a:pt x="567507" y="343865"/>
                    <a:pt x="577887" y="344043"/>
                  </a:cubicBezTo>
                  <a:cubicBezTo>
                    <a:pt x="620836" y="344666"/>
                    <a:pt x="671569" y="343554"/>
                    <a:pt x="709463" y="321080"/>
                  </a:cubicBezTo>
                  <a:close/>
                  <a:moveTo>
                    <a:pt x="404346" y="1103"/>
                  </a:moveTo>
                  <a:cubicBezTo>
                    <a:pt x="377190" y="124"/>
                    <a:pt x="349989" y="-321"/>
                    <a:pt x="322833" y="258"/>
                  </a:cubicBezTo>
                  <a:cubicBezTo>
                    <a:pt x="222708" y="2349"/>
                    <a:pt x="150008" y="7378"/>
                    <a:pt x="69971" y="82010"/>
                  </a:cubicBezTo>
                  <a:cubicBezTo>
                    <a:pt x="28409" y="120772"/>
                    <a:pt x="-9440" y="199587"/>
                    <a:pt x="2103" y="253836"/>
                  </a:cubicBezTo>
                  <a:cubicBezTo>
                    <a:pt x="4116" y="252323"/>
                    <a:pt x="11095" y="250542"/>
                    <a:pt x="14048" y="249207"/>
                  </a:cubicBezTo>
                  <a:cubicBezTo>
                    <a:pt x="22280" y="245425"/>
                    <a:pt x="30467" y="241597"/>
                    <a:pt x="38967" y="238482"/>
                  </a:cubicBezTo>
                  <a:cubicBezTo>
                    <a:pt x="64334" y="229137"/>
                    <a:pt x="90103" y="223218"/>
                    <a:pt x="116186" y="216498"/>
                  </a:cubicBezTo>
                  <a:cubicBezTo>
                    <a:pt x="198057" y="195403"/>
                    <a:pt x="261228" y="125311"/>
                    <a:pt x="326904" y="75779"/>
                  </a:cubicBezTo>
                  <a:cubicBezTo>
                    <a:pt x="350078" y="58334"/>
                    <a:pt x="373879" y="41912"/>
                    <a:pt x="398217" y="26114"/>
                  </a:cubicBezTo>
                  <a:cubicBezTo>
                    <a:pt x="406225" y="20907"/>
                    <a:pt x="414323" y="15923"/>
                    <a:pt x="422689" y="11428"/>
                  </a:cubicBezTo>
                  <a:cubicBezTo>
                    <a:pt x="423405" y="11027"/>
                    <a:pt x="435797" y="4129"/>
                    <a:pt x="435261" y="3684"/>
                  </a:cubicBezTo>
                  <a:cubicBezTo>
                    <a:pt x="429892" y="-899"/>
                    <a:pt x="410699" y="1326"/>
                    <a:pt x="404346" y="1103"/>
                  </a:cubicBezTo>
                  <a:close/>
                  <a:moveTo>
                    <a:pt x="895351" y="579197"/>
                  </a:moveTo>
                  <a:cubicBezTo>
                    <a:pt x="878082" y="565935"/>
                    <a:pt x="863005" y="550760"/>
                    <a:pt x="847257" y="535718"/>
                  </a:cubicBezTo>
                  <a:cubicBezTo>
                    <a:pt x="797776" y="488589"/>
                    <a:pt x="721274" y="477374"/>
                    <a:pt x="658371" y="454722"/>
                  </a:cubicBezTo>
                  <a:cubicBezTo>
                    <a:pt x="636181" y="446756"/>
                    <a:pt x="614483" y="437856"/>
                    <a:pt x="592964" y="428287"/>
                  </a:cubicBezTo>
                  <a:cubicBezTo>
                    <a:pt x="585940" y="425172"/>
                    <a:pt x="578961" y="421835"/>
                    <a:pt x="572250" y="418096"/>
                  </a:cubicBezTo>
                  <a:cubicBezTo>
                    <a:pt x="571668" y="417785"/>
                    <a:pt x="561513" y="412400"/>
                    <a:pt x="561423" y="412978"/>
                  </a:cubicBezTo>
                  <a:cubicBezTo>
                    <a:pt x="560439" y="418853"/>
                    <a:pt x="570102" y="431180"/>
                    <a:pt x="572608" y="435675"/>
                  </a:cubicBezTo>
                  <a:cubicBezTo>
                    <a:pt x="583300" y="455034"/>
                    <a:pt x="594485" y="474170"/>
                    <a:pt x="606296" y="492817"/>
                  </a:cubicBezTo>
                  <a:cubicBezTo>
                    <a:pt x="649916" y="561530"/>
                    <a:pt x="684096" y="609726"/>
                    <a:pt x="770889" y="630598"/>
                  </a:cubicBezTo>
                  <a:cubicBezTo>
                    <a:pt x="815985" y="641457"/>
                    <a:pt x="888103" y="631043"/>
                    <a:pt x="921836" y="597710"/>
                  </a:cubicBezTo>
                  <a:cubicBezTo>
                    <a:pt x="919912" y="596998"/>
                    <a:pt x="915662" y="592993"/>
                    <a:pt x="913515" y="591569"/>
                  </a:cubicBezTo>
                  <a:cubicBezTo>
                    <a:pt x="907341" y="587608"/>
                    <a:pt x="901167" y="583647"/>
                    <a:pt x="895351" y="57919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 rot="10800000">
              <a:off x="5091604" y="3750391"/>
              <a:ext cx="520521" cy="294064"/>
            </a:xfrm>
            <a:custGeom>
              <a:avLst/>
              <a:gdLst/>
              <a:ahLst/>
              <a:cxnLst/>
              <a:rect l="l" t="t" r="r" b="b"/>
              <a:pathLst>
                <a:path w="1041042" h="588129" extrusionOk="0">
                  <a:moveTo>
                    <a:pt x="383006" y="6387"/>
                  </a:moveTo>
                  <a:cubicBezTo>
                    <a:pt x="384706" y="11327"/>
                    <a:pt x="382022" y="16668"/>
                    <a:pt x="377101" y="18359"/>
                  </a:cubicBezTo>
                  <a:cubicBezTo>
                    <a:pt x="356879" y="25657"/>
                    <a:pt x="336881" y="33445"/>
                    <a:pt x="317017" y="41678"/>
                  </a:cubicBezTo>
                  <a:cubicBezTo>
                    <a:pt x="297243" y="49867"/>
                    <a:pt x="277647" y="58589"/>
                    <a:pt x="258365" y="67891"/>
                  </a:cubicBezTo>
                  <a:cubicBezTo>
                    <a:pt x="227585" y="82532"/>
                    <a:pt x="197834" y="101223"/>
                    <a:pt x="169783" y="122629"/>
                  </a:cubicBezTo>
                  <a:cubicBezTo>
                    <a:pt x="151440" y="136603"/>
                    <a:pt x="133858" y="151779"/>
                    <a:pt x="117349" y="168067"/>
                  </a:cubicBezTo>
                  <a:cubicBezTo>
                    <a:pt x="75608" y="209054"/>
                    <a:pt x="40712" y="256895"/>
                    <a:pt x="19103" y="309497"/>
                  </a:cubicBezTo>
                  <a:cubicBezTo>
                    <a:pt x="17135" y="314571"/>
                    <a:pt x="11408" y="317063"/>
                    <a:pt x="6308" y="315105"/>
                  </a:cubicBezTo>
                  <a:cubicBezTo>
                    <a:pt x="1208" y="313147"/>
                    <a:pt x="-1297" y="307450"/>
                    <a:pt x="671" y="302377"/>
                  </a:cubicBezTo>
                  <a:cubicBezTo>
                    <a:pt x="21430" y="246170"/>
                    <a:pt x="55655" y="193879"/>
                    <a:pt x="98738" y="149687"/>
                  </a:cubicBezTo>
                  <a:cubicBezTo>
                    <a:pt x="115738" y="132242"/>
                    <a:pt x="134215" y="116087"/>
                    <a:pt x="153677" y="101490"/>
                  </a:cubicBezTo>
                  <a:cubicBezTo>
                    <a:pt x="183383" y="79239"/>
                    <a:pt x="215461" y="60726"/>
                    <a:pt x="248254" y="46129"/>
                  </a:cubicBezTo>
                  <a:cubicBezTo>
                    <a:pt x="268297" y="37362"/>
                    <a:pt x="288563" y="29173"/>
                    <a:pt x="309053" y="21607"/>
                  </a:cubicBezTo>
                  <a:cubicBezTo>
                    <a:pt x="329544" y="14042"/>
                    <a:pt x="350168" y="7055"/>
                    <a:pt x="370972" y="513"/>
                  </a:cubicBezTo>
                  <a:cubicBezTo>
                    <a:pt x="375937" y="-1178"/>
                    <a:pt x="381306" y="1448"/>
                    <a:pt x="383006" y="6387"/>
                  </a:cubicBezTo>
                  <a:close/>
                  <a:moveTo>
                    <a:pt x="1028985" y="559070"/>
                  </a:moveTo>
                  <a:cubicBezTo>
                    <a:pt x="982994" y="568282"/>
                    <a:pt x="934900" y="566146"/>
                    <a:pt x="888730" y="556400"/>
                  </a:cubicBezTo>
                  <a:cubicBezTo>
                    <a:pt x="870253" y="552528"/>
                    <a:pt x="852089" y="547410"/>
                    <a:pt x="834417" y="541225"/>
                  </a:cubicBezTo>
                  <a:cubicBezTo>
                    <a:pt x="807351" y="531745"/>
                    <a:pt x="781402" y="519908"/>
                    <a:pt x="758004" y="505355"/>
                  </a:cubicBezTo>
                  <a:cubicBezTo>
                    <a:pt x="743285" y="496365"/>
                    <a:pt x="728835" y="486842"/>
                    <a:pt x="714697" y="477007"/>
                  </a:cubicBezTo>
                  <a:cubicBezTo>
                    <a:pt x="700470" y="467083"/>
                    <a:pt x="686512" y="456847"/>
                    <a:pt x="672777" y="446300"/>
                  </a:cubicBezTo>
                  <a:cubicBezTo>
                    <a:pt x="668751" y="443006"/>
                    <a:pt x="662756" y="443585"/>
                    <a:pt x="659445" y="447635"/>
                  </a:cubicBezTo>
                  <a:cubicBezTo>
                    <a:pt x="656135" y="451684"/>
                    <a:pt x="656761" y="457603"/>
                    <a:pt x="660787" y="460897"/>
                  </a:cubicBezTo>
                  <a:cubicBezTo>
                    <a:pt x="674209" y="472378"/>
                    <a:pt x="687854" y="483593"/>
                    <a:pt x="701813" y="494363"/>
                  </a:cubicBezTo>
                  <a:cubicBezTo>
                    <a:pt x="715860" y="505177"/>
                    <a:pt x="730266" y="515546"/>
                    <a:pt x="744940" y="525471"/>
                  </a:cubicBezTo>
                  <a:cubicBezTo>
                    <a:pt x="769502" y="541759"/>
                    <a:pt x="796613" y="555777"/>
                    <a:pt x="825470" y="566191"/>
                  </a:cubicBezTo>
                  <a:cubicBezTo>
                    <a:pt x="844260" y="573000"/>
                    <a:pt x="863766" y="578340"/>
                    <a:pt x="883630" y="581989"/>
                  </a:cubicBezTo>
                  <a:cubicBezTo>
                    <a:pt x="933155" y="591112"/>
                    <a:pt x="984694" y="590222"/>
                    <a:pt x="1033325" y="578295"/>
                  </a:cubicBezTo>
                  <a:cubicBezTo>
                    <a:pt x="1038649" y="577094"/>
                    <a:pt x="1042004" y="571843"/>
                    <a:pt x="1040796" y="566547"/>
                  </a:cubicBezTo>
                  <a:cubicBezTo>
                    <a:pt x="1039633" y="561206"/>
                    <a:pt x="1034309" y="557869"/>
                    <a:pt x="1028985" y="55907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"/>
            <p:cNvSpPr/>
            <p:nvPr/>
          </p:nvSpPr>
          <p:spPr>
            <a:xfrm rot="10800000">
              <a:off x="5422054" y="3712804"/>
              <a:ext cx="184786" cy="149290"/>
            </a:xfrm>
            <a:custGeom>
              <a:avLst/>
              <a:gdLst/>
              <a:ahLst/>
              <a:cxnLst/>
              <a:rect l="l" t="t" r="r" b="b"/>
              <a:pathLst>
                <a:path w="369572" h="298581" extrusionOk="0">
                  <a:moveTo>
                    <a:pt x="146193" y="163329"/>
                  </a:moveTo>
                  <a:cubicBezTo>
                    <a:pt x="147044" y="161594"/>
                    <a:pt x="144583" y="166845"/>
                    <a:pt x="143599" y="168492"/>
                  </a:cubicBezTo>
                  <a:cubicBezTo>
                    <a:pt x="141720" y="171696"/>
                    <a:pt x="139483" y="174677"/>
                    <a:pt x="137201" y="177526"/>
                  </a:cubicBezTo>
                  <a:cubicBezTo>
                    <a:pt x="129953" y="186560"/>
                    <a:pt x="121006" y="193102"/>
                    <a:pt x="110716" y="198397"/>
                  </a:cubicBezTo>
                  <a:cubicBezTo>
                    <a:pt x="104587" y="201513"/>
                    <a:pt x="98323" y="204316"/>
                    <a:pt x="91881" y="206764"/>
                  </a:cubicBezTo>
                  <a:cubicBezTo>
                    <a:pt x="68214" y="215709"/>
                    <a:pt x="11173" y="231997"/>
                    <a:pt x="972" y="195060"/>
                  </a:cubicBezTo>
                  <a:cubicBezTo>
                    <a:pt x="-3457" y="179128"/>
                    <a:pt x="7907" y="163997"/>
                    <a:pt x="21642" y="157099"/>
                  </a:cubicBezTo>
                  <a:cubicBezTo>
                    <a:pt x="45442" y="145172"/>
                    <a:pt x="77162" y="149044"/>
                    <a:pt x="102887" y="150779"/>
                  </a:cubicBezTo>
                  <a:cubicBezTo>
                    <a:pt x="113400" y="151491"/>
                    <a:pt x="124137" y="152559"/>
                    <a:pt x="134427" y="154874"/>
                  </a:cubicBezTo>
                  <a:cubicBezTo>
                    <a:pt x="134651" y="154918"/>
                    <a:pt x="142749" y="156609"/>
                    <a:pt x="142749" y="156698"/>
                  </a:cubicBezTo>
                  <a:lnTo>
                    <a:pt x="146193" y="163329"/>
                  </a:lnTo>
                  <a:close/>
                  <a:moveTo>
                    <a:pt x="121722" y="12330"/>
                  </a:moveTo>
                  <a:cubicBezTo>
                    <a:pt x="115279" y="5967"/>
                    <a:pt x="101545" y="-5115"/>
                    <a:pt x="92194" y="2673"/>
                  </a:cubicBezTo>
                  <a:cubicBezTo>
                    <a:pt x="80204" y="12642"/>
                    <a:pt x="83918" y="36629"/>
                    <a:pt x="86423" y="49535"/>
                  </a:cubicBezTo>
                  <a:cubicBezTo>
                    <a:pt x="94252" y="90700"/>
                    <a:pt x="120156" y="128795"/>
                    <a:pt x="155678" y="147798"/>
                  </a:cubicBezTo>
                  <a:lnTo>
                    <a:pt x="156349" y="155541"/>
                  </a:lnTo>
                  <a:cubicBezTo>
                    <a:pt x="155231" y="131687"/>
                    <a:pt x="157736" y="108012"/>
                    <a:pt x="154381" y="84203"/>
                  </a:cubicBezTo>
                  <a:cubicBezTo>
                    <a:pt x="150667" y="57813"/>
                    <a:pt x="141004" y="31511"/>
                    <a:pt x="121722" y="12330"/>
                  </a:cubicBezTo>
                  <a:close/>
                  <a:moveTo>
                    <a:pt x="369573" y="236492"/>
                  </a:moveTo>
                  <a:cubicBezTo>
                    <a:pt x="346264" y="196973"/>
                    <a:pt x="340582" y="172630"/>
                    <a:pt x="301704" y="139520"/>
                  </a:cubicBezTo>
                  <a:cubicBezTo>
                    <a:pt x="290878" y="130308"/>
                    <a:pt x="259471" y="124122"/>
                    <a:pt x="249047" y="139654"/>
                  </a:cubicBezTo>
                  <a:cubicBezTo>
                    <a:pt x="241129" y="151491"/>
                    <a:pt x="251284" y="168046"/>
                    <a:pt x="258532" y="177437"/>
                  </a:cubicBezTo>
                  <a:cubicBezTo>
                    <a:pt x="277188" y="201602"/>
                    <a:pt x="369394" y="232353"/>
                    <a:pt x="369573" y="236492"/>
                  </a:cubicBezTo>
                  <a:close/>
                  <a:moveTo>
                    <a:pt x="204667" y="280951"/>
                  </a:moveTo>
                  <a:cubicBezTo>
                    <a:pt x="210572" y="296393"/>
                    <a:pt x="242023" y="301199"/>
                    <a:pt x="254684" y="297283"/>
                  </a:cubicBezTo>
                  <a:cubicBezTo>
                    <a:pt x="300228" y="283220"/>
                    <a:pt x="311905" y="265820"/>
                    <a:pt x="344251" y="241877"/>
                  </a:cubicBezTo>
                  <a:cubicBezTo>
                    <a:pt x="343043" y="245081"/>
                    <a:pt x="247437" y="240853"/>
                    <a:pt x="223412" y="254115"/>
                  </a:cubicBezTo>
                  <a:cubicBezTo>
                    <a:pt x="214151" y="259278"/>
                    <a:pt x="200193" y="269157"/>
                    <a:pt x="204667" y="28095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2"/>
            <p:cNvSpPr/>
            <p:nvPr/>
          </p:nvSpPr>
          <p:spPr>
            <a:xfrm rot="10800000">
              <a:off x="5656225" y="3762412"/>
              <a:ext cx="90150" cy="109914"/>
            </a:xfrm>
            <a:custGeom>
              <a:avLst/>
              <a:gdLst/>
              <a:ahLst/>
              <a:cxnLst/>
              <a:rect l="l" t="t" r="r" b="b"/>
              <a:pathLst>
                <a:path w="180300" h="219829" extrusionOk="0">
                  <a:moveTo>
                    <a:pt x="174774" y="81081"/>
                  </a:moveTo>
                  <a:cubicBezTo>
                    <a:pt x="184482" y="109252"/>
                    <a:pt x="181664" y="161676"/>
                    <a:pt x="164216" y="192294"/>
                  </a:cubicBezTo>
                  <a:cubicBezTo>
                    <a:pt x="153523" y="210985"/>
                    <a:pt x="133346" y="224826"/>
                    <a:pt x="110932" y="218106"/>
                  </a:cubicBezTo>
                  <a:cubicBezTo>
                    <a:pt x="86818" y="210852"/>
                    <a:pt x="91202" y="182993"/>
                    <a:pt x="72860" y="171600"/>
                  </a:cubicBezTo>
                  <a:cubicBezTo>
                    <a:pt x="56575" y="161498"/>
                    <a:pt x="30492" y="171289"/>
                    <a:pt x="19352" y="152375"/>
                  </a:cubicBezTo>
                  <a:cubicBezTo>
                    <a:pt x="5260" y="128566"/>
                    <a:pt x="37829" y="113702"/>
                    <a:pt x="34608" y="90694"/>
                  </a:cubicBezTo>
                  <a:cubicBezTo>
                    <a:pt x="31790" y="70222"/>
                    <a:pt x="10628" y="57272"/>
                    <a:pt x="3068" y="38803"/>
                  </a:cubicBezTo>
                  <a:cubicBezTo>
                    <a:pt x="-1943" y="26609"/>
                    <a:pt x="-1630" y="14193"/>
                    <a:pt x="10181" y="6361"/>
                  </a:cubicBezTo>
                  <a:cubicBezTo>
                    <a:pt x="14297" y="3646"/>
                    <a:pt x="18413" y="1821"/>
                    <a:pt x="23289" y="976"/>
                  </a:cubicBezTo>
                  <a:cubicBezTo>
                    <a:pt x="29777" y="-137"/>
                    <a:pt x="36487" y="-181"/>
                    <a:pt x="43064" y="264"/>
                  </a:cubicBezTo>
                  <a:cubicBezTo>
                    <a:pt x="52772" y="887"/>
                    <a:pt x="62257" y="2533"/>
                    <a:pt x="71383" y="5916"/>
                  </a:cubicBezTo>
                  <a:cubicBezTo>
                    <a:pt x="83463" y="10455"/>
                    <a:pt x="95050" y="16507"/>
                    <a:pt x="105921" y="23450"/>
                  </a:cubicBezTo>
                  <a:cubicBezTo>
                    <a:pt x="129588" y="38625"/>
                    <a:pt x="165021" y="52955"/>
                    <a:pt x="174774" y="81081"/>
                  </a:cubicBezTo>
                  <a:lnTo>
                    <a:pt x="174774" y="8108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2"/>
            <p:cNvSpPr/>
            <p:nvPr/>
          </p:nvSpPr>
          <p:spPr>
            <a:xfrm rot="10800000">
              <a:off x="5320069" y="3736197"/>
              <a:ext cx="404576" cy="112243"/>
            </a:xfrm>
            <a:custGeom>
              <a:avLst/>
              <a:gdLst/>
              <a:ahLst/>
              <a:cxnLst/>
              <a:rect l="l" t="t" r="r" b="b"/>
              <a:pathLst>
                <a:path w="809152" h="224487" extrusionOk="0">
                  <a:moveTo>
                    <a:pt x="787537" y="14661"/>
                  </a:moveTo>
                  <a:cubicBezTo>
                    <a:pt x="784092" y="10478"/>
                    <a:pt x="777829" y="9855"/>
                    <a:pt x="773623" y="13282"/>
                  </a:cubicBezTo>
                  <a:cubicBezTo>
                    <a:pt x="769373" y="16708"/>
                    <a:pt x="768747" y="22894"/>
                    <a:pt x="772192" y="27122"/>
                  </a:cubicBezTo>
                  <a:cubicBezTo>
                    <a:pt x="794248" y="54759"/>
                    <a:pt x="790847" y="87646"/>
                    <a:pt x="775726" y="116618"/>
                  </a:cubicBezTo>
                  <a:cubicBezTo>
                    <a:pt x="760291" y="146123"/>
                    <a:pt x="732643" y="171757"/>
                    <a:pt x="704905" y="184396"/>
                  </a:cubicBezTo>
                  <a:cubicBezTo>
                    <a:pt x="694033" y="189380"/>
                    <a:pt x="682312" y="192540"/>
                    <a:pt x="670367" y="194587"/>
                  </a:cubicBezTo>
                  <a:cubicBezTo>
                    <a:pt x="657929" y="196768"/>
                    <a:pt x="645268" y="197747"/>
                    <a:pt x="632921" y="198281"/>
                  </a:cubicBezTo>
                  <a:cubicBezTo>
                    <a:pt x="593596" y="200105"/>
                    <a:pt x="555299" y="194097"/>
                    <a:pt x="518569" y="182616"/>
                  </a:cubicBezTo>
                  <a:cubicBezTo>
                    <a:pt x="481660" y="171045"/>
                    <a:pt x="446272" y="153911"/>
                    <a:pt x="413255" y="132550"/>
                  </a:cubicBezTo>
                  <a:cubicBezTo>
                    <a:pt x="383280" y="113369"/>
                    <a:pt x="355989" y="90094"/>
                    <a:pt x="326238" y="70735"/>
                  </a:cubicBezTo>
                  <a:cubicBezTo>
                    <a:pt x="312951" y="62057"/>
                    <a:pt x="299172" y="54180"/>
                    <a:pt x="284497" y="47683"/>
                  </a:cubicBezTo>
                  <a:cubicBezTo>
                    <a:pt x="266244" y="39583"/>
                    <a:pt x="247543" y="33041"/>
                    <a:pt x="228395" y="28235"/>
                  </a:cubicBezTo>
                  <a:cubicBezTo>
                    <a:pt x="209247" y="23428"/>
                    <a:pt x="189697" y="20358"/>
                    <a:pt x="169743" y="19023"/>
                  </a:cubicBezTo>
                  <a:cubicBezTo>
                    <a:pt x="164419" y="18711"/>
                    <a:pt x="157887" y="19201"/>
                    <a:pt x="151221" y="19735"/>
                  </a:cubicBezTo>
                  <a:cubicBezTo>
                    <a:pt x="149835" y="19245"/>
                    <a:pt x="148582" y="18400"/>
                    <a:pt x="147016" y="18578"/>
                  </a:cubicBezTo>
                  <a:cubicBezTo>
                    <a:pt x="140574" y="18845"/>
                    <a:pt x="134131" y="18934"/>
                    <a:pt x="127644" y="19112"/>
                  </a:cubicBezTo>
                  <a:cubicBezTo>
                    <a:pt x="125631" y="18756"/>
                    <a:pt x="121426" y="18489"/>
                    <a:pt x="121426" y="18489"/>
                  </a:cubicBezTo>
                  <a:cubicBezTo>
                    <a:pt x="121426" y="18489"/>
                    <a:pt x="121694" y="18444"/>
                    <a:pt x="121784" y="18489"/>
                  </a:cubicBezTo>
                  <a:lnTo>
                    <a:pt x="114267" y="16886"/>
                  </a:lnTo>
                  <a:lnTo>
                    <a:pt x="90109" y="10167"/>
                  </a:lnTo>
                  <a:cubicBezTo>
                    <a:pt x="82414" y="8119"/>
                    <a:pt x="74808" y="5850"/>
                    <a:pt x="66979" y="4203"/>
                  </a:cubicBezTo>
                  <a:cubicBezTo>
                    <a:pt x="61744" y="3135"/>
                    <a:pt x="56421" y="2334"/>
                    <a:pt x="51097" y="1711"/>
                  </a:cubicBezTo>
                  <a:cubicBezTo>
                    <a:pt x="37496" y="109"/>
                    <a:pt x="23896" y="-336"/>
                    <a:pt x="10251" y="242"/>
                  </a:cubicBezTo>
                  <a:cubicBezTo>
                    <a:pt x="4792" y="64"/>
                    <a:pt x="229" y="4337"/>
                    <a:pt x="5" y="9766"/>
                  </a:cubicBezTo>
                  <a:cubicBezTo>
                    <a:pt x="-174" y="15195"/>
                    <a:pt x="4121" y="19735"/>
                    <a:pt x="9579" y="19913"/>
                  </a:cubicBezTo>
                  <a:cubicBezTo>
                    <a:pt x="14590" y="20536"/>
                    <a:pt x="19467" y="21426"/>
                    <a:pt x="24433" y="22316"/>
                  </a:cubicBezTo>
                  <a:cubicBezTo>
                    <a:pt x="34409" y="24051"/>
                    <a:pt x="44207" y="26499"/>
                    <a:pt x="54094" y="28724"/>
                  </a:cubicBezTo>
                  <a:cubicBezTo>
                    <a:pt x="59105" y="29837"/>
                    <a:pt x="64116" y="30860"/>
                    <a:pt x="69171" y="31839"/>
                  </a:cubicBezTo>
                  <a:cubicBezTo>
                    <a:pt x="69932" y="31973"/>
                    <a:pt x="70737" y="32106"/>
                    <a:pt x="71497" y="32240"/>
                  </a:cubicBezTo>
                  <a:cubicBezTo>
                    <a:pt x="64026" y="35800"/>
                    <a:pt x="56555" y="39405"/>
                    <a:pt x="49352" y="43321"/>
                  </a:cubicBezTo>
                  <a:lnTo>
                    <a:pt x="28101" y="56272"/>
                  </a:lnTo>
                  <a:cubicBezTo>
                    <a:pt x="27833" y="56450"/>
                    <a:pt x="23717" y="58853"/>
                    <a:pt x="22240" y="59965"/>
                  </a:cubicBezTo>
                  <a:cubicBezTo>
                    <a:pt x="16782" y="63971"/>
                    <a:pt x="17140" y="69355"/>
                    <a:pt x="17453" y="70379"/>
                  </a:cubicBezTo>
                  <a:cubicBezTo>
                    <a:pt x="18482" y="75497"/>
                    <a:pt x="23538" y="78746"/>
                    <a:pt x="28638" y="77678"/>
                  </a:cubicBezTo>
                  <a:cubicBezTo>
                    <a:pt x="30025" y="77411"/>
                    <a:pt x="31233" y="76876"/>
                    <a:pt x="32307" y="76075"/>
                  </a:cubicBezTo>
                  <a:cubicBezTo>
                    <a:pt x="33559" y="78523"/>
                    <a:pt x="34454" y="76921"/>
                    <a:pt x="35080" y="74384"/>
                  </a:cubicBezTo>
                  <a:cubicBezTo>
                    <a:pt x="36378" y="74073"/>
                    <a:pt x="37630" y="73895"/>
                    <a:pt x="37720" y="73850"/>
                  </a:cubicBezTo>
                  <a:lnTo>
                    <a:pt x="59821" y="64549"/>
                  </a:lnTo>
                  <a:cubicBezTo>
                    <a:pt x="69171" y="60499"/>
                    <a:pt x="78879" y="56806"/>
                    <a:pt x="88543" y="53201"/>
                  </a:cubicBezTo>
                  <a:cubicBezTo>
                    <a:pt x="83487" y="59209"/>
                    <a:pt x="78924" y="65706"/>
                    <a:pt x="74853" y="73138"/>
                  </a:cubicBezTo>
                  <a:cubicBezTo>
                    <a:pt x="73019" y="76654"/>
                    <a:pt x="71229" y="80303"/>
                    <a:pt x="69753" y="84086"/>
                  </a:cubicBezTo>
                  <a:cubicBezTo>
                    <a:pt x="67605" y="89471"/>
                    <a:pt x="65816" y="95034"/>
                    <a:pt x="64295" y="100552"/>
                  </a:cubicBezTo>
                  <a:lnTo>
                    <a:pt x="61655" y="110209"/>
                  </a:lnTo>
                  <a:cubicBezTo>
                    <a:pt x="61073" y="112568"/>
                    <a:pt x="60044" y="118220"/>
                    <a:pt x="60402" y="119466"/>
                  </a:cubicBezTo>
                  <a:cubicBezTo>
                    <a:pt x="61655" y="123293"/>
                    <a:pt x="63713" y="125607"/>
                    <a:pt x="66532" y="126408"/>
                  </a:cubicBezTo>
                  <a:cubicBezTo>
                    <a:pt x="68411" y="126898"/>
                    <a:pt x="71855" y="128277"/>
                    <a:pt x="75613" y="125073"/>
                  </a:cubicBezTo>
                  <a:cubicBezTo>
                    <a:pt x="77627" y="123605"/>
                    <a:pt x="78924" y="121557"/>
                    <a:pt x="79371" y="119288"/>
                  </a:cubicBezTo>
                  <a:cubicBezTo>
                    <a:pt x="79282" y="119288"/>
                    <a:pt x="79193" y="119243"/>
                    <a:pt x="79058" y="119199"/>
                  </a:cubicBezTo>
                  <a:cubicBezTo>
                    <a:pt x="78477" y="118976"/>
                    <a:pt x="79014" y="118175"/>
                    <a:pt x="79595" y="117463"/>
                  </a:cubicBezTo>
                  <a:cubicBezTo>
                    <a:pt x="79595" y="117018"/>
                    <a:pt x="79550" y="116618"/>
                    <a:pt x="79506" y="116217"/>
                  </a:cubicBezTo>
                  <a:cubicBezTo>
                    <a:pt x="79640" y="116529"/>
                    <a:pt x="79729" y="116840"/>
                    <a:pt x="79819" y="117107"/>
                  </a:cubicBezTo>
                  <a:cubicBezTo>
                    <a:pt x="80132" y="116751"/>
                    <a:pt x="80400" y="116395"/>
                    <a:pt x="80490" y="116173"/>
                  </a:cubicBezTo>
                  <a:lnTo>
                    <a:pt x="84382" y="107806"/>
                  </a:lnTo>
                  <a:cubicBezTo>
                    <a:pt x="86127" y="103979"/>
                    <a:pt x="88095" y="100152"/>
                    <a:pt x="90109" y="96324"/>
                  </a:cubicBezTo>
                  <a:cubicBezTo>
                    <a:pt x="92077" y="92720"/>
                    <a:pt x="94180" y="89204"/>
                    <a:pt x="96417" y="85911"/>
                  </a:cubicBezTo>
                  <a:cubicBezTo>
                    <a:pt x="100622" y="79413"/>
                    <a:pt x="105365" y="73895"/>
                    <a:pt x="110107" y="68643"/>
                  </a:cubicBezTo>
                  <a:cubicBezTo>
                    <a:pt x="113373" y="65039"/>
                    <a:pt x="116683" y="61612"/>
                    <a:pt x="120218" y="58408"/>
                  </a:cubicBezTo>
                  <a:cubicBezTo>
                    <a:pt x="128494" y="50931"/>
                    <a:pt x="137800" y="44656"/>
                    <a:pt x="148716" y="39672"/>
                  </a:cubicBezTo>
                  <a:cubicBezTo>
                    <a:pt x="155785" y="39227"/>
                    <a:pt x="162585" y="38871"/>
                    <a:pt x="168177" y="39360"/>
                  </a:cubicBezTo>
                  <a:cubicBezTo>
                    <a:pt x="186789" y="41007"/>
                    <a:pt x="205042" y="44345"/>
                    <a:pt x="222848" y="49196"/>
                  </a:cubicBezTo>
                  <a:cubicBezTo>
                    <a:pt x="240654" y="54091"/>
                    <a:pt x="257967" y="60544"/>
                    <a:pt x="274923" y="68510"/>
                  </a:cubicBezTo>
                  <a:cubicBezTo>
                    <a:pt x="288300" y="74785"/>
                    <a:pt x="300827" y="82350"/>
                    <a:pt x="312906" y="90539"/>
                  </a:cubicBezTo>
                  <a:cubicBezTo>
                    <a:pt x="342389" y="110521"/>
                    <a:pt x="369411" y="134241"/>
                    <a:pt x="399117" y="154000"/>
                  </a:cubicBezTo>
                  <a:cubicBezTo>
                    <a:pt x="433969" y="176964"/>
                    <a:pt x="471325" y="195744"/>
                    <a:pt x="510516" y="208071"/>
                  </a:cubicBezTo>
                  <a:cubicBezTo>
                    <a:pt x="550199" y="220488"/>
                    <a:pt x="591717" y="226273"/>
                    <a:pt x="634263" y="224003"/>
                  </a:cubicBezTo>
                  <a:cubicBezTo>
                    <a:pt x="650369" y="223069"/>
                    <a:pt x="667056" y="221378"/>
                    <a:pt x="683162" y="217639"/>
                  </a:cubicBezTo>
                  <a:cubicBezTo>
                    <a:pt x="694302" y="215058"/>
                    <a:pt x="705173" y="211498"/>
                    <a:pt x="715418" y="206603"/>
                  </a:cubicBezTo>
                  <a:cubicBezTo>
                    <a:pt x="753670" y="188179"/>
                    <a:pt x="791429" y="148126"/>
                    <a:pt x="804314" y="105047"/>
                  </a:cubicBezTo>
                  <a:cubicBezTo>
                    <a:pt x="813485" y="74295"/>
                    <a:pt x="810532" y="42120"/>
                    <a:pt x="787537" y="14661"/>
                  </a:cubicBezTo>
                  <a:close/>
                  <a:moveTo>
                    <a:pt x="35438" y="72560"/>
                  </a:moveTo>
                  <a:cubicBezTo>
                    <a:pt x="35349" y="72916"/>
                    <a:pt x="35304" y="73316"/>
                    <a:pt x="35215" y="73672"/>
                  </a:cubicBezTo>
                  <a:lnTo>
                    <a:pt x="34633" y="74473"/>
                  </a:lnTo>
                  <a:cubicBezTo>
                    <a:pt x="34499" y="74518"/>
                    <a:pt x="34320" y="74562"/>
                    <a:pt x="34141" y="74607"/>
                  </a:cubicBezTo>
                  <a:lnTo>
                    <a:pt x="33783" y="74740"/>
                  </a:lnTo>
                  <a:cubicBezTo>
                    <a:pt x="34543" y="73895"/>
                    <a:pt x="35125" y="72960"/>
                    <a:pt x="35528" y="71937"/>
                  </a:cubicBezTo>
                  <a:lnTo>
                    <a:pt x="35438" y="72560"/>
                  </a:lnTo>
                  <a:close/>
                  <a:moveTo>
                    <a:pt x="79595" y="117463"/>
                  </a:moveTo>
                  <a:lnTo>
                    <a:pt x="79819" y="117107"/>
                  </a:lnTo>
                  <a:cubicBezTo>
                    <a:pt x="80266" y="118398"/>
                    <a:pt x="80356" y="119510"/>
                    <a:pt x="79371" y="119288"/>
                  </a:cubicBezTo>
                  <a:cubicBezTo>
                    <a:pt x="79506" y="118709"/>
                    <a:pt x="79595" y="118086"/>
                    <a:pt x="79595" y="11746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"/>
            <p:cNvSpPr/>
            <p:nvPr/>
          </p:nvSpPr>
          <p:spPr>
            <a:xfrm rot="10800000">
              <a:off x="5119483" y="3974233"/>
              <a:ext cx="79196" cy="82406"/>
            </a:xfrm>
            <a:custGeom>
              <a:avLst/>
              <a:gdLst/>
              <a:ahLst/>
              <a:cxnLst/>
              <a:rect l="l" t="t" r="r" b="b"/>
              <a:pathLst>
                <a:path w="158391" h="164811" extrusionOk="0">
                  <a:moveTo>
                    <a:pt x="99955" y="164440"/>
                  </a:moveTo>
                  <a:cubicBezTo>
                    <a:pt x="80359" y="163594"/>
                    <a:pt x="11417" y="163461"/>
                    <a:pt x="1888" y="136759"/>
                  </a:cubicBezTo>
                  <a:cubicBezTo>
                    <a:pt x="-7641" y="110057"/>
                    <a:pt x="20902" y="20739"/>
                    <a:pt x="42779" y="4184"/>
                  </a:cubicBezTo>
                  <a:cubicBezTo>
                    <a:pt x="51100" y="-2135"/>
                    <a:pt x="62553" y="-666"/>
                    <a:pt x="71143" y="4407"/>
                  </a:cubicBezTo>
                  <a:cubicBezTo>
                    <a:pt x="87562" y="14153"/>
                    <a:pt x="84386" y="34179"/>
                    <a:pt x="97226" y="44816"/>
                  </a:cubicBezTo>
                  <a:cubicBezTo>
                    <a:pt x="111005" y="56119"/>
                    <a:pt x="138385" y="50200"/>
                    <a:pt x="147914" y="68091"/>
                  </a:cubicBezTo>
                  <a:cubicBezTo>
                    <a:pt x="154312" y="80151"/>
                    <a:pt x="143619" y="92745"/>
                    <a:pt x="145141" y="104939"/>
                  </a:cubicBezTo>
                  <a:cubicBezTo>
                    <a:pt x="146527" y="115798"/>
                    <a:pt x="157444" y="123363"/>
                    <a:pt x="158294" y="135513"/>
                  </a:cubicBezTo>
                  <a:cubicBezTo>
                    <a:pt x="160486" y="166353"/>
                    <a:pt x="125545" y="165508"/>
                    <a:pt x="99955" y="164440"/>
                  </a:cubicBezTo>
                  <a:lnTo>
                    <a:pt x="99955" y="164440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2"/>
            <p:cNvSpPr/>
            <p:nvPr/>
          </p:nvSpPr>
          <p:spPr>
            <a:xfrm rot="10800000">
              <a:off x="5132153" y="3972909"/>
              <a:ext cx="235617" cy="62751"/>
            </a:xfrm>
            <a:custGeom>
              <a:avLst/>
              <a:gdLst/>
              <a:ahLst/>
              <a:cxnLst/>
              <a:rect l="l" t="t" r="r" b="b"/>
              <a:pathLst>
                <a:path w="471234" h="125503" extrusionOk="0">
                  <a:moveTo>
                    <a:pt x="15134" y="86302"/>
                  </a:moveTo>
                  <a:lnTo>
                    <a:pt x="15313" y="86124"/>
                  </a:lnTo>
                  <a:cubicBezTo>
                    <a:pt x="15134" y="86391"/>
                    <a:pt x="14955" y="86436"/>
                    <a:pt x="14776" y="86480"/>
                  </a:cubicBezTo>
                  <a:cubicBezTo>
                    <a:pt x="14866" y="86436"/>
                    <a:pt x="15000" y="86347"/>
                    <a:pt x="15134" y="86302"/>
                  </a:cubicBezTo>
                  <a:close/>
                  <a:moveTo>
                    <a:pt x="14552" y="86658"/>
                  </a:moveTo>
                  <a:cubicBezTo>
                    <a:pt x="14597" y="86703"/>
                    <a:pt x="14687" y="86525"/>
                    <a:pt x="14776" y="86480"/>
                  </a:cubicBezTo>
                  <a:cubicBezTo>
                    <a:pt x="14776" y="86480"/>
                    <a:pt x="14731" y="86480"/>
                    <a:pt x="14731" y="86525"/>
                  </a:cubicBezTo>
                  <a:lnTo>
                    <a:pt x="14552" y="86658"/>
                  </a:lnTo>
                  <a:close/>
                  <a:moveTo>
                    <a:pt x="440686" y="43401"/>
                  </a:moveTo>
                  <a:lnTo>
                    <a:pt x="440686" y="43401"/>
                  </a:lnTo>
                  <a:cubicBezTo>
                    <a:pt x="440597" y="43312"/>
                    <a:pt x="440597" y="43446"/>
                    <a:pt x="440552" y="43446"/>
                  </a:cubicBezTo>
                  <a:cubicBezTo>
                    <a:pt x="440552" y="43401"/>
                    <a:pt x="440686" y="43446"/>
                    <a:pt x="440686" y="43401"/>
                  </a:cubicBezTo>
                  <a:close/>
                  <a:moveTo>
                    <a:pt x="458940" y="75888"/>
                  </a:moveTo>
                  <a:cubicBezTo>
                    <a:pt x="446547" y="78069"/>
                    <a:pt x="434334" y="79627"/>
                    <a:pt x="422075" y="81184"/>
                  </a:cubicBezTo>
                  <a:cubicBezTo>
                    <a:pt x="413799" y="82252"/>
                    <a:pt x="405567" y="83053"/>
                    <a:pt x="397245" y="83943"/>
                  </a:cubicBezTo>
                  <a:cubicBezTo>
                    <a:pt x="397469" y="83765"/>
                    <a:pt x="397738" y="83632"/>
                    <a:pt x="397961" y="83498"/>
                  </a:cubicBezTo>
                  <a:cubicBezTo>
                    <a:pt x="404001" y="79004"/>
                    <a:pt x="409772" y="73975"/>
                    <a:pt x="415767" y="68990"/>
                  </a:cubicBezTo>
                  <a:cubicBezTo>
                    <a:pt x="418451" y="66676"/>
                    <a:pt x="421091" y="64362"/>
                    <a:pt x="423641" y="61959"/>
                  </a:cubicBezTo>
                  <a:cubicBezTo>
                    <a:pt x="427399" y="58399"/>
                    <a:pt x="431068" y="54750"/>
                    <a:pt x="434692" y="50967"/>
                  </a:cubicBezTo>
                  <a:cubicBezTo>
                    <a:pt x="435944" y="49632"/>
                    <a:pt x="437421" y="47763"/>
                    <a:pt x="438897" y="45804"/>
                  </a:cubicBezTo>
                  <a:cubicBezTo>
                    <a:pt x="439479" y="45048"/>
                    <a:pt x="440015" y="43268"/>
                    <a:pt x="440552" y="43446"/>
                  </a:cubicBezTo>
                  <a:cubicBezTo>
                    <a:pt x="440463" y="43446"/>
                    <a:pt x="440329" y="43490"/>
                    <a:pt x="440239" y="43535"/>
                  </a:cubicBezTo>
                  <a:lnTo>
                    <a:pt x="440642" y="43357"/>
                  </a:lnTo>
                  <a:cubicBezTo>
                    <a:pt x="445205" y="41265"/>
                    <a:pt x="447352" y="35925"/>
                    <a:pt x="445429" y="31207"/>
                  </a:cubicBezTo>
                  <a:cubicBezTo>
                    <a:pt x="443416" y="26401"/>
                    <a:pt x="437868" y="24087"/>
                    <a:pt x="433036" y="26090"/>
                  </a:cubicBezTo>
                  <a:cubicBezTo>
                    <a:pt x="431739" y="26490"/>
                    <a:pt x="430486" y="27336"/>
                    <a:pt x="429189" y="28226"/>
                  </a:cubicBezTo>
                  <a:cubicBezTo>
                    <a:pt x="429010" y="28092"/>
                    <a:pt x="429010" y="27870"/>
                    <a:pt x="428831" y="27736"/>
                  </a:cubicBezTo>
                  <a:cubicBezTo>
                    <a:pt x="424133" y="24977"/>
                    <a:pt x="418049" y="26490"/>
                    <a:pt x="415275" y="31163"/>
                  </a:cubicBezTo>
                  <a:cubicBezTo>
                    <a:pt x="410801" y="38328"/>
                    <a:pt x="405522" y="44514"/>
                    <a:pt x="399885" y="50299"/>
                  </a:cubicBezTo>
                  <a:cubicBezTo>
                    <a:pt x="391519" y="56129"/>
                    <a:pt x="383197" y="61425"/>
                    <a:pt x="375189" y="66988"/>
                  </a:cubicBezTo>
                  <a:cubicBezTo>
                    <a:pt x="375055" y="67077"/>
                    <a:pt x="374966" y="67166"/>
                    <a:pt x="374831" y="67210"/>
                  </a:cubicBezTo>
                  <a:cubicBezTo>
                    <a:pt x="374876" y="67166"/>
                    <a:pt x="374921" y="67121"/>
                    <a:pt x="374966" y="67077"/>
                  </a:cubicBezTo>
                  <a:cubicBezTo>
                    <a:pt x="380692" y="58844"/>
                    <a:pt x="385390" y="49943"/>
                    <a:pt x="389506" y="40776"/>
                  </a:cubicBezTo>
                  <a:cubicBezTo>
                    <a:pt x="393532" y="31697"/>
                    <a:pt x="396753" y="22351"/>
                    <a:pt x="399572" y="12828"/>
                  </a:cubicBezTo>
                  <a:cubicBezTo>
                    <a:pt x="401451" y="7932"/>
                    <a:pt x="398990" y="2503"/>
                    <a:pt x="394114" y="634"/>
                  </a:cubicBezTo>
                  <a:cubicBezTo>
                    <a:pt x="389237" y="-1235"/>
                    <a:pt x="383734" y="1168"/>
                    <a:pt x="381855" y="6019"/>
                  </a:cubicBezTo>
                  <a:cubicBezTo>
                    <a:pt x="377829" y="14207"/>
                    <a:pt x="373176" y="21951"/>
                    <a:pt x="368389" y="29694"/>
                  </a:cubicBezTo>
                  <a:cubicBezTo>
                    <a:pt x="363647" y="37304"/>
                    <a:pt x="358412" y="44514"/>
                    <a:pt x="353178" y="51723"/>
                  </a:cubicBezTo>
                  <a:cubicBezTo>
                    <a:pt x="348973" y="57464"/>
                    <a:pt x="344857" y="63161"/>
                    <a:pt x="340383" y="68679"/>
                  </a:cubicBezTo>
                  <a:cubicBezTo>
                    <a:pt x="333896" y="76690"/>
                    <a:pt x="327185" y="84478"/>
                    <a:pt x="319445" y="91465"/>
                  </a:cubicBezTo>
                  <a:cubicBezTo>
                    <a:pt x="294526" y="97072"/>
                    <a:pt x="268220" y="99253"/>
                    <a:pt x="242271" y="98808"/>
                  </a:cubicBezTo>
                  <a:cubicBezTo>
                    <a:pt x="211760" y="98318"/>
                    <a:pt x="182053" y="95025"/>
                    <a:pt x="156821" y="89951"/>
                  </a:cubicBezTo>
                  <a:cubicBezTo>
                    <a:pt x="130515" y="84878"/>
                    <a:pt x="105416" y="75755"/>
                    <a:pt x="79334" y="70504"/>
                  </a:cubicBezTo>
                  <a:cubicBezTo>
                    <a:pt x="67612" y="68145"/>
                    <a:pt x="55667" y="66498"/>
                    <a:pt x="43409" y="66231"/>
                  </a:cubicBezTo>
                  <a:cubicBezTo>
                    <a:pt x="41172" y="66187"/>
                    <a:pt x="18579" y="65831"/>
                    <a:pt x="10258" y="67878"/>
                  </a:cubicBezTo>
                  <a:cubicBezTo>
                    <a:pt x="3055" y="69658"/>
                    <a:pt x="460" y="74464"/>
                    <a:pt x="102" y="77313"/>
                  </a:cubicBezTo>
                  <a:cubicBezTo>
                    <a:pt x="-659" y="82475"/>
                    <a:pt x="2920" y="87281"/>
                    <a:pt x="8065" y="88038"/>
                  </a:cubicBezTo>
                  <a:cubicBezTo>
                    <a:pt x="10437" y="88394"/>
                    <a:pt x="12673" y="87860"/>
                    <a:pt x="14552" y="86658"/>
                  </a:cubicBezTo>
                  <a:cubicBezTo>
                    <a:pt x="14508" y="86658"/>
                    <a:pt x="14463" y="86569"/>
                    <a:pt x="14418" y="86436"/>
                  </a:cubicBezTo>
                  <a:cubicBezTo>
                    <a:pt x="14105" y="84745"/>
                    <a:pt x="15403" y="83854"/>
                    <a:pt x="17595" y="83543"/>
                  </a:cubicBezTo>
                  <a:cubicBezTo>
                    <a:pt x="17237" y="84122"/>
                    <a:pt x="16700" y="84700"/>
                    <a:pt x="16074" y="85234"/>
                  </a:cubicBezTo>
                  <a:cubicBezTo>
                    <a:pt x="15939" y="85368"/>
                    <a:pt x="15626" y="85768"/>
                    <a:pt x="15313" y="86124"/>
                  </a:cubicBezTo>
                  <a:cubicBezTo>
                    <a:pt x="16253" y="85412"/>
                    <a:pt x="17013" y="84522"/>
                    <a:pt x="17639" y="83498"/>
                  </a:cubicBezTo>
                  <a:cubicBezTo>
                    <a:pt x="24708" y="82386"/>
                    <a:pt x="41082" y="86569"/>
                    <a:pt x="42514" y="86703"/>
                  </a:cubicBezTo>
                  <a:cubicBezTo>
                    <a:pt x="53520" y="87415"/>
                    <a:pt x="64078" y="89373"/>
                    <a:pt x="74502" y="91954"/>
                  </a:cubicBezTo>
                  <a:cubicBezTo>
                    <a:pt x="100450" y="98273"/>
                    <a:pt x="125325" y="108287"/>
                    <a:pt x="151586" y="114339"/>
                  </a:cubicBezTo>
                  <a:cubicBezTo>
                    <a:pt x="178206" y="120258"/>
                    <a:pt x="209568" y="125020"/>
                    <a:pt x="241869" y="125465"/>
                  </a:cubicBezTo>
                  <a:cubicBezTo>
                    <a:pt x="271128" y="125910"/>
                    <a:pt x="301013" y="122572"/>
                    <a:pt x="328706" y="115051"/>
                  </a:cubicBezTo>
                  <a:cubicBezTo>
                    <a:pt x="330585" y="115719"/>
                    <a:pt x="332643" y="115852"/>
                    <a:pt x="334701" y="115051"/>
                  </a:cubicBezTo>
                  <a:cubicBezTo>
                    <a:pt x="338235" y="113939"/>
                    <a:pt x="341501" y="112559"/>
                    <a:pt x="344901" y="111357"/>
                  </a:cubicBezTo>
                  <a:lnTo>
                    <a:pt x="368165" y="111847"/>
                  </a:lnTo>
                  <a:cubicBezTo>
                    <a:pt x="374787" y="111936"/>
                    <a:pt x="381318" y="111936"/>
                    <a:pt x="387806" y="111535"/>
                  </a:cubicBezTo>
                  <a:cubicBezTo>
                    <a:pt x="394382" y="111135"/>
                    <a:pt x="400869" y="110467"/>
                    <a:pt x="407312" y="109488"/>
                  </a:cubicBezTo>
                  <a:cubicBezTo>
                    <a:pt x="415051" y="108287"/>
                    <a:pt x="422657" y="106640"/>
                    <a:pt x="430262" y="104771"/>
                  </a:cubicBezTo>
                  <a:cubicBezTo>
                    <a:pt x="441492" y="102012"/>
                    <a:pt x="452497" y="98630"/>
                    <a:pt x="463727" y="94980"/>
                  </a:cubicBezTo>
                  <a:cubicBezTo>
                    <a:pt x="469051" y="93690"/>
                    <a:pt x="472272" y="88349"/>
                    <a:pt x="470930" y="83053"/>
                  </a:cubicBezTo>
                  <a:cubicBezTo>
                    <a:pt x="469632" y="77802"/>
                    <a:pt x="464264" y="74598"/>
                    <a:pt x="458940" y="75888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"/>
            <p:cNvSpPr/>
            <p:nvPr/>
          </p:nvSpPr>
          <p:spPr>
            <a:xfrm rot="10800000">
              <a:off x="5597496" y="3886169"/>
              <a:ext cx="98492" cy="103492"/>
            </a:xfrm>
            <a:custGeom>
              <a:avLst/>
              <a:gdLst/>
              <a:ahLst/>
              <a:cxnLst/>
              <a:rect l="l" t="t" r="r" b="b"/>
              <a:pathLst>
                <a:path w="196983" h="206983" extrusionOk="0">
                  <a:moveTo>
                    <a:pt x="51181" y="180549"/>
                  </a:moveTo>
                  <a:cubicBezTo>
                    <a:pt x="51181" y="195146"/>
                    <a:pt x="39728" y="206983"/>
                    <a:pt x="25590" y="206983"/>
                  </a:cubicBezTo>
                  <a:cubicBezTo>
                    <a:pt x="11453" y="206983"/>
                    <a:pt x="0" y="195146"/>
                    <a:pt x="0" y="180549"/>
                  </a:cubicBezTo>
                  <a:cubicBezTo>
                    <a:pt x="0" y="165952"/>
                    <a:pt x="11453" y="154069"/>
                    <a:pt x="25590" y="154069"/>
                  </a:cubicBezTo>
                  <a:cubicBezTo>
                    <a:pt x="39728" y="154069"/>
                    <a:pt x="51181" y="165952"/>
                    <a:pt x="51181" y="180549"/>
                  </a:cubicBezTo>
                  <a:close/>
                  <a:moveTo>
                    <a:pt x="110996" y="100577"/>
                  </a:moveTo>
                  <a:cubicBezTo>
                    <a:pt x="96411" y="100577"/>
                    <a:pt x="84600" y="112504"/>
                    <a:pt x="84600" y="127234"/>
                  </a:cubicBezTo>
                  <a:cubicBezTo>
                    <a:pt x="84600" y="141920"/>
                    <a:pt x="96411" y="153847"/>
                    <a:pt x="110996" y="153847"/>
                  </a:cubicBezTo>
                  <a:cubicBezTo>
                    <a:pt x="125536" y="153847"/>
                    <a:pt x="137392" y="141920"/>
                    <a:pt x="137392" y="127234"/>
                  </a:cubicBezTo>
                  <a:cubicBezTo>
                    <a:pt x="137392" y="112504"/>
                    <a:pt x="125536" y="100577"/>
                    <a:pt x="110996" y="100577"/>
                  </a:cubicBezTo>
                  <a:close/>
                  <a:moveTo>
                    <a:pt x="171885" y="0"/>
                  </a:moveTo>
                  <a:cubicBezTo>
                    <a:pt x="158016" y="0"/>
                    <a:pt x="146787" y="11393"/>
                    <a:pt x="146787" y="25411"/>
                  </a:cubicBezTo>
                  <a:cubicBezTo>
                    <a:pt x="146787" y="39474"/>
                    <a:pt x="158016" y="50867"/>
                    <a:pt x="171885" y="50867"/>
                  </a:cubicBezTo>
                  <a:cubicBezTo>
                    <a:pt x="185754" y="50867"/>
                    <a:pt x="196984" y="39474"/>
                    <a:pt x="196984" y="25411"/>
                  </a:cubicBezTo>
                  <a:cubicBezTo>
                    <a:pt x="196984" y="11393"/>
                    <a:pt x="185754" y="0"/>
                    <a:pt x="171885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"/>
            <p:cNvSpPr/>
            <p:nvPr/>
          </p:nvSpPr>
          <p:spPr>
            <a:xfrm rot="10800000">
              <a:off x="3622729" y="3803098"/>
              <a:ext cx="646228" cy="169089"/>
            </a:xfrm>
            <a:custGeom>
              <a:avLst/>
              <a:gdLst/>
              <a:ahLst/>
              <a:cxnLst/>
              <a:rect l="l" t="t" r="r" b="b"/>
              <a:pathLst>
                <a:path w="1292455" h="338178" extrusionOk="0">
                  <a:moveTo>
                    <a:pt x="9917" y="106394"/>
                  </a:moveTo>
                  <a:cubicBezTo>
                    <a:pt x="7769" y="106527"/>
                    <a:pt x="5532" y="105860"/>
                    <a:pt x="3653" y="104435"/>
                  </a:cubicBezTo>
                  <a:cubicBezTo>
                    <a:pt x="-463" y="101276"/>
                    <a:pt x="-1223" y="95312"/>
                    <a:pt x="1998" y="91218"/>
                  </a:cubicBezTo>
                  <a:cubicBezTo>
                    <a:pt x="3788" y="88904"/>
                    <a:pt x="8127" y="86056"/>
                    <a:pt x="14838" y="87791"/>
                  </a:cubicBezTo>
                  <a:cubicBezTo>
                    <a:pt x="21772" y="89616"/>
                    <a:pt x="37655" y="98962"/>
                    <a:pt x="40742" y="100519"/>
                  </a:cubicBezTo>
                  <a:cubicBezTo>
                    <a:pt x="54253" y="107150"/>
                    <a:pt x="68077" y="113247"/>
                    <a:pt x="82125" y="118854"/>
                  </a:cubicBezTo>
                  <a:cubicBezTo>
                    <a:pt x="96172" y="124506"/>
                    <a:pt x="110444" y="129713"/>
                    <a:pt x="124805" y="134653"/>
                  </a:cubicBezTo>
                  <a:cubicBezTo>
                    <a:pt x="159612" y="146580"/>
                    <a:pt x="194642" y="154635"/>
                    <a:pt x="230164" y="159174"/>
                  </a:cubicBezTo>
                  <a:cubicBezTo>
                    <a:pt x="265687" y="163714"/>
                    <a:pt x="301701" y="164693"/>
                    <a:pt x="338476" y="162512"/>
                  </a:cubicBezTo>
                  <a:cubicBezTo>
                    <a:pt x="395204" y="159130"/>
                    <a:pt x="452783" y="151564"/>
                    <a:pt x="509466" y="140038"/>
                  </a:cubicBezTo>
                  <a:cubicBezTo>
                    <a:pt x="566240" y="128512"/>
                    <a:pt x="622118" y="113025"/>
                    <a:pt x="675401" y="93710"/>
                  </a:cubicBezTo>
                  <a:cubicBezTo>
                    <a:pt x="738975" y="70702"/>
                    <a:pt x="797269" y="47071"/>
                    <a:pt x="858471" y="29181"/>
                  </a:cubicBezTo>
                  <a:cubicBezTo>
                    <a:pt x="899184" y="17299"/>
                    <a:pt x="941238" y="7953"/>
                    <a:pt x="986871" y="2880"/>
                  </a:cubicBezTo>
                  <a:cubicBezTo>
                    <a:pt x="1044449" y="-3440"/>
                    <a:pt x="1103415" y="165"/>
                    <a:pt x="1154640" y="18456"/>
                  </a:cubicBezTo>
                  <a:cubicBezTo>
                    <a:pt x="1208819" y="37814"/>
                    <a:pt x="1254407" y="73417"/>
                    <a:pt x="1281295" y="130470"/>
                  </a:cubicBezTo>
                  <a:cubicBezTo>
                    <a:pt x="1293911" y="157305"/>
                    <a:pt x="1297445" y="199983"/>
                    <a:pt x="1283398" y="239324"/>
                  </a:cubicBezTo>
                  <a:cubicBezTo>
                    <a:pt x="1271810" y="271678"/>
                    <a:pt x="1248636" y="301806"/>
                    <a:pt x="1209490" y="318895"/>
                  </a:cubicBezTo>
                  <a:cubicBezTo>
                    <a:pt x="1169448" y="336341"/>
                    <a:pt x="1137774" y="339856"/>
                    <a:pt x="1113749" y="337542"/>
                  </a:cubicBezTo>
                  <a:cubicBezTo>
                    <a:pt x="1076035" y="333937"/>
                    <a:pt x="1056171" y="316270"/>
                    <a:pt x="1051160" y="311998"/>
                  </a:cubicBezTo>
                  <a:cubicBezTo>
                    <a:pt x="1022527" y="287699"/>
                    <a:pt x="1015861" y="257081"/>
                    <a:pt x="1025212" y="231937"/>
                  </a:cubicBezTo>
                  <a:cubicBezTo>
                    <a:pt x="1034160" y="207860"/>
                    <a:pt x="1058184" y="188012"/>
                    <a:pt x="1094109" y="183873"/>
                  </a:cubicBezTo>
                  <a:cubicBezTo>
                    <a:pt x="1119297" y="180981"/>
                    <a:pt x="1142785" y="195622"/>
                    <a:pt x="1155401" y="216672"/>
                  </a:cubicBezTo>
                  <a:cubicBezTo>
                    <a:pt x="1168017" y="237766"/>
                    <a:pt x="1169672" y="264735"/>
                    <a:pt x="1152359" y="285429"/>
                  </a:cubicBezTo>
                  <a:cubicBezTo>
                    <a:pt x="1148913" y="289657"/>
                    <a:pt x="1142650" y="290236"/>
                    <a:pt x="1138445" y="286809"/>
                  </a:cubicBezTo>
                  <a:cubicBezTo>
                    <a:pt x="1134239" y="283338"/>
                    <a:pt x="1133613" y="277152"/>
                    <a:pt x="1137058" y="272968"/>
                  </a:cubicBezTo>
                  <a:cubicBezTo>
                    <a:pt x="1148422" y="259039"/>
                    <a:pt x="1146408" y="241104"/>
                    <a:pt x="1137863" y="227175"/>
                  </a:cubicBezTo>
                  <a:cubicBezTo>
                    <a:pt x="1129184" y="213067"/>
                    <a:pt x="1113615" y="202654"/>
                    <a:pt x="1096659" y="204745"/>
                  </a:cubicBezTo>
                  <a:cubicBezTo>
                    <a:pt x="1070398" y="208038"/>
                    <a:pt x="1052189" y="221701"/>
                    <a:pt x="1045836" y="239369"/>
                  </a:cubicBezTo>
                  <a:cubicBezTo>
                    <a:pt x="1039483" y="257036"/>
                    <a:pt x="1045612" y="277953"/>
                    <a:pt x="1065834" y="294775"/>
                  </a:cubicBezTo>
                  <a:cubicBezTo>
                    <a:pt x="1070442" y="298602"/>
                    <a:pt x="1090798" y="316047"/>
                    <a:pt x="1129900" y="314801"/>
                  </a:cubicBezTo>
                  <a:cubicBezTo>
                    <a:pt x="1148869" y="314223"/>
                    <a:pt x="1171999" y="309327"/>
                    <a:pt x="1199692" y="296955"/>
                  </a:cubicBezTo>
                  <a:cubicBezTo>
                    <a:pt x="1231725" y="282670"/>
                    <a:pt x="1250559" y="257748"/>
                    <a:pt x="1259865" y="231091"/>
                  </a:cubicBezTo>
                  <a:cubicBezTo>
                    <a:pt x="1271184" y="198604"/>
                    <a:pt x="1268634" y="163446"/>
                    <a:pt x="1258075" y="141373"/>
                  </a:cubicBezTo>
                  <a:cubicBezTo>
                    <a:pt x="1234096" y="91218"/>
                    <a:pt x="1193518" y="60289"/>
                    <a:pt x="1145692" y="43377"/>
                  </a:cubicBezTo>
                  <a:cubicBezTo>
                    <a:pt x="1098046" y="26511"/>
                    <a:pt x="1043286" y="23440"/>
                    <a:pt x="989823" y="29359"/>
                  </a:cubicBezTo>
                  <a:cubicBezTo>
                    <a:pt x="945756" y="34121"/>
                    <a:pt x="905223" y="43110"/>
                    <a:pt x="865853" y="54414"/>
                  </a:cubicBezTo>
                  <a:cubicBezTo>
                    <a:pt x="805098" y="71904"/>
                    <a:pt x="747162" y="94956"/>
                    <a:pt x="683947" y="117386"/>
                  </a:cubicBezTo>
                  <a:cubicBezTo>
                    <a:pt x="629410" y="136700"/>
                    <a:pt x="572235" y="152143"/>
                    <a:pt x="514209" y="163446"/>
                  </a:cubicBezTo>
                  <a:cubicBezTo>
                    <a:pt x="456317" y="174750"/>
                    <a:pt x="397531" y="181871"/>
                    <a:pt x="339729" y="184808"/>
                  </a:cubicBezTo>
                  <a:cubicBezTo>
                    <a:pt x="301522" y="186722"/>
                    <a:pt x="264166" y="185342"/>
                    <a:pt x="227346" y="180269"/>
                  </a:cubicBezTo>
                  <a:cubicBezTo>
                    <a:pt x="190481" y="175195"/>
                    <a:pt x="154153" y="166428"/>
                    <a:pt x="118094" y="153656"/>
                  </a:cubicBezTo>
                  <a:cubicBezTo>
                    <a:pt x="103510" y="148493"/>
                    <a:pt x="88970" y="142975"/>
                    <a:pt x="74608" y="137056"/>
                  </a:cubicBezTo>
                  <a:cubicBezTo>
                    <a:pt x="60203" y="131093"/>
                    <a:pt x="45976" y="124640"/>
                    <a:pt x="32107" y="117608"/>
                  </a:cubicBezTo>
                  <a:cubicBezTo>
                    <a:pt x="30139" y="116629"/>
                    <a:pt x="19938" y="107595"/>
                    <a:pt x="14033" y="105281"/>
                  </a:cubicBezTo>
                  <a:cubicBezTo>
                    <a:pt x="13138" y="105771"/>
                    <a:pt x="12198" y="106082"/>
                    <a:pt x="11259" y="106260"/>
                  </a:cubicBezTo>
                  <a:cubicBezTo>
                    <a:pt x="10677" y="106483"/>
                    <a:pt x="10140" y="106616"/>
                    <a:pt x="9917" y="106394"/>
                  </a:cubicBezTo>
                  <a:cubicBezTo>
                    <a:pt x="10364" y="106394"/>
                    <a:pt x="10812" y="106349"/>
                    <a:pt x="11259" y="106260"/>
                  </a:cubicBezTo>
                  <a:cubicBezTo>
                    <a:pt x="11796" y="106082"/>
                    <a:pt x="12288" y="105860"/>
                    <a:pt x="12512" y="105771"/>
                  </a:cubicBezTo>
                  <a:cubicBezTo>
                    <a:pt x="13048" y="105637"/>
                    <a:pt x="13496" y="105459"/>
                    <a:pt x="13943" y="105237"/>
                  </a:cubicBezTo>
                  <a:cubicBezTo>
                    <a:pt x="11840" y="104435"/>
                    <a:pt x="10319" y="104480"/>
                    <a:pt x="9872" y="106038"/>
                  </a:cubicBezTo>
                  <a:cubicBezTo>
                    <a:pt x="9827" y="106216"/>
                    <a:pt x="9827" y="106349"/>
                    <a:pt x="9917" y="106394"/>
                  </a:cubicBezTo>
                  <a:lnTo>
                    <a:pt x="9917" y="106394"/>
                  </a:lnTo>
                  <a:close/>
                  <a:moveTo>
                    <a:pt x="16583" y="103278"/>
                  </a:moveTo>
                  <a:lnTo>
                    <a:pt x="16538" y="103278"/>
                  </a:lnTo>
                  <a:lnTo>
                    <a:pt x="16583" y="103278"/>
                  </a:lnTo>
                  <a:lnTo>
                    <a:pt x="16583" y="103278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"/>
            <p:cNvSpPr/>
            <p:nvPr/>
          </p:nvSpPr>
          <p:spPr>
            <a:xfrm rot="10800000">
              <a:off x="4053884" y="3921678"/>
              <a:ext cx="271018" cy="220353"/>
            </a:xfrm>
            <a:custGeom>
              <a:avLst/>
              <a:gdLst/>
              <a:ahLst/>
              <a:cxnLst/>
              <a:rect l="l" t="t" r="r" b="b"/>
              <a:pathLst>
                <a:path w="542035" h="440707" extrusionOk="0">
                  <a:moveTo>
                    <a:pt x="119255" y="400200"/>
                  </a:moveTo>
                  <a:lnTo>
                    <a:pt x="119076" y="399177"/>
                  </a:lnTo>
                  <a:cubicBezTo>
                    <a:pt x="112500" y="397842"/>
                    <a:pt x="-54017" y="26509"/>
                    <a:pt x="18057" y="9998"/>
                  </a:cubicBezTo>
                  <a:cubicBezTo>
                    <a:pt x="54966" y="1542"/>
                    <a:pt x="81630" y="79601"/>
                    <a:pt x="99839" y="169185"/>
                  </a:cubicBezTo>
                  <a:cubicBezTo>
                    <a:pt x="98362" y="77732"/>
                    <a:pt x="108115" y="-3531"/>
                    <a:pt x="148022" y="118"/>
                  </a:cubicBezTo>
                  <a:cubicBezTo>
                    <a:pt x="183902" y="3456"/>
                    <a:pt x="185155" y="76174"/>
                    <a:pt x="174373" y="159751"/>
                  </a:cubicBezTo>
                  <a:cubicBezTo>
                    <a:pt x="196339" y="80268"/>
                    <a:pt x="225285" y="16406"/>
                    <a:pt x="260315" y="28600"/>
                  </a:cubicBezTo>
                  <a:cubicBezTo>
                    <a:pt x="296956" y="41284"/>
                    <a:pt x="273558" y="121567"/>
                    <a:pt x="236649" y="206167"/>
                  </a:cubicBezTo>
                  <a:cubicBezTo>
                    <a:pt x="289530" y="130379"/>
                    <a:pt x="346034" y="68698"/>
                    <a:pt x="377486" y="93441"/>
                  </a:cubicBezTo>
                  <a:cubicBezTo>
                    <a:pt x="408489" y="117784"/>
                    <a:pt x="354669" y="187877"/>
                    <a:pt x="287472" y="256411"/>
                  </a:cubicBezTo>
                  <a:cubicBezTo>
                    <a:pt x="361961" y="195620"/>
                    <a:pt x="437167" y="148447"/>
                    <a:pt x="461236" y="181068"/>
                  </a:cubicBezTo>
                  <a:cubicBezTo>
                    <a:pt x="480787" y="207636"/>
                    <a:pt x="432201" y="249602"/>
                    <a:pt x="365585" y="290946"/>
                  </a:cubicBezTo>
                  <a:cubicBezTo>
                    <a:pt x="441059" y="264911"/>
                    <a:pt x="506243" y="253429"/>
                    <a:pt x="516935" y="285828"/>
                  </a:cubicBezTo>
                  <a:cubicBezTo>
                    <a:pt x="528075" y="319650"/>
                    <a:pt x="454838" y="346708"/>
                    <a:pt x="367151" y="366645"/>
                  </a:cubicBezTo>
                  <a:cubicBezTo>
                    <a:pt x="460118" y="362061"/>
                    <a:pt x="542436" y="368603"/>
                    <a:pt x="542034" y="406253"/>
                  </a:cubicBezTo>
                  <a:cubicBezTo>
                    <a:pt x="541542" y="447552"/>
                    <a:pt x="433275" y="445237"/>
                    <a:pt x="325097" y="432599"/>
                  </a:cubicBezTo>
                  <a:cubicBezTo>
                    <a:pt x="255842" y="424544"/>
                    <a:pt x="110576" y="404695"/>
                    <a:pt x="119255" y="400200"/>
                  </a:cubicBezTo>
                  <a:lnTo>
                    <a:pt x="119255" y="40020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2"/>
            <p:cNvSpPr/>
            <p:nvPr/>
          </p:nvSpPr>
          <p:spPr>
            <a:xfrm rot="10800000">
              <a:off x="4297760" y="3802323"/>
              <a:ext cx="87326" cy="104438"/>
            </a:xfrm>
            <a:custGeom>
              <a:avLst/>
              <a:gdLst/>
              <a:ahLst/>
              <a:cxnLst/>
              <a:rect l="l" t="t" r="r" b="b"/>
              <a:pathLst>
                <a:path w="174652" h="208876" extrusionOk="0">
                  <a:moveTo>
                    <a:pt x="157441" y="3667"/>
                  </a:moveTo>
                  <a:cubicBezTo>
                    <a:pt x="160707" y="-472"/>
                    <a:pt x="166747" y="-1229"/>
                    <a:pt x="170953" y="2020"/>
                  </a:cubicBezTo>
                  <a:cubicBezTo>
                    <a:pt x="175158" y="5269"/>
                    <a:pt x="175874" y="11321"/>
                    <a:pt x="172608" y="15460"/>
                  </a:cubicBezTo>
                  <a:cubicBezTo>
                    <a:pt x="172608" y="15460"/>
                    <a:pt x="157710" y="36688"/>
                    <a:pt x="136593" y="65036"/>
                  </a:cubicBezTo>
                  <a:cubicBezTo>
                    <a:pt x="125453" y="79989"/>
                    <a:pt x="112792" y="97034"/>
                    <a:pt x="99416" y="113767"/>
                  </a:cubicBezTo>
                  <a:cubicBezTo>
                    <a:pt x="89036" y="126762"/>
                    <a:pt x="78210" y="139534"/>
                    <a:pt x="67920" y="151372"/>
                  </a:cubicBezTo>
                  <a:cubicBezTo>
                    <a:pt x="46937" y="175582"/>
                    <a:pt x="27789" y="195831"/>
                    <a:pt x="17276" y="205844"/>
                  </a:cubicBezTo>
                  <a:cubicBezTo>
                    <a:pt x="13428" y="209804"/>
                    <a:pt x="7031" y="209893"/>
                    <a:pt x="3049" y="206066"/>
                  </a:cubicBezTo>
                  <a:cubicBezTo>
                    <a:pt x="-933" y="202239"/>
                    <a:pt x="-1022" y="195920"/>
                    <a:pt x="2825" y="191914"/>
                  </a:cubicBezTo>
                  <a:cubicBezTo>
                    <a:pt x="12310" y="181412"/>
                    <a:pt x="28729" y="159739"/>
                    <a:pt x="47922" y="135128"/>
                  </a:cubicBezTo>
                  <a:cubicBezTo>
                    <a:pt x="57585" y="122801"/>
                    <a:pt x="67786" y="109673"/>
                    <a:pt x="78254" y="96856"/>
                  </a:cubicBezTo>
                  <a:cubicBezTo>
                    <a:pt x="91765" y="80301"/>
                    <a:pt x="105545" y="64235"/>
                    <a:pt x="117580" y="50083"/>
                  </a:cubicBezTo>
                  <a:cubicBezTo>
                    <a:pt x="140441" y="23159"/>
                    <a:pt x="157441" y="3667"/>
                    <a:pt x="157441" y="3667"/>
                  </a:cubicBezTo>
                  <a:lnTo>
                    <a:pt x="157441" y="3667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"/>
            <p:cNvSpPr/>
            <p:nvPr/>
          </p:nvSpPr>
          <p:spPr>
            <a:xfrm rot="10800000">
              <a:off x="4226736" y="3875226"/>
              <a:ext cx="103103" cy="111274"/>
            </a:xfrm>
            <a:custGeom>
              <a:avLst/>
              <a:gdLst/>
              <a:ahLst/>
              <a:cxnLst/>
              <a:rect l="l" t="t" r="r" b="b"/>
              <a:pathLst>
                <a:path w="206206" h="222548" extrusionOk="0">
                  <a:moveTo>
                    <a:pt x="5386" y="220019"/>
                  </a:moveTo>
                  <a:cubicBezTo>
                    <a:pt x="-14701" y="203063"/>
                    <a:pt x="25832" y="94031"/>
                    <a:pt x="54107" y="39737"/>
                  </a:cubicBezTo>
                  <a:cubicBezTo>
                    <a:pt x="63144" y="22337"/>
                    <a:pt x="86944" y="-12020"/>
                    <a:pt x="111416" y="4268"/>
                  </a:cubicBezTo>
                  <a:cubicBezTo>
                    <a:pt x="128730" y="15795"/>
                    <a:pt x="130967" y="39292"/>
                    <a:pt x="130833" y="57583"/>
                  </a:cubicBezTo>
                  <a:cubicBezTo>
                    <a:pt x="130788" y="60743"/>
                    <a:pt x="126851" y="73871"/>
                    <a:pt x="128775" y="76319"/>
                  </a:cubicBezTo>
                  <a:cubicBezTo>
                    <a:pt x="129177" y="76808"/>
                    <a:pt x="149757" y="70088"/>
                    <a:pt x="151994" y="69777"/>
                  </a:cubicBezTo>
                  <a:cubicBezTo>
                    <a:pt x="166087" y="67730"/>
                    <a:pt x="205322" y="76986"/>
                    <a:pt x="206172" y="95144"/>
                  </a:cubicBezTo>
                  <a:cubicBezTo>
                    <a:pt x="207112" y="114280"/>
                    <a:pt x="188680" y="131235"/>
                    <a:pt x="174453" y="141516"/>
                  </a:cubicBezTo>
                  <a:cubicBezTo>
                    <a:pt x="143897" y="163589"/>
                    <a:pt x="25429" y="237019"/>
                    <a:pt x="5386" y="220019"/>
                  </a:cubicBezTo>
                  <a:lnTo>
                    <a:pt x="5386" y="22001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"/>
            <p:cNvSpPr/>
            <p:nvPr/>
          </p:nvSpPr>
          <p:spPr>
            <a:xfrm rot="10800000">
              <a:off x="4145856" y="3942836"/>
              <a:ext cx="131632" cy="116325"/>
            </a:xfrm>
            <a:custGeom>
              <a:avLst/>
              <a:gdLst/>
              <a:ahLst/>
              <a:cxnLst/>
              <a:rect l="l" t="t" r="r" b="b"/>
              <a:pathLst>
                <a:path w="263264" h="232650" extrusionOk="0">
                  <a:moveTo>
                    <a:pt x="22684" y="9495"/>
                  </a:moveTo>
                  <a:cubicBezTo>
                    <a:pt x="24832" y="25427"/>
                    <a:pt x="26755" y="41270"/>
                    <a:pt x="27382" y="57292"/>
                  </a:cubicBezTo>
                  <a:cubicBezTo>
                    <a:pt x="27561" y="62543"/>
                    <a:pt x="27471" y="67839"/>
                    <a:pt x="27292" y="73135"/>
                  </a:cubicBezTo>
                  <a:cubicBezTo>
                    <a:pt x="27158" y="78386"/>
                    <a:pt x="26711" y="83593"/>
                    <a:pt x="26397" y="88844"/>
                  </a:cubicBezTo>
                  <a:lnTo>
                    <a:pt x="24250" y="113009"/>
                  </a:lnTo>
                  <a:cubicBezTo>
                    <a:pt x="23803" y="116703"/>
                    <a:pt x="23221" y="125782"/>
                    <a:pt x="22639" y="128051"/>
                  </a:cubicBezTo>
                  <a:cubicBezTo>
                    <a:pt x="20537" y="135572"/>
                    <a:pt x="14810" y="136729"/>
                    <a:pt x="12663" y="136551"/>
                  </a:cubicBezTo>
                  <a:cubicBezTo>
                    <a:pt x="10739" y="136373"/>
                    <a:pt x="8458" y="136240"/>
                    <a:pt x="6533" y="134371"/>
                  </a:cubicBezTo>
                  <a:cubicBezTo>
                    <a:pt x="5862" y="133748"/>
                    <a:pt x="3626" y="132368"/>
                    <a:pt x="2955" y="128452"/>
                  </a:cubicBezTo>
                  <a:cubicBezTo>
                    <a:pt x="2552" y="127072"/>
                    <a:pt x="2507" y="125693"/>
                    <a:pt x="2731" y="124402"/>
                  </a:cubicBezTo>
                  <a:cubicBezTo>
                    <a:pt x="2820" y="124491"/>
                    <a:pt x="2955" y="124536"/>
                    <a:pt x="3223" y="124580"/>
                  </a:cubicBezTo>
                  <a:cubicBezTo>
                    <a:pt x="3849" y="124625"/>
                    <a:pt x="3983" y="123645"/>
                    <a:pt x="3805" y="122177"/>
                  </a:cubicBezTo>
                  <a:cubicBezTo>
                    <a:pt x="3536" y="122533"/>
                    <a:pt x="3223" y="122889"/>
                    <a:pt x="2999" y="123245"/>
                  </a:cubicBezTo>
                  <a:cubicBezTo>
                    <a:pt x="3178" y="122577"/>
                    <a:pt x="3402" y="121999"/>
                    <a:pt x="3715" y="121420"/>
                  </a:cubicBezTo>
                  <a:cubicBezTo>
                    <a:pt x="3312" y="118439"/>
                    <a:pt x="2194" y="114122"/>
                    <a:pt x="2104" y="112297"/>
                  </a:cubicBezTo>
                  <a:lnTo>
                    <a:pt x="718" y="88666"/>
                  </a:lnTo>
                  <a:cubicBezTo>
                    <a:pt x="494" y="83415"/>
                    <a:pt x="136" y="78163"/>
                    <a:pt x="47" y="72912"/>
                  </a:cubicBezTo>
                  <a:cubicBezTo>
                    <a:pt x="-43" y="67705"/>
                    <a:pt x="2" y="62498"/>
                    <a:pt x="136" y="57292"/>
                  </a:cubicBezTo>
                  <a:cubicBezTo>
                    <a:pt x="315" y="51061"/>
                    <a:pt x="718" y="44831"/>
                    <a:pt x="1031" y="38600"/>
                  </a:cubicBezTo>
                  <a:cubicBezTo>
                    <a:pt x="1523" y="29299"/>
                    <a:pt x="2194" y="20087"/>
                    <a:pt x="2418" y="10697"/>
                  </a:cubicBezTo>
                  <a:cubicBezTo>
                    <a:pt x="2060" y="5134"/>
                    <a:pt x="6355" y="372"/>
                    <a:pt x="11947" y="16"/>
                  </a:cubicBezTo>
                  <a:cubicBezTo>
                    <a:pt x="17495" y="-295"/>
                    <a:pt x="22326" y="3932"/>
                    <a:pt x="22684" y="9495"/>
                  </a:cubicBezTo>
                  <a:close/>
                  <a:moveTo>
                    <a:pt x="54180" y="141224"/>
                  </a:moveTo>
                  <a:cubicBezTo>
                    <a:pt x="54314" y="141491"/>
                    <a:pt x="54493" y="141758"/>
                    <a:pt x="54628" y="141981"/>
                  </a:cubicBezTo>
                  <a:cubicBezTo>
                    <a:pt x="54538" y="141580"/>
                    <a:pt x="54449" y="141180"/>
                    <a:pt x="54314" y="140735"/>
                  </a:cubicBezTo>
                  <a:cubicBezTo>
                    <a:pt x="55343" y="137797"/>
                    <a:pt x="57312" y="133703"/>
                    <a:pt x="57804" y="131834"/>
                  </a:cubicBezTo>
                  <a:lnTo>
                    <a:pt x="65007" y="104020"/>
                  </a:lnTo>
                  <a:cubicBezTo>
                    <a:pt x="67110" y="95386"/>
                    <a:pt x="69347" y="86753"/>
                    <a:pt x="70957" y="77985"/>
                  </a:cubicBezTo>
                  <a:cubicBezTo>
                    <a:pt x="72478" y="69930"/>
                    <a:pt x="73552" y="61831"/>
                    <a:pt x="74715" y="53731"/>
                  </a:cubicBezTo>
                  <a:cubicBezTo>
                    <a:pt x="76460" y="41671"/>
                    <a:pt x="77891" y="29700"/>
                    <a:pt x="80218" y="17728"/>
                  </a:cubicBezTo>
                  <a:cubicBezTo>
                    <a:pt x="81694" y="12343"/>
                    <a:pt x="78473" y="6825"/>
                    <a:pt x="73060" y="5357"/>
                  </a:cubicBezTo>
                  <a:cubicBezTo>
                    <a:pt x="67646" y="3932"/>
                    <a:pt x="62099" y="7092"/>
                    <a:pt x="60623" y="12477"/>
                  </a:cubicBezTo>
                  <a:cubicBezTo>
                    <a:pt x="55701" y="26718"/>
                    <a:pt x="51362" y="41003"/>
                    <a:pt x="47738" y="55645"/>
                  </a:cubicBezTo>
                  <a:cubicBezTo>
                    <a:pt x="46351" y="61386"/>
                    <a:pt x="45053" y="67127"/>
                    <a:pt x="43935" y="72957"/>
                  </a:cubicBezTo>
                  <a:cubicBezTo>
                    <a:pt x="42369" y="81590"/>
                    <a:pt x="41295" y="90268"/>
                    <a:pt x="39774" y="98857"/>
                  </a:cubicBezTo>
                  <a:lnTo>
                    <a:pt x="36150" y="128096"/>
                  </a:lnTo>
                  <a:cubicBezTo>
                    <a:pt x="35793" y="131968"/>
                    <a:pt x="34361" y="141402"/>
                    <a:pt x="34495" y="143850"/>
                  </a:cubicBezTo>
                  <a:cubicBezTo>
                    <a:pt x="34719" y="147188"/>
                    <a:pt x="35703" y="149279"/>
                    <a:pt x="36508" y="150214"/>
                  </a:cubicBezTo>
                  <a:cubicBezTo>
                    <a:pt x="39819" y="154041"/>
                    <a:pt x="43532" y="155910"/>
                    <a:pt x="48230" y="153507"/>
                  </a:cubicBezTo>
                  <a:cubicBezTo>
                    <a:pt x="49169" y="153062"/>
                    <a:pt x="51943" y="152216"/>
                    <a:pt x="53688" y="148256"/>
                  </a:cubicBezTo>
                  <a:cubicBezTo>
                    <a:pt x="54404" y="146921"/>
                    <a:pt x="54762" y="145452"/>
                    <a:pt x="54806" y="144072"/>
                  </a:cubicBezTo>
                  <a:cubicBezTo>
                    <a:pt x="54628" y="144117"/>
                    <a:pt x="54449" y="144117"/>
                    <a:pt x="54180" y="144117"/>
                  </a:cubicBezTo>
                  <a:cubicBezTo>
                    <a:pt x="53509" y="144028"/>
                    <a:pt x="53643" y="142871"/>
                    <a:pt x="54180" y="141224"/>
                  </a:cubicBezTo>
                  <a:close/>
                  <a:moveTo>
                    <a:pt x="83484" y="157957"/>
                  </a:moveTo>
                  <a:cubicBezTo>
                    <a:pt x="81247" y="160494"/>
                    <a:pt x="77891" y="166991"/>
                    <a:pt x="75699" y="169617"/>
                  </a:cubicBezTo>
                  <a:cubicBezTo>
                    <a:pt x="73955" y="171709"/>
                    <a:pt x="72389" y="173088"/>
                    <a:pt x="71136" y="173667"/>
                  </a:cubicBezTo>
                  <a:cubicBezTo>
                    <a:pt x="67378" y="175269"/>
                    <a:pt x="64112" y="175402"/>
                    <a:pt x="61383" y="173667"/>
                  </a:cubicBezTo>
                  <a:cubicBezTo>
                    <a:pt x="59638" y="172554"/>
                    <a:pt x="56462" y="170774"/>
                    <a:pt x="55925" y="165790"/>
                  </a:cubicBezTo>
                  <a:cubicBezTo>
                    <a:pt x="54985" y="160939"/>
                    <a:pt x="57893" y="156222"/>
                    <a:pt x="62502" y="154753"/>
                  </a:cubicBezTo>
                  <a:cubicBezTo>
                    <a:pt x="63620" y="151415"/>
                    <a:pt x="64425" y="146654"/>
                    <a:pt x="65499" y="144918"/>
                  </a:cubicBezTo>
                  <a:lnTo>
                    <a:pt x="81605" y="119774"/>
                  </a:lnTo>
                  <a:cubicBezTo>
                    <a:pt x="85497" y="114077"/>
                    <a:pt x="89031" y="108114"/>
                    <a:pt x="92789" y="102373"/>
                  </a:cubicBezTo>
                  <a:cubicBezTo>
                    <a:pt x="96592" y="96499"/>
                    <a:pt x="100529" y="90758"/>
                    <a:pt x="104466" y="85017"/>
                  </a:cubicBezTo>
                  <a:cubicBezTo>
                    <a:pt x="112564" y="73268"/>
                    <a:pt x="120885" y="61831"/>
                    <a:pt x="129251" y="50216"/>
                  </a:cubicBezTo>
                  <a:cubicBezTo>
                    <a:pt x="132204" y="45498"/>
                    <a:pt x="138467" y="44030"/>
                    <a:pt x="143210" y="46922"/>
                  </a:cubicBezTo>
                  <a:cubicBezTo>
                    <a:pt x="147997" y="49860"/>
                    <a:pt x="149473" y="56090"/>
                    <a:pt x="146520" y="60807"/>
                  </a:cubicBezTo>
                  <a:cubicBezTo>
                    <a:pt x="138467" y="75983"/>
                    <a:pt x="131220" y="91425"/>
                    <a:pt x="122630" y="106245"/>
                  </a:cubicBezTo>
                  <a:cubicBezTo>
                    <a:pt x="120348" y="110250"/>
                    <a:pt x="117843" y="114211"/>
                    <a:pt x="115248" y="118038"/>
                  </a:cubicBezTo>
                  <a:cubicBezTo>
                    <a:pt x="111356" y="123868"/>
                    <a:pt x="107061" y="129431"/>
                    <a:pt x="102721" y="134949"/>
                  </a:cubicBezTo>
                  <a:lnTo>
                    <a:pt x="83484" y="157957"/>
                  </a:lnTo>
                  <a:close/>
                  <a:moveTo>
                    <a:pt x="61965" y="156266"/>
                  </a:moveTo>
                  <a:cubicBezTo>
                    <a:pt x="61741" y="156355"/>
                    <a:pt x="61562" y="156489"/>
                    <a:pt x="61383" y="156622"/>
                  </a:cubicBezTo>
                  <a:cubicBezTo>
                    <a:pt x="60936" y="156934"/>
                    <a:pt x="58475" y="157557"/>
                    <a:pt x="59415" y="158091"/>
                  </a:cubicBezTo>
                  <a:cubicBezTo>
                    <a:pt x="60443" y="158669"/>
                    <a:pt x="61294" y="157824"/>
                    <a:pt x="61965" y="156266"/>
                  </a:cubicBezTo>
                  <a:close/>
                  <a:moveTo>
                    <a:pt x="145357" y="153952"/>
                  </a:moveTo>
                  <a:cubicBezTo>
                    <a:pt x="151173" y="147900"/>
                    <a:pt x="156676" y="141580"/>
                    <a:pt x="162179" y="135216"/>
                  </a:cubicBezTo>
                  <a:cubicBezTo>
                    <a:pt x="170411" y="125648"/>
                    <a:pt x="178195" y="115857"/>
                    <a:pt x="186472" y="106289"/>
                  </a:cubicBezTo>
                  <a:cubicBezTo>
                    <a:pt x="190453" y="102373"/>
                    <a:pt x="190453" y="95965"/>
                    <a:pt x="186472" y="92048"/>
                  </a:cubicBezTo>
                  <a:cubicBezTo>
                    <a:pt x="182535" y="88088"/>
                    <a:pt x="176092" y="88088"/>
                    <a:pt x="172155" y="92048"/>
                  </a:cubicBezTo>
                  <a:cubicBezTo>
                    <a:pt x="162402" y="100370"/>
                    <a:pt x="152650" y="108559"/>
                    <a:pt x="143299" y="117371"/>
                  </a:cubicBezTo>
                  <a:cubicBezTo>
                    <a:pt x="137125" y="123200"/>
                    <a:pt x="131086" y="129119"/>
                    <a:pt x="125314" y="135394"/>
                  </a:cubicBezTo>
                  <a:cubicBezTo>
                    <a:pt x="118156" y="143182"/>
                    <a:pt x="111490" y="151371"/>
                    <a:pt x="104824" y="159604"/>
                  </a:cubicBezTo>
                  <a:cubicBezTo>
                    <a:pt x="98113" y="167792"/>
                    <a:pt x="91761" y="176159"/>
                    <a:pt x="85184" y="184481"/>
                  </a:cubicBezTo>
                  <a:cubicBezTo>
                    <a:pt x="81560" y="188397"/>
                    <a:pt x="81829" y="194539"/>
                    <a:pt x="85765" y="198144"/>
                  </a:cubicBezTo>
                  <a:cubicBezTo>
                    <a:pt x="89702" y="201748"/>
                    <a:pt x="95832" y="201526"/>
                    <a:pt x="99455" y="197609"/>
                  </a:cubicBezTo>
                  <a:cubicBezTo>
                    <a:pt x="107285" y="190400"/>
                    <a:pt x="115114" y="183413"/>
                    <a:pt x="122809" y="176070"/>
                  </a:cubicBezTo>
                  <a:cubicBezTo>
                    <a:pt x="130459" y="168772"/>
                    <a:pt x="138109" y="161562"/>
                    <a:pt x="145357" y="153952"/>
                  </a:cubicBezTo>
                  <a:close/>
                  <a:moveTo>
                    <a:pt x="263243" y="198856"/>
                  </a:moveTo>
                  <a:cubicBezTo>
                    <a:pt x="263601" y="204418"/>
                    <a:pt x="259351" y="209225"/>
                    <a:pt x="253758" y="209581"/>
                  </a:cubicBezTo>
                  <a:cubicBezTo>
                    <a:pt x="244363" y="210916"/>
                    <a:pt x="235192" y="213230"/>
                    <a:pt x="225931" y="215500"/>
                  </a:cubicBezTo>
                  <a:cubicBezTo>
                    <a:pt x="216536" y="217769"/>
                    <a:pt x="207230" y="220484"/>
                    <a:pt x="197835" y="222709"/>
                  </a:cubicBezTo>
                  <a:cubicBezTo>
                    <a:pt x="189469" y="224667"/>
                    <a:pt x="181014" y="226047"/>
                    <a:pt x="172692" y="227605"/>
                  </a:cubicBezTo>
                  <a:lnTo>
                    <a:pt x="145715" y="231565"/>
                  </a:lnTo>
                  <a:cubicBezTo>
                    <a:pt x="143746" y="231788"/>
                    <a:pt x="139004" y="231165"/>
                    <a:pt x="135693" y="231165"/>
                  </a:cubicBezTo>
                  <a:cubicBezTo>
                    <a:pt x="135246" y="231476"/>
                    <a:pt x="134754" y="231699"/>
                    <a:pt x="134217" y="231921"/>
                  </a:cubicBezTo>
                  <a:lnTo>
                    <a:pt x="134441" y="231743"/>
                  </a:lnTo>
                  <a:lnTo>
                    <a:pt x="134978" y="231165"/>
                  </a:lnTo>
                  <a:cubicBezTo>
                    <a:pt x="133278" y="231209"/>
                    <a:pt x="132070" y="231521"/>
                    <a:pt x="132159" y="232277"/>
                  </a:cubicBezTo>
                  <a:cubicBezTo>
                    <a:pt x="132159" y="232366"/>
                    <a:pt x="132159" y="232455"/>
                    <a:pt x="132204" y="232500"/>
                  </a:cubicBezTo>
                  <a:cubicBezTo>
                    <a:pt x="131488" y="232633"/>
                    <a:pt x="130817" y="232678"/>
                    <a:pt x="130056" y="232633"/>
                  </a:cubicBezTo>
                  <a:cubicBezTo>
                    <a:pt x="125270" y="232811"/>
                    <a:pt x="123391" y="230275"/>
                    <a:pt x="122854" y="229874"/>
                  </a:cubicBezTo>
                  <a:cubicBezTo>
                    <a:pt x="121154" y="228495"/>
                    <a:pt x="120617" y="226670"/>
                    <a:pt x="120125" y="225112"/>
                  </a:cubicBezTo>
                  <a:cubicBezTo>
                    <a:pt x="119409" y="222976"/>
                    <a:pt x="120125" y="220440"/>
                    <a:pt x="121780" y="217858"/>
                  </a:cubicBezTo>
                  <a:cubicBezTo>
                    <a:pt x="121646" y="217903"/>
                    <a:pt x="121198" y="218125"/>
                    <a:pt x="121064" y="218170"/>
                  </a:cubicBezTo>
                  <a:cubicBezTo>
                    <a:pt x="112474" y="220974"/>
                    <a:pt x="108403" y="214521"/>
                    <a:pt x="107956" y="213275"/>
                  </a:cubicBezTo>
                  <a:cubicBezTo>
                    <a:pt x="105764" y="208424"/>
                    <a:pt x="107956" y="202683"/>
                    <a:pt x="112877" y="200547"/>
                  </a:cubicBezTo>
                  <a:cubicBezTo>
                    <a:pt x="113101" y="200413"/>
                    <a:pt x="113324" y="200324"/>
                    <a:pt x="113548" y="200280"/>
                  </a:cubicBezTo>
                  <a:cubicBezTo>
                    <a:pt x="113145" y="199479"/>
                    <a:pt x="114085" y="199434"/>
                    <a:pt x="114980" y="199523"/>
                  </a:cubicBezTo>
                  <a:lnTo>
                    <a:pt x="114622" y="199835"/>
                  </a:lnTo>
                  <a:lnTo>
                    <a:pt x="114443" y="200013"/>
                  </a:lnTo>
                  <a:cubicBezTo>
                    <a:pt x="115069" y="199835"/>
                    <a:pt x="115740" y="199746"/>
                    <a:pt x="116411" y="199701"/>
                  </a:cubicBezTo>
                  <a:cubicBezTo>
                    <a:pt x="116143" y="199701"/>
                    <a:pt x="115561" y="199568"/>
                    <a:pt x="114980" y="199523"/>
                  </a:cubicBezTo>
                  <a:cubicBezTo>
                    <a:pt x="115472" y="199167"/>
                    <a:pt x="115964" y="198722"/>
                    <a:pt x="116546" y="198366"/>
                  </a:cubicBezTo>
                  <a:cubicBezTo>
                    <a:pt x="126746" y="191958"/>
                    <a:pt x="151799" y="175402"/>
                    <a:pt x="153768" y="174067"/>
                  </a:cubicBezTo>
                  <a:cubicBezTo>
                    <a:pt x="160076" y="170196"/>
                    <a:pt x="166384" y="166413"/>
                    <a:pt x="172961" y="163031"/>
                  </a:cubicBezTo>
                  <a:cubicBezTo>
                    <a:pt x="177300" y="160806"/>
                    <a:pt x="181685" y="158758"/>
                    <a:pt x="186159" y="156889"/>
                  </a:cubicBezTo>
                  <a:cubicBezTo>
                    <a:pt x="202533" y="149902"/>
                    <a:pt x="219355" y="144339"/>
                    <a:pt x="235639" y="137308"/>
                  </a:cubicBezTo>
                  <a:cubicBezTo>
                    <a:pt x="240605" y="134816"/>
                    <a:pt x="246734" y="136774"/>
                    <a:pt x="249285" y="141714"/>
                  </a:cubicBezTo>
                  <a:cubicBezTo>
                    <a:pt x="251835" y="146698"/>
                    <a:pt x="249866" y="152750"/>
                    <a:pt x="244855" y="155287"/>
                  </a:cubicBezTo>
                  <a:cubicBezTo>
                    <a:pt x="234521" y="161518"/>
                    <a:pt x="224097" y="167392"/>
                    <a:pt x="213404" y="173044"/>
                  </a:cubicBezTo>
                  <a:cubicBezTo>
                    <a:pt x="205620" y="177138"/>
                    <a:pt x="197835" y="181232"/>
                    <a:pt x="189961" y="185104"/>
                  </a:cubicBezTo>
                  <a:cubicBezTo>
                    <a:pt x="182266" y="188931"/>
                    <a:pt x="174393" y="192403"/>
                    <a:pt x="166876" y="196497"/>
                  </a:cubicBezTo>
                  <a:cubicBezTo>
                    <a:pt x="165266" y="197298"/>
                    <a:pt x="149070" y="205264"/>
                    <a:pt x="136454" y="211227"/>
                  </a:cubicBezTo>
                  <a:cubicBezTo>
                    <a:pt x="138333" y="210827"/>
                    <a:pt x="140346" y="210426"/>
                    <a:pt x="141465" y="210115"/>
                  </a:cubicBezTo>
                  <a:lnTo>
                    <a:pt x="167100" y="202683"/>
                  </a:lnTo>
                  <a:cubicBezTo>
                    <a:pt x="175242" y="200591"/>
                    <a:pt x="183295" y="198055"/>
                    <a:pt x="191527" y="196096"/>
                  </a:cubicBezTo>
                  <a:cubicBezTo>
                    <a:pt x="197119" y="194761"/>
                    <a:pt x="202801" y="193693"/>
                    <a:pt x="208483" y="192803"/>
                  </a:cubicBezTo>
                  <a:cubicBezTo>
                    <a:pt x="223068" y="190489"/>
                    <a:pt x="237742" y="189287"/>
                    <a:pt x="252461" y="189421"/>
                  </a:cubicBezTo>
                  <a:cubicBezTo>
                    <a:pt x="258053" y="189109"/>
                    <a:pt x="262885" y="193337"/>
                    <a:pt x="263243" y="198856"/>
                  </a:cubicBezTo>
                  <a:close/>
                  <a:moveTo>
                    <a:pt x="124598" y="203573"/>
                  </a:moveTo>
                  <a:cubicBezTo>
                    <a:pt x="123211" y="201437"/>
                    <a:pt x="120930" y="199256"/>
                    <a:pt x="116725" y="199701"/>
                  </a:cubicBezTo>
                  <a:cubicBezTo>
                    <a:pt x="119767" y="199657"/>
                    <a:pt x="122719" y="201081"/>
                    <a:pt x="124598" y="20357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"/>
            <p:cNvSpPr/>
            <p:nvPr/>
          </p:nvSpPr>
          <p:spPr>
            <a:xfrm rot="10800000">
              <a:off x="4329967" y="3880083"/>
              <a:ext cx="144084" cy="205957"/>
            </a:xfrm>
            <a:custGeom>
              <a:avLst/>
              <a:gdLst/>
              <a:ahLst/>
              <a:cxnLst/>
              <a:rect l="l" t="t" r="r" b="b"/>
              <a:pathLst>
                <a:path w="288168" h="411913" extrusionOk="0">
                  <a:moveTo>
                    <a:pt x="287724" y="310690"/>
                  </a:moveTo>
                  <a:cubicBezTo>
                    <a:pt x="287053" y="314695"/>
                    <a:pt x="285845" y="318611"/>
                    <a:pt x="284369" y="322483"/>
                  </a:cubicBezTo>
                  <a:cubicBezTo>
                    <a:pt x="273721" y="349719"/>
                    <a:pt x="250904" y="374641"/>
                    <a:pt x="223793" y="389683"/>
                  </a:cubicBezTo>
                  <a:cubicBezTo>
                    <a:pt x="215516" y="394266"/>
                    <a:pt x="205987" y="398806"/>
                    <a:pt x="196234" y="400096"/>
                  </a:cubicBezTo>
                  <a:cubicBezTo>
                    <a:pt x="195965" y="400141"/>
                    <a:pt x="191536" y="400452"/>
                    <a:pt x="188628" y="400230"/>
                  </a:cubicBezTo>
                  <a:lnTo>
                    <a:pt x="188315" y="404369"/>
                  </a:lnTo>
                  <a:cubicBezTo>
                    <a:pt x="156864" y="419010"/>
                    <a:pt x="115034" y="410999"/>
                    <a:pt x="88772" y="391863"/>
                  </a:cubicBezTo>
                  <a:cubicBezTo>
                    <a:pt x="76916" y="383230"/>
                    <a:pt x="60453" y="366541"/>
                    <a:pt x="67924" y="351232"/>
                  </a:cubicBezTo>
                  <a:cubicBezTo>
                    <a:pt x="83493" y="319323"/>
                    <a:pt x="144024" y="353235"/>
                    <a:pt x="161069" y="364805"/>
                  </a:cubicBezTo>
                  <a:cubicBezTo>
                    <a:pt x="163485" y="366407"/>
                    <a:pt x="190418" y="390929"/>
                    <a:pt x="189344" y="391107"/>
                  </a:cubicBezTo>
                  <a:lnTo>
                    <a:pt x="189120" y="393821"/>
                  </a:lnTo>
                  <a:lnTo>
                    <a:pt x="191626" y="389060"/>
                  </a:lnTo>
                  <a:cubicBezTo>
                    <a:pt x="205629" y="359198"/>
                    <a:pt x="221198" y="326533"/>
                    <a:pt x="248891" y="304860"/>
                  </a:cubicBezTo>
                  <a:cubicBezTo>
                    <a:pt x="262313" y="294357"/>
                    <a:pt x="292153" y="284121"/>
                    <a:pt x="287724" y="310690"/>
                  </a:cubicBezTo>
                  <a:close/>
                  <a:moveTo>
                    <a:pt x="187912" y="247184"/>
                  </a:moveTo>
                  <a:cubicBezTo>
                    <a:pt x="181560" y="264140"/>
                    <a:pt x="180083" y="285368"/>
                    <a:pt x="178025" y="303169"/>
                  </a:cubicBezTo>
                  <a:cubicBezTo>
                    <a:pt x="188807" y="313449"/>
                    <a:pt x="212027" y="288082"/>
                    <a:pt x="216993" y="282475"/>
                  </a:cubicBezTo>
                  <a:cubicBezTo>
                    <a:pt x="235469" y="261514"/>
                    <a:pt x="250591" y="234545"/>
                    <a:pt x="252739" y="207443"/>
                  </a:cubicBezTo>
                  <a:cubicBezTo>
                    <a:pt x="253096" y="203393"/>
                    <a:pt x="253007" y="199254"/>
                    <a:pt x="252470" y="195204"/>
                  </a:cubicBezTo>
                  <a:cubicBezTo>
                    <a:pt x="247280" y="157955"/>
                    <a:pt x="211937" y="199432"/>
                    <a:pt x="204108" y="212605"/>
                  </a:cubicBezTo>
                  <a:cubicBezTo>
                    <a:pt x="197531" y="223642"/>
                    <a:pt x="192386" y="235346"/>
                    <a:pt x="187912" y="247184"/>
                  </a:cubicBezTo>
                  <a:close/>
                  <a:moveTo>
                    <a:pt x="212653" y="142023"/>
                  </a:moveTo>
                  <a:cubicBezTo>
                    <a:pt x="219856" y="113719"/>
                    <a:pt x="211579" y="86795"/>
                    <a:pt x="204913" y="85149"/>
                  </a:cubicBezTo>
                  <a:cubicBezTo>
                    <a:pt x="198695" y="83635"/>
                    <a:pt x="173596" y="101659"/>
                    <a:pt x="164514" y="129874"/>
                  </a:cubicBezTo>
                  <a:cubicBezTo>
                    <a:pt x="152032" y="168592"/>
                    <a:pt x="156238" y="221194"/>
                    <a:pt x="157535" y="220260"/>
                  </a:cubicBezTo>
                  <a:cubicBezTo>
                    <a:pt x="165454" y="214652"/>
                    <a:pt x="204287" y="175000"/>
                    <a:pt x="212653" y="142023"/>
                  </a:cubicBezTo>
                  <a:close/>
                  <a:moveTo>
                    <a:pt x="164246" y="305616"/>
                  </a:moveTo>
                  <a:cubicBezTo>
                    <a:pt x="152569" y="304014"/>
                    <a:pt x="42960" y="223642"/>
                    <a:pt x="27794" y="264941"/>
                  </a:cubicBezTo>
                  <a:cubicBezTo>
                    <a:pt x="24080" y="275087"/>
                    <a:pt x="36294" y="284833"/>
                    <a:pt x="44123" y="290352"/>
                  </a:cubicBezTo>
                  <a:cubicBezTo>
                    <a:pt x="66403" y="306017"/>
                    <a:pt x="95080" y="311669"/>
                    <a:pt x="122773" y="313093"/>
                  </a:cubicBezTo>
                  <a:cubicBezTo>
                    <a:pt x="133824" y="313671"/>
                    <a:pt x="168586" y="308554"/>
                    <a:pt x="164246" y="305616"/>
                  </a:cubicBezTo>
                  <a:close/>
                  <a:moveTo>
                    <a:pt x="127158" y="250878"/>
                  </a:moveTo>
                  <a:cubicBezTo>
                    <a:pt x="128589" y="251145"/>
                    <a:pt x="136284" y="251634"/>
                    <a:pt x="137045" y="253192"/>
                  </a:cubicBezTo>
                  <a:lnTo>
                    <a:pt x="130468" y="224621"/>
                  </a:lnTo>
                  <a:cubicBezTo>
                    <a:pt x="114944" y="193024"/>
                    <a:pt x="88683" y="164720"/>
                    <a:pt x="51192" y="154084"/>
                  </a:cubicBezTo>
                  <a:cubicBezTo>
                    <a:pt x="28465" y="147631"/>
                    <a:pt x="-1465" y="152793"/>
                    <a:pt x="56" y="179584"/>
                  </a:cubicBezTo>
                  <a:cubicBezTo>
                    <a:pt x="279" y="183634"/>
                    <a:pt x="1219" y="187683"/>
                    <a:pt x="2919" y="191377"/>
                  </a:cubicBezTo>
                  <a:cubicBezTo>
                    <a:pt x="16654" y="221105"/>
                    <a:pt x="62869" y="234901"/>
                    <a:pt x="93872" y="243134"/>
                  </a:cubicBezTo>
                  <a:cubicBezTo>
                    <a:pt x="104878" y="246027"/>
                    <a:pt x="115973" y="248653"/>
                    <a:pt x="127158" y="250878"/>
                  </a:cubicBezTo>
                  <a:close/>
                  <a:moveTo>
                    <a:pt x="49447" y="86617"/>
                  </a:moveTo>
                  <a:cubicBezTo>
                    <a:pt x="54458" y="91913"/>
                    <a:pt x="59692" y="96986"/>
                    <a:pt x="65105" y="101971"/>
                  </a:cubicBezTo>
                  <a:cubicBezTo>
                    <a:pt x="73293" y="109492"/>
                    <a:pt x="112662" y="125735"/>
                    <a:pt x="111007" y="126759"/>
                  </a:cubicBezTo>
                  <a:cubicBezTo>
                    <a:pt x="114407" y="89688"/>
                    <a:pt x="104788" y="50926"/>
                    <a:pt x="79914" y="20708"/>
                  </a:cubicBezTo>
                  <a:cubicBezTo>
                    <a:pt x="66895" y="4910"/>
                    <a:pt x="46852" y="-7418"/>
                    <a:pt x="25959" y="5221"/>
                  </a:cubicBezTo>
                  <a:cubicBezTo>
                    <a:pt x="-2673" y="22622"/>
                    <a:pt x="24170" y="57023"/>
                    <a:pt x="38307" y="74067"/>
                  </a:cubicBezTo>
                  <a:cubicBezTo>
                    <a:pt x="41886" y="78384"/>
                    <a:pt x="45599" y="82523"/>
                    <a:pt x="49447" y="8661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2"/>
            <p:cNvSpPr/>
            <p:nvPr/>
          </p:nvSpPr>
          <p:spPr>
            <a:xfrm rot="10800000">
              <a:off x="4341835" y="3802821"/>
              <a:ext cx="116718" cy="266553"/>
            </a:xfrm>
            <a:custGeom>
              <a:avLst/>
              <a:gdLst/>
              <a:ahLst/>
              <a:cxnLst/>
              <a:rect l="l" t="t" r="r" b="b"/>
              <a:pathLst>
                <a:path w="233437" h="533106" extrusionOk="0">
                  <a:moveTo>
                    <a:pt x="163851" y="526131"/>
                  </a:moveTo>
                  <a:cubicBezTo>
                    <a:pt x="163851" y="526087"/>
                    <a:pt x="163806" y="526087"/>
                    <a:pt x="163851" y="526131"/>
                  </a:cubicBezTo>
                  <a:cubicBezTo>
                    <a:pt x="164164" y="526576"/>
                    <a:pt x="164701" y="527199"/>
                    <a:pt x="164164" y="527244"/>
                  </a:cubicBezTo>
                  <a:cubicBezTo>
                    <a:pt x="164120" y="526888"/>
                    <a:pt x="163985" y="526532"/>
                    <a:pt x="163851" y="526131"/>
                  </a:cubicBezTo>
                  <a:close/>
                  <a:moveTo>
                    <a:pt x="163806" y="526087"/>
                  </a:moveTo>
                  <a:cubicBezTo>
                    <a:pt x="163627" y="525820"/>
                    <a:pt x="163851" y="525731"/>
                    <a:pt x="163627" y="525508"/>
                  </a:cubicBezTo>
                  <a:lnTo>
                    <a:pt x="163627" y="525731"/>
                  </a:lnTo>
                  <a:cubicBezTo>
                    <a:pt x="163717" y="525820"/>
                    <a:pt x="163762" y="525953"/>
                    <a:pt x="163806" y="526087"/>
                  </a:cubicBezTo>
                  <a:close/>
                  <a:moveTo>
                    <a:pt x="230601" y="277137"/>
                  </a:moveTo>
                  <a:cubicBezTo>
                    <a:pt x="228051" y="275802"/>
                    <a:pt x="224830" y="276825"/>
                    <a:pt x="223488" y="279362"/>
                  </a:cubicBezTo>
                  <a:cubicBezTo>
                    <a:pt x="217358" y="289909"/>
                    <a:pt x="210827" y="300189"/>
                    <a:pt x="203847" y="310247"/>
                  </a:cubicBezTo>
                  <a:cubicBezTo>
                    <a:pt x="201118" y="314208"/>
                    <a:pt x="198300" y="318124"/>
                    <a:pt x="195436" y="321996"/>
                  </a:cubicBezTo>
                  <a:cubicBezTo>
                    <a:pt x="191186" y="327737"/>
                    <a:pt x="186891" y="333478"/>
                    <a:pt x="182060" y="338862"/>
                  </a:cubicBezTo>
                  <a:cubicBezTo>
                    <a:pt x="178839" y="342601"/>
                    <a:pt x="175573" y="346294"/>
                    <a:pt x="172083" y="349810"/>
                  </a:cubicBezTo>
                  <a:cubicBezTo>
                    <a:pt x="170293" y="351635"/>
                    <a:pt x="168370" y="353415"/>
                    <a:pt x="166401" y="355151"/>
                  </a:cubicBezTo>
                  <a:cubicBezTo>
                    <a:pt x="165999" y="351546"/>
                    <a:pt x="165954" y="347897"/>
                    <a:pt x="165462" y="344292"/>
                  </a:cubicBezTo>
                  <a:cubicBezTo>
                    <a:pt x="164075" y="333745"/>
                    <a:pt x="162464" y="323108"/>
                    <a:pt x="160630" y="312428"/>
                  </a:cubicBezTo>
                  <a:cubicBezTo>
                    <a:pt x="158796" y="301880"/>
                    <a:pt x="156693" y="291333"/>
                    <a:pt x="154411" y="280742"/>
                  </a:cubicBezTo>
                  <a:cubicBezTo>
                    <a:pt x="154143" y="279495"/>
                    <a:pt x="153696" y="278205"/>
                    <a:pt x="153427" y="276959"/>
                  </a:cubicBezTo>
                  <a:cubicBezTo>
                    <a:pt x="157096" y="267969"/>
                    <a:pt x="160943" y="259158"/>
                    <a:pt x="165149" y="250480"/>
                  </a:cubicBezTo>
                  <a:cubicBezTo>
                    <a:pt x="167117" y="246519"/>
                    <a:pt x="169086" y="242558"/>
                    <a:pt x="171143" y="238642"/>
                  </a:cubicBezTo>
                  <a:cubicBezTo>
                    <a:pt x="174096" y="232812"/>
                    <a:pt x="177094" y="226937"/>
                    <a:pt x="180628" y="221241"/>
                  </a:cubicBezTo>
                  <a:lnTo>
                    <a:pt x="191857" y="202550"/>
                  </a:lnTo>
                  <a:lnTo>
                    <a:pt x="195973" y="196141"/>
                  </a:lnTo>
                  <a:cubicBezTo>
                    <a:pt x="196644" y="195073"/>
                    <a:pt x="198389" y="192626"/>
                    <a:pt x="198702" y="191914"/>
                  </a:cubicBezTo>
                  <a:cubicBezTo>
                    <a:pt x="199553" y="189911"/>
                    <a:pt x="199239" y="188442"/>
                    <a:pt x="198971" y="187864"/>
                  </a:cubicBezTo>
                  <a:cubicBezTo>
                    <a:pt x="198434" y="186573"/>
                    <a:pt x="197718" y="185550"/>
                    <a:pt x="196555" y="185016"/>
                  </a:cubicBezTo>
                  <a:cubicBezTo>
                    <a:pt x="195705" y="184660"/>
                    <a:pt x="194676" y="184215"/>
                    <a:pt x="193289" y="184526"/>
                  </a:cubicBezTo>
                  <a:cubicBezTo>
                    <a:pt x="192886" y="184615"/>
                    <a:pt x="191902" y="184704"/>
                    <a:pt x="190739" y="185728"/>
                  </a:cubicBezTo>
                  <a:cubicBezTo>
                    <a:pt x="190247" y="186128"/>
                    <a:pt x="189844" y="186618"/>
                    <a:pt x="189531" y="187152"/>
                  </a:cubicBezTo>
                  <a:cubicBezTo>
                    <a:pt x="189576" y="187152"/>
                    <a:pt x="189621" y="187196"/>
                    <a:pt x="189665" y="187196"/>
                  </a:cubicBezTo>
                  <a:cubicBezTo>
                    <a:pt x="189978" y="187463"/>
                    <a:pt x="189665" y="187908"/>
                    <a:pt x="189173" y="188398"/>
                  </a:cubicBezTo>
                  <a:cubicBezTo>
                    <a:pt x="189173" y="188264"/>
                    <a:pt x="189173" y="188042"/>
                    <a:pt x="189173" y="187864"/>
                  </a:cubicBezTo>
                  <a:cubicBezTo>
                    <a:pt x="189084" y="188086"/>
                    <a:pt x="189039" y="188353"/>
                    <a:pt x="188949" y="188620"/>
                  </a:cubicBezTo>
                  <a:cubicBezTo>
                    <a:pt x="188368" y="189154"/>
                    <a:pt x="187563" y="189733"/>
                    <a:pt x="187294" y="190044"/>
                  </a:cubicBezTo>
                  <a:lnTo>
                    <a:pt x="182462" y="196008"/>
                  </a:lnTo>
                  <a:lnTo>
                    <a:pt x="169354" y="214076"/>
                  </a:lnTo>
                  <a:cubicBezTo>
                    <a:pt x="166670" y="217992"/>
                    <a:pt x="164075" y="221909"/>
                    <a:pt x="161748" y="225958"/>
                  </a:cubicBezTo>
                  <a:cubicBezTo>
                    <a:pt x="159422" y="230053"/>
                    <a:pt x="157275" y="234236"/>
                    <a:pt x="155351" y="238464"/>
                  </a:cubicBezTo>
                  <a:cubicBezTo>
                    <a:pt x="153024" y="243582"/>
                    <a:pt x="150966" y="248744"/>
                    <a:pt x="149043" y="254040"/>
                  </a:cubicBezTo>
                  <a:cubicBezTo>
                    <a:pt x="148730" y="254930"/>
                    <a:pt x="148506" y="255820"/>
                    <a:pt x="148193" y="256710"/>
                  </a:cubicBezTo>
                  <a:cubicBezTo>
                    <a:pt x="143137" y="236773"/>
                    <a:pt x="137321" y="216969"/>
                    <a:pt x="130745" y="197254"/>
                  </a:cubicBezTo>
                  <a:cubicBezTo>
                    <a:pt x="131863" y="191113"/>
                    <a:pt x="133295" y="184971"/>
                    <a:pt x="135040" y="178874"/>
                  </a:cubicBezTo>
                  <a:cubicBezTo>
                    <a:pt x="137321" y="170686"/>
                    <a:pt x="140140" y="162542"/>
                    <a:pt x="142735" y="154398"/>
                  </a:cubicBezTo>
                  <a:cubicBezTo>
                    <a:pt x="145374" y="145986"/>
                    <a:pt x="147701" y="137531"/>
                    <a:pt x="149937" y="129209"/>
                  </a:cubicBezTo>
                  <a:cubicBezTo>
                    <a:pt x="150877" y="125471"/>
                    <a:pt x="151996" y="121821"/>
                    <a:pt x="153203" y="118128"/>
                  </a:cubicBezTo>
                  <a:cubicBezTo>
                    <a:pt x="154411" y="114389"/>
                    <a:pt x="155754" y="110696"/>
                    <a:pt x="157096" y="107002"/>
                  </a:cubicBezTo>
                  <a:lnTo>
                    <a:pt x="160138" y="99748"/>
                  </a:lnTo>
                  <a:cubicBezTo>
                    <a:pt x="160764" y="98502"/>
                    <a:pt x="162643" y="95476"/>
                    <a:pt x="162777" y="94719"/>
                  </a:cubicBezTo>
                  <a:cubicBezTo>
                    <a:pt x="163404" y="91515"/>
                    <a:pt x="161883" y="89779"/>
                    <a:pt x="160361" y="89023"/>
                  </a:cubicBezTo>
                  <a:cubicBezTo>
                    <a:pt x="159601" y="88622"/>
                    <a:pt x="157588" y="87376"/>
                    <a:pt x="154903" y="89156"/>
                  </a:cubicBezTo>
                  <a:cubicBezTo>
                    <a:pt x="154009" y="89690"/>
                    <a:pt x="153338" y="90447"/>
                    <a:pt x="152935" y="91337"/>
                  </a:cubicBezTo>
                  <a:cubicBezTo>
                    <a:pt x="153024" y="91337"/>
                    <a:pt x="153114" y="91381"/>
                    <a:pt x="153203" y="91426"/>
                  </a:cubicBezTo>
                  <a:cubicBezTo>
                    <a:pt x="153651" y="91693"/>
                    <a:pt x="153203" y="92316"/>
                    <a:pt x="152577" y="92939"/>
                  </a:cubicBezTo>
                  <a:lnTo>
                    <a:pt x="152532" y="92627"/>
                  </a:lnTo>
                  <a:cubicBezTo>
                    <a:pt x="152488" y="92761"/>
                    <a:pt x="152488" y="92894"/>
                    <a:pt x="152488" y="93028"/>
                  </a:cubicBezTo>
                  <a:cubicBezTo>
                    <a:pt x="151816" y="93695"/>
                    <a:pt x="151056" y="94318"/>
                    <a:pt x="150832" y="94719"/>
                  </a:cubicBezTo>
                  <a:lnTo>
                    <a:pt x="146582" y="102596"/>
                  </a:lnTo>
                  <a:cubicBezTo>
                    <a:pt x="144435" y="107046"/>
                    <a:pt x="142377" y="111541"/>
                    <a:pt x="140542" y="116080"/>
                  </a:cubicBezTo>
                  <a:cubicBezTo>
                    <a:pt x="139245" y="119196"/>
                    <a:pt x="138127" y="122355"/>
                    <a:pt x="137098" y="125560"/>
                  </a:cubicBezTo>
                  <a:cubicBezTo>
                    <a:pt x="134905" y="132547"/>
                    <a:pt x="132400" y="139534"/>
                    <a:pt x="130208" y="146654"/>
                  </a:cubicBezTo>
                  <a:cubicBezTo>
                    <a:pt x="127971" y="153864"/>
                    <a:pt x="125958" y="161117"/>
                    <a:pt x="124258" y="168460"/>
                  </a:cubicBezTo>
                  <a:cubicBezTo>
                    <a:pt x="123721" y="170641"/>
                    <a:pt x="123676" y="172866"/>
                    <a:pt x="123229" y="175091"/>
                  </a:cubicBezTo>
                  <a:cubicBezTo>
                    <a:pt x="122200" y="172243"/>
                    <a:pt x="121394" y="169306"/>
                    <a:pt x="120321" y="166458"/>
                  </a:cubicBezTo>
                  <a:cubicBezTo>
                    <a:pt x="105870" y="128764"/>
                    <a:pt x="88422" y="92449"/>
                    <a:pt x="68424" y="58894"/>
                  </a:cubicBezTo>
                  <a:cubicBezTo>
                    <a:pt x="64755" y="52797"/>
                    <a:pt x="60684" y="46878"/>
                    <a:pt x="56479" y="41093"/>
                  </a:cubicBezTo>
                  <a:cubicBezTo>
                    <a:pt x="46905" y="28054"/>
                    <a:pt x="36391" y="15637"/>
                    <a:pt x="27175" y="2331"/>
                  </a:cubicBezTo>
                  <a:cubicBezTo>
                    <a:pt x="25565" y="-72"/>
                    <a:pt x="22254" y="-740"/>
                    <a:pt x="19838" y="907"/>
                  </a:cubicBezTo>
                  <a:cubicBezTo>
                    <a:pt x="17422" y="2509"/>
                    <a:pt x="16796" y="5758"/>
                    <a:pt x="18406" y="8161"/>
                  </a:cubicBezTo>
                  <a:cubicBezTo>
                    <a:pt x="27399" y="21734"/>
                    <a:pt x="37733" y="34462"/>
                    <a:pt x="47084" y="47768"/>
                  </a:cubicBezTo>
                  <a:cubicBezTo>
                    <a:pt x="50976" y="53331"/>
                    <a:pt x="54689" y="59028"/>
                    <a:pt x="58089" y="64902"/>
                  </a:cubicBezTo>
                  <a:cubicBezTo>
                    <a:pt x="77193" y="98101"/>
                    <a:pt x="93522" y="134149"/>
                    <a:pt x="107346" y="171264"/>
                  </a:cubicBezTo>
                  <a:cubicBezTo>
                    <a:pt x="114415" y="190178"/>
                    <a:pt x="120768" y="209403"/>
                    <a:pt x="126450" y="228718"/>
                  </a:cubicBezTo>
                  <a:cubicBezTo>
                    <a:pt x="124660" y="226581"/>
                    <a:pt x="123050" y="224312"/>
                    <a:pt x="121126" y="222265"/>
                  </a:cubicBezTo>
                  <a:cubicBezTo>
                    <a:pt x="116652" y="217458"/>
                    <a:pt x="111910" y="212874"/>
                    <a:pt x="107078" y="208424"/>
                  </a:cubicBezTo>
                  <a:cubicBezTo>
                    <a:pt x="101262" y="203039"/>
                    <a:pt x="95267" y="197877"/>
                    <a:pt x="88959" y="193026"/>
                  </a:cubicBezTo>
                  <a:cubicBezTo>
                    <a:pt x="82695" y="188220"/>
                    <a:pt x="76253" y="183681"/>
                    <a:pt x="69587" y="179319"/>
                  </a:cubicBezTo>
                  <a:cubicBezTo>
                    <a:pt x="61713" y="174201"/>
                    <a:pt x="53526" y="169440"/>
                    <a:pt x="45294" y="164811"/>
                  </a:cubicBezTo>
                  <a:cubicBezTo>
                    <a:pt x="32946" y="158002"/>
                    <a:pt x="20330" y="151683"/>
                    <a:pt x="7759" y="145497"/>
                  </a:cubicBezTo>
                  <a:cubicBezTo>
                    <a:pt x="5164" y="144117"/>
                    <a:pt x="1987" y="145096"/>
                    <a:pt x="600" y="147678"/>
                  </a:cubicBezTo>
                  <a:cubicBezTo>
                    <a:pt x="-742" y="150214"/>
                    <a:pt x="243" y="153418"/>
                    <a:pt x="2793" y="154754"/>
                  </a:cubicBezTo>
                  <a:cubicBezTo>
                    <a:pt x="19480" y="164233"/>
                    <a:pt x="36078" y="174157"/>
                    <a:pt x="52184" y="184704"/>
                  </a:cubicBezTo>
                  <a:cubicBezTo>
                    <a:pt x="58582" y="188887"/>
                    <a:pt x="64890" y="193204"/>
                    <a:pt x="71108" y="197565"/>
                  </a:cubicBezTo>
                  <a:cubicBezTo>
                    <a:pt x="80503" y="204152"/>
                    <a:pt x="89675" y="210916"/>
                    <a:pt x="98265" y="218259"/>
                  </a:cubicBezTo>
                  <a:cubicBezTo>
                    <a:pt x="104036" y="223155"/>
                    <a:pt x="109718" y="228139"/>
                    <a:pt x="114997" y="233435"/>
                  </a:cubicBezTo>
                  <a:cubicBezTo>
                    <a:pt x="118486" y="236951"/>
                    <a:pt x="121797" y="240555"/>
                    <a:pt x="124839" y="244427"/>
                  </a:cubicBezTo>
                  <a:cubicBezTo>
                    <a:pt x="126226" y="246118"/>
                    <a:pt x="127568" y="247854"/>
                    <a:pt x="128821" y="249678"/>
                  </a:cubicBezTo>
                  <a:cubicBezTo>
                    <a:pt x="129537" y="250702"/>
                    <a:pt x="130208" y="251726"/>
                    <a:pt x="130834" y="252749"/>
                  </a:cubicBezTo>
                  <a:cubicBezTo>
                    <a:pt x="130924" y="253773"/>
                    <a:pt x="131147" y="256176"/>
                    <a:pt x="131505" y="257021"/>
                  </a:cubicBezTo>
                  <a:cubicBezTo>
                    <a:pt x="132176" y="258446"/>
                    <a:pt x="133205" y="259380"/>
                    <a:pt x="134503" y="259959"/>
                  </a:cubicBezTo>
                  <a:cubicBezTo>
                    <a:pt x="135353" y="263341"/>
                    <a:pt x="136292" y="266679"/>
                    <a:pt x="137098" y="270061"/>
                  </a:cubicBezTo>
                  <a:lnTo>
                    <a:pt x="115355" y="265344"/>
                  </a:lnTo>
                  <a:cubicBezTo>
                    <a:pt x="106496" y="263163"/>
                    <a:pt x="97728" y="260582"/>
                    <a:pt x="89004" y="257956"/>
                  </a:cubicBezTo>
                  <a:cubicBezTo>
                    <a:pt x="83769" y="256398"/>
                    <a:pt x="78535" y="254796"/>
                    <a:pt x="73300" y="253194"/>
                  </a:cubicBezTo>
                  <a:cubicBezTo>
                    <a:pt x="65427" y="250747"/>
                    <a:pt x="57553" y="248343"/>
                    <a:pt x="49813" y="245629"/>
                  </a:cubicBezTo>
                  <a:lnTo>
                    <a:pt x="28830" y="237440"/>
                  </a:lnTo>
                  <a:cubicBezTo>
                    <a:pt x="26146" y="236372"/>
                    <a:pt x="23059" y="237707"/>
                    <a:pt x="21985" y="240422"/>
                  </a:cubicBezTo>
                  <a:cubicBezTo>
                    <a:pt x="20956" y="243092"/>
                    <a:pt x="22299" y="246163"/>
                    <a:pt x="24983" y="247231"/>
                  </a:cubicBezTo>
                  <a:lnTo>
                    <a:pt x="45294" y="257288"/>
                  </a:lnTo>
                  <a:cubicBezTo>
                    <a:pt x="56121" y="261783"/>
                    <a:pt x="67037" y="266145"/>
                    <a:pt x="78311" y="269571"/>
                  </a:cubicBezTo>
                  <a:cubicBezTo>
                    <a:pt x="89541" y="272998"/>
                    <a:pt x="101083" y="275446"/>
                    <a:pt x="112670" y="277671"/>
                  </a:cubicBezTo>
                  <a:cubicBezTo>
                    <a:pt x="116518" y="278338"/>
                    <a:pt x="120410" y="278917"/>
                    <a:pt x="124302" y="279406"/>
                  </a:cubicBezTo>
                  <a:cubicBezTo>
                    <a:pt x="128150" y="279940"/>
                    <a:pt x="131997" y="280341"/>
                    <a:pt x="135890" y="280742"/>
                  </a:cubicBezTo>
                  <a:cubicBezTo>
                    <a:pt x="136158" y="280786"/>
                    <a:pt x="138127" y="281009"/>
                    <a:pt x="139961" y="281231"/>
                  </a:cubicBezTo>
                  <a:cubicBezTo>
                    <a:pt x="140140" y="282077"/>
                    <a:pt x="140453" y="282922"/>
                    <a:pt x="140632" y="283768"/>
                  </a:cubicBezTo>
                  <a:cubicBezTo>
                    <a:pt x="143003" y="294137"/>
                    <a:pt x="145106" y="304506"/>
                    <a:pt x="147030" y="314831"/>
                  </a:cubicBezTo>
                  <a:cubicBezTo>
                    <a:pt x="148998" y="325334"/>
                    <a:pt x="150743" y="335792"/>
                    <a:pt x="152264" y="346116"/>
                  </a:cubicBezTo>
                  <a:cubicBezTo>
                    <a:pt x="152935" y="350745"/>
                    <a:pt x="153114" y="355418"/>
                    <a:pt x="153696" y="360046"/>
                  </a:cubicBezTo>
                  <a:cubicBezTo>
                    <a:pt x="153516" y="360001"/>
                    <a:pt x="153203" y="359868"/>
                    <a:pt x="153069" y="359868"/>
                  </a:cubicBezTo>
                  <a:lnTo>
                    <a:pt x="146403" y="359067"/>
                  </a:lnTo>
                  <a:cubicBezTo>
                    <a:pt x="143450" y="358711"/>
                    <a:pt x="140587" y="358221"/>
                    <a:pt x="137679" y="357732"/>
                  </a:cubicBezTo>
                  <a:cubicBezTo>
                    <a:pt x="133295" y="356975"/>
                    <a:pt x="128955" y="356130"/>
                    <a:pt x="124615" y="355151"/>
                  </a:cubicBezTo>
                  <a:cubicBezTo>
                    <a:pt x="119426" y="354083"/>
                    <a:pt x="114370" y="352703"/>
                    <a:pt x="109360" y="351279"/>
                  </a:cubicBezTo>
                  <a:cubicBezTo>
                    <a:pt x="104304" y="349855"/>
                    <a:pt x="99338" y="348297"/>
                    <a:pt x="94417" y="346562"/>
                  </a:cubicBezTo>
                  <a:cubicBezTo>
                    <a:pt x="84530" y="343046"/>
                    <a:pt x="74911" y="338907"/>
                    <a:pt x="65919" y="333433"/>
                  </a:cubicBezTo>
                  <a:cubicBezTo>
                    <a:pt x="63503" y="331786"/>
                    <a:pt x="60237" y="332410"/>
                    <a:pt x="58582" y="334813"/>
                  </a:cubicBezTo>
                  <a:cubicBezTo>
                    <a:pt x="56926" y="337216"/>
                    <a:pt x="57553" y="340465"/>
                    <a:pt x="59968" y="342111"/>
                  </a:cubicBezTo>
                  <a:cubicBezTo>
                    <a:pt x="69140" y="348965"/>
                    <a:pt x="78893" y="354795"/>
                    <a:pt x="89406" y="359334"/>
                  </a:cubicBezTo>
                  <a:cubicBezTo>
                    <a:pt x="93567" y="361114"/>
                    <a:pt x="97862" y="362716"/>
                    <a:pt x="102246" y="364007"/>
                  </a:cubicBezTo>
                  <a:cubicBezTo>
                    <a:pt x="108733" y="365965"/>
                    <a:pt x="115444" y="367255"/>
                    <a:pt x="122289" y="368279"/>
                  </a:cubicBezTo>
                  <a:cubicBezTo>
                    <a:pt x="126137" y="368813"/>
                    <a:pt x="129984" y="369303"/>
                    <a:pt x="133832" y="369614"/>
                  </a:cubicBezTo>
                  <a:cubicBezTo>
                    <a:pt x="137724" y="369970"/>
                    <a:pt x="141616" y="370193"/>
                    <a:pt x="145508" y="370326"/>
                  </a:cubicBezTo>
                  <a:lnTo>
                    <a:pt x="153248" y="370326"/>
                  </a:lnTo>
                  <a:cubicBezTo>
                    <a:pt x="153606" y="370282"/>
                    <a:pt x="154188" y="370326"/>
                    <a:pt x="154724" y="370326"/>
                  </a:cubicBezTo>
                  <a:cubicBezTo>
                    <a:pt x="155977" y="381808"/>
                    <a:pt x="157543" y="393290"/>
                    <a:pt x="158214" y="404816"/>
                  </a:cubicBezTo>
                  <a:cubicBezTo>
                    <a:pt x="159377" y="424442"/>
                    <a:pt x="159646" y="444157"/>
                    <a:pt x="159019" y="463871"/>
                  </a:cubicBezTo>
                  <a:cubicBezTo>
                    <a:pt x="158796" y="471125"/>
                    <a:pt x="158393" y="478379"/>
                    <a:pt x="157901" y="485633"/>
                  </a:cubicBezTo>
                  <a:cubicBezTo>
                    <a:pt x="157364" y="492932"/>
                    <a:pt x="156738" y="500186"/>
                    <a:pt x="155932" y="507440"/>
                  </a:cubicBezTo>
                  <a:lnTo>
                    <a:pt x="154322" y="521236"/>
                  </a:lnTo>
                  <a:cubicBezTo>
                    <a:pt x="154277" y="521547"/>
                    <a:pt x="153875" y="525953"/>
                    <a:pt x="153964" y="527600"/>
                  </a:cubicBezTo>
                  <a:cubicBezTo>
                    <a:pt x="154053" y="529647"/>
                    <a:pt x="154903" y="530893"/>
                    <a:pt x="155306" y="531293"/>
                  </a:cubicBezTo>
                  <a:cubicBezTo>
                    <a:pt x="156961" y="533163"/>
                    <a:pt x="158885" y="533519"/>
                    <a:pt x="161033" y="532673"/>
                  </a:cubicBezTo>
                  <a:cubicBezTo>
                    <a:pt x="163225" y="531783"/>
                    <a:pt x="164478" y="529513"/>
                    <a:pt x="164164" y="527244"/>
                  </a:cubicBezTo>
                  <a:lnTo>
                    <a:pt x="164075" y="527244"/>
                  </a:lnTo>
                  <a:cubicBezTo>
                    <a:pt x="163583" y="527288"/>
                    <a:pt x="163538" y="526576"/>
                    <a:pt x="163672" y="525731"/>
                  </a:cubicBezTo>
                  <a:cubicBezTo>
                    <a:pt x="163538" y="525464"/>
                    <a:pt x="163359" y="525197"/>
                    <a:pt x="163180" y="524974"/>
                  </a:cubicBezTo>
                  <a:lnTo>
                    <a:pt x="163672" y="525508"/>
                  </a:lnTo>
                  <a:cubicBezTo>
                    <a:pt x="163896" y="524217"/>
                    <a:pt x="164478" y="522660"/>
                    <a:pt x="164478" y="522526"/>
                  </a:cubicBezTo>
                  <a:lnTo>
                    <a:pt x="166401" y="508641"/>
                  </a:lnTo>
                  <a:cubicBezTo>
                    <a:pt x="167341" y="501298"/>
                    <a:pt x="168146" y="493911"/>
                    <a:pt x="168817" y="486523"/>
                  </a:cubicBezTo>
                  <a:cubicBezTo>
                    <a:pt x="169488" y="479136"/>
                    <a:pt x="170025" y="471748"/>
                    <a:pt x="170383" y="464316"/>
                  </a:cubicBezTo>
                  <a:cubicBezTo>
                    <a:pt x="171412" y="444246"/>
                    <a:pt x="171501" y="424219"/>
                    <a:pt x="170696" y="404237"/>
                  </a:cubicBezTo>
                  <a:cubicBezTo>
                    <a:pt x="170204" y="392177"/>
                    <a:pt x="168683" y="380117"/>
                    <a:pt x="167520" y="368101"/>
                  </a:cubicBezTo>
                  <a:lnTo>
                    <a:pt x="171949" y="365297"/>
                  </a:lnTo>
                  <a:cubicBezTo>
                    <a:pt x="175662" y="362716"/>
                    <a:pt x="179107" y="359912"/>
                    <a:pt x="182418" y="356931"/>
                  </a:cubicBezTo>
                  <a:cubicBezTo>
                    <a:pt x="185684" y="354038"/>
                    <a:pt x="188815" y="350967"/>
                    <a:pt x="191857" y="347897"/>
                  </a:cubicBezTo>
                  <a:cubicBezTo>
                    <a:pt x="195526" y="344203"/>
                    <a:pt x="199016" y="340465"/>
                    <a:pt x="202237" y="336504"/>
                  </a:cubicBezTo>
                  <a:cubicBezTo>
                    <a:pt x="205458" y="332499"/>
                    <a:pt x="208500" y="328404"/>
                    <a:pt x="211319" y="324132"/>
                  </a:cubicBezTo>
                  <a:cubicBezTo>
                    <a:pt x="214719" y="319059"/>
                    <a:pt x="217806" y="313807"/>
                    <a:pt x="220759" y="308511"/>
                  </a:cubicBezTo>
                  <a:cubicBezTo>
                    <a:pt x="225143" y="300545"/>
                    <a:pt x="229035" y="292401"/>
                    <a:pt x="232838" y="284213"/>
                  </a:cubicBezTo>
                  <a:cubicBezTo>
                    <a:pt x="234180" y="281676"/>
                    <a:pt x="233196" y="278472"/>
                    <a:pt x="230601" y="27713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"/>
            <p:cNvSpPr/>
            <p:nvPr/>
          </p:nvSpPr>
          <p:spPr>
            <a:xfrm rot="10800000">
              <a:off x="4064472" y="3767952"/>
              <a:ext cx="236776" cy="127541"/>
            </a:xfrm>
            <a:custGeom>
              <a:avLst/>
              <a:gdLst/>
              <a:ahLst/>
              <a:cxnLst/>
              <a:rect l="l" t="t" r="r" b="b"/>
              <a:pathLst>
                <a:path w="473553" h="255082" extrusionOk="0">
                  <a:moveTo>
                    <a:pt x="94722" y="238182"/>
                  </a:moveTo>
                  <a:cubicBezTo>
                    <a:pt x="80987" y="250465"/>
                    <a:pt x="58215" y="238894"/>
                    <a:pt x="45375" y="229548"/>
                  </a:cubicBezTo>
                  <a:cubicBezTo>
                    <a:pt x="16966" y="208810"/>
                    <a:pt x="-4643" y="168891"/>
                    <a:pt x="860" y="132532"/>
                  </a:cubicBezTo>
                  <a:lnTo>
                    <a:pt x="5110" y="130930"/>
                  </a:lnTo>
                  <a:cubicBezTo>
                    <a:pt x="3947" y="128082"/>
                    <a:pt x="2918" y="123409"/>
                    <a:pt x="2873" y="123142"/>
                  </a:cubicBezTo>
                  <a:cubicBezTo>
                    <a:pt x="1173" y="112862"/>
                    <a:pt x="2963" y="101825"/>
                    <a:pt x="5200" y="91990"/>
                  </a:cubicBezTo>
                  <a:cubicBezTo>
                    <a:pt x="12492" y="59903"/>
                    <a:pt x="31551" y="29062"/>
                    <a:pt x="56917" y="9882"/>
                  </a:cubicBezTo>
                  <a:cubicBezTo>
                    <a:pt x="60452" y="7167"/>
                    <a:pt x="64210" y="4719"/>
                    <a:pt x="68236" y="2806"/>
                  </a:cubicBezTo>
                  <a:cubicBezTo>
                    <a:pt x="94811" y="-9878"/>
                    <a:pt x="93424" y="23589"/>
                    <a:pt x="86579" y="40411"/>
                  </a:cubicBezTo>
                  <a:cubicBezTo>
                    <a:pt x="72486" y="75168"/>
                    <a:pt x="43004" y="100979"/>
                    <a:pt x="15982" y="124432"/>
                  </a:cubicBezTo>
                  <a:lnTo>
                    <a:pt x="11732" y="128438"/>
                  </a:lnTo>
                  <a:lnTo>
                    <a:pt x="14550" y="127370"/>
                  </a:lnTo>
                  <a:cubicBezTo>
                    <a:pt x="14371" y="126212"/>
                    <a:pt x="48641" y="145972"/>
                    <a:pt x="51146" y="147885"/>
                  </a:cubicBezTo>
                  <a:cubicBezTo>
                    <a:pt x="68639" y="161637"/>
                    <a:pt x="123399" y="212548"/>
                    <a:pt x="94722" y="238182"/>
                  </a:cubicBezTo>
                  <a:close/>
                  <a:moveTo>
                    <a:pt x="197799" y="57366"/>
                  </a:moveTo>
                  <a:cubicBezTo>
                    <a:pt x="209207" y="45351"/>
                    <a:pt x="241777" y="-3247"/>
                    <a:pt x="200886" y="2984"/>
                  </a:cubicBezTo>
                  <a:cubicBezTo>
                    <a:pt x="196457" y="3651"/>
                    <a:pt x="192117" y="4897"/>
                    <a:pt x="187912" y="6455"/>
                  </a:cubicBezTo>
                  <a:cubicBezTo>
                    <a:pt x="160084" y="17002"/>
                    <a:pt x="136418" y="40633"/>
                    <a:pt x="120178" y="65866"/>
                  </a:cubicBezTo>
                  <a:cubicBezTo>
                    <a:pt x="115838" y="72631"/>
                    <a:pt x="96422" y="104005"/>
                    <a:pt x="110693" y="111749"/>
                  </a:cubicBezTo>
                  <a:cubicBezTo>
                    <a:pt x="128768" y="104139"/>
                    <a:pt x="150645" y="96128"/>
                    <a:pt x="166482" y="84424"/>
                  </a:cubicBezTo>
                  <a:cubicBezTo>
                    <a:pt x="177577" y="76280"/>
                    <a:pt x="188225" y="67424"/>
                    <a:pt x="197799" y="57366"/>
                  </a:cubicBezTo>
                  <a:close/>
                  <a:moveTo>
                    <a:pt x="297387" y="72008"/>
                  </a:moveTo>
                  <a:cubicBezTo>
                    <a:pt x="324185" y="54118"/>
                    <a:pt x="335280" y="23099"/>
                    <a:pt x="331701" y="17269"/>
                  </a:cubicBezTo>
                  <a:cubicBezTo>
                    <a:pt x="327898" y="10994"/>
                    <a:pt x="296939" y="10905"/>
                    <a:pt x="269425" y="26926"/>
                  </a:cubicBezTo>
                  <a:cubicBezTo>
                    <a:pt x="237348" y="45618"/>
                    <a:pt x="207776" y="97152"/>
                    <a:pt x="204375" y="106943"/>
                  </a:cubicBezTo>
                  <a:cubicBezTo>
                    <a:pt x="203839" y="108545"/>
                    <a:pt x="260522" y="96573"/>
                    <a:pt x="297387" y="72008"/>
                  </a:cubicBezTo>
                  <a:close/>
                  <a:moveTo>
                    <a:pt x="112438" y="126479"/>
                  </a:moveTo>
                  <a:cubicBezTo>
                    <a:pt x="107964" y="122964"/>
                    <a:pt x="113556" y="159768"/>
                    <a:pt x="117628" y="170804"/>
                  </a:cubicBezTo>
                  <a:cubicBezTo>
                    <a:pt x="127828" y="198396"/>
                    <a:pt x="142771" y="225766"/>
                    <a:pt x="166303" y="243522"/>
                  </a:cubicBezTo>
                  <a:cubicBezTo>
                    <a:pt x="174580" y="249753"/>
                    <a:pt x="188672" y="259143"/>
                    <a:pt x="198157" y="252245"/>
                  </a:cubicBezTo>
                  <a:cubicBezTo>
                    <a:pt x="236900" y="224119"/>
                    <a:pt x="117807" y="137828"/>
                    <a:pt x="112438" y="126479"/>
                  </a:cubicBezTo>
                  <a:close/>
                  <a:moveTo>
                    <a:pt x="208313" y="135736"/>
                  </a:moveTo>
                  <a:lnTo>
                    <a:pt x="176190" y="137872"/>
                  </a:lnTo>
                  <a:cubicBezTo>
                    <a:pt x="178069" y="138139"/>
                    <a:pt x="180977" y="145794"/>
                    <a:pt x="181693" y="147173"/>
                  </a:cubicBezTo>
                  <a:cubicBezTo>
                    <a:pt x="187598" y="157810"/>
                    <a:pt x="193862" y="168268"/>
                    <a:pt x="200349" y="178503"/>
                  </a:cubicBezTo>
                  <a:cubicBezTo>
                    <a:pt x="218781" y="207386"/>
                    <a:pt x="247861" y="250020"/>
                    <a:pt x="283429" y="254782"/>
                  </a:cubicBezTo>
                  <a:cubicBezTo>
                    <a:pt x="287902" y="255360"/>
                    <a:pt x="292466" y="255093"/>
                    <a:pt x="296760" y="254070"/>
                  </a:cubicBezTo>
                  <a:cubicBezTo>
                    <a:pt x="325482" y="247305"/>
                    <a:pt x="321501" y="215352"/>
                    <a:pt x="307542" y="194347"/>
                  </a:cubicBezTo>
                  <a:cubicBezTo>
                    <a:pt x="284547" y="159634"/>
                    <a:pt x="246474" y="141744"/>
                    <a:pt x="208313" y="135736"/>
                  </a:cubicBezTo>
                  <a:close/>
                  <a:moveTo>
                    <a:pt x="438939" y="124121"/>
                  </a:moveTo>
                  <a:cubicBezTo>
                    <a:pt x="399256" y="108189"/>
                    <a:pt x="355412" y="110414"/>
                    <a:pt x="317474" y="125278"/>
                  </a:cubicBezTo>
                  <a:cubicBezTo>
                    <a:pt x="318056" y="123275"/>
                    <a:pt x="347539" y="158210"/>
                    <a:pt x="358052" y="164174"/>
                  </a:cubicBezTo>
                  <a:cubicBezTo>
                    <a:pt x="364942" y="168134"/>
                    <a:pt x="371966" y="171873"/>
                    <a:pt x="379124" y="175344"/>
                  </a:cubicBezTo>
                  <a:cubicBezTo>
                    <a:pt x="384627" y="177969"/>
                    <a:pt x="390174" y="180462"/>
                    <a:pt x="395811" y="182731"/>
                  </a:cubicBezTo>
                  <a:cubicBezTo>
                    <a:pt x="418181" y="191810"/>
                    <a:pt x="462919" y="208409"/>
                    <a:pt x="472180" y="174009"/>
                  </a:cubicBezTo>
                  <a:cubicBezTo>
                    <a:pt x="478935" y="148954"/>
                    <a:pt x="459653" y="132443"/>
                    <a:pt x="438939" y="1241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"/>
            <p:cNvSpPr/>
            <p:nvPr/>
          </p:nvSpPr>
          <p:spPr>
            <a:xfrm rot="10800000">
              <a:off x="4084459" y="3780338"/>
              <a:ext cx="301768" cy="101207"/>
            </a:xfrm>
            <a:custGeom>
              <a:avLst/>
              <a:gdLst/>
              <a:ahLst/>
              <a:cxnLst/>
              <a:rect l="l" t="t" r="r" b="b"/>
              <a:pathLst>
                <a:path w="603537" h="202414" extrusionOk="0">
                  <a:moveTo>
                    <a:pt x="603306" y="129688"/>
                  </a:moveTo>
                  <a:cubicBezTo>
                    <a:pt x="602501" y="132492"/>
                    <a:pt x="599548" y="134050"/>
                    <a:pt x="596774" y="133204"/>
                  </a:cubicBezTo>
                  <a:cubicBezTo>
                    <a:pt x="579640" y="128309"/>
                    <a:pt x="562997" y="121722"/>
                    <a:pt x="546041" y="116338"/>
                  </a:cubicBezTo>
                  <a:cubicBezTo>
                    <a:pt x="538972" y="114112"/>
                    <a:pt x="531814" y="112065"/>
                    <a:pt x="524566" y="110463"/>
                  </a:cubicBezTo>
                  <a:cubicBezTo>
                    <a:pt x="483497" y="101296"/>
                    <a:pt x="440369" y="95777"/>
                    <a:pt x="396883" y="93196"/>
                  </a:cubicBezTo>
                  <a:cubicBezTo>
                    <a:pt x="374066" y="91816"/>
                    <a:pt x="351205" y="91371"/>
                    <a:pt x="328388" y="91638"/>
                  </a:cubicBezTo>
                  <a:cubicBezTo>
                    <a:pt x="331744" y="93018"/>
                    <a:pt x="335188" y="94131"/>
                    <a:pt x="338499" y="95688"/>
                  </a:cubicBezTo>
                  <a:cubicBezTo>
                    <a:pt x="344941" y="98759"/>
                    <a:pt x="351250" y="102186"/>
                    <a:pt x="357468" y="105701"/>
                  </a:cubicBezTo>
                  <a:cubicBezTo>
                    <a:pt x="364895" y="109929"/>
                    <a:pt x="372187" y="114424"/>
                    <a:pt x="379256" y="119319"/>
                  </a:cubicBezTo>
                  <a:cubicBezTo>
                    <a:pt x="386235" y="124126"/>
                    <a:pt x="393080" y="129288"/>
                    <a:pt x="399701" y="134673"/>
                  </a:cubicBezTo>
                  <a:cubicBezTo>
                    <a:pt x="407575" y="141081"/>
                    <a:pt x="415181" y="147846"/>
                    <a:pt x="422652" y="154833"/>
                  </a:cubicBezTo>
                  <a:cubicBezTo>
                    <a:pt x="433747" y="165202"/>
                    <a:pt x="444440" y="176016"/>
                    <a:pt x="454953" y="186875"/>
                  </a:cubicBezTo>
                  <a:cubicBezTo>
                    <a:pt x="457011" y="188922"/>
                    <a:pt x="457056" y="192215"/>
                    <a:pt x="455043" y="194307"/>
                  </a:cubicBezTo>
                  <a:cubicBezTo>
                    <a:pt x="452985" y="196354"/>
                    <a:pt x="449630" y="196398"/>
                    <a:pt x="447571" y="194396"/>
                  </a:cubicBezTo>
                  <a:cubicBezTo>
                    <a:pt x="432361" y="180333"/>
                    <a:pt x="416657" y="166492"/>
                    <a:pt x="400507" y="153409"/>
                  </a:cubicBezTo>
                  <a:cubicBezTo>
                    <a:pt x="394109" y="148157"/>
                    <a:pt x="387577" y="143084"/>
                    <a:pt x="381001" y="138144"/>
                  </a:cubicBezTo>
                  <a:cubicBezTo>
                    <a:pt x="371113" y="130668"/>
                    <a:pt x="361137" y="123458"/>
                    <a:pt x="350668" y="117050"/>
                  </a:cubicBezTo>
                  <a:cubicBezTo>
                    <a:pt x="343689" y="112688"/>
                    <a:pt x="336620" y="108461"/>
                    <a:pt x="329328" y="104767"/>
                  </a:cubicBezTo>
                  <a:cubicBezTo>
                    <a:pt x="324496" y="102319"/>
                    <a:pt x="319619" y="100049"/>
                    <a:pt x="314609" y="98136"/>
                  </a:cubicBezTo>
                  <a:cubicBezTo>
                    <a:pt x="312372" y="97290"/>
                    <a:pt x="310090" y="96445"/>
                    <a:pt x="307764" y="95733"/>
                  </a:cubicBezTo>
                  <a:cubicBezTo>
                    <a:pt x="306422" y="95332"/>
                    <a:pt x="305080" y="94932"/>
                    <a:pt x="303737" y="94620"/>
                  </a:cubicBezTo>
                  <a:cubicBezTo>
                    <a:pt x="302753" y="94843"/>
                    <a:pt x="300114" y="95421"/>
                    <a:pt x="299129" y="95288"/>
                  </a:cubicBezTo>
                  <a:cubicBezTo>
                    <a:pt x="297385" y="95065"/>
                    <a:pt x="296132" y="94220"/>
                    <a:pt x="295192" y="93018"/>
                  </a:cubicBezTo>
                  <a:cubicBezTo>
                    <a:pt x="291032" y="93196"/>
                    <a:pt x="286826" y="93285"/>
                    <a:pt x="282666" y="93552"/>
                  </a:cubicBezTo>
                  <a:cubicBezTo>
                    <a:pt x="282666" y="93597"/>
                    <a:pt x="282800" y="93775"/>
                    <a:pt x="282800" y="93819"/>
                  </a:cubicBezTo>
                  <a:cubicBezTo>
                    <a:pt x="285081" y="98091"/>
                    <a:pt x="287453" y="102319"/>
                    <a:pt x="289868" y="106502"/>
                  </a:cubicBezTo>
                  <a:cubicBezTo>
                    <a:pt x="291479" y="109262"/>
                    <a:pt x="293090" y="112021"/>
                    <a:pt x="294790" y="114735"/>
                  </a:cubicBezTo>
                  <a:cubicBezTo>
                    <a:pt x="299845" y="123102"/>
                    <a:pt x="305303" y="131157"/>
                    <a:pt x="310806" y="139212"/>
                  </a:cubicBezTo>
                  <a:cubicBezTo>
                    <a:pt x="314117" y="144063"/>
                    <a:pt x="317427" y="148869"/>
                    <a:pt x="320783" y="153676"/>
                  </a:cubicBezTo>
                  <a:cubicBezTo>
                    <a:pt x="325838" y="160930"/>
                    <a:pt x="330849" y="168139"/>
                    <a:pt x="336173" y="175126"/>
                  </a:cubicBezTo>
                  <a:lnTo>
                    <a:pt x="351473" y="193862"/>
                  </a:lnTo>
                  <a:cubicBezTo>
                    <a:pt x="353308" y="196131"/>
                    <a:pt x="352950" y="199425"/>
                    <a:pt x="350713" y="201249"/>
                  </a:cubicBezTo>
                  <a:cubicBezTo>
                    <a:pt x="348431" y="203074"/>
                    <a:pt x="345120" y="202718"/>
                    <a:pt x="343286" y="200448"/>
                  </a:cubicBezTo>
                  <a:lnTo>
                    <a:pt x="326375" y="182914"/>
                  </a:lnTo>
                  <a:cubicBezTo>
                    <a:pt x="318277" y="173346"/>
                    <a:pt x="310314" y="163600"/>
                    <a:pt x="303156" y="153231"/>
                  </a:cubicBezTo>
                  <a:cubicBezTo>
                    <a:pt x="295997" y="142906"/>
                    <a:pt x="289734" y="131958"/>
                    <a:pt x="283739" y="120921"/>
                  </a:cubicBezTo>
                  <a:cubicBezTo>
                    <a:pt x="281815" y="117228"/>
                    <a:pt x="279981" y="113489"/>
                    <a:pt x="278192" y="109707"/>
                  </a:cubicBezTo>
                  <a:cubicBezTo>
                    <a:pt x="276447" y="105968"/>
                    <a:pt x="274791" y="102186"/>
                    <a:pt x="273136" y="98403"/>
                  </a:cubicBezTo>
                  <a:cubicBezTo>
                    <a:pt x="273002" y="98136"/>
                    <a:pt x="271973" y="95911"/>
                    <a:pt x="271168" y="93997"/>
                  </a:cubicBezTo>
                  <a:cubicBezTo>
                    <a:pt x="270094" y="94086"/>
                    <a:pt x="269020" y="94042"/>
                    <a:pt x="267947" y="94131"/>
                  </a:cubicBezTo>
                  <a:cubicBezTo>
                    <a:pt x="256225" y="94976"/>
                    <a:pt x="244638" y="96000"/>
                    <a:pt x="233185" y="97246"/>
                  </a:cubicBezTo>
                  <a:cubicBezTo>
                    <a:pt x="221508" y="98492"/>
                    <a:pt x="209921" y="99960"/>
                    <a:pt x="198557" y="101607"/>
                  </a:cubicBezTo>
                  <a:cubicBezTo>
                    <a:pt x="193278" y="102364"/>
                    <a:pt x="188133" y="103699"/>
                    <a:pt x="182854" y="104589"/>
                  </a:cubicBezTo>
                  <a:cubicBezTo>
                    <a:pt x="183078" y="104945"/>
                    <a:pt x="183391" y="105345"/>
                    <a:pt x="183480" y="105523"/>
                  </a:cubicBezTo>
                  <a:lnTo>
                    <a:pt x="186388" y="112065"/>
                  </a:lnTo>
                  <a:cubicBezTo>
                    <a:pt x="187686" y="114913"/>
                    <a:pt x="189073" y="117717"/>
                    <a:pt x="190504" y="120521"/>
                  </a:cubicBezTo>
                  <a:cubicBezTo>
                    <a:pt x="192652" y="124749"/>
                    <a:pt x="194933" y="128887"/>
                    <a:pt x="197260" y="132982"/>
                  </a:cubicBezTo>
                  <a:cubicBezTo>
                    <a:pt x="200570" y="138990"/>
                    <a:pt x="204239" y="144597"/>
                    <a:pt x="208042" y="150160"/>
                  </a:cubicBezTo>
                  <a:cubicBezTo>
                    <a:pt x="210592" y="153854"/>
                    <a:pt x="213187" y="157547"/>
                    <a:pt x="215871" y="161108"/>
                  </a:cubicBezTo>
                  <a:cubicBezTo>
                    <a:pt x="222716" y="170053"/>
                    <a:pt x="230232" y="178464"/>
                    <a:pt x="238866" y="185896"/>
                  </a:cubicBezTo>
                  <a:cubicBezTo>
                    <a:pt x="241148" y="187676"/>
                    <a:pt x="241551" y="190969"/>
                    <a:pt x="239717" y="193239"/>
                  </a:cubicBezTo>
                  <a:cubicBezTo>
                    <a:pt x="237927" y="195553"/>
                    <a:pt x="234617" y="195909"/>
                    <a:pt x="232335" y="194129"/>
                  </a:cubicBezTo>
                  <a:cubicBezTo>
                    <a:pt x="222313" y="187008"/>
                    <a:pt x="213187" y="178909"/>
                    <a:pt x="205178" y="169741"/>
                  </a:cubicBezTo>
                  <a:cubicBezTo>
                    <a:pt x="202002" y="166047"/>
                    <a:pt x="198960" y="162176"/>
                    <a:pt x="196231" y="158126"/>
                  </a:cubicBezTo>
                  <a:cubicBezTo>
                    <a:pt x="192160" y="152162"/>
                    <a:pt x="188625" y="145754"/>
                    <a:pt x="185359" y="139123"/>
                  </a:cubicBezTo>
                  <a:cubicBezTo>
                    <a:pt x="183614" y="135385"/>
                    <a:pt x="181870" y="131647"/>
                    <a:pt x="180304" y="127864"/>
                  </a:cubicBezTo>
                  <a:cubicBezTo>
                    <a:pt x="178693" y="124037"/>
                    <a:pt x="177217" y="120165"/>
                    <a:pt x="175875" y="116249"/>
                  </a:cubicBezTo>
                  <a:lnTo>
                    <a:pt x="173369" y="108416"/>
                  </a:lnTo>
                  <a:cubicBezTo>
                    <a:pt x="173280" y="107971"/>
                    <a:pt x="173011" y="107214"/>
                    <a:pt x="172743" y="106502"/>
                  </a:cubicBezTo>
                  <a:cubicBezTo>
                    <a:pt x="160082" y="108817"/>
                    <a:pt x="147332" y="110775"/>
                    <a:pt x="134850" y="113712"/>
                  </a:cubicBezTo>
                  <a:cubicBezTo>
                    <a:pt x="113822" y="118607"/>
                    <a:pt x="92974" y="124393"/>
                    <a:pt x="72395" y="131157"/>
                  </a:cubicBezTo>
                  <a:cubicBezTo>
                    <a:pt x="64834" y="133649"/>
                    <a:pt x="57273" y="136275"/>
                    <a:pt x="49802" y="139034"/>
                  </a:cubicBezTo>
                  <a:cubicBezTo>
                    <a:pt x="42286" y="141793"/>
                    <a:pt x="34859" y="144730"/>
                    <a:pt x="27477" y="147757"/>
                  </a:cubicBezTo>
                  <a:lnTo>
                    <a:pt x="13429" y="153676"/>
                  </a:lnTo>
                  <a:cubicBezTo>
                    <a:pt x="13116" y="153765"/>
                    <a:pt x="8687" y="155545"/>
                    <a:pt x="6942" y="155990"/>
                  </a:cubicBezTo>
                  <a:cubicBezTo>
                    <a:pt x="1440" y="157325"/>
                    <a:pt x="-126" y="152073"/>
                    <a:pt x="8" y="150694"/>
                  </a:cubicBezTo>
                  <a:cubicBezTo>
                    <a:pt x="232" y="148291"/>
                    <a:pt x="2066" y="146422"/>
                    <a:pt x="4392" y="146155"/>
                  </a:cubicBezTo>
                  <a:lnTo>
                    <a:pt x="4392" y="146244"/>
                  </a:lnTo>
                  <a:cubicBezTo>
                    <a:pt x="4571" y="146733"/>
                    <a:pt x="5287" y="146600"/>
                    <a:pt x="6137" y="146199"/>
                  </a:cubicBezTo>
                  <a:lnTo>
                    <a:pt x="6495" y="146288"/>
                  </a:lnTo>
                  <a:lnTo>
                    <a:pt x="6719" y="146377"/>
                  </a:lnTo>
                  <a:lnTo>
                    <a:pt x="6226" y="146155"/>
                  </a:lnTo>
                  <a:cubicBezTo>
                    <a:pt x="7613" y="145532"/>
                    <a:pt x="9224" y="144374"/>
                    <a:pt x="9358" y="144330"/>
                  </a:cubicBezTo>
                  <a:lnTo>
                    <a:pt x="23361" y="138100"/>
                  </a:lnTo>
                  <a:cubicBezTo>
                    <a:pt x="30833" y="134895"/>
                    <a:pt x="38304" y="131825"/>
                    <a:pt x="45865" y="128843"/>
                  </a:cubicBezTo>
                  <a:cubicBezTo>
                    <a:pt x="53470" y="125906"/>
                    <a:pt x="61076" y="123102"/>
                    <a:pt x="68726" y="120432"/>
                  </a:cubicBezTo>
                  <a:cubicBezTo>
                    <a:pt x="89529" y="113222"/>
                    <a:pt x="110601" y="106947"/>
                    <a:pt x="131897" y="101652"/>
                  </a:cubicBezTo>
                  <a:cubicBezTo>
                    <a:pt x="144826" y="98403"/>
                    <a:pt x="158024" y="96178"/>
                    <a:pt x="171132" y="93641"/>
                  </a:cubicBezTo>
                  <a:lnTo>
                    <a:pt x="172788" y="88034"/>
                  </a:lnTo>
                  <a:cubicBezTo>
                    <a:pt x="174354" y="83539"/>
                    <a:pt x="176278" y="79178"/>
                    <a:pt x="178335" y="74905"/>
                  </a:cubicBezTo>
                  <a:cubicBezTo>
                    <a:pt x="180393" y="70677"/>
                    <a:pt x="182630" y="66628"/>
                    <a:pt x="184912" y="62578"/>
                  </a:cubicBezTo>
                  <a:cubicBezTo>
                    <a:pt x="187641" y="57772"/>
                    <a:pt x="190549" y="53054"/>
                    <a:pt x="193726" y="48560"/>
                  </a:cubicBezTo>
                  <a:cubicBezTo>
                    <a:pt x="196902" y="44065"/>
                    <a:pt x="200257" y="39703"/>
                    <a:pt x="203836" y="35520"/>
                  </a:cubicBezTo>
                  <a:cubicBezTo>
                    <a:pt x="208087" y="30536"/>
                    <a:pt x="212605" y="25774"/>
                    <a:pt x="217258" y="21190"/>
                  </a:cubicBezTo>
                  <a:cubicBezTo>
                    <a:pt x="224237" y="14292"/>
                    <a:pt x="231530" y="7839"/>
                    <a:pt x="238866" y="1431"/>
                  </a:cubicBezTo>
                  <a:cubicBezTo>
                    <a:pt x="240969" y="-527"/>
                    <a:pt x="244325" y="-483"/>
                    <a:pt x="246338" y="1609"/>
                  </a:cubicBezTo>
                  <a:cubicBezTo>
                    <a:pt x="248307" y="3745"/>
                    <a:pt x="248261" y="7038"/>
                    <a:pt x="246114" y="9041"/>
                  </a:cubicBezTo>
                  <a:cubicBezTo>
                    <a:pt x="236943" y="18475"/>
                    <a:pt x="228129" y="28266"/>
                    <a:pt x="219674" y="38413"/>
                  </a:cubicBezTo>
                  <a:cubicBezTo>
                    <a:pt x="216363" y="42418"/>
                    <a:pt x="213142" y="46512"/>
                    <a:pt x="209921" y="50607"/>
                  </a:cubicBezTo>
                  <a:cubicBezTo>
                    <a:pt x="205223" y="56704"/>
                    <a:pt x="200526" y="62845"/>
                    <a:pt x="196365" y="69431"/>
                  </a:cubicBezTo>
                  <a:cubicBezTo>
                    <a:pt x="193457" y="73837"/>
                    <a:pt x="190594" y="78332"/>
                    <a:pt x="187999" y="82960"/>
                  </a:cubicBezTo>
                  <a:cubicBezTo>
                    <a:pt x="186522" y="85586"/>
                    <a:pt x="185180" y="88301"/>
                    <a:pt x="183928" y="91060"/>
                  </a:cubicBezTo>
                  <a:cubicBezTo>
                    <a:pt x="188178" y="90303"/>
                    <a:pt x="192294" y="89191"/>
                    <a:pt x="196544" y="88479"/>
                  </a:cubicBezTo>
                  <a:cubicBezTo>
                    <a:pt x="208087" y="86654"/>
                    <a:pt x="219763" y="85007"/>
                    <a:pt x="231619" y="83628"/>
                  </a:cubicBezTo>
                  <a:cubicBezTo>
                    <a:pt x="243251" y="82248"/>
                    <a:pt x="255017" y="81091"/>
                    <a:pt x="266873" y="80157"/>
                  </a:cubicBezTo>
                  <a:cubicBezTo>
                    <a:pt x="268305" y="80068"/>
                    <a:pt x="269781" y="80068"/>
                    <a:pt x="271212" y="79979"/>
                  </a:cubicBezTo>
                  <a:cubicBezTo>
                    <a:pt x="279623" y="73437"/>
                    <a:pt x="287855" y="66806"/>
                    <a:pt x="295729" y="59774"/>
                  </a:cubicBezTo>
                  <a:cubicBezTo>
                    <a:pt x="299353" y="56615"/>
                    <a:pt x="302842" y="53366"/>
                    <a:pt x="306377" y="50073"/>
                  </a:cubicBezTo>
                  <a:cubicBezTo>
                    <a:pt x="311611" y="45222"/>
                    <a:pt x="316846" y="40371"/>
                    <a:pt x="321767" y="35031"/>
                  </a:cubicBezTo>
                  <a:lnTo>
                    <a:pt x="337828" y="17808"/>
                  </a:lnTo>
                  <a:lnTo>
                    <a:pt x="343241" y="11622"/>
                  </a:lnTo>
                  <a:cubicBezTo>
                    <a:pt x="344136" y="10643"/>
                    <a:pt x="346149" y="8151"/>
                    <a:pt x="346776" y="7617"/>
                  </a:cubicBezTo>
                  <a:cubicBezTo>
                    <a:pt x="348252" y="6415"/>
                    <a:pt x="349549" y="6193"/>
                    <a:pt x="350176" y="6193"/>
                  </a:cubicBezTo>
                  <a:cubicBezTo>
                    <a:pt x="351876" y="6237"/>
                    <a:pt x="353218" y="6727"/>
                    <a:pt x="354113" y="7884"/>
                  </a:cubicBezTo>
                  <a:cubicBezTo>
                    <a:pt x="354650" y="8507"/>
                    <a:pt x="355276" y="9263"/>
                    <a:pt x="355410" y="10465"/>
                  </a:cubicBezTo>
                  <a:cubicBezTo>
                    <a:pt x="355455" y="10910"/>
                    <a:pt x="355723" y="11978"/>
                    <a:pt x="354963" y="13491"/>
                  </a:cubicBezTo>
                  <a:cubicBezTo>
                    <a:pt x="354695" y="14114"/>
                    <a:pt x="354336" y="14648"/>
                    <a:pt x="353889" y="15093"/>
                  </a:cubicBezTo>
                  <a:cubicBezTo>
                    <a:pt x="353889" y="15093"/>
                    <a:pt x="353844" y="15049"/>
                    <a:pt x="353800" y="15004"/>
                  </a:cubicBezTo>
                  <a:cubicBezTo>
                    <a:pt x="353442" y="14737"/>
                    <a:pt x="353084" y="15138"/>
                    <a:pt x="352726" y="15716"/>
                  </a:cubicBezTo>
                  <a:lnTo>
                    <a:pt x="353218" y="15583"/>
                  </a:lnTo>
                  <a:lnTo>
                    <a:pt x="353397" y="15538"/>
                  </a:lnTo>
                  <a:cubicBezTo>
                    <a:pt x="353129" y="15761"/>
                    <a:pt x="352860" y="15939"/>
                    <a:pt x="352547" y="16072"/>
                  </a:cubicBezTo>
                  <a:cubicBezTo>
                    <a:pt x="352144" y="16873"/>
                    <a:pt x="351786" y="17897"/>
                    <a:pt x="351518" y="18253"/>
                  </a:cubicBezTo>
                  <a:lnTo>
                    <a:pt x="346731" y="24973"/>
                  </a:lnTo>
                  <a:lnTo>
                    <a:pt x="331788" y="43798"/>
                  </a:lnTo>
                  <a:cubicBezTo>
                    <a:pt x="328523" y="47714"/>
                    <a:pt x="325167" y="51541"/>
                    <a:pt x="321633" y="55146"/>
                  </a:cubicBezTo>
                  <a:cubicBezTo>
                    <a:pt x="318054" y="58795"/>
                    <a:pt x="314340" y="62222"/>
                    <a:pt x="310493" y="65515"/>
                  </a:cubicBezTo>
                  <a:cubicBezTo>
                    <a:pt x="305885" y="69431"/>
                    <a:pt x="301053" y="73125"/>
                    <a:pt x="296177" y="76641"/>
                  </a:cubicBezTo>
                  <a:cubicBezTo>
                    <a:pt x="294969" y="77531"/>
                    <a:pt x="293671" y="78287"/>
                    <a:pt x="292463" y="79133"/>
                  </a:cubicBezTo>
                  <a:cubicBezTo>
                    <a:pt x="315548" y="78020"/>
                    <a:pt x="338768" y="77798"/>
                    <a:pt x="362166" y="78421"/>
                  </a:cubicBezTo>
                  <a:cubicBezTo>
                    <a:pt x="368429" y="75350"/>
                    <a:pt x="374558" y="71924"/>
                    <a:pt x="380553" y="68274"/>
                  </a:cubicBezTo>
                  <a:cubicBezTo>
                    <a:pt x="388472" y="63423"/>
                    <a:pt x="396167" y="58083"/>
                    <a:pt x="403996" y="52921"/>
                  </a:cubicBezTo>
                  <a:cubicBezTo>
                    <a:pt x="412004" y="47669"/>
                    <a:pt x="420147" y="42685"/>
                    <a:pt x="428200" y="37834"/>
                  </a:cubicBezTo>
                  <a:cubicBezTo>
                    <a:pt x="431824" y="35743"/>
                    <a:pt x="435358" y="33473"/>
                    <a:pt x="438847" y="31114"/>
                  </a:cubicBezTo>
                  <a:cubicBezTo>
                    <a:pt x="442382" y="28667"/>
                    <a:pt x="445872" y="26174"/>
                    <a:pt x="449316" y="23638"/>
                  </a:cubicBezTo>
                  <a:lnTo>
                    <a:pt x="455982" y="18297"/>
                  </a:lnTo>
                  <a:cubicBezTo>
                    <a:pt x="457101" y="17274"/>
                    <a:pt x="459606" y="14515"/>
                    <a:pt x="460322" y="14159"/>
                  </a:cubicBezTo>
                  <a:cubicBezTo>
                    <a:pt x="463051" y="12735"/>
                    <a:pt x="465064" y="13536"/>
                    <a:pt x="466183" y="14515"/>
                  </a:cubicBezTo>
                  <a:cubicBezTo>
                    <a:pt x="466898" y="15138"/>
                    <a:pt x="469001" y="16740"/>
                    <a:pt x="467928" y="20122"/>
                  </a:cubicBezTo>
                  <a:cubicBezTo>
                    <a:pt x="467659" y="21146"/>
                    <a:pt x="467078" y="21991"/>
                    <a:pt x="466362" y="22659"/>
                  </a:cubicBezTo>
                  <a:cubicBezTo>
                    <a:pt x="466317" y="22570"/>
                    <a:pt x="466227" y="22481"/>
                    <a:pt x="466138" y="22392"/>
                  </a:cubicBezTo>
                  <a:cubicBezTo>
                    <a:pt x="465735" y="22036"/>
                    <a:pt x="465288" y="22614"/>
                    <a:pt x="464841" y="23371"/>
                  </a:cubicBezTo>
                  <a:lnTo>
                    <a:pt x="465377" y="23282"/>
                  </a:lnTo>
                  <a:cubicBezTo>
                    <a:pt x="465154" y="23415"/>
                    <a:pt x="464930" y="23504"/>
                    <a:pt x="464706" y="23593"/>
                  </a:cubicBezTo>
                  <a:cubicBezTo>
                    <a:pt x="464214" y="24439"/>
                    <a:pt x="463767" y="25462"/>
                    <a:pt x="463409" y="25818"/>
                  </a:cubicBezTo>
                  <a:lnTo>
                    <a:pt x="456475" y="32494"/>
                  </a:lnTo>
                  <a:cubicBezTo>
                    <a:pt x="452448" y="36010"/>
                    <a:pt x="448377" y="39481"/>
                    <a:pt x="444171" y="42730"/>
                  </a:cubicBezTo>
                  <a:cubicBezTo>
                    <a:pt x="441263" y="44999"/>
                    <a:pt x="438311" y="47091"/>
                    <a:pt x="435268" y="49094"/>
                  </a:cubicBezTo>
                  <a:cubicBezTo>
                    <a:pt x="428603" y="53455"/>
                    <a:pt x="422026" y="58172"/>
                    <a:pt x="415181" y="62622"/>
                  </a:cubicBezTo>
                  <a:cubicBezTo>
                    <a:pt x="408336" y="67073"/>
                    <a:pt x="401312" y="71345"/>
                    <a:pt x="394154" y="75350"/>
                  </a:cubicBezTo>
                  <a:cubicBezTo>
                    <a:pt x="391514" y="76819"/>
                    <a:pt x="388696" y="77753"/>
                    <a:pt x="386011" y="79133"/>
                  </a:cubicBezTo>
                  <a:cubicBezTo>
                    <a:pt x="389949" y="79356"/>
                    <a:pt x="393885" y="79222"/>
                    <a:pt x="397822" y="79489"/>
                  </a:cubicBezTo>
                  <a:cubicBezTo>
                    <a:pt x="442024" y="82471"/>
                    <a:pt x="485734" y="88968"/>
                    <a:pt x="527296" y="98848"/>
                  </a:cubicBezTo>
                  <a:cubicBezTo>
                    <a:pt x="534901" y="100672"/>
                    <a:pt x="542328" y="102942"/>
                    <a:pt x="549710" y="105434"/>
                  </a:cubicBezTo>
                  <a:cubicBezTo>
                    <a:pt x="566487" y="111086"/>
                    <a:pt x="582905" y="117940"/>
                    <a:pt x="599817" y="123147"/>
                  </a:cubicBezTo>
                  <a:cubicBezTo>
                    <a:pt x="602590" y="123992"/>
                    <a:pt x="604156" y="126929"/>
                    <a:pt x="603306" y="129688"/>
                  </a:cubicBezTo>
                  <a:close/>
                  <a:moveTo>
                    <a:pt x="5779" y="146155"/>
                  </a:moveTo>
                  <a:cubicBezTo>
                    <a:pt x="5108" y="145888"/>
                    <a:pt x="4258" y="145487"/>
                    <a:pt x="4392" y="146155"/>
                  </a:cubicBezTo>
                  <a:cubicBezTo>
                    <a:pt x="4750" y="146110"/>
                    <a:pt x="5108" y="146066"/>
                    <a:pt x="5466" y="146110"/>
                  </a:cubicBezTo>
                  <a:cubicBezTo>
                    <a:pt x="5555" y="146110"/>
                    <a:pt x="5690" y="146110"/>
                    <a:pt x="5779" y="146155"/>
                  </a:cubicBezTo>
                  <a:close/>
                  <a:moveTo>
                    <a:pt x="6226" y="146155"/>
                  </a:moveTo>
                  <a:cubicBezTo>
                    <a:pt x="6047" y="146066"/>
                    <a:pt x="6003" y="146244"/>
                    <a:pt x="5779" y="146155"/>
                  </a:cubicBezTo>
                  <a:cubicBezTo>
                    <a:pt x="5913" y="146155"/>
                    <a:pt x="6003" y="146155"/>
                    <a:pt x="6137" y="146199"/>
                  </a:cubicBezTo>
                  <a:lnTo>
                    <a:pt x="6226" y="146155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 rot="10800000">
              <a:off x="3833047" y="3846320"/>
              <a:ext cx="208803" cy="113410"/>
            </a:xfrm>
            <a:custGeom>
              <a:avLst/>
              <a:gdLst/>
              <a:ahLst/>
              <a:cxnLst/>
              <a:rect l="l" t="t" r="r" b="b"/>
              <a:pathLst>
                <a:path w="417606" h="226820" extrusionOk="0">
                  <a:moveTo>
                    <a:pt x="219219" y="218727"/>
                  </a:moveTo>
                  <a:cubicBezTo>
                    <a:pt x="230538" y="229497"/>
                    <a:pt x="131800" y="234659"/>
                    <a:pt x="67824" y="200348"/>
                  </a:cubicBezTo>
                  <a:cubicBezTo>
                    <a:pt x="56013" y="194028"/>
                    <a:pt x="6935" y="147122"/>
                    <a:pt x="1" y="135907"/>
                  </a:cubicBezTo>
                  <a:cubicBezTo>
                    <a:pt x="-223" y="135551"/>
                    <a:pt x="65274" y="136174"/>
                    <a:pt x="120705" y="156468"/>
                  </a:cubicBezTo>
                  <a:cubicBezTo>
                    <a:pt x="172244" y="175248"/>
                    <a:pt x="213806" y="213565"/>
                    <a:pt x="219219" y="218727"/>
                  </a:cubicBezTo>
                  <a:close/>
                  <a:moveTo>
                    <a:pt x="59816" y="118774"/>
                  </a:moveTo>
                  <a:cubicBezTo>
                    <a:pt x="58205" y="118195"/>
                    <a:pt x="63127" y="119842"/>
                    <a:pt x="64872" y="119797"/>
                  </a:cubicBezTo>
                  <a:cubicBezTo>
                    <a:pt x="69301" y="119797"/>
                    <a:pt x="73640" y="119308"/>
                    <a:pt x="78025" y="118596"/>
                  </a:cubicBezTo>
                  <a:cubicBezTo>
                    <a:pt x="89299" y="116682"/>
                    <a:pt x="100170" y="112677"/>
                    <a:pt x="110192" y="107425"/>
                  </a:cubicBezTo>
                  <a:cubicBezTo>
                    <a:pt x="140524" y="91627"/>
                    <a:pt x="164593" y="62833"/>
                    <a:pt x="182041" y="34752"/>
                  </a:cubicBezTo>
                  <a:cubicBezTo>
                    <a:pt x="184994" y="29990"/>
                    <a:pt x="198818" y="11210"/>
                    <a:pt x="193316" y="5246"/>
                  </a:cubicBezTo>
                  <a:cubicBezTo>
                    <a:pt x="184234" y="-4544"/>
                    <a:pt x="155735" y="1864"/>
                    <a:pt x="145177" y="4579"/>
                  </a:cubicBezTo>
                  <a:cubicBezTo>
                    <a:pt x="107418" y="14325"/>
                    <a:pt x="75832" y="43697"/>
                    <a:pt x="59369" y="77430"/>
                  </a:cubicBezTo>
                  <a:cubicBezTo>
                    <a:pt x="54134" y="88155"/>
                    <a:pt x="46305" y="106713"/>
                    <a:pt x="53061" y="118596"/>
                  </a:cubicBezTo>
                  <a:lnTo>
                    <a:pt x="59816" y="118774"/>
                  </a:lnTo>
                  <a:close/>
                  <a:moveTo>
                    <a:pt x="408731" y="139690"/>
                  </a:moveTo>
                  <a:cubicBezTo>
                    <a:pt x="399068" y="129143"/>
                    <a:pt x="388912" y="118818"/>
                    <a:pt x="377057" y="110541"/>
                  </a:cubicBezTo>
                  <a:cubicBezTo>
                    <a:pt x="350392" y="91983"/>
                    <a:pt x="317599" y="87710"/>
                    <a:pt x="285611" y="85352"/>
                  </a:cubicBezTo>
                  <a:cubicBezTo>
                    <a:pt x="264718" y="83794"/>
                    <a:pt x="244273" y="82904"/>
                    <a:pt x="224230" y="89669"/>
                  </a:cubicBezTo>
                  <a:lnTo>
                    <a:pt x="205216" y="95899"/>
                  </a:lnTo>
                  <a:cubicBezTo>
                    <a:pt x="205306" y="95899"/>
                    <a:pt x="206514" y="100038"/>
                    <a:pt x="206603" y="100260"/>
                  </a:cubicBezTo>
                  <a:cubicBezTo>
                    <a:pt x="208258" y="103732"/>
                    <a:pt x="210316" y="106980"/>
                    <a:pt x="212688" y="110051"/>
                  </a:cubicBezTo>
                  <a:cubicBezTo>
                    <a:pt x="219488" y="118818"/>
                    <a:pt x="228570" y="126072"/>
                    <a:pt x="238323" y="131635"/>
                  </a:cubicBezTo>
                  <a:cubicBezTo>
                    <a:pt x="277424" y="154109"/>
                    <a:pt x="329723" y="155222"/>
                    <a:pt x="374014" y="154598"/>
                  </a:cubicBezTo>
                  <a:cubicBezTo>
                    <a:pt x="384707" y="154420"/>
                    <a:pt x="395399" y="153753"/>
                    <a:pt x="406092" y="152729"/>
                  </a:cubicBezTo>
                  <a:cubicBezTo>
                    <a:pt x="408463" y="152507"/>
                    <a:pt x="415621" y="152952"/>
                    <a:pt x="417411" y="150994"/>
                  </a:cubicBezTo>
                  <a:cubicBezTo>
                    <a:pt x="419066" y="149169"/>
                    <a:pt x="409716" y="140803"/>
                    <a:pt x="408731" y="1396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 rot="10800000">
              <a:off x="3556814" y="3737079"/>
              <a:ext cx="475417" cy="317373"/>
            </a:xfrm>
            <a:custGeom>
              <a:avLst/>
              <a:gdLst/>
              <a:ahLst/>
              <a:cxnLst/>
              <a:rect l="l" t="t" r="r" b="b"/>
              <a:pathLst>
                <a:path w="950833" h="634746" extrusionOk="0">
                  <a:moveTo>
                    <a:pt x="948680" y="253836"/>
                  </a:moveTo>
                  <a:cubicBezTo>
                    <a:pt x="946577" y="252323"/>
                    <a:pt x="939419" y="250542"/>
                    <a:pt x="936376" y="249207"/>
                  </a:cubicBezTo>
                  <a:cubicBezTo>
                    <a:pt x="927876" y="245425"/>
                    <a:pt x="919421" y="241597"/>
                    <a:pt x="910652" y="238482"/>
                  </a:cubicBezTo>
                  <a:cubicBezTo>
                    <a:pt x="884525" y="229137"/>
                    <a:pt x="857905" y="223218"/>
                    <a:pt x="831017" y="216498"/>
                  </a:cubicBezTo>
                  <a:cubicBezTo>
                    <a:pt x="746551" y="195403"/>
                    <a:pt x="681412" y="125311"/>
                    <a:pt x="613633" y="75779"/>
                  </a:cubicBezTo>
                  <a:cubicBezTo>
                    <a:pt x="589743" y="58334"/>
                    <a:pt x="565226" y="41912"/>
                    <a:pt x="540083" y="26114"/>
                  </a:cubicBezTo>
                  <a:cubicBezTo>
                    <a:pt x="531851" y="20907"/>
                    <a:pt x="523530" y="15923"/>
                    <a:pt x="514851" y="11428"/>
                  </a:cubicBezTo>
                  <a:cubicBezTo>
                    <a:pt x="514135" y="11027"/>
                    <a:pt x="501339" y="4129"/>
                    <a:pt x="501876" y="3684"/>
                  </a:cubicBezTo>
                  <a:cubicBezTo>
                    <a:pt x="507424" y="-899"/>
                    <a:pt x="527243" y="1326"/>
                    <a:pt x="533775" y="1103"/>
                  </a:cubicBezTo>
                  <a:cubicBezTo>
                    <a:pt x="561781" y="124"/>
                    <a:pt x="589877" y="-321"/>
                    <a:pt x="617883" y="258"/>
                  </a:cubicBezTo>
                  <a:cubicBezTo>
                    <a:pt x="721140" y="2349"/>
                    <a:pt x="796121" y="7378"/>
                    <a:pt x="878664" y="82010"/>
                  </a:cubicBezTo>
                  <a:cubicBezTo>
                    <a:pt x="921523" y="120772"/>
                    <a:pt x="960535" y="199587"/>
                    <a:pt x="948680" y="253836"/>
                  </a:cubicBezTo>
                  <a:close/>
                  <a:moveTo>
                    <a:pt x="339207" y="428287"/>
                  </a:moveTo>
                  <a:cubicBezTo>
                    <a:pt x="317017" y="437856"/>
                    <a:pt x="294648" y="446756"/>
                    <a:pt x="271786" y="454722"/>
                  </a:cubicBezTo>
                  <a:cubicBezTo>
                    <a:pt x="206871" y="477374"/>
                    <a:pt x="127997" y="488589"/>
                    <a:pt x="76950" y="535718"/>
                  </a:cubicBezTo>
                  <a:cubicBezTo>
                    <a:pt x="60710" y="550760"/>
                    <a:pt x="45141" y="565935"/>
                    <a:pt x="27290" y="579197"/>
                  </a:cubicBezTo>
                  <a:cubicBezTo>
                    <a:pt x="21340" y="583647"/>
                    <a:pt x="14943" y="587608"/>
                    <a:pt x="8635" y="591569"/>
                  </a:cubicBezTo>
                  <a:cubicBezTo>
                    <a:pt x="6353" y="592949"/>
                    <a:pt x="2013" y="596954"/>
                    <a:pt x="0" y="597710"/>
                  </a:cubicBezTo>
                  <a:cubicBezTo>
                    <a:pt x="34851" y="631043"/>
                    <a:pt x="109162" y="641457"/>
                    <a:pt x="155690" y="630643"/>
                  </a:cubicBezTo>
                  <a:cubicBezTo>
                    <a:pt x="245256" y="609771"/>
                    <a:pt x="280466" y="561574"/>
                    <a:pt x="325472" y="492861"/>
                  </a:cubicBezTo>
                  <a:cubicBezTo>
                    <a:pt x="337686" y="474215"/>
                    <a:pt x="349184" y="455078"/>
                    <a:pt x="360234" y="435719"/>
                  </a:cubicBezTo>
                  <a:cubicBezTo>
                    <a:pt x="362829" y="431225"/>
                    <a:pt x="372761" y="418897"/>
                    <a:pt x="371777" y="413023"/>
                  </a:cubicBezTo>
                  <a:cubicBezTo>
                    <a:pt x="371643" y="412444"/>
                    <a:pt x="361219" y="417829"/>
                    <a:pt x="360592" y="418141"/>
                  </a:cubicBezTo>
                  <a:cubicBezTo>
                    <a:pt x="353658" y="421835"/>
                    <a:pt x="346500" y="425172"/>
                    <a:pt x="339207" y="42828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 rot="10800000">
              <a:off x="3534724" y="3750388"/>
              <a:ext cx="536589" cy="294075"/>
            </a:xfrm>
            <a:custGeom>
              <a:avLst/>
              <a:gdLst/>
              <a:ahLst/>
              <a:cxnLst/>
              <a:rect l="l" t="t" r="r" b="b"/>
              <a:pathLst>
                <a:path w="1073177" h="588150" extrusionOk="0">
                  <a:moveTo>
                    <a:pt x="1072475" y="302301"/>
                  </a:moveTo>
                  <a:cubicBezTo>
                    <a:pt x="1074489" y="307330"/>
                    <a:pt x="1072028" y="313071"/>
                    <a:pt x="1066973" y="315073"/>
                  </a:cubicBezTo>
                  <a:cubicBezTo>
                    <a:pt x="1061917" y="317121"/>
                    <a:pt x="1056146" y="314628"/>
                    <a:pt x="1054088" y="309600"/>
                  </a:cubicBezTo>
                  <a:cubicBezTo>
                    <a:pt x="1031763" y="256730"/>
                    <a:pt x="995570" y="208667"/>
                    <a:pt x="952218" y="167546"/>
                  </a:cubicBezTo>
                  <a:cubicBezTo>
                    <a:pt x="935173" y="151347"/>
                    <a:pt x="917054" y="136216"/>
                    <a:pt x="898129" y="122286"/>
                  </a:cubicBezTo>
                  <a:cubicBezTo>
                    <a:pt x="869318" y="101059"/>
                    <a:pt x="838851" y="82501"/>
                    <a:pt x="807266" y="67948"/>
                  </a:cubicBezTo>
                  <a:cubicBezTo>
                    <a:pt x="787357" y="58647"/>
                    <a:pt x="767135" y="49925"/>
                    <a:pt x="746690" y="41736"/>
                  </a:cubicBezTo>
                  <a:cubicBezTo>
                    <a:pt x="726199" y="33458"/>
                    <a:pt x="705575" y="25715"/>
                    <a:pt x="684727" y="18372"/>
                  </a:cubicBezTo>
                  <a:cubicBezTo>
                    <a:pt x="679761" y="16770"/>
                    <a:pt x="677032" y="11429"/>
                    <a:pt x="678687" y="6490"/>
                  </a:cubicBezTo>
                  <a:cubicBezTo>
                    <a:pt x="680342" y="1550"/>
                    <a:pt x="685711" y="-1165"/>
                    <a:pt x="690677" y="482"/>
                  </a:cubicBezTo>
                  <a:cubicBezTo>
                    <a:pt x="712062" y="7024"/>
                    <a:pt x="733358" y="14011"/>
                    <a:pt x="754430" y="21532"/>
                  </a:cubicBezTo>
                  <a:cubicBezTo>
                    <a:pt x="775591" y="29142"/>
                    <a:pt x="796483" y="37286"/>
                    <a:pt x="817153" y="46053"/>
                  </a:cubicBezTo>
                  <a:cubicBezTo>
                    <a:pt x="850662" y="60561"/>
                    <a:pt x="883500" y="78852"/>
                    <a:pt x="913922" y="100880"/>
                  </a:cubicBezTo>
                  <a:cubicBezTo>
                    <a:pt x="933920" y="115388"/>
                    <a:pt x="952934" y="131499"/>
                    <a:pt x="970516" y="148855"/>
                  </a:cubicBezTo>
                  <a:cubicBezTo>
                    <a:pt x="1015255" y="193180"/>
                    <a:pt x="1050911" y="245782"/>
                    <a:pt x="1072475" y="302301"/>
                  </a:cubicBezTo>
                  <a:close/>
                  <a:moveTo>
                    <a:pt x="379834" y="446224"/>
                  </a:moveTo>
                  <a:cubicBezTo>
                    <a:pt x="365697" y="456815"/>
                    <a:pt x="351291" y="467051"/>
                    <a:pt x="336617" y="476931"/>
                  </a:cubicBezTo>
                  <a:cubicBezTo>
                    <a:pt x="322032" y="486811"/>
                    <a:pt x="307179" y="496290"/>
                    <a:pt x="292013" y="505279"/>
                  </a:cubicBezTo>
                  <a:cubicBezTo>
                    <a:pt x="267719" y="519921"/>
                    <a:pt x="240876" y="531803"/>
                    <a:pt x="212781" y="541282"/>
                  </a:cubicBezTo>
                  <a:cubicBezTo>
                    <a:pt x="194527" y="547468"/>
                    <a:pt x="175782" y="552586"/>
                    <a:pt x="156679" y="556458"/>
                  </a:cubicBezTo>
                  <a:cubicBezTo>
                    <a:pt x="109032" y="566159"/>
                    <a:pt x="59417" y="568251"/>
                    <a:pt x="11994" y="559083"/>
                  </a:cubicBezTo>
                  <a:cubicBezTo>
                    <a:pt x="6670" y="557926"/>
                    <a:pt x="1391" y="561309"/>
                    <a:pt x="228" y="566604"/>
                  </a:cubicBezTo>
                  <a:cubicBezTo>
                    <a:pt x="-935" y="571900"/>
                    <a:pt x="2465" y="577152"/>
                    <a:pt x="7789" y="578309"/>
                  </a:cubicBezTo>
                  <a:cubicBezTo>
                    <a:pt x="57762" y="590236"/>
                    <a:pt x="110688" y="591126"/>
                    <a:pt x="161600" y="582047"/>
                  </a:cubicBezTo>
                  <a:cubicBezTo>
                    <a:pt x="182045" y="578442"/>
                    <a:pt x="202133" y="573146"/>
                    <a:pt x="221505" y="566382"/>
                  </a:cubicBezTo>
                  <a:cubicBezTo>
                    <a:pt x="251345" y="555924"/>
                    <a:pt x="279351" y="541905"/>
                    <a:pt x="304763" y="525573"/>
                  </a:cubicBezTo>
                  <a:cubicBezTo>
                    <a:pt x="319929" y="515648"/>
                    <a:pt x="334738" y="505279"/>
                    <a:pt x="349233" y="494465"/>
                  </a:cubicBezTo>
                  <a:cubicBezTo>
                    <a:pt x="363639" y="483695"/>
                    <a:pt x="377776" y="472481"/>
                    <a:pt x="391600" y="460999"/>
                  </a:cubicBezTo>
                  <a:cubicBezTo>
                    <a:pt x="395716" y="457795"/>
                    <a:pt x="396387" y="451831"/>
                    <a:pt x="393166" y="447781"/>
                  </a:cubicBezTo>
                  <a:cubicBezTo>
                    <a:pt x="389900" y="443687"/>
                    <a:pt x="383950" y="442975"/>
                    <a:pt x="379834" y="44622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 rot="10800000">
              <a:off x="3540017" y="3712804"/>
              <a:ext cx="190587" cy="149290"/>
            </a:xfrm>
            <a:custGeom>
              <a:avLst/>
              <a:gdLst/>
              <a:ahLst/>
              <a:cxnLst/>
              <a:rect l="l" t="t" r="r" b="b"/>
              <a:pathLst>
                <a:path w="381174" h="298581" extrusionOk="0">
                  <a:moveTo>
                    <a:pt x="380188" y="195060"/>
                  </a:moveTo>
                  <a:cubicBezTo>
                    <a:pt x="369629" y="231997"/>
                    <a:pt x="310798" y="215709"/>
                    <a:pt x="286416" y="206764"/>
                  </a:cubicBezTo>
                  <a:cubicBezTo>
                    <a:pt x="279794" y="204316"/>
                    <a:pt x="273263" y="201513"/>
                    <a:pt x="266955" y="198397"/>
                  </a:cubicBezTo>
                  <a:cubicBezTo>
                    <a:pt x="256352" y="193102"/>
                    <a:pt x="247091" y="186560"/>
                    <a:pt x="239664" y="177526"/>
                  </a:cubicBezTo>
                  <a:cubicBezTo>
                    <a:pt x="237293" y="174677"/>
                    <a:pt x="235011" y="171696"/>
                    <a:pt x="233087" y="168492"/>
                  </a:cubicBezTo>
                  <a:cubicBezTo>
                    <a:pt x="232327" y="167290"/>
                    <a:pt x="230851" y="164264"/>
                    <a:pt x="230359" y="163329"/>
                  </a:cubicBezTo>
                  <a:lnTo>
                    <a:pt x="233938" y="156698"/>
                  </a:lnTo>
                  <a:cubicBezTo>
                    <a:pt x="233938" y="156609"/>
                    <a:pt x="242304" y="154918"/>
                    <a:pt x="242528" y="154874"/>
                  </a:cubicBezTo>
                  <a:cubicBezTo>
                    <a:pt x="253131" y="152559"/>
                    <a:pt x="264181" y="151491"/>
                    <a:pt x="275052" y="150779"/>
                  </a:cubicBezTo>
                  <a:cubicBezTo>
                    <a:pt x="301582" y="149044"/>
                    <a:pt x="334286" y="145172"/>
                    <a:pt x="358847" y="157099"/>
                  </a:cubicBezTo>
                  <a:cubicBezTo>
                    <a:pt x="373030" y="163997"/>
                    <a:pt x="384706" y="179128"/>
                    <a:pt x="380188" y="195060"/>
                  </a:cubicBezTo>
                  <a:close/>
                  <a:moveTo>
                    <a:pt x="292053" y="49535"/>
                  </a:moveTo>
                  <a:cubicBezTo>
                    <a:pt x="294603" y="36629"/>
                    <a:pt x="298451" y="12642"/>
                    <a:pt x="286103" y="2673"/>
                  </a:cubicBezTo>
                  <a:cubicBezTo>
                    <a:pt x="276439" y="-5115"/>
                    <a:pt x="262257" y="5967"/>
                    <a:pt x="255636" y="12330"/>
                  </a:cubicBezTo>
                  <a:cubicBezTo>
                    <a:pt x="235727" y="31511"/>
                    <a:pt x="225751" y="57813"/>
                    <a:pt x="221948" y="84203"/>
                  </a:cubicBezTo>
                  <a:cubicBezTo>
                    <a:pt x="218458" y="108012"/>
                    <a:pt x="221053" y="131687"/>
                    <a:pt x="219890" y="155541"/>
                  </a:cubicBezTo>
                  <a:lnTo>
                    <a:pt x="220561" y="147798"/>
                  </a:lnTo>
                  <a:cubicBezTo>
                    <a:pt x="257246" y="128795"/>
                    <a:pt x="283955" y="90700"/>
                    <a:pt x="292053" y="49535"/>
                  </a:cubicBezTo>
                  <a:close/>
                  <a:moveTo>
                    <a:pt x="124283" y="139654"/>
                  </a:moveTo>
                  <a:cubicBezTo>
                    <a:pt x="113546" y="124122"/>
                    <a:pt x="81156" y="130308"/>
                    <a:pt x="69971" y="139520"/>
                  </a:cubicBezTo>
                  <a:cubicBezTo>
                    <a:pt x="29885" y="172630"/>
                    <a:pt x="23980" y="196973"/>
                    <a:pt x="0" y="236492"/>
                  </a:cubicBezTo>
                  <a:cubicBezTo>
                    <a:pt x="134" y="232353"/>
                    <a:pt x="95293" y="201602"/>
                    <a:pt x="114531" y="177437"/>
                  </a:cubicBezTo>
                  <a:cubicBezTo>
                    <a:pt x="121957" y="168046"/>
                    <a:pt x="132471" y="151491"/>
                    <a:pt x="124283" y="139654"/>
                  </a:cubicBezTo>
                  <a:close/>
                  <a:moveTo>
                    <a:pt x="150724" y="254115"/>
                  </a:moveTo>
                  <a:cubicBezTo>
                    <a:pt x="125984" y="240853"/>
                    <a:pt x="27335" y="245081"/>
                    <a:pt x="26083" y="241877"/>
                  </a:cubicBezTo>
                  <a:cubicBezTo>
                    <a:pt x="59458" y="265820"/>
                    <a:pt x="71492" y="283220"/>
                    <a:pt x="118468" y="297283"/>
                  </a:cubicBezTo>
                  <a:cubicBezTo>
                    <a:pt x="131531" y="301199"/>
                    <a:pt x="163967" y="296393"/>
                    <a:pt x="170051" y="280951"/>
                  </a:cubicBezTo>
                  <a:cubicBezTo>
                    <a:pt x="174659" y="269157"/>
                    <a:pt x="160298" y="259278"/>
                    <a:pt x="150724" y="25411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 rot="10800000">
              <a:off x="3396092" y="3762412"/>
              <a:ext cx="92986" cy="109914"/>
            </a:xfrm>
            <a:custGeom>
              <a:avLst/>
              <a:gdLst/>
              <a:ahLst/>
              <a:cxnLst/>
              <a:rect l="l" t="t" r="r" b="b"/>
              <a:pathLst>
                <a:path w="185973" h="219829" extrusionOk="0">
                  <a:moveTo>
                    <a:pt x="5718" y="81081"/>
                  </a:moveTo>
                  <a:cubicBezTo>
                    <a:pt x="15740" y="52955"/>
                    <a:pt x="52291" y="38625"/>
                    <a:pt x="76718" y="23450"/>
                  </a:cubicBezTo>
                  <a:cubicBezTo>
                    <a:pt x="87903" y="16507"/>
                    <a:pt x="99848" y="10455"/>
                    <a:pt x="112330" y="5916"/>
                  </a:cubicBezTo>
                  <a:cubicBezTo>
                    <a:pt x="121770" y="2533"/>
                    <a:pt x="131523" y="887"/>
                    <a:pt x="141544" y="264"/>
                  </a:cubicBezTo>
                  <a:cubicBezTo>
                    <a:pt x="148344" y="-181"/>
                    <a:pt x="155234" y="-137"/>
                    <a:pt x="161945" y="976"/>
                  </a:cubicBezTo>
                  <a:cubicBezTo>
                    <a:pt x="167000" y="1821"/>
                    <a:pt x="171250" y="3646"/>
                    <a:pt x="175456" y="6361"/>
                  </a:cubicBezTo>
                  <a:cubicBezTo>
                    <a:pt x="187625" y="14193"/>
                    <a:pt x="187983" y="26609"/>
                    <a:pt x="182838" y="38803"/>
                  </a:cubicBezTo>
                  <a:cubicBezTo>
                    <a:pt x="175008" y="57272"/>
                    <a:pt x="153176" y="70222"/>
                    <a:pt x="150268" y="90694"/>
                  </a:cubicBezTo>
                  <a:cubicBezTo>
                    <a:pt x="146957" y="113702"/>
                    <a:pt x="180511" y="128566"/>
                    <a:pt x="166016" y="152375"/>
                  </a:cubicBezTo>
                  <a:cubicBezTo>
                    <a:pt x="154518" y="171289"/>
                    <a:pt x="127586" y="161498"/>
                    <a:pt x="110809" y="171600"/>
                  </a:cubicBezTo>
                  <a:cubicBezTo>
                    <a:pt x="91884" y="182993"/>
                    <a:pt x="96403" y="210852"/>
                    <a:pt x="71528" y="218106"/>
                  </a:cubicBezTo>
                  <a:cubicBezTo>
                    <a:pt x="48443" y="224826"/>
                    <a:pt x="27595" y="210985"/>
                    <a:pt x="16589" y="192294"/>
                  </a:cubicBezTo>
                  <a:cubicBezTo>
                    <a:pt x="-1440" y="161676"/>
                    <a:pt x="-4303" y="109252"/>
                    <a:pt x="5718" y="81081"/>
                  </a:cubicBezTo>
                  <a:lnTo>
                    <a:pt x="5718" y="8108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 rot="10800000">
              <a:off x="3418663" y="3736196"/>
              <a:ext cx="416975" cy="112245"/>
            </a:xfrm>
            <a:custGeom>
              <a:avLst/>
              <a:gdLst/>
              <a:ahLst/>
              <a:cxnLst/>
              <a:rect l="l" t="t" r="r" b="b"/>
              <a:pathLst>
                <a:path w="833950" h="224490" extrusionOk="0">
                  <a:moveTo>
                    <a:pt x="752477" y="117509"/>
                  </a:moveTo>
                  <a:cubicBezTo>
                    <a:pt x="752477" y="118132"/>
                    <a:pt x="752566" y="118755"/>
                    <a:pt x="752700" y="119378"/>
                  </a:cubicBezTo>
                  <a:cubicBezTo>
                    <a:pt x="751627" y="119645"/>
                    <a:pt x="751716" y="118488"/>
                    <a:pt x="752164" y="117153"/>
                  </a:cubicBezTo>
                  <a:lnTo>
                    <a:pt x="752477" y="117509"/>
                  </a:lnTo>
                  <a:close/>
                  <a:moveTo>
                    <a:pt x="823700" y="243"/>
                  </a:moveTo>
                  <a:cubicBezTo>
                    <a:pt x="809652" y="-335"/>
                    <a:pt x="795694" y="110"/>
                    <a:pt x="781736" y="1667"/>
                  </a:cubicBezTo>
                  <a:cubicBezTo>
                    <a:pt x="776233" y="2290"/>
                    <a:pt x="770775" y="3091"/>
                    <a:pt x="765317" y="4204"/>
                  </a:cubicBezTo>
                  <a:cubicBezTo>
                    <a:pt x="757309" y="5806"/>
                    <a:pt x="749434" y="8076"/>
                    <a:pt x="741516" y="10123"/>
                  </a:cubicBezTo>
                  <a:lnTo>
                    <a:pt x="716507" y="16887"/>
                  </a:lnTo>
                  <a:lnTo>
                    <a:pt x="708678" y="18489"/>
                  </a:lnTo>
                  <a:cubicBezTo>
                    <a:pt x="707112" y="18712"/>
                    <a:pt x="703891" y="18801"/>
                    <a:pt x="702415" y="19113"/>
                  </a:cubicBezTo>
                  <a:cubicBezTo>
                    <a:pt x="695793" y="18935"/>
                    <a:pt x="689172" y="18846"/>
                    <a:pt x="682551" y="18534"/>
                  </a:cubicBezTo>
                  <a:cubicBezTo>
                    <a:pt x="680895" y="18356"/>
                    <a:pt x="679508" y="19113"/>
                    <a:pt x="678121" y="19736"/>
                  </a:cubicBezTo>
                  <a:cubicBezTo>
                    <a:pt x="671321" y="19202"/>
                    <a:pt x="664655" y="18712"/>
                    <a:pt x="659242" y="19024"/>
                  </a:cubicBezTo>
                  <a:cubicBezTo>
                    <a:pt x="638707" y="20314"/>
                    <a:pt x="618619" y="23429"/>
                    <a:pt x="598934" y="28191"/>
                  </a:cubicBezTo>
                  <a:cubicBezTo>
                    <a:pt x="579160" y="32997"/>
                    <a:pt x="559878" y="39495"/>
                    <a:pt x="541043" y="47594"/>
                  </a:cubicBezTo>
                  <a:cubicBezTo>
                    <a:pt x="526011" y="54092"/>
                    <a:pt x="511873" y="61969"/>
                    <a:pt x="498183" y="70558"/>
                  </a:cubicBezTo>
                  <a:cubicBezTo>
                    <a:pt x="467448" y="89917"/>
                    <a:pt x="439307" y="113236"/>
                    <a:pt x="408348" y="132462"/>
                  </a:cubicBezTo>
                  <a:cubicBezTo>
                    <a:pt x="374168" y="153912"/>
                    <a:pt x="337572" y="171090"/>
                    <a:pt x="299321" y="182661"/>
                  </a:cubicBezTo>
                  <a:cubicBezTo>
                    <a:pt x="261427" y="194143"/>
                    <a:pt x="221968" y="200106"/>
                    <a:pt x="181390" y="198282"/>
                  </a:cubicBezTo>
                  <a:cubicBezTo>
                    <a:pt x="168640" y="197748"/>
                    <a:pt x="155531" y="196768"/>
                    <a:pt x="142691" y="194632"/>
                  </a:cubicBezTo>
                  <a:cubicBezTo>
                    <a:pt x="130299" y="192541"/>
                    <a:pt x="118174" y="189381"/>
                    <a:pt x="106900" y="184352"/>
                  </a:cubicBezTo>
                  <a:cubicBezTo>
                    <a:pt x="72631" y="169221"/>
                    <a:pt x="38495" y="135710"/>
                    <a:pt x="26013" y="98995"/>
                  </a:cubicBezTo>
                  <a:cubicBezTo>
                    <a:pt x="17826" y="74875"/>
                    <a:pt x="19213" y="49330"/>
                    <a:pt x="37466" y="27212"/>
                  </a:cubicBezTo>
                  <a:cubicBezTo>
                    <a:pt x="40956" y="23073"/>
                    <a:pt x="40419" y="16843"/>
                    <a:pt x="36258" y="13372"/>
                  </a:cubicBezTo>
                  <a:cubicBezTo>
                    <a:pt x="32053" y="9856"/>
                    <a:pt x="25834" y="10390"/>
                    <a:pt x="22300" y="14573"/>
                  </a:cubicBezTo>
                  <a:cubicBezTo>
                    <a:pt x="-1635" y="42210"/>
                    <a:pt x="-4498" y="74741"/>
                    <a:pt x="5210" y="105715"/>
                  </a:cubicBezTo>
                  <a:cubicBezTo>
                    <a:pt x="18676" y="148572"/>
                    <a:pt x="57375" y="188268"/>
                    <a:pt x="96655" y="206648"/>
                  </a:cubicBezTo>
                  <a:cubicBezTo>
                    <a:pt x="107169" y="211499"/>
                    <a:pt x="118354" y="215059"/>
                    <a:pt x="129851" y="217640"/>
                  </a:cubicBezTo>
                  <a:cubicBezTo>
                    <a:pt x="146360" y="221379"/>
                    <a:pt x="163539" y="223070"/>
                    <a:pt x="180093" y="224004"/>
                  </a:cubicBezTo>
                  <a:cubicBezTo>
                    <a:pt x="223757" y="226274"/>
                    <a:pt x="266393" y="220533"/>
                    <a:pt x="307105" y="208206"/>
                  </a:cubicBezTo>
                  <a:cubicBezTo>
                    <a:pt x="347638" y="195923"/>
                    <a:pt x="386203" y="177098"/>
                    <a:pt x="422217" y="154090"/>
                  </a:cubicBezTo>
                  <a:cubicBezTo>
                    <a:pt x="452908" y="134331"/>
                    <a:pt x="480780" y="110566"/>
                    <a:pt x="511247" y="90629"/>
                  </a:cubicBezTo>
                  <a:cubicBezTo>
                    <a:pt x="523729" y="82396"/>
                    <a:pt x="536614" y="74830"/>
                    <a:pt x="550438" y="68555"/>
                  </a:cubicBezTo>
                  <a:cubicBezTo>
                    <a:pt x="567930" y="60589"/>
                    <a:pt x="585915" y="54136"/>
                    <a:pt x="604303" y="49241"/>
                  </a:cubicBezTo>
                  <a:cubicBezTo>
                    <a:pt x="622690" y="44346"/>
                    <a:pt x="641525" y="41008"/>
                    <a:pt x="660763" y="39361"/>
                  </a:cubicBezTo>
                  <a:cubicBezTo>
                    <a:pt x="666579" y="38872"/>
                    <a:pt x="673603" y="39228"/>
                    <a:pt x="680985" y="39673"/>
                  </a:cubicBezTo>
                  <a:cubicBezTo>
                    <a:pt x="692303" y="44702"/>
                    <a:pt x="701967" y="50977"/>
                    <a:pt x="710512" y="58409"/>
                  </a:cubicBezTo>
                  <a:cubicBezTo>
                    <a:pt x="714181" y="61613"/>
                    <a:pt x="717625" y="65084"/>
                    <a:pt x="721026" y="68689"/>
                  </a:cubicBezTo>
                  <a:cubicBezTo>
                    <a:pt x="725992" y="73940"/>
                    <a:pt x="730913" y="79503"/>
                    <a:pt x="735252" y="86045"/>
                  </a:cubicBezTo>
                  <a:cubicBezTo>
                    <a:pt x="737579" y="89338"/>
                    <a:pt x="739726" y="92854"/>
                    <a:pt x="741695" y="96459"/>
                  </a:cubicBezTo>
                  <a:cubicBezTo>
                    <a:pt x="743797" y="100242"/>
                    <a:pt x="745766" y="104069"/>
                    <a:pt x="747555" y="107896"/>
                  </a:cubicBezTo>
                  <a:lnTo>
                    <a:pt x="751582" y="116263"/>
                  </a:lnTo>
                  <a:cubicBezTo>
                    <a:pt x="751671" y="116485"/>
                    <a:pt x="751895" y="116797"/>
                    <a:pt x="752164" y="117153"/>
                  </a:cubicBezTo>
                  <a:cubicBezTo>
                    <a:pt x="752298" y="116797"/>
                    <a:pt x="752432" y="116396"/>
                    <a:pt x="752566" y="116040"/>
                  </a:cubicBezTo>
                  <a:cubicBezTo>
                    <a:pt x="752477" y="116530"/>
                    <a:pt x="752477" y="117019"/>
                    <a:pt x="752477" y="117509"/>
                  </a:cubicBezTo>
                  <a:cubicBezTo>
                    <a:pt x="753058" y="118265"/>
                    <a:pt x="753595" y="119066"/>
                    <a:pt x="753014" y="119289"/>
                  </a:cubicBezTo>
                  <a:cubicBezTo>
                    <a:pt x="752879" y="119333"/>
                    <a:pt x="752790" y="119378"/>
                    <a:pt x="752700" y="119378"/>
                  </a:cubicBezTo>
                  <a:cubicBezTo>
                    <a:pt x="753192" y="121647"/>
                    <a:pt x="754490" y="123739"/>
                    <a:pt x="756548" y="125119"/>
                  </a:cubicBezTo>
                  <a:cubicBezTo>
                    <a:pt x="759993" y="127967"/>
                    <a:pt x="763124" y="126943"/>
                    <a:pt x="764869" y="126587"/>
                  </a:cubicBezTo>
                  <a:cubicBezTo>
                    <a:pt x="768001" y="126009"/>
                    <a:pt x="770193" y="123650"/>
                    <a:pt x="771580" y="119778"/>
                  </a:cubicBezTo>
                  <a:cubicBezTo>
                    <a:pt x="771938" y="118755"/>
                    <a:pt x="771938" y="117108"/>
                    <a:pt x="771670" y="115017"/>
                  </a:cubicBezTo>
                  <a:cubicBezTo>
                    <a:pt x="771535" y="113815"/>
                    <a:pt x="770640" y="111278"/>
                    <a:pt x="770372" y="110121"/>
                  </a:cubicBezTo>
                  <a:lnTo>
                    <a:pt x="767598" y="100464"/>
                  </a:lnTo>
                  <a:cubicBezTo>
                    <a:pt x="765988" y="94946"/>
                    <a:pt x="764109" y="89383"/>
                    <a:pt x="761872" y="83909"/>
                  </a:cubicBezTo>
                  <a:cubicBezTo>
                    <a:pt x="760351" y="80171"/>
                    <a:pt x="758516" y="76521"/>
                    <a:pt x="756593" y="73006"/>
                  </a:cubicBezTo>
                  <a:cubicBezTo>
                    <a:pt x="752387" y="65574"/>
                    <a:pt x="747600" y="58943"/>
                    <a:pt x="742366" y="52935"/>
                  </a:cubicBezTo>
                  <a:cubicBezTo>
                    <a:pt x="752656" y="56629"/>
                    <a:pt x="762901" y="60411"/>
                    <a:pt x="772877" y="64595"/>
                  </a:cubicBezTo>
                  <a:lnTo>
                    <a:pt x="795605" y="73896"/>
                  </a:lnTo>
                  <a:cubicBezTo>
                    <a:pt x="795739" y="73940"/>
                    <a:pt x="797081" y="74118"/>
                    <a:pt x="798423" y="74430"/>
                  </a:cubicBezTo>
                  <a:cubicBezTo>
                    <a:pt x="799049" y="77055"/>
                    <a:pt x="799944" y="78658"/>
                    <a:pt x="801197" y="76165"/>
                  </a:cubicBezTo>
                  <a:cubicBezTo>
                    <a:pt x="800660" y="75765"/>
                    <a:pt x="800123" y="75275"/>
                    <a:pt x="799676" y="74786"/>
                  </a:cubicBezTo>
                  <a:lnTo>
                    <a:pt x="799318" y="74652"/>
                  </a:lnTo>
                  <a:cubicBezTo>
                    <a:pt x="799139" y="74608"/>
                    <a:pt x="798960" y="74563"/>
                    <a:pt x="798781" y="74519"/>
                  </a:cubicBezTo>
                  <a:lnTo>
                    <a:pt x="798244" y="73718"/>
                  </a:lnTo>
                  <a:cubicBezTo>
                    <a:pt x="798200" y="73362"/>
                    <a:pt x="798110" y="72961"/>
                    <a:pt x="798020" y="72605"/>
                  </a:cubicBezTo>
                  <a:lnTo>
                    <a:pt x="797976" y="72116"/>
                  </a:lnTo>
                  <a:cubicBezTo>
                    <a:pt x="798378" y="73095"/>
                    <a:pt x="798960" y="73985"/>
                    <a:pt x="799676" y="74786"/>
                  </a:cubicBezTo>
                  <a:cubicBezTo>
                    <a:pt x="800750" y="75097"/>
                    <a:pt x="801510" y="75587"/>
                    <a:pt x="801242" y="76165"/>
                  </a:cubicBezTo>
                  <a:lnTo>
                    <a:pt x="801197" y="76165"/>
                  </a:lnTo>
                  <a:cubicBezTo>
                    <a:pt x="802226" y="76877"/>
                    <a:pt x="803434" y="77411"/>
                    <a:pt x="804731" y="77678"/>
                  </a:cubicBezTo>
                  <a:cubicBezTo>
                    <a:pt x="809831" y="78791"/>
                    <a:pt x="814887" y="75542"/>
                    <a:pt x="815961" y="70425"/>
                  </a:cubicBezTo>
                  <a:cubicBezTo>
                    <a:pt x="816274" y="69401"/>
                    <a:pt x="816676" y="63883"/>
                    <a:pt x="811039" y="59922"/>
                  </a:cubicBezTo>
                  <a:cubicBezTo>
                    <a:pt x="809518" y="58809"/>
                    <a:pt x="805268" y="56406"/>
                    <a:pt x="805000" y="56228"/>
                  </a:cubicBezTo>
                  <a:lnTo>
                    <a:pt x="783033" y="43278"/>
                  </a:lnTo>
                  <a:cubicBezTo>
                    <a:pt x="775651" y="39406"/>
                    <a:pt x="768001" y="35757"/>
                    <a:pt x="760306" y="32241"/>
                  </a:cubicBezTo>
                  <a:cubicBezTo>
                    <a:pt x="761111" y="32107"/>
                    <a:pt x="761916" y="31974"/>
                    <a:pt x="762767" y="31840"/>
                  </a:cubicBezTo>
                  <a:cubicBezTo>
                    <a:pt x="767956" y="30861"/>
                    <a:pt x="773146" y="29838"/>
                    <a:pt x="778336" y="28725"/>
                  </a:cubicBezTo>
                  <a:cubicBezTo>
                    <a:pt x="788536" y="26500"/>
                    <a:pt x="798647" y="24052"/>
                    <a:pt x="808981" y="22317"/>
                  </a:cubicBezTo>
                  <a:cubicBezTo>
                    <a:pt x="814126" y="21427"/>
                    <a:pt x="819182" y="20537"/>
                    <a:pt x="824372" y="19914"/>
                  </a:cubicBezTo>
                  <a:cubicBezTo>
                    <a:pt x="829830" y="19736"/>
                    <a:pt x="834125" y="15196"/>
                    <a:pt x="833945" y="9767"/>
                  </a:cubicBezTo>
                  <a:cubicBezTo>
                    <a:pt x="833767" y="4338"/>
                    <a:pt x="829159" y="65"/>
                    <a:pt x="823700" y="24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 rot="10800000">
              <a:off x="3961022" y="3974233"/>
              <a:ext cx="81682" cy="82406"/>
            </a:xfrm>
            <a:custGeom>
              <a:avLst/>
              <a:gdLst/>
              <a:ahLst/>
              <a:cxnLst/>
              <a:rect l="l" t="t" r="r" b="b"/>
              <a:pathLst>
                <a:path w="163364" h="164811" extrusionOk="0">
                  <a:moveTo>
                    <a:pt x="60273" y="164440"/>
                  </a:moveTo>
                  <a:cubicBezTo>
                    <a:pt x="33877" y="165508"/>
                    <a:pt x="-2138" y="166353"/>
                    <a:pt x="99" y="135513"/>
                  </a:cubicBezTo>
                  <a:cubicBezTo>
                    <a:pt x="949" y="123363"/>
                    <a:pt x="12268" y="115798"/>
                    <a:pt x="13655" y="104939"/>
                  </a:cubicBezTo>
                  <a:cubicBezTo>
                    <a:pt x="15221" y="92745"/>
                    <a:pt x="4215" y="80151"/>
                    <a:pt x="10836" y="68091"/>
                  </a:cubicBezTo>
                  <a:cubicBezTo>
                    <a:pt x="20634" y="50200"/>
                    <a:pt x="48909" y="56119"/>
                    <a:pt x="63091" y="44816"/>
                  </a:cubicBezTo>
                  <a:cubicBezTo>
                    <a:pt x="76333" y="34179"/>
                    <a:pt x="73023" y="14153"/>
                    <a:pt x="90024" y="4407"/>
                  </a:cubicBezTo>
                  <a:cubicBezTo>
                    <a:pt x="98837" y="-666"/>
                    <a:pt x="110648" y="-2135"/>
                    <a:pt x="119238" y="4184"/>
                  </a:cubicBezTo>
                  <a:cubicBezTo>
                    <a:pt x="141831" y="20739"/>
                    <a:pt x="171224" y="110057"/>
                    <a:pt x="161426" y="136759"/>
                  </a:cubicBezTo>
                  <a:cubicBezTo>
                    <a:pt x="151584" y="163461"/>
                    <a:pt x="80494" y="163594"/>
                    <a:pt x="60273" y="164440"/>
                  </a:cubicBezTo>
                  <a:lnTo>
                    <a:pt x="60273" y="164440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 rot="10800000">
              <a:off x="3786761" y="3972908"/>
              <a:ext cx="242725" cy="62767"/>
            </a:xfrm>
            <a:custGeom>
              <a:avLst/>
              <a:gdLst/>
              <a:ahLst/>
              <a:cxnLst/>
              <a:rect l="l" t="t" r="r" b="b"/>
              <a:pathLst>
                <a:path w="485450" h="125534" extrusionOk="0">
                  <a:moveTo>
                    <a:pt x="470438" y="86377"/>
                  </a:moveTo>
                  <a:cubicBezTo>
                    <a:pt x="470707" y="86555"/>
                    <a:pt x="470930" y="86733"/>
                    <a:pt x="471199" y="86867"/>
                  </a:cubicBezTo>
                  <a:cubicBezTo>
                    <a:pt x="470886" y="87267"/>
                    <a:pt x="470349" y="86911"/>
                    <a:pt x="469812" y="86288"/>
                  </a:cubicBezTo>
                  <a:lnTo>
                    <a:pt x="470438" y="86377"/>
                  </a:lnTo>
                  <a:close/>
                  <a:moveTo>
                    <a:pt x="475002" y="67864"/>
                  </a:moveTo>
                  <a:cubicBezTo>
                    <a:pt x="466412" y="65861"/>
                    <a:pt x="443282" y="66217"/>
                    <a:pt x="441000" y="66262"/>
                  </a:cubicBezTo>
                  <a:cubicBezTo>
                    <a:pt x="428384" y="66529"/>
                    <a:pt x="416171" y="68131"/>
                    <a:pt x="404091" y="70490"/>
                  </a:cubicBezTo>
                  <a:cubicBezTo>
                    <a:pt x="377203" y="75741"/>
                    <a:pt x="351345" y="84864"/>
                    <a:pt x="324144" y="89937"/>
                  </a:cubicBezTo>
                  <a:cubicBezTo>
                    <a:pt x="298195" y="95011"/>
                    <a:pt x="267639" y="98348"/>
                    <a:pt x="236232" y="98838"/>
                  </a:cubicBezTo>
                  <a:cubicBezTo>
                    <a:pt x="209300" y="99239"/>
                    <a:pt x="181875" y="97102"/>
                    <a:pt x="156016" y="91495"/>
                  </a:cubicBezTo>
                  <a:cubicBezTo>
                    <a:pt x="148008" y="84508"/>
                    <a:pt x="141074" y="76720"/>
                    <a:pt x="134363" y="68709"/>
                  </a:cubicBezTo>
                  <a:cubicBezTo>
                    <a:pt x="129755" y="63191"/>
                    <a:pt x="125460" y="57495"/>
                    <a:pt x="121165" y="51754"/>
                  </a:cubicBezTo>
                  <a:cubicBezTo>
                    <a:pt x="115707" y="44544"/>
                    <a:pt x="110294" y="37335"/>
                    <a:pt x="105462" y="29725"/>
                  </a:cubicBezTo>
                  <a:cubicBezTo>
                    <a:pt x="100496" y="21937"/>
                    <a:pt x="95709" y="14193"/>
                    <a:pt x="91548" y="5960"/>
                  </a:cubicBezTo>
                  <a:cubicBezTo>
                    <a:pt x="89624" y="1109"/>
                    <a:pt x="84122" y="-1249"/>
                    <a:pt x="79245" y="664"/>
                  </a:cubicBezTo>
                  <a:cubicBezTo>
                    <a:pt x="74413" y="2623"/>
                    <a:pt x="71997" y="8096"/>
                    <a:pt x="73966" y="12947"/>
                  </a:cubicBezTo>
                  <a:cubicBezTo>
                    <a:pt x="76874" y="22560"/>
                    <a:pt x="80274" y="31950"/>
                    <a:pt x="84479" y="41073"/>
                  </a:cubicBezTo>
                  <a:cubicBezTo>
                    <a:pt x="88774" y="50285"/>
                    <a:pt x="93651" y="59230"/>
                    <a:pt x="99601" y="67463"/>
                  </a:cubicBezTo>
                  <a:cubicBezTo>
                    <a:pt x="99735" y="67641"/>
                    <a:pt x="99959" y="67819"/>
                    <a:pt x="100093" y="67997"/>
                  </a:cubicBezTo>
                  <a:cubicBezTo>
                    <a:pt x="99556" y="67641"/>
                    <a:pt x="98975" y="67285"/>
                    <a:pt x="98438" y="66929"/>
                  </a:cubicBezTo>
                  <a:cubicBezTo>
                    <a:pt x="90206" y="61411"/>
                    <a:pt x="81616" y="56115"/>
                    <a:pt x="73071" y="50330"/>
                  </a:cubicBezTo>
                  <a:cubicBezTo>
                    <a:pt x="67255" y="44500"/>
                    <a:pt x="61753" y="38269"/>
                    <a:pt x="57100" y="31104"/>
                  </a:cubicBezTo>
                  <a:cubicBezTo>
                    <a:pt x="54236" y="26476"/>
                    <a:pt x="48152" y="25008"/>
                    <a:pt x="43499" y="27811"/>
                  </a:cubicBezTo>
                  <a:cubicBezTo>
                    <a:pt x="43320" y="27945"/>
                    <a:pt x="43320" y="28212"/>
                    <a:pt x="43141" y="28345"/>
                  </a:cubicBezTo>
                  <a:cubicBezTo>
                    <a:pt x="41709" y="27411"/>
                    <a:pt x="40323" y="26565"/>
                    <a:pt x="38891" y="26076"/>
                  </a:cubicBezTo>
                  <a:cubicBezTo>
                    <a:pt x="34015" y="24162"/>
                    <a:pt x="28512" y="26521"/>
                    <a:pt x="26588" y="31371"/>
                  </a:cubicBezTo>
                  <a:cubicBezTo>
                    <a:pt x="24664" y="36089"/>
                    <a:pt x="26901" y="41429"/>
                    <a:pt x="31554" y="43432"/>
                  </a:cubicBezTo>
                  <a:lnTo>
                    <a:pt x="31867" y="43610"/>
                  </a:lnTo>
                  <a:cubicBezTo>
                    <a:pt x="31822" y="43565"/>
                    <a:pt x="31777" y="43565"/>
                    <a:pt x="31733" y="43565"/>
                  </a:cubicBezTo>
                  <a:cubicBezTo>
                    <a:pt x="32225" y="43521"/>
                    <a:pt x="32807" y="45212"/>
                    <a:pt x="33388" y="45968"/>
                  </a:cubicBezTo>
                  <a:cubicBezTo>
                    <a:pt x="34909" y="47882"/>
                    <a:pt x="36430" y="49796"/>
                    <a:pt x="37728" y="51131"/>
                  </a:cubicBezTo>
                  <a:cubicBezTo>
                    <a:pt x="41486" y="54869"/>
                    <a:pt x="45244" y="58518"/>
                    <a:pt x="49181" y="62123"/>
                  </a:cubicBezTo>
                  <a:cubicBezTo>
                    <a:pt x="51821" y="64526"/>
                    <a:pt x="54549" y="66796"/>
                    <a:pt x="57278" y="69110"/>
                  </a:cubicBezTo>
                  <a:cubicBezTo>
                    <a:pt x="63497" y="74139"/>
                    <a:pt x="69492" y="79168"/>
                    <a:pt x="75755" y="83662"/>
                  </a:cubicBezTo>
                  <a:cubicBezTo>
                    <a:pt x="75934" y="83796"/>
                    <a:pt x="76158" y="83885"/>
                    <a:pt x="76337" y="84019"/>
                  </a:cubicBezTo>
                  <a:cubicBezTo>
                    <a:pt x="67613" y="83084"/>
                    <a:pt x="58934" y="82283"/>
                    <a:pt x="50299" y="81215"/>
                  </a:cubicBezTo>
                  <a:cubicBezTo>
                    <a:pt x="37638" y="79657"/>
                    <a:pt x="25067" y="78100"/>
                    <a:pt x="12227" y="75919"/>
                  </a:cubicBezTo>
                  <a:cubicBezTo>
                    <a:pt x="6903" y="74628"/>
                    <a:pt x="1579" y="77877"/>
                    <a:pt x="282" y="83173"/>
                  </a:cubicBezTo>
                  <a:cubicBezTo>
                    <a:pt x="-1016" y="88424"/>
                    <a:pt x="2295" y="93765"/>
                    <a:pt x="7574" y="95055"/>
                  </a:cubicBezTo>
                  <a:cubicBezTo>
                    <a:pt x="19161" y="98660"/>
                    <a:pt x="30525" y="102042"/>
                    <a:pt x="42112" y="104801"/>
                  </a:cubicBezTo>
                  <a:cubicBezTo>
                    <a:pt x="49942" y="106671"/>
                    <a:pt x="57815" y="108317"/>
                    <a:pt x="65779" y="109519"/>
                  </a:cubicBezTo>
                  <a:cubicBezTo>
                    <a:pt x="72400" y="110498"/>
                    <a:pt x="79066" y="111165"/>
                    <a:pt x="85822" y="111566"/>
                  </a:cubicBezTo>
                  <a:cubicBezTo>
                    <a:pt x="92532" y="111966"/>
                    <a:pt x="99243" y="111966"/>
                    <a:pt x="106044" y="111877"/>
                  </a:cubicBezTo>
                  <a:lnTo>
                    <a:pt x="130068" y="111388"/>
                  </a:lnTo>
                  <a:cubicBezTo>
                    <a:pt x="133647" y="112634"/>
                    <a:pt x="137003" y="114058"/>
                    <a:pt x="140716" y="115126"/>
                  </a:cubicBezTo>
                  <a:cubicBezTo>
                    <a:pt x="142818" y="115883"/>
                    <a:pt x="144832" y="115705"/>
                    <a:pt x="146711" y="115037"/>
                  </a:cubicBezTo>
                  <a:cubicBezTo>
                    <a:pt x="175388" y="122647"/>
                    <a:pt x="206347" y="125940"/>
                    <a:pt x="236680" y="125495"/>
                  </a:cubicBezTo>
                  <a:cubicBezTo>
                    <a:pt x="269786" y="125006"/>
                    <a:pt x="301953" y="120288"/>
                    <a:pt x="329244" y="114414"/>
                  </a:cubicBezTo>
                  <a:cubicBezTo>
                    <a:pt x="356311" y="108317"/>
                    <a:pt x="381990" y="98304"/>
                    <a:pt x="408789" y="91985"/>
                  </a:cubicBezTo>
                  <a:cubicBezTo>
                    <a:pt x="419571" y="89403"/>
                    <a:pt x="430532" y="87445"/>
                    <a:pt x="441850" y="86733"/>
                  </a:cubicBezTo>
                  <a:cubicBezTo>
                    <a:pt x="443729" y="86600"/>
                    <a:pt x="461670" y="85220"/>
                    <a:pt x="469812" y="86288"/>
                  </a:cubicBezTo>
                  <a:cubicBezTo>
                    <a:pt x="469409" y="85843"/>
                    <a:pt x="469007" y="85265"/>
                    <a:pt x="468693" y="84775"/>
                  </a:cubicBezTo>
                  <a:cubicBezTo>
                    <a:pt x="469186" y="85398"/>
                    <a:pt x="469812" y="85932"/>
                    <a:pt x="470438" y="86377"/>
                  </a:cubicBezTo>
                  <a:lnTo>
                    <a:pt x="470975" y="86466"/>
                  </a:lnTo>
                  <a:cubicBezTo>
                    <a:pt x="471109" y="86511"/>
                    <a:pt x="471378" y="86422"/>
                    <a:pt x="471333" y="86555"/>
                  </a:cubicBezTo>
                  <a:cubicBezTo>
                    <a:pt x="471289" y="86689"/>
                    <a:pt x="471244" y="86778"/>
                    <a:pt x="471199" y="86867"/>
                  </a:cubicBezTo>
                  <a:cubicBezTo>
                    <a:pt x="472988" y="87935"/>
                    <a:pt x="475181" y="88380"/>
                    <a:pt x="477418" y="88068"/>
                  </a:cubicBezTo>
                  <a:cubicBezTo>
                    <a:pt x="482607" y="87267"/>
                    <a:pt x="486142" y="82461"/>
                    <a:pt x="485336" y="77299"/>
                  </a:cubicBezTo>
                  <a:cubicBezTo>
                    <a:pt x="484978" y="74495"/>
                    <a:pt x="482339" y="69644"/>
                    <a:pt x="475002" y="67864"/>
                  </a:cubicBezTo>
                  <a:close/>
                  <a:moveTo>
                    <a:pt x="31464" y="43521"/>
                  </a:moveTo>
                  <a:cubicBezTo>
                    <a:pt x="31420" y="43565"/>
                    <a:pt x="31599" y="43565"/>
                    <a:pt x="31733" y="43565"/>
                  </a:cubicBezTo>
                  <a:cubicBezTo>
                    <a:pt x="31688" y="43565"/>
                    <a:pt x="31599" y="43387"/>
                    <a:pt x="31554" y="43432"/>
                  </a:cubicBezTo>
                  <a:lnTo>
                    <a:pt x="31464" y="43521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 rot="10800000">
              <a:off x="3448058" y="3886169"/>
              <a:ext cx="101601" cy="103492"/>
            </a:xfrm>
            <a:custGeom>
              <a:avLst/>
              <a:gdLst/>
              <a:ahLst/>
              <a:cxnLst/>
              <a:rect l="l" t="t" r="r" b="b"/>
              <a:pathLst>
                <a:path w="203202" h="206983" extrusionOk="0">
                  <a:moveTo>
                    <a:pt x="203202" y="180549"/>
                  </a:moveTo>
                  <a:cubicBezTo>
                    <a:pt x="203202" y="195146"/>
                    <a:pt x="191391" y="206983"/>
                    <a:pt x="176806" y="206983"/>
                  </a:cubicBezTo>
                  <a:cubicBezTo>
                    <a:pt x="162222" y="206983"/>
                    <a:pt x="150411" y="195146"/>
                    <a:pt x="150411" y="180549"/>
                  </a:cubicBezTo>
                  <a:cubicBezTo>
                    <a:pt x="150411" y="165952"/>
                    <a:pt x="162222" y="154069"/>
                    <a:pt x="176806" y="154069"/>
                  </a:cubicBezTo>
                  <a:cubicBezTo>
                    <a:pt x="191391" y="154069"/>
                    <a:pt x="203202" y="165952"/>
                    <a:pt x="203202" y="180549"/>
                  </a:cubicBezTo>
                  <a:close/>
                  <a:moveTo>
                    <a:pt x="88716" y="100577"/>
                  </a:moveTo>
                  <a:cubicBezTo>
                    <a:pt x="73684" y="100577"/>
                    <a:pt x="61471" y="112504"/>
                    <a:pt x="61471" y="127234"/>
                  </a:cubicBezTo>
                  <a:cubicBezTo>
                    <a:pt x="61471" y="141920"/>
                    <a:pt x="73684" y="153847"/>
                    <a:pt x="88716" y="153847"/>
                  </a:cubicBezTo>
                  <a:cubicBezTo>
                    <a:pt x="103749" y="153847"/>
                    <a:pt x="115962" y="141920"/>
                    <a:pt x="115962" y="127234"/>
                  </a:cubicBezTo>
                  <a:cubicBezTo>
                    <a:pt x="115962" y="112504"/>
                    <a:pt x="103749" y="100577"/>
                    <a:pt x="88716" y="100577"/>
                  </a:cubicBezTo>
                  <a:close/>
                  <a:moveTo>
                    <a:pt x="25903" y="0"/>
                  </a:moveTo>
                  <a:cubicBezTo>
                    <a:pt x="11587" y="0"/>
                    <a:pt x="0" y="11393"/>
                    <a:pt x="0" y="25411"/>
                  </a:cubicBezTo>
                  <a:cubicBezTo>
                    <a:pt x="0" y="39474"/>
                    <a:pt x="11587" y="50867"/>
                    <a:pt x="25903" y="50867"/>
                  </a:cubicBezTo>
                  <a:cubicBezTo>
                    <a:pt x="40175" y="50867"/>
                    <a:pt x="51807" y="39474"/>
                    <a:pt x="51807" y="25411"/>
                  </a:cubicBezTo>
                  <a:cubicBezTo>
                    <a:pt x="51807" y="11393"/>
                    <a:pt x="40175" y="0"/>
                    <a:pt x="25903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 rot="10800000">
              <a:off x="4467238" y="3767635"/>
              <a:ext cx="248363" cy="227706"/>
            </a:xfrm>
            <a:custGeom>
              <a:avLst/>
              <a:gdLst/>
              <a:ahLst/>
              <a:cxnLst/>
              <a:rect l="l" t="t" r="r" b="b"/>
              <a:pathLst>
                <a:path w="496725" h="455411" extrusionOk="0">
                  <a:moveTo>
                    <a:pt x="368580" y="262445"/>
                  </a:moveTo>
                  <a:cubicBezTo>
                    <a:pt x="424100" y="271880"/>
                    <a:pt x="493534" y="271079"/>
                    <a:pt x="496621" y="209086"/>
                  </a:cubicBezTo>
                  <a:cubicBezTo>
                    <a:pt x="500111" y="139395"/>
                    <a:pt x="415063" y="151455"/>
                    <a:pt x="348940" y="178068"/>
                  </a:cubicBezTo>
                  <a:cubicBezTo>
                    <a:pt x="396676" y="148206"/>
                    <a:pt x="444859" y="103970"/>
                    <a:pt x="407905" y="60535"/>
                  </a:cubicBezTo>
                  <a:cubicBezTo>
                    <a:pt x="370012" y="16032"/>
                    <a:pt x="320486" y="59957"/>
                    <a:pt x="285993" y="113182"/>
                  </a:cubicBezTo>
                  <a:cubicBezTo>
                    <a:pt x="293777" y="50878"/>
                    <a:pt x="281966" y="-14808"/>
                    <a:pt x="216290" y="2948"/>
                  </a:cubicBezTo>
                  <a:cubicBezTo>
                    <a:pt x="159830" y="18257"/>
                    <a:pt x="165288" y="69658"/>
                    <a:pt x="183094" y="114873"/>
                  </a:cubicBezTo>
                  <a:cubicBezTo>
                    <a:pt x="148288" y="74465"/>
                    <a:pt x="100373" y="37883"/>
                    <a:pt x="58453" y="73085"/>
                  </a:cubicBezTo>
                  <a:cubicBezTo>
                    <a:pt x="14206" y="110201"/>
                    <a:pt x="61674" y="152701"/>
                    <a:pt x="119387" y="181628"/>
                  </a:cubicBezTo>
                  <a:cubicBezTo>
                    <a:pt x="57558" y="166052"/>
                    <a:pt x="-6687" y="168277"/>
                    <a:pt x="561" y="228579"/>
                  </a:cubicBezTo>
                  <a:cubicBezTo>
                    <a:pt x="8167" y="291639"/>
                    <a:pt x="80911" y="287234"/>
                    <a:pt x="136566" y="274150"/>
                  </a:cubicBezTo>
                  <a:cubicBezTo>
                    <a:pt x="82656" y="296090"/>
                    <a:pt x="22259" y="333294"/>
                    <a:pt x="52189" y="383405"/>
                  </a:cubicBezTo>
                  <a:cubicBezTo>
                    <a:pt x="85788" y="439745"/>
                    <a:pt x="154059" y="386119"/>
                    <a:pt x="198395" y="330579"/>
                  </a:cubicBezTo>
                  <a:cubicBezTo>
                    <a:pt x="183631" y="382114"/>
                    <a:pt x="180141" y="448201"/>
                    <a:pt x="255794" y="454921"/>
                  </a:cubicBezTo>
                  <a:cubicBezTo>
                    <a:pt x="338202" y="462264"/>
                    <a:pt x="330418" y="385763"/>
                    <a:pt x="303262" y="323103"/>
                  </a:cubicBezTo>
                  <a:cubicBezTo>
                    <a:pt x="336994" y="367205"/>
                    <a:pt x="386788" y="412242"/>
                    <a:pt x="432556" y="376195"/>
                  </a:cubicBezTo>
                  <a:cubicBezTo>
                    <a:pt x="479800" y="338991"/>
                    <a:pt x="428216" y="293152"/>
                    <a:pt x="368580" y="262445"/>
                  </a:cubicBezTo>
                  <a:lnTo>
                    <a:pt x="368580" y="262445"/>
                  </a:lnTo>
                  <a:close/>
                  <a:moveTo>
                    <a:pt x="296104" y="206550"/>
                  </a:moveTo>
                  <a:cubicBezTo>
                    <a:pt x="288498" y="215717"/>
                    <a:pt x="292211" y="226086"/>
                    <a:pt x="296104" y="233741"/>
                  </a:cubicBezTo>
                  <a:cubicBezTo>
                    <a:pt x="265145" y="226709"/>
                    <a:pt x="268724" y="263914"/>
                    <a:pt x="262908" y="259820"/>
                  </a:cubicBezTo>
                  <a:cubicBezTo>
                    <a:pt x="262908" y="259820"/>
                    <a:pt x="263937" y="261867"/>
                    <a:pt x="265860" y="265427"/>
                  </a:cubicBezTo>
                  <a:cubicBezTo>
                    <a:pt x="252528" y="258974"/>
                    <a:pt x="237094" y="266006"/>
                    <a:pt x="228817" y="268809"/>
                  </a:cubicBezTo>
                  <a:cubicBezTo>
                    <a:pt x="222330" y="257594"/>
                    <a:pt x="203137" y="254568"/>
                    <a:pt x="207029" y="251364"/>
                  </a:cubicBezTo>
                  <a:cubicBezTo>
                    <a:pt x="207029" y="251364"/>
                    <a:pt x="204390" y="251987"/>
                    <a:pt x="199826" y="253189"/>
                  </a:cubicBezTo>
                  <a:cubicBezTo>
                    <a:pt x="198171" y="248827"/>
                    <a:pt x="219690" y="225330"/>
                    <a:pt x="196247" y="210733"/>
                  </a:cubicBezTo>
                  <a:cubicBezTo>
                    <a:pt x="196605" y="210822"/>
                    <a:pt x="196963" y="210911"/>
                    <a:pt x="197276" y="211000"/>
                  </a:cubicBezTo>
                  <a:cubicBezTo>
                    <a:pt x="220988" y="216963"/>
                    <a:pt x="225461" y="199429"/>
                    <a:pt x="228146" y="189905"/>
                  </a:cubicBezTo>
                  <a:cubicBezTo>
                    <a:pt x="232664" y="190484"/>
                    <a:pt x="241567" y="193599"/>
                    <a:pt x="250336" y="192976"/>
                  </a:cubicBezTo>
                  <a:cubicBezTo>
                    <a:pt x="253289" y="210733"/>
                    <a:pt x="282235" y="209932"/>
                    <a:pt x="278342" y="214427"/>
                  </a:cubicBezTo>
                  <a:cubicBezTo>
                    <a:pt x="278342" y="214427"/>
                    <a:pt x="285277" y="211623"/>
                    <a:pt x="296104" y="206550"/>
                  </a:cubicBezTo>
                  <a:lnTo>
                    <a:pt x="296104" y="2065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 rot="10800000">
              <a:off x="4558385" y="3854537"/>
              <a:ext cx="63760" cy="55632"/>
            </a:xfrm>
            <a:custGeom>
              <a:avLst/>
              <a:gdLst/>
              <a:ahLst/>
              <a:cxnLst/>
              <a:rect l="l" t="t" r="r" b="b"/>
              <a:pathLst>
                <a:path w="127520" h="111265" extrusionOk="0">
                  <a:moveTo>
                    <a:pt x="127490" y="53919"/>
                  </a:moveTo>
                  <a:cubicBezTo>
                    <a:pt x="128564" y="84582"/>
                    <a:pt x="100871" y="110260"/>
                    <a:pt x="65706" y="111239"/>
                  </a:cubicBezTo>
                  <a:cubicBezTo>
                    <a:pt x="30542" y="112174"/>
                    <a:pt x="1104" y="88009"/>
                    <a:pt x="30" y="57346"/>
                  </a:cubicBezTo>
                  <a:cubicBezTo>
                    <a:pt x="-1043" y="26639"/>
                    <a:pt x="26650" y="961"/>
                    <a:pt x="61814" y="26"/>
                  </a:cubicBezTo>
                  <a:cubicBezTo>
                    <a:pt x="96978" y="-908"/>
                    <a:pt x="126416" y="23212"/>
                    <a:pt x="127490" y="53919"/>
                  </a:cubicBezTo>
                  <a:lnTo>
                    <a:pt x="127490" y="5391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"/>
          <p:cNvSpPr txBox="1">
            <a:spLocks noGrp="1"/>
          </p:cNvSpPr>
          <p:nvPr>
            <p:ph type="ctrTitle"/>
          </p:nvPr>
        </p:nvSpPr>
        <p:spPr>
          <a:xfrm>
            <a:off x="2392775" y="1641225"/>
            <a:ext cx="4358400" cy="131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3"/>
          <p:cNvSpPr txBox="1">
            <a:spLocks noGrp="1"/>
          </p:cNvSpPr>
          <p:nvPr>
            <p:ph type="subTitle" idx="1"/>
          </p:nvPr>
        </p:nvSpPr>
        <p:spPr>
          <a:xfrm>
            <a:off x="2392775" y="2972775"/>
            <a:ext cx="4358400" cy="4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289" name="Google Shape;289;p3"/>
          <p:cNvGrpSpPr/>
          <p:nvPr/>
        </p:nvGrpSpPr>
        <p:grpSpPr>
          <a:xfrm>
            <a:off x="334961" y="262286"/>
            <a:ext cx="8474079" cy="4552033"/>
            <a:chOff x="323353" y="262286"/>
            <a:chExt cx="8474079" cy="4552033"/>
          </a:xfrm>
        </p:grpSpPr>
        <p:grpSp>
          <p:nvGrpSpPr>
            <p:cNvPr id="290" name="Google Shape;290;p3"/>
            <p:cNvGrpSpPr/>
            <p:nvPr/>
          </p:nvGrpSpPr>
          <p:grpSpPr>
            <a:xfrm>
              <a:off x="323353" y="262286"/>
              <a:ext cx="2022991" cy="1885033"/>
              <a:chOff x="323353" y="262286"/>
              <a:chExt cx="2022991" cy="1885033"/>
            </a:xfrm>
          </p:grpSpPr>
          <p:sp>
            <p:nvSpPr>
              <p:cNvPr id="291" name="Google Shape;291;p3"/>
              <p:cNvSpPr/>
              <p:nvPr/>
            </p:nvSpPr>
            <p:spPr>
              <a:xfrm rot="10800000" flipH="1">
                <a:off x="845282" y="811330"/>
                <a:ext cx="812478" cy="773435"/>
              </a:xfrm>
              <a:custGeom>
                <a:avLst/>
                <a:gdLst/>
                <a:ahLst/>
                <a:cxnLst/>
                <a:rect l="l" t="t" r="r" b="b"/>
                <a:pathLst>
                  <a:path w="1624955" h="1546869" extrusionOk="0">
                    <a:moveTo>
                      <a:pt x="1209026" y="1151837"/>
                    </a:moveTo>
                    <a:cubicBezTo>
                      <a:pt x="1720982" y="1241384"/>
                      <a:pt x="1660107" y="1377713"/>
                      <a:pt x="1547814" y="1451599"/>
                    </a:cubicBezTo>
                    <a:cubicBezTo>
                      <a:pt x="1464098" y="1506612"/>
                      <a:pt x="851925" y="1687313"/>
                      <a:pt x="520884" y="1334445"/>
                    </a:cubicBezTo>
                    <a:cubicBezTo>
                      <a:pt x="520884" y="1334445"/>
                      <a:pt x="671412" y="1057873"/>
                      <a:pt x="1209026" y="1151837"/>
                    </a:cubicBezTo>
                    <a:close/>
                    <a:moveTo>
                      <a:pt x="220030" y="1058676"/>
                    </a:moveTo>
                    <a:cubicBezTo>
                      <a:pt x="581659" y="734520"/>
                      <a:pt x="381525" y="151159"/>
                      <a:pt x="322461" y="71952"/>
                    </a:cubicBezTo>
                    <a:cubicBezTo>
                      <a:pt x="243173" y="-34260"/>
                      <a:pt x="99889" y="-89976"/>
                      <a:pt x="16475" y="402433"/>
                    </a:cubicBezTo>
                    <a:cubicBezTo>
                      <a:pt x="-71266" y="919738"/>
                      <a:pt x="220030" y="1058676"/>
                      <a:pt x="220030" y="1058676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 rot="10800000" flipH="1">
                <a:off x="803060" y="748758"/>
                <a:ext cx="738345" cy="706053"/>
              </a:xfrm>
              <a:custGeom>
                <a:avLst/>
                <a:gdLst/>
                <a:ahLst/>
                <a:cxnLst/>
                <a:rect l="l" t="t" r="r" b="b"/>
                <a:pathLst>
                  <a:path w="1476691" h="1412106" extrusionOk="0">
                    <a:moveTo>
                      <a:pt x="9657" y="1099535"/>
                    </a:moveTo>
                    <a:cubicBezTo>
                      <a:pt x="46182" y="1093913"/>
                      <a:pt x="101222" y="1089295"/>
                      <a:pt x="162600" y="1085380"/>
                    </a:cubicBezTo>
                    <a:cubicBezTo>
                      <a:pt x="227097" y="1081365"/>
                      <a:pt x="298538" y="1078051"/>
                      <a:pt x="363237" y="1075241"/>
                    </a:cubicBezTo>
                    <a:cubicBezTo>
                      <a:pt x="362633" y="1072129"/>
                      <a:pt x="362029" y="1068916"/>
                      <a:pt x="361526" y="1065905"/>
                    </a:cubicBezTo>
                    <a:cubicBezTo>
                      <a:pt x="350860" y="1007076"/>
                      <a:pt x="342408" y="954272"/>
                      <a:pt x="339390" y="918834"/>
                    </a:cubicBezTo>
                    <a:cubicBezTo>
                      <a:pt x="332044" y="829589"/>
                      <a:pt x="323592" y="738737"/>
                      <a:pt x="317052" y="647081"/>
                    </a:cubicBezTo>
                    <a:cubicBezTo>
                      <a:pt x="310713" y="556531"/>
                      <a:pt x="305984" y="465176"/>
                      <a:pt x="304374" y="374224"/>
                    </a:cubicBezTo>
                    <a:cubicBezTo>
                      <a:pt x="302261" y="251448"/>
                      <a:pt x="306386" y="129174"/>
                      <a:pt x="320574" y="9912"/>
                    </a:cubicBezTo>
                    <a:cubicBezTo>
                      <a:pt x="321278" y="3788"/>
                      <a:pt x="326812" y="-629"/>
                      <a:pt x="332849" y="73"/>
                    </a:cubicBezTo>
                    <a:cubicBezTo>
                      <a:pt x="338987" y="776"/>
                      <a:pt x="343414" y="6197"/>
                      <a:pt x="342710" y="12321"/>
                    </a:cubicBezTo>
                    <a:cubicBezTo>
                      <a:pt x="330434" y="130780"/>
                      <a:pt x="328825" y="251950"/>
                      <a:pt x="332346" y="373621"/>
                    </a:cubicBezTo>
                    <a:cubicBezTo>
                      <a:pt x="334962" y="464072"/>
                      <a:pt x="340597" y="554824"/>
                      <a:pt x="347137" y="644973"/>
                    </a:cubicBezTo>
                    <a:cubicBezTo>
                      <a:pt x="353678" y="736528"/>
                      <a:pt x="360922" y="827380"/>
                      <a:pt x="367765" y="916626"/>
                    </a:cubicBezTo>
                    <a:cubicBezTo>
                      <a:pt x="370381" y="951461"/>
                      <a:pt x="378128" y="1003362"/>
                      <a:pt x="387889" y="1061286"/>
                    </a:cubicBezTo>
                    <a:cubicBezTo>
                      <a:pt x="388593" y="1065402"/>
                      <a:pt x="389398" y="1069819"/>
                      <a:pt x="390102" y="1074036"/>
                    </a:cubicBezTo>
                    <a:cubicBezTo>
                      <a:pt x="441217" y="1071828"/>
                      <a:pt x="486698" y="1069819"/>
                      <a:pt x="518393" y="1067812"/>
                    </a:cubicBezTo>
                    <a:cubicBezTo>
                      <a:pt x="611567" y="1062491"/>
                      <a:pt x="706553" y="1056067"/>
                      <a:pt x="802142" y="1051649"/>
                    </a:cubicBezTo>
                    <a:cubicBezTo>
                      <a:pt x="896725" y="1047232"/>
                      <a:pt x="992012" y="1044421"/>
                      <a:pt x="1086897" y="1044822"/>
                    </a:cubicBezTo>
                    <a:cubicBezTo>
                      <a:pt x="1214987" y="1045225"/>
                      <a:pt x="1342372" y="1051549"/>
                      <a:pt x="1466437" y="1067611"/>
                    </a:cubicBezTo>
                    <a:cubicBezTo>
                      <a:pt x="1472877" y="1068314"/>
                      <a:pt x="1477404" y="1074137"/>
                      <a:pt x="1476599" y="1080561"/>
                    </a:cubicBezTo>
                    <a:cubicBezTo>
                      <a:pt x="1475895" y="1086987"/>
                      <a:pt x="1470059" y="1091504"/>
                      <a:pt x="1463619" y="1090700"/>
                    </a:cubicBezTo>
                    <a:cubicBezTo>
                      <a:pt x="1340360" y="1076746"/>
                      <a:pt x="1213981" y="1072932"/>
                      <a:pt x="1086998" y="1074036"/>
                    </a:cubicBezTo>
                    <a:cubicBezTo>
                      <a:pt x="992516" y="1074839"/>
                      <a:pt x="897832" y="1078654"/>
                      <a:pt x="803651" y="1083071"/>
                    </a:cubicBezTo>
                    <a:cubicBezTo>
                      <a:pt x="708163" y="1087689"/>
                      <a:pt x="613177" y="1092809"/>
                      <a:pt x="520003" y="1097627"/>
                    </a:cubicBezTo>
                    <a:cubicBezTo>
                      <a:pt x="489012" y="1099133"/>
                      <a:pt x="444739" y="1100538"/>
                      <a:pt x="394932" y="1102045"/>
                    </a:cubicBezTo>
                    <a:cubicBezTo>
                      <a:pt x="414553" y="1213175"/>
                      <a:pt x="438802" y="1335550"/>
                      <a:pt x="449669" y="1399598"/>
                    </a:cubicBezTo>
                    <a:cubicBezTo>
                      <a:pt x="450676" y="1405420"/>
                      <a:pt x="446751" y="1410942"/>
                      <a:pt x="441016" y="1411946"/>
                    </a:cubicBezTo>
                    <a:cubicBezTo>
                      <a:pt x="435180" y="1412950"/>
                      <a:pt x="429646" y="1409135"/>
                      <a:pt x="428640" y="1403313"/>
                    </a:cubicBezTo>
                    <a:cubicBezTo>
                      <a:pt x="416666" y="1338762"/>
                      <a:pt x="389800" y="1214581"/>
                      <a:pt x="368469" y="1102848"/>
                    </a:cubicBezTo>
                    <a:cubicBezTo>
                      <a:pt x="302764" y="1104856"/>
                      <a:pt x="229714" y="1107164"/>
                      <a:pt x="164009" y="1110276"/>
                    </a:cubicBezTo>
                    <a:cubicBezTo>
                      <a:pt x="103335" y="1113188"/>
                      <a:pt x="49000" y="1116701"/>
                      <a:pt x="12776" y="1121621"/>
                    </a:cubicBezTo>
                    <a:cubicBezTo>
                      <a:pt x="6739" y="1122524"/>
                      <a:pt x="1004" y="1118308"/>
                      <a:pt x="98" y="1112184"/>
                    </a:cubicBezTo>
                    <a:cubicBezTo>
                      <a:pt x="-707" y="1106060"/>
                      <a:pt x="3519" y="1100438"/>
                      <a:pt x="9657" y="109953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 rot="10800000" flipH="1">
                <a:off x="621548" y="554680"/>
                <a:ext cx="353472" cy="355018"/>
              </a:xfrm>
              <a:custGeom>
                <a:avLst/>
                <a:gdLst/>
                <a:ahLst/>
                <a:cxnLst/>
                <a:rect l="l" t="t" r="r" b="b"/>
                <a:pathLst>
                  <a:path w="706944" h="710037" extrusionOk="0">
                    <a:moveTo>
                      <a:pt x="102615" y="587048"/>
                    </a:moveTo>
                    <a:cubicBezTo>
                      <a:pt x="96880" y="599597"/>
                      <a:pt x="49287" y="400224"/>
                      <a:pt x="28659" y="304955"/>
                    </a:cubicBezTo>
                    <a:cubicBezTo>
                      <a:pt x="-3539" y="156078"/>
                      <a:pt x="-20141" y="5895"/>
                      <a:pt x="42444" y="173"/>
                    </a:cubicBezTo>
                    <a:cubicBezTo>
                      <a:pt x="99395" y="-5047"/>
                      <a:pt x="119318" y="108493"/>
                      <a:pt x="123645" y="238296"/>
                    </a:cubicBezTo>
                    <a:cubicBezTo>
                      <a:pt x="143266" y="114015"/>
                      <a:pt x="175464" y="8807"/>
                      <a:pt x="228089" y="20151"/>
                    </a:cubicBezTo>
                    <a:cubicBezTo>
                      <a:pt x="278499" y="30993"/>
                      <a:pt x="268941" y="123049"/>
                      <a:pt x="238553" y="231169"/>
                    </a:cubicBezTo>
                    <a:cubicBezTo>
                      <a:pt x="293190" y="133390"/>
                      <a:pt x="350946" y="60708"/>
                      <a:pt x="393609" y="84601"/>
                    </a:cubicBezTo>
                    <a:cubicBezTo>
                      <a:pt x="446032" y="114015"/>
                      <a:pt x="383547" y="224342"/>
                      <a:pt x="300435" y="335473"/>
                    </a:cubicBezTo>
                    <a:cubicBezTo>
                      <a:pt x="396225" y="233578"/>
                      <a:pt x="495940" y="150055"/>
                      <a:pt x="536590" y="190109"/>
                    </a:cubicBezTo>
                    <a:cubicBezTo>
                      <a:pt x="577945" y="230868"/>
                      <a:pt x="491211" y="317001"/>
                      <a:pt x="382742" y="399822"/>
                    </a:cubicBezTo>
                    <a:cubicBezTo>
                      <a:pt x="506505" y="338083"/>
                      <a:pt x="625438" y="295719"/>
                      <a:pt x="649084" y="345009"/>
                    </a:cubicBezTo>
                    <a:cubicBezTo>
                      <a:pt x="671824" y="392192"/>
                      <a:pt x="578448" y="440279"/>
                      <a:pt x="460622" y="480636"/>
                    </a:cubicBezTo>
                    <a:cubicBezTo>
                      <a:pt x="585995" y="455438"/>
                      <a:pt x="696476" y="448109"/>
                      <a:pt x="705834" y="497601"/>
                    </a:cubicBezTo>
                    <a:cubicBezTo>
                      <a:pt x="716197" y="552614"/>
                      <a:pt x="594145" y="576206"/>
                      <a:pt x="455289" y="585442"/>
                    </a:cubicBezTo>
                    <a:cubicBezTo>
                      <a:pt x="593340" y="599697"/>
                      <a:pt x="714889" y="627103"/>
                      <a:pt x="706538" y="679406"/>
                    </a:cubicBezTo>
                    <a:cubicBezTo>
                      <a:pt x="690237" y="781602"/>
                      <a:pt x="107043" y="596083"/>
                      <a:pt x="104225" y="587148"/>
                    </a:cubicBezTo>
                    <a:lnTo>
                      <a:pt x="102615" y="587048"/>
                    </a:lnTo>
                    <a:lnTo>
                      <a:pt x="102615" y="587048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 rot="10800000" flipH="1">
                <a:off x="558884" y="530525"/>
                <a:ext cx="163801" cy="150057"/>
              </a:xfrm>
              <a:custGeom>
                <a:avLst/>
                <a:gdLst/>
                <a:ahLst/>
                <a:cxnLst/>
                <a:rect l="l" t="t" r="r" b="b"/>
                <a:pathLst>
                  <a:path w="327602" h="300114" extrusionOk="0">
                    <a:moveTo>
                      <a:pt x="5069" y="294558"/>
                    </a:moveTo>
                    <a:cubicBezTo>
                      <a:pt x="-23104" y="268758"/>
                      <a:pt x="73994" y="95085"/>
                      <a:pt x="103778" y="49910"/>
                    </a:cubicBezTo>
                    <a:cubicBezTo>
                      <a:pt x="117563" y="28828"/>
                      <a:pt x="141007" y="1121"/>
                      <a:pt x="170187" y="17"/>
                    </a:cubicBezTo>
                    <a:cubicBezTo>
                      <a:pt x="197858" y="-1088"/>
                      <a:pt x="216674" y="52319"/>
                      <a:pt x="215265" y="72196"/>
                    </a:cubicBezTo>
                    <a:cubicBezTo>
                      <a:pt x="214963" y="75409"/>
                      <a:pt x="207316" y="104823"/>
                      <a:pt x="208121" y="105325"/>
                    </a:cubicBezTo>
                    <a:cubicBezTo>
                      <a:pt x="212045" y="107634"/>
                      <a:pt x="231465" y="100506"/>
                      <a:pt x="236295" y="100104"/>
                    </a:cubicBezTo>
                    <a:cubicBezTo>
                      <a:pt x="263965" y="97695"/>
                      <a:pt x="299887" y="97896"/>
                      <a:pt x="319407" y="120483"/>
                    </a:cubicBezTo>
                    <a:cubicBezTo>
                      <a:pt x="347077" y="152508"/>
                      <a:pt x="297874" y="189853"/>
                      <a:pt x="272618" y="204509"/>
                    </a:cubicBezTo>
                    <a:cubicBezTo>
                      <a:pt x="193632" y="250487"/>
                      <a:pt x="33243" y="320358"/>
                      <a:pt x="5069" y="294558"/>
                    </a:cubicBezTo>
                    <a:lnTo>
                      <a:pt x="5069" y="294558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 rot="10800000" flipH="1">
                <a:off x="669837" y="609157"/>
                <a:ext cx="179409" cy="173664"/>
              </a:xfrm>
              <a:custGeom>
                <a:avLst/>
                <a:gdLst/>
                <a:ahLst/>
                <a:cxnLst/>
                <a:rect l="l" t="t" r="r" b="b"/>
                <a:pathLst>
                  <a:path w="358817" h="347328" extrusionOk="0">
                    <a:moveTo>
                      <a:pt x="168941" y="325362"/>
                    </a:moveTo>
                    <a:cubicBezTo>
                      <a:pt x="172161" y="324359"/>
                      <a:pt x="185443" y="322753"/>
                      <a:pt x="190776" y="321849"/>
                    </a:cubicBezTo>
                    <a:lnTo>
                      <a:pt x="227100" y="316328"/>
                    </a:lnTo>
                    <a:cubicBezTo>
                      <a:pt x="238973" y="315023"/>
                      <a:pt x="250846" y="313216"/>
                      <a:pt x="262820" y="312212"/>
                    </a:cubicBezTo>
                    <a:cubicBezTo>
                      <a:pt x="270769" y="311509"/>
                      <a:pt x="278819" y="311107"/>
                      <a:pt x="286868" y="310806"/>
                    </a:cubicBezTo>
                    <a:cubicBezTo>
                      <a:pt x="306992" y="310003"/>
                      <a:pt x="327116" y="310305"/>
                      <a:pt x="347442" y="310907"/>
                    </a:cubicBezTo>
                    <a:cubicBezTo>
                      <a:pt x="353579" y="310806"/>
                      <a:pt x="358711" y="315625"/>
                      <a:pt x="358812" y="321749"/>
                    </a:cubicBezTo>
                    <a:cubicBezTo>
                      <a:pt x="359013" y="327872"/>
                      <a:pt x="354083" y="332992"/>
                      <a:pt x="347945" y="333093"/>
                    </a:cubicBezTo>
                    <a:cubicBezTo>
                      <a:pt x="331342" y="334598"/>
                      <a:pt x="315042" y="336707"/>
                      <a:pt x="298540" y="338614"/>
                    </a:cubicBezTo>
                    <a:cubicBezTo>
                      <a:pt x="287472" y="339919"/>
                      <a:pt x="276404" y="341224"/>
                      <a:pt x="265336" y="342228"/>
                    </a:cubicBezTo>
                    <a:cubicBezTo>
                      <a:pt x="253462" y="343232"/>
                      <a:pt x="241489" y="343634"/>
                      <a:pt x="229615" y="344336"/>
                    </a:cubicBezTo>
                    <a:lnTo>
                      <a:pt x="193493" y="345942"/>
                    </a:lnTo>
                    <a:cubicBezTo>
                      <a:pt x="190575" y="346043"/>
                      <a:pt x="183531" y="345039"/>
                      <a:pt x="178802" y="344938"/>
                    </a:cubicBezTo>
                    <a:cubicBezTo>
                      <a:pt x="177796" y="345742"/>
                      <a:pt x="176689" y="346344"/>
                      <a:pt x="175482" y="346746"/>
                    </a:cubicBezTo>
                    <a:cubicBezTo>
                      <a:pt x="176085" y="346344"/>
                      <a:pt x="176790" y="345641"/>
                      <a:pt x="177293" y="344938"/>
                    </a:cubicBezTo>
                    <a:cubicBezTo>
                      <a:pt x="175280" y="345039"/>
                      <a:pt x="173872" y="345441"/>
                      <a:pt x="174073" y="346344"/>
                    </a:cubicBezTo>
                    <a:cubicBezTo>
                      <a:pt x="174174" y="346746"/>
                      <a:pt x="174274" y="346946"/>
                      <a:pt x="174475" y="347047"/>
                    </a:cubicBezTo>
                    <a:cubicBezTo>
                      <a:pt x="173167" y="347348"/>
                      <a:pt x="171759" y="347448"/>
                      <a:pt x="170350" y="347147"/>
                    </a:cubicBezTo>
                    <a:cubicBezTo>
                      <a:pt x="165520" y="346746"/>
                      <a:pt x="163608" y="344236"/>
                      <a:pt x="162904" y="343533"/>
                    </a:cubicBezTo>
                    <a:cubicBezTo>
                      <a:pt x="159483" y="340421"/>
                      <a:pt x="155861" y="329478"/>
                      <a:pt x="168941" y="325362"/>
                    </a:cubicBezTo>
                    <a:close/>
                    <a:moveTo>
                      <a:pt x="129398" y="292736"/>
                    </a:moveTo>
                    <a:cubicBezTo>
                      <a:pt x="128693" y="296149"/>
                      <a:pt x="130303" y="305586"/>
                      <a:pt x="141975" y="305084"/>
                    </a:cubicBezTo>
                    <a:cubicBezTo>
                      <a:pt x="145597" y="304984"/>
                      <a:pt x="159081" y="301670"/>
                      <a:pt x="164715" y="300667"/>
                    </a:cubicBezTo>
                    <a:lnTo>
                      <a:pt x="208083" y="291531"/>
                    </a:lnTo>
                    <a:cubicBezTo>
                      <a:pt x="220962" y="288319"/>
                      <a:pt x="234043" y="285609"/>
                      <a:pt x="246922" y="282296"/>
                    </a:cubicBezTo>
                    <a:cubicBezTo>
                      <a:pt x="255575" y="280087"/>
                      <a:pt x="264128" y="277577"/>
                      <a:pt x="272681" y="274967"/>
                    </a:cubicBezTo>
                    <a:cubicBezTo>
                      <a:pt x="294415" y="268442"/>
                      <a:pt x="315646" y="261013"/>
                      <a:pt x="336675" y="252681"/>
                    </a:cubicBezTo>
                    <a:cubicBezTo>
                      <a:pt x="342511" y="250774"/>
                      <a:pt x="345630" y="244449"/>
                      <a:pt x="343618" y="238626"/>
                    </a:cubicBezTo>
                    <a:cubicBezTo>
                      <a:pt x="341706" y="232804"/>
                      <a:pt x="335367" y="229692"/>
                      <a:pt x="329531" y="231699"/>
                    </a:cubicBezTo>
                    <a:cubicBezTo>
                      <a:pt x="311721" y="236619"/>
                      <a:pt x="293710" y="240534"/>
                      <a:pt x="275699" y="244650"/>
                    </a:cubicBezTo>
                    <a:cubicBezTo>
                      <a:pt x="263524" y="247360"/>
                      <a:pt x="251349" y="250070"/>
                      <a:pt x="239375" y="253183"/>
                    </a:cubicBezTo>
                    <a:cubicBezTo>
                      <a:pt x="226295" y="256496"/>
                      <a:pt x="213516" y="260511"/>
                      <a:pt x="200637" y="264326"/>
                    </a:cubicBezTo>
                    <a:lnTo>
                      <a:pt x="158879" y="277377"/>
                    </a:lnTo>
                    <a:cubicBezTo>
                      <a:pt x="155961" y="278280"/>
                      <a:pt x="149522" y="281693"/>
                      <a:pt x="144893" y="283400"/>
                    </a:cubicBezTo>
                    <a:cubicBezTo>
                      <a:pt x="144189" y="283099"/>
                      <a:pt x="143384" y="282898"/>
                      <a:pt x="142579" y="282798"/>
                    </a:cubicBezTo>
                    <a:lnTo>
                      <a:pt x="143283" y="283199"/>
                    </a:lnTo>
                    <a:lnTo>
                      <a:pt x="143988" y="283702"/>
                    </a:lnTo>
                    <a:cubicBezTo>
                      <a:pt x="141673" y="284504"/>
                      <a:pt x="139963" y="284705"/>
                      <a:pt x="139862" y="283702"/>
                    </a:cubicBezTo>
                    <a:cubicBezTo>
                      <a:pt x="139761" y="283299"/>
                      <a:pt x="139761" y="282998"/>
                      <a:pt x="139761" y="282798"/>
                    </a:cubicBezTo>
                    <a:cubicBezTo>
                      <a:pt x="138353" y="282998"/>
                      <a:pt x="137045" y="283400"/>
                      <a:pt x="135737" y="284203"/>
                    </a:cubicBezTo>
                    <a:cubicBezTo>
                      <a:pt x="130001" y="287114"/>
                      <a:pt x="129699" y="291431"/>
                      <a:pt x="129398" y="292736"/>
                    </a:cubicBezTo>
                    <a:close/>
                    <a:moveTo>
                      <a:pt x="118229" y="243947"/>
                    </a:moveTo>
                    <a:lnTo>
                      <a:pt x="151333" y="214734"/>
                    </a:lnTo>
                    <a:cubicBezTo>
                      <a:pt x="159282" y="208108"/>
                      <a:pt x="167231" y="201583"/>
                      <a:pt x="175582" y="195459"/>
                    </a:cubicBezTo>
                    <a:cubicBezTo>
                      <a:pt x="181116" y="191343"/>
                      <a:pt x="186650" y="187428"/>
                      <a:pt x="192386" y="183714"/>
                    </a:cubicBezTo>
                    <a:cubicBezTo>
                      <a:pt x="213617" y="169860"/>
                      <a:pt x="235753" y="157512"/>
                      <a:pt x="257387" y="144261"/>
                    </a:cubicBezTo>
                    <a:cubicBezTo>
                      <a:pt x="262418" y="140847"/>
                      <a:pt x="269360" y="142052"/>
                      <a:pt x="272882" y="147172"/>
                    </a:cubicBezTo>
                    <a:cubicBezTo>
                      <a:pt x="276303" y="152191"/>
                      <a:pt x="274995" y="159118"/>
                      <a:pt x="269964" y="162532"/>
                    </a:cubicBezTo>
                    <a:cubicBezTo>
                      <a:pt x="253160" y="175381"/>
                      <a:pt x="236458" y="188131"/>
                      <a:pt x="219453" y="200579"/>
                    </a:cubicBezTo>
                    <a:cubicBezTo>
                      <a:pt x="211101" y="206803"/>
                      <a:pt x="202750" y="212927"/>
                      <a:pt x="194298" y="219050"/>
                    </a:cubicBezTo>
                    <a:cubicBezTo>
                      <a:pt x="185946" y="225074"/>
                      <a:pt x="177393" y="230796"/>
                      <a:pt x="169143" y="237020"/>
                    </a:cubicBezTo>
                    <a:lnTo>
                      <a:pt x="133523" y="262921"/>
                    </a:lnTo>
                    <a:cubicBezTo>
                      <a:pt x="131008" y="264728"/>
                      <a:pt x="123461" y="266434"/>
                      <a:pt x="118631" y="268543"/>
                    </a:cubicBezTo>
                    <a:cubicBezTo>
                      <a:pt x="118028" y="274365"/>
                      <a:pt x="112795" y="278682"/>
                      <a:pt x="106959" y="278079"/>
                    </a:cubicBezTo>
                    <a:cubicBezTo>
                      <a:pt x="101425" y="277878"/>
                      <a:pt x="99010" y="274967"/>
                      <a:pt x="97602" y="273261"/>
                    </a:cubicBezTo>
                    <a:cubicBezTo>
                      <a:pt x="94985" y="270149"/>
                      <a:pt x="94583" y="266233"/>
                      <a:pt x="96595" y="261415"/>
                    </a:cubicBezTo>
                    <a:cubicBezTo>
                      <a:pt x="97300" y="259708"/>
                      <a:pt x="99815" y="256797"/>
                      <a:pt x="103840" y="253885"/>
                    </a:cubicBezTo>
                    <a:cubicBezTo>
                      <a:pt x="108066" y="250774"/>
                      <a:pt x="115210" y="246658"/>
                      <a:pt x="118229" y="243947"/>
                    </a:cubicBezTo>
                    <a:close/>
                    <a:moveTo>
                      <a:pt x="116518" y="269546"/>
                    </a:moveTo>
                    <a:cubicBezTo>
                      <a:pt x="114808" y="270650"/>
                      <a:pt x="113902" y="271855"/>
                      <a:pt x="114707" y="273160"/>
                    </a:cubicBezTo>
                    <a:cubicBezTo>
                      <a:pt x="115814" y="274666"/>
                      <a:pt x="116216" y="270851"/>
                      <a:pt x="116518" y="269546"/>
                    </a:cubicBezTo>
                    <a:close/>
                    <a:moveTo>
                      <a:pt x="56146" y="225977"/>
                    </a:moveTo>
                    <a:cubicBezTo>
                      <a:pt x="52021" y="230194"/>
                      <a:pt x="52021" y="236920"/>
                      <a:pt x="56146" y="241036"/>
                    </a:cubicBezTo>
                    <a:cubicBezTo>
                      <a:pt x="60372" y="245152"/>
                      <a:pt x="67114" y="245152"/>
                      <a:pt x="71239" y="240936"/>
                    </a:cubicBezTo>
                    <a:cubicBezTo>
                      <a:pt x="82810" y="230696"/>
                      <a:pt x="94382" y="220657"/>
                      <a:pt x="105752" y="210216"/>
                    </a:cubicBezTo>
                    <a:cubicBezTo>
                      <a:pt x="117223" y="199876"/>
                      <a:pt x="128593" y="189436"/>
                      <a:pt x="139460" y="178493"/>
                    </a:cubicBezTo>
                    <a:cubicBezTo>
                      <a:pt x="148214" y="169760"/>
                      <a:pt x="156666" y="160724"/>
                      <a:pt x="164816" y="151489"/>
                    </a:cubicBezTo>
                    <a:cubicBezTo>
                      <a:pt x="177293" y="137535"/>
                      <a:pt x="188965" y="123179"/>
                      <a:pt x="200737" y="108723"/>
                    </a:cubicBezTo>
                    <a:cubicBezTo>
                      <a:pt x="204863" y="104206"/>
                      <a:pt x="204561" y="97178"/>
                      <a:pt x="200033" y="93062"/>
                    </a:cubicBezTo>
                    <a:cubicBezTo>
                      <a:pt x="195505" y="88946"/>
                      <a:pt x="188462" y="89247"/>
                      <a:pt x="184336" y="93765"/>
                    </a:cubicBezTo>
                    <a:cubicBezTo>
                      <a:pt x="171155" y="106615"/>
                      <a:pt x="157571" y="118962"/>
                      <a:pt x="144289" y="131712"/>
                    </a:cubicBezTo>
                    <a:cubicBezTo>
                      <a:pt x="135435" y="140245"/>
                      <a:pt x="126580" y="148678"/>
                      <a:pt x="118028" y="157512"/>
                    </a:cubicBezTo>
                    <a:cubicBezTo>
                      <a:pt x="107362" y="168555"/>
                      <a:pt x="97099" y="179999"/>
                      <a:pt x="86735" y="191343"/>
                    </a:cubicBezTo>
                    <a:cubicBezTo>
                      <a:pt x="76371" y="202787"/>
                      <a:pt x="66309" y="214433"/>
                      <a:pt x="56146" y="225977"/>
                    </a:cubicBezTo>
                    <a:close/>
                    <a:moveTo>
                      <a:pt x="25658" y="190540"/>
                    </a:moveTo>
                    <a:cubicBezTo>
                      <a:pt x="24249" y="193853"/>
                      <a:pt x="23344" y="196262"/>
                      <a:pt x="23042" y="197467"/>
                    </a:cubicBezTo>
                    <a:cubicBezTo>
                      <a:pt x="20124" y="207406"/>
                      <a:pt x="28174" y="211421"/>
                      <a:pt x="29683" y="211823"/>
                    </a:cubicBezTo>
                    <a:cubicBezTo>
                      <a:pt x="35318" y="213629"/>
                      <a:pt x="41355" y="210517"/>
                      <a:pt x="43166" y="204996"/>
                    </a:cubicBezTo>
                    <a:lnTo>
                      <a:pt x="43267" y="204595"/>
                    </a:lnTo>
                    <a:lnTo>
                      <a:pt x="43166" y="204595"/>
                    </a:lnTo>
                    <a:cubicBezTo>
                      <a:pt x="42864" y="204394"/>
                      <a:pt x="43065" y="203992"/>
                      <a:pt x="43468" y="203290"/>
                    </a:cubicBezTo>
                    <a:cubicBezTo>
                      <a:pt x="43569" y="202586"/>
                      <a:pt x="43669" y="201984"/>
                      <a:pt x="43669" y="201382"/>
                    </a:cubicBezTo>
                    <a:cubicBezTo>
                      <a:pt x="43669" y="201683"/>
                      <a:pt x="43770" y="202185"/>
                      <a:pt x="43870" y="202687"/>
                    </a:cubicBezTo>
                    <a:cubicBezTo>
                      <a:pt x="44474" y="201884"/>
                      <a:pt x="45178" y="200880"/>
                      <a:pt x="45682" y="199876"/>
                    </a:cubicBezTo>
                    <a:cubicBezTo>
                      <a:pt x="53832" y="184818"/>
                      <a:pt x="75163" y="147774"/>
                      <a:pt x="76874" y="144863"/>
                    </a:cubicBezTo>
                    <a:cubicBezTo>
                      <a:pt x="81905" y="135727"/>
                      <a:pt x="86735" y="126492"/>
                      <a:pt x="90961" y="116955"/>
                    </a:cubicBezTo>
                    <a:cubicBezTo>
                      <a:pt x="93778" y="110730"/>
                      <a:pt x="96294" y="104406"/>
                      <a:pt x="98708" y="97981"/>
                    </a:cubicBezTo>
                    <a:cubicBezTo>
                      <a:pt x="107563" y="74390"/>
                      <a:pt x="114707" y="50397"/>
                      <a:pt x="123863" y="26906"/>
                    </a:cubicBezTo>
                    <a:cubicBezTo>
                      <a:pt x="126278" y="21284"/>
                      <a:pt x="123763" y="14759"/>
                      <a:pt x="118229" y="12249"/>
                    </a:cubicBezTo>
                    <a:cubicBezTo>
                      <a:pt x="112594" y="9739"/>
                      <a:pt x="105953" y="12249"/>
                      <a:pt x="103538" y="17871"/>
                    </a:cubicBezTo>
                    <a:cubicBezTo>
                      <a:pt x="97602" y="29215"/>
                      <a:pt x="91967" y="40659"/>
                      <a:pt x="86735" y="52305"/>
                    </a:cubicBezTo>
                    <a:cubicBezTo>
                      <a:pt x="80597" y="65656"/>
                      <a:pt x="74560" y="79008"/>
                      <a:pt x="68824" y="92460"/>
                    </a:cubicBezTo>
                    <a:cubicBezTo>
                      <a:pt x="63089" y="105611"/>
                      <a:pt x="57857" y="118862"/>
                      <a:pt x="51518" y="131712"/>
                    </a:cubicBezTo>
                    <a:cubicBezTo>
                      <a:pt x="50109" y="134824"/>
                      <a:pt x="32198" y="174377"/>
                      <a:pt x="25658" y="190540"/>
                    </a:cubicBezTo>
                    <a:close/>
                    <a:moveTo>
                      <a:pt x="43468" y="203290"/>
                    </a:moveTo>
                    <a:cubicBezTo>
                      <a:pt x="43468" y="203691"/>
                      <a:pt x="43367" y="204193"/>
                      <a:pt x="43267" y="204595"/>
                    </a:cubicBezTo>
                    <a:cubicBezTo>
                      <a:pt x="44273" y="204996"/>
                      <a:pt x="44072" y="203791"/>
                      <a:pt x="43870" y="202687"/>
                    </a:cubicBezTo>
                    <a:lnTo>
                      <a:pt x="43468" y="203290"/>
                    </a:lnTo>
                    <a:close/>
                    <a:moveTo>
                      <a:pt x="0" y="183312"/>
                    </a:moveTo>
                    <a:cubicBezTo>
                      <a:pt x="0" y="184115"/>
                      <a:pt x="0" y="185019"/>
                      <a:pt x="101" y="185822"/>
                    </a:cubicBezTo>
                    <a:cubicBezTo>
                      <a:pt x="503" y="191243"/>
                      <a:pt x="3320" y="193151"/>
                      <a:pt x="3924" y="193652"/>
                    </a:cubicBezTo>
                    <a:cubicBezTo>
                      <a:pt x="6138" y="195861"/>
                      <a:pt x="8754" y="196162"/>
                      <a:pt x="10968" y="196262"/>
                    </a:cubicBezTo>
                    <a:cubicBezTo>
                      <a:pt x="13684" y="196463"/>
                      <a:pt x="16602" y="195258"/>
                      <a:pt x="19420" y="192146"/>
                    </a:cubicBezTo>
                    <a:cubicBezTo>
                      <a:pt x="20023" y="191544"/>
                      <a:pt x="21231" y="189637"/>
                      <a:pt x="21835" y="186224"/>
                    </a:cubicBezTo>
                    <a:cubicBezTo>
                      <a:pt x="22438" y="183211"/>
                      <a:pt x="23344" y="171867"/>
                      <a:pt x="24249" y="167450"/>
                    </a:cubicBezTo>
                    <a:lnTo>
                      <a:pt x="31695" y="130809"/>
                    </a:lnTo>
                    <a:cubicBezTo>
                      <a:pt x="33808" y="119264"/>
                      <a:pt x="36425" y="107719"/>
                      <a:pt x="38336" y="95974"/>
                    </a:cubicBezTo>
                    <a:cubicBezTo>
                      <a:pt x="39644" y="88043"/>
                      <a:pt x="40751" y="80112"/>
                      <a:pt x="41556" y="72181"/>
                    </a:cubicBezTo>
                    <a:cubicBezTo>
                      <a:pt x="43569" y="51702"/>
                      <a:pt x="44172" y="31222"/>
                      <a:pt x="42562" y="10844"/>
                    </a:cubicBezTo>
                    <a:cubicBezTo>
                      <a:pt x="42462" y="4720"/>
                      <a:pt x="37330" y="-99"/>
                      <a:pt x="31192" y="2"/>
                    </a:cubicBezTo>
                    <a:cubicBezTo>
                      <a:pt x="25054" y="102"/>
                      <a:pt x="20225" y="5122"/>
                      <a:pt x="20325" y="11345"/>
                    </a:cubicBezTo>
                    <a:cubicBezTo>
                      <a:pt x="19822" y="22689"/>
                      <a:pt x="18212" y="33933"/>
                      <a:pt x="16602" y="45378"/>
                    </a:cubicBezTo>
                    <a:cubicBezTo>
                      <a:pt x="14590" y="58729"/>
                      <a:pt x="11873" y="71981"/>
                      <a:pt x="9660" y="85332"/>
                    </a:cubicBezTo>
                    <a:cubicBezTo>
                      <a:pt x="7245" y="99086"/>
                      <a:pt x="5635" y="112939"/>
                      <a:pt x="3824" y="126592"/>
                    </a:cubicBezTo>
                    <a:lnTo>
                      <a:pt x="302" y="164439"/>
                    </a:lnTo>
                    <a:cubicBezTo>
                      <a:pt x="201" y="167250"/>
                      <a:pt x="1409" y="173976"/>
                      <a:pt x="1711" y="178594"/>
                    </a:cubicBezTo>
                    <a:cubicBezTo>
                      <a:pt x="1207" y="179397"/>
                      <a:pt x="704" y="180300"/>
                      <a:pt x="503" y="181204"/>
                    </a:cubicBezTo>
                    <a:cubicBezTo>
                      <a:pt x="906" y="180702"/>
                      <a:pt x="1308" y="180200"/>
                      <a:pt x="1711" y="179798"/>
                    </a:cubicBezTo>
                    <a:cubicBezTo>
                      <a:pt x="1811" y="182007"/>
                      <a:pt x="1509" y="183513"/>
                      <a:pt x="503" y="183413"/>
                    </a:cubicBezTo>
                    <a:cubicBezTo>
                      <a:pt x="302" y="183413"/>
                      <a:pt x="101" y="183413"/>
                      <a:pt x="0" y="18331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 rot="10800000" flipH="1">
                <a:off x="380502" y="628974"/>
                <a:ext cx="192332" cy="409280"/>
              </a:xfrm>
              <a:custGeom>
                <a:avLst/>
                <a:gdLst/>
                <a:ahLst/>
                <a:cxnLst/>
                <a:rect l="l" t="t" r="r" b="b"/>
                <a:pathLst>
                  <a:path w="384663" h="818560" extrusionOk="0">
                    <a:moveTo>
                      <a:pt x="16403" y="418912"/>
                    </a:moveTo>
                    <a:cubicBezTo>
                      <a:pt x="45281" y="404857"/>
                      <a:pt x="81705" y="442403"/>
                      <a:pt x="97402" y="460473"/>
                    </a:cubicBezTo>
                    <a:cubicBezTo>
                      <a:pt x="146807" y="516891"/>
                      <a:pt x="169346" y="590376"/>
                      <a:pt x="176892" y="662556"/>
                    </a:cubicBezTo>
                    <a:lnTo>
                      <a:pt x="165421" y="678518"/>
                    </a:lnTo>
                    <a:cubicBezTo>
                      <a:pt x="171660" y="685545"/>
                      <a:pt x="147612" y="671089"/>
                      <a:pt x="139864" y="665568"/>
                    </a:cubicBezTo>
                    <a:cubicBezTo>
                      <a:pt x="124872" y="654726"/>
                      <a:pt x="110986" y="642378"/>
                      <a:pt x="98308" y="629227"/>
                    </a:cubicBezTo>
                    <a:cubicBezTo>
                      <a:pt x="58865" y="588269"/>
                      <a:pt x="19522" y="537973"/>
                      <a:pt x="4731" y="483261"/>
                    </a:cubicBezTo>
                    <a:cubicBezTo>
                      <a:pt x="-401" y="464489"/>
                      <a:pt x="-6337" y="430055"/>
                      <a:pt x="16403" y="418912"/>
                    </a:cubicBezTo>
                    <a:close/>
                    <a:moveTo>
                      <a:pt x="44878" y="243834"/>
                    </a:moveTo>
                    <a:cubicBezTo>
                      <a:pt x="-11771" y="292723"/>
                      <a:pt x="102232" y="416001"/>
                      <a:pt x="133022" y="449330"/>
                    </a:cubicBezTo>
                    <a:cubicBezTo>
                      <a:pt x="146605" y="463986"/>
                      <a:pt x="161195" y="477840"/>
                      <a:pt x="176490" y="490891"/>
                    </a:cubicBezTo>
                    <a:cubicBezTo>
                      <a:pt x="181521" y="495208"/>
                      <a:pt x="195909" y="500930"/>
                      <a:pt x="200739" y="503440"/>
                    </a:cubicBezTo>
                    <a:lnTo>
                      <a:pt x="201745" y="467801"/>
                    </a:lnTo>
                    <a:cubicBezTo>
                      <a:pt x="181923" y="402648"/>
                      <a:pt x="159887" y="330770"/>
                      <a:pt x="119337" y="274351"/>
                    </a:cubicBezTo>
                    <a:cubicBezTo>
                      <a:pt x="105251" y="254876"/>
                      <a:pt x="71543" y="220844"/>
                      <a:pt x="44878" y="243834"/>
                    </a:cubicBezTo>
                    <a:close/>
                    <a:moveTo>
                      <a:pt x="219555" y="351952"/>
                    </a:moveTo>
                    <a:cubicBezTo>
                      <a:pt x="215530" y="310090"/>
                      <a:pt x="208185" y="268629"/>
                      <a:pt x="196413" y="228172"/>
                    </a:cubicBezTo>
                    <a:cubicBezTo>
                      <a:pt x="189369" y="203979"/>
                      <a:pt x="180615" y="180086"/>
                      <a:pt x="169849" y="157197"/>
                    </a:cubicBezTo>
                    <a:cubicBezTo>
                      <a:pt x="153045" y="121358"/>
                      <a:pt x="69933" y="41349"/>
                      <a:pt x="81504" y="132602"/>
                    </a:cubicBezTo>
                    <a:cubicBezTo>
                      <a:pt x="89353" y="193739"/>
                      <a:pt x="127790" y="255579"/>
                      <a:pt x="159384" y="307881"/>
                    </a:cubicBezTo>
                    <a:cubicBezTo>
                      <a:pt x="165220" y="317619"/>
                      <a:pt x="204965" y="386888"/>
                      <a:pt x="216537" y="376447"/>
                    </a:cubicBezTo>
                    <a:lnTo>
                      <a:pt x="219555" y="351952"/>
                    </a:lnTo>
                    <a:close/>
                    <a:moveTo>
                      <a:pt x="234648" y="354763"/>
                    </a:moveTo>
                    <a:cubicBezTo>
                      <a:pt x="283147" y="277062"/>
                      <a:pt x="321182" y="190225"/>
                      <a:pt x="317861" y="97968"/>
                    </a:cubicBezTo>
                    <a:cubicBezTo>
                      <a:pt x="316956" y="71967"/>
                      <a:pt x="312931" y="8521"/>
                      <a:pt x="277311" y="490"/>
                    </a:cubicBezTo>
                    <a:cubicBezTo>
                      <a:pt x="254169" y="-4831"/>
                      <a:pt x="242899" y="34622"/>
                      <a:pt x="238572" y="48677"/>
                    </a:cubicBezTo>
                    <a:cubicBezTo>
                      <a:pt x="218851" y="112725"/>
                      <a:pt x="213820" y="183198"/>
                      <a:pt x="214424" y="249656"/>
                    </a:cubicBezTo>
                    <a:cubicBezTo>
                      <a:pt x="214625" y="269132"/>
                      <a:pt x="215832" y="288607"/>
                      <a:pt x="218951" y="307881"/>
                    </a:cubicBezTo>
                    <a:cubicBezTo>
                      <a:pt x="220561" y="317720"/>
                      <a:pt x="239075" y="334987"/>
                      <a:pt x="228812" y="336292"/>
                    </a:cubicBezTo>
                    <a:lnTo>
                      <a:pt x="234648" y="354763"/>
                    </a:lnTo>
                    <a:close/>
                    <a:moveTo>
                      <a:pt x="381353" y="285193"/>
                    </a:moveTo>
                    <a:cubicBezTo>
                      <a:pt x="384371" y="272745"/>
                      <a:pt x="390207" y="240821"/>
                      <a:pt x="371693" y="235501"/>
                    </a:cubicBezTo>
                    <a:cubicBezTo>
                      <a:pt x="350462" y="229277"/>
                      <a:pt x="323798" y="261301"/>
                      <a:pt x="312327" y="273749"/>
                    </a:cubicBezTo>
                    <a:cubicBezTo>
                      <a:pt x="273387" y="316013"/>
                      <a:pt x="215631" y="387892"/>
                      <a:pt x="213115" y="446419"/>
                    </a:cubicBezTo>
                    <a:cubicBezTo>
                      <a:pt x="243503" y="428950"/>
                      <a:pt x="279625" y="415097"/>
                      <a:pt x="305988" y="392610"/>
                    </a:cubicBezTo>
                    <a:cubicBezTo>
                      <a:pt x="339696" y="363999"/>
                      <a:pt x="370989" y="328260"/>
                      <a:pt x="381353" y="285193"/>
                    </a:cubicBezTo>
                    <a:close/>
                    <a:moveTo>
                      <a:pt x="358814" y="476033"/>
                    </a:moveTo>
                    <a:cubicBezTo>
                      <a:pt x="370083" y="463083"/>
                      <a:pt x="393528" y="431260"/>
                      <a:pt x="378535" y="413591"/>
                    </a:cubicBezTo>
                    <a:cubicBezTo>
                      <a:pt x="367869" y="401143"/>
                      <a:pt x="344727" y="408070"/>
                      <a:pt x="332149" y="412989"/>
                    </a:cubicBezTo>
                    <a:cubicBezTo>
                      <a:pt x="290191" y="429353"/>
                      <a:pt x="256382" y="463585"/>
                      <a:pt x="231227" y="498721"/>
                    </a:cubicBezTo>
                    <a:cubicBezTo>
                      <a:pt x="221668" y="512073"/>
                      <a:pt x="212814" y="526127"/>
                      <a:pt x="206575" y="541186"/>
                    </a:cubicBezTo>
                    <a:cubicBezTo>
                      <a:pt x="204764" y="545402"/>
                      <a:pt x="203255" y="549619"/>
                      <a:pt x="202248" y="554036"/>
                    </a:cubicBezTo>
                    <a:cubicBezTo>
                      <a:pt x="201745" y="556445"/>
                      <a:pt x="202953" y="563773"/>
                      <a:pt x="202047" y="561464"/>
                    </a:cubicBezTo>
                    <a:lnTo>
                      <a:pt x="198425" y="566584"/>
                    </a:lnTo>
                    <a:cubicBezTo>
                      <a:pt x="258093" y="547812"/>
                      <a:pt x="317358" y="523617"/>
                      <a:pt x="358814" y="476033"/>
                    </a:cubicBezTo>
                    <a:close/>
                    <a:moveTo>
                      <a:pt x="359719" y="549016"/>
                    </a:moveTo>
                    <a:cubicBezTo>
                      <a:pt x="349355" y="537471"/>
                      <a:pt x="327219" y="544498"/>
                      <a:pt x="315245" y="549116"/>
                    </a:cubicBezTo>
                    <a:cubicBezTo>
                      <a:pt x="275903" y="564375"/>
                      <a:pt x="242597" y="594191"/>
                      <a:pt x="215430" y="624810"/>
                    </a:cubicBezTo>
                    <a:cubicBezTo>
                      <a:pt x="204060" y="637660"/>
                      <a:pt x="193092" y="651413"/>
                      <a:pt x="184942" y="666472"/>
                    </a:cubicBezTo>
                    <a:cubicBezTo>
                      <a:pt x="184841" y="666773"/>
                      <a:pt x="179106" y="678116"/>
                      <a:pt x="180615" y="678417"/>
                    </a:cubicBezTo>
                    <a:lnTo>
                      <a:pt x="182628" y="689862"/>
                    </a:lnTo>
                    <a:cubicBezTo>
                      <a:pt x="231227" y="657235"/>
                      <a:pt x="291901" y="641575"/>
                      <a:pt x="336576" y="603728"/>
                    </a:cubicBezTo>
                    <a:cubicBezTo>
                      <a:pt x="349154" y="593087"/>
                      <a:pt x="375517" y="566484"/>
                      <a:pt x="359719" y="549016"/>
                    </a:cubicBezTo>
                    <a:close/>
                    <a:moveTo>
                      <a:pt x="26163" y="650108"/>
                    </a:moveTo>
                    <a:cubicBezTo>
                      <a:pt x="9963" y="662857"/>
                      <a:pt x="13787" y="685344"/>
                      <a:pt x="22440" y="701005"/>
                    </a:cubicBezTo>
                    <a:cubicBezTo>
                      <a:pt x="39646" y="732026"/>
                      <a:pt x="72147" y="754914"/>
                      <a:pt x="101729" y="774390"/>
                    </a:cubicBezTo>
                    <a:cubicBezTo>
                      <a:pt x="113401" y="782120"/>
                      <a:pt x="125475" y="789448"/>
                      <a:pt x="137751" y="796475"/>
                    </a:cubicBezTo>
                    <a:cubicBezTo>
                      <a:pt x="141675" y="798683"/>
                      <a:pt x="145599" y="800993"/>
                      <a:pt x="149624" y="803101"/>
                    </a:cubicBezTo>
                    <a:cubicBezTo>
                      <a:pt x="151335" y="804004"/>
                      <a:pt x="156869" y="805510"/>
                      <a:pt x="154957" y="805309"/>
                    </a:cubicBezTo>
                    <a:lnTo>
                      <a:pt x="159887" y="794568"/>
                    </a:lnTo>
                    <a:cubicBezTo>
                      <a:pt x="146505" y="748188"/>
                      <a:pt x="125878" y="699801"/>
                      <a:pt x="90459" y="664764"/>
                    </a:cubicBezTo>
                    <a:cubicBezTo>
                      <a:pt x="74863" y="649305"/>
                      <a:pt x="47293" y="633544"/>
                      <a:pt x="26163" y="650108"/>
                    </a:cubicBezTo>
                    <a:close/>
                    <a:moveTo>
                      <a:pt x="173572" y="805610"/>
                    </a:moveTo>
                    <a:lnTo>
                      <a:pt x="172264" y="818561"/>
                    </a:lnTo>
                    <a:cubicBezTo>
                      <a:pt x="200437" y="797780"/>
                      <a:pt x="232938" y="784027"/>
                      <a:pt x="263627" y="767262"/>
                    </a:cubicBezTo>
                    <a:cubicBezTo>
                      <a:pt x="279122" y="758829"/>
                      <a:pt x="294215" y="749894"/>
                      <a:pt x="308101" y="739153"/>
                    </a:cubicBezTo>
                    <a:cubicBezTo>
                      <a:pt x="325508" y="725500"/>
                      <a:pt x="344928" y="706928"/>
                      <a:pt x="349355" y="684843"/>
                    </a:cubicBezTo>
                    <a:cubicBezTo>
                      <a:pt x="352072" y="671089"/>
                      <a:pt x="346538" y="657637"/>
                      <a:pt x="330237" y="657737"/>
                    </a:cubicBezTo>
                    <a:cubicBezTo>
                      <a:pt x="276204" y="658340"/>
                      <a:pt x="224486" y="717469"/>
                      <a:pt x="197318" y="756119"/>
                    </a:cubicBezTo>
                    <a:cubicBezTo>
                      <a:pt x="187055" y="770575"/>
                      <a:pt x="175182" y="788043"/>
                      <a:pt x="173572" y="80561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 rot="10800000" flipH="1">
                <a:off x="671246" y="299020"/>
                <a:ext cx="430183" cy="194678"/>
              </a:xfrm>
              <a:custGeom>
                <a:avLst/>
                <a:gdLst/>
                <a:ahLst/>
                <a:cxnLst/>
                <a:rect l="l" t="t" r="r" b="b"/>
                <a:pathLst>
                  <a:path w="860366" h="389355" extrusionOk="0">
                    <a:moveTo>
                      <a:pt x="144793" y="198364"/>
                    </a:moveTo>
                    <a:lnTo>
                      <a:pt x="162502" y="188124"/>
                    </a:lnTo>
                    <a:cubicBezTo>
                      <a:pt x="236659" y="202881"/>
                      <a:pt x="310615" y="232998"/>
                      <a:pt x="364145" y="288814"/>
                    </a:cubicBezTo>
                    <a:cubicBezTo>
                      <a:pt x="381149" y="306684"/>
                      <a:pt x="416467" y="347442"/>
                      <a:pt x="398859" y="375450"/>
                    </a:cubicBezTo>
                    <a:cubicBezTo>
                      <a:pt x="384973" y="397636"/>
                      <a:pt x="349756" y="388300"/>
                      <a:pt x="330839" y="381273"/>
                    </a:cubicBezTo>
                    <a:cubicBezTo>
                      <a:pt x="275599" y="360794"/>
                      <a:pt x="227502" y="315819"/>
                      <a:pt x="189065" y="271648"/>
                    </a:cubicBezTo>
                    <a:cubicBezTo>
                      <a:pt x="176589" y="257392"/>
                      <a:pt x="165218" y="242033"/>
                      <a:pt x="155559" y="225670"/>
                    </a:cubicBezTo>
                    <a:cubicBezTo>
                      <a:pt x="150628" y="217237"/>
                      <a:pt x="138051" y="191337"/>
                      <a:pt x="144793" y="198364"/>
                    </a:cubicBezTo>
                    <a:close/>
                    <a:moveTo>
                      <a:pt x="379338" y="253578"/>
                    </a:moveTo>
                    <a:cubicBezTo>
                      <a:pt x="410732" y="288212"/>
                      <a:pt x="526948" y="416509"/>
                      <a:pt x="583497" y="363403"/>
                    </a:cubicBezTo>
                    <a:cubicBezTo>
                      <a:pt x="610060" y="338406"/>
                      <a:pt x="578365" y="300660"/>
                      <a:pt x="559549" y="284397"/>
                    </a:cubicBezTo>
                    <a:cubicBezTo>
                      <a:pt x="505214" y="237616"/>
                      <a:pt x="432868" y="208102"/>
                      <a:pt x="367264" y="181599"/>
                    </a:cubicBezTo>
                    <a:lnTo>
                      <a:pt x="330135" y="179189"/>
                    </a:lnTo>
                    <a:cubicBezTo>
                      <a:pt x="332248" y="184309"/>
                      <a:pt x="336776" y="199669"/>
                      <a:pt x="340700" y="205190"/>
                    </a:cubicBezTo>
                    <a:cubicBezTo>
                      <a:pt x="352674" y="222056"/>
                      <a:pt x="365553" y="238319"/>
                      <a:pt x="379338" y="253578"/>
                    </a:cubicBezTo>
                    <a:close/>
                    <a:moveTo>
                      <a:pt x="528860" y="240326"/>
                    </a:moveTo>
                    <a:cubicBezTo>
                      <a:pt x="579874" y="277671"/>
                      <a:pt x="640146" y="322846"/>
                      <a:pt x="702732" y="336700"/>
                    </a:cubicBezTo>
                    <a:cubicBezTo>
                      <a:pt x="796309" y="357480"/>
                      <a:pt x="721849" y="264822"/>
                      <a:pt x="686331" y="244242"/>
                    </a:cubicBezTo>
                    <a:cubicBezTo>
                      <a:pt x="663691" y="231091"/>
                      <a:pt x="639844" y="219746"/>
                      <a:pt x="615494" y="210210"/>
                    </a:cubicBezTo>
                    <a:cubicBezTo>
                      <a:pt x="574642" y="194248"/>
                      <a:pt x="532382" y="182804"/>
                      <a:pt x="489316" y="174672"/>
                    </a:cubicBezTo>
                    <a:lnTo>
                      <a:pt x="463658" y="175375"/>
                    </a:lnTo>
                    <a:cubicBezTo>
                      <a:pt x="451584" y="186217"/>
                      <a:pt x="519402" y="233399"/>
                      <a:pt x="528860" y="240326"/>
                    </a:cubicBezTo>
                    <a:close/>
                    <a:moveTo>
                      <a:pt x="806069" y="184610"/>
                    </a:moveTo>
                    <a:cubicBezTo>
                      <a:pt x="821162" y="181499"/>
                      <a:pt x="863322" y="173869"/>
                      <a:pt x="860202" y="149675"/>
                    </a:cubicBezTo>
                    <a:cubicBezTo>
                      <a:pt x="855473" y="112531"/>
                      <a:pt x="790070" y="102291"/>
                      <a:pt x="763204" y="98878"/>
                    </a:cubicBezTo>
                    <a:cubicBezTo>
                      <a:pt x="667816" y="86531"/>
                      <a:pt x="573636" y="116949"/>
                      <a:pt x="487907" y="159011"/>
                    </a:cubicBezTo>
                    <a:lnTo>
                      <a:pt x="506623" y="166741"/>
                    </a:lnTo>
                    <a:cubicBezTo>
                      <a:pt x="508937" y="156401"/>
                      <a:pt x="524936" y="176881"/>
                      <a:pt x="534998" y="179491"/>
                    </a:cubicBezTo>
                    <a:cubicBezTo>
                      <a:pt x="554719" y="184510"/>
                      <a:pt x="574743" y="187622"/>
                      <a:pt x="595068" y="189730"/>
                    </a:cubicBezTo>
                    <a:cubicBezTo>
                      <a:pt x="663892" y="196858"/>
                      <a:pt x="737647" y="198564"/>
                      <a:pt x="806069" y="184610"/>
                    </a:cubicBezTo>
                    <a:close/>
                    <a:moveTo>
                      <a:pt x="625958" y="30614"/>
                    </a:moveTo>
                    <a:cubicBezTo>
                      <a:pt x="622336" y="11239"/>
                      <a:pt x="588628" y="14150"/>
                      <a:pt x="575447" y="15957"/>
                    </a:cubicBezTo>
                    <a:cubicBezTo>
                      <a:pt x="529564" y="22382"/>
                      <a:pt x="489316" y="50892"/>
                      <a:pt x="456011" y="82515"/>
                    </a:cubicBezTo>
                    <a:cubicBezTo>
                      <a:pt x="429950" y="107311"/>
                      <a:pt x="411939" y="142848"/>
                      <a:pt x="390608" y="172062"/>
                    </a:cubicBezTo>
                    <a:cubicBezTo>
                      <a:pt x="451684" y="175274"/>
                      <a:pt x="532281" y="123273"/>
                      <a:pt x="580176" y="87535"/>
                    </a:cubicBezTo>
                    <a:cubicBezTo>
                      <a:pt x="594263" y="77094"/>
                      <a:pt x="630185" y="52900"/>
                      <a:pt x="625958" y="30614"/>
                    </a:cubicBezTo>
                    <a:close/>
                    <a:moveTo>
                      <a:pt x="437597" y="53904"/>
                    </a:moveTo>
                    <a:cubicBezTo>
                      <a:pt x="444037" y="41556"/>
                      <a:pt x="453596" y="18467"/>
                      <a:pt x="441723" y="6420"/>
                    </a:cubicBezTo>
                    <a:cubicBezTo>
                      <a:pt x="425020" y="-10546"/>
                      <a:pt x="389601" y="10335"/>
                      <a:pt x="374911" y="20575"/>
                    </a:cubicBezTo>
                    <a:cubicBezTo>
                      <a:pt x="321280" y="58221"/>
                      <a:pt x="289987" y="116346"/>
                      <a:pt x="264329" y="175475"/>
                    </a:cubicBezTo>
                    <a:lnTo>
                      <a:pt x="270065" y="172262"/>
                    </a:lnTo>
                    <a:cubicBezTo>
                      <a:pt x="267750" y="171159"/>
                      <a:pt x="275196" y="173066"/>
                      <a:pt x="277812" y="172765"/>
                    </a:cubicBezTo>
                    <a:cubicBezTo>
                      <a:pt x="282441" y="172162"/>
                      <a:pt x="287069" y="171058"/>
                      <a:pt x="291597" y="169652"/>
                    </a:cubicBezTo>
                    <a:cubicBezTo>
                      <a:pt x="307898" y="164734"/>
                      <a:pt x="323293" y="157003"/>
                      <a:pt x="338185" y="148571"/>
                    </a:cubicBezTo>
                    <a:cubicBezTo>
                      <a:pt x="377225" y="126385"/>
                      <a:pt x="416266" y="95063"/>
                      <a:pt x="437597" y="53904"/>
                    </a:cubicBezTo>
                    <a:close/>
                    <a:moveTo>
                      <a:pt x="294616" y="57919"/>
                    </a:moveTo>
                    <a:cubicBezTo>
                      <a:pt x="300553" y="46174"/>
                      <a:pt x="310212" y="24289"/>
                      <a:pt x="299345" y="12544"/>
                    </a:cubicBezTo>
                    <a:cubicBezTo>
                      <a:pt x="282743" y="-5225"/>
                      <a:pt x="252456" y="19069"/>
                      <a:pt x="240080" y="30915"/>
                    </a:cubicBezTo>
                    <a:cubicBezTo>
                      <a:pt x="196209" y="72877"/>
                      <a:pt x="173670" y="133311"/>
                      <a:pt x="134730" y="179692"/>
                    </a:cubicBezTo>
                    <a:lnTo>
                      <a:pt x="146402" y="182904"/>
                    </a:lnTo>
                    <a:cubicBezTo>
                      <a:pt x="146604" y="184410"/>
                      <a:pt x="158980" y="179692"/>
                      <a:pt x="159382" y="179591"/>
                    </a:cubicBezTo>
                    <a:cubicBezTo>
                      <a:pt x="175784" y="172765"/>
                      <a:pt x="191178" y="162927"/>
                      <a:pt x="205668" y="152486"/>
                    </a:cubicBezTo>
                    <a:cubicBezTo>
                      <a:pt x="240180" y="127790"/>
                      <a:pt x="274693" y="96670"/>
                      <a:pt x="294616" y="57919"/>
                    </a:cubicBezTo>
                    <a:close/>
                    <a:moveTo>
                      <a:pt x="23746" y="192742"/>
                    </a:moveTo>
                    <a:lnTo>
                      <a:pt x="12074" y="196758"/>
                    </a:lnTo>
                    <a:cubicBezTo>
                      <a:pt x="12074" y="194851"/>
                      <a:pt x="13081" y="200573"/>
                      <a:pt x="13785" y="202480"/>
                    </a:cubicBezTo>
                    <a:cubicBezTo>
                      <a:pt x="15495" y="206796"/>
                      <a:pt x="17508" y="211013"/>
                      <a:pt x="19520" y="215229"/>
                    </a:cubicBezTo>
                    <a:cubicBezTo>
                      <a:pt x="25457" y="228380"/>
                      <a:pt x="31796" y="241431"/>
                      <a:pt x="38638" y="254080"/>
                    </a:cubicBezTo>
                    <a:cubicBezTo>
                      <a:pt x="55744" y="286204"/>
                      <a:pt x="76170" y="321541"/>
                      <a:pt x="106657" y="342121"/>
                    </a:cubicBezTo>
                    <a:cubicBezTo>
                      <a:pt x="121952" y="352461"/>
                      <a:pt x="144994" y="358485"/>
                      <a:pt x="159886" y="343225"/>
                    </a:cubicBezTo>
                    <a:cubicBezTo>
                      <a:pt x="179205" y="323348"/>
                      <a:pt x="165722" y="293633"/>
                      <a:pt x="151232" y="276166"/>
                    </a:cubicBezTo>
                    <a:cubicBezTo>
                      <a:pt x="118531" y="236612"/>
                      <a:pt x="70434" y="210912"/>
                      <a:pt x="23746" y="192742"/>
                    </a:cubicBezTo>
                    <a:close/>
                    <a:moveTo>
                      <a:pt x="183330" y="32120"/>
                    </a:moveTo>
                    <a:cubicBezTo>
                      <a:pt x="185242" y="15555"/>
                      <a:pt x="171759" y="8528"/>
                      <a:pt x="157269" y="10034"/>
                    </a:cubicBezTo>
                    <a:cubicBezTo>
                      <a:pt x="133825" y="12443"/>
                      <a:pt x="112594" y="30413"/>
                      <a:pt x="96595" y="46876"/>
                    </a:cubicBezTo>
                    <a:cubicBezTo>
                      <a:pt x="84018" y="60028"/>
                      <a:pt x="73151" y="74584"/>
                      <a:pt x="62787" y="89542"/>
                    </a:cubicBezTo>
                    <a:cubicBezTo>
                      <a:pt x="42160" y="119257"/>
                      <a:pt x="24551" y="151080"/>
                      <a:pt x="0" y="177884"/>
                    </a:cubicBezTo>
                    <a:lnTo>
                      <a:pt x="13684" y="177784"/>
                    </a:lnTo>
                    <a:cubicBezTo>
                      <a:pt x="31997" y="177784"/>
                      <a:pt x="51417" y="167344"/>
                      <a:pt x="67516" y="158308"/>
                    </a:cubicBezTo>
                    <a:cubicBezTo>
                      <a:pt x="110481" y="134316"/>
                      <a:pt x="177192" y="87233"/>
                      <a:pt x="183330" y="3212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 rot="10800000" flipH="1">
                <a:off x="455752" y="392226"/>
                <a:ext cx="481232" cy="488174"/>
              </a:xfrm>
              <a:custGeom>
                <a:avLst/>
                <a:gdLst/>
                <a:ahLst/>
                <a:cxnLst/>
                <a:rect l="l" t="t" r="r" b="b"/>
                <a:pathLst>
                  <a:path w="962464" h="976347" extrusionOk="0">
                    <a:moveTo>
                      <a:pt x="8484" y="379172"/>
                    </a:moveTo>
                    <a:cubicBezTo>
                      <a:pt x="21163" y="254890"/>
                      <a:pt x="45311" y="132415"/>
                      <a:pt x="60002" y="63046"/>
                    </a:cubicBezTo>
                    <a:cubicBezTo>
                      <a:pt x="65335" y="37849"/>
                      <a:pt x="69561" y="19578"/>
                      <a:pt x="71573" y="10945"/>
                    </a:cubicBezTo>
                    <a:lnTo>
                      <a:pt x="72781" y="5624"/>
                    </a:lnTo>
                    <a:cubicBezTo>
                      <a:pt x="73083" y="4018"/>
                      <a:pt x="73686" y="2412"/>
                      <a:pt x="74693" y="1006"/>
                    </a:cubicBezTo>
                    <a:cubicBezTo>
                      <a:pt x="75095" y="605"/>
                      <a:pt x="96426" y="-3913"/>
                      <a:pt x="93609" y="10141"/>
                    </a:cubicBezTo>
                    <a:cubicBezTo>
                      <a:pt x="93408" y="11045"/>
                      <a:pt x="93106" y="12852"/>
                      <a:pt x="92502" y="15462"/>
                    </a:cubicBezTo>
                    <a:cubicBezTo>
                      <a:pt x="90792" y="24095"/>
                      <a:pt x="87069" y="42266"/>
                      <a:pt x="82340" y="67463"/>
                    </a:cubicBezTo>
                    <a:cubicBezTo>
                      <a:pt x="69259" y="136632"/>
                      <a:pt x="48531" y="258605"/>
                      <a:pt x="37463" y="381983"/>
                    </a:cubicBezTo>
                    <a:cubicBezTo>
                      <a:pt x="30822" y="455065"/>
                      <a:pt x="27602" y="528651"/>
                      <a:pt x="31828" y="591997"/>
                    </a:cubicBezTo>
                    <a:cubicBezTo>
                      <a:pt x="34948" y="638878"/>
                      <a:pt x="41890" y="680038"/>
                      <a:pt x="55172" y="710857"/>
                    </a:cubicBezTo>
                    <a:cubicBezTo>
                      <a:pt x="71674" y="748804"/>
                      <a:pt x="98137" y="769886"/>
                      <a:pt x="139794" y="761654"/>
                    </a:cubicBezTo>
                    <a:cubicBezTo>
                      <a:pt x="149755" y="759646"/>
                      <a:pt x="166659" y="750210"/>
                      <a:pt x="184268" y="739468"/>
                    </a:cubicBezTo>
                    <a:cubicBezTo>
                      <a:pt x="187991" y="737159"/>
                      <a:pt x="191513" y="734850"/>
                      <a:pt x="195236" y="732441"/>
                    </a:cubicBezTo>
                    <a:cubicBezTo>
                      <a:pt x="217271" y="706340"/>
                      <a:pt x="239307" y="683350"/>
                      <a:pt x="239307" y="683350"/>
                    </a:cubicBezTo>
                    <a:cubicBezTo>
                      <a:pt x="243433" y="678833"/>
                      <a:pt x="250577" y="678633"/>
                      <a:pt x="255004" y="682849"/>
                    </a:cubicBezTo>
                    <a:cubicBezTo>
                      <a:pt x="257922" y="685459"/>
                      <a:pt x="258425" y="689073"/>
                      <a:pt x="257721" y="692687"/>
                    </a:cubicBezTo>
                    <a:cubicBezTo>
                      <a:pt x="261142" y="692687"/>
                      <a:pt x="264462" y="693691"/>
                      <a:pt x="266777" y="696602"/>
                    </a:cubicBezTo>
                    <a:cubicBezTo>
                      <a:pt x="270399" y="701421"/>
                      <a:pt x="269493" y="708448"/>
                      <a:pt x="264563" y="712162"/>
                    </a:cubicBezTo>
                    <a:cubicBezTo>
                      <a:pt x="264563" y="712162"/>
                      <a:pt x="239307" y="731538"/>
                      <a:pt x="211435" y="750511"/>
                    </a:cubicBezTo>
                    <a:cubicBezTo>
                      <a:pt x="208216" y="754526"/>
                      <a:pt x="204996" y="758341"/>
                      <a:pt x="201876" y="762357"/>
                    </a:cubicBezTo>
                    <a:cubicBezTo>
                      <a:pt x="188796" y="779323"/>
                      <a:pt x="177225" y="795787"/>
                      <a:pt x="174105" y="805825"/>
                    </a:cubicBezTo>
                    <a:cubicBezTo>
                      <a:pt x="163540" y="839757"/>
                      <a:pt x="174105" y="865557"/>
                      <a:pt x="198959" y="884932"/>
                    </a:cubicBezTo>
                    <a:cubicBezTo>
                      <a:pt x="229748" y="908825"/>
                      <a:pt x="280260" y="923381"/>
                      <a:pt x="340531" y="932918"/>
                    </a:cubicBezTo>
                    <a:cubicBezTo>
                      <a:pt x="405934" y="943258"/>
                      <a:pt x="482506" y="947073"/>
                      <a:pt x="558978" y="947374"/>
                    </a:cubicBezTo>
                    <a:cubicBezTo>
                      <a:pt x="688073" y="947876"/>
                      <a:pt x="816465" y="938540"/>
                      <a:pt x="889414" y="931813"/>
                    </a:cubicBezTo>
                    <a:cubicBezTo>
                      <a:pt x="915978" y="929405"/>
                      <a:pt x="935197" y="927396"/>
                      <a:pt x="944353" y="926392"/>
                    </a:cubicBezTo>
                    <a:lnTo>
                      <a:pt x="952302" y="925690"/>
                    </a:lnTo>
                    <a:cubicBezTo>
                      <a:pt x="957233" y="925991"/>
                      <a:pt x="959346" y="928802"/>
                      <a:pt x="959949" y="929605"/>
                    </a:cubicBezTo>
                    <a:cubicBezTo>
                      <a:pt x="961660" y="931613"/>
                      <a:pt x="962364" y="933822"/>
                      <a:pt x="962465" y="936130"/>
                    </a:cubicBezTo>
                    <a:cubicBezTo>
                      <a:pt x="962465" y="938339"/>
                      <a:pt x="962163" y="942555"/>
                      <a:pt x="957233" y="945466"/>
                    </a:cubicBezTo>
                    <a:cubicBezTo>
                      <a:pt x="955723" y="946370"/>
                      <a:pt x="954013" y="946872"/>
                      <a:pt x="952302" y="946972"/>
                    </a:cubicBezTo>
                    <a:cubicBezTo>
                      <a:pt x="952302" y="946571"/>
                      <a:pt x="951799" y="946571"/>
                      <a:pt x="950994" y="946772"/>
                    </a:cubicBezTo>
                    <a:lnTo>
                      <a:pt x="951095" y="946972"/>
                    </a:lnTo>
                    <a:lnTo>
                      <a:pt x="950491" y="946872"/>
                    </a:lnTo>
                    <a:cubicBezTo>
                      <a:pt x="949485" y="947173"/>
                      <a:pt x="948177" y="947475"/>
                      <a:pt x="946869" y="947675"/>
                    </a:cubicBezTo>
                    <a:cubicBezTo>
                      <a:pt x="937712" y="948880"/>
                      <a:pt x="918393" y="951389"/>
                      <a:pt x="891729" y="954401"/>
                    </a:cubicBezTo>
                    <a:cubicBezTo>
                      <a:pt x="818377" y="962633"/>
                      <a:pt x="689080" y="975383"/>
                      <a:pt x="558978" y="976286"/>
                    </a:cubicBezTo>
                    <a:cubicBezTo>
                      <a:pt x="480896" y="976889"/>
                      <a:pt x="402513" y="973174"/>
                      <a:pt x="335802" y="962332"/>
                    </a:cubicBezTo>
                    <a:cubicBezTo>
                      <a:pt x="283681" y="953799"/>
                      <a:pt x="238603" y="940648"/>
                      <a:pt x="205700" y="922377"/>
                    </a:cubicBezTo>
                    <a:cubicBezTo>
                      <a:pt x="154987" y="894067"/>
                      <a:pt x="131342" y="853811"/>
                      <a:pt x="149856" y="798095"/>
                    </a:cubicBezTo>
                    <a:cubicBezTo>
                      <a:pt x="151365" y="793578"/>
                      <a:pt x="154384" y="787856"/>
                      <a:pt x="158207" y="781531"/>
                    </a:cubicBezTo>
                    <a:cubicBezTo>
                      <a:pt x="153378" y="783639"/>
                      <a:pt x="148548" y="785748"/>
                      <a:pt x="145026" y="786550"/>
                    </a:cubicBezTo>
                    <a:cubicBezTo>
                      <a:pt x="89484" y="798798"/>
                      <a:pt x="52556" y="772697"/>
                      <a:pt x="29615" y="722201"/>
                    </a:cubicBezTo>
                    <a:cubicBezTo>
                      <a:pt x="14522" y="689073"/>
                      <a:pt x="5768" y="644700"/>
                      <a:pt x="2145" y="594105"/>
                    </a:cubicBezTo>
                    <a:cubicBezTo>
                      <a:pt x="-2584" y="529254"/>
                      <a:pt x="938" y="453861"/>
                      <a:pt x="8484" y="379172"/>
                    </a:cubicBezTo>
                    <a:close/>
                    <a:moveTo>
                      <a:pt x="952302" y="946972"/>
                    </a:moveTo>
                    <a:cubicBezTo>
                      <a:pt x="951900" y="946972"/>
                      <a:pt x="951497" y="946972"/>
                      <a:pt x="951095" y="946972"/>
                    </a:cubicBezTo>
                    <a:cubicBezTo>
                      <a:pt x="952202" y="950887"/>
                      <a:pt x="953006" y="952293"/>
                      <a:pt x="952302" y="94697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 rot="10800000" flipH="1">
                <a:off x="1107825" y="1041611"/>
                <a:ext cx="245740" cy="229708"/>
              </a:xfrm>
              <a:custGeom>
                <a:avLst/>
                <a:gdLst/>
                <a:ahLst/>
                <a:cxnLst/>
                <a:rect l="l" t="t" r="r" b="b"/>
                <a:pathLst>
                  <a:path w="491479" h="459415" extrusionOk="0">
                    <a:moveTo>
                      <a:pt x="80923" y="10"/>
                    </a:moveTo>
                    <a:cubicBezTo>
                      <a:pt x="198850" y="2319"/>
                      <a:pt x="23771" y="338622"/>
                      <a:pt x="8779" y="427667"/>
                    </a:cubicBezTo>
                    <a:cubicBezTo>
                      <a:pt x="8779" y="427667"/>
                      <a:pt x="-37104" y="-2399"/>
                      <a:pt x="80923" y="10"/>
                    </a:cubicBezTo>
                    <a:close/>
                    <a:moveTo>
                      <a:pt x="45706" y="455576"/>
                    </a:moveTo>
                    <a:cubicBezTo>
                      <a:pt x="45706" y="455576"/>
                      <a:pt x="495378" y="488102"/>
                      <a:pt x="491454" y="363820"/>
                    </a:cubicBezTo>
                    <a:cubicBezTo>
                      <a:pt x="487530" y="239639"/>
                      <a:pt x="138579" y="436502"/>
                      <a:pt x="45706" y="455576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 rot="10800000" flipH="1">
                <a:off x="850400" y="764750"/>
                <a:ext cx="426277" cy="435940"/>
              </a:xfrm>
              <a:custGeom>
                <a:avLst/>
                <a:gdLst/>
                <a:ahLst/>
                <a:cxnLst/>
                <a:rect l="l" t="t" r="r" b="b"/>
                <a:pathLst>
                  <a:path w="852555" h="871879" extrusionOk="0">
                    <a:moveTo>
                      <a:pt x="781215" y="0"/>
                    </a:moveTo>
                    <a:cubicBezTo>
                      <a:pt x="820659" y="0"/>
                      <a:pt x="852555" y="30418"/>
                      <a:pt x="852555" y="67863"/>
                    </a:cubicBezTo>
                    <a:cubicBezTo>
                      <a:pt x="852555" y="105308"/>
                      <a:pt x="820659" y="135726"/>
                      <a:pt x="781215" y="135726"/>
                    </a:cubicBezTo>
                    <a:cubicBezTo>
                      <a:pt x="741873" y="135726"/>
                      <a:pt x="709876" y="105308"/>
                      <a:pt x="709876" y="67863"/>
                    </a:cubicBezTo>
                    <a:cubicBezTo>
                      <a:pt x="709876" y="30418"/>
                      <a:pt x="741873" y="0"/>
                      <a:pt x="781215" y="0"/>
                    </a:cubicBezTo>
                    <a:close/>
                    <a:moveTo>
                      <a:pt x="497265" y="804016"/>
                    </a:moveTo>
                    <a:cubicBezTo>
                      <a:pt x="497265" y="841461"/>
                      <a:pt x="529262" y="871879"/>
                      <a:pt x="568605" y="871879"/>
                    </a:cubicBezTo>
                    <a:cubicBezTo>
                      <a:pt x="608048" y="871879"/>
                      <a:pt x="640045" y="841461"/>
                      <a:pt x="640045" y="804016"/>
                    </a:cubicBezTo>
                    <a:cubicBezTo>
                      <a:pt x="640045" y="766471"/>
                      <a:pt x="608048" y="736053"/>
                      <a:pt x="568605" y="736053"/>
                    </a:cubicBezTo>
                    <a:cubicBezTo>
                      <a:pt x="529262" y="736053"/>
                      <a:pt x="497265" y="766471"/>
                      <a:pt x="497265" y="804016"/>
                    </a:cubicBezTo>
                    <a:close/>
                    <a:moveTo>
                      <a:pt x="0" y="350258"/>
                    </a:moveTo>
                    <a:cubicBezTo>
                      <a:pt x="0" y="387703"/>
                      <a:pt x="31997" y="418121"/>
                      <a:pt x="71340" y="418121"/>
                    </a:cubicBezTo>
                    <a:cubicBezTo>
                      <a:pt x="110783" y="418121"/>
                      <a:pt x="142780" y="387703"/>
                      <a:pt x="142780" y="350258"/>
                    </a:cubicBezTo>
                    <a:cubicBezTo>
                      <a:pt x="142780" y="312813"/>
                      <a:pt x="110783" y="282394"/>
                      <a:pt x="71340" y="282394"/>
                    </a:cubicBezTo>
                    <a:cubicBezTo>
                      <a:pt x="31997" y="282394"/>
                      <a:pt x="0" y="312813"/>
                      <a:pt x="0" y="350258"/>
                    </a:cubicBezTo>
                    <a:close/>
                    <a:moveTo>
                      <a:pt x="363843" y="419325"/>
                    </a:moveTo>
                    <a:cubicBezTo>
                      <a:pt x="363843" y="456770"/>
                      <a:pt x="395840" y="487188"/>
                      <a:pt x="435283" y="487188"/>
                    </a:cubicBezTo>
                    <a:cubicBezTo>
                      <a:pt x="474626" y="487188"/>
                      <a:pt x="506623" y="456770"/>
                      <a:pt x="506623" y="419325"/>
                    </a:cubicBezTo>
                    <a:cubicBezTo>
                      <a:pt x="506623" y="381880"/>
                      <a:pt x="474626" y="351462"/>
                      <a:pt x="435283" y="351462"/>
                    </a:cubicBezTo>
                    <a:cubicBezTo>
                      <a:pt x="395840" y="351462"/>
                      <a:pt x="363843" y="381880"/>
                      <a:pt x="363843" y="419325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 rot="10800000" flipH="1">
                <a:off x="323353" y="1133013"/>
                <a:ext cx="528350" cy="1014306"/>
              </a:xfrm>
              <a:custGeom>
                <a:avLst/>
                <a:gdLst/>
                <a:ahLst/>
                <a:cxnLst/>
                <a:rect l="l" t="t" r="r" b="b"/>
                <a:pathLst>
                  <a:path w="1056700" h="2028612" extrusionOk="0">
                    <a:moveTo>
                      <a:pt x="13883" y="1847180"/>
                    </a:moveTo>
                    <a:cubicBezTo>
                      <a:pt x="39239" y="1802206"/>
                      <a:pt x="90253" y="1772491"/>
                      <a:pt x="124565" y="1734243"/>
                    </a:cubicBezTo>
                    <a:cubicBezTo>
                      <a:pt x="160889" y="1693485"/>
                      <a:pt x="189465" y="1615784"/>
                      <a:pt x="249837" y="1603135"/>
                    </a:cubicBezTo>
                    <a:cubicBezTo>
                      <a:pt x="287871" y="1595104"/>
                      <a:pt x="331440" y="1561072"/>
                      <a:pt x="388190" y="1654835"/>
                    </a:cubicBezTo>
                    <a:cubicBezTo>
                      <a:pt x="410125" y="1690875"/>
                      <a:pt x="507626" y="1831520"/>
                      <a:pt x="529762" y="1888440"/>
                    </a:cubicBezTo>
                    <a:cubicBezTo>
                      <a:pt x="561860" y="1970358"/>
                      <a:pt x="536907" y="1963933"/>
                      <a:pt x="527448" y="1982104"/>
                    </a:cubicBezTo>
                    <a:cubicBezTo>
                      <a:pt x="518996" y="1998266"/>
                      <a:pt x="488609" y="1997563"/>
                      <a:pt x="472912" y="1997061"/>
                    </a:cubicBezTo>
                    <a:cubicBezTo>
                      <a:pt x="424816" y="1995455"/>
                      <a:pt x="379335" y="1988829"/>
                      <a:pt x="331239" y="1996359"/>
                    </a:cubicBezTo>
                    <a:cubicBezTo>
                      <a:pt x="278916" y="2004591"/>
                      <a:pt x="230015" y="2027479"/>
                      <a:pt x="176485" y="2028583"/>
                    </a:cubicBezTo>
                    <a:cubicBezTo>
                      <a:pt x="83512" y="2030391"/>
                      <a:pt x="-42163" y="1946766"/>
                      <a:pt x="13883" y="1847180"/>
                    </a:cubicBezTo>
                    <a:close/>
                    <a:moveTo>
                      <a:pt x="591443" y="1634255"/>
                    </a:moveTo>
                    <a:cubicBezTo>
                      <a:pt x="573331" y="1677423"/>
                      <a:pt x="556729" y="1723602"/>
                      <a:pt x="552201" y="1770182"/>
                    </a:cubicBezTo>
                    <a:cubicBezTo>
                      <a:pt x="552201" y="1770684"/>
                      <a:pt x="553408" y="1824292"/>
                      <a:pt x="561458" y="1818871"/>
                    </a:cubicBezTo>
                    <a:cubicBezTo>
                      <a:pt x="642558" y="1864648"/>
                      <a:pt x="907390" y="1795480"/>
                      <a:pt x="933451" y="1743478"/>
                    </a:cubicBezTo>
                    <a:cubicBezTo>
                      <a:pt x="958807" y="1692883"/>
                      <a:pt x="1010928" y="1663067"/>
                      <a:pt x="1038096" y="1614680"/>
                    </a:cubicBezTo>
                    <a:cubicBezTo>
                      <a:pt x="1088708" y="1525032"/>
                      <a:pt x="1028034" y="1401553"/>
                      <a:pt x="952267" y="1344733"/>
                    </a:cubicBezTo>
                    <a:cubicBezTo>
                      <a:pt x="831523" y="1254082"/>
                      <a:pt x="684416" y="1465100"/>
                      <a:pt x="636319" y="1545712"/>
                    </a:cubicBezTo>
                    <a:cubicBezTo>
                      <a:pt x="619214" y="1574323"/>
                      <a:pt x="604322" y="1603737"/>
                      <a:pt x="591443" y="1634255"/>
                    </a:cubicBezTo>
                    <a:close/>
                    <a:moveTo>
                      <a:pt x="545660" y="1335698"/>
                    </a:moveTo>
                    <a:cubicBezTo>
                      <a:pt x="560452" y="1388503"/>
                      <a:pt x="593254" y="1356880"/>
                      <a:pt x="684718" y="1333188"/>
                    </a:cubicBezTo>
                    <a:cubicBezTo>
                      <a:pt x="728387" y="1321945"/>
                      <a:pt x="756862" y="1286708"/>
                      <a:pt x="794595" y="1262414"/>
                    </a:cubicBezTo>
                    <a:cubicBezTo>
                      <a:pt x="839975" y="1233100"/>
                      <a:pt x="894511" y="1216034"/>
                      <a:pt x="934860" y="1179995"/>
                    </a:cubicBezTo>
                    <a:cubicBezTo>
                      <a:pt x="966756" y="1151584"/>
                      <a:pt x="1000665" y="1110526"/>
                      <a:pt x="986981" y="1066354"/>
                    </a:cubicBezTo>
                    <a:cubicBezTo>
                      <a:pt x="972290" y="1018970"/>
                      <a:pt x="929426" y="981927"/>
                      <a:pt x="894611" y="947795"/>
                    </a:cubicBezTo>
                    <a:cubicBezTo>
                      <a:pt x="821259" y="875816"/>
                      <a:pt x="755856" y="811265"/>
                      <a:pt x="657047" y="899206"/>
                    </a:cubicBezTo>
                    <a:cubicBezTo>
                      <a:pt x="602410" y="947795"/>
                      <a:pt x="592449" y="1031921"/>
                      <a:pt x="576148" y="1097575"/>
                    </a:cubicBezTo>
                    <a:cubicBezTo>
                      <a:pt x="569004" y="1126086"/>
                      <a:pt x="532681" y="1306284"/>
                      <a:pt x="545660" y="1335698"/>
                    </a:cubicBezTo>
                    <a:close/>
                    <a:moveTo>
                      <a:pt x="532681" y="1132611"/>
                    </a:moveTo>
                    <a:cubicBezTo>
                      <a:pt x="532379" y="1119159"/>
                      <a:pt x="530165" y="1105305"/>
                      <a:pt x="527951" y="1091753"/>
                    </a:cubicBezTo>
                    <a:cubicBezTo>
                      <a:pt x="521813" y="1055010"/>
                      <a:pt x="512959" y="1017866"/>
                      <a:pt x="496457" y="981626"/>
                    </a:cubicBezTo>
                    <a:cubicBezTo>
                      <a:pt x="458725" y="898805"/>
                      <a:pt x="376719" y="823111"/>
                      <a:pt x="293406" y="773419"/>
                    </a:cubicBezTo>
                    <a:cubicBezTo>
                      <a:pt x="255975" y="751132"/>
                      <a:pt x="258289" y="713487"/>
                      <a:pt x="223273" y="731657"/>
                    </a:cubicBezTo>
                    <a:cubicBezTo>
                      <a:pt x="175982" y="756252"/>
                      <a:pt x="122452" y="842989"/>
                      <a:pt x="102127" y="886357"/>
                    </a:cubicBezTo>
                    <a:cubicBezTo>
                      <a:pt x="83512" y="926010"/>
                      <a:pt x="34711" y="946289"/>
                      <a:pt x="19316" y="985340"/>
                    </a:cubicBezTo>
                    <a:cubicBezTo>
                      <a:pt x="-4128" y="1045072"/>
                      <a:pt x="60168" y="1119761"/>
                      <a:pt x="127382" y="1141546"/>
                    </a:cubicBezTo>
                    <a:cubicBezTo>
                      <a:pt x="175982" y="1157307"/>
                      <a:pt x="238769" y="1153291"/>
                      <a:pt x="301153" y="1159816"/>
                    </a:cubicBezTo>
                    <a:cubicBezTo>
                      <a:pt x="403685" y="1170558"/>
                      <a:pt x="504306" y="1182103"/>
                      <a:pt x="531976" y="1150882"/>
                    </a:cubicBezTo>
                    <a:cubicBezTo>
                      <a:pt x="530366" y="1156503"/>
                      <a:pt x="532882" y="1138735"/>
                      <a:pt x="532681" y="1132611"/>
                    </a:cubicBezTo>
                    <a:close/>
                    <a:moveTo>
                      <a:pt x="848226" y="254307"/>
                    </a:moveTo>
                    <a:cubicBezTo>
                      <a:pt x="868249" y="209333"/>
                      <a:pt x="865331" y="113662"/>
                      <a:pt x="788055" y="147091"/>
                    </a:cubicBezTo>
                    <a:cubicBezTo>
                      <a:pt x="705747" y="182629"/>
                      <a:pt x="670530" y="296771"/>
                      <a:pt x="649098" y="372766"/>
                    </a:cubicBezTo>
                    <a:cubicBezTo>
                      <a:pt x="647991" y="376581"/>
                      <a:pt x="625452" y="460004"/>
                      <a:pt x="630282" y="460205"/>
                    </a:cubicBezTo>
                    <a:lnTo>
                      <a:pt x="647287" y="446652"/>
                    </a:lnTo>
                    <a:cubicBezTo>
                      <a:pt x="722350" y="409408"/>
                      <a:pt x="815323" y="328193"/>
                      <a:pt x="848226" y="254307"/>
                    </a:cubicBezTo>
                    <a:close/>
                    <a:moveTo>
                      <a:pt x="357199" y="365538"/>
                    </a:moveTo>
                    <a:cubicBezTo>
                      <a:pt x="349954" y="349978"/>
                      <a:pt x="297129" y="264848"/>
                      <a:pt x="272778" y="284122"/>
                    </a:cubicBezTo>
                    <a:cubicBezTo>
                      <a:pt x="257384" y="296370"/>
                      <a:pt x="260100" y="329900"/>
                      <a:pt x="260503" y="346364"/>
                    </a:cubicBezTo>
                    <a:cubicBezTo>
                      <a:pt x="261308" y="389431"/>
                      <a:pt x="277004" y="503974"/>
                      <a:pt x="344722" y="498855"/>
                    </a:cubicBezTo>
                    <a:cubicBezTo>
                      <a:pt x="416665" y="493333"/>
                      <a:pt x="360419" y="372666"/>
                      <a:pt x="357199" y="365538"/>
                    </a:cubicBezTo>
                    <a:close/>
                    <a:moveTo>
                      <a:pt x="484584" y="118882"/>
                    </a:moveTo>
                    <a:cubicBezTo>
                      <a:pt x="495753" y="75514"/>
                      <a:pt x="470900" y="-12226"/>
                      <a:pt x="429444" y="1427"/>
                    </a:cubicBezTo>
                    <a:cubicBezTo>
                      <a:pt x="385876" y="15782"/>
                      <a:pt x="381348" y="154319"/>
                      <a:pt x="450977" y="159038"/>
                    </a:cubicBezTo>
                    <a:cubicBezTo>
                      <a:pt x="470900" y="160443"/>
                      <a:pt x="480760" y="133238"/>
                      <a:pt x="484584" y="118882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 rot="10800000" flipH="1">
                <a:off x="329503" y="965974"/>
                <a:ext cx="492271" cy="1129201"/>
              </a:xfrm>
              <a:custGeom>
                <a:avLst/>
                <a:gdLst/>
                <a:ahLst/>
                <a:cxnLst/>
                <a:rect l="l" t="t" r="r" b="b"/>
                <a:pathLst>
                  <a:path w="984542" h="2258401" extrusionOk="0">
                    <a:moveTo>
                      <a:pt x="39416" y="1870385"/>
                    </a:moveTo>
                    <a:cubicBezTo>
                      <a:pt x="34988" y="1874200"/>
                      <a:pt x="34385" y="1880925"/>
                      <a:pt x="38208" y="1885443"/>
                    </a:cubicBezTo>
                    <a:cubicBezTo>
                      <a:pt x="55616" y="1906926"/>
                      <a:pt x="81374" y="1908332"/>
                      <a:pt x="107737" y="1898995"/>
                    </a:cubicBezTo>
                    <a:cubicBezTo>
                      <a:pt x="140137" y="1887652"/>
                      <a:pt x="173140" y="1859241"/>
                      <a:pt x="188132" y="1840569"/>
                    </a:cubicBezTo>
                    <a:cubicBezTo>
                      <a:pt x="200006" y="1825712"/>
                      <a:pt x="210168" y="1809549"/>
                      <a:pt x="218117" y="1792483"/>
                    </a:cubicBezTo>
                    <a:cubicBezTo>
                      <a:pt x="222746" y="1782344"/>
                      <a:pt x="224758" y="1771401"/>
                      <a:pt x="227777" y="1760660"/>
                    </a:cubicBezTo>
                    <a:cubicBezTo>
                      <a:pt x="228179" y="1760660"/>
                      <a:pt x="228380" y="1760961"/>
                      <a:pt x="228783" y="1760961"/>
                    </a:cubicBezTo>
                    <a:cubicBezTo>
                      <a:pt x="230493" y="1760860"/>
                      <a:pt x="232003" y="1760258"/>
                      <a:pt x="233411" y="1759455"/>
                    </a:cubicBezTo>
                    <a:cubicBezTo>
                      <a:pt x="241662" y="1762065"/>
                      <a:pt x="254139" y="1769594"/>
                      <a:pt x="255447" y="1770297"/>
                    </a:cubicBezTo>
                    <a:cubicBezTo>
                      <a:pt x="266817" y="1775718"/>
                      <a:pt x="278087" y="1780637"/>
                      <a:pt x="289658" y="1784954"/>
                    </a:cubicBezTo>
                    <a:cubicBezTo>
                      <a:pt x="301431" y="1789270"/>
                      <a:pt x="313405" y="1792784"/>
                      <a:pt x="325982" y="1795595"/>
                    </a:cubicBezTo>
                    <a:cubicBezTo>
                      <a:pt x="346207" y="1799912"/>
                      <a:pt x="367136" y="1801719"/>
                      <a:pt x="387662" y="1805031"/>
                    </a:cubicBezTo>
                    <a:cubicBezTo>
                      <a:pt x="395813" y="1806336"/>
                      <a:pt x="403862" y="1807742"/>
                      <a:pt x="411912" y="1809950"/>
                    </a:cubicBezTo>
                    <a:cubicBezTo>
                      <a:pt x="431835" y="1814970"/>
                      <a:pt x="450751" y="1824406"/>
                      <a:pt x="468158" y="1836152"/>
                    </a:cubicBezTo>
                    <a:cubicBezTo>
                      <a:pt x="486270" y="1848299"/>
                      <a:pt x="502872" y="1862755"/>
                      <a:pt x="516959" y="1878014"/>
                    </a:cubicBezTo>
                    <a:cubicBezTo>
                      <a:pt x="517764" y="1879018"/>
                      <a:pt x="519072" y="1879018"/>
                      <a:pt x="520179" y="1879620"/>
                    </a:cubicBezTo>
                    <a:cubicBezTo>
                      <a:pt x="520280" y="1905019"/>
                      <a:pt x="519978" y="1930417"/>
                      <a:pt x="520179" y="1955816"/>
                    </a:cubicBezTo>
                    <a:cubicBezTo>
                      <a:pt x="521185" y="2053293"/>
                      <a:pt x="523701" y="2150571"/>
                      <a:pt x="529034" y="2247848"/>
                    </a:cubicBezTo>
                    <a:cubicBezTo>
                      <a:pt x="529336" y="2253971"/>
                      <a:pt x="534568" y="2258690"/>
                      <a:pt x="540706" y="2258388"/>
                    </a:cubicBezTo>
                    <a:cubicBezTo>
                      <a:pt x="543221" y="2258288"/>
                      <a:pt x="545234" y="2256883"/>
                      <a:pt x="547045" y="2255377"/>
                    </a:cubicBezTo>
                    <a:cubicBezTo>
                      <a:pt x="551371" y="2258087"/>
                      <a:pt x="556201" y="2258388"/>
                      <a:pt x="558717" y="2256682"/>
                    </a:cubicBezTo>
                    <a:cubicBezTo>
                      <a:pt x="562943" y="2253771"/>
                      <a:pt x="564351" y="2248350"/>
                      <a:pt x="562440" y="2243832"/>
                    </a:cubicBezTo>
                    <a:lnTo>
                      <a:pt x="562037" y="2243933"/>
                    </a:lnTo>
                    <a:cubicBezTo>
                      <a:pt x="560729" y="2244234"/>
                      <a:pt x="560226" y="2242627"/>
                      <a:pt x="560125" y="2240319"/>
                    </a:cubicBezTo>
                    <a:cubicBezTo>
                      <a:pt x="559723" y="2240017"/>
                      <a:pt x="559320" y="2239616"/>
                      <a:pt x="558918" y="2239415"/>
                    </a:cubicBezTo>
                    <a:lnTo>
                      <a:pt x="560025" y="2239917"/>
                    </a:lnTo>
                    <a:cubicBezTo>
                      <a:pt x="559823" y="2235500"/>
                      <a:pt x="561031" y="2229075"/>
                      <a:pt x="561031" y="2228673"/>
                    </a:cubicBezTo>
                    <a:cubicBezTo>
                      <a:pt x="560930" y="2222751"/>
                      <a:pt x="561031" y="2216928"/>
                      <a:pt x="561232" y="2211005"/>
                    </a:cubicBezTo>
                    <a:cubicBezTo>
                      <a:pt x="561433" y="2205182"/>
                      <a:pt x="561735" y="2199360"/>
                      <a:pt x="562238" y="2193537"/>
                    </a:cubicBezTo>
                    <a:cubicBezTo>
                      <a:pt x="563748" y="2175869"/>
                      <a:pt x="566062" y="2158100"/>
                      <a:pt x="568980" y="2140532"/>
                    </a:cubicBezTo>
                    <a:cubicBezTo>
                      <a:pt x="571999" y="2122863"/>
                      <a:pt x="575520" y="2105395"/>
                      <a:pt x="579746" y="2088128"/>
                    </a:cubicBezTo>
                    <a:cubicBezTo>
                      <a:pt x="593129" y="2032011"/>
                      <a:pt x="621604" y="1975492"/>
                      <a:pt x="662557" y="1931020"/>
                    </a:cubicBezTo>
                    <a:cubicBezTo>
                      <a:pt x="701899" y="1888254"/>
                      <a:pt x="753115" y="1856631"/>
                      <a:pt x="814091" y="1848400"/>
                    </a:cubicBezTo>
                    <a:cubicBezTo>
                      <a:pt x="832404" y="1845890"/>
                      <a:pt x="852930" y="1845689"/>
                      <a:pt x="872551" y="1849002"/>
                    </a:cubicBezTo>
                    <a:cubicBezTo>
                      <a:pt x="891266" y="1852114"/>
                      <a:pt x="909278" y="1858438"/>
                      <a:pt x="923364" y="1869682"/>
                    </a:cubicBezTo>
                    <a:cubicBezTo>
                      <a:pt x="946507" y="1888053"/>
                      <a:pt x="955764" y="1919575"/>
                      <a:pt x="954758" y="1950997"/>
                    </a:cubicBezTo>
                    <a:cubicBezTo>
                      <a:pt x="953752" y="1982921"/>
                      <a:pt x="942080" y="2015246"/>
                      <a:pt x="920648" y="2034521"/>
                    </a:cubicBezTo>
                    <a:cubicBezTo>
                      <a:pt x="914711" y="2039841"/>
                      <a:pt x="908070" y="2044158"/>
                      <a:pt x="900825" y="2047270"/>
                    </a:cubicBezTo>
                    <a:cubicBezTo>
                      <a:pt x="893782" y="2050282"/>
                      <a:pt x="886135" y="2052189"/>
                      <a:pt x="878085" y="2052792"/>
                    </a:cubicBezTo>
                    <a:cubicBezTo>
                      <a:pt x="871243" y="2053193"/>
                      <a:pt x="864200" y="2053394"/>
                      <a:pt x="857156" y="2052892"/>
                    </a:cubicBezTo>
                    <a:cubicBezTo>
                      <a:pt x="850515" y="2052390"/>
                      <a:pt x="843774" y="2051386"/>
                      <a:pt x="837435" y="2049479"/>
                    </a:cubicBezTo>
                    <a:cubicBezTo>
                      <a:pt x="832806" y="2048174"/>
                      <a:pt x="828278" y="2046367"/>
                      <a:pt x="824253" y="2043957"/>
                    </a:cubicBezTo>
                    <a:cubicBezTo>
                      <a:pt x="820229" y="2041649"/>
                      <a:pt x="816606" y="2038737"/>
                      <a:pt x="813387" y="2035324"/>
                    </a:cubicBezTo>
                    <a:cubicBezTo>
                      <a:pt x="793866" y="2014242"/>
                      <a:pt x="798595" y="1991655"/>
                      <a:pt x="811676" y="1978704"/>
                    </a:cubicBezTo>
                    <a:cubicBezTo>
                      <a:pt x="819323" y="1971276"/>
                      <a:pt x="829385" y="1966658"/>
                      <a:pt x="838843" y="1968365"/>
                    </a:cubicBezTo>
                    <a:cubicBezTo>
                      <a:pt x="846994" y="1969770"/>
                      <a:pt x="853936" y="1976195"/>
                      <a:pt x="858162" y="1988342"/>
                    </a:cubicBezTo>
                    <a:cubicBezTo>
                      <a:pt x="860074" y="1994064"/>
                      <a:pt x="866413" y="1997276"/>
                      <a:pt x="872249" y="1995269"/>
                    </a:cubicBezTo>
                    <a:cubicBezTo>
                      <a:pt x="878085" y="1993361"/>
                      <a:pt x="881205" y="1987037"/>
                      <a:pt x="879192" y="1981214"/>
                    </a:cubicBezTo>
                    <a:cubicBezTo>
                      <a:pt x="873759" y="1964449"/>
                      <a:pt x="864300" y="1954511"/>
                      <a:pt x="853735" y="1949290"/>
                    </a:cubicBezTo>
                    <a:cubicBezTo>
                      <a:pt x="835120" y="1939954"/>
                      <a:pt x="811575" y="1945978"/>
                      <a:pt x="795074" y="1961538"/>
                    </a:cubicBezTo>
                    <a:cubicBezTo>
                      <a:pt x="773541" y="1981817"/>
                      <a:pt x="763781" y="2017957"/>
                      <a:pt x="794470" y="2052390"/>
                    </a:cubicBezTo>
                    <a:cubicBezTo>
                      <a:pt x="799199" y="2057811"/>
                      <a:pt x="804834" y="2062328"/>
                      <a:pt x="810871" y="2066043"/>
                    </a:cubicBezTo>
                    <a:cubicBezTo>
                      <a:pt x="816707" y="2069657"/>
                      <a:pt x="823147" y="2072468"/>
                      <a:pt x="829989" y="2074576"/>
                    </a:cubicBezTo>
                    <a:cubicBezTo>
                      <a:pt x="838038" y="2077086"/>
                      <a:pt x="846491" y="2078592"/>
                      <a:pt x="855043" y="2079294"/>
                    </a:cubicBezTo>
                    <a:cubicBezTo>
                      <a:pt x="863294" y="2079997"/>
                      <a:pt x="871646" y="2080097"/>
                      <a:pt x="879695" y="2079595"/>
                    </a:cubicBezTo>
                    <a:cubicBezTo>
                      <a:pt x="890864" y="2079093"/>
                      <a:pt x="901530" y="2076584"/>
                      <a:pt x="911491" y="2072468"/>
                    </a:cubicBezTo>
                    <a:cubicBezTo>
                      <a:pt x="921553" y="2068352"/>
                      <a:pt x="930810" y="2062529"/>
                      <a:pt x="939162" y="2055301"/>
                    </a:cubicBezTo>
                    <a:cubicBezTo>
                      <a:pt x="966229" y="2031609"/>
                      <a:pt x="982328" y="1991956"/>
                      <a:pt x="984038" y="1952001"/>
                    </a:cubicBezTo>
                    <a:cubicBezTo>
                      <a:pt x="985749" y="1911143"/>
                      <a:pt x="972165" y="1870485"/>
                      <a:pt x="942180" y="1846392"/>
                    </a:cubicBezTo>
                    <a:cubicBezTo>
                      <a:pt x="927590" y="1834747"/>
                      <a:pt x="909982" y="1826816"/>
                      <a:pt x="891065" y="1822098"/>
                    </a:cubicBezTo>
                    <a:cubicBezTo>
                      <a:pt x="864401" y="1815572"/>
                      <a:pt x="835322" y="1815371"/>
                      <a:pt x="809965" y="1818985"/>
                    </a:cubicBezTo>
                    <a:cubicBezTo>
                      <a:pt x="742147" y="1828924"/>
                      <a:pt x="685297" y="1864261"/>
                      <a:pt x="642030" y="1912548"/>
                    </a:cubicBezTo>
                    <a:cubicBezTo>
                      <a:pt x="598764" y="1960936"/>
                      <a:pt x="569181" y="2022173"/>
                      <a:pt x="555799" y="2082607"/>
                    </a:cubicBezTo>
                    <a:cubicBezTo>
                      <a:pt x="553082" y="2095156"/>
                      <a:pt x="550969" y="2107905"/>
                      <a:pt x="548755" y="2120655"/>
                    </a:cubicBezTo>
                    <a:cubicBezTo>
                      <a:pt x="547548" y="2065641"/>
                      <a:pt x="545535" y="2010728"/>
                      <a:pt x="545435" y="1955715"/>
                    </a:cubicBezTo>
                    <a:cubicBezTo>
                      <a:pt x="545334" y="1884740"/>
                      <a:pt x="546240" y="1813765"/>
                      <a:pt x="546944" y="1742690"/>
                    </a:cubicBezTo>
                    <a:cubicBezTo>
                      <a:pt x="555497" y="1716488"/>
                      <a:pt x="568376" y="1691190"/>
                      <a:pt x="585280" y="1667398"/>
                    </a:cubicBezTo>
                    <a:cubicBezTo>
                      <a:pt x="603996" y="1641297"/>
                      <a:pt x="626837" y="1617304"/>
                      <a:pt x="651287" y="1595720"/>
                    </a:cubicBezTo>
                    <a:cubicBezTo>
                      <a:pt x="676442" y="1573434"/>
                      <a:pt x="703409" y="1553657"/>
                      <a:pt x="730274" y="1537896"/>
                    </a:cubicBezTo>
                    <a:cubicBezTo>
                      <a:pt x="758247" y="1521633"/>
                      <a:pt x="785615" y="1510188"/>
                      <a:pt x="810770" y="1503964"/>
                    </a:cubicBezTo>
                    <a:cubicBezTo>
                      <a:pt x="817512" y="1520127"/>
                      <a:pt x="824555" y="1536390"/>
                      <a:pt x="829888" y="1553557"/>
                    </a:cubicBezTo>
                    <a:cubicBezTo>
                      <a:pt x="833611" y="1565804"/>
                      <a:pt x="836127" y="1573434"/>
                      <a:pt x="837535" y="1578754"/>
                    </a:cubicBezTo>
                    <a:cubicBezTo>
                      <a:pt x="838441" y="1581766"/>
                      <a:pt x="838944" y="1583573"/>
                      <a:pt x="838843" y="1585280"/>
                    </a:cubicBezTo>
                    <a:cubicBezTo>
                      <a:pt x="838441" y="1591403"/>
                      <a:pt x="835020" y="1597326"/>
                      <a:pt x="830995" y="1621319"/>
                    </a:cubicBezTo>
                    <a:cubicBezTo>
                      <a:pt x="829486" y="1630153"/>
                      <a:pt x="831398" y="1638687"/>
                      <a:pt x="836429" y="1646015"/>
                    </a:cubicBezTo>
                    <a:cubicBezTo>
                      <a:pt x="844478" y="1657761"/>
                      <a:pt x="860477" y="1666896"/>
                      <a:pt x="878186" y="1668101"/>
                    </a:cubicBezTo>
                    <a:cubicBezTo>
                      <a:pt x="898511" y="1669506"/>
                      <a:pt x="920748" y="1661475"/>
                      <a:pt x="932923" y="1636880"/>
                    </a:cubicBezTo>
                    <a:cubicBezTo>
                      <a:pt x="935841" y="1631458"/>
                      <a:pt x="933728" y="1624733"/>
                      <a:pt x="928295" y="1621922"/>
                    </a:cubicBezTo>
                    <a:cubicBezTo>
                      <a:pt x="922761" y="1619111"/>
                      <a:pt x="916120" y="1621219"/>
                      <a:pt x="913202" y="1626640"/>
                    </a:cubicBezTo>
                    <a:cubicBezTo>
                      <a:pt x="905454" y="1640695"/>
                      <a:pt x="892273" y="1645011"/>
                      <a:pt x="880299" y="1643706"/>
                    </a:cubicBezTo>
                    <a:cubicBezTo>
                      <a:pt x="873557" y="1643003"/>
                      <a:pt x="867118" y="1640293"/>
                      <a:pt x="862489" y="1636579"/>
                    </a:cubicBezTo>
                    <a:cubicBezTo>
                      <a:pt x="858967" y="1633667"/>
                      <a:pt x="856251" y="1630153"/>
                      <a:pt x="857056" y="1626138"/>
                    </a:cubicBezTo>
                    <a:cubicBezTo>
                      <a:pt x="862288" y="1600539"/>
                      <a:pt x="865910" y="1594214"/>
                      <a:pt x="866615" y="1587789"/>
                    </a:cubicBezTo>
                    <a:cubicBezTo>
                      <a:pt x="867319" y="1580762"/>
                      <a:pt x="865407" y="1573434"/>
                      <a:pt x="857659" y="1545526"/>
                    </a:cubicBezTo>
                    <a:cubicBezTo>
                      <a:pt x="852025" y="1525649"/>
                      <a:pt x="844377" y="1506675"/>
                      <a:pt x="836730" y="1488003"/>
                    </a:cubicBezTo>
                    <a:cubicBezTo>
                      <a:pt x="829385" y="1470033"/>
                      <a:pt x="821939" y="1452264"/>
                      <a:pt x="817009" y="1433993"/>
                    </a:cubicBezTo>
                    <a:cubicBezTo>
                      <a:pt x="810972" y="1411707"/>
                      <a:pt x="808355" y="1388517"/>
                      <a:pt x="814896" y="1362918"/>
                    </a:cubicBezTo>
                    <a:cubicBezTo>
                      <a:pt x="819927" y="1342740"/>
                      <a:pt x="828983" y="1323866"/>
                      <a:pt x="840956" y="1306800"/>
                    </a:cubicBezTo>
                    <a:cubicBezTo>
                      <a:pt x="853031" y="1289634"/>
                      <a:pt x="867923" y="1274274"/>
                      <a:pt x="884927" y="1261425"/>
                    </a:cubicBezTo>
                    <a:cubicBezTo>
                      <a:pt x="887242" y="1259617"/>
                      <a:pt x="895694" y="1252791"/>
                      <a:pt x="904247" y="1247671"/>
                    </a:cubicBezTo>
                    <a:cubicBezTo>
                      <a:pt x="906863" y="1246065"/>
                      <a:pt x="910586" y="1243053"/>
                      <a:pt x="912900" y="1242150"/>
                    </a:cubicBezTo>
                    <a:cubicBezTo>
                      <a:pt x="912296" y="1241748"/>
                      <a:pt x="911793" y="1241246"/>
                      <a:pt x="911491" y="1241045"/>
                    </a:cubicBezTo>
                    <a:cubicBezTo>
                      <a:pt x="911994" y="1241447"/>
                      <a:pt x="912497" y="1241748"/>
                      <a:pt x="913000" y="1242049"/>
                    </a:cubicBezTo>
                    <a:cubicBezTo>
                      <a:pt x="914107" y="1241648"/>
                      <a:pt x="914812" y="1241648"/>
                      <a:pt x="914912" y="1242552"/>
                    </a:cubicBezTo>
                    <a:cubicBezTo>
                      <a:pt x="914912" y="1242752"/>
                      <a:pt x="914912" y="1242853"/>
                      <a:pt x="914812" y="1242953"/>
                    </a:cubicBezTo>
                    <a:cubicBezTo>
                      <a:pt x="918937" y="1244459"/>
                      <a:pt x="923566" y="1243355"/>
                      <a:pt x="926584" y="1239941"/>
                    </a:cubicBezTo>
                    <a:cubicBezTo>
                      <a:pt x="930408" y="1235424"/>
                      <a:pt x="929905" y="1228698"/>
                      <a:pt x="925377" y="1224883"/>
                    </a:cubicBezTo>
                    <a:cubicBezTo>
                      <a:pt x="921453" y="1221369"/>
                      <a:pt x="914610" y="1219964"/>
                      <a:pt x="906158" y="1222674"/>
                    </a:cubicBezTo>
                    <a:cubicBezTo>
                      <a:pt x="893782" y="1226489"/>
                      <a:pt x="875167" y="1239941"/>
                      <a:pt x="871243" y="1242652"/>
                    </a:cubicBezTo>
                    <a:cubicBezTo>
                      <a:pt x="851622" y="1256305"/>
                      <a:pt x="834215" y="1272869"/>
                      <a:pt x="820027" y="1291642"/>
                    </a:cubicBezTo>
                    <a:cubicBezTo>
                      <a:pt x="805437" y="1310916"/>
                      <a:pt x="794470" y="1332600"/>
                      <a:pt x="787829" y="1355790"/>
                    </a:cubicBezTo>
                    <a:cubicBezTo>
                      <a:pt x="779276" y="1386509"/>
                      <a:pt x="781188" y="1414518"/>
                      <a:pt x="788131" y="1441623"/>
                    </a:cubicBezTo>
                    <a:cubicBezTo>
                      <a:pt x="791753" y="1455577"/>
                      <a:pt x="797589" y="1469130"/>
                      <a:pt x="803023" y="1482782"/>
                    </a:cubicBezTo>
                    <a:cubicBezTo>
                      <a:pt x="770522" y="1489308"/>
                      <a:pt x="734500" y="1502559"/>
                      <a:pt x="698579" y="1524042"/>
                    </a:cubicBezTo>
                    <a:cubicBezTo>
                      <a:pt x="675336" y="1537796"/>
                      <a:pt x="652495" y="1554360"/>
                      <a:pt x="631364" y="1573333"/>
                    </a:cubicBezTo>
                    <a:cubicBezTo>
                      <a:pt x="605304" y="1596623"/>
                      <a:pt x="581859" y="1623528"/>
                      <a:pt x="563144" y="1652339"/>
                    </a:cubicBezTo>
                    <a:cubicBezTo>
                      <a:pt x="557006" y="1661776"/>
                      <a:pt x="552378" y="1671815"/>
                      <a:pt x="547347" y="1681653"/>
                    </a:cubicBezTo>
                    <a:cubicBezTo>
                      <a:pt x="548655" y="1546028"/>
                      <a:pt x="549560" y="1410402"/>
                      <a:pt x="546340" y="1274877"/>
                    </a:cubicBezTo>
                    <a:lnTo>
                      <a:pt x="546139" y="1269155"/>
                    </a:lnTo>
                    <a:cubicBezTo>
                      <a:pt x="554591" y="1244559"/>
                      <a:pt x="571697" y="1199183"/>
                      <a:pt x="594336" y="1163545"/>
                    </a:cubicBezTo>
                    <a:cubicBezTo>
                      <a:pt x="604197" y="1147885"/>
                      <a:pt x="615064" y="1134231"/>
                      <a:pt x="626837" y="1125899"/>
                    </a:cubicBezTo>
                    <a:cubicBezTo>
                      <a:pt x="634282" y="1120579"/>
                      <a:pt x="642030" y="1117667"/>
                      <a:pt x="650180" y="1119374"/>
                    </a:cubicBezTo>
                    <a:cubicBezTo>
                      <a:pt x="661148" y="1121683"/>
                      <a:pt x="673424" y="1120980"/>
                      <a:pt x="686605" y="1117868"/>
                    </a:cubicBezTo>
                    <a:cubicBezTo>
                      <a:pt x="700792" y="1114656"/>
                      <a:pt x="716087" y="1108632"/>
                      <a:pt x="731985" y="1101404"/>
                    </a:cubicBezTo>
                    <a:cubicBezTo>
                      <a:pt x="765089" y="1086346"/>
                      <a:pt x="800910" y="1066067"/>
                      <a:pt x="834114" y="1060245"/>
                    </a:cubicBezTo>
                    <a:cubicBezTo>
                      <a:pt x="857257" y="1056229"/>
                      <a:pt x="878991" y="1059542"/>
                      <a:pt x="896499" y="1079821"/>
                    </a:cubicBezTo>
                    <a:cubicBezTo>
                      <a:pt x="900423" y="1084639"/>
                      <a:pt x="907366" y="1085242"/>
                      <a:pt x="912095" y="1081427"/>
                    </a:cubicBezTo>
                    <a:cubicBezTo>
                      <a:pt x="916925" y="1077512"/>
                      <a:pt x="917528" y="1070485"/>
                      <a:pt x="913705" y="1065766"/>
                    </a:cubicBezTo>
                    <a:cubicBezTo>
                      <a:pt x="899719" y="1047997"/>
                      <a:pt x="883116" y="1039364"/>
                      <a:pt x="865105" y="1035850"/>
                    </a:cubicBezTo>
                    <a:cubicBezTo>
                      <a:pt x="863898" y="1033842"/>
                      <a:pt x="862389" y="1031835"/>
                      <a:pt x="859974" y="1030931"/>
                    </a:cubicBezTo>
                    <a:cubicBezTo>
                      <a:pt x="851823" y="1027518"/>
                      <a:pt x="846088" y="1018282"/>
                      <a:pt x="840856" y="1008143"/>
                    </a:cubicBezTo>
                    <a:cubicBezTo>
                      <a:pt x="831498" y="990274"/>
                      <a:pt x="825260" y="968590"/>
                      <a:pt x="820531" y="956141"/>
                    </a:cubicBezTo>
                    <a:cubicBezTo>
                      <a:pt x="813185" y="937469"/>
                      <a:pt x="803324" y="920202"/>
                      <a:pt x="793464" y="903236"/>
                    </a:cubicBezTo>
                    <a:cubicBezTo>
                      <a:pt x="784207" y="887375"/>
                      <a:pt x="775050" y="871815"/>
                      <a:pt x="769315" y="854849"/>
                    </a:cubicBezTo>
                    <a:cubicBezTo>
                      <a:pt x="764888" y="841698"/>
                      <a:pt x="762271" y="827844"/>
                      <a:pt x="763680" y="812183"/>
                    </a:cubicBezTo>
                    <a:cubicBezTo>
                      <a:pt x="764083" y="806260"/>
                      <a:pt x="765391" y="797225"/>
                      <a:pt x="768812" y="789495"/>
                    </a:cubicBezTo>
                    <a:cubicBezTo>
                      <a:pt x="770925" y="784777"/>
                      <a:pt x="773138" y="779758"/>
                      <a:pt x="778270" y="779356"/>
                    </a:cubicBezTo>
                    <a:cubicBezTo>
                      <a:pt x="780182" y="779256"/>
                      <a:pt x="781691" y="780761"/>
                      <a:pt x="783100" y="782167"/>
                    </a:cubicBezTo>
                    <a:cubicBezTo>
                      <a:pt x="785313" y="784275"/>
                      <a:pt x="787326" y="786685"/>
                      <a:pt x="788936" y="788793"/>
                    </a:cubicBezTo>
                    <a:cubicBezTo>
                      <a:pt x="790043" y="790097"/>
                      <a:pt x="793162" y="792507"/>
                      <a:pt x="795476" y="794615"/>
                    </a:cubicBezTo>
                    <a:cubicBezTo>
                      <a:pt x="795677" y="795418"/>
                      <a:pt x="796080" y="796221"/>
                      <a:pt x="796583" y="796924"/>
                    </a:cubicBezTo>
                    <a:cubicBezTo>
                      <a:pt x="796482" y="796623"/>
                      <a:pt x="796482" y="796422"/>
                      <a:pt x="796482" y="796422"/>
                    </a:cubicBezTo>
                    <a:lnTo>
                      <a:pt x="797086" y="796322"/>
                    </a:lnTo>
                    <a:cubicBezTo>
                      <a:pt x="797790" y="797225"/>
                      <a:pt x="798092" y="797928"/>
                      <a:pt x="797690" y="798329"/>
                    </a:cubicBezTo>
                    <a:lnTo>
                      <a:pt x="797992" y="798631"/>
                    </a:lnTo>
                    <a:cubicBezTo>
                      <a:pt x="855244" y="860571"/>
                      <a:pt x="851018" y="829952"/>
                      <a:pt x="813789" y="784275"/>
                    </a:cubicBezTo>
                    <a:cubicBezTo>
                      <a:pt x="812582" y="782769"/>
                      <a:pt x="808255" y="777650"/>
                      <a:pt x="806746" y="775441"/>
                    </a:cubicBezTo>
                    <a:cubicBezTo>
                      <a:pt x="803526" y="770923"/>
                      <a:pt x="799300" y="765302"/>
                      <a:pt x="794168" y="761386"/>
                    </a:cubicBezTo>
                    <a:cubicBezTo>
                      <a:pt x="789338" y="757572"/>
                      <a:pt x="783603" y="755564"/>
                      <a:pt x="777364" y="755564"/>
                    </a:cubicBezTo>
                    <a:cubicBezTo>
                      <a:pt x="765290" y="755564"/>
                      <a:pt x="756033" y="762491"/>
                      <a:pt x="749291" y="772429"/>
                    </a:cubicBezTo>
                    <a:cubicBezTo>
                      <a:pt x="741745" y="783673"/>
                      <a:pt x="738022" y="799534"/>
                      <a:pt x="736714" y="809172"/>
                    </a:cubicBezTo>
                    <a:cubicBezTo>
                      <a:pt x="733192" y="835775"/>
                      <a:pt x="738324" y="858964"/>
                      <a:pt x="747581" y="880548"/>
                    </a:cubicBezTo>
                    <a:cubicBezTo>
                      <a:pt x="754222" y="896008"/>
                      <a:pt x="762976" y="910665"/>
                      <a:pt x="771830" y="925523"/>
                    </a:cubicBezTo>
                    <a:cubicBezTo>
                      <a:pt x="779880" y="938874"/>
                      <a:pt x="788231" y="952226"/>
                      <a:pt x="794570" y="966883"/>
                    </a:cubicBezTo>
                    <a:cubicBezTo>
                      <a:pt x="801312" y="981841"/>
                      <a:pt x="811072" y="1009850"/>
                      <a:pt x="824958" y="1029124"/>
                    </a:cubicBezTo>
                    <a:cubicBezTo>
                      <a:pt x="826467" y="1031232"/>
                      <a:pt x="828278" y="1032738"/>
                      <a:pt x="829989" y="1034645"/>
                    </a:cubicBezTo>
                    <a:cubicBezTo>
                      <a:pt x="794570" y="1039364"/>
                      <a:pt x="755530" y="1059040"/>
                      <a:pt x="720011" y="1074299"/>
                    </a:cubicBezTo>
                    <a:cubicBezTo>
                      <a:pt x="705823" y="1080323"/>
                      <a:pt x="692240" y="1085744"/>
                      <a:pt x="679763" y="1088655"/>
                    </a:cubicBezTo>
                    <a:cubicBezTo>
                      <a:pt x="671210" y="1090663"/>
                      <a:pt x="663261" y="1091566"/>
                      <a:pt x="656016" y="1090161"/>
                    </a:cubicBezTo>
                    <a:cubicBezTo>
                      <a:pt x="630157" y="1085342"/>
                      <a:pt x="604901" y="1101003"/>
                      <a:pt x="584475" y="1128810"/>
                    </a:cubicBezTo>
                    <a:cubicBezTo>
                      <a:pt x="568276" y="1150796"/>
                      <a:pt x="554793" y="1179909"/>
                      <a:pt x="544127" y="1206913"/>
                    </a:cubicBezTo>
                    <a:lnTo>
                      <a:pt x="535876" y="946404"/>
                    </a:lnTo>
                    <a:cubicBezTo>
                      <a:pt x="535574" y="930743"/>
                      <a:pt x="534467" y="881552"/>
                      <a:pt x="533159" y="824732"/>
                    </a:cubicBezTo>
                    <a:cubicBezTo>
                      <a:pt x="533360" y="824632"/>
                      <a:pt x="533461" y="824832"/>
                      <a:pt x="533562" y="824832"/>
                    </a:cubicBezTo>
                    <a:cubicBezTo>
                      <a:pt x="534870" y="824129"/>
                      <a:pt x="537285" y="822624"/>
                      <a:pt x="538895" y="819110"/>
                    </a:cubicBezTo>
                    <a:cubicBezTo>
                      <a:pt x="540102" y="816400"/>
                      <a:pt x="542517" y="805256"/>
                      <a:pt x="543624" y="800739"/>
                    </a:cubicBezTo>
                    <a:lnTo>
                      <a:pt x="551271" y="768213"/>
                    </a:lnTo>
                    <a:cubicBezTo>
                      <a:pt x="555497" y="751448"/>
                      <a:pt x="561132" y="735085"/>
                      <a:pt x="567571" y="719022"/>
                    </a:cubicBezTo>
                    <a:cubicBezTo>
                      <a:pt x="574011" y="702859"/>
                      <a:pt x="581356" y="686998"/>
                      <a:pt x="589305" y="671538"/>
                    </a:cubicBezTo>
                    <a:cubicBezTo>
                      <a:pt x="616372" y="618131"/>
                      <a:pt x="655614" y="549164"/>
                      <a:pt x="706125" y="496661"/>
                    </a:cubicBezTo>
                    <a:cubicBezTo>
                      <a:pt x="738827" y="462729"/>
                      <a:pt x="776258" y="435624"/>
                      <a:pt x="818719" y="425585"/>
                    </a:cubicBezTo>
                    <a:cubicBezTo>
                      <a:pt x="868728" y="413438"/>
                      <a:pt x="899316" y="437632"/>
                      <a:pt x="908976" y="472065"/>
                    </a:cubicBezTo>
                    <a:cubicBezTo>
                      <a:pt x="919138" y="508105"/>
                      <a:pt x="908473" y="554083"/>
                      <a:pt x="875771" y="581991"/>
                    </a:cubicBezTo>
                    <a:cubicBezTo>
                      <a:pt x="871947" y="585304"/>
                      <a:pt x="867721" y="588115"/>
                      <a:pt x="863193" y="590323"/>
                    </a:cubicBezTo>
                    <a:cubicBezTo>
                      <a:pt x="858766" y="592632"/>
                      <a:pt x="853936" y="594439"/>
                      <a:pt x="849006" y="595644"/>
                    </a:cubicBezTo>
                    <a:cubicBezTo>
                      <a:pt x="834919" y="599057"/>
                      <a:pt x="823952" y="597953"/>
                      <a:pt x="816103" y="593335"/>
                    </a:cubicBezTo>
                    <a:cubicBezTo>
                      <a:pt x="806645" y="587713"/>
                      <a:pt x="802218" y="577373"/>
                      <a:pt x="802117" y="567334"/>
                    </a:cubicBezTo>
                    <a:cubicBezTo>
                      <a:pt x="802117" y="556994"/>
                      <a:pt x="806444" y="546554"/>
                      <a:pt x="815801" y="542137"/>
                    </a:cubicBezTo>
                    <a:cubicBezTo>
                      <a:pt x="823750" y="538322"/>
                      <a:pt x="834718" y="538824"/>
                      <a:pt x="848402" y="545048"/>
                    </a:cubicBezTo>
                    <a:cubicBezTo>
                      <a:pt x="853936" y="547658"/>
                      <a:pt x="860577" y="545349"/>
                      <a:pt x="863193" y="539727"/>
                    </a:cubicBezTo>
                    <a:cubicBezTo>
                      <a:pt x="865810" y="534206"/>
                      <a:pt x="863395" y="527580"/>
                      <a:pt x="857861" y="524970"/>
                    </a:cubicBezTo>
                    <a:cubicBezTo>
                      <a:pt x="836328" y="514530"/>
                      <a:pt x="818820" y="515232"/>
                      <a:pt x="806041" y="520954"/>
                    </a:cubicBezTo>
                    <a:cubicBezTo>
                      <a:pt x="788131" y="528986"/>
                      <a:pt x="778169" y="547658"/>
                      <a:pt x="777868" y="567134"/>
                    </a:cubicBezTo>
                    <a:cubicBezTo>
                      <a:pt x="777465" y="585505"/>
                      <a:pt x="785817" y="604177"/>
                      <a:pt x="802922" y="614818"/>
                    </a:cubicBezTo>
                    <a:cubicBezTo>
                      <a:pt x="815198" y="622548"/>
                      <a:pt x="832404" y="626162"/>
                      <a:pt x="854943" y="621143"/>
                    </a:cubicBezTo>
                    <a:cubicBezTo>
                      <a:pt x="861885" y="619637"/>
                      <a:pt x="868627" y="617228"/>
                      <a:pt x="875067" y="614216"/>
                    </a:cubicBezTo>
                    <a:cubicBezTo>
                      <a:pt x="881506" y="611104"/>
                      <a:pt x="887644" y="607189"/>
                      <a:pt x="893078" y="602671"/>
                    </a:cubicBezTo>
                    <a:cubicBezTo>
                      <a:pt x="935036" y="567937"/>
                      <a:pt x="949526" y="510012"/>
                      <a:pt x="937149" y="464335"/>
                    </a:cubicBezTo>
                    <a:cubicBezTo>
                      <a:pt x="924069" y="415747"/>
                      <a:pt x="882110" y="379707"/>
                      <a:pt x="811676" y="396372"/>
                    </a:cubicBezTo>
                    <a:cubicBezTo>
                      <a:pt x="763982" y="408017"/>
                      <a:pt x="721520" y="438134"/>
                      <a:pt x="685196" y="476884"/>
                    </a:cubicBezTo>
                    <a:cubicBezTo>
                      <a:pt x="633478" y="532098"/>
                      <a:pt x="594034" y="604579"/>
                      <a:pt x="566968" y="660496"/>
                    </a:cubicBezTo>
                    <a:cubicBezTo>
                      <a:pt x="559019" y="676859"/>
                      <a:pt x="551673" y="693523"/>
                      <a:pt x="545334" y="710489"/>
                    </a:cubicBezTo>
                    <a:cubicBezTo>
                      <a:pt x="539699" y="725347"/>
                      <a:pt x="535272" y="740606"/>
                      <a:pt x="531449" y="755966"/>
                    </a:cubicBezTo>
                    <a:cubicBezTo>
                      <a:pt x="531348" y="752151"/>
                      <a:pt x="531247" y="748235"/>
                      <a:pt x="531147" y="744521"/>
                    </a:cubicBezTo>
                    <a:cubicBezTo>
                      <a:pt x="530442" y="718320"/>
                      <a:pt x="529839" y="693122"/>
                      <a:pt x="529134" y="670735"/>
                    </a:cubicBezTo>
                    <a:lnTo>
                      <a:pt x="565056" y="556291"/>
                    </a:lnTo>
                    <a:cubicBezTo>
                      <a:pt x="574917" y="524067"/>
                      <a:pt x="585783" y="492143"/>
                      <a:pt x="597254" y="460621"/>
                    </a:cubicBezTo>
                    <a:cubicBezTo>
                      <a:pt x="608725" y="428998"/>
                      <a:pt x="620900" y="397677"/>
                      <a:pt x="634182" y="366857"/>
                    </a:cubicBezTo>
                    <a:cubicBezTo>
                      <a:pt x="660444" y="305519"/>
                      <a:pt x="690630" y="245788"/>
                      <a:pt x="728060" y="189068"/>
                    </a:cubicBezTo>
                    <a:cubicBezTo>
                      <a:pt x="731582" y="184049"/>
                      <a:pt x="730274" y="177122"/>
                      <a:pt x="725143" y="173709"/>
                    </a:cubicBezTo>
                    <a:cubicBezTo>
                      <a:pt x="720112" y="170195"/>
                      <a:pt x="713169" y="171500"/>
                      <a:pt x="709748" y="176620"/>
                    </a:cubicBezTo>
                    <a:cubicBezTo>
                      <a:pt x="669399" y="233240"/>
                      <a:pt x="635389" y="292870"/>
                      <a:pt x="607216" y="355112"/>
                    </a:cubicBezTo>
                    <a:cubicBezTo>
                      <a:pt x="593129" y="386333"/>
                      <a:pt x="580451" y="418156"/>
                      <a:pt x="569081" y="450582"/>
                    </a:cubicBezTo>
                    <a:cubicBezTo>
                      <a:pt x="557811" y="482807"/>
                      <a:pt x="548051" y="515634"/>
                      <a:pt x="538794" y="548662"/>
                    </a:cubicBezTo>
                    <a:lnTo>
                      <a:pt x="526015" y="595242"/>
                    </a:lnTo>
                    <a:cubicBezTo>
                      <a:pt x="523500" y="544044"/>
                      <a:pt x="519978" y="492745"/>
                      <a:pt x="514746" y="441446"/>
                    </a:cubicBezTo>
                    <a:cubicBezTo>
                      <a:pt x="509111" y="385530"/>
                      <a:pt x="501967" y="329814"/>
                      <a:pt x="493817" y="274299"/>
                    </a:cubicBezTo>
                    <a:cubicBezTo>
                      <a:pt x="491100" y="255927"/>
                      <a:pt x="488182" y="237657"/>
                      <a:pt x="485163" y="219285"/>
                    </a:cubicBezTo>
                    <a:cubicBezTo>
                      <a:pt x="478120" y="176720"/>
                      <a:pt x="470473" y="134156"/>
                      <a:pt x="463530" y="91591"/>
                    </a:cubicBezTo>
                    <a:lnTo>
                      <a:pt x="453971" y="34067"/>
                    </a:lnTo>
                    <a:lnTo>
                      <a:pt x="450147" y="15997"/>
                    </a:lnTo>
                    <a:cubicBezTo>
                      <a:pt x="449946" y="14893"/>
                      <a:pt x="448437" y="10576"/>
                      <a:pt x="447833" y="8970"/>
                    </a:cubicBezTo>
                    <a:cubicBezTo>
                      <a:pt x="447431" y="6762"/>
                      <a:pt x="446424" y="4553"/>
                      <a:pt x="444613" y="2947"/>
                    </a:cubicBezTo>
                    <a:cubicBezTo>
                      <a:pt x="441997" y="437"/>
                      <a:pt x="439482" y="136"/>
                      <a:pt x="437972" y="35"/>
                    </a:cubicBezTo>
                    <a:cubicBezTo>
                      <a:pt x="433847" y="-266"/>
                      <a:pt x="430426" y="1341"/>
                      <a:pt x="428112" y="5156"/>
                    </a:cubicBezTo>
                    <a:cubicBezTo>
                      <a:pt x="427709" y="5858"/>
                      <a:pt x="425697" y="9372"/>
                      <a:pt x="427105" y="14391"/>
                    </a:cubicBezTo>
                    <a:cubicBezTo>
                      <a:pt x="427609" y="15997"/>
                      <a:pt x="429118" y="19913"/>
                      <a:pt x="429420" y="21117"/>
                    </a:cubicBezTo>
                    <a:lnTo>
                      <a:pt x="432640" y="37681"/>
                    </a:lnTo>
                    <a:lnTo>
                      <a:pt x="441595" y="95003"/>
                    </a:lnTo>
                    <a:cubicBezTo>
                      <a:pt x="448034" y="137669"/>
                      <a:pt x="455279" y="180334"/>
                      <a:pt x="461920" y="223000"/>
                    </a:cubicBezTo>
                    <a:cubicBezTo>
                      <a:pt x="464737" y="241270"/>
                      <a:pt x="467454" y="259441"/>
                      <a:pt x="469970" y="277712"/>
                    </a:cubicBezTo>
                    <a:cubicBezTo>
                      <a:pt x="477617" y="332926"/>
                      <a:pt x="484056" y="388340"/>
                      <a:pt x="489188" y="443956"/>
                    </a:cubicBezTo>
                    <a:cubicBezTo>
                      <a:pt x="494320" y="499471"/>
                      <a:pt x="498043" y="555087"/>
                      <a:pt x="499954" y="610702"/>
                    </a:cubicBezTo>
                    <a:cubicBezTo>
                      <a:pt x="500256" y="619838"/>
                      <a:pt x="500659" y="632386"/>
                      <a:pt x="500961" y="646441"/>
                    </a:cubicBezTo>
                    <a:cubicBezTo>
                      <a:pt x="497540" y="636201"/>
                      <a:pt x="495024" y="625560"/>
                      <a:pt x="491100" y="615521"/>
                    </a:cubicBezTo>
                    <a:cubicBezTo>
                      <a:pt x="483252" y="594841"/>
                      <a:pt x="474296" y="574562"/>
                      <a:pt x="464335" y="554585"/>
                    </a:cubicBezTo>
                    <a:cubicBezTo>
                      <a:pt x="449644" y="525171"/>
                      <a:pt x="432740" y="496661"/>
                      <a:pt x="414427" y="468451"/>
                    </a:cubicBezTo>
                    <a:cubicBezTo>
                      <a:pt x="402957" y="450983"/>
                      <a:pt x="391586" y="433415"/>
                      <a:pt x="379814" y="416148"/>
                    </a:cubicBezTo>
                    <a:cubicBezTo>
                      <a:pt x="371764" y="404503"/>
                      <a:pt x="363513" y="392959"/>
                      <a:pt x="354860" y="381815"/>
                    </a:cubicBezTo>
                    <a:lnTo>
                      <a:pt x="330812" y="351699"/>
                    </a:lnTo>
                    <a:cubicBezTo>
                      <a:pt x="330108" y="350895"/>
                      <a:pt x="322561" y="342965"/>
                      <a:pt x="320045" y="340555"/>
                    </a:cubicBezTo>
                    <a:cubicBezTo>
                      <a:pt x="282715" y="305218"/>
                      <a:pt x="273358" y="318169"/>
                      <a:pt x="303644" y="354610"/>
                    </a:cubicBezTo>
                    <a:cubicBezTo>
                      <a:pt x="304047" y="355011"/>
                      <a:pt x="304449" y="355413"/>
                      <a:pt x="304852" y="355815"/>
                    </a:cubicBezTo>
                    <a:lnTo>
                      <a:pt x="304852" y="355714"/>
                    </a:lnTo>
                    <a:cubicBezTo>
                      <a:pt x="305556" y="355011"/>
                      <a:pt x="306663" y="355815"/>
                      <a:pt x="307870" y="357119"/>
                    </a:cubicBezTo>
                    <a:cubicBezTo>
                      <a:pt x="307065" y="357019"/>
                      <a:pt x="306361" y="356718"/>
                      <a:pt x="305959" y="356517"/>
                    </a:cubicBezTo>
                    <a:cubicBezTo>
                      <a:pt x="305959" y="356417"/>
                      <a:pt x="305657" y="356417"/>
                      <a:pt x="305456" y="356316"/>
                    </a:cubicBezTo>
                    <a:cubicBezTo>
                      <a:pt x="306361" y="357119"/>
                      <a:pt x="307468" y="357722"/>
                      <a:pt x="308675" y="358023"/>
                    </a:cubicBezTo>
                    <a:cubicBezTo>
                      <a:pt x="310889" y="360834"/>
                      <a:pt x="313203" y="365050"/>
                      <a:pt x="313505" y="365452"/>
                    </a:cubicBezTo>
                    <a:lnTo>
                      <a:pt x="335642" y="396070"/>
                    </a:lnTo>
                    <a:cubicBezTo>
                      <a:pt x="343490" y="407214"/>
                      <a:pt x="350936" y="418759"/>
                      <a:pt x="358281" y="430303"/>
                    </a:cubicBezTo>
                    <a:cubicBezTo>
                      <a:pt x="369349" y="447871"/>
                      <a:pt x="379915" y="465740"/>
                      <a:pt x="390681" y="483510"/>
                    </a:cubicBezTo>
                    <a:cubicBezTo>
                      <a:pt x="407786" y="511217"/>
                      <a:pt x="423181" y="539527"/>
                      <a:pt x="437369" y="568037"/>
                    </a:cubicBezTo>
                    <a:cubicBezTo>
                      <a:pt x="446827" y="587312"/>
                      <a:pt x="455883" y="606687"/>
                      <a:pt x="464134" y="626363"/>
                    </a:cubicBezTo>
                    <a:cubicBezTo>
                      <a:pt x="480937" y="666519"/>
                      <a:pt x="493615" y="708180"/>
                      <a:pt x="503174" y="751147"/>
                    </a:cubicBezTo>
                    <a:cubicBezTo>
                      <a:pt x="504784" y="834871"/>
                      <a:pt x="506092" y="924720"/>
                      <a:pt x="506394" y="947006"/>
                    </a:cubicBezTo>
                    <a:cubicBezTo>
                      <a:pt x="506998" y="979934"/>
                      <a:pt x="507803" y="1012861"/>
                      <a:pt x="508809" y="1045789"/>
                    </a:cubicBezTo>
                    <a:cubicBezTo>
                      <a:pt x="511023" y="1122386"/>
                      <a:pt x="514142" y="1199083"/>
                      <a:pt x="516255" y="1275680"/>
                    </a:cubicBezTo>
                    <a:cubicBezTo>
                      <a:pt x="517161" y="1305194"/>
                      <a:pt x="516657" y="1334709"/>
                      <a:pt x="517261" y="1364323"/>
                    </a:cubicBezTo>
                    <a:cubicBezTo>
                      <a:pt x="503879" y="1316940"/>
                      <a:pt x="478724" y="1261625"/>
                      <a:pt x="440890" y="1220666"/>
                    </a:cubicBezTo>
                    <a:cubicBezTo>
                      <a:pt x="410906" y="1188140"/>
                      <a:pt x="373475" y="1165252"/>
                      <a:pt x="329806" y="1161337"/>
                    </a:cubicBezTo>
                    <a:cubicBezTo>
                      <a:pt x="280804" y="1157522"/>
                      <a:pt x="240556" y="1183924"/>
                      <a:pt x="222243" y="1219462"/>
                    </a:cubicBezTo>
                    <a:cubicBezTo>
                      <a:pt x="203125" y="1256807"/>
                      <a:pt x="207351" y="1303990"/>
                      <a:pt x="250215" y="1336917"/>
                    </a:cubicBezTo>
                    <a:cubicBezTo>
                      <a:pt x="255447" y="1341033"/>
                      <a:pt x="261384" y="1344747"/>
                      <a:pt x="267622" y="1347759"/>
                    </a:cubicBezTo>
                    <a:cubicBezTo>
                      <a:pt x="274062" y="1350871"/>
                      <a:pt x="280804" y="1353381"/>
                      <a:pt x="287545" y="1354887"/>
                    </a:cubicBezTo>
                    <a:cubicBezTo>
                      <a:pt x="335642" y="1365327"/>
                      <a:pt x="362809" y="1334809"/>
                      <a:pt x="367840" y="1303387"/>
                    </a:cubicBezTo>
                    <a:cubicBezTo>
                      <a:pt x="370959" y="1283510"/>
                      <a:pt x="365123" y="1263633"/>
                      <a:pt x="351137" y="1252390"/>
                    </a:cubicBezTo>
                    <a:cubicBezTo>
                      <a:pt x="339666" y="1243254"/>
                      <a:pt x="322259" y="1239038"/>
                      <a:pt x="298613" y="1247571"/>
                    </a:cubicBezTo>
                    <a:cubicBezTo>
                      <a:pt x="292777" y="1249579"/>
                      <a:pt x="289658" y="1255903"/>
                      <a:pt x="291671" y="1261726"/>
                    </a:cubicBezTo>
                    <a:cubicBezTo>
                      <a:pt x="293683" y="1267448"/>
                      <a:pt x="300022" y="1270560"/>
                      <a:pt x="305858" y="1268552"/>
                    </a:cubicBezTo>
                    <a:cubicBezTo>
                      <a:pt x="319643" y="1264034"/>
                      <a:pt x="329705" y="1265139"/>
                      <a:pt x="336245" y="1270560"/>
                    </a:cubicBezTo>
                    <a:cubicBezTo>
                      <a:pt x="343792" y="1276884"/>
                      <a:pt x="345502" y="1288329"/>
                      <a:pt x="343490" y="1299171"/>
                    </a:cubicBezTo>
                    <a:cubicBezTo>
                      <a:pt x="339968" y="1318144"/>
                      <a:pt x="322662" y="1335913"/>
                      <a:pt x="293582" y="1328785"/>
                    </a:cubicBezTo>
                    <a:cubicBezTo>
                      <a:pt x="288954" y="1327681"/>
                      <a:pt x="284325" y="1325774"/>
                      <a:pt x="279898" y="1323565"/>
                    </a:cubicBezTo>
                    <a:cubicBezTo>
                      <a:pt x="275370" y="1321156"/>
                      <a:pt x="271043" y="1318345"/>
                      <a:pt x="267220" y="1315233"/>
                    </a:cubicBezTo>
                    <a:cubicBezTo>
                      <a:pt x="237738" y="1291742"/>
                      <a:pt x="234820" y="1259015"/>
                      <a:pt x="248505" y="1233115"/>
                    </a:cubicBezTo>
                    <a:cubicBezTo>
                      <a:pt x="262088" y="1207315"/>
                      <a:pt x="291570" y="1188241"/>
                      <a:pt x="327290" y="1191253"/>
                    </a:cubicBezTo>
                    <a:cubicBezTo>
                      <a:pt x="363715" y="1193963"/>
                      <a:pt x="394605" y="1213539"/>
                      <a:pt x="420062" y="1240142"/>
                    </a:cubicBezTo>
                    <a:cubicBezTo>
                      <a:pt x="460310" y="1282306"/>
                      <a:pt x="487176" y="1342338"/>
                      <a:pt x="498445" y="1388918"/>
                    </a:cubicBezTo>
                    <a:cubicBezTo>
                      <a:pt x="501967" y="1402973"/>
                      <a:pt x="505086" y="1417128"/>
                      <a:pt x="507803" y="1431283"/>
                    </a:cubicBezTo>
                    <a:cubicBezTo>
                      <a:pt x="510520" y="1445438"/>
                      <a:pt x="512834" y="1459593"/>
                      <a:pt x="514645" y="1473948"/>
                    </a:cubicBezTo>
                    <a:lnTo>
                      <a:pt x="517563" y="1501856"/>
                    </a:lnTo>
                    <a:cubicBezTo>
                      <a:pt x="517664" y="1502258"/>
                      <a:pt x="518469" y="1505872"/>
                      <a:pt x="518569" y="1508783"/>
                    </a:cubicBezTo>
                    <a:cubicBezTo>
                      <a:pt x="518670" y="1508683"/>
                      <a:pt x="518770" y="1508683"/>
                      <a:pt x="518871" y="1508582"/>
                    </a:cubicBezTo>
                    <a:cubicBezTo>
                      <a:pt x="518871" y="1508683"/>
                      <a:pt x="518871" y="1508884"/>
                      <a:pt x="518871" y="1508984"/>
                    </a:cubicBezTo>
                    <a:cubicBezTo>
                      <a:pt x="518770" y="1509084"/>
                      <a:pt x="518670" y="1509185"/>
                      <a:pt x="518569" y="1509285"/>
                    </a:cubicBezTo>
                    <a:cubicBezTo>
                      <a:pt x="518670" y="1511193"/>
                      <a:pt x="518368" y="1512598"/>
                      <a:pt x="517362" y="1512498"/>
                    </a:cubicBezTo>
                    <a:lnTo>
                      <a:pt x="517060" y="1512397"/>
                    </a:lnTo>
                    <a:cubicBezTo>
                      <a:pt x="516557" y="1514304"/>
                      <a:pt x="518469" y="1515710"/>
                      <a:pt x="518972" y="1517517"/>
                    </a:cubicBezTo>
                    <a:cubicBezTo>
                      <a:pt x="519274" y="1628347"/>
                      <a:pt x="519978" y="1739176"/>
                      <a:pt x="520179" y="1850106"/>
                    </a:cubicBezTo>
                    <a:cubicBezTo>
                      <a:pt x="508809" y="1837658"/>
                      <a:pt x="497640" y="1824808"/>
                      <a:pt x="483755" y="1814368"/>
                    </a:cubicBezTo>
                    <a:cubicBezTo>
                      <a:pt x="464436" y="1799611"/>
                      <a:pt x="442802" y="1788066"/>
                      <a:pt x="419861" y="1781139"/>
                    </a:cubicBezTo>
                    <a:cubicBezTo>
                      <a:pt x="410805" y="1778629"/>
                      <a:pt x="401548" y="1776722"/>
                      <a:pt x="392190" y="1775316"/>
                    </a:cubicBezTo>
                    <a:cubicBezTo>
                      <a:pt x="371966" y="1772304"/>
                      <a:pt x="351338" y="1771602"/>
                      <a:pt x="331315" y="1768088"/>
                    </a:cubicBezTo>
                    <a:cubicBezTo>
                      <a:pt x="319844" y="1766181"/>
                      <a:pt x="308877" y="1763470"/>
                      <a:pt x="298010" y="1760157"/>
                    </a:cubicBezTo>
                    <a:cubicBezTo>
                      <a:pt x="286941" y="1756845"/>
                      <a:pt x="276074" y="1752930"/>
                      <a:pt x="265207" y="1748512"/>
                    </a:cubicBezTo>
                    <a:cubicBezTo>
                      <a:pt x="263899" y="1747910"/>
                      <a:pt x="252529" y="1742388"/>
                      <a:pt x="243172" y="1739477"/>
                    </a:cubicBezTo>
                    <a:cubicBezTo>
                      <a:pt x="239650" y="1738373"/>
                      <a:pt x="237436" y="1738473"/>
                      <a:pt x="234619" y="1738172"/>
                    </a:cubicBezTo>
                    <a:cubicBezTo>
                      <a:pt x="234619" y="1737971"/>
                      <a:pt x="234820" y="1737771"/>
                      <a:pt x="234820" y="1737570"/>
                    </a:cubicBezTo>
                    <a:cubicBezTo>
                      <a:pt x="239549" y="1703939"/>
                      <a:pt x="237034" y="1670711"/>
                      <a:pt x="240757" y="1637582"/>
                    </a:cubicBezTo>
                    <a:cubicBezTo>
                      <a:pt x="242266" y="1624733"/>
                      <a:pt x="244580" y="1611782"/>
                      <a:pt x="249108" y="1598933"/>
                    </a:cubicBezTo>
                    <a:cubicBezTo>
                      <a:pt x="252328" y="1589697"/>
                      <a:pt x="260277" y="1579658"/>
                      <a:pt x="267723" y="1569318"/>
                    </a:cubicBezTo>
                    <a:cubicBezTo>
                      <a:pt x="277081" y="1556368"/>
                      <a:pt x="285835" y="1543116"/>
                      <a:pt x="288451" y="1530869"/>
                    </a:cubicBezTo>
                    <a:cubicBezTo>
                      <a:pt x="291570" y="1516212"/>
                      <a:pt x="288250" y="1502158"/>
                      <a:pt x="269937" y="1490713"/>
                    </a:cubicBezTo>
                    <a:cubicBezTo>
                      <a:pt x="264805" y="1487400"/>
                      <a:pt x="257862" y="1488806"/>
                      <a:pt x="254542" y="1493926"/>
                    </a:cubicBezTo>
                    <a:cubicBezTo>
                      <a:pt x="251121" y="1499045"/>
                      <a:pt x="252630" y="1505972"/>
                      <a:pt x="257762" y="1509285"/>
                    </a:cubicBezTo>
                    <a:cubicBezTo>
                      <a:pt x="262390" y="1512598"/>
                      <a:pt x="265006" y="1515810"/>
                      <a:pt x="265711" y="1519525"/>
                    </a:cubicBezTo>
                    <a:cubicBezTo>
                      <a:pt x="266516" y="1523942"/>
                      <a:pt x="264503" y="1528359"/>
                      <a:pt x="261988" y="1533077"/>
                    </a:cubicBezTo>
                    <a:cubicBezTo>
                      <a:pt x="256655" y="1543217"/>
                      <a:pt x="247498" y="1553557"/>
                      <a:pt x="239650" y="1563696"/>
                    </a:cubicBezTo>
                    <a:cubicBezTo>
                      <a:pt x="232808" y="1572631"/>
                      <a:pt x="226871" y="1581365"/>
                      <a:pt x="223651" y="1589596"/>
                    </a:cubicBezTo>
                    <a:cubicBezTo>
                      <a:pt x="217916" y="1604353"/>
                      <a:pt x="214495" y="1619111"/>
                      <a:pt x="212482" y="1634069"/>
                    </a:cubicBezTo>
                    <a:cubicBezTo>
                      <a:pt x="207955" y="1666796"/>
                      <a:pt x="210269" y="1699823"/>
                      <a:pt x="205037" y="1733253"/>
                    </a:cubicBezTo>
                    <a:cubicBezTo>
                      <a:pt x="202823" y="1749516"/>
                      <a:pt x="197993" y="1765377"/>
                      <a:pt x="191453" y="1780536"/>
                    </a:cubicBezTo>
                    <a:cubicBezTo>
                      <a:pt x="184812" y="1795695"/>
                      <a:pt x="176259" y="1810252"/>
                      <a:pt x="166197" y="1823704"/>
                    </a:cubicBezTo>
                    <a:cubicBezTo>
                      <a:pt x="154022" y="1840268"/>
                      <a:pt x="126553" y="1865566"/>
                      <a:pt x="99285" y="1876508"/>
                    </a:cubicBezTo>
                    <a:cubicBezTo>
                      <a:pt x="82783" y="1883134"/>
                      <a:pt x="66080" y="1884841"/>
                      <a:pt x="54408" y="1871690"/>
                    </a:cubicBezTo>
                    <a:cubicBezTo>
                      <a:pt x="50685" y="1867172"/>
                      <a:pt x="43944" y="1866670"/>
                      <a:pt x="39416" y="1870385"/>
                    </a:cubicBezTo>
                    <a:close/>
                    <a:moveTo>
                      <a:pt x="320146" y="354911"/>
                    </a:moveTo>
                    <a:cubicBezTo>
                      <a:pt x="323165" y="351297"/>
                      <a:pt x="323567" y="346077"/>
                      <a:pt x="320850" y="342061"/>
                    </a:cubicBezTo>
                    <a:cubicBezTo>
                      <a:pt x="325479" y="348586"/>
                      <a:pt x="323768" y="352602"/>
                      <a:pt x="320146" y="354911"/>
                    </a:cubicBezTo>
                    <a:close/>
                    <a:moveTo>
                      <a:pt x="4400" y="910966"/>
                    </a:moveTo>
                    <a:cubicBezTo>
                      <a:pt x="20197" y="898217"/>
                      <a:pt x="41428" y="877537"/>
                      <a:pt x="64369" y="861976"/>
                    </a:cubicBezTo>
                    <a:cubicBezTo>
                      <a:pt x="81374" y="850532"/>
                      <a:pt x="99385" y="842099"/>
                      <a:pt x="116793" y="839991"/>
                    </a:cubicBezTo>
                    <a:cubicBezTo>
                      <a:pt x="123937" y="839188"/>
                      <a:pt x="131181" y="839891"/>
                      <a:pt x="138325" y="841597"/>
                    </a:cubicBezTo>
                    <a:cubicBezTo>
                      <a:pt x="150500" y="844308"/>
                      <a:pt x="162776" y="850331"/>
                      <a:pt x="175253" y="852439"/>
                    </a:cubicBezTo>
                    <a:cubicBezTo>
                      <a:pt x="190547" y="855351"/>
                      <a:pt x="204131" y="854045"/>
                      <a:pt x="215904" y="849628"/>
                    </a:cubicBezTo>
                    <a:cubicBezTo>
                      <a:pt x="229185" y="844609"/>
                      <a:pt x="240254" y="835975"/>
                      <a:pt x="249108" y="825134"/>
                    </a:cubicBezTo>
                    <a:cubicBezTo>
                      <a:pt x="252227" y="821319"/>
                      <a:pt x="253737" y="814793"/>
                      <a:pt x="255045" y="806863"/>
                    </a:cubicBezTo>
                    <a:cubicBezTo>
                      <a:pt x="256856" y="795920"/>
                      <a:pt x="257560" y="782769"/>
                      <a:pt x="257560" y="769016"/>
                    </a:cubicBezTo>
                    <a:cubicBezTo>
                      <a:pt x="257661" y="722837"/>
                      <a:pt x="250718" y="670434"/>
                      <a:pt x="250718" y="670434"/>
                    </a:cubicBezTo>
                    <a:cubicBezTo>
                      <a:pt x="249813" y="664712"/>
                      <a:pt x="253737" y="659190"/>
                      <a:pt x="259573" y="658287"/>
                    </a:cubicBezTo>
                    <a:cubicBezTo>
                      <a:pt x="265409" y="657383"/>
                      <a:pt x="270842" y="661299"/>
                      <a:pt x="271748" y="667121"/>
                    </a:cubicBezTo>
                    <a:cubicBezTo>
                      <a:pt x="271748" y="667121"/>
                      <a:pt x="284426" y="734884"/>
                      <a:pt x="284124" y="785881"/>
                    </a:cubicBezTo>
                    <a:cubicBezTo>
                      <a:pt x="284023" y="811179"/>
                      <a:pt x="279596" y="832663"/>
                      <a:pt x="271647" y="843003"/>
                    </a:cubicBezTo>
                    <a:cubicBezTo>
                      <a:pt x="266214" y="850030"/>
                      <a:pt x="259875" y="856254"/>
                      <a:pt x="253133" y="861775"/>
                    </a:cubicBezTo>
                    <a:cubicBezTo>
                      <a:pt x="254743" y="864285"/>
                      <a:pt x="256152" y="866795"/>
                      <a:pt x="258365" y="869505"/>
                    </a:cubicBezTo>
                    <a:cubicBezTo>
                      <a:pt x="267220" y="880147"/>
                      <a:pt x="278992" y="891491"/>
                      <a:pt x="285432" y="900325"/>
                    </a:cubicBezTo>
                    <a:cubicBezTo>
                      <a:pt x="299016" y="919299"/>
                      <a:pt x="312197" y="940581"/>
                      <a:pt x="327693" y="960056"/>
                    </a:cubicBezTo>
                    <a:cubicBezTo>
                      <a:pt x="337151" y="971902"/>
                      <a:pt x="347314" y="983146"/>
                      <a:pt x="359589" y="992281"/>
                    </a:cubicBezTo>
                    <a:cubicBezTo>
                      <a:pt x="369752" y="1000212"/>
                      <a:pt x="382732" y="1005533"/>
                      <a:pt x="396819" y="1010050"/>
                    </a:cubicBezTo>
                    <a:cubicBezTo>
                      <a:pt x="432438" y="1021595"/>
                      <a:pt x="474498" y="1027920"/>
                      <a:pt x="502671" y="1043279"/>
                    </a:cubicBezTo>
                    <a:cubicBezTo>
                      <a:pt x="508205" y="1046090"/>
                      <a:pt x="510318" y="1052816"/>
                      <a:pt x="507602" y="1058237"/>
                    </a:cubicBezTo>
                    <a:cubicBezTo>
                      <a:pt x="504784" y="1063658"/>
                      <a:pt x="498043" y="1065867"/>
                      <a:pt x="492609" y="1063056"/>
                    </a:cubicBezTo>
                    <a:cubicBezTo>
                      <a:pt x="478522" y="1056530"/>
                      <a:pt x="461014" y="1052916"/>
                      <a:pt x="442802" y="1049302"/>
                    </a:cubicBezTo>
                    <a:cubicBezTo>
                      <a:pt x="424691" y="1045789"/>
                      <a:pt x="405875" y="1042576"/>
                      <a:pt x="388467" y="1037758"/>
                    </a:cubicBezTo>
                    <a:cubicBezTo>
                      <a:pt x="370557" y="1032738"/>
                      <a:pt x="354256" y="1025811"/>
                      <a:pt x="341276" y="1016174"/>
                    </a:cubicBezTo>
                    <a:cubicBezTo>
                      <a:pt x="327089" y="1005131"/>
                      <a:pt x="315115" y="991980"/>
                      <a:pt x="304550" y="977725"/>
                    </a:cubicBezTo>
                    <a:cubicBezTo>
                      <a:pt x="289457" y="957145"/>
                      <a:pt x="277483" y="934558"/>
                      <a:pt x="264503" y="914379"/>
                    </a:cubicBezTo>
                    <a:cubicBezTo>
                      <a:pt x="258969" y="905545"/>
                      <a:pt x="248303" y="894001"/>
                      <a:pt x="240556" y="883158"/>
                    </a:cubicBezTo>
                    <a:cubicBezTo>
                      <a:pt x="237939" y="879544"/>
                      <a:pt x="236631" y="876332"/>
                      <a:pt x="234720" y="872919"/>
                    </a:cubicBezTo>
                    <a:cubicBezTo>
                      <a:pt x="231902" y="874324"/>
                      <a:pt x="229588" y="876432"/>
                      <a:pt x="226670" y="877537"/>
                    </a:cubicBezTo>
                    <a:cubicBezTo>
                      <a:pt x="210168" y="883861"/>
                      <a:pt x="191151" y="885869"/>
                      <a:pt x="169618" y="881753"/>
                    </a:cubicBezTo>
                    <a:cubicBezTo>
                      <a:pt x="156739" y="879143"/>
                      <a:pt x="144161" y="872818"/>
                      <a:pt x="131483" y="869606"/>
                    </a:cubicBezTo>
                    <a:cubicBezTo>
                      <a:pt x="127559" y="868502"/>
                      <a:pt x="123635" y="867799"/>
                      <a:pt x="119610" y="868100"/>
                    </a:cubicBezTo>
                    <a:cubicBezTo>
                      <a:pt x="106127" y="869204"/>
                      <a:pt x="92141" y="875729"/>
                      <a:pt x="78557" y="883961"/>
                    </a:cubicBezTo>
                    <a:cubicBezTo>
                      <a:pt x="55515" y="898016"/>
                      <a:pt x="33882" y="916990"/>
                      <a:pt x="17984" y="928635"/>
                    </a:cubicBezTo>
                    <a:cubicBezTo>
                      <a:pt x="13053" y="932349"/>
                      <a:pt x="6110" y="931445"/>
                      <a:pt x="2287" y="926526"/>
                    </a:cubicBezTo>
                    <a:cubicBezTo>
                      <a:pt x="-1436" y="921708"/>
                      <a:pt x="-531" y="914781"/>
                      <a:pt x="4400" y="910966"/>
                    </a:cubicBezTo>
                    <a:close/>
                    <a:moveTo>
                      <a:pt x="914812" y="1242953"/>
                    </a:moveTo>
                    <a:cubicBezTo>
                      <a:pt x="914610" y="1243355"/>
                      <a:pt x="913705" y="1242752"/>
                      <a:pt x="912900" y="1242150"/>
                    </a:cubicBezTo>
                    <a:lnTo>
                      <a:pt x="913000" y="1242049"/>
                    </a:lnTo>
                    <a:cubicBezTo>
                      <a:pt x="913604" y="1242451"/>
                      <a:pt x="914208" y="1242752"/>
                      <a:pt x="914812" y="1242953"/>
                    </a:cubicBezTo>
                    <a:close/>
                    <a:moveTo>
                      <a:pt x="199905" y="810577"/>
                    </a:moveTo>
                    <a:cubicBezTo>
                      <a:pt x="194270" y="820917"/>
                      <a:pt x="188032" y="830956"/>
                      <a:pt x="185013" y="841899"/>
                    </a:cubicBezTo>
                    <a:cubicBezTo>
                      <a:pt x="183806" y="847922"/>
                      <a:pt x="177970" y="851737"/>
                      <a:pt x="171933" y="850532"/>
                    </a:cubicBezTo>
                    <a:cubicBezTo>
                      <a:pt x="165895" y="849327"/>
                      <a:pt x="161971" y="843505"/>
                      <a:pt x="163179" y="837481"/>
                    </a:cubicBezTo>
                    <a:cubicBezTo>
                      <a:pt x="164990" y="824230"/>
                      <a:pt x="169920" y="811480"/>
                      <a:pt x="175354" y="798731"/>
                    </a:cubicBezTo>
                    <a:cubicBezTo>
                      <a:pt x="179882" y="787989"/>
                      <a:pt x="184510" y="777348"/>
                      <a:pt x="187026" y="766406"/>
                    </a:cubicBezTo>
                    <a:cubicBezTo>
                      <a:pt x="188837" y="758575"/>
                      <a:pt x="189944" y="750645"/>
                      <a:pt x="187629" y="741911"/>
                    </a:cubicBezTo>
                    <a:cubicBezTo>
                      <a:pt x="187126" y="739702"/>
                      <a:pt x="185516" y="738397"/>
                      <a:pt x="183504" y="738197"/>
                    </a:cubicBezTo>
                    <a:cubicBezTo>
                      <a:pt x="180787" y="737795"/>
                      <a:pt x="177869" y="737795"/>
                      <a:pt x="175152" y="738397"/>
                    </a:cubicBezTo>
                    <a:cubicBezTo>
                      <a:pt x="175152" y="738297"/>
                      <a:pt x="175152" y="738297"/>
                      <a:pt x="175152" y="738197"/>
                    </a:cubicBezTo>
                    <a:cubicBezTo>
                      <a:pt x="175052" y="737996"/>
                      <a:pt x="174649" y="738397"/>
                      <a:pt x="174347" y="738498"/>
                    </a:cubicBezTo>
                    <a:cubicBezTo>
                      <a:pt x="172536" y="739401"/>
                      <a:pt x="167405" y="740907"/>
                      <a:pt x="164386" y="742513"/>
                    </a:cubicBezTo>
                    <a:lnTo>
                      <a:pt x="163984" y="743517"/>
                    </a:lnTo>
                    <a:lnTo>
                      <a:pt x="164185" y="742614"/>
                    </a:lnTo>
                    <a:cubicBezTo>
                      <a:pt x="162675" y="743417"/>
                      <a:pt x="161770" y="744320"/>
                      <a:pt x="162474" y="745123"/>
                    </a:cubicBezTo>
                    <a:cubicBezTo>
                      <a:pt x="162575" y="745224"/>
                      <a:pt x="162675" y="745324"/>
                      <a:pt x="162776" y="745324"/>
                    </a:cubicBezTo>
                    <a:cubicBezTo>
                      <a:pt x="160462" y="748235"/>
                      <a:pt x="156739" y="749741"/>
                      <a:pt x="152915" y="749239"/>
                    </a:cubicBezTo>
                    <a:cubicBezTo>
                      <a:pt x="146375" y="748737"/>
                      <a:pt x="144564" y="744120"/>
                      <a:pt x="143658" y="740305"/>
                    </a:cubicBezTo>
                    <a:cubicBezTo>
                      <a:pt x="143155" y="738397"/>
                      <a:pt x="143457" y="733980"/>
                      <a:pt x="147683" y="729362"/>
                    </a:cubicBezTo>
                    <a:cubicBezTo>
                      <a:pt x="151507" y="725347"/>
                      <a:pt x="164587" y="716613"/>
                      <a:pt x="165795" y="716111"/>
                    </a:cubicBezTo>
                    <a:cubicBezTo>
                      <a:pt x="175957" y="711694"/>
                      <a:pt x="187831" y="711091"/>
                      <a:pt x="197289" y="714705"/>
                    </a:cubicBezTo>
                    <a:cubicBezTo>
                      <a:pt x="205338" y="717717"/>
                      <a:pt x="211476" y="724142"/>
                      <a:pt x="214897" y="733980"/>
                    </a:cubicBezTo>
                    <a:cubicBezTo>
                      <a:pt x="219325" y="747834"/>
                      <a:pt x="219425" y="760885"/>
                      <a:pt x="216306" y="773333"/>
                    </a:cubicBezTo>
                    <a:cubicBezTo>
                      <a:pt x="213187" y="786283"/>
                      <a:pt x="206647" y="798531"/>
                      <a:pt x="199905" y="810577"/>
                    </a:cubicBezTo>
                    <a:close/>
                    <a:moveTo>
                      <a:pt x="865206" y="924218"/>
                    </a:moveTo>
                    <a:cubicBezTo>
                      <a:pt x="863193" y="916789"/>
                      <a:pt x="861584" y="909460"/>
                      <a:pt x="860980" y="902534"/>
                    </a:cubicBezTo>
                    <a:cubicBezTo>
                      <a:pt x="862288" y="906248"/>
                      <a:pt x="865508" y="909159"/>
                      <a:pt x="869734" y="909661"/>
                    </a:cubicBezTo>
                    <a:cubicBezTo>
                      <a:pt x="872048" y="910163"/>
                      <a:pt x="874060" y="909360"/>
                      <a:pt x="875872" y="908657"/>
                    </a:cubicBezTo>
                    <a:cubicBezTo>
                      <a:pt x="878488" y="907553"/>
                      <a:pt x="881607" y="904742"/>
                      <a:pt x="881808" y="898518"/>
                    </a:cubicBezTo>
                    <a:cubicBezTo>
                      <a:pt x="881909" y="897615"/>
                      <a:pt x="881406" y="895406"/>
                      <a:pt x="880299" y="892394"/>
                    </a:cubicBezTo>
                    <a:cubicBezTo>
                      <a:pt x="878790" y="888278"/>
                      <a:pt x="874966" y="880749"/>
                      <a:pt x="870639" y="875328"/>
                    </a:cubicBezTo>
                    <a:cubicBezTo>
                      <a:pt x="867721" y="871613"/>
                      <a:pt x="864099" y="869104"/>
                      <a:pt x="860980" y="867598"/>
                    </a:cubicBezTo>
                    <a:cubicBezTo>
                      <a:pt x="856754" y="865590"/>
                      <a:pt x="852628" y="865992"/>
                      <a:pt x="848604" y="867196"/>
                    </a:cubicBezTo>
                    <a:cubicBezTo>
                      <a:pt x="843774" y="868702"/>
                      <a:pt x="837334" y="874123"/>
                      <a:pt x="834315" y="888981"/>
                    </a:cubicBezTo>
                    <a:cubicBezTo>
                      <a:pt x="832001" y="901730"/>
                      <a:pt x="832605" y="916488"/>
                      <a:pt x="836227" y="931546"/>
                    </a:cubicBezTo>
                    <a:cubicBezTo>
                      <a:pt x="838240" y="940179"/>
                      <a:pt x="841258" y="948913"/>
                      <a:pt x="845082" y="957245"/>
                    </a:cubicBezTo>
                    <a:cubicBezTo>
                      <a:pt x="855244" y="979130"/>
                      <a:pt x="870237" y="998807"/>
                      <a:pt x="885028" y="1011355"/>
                    </a:cubicBezTo>
                    <a:cubicBezTo>
                      <a:pt x="889556" y="1015572"/>
                      <a:pt x="896599" y="1015371"/>
                      <a:pt x="900825" y="1010954"/>
                    </a:cubicBezTo>
                    <a:cubicBezTo>
                      <a:pt x="905051" y="1006537"/>
                      <a:pt x="904850" y="999509"/>
                      <a:pt x="900423" y="995293"/>
                    </a:cubicBezTo>
                    <a:cubicBezTo>
                      <a:pt x="889153" y="983246"/>
                      <a:pt x="879595" y="964775"/>
                      <a:pt x="872350" y="945801"/>
                    </a:cubicBezTo>
                    <a:cubicBezTo>
                      <a:pt x="869633" y="938573"/>
                      <a:pt x="867218" y="931345"/>
                      <a:pt x="865206" y="924218"/>
                    </a:cubicBezTo>
                    <a:close/>
                    <a:moveTo>
                      <a:pt x="860779" y="899321"/>
                    </a:moveTo>
                    <a:cubicBezTo>
                      <a:pt x="861282" y="900124"/>
                      <a:pt x="861282" y="900827"/>
                      <a:pt x="860879" y="901228"/>
                    </a:cubicBezTo>
                    <a:lnTo>
                      <a:pt x="860779" y="900124"/>
                    </a:lnTo>
                    <a:lnTo>
                      <a:pt x="860779" y="899321"/>
                    </a:lnTo>
                    <a:close/>
                    <a:moveTo>
                      <a:pt x="860980" y="895707"/>
                    </a:moveTo>
                    <a:lnTo>
                      <a:pt x="860779" y="896510"/>
                    </a:lnTo>
                    <a:lnTo>
                      <a:pt x="860779" y="896410"/>
                    </a:lnTo>
                    <a:lnTo>
                      <a:pt x="860980" y="895707"/>
                    </a:lnTo>
                    <a:lnTo>
                      <a:pt x="860980" y="895707"/>
                    </a:lnTo>
                    <a:close/>
                    <a:moveTo>
                      <a:pt x="966732" y="1493022"/>
                    </a:moveTo>
                    <a:cubicBezTo>
                      <a:pt x="959386" y="1512096"/>
                      <a:pt x="951337" y="1529764"/>
                      <a:pt x="947715" y="1543819"/>
                    </a:cubicBezTo>
                    <a:cubicBezTo>
                      <a:pt x="946406" y="1549842"/>
                      <a:pt x="940570" y="1553758"/>
                      <a:pt x="934533" y="1552452"/>
                    </a:cubicBezTo>
                    <a:cubicBezTo>
                      <a:pt x="928496" y="1551248"/>
                      <a:pt x="924672" y="1545325"/>
                      <a:pt x="925880" y="1539402"/>
                    </a:cubicBezTo>
                    <a:cubicBezTo>
                      <a:pt x="928295" y="1524243"/>
                      <a:pt x="934533" y="1504667"/>
                      <a:pt x="940872" y="1484087"/>
                    </a:cubicBezTo>
                    <a:cubicBezTo>
                      <a:pt x="946004" y="1467021"/>
                      <a:pt x="951035" y="1449252"/>
                      <a:pt x="953450" y="1432688"/>
                    </a:cubicBezTo>
                    <a:cubicBezTo>
                      <a:pt x="955362" y="1418734"/>
                      <a:pt x="956066" y="1405684"/>
                      <a:pt x="950331" y="1395344"/>
                    </a:cubicBezTo>
                    <a:cubicBezTo>
                      <a:pt x="947916" y="1390926"/>
                      <a:pt x="943287" y="1390826"/>
                      <a:pt x="938659" y="1391529"/>
                    </a:cubicBezTo>
                    <a:cubicBezTo>
                      <a:pt x="930207" y="1392733"/>
                      <a:pt x="921352" y="1396749"/>
                      <a:pt x="915516" y="1400363"/>
                    </a:cubicBezTo>
                    <a:cubicBezTo>
                      <a:pt x="914309" y="1401166"/>
                      <a:pt x="908976" y="1405182"/>
                      <a:pt x="907164" y="1406587"/>
                    </a:cubicBezTo>
                    <a:cubicBezTo>
                      <a:pt x="907265" y="1410301"/>
                      <a:pt x="905555" y="1413915"/>
                      <a:pt x="902335" y="1416024"/>
                    </a:cubicBezTo>
                    <a:cubicBezTo>
                      <a:pt x="897404" y="1419236"/>
                      <a:pt x="890763" y="1417831"/>
                      <a:pt x="887544" y="1412912"/>
                    </a:cubicBezTo>
                    <a:cubicBezTo>
                      <a:pt x="884525" y="1408796"/>
                      <a:pt x="884424" y="1403877"/>
                      <a:pt x="886336" y="1398656"/>
                    </a:cubicBezTo>
                    <a:cubicBezTo>
                      <a:pt x="888852" y="1391830"/>
                      <a:pt x="899216" y="1383397"/>
                      <a:pt x="902234" y="1381088"/>
                    </a:cubicBezTo>
                    <a:cubicBezTo>
                      <a:pt x="911793" y="1373860"/>
                      <a:pt x="927590" y="1365829"/>
                      <a:pt x="941677" y="1364725"/>
                    </a:cubicBezTo>
                    <a:cubicBezTo>
                      <a:pt x="954959" y="1363721"/>
                      <a:pt x="966832" y="1368540"/>
                      <a:pt x="974781" y="1381189"/>
                    </a:cubicBezTo>
                    <a:cubicBezTo>
                      <a:pt x="984038" y="1396448"/>
                      <a:pt x="986353" y="1415923"/>
                      <a:pt x="983233" y="1437005"/>
                    </a:cubicBezTo>
                    <a:cubicBezTo>
                      <a:pt x="980517" y="1455175"/>
                      <a:pt x="973775" y="1474651"/>
                      <a:pt x="966732" y="1493022"/>
                    </a:cubicBezTo>
                    <a:close/>
                    <a:moveTo>
                      <a:pt x="189440" y="1585982"/>
                    </a:moveTo>
                    <a:cubicBezTo>
                      <a:pt x="189038" y="1584176"/>
                      <a:pt x="188837" y="1582368"/>
                      <a:pt x="190044" y="1583071"/>
                    </a:cubicBezTo>
                    <a:cubicBezTo>
                      <a:pt x="189843" y="1583874"/>
                      <a:pt x="189742" y="1584778"/>
                      <a:pt x="189742" y="1585681"/>
                    </a:cubicBezTo>
                    <a:lnTo>
                      <a:pt x="189440" y="1585982"/>
                    </a:lnTo>
                    <a:close/>
                    <a:moveTo>
                      <a:pt x="191453" y="1621922"/>
                    </a:moveTo>
                    <a:cubicBezTo>
                      <a:pt x="187126" y="1628246"/>
                      <a:pt x="182397" y="1634370"/>
                      <a:pt x="177668" y="1640393"/>
                    </a:cubicBezTo>
                    <a:cubicBezTo>
                      <a:pt x="166398" y="1654147"/>
                      <a:pt x="148589" y="1669104"/>
                      <a:pt x="130175" y="1684565"/>
                    </a:cubicBezTo>
                    <a:cubicBezTo>
                      <a:pt x="124037" y="1689684"/>
                      <a:pt x="117698" y="1694904"/>
                      <a:pt x="111661" y="1700125"/>
                    </a:cubicBezTo>
                    <a:cubicBezTo>
                      <a:pt x="102605" y="1708055"/>
                      <a:pt x="94052" y="1716087"/>
                      <a:pt x="87412" y="1724620"/>
                    </a:cubicBezTo>
                    <a:cubicBezTo>
                      <a:pt x="77953" y="1736767"/>
                      <a:pt x="71514" y="1749516"/>
                      <a:pt x="74331" y="1764273"/>
                    </a:cubicBezTo>
                    <a:cubicBezTo>
                      <a:pt x="75740" y="1770297"/>
                      <a:pt x="72017" y="1776220"/>
                      <a:pt x="66080" y="1777625"/>
                    </a:cubicBezTo>
                    <a:cubicBezTo>
                      <a:pt x="60043" y="1779131"/>
                      <a:pt x="54106" y="1775417"/>
                      <a:pt x="52698" y="1769393"/>
                    </a:cubicBezTo>
                    <a:cubicBezTo>
                      <a:pt x="46459" y="1748011"/>
                      <a:pt x="52496" y="1727732"/>
                      <a:pt x="65174" y="1708758"/>
                    </a:cubicBezTo>
                    <a:cubicBezTo>
                      <a:pt x="76545" y="1691692"/>
                      <a:pt x="93549" y="1675730"/>
                      <a:pt x="111057" y="1661374"/>
                    </a:cubicBezTo>
                    <a:cubicBezTo>
                      <a:pt x="128364" y="1647320"/>
                      <a:pt x="146274" y="1635173"/>
                      <a:pt x="157443" y="1623026"/>
                    </a:cubicBezTo>
                    <a:cubicBezTo>
                      <a:pt x="162374" y="1617806"/>
                      <a:pt x="167203" y="1612485"/>
                      <a:pt x="171832" y="1606964"/>
                    </a:cubicBezTo>
                    <a:cubicBezTo>
                      <a:pt x="176360" y="1601543"/>
                      <a:pt x="180686" y="1596021"/>
                      <a:pt x="184711" y="1590199"/>
                    </a:cubicBezTo>
                    <a:cubicBezTo>
                      <a:pt x="185013" y="1589596"/>
                      <a:pt x="187831" y="1587789"/>
                      <a:pt x="189440" y="1585982"/>
                    </a:cubicBezTo>
                    <a:cubicBezTo>
                      <a:pt x="189742" y="1587187"/>
                      <a:pt x="190145" y="1588291"/>
                      <a:pt x="190245" y="1588693"/>
                    </a:cubicBezTo>
                    <a:cubicBezTo>
                      <a:pt x="189944" y="1587689"/>
                      <a:pt x="189742" y="1586685"/>
                      <a:pt x="189742" y="1585681"/>
                    </a:cubicBezTo>
                    <a:cubicBezTo>
                      <a:pt x="190748" y="1584577"/>
                      <a:pt x="191151" y="1583673"/>
                      <a:pt x="190145" y="1583071"/>
                    </a:cubicBezTo>
                    <a:lnTo>
                      <a:pt x="190044" y="1583071"/>
                    </a:lnTo>
                    <a:cubicBezTo>
                      <a:pt x="190950" y="1579558"/>
                      <a:pt x="193566" y="1576546"/>
                      <a:pt x="197289" y="1575442"/>
                    </a:cubicBezTo>
                    <a:cubicBezTo>
                      <a:pt x="202924" y="1573735"/>
                      <a:pt x="208860" y="1576847"/>
                      <a:pt x="210571" y="1582469"/>
                    </a:cubicBezTo>
                    <a:cubicBezTo>
                      <a:pt x="211275" y="1584376"/>
                      <a:pt x="211376" y="1586986"/>
                      <a:pt x="210470" y="1590199"/>
                    </a:cubicBezTo>
                    <a:cubicBezTo>
                      <a:pt x="209464" y="1593612"/>
                      <a:pt x="204735" y="1600438"/>
                      <a:pt x="203930" y="1601944"/>
                    </a:cubicBezTo>
                    <a:cubicBezTo>
                      <a:pt x="200106" y="1608771"/>
                      <a:pt x="195880" y="1615396"/>
                      <a:pt x="191453" y="1621922"/>
                    </a:cubicBezTo>
                    <a:close/>
                    <a:moveTo>
                      <a:pt x="560125" y="2240319"/>
                    </a:moveTo>
                    <a:lnTo>
                      <a:pt x="560025" y="2239917"/>
                    </a:lnTo>
                    <a:cubicBezTo>
                      <a:pt x="562842" y="2241322"/>
                      <a:pt x="564955" y="2243029"/>
                      <a:pt x="562440" y="2243832"/>
                    </a:cubicBezTo>
                    <a:cubicBezTo>
                      <a:pt x="562238" y="2243129"/>
                      <a:pt x="561836" y="2242527"/>
                      <a:pt x="561433" y="2241925"/>
                    </a:cubicBezTo>
                    <a:cubicBezTo>
                      <a:pt x="561031" y="2241322"/>
                      <a:pt x="560528" y="2240820"/>
                      <a:pt x="560125" y="2240319"/>
                    </a:cubicBezTo>
                    <a:close/>
                    <a:moveTo>
                      <a:pt x="518469" y="1509486"/>
                    </a:moveTo>
                    <a:cubicBezTo>
                      <a:pt x="517865" y="1510390"/>
                      <a:pt x="517362" y="1511393"/>
                      <a:pt x="517060" y="1512397"/>
                    </a:cubicBezTo>
                    <a:cubicBezTo>
                      <a:pt x="515148" y="1511996"/>
                      <a:pt x="516859" y="1510289"/>
                      <a:pt x="518569" y="1508783"/>
                    </a:cubicBezTo>
                    <a:lnTo>
                      <a:pt x="518569" y="1509285"/>
                    </a:lnTo>
                    <a:lnTo>
                      <a:pt x="518469" y="1509486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 rot="10800000" flipH="1">
                <a:off x="1259497" y="262286"/>
                <a:ext cx="1058453" cy="505822"/>
              </a:xfrm>
              <a:custGeom>
                <a:avLst/>
                <a:gdLst/>
                <a:ahLst/>
                <a:cxnLst/>
                <a:rect l="l" t="t" r="r" b="b"/>
                <a:pathLst>
                  <a:path w="2116906" h="1011643" extrusionOk="0">
                    <a:moveTo>
                      <a:pt x="34260" y="318021"/>
                    </a:moveTo>
                    <a:cubicBezTo>
                      <a:pt x="25506" y="267927"/>
                      <a:pt x="1357" y="221046"/>
                      <a:pt x="49" y="169747"/>
                    </a:cubicBezTo>
                    <a:cubicBezTo>
                      <a:pt x="-2366" y="80601"/>
                      <a:pt x="84369" y="-40267"/>
                      <a:pt x="188511" y="13140"/>
                    </a:cubicBezTo>
                    <a:cubicBezTo>
                      <a:pt x="235501" y="37233"/>
                      <a:pt x="266693" y="86022"/>
                      <a:pt x="306840" y="118649"/>
                    </a:cubicBezTo>
                    <a:cubicBezTo>
                      <a:pt x="349403" y="153383"/>
                      <a:pt x="430603" y="180489"/>
                      <a:pt x="444086" y="238313"/>
                    </a:cubicBezTo>
                    <a:cubicBezTo>
                      <a:pt x="452538" y="274653"/>
                      <a:pt x="488259" y="316315"/>
                      <a:pt x="390758" y="371227"/>
                    </a:cubicBezTo>
                    <a:cubicBezTo>
                      <a:pt x="353226" y="392310"/>
                      <a:pt x="206924" y="486374"/>
                      <a:pt x="147659" y="507957"/>
                    </a:cubicBezTo>
                    <a:cubicBezTo>
                      <a:pt x="62434" y="538978"/>
                      <a:pt x="68974" y="515086"/>
                      <a:pt x="49957" y="506050"/>
                    </a:cubicBezTo>
                    <a:cubicBezTo>
                      <a:pt x="33053" y="498019"/>
                      <a:pt x="33656" y="468906"/>
                      <a:pt x="34160" y="453848"/>
                    </a:cubicBezTo>
                    <a:cubicBezTo>
                      <a:pt x="35568" y="407770"/>
                      <a:pt x="42310" y="364100"/>
                      <a:pt x="34260" y="318021"/>
                    </a:cubicBezTo>
                    <a:close/>
                    <a:moveTo>
                      <a:pt x="1637643" y="598107"/>
                    </a:moveTo>
                    <a:lnTo>
                      <a:pt x="1651932" y="614370"/>
                    </a:lnTo>
                    <a:cubicBezTo>
                      <a:pt x="1691073" y="686148"/>
                      <a:pt x="1776197" y="774993"/>
                      <a:pt x="1853373" y="806213"/>
                    </a:cubicBezTo>
                    <a:cubicBezTo>
                      <a:pt x="1900363" y="825288"/>
                      <a:pt x="2000178" y="822075"/>
                      <a:pt x="1964961" y="748089"/>
                    </a:cubicBezTo>
                    <a:cubicBezTo>
                      <a:pt x="1927530" y="669383"/>
                      <a:pt x="1808295" y="636054"/>
                      <a:pt x="1729007" y="615876"/>
                    </a:cubicBezTo>
                    <a:cubicBezTo>
                      <a:pt x="1724982" y="614772"/>
                      <a:pt x="1637945" y="593489"/>
                      <a:pt x="1637643" y="598107"/>
                    </a:cubicBezTo>
                    <a:close/>
                    <a:moveTo>
                      <a:pt x="1596188" y="324547"/>
                    </a:moveTo>
                    <a:cubicBezTo>
                      <a:pt x="1602225" y="393414"/>
                      <a:pt x="1727900" y="339103"/>
                      <a:pt x="1735245" y="335891"/>
                    </a:cubicBezTo>
                    <a:cubicBezTo>
                      <a:pt x="1751445" y="328964"/>
                      <a:pt x="1839991" y="277866"/>
                      <a:pt x="1819766" y="254576"/>
                    </a:cubicBezTo>
                    <a:cubicBezTo>
                      <a:pt x="1806987" y="239919"/>
                      <a:pt x="1772072" y="242730"/>
                      <a:pt x="1754765" y="243132"/>
                    </a:cubicBezTo>
                    <a:cubicBezTo>
                      <a:pt x="1709990" y="244135"/>
                      <a:pt x="1590553" y="259695"/>
                      <a:pt x="1596188" y="324547"/>
                    </a:cubicBezTo>
                    <a:close/>
                    <a:moveTo>
                      <a:pt x="1993135" y="456960"/>
                    </a:moveTo>
                    <a:cubicBezTo>
                      <a:pt x="2038313" y="467501"/>
                      <a:pt x="2129777" y="443407"/>
                      <a:pt x="2115388" y="403654"/>
                    </a:cubicBezTo>
                    <a:cubicBezTo>
                      <a:pt x="2100195" y="361992"/>
                      <a:pt x="1955704" y="358177"/>
                      <a:pt x="1951076" y="424936"/>
                    </a:cubicBezTo>
                    <a:cubicBezTo>
                      <a:pt x="1949667" y="444111"/>
                      <a:pt x="1978042" y="453446"/>
                      <a:pt x="1993135" y="456960"/>
                    </a:cubicBezTo>
                    <a:close/>
                    <a:moveTo>
                      <a:pt x="220408" y="537974"/>
                    </a:moveTo>
                    <a:cubicBezTo>
                      <a:pt x="172915" y="615876"/>
                      <a:pt x="246267" y="869559"/>
                      <a:pt x="300602" y="894255"/>
                    </a:cubicBezTo>
                    <a:cubicBezTo>
                      <a:pt x="353528" y="918348"/>
                      <a:pt x="384821" y="968242"/>
                      <a:pt x="435332" y="994142"/>
                    </a:cubicBezTo>
                    <a:cubicBezTo>
                      <a:pt x="529110" y="1042229"/>
                      <a:pt x="657602" y="983602"/>
                      <a:pt x="716566" y="910618"/>
                    </a:cubicBezTo>
                    <a:cubicBezTo>
                      <a:pt x="810545" y="794468"/>
                      <a:pt x="589885" y="654426"/>
                      <a:pt x="505565" y="608548"/>
                    </a:cubicBezTo>
                    <a:cubicBezTo>
                      <a:pt x="475681" y="592385"/>
                      <a:pt x="444891" y="578130"/>
                      <a:pt x="412995" y="565983"/>
                    </a:cubicBezTo>
                    <a:cubicBezTo>
                      <a:pt x="367917" y="548816"/>
                      <a:pt x="319720" y="533055"/>
                      <a:pt x="271120" y="528939"/>
                    </a:cubicBezTo>
                    <a:cubicBezTo>
                      <a:pt x="270617" y="528838"/>
                      <a:pt x="214672" y="530244"/>
                      <a:pt x="220408" y="537974"/>
                    </a:cubicBezTo>
                    <a:close/>
                    <a:moveTo>
                      <a:pt x="727433" y="654124"/>
                    </a:moveTo>
                    <a:cubicBezTo>
                      <a:pt x="739306" y="695886"/>
                      <a:pt x="776234" y="723092"/>
                      <a:pt x="801791" y="759132"/>
                    </a:cubicBezTo>
                    <a:cubicBezTo>
                      <a:pt x="832480" y="802500"/>
                      <a:pt x="850491" y="854702"/>
                      <a:pt x="888325" y="893352"/>
                    </a:cubicBezTo>
                    <a:cubicBezTo>
                      <a:pt x="918108" y="923669"/>
                      <a:pt x="960973" y="956095"/>
                      <a:pt x="1007056" y="942743"/>
                    </a:cubicBezTo>
                    <a:cubicBezTo>
                      <a:pt x="1056361" y="928488"/>
                      <a:pt x="1094898" y="887227"/>
                      <a:pt x="1130316" y="853697"/>
                    </a:cubicBezTo>
                    <a:cubicBezTo>
                      <a:pt x="1205077" y="783024"/>
                      <a:pt x="1272090" y="720080"/>
                      <a:pt x="1180023" y="625614"/>
                    </a:cubicBezTo>
                    <a:cubicBezTo>
                      <a:pt x="1129109" y="573511"/>
                      <a:pt x="1041267" y="564276"/>
                      <a:pt x="972644" y="548917"/>
                    </a:cubicBezTo>
                    <a:cubicBezTo>
                      <a:pt x="942961" y="542291"/>
                      <a:pt x="754902" y="508259"/>
                      <a:pt x="724213" y="520707"/>
                    </a:cubicBezTo>
                    <a:cubicBezTo>
                      <a:pt x="669174" y="535163"/>
                      <a:pt x="702378" y="566484"/>
                      <a:pt x="727433" y="654124"/>
                    </a:cubicBezTo>
                    <a:close/>
                    <a:moveTo>
                      <a:pt x="1309521" y="276561"/>
                    </a:moveTo>
                    <a:cubicBezTo>
                      <a:pt x="1332663" y="240521"/>
                      <a:pt x="1372006" y="242629"/>
                      <a:pt x="1352888" y="209099"/>
                    </a:cubicBezTo>
                    <a:cubicBezTo>
                      <a:pt x="1327029" y="163824"/>
                      <a:pt x="1236269" y="112927"/>
                      <a:pt x="1190990" y="93551"/>
                    </a:cubicBezTo>
                    <a:cubicBezTo>
                      <a:pt x="1149535" y="75883"/>
                      <a:pt x="1128203" y="29202"/>
                      <a:pt x="1087351" y="14646"/>
                    </a:cubicBezTo>
                    <a:cubicBezTo>
                      <a:pt x="1025068" y="-7540"/>
                      <a:pt x="947288" y="54299"/>
                      <a:pt x="924850" y="118950"/>
                    </a:cubicBezTo>
                    <a:cubicBezTo>
                      <a:pt x="908650" y="165631"/>
                      <a:pt x="913178" y="225764"/>
                      <a:pt x="906638" y="285596"/>
                    </a:cubicBezTo>
                    <a:cubicBezTo>
                      <a:pt x="895972" y="383475"/>
                      <a:pt x="884501" y="479347"/>
                      <a:pt x="916599" y="506251"/>
                    </a:cubicBezTo>
                    <a:cubicBezTo>
                      <a:pt x="919617" y="506251"/>
                      <a:pt x="931189" y="507556"/>
                      <a:pt x="936019" y="507456"/>
                    </a:cubicBezTo>
                    <a:cubicBezTo>
                      <a:pt x="950005" y="507054"/>
                      <a:pt x="964393" y="504946"/>
                      <a:pt x="978682" y="502738"/>
                    </a:cubicBezTo>
                    <a:cubicBezTo>
                      <a:pt x="1016817" y="496714"/>
                      <a:pt x="1055555" y="488081"/>
                      <a:pt x="1093288" y="472119"/>
                    </a:cubicBezTo>
                    <a:cubicBezTo>
                      <a:pt x="1179520" y="435578"/>
                      <a:pt x="1258104" y="356571"/>
                      <a:pt x="1309521" y="276561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 rot="10800000" flipH="1">
                <a:off x="1086247" y="289802"/>
                <a:ext cx="1177026" cy="474481"/>
              </a:xfrm>
              <a:custGeom>
                <a:avLst/>
                <a:gdLst/>
                <a:ahLst/>
                <a:cxnLst/>
                <a:rect l="l" t="t" r="r" b="b"/>
                <a:pathLst>
                  <a:path w="2354051" h="948961" extrusionOk="0">
                    <a:moveTo>
                      <a:pt x="3032" y="530725"/>
                    </a:moveTo>
                    <a:cubicBezTo>
                      <a:pt x="517" y="535142"/>
                      <a:pt x="316" y="540062"/>
                      <a:pt x="2127" y="542371"/>
                    </a:cubicBezTo>
                    <a:cubicBezTo>
                      <a:pt x="5145" y="546286"/>
                      <a:pt x="10277" y="547591"/>
                      <a:pt x="14704" y="545784"/>
                    </a:cubicBezTo>
                    <a:lnTo>
                      <a:pt x="14604" y="545383"/>
                    </a:lnTo>
                    <a:cubicBezTo>
                      <a:pt x="14302" y="544077"/>
                      <a:pt x="15912" y="543475"/>
                      <a:pt x="18327" y="543274"/>
                    </a:cubicBezTo>
                    <a:lnTo>
                      <a:pt x="18930" y="542572"/>
                    </a:lnTo>
                    <a:lnTo>
                      <a:pt x="19132" y="542371"/>
                    </a:lnTo>
                    <a:lnTo>
                      <a:pt x="18628" y="543274"/>
                    </a:lnTo>
                    <a:cubicBezTo>
                      <a:pt x="23257" y="543073"/>
                      <a:pt x="30300" y="544278"/>
                      <a:pt x="30804" y="544278"/>
                    </a:cubicBezTo>
                    <a:cubicBezTo>
                      <a:pt x="36841" y="544178"/>
                      <a:pt x="42979" y="544278"/>
                      <a:pt x="49116" y="544479"/>
                    </a:cubicBezTo>
                    <a:cubicBezTo>
                      <a:pt x="55254" y="544679"/>
                      <a:pt x="61392" y="544981"/>
                      <a:pt x="67530" y="545383"/>
                    </a:cubicBezTo>
                    <a:cubicBezTo>
                      <a:pt x="85943" y="546788"/>
                      <a:pt x="104457" y="548896"/>
                      <a:pt x="122871" y="551707"/>
                    </a:cubicBezTo>
                    <a:cubicBezTo>
                      <a:pt x="141285" y="554417"/>
                      <a:pt x="159698" y="557831"/>
                      <a:pt x="177709" y="561746"/>
                    </a:cubicBezTo>
                    <a:cubicBezTo>
                      <a:pt x="235264" y="574194"/>
                      <a:pt x="293221" y="600496"/>
                      <a:pt x="339506" y="638342"/>
                    </a:cubicBezTo>
                    <a:cubicBezTo>
                      <a:pt x="385590" y="676190"/>
                      <a:pt x="420002" y="725681"/>
                      <a:pt x="429058" y="785212"/>
                    </a:cubicBezTo>
                    <a:cubicBezTo>
                      <a:pt x="431775" y="802679"/>
                      <a:pt x="432077" y="822255"/>
                      <a:pt x="428656" y="841028"/>
                    </a:cubicBezTo>
                    <a:cubicBezTo>
                      <a:pt x="425436" y="858697"/>
                      <a:pt x="418996" y="875663"/>
                      <a:pt x="407526" y="889014"/>
                    </a:cubicBezTo>
                    <a:cubicBezTo>
                      <a:pt x="388307" y="911501"/>
                      <a:pt x="355103" y="920536"/>
                      <a:pt x="321998" y="919733"/>
                    </a:cubicBezTo>
                    <a:cubicBezTo>
                      <a:pt x="288391" y="918830"/>
                      <a:pt x="254382" y="907787"/>
                      <a:pt x="233956" y="887107"/>
                    </a:cubicBezTo>
                    <a:cubicBezTo>
                      <a:pt x="228522" y="881585"/>
                      <a:pt x="223994" y="875361"/>
                      <a:pt x="220774" y="868635"/>
                    </a:cubicBezTo>
                    <a:cubicBezTo>
                      <a:pt x="217555" y="861909"/>
                      <a:pt x="215542" y="854681"/>
                      <a:pt x="214938" y="847051"/>
                    </a:cubicBezTo>
                    <a:cubicBezTo>
                      <a:pt x="214435" y="840526"/>
                      <a:pt x="214335" y="833901"/>
                      <a:pt x="214838" y="827175"/>
                    </a:cubicBezTo>
                    <a:cubicBezTo>
                      <a:pt x="215341" y="820850"/>
                      <a:pt x="216347" y="814626"/>
                      <a:pt x="218158" y="808603"/>
                    </a:cubicBezTo>
                    <a:cubicBezTo>
                      <a:pt x="219567" y="804185"/>
                      <a:pt x="221479" y="799868"/>
                      <a:pt x="223894" y="795954"/>
                    </a:cubicBezTo>
                    <a:cubicBezTo>
                      <a:pt x="226309" y="792239"/>
                      <a:pt x="229227" y="788725"/>
                      <a:pt x="232748" y="785714"/>
                    </a:cubicBezTo>
                    <a:cubicBezTo>
                      <a:pt x="254784" y="766841"/>
                      <a:pt x="278329" y="770756"/>
                      <a:pt x="292316" y="783003"/>
                    </a:cubicBezTo>
                    <a:cubicBezTo>
                      <a:pt x="300365" y="790131"/>
                      <a:pt x="305597" y="799668"/>
                      <a:pt x="303987" y="808703"/>
                    </a:cubicBezTo>
                    <a:cubicBezTo>
                      <a:pt x="302579" y="816633"/>
                      <a:pt x="295737" y="823159"/>
                      <a:pt x="283159" y="827275"/>
                    </a:cubicBezTo>
                    <a:cubicBezTo>
                      <a:pt x="277223" y="829082"/>
                      <a:pt x="274003" y="835306"/>
                      <a:pt x="275814" y="841129"/>
                    </a:cubicBezTo>
                    <a:cubicBezTo>
                      <a:pt x="277726" y="847051"/>
                      <a:pt x="283964" y="850264"/>
                      <a:pt x="289800" y="848457"/>
                    </a:cubicBezTo>
                    <a:cubicBezTo>
                      <a:pt x="313043" y="841430"/>
                      <a:pt x="323810" y="827476"/>
                      <a:pt x="326728" y="813120"/>
                    </a:cubicBezTo>
                    <a:cubicBezTo>
                      <a:pt x="330048" y="796757"/>
                      <a:pt x="322703" y="778385"/>
                      <a:pt x="308314" y="765234"/>
                    </a:cubicBezTo>
                    <a:cubicBezTo>
                      <a:pt x="287083" y="745860"/>
                      <a:pt x="250759" y="737828"/>
                      <a:pt x="216347" y="766238"/>
                    </a:cubicBezTo>
                    <a:cubicBezTo>
                      <a:pt x="210712" y="770857"/>
                      <a:pt x="206084" y="776177"/>
                      <a:pt x="202160" y="781899"/>
                    </a:cubicBezTo>
                    <a:cubicBezTo>
                      <a:pt x="198336" y="787722"/>
                      <a:pt x="195418" y="794046"/>
                      <a:pt x="193205" y="800672"/>
                    </a:cubicBezTo>
                    <a:cubicBezTo>
                      <a:pt x="190588" y="808503"/>
                      <a:pt x="189079" y="816734"/>
                      <a:pt x="188375" y="825066"/>
                    </a:cubicBezTo>
                    <a:cubicBezTo>
                      <a:pt x="187670" y="832997"/>
                      <a:pt x="187670" y="841028"/>
                      <a:pt x="188073" y="848959"/>
                    </a:cubicBezTo>
                    <a:cubicBezTo>
                      <a:pt x="188777" y="859901"/>
                      <a:pt x="191494" y="870342"/>
                      <a:pt x="196022" y="880180"/>
                    </a:cubicBezTo>
                    <a:cubicBezTo>
                      <a:pt x="200349" y="889717"/>
                      <a:pt x="206486" y="898551"/>
                      <a:pt x="214033" y="906382"/>
                    </a:cubicBezTo>
                    <a:cubicBezTo>
                      <a:pt x="238685" y="932081"/>
                      <a:pt x="279839" y="947340"/>
                      <a:pt x="321093" y="948846"/>
                    </a:cubicBezTo>
                    <a:cubicBezTo>
                      <a:pt x="363454" y="950352"/>
                      <a:pt x="405413" y="937101"/>
                      <a:pt x="430266" y="908490"/>
                    </a:cubicBezTo>
                    <a:cubicBezTo>
                      <a:pt x="445258" y="891223"/>
                      <a:pt x="454213" y="869338"/>
                      <a:pt x="458339" y="846349"/>
                    </a:cubicBezTo>
                    <a:cubicBezTo>
                      <a:pt x="462263" y="824263"/>
                      <a:pt x="461760" y="801174"/>
                      <a:pt x="458540" y="780594"/>
                    </a:cubicBezTo>
                    <a:cubicBezTo>
                      <a:pt x="447673" y="714036"/>
                      <a:pt x="409236" y="658521"/>
                      <a:pt x="356914" y="616859"/>
                    </a:cubicBezTo>
                    <a:cubicBezTo>
                      <a:pt x="306905" y="577106"/>
                      <a:pt x="244420" y="550000"/>
                      <a:pt x="182740" y="537753"/>
                    </a:cubicBezTo>
                    <a:cubicBezTo>
                      <a:pt x="171269" y="535444"/>
                      <a:pt x="159597" y="533838"/>
                      <a:pt x="148026" y="532030"/>
                    </a:cubicBezTo>
                    <a:cubicBezTo>
                      <a:pt x="203770" y="530725"/>
                      <a:pt x="259614" y="528618"/>
                      <a:pt x="315358" y="528317"/>
                    </a:cubicBezTo>
                    <a:cubicBezTo>
                      <a:pt x="389615" y="527914"/>
                      <a:pt x="463873" y="528517"/>
                      <a:pt x="538131" y="528818"/>
                    </a:cubicBezTo>
                    <a:cubicBezTo>
                      <a:pt x="564694" y="536649"/>
                      <a:pt x="590453" y="548494"/>
                      <a:pt x="614602" y="564055"/>
                    </a:cubicBezTo>
                    <a:cubicBezTo>
                      <a:pt x="641870" y="581523"/>
                      <a:pt x="666925" y="603006"/>
                      <a:pt x="689665" y="626095"/>
                    </a:cubicBezTo>
                    <a:cubicBezTo>
                      <a:pt x="713411" y="650088"/>
                      <a:pt x="734441" y="675888"/>
                      <a:pt x="751244" y="701688"/>
                    </a:cubicBezTo>
                    <a:cubicBezTo>
                      <a:pt x="768752" y="728793"/>
                      <a:pt x="781028" y="755195"/>
                      <a:pt x="787769" y="779691"/>
                    </a:cubicBezTo>
                    <a:cubicBezTo>
                      <a:pt x="771066" y="786316"/>
                      <a:pt x="754263" y="793142"/>
                      <a:pt x="736453" y="798162"/>
                    </a:cubicBezTo>
                    <a:cubicBezTo>
                      <a:pt x="714015" y="804587"/>
                      <a:pt x="708481" y="807398"/>
                      <a:pt x="702745" y="806996"/>
                    </a:cubicBezTo>
                    <a:cubicBezTo>
                      <a:pt x="696406" y="806595"/>
                      <a:pt x="690269" y="803382"/>
                      <a:pt x="665113" y="799567"/>
                    </a:cubicBezTo>
                    <a:cubicBezTo>
                      <a:pt x="641669" y="796155"/>
                      <a:pt x="619532" y="818039"/>
                      <a:pt x="617319" y="845044"/>
                    </a:cubicBezTo>
                    <a:cubicBezTo>
                      <a:pt x="615709" y="864820"/>
                      <a:pt x="623960" y="886706"/>
                      <a:pt x="650020" y="898551"/>
                    </a:cubicBezTo>
                    <a:cubicBezTo>
                      <a:pt x="655555" y="901161"/>
                      <a:pt x="662196" y="898852"/>
                      <a:pt x="664912" y="893331"/>
                    </a:cubicBezTo>
                    <a:cubicBezTo>
                      <a:pt x="667528" y="887709"/>
                      <a:pt x="665214" y="881084"/>
                      <a:pt x="659680" y="878474"/>
                    </a:cubicBezTo>
                    <a:cubicBezTo>
                      <a:pt x="644989" y="871145"/>
                      <a:pt x="640260" y="858697"/>
                      <a:pt x="641669" y="847453"/>
                    </a:cubicBezTo>
                    <a:cubicBezTo>
                      <a:pt x="642474" y="841028"/>
                      <a:pt x="645291" y="835005"/>
                      <a:pt x="649215" y="830688"/>
                    </a:cubicBezTo>
                    <a:cubicBezTo>
                      <a:pt x="652335" y="827175"/>
                      <a:pt x="656360" y="824865"/>
                      <a:pt x="660686" y="825669"/>
                    </a:cubicBezTo>
                    <a:cubicBezTo>
                      <a:pt x="687351" y="830587"/>
                      <a:pt x="693891" y="834101"/>
                      <a:pt x="700632" y="834703"/>
                    </a:cubicBezTo>
                    <a:cubicBezTo>
                      <a:pt x="707776" y="835407"/>
                      <a:pt x="715323" y="833398"/>
                      <a:pt x="744100" y="825970"/>
                    </a:cubicBezTo>
                    <a:cubicBezTo>
                      <a:pt x="764828" y="820549"/>
                      <a:pt x="784550" y="813120"/>
                      <a:pt x="803969" y="805691"/>
                    </a:cubicBezTo>
                    <a:cubicBezTo>
                      <a:pt x="822785" y="798563"/>
                      <a:pt x="841400" y="791335"/>
                      <a:pt x="860518" y="786517"/>
                    </a:cubicBezTo>
                    <a:cubicBezTo>
                      <a:pt x="883962" y="780594"/>
                      <a:pt x="908212" y="778084"/>
                      <a:pt x="935178" y="784208"/>
                    </a:cubicBezTo>
                    <a:cubicBezTo>
                      <a:pt x="956107" y="788826"/>
                      <a:pt x="975728" y="797258"/>
                      <a:pt x="993538" y="808603"/>
                    </a:cubicBezTo>
                    <a:cubicBezTo>
                      <a:pt x="1011750" y="820147"/>
                      <a:pt x="1028051" y="834503"/>
                      <a:pt x="1041634" y="850866"/>
                    </a:cubicBezTo>
                    <a:cubicBezTo>
                      <a:pt x="1043446" y="853075"/>
                      <a:pt x="1050489" y="861106"/>
                      <a:pt x="1055923" y="869237"/>
                    </a:cubicBezTo>
                    <a:cubicBezTo>
                      <a:pt x="1057532" y="871647"/>
                      <a:pt x="1060350" y="874859"/>
                      <a:pt x="1061456" y="876968"/>
                    </a:cubicBezTo>
                    <a:cubicBezTo>
                      <a:pt x="1061758" y="876566"/>
                      <a:pt x="1062161" y="876064"/>
                      <a:pt x="1062463" y="875663"/>
                    </a:cubicBezTo>
                    <a:cubicBezTo>
                      <a:pt x="1062060" y="876164"/>
                      <a:pt x="1061758" y="876566"/>
                      <a:pt x="1061456" y="877068"/>
                    </a:cubicBezTo>
                    <a:cubicBezTo>
                      <a:pt x="1062060" y="878273"/>
                      <a:pt x="1062060" y="878975"/>
                      <a:pt x="1061155" y="879076"/>
                    </a:cubicBezTo>
                    <a:cubicBezTo>
                      <a:pt x="1060853" y="879176"/>
                      <a:pt x="1060752" y="879076"/>
                      <a:pt x="1060652" y="878975"/>
                    </a:cubicBezTo>
                    <a:cubicBezTo>
                      <a:pt x="1059343" y="882790"/>
                      <a:pt x="1060350" y="887207"/>
                      <a:pt x="1063469" y="890118"/>
                    </a:cubicBezTo>
                    <a:cubicBezTo>
                      <a:pt x="1067796" y="894134"/>
                      <a:pt x="1074537" y="893933"/>
                      <a:pt x="1078562" y="889617"/>
                    </a:cubicBezTo>
                    <a:cubicBezTo>
                      <a:pt x="1082486" y="885601"/>
                      <a:pt x="1083895" y="878574"/>
                      <a:pt x="1080876" y="869941"/>
                    </a:cubicBezTo>
                    <a:cubicBezTo>
                      <a:pt x="1076751" y="857994"/>
                      <a:pt x="1062664" y="840225"/>
                      <a:pt x="1059746" y="836511"/>
                    </a:cubicBezTo>
                    <a:cubicBezTo>
                      <a:pt x="1045257" y="817537"/>
                      <a:pt x="1027648" y="800772"/>
                      <a:pt x="1007725" y="787119"/>
                    </a:cubicBezTo>
                    <a:cubicBezTo>
                      <a:pt x="987803" y="773466"/>
                      <a:pt x="965465" y="763227"/>
                      <a:pt x="941718" y="757103"/>
                    </a:cubicBezTo>
                    <a:cubicBezTo>
                      <a:pt x="910023" y="749072"/>
                      <a:pt x="881145" y="750879"/>
                      <a:pt x="853374" y="757605"/>
                    </a:cubicBezTo>
                    <a:cubicBezTo>
                      <a:pt x="838381" y="761119"/>
                      <a:pt x="823792" y="766941"/>
                      <a:pt x="809202" y="772362"/>
                    </a:cubicBezTo>
                    <a:cubicBezTo>
                      <a:pt x="801957" y="740338"/>
                      <a:pt x="787266" y="704700"/>
                      <a:pt x="763721" y="669463"/>
                    </a:cubicBezTo>
                    <a:cubicBezTo>
                      <a:pt x="748930" y="647177"/>
                      <a:pt x="731221" y="625192"/>
                      <a:pt x="711097" y="605014"/>
                    </a:cubicBezTo>
                    <a:cubicBezTo>
                      <a:pt x="686545" y="580418"/>
                      <a:pt x="658573" y="558633"/>
                      <a:pt x="628588" y="541267"/>
                    </a:cubicBezTo>
                    <a:cubicBezTo>
                      <a:pt x="620438" y="536447"/>
                      <a:pt x="611684" y="533035"/>
                      <a:pt x="603232" y="529019"/>
                    </a:cubicBezTo>
                    <a:cubicBezTo>
                      <a:pt x="744000" y="529722"/>
                      <a:pt x="884767" y="530023"/>
                      <a:pt x="1025434" y="526308"/>
                    </a:cubicBezTo>
                    <a:lnTo>
                      <a:pt x="1031975" y="526108"/>
                    </a:lnTo>
                    <a:cubicBezTo>
                      <a:pt x="1057432" y="534039"/>
                      <a:pt x="1103717" y="550000"/>
                      <a:pt x="1140846" y="571082"/>
                    </a:cubicBezTo>
                    <a:cubicBezTo>
                      <a:pt x="1157448" y="580519"/>
                      <a:pt x="1172038" y="590858"/>
                      <a:pt x="1181195" y="602102"/>
                    </a:cubicBezTo>
                    <a:cubicBezTo>
                      <a:pt x="1186930" y="609130"/>
                      <a:pt x="1190452" y="616458"/>
                      <a:pt x="1188640" y="624288"/>
                    </a:cubicBezTo>
                    <a:cubicBezTo>
                      <a:pt x="1186326" y="635130"/>
                      <a:pt x="1187031" y="647277"/>
                      <a:pt x="1190452" y="660328"/>
                    </a:cubicBezTo>
                    <a:cubicBezTo>
                      <a:pt x="1194074" y="673880"/>
                      <a:pt x="1200514" y="688638"/>
                      <a:pt x="1208161" y="703896"/>
                    </a:cubicBezTo>
                    <a:cubicBezTo>
                      <a:pt x="1223858" y="735519"/>
                      <a:pt x="1245088" y="769552"/>
                      <a:pt x="1251126" y="801274"/>
                    </a:cubicBezTo>
                    <a:cubicBezTo>
                      <a:pt x="1255251" y="822958"/>
                      <a:pt x="1251729" y="843438"/>
                      <a:pt x="1231002" y="860001"/>
                    </a:cubicBezTo>
                    <a:cubicBezTo>
                      <a:pt x="1226071" y="863716"/>
                      <a:pt x="1225166" y="870743"/>
                      <a:pt x="1228889" y="875562"/>
                    </a:cubicBezTo>
                    <a:cubicBezTo>
                      <a:pt x="1232611" y="880481"/>
                      <a:pt x="1239655" y="881385"/>
                      <a:pt x="1244485" y="877670"/>
                    </a:cubicBezTo>
                    <a:cubicBezTo>
                      <a:pt x="1262898" y="864218"/>
                      <a:pt x="1271853" y="848256"/>
                      <a:pt x="1275476" y="830990"/>
                    </a:cubicBezTo>
                    <a:cubicBezTo>
                      <a:pt x="1277589" y="829785"/>
                      <a:pt x="1279601" y="828279"/>
                      <a:pt x="1280607" y="825869"/>
                    </a:cubicBezTo>
                    <a:cubicBezTo>
                      <a:pt x="1284230" y="817939"/>
                      <a:pt x="1293990" y="812517"/>
                      <a:pt x="1304756" y="807298"/>
                    </a:cubicBezTo>
                    <a:cubicBezTo>
                      <a:pt x="1323270" y="798463"/>
                      <a:pt x="1345608" y="792440"/>
                      <a:pt x="1358488" y="787923"/>
                    </a:cubicBezTo>
                    <a:cubicBezTo>
                      <a:pt x="1378008" y="780795"/>
                      <a:pt x="1395918" y="771258"/>
                      <a:pt x="1413627" y="761721"/>
                    </a:cubicBezTo>
                    <a:cubicBezTo>
                      <a:pt x="1430230" y="752787"/>
                      <a:pt x="1446530" y="743851"/>
                      <a:pt x="1464441" y="738230"/>
                    </a:cubicBezTo>
                    <a:cubicBezTo>
                      <a:pt x="1478125" y="733913"/>
                      <a:pt x="1492715" y="731403"/>
                      <a:pt x="1509217" y="732608"/>
                    </a:cubicBezTo>
                    <a:cubicBezTo>
                      <a:pt x="1515354" y="733009"/>
                      <a:pt x="1524712" y="734214"/>
                      <a:pt x="1532762" y="737427"/>
                    </a:cubicBezTo>
                    <a:cubicBezTo>
                      <a:pt x="1535982" y="738631"/>
                      <a:pt x="1538900" y="739936"/>
                      <a:pt x="1541113" y="741944"/>
                    </a:cubicBezTo>
                    <a:cubicBezTo>
                      <a:pt x="1542421" y="743149"/>
                      <a:pt x="1543629" y="744253"/>
                      <a:pt x="1543729" y="746060"/>
                    </a:cubicBezTo>
                    <a:cubicBezTo>
                      <a:pt x="1543830" y="747666"/>
                      <a:pt x="1542220" y="748871"/>
                      <a:pt x="1540912" y="750076"/>
                    </a:cubicBezTo>
                    <a:cubicBezTo>
                      <a:pt x="1538698" y="752184"/>
                      <a:pt x="1536183" y="754091"/>
                      <a:pt x="1534070" y="755698"/>
                    </a:cubicBezTo>
                    <a:cubicBezTo>
                      <a:pt x="1532661" y="756701"/>
                      <a:pt x="1530146" y="759814"/>
                      <a:pt x="1527932" y="762022"/>
                    </a:cubicBezTo>
                    <a:cubicBezTo>
                      <a:pt x="1526926" y="762323"/>
                      <a:pt x="1525920" y="762825"/>
                      <a:pt x="1525014" y="763427"/>
                    </a:cubicBezTo>
                    <a:cubicBezTo>
                      <a:pt x="1525215" y="763427"/>
                      <a:pt x="1525416" y="763327"/>
                      <a:pt x="1525416" y="763327"/>
                    </a:cubicBezTo>
                    <a:lnTo>
                      <a:pt x="1525416" y="764130"/>
                    </a:lnTo>
                    <a:cubicBezTo>
                      <a:pt x="1524913" y="764331"/>
                      <a:pt x="1524410" y="764431"/>
                      <a:pt x="1524209" y="764130"/>
                    </a:cubicBezTo>
                    <a:lnTo>
                      <a:pt x="1524209" y="764030"/>
                    </a:lnTo>
                    <a:lnTo>
                      <a:pt x="1523807" y="764331"/>
                    </a:lnTo>
                    <a:cubicBezTo>
                      <a:pt x="1457397" y="821452"/>
                      <a:pt x="1488489" y="817939"/>
                      <a:pt x="1537692" y="780695"/>
                    </a:cubicBezTo>
                    <a:cubicBezTo>
                      <a:pt x="1539201" y="779490"/>
                      <a:pt x="1544534" y="775374"/>
                      <a:pt x="1546849" y="773868"/>
                    </a:cubicBezTo>
                    <a:cubicBezTo>
                      <a:pt x="1552483" y="770154"/>
                      <a:pt x="1559527" y="764933"/>
                      <a:pt x="1563551" y="758810"/>
                    </a:cubicBezTo>
                    <a:cubicBezTo>
                      <a:pt x="1566268" y="754694"/>
                      <a:pt x="1567576" y="749976"/>
                      <a:pt x="1567576" y="744956"/>
                    </a:cubicBezTo>
                    <a:cubicBezTo>
                      <a:pt x="1567476" y="735419"/>
                      <a:pt x="1562646" y="727689"/>
                      <a:pt x="1555301" y="721565"/>
                    </a:cubicBezTo>
                    <a:cubicBezTo>
                      <a:pt x="1543528" y="711827"/>
                      <a:pt x="1523505" y="707210"/>
                      <a:pt x="1511732" y="705704"/>
                    </a:cubicBezTo>
                    <a:cubicBezTo>
                      <a:pt x="1484464" y="702592"/>
                      <a:pt x="1460818" y="707410"/>
                      <a:pt x="1438682" y="716144"/>
                    </a:cubicBezTo>
                    <a:cubicBezTo>
                      <a:pt x="1422583" y="722469"/>
                      <a:pt x="1407288" y="730901"/>
                      <a:pt x="1391793" y="739535"/>
                    </a:cubicBezTo>
                    <a:cubicBezTo>
                      <a:pt x="1377706" y="747365"/>
                      <a:pt x="1363720" y="755597"/>
                      <a:pt x="1348325" y="761821"/>
                    </a:cubicBezTo>
                    <a:cubicBezTo>
                      <a:pt x="1332930" y="768246"/>
                      <a:pt x="1304153" y="777582"/>
                      <a:pt x="1284129" y="790934"/>
                    </a:cubicBezTo>
                    <a:cubicBezTo>
                      <a:pt x="1281312" y="792841"/>
                      <a:pt x="1279199" y="795050"/>
                      <a:pt x="1276683" y="797058"/>
                    </a:cubicBezTo>
                    <a:lnTo>
                      <a:pt x="1276683" y="796957"/>
                    </a:lnTo>
                    <a:cubicBezTo>
                      <a:pt x="1271652" y="762825"/>
                      <a:pt x="1250924" y="725179"/>
                      <a:pt x="1234825" y="691047"/>
                    </a:cubicBezTo>
                    <a:cubicBezTo>
                      <a:pt x="1228385" y="677495"/>
                      <a:pt x="1222751" y="664644"/>
                      <a:pt x="1219732" y="652698"/>
                    </a:cubicBezTo>
                    <a:cubicBezTo>
                      <a:pt x="1217619" y="644667"/>
                      <a:pt x="1216512" y="637239"/>
                      <a:pt x="1217921" y="630512"/>
                    </a:cubicBezTo>
                    <a:cubicBezTo>
                      <a:pt x="1220638" y="617361"/>
                      <a:pt x="1217921" y="604712"/>
                      <a:pt x="1210475" y="592766"/>
                    </a:cubicBezTo>
                    <a:cubicBezTo>
                      <a:pt x="1203029" y="581020"/>
                      <a:pt x="1190753" y="569676"/>
                      <a:pt x="1175459" y="559638"/>
                    </a:cubicBezTo>
                    <a:cubicBezTo>
                      <a:pt x="1153625" y="545483"/>
                      <a:pt x="1125552" y="533336"/>
                      <a:pt x="1099088" y="523798"/>
                    </a:cubicBezTo>
                    <a:lnTo>
                      <a:pt x="1367946" y="514864"/>
                    </a:lnTo>
                    <a:cubicBezTo>
                      <a:pt x="1384347" y="514463"/>
                      <a:pt x="1435965" y="513258"/>
                      <a:pt x="1495431" y="511652"/>
                    </a:cubicBezTo>
                    <a:cubicBezTo>
                      <a:pt x="1495633" y="511953"/>
                      <a:pt x="1495532" y="512254"/>
                      <a:pt x="1495733" y="512655"/>
                    </a:cubicBezTo>
                    <a:cubicBezTo>
                      <a:pt x="1496337" y="513760"/>
                      <a:pt x="1497947" y="515768"/>
                      <a:pt x="1501368" y="517173"/>
                    </a:cubicBezTo>
                    <a:cubicBezTo>
                      <a:pt x="1504085" y="518377"/>
                      <a:pt x="1515556" y="520486"/>
                      <a:pt x="1520184" y="521490"/>
                    </a:cubicBezTo>
                    <a:lnTo>
                      <a:pt x="1554194" y="528718"/>
                    </a:lnTo>
                    <a:cubicBezTo>
                      <a:pt x="1571702" y="532834"/>
                      <a:pt x="1588807" y="538054"/>
                      <a:pt x="1605611" y="544178"/>
                    </a:cubicBezTo>
                    <a:cubicBezTo>
                      <a:pt x="1622515" y="550402"/>
                      <a:pt x="1639117" y="557429"/>
                      <a:pt x="1655418" y="564958"/>
                    </a:cubicBezTo>
                    <a:cubicBezTo>
                      <a:pt x="1710658" y="590457"/>
                      <a:pt x="1781797" y="627300"/>
                      <a:pt x="1836534" y="674784"/>
                    </a:cubicBezTo>
                    <a:cubicBezTo>
                      <a:pt x="1872959" y="706306"/>
                      <a:pt x="1902239" y="742346"/>
                      <a:pt x="1913106" y="783706"/>
                    </a:cubicBezTo>
                    <a:cubicBezTo>
                      <a:pt x="1919143" y="806494"/>
                      <a:pt x="1917030" y="824966"/>
                      <a:pt x="1908679" y="839120"/>
                    </a:cubicBezTo>
                    <a:cubicBezTo>
                      <a:pt x="1899120" y="855183"/>
                      <a:pt x="1882014" y="865322"/>
                      <a:pt x="1862394" y="870041"/>
                    </a:cubicBezTo>
                    <a:cubicBezTo>
                      <a:pt x="1824762" y="878975"/>
                      <a:pt x="1777671" y="868836"/>
                      <a:pt x="1748693" y="837916"/>
                    </a:cubicBezTo>
                    <a:cubicBezTo>
                      <a:pt x="1745372" y="834302"/>
                      <a:pt x="1742454" y="830387"/>
                      <a:pt x="1740039" y="826170"/>
                    </a:cubicBezTo>
                    <a:cubicBezTo>
                      <a:pt x="1737725" y="821854"/>
                      <a:pt x="1735813" y="817337"/>
                      <a:pt x="1734606" y="812618"/>
                    </a:cubicBezTo>
                    <a:cubicBezTo>
                      <a:pt x="1730984" y="799166"/>
                      <a:pt x="1732191" y="788826"/>
                      <a:pt x="1737222" y="781497"/>
                    </a:cubicBezTo>
                    <a:cubicBezTo>
                      <a:pt x="1743259" y="772663"/>
                      <a:pt x="1754026" y="768547"/>
                      <a:pt x="1764490" y="768447"/>
                    </a:cubicBezTo>
                    <a:cubicBezTo>
                      <a:pt x="1775256" y="768347"/>
                      <a:pt x="1786123" y="772161"/>
                      <a:pt x="1791154" y="780895"/>
                    </a:cubicBezTo>
                    <a:cubicBezTo>
                      <a:pt x="1795380" y="788324"/>
                      <a:pt x="1794877" y="798563"/>
                      <a:pt x="1788438" y="811715"/>
                    </a:cubicBezTo>
                    <a:cubicBezTo>
                      <a:pt x="1785721" y="817136"/>
                      <a:pt x="1787934" y="823862"/>
                      <a:pt x="1793368" y="826673"/>
                    </a:cubicBezTo>
                    <a:cubicBezTo>
                      <a:pt x="1798902" y="829383"/>
                      <a:pt x="1805543" y="827175"/>
                      <a:pt x="1808361" y="821753"/>
                    </a:cubicBezTo>
                    <a:cubicBezTo>
                      <a:pt x="1819731" y="799868"/>
                      <a:pt x="1818322" y="782301"/>
                      <a:pt x="1811580" y="769652"/>
                    </a:cubicBezTo>
                    <a:cubicBezTo>
                      <a:pt x="1802927" y="753489"/>
                      <a:pt x="1784111" y="744454"/>
                      <a:pt x="1764591" y="744152"/>
                    </a:cubicBezTo>
                    <a:cubicBezTo>
                      <a:pt x="1746177" y="743952"/>
                      <a:pt x="1727462" y="751682"/>
                      <a:pt x="1716494" y="767042"/>
                    </a:cubicBezTo>
                    <a:cubicBezTo>
                      <a:pt x="1707841" y="779188"/>
                      <a:pt x="1703615" y="796355"/>
                      <a:pt x="1709149" y="819143"/>
                    </a:cubicBezTo>
                    <a:cubicBezTo>
                      <a:pt x="1710859" y="825970"/>
                      <a:pt x="1713375" y="832596"/>
                      <a:pt x="1716695" y="838819"/>
                    </a:cubicBezTo>
                    <a:cubicBezTo>
                      <a:pt x="1720016" y="845044"/>
                      <a:pt x="1724141" y="850766"/>
                      <a:pt x="1728871" y="856087"/>
                    </a:cubicBezTo>
                    <a:cubicBezTo>
                      <a:pt x="1772037" y="903671"/>
                      <a:pt x="1849514" y="913610"/>
                      <a:pt x="1898516" y="887508"/>
                    </a:cubicBezTo>
                    <a:cubicBezTo>
                      <a:pt x="1934538" y="868434"/>
                      <a:pt x="1956775" y="831190"/>
                      <a:pt x="1942185" y="775976"/>
                    </a:cubicBezTo>
                    <a:cubicBezTo>
                      <a:pt x="1929608" y="729295"/>
                      <a:pt x="1897007" y="687935"/>
                      <a:pt x="1855350" y="652899"/>
                    </a:cubicBezTo>
                    <a:cubicBezTo>
                      <a:pt x="1797896" y="604411"/>
                      <a:pt x="1723437" y="567669"/>
                      <a:pt x="1665782" y="542271"/>
                    </a:cubicBezTo>
                    <a:cubicBezTo>
                      <a:pt x="1648676" y="534741"/>
                      <a:pt x="1631269" y="527814"/>
                      <a:pt x="1613560" y="521791"/>
                    </a:cubicBezTo>
                    <a:cubicBezTo>
                      <a:pt x="1599171" y="516872"/>
                      <a:pt x="1584480" y="513158"/>
                      <a:pt x="1569689" y="509644"/>
                    </a:cubicBezTo>
                    <a:cubicBezTo>
                      <a:pt x="1572607" y="509543"/>
                      <a:pt x="1575525" y="509443"/>
                      <a:pt x="1578443" y="509443"/>
                    </a:cubicBezTo>
                    <a:cubicBezTo>
                      <a:pt x="1606013" y="508640"/>
                      <a:pt x="1632476" y="507937"/>
                      <a:pt x="1656021" y="507234"/>
                    </a:cubicBezTo>
                    <a:lnTo>
                      <a:pt x="1775457" y="541166"/>
                    </a:lnTo>
                    <a:cubicBezTo>
                      <a:pt x="1815706" y="552309"/>
                      <a:pt x="1855350" y="564858"/>
                      <a:pt x="1894592" y="578109"/>
                    </a:cubicBezTo>
                    <a:cubicBezTo>
                      <a:pt x="1934035" y="591461"/>
                      <a:pt x="1972975" y="605816"/>
                      <a:pt x="2011110" y="621879"/>
                    </a:cubicBezTo>
                    <a:cubicBezTo>
                      <a:pt x="2061923" y="643362"/>
                      <a:pt x="2111529" y="667355"/>
                      <a:pt x="2159223" y="695966"/>
                    </a:cubicBezTo>
                    <a:cubicBezTo>
                      <a:pt x="2164455" y="699178"/>
                      <a:pt x="2171298" y="697572"/>
                      <a:pt x="2174618" y="692452"/>
                    </a:cubicBezTo>
                    <a:cubicBezTo>
                      <a:pt x="2177838" y="687232"/>
                      <a:pt x="2176228" y="680406"/>
                      <a:pt x="2170996" y="677093"/>
                    </a:cubicBezTo>
                    <a:cubicBezTo>
                      <a:pt x="2111429" y="638544"/>
                      <a:pt x="2048843" y="606017"/>
                      <a:pt x="1983540" y="579213"/>
                    </a:cubicBezTo>
                    <a:cubicBezTo>
                      <a:pt x="1951040" y="565861"/>
                      <a:pt x="1917835" y="553915"/>
                      <a:pt x="1884127" y="543174"/>
                    </a:cubicBezTo>
                    <a:cubicBezTo>
                      <a:pt x="1850621" y="532633"/>
                      <a:pt x="1816712" y="523397"/>
                      <a:pt x="1782400" y="514764"/>
                    </a:cubicBezTo>
                    <a:lnTo>
                      <a:pt x="1737323" y="503721"/>
                    </a:lnTo>
                    <a:cubicBezTo>
                      <a:pt x="1789645" y="501111"/>
                      <a:pt x="1842068" y="497496"/>
                      <a:pt x="1894189" y="492377"/>
                    </a:cubicBezTo>
                    <a:cubicBezTo>
                      <a:pt x="1952549" y="486755"/>
                      <a:pt x="2010607" y="479728"/>
                      <a:pt x="2068464" y="471596"/>
                    </a:cubicBezTo>
                    <a:cubicBezTo>
                      <a:pt x="2087581" y="468986"/>
                      <a:pt x="2106700" y="466075"/>
                      <a:pt x="2125817" y="463063"/>
                    </a:cubicBezTo>
                    <a:cubicBezTo>
                      <a:pt x="2170191" y="456137"/>
                      <a:pt x="2214564" y="448507"/>
                      <a:pt x="2258938" y="441680"/>
                    </a:cubicBezTo>
                    <a:lnTo>
                      <a:pt x="2318907" y="432344"/>
                    </a:lnTo>
                    <a:lnTo>
                      <a:pt x="2337623" y="428630"/>
                    </a:lnTo>
                    <a:cubicBezTo>
                      <a:pt x="2338830" y="428329"/>
                      <a:pt x="2343258" y="426823"/>
                      <a:pt x="2344867" y="426321"/>
                    </a:cubicBezTo>
                    <a:cubicBezTo>
                      <a:pt x="2347081" y="426020"/>
                      <a:pt x="2349194" y="425015"/>
                      <a:pt x="2350905" y="423309"/>
                    </a:cubicBezTo>
                    <a:cubicBezTo>
                      <a:pt x="2354125" y="420097"/>
                      <a:pt x="2354125" y="416885"/>
                      <a:pt x="2354024" y="415077"/>
                    </a:cubicBezTo>
                    <a:cubicBezTo>
                      <a:pt x="2353823" y="411363"/>
                      <a:pt x="2352213" y="407950"/>
                      <a:pt x="2347685" y="405942"/>
                    </a:cubicBezTo>
                    <a:cubicBezTo>
                      <a:pt x="2346980" y="405641"/>
                      <a:pt x="2344062" y="404436"/>
                      <a:pt x="2339836" y="405641"/>
                    </a:cubicBezTo>
                    <a:cubicBezTo>
                      <a:pt x="2338126" y="406042"/>
                      <a:pt x="2334001" y="407548"/>
                      <a:pt x="2332693" y="407849"/>
                    </a:cubicBezTo>
                    <a:lnTo>
                      <a:pt x="2315386" y="411061"/>
                    </a:lnTo>
                    <a:lnTo>
                      <a:pt x="2255718" y="419796"/>
                    </a:lnTo>
                    <a:cubicBezTo>
                      <a:pt x="2211244" y="426220"/>
                      <a:pt x="2166770" y="433247"/>
                      <a:pt x="2122296" y="439873"/>
                    </a:cubicBezTo>
                    <a:cubicBezTo>
                      <a:pt x="2103279" y="442584"/>
                      <a:pt x="2084261" y="445294"/>
                      <a:pt x="2065244" y="447804"/>
                    </a:cubicBezTo>
                    <a:cubicBezTo>
                      <a:pt x="2007689" y="455333"/>
                      <a:pt x="1949832" y="461758"/>
                      <a:pt x="1891875" y="466878"/>
                    </a:cubicBezTo>
                    <a:cubicBezTo>
                      <a:pt x="1833918" y="471998"/>
                      <a:pt x="1775961" y="475813"/>
                      <a:pt x="1717903" y="477921"/>
                    </a:cubicBezTo>
                    <a:cubicBezTo>
                      <a:pt x="1709250" y="478222"/>
                      <a:pt x="1697578" y="478624"/>
                      <a:pt x="1684497" y="478925"/>
                    </a:cubicBezTo>
                    <a:cubicBezTo>
                      <a:pt x="1693352" y="476114"/>
                      <a:pt x="1702608" y="474106"/>
                      <a:pt x="1711363" y="470994"/>
                    </a:cubicBezTo>
                    <a:cubicBezTo>
                      <a:pt x="1732895" y="463364"/>
                      <a:pt x="1754126" y="454731"/>
                      <a:pt x="1774854" y="445094"/>
                    </a:cubicBezTo>
                    <a:cubicBezTo>
                      <a:pt x="1805644" y="430839"/>
                      <a:pt x="1835629" y="414274"/>
                      <a:pt x="1865110" y="396505"/>
                    </a:cubicBezTo>
                    <a:cubicBezTo>
                      <a:pt x="1883323" y="385462"/>
                      <a:pt x="1901635" y="374520"/>
                      <a:pt x="1919546" y="363076"/>
                    </a:cubicBezTo>
                    <a:cubicBezTo>
                      <a:pt x="1931721" y="355345"/>
                      <a:pt x="1943695" y="347315"/>
                      <a:pt x="1955367" y="338983"/>
                    </a:cubicBezTo>
                    <a:lnTo>
                      <a:pt x="1986760" y="315692"/>
                    </a:lnTo>
                    <a:cubicBezTo>
                      <a:pt x="1987666" y="314990"/>
                      <a:pt x="1995816" y="307761"/>
                      <a:pt x="1998331" y="305352"/>
                    </a:cubicBezTo>
                    <a:cubicBezTo>
                      <a:pt x="2036064" y="268509"/>
                      <a:pt x="2023788" y="258571"/>
                      <a:pt x="1984848" y="288587"/>
                    </a:cubicBezTo>
                    <a:cubicBezTo>
                      <a:pt x="1984446" y="288888"/>
                      <a:pt x="1983943" y="289290"/>
                      <a:pt x="1983641" y="289591"/>
                    </a:cubicBezTo>
                    <a:lnTo>
                      <a:pt x="1983641" y="289691"/>
                    </a:lnTo>
                    <a:cubicBezTo>
                      <a:pt x="1984345" y="290394"/>
                      <a:pt x="1983540" y="291499"/>
                      <a:pt x="1982131" y="292703"/>
                    </a:cubicBezTo>
                    <a:cubicBezTo>
                      <a:pt x="1982333" y="291900"/>
                      <a:pt x="1982534" y="291298"/>
                      <a:pt x="1982735" y="290996"/>
                    </a:cubicBezTo>
                    <a:cubicBezTo>
                      <a:pt x="1982735" y="290896"/>
                      <a:pt x="1982836" y="290695"/>
                      <a:pt x="1982936" y="290394"/>
                    </a:cubicBezTo>
                    <a:cubicBezTo>
                      <a:pt x="1982131" y="291298"/>
                      <a:pt x="1981629" y="292301"/>
                      <a:pt x="1981125" y="293406"/>
                    </a:cubicBezTo>
                    <a:cubicBezTo>
                      <a:pt x="1978308" y="295615"/>
                      <a:pt x="1974082" y="297722"/>
                      <a:pt x="1973579" y="298023"/>
                    </a:cubicBezTo>
                    <a:lnTo>
                      <a:pt x="1941783" y="319306"/>
                    </a:lnTo>
                    <a:cubicBezTo>
                      <a:pt x="1930111" y="326936"/>
                      <a:pt x="1918238" y="334163"/>
                      <a:pt x="1906163" y="341191"/>
                    </a:cubicBezTo>
                    <a:cubicBezTo>
                      <a:pt x="1887850" y="351832"/>
                      <a:pt x="1869336" y="362072"/>
                      <a:pt x="1850923" y="372412"/>
                    </a:cubicBezTo>
                    <a:cubicBezTo>
                      <a:pt x="1821844" y="389077"/>
                      <a:pt x="1792160" y="404034"/>
                      <a:pt x="1762176" y="417788"/>
                    </a:cubicBezTo>
                    <a:cubicBezTo>
                      <a:pt x="1742052" y="427024"/>
                      <a:pt x="1721827" y="435757"/>
                      <a:pt x="1701200" y="443789"/>
                    </a:cubicBezTo>
                    <a:cubicBezTo>
                      <a:pt x="1659644" y="459850"/>
                      <a:pt x="1616578" y="472198"/>
                      <a:pt x="1572104" y="481535"/>
                    </a:cubicBezTo>
                    <a:cubicBezTo>
                      <a:pt x="1484564" y="483442"/>
                      <a:pt x="1390485" y="485049"/>
                      <a:pt x="1367241" y="485551"/>
                    </a:cubicBezTo>
                    <a:cubicBezTo>
                      <a:pt x="1332930" y="486153"/>
                      <a:pt x="1298618" y="487056"/>
                      <a:pt x="1264307" y="488161"/>
                    </a:cubicBezTo>
                    <a:cubicBezTo>
                      <a:pt x="1262898" y="488161"/>
                      <a:pt x="1261490" y="488261"/>
                      <a:pt x="1260081" y="488261"/>
                    </a:cubicBezTo>
                    <a:cubicBezTo>
                      <a:pt x="1262596" y="487357"/>
                      <a:pt x="1264810" y="485852"/>
                      <a:pt x="1266219" y="483442"/>
                    </a:cubicBezTo>
                    <a:cubicBezTo>
                      <a:pt x="1282217" y="456237"/>
                      <a:pt x="1288456" y="415780"/>
                      <a:pt x="1300429" y="381447"/>
                    </a:cubicBezTo>
                    <a:cubicBezTo>
                      <a:pt x="1304957" y="368196"/>
                      <a:pt x="1310391" y="355848"/>
                      <a:pt x="1318541" y="346311"/>
                    </a:cubicBezTo>
                    <a:cubicBezTo>
                      <a:pt x="1328100" y="334465"/>
                      <a:pt x="1339973" y="324526"/>
                      <a:pt x="1352350" y="315391"/>
                    </a:cubicBezTo>
                    <a:cubicBezTo>
                      <a:pt x="1372574" y="300533"/>
                      <a:pt x="1394610" y="287784"/>
                      <a:pt x="1414432" y="274633"/>
                    </a:cubicBezTo>
                    <a:cubicBezTo>
                      <a:pt x="1423589" y="268409"/>
                      <a:pt x="1435361" y="256965"/>
                      <a:pt x="1446530" y="248432"/>
                    </a:cubicBezTo>
                    <a:cubicBezTo>
                      <a:pt x="1449649" y="246122"/>
                      <a:pt x="1452366" y="244617"/>
                      <a:pt x="1455083" y="243010"/>
                    </a:cubicBezTo>
                    <a:cubicBezTo>
                      <a:pt x="1461019" y="249837"/>
                      <a:pt x="1467862" y="255960"/>
                      <a:pt x="1475509" y="261382"/>
                    </a:cubicBezTo>
                    <a:cubicBezTo>
                      <a:pt x="1486174" y="268911"/>
                      <a:pt x="1508311" y="272926"/>
                      <a:pt x="1534573" y="272926"/>
                    </a:cubicBezTo>
                    <a:cubicBezTo>
                      <a:pt x="1587600" y="272826"/>
                      <a:pt x="1657933" y="260377"/>
                      <a:pt x="1657933" y="260377"/>
                    </a:cubicBezTo>
                    <a:cubicBezTo>
                      <a:pt x="1663769" y="259474"/>
                      <a:pt x="1667794" y="254053"/>
                      <a:pt x="1666888" y="248231"/>
                    </a:cubicBezTo>
                    <a:cubicBezTo>
                      <a:pt x="1665983" y="242408"/>
                      <a:pt x="1660549" y="238393"/>
                      <a:pt x="1654713" y="239296"/>
                    </a:cubicBezTo>
                    <a:cubicBezTo>
                      <a:pt x="1654713" y="239296"/>
                      <a:pt x="1600177" y="246122"/>
                      <a:pt x="1551980" y="246122"/>
                    </a:cubicBezTo>
                    <a:cubicBezTo>
                      <a:pt x="1534875" y="246122"/>
                      <a:pt x="1518574" y="245320"/>
                      <a:pt x="1506097" y="242810"/>
                    </a:cubicBezTo>
                    <a:cubicBezTo>
                      <a:pt x="1500362" y="241605"/>
                      <a:pt x="1495532" y="240200"/>
                      <a:pt x="1492514" y="237991"/>
                    </a:cubicBezTo>
                    <a:cubicBezTo>
                      <a:pt x="1481345" y="229658"/>
                      <a:pt x="1472390" y="219419"/>
                      <a:pt x="1467157" y="207071"/>
                    </a:cubicBezTo>
                    <a:cubicBezTo>
                      <a:pt x="1462328" y="195928"/>
                      <a:pt x="1460818" y="183078"/>
                      <a:pt x="1463736" y="168421"/>
                    </a:cubicBezTo>
                    <a:cubicBezTo>
                      <a:pt x="1465950" y="156575"/>
                      <a:pt x="1472088" y="144830"/>
                      <a:pt x="1474905" y="133185"/>
                    </a:cubicBezTo>
                    <a:cubicBezTo>
                      <a:pt x="1476716" y="126057"/>
                      <a:pt x="1477421" y="118930"/>
                      <a:pt x="1476515" y="111902"/>
                    </a:cubicBezTo>
                    <a:cubicBezTo>
                      <a:pt x="1474804" y="98651"/>
                      <a:pt x="1468968" y="84998"/>
                      <a:pt x="1460516" y="71747"/>
                    </a:cubicBezTo>
                    <a:cubicBezTo>
                      <a:pt x="1443914" y="45847"/>
                      <a:pt x="1417552" y="21452"/>
                      <a:pt x="1402056" y="3984"/>
                    </a:cubicBezTo>
                    <a:cubicBezTo>
                      <a:pt x="1398031" y="-734"/>
                      <a:pt x="1391088" y="-1336"/>
                      <a:pt x="1386359" y="2578"/>
                    </a:cubicBezTo>
                    <a:cubicBezTo>
                      <a:pt x="1381630" y="6493"/>
                      <a:pt x="1381026" y="13521"/>
                      <a:pt x="1384950" y="18239"/>
                    </a:cubicBezTo>
                    <a:cubicBezTo>
                      <a:pt x="1397126" y="33398"/>
                      <a:pt x="1416847" y="53977"/>
                      <a:pt x="1431538" y="75762"/>
                    </a:cubicBezTo>
                    <a:cubicBezTo>
                      <a:pt x="1440292" y="88712"/>
                      <a:pt x="1447335" y="102064"/>
                      <a:pt x="1448542" y="115014"/>
                    </a:cubicBezTo>
                    <a:cubicBezTo>
                      <a:pt x="1448844" y="118729"/>
                      <a:pt x="1448039" y="122342"/>
                      <a:pt x="1447033" y="125957"/>
                    </a:cubicBezTo>
                    <a:cubicBezTo>
                      <a:pt x="1443713" y="138104"/>
                      <a:pt x="1437172" y="150251"/>
                      <a:pt x="1434456" y="162599"/>
                    </a:cubicBezTo>
                    <a:cubicBezTo>
                      <a:pt x="1430129" y="183882"/>
                      <a:pt x="1432443" y="202654"/>
                      <a:pt x="1439487" y="218917"/>
                    </a:cubicBezTo>
                    <a:cubicBezTo>
                      <a:pt x="1440493" y="221125"/>
                      <a:pt x="1442203" y="222832"/>
                      <a:pt x="1443310" y="224940"/>
                    </a:cubicBezTo>
                    <a:cubicBezTo>
                      <a:pt x="1439990" y="226647"/>
                      <a:pt x="1436871" y="227852"/>
                      <a:pt x="1433349" y="230161"/>
                    </a:cubicBezTo>
                    <a:cubicBezTo>
                      <a:pt x="1422180" y="237690"/>
                      <a:pt x="1410106" y="247929"/>
                      <a:pt x="1400949" y="253350"/>
                    </a:cubicBezTo>
                    <a:cubicBezTo>
                      <a:pt x="1380121" y="265698"/>
                      <a:pt x="1356676" y="277142"/>
                      <a:pt x="1335546" y="291599"/>
                    </a:cubicBezTo>
                    <a:cubicBezTo>
                      <a:pt x="1320554" y="301738"/>
                      <a:pt x="1306769" y="313483"/>
                      <a:pt x="1295298" y="327237"/>
                    </a:cubicBezTo>
                    <a:cubicBezTo>
                      <a:pt x="1285236" y="339685"/>
                      <a:pt x="1278092" y="355345"/>
                      <a:pt x="1272960" y="372613"/>
                    </a:cubicBezTo>
                    <a:cubicBezTo>
                      <a:pt x="1267929" y="389378"/>
                      <a:pt x="1264508" y="407649"/>
                      <a:pt x="1260886" y="425117"/>
                    </a:cubicBezTo>
                    <a:cubicBezTo>
                      <a:pt x="1257163" y="442584"/>
                      <a:pt x="1253440" y="459248"/>
                      <a:pt x="1246698" y="472801"/>
                    </a:cubicBezTo>
                    <a:cubicBezTo>
                      <a:pt x="1243780" y="478222"/>
                      <a:pt x="1245692" y="484948"/>
                      <a:pt x="1251126" y="487860"/>
                    </a:cubicBezTo>
                    <a:cubicBezTo>
                      <a:pt x="1252836" y="488763"/>
                      <a:pt x="1254748" y="488462"/>
                      <a:pt x="1256559" y="488462"/>
                    </a:cubicBezTo>
                    <a:cubicBezTo>
                      <a:pt x="1179182" y="490972"/>
                      <a:pt x="1101805" y="494084"/>
                      <a:pt x="1024529" y="496393"/>
                    </a:cubicBezTo>
                    <a:cubicBezTo>
                      <a:pt x="995047" y="497396"/>
                      <a:pt x="965565" y="496995"/>
                      <a:pt x="936084" y="497698"/>
                    </a:cubicBezTo>
                    <a:cubicBezTo>
                      <a:pt x="983375" y="484747"/>
                      <a:pt x="1037509" y="461558"/>
                      <a:pt x="1078361" y="427325"/>
                    </a:cubicBezTo>
                    <a:cubicBezTo>
                      <a:pt x="1113578" y="397911"/>
                      <a:pt x="1138431" y="360968"/>
                      <a:pt x="1142255" y="317801"/>
                    </a:cubicBezTo>
                    <a:cubicBezTo>
                      <a:pt x="1146279" y="269513"/>
                      <a:pt x="1117301" y="229859"/>
                      <a:pt x="1078663" y="212994"/>
                    </a:cubicBezTo>
                    <a:cubicBezTo>
                      <a:pt x="1040628" y="196329"/>
                      <a:pt x="993337" y="201449"/>
                      <a:pt x="960233" y="241304"/>
                    </a:cubicBezTo>
                    <a:cubicBezTo>
                      <a:pt x="956107" y="246423"/>
                      <a:pt x="952183" y="252145"/>
                      <a:pt x="948963" y="258169"/>
                    </a:cubicBezTo>
                    <a:cubicBezTo>
                      <a:pt x="945643" y="264393"/>
                      <a:pt x="943026" y="270919"/>
                      <a:pt x="941517" y="277645"/>
                    </a:cubicBezTo>
                    <a:cubicBezTo>
                      <a:pt x="930650" y="324225"/>
                      <a:pt x="962547" y="350728"/>
                      <a:pt x="995651" y="355245"/>
                    </a:cubicBezTo>
                    <a:cubicBezTo>
                      <a:pt x="1019800" y="358558"/>
                      <a:pt x="1043848" y="349623"/>
                      <a:pt x="1053105" y="330349"/>
                    </a:cubicBezTo>
                    <a:cubicBezTo>
                      <a:pt x="1058237" y="319708"/>
                      <a:pt x="1059343" y="305453"/>
                      <a:pt x="1052300" y="287684"/>
                    </a:cubicBezTo>
                    <a:cubicBezTo>
                      <a:pt x="1050187" y="281961"/>
                      <a:pt x="1043747" y="279050"/>
                      <a:pt x="1038012" y="281258"/>
                    </a:cubicBezTo>
                    <a:cubicBezTo>
                      <a:pt x="1032277" y="283367"/>
                      <a:pt x="1029359" y="289791"/>
                      <a:pt x="1031572" y="295514"/>
                    </a:cubicBezTo>
                    <a:cubicBezTo>
                      <a:pt x="1036301" y="308665"/>
                      <a:pt x="1035094" y="318202"/>
                      <a:pt x="1029258" y="324125"/>
                    </a:cubicBezTo>
                    <a:cubicBezTo>
                      <a:pt x="1022416" y="331152"/>
                      <a:pt x="1010643" y="332758"/>
                      <a:pt x="999273" y="330951"/>
                    </a:cubicBezTo>
                    <a:cubicBezTo>
                      <a:pt x="979552" y="327739"/>
                      <a:pt x="960333" y="311777"/>
                      <a:pt x="967578" y="283969"/>
                    </a:cubicBezTo>
                    <a:cubicBezTo>
                      <a:pt x="968685" y="279552"/>
                      <a:pt x="970596" y="275235"/>
                      <a:pt x="972911" y="271019"/>
                    </a:cubicBezTo>
                    <a:cubicBezTo>
                      <a:pt x="975326" y="266702"/>
                      <a:pt x="978244" y="262687"/>
                      <a:pt x="981363" y="259072"/>
                    </a:cubicBezTo>
                    <a:cubicBezTo>
                      <a:pt x="1005612" y="230763"/>
                      <a:pt x="1039421" y="227651"/>
                      <a:pt x="1066689" y="239899"/>
                    </a:cubicBezTo>
                    <a:cubicBezTo>
                      <a:pt x="1094359" y="252347"/>
                      <a:pt x="1115389" y="280556"/>
                      <a:pt x="1112370" y="315291"/>
                    </a:cubicBezTo>
                    <a:cubicBezTo>
                      <a:pt x="1109553" y="350828"/>
                      <a:pt x="1088322" y="380845"/>
                      <a:pt x="1059746" y="405540"/>
                    </a:cubicBezTo>
                    <a:cubicBezTo>
                      <a:pt x="1015876" y="443387"/>
                      <a:pt x="954497" y="468886"/>
                      <a:pt x="906602" y="479828"/>
                    </a:cubicBezTo>
                    <a:cubicBezTo>
                      <a:pt x="891911" y="483141"/>
                      <a:pt x="877221" y="486253"/>
                      <a:pt x="862329" y="488963"/>
                    </a:cubicBezTo>
                    <a:cubicBezTo>
                      <a:pt x="847638" y="491674"/>
                      <a:pt x="832847" y="493983"/>
                      <a:pt x="817855" y="495790"/>
                    </a:cubicBezTo>
                    <a:cubicBezTo>
                      <a:pt x="817855" y="495790"/>
                      <a:pt x="812422" y="497396"/>
                      <a:pt x="805479" y="499505"/>
                    </a:cubicBezTo>
                    <a:cubicBezTo>
                      <a:pt x="678999" y="500709"/>
                      <a:pt x="552620" y="501814"/>
                      <a:pt x="426040" y="502516"/>
                    </a:cubicBezTo>
                    <a:cubicBezTo>
                      <a:pt x="438315" y="492076"/>
                      <a:pt x="450994" y="481936"/>
                      <a:pt x="461257" y="469388"/>
                    </a:cubicBezTo>
                    <a:cubicBezTo>
                      <a:pt x="476752" y="450515"/>
                      <a:pt x="488927" y="429433"/>
                      <a:pt x="496071" y="407147"/>
                    </a:cubicBezTo>
                    <a:cubicBezTo>
                      <a:pt x="498788" y="398312"/>
                      <a:pt x="500700" y="389378"/>
                      <a:pt x="502109" y="380443"/>
                    </a:cubicBezTo>
                    <a:cubicBezTo>
                      <a:pt x="505127" y="361068"/>
                      <a:pt x="505731" y="341291"/>
                      <a:pt x="509454" y="322017"/>
                    </a:cubicBezTo>
                    <a:cubicBezTo>
                      <a:pt x="511366" y="311074"/>
                      <a:pt x="514183" y="300533"/>
                      <a:pt x="517503" y="290093"/>
                    </a:cubicBezTo>
                    <a:cubicBezTo>
                      <a:pt x="521025" y="279552"/>
                      <a:pt x="525050" y="269212"/>
                      <a:pt x="529578" y="258771"/>
                    </a:cubicBezTo>
                    <a:cubicBezTo>
                      <a:pt x="530182" y="257466"/>
                      <a:pt x="535917" y="246423"/>
                      <a:pt x="538936" y="237489"/>
                    </a:cubicBezTo>
                    <a:cubicBezTo>
                      <a:pt x="540043" y="234076"/>
                      <a:pt x="539841" y="231968"/>
                      <a:pt x="540143" y="229257"/>
                    </a:cubicBezTo>
                    <a:cubicBezTo>
                      <a:pt x="540646" y="229357"/>
                      <a:pt x="541149" y="229558"/>
                      <a:pt x="541653" y="229658"/>
                    </a:cubicBezTo>
                    <a:cubicBezTo>
                      <a:pt x="576769" y="234076"/>
                      <a:pt x="611382" y="231466"/>
                      <a:pt x="645794" y="234879"/>
                    </a:cubicBezTo>
                    <a:cubicBezTo>
                      <a:pt x="659378" y="236184"/>
                      <a:pt x="672962" y="238393"/>
                      <a:pt x="686545" y="242709"/>
                    </a:cubicBezTo>
                    <a:cubicBezTo>
                      <a:pt x="696306" y="245821"/>
                      <a:pt x="706971" y="253451"/>
                      <a:pt x="717738" y="260579"/>
                    </a:cubicBezTo>
                    <a:cubicBezTo>
                      <a:pt x="731221" y="269413"/>
                      <a:pt x="744905" y="277645"/>
                      <a:pt x="757583" y="280054"/>
                    </a:cubicBezTo>
                    <a:cubicBezTo>
                      <a:pt x="772576" y="282865"/>
                      <a:pt x="786864" y="279452"/>
                      <a:pt x="798435" y="262285"/>
                    </a:cubicBezTo>
                    <a:cubicBezTo>
                      <a:pt x="801957" y="257266"/>
                      <a:pt x="800749" y="250339"/>
                      <a:pt x="795719" y="246825"/>
                    </a:cubicBezTo>
                    <a:cubicBezTo>
                      <a:pt x="790687" y="243211"/>
                      <a:pt x="783745" y="244416"/>
                      <a:pt x="780223" y="249436"/>
                    </a:cubicBezTo>
                    <a:cubicBezTo>
                      <a:pt x="772676" y="259575"/>
                      <a:pt x="763621" y="258169"/>
                      <a:pt x="754363" y="253652"/>
                    </a:cubicBezTo>
                    <a:cubicBezTo>
                      <a:pt x="743698" y="248532"/>
                      <a:pt x="732730" y="239798"/>
                      <a:pt x="722064" y="232269"/>
                    </a:cubicBezTo>
                    <a:cubicBezTo>
                      <a:pt x="712807" y="225744"/>
                      <a:pt x="703752" y="220122"/>
                      <a:pt x="695299" y="217110"/>
                    </a:cubicBezTo>
                    <a:cubicBezTo>
                      <a:pt x="679905" y="211689"/>
                      <a:pt x="664510" y="208476"/>
                      <a:pt x="649014" y="206569"/>
                    </a:cubicBezTo>
                    <a:cubicBezTo>
                      <a:pt x="614904" y="202353"/>
                      <a:pt x="580391" y="204762"/>
                      <a:pt x="545577" y="199943"/>
                    </a:cubicBezTo>
                    <a:cubicBezTo>
                      <a:pt x="528572" y="197836"/>
                      <a:pt x="511970" y="193318"/>
                      <a:pt x="496172" y="187094"/>
                    </a:cubicBezTo>
                    <a:cubicBezTo>
                      <a:pt x="480073" y="180769"/>
                      <a:pt x="464678" y="172637"/>
                      <a:pt x="450491" y="163001"/>
                    </a:cubicBezTo>
                    <a:cubicBezTo>
                      <a:pt x="433385" y="151455"/>
                      <a:pt x="407123" y="125656"/>
                      <a:pt x="395552" y="99755"/>
                    </a:cubicBezTo>
                    <a:cubicBezTo>
                      <a:pt x="388609" y="84195"/>
                      <a:pt x="386697" y="68434"/>
                      <a:pt x="400180" y="57291"/>
                    </a:cubicBezTo>
                    <a:cubicBezTo>
                      <a:pt x="404809" y="53676"/>
                      <a:pt x="405614" y="46950"/>
                      <a:pt x="401992" y="42333"/>
                    </a:cubicBezTo>
                    <a:cubicBezTo>
                      <a:pt x="398369" y="37715"/>
                      <a:pt x="391628" y="36912"/>
                      <a:pt x="386999" y="40526"/>
                    </a:cubicBezTo>
                    <a:cubicBezTo>
                      <a:pt x="364158" y="57692"/>
                      <a:pt x="363051" y="83191"/>
                      <a:pt x="373415" y="109091"/>
                    </a:cubicBezTo>
                    <a:cubicBezTo>
                      <a:pt x="385691" y="139911"/>
                      <a:pt x="415173" y="171132"/>
                      <a:pt x="434592" y="185387"/>
                    </a:cubicBezTo>
                    <a:cubicBezTo>
                      <a:pt x="450289" y="196731"/>
                      <a:pt x="467193" y="206469"/>
                      <a:pt x="485104" y="214098"/>
                    </a:cubicBezTo>
                    <a:cubicBezTo>
                      <a:pt x="495468" y="218415"/>
                      <a:pt x="506637" y="220222"/>
                      <a:pt x="517503" y="223033"/>
                    </a:cubicBezTo>
                    <a:cubicBezTo>
                      <a:pt x="517503" y="223134"/>
                      <a:pt x="517403" y="223234"/>
                      <a:pt x="517403" y="223334"/>
                    </a:cubicBezTo>
                    <a:cubicBezTo>
                      <a:pt x="517604" y="225041"/>
                      <a:pt x="518107" y="226547"/>
                      <a:pt x="518912" y="227952"/>
                    </a:cubicBezTo>
                    <a:cubicBezTo>
                      <a:pt x="516095" y="235783"/>
                      <a:pt x="508649" y="247227"/>
                      <a:pt x="508045" y="248432"/>
                    </a:cubicBezTo>
                    <a:cubicBezTo>
                      <a:pt x="502410" y="259274"/>
                      <a:pt x="497279" y="270115"/>
                      <a:pt x="492952" y="281258"/>
                    </a:cubicBezTo>
                    <a:cubicBezTo>
                      <a:pt x="488424" y="292602"/>
                      <a:pt x="484802" y="304248"/>
                      <a:pt x="481985" y="316294"/>
                    </a:cubicBezTo>
                    <a:cubicBezTo>
                      <a:pt x="477557" y="335871"/>
                      <a:pt x="475746" y="355848"/>
                      <a:pt x="472426" y="375624"/>
                    </a:cubicBezTo>
                    <a:cubicBezTo>
                      <a:pt x="471118" y="383355"/>
                      <a:pt x="469608" y="391084"/>
                      <a:pt x="467395" y="398614"/>
                    </a:cubicBezTo>
                    <a:cubicBezTo>
                      <a:pt x="462162" y="417888"/>
                      <a:pt x="452302" y="436159"/>
                      <a:pt x="440026" y="452924"/>
                    </a:cubicBezTo>
                    <a:cubicBezTo>
                      <a:pt x="427449" y="470191"/>
                      <a:pt x="412557" y="486052"/>
                      <a:pt x="396860" y="499505"/>
                    </a:cubicBezTo>
                    <a:cubicBezTo>
                      <a:pt x="395854" y="500307"/>
                      <a:pt x="395753" y="501612"/>
                      <a:pt x="395149" y="502616"/>
                    </a:cubicBezTo>
                    <a:cubicBezTo>
                      <a:pt x="368485" y="502817"/>
                      <a:pt x="341720" y="502616"/>
                      <a:pt x="315056" y="503018"/>
                    </a:cubicBezTo>
                    <a:cubicBezTo>
                      <a:pt x="213429" y="504423"/>
                      <a:pt x="112004" y="507335"/>
                      <a:pt x="10579" y="512856"/>
                    </a:cubicBezTo>
                    <a:cubicBezTo>
                      <a:pt x="4441" y="513158"/>
                      <a:pt x="-288" y="518377"/>
                      <a:pt x="14" y="524502"/>
                    </a:cubicBezTo>
                    <a:cubicBezTo>
                      <a:pt x="215" y="526911"/>
                      <a:pt x="1624" y="528919"/>
                      <a:pt x="3032" y="530725"/>
                    </a:cubicBezTo>
                    <a:close/>
                    <a:moveTo>
                      <a:pt x="1984848" y="305754"/>
                    </a:moveTo>
                    <a:cubicBezTo>
                      <a:pt x="1988370" y="308264"/>
                      <a:pt x="1993099" y="308464"/>
                      <a:pt x="1996822" y="306155"/>
                    </a:cubicBezTo>
                    <a:cubicBezTo>
                      <a:pt x="1990986" y="309970"/>
                      <a:pt x="1987162" y="308765"/>
                      <a:pt x="1984848" y="305754"/>
                    </a:cubicBezTo>
                    <a:close/>
                    <a:moveTo>
                      <a:pt x="2333095" y="418390"/>
                    </a:moveTo>
                    <a:cubicBezTo>
                      <a:pt x="2333598" y="420699"/>
                      <a:pt x="2334705" y="422707"/>
                      <a:pt x="2336919" y="424213"/>
                    </a:cubicBezTo>
                    <a:cubicBezTo>
                      <a:pt x="2336516" y="424012"/>
                      <a:pt x="2336214" y="423610"/>
                      <a:pt x="2335812" y="423309"/>
                    </a:cubicBezTo>
                    <a:cubicBezTo>
                      <a:pt x="2334403" y="421904"/>
                      <a:pt x="2333497" y="420197"/>
                      <a:pt x="2333095" y="418390"/>
                    </a:cubicBezTo>
                    <a:close/>
                    <a:moveTo>
                      <a:pt x="1060652" y="878975"/>
                    </a:moveTo>
                    <a:cubicBezTo>
                      <a:pt x="1060350" y="878674"/>
                      <a:pt x="1060853" y="877871"/>
                      <a:pt x="1061456" y="876968"/>
                    </a:cubicBezTo>
                    <a:lnTo>
                      <a:pt x="1061456" y="877068"/>
                    </a:lnTo>
                    <a:cubicBezTo>
                      <a:pt x="1061155" y="877670"/>
                      <a:pt x="1060853" y="878373"/>
                      <a:pt x="1060652" y="878975"/>
                    </a:cubicBezTo>
                    <a:close/>
                    <a:moveTo>
                      <a:pt x="1579852" y="158182"/>
                    </a:moveTo>
                    <a:cubicBezTo>
                      <a:pt x="1577437" y="158081"/>
                      <a:pt x="1575525" y="157680"/>
                      <a:pt x="1576632" y="156274"/>
                    </a:cubicBezTo>
                    <a:cubicBezTo>
                      <a:pt x="1577538" y="156977"/>
                      <a:pt x="1578544" y="157479"/>
                      <a:pt x="1579651" y="157780"/>
                    </a:cubicBezTo>
                    <a:lnTo>
                      <a:pt x="1579852" y="158182"/>
                    </a:lnTo>
                    <a:close/>
                    <a:moveTo>
                      <a:pt x="1587700" y="206168"/>
                    </a:moveTo>
                    <a:cubicBezTo>
                      <a:pt x="1573714" y="210384"/>
                      <a:pt x="1560432" y="210685"/>
                      <a:pt x="1547754" y="207874"/>
                    </a:cubicBezTo>
                    <a:cubicBezTo>
                      <a:pt x="1534170" y="204963"/>
                      <a:pt x="1521492" y="198739"/>
                      <a:pt x="1508814" y="192314"/>
                    </a:cubicBezTo>
                    <a:cubicBezTo>
                      <a:pt x="1497947" y="186793"/>
                      <a:pt x="1487382" y="180869"/>
                      <a:pt x="1475710" y="177958"/>
                    </a:cubicBezTo>
                    <a:cubicBezTo>
                      <a:pt x="1469673" y="176854"/>
                      <a:pt x="1465749" y="171031"/>
                      <a:pt x="1466755" y="165008"/>
                    </a:cubicBezTo>
                    <a:cubicBezTo>
                      <a:pt x="1467862" y="158985"/>
                      <a:pt x="1473698" y="154969"/>
                      <a:pt x="1479735" y="156074"/>
                    </a:cubicBezTo>
                    <a:cubicBezTo>
                      <a:pt x="1493419" y="157680"/>
                      <a:pt x="1506701" y="162298"/>
                      <a:pt x="1519983" y="167317"/>
                    </a:cubicBezTo>
                    <a:cubicBezTo>
                      <a:pt x="1531252" y="171634"/>
                      <a:pt x="1542421" y="176051"/>
                      <a:pt x="1554093" y="178461"/>
                    </a:cubicBezTo>
                    <a:cubicBezTo>
                      <a:pt x="1562344" y="180267"/>
                      <a:pt x="1570897" y="181271"/>
                      <a:pt x="1580254" y="178962"/>
                    </a:cubicBezTo>
                    <a:cubicBezTo>
                      <a:pt x="1582468" y="178461"/>
                      <a:pt x="1583977" y="177456"/>
                      <a:pt x="1584279" y="175549"/>
                    </a:cubicBezTo>
                    <a:cubicBezTo>
                      <a:pt x="1584682" y="173140"/>
                      <a:pt x="1584581" y="170530"/>
                      <a:pt x="1583977" y="168120"/>
                    </a:cubicBezTo>
                    <a:cubicBezTo>
                      <a:pt x="1584078" y="168120"/>
                      <a:pt x="1584179" y="168120"/>
                      <a:pt x="1584279" y="168020"/>
                    </a:cubicBezTo>
                    <a:cubicBezTo>
                      <a:pt x="1584480" y="168020"/>
                      <a:pt x="1584078" y="167618"/>
                      <a:pt x="1583977" y="167317"/>
                    </a:cubicBezTo>
                    <a:cubicBezTo>
                      <a:pt x="1582971" y="165610"/>
                      <a:pt x="1581361" y="160992"/>
                      <a:pt x="1579852" y="158182"/>
                    </a:cubicBezTo>
                    <a:lnTo>
                      <a:pt x="1580858" y="158182"/>
                    </a:lnTo>
                    <a:cubicBezTo>
                      <a:pt x="1580456" y="158081"/>
                      <a:pt x="1580053" y="157981"/>
                      <a:pt x="1579651" y="157780"/>
                    </a:cubicBezTo>
                    <a:cubicBezTo>
                      <a:pt x="1578745" y="156174"/>
                      <a:pt x="1577739" y="155270"/>
                      <a:pt x="1576934" y="155973"/>
                    </a:cubicBezTo>
                    <a:cubicBezTo>
                      <a:pt x="1576833" y="156074"/>
                      <a:pt x="1576733" y="156174"/>
                      <a:pt x="1576632" y="156274"/>
                    </a:cubicBezTo>
                    <a:cubicBezTo>
                      <a:pt x="1573613" y="154066"/>
                      <a:pt x="1571802" y="150150"/>
                      <a:pt x="1572507" y="146135"/>
                    </a:cubicBezTo>
                    <a:cubicBezTo>
                      <a:pt x="1573010" y="139710"/>
                      <a:pt x="1577437" y="137903"/>
                      <a:pt x="1581462" y="136899"/>
                    </a:cubicBezTo>
                    <a:cubicBezTo>
                      <a:pt x="1583273" y="136498"/>
                      <a:pt x="1587499" y="136799"/>
                      <a:pt x="1592027" y="140513"/>
                    </a:cubicBezTo>
                    <a:cubicBezTo>
                      <a:pt x="1596253" y="144127"/>
                      <a:pt x="1605510" y="156876"/>
                      <a:pt x="1606013" y="158081"/>
                    </a:cubicBezTo>
                    <a:cubicBezTo>
                      <a:pt x="1610843" y="168220"/>
                      <a:pt x="1611346" y="180368"/>
                      <a:pt x="1607221" y="189905"/>
                    </a:cubicBezTo>
                    <a:cubicBezTo>
                      <a:pt x="1604001" y="197233"/>
                      <a:pt x="1597561" y="202955"/>
                      <a:pt x="1587700" y="206168"/>
                    </a:cubicBezTo>
                    <a:close/>
                    <a:moveTo>
                      <a:pt x="1302341" y="848758"/>
                    </a:moveTo>
                    <a:cubicBezTo>
                      <a:pt x="1298015" y="853075"/>
                      <a:pt x="1297914" y="860103"/>
                      <a:pt x="1302241" y="864519"/>
                    </a:cubicBezTo>
                    <a:cubicBezTo>
                      <a:pt x="1306567" y="868836"/>
                      <a:pt x="1313611" y="868936"/>
                      <a:pt x="1317937" y="864620"/>
                    </a:cubicBezTo>
                    <a:cubicBezTo>
                      <a:pt x="1330515" y="853677"/>
                      <a:pt x="1349935" y="844441"/>
                      <a:pt x="1369958" y="837414"/>
                    </a:cubicBezTo>
                    <a:cubicBezTo>
                      <a:pt x="1377505" y="834703"/>
                      <a:pt x="1385051" y="832395"/>
                      <a:pt x="1392497" y="830487"/>
                    </a:cubicBezTo>
                    <a:cubicBezTo>
                      <a:pt x="1399540" y="828781"/>
                      <a:pt x="1406383" y="827275"/>
                      <a:pt x="1412923" y="826572"/>
                    </a:cubicBezTo>
                    <a:cubicBezTo>
                      <a:pt x="1410407" y="828179"/>
                      <a:pt x="1408596" y="830889"/>
                      <a:pt x="1408194" y="834101"/>
                    </a:cubicBezTo>
                    <a:cubicBezTo>
                      <a:pt x="1407590" y="836712"/>
                      <a:pt x="1408496" y="838920"/>
                      <a:pt x="1409502" y="840828"/>
                    </a:cubicBezTo>
                    <a:cubicBezTo>
                      <a:pt x="1410609" y="843136"/>
                      <a:pt x="1413426" y="846047"/>
                      <a:pt x="1419363" y="846249"/>
                    </a:cubicBezTo>
                    <a:cubicBezTo>
                      <a:pt x="1420268" y="846249"/>
                      <a:pt x="1422381" y="845847"/>
                      <a:pt x="1425299" y="844843"/>
                    </a:cubicBezTo>
                    <a:cubicBezTo>
                      <a:pt x="1429525" y="843438"/>
                      <a:pt x="1437172" y="839824"/>
                      <a:pt x="1442707" y="835708"/>
                    </a:cubicBezTo>
                    <a:cubicBezTo>
                      <a:pt x="1446731" y="832796"/>
                      <a:pt x="1449448" y="829282"/>
                      <a:pt x="1450957" y="826170"/>
                    </a:cubicBezTo>
                    <a:cubicBezTo>
                      <a:pt x="1453272" y="821553"/>
                      <a:pt x="1452769" y="817036"/>
                      <a:pt x="1451058" y="812618"/>
                    </a:cubicBezTo>
                    <a:cubicBezTo>
                      <a:pt x="1449348" y="808301"/>
                      <a:pt x="1443612" y="802378"/>
                      <a:pt x="1428922" y="799668"/>
                    </a:cubicBezTo>
                    <a:cubicBezTo>
                      <a:pt x="1416042" y="797560"/>
                      <a:pt x="1400949" y="798062"/>
                      <a:pt x="1385655" y="801475"/>
                    </a:cubicBezTo>
                    <a:cubicBezTo>
                      <a:pt x="1376800" y="803382"/>
                      <a:pt x="1367845" y="806294"/>
                      <a:pt x="1359292" y="809908"/>
                    </a:cubicBezTo>
                    <a:cubicBezTo>
                      <a:pt x="1336351" y="819746"/>
                      <a:pt x="1315523" y="834302"/>
                      <a:pt x="1302341" y="848758"/>
                    </a:cubicBezTo>
                    <a:close/>
                    <a:moveTo>
                      <a:pt x="1423891" y="826170"/>
                    </a:moveTo>
                    <a:lnTo>
                      <a:pt x="1423891" y="826170"/>
                    </a:lnTo>
                    <a:lnTo>
                      <a:pt x="1424796" y="826673"/>
                    </a:lnTo>
                    <a:lnTo>
                      <a:pt x="1423891" y="826170"/>
                    </a:lnTo>
                    <a:close/>
                    <a:moveTo>
                      <a:pt x="1416746" y="824966"/>
                    </a:moveTo>
                    <a:cubicBezTo>
                      <a:pt x="1416344" y="824163"/>
                      <a:pt x="1417954" y="824665"/>
                      <a:pt x="1418759" y="824865"/>
                    </a:cubicBezTo>
                    <a:cubicBezTo>
                      <a:pt x="1418055" y="824865"/>
                      <a:pt x="1417451" y="824865"/>
                      <a:pt x="1416746" y="824966"/>
                    </a:cubicBezTo>
                    <a:lnTo>
                      <a:pt x="1416746" y="824966"/>
                    </a:lnTo>
                    <a:close/>
                    <a:moveTo>
                      <a:pt x="750943" y="890319"/>
                    </a:moveTo>
                    <a:cubicBezTo>
                      <a:pt x="766740" y="892528"/>
                      <a:pt x="787065" y="898350"/>
                      <a:pt x="808497" y="904273"/>
                    </a:cubicBezTo>
                    <a:cubicBezTo>
                      <a:pt x="826408" y="909193"/>
                      <a:pt x="845123" y="913911"/>
                      <a:pt x="862430" y="916119"/>
                    </a:cubicBezTo>
                    <a:cubicBezTo>
                      <a:pt x="877321" y="918027"/>
                      <a:pt x="891207" y="918629"/>
                      <a:pt x="902275" y="912906"/>
                    </a:cubicBezTo>
                    <a:cubicBezTo>
                      <a:pt x="906501" y="910899"/>
                      <a:pt x="906803" y="906783"/>
                      <a:pt x="906099" y="902767"/>
                    </a:cubicBezTo>
                    <a:cubicBezTo>
                      <a:pt x="904791" y="894736"/>
                      <a:pt x="900565" y="886404"/>
                      <a:pt x="896842" y="880882"/>
                    </a:cubicBezTo>
                    <a:cubicBezTo>
                      <a:pt x="895936" y="879678"/>
                      <a:pt x="891308" y="874157"/>
                      <a:pt x="890000" y="872651"/>
                    </a:cubicBezTo>
                    <a:cubicBezTo>
                      <a:pt x="886075" y="872952"/>
                      <a:pt x="882151" y="871145"/>
                      <a:pt x="879938" y="867531"/>
                    </a:cubicBezTo>
                    <a:cubicBezTo>
                      <a:pt x="876919" y="862511"/>
                      <a:pt x="878529" y="855987"/>
                      <a:pt x="883560" y="852974"/>
                    </a:cubicBezTo>
                    <a:cubicBezTo>
                      <a:pt x="887484" y="850264"/>
                      <a:pt x="892113" y="850163"/>
                      <a:pt x="897043" y="851669"/>
                    </a:cubicBezTo>
                    <a:cubicBezTo>
                      <a:pt x="904288" y="853878"/>
                      <a:pt x="913142" y="863917"/>
                      <a:pt x="915557" y="866828"/>
                    </a:cubicBezTo>
                    <a:cubicBezTo>
                      <a:pt x="923204" y="876064"/>
                      <a:pt x="931656" y="891524"/>
                      <a:pt x="932864" y="905378"/>
                    </a:cubicBezTo>
                    <a:cubicBezTo>
                      <a:pt x="933870" y="918227"/>
                      <a:pt x="929040" y="929772"/>
                      <a:pt x="915658" y="937602"/>
                    </a:cubicBezTo>
                    <a:cubicBezTo>
                      <a:pt x="900062" y="946436"/>
                      <a:pt x="880139" y="948746"/>
                      <a:pt x="858606" y="945935"/>
                    </a:cubicBezTo>
                    <a:cubicBezTo>
                      <a:pt x="839589" y="943525"/>
                      <a:pt x="819465" y="937101"/>
                      <a:pt x="800347" y="930375"/>
                    </a:cubicBezTo>
                    <a:cubicBezTo>
                      <a:pt x="780324" y="923347"/>
                      <a:pt x="761709" y="915617"/>
                      <a:pt x="746918" y="912204"/>
                    </a:cubicBezTo>
                    <a:cubicBezTo>
                      <a:pt x="740881" y="910999"/>
                      <a:pt x="736856" y="905277"/>
                      <a:pt x="737962" y="899254"/>
                    </a:cubicBezTo>
                    <a:cubicBezTo>
                      <a:pt x="739069" y="893230"/>
                      <a:pt x="744905" y="889215"/>
                      <a:pt x="750943" y="890319"/>
                    </a:cubicBezTo>
                    <a:close/>
                    <a:moveTo>
                      <a:pt x="702846" y="205666"/>
                    </a:moveTo>
                    <a:cubicBezTo>
                      <a:pt x="701135" y="206268"/>
                      <a:pt x="698620" y="206268"/>
                      <a:pt x="695601" y="205565"/>
                    </a:cubicBezTo>
                    <a:cubicBezTo>
                      <a:pt x="692080" y="204661"/>
                      <a:pt x="685036" y="200144"/>
                      <a:pt x="683426" y="199341"/>
                    </a:cubicBezTo>
                    <a:cubicBezTo>
                      <a:pt x="676282" y="195827"/>
                      <a:pt x="669440" y="191912"/>
                      <a:pt x="662799" y="187696"/>
                    </a:cubicBezTo>
                    <a:cubicBezTo>
                      <a:pt x="656158" y="183480"/>
                      <a:pt x="649719" y="179063"/>
                      <a:pt x="643380" y="174545"/>
                    </a:cubicBezTo>
                    <a:cubicBezTo>
                      <a:pt x="628890" y="163703"/>
                      <a:pt x="613093" y="146537"/>
                      <a:pt x="596792" y="128768"/>
                    </a:cubicBezTo>
                    <a:cubicBezTo>
                      <a:pt x="591258" y="122745"/>
                      <a:pt x="585825" y="116721"/>
                      <a:pt x="580190" y="110898"/>
                    </a:cubicBezTo>
                    <a:cubicBezTo>
                      <a:pt x="571838" y="102265"/>
                      <a:pt x="563386" y="94033"/>
                      <a:pt x="554230" y="87709"/>
                    </a:cubicBezTo>
                    <a:cubicBezTo>
                      <a:pt x="541552" y="78874"/>
                      <a:pt x="527968" y="73052"/>
                      <a:pt x="512674" y="75762"/>
                    </a:cubicBezTo>
                    <a:cubicBezTo>
                      <a:pt x="506737" y="77067"/>
                      <a:pt x="500700" y="73353"/>
                      <a:pt x="499392" y="67330"/>
                    </a:cubicBezTo>
                    <a:cubicBezTo>
                      <a:pt x="498084" y="61306"/>
                      <a:pt x="501807" y="55383"/>
                      <a:pt x="507844" y="54078"/>
                    </a:cubicBezTo>
                    <a:cubicBezTo>
                      <a:pt x="529377" y="48255"/>
                      <a:pt x="549803" y="53476"/>
                      <a:pt x="569021" y="64820"/>
                    </a:cubicBezTo>
                    <a:cubicBezTo>
                      <a:pt x="586931" y="75461"/>
                      <a:pt x="603936" y="91724"/>
                      <a:pt x="619130" y="108690"/>
                    </a:cubicBezTo>
                    <a:cubicBezTo>
                      <a:pt x="634122" y="125355"/>
                      <a:pt x="647002" y="142822"/>
                      <a:pt x="659881" y="153564"/>
                    </a:cubicBezTo>
                    <a:cubicBezTo>
                      <a:pt x="665415" y="158382"/>
                      <a:pt x="671050" y="163001"/>
                      <a:pt x="676785" y="167418"/>
                    </a:cubicBezTo>
                    <a:cubicBezTo>
                      <a:pt x="682521" y="171734"/>
                      <a:pt x="702645" y="183781"/>
                      <a:pt x="702041" y="184985"/>
                    </a:cubicBezTo>
                    <a:cubicBezTo>
                      <a:pt x="705764" y="185789"/>
                      <a:pt x="708984" y="188499"/>
                      <a:pt x="710091" y="192515"/>
                    </a:cubicBezTo>
                    <a:cubicBezTo>
                      <a:pt x="711801" y="198137"/>
                      <a:pt x="708481" y="204059"/>
                      <a:pt x="702846" y="205666"/>
                    </a:cubicBezTo>
                    <a:close/>
                    <a:moveTo>
                      <a:pt x="18327" y="543274"/>
                    </a:moveTo>
                    <a:lnTo>
                      <a:pt x="18628" y="543274"/>
                    </a:lnTo>
                    <a:cubicBezTo>
                      <a:pt x="17119" y="545985"/>
                      <a:pt x="15409" y="548193"/>
                      <a:pt x="14704" y="545784"/>
                    </a:cubicBezTo>
                    <a:cubicBezTo>
                      <a:pt x="15509" y="545483"/>
                      <a:pt x="16314" y="544981"/>
                      <a:pt x="17019" y="544479"/>
                    </a:cubicBezTo>
                    <a:cubicBezTo>
                      <a:pt x="17522" y="544077"/>
                      <a:pt x="17924" y="543676"/>
                      <a:pt x="18327" y="543274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 rot="10800000" flipH="1">
                <a:off x="1827967" y="730969"/>
                <a:ext cx="518378" cy="173893"/>
              </a:xfrm>
              <a:custGeom>
                <a:avLst/>
                <a:gdLst/>
                <a:ahLst/>
                <a:cxnLst/>
                <a:rect l="l" t="t" r="r" b="b"/>
                <a:pathLst>
                  <a:path w="1036755" h="347787" extrusionOk="0">
                    <a:moveTo>
                      <a:pt x="160507" y="55756"/>
                    </a:moveTo>
                    <a:cubicBezTo>
                      <a:pt x="173688" y="-26964"/>
                      <a:pt x="283364" y="101935"/>
                      <a:pt x="296043" y="121410"/>
                    </a:cubicBezTo>
                    <a:cubicBezTo>
                      <a:pt x="314154" y="149018"/>
                      <a:pt x="329348" y="177327"/>
                      <a:pt x="342127" y="207645"/>
                    </a:cubicBezTo>
                    <a:cubicBezTo>
                      <a:pt x="362653" y="256334"/>
                      <a:pt x="378954" y="299300"/>
                      <a:pt x="399782" y="347788"/>
                    </a:cubicBezTo>
                    <a:cubicBezTo>
                      <a:pt x="376136" y="344274"/>
                      <a:pt x="339008" y="310644"/>
                      <a:pt x="321500" y="297593"/>
                    </a:cubicBezTo>
                    <a:cubicBezTo>
                      <a:pt x="254084" y="247499"/>
                      <a:pt x="145917" y="148114"/>
                      <a:pt x="160507" y="55756"/>
                    </a:cubicBezTo>
                    <a:close/>
                    <a:moveTo>
                      <a:pt x="783548" y="346985"/>
                    </a:moveTo>
                    <a:cubicBezTo>
                      <a:pt x="778315" y="355719"/>
                      <a:pt x="962149" y="221398"/>
                      <a:pt x="983480" y="205637"/>
                    </a:cubicBezTo>
                    <a:cubicBezTo>
                      <a:pt x="1061058" y="148616"/>
                      <a:pt x="1053512" y="41802"/>
                      <a:pt x="963456" y="107958"/>
                    </a:cubicBezTo>
                    <a:cubicBezTo>
                      <a:pt x="903789" y="151828"/>
                      <a:pt x="820274" y="285246"/>
                      <a:pt x="783548" y="346985"/>
                    </a:cubicBezTo>
                    <a:close/>
                    <a:moveTo>
                      <a:pt x="844322" y="39895"/>
                    </a:moveTo>
                    <a:lnTo>
                      <a:pt x="844121" y="40397"/>
                    </a:lnTo>
                    <a:cubicBezTo>
                      <a:pt x="846033" y="40096"/>
                      <a:pt x="847643" y="39392"/>
                      <a:pt x="846636" y="38489"/>
                    </a:cubicBezTo>
                    <a:cubicBezTo>
                      <a:pt x="845932" y="39091"/>
                      <a:pt x="845127" y="39593"/>
                      <a:pt x="844322" y="39895"/>
                    </a:cubicBezTo>
                    <a:close/>
                    <a:moveTo>
                      <a:pt x="686550" y="300706"/>
                    </a:moveTo>
                    <a:cubicBezTo>
                      <a:pt x="683632" y="306127"/>
                      <a:pt x="685544" y="312852"/>
                      <a:pt x="690977" y="315763"/>
                    </a:cubicBezTo>
                    <a:cubicBezTo>
                      <a:pt x="696310" y="318776"/>
                      <a:pt x="703052" y="316768"/>
                      <a:pt x="706070" y="311447"/>
                    </a:cubicBezTo>
                    <a:cubicBezTo>
                      <a:pt x="725993" y="277716"/>
                      <a:pt x="746016" y="244186"/>
                      <a:pt x="764832" y="209853"/>
                    </a:cubicBezTo>
                    <a:cubicBezTo>
                      <a:pt x="772379" y="196201"/>
                      <a:pt x="779623" y="182347"/>
                      <a:pt x="786667" y="168393"/>
                    </a:cubicBezTo>
                    <a:cubicBezTo>
                      <a:pt x="797333" y="147512"/>
                      <a:pt x="807294" y="126330"/>
                      <a:pt x="817557" y="105247"/>
                    </a:cubicBezTo>
                    <a:lnTo>
                      <a:pt x="841807" y="50736"/>
                    </a:lnTo>
                    <a:cubicBezTo>
                      <a:pt x="842109" y="50034"/>
                      <a:pt x="842914" y="43910"/>
                      <a:pt x="844121" y="40397"/>
                    </a:cubicBezTo>
                    <a:lnTo>
                      <a:pt x="843618" y="40497"/>
                    </a:lnTo>
                    <a:cubicBezTo>
                      <a:pt x="843215" y="40597"/>
                      <a:pt x="842712" y="40597"/>
                      <a:pt x="842310" y="40698"/>
                    </a:cubicBezTo>
                    <a:lnTo>
                      <a:pt x="841404" y="40798"/>
                    </a:lnTo>
                    <a:cubicBezTo>
                      <a:pt x="842410" y="40698"/>
                      <a:pt x="843417" y="40397"/>
                      <a:pt x="844322" y="39895"/>
                    </a:cubicBezTo>
                    <a:cubicBezTo>
                      <a:pt x="844926" y="38389"/>
                      <a:pt x="845630" y="37586"/>
                      <a:pt x="846435" y="38288"/>
                    </a:cubicBezTo>
                    <a:cubicBezTo>
                      <a:pt x="846536" y="38389"/>
                      <a:pt x="846636" y="38389"/>
                      <a:pt x="846636" y="38489"/>
                    </a:cubicBezTo>
                    <a:cubicBezTo>
                      <a:pt x="849152" y="36381"/>
                      <a:pt x="850661" y="33269"/>
                      <a:pt x="850561" y="29855"/>
                    </a:cubicBezTo>
                    <a:cubicBezTo>
                      <a:pt x="850259" y="23933"/>
                      <a:pt x="845328" y="19415"/>
                      <a:pt x="839392" y="19616"/>
                    </a:cubicBezTo>
                    <a:cubicBezTo>
                      <a:pt x="836776" y="19616"/>
                      <a:pt x="833455" y="20921"/>
                      <a:pt x="830336" y="24234"/>
                    </a:cubicBezTo>
                    <a:cubicBezTo>
                      <a:pt x="826814" y="27948"/>
                      <a:pt x="821985" y="39795"/>
                      <a:pt x="821180" y="41300"/>
                    </a:cubicBezTo>
                    <a:lnTo>
                      <a:pt x="793710" y="93101"/>
                    </a:lnTo>
                    <a:cubicBezTo>
                      <a:pt x="786264" y="106754"/>
                      <a:pt x="778617" y="120406"/>
                      <a:pt x="771272" y="134059"/>
                    </a:cubicBezTo>
                    <a:cubicBezTo>
                      <a:pt x="763826" y="147813"/>
                      <a:pt x="756481" y="161466"/>
                      <a:pt x="749236" y="175320"/>
                    </a:cubicBezTo>
                    <a:cubicBezTo>
                      <a:pt x="740684" y="191984"/>
                      <a:pt x="732332" y="208649"/>
                      <a:pt x="723981" y="225414"/>
                    </a:cubicBezTo>
                    <a:cubicBezTo>
                      <a:pt x="711504" y="250511"/>
                      <a:pt x="699228" y="275709"/>
                      <a:pt x="686550" y="300706"/>
                    </a:cubicBezTo>
                    <a:close/>
                    <a:moveTo>
                      <a:pt x="398071" y="125627"/>
                    </a:moveTo>
                    <a:cubicBezTo>
                      <a:pt x="405920" y="149319"/>
                      <a:pt x="413567" y="173211"/>
                      <a:pt x="421818" y="196903"/>
                    </a:cubicBezTo>
                    <a:cubicBezTo>
                      <a:pt x="430069" y="220494"/>
                      <a:pt x="438722" y="243785"/>
                      <a:pt x="446671" y="267376"/>
                    </a:cubicBezTo>
                    <a:cubicBezTo>
                      <a:pt x="453412" y="287655"/>
                      <a:pt x="460054" y="307833"/>
                      <a:pt x="465688" y="328212"/>
                    </a:cubicBezTo>
                    <a:cubicBezTo>
                      <a:pt x="467097" y="334236"/>
                      <a:pt x="473034" y="337849"/>
                      <a:pt x="479071" y="336444"/>
                    </a:cubicBezTo>
                    <a:cubicBezTo>
                      <a:pt x="485008" y="335038"/>
                      <a:pt x="488730" y="329115"/>
                      <a:pt x="487322" y="323092"/>
                    </a:cubicBezTo>
                    <a:cubicBezTo>
                      <a:pt x="480077" y="287855"/>
                      <a:pt x="470921" y="252719"/>
                      <a:pt x="460255" y="217985"/>
                    </a:cubicBezTo>
                    <a:cubicBezTo>
                      <a:pt x="456029" y="204231"/>
                      <a:pt x="451501" y="190579"/>
                      <a:pt x="446772" y="177026"/>
                    </a:cubicBezTo>
                    <a:cubicBezTo>
                      <a:pt x="439728" y="156647"/>
                      <a:pt x="431981" y="136569"/>
                      <a:pt x="424635" y="116492"/>
                    </a:cubicBezTo>
                    <a:cubicBezTo>
                      <a:pt x="416787" y="95611"/>
                      <a:pt x="404209" y="71718"/>
                      <a:pt x="395858" y="48428"/>
                    </a:cubicBezTo>
                    <a:cubicBezTo>
                      <a:pt x="392336" y="38790"/>
                      <a:pt x="389418" y="29354"/>
                      <a:pt x="388211" y="20218"/>
                    </a:cubicBezTo>
                    <a:cubicBezTo>
                      <a:pt x="387707" y="14395"/>
                      <a:pt x="382475" y="10079"/>
                      <a:pt x="376640" y="10581"/>
                    </a:cubicBezTo>
                    <a:cubicBezTo>
                      <a:pt x="370803" y="11183"/>
                      <a:pt x="366477" y="16303"/>
                      <a:pt x="366980" y="22226"/>
                    </a:cubicBezTo>
                    <a:cubicBezTo>
                      <a:pt x="367584" y="32868"/>
                      <a:pt x="369998" y="44212"/>
                      <a:pt x="373319" y="55756"/>
                    </a:cubicBezTo>
                    <a:cubicBezTo>
                      <a:pt x="380161" y="79548"/>
                      <a:pt x="391431" y="104144"/>
                      <a:pt x="398071" y="125627"/>
                    </a:cubicBezTo>
                    <a:close/>
                    <a:moveTo>
                      <a:pt x="3037" y="120306"/>
                    </a:moveTo>
                    <a:cubicBezTo>
                      <a:pt x="27588" y="147813"/>
                      <a:pt x="51636" y="178030"/>
                      <a:pt x="77395" y="207444"/>
                    </a:cubicBezTo>
                    <a:cubicBezTo>
                      <a:pt x="85746" y="217182"/>
                      <a:pt x="94400" y="226719"/>
                      <a:pt x="103254" y="236055"/>
                    </a:cubicBezTo>
                    <a:cubicBezTo>
                      <a:pt x="112109" y="245391"/>
                      <a:pt x="121265" y="254627"/>
                      <a:pt x="130623" y="263461"/>
                    </a:cubicBezTo>
                    <a:cubicBezTo>
                      <a:pt x="162821" y="293879"/>
                      <a:pt x="197234" y="321084"/>
                      <a:pt x="234262" y="342266"/>
                    </a:cubicBezTo>
                    <a:cubicBezTo>
                      <a:pt x="239192" y="345379"/>
                      <a:pt x="245833" y="343773"/>
                      <a:pt x="248852" y="338853"/>
                    </a:cubicBezTo>
                    <a:cubicBezTo>
                      <a:pt x="251971" y="333833"/>
                      <a:pt x="250361" y="327208"/>
                      <a:pt x="245431" y="324197"/>
                    </a:cubicBezTo>
                    <a:cubicBezTo>
                      <a:pt x="219772" y="307230"/>
                      <a:pt x="196127" y="286852"/>
                      <a:pt x="173386" y="264867"/>
                    </a:cubicBezTo>
                    <a:cubicBezTo>
                      <a:pt x="160809" y="252719"/>
                      <a:pt x="148533" y="240070"/>
                      <a:pt x="136459" y="227321"/>
                    </a:cubicBezTo>
                    <a:lnTo>
                      <a:pt x="75584" y="162771"/>
                    </a:lnTo>
                    <a:cubicBezTo>
                      <a:pt x="56667" y="142793"/>
                      <a:pt x="37851" y="123419"/>
                      <a:pt x="19236" y="105047"/>
                    </a:cubicBezTo>
                    <a:cubicBezTo>
                      <a:pt x="15010" y="100529"/>
                      <a:pt x="7967" y="100329"/>
                      <a:pt x="3540" y="104545"/>
                    </a:cubicBezTo>
                    <a:cubicBezTo>
                      <a:pt x="-988" y="108761"/>
                      <a:pt x="-1189" y="115789"/>
                      <a:pt x="3037" y="120306"/>
                    </a:cubicBezTo>
                    <a:close/>
                    <a:moveTo>
                      <a:pt x="545782" y="80150"/>
                    </a:moveTo>
                    <a:cubicBezTo>
                      <a:pt x="525255" y="170701"/>
                      <a:pt x="551920" y="246696"/>
                      <a:pt x="573251" y="329517"/>
                    </a:cubicBezTo>
                    <a:cubicBezTo>
                      <a:pt x="595388" y="243885"/>
                      <a:pt x="637749" y="185158"/>
                      <a:pt x="633724" y="95309"/>
                    </a:cubicBezTo>
                    <a:cubicBezTo>
                      <a:pt x="632818" y="72521"/>
                      <a:pt x="631510" y="11183"/>
                      <a:pt x="602331" y="1245"/>
                    </a:cubicBezTo>
                    <a:cubicBezTo>
                      <a:pt x="568321" y="-10300"/>
                      <a:pt x="550008" y="61779"/>
                      <a:pt x="545782" y="80150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6" name="Google Shape;306;p3"/>
            <p:cNvGrpSpPr/>
            <p:nvPr/>
          </p:nvGrpSpPr>
          <p:grpSpPr>
            <a:xfrm rot="10800000" flipH="1">
              <a:off x="323353" y="2929286"/>
              <a:ext cx="2022991" cy="1885033"/>
              <a:chOff x="323353" y="262286"/>
              <a:chExt cx="2022991" cy="1885033"/>
            </a:xfrm>
          </p:grpSpPr>
          <p:sp>
            <p:nvSpPr>
              <p:cNvPr id="307" name="Google Shape;307;p3"/>
              <p:cNvSpPr/>
              <p:nvPr/>
            </p:nvSpPr>
            <p:spPr>
              <a:xfrm rot="10800000" flipH="1">
                <a:off x="845282" y="811330"/>
                <a:ext cx="812478" cy="773435"/>
              </a:xfrm>
              <a:custGeom>
                <a:avLst/>
                <a:gdLst/>
                <a:ahLst/>
                <a:cxnLst/>
                <a:rect l="l" t="t" r="r" b="b"/>
                <a:pathLst>
                  <a:path w="1624955" h="1546869" extrusionOk="0">
                    <a:moveTo>
                      <a:pt x="1209026" y="1151837"/>
                    </a:moveTo>
                    <a:cubicBezTo>
                      <a:pt x="1720982" y="1241384"/>
                      <a:pt x="1660107" y="1377713"/>
                      <a:pt x="1547814" y="1451599"/>
                    </a:cubicBezTo>
                    <a:cubicBezTo>
                      <a:pt x="1464098" y="1506612"/>
                      <a:pt x="851925" y="1687313"/>
                      <a:pt x="520884" y="1334445"/>
                    </a:cubicBezTo>
                    <a:cubicBezTo>
                      <a:pt x="520884" y="1334445"/>
                      <a:pt x="671412" y="1057873"/>
                      <a:pt x="1209026" y="1151837"/>
                    </a:cubicBezTo>
                    <a:close/>
                    <a:moveTo>
                      <a:pt x="220030" y="1058676"/>
                    </a:moveTo>
                    <a:cubicBezTo>
                      <a:pt x="581659" y="734520"/>
                      <a:pt x="381525" y="151159"/>
                      <a:pt x="322461" y="71952"/>
                    </a:cubicBezTo>
                    <a:cubicBezTo>
                      <a:pt x="243173" y="-34260"/>
                      <a:pt x="99889" y="-89976"/>
                      <a:pt x="16475" y="402433"/>
                    </a:cubicBezTo>
                    <a:cubicBezTo>
                      <a:pt x="-71266" y="919738"/>
                      <a:pt x="220030" y="1058676"/>
                      <a:pt x="220030" y="1058676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 rot="10800000" flipH="1">
                <a:off x="803060" y="748758"/>
                <a:ext cx="738345" cy="706053"/>
              </a:xfrm>
              <a:custGeom>
                <a:avLst/>
                <a:gdLst/>
                <a:ahLst/>
                <a:cxnLst/>
                <a:rect l="l" t="t" r="r" b="b"/>
                <a:pathLst>
                  <a:path w="1476691" h="1412106" extrusionOk="0">
                    <a:moveTo>
                      <a:pt x="9657" y="1099535"/>
                    </a:moveTo>
                    <a:cubicBezTo>
                      <a:pt x="46182" y="1093913"/>
                      <a:pt x="101222" y="1089295"/>
                      <a:pt x="162600" y="1085380"/>
                    </a:cubicBezTo>
                    <a:cubicBezTo>
                      <a:pt x="227097" y="1081365"/>
                      <a:pt x="298538" y="1078051"/>
                      <a:pt x="363237" y="1075241"/>
                    </a:cubicBezTo>
                    <a:cubicBezTo>
                      <a:pt x="362633" y="1072129"/>
                      <a:pt x="362029" y="1068916"/>
                      <a:pt x="361526" y="1065905"/>
                    </a:cubicBezTo>
                    <a:cubicBezTo>
                      <a:pt x="350860" y="1007076"/>
                      <a:pt x="342408" y="954272"/>
                      <a:pt x="339390" y="918834"/>
                    </a:cubicBezTo>
                    <a:cubicBezTo>
                      <a:pt x="332044" y="829589"/>
                      <a:pt x="323592" y="738737"/>
                      <a:pt x="317052" y="647081"/>
                    </a:cubicBezTo>
                    <a:cubicBezTo>
                      <a:pt x="310713" y="556531"/>
                      <a:pt x="305984" y="465176"/>
                      <a:pt x="304374" y="374224"/>
                    </a:cubicBezTo>
                    <a:cubicBezTo>
                      <a:pt x="302261" y="251448"/>
                      <a:pt x="306386" y="129174"/>
                      <a:pt x="320574" y="9912"/>
                    </a:cubicBezTo>
                    <a:cubicBezTo>
                      <a:pt x="321278" y="3788"/>
                      <a:pt x="326812" y="-629"/>
                      <a:pt x="332849" y="73"/>
                    </a:cubicBezTo>
                    <a:cubicBezTo>
                      <a:pt x="338987" y="776"/>
                      <a:pt x="343414" y="6197"/>
                      <a:pt x="342710" y="12321"/>
                    </a:cubicBezTo>
                    <a:cubicBezTo>
                      <a:pt x="330434" y="130780"/>
                      <a:pt x="328825" y="251950"/>
                      <a:pt x="332346" y="373621"/>
                    </a:cubicBezTo>
                    <a:cubicBezTo>
                      <a:pt x="334962" y="464072"/>
                      <a:pt x="340597" y="554824"/>
                      <a:pt x="347137" y="644973"/>
                    </a:cubicBezTo>
                    <a:cubicBezTo>
                      <a:pt x="353678" y="736528"/>
                      <a:pt x="360922" y="827380"/>
                      <a:pt x="367765" y="916626"/>
                    </a:cubicBezTo>
                    <a:cubicBezTo>
                      <a:pt x="370381" y="951461"/>
                      <a:pt x="378128" y="1003362"/>
                      <a:pt x="387889" y="1061286"/>
                    </a:cubicBezTo>
                    <a:cubicBezTo>
                      <a:pt x="388593" y="1065402"/>
                      <a:pt x="389398" y="1069819"/>
                      <a:pt x="390102" y="1074036"/>
                    </a:cubicBezTo>
                    <a:cubicBezTo>
                      <a:pt x="441217" y="1071828"/>
                      <a:pt x="486698" y="1069819"/>
                      <a:pt x="518393" y="1067812"/>
                    </a:cubicBezTo>
                    <a:cubicBezTo>
                      <a:pt x="611567" y="1062491"/>
                      <a:pt x="706553" y="1056067"/>
                      <a:pt x="802142" y="1051649"/>
                    </a:cubicBezTo>
                    <a:cubicBezTo>
                      <a:pt x="896725" y="1047232"/>
                      <a:pt x="992012" y="1044421"/>
                      <a:pt x="1086897" y="1044822"/>
                    </a:cubicBezTo>
                    <a:cubicBezTo>
                      <a:pt x="1214987" y="1045225"/>
                      <a:pt x="1342372" y="1051549"/>
                      <a:pt x="1466437" y="1067611"/>
                    </a:cubicBezTo>
                    <a:cubicBezTo>
                      <a:pt x="1472877" y="1068314"/>
                      <a:pt x="1477404" y="1074137"/>
                      <a:pt x="1476599" y="1080561"/>
                    </a:cubicBezTo>
                    <a:cubicBezTo>
                      <a:pt x="1475895" y="1086987"/>
                      <a:pt x="1470059" y="1091504"/>
                      <a:pt x="1463619" y="1090700"/>
                    </a:cubicBezTo>
                    <a:cubicBezTo>
                      <a:pt x="1340360" y="1076746"/>
                      <a:pt x="1213981" y="1072932"/>
                      <a:pt x="1086998" y="1074036"/>
                    </a:cubicBezTo>
                    <a:cubicBezTo>
                      <a:pt x="992516" y="1074839"/>
                      <a:pt x="897832" y="1078654"/>
                      <a:pt x="803651" y="1083071"/>
                    </a:cubicBezTo>
                    <a:cubicBezTo>
                      <a:pt x="708163" y="1087689"/>
                      <a:pt x="613177" y="1092809"/>
                      <a:pt x="520003" y="1097627"/>
                    </a:cubicBezTo>
                    <a:cubicBezTo>
                      <a:pt x="489012" y="1099133"/>
                      <a:pt x="444739" y="1100538"/>
                      <a:pt x="394932" y="1102045"/>
                    </a:cubicBezTo>
                    <a:cubicBezTo>
                      <a:pt x="414553" y="1213175"/>
                      <a:pt x="438802" y="1335550"/>
                      <a:pt x="449669" y="1399598"/>
                    </a:cubicBezTo>
                    <a:cubicBezTo>
                      <a:pt x="450676" y="1405420"/>
                      <a:pt x="446751" y="1410942"/>
                      <a:pt x="441016" y="1411946"/>
                    </a:cubicBezTo>
                    <a:cubicBezTo>
                      <a:pt x="435180" y="1412950"/>
                      <a:pt x="429646" y="1409135"/>
                      <a:pt x="428640" y="1403313"/>
                    </a:cubicBezTo>
                    <a:cubicBezTo>
                      <a:pt x="416666" y="1338762"/>
                      <a:pt x="389800" y="1214581"/>
                      <a:pt x="368469" y="1102848"/>
                    </a:cubicBezTo>
                    <a:cubicBezTo>
                      <a:pt x="302764" y="1104856"/>
                      <a:pt x="229714" y="1107164"/>
                      <a:pt x="164009" y="1110276"/>
                    </a:cubicBezTo>
                    <a:cubicBezTo>
                      <a:pt x="103335" y="1113188"/>
                      <a:pt x="49000" y="1116701"/>
                      <a:pt x="12776" y="1121621"/>
                    </a:cubicBezTo>
                    <a:cubicBezTo>
                      <a:pt x="6739" y="1122524"/>
                      <a:pt x="1004" y="1118308"/>
                      <a:pt x="98" y="1112184"/>
                    </a:cubicBezTo>
                    <a:cubicBezTo>
                      <a:pt x="-707" y="1106060"/>
                      <a:pt x="3519" y="1100438"/>
                      <a:pt x="9657" y="109953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 rot="10800000" flipH="1">
                <a:off x="621548" y="554680"/>
                <a:ext cx="353472" cy="355018"/>
              </a:xfrm>
              <a:custGeom>
                <a:avLst/>
                <a:gdLst/>
                <a:ahLst/>
                <a:cxnLst/>
                <a:rect l="l" t="t" r="r" b="b"/>
                <a:pathLst>
                  <a:path w="706944" h="710037" extrusionOk="0">
                    <a:moveTo>
                      <a:pt x="102615" y="587048"/>
                    </a:moveTo>
                    <a:cubicBezTo>
                      <a:pt x="96880" y="599597"/>
                      <a:pt x="49287" y="400224"/>
                      <a:pt x="28659" y="304955"/>
                    </a:cubicBezTo>
                    <a:cubicBezTo>
                      <a:pt x="-3539" y="156078"/>
                      <a:pt x="-20141" y="5895"/>
                      <a:pt x="42444" y="173"/>
                    </a:cubicBezTo>
                    <a:cubicBezTo>
                      <a:pt x="99395" y="-5047"/>
                      <a:pt x="119318" y="108493"/>
                      <a:pt x="123645" y="238296"/>
                    </a:cubicBezTo>
                    <a:cubicBezTo>
                      <a:pt x="143266" y="114015"/>
                      <a:pt x="175464" y="8807"/>
                      <a:pt x="228089" y="20151"/>
                    </a:cubicBezTo>
                    <a:cubicBezTo>
                      <a:pt x="278499" y="30993"/>
                      <a:pt x="268941" y="123049"/>
                      <a:pt x="238553" y="231169"/>
                    </a:cubicBezTo>
                    <a:cubicBezTo>
                      <a:pt x="293190" y="133390"/>
                      <a:pt x="350946" y="60708"/>
                      <a:pt x="393609" y="84601"/>
                    </a:cubicBezTo>
                    <a:cubicBezTo>
                      <a:pt x="446032" y="114015"/>
                      <a:pt x="383547" y="224342"/>
                      <a:pt x="300435" y="335473"/>
                    </a:cubicBezTo>
                    <a:cubicBezTo>
                      <a:pt x="396225" y="233578"/>
                      <a:pt x="495940" y="150055"/>
                      <a:pt x="536590" y="190109"/>
                    </a:cubicBezTo>
                    <a:cubicBezTo>
                      <a:pt x="577945" y="230868"/>
                      <a:pt x="491211" y="317001"/>
                      <a:pt x="382742" y="399822"/>
                    </a:cubicBezTo>
                    <a:cubicBezTo>
                      <a:pt x="506505" y="338083"/>
                      <a:pt x="625438" y="295719"/>
                      <a:pt x="649084" y="345009"/>
                    </a:cubicBezTo>
                    <a:cubicBezTo>
                      <a:pt x="671824" y="392192"/>
                      <a:pt x="578448" y="440279"/>
                      <a:pt x="460622" y="480636"/>
                    </a:cubicBezTo>
                    <a:cubicBezTo>
                      <a:pt x="585995" y="455438"/>
                      <a:pt x="696476" y="448109"/>
                      <a:pt x="705834" y="497601"/>
                    </a:cubicBezTo>
                    <a:cubicBezTo>
                      <a:pt x="716197" y="552614"/>
                      <a:pt x="594145" y="576206"/>
                      <a:pt x="455289" y="585442"/>
                    </a:cubicBezTo>
                    <a:cubicBezTo>
                      <a:pt x="593340" y="599697"/>
                      <a:pt x="714889" y="627103"/>
                      <a:pt x="706538" y="679406"/>
                    </a:cubicBezTo>
                    <a:cubicBezTo>
                      <a:pt x="690237" y="781602"/>
                      <a:pt x="107043" y="596083"/>
                      <a:pt x="104225" y="587148"/>
                    </a:cubicBezTo>
                    <a:lnTo>
                      <a:pt x="102615" y="587048"/>
                    </a:lnTo>
                    <a:lnTo>
                      <a:pt x="102615" y="587048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 rot="10800000" flipH="1">
                <a:off x="558884" y="530525"/>
                <a:ext cx="163801" cy="150057"/>
              </a:xfrm>
              <a:custGeom>
                <a:avLst/>
                <a:gdLst/>
                <a:ahLst/>
                <a:cxnLst/>
                <a:rect l="l" t="t" r="r" b="b"/>
                <a:pathLst>
                  <a:path w="327602" h="300114" extrusionOk="0">
                    <a:moveTo>
                      <a:pt x="5069" y="294558"/>
                    </a:moveTo>
                    <a:cubicBezTo>
                      <a:pt x="-23104" y="268758"/>
                      <a:pt x="73994" y="95085"/>
                      <a:pt x="103778" y="49910"/>
                    </a:cubicBezTo>
                    <a:cubicBezTo>
                      <a:pt x="117563" y="28828"/>
                      <a:pt x="141007" y="1121"/>
                      <a:pt x="170187" y="17"/>
                    </a:cubicBezTo>
                    <a:cubicBezTo>
                      <a:pt x="197858" y="-1088"/>
                      <a:pt x="216674" y="52319"/>
                      <a:pt x="215265" y="72196"/>
                    </a:cubicBezTo>
                    <a:cubicBezTo>
                      <a:pt x="214963" y="75409"/>
                      <a:pt x="207316" y="104823"/>
                      <a:pt x="208121" y="105325"/>
                    </a:cubicBezTo>
                    <a:cubicBezTo>
                      <a:pt x="212045" y="107634"/>
                      <a:pt x="231465" y="100506"/>
                      <a:pt x="236295" y="100104"/>
                    </a:cubicBezTo>
                    <a:cubicBezTo>
                      <a:pt x="263965" y="97695"/>
                      <a:pt x="299887" y="97896"/>
                      <a:pt x="319407" y="120483"/>
                    </a:cubicBezTo>
                    <a:cubicBezTo>
                      <a:pt x="347077" y="152508"/>
                      <a:pt x="297874" y="189853"/>
                      <a:pt x="272618" y="204509"/>
                    </a:cubicBezTo>
                    <a:cubicBezTo>
                      <a:pt x="193632" y="250487"/>
                      <a:pt x="33243" y="320358"/>
                      <a:pt x="5069" y="294558"/>
                    </a:cubicBezTo>
                    <a:lnTo>
                      <a:pt x="5069" y="294558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 rot="10800000" flipH="1">
                <a:off x="669837" y="609157"/>
                <a:ext cx="179409" cy="173664"/>
              </a:xfrm>
              <a:custGeom>
                <a:avLst/>
                <a:gdLst/>
                <a:ahLst/>
                <a:cxnLst/>
                <a:rect l="l" t="t" r="r" b="b"/>
                <a:pathLst>
                  <a:path w="358817" h="347328" extrusionOk="0">
                    <a:moveTo>
                      <a:pt x="168941" y="325362"/>
                    </a:moveTo>
                    <a:cubicBezTo>
                      <a:pt x="172161" y="324359"/>
                      <a:pt x="185443" y="322753"/>
                      <a:pt x="190776" y="321849"/>
                    </a:cubicBezTo>
                    <a:lnTo>
                      <a:pt x="227100" y="316328"/>
                    </a:lnTo>
                    <a:cubicBezTo>
                      <a:pt x="238973" y="315023"/>
                      <a:pt x="250846" y="313216"/>
                      <a:pt x="262820" y="312212"/>
                    </a:cubicBezTo>
                    <a:cubicBezTo>
                      <a:pt x="270769" y="311509"/>
                      <a:pt x="278819" y="311107"/>
                      <a:pt x="286868" y="310806"/>
                    </a:cubicBezTo>
                    <a:cubicBezTo>
                      <a:pt x="306992" y="310003"/>
                      <a:pt x="327116" y="310305"/>
                      <a:pt x="347442" y="310907"/>
                    </a:cubicBezTo>
                    <a:cubicBezTo>
                      <a:pt x="353579" y="310806"/>
                      <a:pt x="358711" y="315625"/>
                      <a:pt x="358812" y="321749"/>
                    </a:cubicBezTo>
                    <a:cubicBezTo>
                      <a:pt x="359013" y="327872"/>
                      <a:pt x="354083" y="332992"/>
                      <a:pt x="347945" y="333093"/>
                    </a:cubicBezTo>
                    <a:cubicBezTo>
                      <a:pt x="331342" y="334598"/>
                      <a:pt x="315042" y="336707"/>
                      <a:pt x="298540" y="338614"/>
                    </a:cubicBezTo>
                    <a:cubicBezTo>
                      <a:pt x="287472" y="339919"/>
                      <a:pt x="276404" y="341224"/>
                      <a:pt x="265336" y="342228"/>
                    </a:cubicBezTo>
                    <a:cubicBezTo>
                      <a:pt x="253462" y="343232"/>
                      <a:pt x="241489" y="343634"/>
                      <a:pt x="229615" y="344336"/>
                    </a:cubicBezTo>
                    <a:lnTo>
                      <a:pt x="193493" y="345942"/>
                    </a:lnTo>
                    <a:cubicBezTo>
                      <a:pt x="190575" y="346043"/>
                      <a:pt x="183531" y="345039"/>
                      <a:pt x="178802" y="344938"/>
                    </a:cubicBezTo>
                    <a:cubicBezTo>
                      <a:pt x="177796" y="345742"/>
                      <a:pt x="176689" y="346344"/>
                      <a:pt x="175482" y="346746"/>
                    </a:cubicBezTo>
                    <a:cubicBezTo>
                      <a:pt x="176085" y="346344"/>
                      <a:pt x="176790" y="345641"/>
                      <a:pt x="177293" y="344938"/>
                    </a:cubicBezTo>
                    <a:cubicBezTo>
                      <a:pt x="175280" y="345039"/>
                      <a:pt x="173872" y="345441"/>
                      <a:pt x="174073" y="346344"/>
                    </a:cubicBezTo>
                    <a:cubicBezTo>
                      <a:pt x="174174" y="346746"/>
                      <a:pt x="174274" y="346946"/>
                      <a:pt x="174475" y="347047"/>
                    </a:cubicBezTo>
                    <a:cubicBezTo>
                      <a:pt x="173167" y="347348"/>
                      <a:pt x="171759" y="347448"/>
                      <a:pt x="170350" y="347147"/>
                    </a:cubicBezTo>
                    <a:cubicBezTo>
                      <a:pt x="165520" y="346746"/>
                      <a:pt x="163608" y="344236"/>
                      <a:pt x="162904" y="343533"/>
                    </a:cubicBezTo>
                    <a:cubicBezTo>
                      <a:pt x="159483" y="340421"/>
                      <a:pt x="155861" y="329478"/>
                      <a:pt x="168941" y="325362"/>
                    </a:cubicBezTo>
                    <a:close/>
                    <a:moveTo>
                      <a:pt x="129398" y="292736"/>
                    </a:moveTo>
                    <a:cubicBezTo>
                      <a:pt x="128693" y="296149"/>
                      <a:pt x="130303" y="305586"/>
                      <a:pt x="141975" y="305084"/>
                    </a:cubicBezTo>
                    <a:cubicBezTo>
                      <a:pt x="145597" y="304984"/>
                      <a:pt x="159081" y="301670"/>
                      <a:pt x="164715" y="300667"/>
                    </a:cubicBezTo>
                    <a:lnTo>
                      <a:pt x="208083" y="291531"/>
                    </a:lnTo>
                    <a:cubicBezTo>
                      <a:pt x="220962" y="288319"/>
                      <a:pt x="234043" y="285609"/>
                      <a:pt x="246922" y="282296"/>
                    </a:cubicBezTo>
                    <a:cubicBezTo>
                      <a:pt x="255575" y="280087"/>
                      <a:pt x="264128" y="277577"/>
                      <a:pt x="272681" y="274967"/>
                    </a:cubicBezTo>
                    <a:cubicBezTo>
                      <a:pt x="294415" y="268442"/>
                      <a:pt x="315646" y="261013"/>
                      <a:pt x="336675" y="252681"/>
                    </a:cubicBezTo>
                    <a:cubicBezTo>
                      <a:pt x="342511" y="250774"/>
                      <a:pt x="345630" y="244449"/>
                      <a:pt x="343618" y="238626"/>
                    </a:cubicBezTo>
                    <a:cubicBezTo>
                      <a:pt x="341706" y="232804"/>
                      <a:pt x="335367" y="229692"/>
                      <a:pt x="329531" y="231699"/>
                    </a:cubicBezTo>
                    <a:cubicBezTo>
                      <a:pt x="311721" y="236619"/>
                      <a:pt x="293710" y="240534"/>
                      <a:pt x="275699" y="244650"/>
                    </a:cubicBezTo>
                    <a:cubicBezTo>
                      <a:pt x="263524" y="247360"/>
                      <a:pt x="251349" y="250070"/>
                      <a:pt x="239375" y="253183"/>
                    </a:cubicBezTo>
                    <a:cubicBezTo>
                      <a:pt x="226295" y="256496"/>
                      <a:pt x="213516" y="260511"/>
                      <a:pt x="200637" y="264326"/>
                    </a:cubicBezTo>
                    <a:lnTo>
                      <a:pt x="158879" y="277377"/>
                    </a:lnTo>
                    <a:cubicBezTo>
                      <a:pt x="155961" y="278280"/>
                      <a:pt x="149522" y="281693"/>
                      <a:pt x="144893" y="283400"/>
                    </a:cubicBezTo>
                    <a:cubicBezTo>
                      <a:pt x="144189" y="283099"/>
                      <a:pt x="143384" y="282898"/>
                      <a:pt x="142579" y="282798"/>
                    </a:cubicBezTo>
                    <a:lnTo>
                      <a:pt x="143283" y="283199"/>
                    </a:lnTo>
                    <a:lnTo>
                      <a:pt x="143988" y="283702"/>
                    </a:lnTo>
                    <a:cubicBezTo>
                      <a:pt x="141673" y="284504"/>
                      <a:pt x="139963" y="284705"/>
                      <a:pt x="139862" y="283702"/>
                    </a:cubicBezTo>
                    <a:cubicBezTo>
                      <a:pt x="139761" y="283299"/>
                      <a:pt x="139761" y="282998"/>
                      <a:pt x="139761" y="282798"/>
                    </a:cubicBezTo>
                    <a:cubicBezTo>
                      <a:pt x="138353" y="282998"/>
                      <a:pt x="137045" y="283400"/>
                      <a:pt x="135737" y="284203"/>
                    </a:cubicBezTo>
                    <a:cubicBezTo>
                      <a:pt x="130001" y="287114"/>
                      <a:pt x="129699" y="291431"/>
                      <a:pt x="129398" y="292736"/>
                    </a:cubicBezTo>
                    <a:close/>
                    <a:moveTo>
                      <a:pt x="118229" y="243947"/>
                    </a:moveTo>
                    <a:lnTo>
                      <a:pt x="151333" y="214734"/>
                    </a:lnTo>
                    <a:cubicBezTo>
                      <a:pt x="159282" y="208108"/>
                      <a:pt x="167231" y="201583"/>
                      <a:pt x="175582" y="195459"/>
                    </a:cubicBezTo>
                    <a:cubicBezTo>
                      <a:pt x="181116" y="191343"/>
                      <a:pt x="186650" y="187428"/>
                      <a:pt x="192386" y="183714"/>
                    </a:cubicBezTo>
                    <a:cubicBezTo>
                      <a:pt x="213617" y="169860"/>
                      <a:pt x="235753" y="157512"/>
                      <a:pt x="257387" y="144261"/>
                    </a:cubicBezTo>
                    <a:cubicBezTo>
                      <a:pt x="262418" y="140847"/>
                      <a:pt x="269360" y="142052"/>
                      <a:pt x="272882" y="147172"/>
                    </a:cubicBezTo>
                    <a:cubicBezTo>
                      <a:pt x="276303" y="152191"/>
                      <a:pt x="274995" y="159118"/>
                      <a:pt x="269964" y="162532"/>
                    </a:cubicBezTo>
                    <a:cubicBezTo>
                      <a:pt x="253160" y="175381"/>
                      <a:pt x="236458" y="188131"/>
                      <a:pt x="219453" y="200579"/>
                    </a:cubicBezTo>
                    <a:cubicBezTo>
                      <a:pt x="211101" y="206803"/>
                      <a:pt x="202750" y="212927"/>
                      <a:pt x="194298" y="219050"/>
                    </a:cubicBezTo>
                    <a:cubicBezTo>
                      <a:pt x="185946" y="225074"/>
                      <a:pt x="177393" y="230796"/>
                      <a:pt x="169143" y="237020"/>
                    </a:cubicBezTo>
                    <a:lnTo>
                      <a:pt x="133523" y="262921"/>
                    </a:lnTo>
                    <a:cubicBezTo>
                      <a:pt x="131008" y="264728"/>
                      <a:pt x="123461" y="266434"/>
                      <a:pt x="118631" y="268543"/>
                    </a:cubicBezTo>
                    <a:cubicBezTo>
                      <a:pt x="118028" y="274365"/>
                      <a:pt x="112795" y="278682"/>
                      <a:pt x="106959" y="278079"/>
                    </a:cubicBezTo>
                    <a:cubicBezTo>
                      <a:pt x="101425" y="277878"/>
                      <a:pt x="99010" y="274967"/>
                      <a:pt x="97602" y="273261"/>
                    </a:cubicBezTo>
                    <a:cubicBezTo>
                      <a:pt x="94985" y="270149"/>
                      <a:pt x="94583" y="266233"/>
                      <a:pt x="96595" y="261415"/>
                    </a:cubicBezTo>
                    <a:cubicBezTo>
                      <a:pt x="97300" y="259708"/>
                      <a:pt x="99815" y="256797"/>
                      <a:pt x="103840" y="253885"/>
                    </a:cubicBezTo>
                    <a:cubicBezTo>
                      <a:pt x="108066" y="250774"/>
                      <a:pt x="115210" y="246658"/>
                      <a:pt x="118229" y="243947"/>
                    </a:cubicBezTo>
                    <a:close/>
                    <a:moveTo>
                      <a:pt x="116518" y="269546"/>
                    </a:moveTo>
                    <a:cubicBezTo>
                      <a:pt x="114808" y="270650"/>
                      <a:pt x="113902" y="271855"/>
                      <a:pt x="114707" y="273160"/>
                    </a:cubicBezTo>
                    <a:cubicBezTo>
                      <a:pt x="115814" y="274666"/>
                      <a:pt x="116216" y="270851"/>
                      <a:pt x="116518" y="269546"/>
                    </a:cubicBezTo>
                    <a:close/>
                    <a:moveTo>
                      <a:pt x="56146" y="225977"/>
                    </a:moveTo>
                    <a:cubicBezTo>
                      <a:pt x="52021" y="230194"/>
                      <a:pt x="52021" y="236920"/>
                      <a:pt x="56146" y="241036"/>
                    </a:cubicBezTo>
                    <a:cubicBezTo>
                      <a:pt x="60372" y="245152"/>
                      <a:pt x="67114" y="245152"/>
                      <a:pt x="71239" y="240936"/>
                    </a:cubicBezTo>
                    <a:cubicBezTo>
                      <a:pt x="82810" y="230696"/>
                      <a:pt x="94382" y="220657"/>
                      <a:pt x="105752" y="210216"/>
                    </a:cubicBezTo>
                    <a:cubicBezTo>
                      <a:pt x="117223" y="199876"/>
                      <a:pt x="128593" y="189436"/>
                      <a:pt x="139460" y="178493"/>
                    </a:cubicBezTo>
                    <a:cubicBezTo>
                      <a:pt x="148214" y="169760"/>
                      <a:pt x="156666" y="160724"/>
                      <a:pt x="164816" y="151489"/>
                    </a:cubicBezTo>
                    <a:cubicBezTo>
                      <a:pt x="177293" y="137535"/>
                      <a:pt x="188965" y="123179"/>
                      <a:pt x="200737" y="108723"/>
                    </a:cubicBezTo>
                    <a:cubicBezTo>
                      <a:pt x="204863" y="104206"/>
                      <a:pt x="204561" y="97178"/>
                      <a:pt x="200033" y="93062"/>
                    </a:cubicBezTo>
                    <a:cubicBezTo>
                      <a:pt x="195505" y="88946"/>
                      <a:pt x="188462" y="89247"/>
                      <a:pt x="184336" y="93765"/>
                    </a:cubicBezTo>
                    <a:cubicBezTo>
                      <a:pt x="171155" y="106615"/>
                      <a:pt x="157571" y="118962"/>
                      <a:pt x="144289" y="131712"/>
                    </a:cubicBezTo>
                    <a:cubicBezTo>
                      <a:pt x="135435" y="140245"/>
                      <a:pt x="126580" y="148678"/>
                      <a:pt x="118028" y="157512"/>
                    </a:cubicBezTo>
                    <a:cubicBezTo>
                      <a:pt x="107362" y="168555"/>
                      <a:pt x="97099" y="179999"/>
                      <a:pt x="86735" y="191343"/>
                    </a:cubicBezTo>
                    <a:cubicBezTo>
                      <a:pt x="76371" y="202787"/>
                      <a:pt x="66309" y="214433"/>
                      <a:pt x="56146" y="225977"/>
                    </a:cubicBezTo>
                    <a:close/>
                    <a:moveTo>
                      <a:pt x="25658" y="190540"/>
                    </a:moveTo>
                    <a:cubicBezTo>
                      <a:pt x="24249" y="193853"/>
                      <a:pt x="23344" y="196262"/>
                      <a:pt x="23042" y="197467"/>
                    </a:cubicBezTo>
                    <a:cubicBezTo>
                      <a:pt x="20124" y="207406"/>
                      <a:pt x="28174" y="211421"/>
                      <a:pt x="29683" y="211823"/>
                    </a:cubicBezTo>
                    <a:cubicBezTo>
                      <a:pt x="35318" y="213629"/>
                      <a:pt x="41355" y="210517"/>
                      <a:pt x="43166" y="204996"/>
                    </a:cubicBezTo>
                    <a:lnTo>
                      <a:pt x="43267" y="204595"/>
                    </a:lnTo>
                    <a:lnTo>
                      <a:pt x="43166" y="204595"/>
                    </a:lnTo>
                    <a:cubicBezTo>
                      <a:pt x="42864" y="204394"/>
                      <a:pt x="43065" y="203992"/>
                      <a:pt x="43468" y="203290"/>
                    </a:cubicBezTo>
                    <a:cubicBezTo>
                      <a:pt x="43569" y="202586"/>
                      <a:pt x="43669" y="201984"/>
                      <a:pt x="43669" y="201382"/>
                    </a:cubicBezTo>
                    <a:cubicBezTo>
                      <a:pt x="43669" y="201683"/>
                      <a:pt x="43770" y="202185"/>
                      <a:pt x="43870" y="202687"/>
                    </a:cubicBezTo>
                    <a:cubicBezTo>
                      <a:pt x="44474" y="201884"/>
                      <a:pt x="45178" y="200880"/>
                      <a:pt x="45682" y="199876"/>
                    </a:cubicBezTo>
                    <a:cubicBezTo>
                      <a:pt x="53832" y="184818"/>
                      <a:pt x="75163" y="147774"/>
                      <a:pt x="76874" y="144863"/>
                    </a:cubicBezTo>
                    <a:cubicBezTo>
                      <a:pt x="81905" y="135727"/>
                      <a:pt x="86735" y="126492"/>
                      <a:pt x="90961" y="116955"/>
                    </a:cubicBezTo>
                    <a:cubicBezTo>
                      <a:pt x="93778" y="110730"/>
                      <a:pt x="96294" y="104406"/>
                      <a:pt x="98708" y="97981"/>
                    </a:cubicBezTo>
                    <a:cubicBezTo>
                      <a:pt x="107563" y="74390"/>
                      <a:pt x="114707" y="50397"/>
                      <a:pt x="123863" y="26906"/>
                    </a:cubicBezTo>
                    <a:cubicBezTo>
                      <a:pt x="126278" y="21284"/>
                      <a:pt x="123763" y="14759"/>
                      <a:pt x="118229" y="12249"/>
                    </a:cubicBezTo>
                    <a:cubicBezTo>
                      <a:pt x="112594" y="9739"/>
                      <a:pt x="105953" y="12249"/>
                      <a:pt x="103538" y="17871"/>
                    </a:cubicBezTo>
                    <a:cubicBezTo>
                      <a:pt x="97602" y="29215"/>
                      <a:pt x="91967" y="40659"/>
                      <a:pt x="86735" y="52305"/>
                    </a:cubicBezTo>
                    <a:cubicBezTo>
                      <a:pt x="80597" y="65656"/>
                      <a:pt x="74560" y="79008"/>
                      <a:pt x="68824" y="92460"/>
                    </a:cubicBezTo>
                    <a:cubicBezTo>
                      <a:pt x="63089" y="105611"/>
                      <a:pt x="57857" y="118862"/>
                      <a:pt x="51518" y="131712"/>
                    </a:cubicBezTo>
                    <a:cubicBezTo>
                      <a:pt x="50109" y="134824"/>
                      <a:pt x="32198" y="174377"/>
                      <a:pt x="25658" y="190540"/>
                    </a:cubicBezTo>
                    <a:close/>
                    <a:moveTo>
                      <a:pt x="43468" y="203290"/>
                    </a:moveTo>
                    <a:cubicBezTo>
                      <a:pt x="43468" y="203691"/>
                      <a:pt x="43367" y="204193"/>
                      <a:pt x="43267" y="204595"/>
                    </a:cubicBezTo>
                    <a:cubicBezTo>
                      <a:pt x="44273" y="204996"/>
                      <a:pt x="44072" y="203791"/>
                      <a:pt x="43870" y="202687"/>
                    </a:cubicBezTo>
                    <a:lnTo>
                      <a:pt x="43468" y="203290"/>
                    </a:lnTo>
                    <a:close/>
                    <a:moveTo>
                      <a:pt x="0" y="183312"/>
                    </a:moveTo>
                    <a:cubicBezTo>
                      <a:pt x="0" y="184115"/>
                      <a:pt x="0" y="185019"/>
                      <a:pt x="101" y="185822"/>
                    </a:cubicBezTo>
                    <a:cubicBezTo>
                      <a:pt x="503" y="191243"/>
                      <a:pt x="3320" y="193151"/>
                      <a:pt x="3924" y="193652"/>
                    </a:cubicBezTo>
                    <a:cubicBezTo>
                      <a:pt x="6138" y="195861"/>
                      <a:pt x="8754" y="196162"/>
                      <a:pt x="10968" y="196262"/>
                    </a:cubicBezTo>
                    <a:cubicBezTo>
                      <a:pt x="13684" y="196463"/>
                      <a:pt x="16602" y="195258"/>
                      <a:pt x="19420" y="192146"/>
                    </a:cubicBezTo>
                    <a:cubicBezTo>
                      <a:pt x="20023" y="191544"/>
                      <a:pt x="21231" y="189637"/>
                      <a:pt x="21835" y="186224"/>
                    </a:cubicBezTo>
                    <a:cubicBezTo>
                      <a:pt x="22438" y="183211"/>
                      <a:pt x="23344" y="171867"/>
                      <a:pt x="24249" y="167450"/>
                    </a:cubicBezTo>
                    <a:lnTo>
                      <a:pt x="31695" y="130809"/>
                    </a:lnTo>
                    <a:cubicBezTo>
                      <a:pt x="33808" y="119264"/>
                      <a:pt x="36425" y="107719"/>
                      <a:pt x="38336" y="95974"/>
                    </a:cubicBezTo>
                    <a:cubicBezTo>
                      <a:pt x="39644" y="88043"/>
                      <a:pt x="40751" y="80112"/>
                      <a:pt x="41556" y="72181"/>
                    </a:cubicBezTo>
                    <a:cubicBezTo>
                      <a:pt x="43569" y="51702"/>
                      <a:pt x="44172" y="31222"/>
                      <a:pt x="42562" y="10844"/>
                    </a:cubicBezTo>
                    <a:cubicBezTo>
                      <a:pt x="42462" y="4720"/>
                      <a:pt x="37330" y="-99"/>
                      <a:pt x="31192" y="2"/>
                    </a:cubicBezTo>
                    <a:cubicBezTo>
                      <a:pt x="25054" y="102"/>
                      <a:pt x="20225" y="5122"/>
                      <a:pt x="20325" y="11345"/>
                    </a:cubicBezTo>
                    <a:cubicBezTo>
                      <a:pt x="19822" y="22689"/>
                      <a:pt x="18212" y="33933"/>
                      <a:pt x="16602" y="45378"/>
                    </a:cubicBezTo>
                    <a:cubicBezTo>
                      <a:pt x="14590" y="58729"/>
                      <a:pt x="11873" y="71981"/>
                      <a:pt x="9660" y="85332"/>
                    </a:cubicBezTo>
                    <a:cubicBezTo>
                      <a:pt x="7245" y="99086"/>
                      <a:pt x="5635" y="112939"/>
                      <a:pt x="3824" y="126592"/>
                    </a:cubicBezTo>
                    <a:lnTo>
                      <a:pt x="302" y="164439"/>
                    </a:lnTo>
                    <a:cubicBezTo>
                      <a:pt x="201" y="167250"/>
                      <a:pt x="1409" y="173976"/>
                      <a:pt x="1711" y="178594"/>
                    </a:cubicBezTo>
                    <a:cubicBezTo>
                      <a:pt x="1207" y="179397"/>
                      <a:pt x="704" y="180300"/>
                      <a:pt x="503" y="181204"/>
                    </a:cubicBezTo>
                    <a:cubicBezTo>
                      <a:pt x="906" y="180702"/>
                      <a:pt x="1308" y="180200"/>
                      <a:pt x="1711" y="179798"/>
                    </a:cubicBezTo>
                    <a:cubicBezTo>
                      <a:pt x="1811" y="182007"/>
                      <a:pt x="1509" y="183513"/>
                      <a:pt x="503" y="183413"/>
                    </a:cubicBezTo>
                    <a:cubicBezTo>
                      <a:pt x="302" y="183413"/>
                      <a:pt x="101" y="183413"/>
                      <a:pt x="0" y="18331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 rot="10800000" flipH="1">
                <a:off x="380502" y="628974"/>
                <a:ext cx="192332" cy="409280"/>
              </a:xfrm>
              <a:custGeom>
                <a:avLst/>
                <a:gdLst/>
                <a:ahLst/>
                <a:cxnLst/>
                <a:rect l="l" t="t" r="r" b="b"/>
                <a:pathLst>
                  <a:path w="384663" h="818560" extrusionOk="0">
                    <a:moveTo>
                      <a:pt x="16403" y="418912"/>
                    </a:moveTo>
                    <a:cubicBezTo>
                      <a:pt x="45281" y="404857"/>
                      <a:pt x="81705" y="442403"/>
                      <a:pt x="97402" y="460473"/>
                    </a:cubicBezTo>
                    <a:cubicBezTo>
                      <a:pt x="146807" y="516891"/>
                      <a:pt x="169346" y="590376"/>
                      <a:pt x="176892" y="662556"/>
                    </a:cubicBezTo>
                    <a:lnTo>
                      <a:pt x="165421" y="678518"/>
                    </a:lnTo>
                    <a:cubicBezTo>
                      <a:pt x="171660" y="685545"/>
                      <a:pt x="147612" y="671089"/>
                      <a:pt x="139864" y="665568"/>
                    </a:cubicBezTo>
                    <a:cubicBezTo>
                      <a:pt x="124872" y="654726"/>
                      <a:pt x="110986" y="642378"/>
                      <a:pt x="98308" y="629227"/>
                    </a:cubicBezTo>
                    <a:cubicBezTo>
                      <a:pt x="58865" y="588269"/>
                      <a:pt x="19522" y="537973"/>
                      <a:pt x="4731" y="483261"/>
                    </a:cubicBezTo>
                    <a:cubicBezTo>
                      <a:pt x="-401" y="464489"/>
                      <a:pt x="-6337" y="430055"/>
                      <a:pt x="16403" y="418912"/>
                    </a:cubicBezTo>
                    <a:close/>
                    <a:moveTo>
                      <a:pt x="44878" y="243834"/>
                    </a:moveTo>
                    <a:cubicBezTo>
                      <a:pt x="-11771" y="292723"/>
                      <a:pt x="102232" y="416001"/>
                      <a:pt x="133022" y="449330"/>
                    </a:cubicBezTo>
                    <a:cubicBezTo>
                      <a:pt x="146605" y="463986"/>
                      <a:pt x="161195" y="477840"/>
                      <a:pt x="176490" y="490891"/>
                    </a:cubicBezTo>
                    <a:cubicBezTo>
                      <a:pt x="181521" y="495208"/>
                      <a:pt x="195909" y="500930"/>
                      <a:pt x="200739" y="503440"/>
                    </a:cubicBezTo>
                    <a:lnTo>
                      <a:pt x="201745" y="467801"/>
                    </a:lnTo>
                    <a:cubicBezTo>
                      <a:pt x="181923" y="402648"/>
                      <a:pt x="159887" y="330770"/>
                      <a:pt x="119337" y="274351"/>
                    </a:cubicBezTo>
                    <a:cubicBezTo>
                      <a:pt x="105251" y="254876"/>
                      <a:pt x="71543" y="220844"/>
                      <a:pt x="44878" y="243834"/>
                    </a:cubicBezTo>
                    <a:close/>
                    <a:moveTo>
                      <a:pt x="219555" y="351952"/>
                    </a:moveTo>
                    <a:cubicBezTo>
                      <a:pt x="215530" y="310090"/>
                      <a:pt x="208185" y="268629"/>
                      <a:pt x="196413" y="228172"/>
                    </a:cubicBezTo>
                    <a:cubicBezTo>
                      <a:pt x="189369" y="203979"/>
                      <a:pt x="180615" y="180086"/>
                      <a:pt x="169849" y="157197"/>
                    </a:cubicBezTo>
                    <a:cubicBezTo>
                      <a:pt x="153045" y="121358"/>
                      <a:pt x="69933" y="41349"/>
                      <a:pt x="81504" y="132602"/>
                    </a:cubicBezTo>
                    <a:cubicBezTo>
                      <a:pt x="89353" y="193739"/>
                      <a:pt x="127790" y="255579"/>
                      <a:pt x="159384" y="307881"/>
                    </a:cubicBezTo>
                    <a:cubicBezTo>
                      <a:pt x="165220" y="317619"/>
                      <a:pt x="204965" y="386888"/>
                      <a:pt x="216537" y="376447"/>
                    </a:cubicBezTo>
                    <a:lnTo>
                      <a:pt x="219555" y="351952"/>
                    </a:lnTo>
                    <a:close/>
                    <a:moveTo>
                      <a:pt x="234648" y="354763"/>
                    </a:moveTo>
                    <a:cubicBezTo>
                      <a:pt x="283147" y="277062"/>
                      <a:pt x="321182" y="190225"/>
                      <a:pt x="317861" y="97968"/>
                    </a:cubicBezTo>
                    <a:cubicBezTo>
                      <a:pt x="316956" y="71967"/>
                      <a:pt x="312931" y="8521"/>
                      <a:pt x="277311" y="490"/>
                    </a:cubicBezTo>
                    <a:cubicBezTo>
                      <a:pt x="254169" y="-4831"/>
                      <a:pt x="242899" y="34622"/>
                      <a:pt x="238572" y="48677"/>
                    </a:cubicBezTo>
                    <a:cubicBezTo>
                      <a:pt x="218851" y="112725"/>
                      <a:pt x="213820" y="183198"/>
                      <a:pt x="214424" y="249656"/>
                    </a:cubicBezTo>
                    <a:cubicBezTo>
                      <a:pt x="214625" y="269132"/>
                      <a:pt x="215832" y="288607"/>
                      <a:pt x="218951" y="307881"/>
                    </a:cubicBezTo>
                    <a:cubicBezTo>
                      <a:pt x="220561" y="317720"/>
                      <a:pt x="239075" y="334987"/>
                      <a:pt x="228812" y="336292"/>
                    </a:cubicBezTo>
                    <a:lnTo>
                      <a:pt x="234648" y="354763"/>
                    </a:lnTo>
                    <a:close/>
                    <a:moveTo>
                      <a:pt x="381353" y="285193"/>
                    </a:moveTo>
                    <a:cubicBezTo>
                      <a:pt x="384371" y="272745"/>
                      <a:pt x="390207" y="240821"/>
                      <a:pt x="371693" y="235501"/>
                    </a:cubicBezTo>
                    <a:cubicBezTo>
                      <a:pt x="350462" y="229277"/>
                      <a:pt x="323798" y="261301"/>
                      <a:pt x="312327" y="273749"/>
                    </a:cubicBezTo>
                    <a:cubicBezTo>
                      <a:pt x="273387" y="316013"/>
                      <a:pt x="215631" y="387892"/>
                      <a:pt x="213115" y="446419"/>
                    </a:cubicBezTo>
                    <a:cubicBezTo>
                      <a:pt x="243503" y="428950"/>
                      <a:pt x="279625" y="415097"/>
                      <a:pt x="305988" y="392610"/>
                    </a:cubicBezTo>
                    <a:cubicBezTo>
                      <a:pt x="339696" y="363999"/>
                      <a:pt x="370989" y="328260"/>
                      <a:pt x="381353" y="285193"/>
                    </a:cubicBezTo>
                    <a:close/>
                    <a:moveTo>
                      <a:pt x="358814" y="476033"/>
                    </a:moveTo>
                    <a:cubicBezTo>
                      <a:pt x="370083" y="463083"/>
                      <a:pt x="393528" y="431260"/>
                      <a:pt x="378535" y="413591"/>
                    </a:cubicBezTo>
                    <a:cubicBezTo>
                      <a:pt x="367869" y="401143"/>
                      <a:pt x="344727" y="408070"/>
                      <a:pt x="332149" y="412989"/>
                    </a:cubicBezTo>
                    <a:cubicBezTo>
                      <a:pt x="290191" y="429353"/>
                      <a:pt x="256382" y="463585"/>
                      <a:pt x="231227" y="498721"/>
                    </a:cubicBezTo>
                    <a:cubicBezTo>
                      <a:pt x="221668" y="512073"/>
                      <a:pt x="212814" y="526127"/>
                      <a:pt x="206575" y="541186"/>
                    </a:cubicBezTo>
                    <a:cubicBezTo>
                      <a:pt x="204764" y="545402"/>
                      <a:pt x="203255" y="549619"/>
                      <a:pt x="202248" y="554036"/>
                    </a:cubicBezTo>
                    <a:cubicBezTo>
                      <a:pt x="201745" y="556445"/>
                      <a:pt x="202953" y="563773"/>
                      <a:pt x="202047" y="561464"/>
                    </a:cubicBezTo>
                    <a:lnTo>
                      <a:pt x="198425" y="566584"/>
                    </a:lnTo>
                    <a:cubicBezTo>
                      <a:pt x="258093" y="547812"/>
                      <a:pt x="317358" y="523617"/>
                      <a:pt x="358814" y="476033"/>
                    </a:cubicBezTo>
                    <a:close/>
                    <a:moveTo>
                      <a:pt x="359719" y="549016"/>
                    </a:moveTo>
                    <a:cubicBezTo>
                      <a:pt x="349355" y="537471"/>
                      <a:pt x="327219" y="544498"/>
                      <a:pt x="315245" y="549116"/>
                    </a:cubicBezTo>
                    <a:cubicBezTo>
                      <a:pt x="275903" y="564375"/>
                      <a:pt x="242597" y="594191"/>
                      <a:pt x="215430" y="624810"/>
                    </a:cubicBezTo>
                    <a:cubicBezTo>
                      <a:pt x="204060" y="637660"/>
                      <a:pt x="193092" y="651413"/>
                      <a:pt x="184942" y="666472"/>
                    </a:cubicBezTo>
                    <a:cubicBezTo>
                      <a:pt x="184841" y="666773"/>
                      <a:pt x="179106" y="678116"/>
                      <a:pt x="180615" y="678417"/>
                    </a:cubicBezTo>
                    <a:lnTo>
                      <a:pt x="182628" y="689862"/>
                    </a:lnTo>
                    <a:cubicBezTo>
                      <a:pt x="231227" y="657235"/>
                      <a:pt x="291901" y="641575"/>
                      <a:pt x="336576" y="603728"/>
                    </a:cubicBezTo>
                    <a:cubicBezTo>
                      <a:pt x="349154" y="593087"/>
                      <a:pt x="375517" y="566484"/>
                      <a:pt x="359719" y="549016"/>
                    </a:cubicBezTo>
                    <a:close/>
                    <a:moveTo>
                      <a:pt x="26163" y="650108"/>
                    </a:moveTo>
                    <a:cubicBezTo>
                      <a:pt x="9963" y="662857"/>
                      <a:pt x="13787" y="685344"/>
                      <a:pt x="22440" y="701005"/>
                    </a:cubicBezTo>
                    <a:cubicBezTo>
                      <a:pt x="39646" y="732026"/>
                      <a:pt x="72147" y="754914"/>
                      <a:pt x="101729" y="774390"/>
                    </a:cubicBezTo>
                    <a:cubicBezTo>
                      <a:pt x="113401" y="782120"/>
                      <a:pt x="125475" y="789448"/>
                      <a:pt x="137751" y="796475"/>
                    </a:cubicBezTo>
                    <a:cubicBezTo>
                      <a:pt x="141675" y="798683"/>
                      <a:pt x="145599" y="800993"/>
                      <a:pt x="149624" y="803101"/>
                    </a:cubicBezTo>
                    <a:cubicBezTo>
                      <a:pt x="151335" y="804004"/>
                      <a:pt x="156869" y="805510"/>
                      <a:pt x="154957" y="805309"/>
                    </a:cubicBezTo>
                    <a:lnTo>
                      <a:pt x="159887" y="794568"/>
                    </a:lnTo>
                    <a:cubicBezTo>
                      <a:pt x="146505" y="748188"/>
                      <a:pt x="125878" y="699801"/>
                      <a:pt x="90459" y="664764"/>
                    </a:cubicBezTo>
                    <a:cubicBezTo>
                      <a:pt x="74863" y="649305"/>
                      <a:pt x="47293" y="633544"/>
                      <a:pt x="26163" y="650108"/>
                    </a:cubicBezTo>
                    <a:close/>
                    <a:moveTo>
                      <a:pt x="173572" y="805610"/>
                    </a:moveTo>
                    <a:lnTo>
                      <a:pt x="172264" y="818561"/>
                    </a:lnTo>
                    <a:cubicBezTo>
                      <a:pt x="200437" y="797780"/>
                      <a:pt x="232938" y="784027"/>
                      <a:pt x="263627" y="767262"/>
                    </a:cubicBezTo>
                    <a:cubicBezTo>
                      <a:pt x="279122" y="758829"/>
                      <a:pt x="294215" y="749894"/>
                      <a:pt x="308101" y="739153"/>
                    </a:cubicBezTo>
                    <a:cubicBezTo>
                      <a:pt x="325508" y="725500"/>
                      <a:pt x="344928" y="706928"/>
                      <a:pt x="349355" y="684843"/>
                    </a:cubicBezTo>
                    <a:cubicBezTo>
                      <a:pt x="352072" y="671089"/>
                      <a:pt x="346538" y="657637"/>
                      <a:pt x="330237" y="657737"/>
                    </a:cubicBezTo>
                    <a:cubicBezTo>
                      <a:pt x="276204" y="658340"/>
                      <a:pt x="224486" y="717469"/>
                      <a:pt x="197318" y="756119"/>
                    </a:cubicBezTo>
                    <a:cubicBezTo>
                      <a:pt x="187055" y="770575"/>
                      <a:pt x="175182" y="788043"/>
                      <a:pt x="173572" y="80561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 rot="10800000" flipH="1">
                <a:off x="671246" y="299020"/>
                <a:ext cx="430183" cy="194678"/>
              </a:xfrm>
              <a:custGeom>
                <a:avLst/>
                <a:gdLst/>
                <a:ahLst/>
                <a:cxnLst/>
                <a:rect l="l" t="t" r="r" b="b"/>
                <a:pathLst>
                  <a:path w="860366" h="389355" extrusionOk="0">
                    <a:moveTo>
                      <a:pt x="144793" y="198364"/>
                    </a:moveTo>
                    <a:lnTo>
                      <a:pt x="162502" y="188124"/>
                    </a:lnTo>
                    <a:cubicBezTo>
                      <a:pt x="236659" y="202881"/>
                      <a:pt x="310615" y="232998"/>
                      <a:pt x="364145" y="288814"/>
                    </a:cubicBezTo>
                    <a:cubicBezTo>
                      <a:pt x="381149" y="306684"/>
                      <a:pt x="416467" y="347442"/>
                      <a:pt x="398859" y="375450"/>
                    </a:cubicBezTo>
                    <a:cubicBezTo>
                      <a:pt x="384973" y="397636"/>
                      <a:pt x="349756" y="388300"/>
                      <a:pt x="330839" y="381273"/>
                    </a:cubicBezTo>
                    <a:cubicBezTo>
                      <a:pt x="275599" y="360794"/>
                      <a:pt x="227502" y="315819"/>
                      <a:pt x="189065" y="271648"/>
                    </a:cubicBezTo>
                    <a:cubicBezTo>
                      <a:pt x="176589" y="257392"/>
                      <a:pt x="165218" y="242033"/>
                      <a:pt x="155559" y="225670"/>
                    </a:cubicBezTo>
                    <a:cubicBezTo>
                      <a:pt x="150628" y="217237"/>
                      <a:pt x="138051" y="191337"/>
                      <a:pt x="144793" y="198364"/>
                    </a:cubicBezTo>
                    <a:close/>
                    <a:moveTo>
                      <a:pt x="379338" y="253578"/>
                    </a:moveTo>
                    <a:cubicBezTo>
                      <a:pt x="410732" y="288212"/>
                      <a:pt x="526948" y="416509"/>
                      <a:pt x="583497" y="363403"/>
                    </a:cubicBezTo>
                    <a:cubicBezTo>
                      <a:pt x="610060" y="338406"/>
                      <a:pt x="578365" y="300660"/>
                      <a:pt x="559549" y="284397"/>
                    </a:cubicBezTo>
                    <a:cubicBezTo>
                      <a:pt x="505214" y="237616"/>
                      <a:pt x="432868" y="208102"/>
                      <a:pt x="367264" y="181599"/>
                    </a:cubicBezTo>
                    <a:lnTo>
                      <a:pt x="330135" y="179189"/>
                    </a:lnTo>
                    <a:cubicBezTo>
                      <a:pt x="332248" y="184309"/>
                      <a:pt x="336776" y="199669"/>
                      <a:pt x="340700" y="205190"/>
                    </a:cubicBezTo>
                    <a:cubicBezTo>
                      <a:pt x="352674" y="222056"/>
                      <a:pt x="365553" y="238319"/>
                      <a:pt x="379338" y="253578"/>
                    </a:cubicBezTo>
                    <a:close/>
                    <a:moveTo>
                      <a:pt x="528860" y="240326"/>
                    </a:moveTo>
                    <a:cubicBezTo>
                      <a:pt x="579874" y="277671"/>
                      <a:pt x="640146" y="322846"/>
                      <a:pt x="702732" y="336700"/>
                    </a:cubicBezTo>
                    <a:cubicBezTo>
                      <a:pt x="796309" y="357480"/>
                      <a:pt x="721849" y="264822"/>
                      <a:pt x="686331" y="244242"/>
                    </a:cubicBezTo>
                    <a:cubicBezTo>
                      <a:pt x="663691" y="231091"/>
                      <a:pt x="639844" y="219746"/>
                      <a:pt x="615494" y="210210"/>
                    </a:cubicBezTo>
                    <a:cubicBezTo>
                      <a:pt x="574642" y="194248"/>
                      <a:pt x="532382" y="182804"/>
                      <a:pt x="489316" y="174672"/>
                    </a:cubicBezTo>
                    <a:lnTo>
                      <a:pt x="463658" y="175375"/>
                    </a:lnTo>
                    <a:cubicBezTo>
                      <a:pt x="451584" y="186217"/>
                      <a:pt x="519402" y="233399"/>
                      <a:pt x="528860" y="240326"/>
                    </a:cubicBezTo>
                    <a:close/>
                    <a:moveTo>
                      <a:pt x="806069" y="184610"/>
                    </a:moveTo>
                    <a:cubicBezTo>
                      <a:pt x="821162" y="181499"/>
                      <a:pt x="863322" y="173869"/>
                      <a:pt x="860202" y="149675"/>
                    </a:cubicBezTo>
                    <a:cubicBezTo>
                      <a:pt x="855473" y="112531"/>
                      <a:pt x="790070" y="102291"/>
                      <a:pt x="763204" y="98878"/>
                    </a:cubicBezTo>
                    <a:cubicBezTo>
                      <a:pt x="667816" y="86531"/>
                      <a:pt x="573636" y="116949"/>
                      <a:pt x="487907" y="159011"/>
                    </a:cubicBezTo>
                    <a:lnTo>
                      <a:pt x="506623" y="166741"/>
                    </a:lnTo>
                    <a:cubicBezTo>
                      <a:pt x="508937" y="156401"/>
                      <a:pt x="524936" y="176881"/>
                      <a:pt x="534998" y="179491"/>
                    </a:cubicBezTo>
                    <a:cubicBezTo>
                      <a:pt x="554719" y="184510"/>
                      <a:pt x="574743" y="187622"/>
                      <a:pt x="595068" y="189730"/>
                    </a:cubicBezTo>
                    <a:cubicBezTo>
                      <a:pt x="663892" y="196858"/>
                      <a:pt x="737647" y="198564"/>
                      <a:pt x="806069" y="184610"/>
                    </a:cubicBezTo>
                    <a:close/>
                    <a:moveTo>
                      <a:pt x="625958" y="30614"/>
                    </a:moveTo>
                    <a:cubicBezTo>
                      <a:pt x="622336" y="11239"/>
                      <a:pt x="588628" y="14150"/>
                      <a:pt x="575447" y="15957"/>
                    </a:cubicBezTo>
                    <a:cubicBezTo>
                      <a:pt x="529564" y="22382"/>
                      <a:pt x="489316" y="50892"/>
                      <a:pt x="456011" y="82515"/>
                    </a:cubicBezTo>
                    <a:cubicBezTo>
                      <a:pt x="429950" y="107311"/>
                      <a:pt x="411939" y="142848"/>
                      <a:pt x="390608" y="172062"/>
                    </a:cubicBezTo>
                    <a:cubicBezTo>
                      <a:pt x="451684" y="175274"/>
                      <a:pt x="532281" y="123273"/>
                      <a:pt x="580176" y="87535"/>
                    </a:cubicBezTo>
                    <a:cubicBezTo>
                      <a:pt x="594263" y="77094"/>
                      <a:pt x="630185" y="52900"/>
                      <a:pt x="625958" y="30614"/>
                    </a:cubicBezTo>
                    <a:close/>
                    <a:moveTo>
                      <a:pt x="437597" y="53904"/>
                    </a:moveTo>
                    <a:cubicBezTo>
                      <a:pt x="444037" y="41556"/>
                      <a:pt x="453596" y="18467"/>
                      <a:pt x="441723" y="6420"/>
                    </a:cubicBezTo>
                    <a:cubicBezTo>
                      <a:pt x="425020" y="-10546"/>
                      <a:pt x="389601" y="10335"/>
                      <a:pt x="374911" y="20575"/>
                    </a:cubicBezTo>
                    <a:cubicBezTo>
                      <a:pt x="321280" y="58221"/>
                      <a:pt x="289987" y="116346"/>
                      <a:pt x="264329" y="175475"/>
                    </a:cubicBezTo>
                    <a:lnTo>
                      <a:pt x="270065" y="172262"/>
                    </a:lnTo>
                    <a:cubicBezTo>
                      <a:pt x="267750" y="171159"/>
                      <a:pt x="275196" y="173066"/>
                      <a:pt x="277812" y="172765"/>
                    </a:cubicBezTo>
                    <a:cubicBezTo>
                      <a:pt x="282441" y="172162"/>
                      <a:pt x="287069" y="171058"/>
                      <a:pt x="291597" y="169652"/>
                    </a:cubicBezTo>
                    <a:cubicBezTo>
                      <a:pt x="307898" y="164734"/>
                      <a:pt x="323293" y="157003"/>
                      <a:pt x="338185" y="148571"/>
                    </a:cubicBezTo>
                    <a:cubicBezTo>
                      <a:pt x="377225" y="126385"/>
                      <a:pt x="416266" y="95063"/>
                      <a:pt x="437597" y="53904"/>
                    </a:cubicBezTo>
                    <a:close/>
                    <a:moveTo>
                      <a:pt x="294616" y="57919"/>
                    </a:moveTo>
                    <a:cubicBezTo>
                      <a:pt x="300553" y="46174"/>
                      <a:pt x="310212" y="24289"/>
                      <a:pt x="299345" y="12544"/>
                    </a:cubicBezTo>
                    <a:cubicBezTo>
                      <a:pt x="282743" y="-5225"/>
                      <a:pt x="252456" y="19069"/>
                      <a:pt x="240080" y="30915"/>
                    </a:cubicBezTo>
                    <a:cubicBezTo>
                      <a:pt x="196209" y="72877"/>
                      <a:pt x="173670" y="133311"/>
                      <a:pt x="134730" y="179692"/>
                    </a:cubicBezTo>
                    <a:lnTo>
                      <a:pt x="146402" y="182904"/>
                    </a:lnTo>
                    <a:cubicBezTo>
                      <a:pt x="146604" y="184410"/>
                      <a:pt x="158980" y="179692"/>
                      <a:pt x="159382" y="179591"/>
                    </a:cubicBezTo>
                    <a:cubicBezTo>
                      <a:pt x="175784" y="172765"/>
                      <a:pt x="191178" y="162927"/>
                      <a:pt x="205668" y="152486"/>
                    </a:cubicBezTo>
                    <a:cubicBezTo>
                      <a:pt x="240180" y="127790"/>
                      <a:pt x="274693" y="96670"/>
                      <a:pt x="294616" y="57919"/>
                    </a:cubicBezTo>
                    <a:close/>
                    <a:moveTo>
                      <a:pt x="23746" y="192742"/>
                    </a:moveTo>
                    <a:lnTo>
                      <a:pt x="12074" y="196758"/>
                    </a:lnTo>
                    <a:cubicBezTo>
                      <a:pt x="12074" y="194851"/>
                      <a:pt x="13081" y="200573"/>
                      <a:pt x="13785" y="202480"/>
                    </a:cubicBezTo>
                    <a:cubicBezTo>
                      <a:pt x="15495" y="206796"/>
                      <a:pt x="17508" y="211013"/>
                      <a:pt x="19520" y="215229"/>
                    </a:cubicBezTo>
                    <a:cubicBezTo>
                      <a:pt x="25457" y="228380"/>
                      <a:pt x="31796" y="241431"/>
                      <a:pt x="38638" y="254080"/>
                    </a:cubicBezTo>
                    <a:cubicBezTo>
                      <a:pt x="55744" y="286204"/>
                      <a:pt x="76170" y="321541"/>
                      <a:pt x="106657" y="342121"/>
                    </a:cubicBezTo>
                    <a:cubicBezTo>
                      <a:pt x="121952" y="352461"/>
                      <a:pt x="144994" y="358485"/>
                      <a:pt x="159886" y="343225"/>
                    </a:cubicBezTo>
                    <a:cubicBezTo>
                      <a:pt x="179205" y="323348"/>
                      <a:pt x="165722" y="293633"/>
                      <a:pt x="151232" y="276166"/>
                    </a:cubicBezTo>
                    <a:cubicBezTo>
                      <a:pt x="118531" y="236612"/>
                      <a:pt x="70434" y="210912"/>
                      <a:pt x="23746" y="192742"/>
                    </a:cubicBezTo>
                    <a:close/>
                    <a:moveTo>
                      <a:pt x="183330" y="32120"/>
                    </a:moveTo>
                    <a:cubicBezTo>
                      <a:pt x="185242" y="15555"/>
                      <a:pt x="171759" y="8528"/>
                      <a:pt x="157269" y="10034"/>
                    </a:cubicBezTo>
                    <a:cubicBezTo>
                      <a:pt x="133825" y="12443"/>
                      <a:pt x="112594" y="30413"/>
                      <a:pt x="96595" y="46876"/>
                    </a:cubicBezTo>
                    <a:cubicBezTo>
                      <a:pt x="84018" y="60028"/>
                      <a:pt x="73151" y="74584"/>
                      <a:pt x="62787" y="89542"/>
                    </a:cubicBezTo>
                    <a:cubicBezTo>
                      <a:pt x="42160" y="119257"/>
                      <a:pt x="24551" y="151080"/>
                      <a:pt x="0" y="177884"/>
                    </a:cubicBezTo>
                    <a:lnTo>
                      <a:pt x="13684" y="177784"/>
                    </a:lnTo>
                    <a:cubicBezTo>
                      <a:pt x="31997" y="177784"/>
                      <a:pt x="51417" y="167344"/>
                      <a:pt x="67516" y="158308"/>
                    </a:cubicBezTo>
                    <a:cubicBezTo>
                      <a:pt x="110481" y="134316"/>
                      <a:pt x="177192" y="87233"/>
                      <a:pt x="183330" y="3212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 rot="10800000" flipH="1">
                <a:off x="455752" y="392226"/>
                <a:ext cx="481232" cy="488174"/>
              </a:xfrm>
              <a:custGeom>
                <a:avLst/>
                <a:gdLst/>
                <a:ahLst/>
                <a:cxnLst/>
                <a:rect l="l" t="t" r="r" b="b"/>
                <a:pathLst>
                  <a:path w="962464" h="976347" extrusionOk="0">
                    <a:moveTo>
                      <a:pt x="8484" y="379172"/>
                    </a:moveTo>
                    <a:cubicBezTo>
                      <a:pt x="21163" y="254890"/>
                      <a:pt x="45311" y="132415"/>
                      <a:pt x="60002" y="63046"/>
                    </a:cubicBezTo>
                    <a:cubicBezTo>
                      <a:pt x="65335" y="37849"/>
                      <a:pt x="69561" y="19578"/>
                      <a:pt x="71573" y="10945"/>
                    </a:cubicBezTo>
                    <a:lnTo>
                      <a:pt x="72781" y="5624"/>
                    </a:lnTo>
                    <a:cubicBezTo>
                      <a:pt x="73083" y="4018"/>
                      <a:pt x="73686" y="2412"/>
                      <a:pt x="74693" y="1006"/>
                    </a:cubicBezTo>
                    <a:cubicBezTo>
                      <a:pt x="75095" y="605"/>
                      <a:pt x="96426" y="-3913"/>
                      <a:pt x="93609" y="10141"/>
                    </a:cubicBezTo>
                    <a:cubicBezTo>
                      <a:pt x="93408" y="11045"/>
                      <a:pt x="93106" y="12852"/>
                      <a:pt x="92502" y="15462"/>
                    </a:cubicBezTo>
                    <a:cubicBezTo>
                      <a:pt x="90792" y="24095"/>
                      <a:pt x="87069" y="42266"/>
                      <a:pt x="82340" y="67463"/>
                    </a:cubicBezTo>
                    <a:cubicBezTo>
                      <a:pt x="69259" y="136632"/>
                      <a:pt x="48531" y="258605"/>
                      <a:pt x="37463" y="381983"/>
                    </a:cubicBezTo>
                    <a:cubicBezTo>
                      <a:pt x="30822" y="455065"/>
                      <a:pt x="27602" y="528651"/>
                      <a:pt x="31828" y="591997"/>
                    </a:cubicBezTo>
                    <a:cubicBezTo>
                      <a:pt x="34948" y="638878"/>
                      <a:pt x="41890" y="680038"/>
                      <a:pt x="55172" y="710857"/>
                    </a:cubicBezTo>
                    <a:cubicBezTo>
                      <a:pt x="71674" y="748804"/>
                      <a:pt x="98137" y="769886"/>
                      <a:pt x="139794" y="761654"/>
                    </a:cubicBezTo>
                    <a:cubicBezTo>
                      <a:pt x="149755" y="759646"/>
                      <a:pt x="166659" y="750210"/>
                      <a:pt x="184268" y="739468"/>
                    </a:cubicBezTo>
                    <a:cubicBezTo>
                      <a:pt x="187991" y="737159"/>
                      <a:pt x="191513" y="734850"/>
                      <a:pt x="195236" y="732441"/>
                    </a:cubicBezTo>
                    <a:cubicBezTo>
                      <a:pt x="217271" y="706340"/>
                      <a:pt x="239307" y="683350"/>
                      <a:pt x="239307" y="683350"/>
                    </a:cubicBezTo>
                    <a:cubicBezTo>
                      <a:pt x="243433" y="678833"/>
                      <a:pt x="250577" y="678633"/>
                      <a:pt x="255004" y="682849"/>
                    </a:cubicBezTo>
                    <a:cubicBezTo>
                      <a:pt x="257922" y="685459"/>
                      <a:pt x="258425" y="689073"/>
                      <a:pt x="257721" y="692687"/>
                    </a:cubicBezTo>
                    <a:cubicBezTo>
                      <a:pt x="261142" y="692687"/>
                      <a:pt x="264462" y="693691"/>
                      <a:pt x="266777" y="696602"/>
                    </a:cubicBezTo>
                    <a:cubicBezTo>
                      <a:pt x="270399" y="701421"/>
                      <a:pt x="269493" y="708448"/>
                      <a:pt x="264563" y="712162"/>
                    </a:cubicBezTo>
                    <a:cubicBezTo>
                      <a:pt x="264563" y="712162"/>
                      <a:pt x="239307" y="731538"/>
                      <a:pt x="211435" y="750511"/>
                    </a:cubicBezTo>
                    <a:cubicBezTo>
                      <a:pt x="208216" y="754526"/>
                      <a:pt x="204996" y="758341"/>
                      <a:pt x="201876" y="762357"/>
                    </a:cubicBezTo>
                    <a:cubicBezTo>
                      <a:pt x="188796" y="779323"/>
                      <a:pt x="177225" y="795787"/>
                      <a:pt x="174105" y="805825"/>
                    </a:cubicBezTo>
                    <a:cubicBezTo>
                      <a:pt x="163540" y="839757"/>
                      <a:pt x="174105" y="865557"/>
                      <a:pt x="198959" y="884932"/>
                    </a:cubicBezTo>
                    <a:cubicBezTo>
                      <a:pt x="229748" y="908825"/>
                      <a:pt x="280260" y="923381"/>
                      <a:pt x="340531" y="932918"/>
                    </a:cubicBezTo>
                    <a:cubicBezTo>
                      <a:pt x="405934" y="943258"/>
                      <a:pt x="482506" y="947073"/>
                      <a:pt x="558978" y="947374"/>
                    </a:cubicBezTo>
                    <a:cubicBezTo>
                      <a:pt x="688073" y="947876"/>
                      <a:pt x="816465" y="938540"/>
                      <a:pt x="889414" y="931813"/>
                    </a:cubicBezTo>
                    <a:cubicBezTo>
                      <a:pt x="915978" y="929405"/>
                      <a:pt x="935197" y="927396"/>
                      <a:pt x="944353" y="926392"/>
                    </a:cubicBezTo>
                    <a:lnTo>
                      <a:pt x="952302" y="925690"/>
                    </a:lnTo>
                    <a:cubicBezTo>
                      <a:pt x="957233" y="925991"/>
                      <a:pt x="959346" y="928802"/>
                      <a:pt x="959949" y="929605"/>
                    </a:cubicBezTo>
                    <a:cubicBezTo>
                      <a:pt x="961660" y="931613"/>
                      <a:pt x="962364" y="933822"/>
                      <a:pt x="962465" y="936130"/>
                    </a:cubicBezTo>
                    <a:cubicBezTo>
                      <a:pt x="962465" y="938339"/>
                      <a:pt x="962163" y="942555"/>
                      <a:pt x="957233" y="945466"/>
                    </a:cubicBezTo>
                    <a:cubicBezTo>
                      <a:pt x="955723" y="946370"/>
                      <a:pt x="954013" y="946872"/>
                      <a:pt x="952302" y="946972"/>
                    </a:cubicBezTo>
                    <a:cubicBezTo>
                      <a:pt x="952302" y="946571"/>
                      <a:pt x="951799" y="946571"/>
                      <a:pt x="950994" y="946772"/>
                    </a:cubicBezTo>
                    <a:lnTo>
                      <a:pt x="951095" y="946972"/>
                    </a:lnTo>
                    <a:lnTo>
                      <a:pt x="950491" y="946872"/>
                    </a:lnTo>
                    <a:cubicBezTo>
                      <a:pt x="949485" y="947173"/>
                      <a:pt x="948177" y="947475"/>
                      <a:pt x="946869" y="947675"/>
                    </a:cubicBezTo>
                    <a:cubicBezTo>
                      <a:pt x="937712" y="948880"/>
                      <a:pt x="918393" y="951389"/>
                      <a:pt x="891729" y="954401"/>
                    </a:cubicBezTo>
                    <a:cubicBezTo>
                      <a:pt x="818377" y="962633"/>
                      <a:pt x="689080" y="975383"/>
                      <a:pt x="558978" y="976286"/>
                    </a:cubicBezTo>
                    <a:cubicBezTo>
                      <a:pt x="480896" y="976889"/>
                      <a:pt x="402513" y="973174"/>
                      <a:pt x="335802" y="962332"/>
                    </a:cubicBezTo>
                    <a:cubicBezTo>
                      <a:pt x="283681" y="953799"/>
                      <a:pt x="238603" y="940648"/>
                      <a:pt x="205700" y="922377"/>
                    </a:cubicBezTo>
                    <a:cubicBezTo>
                      <a:pt x="154987" y="894067"/>
                      <a:pt x="131342" y="853811"/>
                      <a:pt x="149856" y="798095"/>
                    </a:cubicBezTo>
                    <a:cubicBezTo>
                      <a:pt x="151365" y="793578"/>
                      <a:pt x="154384" y="787856"/>
                      <a:pt x="158207" y="781531"/>
                    </a:cubicBezTo>
                    <a:cubicBezTo>
                      <a:pt x="153378" y="783639"/>
                      <a:pt x="148548" y="785748"/>
                      <a:pt x="145026" y="786550"/>
                    </a:cubicBezTo>
                    <a:cubicBezTo>
                      <a:pt x="89484" y="798798"/>
                      <a:pt x="52556" y="772697"/>
                      <a:pt x="29615" y="722201"/>
                    </a:cubicBezTo>
                    <a:cubicBezTo>
                      <a:pt x="14522" y="689073"/>
                      <a:pt x="5768" y="644700"/>
                      <a:pt x="2145" y="594105"/>
                    </a:cubicBezTo>
                    <a:cubicBezTo>
                      <a:pt x="-2584" y="529254"/>
                      <a:pt x="938" y="453861"/>
                      <a:pt x="8484" y="379172"/>
                    </a:cubicBezTo>
                    <a:close/>
                    <a:moveTo>
                      <a:pt x="952302" y="946972"/>
                    </a:moveTo>
                    <a:cubicBezTo>
                      <a:pt x="951900" y="946972"/>
                      <a:pt x="951497" y="946972"/>
                      <a:pt x="951095" y="946972"/>
                    </a:cubicBezTo>
                    <a:cubicBezTo>
                      <a:pt x="952202" y="950887"/>
                      <a:pt x="953006" y="952293"/>
                      <a:pt x="952302" y="94697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 rot="10800000" flipH="1">
                <a:off x="1107825" y="1041611"/>
                <a:ext cx="245740" cy="229708"/>
              </a:xfrm>
              <a:custGeom>
                <a:avLst/>
                <a:gdLst/>
                <a:ahLst/>
                <a:cxnLst/>
                <a:rect l="l" t="t" r="r" b="b"/>
                <a:pathLst>
                  <a:path w="491479" h="459415" extrusionOk="0">
                    <a:moveTo>
                      <a:pt x="80923" y="10"/>
                    </a:moveTo>
                    <a:cubicBezTo>
                      <a:pt x="198850" y="2319"/>
                      <a:pt x="23771" y="338622"/>
                      <a:pt x="8779" y="427667"/>
                    </a:cubicBezTo>
                    <a:cubicBezTo>
                      <a:pt x="8779" y="427667"/>
                      <a:pt x="-37104" y="-2399"/>
                      <a:pt x="80923" y="10"/>
                    </a:cubicBezTo>
                    <a:close/>
                    <a:moveTo>
                      <a:pt x="45706" y="455576"/>
                    </a:moveTo>
                    <a:cubicBezTo>
                      <a:pt x="45706" y="455576"/>
                      <a:pt x="495378" y="488102"/>
                      <a:pt x="491454" y="363820"/>
                    </a:cubicBezTo>
                    <a:cubicBezTo>
                      <a:pt x="487530" y="239639"/>
                      <a:pt x="138579" y="436502"/>
                      <a:pt x="45706" y="455576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 rot="10800000" flipH="1">
                <a:off x="850400" y="764750"/>
                <a:ext cx="426277" cy="435940"/>
              </a:xfrm>
              <a:custGeom>
                <a:avLst/>
                <a:gdLst/>
                <a:ahLst/>
                <a:cxnLst/>
                <a:rect l="l" t="t" r="r" b="b"/>
                <a:pathLst>
                  <a:path w="852555" h="871879" extrusionOk="0">
                    <a:moveTo>
                      <a:pt x="781215" y="0"/>
                    </a:moveTo>
                    <a:cubicBezTo>
                      <a:pt x="820659" y="0"/>
                      <a:pt x="852555" y="30418"/>
                      <a:pt x="852555" y="67863"/>
                    </a:cubicBezTo>
                    <a:cubicBezTo>
                      <a:pt x="852555" y="105308"/>
                      <a:pt x="820659" y="135726"/>
                      <a:pt x="781215" y="135726"/>
                    </a:cubicBezTo>
                    <a:cubicBezTo>
                      <a:pt x="741873" y="135726"/>
                      <a:pt x="709876" y="105308"/>
                      <a:pt x="709876" y="67863"/>
                    </a:cubicBezTo>
                    <a:cubicBezTo>
                      <a:pt x="709876" y="30418"/>
                      <a:pt x="741873" y="0"/>
                      <a:pt x="781215" y="0"/>
                    </a:cubicBezTo>
                    <a:close/>
                    <a:moveTo>
                      <a:pt x="497265" y="804016"/>
                    </a:moveTo>
                    <a:cubicBezTo>
                      <a:pt x="497265" y="841461"/>
                      <a:pt x="529262" y="871879"/>
                      <a:pt x="568605" y="871879"/>
                    </a:cubicBezTo>
                    <a:cubicBezTo>
                      <a:pt x="608048" y="871879"/>
                      <a:pt x="640045" y="841461"/>
                      <a:pt x="640045" y="804016"/>
                    </a:cubicBezTo>
                    <a:cubicBezTo>
                      <a:pt x="640045" y="766471"/>
                      <a:pt x="608048" y="736053"/>
                      <a:pt x="568605" y="736053"/>
                    </a:cubicBezTo>
                    <a:cubicBezTo>
                      <a:pt x="529262" y="736053"/>
                      <a:pt x="497265" y="766471"/>
                      <a:pt x="497265" y="804016"/>
                    </a:cubicBezTo>
                    <a:close/>
                    <a:moveTo>
                      <a:pt x="0" y="350258"/>
                    </a:moveTo>
                    <a:cubicBezTo>
                      <a:pt x="0" y="387703"/>
                      <a:pt x="31997" y="418121"/>
                      <a:pt x="71340" y="418121"/>
                    </a:cubicBezTo>
                    <a:cubicBezTo>
                      <a:pt x="110783" y="418121"/>
                      <a:pt x="142780" y="387703"/>
                      <a:pt x="142780" y="350258"/>
                    </a:cubicBezTo>
                    <a:cubicBezTo>
                      <a:pt x="142780" y="312813"/>
                      <a:pt x="110783" y="282394"/>
                      <a:pt x="71340" y="282394"/>
                    </a:cubicBezTo>
                    <a:cubicBezTo>
                      <a:pt x="31997" y="282394"/>
                      <a:pt x="0" y="312813"/>
                      <a:pt x="0" y="350258"/>
                    </a:cubicBezTo>
                    <a:close/>
                    <a:moveTo>
                      <a:pt x="363843" y="419325"/>
                    </a:moveTo>
                    <a:cubicBezTo>
                      <a:pt x="363843" y="456770"/>
                      <a:pt x="395840" y="487188"/>
                      <a:pt x="435283" y="487188"/>
                    </a:cubicBezTo>
                    <a:cubicBezTo>
                      <a:pt x="474626" y="487188"/>
                      <a:pt x="506623" y="456770"/>
                      <a:pt x="506623" y="419325"/>
                    </a:cubicBezTo>
                    <a:cubicBezTo>
                      <a:pt x="506623" y="381880"/>
                      <a:pt x="474626" y="351462"/>
                      <a:pt x="435283" y="351462"/>
                    </a:cubicBezTo>
                    <a:cubicBezTo>
                      <a:pt x="395840" y="351462"/>
                      <a:pt x="363843" y="381880"/>
                      <a:pt x="363843" y="419325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 rot="10800000" flipH="1">
                <a:off x="323353" y="1133013"/>
                <a:ext cx="528350" cy="1014306"/>
              </a:xfrm>
              <a:custGeom>
                <a:avLst/>
                <a:gdLst/>
                <a:ahLst/>
                <a:cxnLst/>
                <a:rect l="l" t="t" r="r" b="b"/>
                <a:pathLst>
                  <a:path w="1056700" h="2028612" extrusionOk="0">
                    <a:moveTo>
                      <a:pt x="13883" y="1847180"/>
                    </a:moveTo>
                    <a:cubicBezTo>
                      <a:pt x="39239" y="1802206"/>
                      <a:pt x="90253" y="1772491"/>
                      <a:pt x="124565" y="1734243"/>
                    </a:cubicBezTo>
                    <a:cubicBezTo>
                      <a:pt x="160889" y="1693485"/>
                      <a:pt x="189465" y="1615784"/>
                      <a:pt x="249837" y="1603135"/>
                    </a:cubicBezTo>
                    <a:cubicBezTo>
                      <a:pt x="287871" y="1595104"/>
                      <a:pt x="331440" y="1561072"/>
                      <a:pt x="388190" y="1654835"/>
                    </a:cubicBezTo>
                    <a:cubicBezTo>
                      <a:pt x="410125" y="1690875"/>
                      <a:pt x="507626" y="1831520"/>
                      <a:pt x="529762" y="1888440"/>
                    </a:cubicBezTo>
                    <a:cubicBezTo>
                      <a:pt x="561860" y="1970358"/>
                      <a:pt x="536907" y="1963933"/>
                      <a:pt x="527448" y="1982104"/>
                    </a:cubicBezTo>
                    <a:cubicBezTo>
                      <a:pt x="518996" y="1998266"/>
                      <a:pt x="488609" y="1997563"/>
                      <a:pt x="472912" y="1997061"/>
                    </a:cubicBezTo>
                    <a:cubicBezTo>
                      <a:pt x="424816" y="1995455"/>
                      <a:pt x="379335" y="1988829"/>
                      <a:pt x="331239" y="1996359"/>
                    </a:cubicBezTo>
                    <a:cubicBezTo>
                      <a:pt x="278916" y="2004591"/>
                      <a:pt x="230015" y="2027479"/>
                      <a:pt x="176485" y="2028583"/>
                    </a:cubicBezTo>
                    <a:cubicBezTo>
                      <a:pt x="83512" y="2030391"/>
                      <a:pt x="-42163" y="1946766"/>
                      <a:pt x="13883" y="1847180"/>
                    </a:cubicBezTo>
                    <a:close/>
                    <a:moveTo>
                      <a:pt x="591443" y="1634255"/>
                    </a:moveTo>
                    <a:cubicBezTo>
                      <a:pt x="573331" y="1677423"/>
                      <a:pt x="556729" y="1723602"/>
                      <a:pt x="552201" y="1770182"/>
                    </a:cubicBezTo>
                    <a:cubicBezTo>
                      <a:pt x="552201" y="1770684"/>
                      <a:pt x="553408" y="1824292"/>
                      <a:pt x="561458" y="1818871"/>
                    </a:cubicBezTo>
                    <a:cubicBezTo>
                      <a:pt x="642558" y="1864648"/>
                      <a:pt x="907390" y="1795480"/>
                      <a:pt x="933451" y="1743478"/>
                    </a:cubicBezTo>
                    <a:cubicBezTo>
                      <a:pt x="958807" y="1692883"/>
                      <a:pt x="1010928" y="1663067"/>
                      <a:pt x="1038096" y="1614680"/>
                    </a:cubicBezTo>
                    <a:cubicBezTo>
                      <a:pt x="1088708" y="1525032"/>
                      <a:pt x="1028034" y="1401553"/>
                      <a:pt x="952267" y="1344733"/>
                    </a:cubicBezTo>
                    <a:cubicBezTo>
                      <a:pt x="831523" y="1254082"/>
                      <a:pt x="684416" y="1465100"/>
                      <a:pt x="636319" y="1545712"/>
                    </a:cubicBezTo>
                    <a:cubicBezTo>
                      <a:pt x="619214" y="1574323"/>
                      <a:pt x="604322" y="1603737"/>
                      <a:pt x="591443" y="1634255"/>
                    </a:cubicBezTo>
                    <a:close/>
                    <a:moveTo>
                      <a:pt x="545660" y="1335698"/>
                    </a:moveTo>
                    <a:cubicBezTo>
                      <a:pt x="560452" y="1388503"/>
                      <a:pt x="593254" y="1356880"/>
                      <a:pt x="684718" y="1333188"/>
                    </a:cubicBezTo>
                    <a:cubicBezTo>
                      <a:pt x="728387" y="1321945"/>
                      <a:pt x="756862" y="1286708"/>
                      <a:pt x="794595" y="1262414"/>
                    </a:cubicBezTo>
                    <a:cubicBezTo>
                      <a:pt x="839975" y="1233100"/>
                      <a:pt x="894511" y="1216034"/>
                      <a:pt x="934860" y="1179995"/>
                    </a:cubicBezTo>
                    <a:cubicBezTo>
                      <a:pt x="966756" y="1151584"/>
                      <a:pt x="1000665" y="1110526"/>
                      <a:pt x="986981" y="1066354"/>
                    </a:cubicBezTo>
                    <a:cubicBezTo>
                      <a:pt x="972290" y="1018970"/>
                      <a:pt x="929426" y="981927"/>
                      <a:pt x="894611" y="947795"/>
                    </a:cubicBezTo>
                    <a:cubicBezTo>
                      <a:pt x="821259" y="875816"/>
                      <a:pt x="755856" y="811265"/>
                      <a:pt x="657047" y="899206"/>
                    </a:cubicBezTo>
                    <a:cubicBezTo>
                      <a:pt x="602410" y="947795"/>
                      <a:pt x="592449" y="1031921"/>
                      <a:pt x="576148" y="1097575"/>
                    </a:cubicBezTo>
                    <a:cubicBezTo>
                      <a:pt x="569004" y="1126086"/>
                      <a:pt x="532681" y="1306284"/>
                      <a:pt x="545660" y="1335698"/>
                    </a:cubicBezTo>
                    <a:close/>
                    <a:moveTo>
                      <a:pt x="532681" y="1132611"/>
                    </a:moveTo>
                    <a:cubicBezTo>
                      <a:pt x="532379" y="1119159"/>
                      <a:pt x="530165" y="1105305"/>
                      <a:pt x="527951" y="1091753"/>
                    </a:cubicBezTo>
                    <a:cubicBezTo>
                      <a:pt x="521813" y="1055010"/>
                      <a:pt x="512959" y="1017866"/>
                      <a:pt x="496457" y="981626"/>
                    </a:cubicBezTo>
                    <a:cubicBezTo>
                      <a:pt x="458725" y="898805"/>
                      <a:pt x="376719" y="823111"/>
                      <a:pt x="293406" y="773419"/>
                    </a:cubicBezTo>
                    <a:cubicBezTo>
                      <a:pt x="255975" y="751132"/>
                      <a:pt x="258289" y="713487"/>
                      <a:pt x="223273" y="731657"/>
                    </a:cubicBezTo>
                    <a:cubicBezTo>
                      <a:pt x="175982" y="756252"/>
                      <a:pt x="122452" y="842989"/>
                      <a:pt x="102127" y="886357"/>
                    </a:cubicBezTo>
                    <a:cubicBezTo>
                      <a:pt x="83512" y="926010"/>
                      <a:pt x="34711" y="946289"/>
                      <a:pt x="19316" y="985340"/>
                    </a:cubicBezTo>
                    <a:cubicBezTo>
                      <a:pt x="-4128" y="1045072"/>
                      <a:pt x="60168" y="1119761"/>
                      <a:pt x="127382" y="1141546"/>
                    </a:cubicBezTo>
                    <a:cubicBezTo>
                      <a:pt x="175982" y="1157307"/>
                      <a:pt x="238769" y="1153291"/>
                      <a:pt x="301153" y="1159816"/>
                    </a:cubicBezTo>
                    <a:cubicBezTo>
                      <a:pt x="403685" y="1170558"/>
                      <a:pt x="504306" y="1182103"/>
                      <a:pt x="531976" y="1150882"/>
                    </a:cubicBezTo>
                    <a:cubicBezTo>
                      <a:pt x="530366" y="1156503"/>
                      <a:pt x="532882" y="1138735"/>
                      <a:pt x="532681" y="1132611"/>
                    </a:cubicBezTo>
                    <a:close/>
                    <a:moveTo>
                      <a:pt x="848226" y="254307"/>
                    </a:moveTo>
                    <a:cubicBezTo>
                      <a:pt x="868249" y="209333"/>
                      <a:pt x="865331" y="113662"/>
                      <a:pt x="788055" y="147091"/>
                    </a:cubicBezTo>
                    <a:cubicBezTo>
                      <a:pt x="705747" y="182629"/>
                      <a:pt x="670530" y="296771"/>
                      <a:pt x="649098" y="372766"/>
                    </a:cubicBezTo>
                    <a:cubicBezTo>
                      <a:pt x="647991" y="376581"/>
                      <a:pt x="625452" y="460004"/>
                      <a:pt x="630282" y="460205"/>
                    </a:cubicBezTo>
                    <a:lnTo>
                      <a:pt x="647287" y="446652"/>
                    </a:lnTo>
                    <a:cubicBezTo>
                      <a:pt x="722350" y="409408"/>
                      <a:pt x="815323" y="328193"/>
                      <a:pt x="848226" y="254307"/>
                    </a:cubicBezTo>
                    <a:close/>
                    <a:moveTo>
                      <a:pt x="357199" y="365538"/>
                    </a:moveTo>
                    <a:cubicBezTo>
                      <a:pt x="349954" y="349978"/>
                      <a:pt x="297129" y="264848"/>
                      <a:pt x="272778" y="284122"/>
                    </a:cubicBezTo>
                    <a:cubicBezTo>
                      <a:pt x="257384" y="296370"/>
                      <a:pt x="260100" y="329900"/>
                      <a:pt x="260503" y="346364"/>
                    </a:cubicBezTo>
                    <a:cubicBezTo>
                      <a:pt x="261308" y="389431"/>
                      <a:pt x="277004" y="503974"/>
                      <a:pt x="344722" y="498855"/>
                    </a:cubicBezTo>
                    <a:cubicBezTo>
                      <a:pt x="416665" y="493333"/>
                      <a:pt x="360419" y="372666"/>
                      <a:pt x="357199" y="365538"/>
                    </a:cubicBezTo>
                    <a:close/>
                    <a:moveTo>
                      <a:pt x="484584" y="118882"/>
                    </a:moveTo>
                    <a:cubicBezTo>
                      <a:pt x="495753" y="75514"/>
                      <a:pt x="470900" y="-12226"/>
                      <a:pt x="429444" y="1427"/>
                    </a:cubicBezTo>
                    <a:cubicBezTo>
                      <a:pt x="385876" y="15782"/>
                      <a:pt x="381348" y="154319"/>
                      <a:pt x="450977" y="159038"/>
                    </a:cubicBezTo>
                    <a:cubicBezTo>
                      <a:pt x="470900" y="160443"/>
                      <a:pt x="480760" y="133238"/>
                      <a:pt x="484584" y="118882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 rot="10800000" flipH="1">
                <a:off x="329503" y="965974"/>
                <a:ext cx="492271" cy="1129201"/>
              </a:xfrm>
              <a:custGeom>
                <a:avLst/>
                <a:gdLst/>
                <a:ahLst/>
                <a:cxnLst/>
                <a:rect l="l" t="t" r="r" b="b"/>
                <a:pathLst>
                  <a:path w="984542" h="2258401" extrusionOk="0">
                    <a:moveTo>
                      <a:pt x="39416" y="1870385"/>
                    </a:moveTo>
                    <a:cubicBezTo>
                      <a:pt x="34988" y="1874200"/>
                      <a:pt x="34385" y="1880925"/>
                      <a:pt x="38208" y="1885443"/>
                    </a:cubicBezTo>
                    <a:cubicBezTo>
                      <a:pt x="55616" y="1906926"/>
                      <a:pt x="81374" y="1908332"/>
                      <a:pt x="107737" y="1898995"/>
                    </a:cubicBezTo>
                    <a:cubicBezTo>
                      <a:pt x="140137" y="1887652"/>
                      <a:pt x="173140" y="1859241"/>
                      <a:pt x="188132" y="1840569"/>
                    </a:cubicBezTo>
                    <a:cubicBezTo>
                      <a:pt x="200006" y="1825712"/>
                      <a:pt x="210168" y="1809549"/>
                      <a:pt x="218117" y="1792483"/>
                    </a:cubicBezTo>
                    <a:cubicBezTo>
                      <a:pt x="222746" y="1782344"/>
                      <a:pt x="224758" y="1771401"/>
                      <a:pt x="227777" y="1760660"/>
                    </a:cubicBezTo>
                    <a:cubicBezTo>
                      <a:pt x="228179" y="1760660"/>
                      <a:pt x="228380" y="1760961"/>
                      <a:pt x="228783" y="1760961"/>
                    </a:cubicBezTo>
                    <a:cubicBezTo>
                      <a:pt x="230493" y="1760860"/>
                      <a:pt x="232003" y="1760258"/>
                      <a:pt x="233411" y="1759455"/>
                    </a:cubicBezTo>
                    <a:cubicBezTo>
                      <a:pt x="241662" y="1762065"/>
                      <a:pt x="254139" y="1769594"/>
                      <a:pt x="255447" y="1770297"/>
                    </a:cubicBezTo>
                    <a:cubicBezTo>
                      <a:pt x="266817" y="1775718"/>
                      <a:pt x="278087" y="1780637"/>
                      <a:pt x="289658" y="1784954"/>
                    </a:cubicBezTo>
                    <a:cubicBezTo>
                      <a:pt x="301431" y="1789270"/>
                      <a:pt x="313405" y="1792784"/>
                      <a:pt x="325982" y="1795595"/>
                    </a:cubicBezTo>
                    <a:cubicBezTo>
                      <a:pt x="346207" y="1799912"/>
                      <a:pt x="367136" y="1801719"/>
                      <a:pt x="387662" y="1805031"/>
                    </a:cubicBezTo>
                    <a:cubicBezTo>
                      <a:pt x="395813" y="1806336"/>
                      <a:pt x="403862" y="1807742"/>
                      <a:pt x="411912" y="1809950"/>
                    </a:cubicBezTo>
                    <a:cubicBezTo>
                      <a:pt x="431835" y="1814970"/>
                      <a:pt x="450751" y="1824406"/>
                      <a:pt x="468158" y="1836152"/>
                    </a:cubicBezTo>
                    <a:cubicBezTo>
                      <a:pt x="486270" y="1848299"/>
                      <a:pt x="502872" y="1862755"/>
                      <a:pt x="516959" y="1878014"/>
                    </a:cubicBezTo>
                    <a:cubicBezTo>
                      <a:pt x="517764" y="1879018"/>
                      <a:pt x="519072" y="1879018"/>
                      <a:pt x="520179" y="1879620"/>
                    </a:cubicBezTo>
                    <a:cubicBezTo>
                      <a:pt x="520280" y="1905019"/>
                      <a:pt x="519978" y="1930417"/>
                      <a:pt x="520179" y="1955816"/>
                    </a:cubicBezTo>
                    <a:cubicBezTo>
                      <a:pt x="521185" y="2053293"/>
                      <a:pt x="523701" y="2150571"/>
                      <a:pt x="529034" y="2247848"/>
                    </a:cubicBezTo>
                    <a:cubicBezTo>
                      <a:pt x="529336" y="2253971"/>
                      <a:pt x="534568" y="2258690"/>
                      <a:pt x="540706" y="2258388"/>
                    </a:cubicBezTo>
                    <a:cubicBezTo>
                      <a:pt x="543221" y="2258288"/>
                      <a:pt x="545234" y="2256883"/>
                      <a:pt x="547045" y="2255377"/>
                    </a:cubicBezTo>
                    <a:cubicBezTo>
                      <a:pt x="551371" y="2258087"/>
                      <a:pt x="556201" y="2258388"/>
                      <a:pt x="558717" y="2256682"/>
                    </a:cubicBezTo>
                    <a:cubicBezTo>
                      <a:pt x="562943" y="2253771"/>
                      <a:pt x="564351" y="2248350"/>
                      <a:pt x="562440" y="2243832"/>
                    </a:cubicBezTo>
                    <a:lnTo>
                      <a:pt x="562037" y="2243933"/>
                    </a:lnTo>
                    <a:cubicBezTo>
                      <a:pt x="560729" y="2244234"/>
                      <a:pt x="560226" y="2242627"/>
                      <a:pt x="560125" y="2240319"/>
                    </a:cubicBezTo>
                    <a:cubicBezTo>
                      <a:pt x="559723" y="2240017"/>
                      <a:pt x="559320" y="2239616"/>
                      <a:pt x="558918" y="2239415"/>
                    </a:cubicBezTo>
                    <a:lnTo>
                      <a:pt x="560025" y="2239917"/>
                    </a:lnTo>
                    <a:cubicBezTo>
                      <a:pt x="559823" y="2235500"/>
                      <a:pt x="561031" y="2229075"/>
                      <a:pt x="561031" y="2228673"/>
                    </a:cubicBezTo>
                    <a:cubicBezTo>
                      <a:pt x="560930" y="2222751"/>
                      <a:pt x="561031" y="2216928"/>
                      <a:pt x="561232" y="2211005"/>
                    </a:cubicBezTo>
                    <a:cubicBezTo>
                      <a:pt x="561433" y="2205182"/>
                      <a:pt x="561735" y="2199360"/>
                      <a:pt x="562238" y="2193537"/>
                    </a:cubicBezTo>
                    <a:cubicBezTo>
                      <a:pt x="563748" y="2175869"/>
                      <a:pt x="566062" y="2158100"/>
                      <a:pt x="568980" y="2140532"/>
                    </a:cubicBezTo>
                    <a:cubicBezTo>
                      <a:pt x="571999" y="2122863"/>
                      <a:pt x="575520" y="2105395"/>
                      <a:pt x="579746" y="2088128"/>
                    </a:cubicBezTo>
                    <a:cubicBezTo>
                      <a:pt x="593129" y="2032011"/>
                      <a:pt x="621604" y="1975492"/>
                      <a:pt x="662557" y="1931020"/>
                    </a:cubicBezTo>
                    <a:cubicBezTo>
                      <a:pt x="701899" y="1888254"/>
                      <a:pt x="753115" y="1856631"/>
                      <a:pt x="814091" y="1848400"/>
                    </a:cubicBezTo>
                    <a:cubicBezTo>
                      <a:pt x="832404" y="1845890"/>
                      <a:pt x="852930" y="1845689"/>
                      <a:pt x="872551" y="1849002"/>
                    </a:cubicBezTo>
                    <a:cubicBezTo>
                      <a:pt x="891266" y="1852114"/>
                      <a:pt x="909278" y="1858438"/>
                      <a:pt x="923364" y="1869682"/>
                    </a:cubicBezTo>
                    <a:cubicBezTo>
                      <a:pt x="946507" y="1888053"/>
                      <a:pt x="955764" y="1919575"/>
                      <a:pt x="954758" y="1950997"/>
                    </a:cubicBezTo>
                    <a:cubicBezTo>
                      <a:pt x="953752" y="1982921"/>
                      <a:pt x="942080" y="2015246"/>
                      <a:pt x="920648" y="2034521"/>
                    </a:cubicBezTo>
                    <a:cubicBezTo>
                      <a:pt x="914711" y="2039841"/>
                      <a:pt x="908070" y="2044158"/>
                      <a:pt x="900825" y="2047270"/>
                    </a:cubicBezTo>
                    <a:cubicBezTo>
                      <a:pt x="893782" y="2050282"/>
                      <a:pt x="886135" y="2052189"/>
                      <a:pt x="878085" y="2052792"/>
                    </a:cubicBezTo>
                    <a:cubicBezTo>
                      <a:pt x="871243" y="2053193"/>
                      <a:pt x="864200" y="2053394"/>
                      <a:pt x="857156" y="2052892"/>
                    </a:cubicBezTo>
                    <a:cubicBezTo>
                      <a:pt x="850515" y="2052390"/>
                      <a:pt x="843774" y="2051386"/>
                      <a:pt x="837435" y="2049479"/>
                    </a:cubicBezTo>
                    <a:cubicBezTo>
                      <a:pt x="832806" y="2048174"/>
                      <a:pt x="828278" y="2046367"/>
                      <a:pt x="824253" y="2043957"/>
                    </a:cubicBezTo>
                    <a:cubicBezTo>
                      <a:pt x="820229" y="2041649"/>
                      <a:pt x="816606" y="2038737"/>
                      <a:pt x="813387" y="2035324"/>
                    </a:cubicBezTo>
                    <a:cubicBezTo>
                      <a:pt x="793866" y="2014242"/>
                      <a:pt x="798595" y="1991655"/>
                      <a:pt x="811676" y="1978704"/>
                    </a:cubicBezTo>
                    <a:cubicBezTo>
                      <a:pt x="819323" y="1971276"/>
                      <a:pt x="829385" y="1966658"/>
                      <a:pt x="838843" y="1968365"/>
                    </a:cubicBezTo>
                    <a:cubicBezTo>
                      <a:pt x="846994" y="1969770"/>
                      <a:pt x="853936" y="1976195"/>
                      <a:pt x="858162" y="1988342"/>
                    </a:cubicBezTo>
                    <a:cubicBezTo>
                      <a:pt x="860074" y="1994064"/>
                      <a:pt x="866413" y="1997276"/>
                      <a:pt x="872249" y="1995269"/>
                    </a:cubicBezTo>
                    <a:cubicBezTo>
                      <a:pt x="878085" y="1993361"/>
                      <a:pt x="881205" y="1987037"/>
                      <a:pt x="879192" y="1981214"/>
                    </a:cubicBezTo>
                    <a:cubicBezTo>
                      <a:pt x="873759" y="1964449"/>
                      <a:pt x="864300" y="1954511"/>
                      <a:pt x="853735" y="1949290"/>
                    </a:cubicBezTo>
                    <a:cubicBezTo>
                      <a:pt x="835120" y="1939954"/>
                      <a:pt x="811575" y="1945978"/>
                      <a:pt x="795074" y="1961538"/>
                    </a:cubicBezTo>
                    <a:cubicBezTo>
                      <a:pt x="773541" y="1981817"/>
                      <a:pt x="763781" y="2017957"/>
                      <a:pt x="794470" y="2052390"/>
                    </a:cubicBezTo>
                    <a:cubicBezTo>
                      <a:pt x="799199" y="2057811"/>
                      <a:pt x="804834" y="2062328"/>
                      <a:pt x="810871" y="2066043"/>
                    </a:cubicBezTo>
                    <a:cubicBezTo>
                      <a:pt x="816707" y="2069657"/>
                      <a:pt x="823147" y="2072468"/>
                      <a:pt x="829989" y="2074576"/>
                    </a:cubicBezTo>
                    <a:cubicBezTo>
                      <a:pt x="838038" y="2077086"/>
                      <a:pt x="846491" y="2078592"/>
                      <a:pt x="855043" y="2079294"/>
                    </a:cubicBezTo>
                    <a:cubicBezTo>
                      <a:pt x="863294" y="2079997"/>
                      <a:pt x="871646" y="2080097"/>
                      <a:pt x="879695" y="2079595"/>
                    </a:cubicBezTo>
                    <a:cubicBezTo>
                      <a:pt x="890864" y="2079093"/>
                      <a:pt x="901530" y="2076584"/>
                      <a:pt x="911491" y="2072468"/>
                    </a:cubicBezTo>
                    <a:cubicBezTo>
                      <a:pt x="921553" y="2068352"/>
                      <a:pt x="930810" y="2062529"/>
                      <a:pt x="939162" y="2055301"/>
                    </a:cubicBezTo>
                    <a:cubicBezTo>
                      <a:pt x="966229" y="2031609"/>
                      <a:pt x="982328" y="1991956"/>
                      <a:pt x="984038" y="1952001"/>
                    </a:cubicBezTo>
                    <a:cubicBezTo>
                      <a:pt x="985749" y="1911143"/>
                      <a:pt x="972165" y="1870485"/>
                      <a:pt x="942180" y="1846392"/>
                    </a:cubicBezTo>
                    <a:cubicBezTo>
                      <a:pt x="927590" y="1834747"/>
                      <a:pt x="909982" y="1826816"/>
                      <a:pt x="891065" y="1822098"/>
                    </a:cubicBezTo>
                    <a:cubicBezTo>
                      <a:pt x="864401" y="1815572"/>
                      <a:pt x="835322" y="1815371"/>
                      <a:pt x="809965" y="1818985"/>
                    </a:cubicBezTo>
                    <a:cubicBezTo>
                      <a:pt x="742147" y="1828924"/>
                      <a:pt x="685297" y="1864261"/>
                      <a:pt x="642030" y="1912548"/>
                    </a:cubicBezTo>
                    <a:cubicBezTo>
                      <a:pt x="598764" y="1960936"/>
                      <a:pt x="569181" y="2022173"/>
                      <a:pt x="555799" y="2082607"/>
                    </a:cubicBezTo>
                    <a:cubicBezTo>
                      <a:pt x="553082" y="2095156"/>
                      <a:pt x="550969" y="2107905"/>
                      <a:pt x="548755" y="2120655"/>
                    </a:cubicBezTo>
                    <a:cubicBezTo>
                      <a:pt x="547548" y="2065641"/>
                      <a:pt x="545535" y="2010728"/>
                      <a:pt x="545435" y="1955715"/>
                    </a:cubicBezTo>
                    <a:cubicBezTo>
                      <a:pt x="545334" y="1884740"/>
                      <a:pt x="546240" y="1813765"/>
                      <a:pt x="546944" y="1742690"/>
                    </a:cubicBezTo>
                    <a:cubicBezTo>
                      <a:pt x="555497" y="1716488"/>
                      <a:pt x="568376" y="1691190"/>
                      <a:pt x="585280" y="1667398"/>
                    </a:cubicBezTo>
                    <a:cubicBezTo>
                      <a:pt x="603996" y="1641297"/>
                      <a:pt x="626837" y="1617304"/>
                      <a:pt x="651287" y="1595720"/>
                    </a:cubicBezTo>
                    <a:cubicBezTo>
                      <a:pt x="676442" y="1573434"/>
                      <a:pt x="703409" y="1553657"/>
                      <a:pt x="730274" y="1537896"/>
                    </a:cubicBezTo>
                    <a:cubicBezTo>
                      <a:pt x="758247" y="1521633"/>
                      <a:pt x="785615" y="1510188"/>
                      <a:pt x="810770" y="1503964"/>
                    </a:cubicBezTo>
                    <a:cubicBezTo>
                      <a:pt x="817512" y="1520127"/>
                      <a:pt x="824555" y="1536390"/>
                      <a:pt x="829888" y="1553557"/>
                    </a:cubicBezTo>
                    <a:cubicBezTo>
                      <a:pt x="833611" y="1565804"/>
                      <a:pt x="836127" y="1573434"/>
                      <a:pt x="837535" y="1578754"/>
                    </a:cubicBezTo>
                    <a:cubicBezTo>
                      <a:pt x="838441" y="1581766"/>
                      <a:pt x="838944" y="1583573"/>
                      <a:pt x="838843" y="1585280"/>
                    </a:cubicBezTo>
                    <a:cubicBezTo>
                      <a:pt x="838441" y="1591403"/>
                      <a:pt x="835020" y="1597326"/>
                      <a:pt x="830995" y="1621319"/>
                    </a:cubicBezTo>
                    <a:cubicBezTo>
                      <a:pt x="829486" y="1630153"/>
                      <a:pt x="831398" y="1638687"/>
                      <a:pt x="836429" y="1646015"/>
                    </a:cubicBezTo>
                    <a:cubicBezTo>
                      <a:pt x="844478" y="1657761"/>
                      <a:pt x="860477" y="1666896"/>
                      <a:pt x="878186" y="1668101"/>
                    </a:cubicBezTo>
                    <a:cubicBezTo>
                      <a:pt x="898511" y="1669506"/>
                      <a:pt x="920748" y="1661475"/>
                      <a:pt x="932923" y="1636880"/>
                    </a:cubicBezTo>
                    <a:cubicBezTo>
                      <a:pt x="935841" y="1631458"/>
                      <a:pt x="933728" y="1624733"/>
                      <a:pt x="928295" y="1621922"/>
                    </a:cubicBezTo>
                    <a:cubicBezTo>
                      <a:pt x="922761" y="1619111"/>
                      <a:pt x="916120" y="1621219"/>
                      <a:pt x="913202" y="1626640"/>
                    </a:cubicBezTo>
                    <a:cubicBezTo>
                      <a:pt x="905454" y="1640695"/>
                      <a:pt x="892273" y="1645011"/>
                      <a:pt x="880299" y="1643706"/>
                    </a:cubicBezTo>
                    <a:cubicBezTo>
                      <a:pt x="873557" y="1643003"/>
                      <a:pt x="867118" y="1640293"/>
                      <a:pt x="862489" y="1636579"/>
                    </a:cubicBezTo>
                    <a:cubicBezTo>
                      <a:pt x="858967" y="1633667"/>
                      <a:pt x="856251" y="1630153"/>
                      <a:pt x="857056" y="1626138"/>
                    </a:cubicBezTo>
                    <a:cubicBezTo>
                      <a:pt x="862288" y="1600539"/>
                      <a:pt x="865910" y="1594214"/>
                      <a:pt x="866615" y="1587789"/>
                    </a:cubicBezTo>
                    <a:cubicBezTo>
                      <a:pt x="867319" y="1580762"/>
                      <a:pt x="865407" y="1573434"/>
                      <a:pt x="857659" y="1545526"/>
                    </a:cubicBezTo>
                    <a:cubicBezTo>
                      <a:pt x="852025" y="1525649"/>
                      <a:pt x="844377" y="1506675"/>
                      <a:pt x="836730" y="1488003"/>
                    </a:cubicBezTo>
                    <a:cubicBezTo>
                      <a:pt x="829385" y="1470033"/>
                      <a:pt x="821939" y="1452264"/>
                      <a:pt x="817009" y="1433993"/>
                    </a:cubicBezTo>
                    <a:cubicBezTo>
                      <a:pt x="810972" y="1411707"/>
                      <a:pt x="808355" y="1388517"/>
                      <a:pt x="814896" y="1362918"/>
                    </a:cubicBezTo>
                    <a:cubicBezTo>
                      <a:pt x="819927" y="1342740"/>
                      <a:pt x="828983" y="1323866"/>
                      <a:pt x="840956" y="1306800"/>
                    </a:cubicBezTo>
                    <a:cubicBezTo>
                      <a:pt x="853031" y="1289634"/>
                      <a:pt x="867923" y="1274274"/>
                      <a:pt x="884927" y="1261425"/>
                    </a:cubicBezTo>
                    <a:cubicBezTo>
                      <a:pt x="887242" y="1259617"/>
                      <a:pt x="895694" y="1252791"/>
                      <a:pt x="904247" y="1247671"/>
                    </a:cubicBezTo>
                    <a:cubicBezTo>
                      <a:pt x="906863" y="1246065"/>
                      <a:pt x="910586" y="1243053"/>
                      <a:pt x="912900" y="1242150"/>
                    </a:cubicBezTo>
                    <a:cubicBezTo>
                      <a:pt x="912296" y="1241748"/>
                      <a:pt x="911793" y="1241246"/>
                      <a:pt x="911491" y="1241045"/>
                    </a:cubicBezTo>
                    <a:cubicBezTo>
                      <a:pt x="911994" y="1241447"/>
                      <a:pt x="912497" y="1241748"/>
                      <a:pt x="913000" y="1242049"/>
                    </a:cubicBezTo>
                    <a:cubicBezTo>
                      <a:pt x="914107" y="1241648"/>
                      <a:pt x="914812" y="1241648"/>
                      <a:pt x="914912" y="1242552"/>
                    </a:cubicBezTo>
                    <a:cubicBezTo>
                      <a:pt x="914912" y="1242752"/>
                      <a:pt x="914912" y="1242853"/>
                      <a:pt x="914812" y="1242953"/>
                    </a:cubicBezTo>
                    <a:cubicBezTo>
                      <a:pt x="918937" y="1244459"/>
                      <a:pt x="923566" y="1243355"/>
                      <a:pt x="926584" y="1239941"/>
                    </a:cubicBezTo>
                    <a:cubicBezTo>
                      <a:pt x="930408" y="1235424"/>
                      <a:pt x="929905" y="1228698"/>
                      <a:pt x="925377" y="1224883"/>
                    </a:cubicBezTo>
                    <a:cubicBezTo>
                      <a:pt x="921453" y="1221369"/>
                      <a:pt x="914610" y="1219964"/>
                      <a:pt x="906158" y="1222674"/>
                    </a:cubicBezTo>
                    <a:cubicBezTo>
                      <a:pt x="893782" y="1226489"/>
                      <a:pt x="875167" y="1239941"/>
                      <a:pt x="871243" y="1242652"/>
                    </a:cubicBezTo>
                    <a:cubicBezTo>
                      <a:pt x="851622" y="1256305"/>
                      <a:pt x="834215" y="1272869"/>
                      <a:pt x="820027" y="1291642"/>
                    </a:cubicBezTo>
                    <a:cubicBezTo>
                      <a:pt x="805437" y="1310916"/>
                      <a:pt x="794470" y="1332600"/>
                      <a:pt x="787829" y="1355790"/>
                    </a:cubicBezTo>
                    <a:cubicBezTo>
                      <a:pt x="779276" y="1386509"/>
                      <a:pt x="781188" y="1414518"/>
                      <a:pt x="788131" y="1441623"/>
                    </a:cubicBezTo>
                    <a:cubicBezTo>
                      <a:pt x="791753" y="1455577"/>
                      <a:pt x="797589" y="1469130"/>
                      <a:pt x="803023" y="1482782"/>
                    </a:cubicBezTo>
                    <a:cubicBezTo>
                      <a:pt x="770522" y="1489308"/>
                      <a:pt x="734500" y="1502559"/>
                      <a:pt x="698579" y="1524042"/>
                    </a:cubicBezTo>
                    <a:cubicBezTo>
                      <a:pt x="675336" y="1537796"/>
                      <a:pt x="652495" y="1554360"/>
                      <a:pt x="631364" y="1573333"/>
                    </a:cubicBezTo>
                    <a:cubicBezTo>
                      <a:pt x="605304" y="1596623"/>
                      <a:pt x="581859" y="1623528"/>
                      <a:pt x="563144" y="1652339"/>
                    </a:cubicBezTo>
                    <a:cubicBezTo>
                      <a:pt x="557006" y="1661776"/>
                      <a:pt x="552378" y="1671815"/>
                      <a:pt x="547347" y="1681653"/>
                    </a:cubicBezTo>
                    <a:cubicBezTo>
                      <a:pt x="548655" y="1546028"/>
                      <a:pt x="549560" y="1410402"/>
                      <a:pt x="546340" y="1274877"/>
                    </a:cubicBezTo>
                    <a:lnTo>
                      <a:pt x="546139" y="1269155"/>
                    </a:lnTo>
                    <a:cubicBezTo>
                      <a:pt x="554591" y="1244559"/>
                      <a:pt x="571697" y="1199183"/>
                      <a:pt x="594336" y="1163545"/>
                    </a:cubicBezTo>
                    <a:cubicBezTo>
                      <a:pt x="604197" y="1147885"/>
                      <a:pt x="615064" y="1134231"/>
                      <a:pt x="626837" y="1125899"/>
                    </a:cubicBezTo>
                    <a:cubicBezTo>
                      <a:pt x="634282" y="1120579"/>
                      <a:pt x="642030" y="1117667"/>
                      <a:pt x="650180" y="1119374"/>
                    </a:cubicBezTo>
                    <a:cubicBezTo>
                      <a:pt x="661148" y="1121683"/>
                      <a:pt x="673424" y="1120980"/>
                      <a:pt x="686605" y="1117868"/>
                    </a:cubicBezTo>
                    <a:cubicBezTo>
                      <a:pt x="700792" y="1114656"/>
                      <a:pt x="716087" y="1108632"/>
                      <a:pt x="731985" y="1101404"/>
                    </a:cubicBezTo>
                    <a:cubicBezTo>
                      <a:pt x="765089" y="1086346"/>
                      <a:pt x="800910" y="1066067"/>
                      <a:pt x="834114" y="1060245"/>
                    </a:cubicBezTo>
                    <a:cubicBezTo>
                      <a:pt x="857257" y="1056229"/>
                      <a:pt x="878991" y="1059542"/>
                      <a:pt x="896499" y="1079821"/>
                    </a:cubicBezTo>
                    <a:cubicBezTo>
                      <a:pt x="900423" y="1084639"/>
                      <a:pt x="907366" y="1085242"/>
                      <a:pt x="912095" y="1081427"/>
                    </a:cubicBezTo>
                    <a:cubicBezTo>
                      <a:pt x="916925" y="1077512"/>
                      <a:pt x="917528" y="1070485"/>
                      <a:pt x="913705" y="1065766"/>
                    </a:cubicBezTo>
                    <a:cubicBezTo>
                      <a:pt x="899719" y="1047997"/>
                      <a:pt x="883116" y="1039364"/>
                      <a:pt x="865105" y="1035850"/>
                    </a:cubicBezTo>
                    <a:cubicBezTo>
                      <a:pt x="863898" y="1033842"/>
                      <a:pt x="862389" y="1031835"/>
                      <a:pt x="859974" y="1030931"/>
                    </a:cubicBezTo>
                    <a:cubicBezTo>
                      <a:pt x="851823" y="1027518"/>
                      <a:pt x="846088" y="1018282"/>
                      <a:pt x="840856" y="1008143"/>
                    </a:cubicBezTo>
                    <a:cubicBezTo>
                      <a:pt x="831498" y="990274"/>
                      <a:pt x="825260" y="968590"/>
                      <a:pt x="820531" y="956141"/>
                    </a:cubicBezTo>
                    <a:cubicBezTo>
                      <a:pt x="813185" y="937469"/>
                      <a:pt x="803324" y="920202"/>
                      <a:pt x="793464" y="903236"/>
                    </a:cubicBezTo>
                    <a:cubicBezTo>
                      <a:pt x="784207" y="887375"/>
                      <a:pt x="775050" y="871815"/>
                      <a:pt x="769315" y="854849"/>
                    </a:cubicBezTo>
                    <a:cubicBezTo>
                      <a:pt x="764888" y="841698"/>
                      <a:pt x="762271" y="827844"/>
                      <a:pt x="763680" y="812183"/>
                    </a:cubicBezTo>
                    <a:cubicBezTo>
                      <a:pt x="764083" y="806260"/>
                      <a:pt x="765391" y="797225"/>
                      <a:pt x="768812" y="789495"/>
                    </a:cubicBezTo>
                    <a:cubicBezTo>
                      <a:pt x="770925" y="784777"/>
                      <a:pt x="773138" y="779758"/>
                      <a:pt x="778270" y="779356"/>
                    </a:cubicBezTo>
                    <a:cubicBezTo>
                      <a:pt x="780182" y="779256"/>
                      <a:pt x="781691" y="780761"/>
                      <a:pt x="783100" y="782167"/>
                    </a:cubicBezTo>
                    <a:cubicBezTo>
                      <a:pt x="785313" y="784275"/>
                      <a:pt x="787326" y="786685"/>
                      <a:pt x="788936" y="788793"/>
                    </a:cubicBezTo>
                    <a:cubicBezTo>
                      <a:pt x="790043" y="790097"/>
                      <a:pt x="793162" y="792507"/>
                      <a:pt x="795476" y="794615"/>
                    </a:cubicBezTo>
                    <a:cubicBezTo>
                      <a:pt x="795677" y="795418"/>
                      <a:pt x="796080" y="796221"/>
                      <a:pt x="796583" y="796924"/>
                    </a:cubicBezTo>
                    <a:cubicBezTo>
                      <a:pt x="796482" y="796623"/>
                      <a:pt x="796482" y="796422"/>
                      <a:pt x="796482" y="796422"/>
                    </a:cubicBezTo>
                    <a:lnTo>
                      <a:pt x="797086" y="796322"/>
                    </a:lnTo>
                    <a:cubicBezTo>
                      <a:pt x="797790" y="797225"/>
                      <a:pt x="798092" y="797928"/>
                      <a:pt x="797690" y="798329"/>
                    </a:cubicBezTo>
                    <a:lnTo>
                      <a:pt x="797992" y="798631"/>
                    </a:lnTo>
                    <a:cubicBezTo>
                      <a:pt x="855244" y="860571"/>
                      <a:pt x="851018" y="829952"/>
                      <a:pt x="813789" y="784275"/>
                    </a:cubicBezTo>
                    <a:cubicBezTo>
                      <a:pt x="812582" y="782769"/>
                      <a:pt x="808255" y="777650"/>
                      <a:pt x="806746" y="775441"/>
                    </a:cubicBezTo>
                    <a:cubicBezTo>
                      <a:pt x="803526" y="770923"/>
                      <a:pt x="799300" y="765302"/>
                      <a:pt x="794168" y="761386"/>
                    </a:cubicBezTo>
                    <a:cubicBezTo>
                      <a:pt x="789338" y="757572"/>
                      <a:pt x="783603" y="755564"/>
                      <a:pt x="777364" y="755564"/>
                    </a:cubicBezTo>
                    <a:cubicBezTo>
                      <a:pt x="765290" y="755564"/>
                      <a:pt x="756033" y="762491"/>
                      <a:pt x="749291" y="772429"/>
                    </a:cubicBezTo>
                    <a:cubicBezTo>
                      <a:pt x="741745" y="783673"/>
                      <a:pt x="738022" y="799534"/>
                      <a:pt x="736714" y="809172"/>
                    </a:cubicBezTo>
                    <a:cubicBezTo>
                      <a:pt x="733192" y="835775"/>
                      <a:pt x="738324" y="858964"/>
                      <a:pt x="747581" y="880548"/>
                    </a:cubicBezTo>
                    <a:cubicBezTo>
                      <a:pt x="754222" y="896008"/>
                      <a:pt x="762976" y="910665"/>
                      <a:pt x="771830" y="925523"/>
                    </a:cubicBezTo>
                    <a:cubicBezTo>
                      <a:pt x="779880" y="938874"/>
                      <a:pt x="788231" y="952226"/>
                      <a:pt x="794570" y="966883"/>
                    </a:cubicBezTo>
                    <a:cubicBezTo>
                      <a:pt x="801312" y="981841"/>
                      <a:pt x="811072" y="1009850"/>
                      <a:pt x="824958" y="1029124"/>
                    </a:cubicBezTo>
                    <a:cubicBezTo>
                      <a:pt x="826467" y="1031232"/>
                      <a:pt x="828278" y="1032738"/>
                      <a:pt x="829989" y="1034645"/>
                    </a:cubicBezTo>
                    <a:cubicBezTo>
                      <a:pt x="794570" y="1039364"/>
                      <a:pt x="755530" y="1059040"/>
                      <a:pt x="720011" y="1074299"/>
                    </a:cubicBezTo>
                    <a:cubicBezTo>
                      <a:pt x="705823" y="1080323"/>
                      <a:pt x="692240" y="1085744"/>
                      <a:pt x="679763" y="1088655"/>
                    </a:cubicBezTo>
                    <a:cubicBezTo>
                      <a:pt x="671210" y="1090663"/>
                      <a:pt x="663261" y="1091566"/>
                      <a:pt x="656016" y="1090161"/>
                    </a:cubicBezTo>
                    <a:cubicBezTo>
                      <a:pt x="630157" y="1085342"/>
                      <a:pt x="604901" y="1101003"/>
                      <a:pt x="584475" y="1128810"/>
                    </a:cubicBezTo>
                    <a:cubicBezTo>
                      <a:pt x="568276" y="1150796"/>
                      <a:pt x="554793" y="1179909"/>
                      <a:pt x="544127" y="1206913"/>
                    </a:cubicBezTo>
                    <a:lnTo>
                      <a:pt x="535876" y="946404"/>
                    </a:lnTo>
                    <a:cubicBezTo>
                      <a:pt x="535574" y="930743"/>
                      <a:pt x="534467" y="881552"/>
                      <a:pt x="533159" y="824732"/>
                    </a:cubicBezTo>
                    <a:cubicBezTo>
                      <a:pt x="533360" y="824632"/>
                      <a:pt x="533461" y="824832"/>
                      <a:pt x="533562" y="824832"/>
                    </a:cubicBezTo>
                    <a:cubicBezTo>
                      <a:pt x="534870" y="824129"/>
                      <a:pt x="537285" y="822624"/>
                      <a:pt x="538895" y="819110"/>
                    </a:cubicBezTo>
                    <a:cubicBezTo>
                      <a:pt x="540102" y="816400"/>
                      <a:pt x="542517" y="805256"/>
                      <a:pt x="543624" y="800739"/>
                    </a:cubicBezTo>
                    <a:lnTo>
                      <a:pt x="551271" y="768213"/>
                    </a:lnTo>
                    <a:cubicBezTo>
                      <a:pt x="555497" y="751448"/>
                      <a:pt x="561132" y="735085"/>
                      <a:pt x="567571" y="719022"/>
                    </a:cubicBezTo>
                    <a:cubicBezTo>
                      <a:pt x="574011" y="702859"/>
                      <a:pt x="581356" y="686998"/>
                      <a:pt x="589305" y="671538"/>
                    </a:cubicBezTo>
                    <a:cubicBezTo>
                      <a:pt x="616372" y="618131"/>
                      <a:pt x="655614" y="549164"/>
                      <a:pt x="706125" y="496661"/>
                    </a:cubicBezTo>
                    <a:cubicBezTo>
                      <a:pt x="738827" y="462729"/>
                      <a:pt x="776258" y="435624"/>
                      <a:pt x="818719" y="425585"/>
                    </a:cubicBezTo>
                    <a:cubicBezTo>
                      <a:pt x="868728" y="413438"/>
                      <a:pt x="899316" y="437632"/>
                      <a:pt x="908976" y="472065"/>
                    </a:cubicBezTo>
                    <a:cubicBezTo>
                      <a:pt x="919138" y="508105"/>
                      <a:pt x="908473" y="554083"/>
                      <a:pt x="875771" y="581991"/>
                    </a:cubicBezTo>
                    <a:cubicBezTo>
                      <a:pt x="871947" y="585304"/>
                      <a:pt x="867721" y="588115"/>
                      <a:pt x="863193" y="590323"/>
                    </a:cubicBezTo>
                    <a:cubicBezTo>
                      <a:pt x="858766" y="592632"/>
                      <a:pt x="853936" y="594439"/>
                      <a:pt x="849006" y="595644"/>
                    </a:cubicBezTo>
                    <a:cubicBezTo>
                      <a:pt x="834919" y="599057"/>
                      <a:pt x="823952" y="597953"/>
                      <a:pt x="816103" y="593335"/>
                    </a:cubicBezTo>
                    <a:cubicBezTo>
                      <a:pt x="806645" y="587713"/>
                      <a:pt x="802218" y="577373"/>
                      <a:pt x="802117" y="567334"/>
                    </a:cubicBezTo>
                    <a:cubicBezTo>
                      <a:pt x="802117" y="556994"/>
                      <a:pt x="806444" y="546554"/>
                      <a:pt x="815801" y="542137"/>
                    </a:cubicBezTo>
                    <a:cubicBezTo>
                      <a:pt x="823750" y="538322"/>
                      <a:pt x="834718" y="538824"/>
                      <a:pt x="848402" y="545048"/>
                    </a:cubicBezTo>
                    <a:cubicBezTo>
                      <a:pt x="853936" y="547658"/>
                      <a:pt x="860577" y="545349"/>
                      <a:pt x="863193" y="539727"/>
                    </a:cubicBezTo>
                    <a:cubicBezTo>
                      <a:pt x="865810" y="534206"/>
                      <a:pt x="863395" y="527580"/>
                      <a:pt x="857861" y="524970"/>
                    </a:cubicBezTo>
                    <a:cubicBezTo>
                      <a:pt x="836328" y="514530"/>
                      <a:pt x="818820" y="515232"/>
                      <a:pt x="806041" y="520954"/>
                    </a:cubicBezTo>
                    <a:cubicBezTo>
                      <a:pt x="788131" y="528986"/>
                      <a:pt x="778169" y="547658"/>
                      <a:pt x="777868" y="567134"/>
                    </a:cubicBezTo>
                    <a:cubicBezTo>
                      <a:pt x="777465" y="585505"/>
                      <a:pt x="785817" y="604177"/>
                      <a:pt x="802922" y="614818"/>
                    </a:cubicBezTo>
                    <a:cubicBezTo>
                      <a:pt x="815198" y="622548"/>
                      <a:pt x="832404" y="626162"/>
                      <a:pt x="854943" y="621143"/>
                    </a:cubicBezTo>
                    <a:cubicBezTo>
                      <a:pt x="861885" y="619637"/>
                      <a:pt x="868627" y="617228"/>
                      <a:pt x="875067" y="614216"/>
                    </a:cubicBezTo>
                    <a:cubicBezTo>
                      <a:pt x="881506" y="611104"/>
                      <a:pt x="887644" y="607189"/>
                      <a:pt x="893078" y="602671"/>
                    </a:cubicBezTo>
                    <a:cubicBezTo>
                      <a:pt x="935036" y="567937"/>
                      <a:pt x="949526" y="510012"/>
                      <a:pt x="937149" y="464335"/>
                    </a:cubicBezTo>
                    <a:cubicBezTo>
                      <a:pt x="924069" y="415747"/>
                      <a:pt x="882110" y="379707"/>
                      <a:pt x="811676" y="396372"/>
                    </a:cubicBezTo>
                    <a:cubicBezTo>
                      <a:pt x="763982" y="408017"/>
                      <a:pt x="721520" y="438134"/>
                      <a:pt x="685196" y="476884"/>
                    </a:cubicBezTo>
                    <a:cubicBezTo>
                      <a:pt x="633478" y="532098"/>
                      <a:pt x="594034" y="604579"/>
                      <a:pt x="566968" y="660496"/>
                    </a:cubicBezTo>
                    <a:cubicBezTo>
                      <a:pt x="559019" y="676859"/>
                      <a:pt x="551673" y="693523"/>
                      <a:pt x="545334" y="710489"/>
                    </a:cubicBezTo>
                    <a:cubicBezTo>
                      <a:pt x="539699" y="725347"/>
                      <a:pt x="535272" y="740606"/>
                      <a:pt x="531449" y="755966"/>
                    </a:cubicBezTo>
                    <a:cubicBezTo>
                      <a:pt x="531348" y="752151"/>
                      <a:pt x="531247" y="748235"/>
                      <a:pt x="531147" y="744521"/>
                    </a:cubicBezTo>
                    <a:cubicBezTo>
                      <a:pt x="530442" y="718320"/>
                      <a:pt x="529839" y="693122"/>
                      <a:pt x="529134" y="670735"/>
                    </a:cubicBezTo>
                    <a:lnTo>
                      <a:pt x="565056" y="556291"/>
                    </a:lnTo>
                    <a:cubicBezTo>
                      <a:pt x="574917" y="524067"/>
                      <a:pt x="585783" y="492143"/>
                      <a:pt x="597254" y="460621"/>
                    </a:cubicBezTo>
                    <a:cubicBezTo>
                      <a:pt x="608725" y="428998"/>
                      <a:pt x="620900" y="397677"/>
                      <a:pt x="634182" y="366857"/>
                    </a:cubicBezTo>
                    <a:cubicBezTo>
                      <a:pt x="660444" y="305519"/>
                      <a:pt x="690630" y="245788"/>
                      <a:pt x="728060" y="189068"/>
                    </a:cubicBezTo>
                    <a:cubicBezTo>
                      <a:pt x="731582" y="184049"/>
                      <a:pt x="730274" y="177122"/>
                      <a:pt x="725143" y="173709"/>
                    </a:cubicBezTo>
                    <a:cubicBezTo>
                      <a:pt x="720112" y="170195"/>
                      <a:pt x="713169" y="171500"/>
                      <a:pt x="709748" y="176620"/>
                    </a:cubicBezTo>
                    <a:cubicBezTo>
                      <a:pt x="669399" y="233240"/>
                      <a:pt x="635389" y="292870"/>
                      <a:pt x="607216" y="355112"/>
                    </a:cubicBezTo>
                    <a:cubicBezTo>
                      <a:pt x="593129" y="386333"/>
                      <a:pt x="580451" y="418156"/>
                      <a:pt x="569081" y="450582"/>
                    </a:cubicBezTo>
                    <a:cubicBezTo>
                      <a:pt x="557811" y="482807"/>
                      <a:pt x="548051" y="515634"/>
                      <a:pt x="538794" y="548662"/>
                    </a:cubicBezTo>
                    <a:lnTo>
                      <a:pt x="526015" y="595242"/>
                    </a:lnTo>
                    <a:cubicBezTo>
                      <a:pt x="523500" y="544044"/>
                      <a:pt x="519978" y="492745"/>
                      <a:pt x="514746" y="441446"/>
                    </a:cubicBezTo>
                    <a:cubicBezTo>
                      <a:pt x="509111" y="385530"/>
                      <a:pt x="501967" y="329814"/>
                      <a:pt x="493817" y="274299"/>
                    </a:cubicBezTo>
                    <a:cubicBezTo>
                      <a:pt x="491100" y="255927"/>
                      <a:pt x="488182" y="237657"/>
                      <a:pt x="485163" y="219285"/>
                    </a:cubicBezTo>
                    <a:cubicBezTo>
                      <a:pt x="478120" y="176720"/>
                      <a:pt x="470473" y="134156"/>
                      <a:pt x="463530" y="91591"/>
                    </a:cubicBezTo>
                    <a:lnTo>
                      <a:pt x="453971" y="34067"/>
                    </a:lnTo>
                    <a:lnTo>
                      <a:pt x="450147" y="15997"/>
                    </a:lnTo>
                    <a:cubicBezTo>
                      <a:pt x="449946" y="14893"/>
                      <a:pt x="448437" y="10576"/>
                      <a:pt x="447833" y="8970"/>
                    </a:cubicBezTo>
                    <a:cubicBezTo>
                      <a:pt x="447431" y="6762"/>
                      <a:pt x="446424" y="4553"/>
                      <a:pt x="444613" y="2947"/>
                    </a:cubicBezTo>
                    <a:cubicBezTo>
                      <a:pt x="441997" y="437"/>
                      <a:pt x="439482" y="136"/>
                      <a:pt x="437972" y="35"/>
                    </a:cubicBezTo>
                    <a:cubicBezTo>
                      <a:pt x="433847" y="-266"/>
                      <a:pt x="430426" y="1341"/>
                      <a:pt x="428112" y="5156"/>
                    </a:cubicBezTo>
                    <a:cubicBezTo>
                      <a:pt x="427709" y="5858"/>
                      <a:pt x="425697" y="9372"/>
                      <a:pt x="427105" y="14391"/>
                    </a:cubicBezTo>
                    <a:cubicBezTo>
                      <a:pt x="427609" y="15997"/>
                      <a:pt x="429118" y="19913"/>
                      <a:pt x="429420" y="21117"/>
                    </a:cubicBezTo>
                    <a:lnTo>
                      <a:pt x="432640" y="37681"/>
                    </a:lnTo>
                    <a:lnTo>
                      <a:pt x="441595" y="95003"/>
                    </a:lnTo>
                    <a:cubicBezTo>
                      <a:pt x="448034" y="137669"/>
                      <a:pt x="455279" y="180334"/>
                      <a:pt x="461920" y="223000"/>
                    </a:cubicBezTo>
                    <a:cubicBezTo>
                      <a:pt x="464737" y="241270"/>
                      <a:pt x="467454" y="259441"/>
                      <a:pt x="469970" y="277712"/>
                    </a:cubicBezTo>
                    <a:cubicBezTo>
                      <a:pt x="477617" y="332926"/>
                      <a:pt x="484056" y="388340"/>
                      <a:pt x="489188" y="443956"/>
                    </a:cubicBezTo>
                    <a:cubicBezTo>
                      <a:pt x="494320" y="499471"/>
                      <a:pt x="498043" y="555087"/>
                      <a:pt x="499954" y="610702"/>
                    </a:cubicBezTo>
                    <a:cubicBezTo>
                      <a:pt x="500256" y="619838"/>
                      <a:pt x="500659" y="632386"/>
                      <a:pt x="500961" y="646441"/>
                    </a:cubicBezTo>
                    <a:cubicBezTo>
                      <a:pt x="497540" y="636201"/>
                      <a:pt x="495024" y="625560"/>
                      <a:pt x="491100" y="615521"/>
                    </a:cubicBezTo>
                    <a:cubicBezTo>
                      <a:pt x="483252" y="594841"/>
                      <a:pt x="474296" y="574562"/>
                      <a:pt x="464335" y="554585"/>
                    </a:cubicBezTo>
                    <a:cubicBezTo>
                      <a:pt x="449644" y="525171"/>
                      <a:pt x="432740" y="496661"/>
                      <a:pt x="414427" y="468451"/>
                    </a:cubicBezTo>
                    <a:cubicBezTo>
                      <a:pt x="402957" y="450983"/>
                      <a:pt x="391586" y="433415"/>
                      <a:pt x="379814" y="416148"/>
                    </a:cubicBezTo>
                    <a:cubicBezTo>
                      <a:pt x="371764" y="404503"/>
                      <a:pt x="363513" y="392959"/>
                      <a:pt x="354860" y="381815"/>
                    </a:cubicBezTo>
                    <a:lnTo>
                      <a:pt x="330812" y="351699"/>
                    </a:lnTo>
                    <a:cubicBezTo>
                      <a:pt x="330108" y="350895"/>
                      <a:pt x="322561" y="342965"/>
                      <a:pt x="320045" y="340555"/>
                    </a:cubicBezTo>
                    <a:cubicBezTo>
                      <a:pt x="282715" y="305218"/>
                      <a:pt x="273358" y="318169"/>
                      <a:pt x="303644" y="354610"/>
                    </a:cubicBezTo>
                    <a:cubicBezTo>
                      <a:pt x="304047" y="355011"/>
                      <a:pt x="304449" y="355413"/>
                      <a:pt x="304852" y="355815"/>
                    </a:cubicBezTo>
                    <a:lnTo>
                      <a:pt x="304852" y="355714"/>
                    </a:lnTo>
                    <a:cubicBezTo>
                      <a:pt x="305556" y="355011"/>
                      <a:pt x="306663" y="355815"/>
                      <a:pt x="307870" y="357119"/>
                    </a:cubicBezTo>
                    <a:cubicBezTo>
                      <a:pt x="307065" y="357019"/>
                      <a:pt x="306361" y="356718"/>
                      <a:pt x="305959" y="356517"/>
                    </a:cubicBezTo>
                    <a:cubicBezTo>
                      <a:pt x="305959" y="356417"/>
                      <a:pt x="305657" y="356417"/>
                      <a:pt x="305456" y="356316"/>
                    </a:cubicBezTo>
                    <a:cubicBezTo>
                      <a:pt x="306361" y="357119"/>
                      <a:pt x="307468" y="357722"/>
                      <a:pt x="308675" y="358023"/>
                    </a:cubicBezTo>
                    <a:cubicBezTo>
                      <a:pt x="310889" y="360834"/>
                      <a:pt x="313203" y="365050"/>
                      <a:pt x="313505" y="365452"/>
                    </a:cubicBezTo>
                    <a:lnTo>
                      <a:pt x="335642" y="396070"/>
                    </a:lnTo>
                    <a:cubicBezTo>
                      <a:pt x="343490" y="407214"/>
                      <a:pt x="350936" y="418759"/>
                      <a:pt x="358281" y="430303"/>
                    </a:cubicBezTo>
                    <a:cubicBezTo>
                      <a:pt x="369349" y="447871"/>
                      <a:pt x="379915" y="465740"/>
                      <a:pt x="390681" y="483510"/>
                    </a:cubicBezTo>
                    <a:cubicBezTo>
                      <a:pt x="407786" y="511217"/>
                      <a:pt x="423181" y="539527"/>
                      <a:pt x="437369" y="568037"/>
                    </a:cubicBezTo>
                    <a:cubicBezTo>
                      <a:pt x="446827" y="587312"/>
                      <a:pt x="455883" y="606687"/>
                      <a:pt x="464134" y="626363"/>
                    </a:cubicBezTo>
                    <a:cubicBezTo>
                      <a:pt x="480937" y="666519"/>
                      <a:pt x="493615" y="708180"/>
                      <a:pt x="503174" y="751147"/>
                    </a:cubicBezTo>
                    <a:cubicBezTo>
                      <a:pt x="504784" y="834871"/>
                      <a:pt x="506092" y="924720"/>
                      <a:pt x="506394" y="947006"/>
                    </a:cubicBezTo>
                    <a:cubicBezTo>
                      <a:pt x="506998" y="979934"/>
                      <a:pt x="507803" y="1012861"/>
                      <a:pt x="508809" y="1045789"/>
                    </a:cubicBezTo>
                    <a:cubicBezTo>
                      <a:pt x="511023" y="1122386"/>
                      <a:pt x="514142" y="1199083"/>
                      <a:pt x="516255" y="1275680"/>
                    </a:cubicBezTo>
                    <a:cubicBezTo>
                      <a:pt x="517161" y="1305194"/>
                      <a:pt x="516657" y="1334709"/>
                      <a:pt x="517261" y="1364323"/>
                    </a:cubicBezTo>
                    <a:cubicBezTo>
                      <a:pt x="503879" y="1316940"/>
                      <a:pt x="478724" y="1261625"/>
                      <a:pt x="440890" y="1220666"/>
                    </a:cubicBezTo>
                    <a:cubicBezTo>
                      <a:pt x="410906" y="1188140"/>
                      <a:pt x="373475" y="1165252"/>
                      <a:pt x="329806" y="1161337"/>
                    </a:cubicBezTo>
                    <a:cubicBezTo>
                      <a:pt x="280804" y="1157522"/>
                      <a:pt x="240556" y="1183924"/>
                      <a:pt x="222243" y="1219462"/>
                    </a:cubicBezTo>
                    <a:cubicBezTo>
                      <a:pt x="203125" y="1256807"/>
                      <a:pt x="207351" y="1303990"/>
                      <a:pt x="250215" y="1336917"/>
                    </a:cubicBezTo>
                    <a:cubicBezTo>
                      <a:pt x="255447" y="1341033"/>
                      <a:pt x="261384" y="1344747"/>
                      <a:pt x="267622" y="1347759"/>
                    </a:cubicBezTo>
                    <a:cubicBezTo>
                      <a:pt x="274062" y="1350871"/>
                      <a:pt x="280804" y="1353381"/>
                      <a:pt x="287545" y="1354887"/>
                    </a:cubicBezTo>
                    <a:cubicBezTo>
                      <a:pt x="335642" y="1365327"/>
                      <a:pt x="362809" y="1334809"/>
                      <a:pt x="367840" y="1303387"/>
                    </a:cubicBezTo>
                    <a:cubicBezTo>
                      <a:pt x="370959" y="1283510"/>
                      <a:pt x="365123" y="1263633"/>
                      <a:pt x="351137" y="1252390"/>
                    </a:cubicBezTo>
                    <a:cubicBezTo>
                      <a:pt x="339666" y="1243254"/>
                      <a:pt x="322259" y="1239038"/>
                      <a:pt x="298613" y="1247571"/>
                    </a:cubicBezTo>
                    <a:cubicBezTo>
                      <a:pt x="292777" y="1249579"/>
                      <a:pt x="289658" y="1255903"/>
                      <a:pt x="291671" y="1261726"/>
                    </a:cubicBezTo>
                    <a:cubicBezTo>
                      <a:pt x="293683" y="1267448"/>
                      <a:pt x="300022" y="1270560"/>
                      <a:pt x="305858" y="1268552"/>
                    </a:cubicBezTo>
                    <a:cubicBezTo>
                      <a:pt x="319643" y="1264034"/>
                      <a:pt x="329705" y="1265139"/>
                      <a:pt x="336245" y="1270560"/>
                    </a:cubicBezTo>
                    <a:cubicBezTo>
                      <a:pt x="343792" y="1276884"/>
                      <a:pt x="345502" y="1288329"/>
                      <a:pt x="343490" y="1299171"/>
                    </a:cubicBezTo>
                    <a:cubicBezTo>
                      <a:pt x="339968" y="1318144"/>
                      <a:pt x="322662" y="1335913"/>
                      <a:pt x="293582" y="1328785"/>
                    </a:cubicBezTo>
                    <a:cubicBezTo>
                      <a:pt x="288954" y="1327681"/>
                      <a:pt x="284325" y="1325774"/>
                      <a:pt x="279898" y="1323565"/>
                    </a:cubicBezTo>
                    <a:cubicBezTo>
                      <a:pt x="275370" y="1321156"/>
                      <a:pt x="271043" y="1318345"/>
                      <a:pt x="267220" y="1315233"/>
                    </a:cubicBezTo>
                    <a:cubicBezTo>
                      <a:pt x="237738" y="1291742"/>
                      <a:pt x="234820" y="1259015"/>
                      <a:pt x="248505" y="1233115"/>
                    </a:cubicBezTo>
                    <a:cubicBezTo>
                      <a:pt x="262088" y="1207315"/>
                      <a:pt x="291570" y="1188241"/>
                      <a:pt x="327290" y="1191253"/>
                    </a:cubicBezTo>
                    <a:cubicBezTo>
                      <a:pt x="363715" y="1193963"/>
                      <a:pt x="394605" y="1213539"/>
                      <a:pt x="420062" y="1240142"/>
                    </a:cubicBezTo>
                    <a:cubicBezTo>
                      <a:pt x="460310" y="1282306"/>
                      <a:pt x="487176" y="1342338"/>
                      <a:pt x="498445" y="1388918"/>
                    </a:cubicBezTo>
                    <a:cubicBezTo>
                      <a:pt x="501967" y="1402973"/>
                      <a:pt x="505086" y="1417128"/>
                      <a:pt x="507803" y="1431283"/>
                    </a:cubicBezTo>
                    <a:cubicBezTo>
                      <a:pt x="510520" y="1445438"/>
                      <a:pt x="512834" y="1459593"/>
                      <a:pt x="514645" y="1473948"/>
                    </a:cubicBezTo>
                    <a:lnTo>
                      <a:pt x="517563" y="1501856"/>
                    </a:lnTo>
                    <a:cubicBezTo>
                      <a:pt x="517664" y="1502258"/>
                      <a:pt x="518469" y="1505872"/>
                      <a:pt x="518569" y="1508783"/>
                    </a:cubicBezTo>
                    <a:cubicBezTo>
                      <a:pt x="518670" y="1508683"/>
                      <a:pt x="518770" y="1508683"/>
                      <a:pt x="518871" y="1508582"/>
                    </a:cubicBezTo>
                    <a:cubicBezTo>
                      <a:pt x="518871" y="1508683"/>
                      <a:pt x="518871" y="1508884"/>
                      <a:pt x="518871" y="1508984"/>
                    </a:cubicBezTo>
                    <a:cubicBezTo>
                      <a:pt x="518770" y="1509084"/>
                      <a:pt x="518670" y="1509185"/>
                      <a:pt x="518569" y="1509285"/>
                    </a:cubicBezTo>
                    <a:cubicBezTo>
                      <a:pt x="518670" y="1511193"/>
                      <a:pt x="518368" y="1512598"/>
                      <a:pt x="517362" y="1512498"/>
                    </a:cubicBezTo>
                    <a:lnTo>
                      <a:pt x="517060" y="1512397"/>
                    </a:lnTo>
                    <a:cubicBezTo>
                      <a:pt x="516557" y="1514304"/>
                      <a:pt x="518469" y="1515710"/>
                      <a:pt x="518972" y="1517517"/>
                    </a:cubicBezTo>
                    <a:cubicBezTo>
                      <a:pt x="519274" y="1628347"/>
                      <a:pt x="519978" y="1739176"/>
                      <a:pt x="520179" y="1850106"/>
                    </a:cubicBezTo>
                    <a:cubicBezTo>
                      <a:pt x="508809" y="1837658"/>
                      <a:pt x="497640" y="1824808"/>
                      <a:pt x="483755" y="1814368"/>
                    </a:cubicBezTo>
                    <a:cubicBezTo>
                      <a:pt x="464436" y="1799611"/>
                      <a:pt x="442802" y="1788066"/>
                      <a:pt x="419861" y="1781139"/>
                    </a:cubicBezTo>
                    <a:cubicBezTo>
                      <a:pt x="410805" y="1778629"/>
                      <a:pt x="401548" y="1776722"/>
                      <a:pt x="392190" y="1775316"/>
                    </a:cubicBezTo>
                    <a:cubicBezTo>
                      <a:pt x="371966" y="1772304"/>
                      <a:pt x="351338" y="1771602"/>
                      <a:pt x="331315" y="1768088"/>
                    </a:cubicBezTo>
                    <a:cubicBezTo>
                      <a:pt x="319844" y="1766181"/>
                      <a:pt x="308877" y="1763470"/>
                      <a:pt x="298010" y="1760157"/>
                    </a:cubicBezTo>
                    <a:cubicBezTo>
                      <a:pt x="286941" y="1756845"/>
                      <a:pt x="276074" y="1752930"/>
                      <a:pt x="265207" y="1748512"/>
                    </a:cubicBezTo>
                    <a:cubicBezTo>
                      <a:pt x="263899" y="1747910"/>
                      <a:pt x="252529" y="1742388"/>
                      <a:pt x="243172" y="1739477"/>
                    </a:cubicBezTo>
                    <a:cubicBezTo>
                      <a:pt x="239650" y="1738373"/>
                      <a:pt x="237436" y="1738473"/>
                      <a:pt x="234619" y="1738172"/>
                    </a:cubicBezTo>
                    <a:cubicBezTo>
                      <a:pt x="234619" y="1737971"/>
                      <a:pt x="234820" y="1737771"/>
                      <a:pt x="234820" y="1737570"/>
                    </a:cubicBezTo>
                    <a:cubicBezTo>
                      <a:pt x="239549" y="1703939"/>
                      <a:pt x="237034" y="1670711"/>
                      <a:pt x="240757" y="1637582"/>
                    </a:cubicBezTo>
                    <a:cubicBezTo>
                      <a:pt x="242266" y="1624733"/>
                      <a:pt x="244580" y="1611782"/>
                      <a:pt x="249108" y="1598933"/>
                    </a:cubicBezTo>
                    <a:cubicBezTo>
                      <a:pt x="252328" y="1589697"/>
                      <a:pt x="260277" y="1579658"/>
                      <a:pt x="267723" y="1569318"/>
                    </a:cubicBezTo>
                    <a:cubicBezTo>
                      <a:pt x="277081" y="1556368"/>
                      <a:pt x="285835" y="1543116"/>
                      <a:pt x="288451" y="1530869"/>
                    </a:cubicBezTo>
                    <a:cubicBezTo>
                      <a:pt x="291570" y="1516212"/>
                      <a:pt x="288250" y="1502158"/>
                      <a:pt x="269937" y="1490713"/>
                    </a:cubicBezTo>
                    <a:cubicBezTo>
                      <a:pt x="264805" y="1487400"/>
                      <a:pt x="257862" y="1488806"/>
                      <a:pt x="254542" y="1493926"/>
                    </a:cubicBezTo>
                    <a:cubicBezTo>
                      <a:pt x="251121" y="1499045"/>
                      <a:pt x="252630" y="1505972"/>
                      <a:pt x="257762" y="1509285"/>
                    </a:cubicBezTo>
                    <a:cubicBezTo>
                      <a:pt x="262390" y="1512598"/>
                      <a:pt x="265006" y="1515810"/>
                      <a:pt x="265711" y="1519525"/>
                    </a:cubicBezTo>
                    <a:cubicBezTo>
                      <a:pt x="266516" y="1523942"/>
                      <a:pt x="264503" y="1528359"/>
                      <a:pt x="261988" y="1533077"/>
                    </a:cubicBezTo>
                    <a:cubicBezTo>
                      <a:pt x="256655" y="1543217"/>
                      <a:pt x="247498" y="1553557"/>
                      <a:pt x="239650" y="1563696"/>
                    </a:cubicBezTo>
                    <a:cubicBezTo>
                      <a:pt x="232808" y="1572631"/>
                      <a:pt x="226871" y="1581365"/>
                      <a:pt x="223651" y="1589596"/>
                    </a:cubicBezTo>
                    <a:cubicBezTo>
                      <a:pt x="217916" y="1604353"/>
                      <a:pt x="214495" y="1619111"/>
                      <a:pt x="212482" y="1634069"/>
                    </a:cubicBezTo>
                    <a:cubicBezTo>
                      <a:pt x="207955" y="1666796"/>
                      <a:pt x="210269" y="1699823"/>
                      <a:pt x="205037" y="1733253"/>
                    </a:cubicBezTo>
                    <a:cubicBezTo>
                      <a:pt x="202823" y="1749516"/>
                      <a:pt x="197993" y="1765377"/>
                      <a:pt x="191453" y="1780536"/>
                    </a:cubicBezTo>
                    <a:cubicBezTo>
                      <a:pt x="184812" y="1795695"/>
                      <a:pt x="176259" y="1810252"/>
                      <a:pt x="166197" y="1823704"/>
                    </a:cubicBezTo>
                    <a:cubicBezTo>
                      <a:pt x="154022" y="1840268"/>
                      <a:pt x="126553" y="1865566"/>
                      <a:pt x="99285" y="1876508"/>
                    </a:cubicBezTo>
                    <a:cubicBezTo>
                      <a:pt x="82783" y="1883134"/>
                      <a:pt x="66080" y="1884841"/>
                      <a:pt x="54408" y="1871690"/>
                    </a:cubicBezTo>
                    <a:cubicBezTo>
                      <a:pt x="50685" y="1867172"/>
                      <a:pt x="43944" y="1866670"/>
                      <a:pt x="39416" y="1870385"/>
                    </a:cubicBezTo>
                    <a:close/>
                    <a:moveTo>
                      <a:pt x="320146" y="354911"/>
                    </a:moveTo>
                    <a:cubicBezTo>
                      <a:pt x="323165" y="351297"/>
                      <a:pt x="323567" y="346077"/>
                      <a:pt x="320850" y="342061"/>
                    </a:cubicBezTo>
                    <a:cubicBezTo>
                      <a:pt x="325479" y="348586"/>
                      <a:pt x="323768" y="352602"/>
                      <a:pt x="320146" y="354911"/>
                    </a:cubicBezTo>
                    <a:close/>
                    <a:moveTo>
                      <a:pt x="4400" y="910966"/>
                    </a:moveTo>
                    <a:cubicBezTo>
                      <a:pt x="20197" y="898217"/>
                      <a:pt x="41428" y="877537"/>
                      <a:pt x="64369" y="861976"/>
                    </a:cubicBezTo>
                    <a:cubicBezTo>
                      <a:pt x="81374" y="850532"/>
                      <a:pt x="99385" y="842099"/>
                      <a:pt x="116793" y="839991"/>
                    </a:cubicBezTo>
                    <a:cubicBezTo>
                      <a:pt x="123937" y="839188"/>
                      <a:pt x="131181" y="839891"/>
                      <a:pt x="138325" y="841597"/>
                    </a:cubicBezTo>
                    <a:cubicBezTo>
                      <a:pt x="150500" y="844308"/>
                      <a:pt x="162776" y="850331"/>
                      <a:pt x="175253" y="852439"/>
                    </a:cubicBezTo>
                    <a:cubicBezTo>
                      <a:pt x="190547" y="855351"/>
                      <a:pt x="204131" y="854045"/>
                      <a:pt x="215904" y="849628"/>
                    </a:cubicBezTo>
                    <a:cubicBezTo>
                      <a:pt x="229185" y="844609"/>
                      <a:pt x="240254" y="835975"/>
                      <a:pt x="249108" y="825134"/>
                    </a:cubicBezTo>
                    <a:cubicBezTo>
                      <a:pt x="252227" y="821319"/>
                      <a:pt x="253737" y="814793"/>
                      <a:pt x="255045" y="806863"/>
                    </a:cubicBezTo>
                    <a:cubicBezTo>
                      <a:pt x="256856" y="795920"/>
                      <a:pt x="257560" y="782769"/>
                      <a:pt x="257560" y="769016"/>
                    </a:cubicBezTo>
                    <a:cubicBezTo>
                      <a:pt x="257661" y="722837"/>
                      <a:pt x="250718" y="670434"/>
                      <a:pt x="250718" y="670434"/>
                    </a:cubicBezTo>
                    <a:cubicBezTo>
                      <a:pt x="249813" y="664712"/>
                      <a:pt x="253737" y="659190"/>
                      <a:pt x="259573" y="658287"/>
                    </a:cubicBezTo>
                    <a:cubicBezTo>
                      <a:pt x="265409" y="657383"/>
                      <a:pt x="270842" y="661299"/>
                      <a:pt x="271748" y="667121"/>
                    </a:cubicBezTo>
                    <a:cubicBezTo>
                      <a:pt x="271748" y="667121"/>
                      <a:pt x="284426" y="734884"/>
                      <a:pt x="284124" y="785881"/>
                    </a:cubicBezTo>
                    <a:cubicBezTo>
                      <a:pt x="284023" y="811179"/>
                      <a:pt x="279596" y="832663"/>
                      <a:pt x="271647" y="843003"/>
                    </a:cubicBezTo>
                    <a:cubicBezTo>
                      <a:pt x="266214" y="850030"/>
                      <a:pt x="259875" y="856254"/>
                      <a:pt x="253133" y="861775"/>
                    </a:cubicBezTo>
                    <a:cubicBezTo>
                      <a:pt x="254743" y="864285"/>
                      <a:pt x="256152" y="866795"/>
                      <a:pt x="258365" y="869505"/>
                    </a:cubicBezTo>
                    <a:cubicBezTo>
                      <a:pt x="267220" y="880147"/>
                      <a:pt x="278992" y="891491"/>
                      <a:pt x="285432" y="900325"/>
                    </a:cubicBezTo>
                    <a:cubicBezTo>
                      <a:pt x="299016" y="919299"/>
                      <a:pt x="312197" y="940581"/>
                      <a:pt x="327693" y="960056"/>
                    </a:cubicBezTo>
                    <a:cubicBezTo>
                      <a:pt x="337151" y="971902"/>
                      <a:pt x="347314" y="983146"/>
                      <a:pt x="359589" y="992281"/>
                    </a:cubicBezTo>
                    <a:cubicBezTo>
                      <a:pt x="369752" y="1000212"/>
                      <a:pt x="382732" y="1005533"/>
                      <a:pt x="396819" y="1010050"/>
                    </a:cubicBezTo>
                    <a:cubicBezTo>
                      <a:pt x="432438" y="1021595"/>
                      <a:pt x="474498" y="1027920"/>
                      <a:pt x="502671" y="1043279"/>
                    </a:cubicBezTo>
                    <a:cubicBezTo>
                      <a:pt x="508205" y="1046090"/>
                      <a:pt x="510318" y="1052816"/>
                      <a:pt x="507602" y="1058237"/>
                    </a:cubicBezTo>
                    <a:cubicBezTo>
                      <a:pt x="504784" y="1063658"/>
                      <a:pt x="498043" y="1065867"/>
                      <a:pt x="492609" y="1063056"/>
                    </a:cubicBezTo>
                    <a:cubicBezTo>
                      <a:pt x="478522" y="1056530"/>
                      <a:pt x="461014" y="1052916"/>
                      <a:pt x="442802" y="1049302"/>
                    </a:cubicBezTo>
                    <a:cubicBezTo>
                      <a:pt x="424691" y="1045789"/>
                      <a:pt x="405875" y="1042576"/>
                      <a:pt x="388467" y="1037758"/>
                    </a:cubicBezTo>
                    <a:cubicBezTo>
                      <a:pt x="370557" y="1032738"/>
                      <a:pt x="354256" y="1025811"/>
                      <a:pt x="341276" y="1016174"/>
                    </a:cubicBezTo>
                    <a:cubicBezTo>
                      <a:pt x="327089" y="1005131"/>
                      <a:pt x="315115" y="991980"/>
                      <a:pt x="304550" y="977725"/>
                    </a:cubicBezTo>
                    <a:cubicBezTo>
                      <a:pt x="289457" y="957145"/>
                      <a:pt x="277483" y="934558"/>
                      <a:pt x="264503" y="914379"/>
                    </a:cubicBezTo>
                    <a:cubicBezTo>
                      <a:pt x="258969" y="905545"/>
                      <a:pt x="248303" y="894001"/>
                      <a:pt x="240556" y="883158"/>
                    </a:cubicBezTo>
                    <a:cubicBezTo>
                      <a:pt x="237939" y="879544"/>
                      <a:pt x="236631" y="876332"/>
                      <a:pt x="234720" y="872919"/>
                    </a:cubicBezTo>
                    <a:cubicBezTo>
                      <a:pt x="231902" y="874324"/>
                      <a:pt x="229588" y="876432"/>
                      <a:pt x="226670" y="877537"/>
                    </a:cubicBezTo>
                    <a:cubicBezTo>
                      <a:pt x="210168" y="883861"/>
                      <a:pt x="191151" y="885869"/>
                      <a:pt x="169618" y="881753"/>
                    </a:cubicBezTo>
                    <a:cubicBezTo>
                      <a:pt x="156739" y="879143"/>
                      <a:pt x="144161" y="872818"/>
                      <a:pt x="131483" y="869606"/>
                    </a:cubicBezTo>
                    <a:cubicBezTo>
                      <a:pt x="127559" y="868502"/>
                      <a:pt x="123635" y="867799"/>
                      <a:pt x="119610" y="868100"/>
                    </a:cubicBezTo>
                    <a:cubicBezTo>
                      <a:pt x="106127" y="869204"/>
                      <a:pt x="92141" y="875729"/>
                      <a:pt x="78557" y="883961"/>
                    </a:cubicBezTo>
                    <a:cubicBezTo>
                      <a:pt x="55515" y="898016"/>
                      <a:pt x="33882" y="916990"/>
                      <a:pt x="17984" y="928635"/>
                    </a:cubicBezTo>
                    <a:cubicBezTo>
                      <a:pt x="13053" y="932349"/>
                      <a:pt x="6110" y="931445"/>
                      <a:pt x="2287" y="926526"/>
                    </a:cubicBezTo>
                    <a:cubicBezTo>
                      <a:pt x="-1436" y="921708"/>
                      <a:pt x="-531" y="914781"/>
                      <a:pt x="4400" y="910966"/>
                    </a:cubicBezTo>
                    <a:close/>
                    <a:moveTo>
                      <a:pt x="914812" y="1242953"/>
                    </a:moveTo>
                    <a:cubicBezTo>
                      <a:pt x="914610" y="1243355"/>
                      <a:pt x="913705" y="1242752"/>
                      <a:pt x="912900" y="1242150"/>
                    </a:cubicBezTo>
                    <a:lnTo>
                      <a:pt x="913000" y="1242049"/>
                    </a:lnTo>
                    <a:cubicBezTo>
                      <a:pt x="913604" y="1242451"/>
                      <a:pt x="914208" y="1242752"/>
                      <a:pt x="914812" y="1242953"/>
                    </a:cubicBezTo>
                    <a:close/>
                    <a:moveTo>
                      <a:pt x="199905" y="810577"/>
                    </a:moveTo>
                    <a:cubicBezTo>
                      <a:pt x="194270" y="820917"/>
                      <a:pt x="188032" y="830956"/>
                      <a:pt x="185013" y="841899"/>
                    </a:cubicBezTo>
                    <a:cubicBezTo>
                      <a:pt x="183806" y="847922"/>
                      <a:pt x="177970" y="851737"/>
                      <a:pt x="171933" y="850532"/>
                    </a:cubicBezTo>
                    <a:cubicBezTo>
                      <a:pt x="165895" y="849327"/>
                      <a:pt x="161971" y="843505"/>
                      <a:pt x="163179" y="837481"/>
                    </a:cubicBezTo>
                    <a:cubicBezTo>
                      <a:pt x="164990" y="824230"/>
                      <a:pt x="169920" y="811480"/>
                      <a:pt x="175354" y="798731"/>
                    </a:cubicBezTo>
                    <a:cubicBezTo>
                      <a:pt x="179882" y="787989"/>
                      <a:pt x="184510" y="777348"/>
                      <a:pt x="187026" y="766406"/>
                    </a:cubicBezTo>
                    <a:cubicBezTo>
                      <a:pt x="188837" y="758575"/>
                      <a:pt x="189944" y="750645"/>
                      <a:pt x="187629" y="741911"/>
                    </a:cubicBezTo>
                    <a:cubicBezTo>
                      <a:pt x="187126" y="739702"/>
                      <a:pt x="185516" y="738397"/>
                      <a:pt x="183504" y="738197"/>
                    </a:cubicBezTo>
                    <a:cubicBezTo>
                      <a:pt x="180787" y="737795"/>
                      <a:pt x="177869" y="737795"/>
                      <a:pt x="175152" y="738397"/>
                    </a:cubicBezTo>
                    <a:cubicBezTo>
                      <a:pt x="175152" y="738297"/>
                      <a:pt x="175152" y="738297"/>
                      <a:pt x="175152" y="738197"/>
                    </a:cubicBezTo>
                    <a:cubicBezTo>
                      <a:pt x="175052" y="737996"/>
                      <a:pt x="174649" y="738397"/>
                      <a:pt x="174347" y="738498"/>
                    </a:cubicBezTo>
                    <a:cubicBezTo>
                      <a:pt x="172536" y="739401"/>
                      <a:pt x="167405" y="740907"/>
                      <a:pt x="164386" y="742513"/>
                    </a:cubicBezTo>
                    <a:lnTo>
                      <a:pt x="163984" y="743517"/>
                    </a:lnTo>
                    <a:lnTo>
                      <a:pt x="164185" y="742614"/>
                    </a:lnTo>
                    <a:cubicBezTo>
                      <a:pt x="162675" y="743417"/>
                      <a:pt x="161770" y="744320"/>
                      <a:pt x="162474" y="745123"/>
                    </a:cubicBezTo>
                    <a:cubicBezTo>
                      <a:pt x="162575" y="745224"/>
                      <a:pt x="162675" y="745324"/>
                      <a:pt x="162776" y="745324"/>
                    </a:cubicBezTo>
                    <a:cubicBezTo>
                      <a:pt x="160462" y="748235"/>
                      <a:pt x="156739" y="749741"/>
                      <a:pt x="152915" y="749239"/>
                    </a:cubicBezTo>
                    <a:cubicBezTo>
                      <a:pt x="146375" y="748737"/>
                      <a:pt x="144564" y="744120"/>
                      <a:pt x="143658" y="740305"/>
                    </a:cubicBezTo>
                    <a:cubicBezTo>
                      <a:pt x="143155" y="738397"/>
                      <a:pt x="143457" y="733980"/>
                      <a:pt x="147683" y="729362"/>
                    </a:cubicBezTo>
                    <a:cubicBezTo>
                      <a:pt x="151507" y="725347"/>
                      <a:pt x="164587" y="716613"/>
                      <a:pt x="165795" y="716111"/>
                    </a:cubicBezTo>
                    <a:cubicBezTo>
                      <a:pt x="175957" y="711694"/>
                      <a:pt x="187831" y="711091"/>
                      <a:pt x="197289" y="714705"/>
                    </a:cubicBezTo>
                    <a:cubicBezTo>
                      <a:pt x="205338" y="717717"/>
                      <a:pt x="211476" y="724142"/>
                      <a:pt x="214897" y="733980"/>
                    </a:cubicBezTo>
                    <a:cubicBezTo>
                      <a:pt x="219325" y="747834"/>
                      <a:pt x="219425" y="760885"/>
                      <a:pt x="216306" y="773333"/>
                    </a:cubicBezTo>
                    <a:cubicBezTo>
                      <a:pt x="213187" y="786283"/>
                      <a:pt x="206647" y="798531"/>
                      <a:pt x="199905" y="810577"/>
                    </a:cubicBezTo>
                    <a:close/>
                    <a:moveTo>
                      <a:pt x="865206" y="924218"/>
                    </a:moveTo>
                    <a:cubicBezTo>
                      <a:pt x="863193" y="916789"/>
                      <a:pt x="861584" y="909460"/>
                      <a:pt x="860980" y="902534"/>
                    </a:cubicBezTo>
                    <a:cubicBezTo>
                      <a:pt x="862288" y="906248"/>
                      <a:pt x="865508" y="909159"/>
                      <a:pt x="869734" y="909661"/>
                    </a:cubicBezTo>
                    <a:cubicBezTo>
                      <a:pt x="872048" y="910163"/>
                      <a:pt x="874060" y="909360"/>
                      <a:pt x="875872" y="908657"/>
                    </a:cubicBezTo>
                    <a:cubicBezTo>
                      <a:pt x="878488" y="907553"/>
                      <a:pt x="881607" y="904742"/>
                      <a:pt x="881808" y="898518"/>
                    </a:cubicBezTo>
                    <a:cubicBezTo>
                      <a:pt x="881909" y="897615"/>
                      <a:pt x="881406" y="895406"/>
                      <a:pt x="880299" y="892394"/>
                    </a:cubicBezTo>
                    <a:cubicBezTo>
                      <a:pt x="878790" y="888278"/>
                      <a:pt x="874966" y="880749"/>
                      <a:pt x="870639" y="875328"/>
                    </a:cubicBezTo>
                    <a:cubicBezTo>
                      <a:pt x="867721" y="871613"/>
                      <a:pt x="864099" y="869104"/>
                      <a:pt x="860980" y="867598"/>
                    </a:cubicBezTo>
                    <a:cubicBezTo>
                      <a:pt x="856754" y="865590"/>
                      <a:pt x="852628" y="865992"/>
                      <a:pt x="848604" y="867196"/>
                    </a:cubicBezTo>
                    <a:cubicBezTo>
                      <a:pt x="843774" y="868702"/>
                      <a:pt x="837334" y="874123"/>
                      <a:pt x="834315" y="888981"/>
                    </a:cubicBezTo>
                    <a:cubicBezTo>
                      <a:pt x="832001" y="901730"/>
                      <a:pt x="832605" y="916488"/>
                      <a:pt x="836227" y="931546"/>
                    </a:cubicBezTo>
                    <a:cubicBezTo>
                      <a:pt x="838240" y="940179"/>
                      <a:pt x="841258" y="948913"/>
                      <a:pt x="845082" y="957245"/>
                    </a:cubicBezTo>
                    <a:cubicBezTo>
                      <a:pt x="855244" y="979130"/>
                      <a:pt x="870237" y="998807"/>
                      <a:pt x="885028" y="1011355"/>
                    </a:cubicBezTo>
                    <a:cubicBezTo>
                      <a:pt x="889556" y="1015572"/>
                      <a:pt x="896599" y="1015371"/>
                      <a:pt x="900825" y="1010954"/>
                    </a:cubicBezTo>
                    <a:cubicBezTo>
                      <a:pt x="905051" y="1006537"/>
                      <a:pt x="904850" y="999509"/>
                      <a:pt x="900423" y="995293"/>
                    </a:cubicBezTo>
                    <a:cubicBezTo>
                      <a:pt x="889153" y="983246"/>
                      <a:pt x="879595" y="964775"/>
                      <a:pt x="872350" y="945801"/>
                    </a:cubicBezTo>
                    <a:cubicBezTo>
                      <a:pt x="869633" y="938573"/>
                      <a:pt x="867218" y="931345"/>
                      <a:pt x="865206" y="924218"/>
                    </a:cubicBezTo>
                    <a:close/>
                    <a:moveTo>
                      <a:pt x="860779" y="899321"/>
                    </a:moveTo>
                    <a:cubicBezTo>
                      <a:pt x="861282" y="900124"/>
                      <a:pt x="861282" y="900827"/>
                      <a:pt x="860879" y="901228"/>
                    </a:cubicBezTo>
                    <a:lnTo>
                      <a:pt x="860779" y="900124"/>
                    </a:lnTo>
                    <a:lnTo>
                      <a:pt x="860779" y="899321"/>
                    </a:lnTo>
                    <a:close/>
                    <a:moveTo>
                      <a:pt x="860980" y="895707"/>
                    </a:moveTo>
                    <a:lnTo>
                      <a:pt x="860779" y="896510"/>
                    </a:lnTo>
                    <a:lnTo>
                      <a:pt x="860779" y="896410"/>
                    </a:lnTo>
                    <a:lnTo>
                      <a:pt x="860980" y="895707"/>
                    </a:lnTo>
                    <a:lnTo>
                      <a:pt x="860980" y="895707"/>
                    </a:lnTo>
                    <a:close/>
                    <a:moveTo>
                      <a:pt x="966732" y="1493022"/>
                    </a:moveTo>
                    <a:cubicBezTo>
                      <a:pt x="959386" y="1512096"/>
                      <a:pt x="951337" y="1529764"/>
                      <a:pt x="947715" y="1543819"/>
                    </a:cubicBezTo>
                    <a:cubicBezTo>
                      <a:pt x="946406" y="1549842"/>
                      <a:pt x="940570" y="1553758"/>
                      <a:pt x="934533" y="1552452"/>
                    </a:cubicBezTo>
                    <a:cubicBezTo>
                      <a:pt x="928496" y="1551248"/>
                      <a:pt x="924672" y="1545325"/>
                      <a:pt x="925880" y="1539402"/>
                    </a:cubicBezTo>
                    <a:cubicBezTo>
                      <a:pt x="928295" y="1524243"/>
                      <a:pt x="934533" y="1504667"/>
                      <a:pt x="940872" y="1484087"/>
                    </a:cubicBezTo>
                    <a:cubicBezTo>
                      <a:pt x="946004" y="1467021"/>
                      <a:pt x="951035" y="1449252"/>
                      <a:pt x="953450" y="1432688"/>
                    </a:cubicBezTo>
                    <a:cubicBezTo>
                      <a:pt x="955362" y="1418734"/>
                      <a:pt x="956066" y="1405684"/>
                      <a:pt x="950331" y="1395344"/>
                    </a:cubicBezTo>
                    <a:cubicBezTo>
                      <a:pt x="947916" y="1390926"/>
                      <a:pt x="943287" y="1390826"/>
                      <a:pt x="938659" y="1391529"/>
                    </a:cubicBezTo>
                    <a:cubicBezTo>
                      <a:pt x="930207" y="1392733"/>
                      <a:pt x="921352" y="1396749"/>
                      <a:pt x="915516" y="1400363"/>
                    </a:cubicBezTo>
                    <a:cubicBezTo>
                      <a:pt x="914309" y="1401166"/>
                      <a:pt x="908976" y="1405182"/>
                      <a:pt x="907164" y="1406587"/>
                    </a:cubicBezTo>
                    <a:cubicBezTo>
                      <a:pt x="907265" y="1410301"/>
                      <a:pt x="905555" y="1413915"/>
                      <a:pt x="902335" y="1416024"/>
                    </a:cubicBezTo>
                    <a:cubicBezTo>
                      <a:pt x="897404" y="1419236"/>
                      <a:pt x="890763" y="1417831"/>
                      <a:pt x="887544" y="1412912"/>
                    </a:cubicBezTo>
                    <a:cubicBezTo>
                      <a:pt x="884525" y="1408796"/>
                      <a:pt x="884424" y="1403877"/>
                      <a:pt x="886336" y="1398656"/>
                    </a:cubicBezTo>
                    <a:cubicBezTo>
                      <a:pt x="888852" y="1391830"/>
                      <a:pt x="899216" y="1383397"/>
                      <a:pt x="902234" y="1381088"/>
                    </a:cubicBezTo>
                    <a:cubicBezTo>
                      <a:pt x="911793" y="1373860"/>
                      <a:pt x="927590" y="1365829"/>
                      <a:pt x="941677" y="1364725"/>
                    </a:cubicBezTo>
                    <a:cubicBezTo>
                      <a:pt x="954959" y="1363721"/>
                      <a:pt x="966832" y="1368540"/>
                      <a:pt x="974781" y="1381189"/>
                    </a:cubicBezTo>
                    <a:cubicBezTo>
                      <a:pt x="984038" y="1396448"/>
                      <a:pt x="986353" y="1415923"/>
                      <a:pt x="983233" y="1437005"/>
                    </a:cubicBezTo>
                    <a:cubicBezTo>
                      <a:pt x="980517" y="1455175"/>
                      <a:pt x="973775" y="1474651"/>
                      <a:pt x="966732" y="1493022"/>
                    </a:cubicBezTo>
                    <a:close/>
                    <a:moveTo>
                      <a:pt x="189440" y="1585982"/>
                    </a:moveTo>
                    <a:cubicBezTo>
                      <a:pt x="189038" y="1584176"/>
                      <a:pt x="188837" y="1582368"/>
                      <a:pt x="190044" y="1583071"/>
                    </a:cubicBezTo>
                    <a:cubicBezTo>
                      <a:pt x="189843" y="1583874"/>
                      <a:pt x="189742" y="1584778"/>
                      <a:pt x="189742" y="1585681"/>
                    </a:cubicBezTo>
                    <a:lnTo>
                      <a:pt x="189440" y="1585982"/>
                    </a:lnTo>
                    <a:close/>
                    <a:moveTo>
                      <a:pt x="191453" y="1621922"/>
                    </a:moveTo>
                    <a:cubicBezTo>
                      <a:pt x="187126" y="1628246"/>
                      <a:pt x="182397" y="1634370"/>
                      <a:pt x="177668" y="1640393"/>
                    </a:cubicBezTo>
                    <a:cubicBezTo>
                      <a:pt x="166398" y="1654147"/>
                      <a:pt x="148589" y="1669104"/>
                      <a:pt x="130175" y="1684565"/>
                    </a:cubicBezTo>
                    <a:cubicBezTo>
                      <a:pt x="124037" y="1689684"/>
                      <a:pt x="117698" y="1694904"/>
                      <a:pt x="111661" y="1700125"/>
                    </a:cubicBezTo>
                    <a:cubicBezTo>
                      <a:pt x="102605" y="1708055"/>
                      <a:pt x="94052" y="1716087"/>
                      <a:pt x="87412" y="1724620"/>
                    </a:cubicBezTo>
                    <a:cubicBezTo>
                      <a:pt x="77953" y="1736767"/>
                      <a:pt x="71514" y="1749516"/>
                      <a:pt x="74331" y="1764273"/>
                    </a:cubicBezTo>
                    <a:cubicBezTo>
                      <a:pt x="75740" y="1770297"/>
                      <a:pt x="72017" y="1776220"/>
                      <a:pt x="66080" y="1777625"/>
                    </a:cubicBezTo>
                    <a:cubicBezTo>
                      <a:pt x="60043" y="1779131"/>
                      <a:pt x="54106" y="1775417"/>
                      <a:pt x="52698" y="1769393"/>
                    </a:cubicBezTo>
                    <a:cubicBezTo>
                      <a:pt x="46459" y="1748011"/>
                      <a:pt x="52496" y="1727732"/>
                      <a:pt x="65174" y="1708758"/>
                    </a:cubicBezTo>
                    <a:cubicBezTo>
                      <a:pt x="76545" y="1691692"/>
                      <a:pt x="93549" y="1675730"/>
                      <a:pt x="111057" y="1661374"/>
                    </a:cubicBezTo>
                    <a:cubicBezTo>
                      <a:pt x="128364" y="1647320"/>
                      <a:pt x="146274" y="1635173"/>
                      <a:pt x="157443" y="1623026"/>
                    </a:cubicBezTo>
                    <a:cubicBezTo>
                      <a:pt x="162374" y="1617806"/>
                      <a:pt x="167203" y="1612485"/>
                      <a:pt x="171832" y="1606964"/>
                    </a:cubicBezTo>
                    <a:cubicBezTo>
                      <a:pt x="176360" y="1601543"/>
                      <a:pt x="180686" y="1596021"/>
                      <a:pt x="184711" y="1590199"/>
                    </a:cubicBezTo>
                    <a:cubicBezTo>
                      <a:pt x="185013" y="1589596"/>
                      <a:pt x="187831" y="1587789"/>
                      <a:pt x="189440" y="1585982"/>
                    </a:cubicBezTo>
                    <a:cubicBezTo>
                      <a:pt x="189742" y="1587187"/>
                      <a:pt x="190145" y="1588291"/>
                      <a:pt x="190245" y="1588693"/>
                    </a:cubicBezTo>
                    <a:cubicBezTo>
                      <a:pt x="189944" y="1587689"/>
                      <a:pt x="189742" y="1586685"/>
                      <a:pt x="189742" y="1585681"/>
                    </a:cubicBezTo>
                    <a:cubicBezTo>
                      <a:pt x="190748" y="1584577"/>
                      <a:pt x="191151" y="1583673"/>
                      <a:pt x="190145" y="1583071"/>
                    </a:cubicBezTo>
                    <a:lnTo>
                      <a:pt x="190044" y="1583071"/>
                    </a:lnTo>
                    <a:cubicBezTo>
                      <a:pt x="190950" y="1579558"/>
                      <a:pt x="193566" y="1576546"/>
                      <a:pt x="197289" y="1575442"/>
                    </a:cubicBezTo>
                    <a:cubicBezTo>
                      <a:pt x="202924" y="1573735"/>
                      <a:pt x="208860" y="1576847"/>
                      <a:pt x="210571" y="1582469"/>
                    </a:cubicBezTo>
                    <a:cubicBezTo>
                      <a:pt x="211275" y="1584376"/>
                      <a:pt x="211376" y="1586986"/>
                      <a:pt x="210470" y="1590199"/>
                    </a:cubicBezTo>
                    <a:cubicBezTo>
                      <a:pt x="209464" y="1593612"/>
                      <a:pt x="204735" y="1600438"/>
                      <a:pt x="203930" y="1601944"/>
                    </a:cubicBezTo>
                    <a:cubicBezTo>
                      <a:pt x="200106" y="1608771"/>
                      <a:pt x="195880" y="1615396"/>
                      <a:pt x="191453" y="1621922"/>
                    </a:cubicBezTo>
                    <a:close/>
                    <a:moveTo>
                      <a:pt x="560125" y="2240319"/>
                    </a:moveTo>
                    <a:lnTo>
                      <a:pt x="560025" y="2239917"/>
                    </a:lnTo>
                    <a:cubicBezTo>
                      <a:pt x="562842" y="2241322"/>
                      <a:pt x="564955" y="2243029"/>
                      <a:pt x="562440" y="2243832"/>
                    </a:cubicBezTo>
                    <a:cubicBezTo>
                      <a:pt x="562238" y="2243129"/>
                      <a:pt x="561836" y="2242527"/>
                      <a:pt x="561433" y="2241925"/>
                    </a:cubicBezTo>
                    <a:cubicBezTo>
                      <a:pt x="561031" y="2241322"/>
                      <a:pt x="560528" y="2240820"/>
                      <a:pt x="560125" y="2240319"/>
                    </a:cubicBezTo>
                    <a:close/>
                    <a:moveTo>
                      <a:pt x="518469" y="1509486"/>
                    </a:moveTo>
                    <a:cubicBezTo>
                      <a:pt x="517865" y="1510390"/>
                      <a:pt x="517362" y="1511393"/>
                      <a:pt x="517060" y="1512397"/>
                    </a:cubicBezTo>
                    <a:cubicBezTo>
                      <a:pt x="515148" y="1511996"/>
                      <a:pt x="516859" y="1510289"/>
                      <a:pt x="518569" y="1508783"/>
                    </a:cubicBezTo>
                    <a:lnTo>
                      <a:pt x="518569" y="1509285"/>
                    </a:lnTo>
                    <a:lnTo>
                      <a:pt x="518469" y="1509486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 rot="10800000" flipH="1">
                <a:off x="1259497" y="262286"/>
                <a:ext cx="1058453" cy="505822"/>
              </a:xfrm>
              <a:custGeom>
                <a:avLst/>
                <a:gdLst/>
                <a:ahLst/>
                <a:cxnLst/>
                <a:rect l="l" t="t" r="r" b="b"/>
                <a:pathLst>
                  <a:path w="2116906" h="1011643" extrusionOk="0">
                    <a:moveTo>
                      <a:pt x="34260" y="318021"/>
                    </a:moveTo>
                    <a:cubicBezTo>
                      <a:pt x="25506" y="267927"/>
                      <a:pt x="1357" y="221046"/>
                      <a:pt x="49" y="169747"/>
                    </a:cubicBezTo>
                    <a:cubicBezTo>
                      <a:pt x="-2366" y="80601"/>
                      <a:pt x="84369" y="-40267"/>
                      <a:pt x="188511" y="13140"/>
                    </a:cubicBezTo>
                    <a:cubicBezTo>
                      <a:pt x="235501" y="37233"/>
                      <a:pt x="266693" y="86022"/>
                      <a:pt x="306840" y="118649"/>
                    </a:cubicBezTo>
                    <a:cubicBezTo>
                      <a:pt x="349403" y="153383"/>
                      <a:pt x="430603" y="180489"/>
                      <a:pt x="444086" y="238313"/>
                    </a:cubicBezTo>
                    <a:cubicBezTo>
                      <a:pt x="452538" y="274653"/>
                      <a:pt x="488259" y="316315"/>
                      <a:pt x="390758" y="371227"/>
                    </a:cubicBezTo>
                    <a:cubicBezTo>
                      <a:pt x="353226" y="392310"/>
                      <a:pt x="206924" y="486374"/>
                      <a:pt x="147659" y="507957"/>
                    </a:cubicBezTo>
                    <a:cubicBezTo>
                      <a:pt x="62434" y="538978"/>
                      <a:pt x="68974" y="515086"/>
                      <a:pt x="49957" y="506050"/>
                    </a:cubicBezTo>
                    <a:cubicBezTo>
                      <a:pt x="33053" y="498019"/>
                      <a:pt x="33656" y="468906"/>
                      <a:pt x="34160" y="453848"/>
                    </a:cubicBezTo>
                    <a:cubicBezTo>
                      <a:pt x="35568" y="407770"/>
                      <a:pt x="42310" y="364100"/>
                      <a:pt x="34260" y="318021"/>
                    </a:cubicBezTo>
                    <a:close/>
                    <a:moveTo>
                      <a:pt x="1637643" y="598107"/>
                    </a:moveTo>
                    <a:lnTo>
                      <a:pt x="1651932" y="614370"/>
                    </a:lnTo>
                    <a:cubicBezTo>
                      <a:pt x="1691073" y="686148"/>
                      <a:pt x="1776197" y="774993"/>
                      <a:pt x="1853373" y="806213"/>
                    </a:cubicBezTo>
                    <a:cubicBezTo>
                      <a:pt x="1900363" y="825288"/>
                      <a:pt x="2000178" y="822075"/>
                      <a:pt x="1964961" y="748089"/>
                    </a:cubicBezTo>
                    <a:cubicBezTo>
                      <a:pt x="1927530" y="669383"/>
                      <a:pt x="1808295" y="636054"/>
                      <a:pt x="1729007" y="615876"/>
                    </a:cubicBezTo>
                    <a:cubicBezTo>
                      <a:pt x="1724982" y="614772"/>
                      <a:pt x="1637945" y="593489"/>
                      <a:pt x="1637643" y="598107"/>
                    </a:cubicBezTo>
                    <a:close/>
                    <a:moveTo>
                      <a:pt x="1596188" y="324547"/>
                    </a:moveTo>
                    <a:cubicBezTo>
                      <a:pt x="1602225" y="393414"/>
                      <a:pt x="1727900" y="339103"/>
                      <a:pt x="1735245" y="335891"/>
                    </a:cubicBezTo>
                    <a:cubicBezTo>
                      <a:pt x="1751445" y="328964"/>
                      <a:pt x="1839991" y="277866"/>
                      <a:pt x="1819766" y="254576"/>
                    </a:cubicBezTo>
                    <a:cubicBezTo>
                      <a:pt x="1806987" y="239919"/>
                      <a:pt x="1772072" y="242730"/>
                      <a:pt x="1754765" y="243132"/>
                    </a:cubicBezTo>
                    <a:cubicBezTo>
                      <a:pt x="1709990" y="244135"/>
                      <a:pt x="1590553" y="259695"/>
                      <a:pt x="1596188" y="324547"/>
                    </a:cubicBezTo>
                    <a:close/>
                    <a:moveTo>
                      <a:pt x="1993135" y="456960"/>
                    </a:moveTo>
                    <a:cubicBezTo>
                      <a:pt x="2038313" y="467501"/>
                      <a:pt x="2129777" y="443407"/>
                      <a:pt x="2115388" y="403654"/>
                    </a:cubicBezTo>
                    <a:cubicBezTo>
                      <a:pt x="2100195" y="361992"/>
                      <a:pt x="1955704" y="358177"/>
                      <a:pt x="1951076" y="424936"/>
                    </a:cubicBezTo>
                    <a:cubicBezTo>
                      <a:pt x="1949667" y="444111"/>
                      <a:pt x="1978042" y="453446"/>
                      <a:pt x="1993135" y="456960"/>
                    </a:cubicBezTo>
                    <a:close/>
                    <a:moveTo>
                      <a:pt x="220408" y="537974"/>
                    </a:moveTo>
                    <a:cubicBezTo>
                      <a:pt x="172915" y="615876"/>
                      <a:pt x="246267" y="869559"/>
                      <a:pt x="300602" y="894255"/>
                    </a:cubicBezTo>
                    <a:cubicBezTo>
                      <a:pt x="353528" y="918348"/>
                      <a:pt x="384821" y="968242"/>
                      <a:pt x="435332" y="994142"/>
                    </a:cubicBezTo>
                    <a:cubicBezTo>
                      <a:pt x="529110" y="1042229"/>
                      <a:pt x="657602" y="983602"/>
                      <a:pt x="716566" y="910618"/>
                    </a:cubicBezTo>
                    <a:cubicBezTo>
                      <a:pt x="810545" y="794468"/>
                      <a:pt x="589885" y="654426"/>
                      <a:pt x="505565" y="608548"/>
                    </a:cubicBezTo>
                    <a:cubicBezTo>
                      <a:pt x="475681" y="592385"/>
                      <a:pt x="444891" y="578130"/>
                      <a:pt x="412995" y="565983"/>
                    </a:cubicBezTo>
                    <a:cubicBezTo>
                      <a:pt x="367917" y="548816"/>
                      <a:pt x="319720" y="533055"/>
                      <a:pt x="271120" y="528939"/>
                    </a:cubicBezTo>
                    <a:cubicBezTo>
                      <a:pt x="270617" y="528838"/>
                      <a:pt x="214672" y="530244"/>
                      <a:pt x="220408" y="537974"/>
                    </a:cubicBezTo>
                    <a:close/>
                    <a:moveTo>
                      <a:pt x="727433" y="654124"/>
                    </a:moveTo>
                    <a:cubicBezTo>
                      <a:pt x="739306" y="695886"/>
                      <a:pt x="776234" y="723092"/>
                      <a:pt x="801791" y="759132"/>
                    </a:cubicBezTo>
                    <a:cubicBezTo>
                      <a:pt x="832480" y="802500"/>
                      <a:pt x="850491" y="854702"/>
                      <a:pt x="888325" y="893352"/>
                    </a:cubicBezTo>
                    <a:cubicBezTo>
                      <a:pt x="918108" y="923669"/>
                      <a:pt x="960973" y="956095"/>
                      <a:pt x="1007056" y="942743"/>
                    </a:cubicBezTo>
                    <a:cubicBezTo>
                      <a:pt x="1056361" y="928488"/>
                      <a:pt x="1094898" y="887227"/>
                      <a:pt x="1130316" y="853697"/>
                    </a:cubicBezTo>
                    <a:cubicBezTo>
                      <a:pt x="1205077" y="783024"/>
                      <a:pt x="1272090" y="720080"/>
                      <a:pt x="1180023" y="625614"/>
                    </a:cubicBezTo>
                    <a:cubicBezTo>
                      <a:pt x="1129109" y="573511"/>
                      <a:pt x="1041267" y="564276"/>
                      <a:pt x="972644" y="548917"/>
                    </a:cubicBezTo>
                    <a:cubicBezTo>
                      <a:pt x="942961" y="542291"/>
                      <a:pt x="754902" y="508259"/>
                      <a:pt x="724213" y="520707"/>
                    </a:cubicBezTo>
                    <a:cubicBezTo>
                      <a:pt x="669174" y="535163"/>
                      <a:pt x="702378" y="566484"/>
                      <a:pt x="727433" y="654124"/>
                    </a:cubicBezTo>
                    <a:close/>
                    <a:moveTo>
                      <a:pt x="1309521" y="276561"/>
                    </a:moveTo>
                    <a:cubicBezTo>
                      <a:pt x="1332663" y="240521"/>
                      <a:pt x="1372006" y="242629"/>
                      <a:pt x="1352888" y="209099"/>
                    </a:cubicBezTo>
                    <a:cubicBezTo>
                      <a:pt x="1327029" y="163824"/>
                      <a:pt x="1236269" y="112927"/>
                      <a:pt x="1190990" y="93551"/>
                    </a:cubicBezTo>
                    <a:cubicBezTo>
                      <a:pt x="1149535" y="75883"/>
                      <a:pt x="1128203" y="29202"/>
                      <a:pt x="1087351" y="14646"/>
                    </a:cubicBezTo>
                    <a:cubicBezTo>
                      <a:pt x="1025068" y="-7540"/>
                      <a:pt x="947288" y="54299"/>
                      <a:pt x="924850" y="118950"/>
                    </a:cubicBezTo>
                    <a:cubicBezTo>
                      <a:pt x="908650" y="165631"/>
                      <a:pt x="913178" y="225764"/>
                      <a:pt x="906638" y="285596"/>
                    </a:cubicBezTo>
                    <a:cubicBezTo>
                      <a:pt x="895972" y="383475"/>
                      <a:pt x="884501" y="479347"/>
                      <a:pt x="916599" y="506251"/>
                    </a:cubicBezTo>
                    <a:cubicBezTo>
                      <a:pt x="919617" y="506251"/>
                      <a:pt x="931189" y="507556"/>
                      <a:pt x="936019" y="507456"/>
                    </a:cubicBezTo>
                    <a:cubicBezTo>
                      <a:pt x="950005" y="507054"/>
                      <a:pt x="964393" y="504946"/>
                      <a:pt x="978682" y="502738"/>
                    </a:cubicBezTo>
                    <a:cubicBezTo>
                      <a:pt x="1016817" y="496714"/>
                      <a:pt x="1055555" y="488081"/>
                      <a:pt x="1093288" y="472119"/>
                    </a:cubicBezTo>
                    <a:cubicBezTo>
                      <a:pt x="1179520" y="435578"/>
                      <a:pt x="1258104" y="356571"/>
                      <a:pt x="1309521" y="276561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 rot="10800000" flipH="1">
                <a:off x="1086247" y="289802"/>
                <a:ext cx="1177026" cy="474481"/>
              </a:xfrm>
              <a:custGeom>
                <a:avLst/>
                <a:gdLst/>
                <a:ahLst/>
                <a:cxnLst/>
                <a:rect l="l" t="t" r="r" b="b"/>
                <a:pathLst>
                  <a:path w="2354051" h="948961" extrusionOk="0">
                    <a:moveTo>
                      <a:pt x="3032" y="530725"/>
                    </a:moveTo>
                    <a:cubicBezTo>
                      <a:pt x="517" y="535142"/>
                      <a:pt x="316" y="540062"/>
                      <a:pt x="2127" y="542371"/>
                    </a:cubicBezTo>
                    <a:cubicBezTo>
                      <a:pt x="5145" y="546286"/>
                      <a:pt x="10277" y="547591"/>
                      <a:pt x="14704" y="545784"/>
                    </a:cubicBezTo>
                    <a:lnTo>
                      <a:pt x="14604" y="545383"/>
                    </a:lnTo>
                    <a:cubicBezTo>
                      <a:pt x="14302" y="544077"/>
                      <a:pt x="15912" y="543475"/>
                      <a:pt x="18327" y="543274"/>
                    </a:cubicBezTo>
                    <a:lnTo>
                      <a:pt x="18930" y="542572"/>
                    </a:lnTo>
                    <a:lnTo>
                      <a:pt x="19132" y="542371"/>
                    </a:lnTo>
                    <a:lnTo>
                      <a:pt x="18628" y="543274"/>
                    </a:lnTo>
                    <a:cubicBezTo>
                      <a:pt x="23257" y="543073"/>
                      <a:pt x="30300" y="544278"/>
                      <a:pt x="30804" y="544278"/>
                    </a:cubicBezTo>
                    <a:cubicBezTo>
                      <a:pt x="36841" y="544178"/>
                      <a:pt x="42979" y="544278"/>
                      <a:pt x="49116" y="544479"/>
                    </a:cubicBezTo>
                    <a:cubicBezTo>
                      <a:pt x="55254" y="544679"/>
                      <a:pt x="61392" y="544981"/>
                      <a:pt x="67530" y="545383"/>
                    </a:cubicBezTo>
                    <a:cubicBezTo>
                      <a:pt x="85943" y="546788"/>
                      <a:pt x="104457" y="548896"/>
                      <a:pt x="122871" y="551707"/>
                    </a:cubicBezTo>
                    <a:cubicBezTo>
                      <a:pt x="141285" y="554417"/>
                      <a:pt x="159698" y="557831"/>
                      <a:pt x="177709" y="561746"/>
                    </a:cubicBezTo>
                    <a:cubicBezTo>
                      <a:pt x="235264" y="574194"/>
                      <a:pt x="293221" y="600496"/>
                      <a:pt x="339506" y="638342"/>
                    </a:cubicBezTo>
                    <a:cubicBezTo>
                      <a:pt x="385590" y="676190"/>
                      <a:pt x="420002" y="725681"/>
                      <a:pt x="429058" y="785212"/>
                    </a:cubicBezTo>
                    <a:cubicBezTo>
                      <a:pt x="431775" y="802679"/>
                      <a:pt x="432077" y="822255"/>
                      <a:pt x="428656" y="841028"/>
                    </a:cubicBezTo>
                    <a:cubicBezTo>
                      <a:pt x="425436" y="858697"/>
                      <a:pt x="418996" y="875663"/>
                      <a:pt x="407526" y="889014"/>
                    </a:cubicBezTo>
                    <a:cubicBezTo>
                      <a:pt x="388307" y="911501"/>
                      <a:pt x="355103" y="920536"/>
                      <a:pt x="321998" y="919733"/>
                    </a:cubicBezTo>
                    <a:cubicBezTo>
                      <a:pt x="288391" y="918830"/>
                      <a:pt x="254382" y="907787"/>
                      <a:pt x="233956" y="887107"/>
                    </a:cubicBezTo>
                    <a:cubicBezTo>
                      <a:pt x="228522" y="881585"/>
                      <a:pt x="223994" y="875361"/>
                      <a:pt x="220774" y="868635"/>
                    </a:cubicBezTo>
                    <a:cubicBezTo>
                      <a:pt x="217555" y="861909"/>
                      <a:pt x="215542" y="854681"/>
                      <a:pt x="214938" y="847051"/>
                    </a:cubicBezTo>
                    <a:cubicBezTo>
                      <a:pt x="214435" y="840526"/>
                      <a:pt x="214335" y="833901"/>
                      <a:pt x="214838" y="827175"/>
                    </a:cubicBezTo>
                    <a:cubicBezTo>
                      <a:pt x="215341" y="820850"/>
                      <a:pt x="216347" y="814626"/>
                      <a:pt x="218158" y="808603"/>
                    </a:cubicBezTo>
                    <a:cubicBezTo>
                      <a:pt x="219567" y="804185"/>
                      <a:pt x="221479" y="799868"/>
                      <a:pt x="223894" y="795954"/>
                    </a:cubicBezTo>
                    <a:cubicBezTo>
                      <a:pt x="226309" y="792239"/>
                      <a:pt x="229227" y="788725"/>
                      <a:pt x="232748" y="785714"/>
                    </a:cubicBezTo>
                    <a:cubicBezTo>
                      <a:pt x="254784" y="766841"/>
                      <a:pt x="278329" y="770756"/>
                      <a:pt x="292316" y="783003"/>
                    </a:cubicBezTo>
                    <a:cubicBezTo>
                      <a:pt x="300365" y="790131"/>
                      <a:pt x="305597" y="799668"/>
                      <a:pt x="303987" y="808703"/>
                    </a:cubicBezTo>
                    <a:cubicBezTo>
                      <a:pt x="302579" y="816633"/>
                      <a:pt x="295737" y="823159"/>
                      <a:pt x="283159" y="827275"/>
                    </a:cubicBezTo>
                    <a:cubicBezTo>
                      <a:pt x="277223" y="829082"/>
                      <a:pt x="274003" y="835306"/>
                      <a:pt x="275814" y="841129"/>
                    </a:cubicBezTo>
                    <a:cubicBezTo>
                      <a:pt x="277726" y="847051"/>
                      <a:pt x="283964" y="850264"/>
                      <a:pt x="289800" y="848457"/>
                    </a:cubicBezTo>
                    <a:cubicBezTo>
                      <a:pt x="313043" y="841430"/>
                      <a:pt x="323810" y="827476"/>
                      <a:pt x="326728" y="813120"/>
                    </a:cubicBezTo>
                    <a:cubicBezTo>
                      <a:pt x="330048" y="796757"/>
                      <a:pt x="322703" y="778385"/>
                      <a:pt x="308314" y="765234"/>
                    </a:cubicBezTo>
                    <a:cubicBezTo>
                      <a:pt x="287083" y="745860"/>
                      <a:pt x="250759" y="737828"/>
                      <a:pt x="216347" y="766238"/>
                    </a:cubicBezTo>
                    <a:cubicBezTo>
                      <a:pt x="210712" y="770857"/>
                      <a:pt x="206084" y="776177"/>
                      <a:pt x="202160" y="781899"/>
                    </a:cubicBezTo>
                    <a:cubicBezTo>
                      <a:pt x="198336" y="787722"/>
                      <a:pt x="195418" y="794046"/>
                      <a:pt x="193205" y="800672"/>
                    </a:cubicBezTo>
                    <a:cubicBezTo>
                      <a:pt x="190588" y="808503"/>
                      <a:pt x="189079" y="816734"/>
                      <a:pt x="188375" y="825066"/>
                    </a:cubicBezTo>
                    <a:cubicBezTo>
                      <a:pt x="187670" y="832997"/>
                      <a:pt x="187670" y="841028"/>
                      <a:pt x="188073" y="848959"/>
                    </a:cubicBezTo>
                    <a:cubicBezTo>
                      <a:pt x="188777" y="859901"/>
                      <a:pt x="191494" y="870342"/>
                      <a:pt x="196022" y="880180"/>
                    </a:cubicBezTo>
                    <a:cubicBezTo>
                      <a:pt x="200349" y="889717"/>
                      <a:pt x="206486" y="898551"/>
                      <a:pt x="214033" y="906382"/>
                    </a:cubicBezTo>
                    <a:cubicBezTo>
                      <a:pt x="238685" y="932081"/>
                      <a:pt x="279839" y="947340"/>
                      <a:pt x="321093" y="948846"/>
                    </a:cubicBezTo>
                    <a:cubicBezTo>
                      <a:pt x="363454" y="950352"/>
                      <a:pt x="405413" y="937101"/>
                      <a:pt x="430266" y="908490"/>
                    </a:cubicBezTo>
                    <a:cubicBezTo>
                      <a:pt x="445258" y="891223"/>
                      <a:pt x="454213" y="869338"/>
                      <a:pt x="458339" y="846349"/>
                    </a:cubicBezTo>
                    <a:cubicBezTo>
                      <a:pt x="462263" y="824263"/>
                      <a:pt x="461760" y="801174"/>
                      <a:pt x="458540" y="780594"/>
                    </a:cubicBezTo>
                    <a:cubicBezTo>
                      <a:pt x="447673" y="714036"/>
                      <a:pt x="409236" y="658521"/>
                      <a:pt x="356914" y="616859"/>
                    </a:cubicBezTo>
                    <a:cubicBezTo>
                      <a:pt x="306905" y="577106"/>
                      <a:pt x="244420" y="550000"/>
                      <a:pt x="182740" y="537753"/>
                    </a:cubicBezTo>
                    <a:cubicBezTo>
                      <a:pt x="171269" y="535444"/>
                      <a:pt x="159597" y="533838"/>
                      <a:pt x="148026" y="532030"/>
                    </a:cubicBezTo>
                    <a:cubicBezTo>
                      <a:pt x="203770" y="530725"/>
                      <a:pt x="259614" y="528618"/>
                      <a:pt x="315358" y="528317"/>
                    </a:cubicBezTo>
                    <a:cubicBezTo>
                      <a:pt x="389615" y="527914"/>
                      <a:pt x="463873" y="528517"/>
                      <a:pt x="538131" y="528818"/>
                    </a:cubicBezTo>
                    <a:cubicBezTo>
                      <a:pt x="564694" y="536649"/>
                      <a:pt x="590453" y="548494"/>
                      <a:pt x="614602" y="564055"/>
                    </a:cubicBezTo>
                    <a:cubicBezTo>
                      <a:pt x="641870" y="581523"/>
                      <a:pt x="666925" y="603006"/>
                      <a:pt x="689665" y="626095"/>
                    </a:cubicBezTo>
                    <a:cubicBezTo>
                      <a:pt x="713411" y="650088"/>
                      <a:pt x="734441" y="675888"/>
                      <a:pt x="751244" y="701688"/>
                    </a:cubicBezTo>
                    <a:cubicBezTo>
                      <a:pt x="768752" y="728793"/>
                      <a:pt x="781028" y="755195"/>
                      <a:pt x="787769" y="779691"/>
                    </a:cubicBezTo>
                    <a:cubicBezTo>
                      <a:pt x="771066" y="786316"/>
                      <a:pt x="754263" y="793142"/>
                      <a:pt x="736453" y="798162"/>
                    </a:cubicBezTo>
                    <a:cubicBezTo>
                      <a:pt x="714015" y="804587"/>
                      <a:pt x="708481" y="807398"/>
                      <a:pt x="702745" y="806996"/>
                    </a:cubicBezTo>
                    <a:cubicBezTo>
                      <a:pt x="696406" y="806595"/>
                      <a:pt x="690269" y="803382"/>
                      <a:pt x="665113" y="799567"/>
                    </a:cubicBezTo>
                    <a:cubicBezTo>
                      <a:pt x="641669" y="796155"/>
                      <a:pt x="619532" y="818039"/>
                      <a:pt x="617319" y="845044"/>
                    </a:cubicBezTo>
                    <a:cubicBezTo>
                      <a:pt x="615709" y="864820"/>
                      <a:pt x="623960" y="886706"/>
                      <a:pt x="650020" y="898551"/>
                    </a:cubicBezTo>
                    <a:cubicBezTo>
                      <a:pt x="655555" y="901161"/>
                      <a:pt x="662196" y="898852"/>
                      <a:pt x="664912" y="893331"/>
                    </a:cubicBezTo>
                    <a:cubicBezTo>
                      <a:pt x="667528" y="887709"/>
                      <a:pt x="665214" y="881084"/>
                      <a:pt x="659680" y="878474"/>
                    </a:cubicBezTo>
                    <a:cubicBezTo>
                      <a:pt x="644989" y="871145"/>
                      <a:pt x="640260" y="858697"/>
                      <a:pt x="641669" y="847453"/>
                    </a:cubicBezTo>
                    <a:cubicBezTo>
                      <a:pt x="642474" y="841028"/>
                      <a:pt x="645291" y="835005"/>
                      <a:pt x="649215" y="830688"/>
                    </a:cubicBezTo>
                    <a:cubicBezTo>
                      <a:pt x="652335" y="827175"/>
                      <a:pt x="656360" y="824865"/>
                      <a:pt x="660686" y="825669"/>
                    </a:cubicBezTo>
                    <a:cubicBezTo>
                      <a:pt x="687351" y="830587"/>
                      <a:pt x="693891" y="834101"/>
                      <a:pt x="700632" y="834703"/>
                    </a:cubicBezTo>
                    <a:cubicBezTo>
                      <a:pt x="707776" y="835407"/>
                      <a:pt x="715323" y="833398"/>
                      <a:pt x="744100" y="825970"/>
                    </a:cubicBezTo>
                    <a:cubicBezTo>
                      <a:pt x="764828" y="820549"/>
                      <a:pt x="784550" y="813120"/>
                      <a:pt x="803969" y="805691"/>
                    </a:cubicBezTo>
                    <a:cubicBezTo>
                      <a:pt x="822785" y="798563"/>
                      <a:pt x="841400" y="791335"/>
                      <a:pt x="860518" y="786517"/>
                    </a:cubicBezTo>
                    <a:cubicBezTo>
                      <a:pt x="883962" y="780594"/>
                      <a:pt x="908212" y="778084"/>
                      <a:pt x="935178" y="784208"/>
                    </a:cubicBezTo>
                    <a:cubicBezTo>
                      <a:pt x="956107" y="788826"/>
                      <a:pt x="975728" y="797258"/>
                      <a:pt x="993538" y="808603"/>
                    </a:cubicBezTo>
                    <a:cubicBezTo>
                      <a:pt x="1011750" y="820147"/>
                      <a:pt x="1028051" y="834503"/>
                      <a:pt x="1041634" y="850866"/>
                    </a:cubicBezTo>
                    <a:cubicBezTo>
                      <a:pt x="1043446" y="853075"/>
                      <a:pt x="1050489" y="861106"/>
                      <a:pt x="1055923" y="869237"/>
                    </a:cubicBezTo>
                    <a:cubicBezTo>
                      <a:pt x="1057532" y="871647"/>
                      <a:pt x="1060350" y="874859"/>
                      <a:pt x="1061456" y="876968"/>
                    </a:cubicBezTo>
                    <a:cubicBezTo>
                      <a:pt x="1061758" y="876566"/>
                      <a:pt x="1062161" y="876064"/>
                      <a:pt x="1062463" y="875663"/>
                    </a:cubicBezTo>
                    <a:cubicBezTo>
                      <a:pt x="1062060" y="876164"/>
                      <a:pt x="1061758" y="876566"/>
                      <a:pt x="1061456" y="877068"/>
                    </a:cubicBezTo>
                    <a:cubicBezTo>
                      <a:pt x="1062060" y="878273"/>
                      <a:pt x="1062060" y="878975"/>
                      <a:pt x="1061155" y="879076"/>
                    </a:cubicBezTo>
                    <a:cubicBezTo>
                      <a:pt x="1060853" y="879176"/>
                      <a:pt x="1060752" y="879076"/>
                      <a:pt x="1060652" y="878975"/>
                    </a:cubicBezTo>
                    <a:cubicBezTo>
                      <a:pt x="1059343" y="882790"/>
                      <a:pt x="1060350" y="887207"/>
                      <a:pt x="1063469" y="890118"/>
                    </a:cubicBezTo>
                    <a:cubicBezTo>
                      <a:pt x="1067796" y="894134"/>
                      <a:pt x="1074537" y="893933"/>
                      <a:pt x="1078562" y="889617"/>
                    </a:cubicBezTo>
                    <a:cubicBezTo>
                      <a:pt x="1082486" y="885601"/>
                      <a:pt x="1083895" y="878574"/>
                      <a:pt x="1080876" y="869941"/>
                    </a:cubicBezTo>
                    <a:cubicBezTo>
                      <a:pt x="1076751" y="857994"/>
                      <a:pt x="1062664" y="840225"/>
                      <a:pt x="1059746" y="836511"/>
                    </a:cubicBezTo>
                    <a:cubicBezTo>
                      <a:pt x="1045257" y="817537"/>
                      <a:pt x="1027648" y="800772"/>
                      <a:pt x="1007725" y="787119"/>
                    </a:cubicBezTo>
                    <a:cubicBezTo>
                      <a:pt x="987803" y="773466"/>
                      <a:pt x="965465" y="763227"/>
                      <a:pt x="941718" y="757103"/>
                    </a:cubicBezTo>
                    <a:cubicBezTo>
                      <a:pt x="910023" y="749072"/>
                      <a:pt x="881145" y="750879"/>
                      <a:pt x="853374" y="757605"/>
                    </a:cubicBezTo>
                    <a:cubicBezTo>
                      <a:pt x="838381" y="761119"/>
                      <a:pt x="823792" y="766941"/>
                      <a:pt x="809202" y="772362"/>
                    </a:cubicBezTo>
                    <a:cubicBezTo>
                      <a:pt x="801957" y="740338"/>
                      <a:pt x="787266" y="704700"/>
                      <a:pt x="763721" y="669463"/>
                    </a:cubicBezTo>
                    <a:cubicBezTo>
                      <a:pt x="748930" y="647177"/>
                      <a:pt x="731221" y="625192"/>
                      <a:pt x="711097" y="605014"/>
                    </a:cubicBezTo>
                    <a:cubicBezTo>
                      <a:pt x="686545" y="580418"/>
                      <a:pt x="658573" y="558633"/>
                      <a:pt x="628588" y="541267"/>
                    </a:cubicBezTo>
                    <a:cubicBezTo>
                      <a:pt x="620438" y="536447"/>
                      <a:pt x="611684" y="533035"/>
                      <a:pt x="603232" y="529019"/>
                    </a:cubicBezTo>
                    <a:cubicBezTo>
                      <a:pt x="744000" y="529722"/>
                      <a:pt x="884767" y="530023"/>
                      <a:pt x="1025434" y="526308"/>
                    </a:cubicBezTo>
                    <a:lnTo>
                      <a:pt x="1031975" y="526108"/>
                    </a:lnTo>
                    <a:cubicBezTo>
                      <a:pt x="1057432" y="534039"/>
                      <a:pt x="1103717" y="550000"/>
                      <a:pt x="1140846" y="571082"/>
                    </a:cubicBezTo>
                    <a:cubicBezTo>
                      <a:pt x="1157448" y="580519"/>
                      <a:pt x="1172038" y="590858"/>
                      <a:pt x="1181195" y="602102"/>
                    </a:cubicBezTo>
                    <a:cubicBezTo>
                      <a:pt x="1186930" y="609130"/>
                      <a:pt x="1190452" y="616458"/>
                      <a:pt x="1188640" y="624288"/>
                    </a:cubicBezTo>
                    <a:cubicBezTo>
                      <a:pt x="1186326" y="635130"/>
                      <a:pt x="1187031" y="647277"/>
                      <a:pt x="1190452" y="660328"/>
                    </a:cubicBezTo>
                    <a:cubicBezTo>
                      <a:pt x="1194074" y="673880"/>
                      <a:pt x="1200514" y="688638"/>
                      <a:pt x="1208161" y="703896"/>
                    </a:cubicBezTo>
                    <a:cubicBezTo>
                      <a:pt x="1223858" y="735519"/>
                      <a:pt x="1245088" y="769552"/>
                      <a:pt x="1251126" y="801274"/>
                    </a:cubicBezTo>
                    <a:cubicBezTo>
                      <a:pt x="1255251" y="822958"/>
                      <a:pt x="1251729" y="843438"/>
                      <a:pt x="1231002" y="860001"/>
                    </a:cubicBezTo>
                    <a:cubicBezTo>
                      <a:pt x="1226071" y="863716"/>
                      <a:pt x="1225166" y="870743"/>
                      <a:pt x="1228889" y="875562"/>
                    </a:cubicBezTo>
                    <a:cubicBezTo>
                      <a:pt x="1232611" y="880481"/>
                      <a:pt x="1239655" y="881385"/>
                      <a:pt x="1244485" y="877670"/>
                    </a:cubicBezTo>
                    <a:cubicBezTo>
                      <a:pt x="1262898" y="864218"/>
                      <a:pt x="1271853" y="848256"/>
                      <a:pt x="1275476" y="830990"/>
                    </a:cubicBezTo>
                    <a:cubicBezTo>
                      <a:pt x="1277589" y="829785"/>
                      <a:pt x="1279601" y="828279"/>
                      <a:pt x="1280607" y="825869"/>
                    </a:cubicBezTo>
                    <a:cubicBezTo>
                      <a:pt x="1284230" y="817939"/>
                      <a:pt x="1293990" y="812517"/>
                      <a:pt x="1304756" y="807298"/>
                    </a:cubicBezTo>
                    <a:cubicBezTo>
                      <a:pt x="1323270" y="798463"/>
                      <a:pt x="1345608" y="792440"/>
                      <a:pt x="1358488" y="787923"/>
                    </a:cubicBezTo>
                    <a:cubicBezTo>
                      <a:pt x="1378008" y="780795"/>
                      <a:pt x="1395918" y="771258"/>
                      <a:pt x="1413627" y="761721"/>
                    </a:cubicBezTo>
                    <a:cubicBezTo>
                      <a:pt x="1430230" y="752787"/>
                      <a:pt x="1446530" y="743851"/>
                      <a:pt x="1464441" y="738230"/>
                    </a:cubicBezTo>
                    <a:cubicBezTo>
                      <a:pt x="1478125" y="733913"/>
                      <a:pt x="1492715" y="731403"/>
                      <a:pt x="1509217" y="732608"/>
                    </a:cubicBezTo>
                    <a:cubicBezTo>
                      <a:pt x="1515354" y="733009"/>
                      <a:pt x="1524712" y="734214"/>
                      <a:pt x="1532762" y="737427"/>
                    </a:cubicBezTo>
                    <a:cubicBezTo>
                      <a:pt x="1535982" y="738631"/>
                      <a:pt x="1538900" y="739936"/>
                      <a:pt x="1541113" y="741944"/>
                    </a:cubicBezTo>
                    <a:cubicBezTo>
                      <a:pt x="1542421" y="743149"/>
                      <a:pt x="1543629" y="744253"/>
                      <a:pt x="1543729" y="746060"/>
                    </a:cubicBezTo>
                    <a:cubicBezTo>
                      <a:pt x="1543830" y="747666"/>
                      <a:pt x="1542220" y="748871"/>
                      <a:pt x="1540912" y="750076"/>
                    </a:cubicBezTo>
                    <a:cubicBezTo>
                      <a:pt x="1538698" y="752184"/>
                      <a:pt x="1536183" y="754091"/>
                      <a:pt x="1534070" y="755698"/>
                    </a:cubicBezTo>
                    <a:cubicBezTo>
                      <a:pt x="1532661" y="756701"/>
                      <a:pt x="1530146" y="759814"/>
                      <a:pt x="1527932" y="762022"/>
                    </a:cubicBezTo>
                    <a:cubicBezTo>
                      <a:pt x="1526926" y="762323"/>
                      <a:pt x="1525920" y="762825"/>
                      <a:pt x="1525014" y="763427"/>
                    </a:cubicBezTo>
                    <a:cubicBezTo>
                      <a:pt x="1525215" y="763427"/>
                      <a:pt x="1525416" y="763327"/>
                      <a:pt x="1525416" y="763327"/>
                    </a:cubicBezTo>
                    <a:lnTo>
                      <a:pt x="1525416" y="764130"/>
                    </a:lnTo>
                    <a:cubicBezTo>
                      <a:pt x="1524913" y="764331"/>
                      <a:pt x="1524410" y="764431"/>
                      <a:pt x="1524209" y="764130"/>
                    </a:cubicBezTo>
                    <a:lnTo>
                      <a:pt x="1524209" y="764030"/>
                    </a:lnTo>
                    <a:lnTo>
                      <a:pt x="1523807" y="764331"/>
                    </a:lnTo>
                    <a:cubicBezTo>
                      <a:pt x="1457397" y="821452"/>
                      <a:pt x="1488489" y="817939"/>
                      <a:pt x="1537692" y="780695"/>
                    </a:cubicBezTo>
                    <a:cubicBezTo>
                      <a:pt x="1539201" y="779490"/>
                      <a:pt x="1544534" y="775374"/>
                      <a:pt x="1546849" y="773868"/>
                    </a:cubicBezTo>
                    <a:cubicBezTo>
                      <a:pt x="1552483" y="770154"/>
                      <a:pt x="1559527" y="764933"/>
                      <a:pt x="1563551" y="758810"/>
                    </a:cubicBezTo>
                    <a:cubicBezTo>
                      <a:pt x="1566268" y="754694"/>
                      <a:pt x="1567576" y="749976"/>
                      <a:pt x="1567576" y="744956"/>
                    </a:cubicBezTo>
                    <a:cubicBezTo>
                      <a:pt x="1567476" y="735419"/>
                      <a:pt x="1562646" y="727689"/>
                      <a:pt x="1555301" y="721565"/>
                    </a:cubicBezTo>
                    <a:cubicBezTo>
                      <a:pt x="1543528" y="711827"/>
                      <a:pt x="1523505" y="707210"/>
                      <a:pt x="1511732" y="705704"/>
                    </a:cubicBezTo>
                    <a:cubicBezTo>
                      <a:pt x="1484464" y="702592"/>
                      <a:pt x="1460818" y="707410"/>
                      <a:pt x="1438682" y="716144"/>
                    </a:cubicBezTo>
                    <a:cubicBezTo>
                      <a:pt x="1422583" y="722469"/>
                      <a:pt x="1407288" y="730901"/>
                      <a:pt x="1391793" y="739535"/>
                    </a:cubicBezTo>
                    <a:cubicBezTo>
                      <a:pt x="1377706" y="747365"/>
                      <a:pt x="1363720" y="755597"/>
                      <a:pt x="1348325" y="761821"/>
                    </a:cubicBezTo>
                    <a:cubicBezTo>
                      <a:pt x="1332930" y="768246"/>
                      <a:pt x="1304153" y="777582"/>
                      <a:pt x="1284129" y="790934"/>
                    </a:cubicBezTo>
                    <a:cubicBezTo>
                      <a:pt x="1281312" y="792841"/>
                      <a:pt x="1279199" y="795050"/>
                      <a:pt x="1276683" y="797058"/>
                    </a:cubicBezTo>
                    <a:lnTo>
                      <a:pt x="1276683" y="796957"/>
                    </a:lnTo>
                    <a:cubicBezTo>
                      <a:pt x="1271652" y="762825"/>
                      <a:pt x="1250924" y="725179"/>
                      <a:pt x="1234825" y="691047"/>
                    </a:cubicBezTo>
                    <a:cubicBezTo>
                      <a:pt x="1228385" y="677495"/>
                      <a:pt x="1222751" y="664644"/>
                      <a:pt x="1219732" y="652698"/>
                    </a:cubicBezTo>
                    <a:cubicBezTo>
                      <a:pt x="1217619" y="644667"/>
                      <a:pt x="1216512" y="637239"/>
                      <a:pt x="1217921" y="630512"/>
                    </a:cubicBezTo>
                    <a:cubicBezTo>
                      <a:pt x="1220638" y="617361"/>
                      <a:pt x="1217921" y="604712"/>
                      <a:pt x="1210475" y="592766"/>
                    </a:cubicBezTo>
                    <a:cubicBezTo>
                      <a:pt x="1203029" y="581020"/>
                      <a:pt x="1190753" y="569676"/>
                      <a:pt x="1175459" y="559638"/>
                    </a:cubicBezTo>
                    <a:cubicBezTo>
                      <a:pt x="1153625" y="545483"/>
                      <a:pt x="1125552" y="533336"/>
                      <a:pt x="1099088" y="523798"/>
                    </a:cubicBezTo>
                    <a:lnTo>
                      <a:pt x="1367946" y="514864"/>
                    </a:lnTo>
                    <a:cubicBezTo>
                      <a:pt x="1384347" y="514463"/>
                      <a:pt x="1435965" y="513258"/>
                      <a:pt x="1495431" y="511652"/>
                    </a:cubicBezTo>
                    <a:cubicBezTo>
                      <a:pt x="1495633" y="511953"/>
                      <a:pt x="1495532" y="512254"/>
                      <a:pt x="1495733" y="512655"/>
                    </a:cubicBezTo>
                    <a:cubicBezTo>
                      <a:pt x="1496337" y="513760"/>
                      <a:pt x="1497947" y="515768"/>
                      <a:pt x="1501368" y="517173"/>
                    </a:cubicBezTo>
                    <a:cubicBezTo>
                      <a:pt x="1504085" y="518377"/>
                      <a:pt x="1515556" y="520486"/>
                      <a:pt x="1520184" y="521490"/>
                    </a:cubicBezTo>
                    <a:lnTo>
                      <a:pt x="1554194" y="528718"/>
                    </a:lnTo>
                    <a:cubicBezTo>
                      <a:pt x="1571702" y="532834"/>
                      <a:pt x="1588807" y="538054"/>
                      <a:pt x="1605611" y="544178"/>
                    </a:cubicBezTo>
                    <a:cubicBezTo>
                      <a:pt x="1622515" y="550402"/>
                      <a:pt x="1639117" y="557429"/>
                      <a:pt x="1655418" y="564958"/>
                    </a:cubicBezTo>
                    <a:cubicBezTo>
                      <a:pt x="1710658" y="590457"/>
                      <a:pt x="1781797" y="627300"/>
                      <a:pt x="1836534" y="674784"/>
                    </a:cubicBezTo>
                    <a:cubicBezTo>
                      <a:pt x="1872959" y="706306"/>
                      <a:pt x="1902239" y="742346"/>
                      <a:pt x="1913106" y="783706"/>
                    </a:cubicBezTo>
                    <a:cubicBezTo>
                      <a:pt x="1919143" y="806494"/>
                      <a:pt x="1917030" y="824966"/>
                      <a:pt x="1908679" y="839120"/>
                    </a:cubicBezTo>
                    <a:cubicBezTo>
                      <a:pt x="1899120" y="855183"/>
                      <a:pt x="1882014" y="865322"/>
                      <a:pt x="1862394" y="870041"/>
                    </a:cubicBezTo>
                    <a:cubicBezTo>
                      <a:pt x="1824762" y="878975"/>
                      <a:pt x="1777671" y="868836"/>
                      <a:pt x="1748693" y="837916"/>
                    </a:cubicBezTo>
                    <a:cubicBezTo>
                      <a:pt x="1745372" y="834302"/>
                      <a:pt x="1742454" y="830387"/>
                      <a:pt x="1740039" y="826170"/>
                    </a:cubicBezTo>
                    <a:cubicBezTo>
                      <a:pt x="1737725" y="821854"/>
                      <a:pt x="1735813" y="817337"/>
                      <a:pt x="1734606" y="812618"/>
                    </a:cubicBezTo>
                    <a:cubicBezTo>
                      <a:pt x="1730984" y="799166"/>
                      <a:pt x="1732191" y="788826"/>
                      <a:pt x="1737222" y="781497"/>
                    </a:cubicBezTo>
                    <a:cubicBezTo>
                      <a:pt x="1743259" y="772663"/>
                      <a:pt x="1754026" y="768547"/>
                      <a:pt x="1764490" y="768447"/>
                    </a:cubicBezTo>
                    <a:cubicBezTo>
                      <a:pt x="1775256" y="768347"/>
                      <a:pt x="1786123" y="772161"/>
                      <a:pt x="1791154" y="780895"/>
                    </a:cubicBezTo>
                    <a:cubicBezTo>
                      <a:pt x="1795380" y="788324"/>
                      <a:pt x="1794877" y="798563"/>
                      <a:pt x="1788438" y="811715"/>
                    </a:cubicBezTo>
                    <a:cubicBezTo>
                      <a:pt x="1785721" y="817136"/>
                      <a:pt x="1787934" y="823862"/>
                      <a:pt x="1793368" y="826673"/>
                    </a:cubicBezTo>
                    <a:cubicBezTo>
                      <a:pt x="1798902" y="829383"/>
                      <a:pt x="1805543" y="827175"/>
                      <a:pt x="1808361" y="821753"/>
                    </a:cubicBezTo>
                    <a:cubicBezTo>
                      <a:pt x="1819731" y="799868"/>
                      <a:pt x="1818322" y="782301"/>
                      <a:pt x="1811580" y="769652"/>
                    </a:cubicBezTo>
                    <a:cubicBezTo>
                      <a:pt x="1802927" y="753489"/>
                      <a:pt x="1784111" y="744454"/>
                      <a:pt x="1764591" y="744152"/>
                    </a:cubicBezTo>
                    <a:cubicBezTo>
                      <a:pt x="1746177" y="743952"/>
                      <a:pt x="1727462" y="751682"/>
                      <a:pt x="1716494" y="767042"/>
                    </a:cubicBezTo>
                    <a:cubicBezTo>
                      <a:pt x="1707841" y="779188"/>
                      <a:pt x="1703615" y="796355"/>
                      <a:pt x="1709149" y="819143"/>
                    </a:cubicBezTo>
                    <a:cubicBezTo>
                      <a:pt x="1710859" y="825970"/>
                      <a:pt x="1713375" y="832596"/>
                      <a:pt x="1716695" y="838819"/>
                    </a:cubicBezTo>
                    <a:cubicBezTo>
                      <a:pt x="1720016" y="845044"/>
                      <a:pt x="1724141" y="850766"/>
                      <a:pt x="1728871" y="856087"/>
                    </a:cubicBezTo>
                    <a:cubicBezTo>
                      <a:pt x="1772037" y="903671"/>
                      <a:pt x="1849514" y="913610"/>
                      <a:pt x="1898516" y="887508"/>
                    </a:cubicBezTo>
                    <a:cubicBezTo>
                      <a:pt x="1934538" y="868434"/>
                      <a:pt x="1956775" y="831190"/>
                      <a:pt x="1942185" y="775976"/>
                    </a:cubicBezTo>
                    <a:cubicBezTo>
                      <a:pt x="1929608" y="729295"/>
                      <a:pt x="1897007" y="687935"/>
                      <a:pt x="1855350" y="652899"/>
                    </a:cubicBezTo>
                    <a:cubicBezTo>
                      <a:pt x="1797896" y="604411"/>
                      <a:pt x="1723437" y="567669"/>
                      <a:pt x="1665782" y="542271"/>
                    </a:cubicBezTo>
                    <a:cubicBezTo>
                      <a:pt x="1648676" y="534741"/>
                      <a:pt x="1631269" y="527814"/>
                      <a:pt x="1613560" y="521791"/>
                    </a:cubicBezTo>
                    <a:cubicBezTo>
                      <a:pt x="1599171" y="516872"/>
                      <a:pt x="1584480" y="513158"/>
                      <a:pt x="1569689" y="509644"/>
                    </a:cubicBezTo>
                    <a:cubicBezTo>
                      <a:pt x="1572607" y="509543"/>
                      <a:pt x="1575525" y="509443"/>
                      <a:pt x="1578443" y="509443"/>
                    </a:cubicBezTo>
                    <a:cubicBezTo>
                      <a:pt x="1606013" y="508640"/>
                      <a:pt x="1632476" y="507937"/>
                      <a:pt x="1656021" y="507234"/>
                    </a:cubicBezTo>
                    <a:lnTo>
                      <a:pt x="1775457" y="541166"/>
                    </a:lnTo>
                    <a:cubicBezTo>
                      <a:pt x="1815706" y="552309"/>
                      <a:pt x="1855350" y="564858"/>
                      <a:pt x="1894592" y="578109"/>
                    </a:cubicBezTo>
                    <a:cubicBezTo>
                      <a:pt x="1934035" y="591461"/>
                      <a:pt x="1972975" y="605816"/>
                      <a:pt x="2011110" y="621879"/>
                    </a:cubicBezTo>
                    <a:cubicBezTo>
                      <a:pt x="2061923" y="643362"/>
                      <a:pt x="2111529" y="667355"/>
                      <a:pt x="2159223" y="695966"/>
                    </a:cubicBezTo>
                    <a:cubicBezTo>
                      <a:pt x="2164455" y="699178"/>
                      <a:pt x="2171298" y="697572"/>
                      <a:pt x="2174618" y="692452"/>
                    </a:cubicBezTo>
                    <a:cubicBezTo>
                      <a:pt x="2177838" y="687232"/>
                      <a:pt x="2176228" y="680406"/>
                      <a:pt x="2170996" y="677093"/>
                    </a:cubicBezTo>
                    <a:cubicBezTo>
                      <a:pt x="2111429" y="638544"/>
                      <a:pt x="2048843" y="606017"/>
                      <a:pt x="1983540" y="579213"/>
                    </a:cubicBezTo>
                    <a:cubicBezTo>
                      <a:pt x="1951040" y="565861"/>
                      <a:pt x="1917835" y="553915"/>
                      <a:pt x="1884127" y="543174"/>
                    </a:cubicBezTo>
                    <a:cubicBezTo>
                      <a:pt x="1850621" y="532633"/>
                      <a:pt x="1816712" y="523397"/>
                      <a:pt x="1782400" y="514764"/>
                    </a:cubicBezTo>
                    <a:lnTo>
                      <a:pt x="1737323" y="503721"/>
                    </a:lnTo>
                    <a:cubicBezTo>
                      <a:pt x="1789645" y="501111"/>
                      <a:pt x="1842068" y="497496"/>
                      <a:pt x="1894189" y="492377"/>
                    </a:cubicBezTo>
                    <a:cubicBezTo>
                      <a:pt x="1952549" y="486755"/>
                      <a:pt x="2010607" y="479728"/>
                      <a:pt x="2068464" y="471596"/>
                    </a:cubicBezTo>
                    <a:cubicBezTo>
                      <a:pt x="2087581" y="468986"/>
                      <a:pt x="2106700" y="466075"/>
                      <a:pt x="2125817" y="463063"/>
                    </a:cubicBezTo>
                    <a:cubicBezTo>
                      <a:pt x="2170191" y="456137"/>
                      <a:pt x="2214564" y="448507"/>
                      <a:pt x="2258938" y="441680"/>
                    </a:cubicBezTo>
                    <a:lnTo>
                      <a:pt x="2318907" y="432344"/>
                    </a:lnTo>
                    <a:lnTo>
                      <a:pt x="2337623" y="428630"/>
                    </a:lnTo>
                    <a:cubicBezTo>
                      <a:pt x="2338830" y="428329"/>
                      <a:pt x="2343258" y="426823"/>
                      <a:pt x="2344867" y="426321"/>
                    </a:cubicBezTo>
                    <a:cubicBezTo>
                      <a:pt x="2347081" y="426020"/>
                      <a:pt x="2349194" y="425015"/>
                      <a:pt x="2350905" y="423309"/>
                    </a:cubicBezTo>
                    <a:cubicBezTo>
                      <a:pt x="2354125" y="420097"/>
                      <a:pt x="2354125" y="416885"/>
                      <a:pt x="2354024" y="415077"/>
                    </a:cubicBezTo>
                    <a:cubicBezTo>
                      <a:pt x="2353823" y="411363"/>
                      <a:pt x="2352213" y="407950"/>
                      <a:pt x="2347685" y="405942"/>
                    </a:cubicBezTo>
                    <a:cubicBezTo>
                      <a:pt x="2346980" y="405641"/>
                      <a:pt x="2344062" y="404436"/>
                      <a:pt x="2339836" y="405641"/>
                    </a:cubicBezTo>
                    <a:cubicBezTo>
                      <a:pt x="2338126" y="406042"/>
                      <a:pt x="2334001" y="407548"/>
                      <a:pt x="2332693" y="407849"/>
                    </a:cubicBezTo>
                    <a:lnTo>
                      <a:pt x="2315386" y="411061"/>
                    </a:lnTo>
                    <a:lnTo>
                      <a:pt x="2255718" y="419796"/>
                    </a:lnTo>
                    <a:cubicBezTo>
                      <a:pt x="2211244" y="426220"/>
                      <a:pt x="2166770" y="433247"/>
                      <a:pt x="2122296" y="439873"/>
                    </a:cubicBezTo>
                    <a:cubicBezTo>
                      <a:pt x="2103279" y="442584"/>
                      <a:pt x="2084261" y="445294"/>
                      <a:pt x="2065244" y="447804"/>
                    </a:cubicBezTo>
                    <a:cubicBezTo>
                      <a:pt x="2007689" y="455333"/>
                      <a:pt x="1949832" y="461758"/>
                      <a:pt x="1891875" y="466878"/>
                    </a:cubicBezTo>
                    <a:cubicBezTo>
                      <a:pt x="1833918" y="471998"/>
                      <a:pt x="1775961" y="475813"/>
                      <a:pt x="1717903" y="477921"/>
                    </a:cubicBezTo>
                    <a:cubicBezTo>
                      <a:pt x="1709250" y="478222"/>
                      <a:pt x="1697578" y="478624"/>
                      <a:pt x="1684497" y="478925"/>
                    </a:cubicBezTo>
                    <a:cubicBezTo>
                      <a:pt x="1693352" y="476114"/>
                      <a:pt x="1702608" y="474106"/>
                      <a:pt x="1711363" y="470994"/>
                    </a:cubicBezTo>
                    <a:cubicBezTo>
                      <a:pt x="1732895" y="463364"/>
                      <a:pt x="1754126" y="454731"/>
                      <a:pt x="1774854" y="445094"/>
                    </a:cubicBezTo>
                    <a:cubicBezTo>
                      <a:pt x="1805644" y="430839"/>
                      <a:pt x="1835629" y="414274"/>
                      <a:pt x="1865110" y="396505"/>
                    </a:cubicBezTo>
                    <a:cubicBezTo>
                      <a:pt x="1883323" y="385462"/>
                      <a:pt x="1901635" y="374520"/>
                      <a:pt x="1919546" y="363076"/>
                    </a:cubicBezTo>
                    <a:cubicBezTo>
                      <a:pt x="1931721" y="355345"/>
                      <a:pt x="1943695" y="347315"/>
                      <a:pt x="1955367" y="338983"/>
                    </a:cubicBezTo>
                    <a:lnTo>
                      <a:pt x="1986760" y="315692"/>
                    </a:lnTo>
                    <a:cubicBezTo>
                      <a:pt x="1987666" y="314990"/>
                      <a:pt x="1995816" y="307761"/>
                      <a:pt x="1998331" y="305352"/>
                    </a:cubicBezTo>
                    <a:cubicBezTo>
                      <a:pt x="2036064" y="268509"/>
                      <a:pt x="2023788" y="258571"/>
                      <a:pt x="1984848" y="288587"/>
                    </a:cubicBezTo>
                    <a:cubicBezTo>
                      <a:pt x="1984446" y="288888"/>
                      <a:pt x="1983943" y="289290"/>
                      <a:pt x="1983641" y="289591"/>
                    </a:cubicBezTo>
                    <a:lnTo>
                      <a:pt x="1983641" y="289691"/>
                    </a:lnTo>
                    <a:cubicBezTo>
                      <a:pt x="1984345" y="290394"/>
                      <a:pt x="1983540" y="291499"/>
                      <a:pt x="1982131" y="292703"/>
                    </a:cubicBezTo>
                    <a:cubicBezTo>
                      <a:pt x="1982333" y="291900"/>
                      <a:pt x="1982534" y="291298"/>
                      <a:pt x="1982735" y="290996"/>
                    </a:cubicBezTo>
                    <a:cubicBezTo>
                      <a:pt x="1982735" y="290896"/>
                      <a:pt x="1982836" y="290695"/>
                      <a:pt x="1982936" y="290394"/>
                    </a:cubicBezTo>
                    <a:cubicBezTo>
                      <a:pt x="1982131" y="291298"/>
                      <a:pt x="1981629" y="292301"/>
                      <a:pt x="1981125" y="293406"/>
                    </a:cubicBezTo>
                    <a:cubicBezTo>
                      <a:pt x="1978308" y="295615"/>
                      <a:pt x="1974082" y="297722"/>
                      <a:pt x="1973579" y="298023"/>
                    </a:cubicBezTo>
                    <a:lnTo>
                      <a:pt x="1941783" y="319306"/>
                    </a:lnTo>
                    <a:cubicBezTo>
                      <a:pt x="1930111" y="326936"/>
                      <a:pt x="1918238" y="334163"/>
                      <a:pt x="1906163" y="341191"/>
                    </a:cubicBezTo>
                    <a:cubicBezTo>
                      <a:pt x="1887850" y="351832"/>
                      <a:pt x="1869336" y="362072"/>
                      <a:pt x="1850923" y="372412"/>
                    </a:cubicBezTo>
                    <a:cubicBezTo>
                      <a:pt x="1821844" y="389077"/>
                      <a:pt x="1792160" y="404034"/>
                      <a:pt x="1762176" y="417788"/>
                    </a:cubicBezTo>
                    <a:cubicBezTo>
                      <a:pt x="1742052" y="427024"/>
                      <a:pt x="1721827" y="435757"/>
                      <a:pt x="1701200" y="443789"/>
                    </a:cubicBezTo>
                    <a:cubicBezTo>
                      <a:pt x="1659644" y="459850"/>
                      <a:pt x="1616578" y="472198"/>
                      <a:pt x="1572104" y="481535"/>
                    </a:cubicBezTo>
                    <a:cubicBezTo>
                      <a:pt x="1484564" y="483442"/>
                      <a:pt x="1390485" y="485049"/>
                      <a:pt x="1367241" y="485551"/>
                    </a:cubicBezTo>
                    <a:cubicBezTo>
                      <a:pt x="1332930" y="486153"/>
                      <a:pt x="1298618" y="487056"/>
                      <a:pt x="1264307" y="488161"/>
                    </a:cubicBezTo>
                    <a:cubicBezTo>
                      <a:pt x="1262898" y="488161"/>
                      <a:pt x="1261490" y="488261"/>
                      <a:pt x="1260081" y="488261"/>
                    </a:cubicBezTo>
                    <a:cubicBezTo>
                      <a:pt x="1262596" y="487357"/>
                      <a:pt x="1264810" y="485852"/>
                      <a:pt x="1266219" y="483442"/>
                    </a:cubicBezTo>
                    <a:cubicBezTo>
                      <a:pt x="1282217" y="456237"/>
                      <a:pt x="1288456" y="415780"/>
                      <a:pt x="1300429" y="381447"/>
                    </a:cubicBezTo>
                    <a:cubicBezTo>
                      <a:pt x="1304957" y="368196"/>
                      <a:pt x="1310391" y="355848"/>
                      <a:pt x="1318541" y="346311"/>
                    </a:cubicBezTo>
                    <a:cubicBezTo>
                      <a:pt x="1328100" y="334465"/>
                      <a:pt x="1339973" y="324526"/>
                      <a:pt x="1352350" y="315391"/>
                    </a:cubicBezTo>
                    <a:cubicBezTo>
                      <a:pt x="1372574" y="300533"/>
                      <a:pt x="1394610" y="287784"/>
                      <a:pt x="1414432" y="274633"/>
                    </a:cubicBezTo>
                    <a:cubicBezTo>
                      <a:pt x="1423589" y="268409"/>
                      <a:pt x="1435361" y="256965"/>
                      <a:pt x="1446530" y="248432"/>
                    </a:cubicBezTo>
                    <a:cubicBezTo>
                      <a:pt x="1449649" y="246122"/>
                      <a:pt x="1452366" y="244617"/>
                      <a:pt x="1455083" y="243010"/>
                    </a:cubicBezTo>
                    <a:cubicBezTo>
                      <a:pt x="1461019" y="249837"/>
                      <a:pt x="1467862" y="255960"/>
                      <a:pt x="1475509" y="261382"/>
                    </a:cubicBezTo>
                    <a:cubicBezTo>
                      <a:pt x="1486174" y="268911"/>
                      <a:pt x="1508311" y="272926"/>
                      <a:pt x="1534573" y="272926"/>
                    </a:cubicBezTo>
                    <a:cubicBezTo>
                      <a:pt x="1587600" y="272826"/>
                      <a:pt x="1657933" y="260377"/>
                      <a:pt x="1657933" y="260377"/>
                    </a:cubicBezTo>
                    <a:cubicBezTo>
                      <a:pt x="1663769" y="259474"/>
                      <a:pt x="1667794" y="254053"/>
                      <a:pt x="1666888" y="248231"/>
                    </a:cubicBezTo>
                    <a:cubicBezTo>
                      <a:pt x="1665983" y="242408"/>
                      <a:pt x="1660549" y="238393"/>
                      <a:pt x="1654713" y="239296"/>
                    </a:cubicBezTo>
                    <a:cubicBezTo>
                      <a:pt x="1654713" y="239296"/>
                      <a:pt x="1600177" y="246122"/>
                      <a:pt x="1551980" y="246122"/>
                    </a:cubicBezTo>
                    <a:cubicBezTo>
                      <a:pt x="1534875" y="246122"/>
                      <a:pt x="1518574" y="245320"/>
                      <a:pt x="1506097" y="242810"/>
                    </a:cubicBezTo>
                    <a:cubicBezTo>
                      <a:pt x="1500362" y="241605"/>
                      <a:pt x="1495532" y="240200"/>
                      <a:pt x="1492514" y="237991"/>
                    </a:cubicBezTo>
                    <a:cubicBezTo>
                      <a:pt x="1481345" y="229658"/>
                      <a:pt x="1472390" y="219419"/>
                      <a:pt x="1467157" y="207071"/>
                    </a:cubicBezTo>
                    <a:cubicBezTo>
                      <a:pt x="1462328" y="195928"/>
                      <a:pt x="1460818" y="183078"/>
                      <a:pt x="1463736" y="168421"/>
                    </a:cubicBezTo>
                    <a:cubicBezTo>
                      <a:pt x="1465950" y="156575"/>
                      <a:pt x="1472088" y="144830"/>
                      <a:pt x="1474905" y="133185"/>
                    </a:cubicBezTo>
                    <a:cubicBezTo>
                      <a:pt x="1476716" y="126057"/>
                      <a:pt x="1477421" y="118930"/>
                      <a:pt x="1476515" y="111902"/>
                    </a:cubicBezTo>
                    <a:cubicBezTo>
                      <a:pt x="1474804" y="98651"/>
                      <a:pt x="1468968" y="84998"/>
                      <a:pt x="1460516" y="71747"/>
                    </a:cubicBezTo>
                    <a:cubicBezTo>
                      <a:pt x="1443914" y="45847"/>
                      <a:pt x="1417552" y="21452"/>
                      <a:pt x="1402056" y="3984"/>
                    </a:cubicBezTo>
                    <a:cubicBezTo>
                      <a:pt x="1398031" y="-734"/>
                      <a:pt x="1391088" y="-1336"/>
                      <a:pt x="1386359" y="2578"/>
                    </a:cubicBezTo>
                    <a:cubicBezTo>
                      <a:pt x="1381630" y="6493"/>
                      <a:pt x="1381026" y="13521"/>
                      <a:pt x="1384950" y="18239"/>
                    </a:cubicBezTo>
                    <a:cubicBezTo>
                      <a:pt x="1397126" y="33398"/>
                      <a:pt x="1416847" y="53977"/>
                      <a:pt x="1431538" y="75762"/>
                    </a:cubicBezTo>
                    <a:cubicBezTo>
                      <a:pt x="1440292" y="88712"/>
                      <a:pt x="1447335" y="102064"/>
                      <a:pt x="1448542" y="115014"/>
                    </a:cubicBezTo>
                    <a:cubicBezTo>
                      <a:pt x="1448844" y="118729"/>
                      <a:pt x="1448039" y="122342"/>
                      <a:pt x="1447033" y="125957"/>
                    </a:cubicBezTo>
                    <a:cubicBezTo>
                      <a:pt x="1443713" y="138104"/>
                      <a:pt x="1437172" y="150251"/>
                      <a:pt x="1434456" y="162599"/>
                    </a:cubicBezTo>
                    <a:cubicBezTo>
                      <a:pt x="1430129" y="183882"/>
                      <a:pt x="1432443" y="202654"/>
                      <a:pt x="1439487" y="218917"/>
                    </a:cubicBezTo>
                    <a:cubicBezTo>
                      <a:pt x="1440493" y="221125"/>
                      <a:pt x="1442203" y="222832"/>
                      <a:pt x="1443310" y="224940"/>
                    </a:cubicBezTo>
                    <a:cubicBezTo>
                      <a:pt x="1439990" y="226647"/>
                      <a:pt x="1436871" y="227852"/>
                      <a:pt x="1433349" y="230161"/>
                    </a:cubicBezTo>
                    <a:cubicBezTo>
                      <a:pt x="1422180" y="237690"/>
                      <a:pt x="1410106" y="247929"/>
                      <a:pt x="1400949" y="253350"/>
                    </a:cubicBezTo>
                    <a:cubicBezTo>
                      <a:pt x="1380121" y="265698"/>
                      <a:pt x="1356676" y="277142"/>
                      <a:pt x="1335546" y="291599"/>
                    </a:cubicBezTo>
                    <a:cubicBezTo>
                      <a:pt x="1320554" y="301738"/>
                      <a:pt x="1306769" y="313483"/>
                      <a:pt x="1295298" y="327237"/>
                    </a:cubicBezTo>
                    <a:cubicBezTo>
                      <a:pt x="1285236" y="339685"/>
                      <a:pt x="1278092" y="355345"/>
                      <a:pt x="1272960" y="372613"/>
                    </a:cubicBezTo>
                    <a:cubicBezTo>
                      <a:pt x="1267929" y="389378"/>
                      <a:pt x="1264508" y="407649"/>
                      <a:pt x="1260886" y="425117"/>
                    </a:cubicBezTo>
                    <a:cubicBezTo>
                      <a:pt x="1257163" y="442584"/>
                      <a:pt x="1253440" y="459248"/>
                      <a:pt x="1246698" y="472801"/>
                    </a:cubicBezTo>
                    <a:cubicBezTo>
                      <a:pt x="1243780" y="478222"/>
                      <a:pt x="1245692" y="484948"/>
                      <a:pt x="1251126" y="487860"/>
                    </a:cubicBezTo>
                    <a:cubicBezTo>
                      <a:pt x="1252836" y="488763"/>
                      <a:pt x="1254748" y="488462"/>
                      <a:pt x="1256559" y="488462"/>
                    </a:cubicBezTo>
                    <a:cubicBezTo>
                      <a:pt x="1179182" y="490972"/>
                      <a:pt x="1101805" y="494084"/>
                      <a:pt x="1024529" y="496393"/>
                    </a:cubicBezTo>
                    <a:cubicBezTo>
                      <a:pt x="995047" y="497396"/>
                      <a:pt x="965565" y="496995"/>
                      <a:pt x="936084" y="497698"/>
                    </a:cubicBezTo>
                    <a:cubicBezTo>
                      <a:pt x="983375" y="484747"/>
                      <a:pt x="1037509" y="461558"/>
                      <a:pt x="1078361" y="427325"/>
                    </a:cubicBezTo>
                    <a:cubicBezTo>
                      <a:pt x="1113578" y="397911"/>
                      <a:pt x="1138431" y="360968"/>
                      <a:pt x="1142255" y="317801"/>
                    </a:cubicBezTo>
                    <a:cubicBezTo>
                      <a:pt x="1146279" y="269513"/>
                      <a:pt x="1117301" y="229859"/>
                      <a:pt x="1078663" y="212994"/>
                    </a:cubicBezTo>
                    <a:cubicBezTo>
                      <a:pt x="1040628" y="196329"/>
                      <a:pt x="993337" y="201449"/>
                      <a:pt x="960233" y="241304"/>
                    </a:cubicBezTo>
                    <a:cubicBezTo>
                      <a:pt x="956107" y="246423"/>
                      <a:pt x="952183" y="252145"/>
                      <a:pt x="948963" y="258169"/>
                    </a:cubicBezTo>
                    <a:cubicBezTo>
                      <a:pt x="945643" y="264393"/>
                      <a:pt x="943026" y="270919"/>
                      <a:pt x="941517" y="277645"/>
                    </a:cubicBezTo>
                    <a:cubicBezTo>
                      <a:pt x="930650" y="324225"/>
                      <a:pt x="962547" y="350728"/>
                      <a:pt x="995651" y="355245"/>
                    </a:cubicBezTo>
                    <a:cubicBezTo>
                      <a:pt x="1019800" y="358558"/>
                      <a:pt x="1043848" y="349623"/>
                      <a:pt x="1053105" y="330349"/>
                    </a:cubicBezTo>
                    <a:cubicBezTo>
                      <a:pt x="1058237" y="319708"/>
                      <a:pt x="1059343" y="305453"/>
                      <a:pt x="1052300" y="287684"/>
                    </a:cubicBezTo>
                    <a:cubicBezTo>
                      <a:pt x="1050187" y="281961"/>
                      <a:pt x="1043747" y="279050"/>
                      <a:pt x="1038012" y="281258"/>
                    </a:cubicBezTo>
                    <a:cubicBezTo>
                      <a:pt x="1032277" y="283367"/>
                      <a:pt x="1029359" y="289791"/>
                      <a:pt x="1031572" y="295514"/>
                    </a:cubicBezTo>
                    <a:cubicBezTo>
                      <a:pt x="1036301" y="308665"/>
                      <a:pt x="1035094" y="318202"/>
                      <a:pt x="1029258" y="324125"/>
                    </a:cubicBezTo>
                    <a:cubicBezTo>
                      <a:pt x="1022416" y="331152"/>
                      <a:pt x="1010643" y="332758"/>
                      <a:pt x="999273" y="330951"/>
                    </a:cubicBezTo>
                    <a:cubicBezTo>
                      <a:pt x="979552" y="327739"/>
                      <a:pt x="960333" y="311777"/>
                      <a:pt x="967578" y="283969"/>
                    </a:cubicBezTo>
                    <a:cubicBezTo>
                      <a:pt x="968685" y="279552"/>
                      <a:pt x="970596" y="275235"/>
                      <a:pt x="972911" y="271019"/>
                    </a:cubicBezTo>
                    <a:cubicBezTo>
                      <a:pt x="975326" y="266702"/>
                      <a:pt x="978244" y="262687"/>
                      <a:pt x="981363" y="259072"/>
                    </a:cubicBezTo>
                    <a:cubicBezTo>
                      <a:pt x="1005612" y="230763"/>
                      <a:pt x="1039421" y="227651"/>
                      <a:pt x="1066689" y="239899"/>
                    </a:cubicBezTo>
                    <a:cubicBezTo>
                      <a:pt x="1094359" y="252347"/>
                      <a:pt x="1115389" y="280556"/>
                      <a:pt x="1112370" y="315291"/>
                    </a:cubicBezTo>
                    <a:cubicBezTo>
                      <a:pt x="1109553" y="350828"/>
                      <a:pt x="1088322" y="380845"/>
                      <a:pt x="1059746" y="405540"/>
                    </a:cubicBezTo>
                    <a:cubicBezTo>
                      <a:pt x="1015876" y="443387"/>
                      <a:pt x="954497" y="468886"/>
                      <a:pt x="906602" y="479828"/>
                    </a:cubicBezTo>
                    <a:cubicBezTo>
                      <a:pt x="891911" y="483141"/>
                      <a:pt x="877221" y="486253"/>
                      <a:pt x="862329" y="488963"/>
                    </a:cubicBezTo>
                    <a:cubicBezTo>
                      <a:pt x="847638" y="491674"/>
                      <a:pt x="832847" y="493983"/>
                      <a:pt x="817855" y="495790"/>
                    </a:cubicBezTo>
                    <a:cubicBezTo>
                      <a:pt x="817855" y="495790"/>
                      <a:pt x="812422" y="497396"/>
                      <a:pt x="805479" y="499505"/>
                    </a:cubicBezTo>
                    <a:cubicBezTo>
                      <a:pt x="678999" y="500709"/>
                      <a:pt x="552620" y="501814"/>
                      <a:pt x="426040" y="502516"/>
                    </a:cubicBezTo>
                    <a:cubicBezTo>
                      <a:pt x="438315" y="492076"/>
                      <a:pt x="450994" y="481936"/>
                      <a:pt x="461257" y="469388"/>
                    </a:cubicBezTo>
                    <a:cubicBezTo>
                      <a:pt x="476752" y="450515"/>
                      <a:pt x="488927" y="429433"/>
                      <a:pt x="496071" y="407147"/>
                    </a:cubicBezTo>
                    <a:cubicBezTo>
                      <a:pt x="498788" y="398312"/>
                      <a:pt x="500700" y="389378"/>
                      <a:pt x="502109" y="380443"/>
                    </a:cubicBezTo>
                    <a:cubicBezTo>
                      <a:pt x="505127" y="361068"/>
                      <a:pt x="505731" y="341291"/>
                      <a:pt x="509454" y="322017"/>
                    </a:cubicBezTo>
                    <a:cubicBezTo>
                      <a:pt x="511366" y="311074"/>
                      <a:pt x="514183" y="300533"/>
                      <a:pt x="517503" y="290093"/>
                    </a:cubicBezTo>
                    <a:cubicBezTo>
                      <a:pt x="521025" y="279552"/>
                      <a:pt x="525050" y="269212"/>
                      <a:pt x="529578" y="258771"/>
                    </a:cubicBezTo>
                    <a:cubicBezTo>
                      <a:pt x="530182" y="257466"/>
                      <a:pt x="535917" y="246423"/>
                      <a:pt x="538936" y="237489"/>
                    </a:cubicBezTo>
                    <a:cubicBezTo>
                      <a:pt x="540043" y="234076"/>
                      <a:pt x="539841" y="231968"/>
                      <a:pt x="540143" y="229257"/>
                    </a:cubicBezTo>
                    <a:cubicBezTo>
                      <a:pt x="540646" y="229357"/>
                      <a:pt x="541149" y="229558"/>
                      <a:pt x="541653" y="229658"/>
                    </a:cubicBezTo>
                    <a:cubicBezTo>
                      <a:pt x="576769" y="234076"/>
                      <a:pt x="611382" y="231466"/>
                      <a:pt x="645794" y="234879"/>
                    </a:cubicBezTo>
                    <a:cubicBezTo>
                      <a:pt x="659378" y="236184"/>
                      <a:pt x="672962" y="238393"/>
                      <a:pt x="686545" y="242709"/>
                    </a:cubicBezTo>
                    <a:cubicBezTo>
                      <a:pt x="696306" y="245821"/>
                      <a:pt x="706971" y="253451"/>
                      <a:pt x="717738" y="260579"/>
                    </a:cubicBezTo>
                    <a:cubicBezTo>
                      <a:pt x="731221" y="269413"/>
                      <a:pt x="744905" y="277645"/>
                      <a:pt x="757583" y="280054"/>
                    </a:cubicBezTo>
                    <a:cubicBezTo>
                      <a:pt x="772576" y="282865"/>
                      <a:pt x="786864" y="279452"/>
                      <a:pt x="798435" y="262285"/>
                    </a:cubicBezTo>
                    <a:cubicBezTo>
                      <a:pt x="801957" y="257266"/>
                      <a:pt x="800749" y="250339"/>
                      <a:pt x="795719" y="246825"/>
                    </a:cubicBezTo>
                    <a:cubicBezTo>
                      <a:pt x="790687" y="243211"/>
                      <a:pt x="783745" y="244416"/>
                      <a:pt x="780223" y="249436"/>
                    </a:cubicBezTo>
                    <a:cubicBezTo>
                      <a:pt x="772676" y="259575"/>
                      <a:pt x="763621" y="258169"/>
                      <a:pt x="754363" y="253652"/>
                    </a:cubicBezTo>
                    <a:cubicBezTo>
                      <a:pt x="743698" y="248532"/>
                      <a:pt x="732730" y="239798"/>
                      <a:pt x="722064" y="232269"/>
                    </a:cubicBezTo>
                    <a:cubicBezTo>
                      <a:pt x="712807" y="225744"/>
                      <a:pt x="703752" y="220122"/>
                      <a:pt x="695299" y="217110"/>
                    </a:cubicBezTo>
                    <a:cubicBezTo>
                      <a:pt x="679905" y="211689"/>
                      <a:pt x="664510" y="208476"/>
                      <a:pt x="649014" y="206569"/>
                    </a:cubicBezTo>
                    <a:cubicBezTo>
                      <a:pt x="614904" y="202353"/>
                      <a:pt x="580391" y="204762"/>
                      <a:pt x="545577" y="199943"/>
                    </a:cubicBezTo>
                    <a:cubicBezTo>
                      <a:pt x="528572" y="197836"/>
                      <a:pt x="511970" y="193318"/>
                      <a:pt x="496172" y="187094"/>
                    </a:cubicBezTo>
                    <a:cubicBezTo>
                      <a:pt x="480073" y="180769"/>
                      <a:pt x="464678" y="172637"/>
                      <a:pt x="450491" y="163001"/>
                    </a:cubicBezTo>
                    <a:cubicBezTo>
                      <a:pt x="433385" y="151455"/>
                      <a:pt x="407123" y="125656"/>
                      <a:pt x="395552" y="99755"/>
                    </a:cubicBezTo>
                    <a:cubicBezTo>
                      <a:pt x="388609" y="84195"/>
                      <a:pt x="386697" y="68434"/>
                      <a:pt x="400180" y="57291"/>
                    </a:cubicBezTo>
                    <a:cubicBezTo>
                      <a:pt x="404809" y="53676"/>
                      <a:pt x="405614" y="46950"/>
                      <a:pt x="401992" y="42333"/>
                    </a:cubicBezTo>
                    <a:cubicBezTo>
                      <a:pt x="398369" y="37715"/>
                      <a:pt x="391628" y="36912"/>
                      <a:pt x="386999" y="40526"/>
                    </a:cubicBezTo>
                    <a:cubicBezTo>
                      <a:pt x="364158" y="57692"/>
                      <a:pt x="363051" y="83191"/>
                      <a:pt x="373415" y="109091"/>
                    </a:cubicBezTo>
                    <a:cubicBezTo>
                      <a:pt x="385691" y="139911"/>
                      <a:pt x="415173" y="171132"/>
                      <a:pt x="434592" y="185387"/>
                    </a:cubicBezTo>
                    <a:cubicBezTo>
                      <a:pt x="450289" y="196731"/>
                      <a:pt x="467193" y="206469"/>
                      <a:pt x="485104" y="214098"/>
                    </a:cubicBezTo>
                    <a:cubicBezTo>
                      <a:pt x="495468" y="218415"/>
                      <a:pt x="506637" y="220222"/>
                      <a:pt x="517503" y="223033"/>
                    </a:cubicBezTo>
                    <a:cubicBezTo>
                      <a:pt x="517503" y="223134"/>
                      <a:pt x="517403" y="223234"/>
                      <a:pt x="517403" y="223334"/>
                    </a:cubicBezTo>
                    <a:cubicBezTo>
                      <a:pt x="517604" y="225041"/>
                      <a:pt x="518107" y="226547"/>
                      <a:pt x="518912" y="227952"/>
                    </a:cubicBezTo>
                    <a:cubicBezTo>
                      <a:pt x="516095" y="235783"/>
                      <a:pt x="508649" y="247227"/>
                      <a:pt x="508045" y="248432"/>
                    </a:cubicBezTo>
                    <a:cubicBezTo>
                      <a:pt x="502410" y="259274"/>
                      <a:pt x="497279" y="270115"/>
                      <a:pt x="492952" y="281258"/>
                    </a:cubicBezTo>
                    <a:cubicBezTo>
                      <a:pt x="488424" y="292602"/>
                      <a:pt x="484802" y="304248"/>
                      <a:pt x="481985" y="316294"/>
                    </a:cubicBezTo>
                    <a:cubicBezTo>
                      <a:pt x="477557" y="335871"/>
                      <a:pt x="475746" y="355848"/>
                      <a:pt x="472426" y="375624"/>
                    </a:cubicBezTo>
                    <a:cubicBezTo>
                      <a:pt x="471118" y="383355"/>
                      <a:pt x="469608" y="391084"/>
                      <a:pt x="467395" y="398614"/>
                    </a:cubicBezTo>
                    <a:cubicBezTo>
                      <a:pt x="462162" y="417888"/>
                      <a:pt x="452302" y="436159"/>
                      <a:pt x="440026" y="452924"/>
                    </a:cubicBezTo>
                    <a:cubicBezTo>
                      <a:pt x="427449" y="470191"/>
                      <a:pt x="412557" y="486052"/>
                      <a:pt x="396860" y="499505"/>
                    </a:cubicBezTo>
                    <a:cubicBezTo>
                      <a:pt x="395854" y="500307"/>
                      <a:pt x="395753" y="501612"/>
                      <a:pt x="395149" y="502616"/>
                    </a:cubicBezTo>
                    <a:cubicBezTo>
                      <a:pt x="368485" y="502817"/>
                      <a:pt x="341720" y="502616"/>
                      <a:pt x="315056" y="503018"/>
                    </a:cubicBezTo>
                    <a:cubicBezTo>
                      <a:pt x="213429" y="504423"/>
                      <a:pt x="112004" y="507335"/>
                      <a:pt x="10579" y="512856"/>
                    </a:cubicBezTo>
                    <a:cubicBezTo>
                      <a:pt x="4441" y="513158"/>
                      <a:pt x="-288" y="518377"/>
                      <a:pt x="14" y="524502"/>
                    </a:cubicBezTo>
                    <a:cubicBezTo>
                      <a:pt x="215" y="526911"/>
                      <a:pt x="1624" y="528919"/>
                      <a:pt x="3032" y="530725"/>
                    </a:cubicBezTo>
                    <a:close/>
                    <a:moveTo>
                      <a:pt x="1984848" y="305754"/>
                    </a:moveTo>
                    <a:cubicBezTo>
                      <a:pt x="1988370" y="308264"/>
                      <a:pt x="1993099" y="308464"/>
                      <a:pt x="1996822" y="306155"/>
                    </a:cubicBezTo>
                    <a:cubicBezTo>
                      <a:pt x="1990986" y="309970"/>
                      <a:pt x="1987162" y="308765"/>
                      <a:pt x="1984848" y="305754"/>
                    </a:cubicBezTo>
                    <a:close/>
                    <a:moveTo>
                      <a:pt x="2333095" y="418390"/>
                    </a:moveTo>
                    <a:cubicBezTo>
                      <a:pt x="2333598" y="420699"/>
                      <a:pt x="2334705" y="422707"/>
                      <a:pt x="2336919" y="424213"/>
                    </a:cubicBezTo>
                    <a:cubicBezTo>
                      <a:pt x="2336516" y="424012"/>
                      <a:pt x="2336214" y="423610"/>
                      <a:pt x="2335812" y="423309"/>
                    </a:cubicBezTo>
                    <a:cubicBezTo>
                      <a:pt x="2334403" y="421904"/>
                      <a:pt x="2333497" y="420197"/>
                      <a:pt x="2333095" y="418390"/>
                    </a:cubicBezTo>
                    <a:close/>
                    <a:moveTo>
                      <a:pt x="1060652" y="878975"/>
                    </a:moveTo>
                    <a:cubicBezTo>
                      <a:pt x="1060350" y="878674"/>
                      <a:pt x="1060853" y="877871"/>
                      <a:pt x="1061456" y="876968"/>
                    </a:cubicBezTo>
                    <a:lnTo>
                      <a:pt x="1061456" y="877068"/>
                    </a:lnTo>
                    <a:cubicBezTo>
                      <a:pt x="1061155" y="877670"/>
                      <a:pt x="1060853" y="878373"/>
                      <a:pt x="1060652" y="878975"/>
                    </a:cubicBezTo>
                    <a:close/>
                    <a:moveTo>
                      <a:pt x="1579852" y="158182"/>
                    </a:moveTo>
                    <a:cubicBezTo>
                      <a:pt x="1577437" y="158081"/>
                      <a:pt x="1575525" y="157680"/>
                      <a:pt x="1576632" y="156274"/>
                    </a:cubicBezTo>
                    <a:cubicBezTo>
                      <a:pt x="1577538" y="156977"/>
                      <a:pt x="1578544" y="157479"/>
                      <a:pt x="1579651" y="157780"/>
                    </a:cubicBezTo>
                    <a:lnTo>
                      <a:pt x="1579852" y="158182"/>
                    </a:lnTo>
                    <a:close/>
                    <a:moveTo>
                      <a:pt x="1587700" y="206168"/>
                    </a:moveTo>
                    <a:cubicBezTo>
                      <a:pt x="1573714" y="210384"/>
                      <a:pt x="1560432" y="210685"/>
                      <a:pt x="1547754" y="207874"/>
                    </a:cubicBezTo>
                    <a:cubicBezTo>
                      <a:pt x="1534170" y="204963"/>
                      <a:pt x="1521492" y="198739"/>
                      <a:pt x="1508814" y="192314"/>
                    </a:cubicBezTo>
                    <a:cubicBezTo>
                      <a:pt x="1497947" y="186793"/>
                      <a:pt x="1487382" y="180869"/>
                      <a:pt x="1475710" y="177958"/>
                    </a:cubicBezTo>
                    <a:cubicBezTo>
                      <a:pt x="1469673" y="176854"/>
                      <a:pt x="1465749" y="171031"/>
                      <a:pt x="1466755" y="165008"/>
                    </a:cubicBezTo>
                    <a:cubicBezTo>
                      <a:pt x="1467862" y="158985"/>
                      <a:pt x="1473698" y="154969"/>
                      <a:pt x="1479735" y="156074"/>
                    </a:cubicBezTo>
                    <a:cubicBezTo>
                      <a:pt x="1493419" y="157680"/>
                      <a:pt x="1506701" y="162298"/>
                      <a:pt x="1519983" y="167317"/>
                    </a:cubicBezTo>
                    <a:cubicBezTo>
                      <a:pt x="1531252" y="171634"/>
                      <a:pt x="1542421" y="176051"/>
                      <a:pt x="1554093" y="178461"/>
                    </a:cubicBezTo>
                    <a:cubicBezTo>
                      <a:pt x="1562344" y="180267"/>
                      <a:pt x="1570897" y="181271"/>
                      <a:pt x="1580254" y="178962"/>
                    </a:cubicBezTo>
                    <a:cubicBezTo>
                      <a:pt x="1582468" y="178461"/>
                      <a:pt x="1583977" y="177456"/>
                      <a:pt x="1584279" y="175549"/>
                    </a:cubicBezTo>
                    <a:cubicBezTo>
                      <a:pt x="1584682" y="173140"/>
                      <a:pt x="1584581" y="170530"/>
                      <a:pt x="1583977" y="168120"/>
                    </a:cubicBezTo>
                    <a:cubicBezTo>
                      <a:pt x="1584078" y="168120"/>
                      <a:pt x="1584179" y="168120"/>
                      <a:pt x="1584279" y="168020"/>
                    </a:cubicBezTo>
                    <a:cubicBezTo>
                      <a:pt x="1584480" y="168020"/>
                      <a:pt x="1584078" y="167618"/>
                      <a:pt x="1583977" y="167317"/>
                    </a:cubicBezTo>
                    <a:cubicBezTo>
                      <a:pt x="1582971" y="165610"/>
                      <a:pt x="1581361" y="160992"/>
                      <a:pt x="1579852" y="158182"/>
                    </a:cubicBezTo>
                    <a:lnTo>
                      <a:pt x="1580858" y="158182"/>
                    </a:lnTo>
                    <a:cubicBezTo>
                      <a:pt x="1580456" y="158081"/>
                      <a:pt x="1580053" y="157981"/>
                      <a:pt x="1579651" y="157780"/>
                    </a:cubicBezTo>
                    <a:cubicBezTo>
                      <a:pt x="1578745" y="156174"/>
                      <a:pt x="1577739" y="155270"/>
                      <a:pt x="1576934" y="155973"/>
                    </a:cubicBezTo>
                    <a:cubicBezTo>
                      <a:pt x="1576833" y="156074"/>
                      <a:pt x="1576733" y="156174"/>
                      <a:pt x="1576632" y="156274"/>
                    </a:cubicBezTo>
                    <a:cubicBezTo>
                      <a:pt x="1573613" y="154066"/>
                      <a:pt x="1571802" y="150150"/>
                      <a:pt x="1572507" y="146135"/>
                    </a:cubicBezTo>
                    <a:cubicBezTo>
                      <a:pt x="1573010" y="139710"/>
                      <a:pt x="1577437" y="137903"/>
                      <a:pt x="1581462" y="136899"/>
                    </a:cubicBezTo>
                    <a:cubicBezTo>
                      <a:pt x="1583273" y="136498"/>
                      <a:pt x="1587499" y="136799"/>
                      <a:pt x="1592027" y="140513"/>
                    </a:cubicBezTo>
                    <a:cubicBezTo>
                      <a:pt x="1596253" y="144127"/>
                      <a:pt x="1605510" y="156876"/>
                      <a:pt x="1606013" y="158081"/>
                    </a:cubicBezTo>
                    <a:cubicBezTo>
                      <a:pt x="1610843" y="168220"/>
                      <a:pt x="1611346" y="180368"/>
                      <a:pt x="1607221" y="189905"/>
                    </a:cubicBezTo>
                    <a:cubicBezTo>
                      <a:pt x="1604001" y="197233"/>
                      <a:pt x="1597561" y="202955"/>
                      <a:pt x="1587700" y="206168"/>
                    </a:cubicBezTo>
                    <a:close/>
                    <a:moveTo>
                      <a:pt x="1302341" y="848758"/>
                    </a:moveTo>
                    <a:cubicBezTo>
                      <a:pt x="1298015" y="853075"/>
                      <a:pt x="1297914" y="860103"/>
                      <a:pt x="1302241" y="864519"/>
                    </a:cubicBezTo>
                    <a:cubicBezTo>
                      <a:pt x="1306567" y="868836"/>
                      <a:pt x="1313611" y="868936"/>
                      <a:pt x="1317937" y="864620"/>
                    </a:cubicBezTo>
                    <a:cubicBezTo>
                      <a:pt x="1330515" y="853677"/>
                      <a:pt x="1349935" y="844441"/>
                      <a:pt x="1369958" y="837414"/>
                    </a:cubicBezTo>
                    <a:cubicBezTo>
                      <a:pt x="1377505" y="834703"/>
                      <a:pt x="1385051" y="832395"/>
                      <a:pt x="1392497" y="830487"/>
                    </a:cubicBezTo>
                    <a:cubicBezTo>
                      <a:pt x="1399540" y="828781"/>
                      <a:pt x="1406383" y="827275"/>
                      <a:pt x="1412923" y="826572"/>
                    </a:cubicBezTo>
                    <a:cubicBezTo>
                      <a:pt x="1410407" y="828179"/>
                      <a:pt x="1408596" y="830889"/>
                      <a:pt x="1408194" y="834101"/>
                    </a:cubicBezTo>
                    <a:cubicBezTo>
                      <a:pt x="1407590" y="836712"/>
                      <a:pt x="1408496" y="838920"/>
                      <a:pt x="1409502" y="840828"/>
                    </a:cubicBezTo>
                    <a:cubicBezTo>
                      <a:pt x="1410609" y="843136"/>
                      <a:pt x="1413426" y="846047"/>
                      <a:pt x="1419363" y="846249"/>
                    </a:cubicBezTo>
                    <a:cubicBezTo>
                      <a:pt x="1420268" y="846249"/>
                      <a:pt x="1422381" y="845847"/>
                      <a:pt x="1425299" y="844843"/>
                    </a:cubicBezTo>
                    <a:cubicBezTo>
                      <a:pt x="1429525" y="843438"/>
                      <a:pt x="1437172" y="839824"/>
                      <a:pt x="1442707" y="835708"/>
                    </a:cubicBezTo>
                    <a:cubicBezTo>
                      <a:pt x="1446731" y="832796"/>
                      <a:pt x="1449448" y="829282"/>
                      <a:pt x="1450957" y="826170"/>
                    </a:cubicBezTo>
                    <a:cubicBezTo>
                      <a:pt x="1453272" y="821553"/>
                      <a:pt x="1452769" y="817036"/>
                      <a:pt x="1451058" y="812618"/>
                    </a:cubicBezTo>
                    <a:cubicBezTo>
                      <a:pt x="1449348" y="808301"/>
                      <a:pt x="1443612" y="802378"/>
                      <a:pt x="1428922" y="799668"/>
                    </a:cubicBezTo>
                    <a:cubicBezTo>
                      <a:pt x="1416042" y="797560"/>
                      <a:pt x="1400949" y="798062"/>
                      <a:pt x="1385655" y="801475"/>
                    </a:cubicBezTo>
                    <a:cubicBezTo>
                      <a:pt x="1376800" y="803382"/>
                      <a:pt x="1367845" y="806294"/>
                      <a:pt x="1359292" y="809908"/>
                    </a:cubicBezTo>
                    <a:cubicBezTo>
                      <a:pt x="1336351" y="819746"/>
                      <a:pt x="1315523" y="834302"/>
                      <a:pt x="1302341" y="848758"/>
                    </a:cubicBezTo>
                    <a:close/>
                    <a:moveTo>
                      <a:pt x="1423891" y="826170"/>
                    </a:moveTo>
                    <a:lnTo>
                      <a:pt x="1423891" y="826170"/>
                    </a:lnTo>
                    <a:lnTo>
                      <a:pt x="1424796" y="826673"/>
                    </a:lnTo>
                    <a:lnTo>
                      <a:pt x="1423891" y="826170"/>
                    </a:lnTo>
                    <a:close/>
                    <a:moveTo>
                      <a:pt x="1416746" y="824966"/>
                    </a:moveTo>
                    <a:cubicBezTo>
                      <a:pt x="1416344" y="824163"/>
                      <a:pt x="1417954" y="824665"/>
                      <a:pt x="1418759" y="824865"/>
                    </a:cubicBezTo>
                    <a:cubicBezTo>
                      <a:pt x="1418055" y="824865"/>
                      <a:pt x="1417451" y="824865"/>
                      <a:pt x="1416746" y="824966"/>
                    </a:cubicBezTo>
                    <a:lnTo>
                      <a:pt x="1416746" y="824966"/>
                    </a:lnTo>
                    <a:close/>
                    <a:moveTo>
                      <a:pt x="750943" y="890319"/>
                    </a:moveTo>
                    <a:cubicBezTo>
                      <a:pt x="766740" y="892528"/>
                      <a:pt x="787065" y="898350"/>
                      <a:pt x="808497" y="904273"/>
                    </a:cubicBezTo>
                    <a:cubicBezTo>
                      <a:pt x="826408" y="909193"/>
                      <a:pt x="845123" y="913911"/>
                      <a:pt x="862430" y="916119"/>
                    </a:cubicBezTo>
                    <a:cubicBezTo>
                      <a:pt x="877321" y="918027"/>
                      <a:pt x="891207" y="918629"/>
                      <a:pt x="902275" y="912906"/>
                    </a:cubicBezTo>
                    <a:cubicBezTo>
                      <a:pt x="906501" y="910899"/>
                      <a:pt x="906803" y="906783"/>
                      <a:pt x="906099" y="902767"/>
                    </a:cubicBezTo>
                    <a:cubicBezTo>
                      <a:pt x="904791" y="894736"/>
                      <a:pt x="900565" y="886404"/>
                      <a:pt x="896842" y="880882"/>
                    </a:cubicBezTo>
                    <a:cubicBezTo>
                      <a:pt x="895936" y="879678"/>
                      <a:pt x="891308" y="874157"/>
                      <a:pt x="890000" y="872651"/>
                    </a:cubicBezTo>
                    <a:cubicBezTo>
                      <a:pt x="886075" y="872952"/>
                      <a:pt x="882151" y="871145"/>
                      <a:pt x="879938" y="867531"/>
                    </a:cubicBezTo>
                    <a:cubicBezTo>
                      <a:pt x="876919" y="862511"/>
                      <a:pt x="878529" y="855987"/>
                      <a:pt x="883560" y="852974"/>
                    </a:cubicBezTo>
                    <a:cubicBezTo>
                      <a:pt x="887484" y="850264"/>
                      <a:pt x="892113" y="850163"/>
                      <a:pt x="897043" y="851669"/>
                    </a:cubicBezTo>
                    <a:cubicBezTo>
                      <a:pt x="904288" y="853878"/>
                      <a:pt x="913142" y="863917"/>
                      <a:pt x="915557" y="866828"/>
                    </a:cubicBezTo>
                    <a:cubicBezTo>
                      <a:pt x="923204" y="876064"/>
                      <a:pt x="931656" y="891524"/>
                      <a:pt x="932864" y="905378"/>
                    </a:cubicBezTo>
                    <a:cubicBezTo>
                      <a:pt x="933870" y="918227"/>
                      <a:pt x="929040" y="929772"/>
                      <a:pt x="915658" y="937602"/>
                    </a:cubicBezTo>
                    <a:cubicBezTo>
                      <a:pt x="900062" y="946436"/>
                      <a:pt x="880139" y="948746"/>
                      <a:pt x="858606" y="945935"/>
                    </a:cubicBezTo>
                    <a:cubicBezTo>
                      <a:pt x="839589" y="943525"/>
                      <a:pt x="819465" y="937101"/>
                      <a:pt x="800347" y="930375"/>
                    </a:cubicBezTo>
                    <a:cubicBezTo>
                      <a:pt x="780324" y="923347"/>
                      <a:pt x="761709" y="915617"/>
                      <a:pt x="746918" y="912204"/>
                    </a:cubicBezTo>
                    <a:cubicBezTo>
                      <a:pt x="740881" y="910999"/>
                      <a:pt x="736856" y="905277"/>
                      <a:pt x="737962" y="899254"/>
                    </a:cubicBezTo>
                    <a:cubicBezTo>
                      <a:pt x="739069" y="893230"/>
                      <a:pt x="744905" y="889215"/>
                      <a:pt x="750943" y="890319"/>
                    </a:cubicBezTo>
                    <a:close/>
                    <a:moveTo>
                      <a:pt x="702846" y="205666"/>
                    </a:moveTo>
                    <a:cubicBezTo>
                      <a:pt x="701135" y="206268"/>
                      <a:pt x="698620" y="206268"/>
                      <a:pt x="695601" y="205565"/>
                    </a:cubicBezTo>
                    <a:cubicBezTo>
                      <a:pt x="692080" y="204661"/>
                      <a:pt x="685036" y="200144"/>
                      <a:pt x="683426" y="199341"/>
                    </a:cubicBezTo>
                    <a:cubicBezTo>
                      <a:pt x="676282" y="195827"/>
                      <a:pt x="669440" y="191912"/>
                      <a:pt x="662799" y="187696"/>
                    </a:cubicBezTo>
                    <a:cubicBezTo>
                      <a:pt x="656158" y="183480"/>
                      <a:pt x="649719" y="179063"/>
                      <a:pt x="643380" y="174545"/>
                    </a:cubicBezTo>
                    <a:cubicBezTo>
                      <a:pt x="628890" y="163703"/>
                      <a:pt x="613093" y="146537"/>
                      <a:pt x="596792" y="128768"/>
                    </a:cubicBezTo>
                    <a:cubicBezTo>
                      <a:pt x="591258" y="122745"/>
                      <a:pt x="585825" y="116721"/>
                      <a:pt x="580190" y="110898"/>
                    </a:cubicBezTo>
                    <a:cubicBezTo>
                      <a:pt x="571838" y="102265"/>
                      <a:pt x="563386" y="94033"/>
                      <a:pt x="554230" y="87709"/>
                    </a:cubicBezTo>
                    <a:cubicBezTo>
                      <a:pt x="541552" y="78874"/>
                      <a:pt x="527968" y="73052"/>
                      <a:pt x="512674" y="75762"/>
                    </a:cubicBezTo>
                    <a:cubicBezTo>
                      <a:pt x="506737" y="77067"/>
                      <a:pt x="500700" y="73353"/>
                      <a:pt x="499392" y="67330"/>
                    </a:cubicBezTo>
                    <a:cubicBezTo>
                      <a:pt x="498084" y="61306"/>
                      <a:pt x="501807" y="55383"/>
                      <a:pt x="507844" y="54078"/>
                    </a:cubicBezTo>
                    <a:cubicBezTo>
                      <a:pt x="529377" y="48255"/>
                      <a:pt x="549803" y="53476"/>
                      <a:pt x="569021" y="64820"/>
                    </a:cubicBezTo>
                    <a:cubicBezTo>
                      <a:pt x="586931" y="75461"/>
                      <a:pt x="603936" y="91724"/>
                      <a:pt x="619130" y="108690"/>
                    </a:cubicBezTo>
                    <a:cubicBezTo>
                      <a:pt x="634122" y="125355"/>
                      <a:pt x="647002" y="142822"/>
                      <a:pt x="659881" y="153564"/>
                    </a:cubicBezTo>
                    <a:cubicBezTo>
                      <a:pt x="665415" y="158382"/>
                      <a:pt x="671050" y="163001"/>
                      <a:pt x="676785" y="167418"/>
                    </a:cubicBezTo>
                    <a:cubicBezTo>
                      <a:pt x="682521" y="171734"/>
                      <a:pt x="702645" y="183781"/>
                      <a:pt x="702041" y="184985"/>
                    </a:cubicBezTo>
                    <a:cubicBezTo>
                      <a:pt x="705764" y="185789"/>
                      <a:pt x="708984" y="188499"/>
                      <a:pt x="710091" y="192515"/>
                    </a:cubicBezTo>
                    <a:cubicBezTo>
                      <a:pt x="711801" y="198137"/>
                      <a:pt x="708481" y="204059"/>
                      <a:pt x="702846" y="205666"/>
                    </a:cubicBezTo>
                    <a:close/>
                    <a:moveTo>
                      <a:pt x="18327" y="543274"/>
                    </a:moveTo>
                    <a:lnTo>
                      <a:pt x="18628" y="543274"/>
                    </a:lnTo>
                    <a:cubicBezTo>
                      <a:pt x="17119" y="545985"/>
                      <a:pt x="15409" y="548193"/>
                      <a:pt x="14704" y="545784"/>
                    </a:cubicBezTo>
                    <a:cubicBezTo>
                      <a:pt x="15509" y="545483"/>
                      <a:pt x="16314" y="544981"/>
                      <a:pt x="17019" y="544479"/>
                    </a:cubicBezTo>
                    <a:cubicBezTo>
                      <a:pt x="17522" y="544077"/>
                      <a:pt x="17924" y="543676"/>
                      <a:pt x="18327" y="543274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 rot="10800000" flipH="1">
                <a:off x="1827967" y="730969"/>
                <a:ext cx="518378" cy="173893"/>
              </a:xfrm>
              <a:custGeom>
                <a:avLst/>
                <a:gdLst/>
                <a:ahLst/>
                <a:cxnLst/>
                <a:rect l="l" t="t" r="r" b="b"/>
                <a:pathLst>
                  <a:path w="1036755" h="347787" extrusionOk="0">
                    <a:moveTo>
                      <a:pt x="160507" y="55756"/>
                    </a:moveTo>
                    <a:cubicBezTo>
                      <a:pt x="173688" y="-26964"/>
                      <a:pt x="283364" y="101935"/>
                      <a:pt x="296043" y="121410"/>
                    </a:cubicBezTo>
                    <a:cubicBezTo>
                      <a:pt x="314154" y="149018"/>
                      <a:pt x="329348" y="177327"/>
                      <a:pt x="342127" y="207645"/>
                    </a:cubicBezTo>
                    <a:cubicBezTo>
                      <a:pt x="362653" y="256334"/>
                      <a:pt x="378954" y="299300"/>
                      <a:pt x="399782" y="347788"/>
                    </a:cubicBezTo>
                    <a:cubicBezTo>
                      <a:pt x="376136" y="344274"/>
                      <a:pt x="339008" y="310644"/>
                      <a:pt x="321500" y="297593"/>
                    </a:cubicBezTo>
                    <a:cubicBezTo>
                      <a:pt x="254084" y="247499"/>
                      <a:pt x="145917" y="148114"/>
                      <a:pt x="160507" y="55756"/>
                    </a:cubicBezTo>
                    <a:close/>
                    <a:moveTo>
                      <a:pt x="783548" y="346985"/>
                    </a:moveTo>
                    <a:cubicBezTo>
                      <a:pt x="778315" y="355719"/>
                      <a:pt x="962149" y="221398"/>
                      <a:pt x="983480" y="205637"/>
                    </a:cubicBezTo>
                    <a:cubicBezTo>
                      <a:pt x="1061058" y="148616"/>
                      <a:pt x="1053512" y="41802"/>
                      <a:pt x="963456" y="107958"/>
                    </a:cubicBezTo>
                    <a:cubicBezTo>
                      <a:pt x="903789" y="151828"/>
                      <a:pt x="820274" y="285246"/>
                      <a:pt x="783548" y="346985"/>
                    </a:cubicBezTo>
                    <a:close/>
                    <a:moveTo>
                      <a:pt x="844322" y="39895"/>
                    </a:moveTo>
                    <a:lnTo>
                      <a:pt x="844121" y="40397"/>
                    </a:lnTo>
                    <a:cubicBezTo>
                      <a:pt x="846033" y="40096"/>
                      <a:pt x="847643" y="39392"/>
                      <a:pt x="846636" y="38489"/>
                    </a:cubicBezTo>
                    <a:cubicBezTo>
                      <a:pt x="845932" y="39091"/>
                      <a:pt x="845127" y="39593"/>
                      <a:pt x="844322" y="39895"/>
                    </a:cubicBezTo>
                    <a:close/>
                    <a:moveTo>
                      <a:pt x="686550" y="300706"/>
                    </a:moveTo>
                    <a:cubicBezTo>
                      <a:pt x="683632" y="306127"/>
                      <a:pt x="685544" y="312852"/>
                      <a:pt x="690977" y="315763"/>
                    </a:cubicBezTo>
                    <a:cubicBezTo>
                      <a:pt x="696310" y="318776"/>
                      <a:pt x="703052" y="316768"/>
                      <a:pt x="706070" y="311447"/>
                    </a:cubicBezTo>
                    <a:cubicBezTo>
                      <a:pt x="725993" y="277716"/>
                      <a:pt x="746016" y="244186"/>
                      <a:pt x="764832" y="209853"/>
                    </a:cubicBezTo>
                    <a:cubicBezTo>
                      <a:pt x="772379" y="196201"/>
                      <a:pt x="779623" y="182347"/>
                      <a:pt x="786667" y="168393"/>
                    </a:cubicBezTo>
                    <a:cubicBezTo>
                      <a:pt x="797333" y="147512"/>
                      <a:pt x="807294" y="126330"/>
                      <a:pt x="817557" y="105247"/>
                    </a:cubicBezTo>
                    <a:lnTo>
                      <a:pt x="841807" y="50736"/>
                    </a:lnTo>
                    <a:cubicBezTo>
                      <a:pt x="842109" y="50034"/>
                      <a:pt x="842914" y="43910"/>
                      <a:pt x="844121" y="40397"/>
                    </a:cubicBezTo>
                    <a:lnTo>
                      <a:pt x="843618" y="40497"/>
                    </a:lnTo>
                    <a:cubicBezTo>
                      <a:pt x="843215" y="40597"/>
                      <a:pt x="842712" y="40597"/>
                      <a:pt x="842310" y="40698"/>
                    </a:cubicBezTo>
                    <a:lnTo>
                      <a:pt x="841404" y="40798"/>
                    </a:lnTo>
                    <a:cubicBezTo>
                      <a:pt x="842410" y="40698"/>
                      <a:pt x="843417" y="40397"/>
                      <a:pt x="844322" y="39895"/>
                    </a:cubicBezTo>
                    <a:cubicBezTo>
                      <a:pt x="844926" y="38389"/>
                      <a:pt x="845630" y="37586"/>
                      <a:pt x="846435" y="38288"/>
                    </a:cubicBezTo>
                    <a:cubicBezTo>
                      <a:pt x="846536" y="38389"/>
                      <a:pt x="846636" y="38389"/>
                      <a:pt x="846636" y="38489"/>
                    </a:cubicBezTo>
                    <a:cubicBezTo>
                      <a:pt x="849152" y="36381"/>
                      <a:pt x="850661" y="33269"/>
                      <a:pt x="850561" y="29855"/>
                    </a:cubicBezTo>
                    <a:cubicBezTo>
                      <a:pt x="850259" y="23933"/>
                      <a:pt x="845328" y="19415"/>
                      <a:pt x="839392" y="19616"/>
                    </a:cubicBezTo>
                    <a:cubicBezTo>
                      <a:pt x="836776" y="19616"/>
                      <a:pt x="833455" y="20921"/>
                      <a:pt x="830336" y="24234"/>
                    </a:cubicBezTo>
                    <a:cubicBezTo>
                      <a:pt x="826814" y="27948"/>
                      <a:pt x="821985" y="39795"/>
                      <a:pt x="821180" y="41300"/>
                    </a:cubicBezTo>
                    <a:lnTo>
                      <a:pt x="793710" y="93101"/>
                    </a:lnTo>
                    <a:cubicBezTo>
                      <a:pt x="786264" y="106754"/>
                      <a:pt x="778617" y="120406"/>
                      <a:pt x="771272" y="134059"/>
                    </a:cubicBezTo>
                    <a:cubicBezTo>
                      <a:pt x="763826" y="147813"/>
                      <a:pt x="756481" y="161466"/>
                      <a:pt x="749236" y="175320"/>
                    </a:cubicBezTo>
                    <a:cubicBezTo>
                      <a:pt x="740684" y="191984"/>
                      <a:pt x="732332" y="208649"/>
                      <a:pt x="723981" y="225414"/>
                    </a:cubicBezTo>
                    <a:cubicBezTo>
                      <a:pt x="711504" y="250511"/>
                      <a:pt x="699228" y="275709"/>
                      <a:pt x="686550" y="300706"/>
                    </a:cubicBezTo>
                    <a:close/>
                    <a:moveTo>
                      <a:pt x="398071" y="125627"/>
                    </a:moveTo>
                    <a:cubicBezTo>
                      <a:pt x="405920" y="149319"/>
                      <a:pt x="413567" y="173211"/>
                      <a:pt x="421818" y="196903"/>
                    </a:cubicBezTo>
                    <a:cubicBezTo>
                      <a:pt x="430069" y="220494"/>
                      <a:pt x="438722" y="243785"/>
                      <a:pt x="446671" y="267376"/>
                    </a:cubicBezTo>
                    <a:cubicBezTo>
                      <a:pt x="453412" y="287655"/>
                      <a:pt x="460054" y="307833"/>
                      <a:pt x="465688" y="328212"/>
                    </a:cubicBezTo>
                    <a:cubicBezTo>
                      <a:pt x="467097" y="334236"/>
                      <a:pt x="473034" y="337849"/>
                      <a:pt x="479071" y="336444"/>
                    </a:cubicBezTo>
                    <a:cubicBezTo>
                      <a:pt x="485008" y="335038"/>
                      <a:pt x="488730" y="329115"/>
                      <a:pt x="487322" y="323092"/>
                    </a:cubicBezTo>
                    <a:cubicBezTo>
                      <a:pt x="480077" y="287855"/>
                      <a:pt x="470921" y="252719"/>
                      <a:pt x="460255" y="217985"/>
                    </a:cubicBezTo>
                    <a:cubicBezTo>
                      <a:pt x="456029" y="204231"/>
                      <a:pt x="451501" y="190579"/>
                      <a:pt x="446772" y="177026"/>
                    </a:cubicBezTo>
                    <a:cubicBezTo>
                      <a:pt x="439728" y="156647"/>
                      <a:pt x="431981" y="136569"/>
                      <a:pt x="424635" y="116492"/>
                    </a:cubicBezTo>
                    <a:cubicBezTo>
                      <a:pt x="416787" y="95611"/>
                      <a:pt x="404209" y="71718"/>
                      <a:pt x="395858" y="48428"/>
                    </a:cubicBezTo>
                    <a:cubicBezTo>
                      <a:pt x="392336" y="38790"/>
                      <a:pt x="389418" y="29354"/>
                      <a:pt x="388211" y="20218"/>
                    </a:cubicBezTo>
                    <a:cubicBezTo>
                      <a:pt x="387707" y="14395"/>
                      <a:pt x="382475" y="10079"/>
                      <a:pt x="376640" y="10581"/>
                    </a:cubicBezTo>
                    <a:cubicBezTo>
                      <a:pt x="370803" y="11183"/>
                      <a:pt x="366477" y="16303"/>
                      <a:pt x="366980" y="22226"/>
                    </a:cubicBezTo>
                    <a:cubicBezTo>
                      <a:pt x="367584" y="32868"/>
                      <a:pt x="369998" y="44212"/>
                      <a:pt x="373319" y="55756"/>
                    </a:cubicBezTo>
                    <a:cubicBezTo>
                      <a:pt x="380161" y="79548"/>
                      <a:pt x="391431" y="104144"/>
                      <a:pt x="398071" y="125627"/>
                    </a:cubicBezTo>
                    <a:close/>
                    <a:moveTo>
                      <a:pt x="3037" y="120306"/>
                    </a:moveTo>
                    <a:cubicBezTo>
                      <a:pt x="27588" y="147813"/>
                      <a:pt x="51636" y="178030"/>
                      <a:pt x="77395" y="207444"/>
                    </a:cubicBezTo>
                    <a:cubicBezTo>
                      <a:pt x="85746" y="217182"/>
                      <a:pt x="94400" y="226719"/>
                      <a:pt x="103254" y="236055"/>
                    </a:cubicBezTo>
                    <a:cubicBezTo>
                      <a:pt x="112109" y="245391"/>
                      <a:pt x="121265" y="254627"/>
                      <a:pt x="130623" y="263461"/>
                    </a:cubicBezTo>
                    <a:cubicBezTo>
                      <a:pt x="162821" y="293879"/>
                      <a:pt x="197234" y="321084"/>
                      <a:pt x="234262" y="342266"/>
                    </a:cubicBezTo>
                    <a:cubicBezTo>
                      <a:pt x="239192" y="345379"/>
                      <a:pt x="245833" y="343773"/>
                      <a:pt x="248852" y="338853"/>
                    </a:cubicBezTo>
                    <a:cubicBezTo>
                      <a:pt x="251971" y="333833"/>
                      <a:pt x="250361" y="327208"/>
                      <a:pt x="245431" y="324197"/>
                    </a:cubicBezTo>
                    <a:cubicBezTo>
                      <a:pt x="219772" y="307230"/>
                      <a:pt x="196127" y="286852"/>
                      <a:pt x="173386" y="264867"/>
                    </a:cubicBezTo>
                    <a:cubicBezTo>
                      <a:pt x="160809" y="252719"/>
                      <a:pt x="148533" y="240070"/>
                      <a:pt x="136459" y="227321"/>
                    </a:cubicBezTo>
                    <a:lnTo>
                      <a:pt x="75584" y="162771"/>
                    </a:lnTo>
                    <a:cubicBezTo>
                      <a:pt x="56667" y="142793"/>
                      <a:pt x="37851" y="123419"/>
                      <a:pt x="19236" y="105047"/>
                    </a:cubicBezTo>
                    <a:cubicBezTo>
                      <a:pt x="15010" y="100529"/>
                      <a:pt x="7967" y="100329"/>
                      <a:pt x="3540" y="104545"/>
                    </a:cubicBezTo>
                    <a:cubicBezTo>
                      <a:pt x="-988" y="108761"/>
                      <a:pt x="-1189" y="115789"/>
                      <a:pt x="3037" y="120306"/>
                    </a:cubicBezTo>
                    <a:close/>
                    <a:moveTo>
                      <a:pt x="545782" y="80150"/>
                    </a:moveTo>
                    <a:cubicBezTo>
                      <a:pt x="525255" y="170701"/>
                      <a:pt x="551920" y="246696"/>
                      <a:pt x="573251" y="329517"/>
                    </a:cubicBezTo>
                    <a:cubicBezTo>
                      <a:pt x="595388" y="243885"/>
                      <a:pt x="637749" y="185158"/>
                      <a:pt x="633724" y="95309"/>
                    </a:cubicBezTo>
                    <a:cubicBezTo>
                      <a:pt x="632818" y="72521"/>
                      <a:pt x="631510" y="11183"/>
                      <a:pt x="602331" y="1245"/>
                    </a:cubicBezTo>
                    <a:cubicBezTo>
                      <a:pt x="568321" y="-10300"/>
                      <a:pt x="550008" y="61779"/>
                      <a:pt x="545782" y="80150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" name="Google Shape;322;p3"/>
            <p:cNvGrpSpPr/>
            <p:nvPr/>
          </p:nvGrpSpPr>
          <p:grpSpPr>
            <a:xfrm flipH="1">
              <a:off x="6774441" y="262286"/>
              <a:ext cx="2022991" cy="1885033"/>
              <a:chOff x="323353" y="262286"/>
              <a:chExt cx="2022991" cy="1885033"/>
            </a:xfrm>
          </p:grpSpPr>
          <p:sp>
            <p:nvSpPr>
              <p:cNvPr id="323" name="Google Shape;323;p3"/>
              <p:cNvSpPr/>
              <p:nvPr/>
            </p:nvSpPr>
            <p:spPr>
              <a:xfrm rot="10800000" flipH="1">
                <a:off x="845282" y="811330"/>
                <a:ext cx="812478" cy="773435"/>
              </a:xfrm>
              <a:custGeom>
                <a:avLst/>
                <a:gdLst/>
                <a:ahLst/>
                <a:cxnLst/>
                <a:rect l="l" t="t" r="r" b="b"/>
                <a:pathLst>
                  <a:path w="1624955" h="1546869" extrusionOk="0">
                    <a:moveTo>
                      <a:pt x="1209026" y="1151837"/>
                    </a:moveTo>
                    <a:cubicBezTo>
                      <a:pt x="1720982" y="1241384"/>
                      <a:pt x="1660107" y="1377713"/>
                      <a:pt x="1547814" y="1451599"/>
                    </a:cubicBezTo>
                    <a:cubicBezTo>
                      <a:pt x="1464098" y="1506612"/>
                      <a:pt x="851925" y="1687313"/>
                      <a:pt x="520884" y="1334445"/>
                    </a:cubicBezTo>
                    <a:cubicBezTo>
                      <a:pt x="520884" y="1334445"/>
                      <a:pt x="671412" y="1057873"/>
                      <a:pt x="1209026" y="1151837"/>
                    </a:cubicBezTo>
                    <a:close/>
                    <a:moveTo>
                      <a:pt x="220030" y="1058676"/>
                    </a:moveTo>
                    <a:cubicBezTo>
                      <a:pt x="581659" y="734520"/>
                      <a:pt x="381525" y="151159"/>
                      <a:pt x="322461" y="71952"/>
                    </a:cubicBezTo>
                    <a:cubicBezTo>
                      <a:pt x="243173" y="-34260"/>
                      <a:pt x="99889" y="-89976"/>
                      <a:pt x="16475" y="402433"/>
                    </a:cubicBezTo>
                    <a:cubicBezTo>
                      <a:pt x="-71266" y="919738"/>
                      <a:pt x="220030" y="1058676"/>
                      <a:pt x="220030" y="1058676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 rot="10800000" flipH="1">
                <a:off x="803060" y="748758"/>
                <a:ext cx="738345" cy="706053"/>
              </a:xfrm>
              <a:custGeom>
                <a:avLst/>
                <a:gdLst/>
                <a:ahLst/>
                <a:cxnLst/>
                <a:rect l="l" t="t" r="r" b="b"/>
                <a:pathLst>
                  <a:path w="1476691" h="1412106" extrusionOk="0">
                    <a:moveTo>
                      <a:pt x="9657" y="1099535"/>
                    </a:moveTo>
                    <a:cubicBezTo>
                      <a:pt x="46182" y="1093913"/>
                      <a:pt x="101222" y="1089295"/>
                      <a:pt x="162600" y="1085380"/>
                    </a:cubicBezTo>
                    <a:cubicBezTo>
                      <a:pt x="227097" y="1081365"/>
                      <a:pt x="298538" y="1078051"/>
                      <a:pt x="363237" y="1075241"/>
                    </a:cubicBezTo>
                    <a:cubicBezTo>
                      <a:pt x="362633" y="1072129"/>
                      <a:pt x="362029" y="1068916"/>
                      <a:pt x="361526" y="1065905"/>
                    </a:cubicBezTo>
                    <a:cubicBezTo>
                      <a:pt x="350860" y="1007076"/>
                      <a:pt x="342408" y="954272"/>
                      <a:pt x="339390" y="918834"/>
                    </a:cubicBezTo>
                    <a:cubicBezTo>
                      <a:pt x="332044" y="829589"/>
                      <a:pt x="323592" y="738737"/>
                      <a:pt x="317052" y="647081"/>
                    </a:cubicBezTo>
                    <a:cubicBezTo>
                      <a:pt x="310713" y="556531"/>
                      <a:pt x="305984" y="465176"/>
                      <a:pt x="304374" y="374224"/>
                    </a:cubicBezTo>
                    <a:cubicBezTo>
                      <a:pt x="302261" y="251448"/>
                      <a:pt x="306386" y="129174"/>
                      <a:pt x="320574" y="9912"/>
                    </a:cubicBezTo>
                    <a:cubicBezTo>
                      <a:pt x="321278" y="3788"/>
                      <a:pt x="326812" y="-629"/>
                      <a:pt x="332849" y="73"/>
                    </a:cubicBezTo>
                    <a:cubicBezTo>
                      <a:pt x="338987" y="776"/>
                      <a:pt x="343414" y="6197"/>
                      <a:pt x="342710" y="12321"/>
                    </a:cubicBezTo>
                    <a:cubicBezTo>
                      <a:pt x="330434" y="130780"/>
                      <a:pt x="328825" y="251950"/>
                      <a:pt x="332346" y="373621"/>
                    </a:cubicBezTo>
                    <a:cubicBezTo>
                      <a:pt x="334962" y="464072"/>
                      <a:pt x="340597" y="554824"/>
                      <a:pt x="347137" y="644973"/>
                    </a:cubicBezTo>
                    <a:cubicBezTo>
                      <a:pt x="353678" y="736528"/>
                      <a:pt x="360922" y="827380"/>
                      <a:pt x="367765" y="916626"/>
                    </a:cubicBezTo>
                    <a:cubicBezTo>
                      <a:pt x="370381" y="951461"/>
                      <a:pt x="378128" y="1003362"/>
                      <a:pt x="387889" y="1061286"/>
                    </a:cubicBezTo>
                    <a:cubicBezTo>
                      <a:pt x="388593" y="1065402"/>
                      <a:pt x="389398" y="1069819"/>
                      <a:pt x="390102" y="1074036"/>
                    </a:cubicBezTo>
                    <a:cubicBezTo>
                      <a:pt x="441217" y="1071828"/>
                      <a:pt x="486698" y="1069819"/>
                      <a:pt x="518393" y="1067812"/>
                    </a:cubicBezTo>
                    <a:cubicBezTo>
                      <a:pt x="611567" y="1062491"/>
                      <a:pt x="706553" y="1056067"/>
                      <a:pt x="802142" y="1051649"/>
                    </a:cubicBezTo>
                    <a:cubicBezTo>
                      <a:pt x="896725" y="1047232"/>
                      <a:pt x="992012" y="1044421"/>
                      <a:pt x="1086897" y="1044822"/>
                    </a:cubicBezTo>
                    <a:cubicBezTo>
                      <a:pt x="1214987" y="1045225"/>
                      <a:pt x="1342372" y="1051549"/>
                      <a:pt x="1466437" y="1067611"/>
                    </a:cubicBezTo>
                    <a:cubicBezTo>
                      <a:pt x="1472877" y="1068314"/>
                      <a:pt x="1477404" y="1074137"/>
                      <a:pt x="1476599" y="1080561"/>
                    </a:cubicBezTo>
                    <a:cubicBezTo>
                      <a:pt x="1475895" y="1086987"/>
                      <a:pt x="1470059" y="1091504"/>
                      <a:pt x="1463619" y="1090700"/>
                    </a:cubicBezTo>
                    <a:cubicBezTo>
                      <a:pt x="1340360" y="1076746"/>
                      <a:pt x="1213981" y="1072932"/>
                      <a:pt x="1086998" y="1074036"/>
                    </a:cubicBezTo>
                    <a:cubicBezTo>
                      <a:pt x="992516" y="1074839"/>
                      <a:pt x="897832" y="1078654"/>
                      <a:pt x="803651" y="1083071"/>
                    </a:cubicBezTo>
                    <a:cubicBezTo>
                      <a:pt x="708163" y="1087689"/>
                      <a:pt x="613177" y="1092809"/>
                      <a:pt x="520003" y="1097627"/>
                    </a:cubicBezTo>
                    <a:cubicBezTo>
                      <a:pt x="489012" y="1099133"/>
                      <a:pt x="444739" y="1100538"/>
                      <a:pt x="394932" y="1102045"/>
                    </a:cubicBezTo>
                    <a:cubicBezTo>
                      <a:pt x="414553" y="1213175"/>
                      <a:pt x="438802" y="1335550"/>
                      <a:pt x="449669" y="1399598"/>
                    </a:cubicBezTo>
                    <a:cubicBezTo>
                      <a:pt x="450676" y="1405420"/>
                      <a:pt x="446751" y="1410942"/>
                      <a:pt x="441016" y="1411946"/>
                    </a:cubicBezTo>
                    <a:cubicBezTo>
                      <a:pt x="435180" y="1412950"/>
                      <a:pt x="429646" y="1409135"/>
                      <a:pt x="428640" y="1403313"/>
                    </a:cubicBezTo>
                    <a:cubicBezTo>
                      <a:pt x="416666" y="1338762"/>
                      <a:pt x="389800" y="1214581"/>
                      <a:pt x="368469" y="1102848"/>
                    </a:cubicBezTo>
                    <a:cubicBezTo>
                      <a:pt x="302764" y="1104856"/>
                      <a:pt x="229714" y="1107164"/>
                      <a:pt x="164009" y="1110276"/>
                    </a:cubicBezTo>
                    <a:cubicBezTo>
                      <a:pt x="103335" y="1113188"/>
                      <a:pt x="49000" y="1116701"/>
                      <a:pt x="12776" y="1121621"/>
                    </a:cubicBezTo>
                    <a:cubicBezTo>
                      <a:pt x="6739" y="1122524"/>
                      <a:pt x="1004" y="1118308"/>
                      <a:pt x="98" y="1112184"/>
                    </a:cubicBezTo>
                    <a:cubicBezTo>
                      <a:pt x="-707" y="1106060"/>
                      <a:pt x="3519" y="1100438"/>
                      <a:pt x="9657" y="109953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 rot="10800000" flipH="1">
                <a:off x="621548" y="554680"/>
                <a:ext cx="353472" cy="355018"/>
              </a:xfrm>
              <a:custGeom>
                <a:avLst/>
                <a:gdLst/>
                <a:ahLst/>
                <a:cxnLst/>
                <a:rect l="l" t="t" r="r" b="b"/>
                <a:pathLst>
                  <a:path w="706944" h="710037" extrusionOk="0">
                    <a:moveTo>
                      <a:pt x="102615" y="587048"/>
                    </a:moveTo>
                    <a:cubicBezTo>
                      <a:pt x="96880" y="599597"/>
                      <a:pt x="49287" y="400224"/>
                      <a:pt x="28659" y="304955"/>
                    </a:cubicBezTo>
                    <a:cubicBezTo>
                      <a:pt x="-3539" y="156078"/>
                      <a:pt x="-20141" y="5895"/>
                      <a:pt x="42444" y="173"/>
                    </a:cubicBezTo>
                    <a:cubicBezTo>
                      <a:pt x="99395" y="-5047"/>
                      <a:pt x="119318" y="108493"/>
                      <a:pt x="123645" y="238296"/>
                    </a:cubicBezTo>
                    <a:cubicBezTo>
                      <a:pt x="143266" y="114015"/>
                      <a:pt x="175464" y="8807"/>
                      <a:pt x="228089" y="20151"/>
                    </a:cubicBezTo>
                    <a:cubicBezTo>
                      <a:pt x="278499" y="30993"/>
                      <a:pt x="268941" y="123049"/>
                      <a:pt x="238553" y="231169"/>
                    </a:cubicBezTo>
                    <a:cubicBezTo>
                      <a:pt x="293190" y="133390"/>
                      <a:pt x="350946" y="60708"/>
                      <a:pt x="393609" y="84601"/>
                    </a:cubicBezTo>
                    <a:cubicBezTo>
                      <a:pt x="446032" y="114015"/>
                      <a:pt x="383547" y="224342"/>
                      <a:pt x="300435" y="335473"/>
                    </a:cubicBezTo>
                    <a:cubicBezTo>
                      <a:pt x="396225" y="233578"/>
                      <a:pt x="495940" y="150055"/>
                      <a:pt x="536590" y="190109"/>
                    </a:cubicBezTo>
                    <a:cubicBezTo>
                      <a:pt x="577945" y="230868"/>
                      <a:pt x="491211" y="317001"/>
                      <a:pt x="382742" y="399822"/>
                    </a:cubicBezTo>
                    <a:cubicBezTo>
                      <a:pt x="506505" y="338083"/>
                      <a:pt x="625438" y="295719"/>
                      <a:pt x="649084" y="345009"/>
                    </a:cubicBezTo>
                    <a:cubicBezTo>
                      <a:pt x="671824" y="392192"/>
                      <a:pt x="578448" y="440279"/>
                      <a:pt x="460622" y="480636"/>
                    </a:cubicBezTo>
                    <a:cubicBezTo>
                      <a:pt x="585995" y="455438"/>
                      <a:pt x="696476" y="448109"/>
                      <a:pt x="705834" y="497601"/>
                    </a:cubicBezTo>
                    <a:cubicBezTo>
                      <a:pt x="716197" y="552614"/>
                      <a:pt x="594145" y="576206"/>
                      <a:pt x="455289" y="585442"/>
                    </a:cubicBezTo>
                    <a:cubicBezTo>
                      <a:pt x="593340" y="599697"/>
                      <a:pt x="714889" y="627103"/>
                      <a:pt x="706538" y="679406"/>
                    </a:cubicBezTo>
                    <a:cubicBezTo>
                      <a:pt x="690237" y="781602"/>
                      <a:pt x="107043" y="596083"/>
                      <a:pt x="104225" y="587148"/>
                    </a:cubicBezTo>
                    <a:lnTo>
                      <a:pt x="102615" y="587048"/>
                    </a:lnTo>
                    <a:lnTo>
                      <a:pt x="102615" y="587048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 rot="10800000" flipH="1">
                <a:off x="558884" y="530525"/>
                <a:ext cx="163801" cy="150057"/>
              </a:xfrm>
              <a:custGeom>
                <a:avLst/>
                <a:gdLst/>
                <a:ahLst/>
                <a:cxnLst/>
                <a:rect l="l" t="t" r="r" b="b"/>
                <a:pathLst>
                  <a:path w="327602" h="300114" extrusionOk="0">
                    <a:moveTo>
                      <a:pt x="5069" y="294558"/>
                    </a:moveTo>
                    <a:cubicBezTo>
                      <a:pt x="-23104" y="268758"/>
                      <a:pt x="73994" y="95085"/>
                      <a:pt x="103778" y="49910"/>
                    </a:cubicBezTo>
                    <a:cubicBezTo>
                      <a:pt x="117563" y="28828"/>
                      <a:pt x="141007" y="1121"/>
                      <a:pt x="170187" y="17"/>
                    </a:cubicBezTo>
                    <a:cubicBezTo>
                      <a:pt x="197858" y="-1088"/>
                      <a:pt x="216674" y="52319"/>
                      <a:pt x="215265" y="72196"/>
                    </a:cubicBezTo>
                    <a:cubicBezTo>
                      <a:pt x="214963" y="75409"/>
                      <a:pt x="207316" y="104823"/>
                      <a:pt x="208121" y="105325"/>
                    </a:cubicBezTo>
                    <a:cubicBezTo>
                      <a:pt x="212045" y="107634"/>
                      <a:pt x="231465" y="100506"/>
                      <a:pt x="236295" y="100104"/>
                    </a:cubicBezTo>
                    <a:cubicBezTo>
                      <a:pt x="263965" y="97695"/>
                      <a:pt x="299887" y="97896"/>
                      <a:pt x="319407" y="120483"/>
                    </a:cubicBezTo>
                    <a:cubicBezTo>
                      <a:pt x="347077" y="152508"/>
                      <a:pt x="297874" y="189853"/>
                      <a:pt x="272618" y="204509"/>
                    </a:cubicBezTo>
                    <a:cubicBezTo>
                      <a:pt x="193632" y="250487"/>
                      <a:pt x="33243" y="320358"/>
                      <a:pt x="5069" y="294558"/>
                    </a:cubicBezTo>
                    <a:lnTo>
                      <a:pt x="5069" y="294558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 rot="10800000" flipH="1">
                <a:off x="669837" y="609157"/>
                <a:ext cx="179409" cy="173664"/>
              </a:xfrm>
              <a:custGeom>
                <a:avLst/>
                <a:gdLst/>
                <a:ahLst/>
                <a:cxnLst/>
                <a:rect l="l" t="t" r="r" b="b"/>
                <a:pathLst>
                  <a:path w="358817" h="347328" extrusionOk="0">
                    <a:moveTo>
                      <a:pt x="168941" y="325362"/>
                    </a:moveTo>
                    <a:cubicBezTo>
                      <a:pt x="172161" y="324359"/>
                      <a:pt x="185443" y="322753"/>
                      <a:pt x="190776" y="321849"/>
                    </a:cubicBezTo>
                    <a:lnTo>
                      <a:pt x="227100" y="316328"/>
                    </a:lnTo>
                    <a:cubicBezTo>
                      <a:pt x="238973" y="315023"/>
                      <a:pt x="250846" y="313216"/>
                      <a:pt x="262820" y="312212"/>
                    </a:cubicBezTo>
                    <a:cubicBezTo>
                      <a:pt x="270769" y="311509"/>
                      <a:pt x="278819" y="311107"/>
                      <a:pt x="286868" y="310806"/>
                    </a:cubicBezTo>
                    <a:cubicBezTo>
                      <a:pt x="306992" y="310003"/>
                      <a:pt x="327116" y="310305"/>
                      <a:pt x="347442" y="310907"/>
                    </a:cubicBezTo>
                    <a:cubicBezTo>
                      <a:pt x="353579" y="310806"/>
                      <a:pt x="358711" y="315625"/>
                      <a:pt x="358812" y="321749"/>
                    </a:cubicBezTo>
                    <a:cubicBezTo>
                      <a:pt x="359013" y="327872"/>
                      <a:pt x="354083" y="332992"/>
                      <a:pt x="347945" y="333093"/>
                    </a:cubicBezTo>
                    <a:cubicBezTo>
                      <a:pt x="331342" y="334598"/>
                      <a:pt x="315042" y="336707"/>
                      <a:pt x="298540" y="338614"/>
                    </a:cubicBezTo>
                    <a:cubicBezTo>
                      <a:pt x="287472" y="339919"/>
                      <a:pt x="276404" y="341224"/>
                      <a:pt x="265336" y="342228"/>
                    </a:cubicBezTo>
                    <a:cubicBezTo>
                      <a:pt x="253462" y="343232"/>
                      <a:pt x="241489" y="343634"/>
                      <a:pt x="229615" y="344336"/>
                    </a:cubicBezTo>
                    <a:lnTo>
                      <a:pt x="193493" y="345942"/>
                    </a:lnTo>
                    <a:cubicBezTo>
                      <a:pt x="190575" y="346043"/>
                      <a:pt x="183531" y="345039"/>
                      <a:pt x="178802" y="344938"/>
                    </a:cubicBezTo>
                    <a:cubicBezTo>
                      <a:pt x="177796" y="345742"/>
                      <a:pt x="176689" y="346344"/>
                      <a:pt x="175482" y="346746"/>
                    </a:cubicBezTo>
                    <a:cubicBezTo>
                      <a:pt x="176085" y="346344"/>
                      <a:pt x="176790" y="345641"/>
                      <a:pt x="177293" y="344938"/>
                    </a:cubicBezTo>
                    <a:cubicBezTo>
                      <a:pt x="175280" y="345039"/>
                      <a:pt x="173872" y="345441"/>
                      <a:pt x="174073" y="346344"/>
                    </a:cubicBezTo>
                    <a:cubicBezTo>
                      <a:pt x="174174" y="346746"/>
                      <a:pt x="174274" y="346946"/>
                      <a:pt x="174475" y="347047"/>
                    </a:cubicBezTo>
                    <a:cubicBezTo>
                      <a:pt x="173167" y="347348"/>
                      <a:pt x="171759" y="347448"/>
                      <a:pt x="170350" y="347147"/>
                    </a:cubicBezTo>
                    <a:cubicBezTo>
                      <a:pt x="165520" y="346746"/>
                      <a:pt x="163608" y="344236"/>
                      <a:pt x="162904" y="343533"/>
                    </a:cubicBezTo>
                    <a:cubicBezTo>
                      <a:pt x="159483" y="340421"/>
                      <a:pt x="155861" y="329478"/>
                      <a:pt x="168941" y="325362"/>
                    </a:cubicBezTo>
                    <a:close/>
                    <a:moveTo>
                      <a:pt x="129398" y="292736"/>
                    </a:moveTo>
                    <a:cubicBezTo>
                      <a:pt x="128693" y="296149"/>
                      <a:pt x="130303" y="305586"/>
                      <a:pt x="141975" y="305084"/>
                    </a:cubicBezTo>
                    <a:cubicBezTo>
                      <a:pt x="145597" y="304984"/>
                      <a:pt x="159081" y="301670"/>
                      <a:pt x="164715" y="300667"/>
                    </a:cubicBezTo>
                    <a:lnTo>
                      <a:pt x="208083" y="291531"/>
                    </a:lnTo>
                    <a:cubicBezTo>
                      <a:pt x="220962" y="288319"/>
                      <a:pt x="234043" y="285609"/>
                      <a:pt x="246922" y="282296"/>
                    </a:cubicBezTo>
                    <a:cubicBezTo>
                      <a:pt x="255575" y="280087"/>
                      <a:pt x="264128" y="277577"/>
                      <a:pt x="272681" y="274967"/>
                    </a:cubicBezTo>
                    <a:cubicBezTo>
                      <a:pt x="294415" y="268442"/>
                      <a:pt x="315646" y="261013"/>
                      <a:pt x="336675" y="252681"/>
                    </a:cubicBezTo>
                    <a:cubicBezTo>
                      <a:pt x="342511" y="250774"/>
                      <a:pt x="345630" y="244449"/>
                      <a:pt x="343618" y="238626"/>
                    </a:cubicBezTo>
                    <a:cubicBezTo>
                      <a:pt x="341706" y="232804"/>
                      <a:pt x="335367" y="229692"/>
                      <a:pt x="329531" y="231699"/>
                    </a:cubicBezTo>
                    <a:cubicBezTo>
                      <a:pt x="311721" y="236619"/>
                      <a:pt x="293710" y="240534"/>
                      <a:pt x="275699" y="244650"/>
                    </a:cubicBezTo>
                    <a:cubicBezTo>
                      <a:pt x="263524" y="247360"/>
                      <a:pt x="251349" y="250070"/>
                      <a:pt x="239375" y="253183"/>
                    </a:cubicBezTo>
                    <a:cubicBezTo>
                      <a:pt x="226295" y="256496"/>
                      <a:pt x="213516" y="260511"/>
                      <a:pt x="200637" y="264326"/>
                    </a:cubicBezTo>
                    <a:lnTo>
                      <a:pt x="158879" y="277377"/>
                    </a:lnTo>
                    <a:cubicBezTo>
                      <a:pt x="155961" y="278280"/>
                      <a:pt x="149522" y="281693"/>
                      <a:pt x="144893" y="283400"/>
                    </a:cubicBezTo>
                    <a:cubicBezTo>
                      <a:pt x="144189" y="283099"/>
                      <a:pt x="143384" y="282898"/>
                      <a:pt x="142579" y="282798"/>
                    </a:cubicBezTo>
                    <a:lnTo>
                      <a:pt x="143283" y="283199"/>
                    </a:lnTo>
                    <a:lnTo>
                      <a:pt x="143988" y="283702"/>
                    </a:lnTo>
                    <a:cubicBezTo>
                      <a:pt x="141673" y="284504"/>
                      <a:pt x="139963" y="284705"/>
                      <a:pt x="139862" y="283702"/>
                    </a:cubicBezTo>
                    <a:cubicBezTo>
                      <a:pt x="139761" y="283299"/>
                      <a:pt x="139761" y="282998"/>
                      <a:pt x="139761" y="282798"/>
                    </a:cubicBezTo>
                    <a:cubicBezTo>
                      <a:pt x="138353" y="282998"/>
                      <a:pt x="137045" y="283400"/>
                      <a:pt x="135737" y="284203"/>
                    </a:cubicBezTo>
                    <a:cubicBezTo>
                      <a:pt x="130001" y="287114"/>
                      <a:pt x="129699" y="291431"/>
                      <a:pt x="129398" y="292736"/>
                    </a:cubicBezTo>
                    <a:close/>
                    <a:moveTo>
                      <a:pt x="118229" y="243947"/>
                    </a:moveTo>
                    <a:lnTo>
                      <a:pt x="151333" y="214734"/>
                    </a:lnTo>
                    <a:cubicBezTo>
                      <a:pt x="159282" y="208108"/>
                      <a:pt x="167231" y="201583"/>
                      <a:pt x="175582" y="195459"/>
                    </a:cubicBezTo>
                    <a:cubicBezTo>
                      <a:pt x="181116" y="191343"/>
                      <a:pt x="186650" y="187428"/>
                      <a:pt x="192386" y="183714"/>
                    </a:cubicBezTo>
                    <a:cubicBezTo>
                      <a:pt x="213617" y="169860"/>
                      <a:pt x="235753" y="157512"/>
                      <a:pt x="257387" y="144261"/>
                    </a:cubicBezTo>
                    <a:cubicBezTo>
                      <a:pt x="262418" y="140847"/>
                      <a:pt x="269360" y="142052"/>
                      <a:pt x="272882" y="147172"/>
                    </a:cubicBezTo>
                    <a:cubicBezTo>
                      <a:pt x="276303" y="152191"/>
                      <a:pt x="274995" y="159118"/>
                      <a:pt x="269964" y="162532"/>
                    </a:cubicBezTo>
                    <a:cubicBezTo>
                      <a:pt x="253160" y="175381"/>
                      <a:pt x="236458" y="188131"/>
                      <a:pt x="219453" y="200579"/>
                    </a:cubicBezTo>
                    <a:cubicBezTo>
                      <a:pt x="211101" y="206803"/>
                      <a:pt x="202750" y="212927"/>
                      <a:pt x="194298" y="219050"/>
                    </a:cubicBezTo>
                    <a:cubicBezTo>
                      <a:pt x="185946" y="225074"/>
                      <a:pt x="177393" y="230796"/>
                      <a:pt x="169143" y="237020"/>
                    </a:cubicBezTo>
                    <a:lnTo>
                      <a:pt x="133523" y="262921"/>
                    </a:lnTo>
                    <a:cubicBezTo>
                      <a:pt x="131008" y="264728"/>
                      <a:pt x="123461" y="266434"/>
                      <a:pt x="118631" y="268543"/>
                    </a:cubicBezTo>
                    <a:cubicBezTo>
                      <a:pt x="118028" y="274365"/>
                      <a:pt x="112795" y="278682"/>
                      <a:pt x="106959" y="278079"/>
                    </a:cubicBezTo>
                    <a:cubicBezTo>
                      <a:pt x="101425" y="277878"/>
                      <a:pt x="99010" y="274967"/>
                      <a:pt x="97602" y="273261"/>
                    </a:cubicBezTo>
                    <a:cubicBezTo>
                      <a:pt x="94985" y="270149"/>
                      <a:pt x="94583" y="266233"/>
                      <a:pt x="96595" y="261415"/>
                    </a:cubicBezTo>
                    <a:cubicBezTo>
                      <a:pt x="97300" y="259708"/>
                      <a:pt x="99815" y="256797"/>
                      <a:pt x="103840" y="253885"/>
                    </a:cubicBezTo>
                    <a:cubicBezTo>
                      <a:pt x="108066" y="250774"/>
                      <a:pt x="115210" y="246658"/>
                      <a:pt x="118229" y="243947"/>
                    </a:cubicBezTo>
                    <a:close/>
                    <a:moveTo>
                      <a:pt x="116518" y="269546"/>
                    </a:moveTo>
                    <a:cubicBezTo>
                      <a:pt x="114808" y="270650"/>
                      <a:pt x="113902" y="271855"/>
                      <a:pt x="114707" y="273160"/>
                    </a:cubicBezTo>
                    <a:cubicBezTo>
                      <a:pt x="115814" y="274666"/>
                      <a:pt x="116216" y="270851"/>
                      <a:pt x="116518" y="269546"/>
                    </a:cubicBezTo>
                    <a:close/>
                    <a:moveTo>
                      <a:pt x="56146" y="225977"/>
                    </a:moveTo>
                    <a:cubicBezTo>
                      <a:pt x="52021" y="230194"/>
                      <a:pt x="52021" y="236920"/>
                      <a:pt x="56146" y="241036"/>
                    </a:cubicBezTo>
                    <a:cubicBezTo>
                      <a:pt x="60372" y="245152"/>
                      <a:pt x="67114" y="245152"/>
                      <a:pt x="71239" y="240936"/>
                    </a:cubicBezTo>
                    <a:cubicBezTo>
                      <a:pt x="82810" y="230696"/>
                      <a:pt x="94382" y="220657"/>
                      <a:pt x="105752" y="210216"/>
                    </a:cubicBezTo>
                    <a:cubicBezTo>
                      <a:pt x="117223" y="199876"/>
                      <a:pt x="128593" y="189436"/>
                      <a:pt x="139460" y="178493"/>
                    </a:cubicBezTo>
                    <a:cubicBezTo>
                      <a:pt x="148214" y="169760"/>
                      <a:pt x="156666" y="160724"/>
                      <a:pt x="164816" y="151489"/>
                    </a:cubicBezTo>
                    <a:cubicBezTo>
                      <a:pt x="177293" y="137535"/>
                      <a:pt x="188965" y="123179"/>
                      <a:pt x="200737" y="108723"/>
                    </a:cubicBezTo>
                    <a:cubicBezTo>
                      <a:pt x="204863" y="104206"/>
                      <a:pt x="204561" y="97178"/>
                      <a:pt x="200033" y="93062"/>
                    </a:cubicBezTo>
                    <a:cubicBezTo>
                      <a:pt x="195505" y="88946"/>
                      <a:pt x="188462" y="89247"/>
                      <a:pt x="184336" y="93765"/>
                    </a:cubicBezTo>
                    <a:cubicBezTo>
                      <a:pt x="171155" y="106615"/>
                      <a:pt x="157571" y="118962"/>
                      <a:pt x="144289" y="131712"/>
                    </a:cubicBezTo>
                    <a:cubicBezTo>
                      <a:pt x="135435" y="140245"/>
                      <a:pt x="126580" y="148678"/>
                      <a:pt x="118028" y="157512"/>
                    </a:cubicBezTo>
                    <a:cubicBezTo>
                      <a:pt x="107362" y="168555"/>
                      <a:pt x="97099" y="179999"/>
                      <a:pt x="86735" y="191343"/>
                    </a:cubicBezTo>
                    <a:cubicBezTo>
                      <a:pt x="76371" y="202787"/>
                      <a:pt x="66309" y="214433"/>
                      <a:pt x="56146" y="225977"/>
                    </a:cubicBezTo>
                    <a:close/>
                    <a:moveTo>
                      <a:pt x="25658" y="190540"/>
                    </a:moveTo>
                    <a:cubicBezTo>
                      <a:pt x="24249" y="193853"/>
                      <a:pt x="23344" y="196262"/>
                      <a:pt x="23042" y="197467"/>
                    </a:cubicBezTo>
                    <a:cubicBezTo>
                      <a:pt x="20124" y="207406"/>
                      <a:pt x="28174" y="211421"/>
                      <a:pt x="29683" y="211823"/>
                    </a:cubicBezTo>
                    <a:cubicBezTo>
                      <a:pt x="35318" y="213629"/>
                      <a:pt x="41355" y="210517"/>
                      <a:pt x="43166" y="204996"/>
                    </a:cubicBezTo>
                    <a:lnTo>
                      <a:pt x="43267" y="204595"/>
                    </a:lnTo>
                    <a:lnTo>
                      <a:pt x="43166" y="204595"/>
                    </a:lnTo>
                    <a:cubicBezTo>
                      <a:pt x="42864" y="204394"/>
                      <a:pt x="43065" y="203992"/>
                      <a:pt x="43468" y="203290"/>
                    </a:cubicBezTo>
                    <a:cubicBezTo>
                      <a:pt x="43569" y="202586"/>
                      <a:pt x="43669" y="201984"/>
                      <a:pt x="43669" y="201382"/>
                    </a:cubicBezTo>
                    <a:cubicBezTo>
                      <a:pt x="43669" y="201683"/>
                      <a:pt x="43770" y="202185"/>
                      <a:pt x="43870" y="202687"/>
                    </a:cubicBezTo>
                    <a:cubicBezTo>
                      <a:pt x="44474" y="201884"/>
                      <a:pt x="45178" y="200880"/>
                      <a:pt x="45682" y="199876"/>
                    </a:cubicBezTo>
                    <a:cubicBezTo>
                      <a:pt x="53832" y="184818"/>
                      <a:pt x="75163" y="147774"/>
                      <a:pt x="76874" y="144863"/>
                    </a:cubicBezTo>
                    <a:cubicBezTo>
                      <a:pt x="81905" y="135727"/>
                      <a:pt x="86735" y="126492"/>
                      <a:pt x="90961" y="116955"/>
                    </a:cubicBezTo>
                    <a:cubicBezTo>
                      <a:pt x="93778" y="110730"/>
                      <a:pt x="96294" y="104406"/>
                      <a:pt x="98708" y="97981"/>
                    </a:cubicBezTo>
                    <a:cubicBezTo>
                      <a:pt x="107563" y="74390"/>
                      <a:pt x="114707" y="50397"/>
                      <a:pt x="123863" y="26906"/>
                    </a:cubicBezTo>
                    <a:cubicBezTo>
                      <a:pt x="126278" y="21284"/>
                      <a:pt x="123763" y="14759"/>
                      <a:pt x="118229" y="12249"/>
                    </a:cubicBezTo>
                    <a:cubicBezTo>
                      <a:pt x="112594" y="9739"/>
                      <a:pt x="105953" y="12249"/>
                      <a:pt x="103538" y="17871"/>
                    </a:cubicBezTo>
                    <a:cubicBezTo>
                      <a:pt x="97602" y="29215"/>
                      <a:pt x="91967" y="40659"/>
                      <a:pt x="86735" y="52305"/>
                    </a:cubicBezTo>
                    <a:cubicBezTo>
                      <a:pt x="80597" y="65656"/>
                      <a:pt x="74560" y="79008"/>
                      <a:pt x="68824" y="92460"/>
                    </a:cubicBezTo>
                    <a:cubicBezTo>
                      <a:pt x="63089" y="105611"/>
                      <a:pt x="57857" y="118862"/>
                      <a:pt x="51518" y="131712"/>
                    </a:cubicBezTo>
                    <a:cubicBezTo>
                      <a:pt x="50109" y="134824"/>
                      <a:pt x="32198" y="174377"/>
                      <a:pt x="25658" y="190540"/>
                    </a:cubicBezTo>
                    <a:close/>
                    <a:moveTo>
                      <a:pt x="43468" y="203290"/>
                    </a:moveTo>
                    <a:cubicBezTo>
                      <a:pt x="43468" y="203691"/>
                      <a:pt x="43367" y="204193"/>
                      <a:pt x="43267" y="204595"/>
                    </a:cubicBezTo>
                    <a:cubicBezTo>
                      <a:pt x="44273" y="204996"/>
                      <a:pt x="44072" y="203791"/>
                      <a:pt x="43870" y="202687"/>
                    </a:cubicBezTo>
                    <a:lnTo>
                      <a:pt x="43468" y="203290"/>
                    </a:lnTo>
                    <a:close/>
                    <a:moveTo>
                      <a:pt x="0" y="183312"/>
                    </a:moveTo>
                    <a:cubicBezTo>
                      <a:pt x="0" y="184115"/>
                      <a:pt x="0" y="185019"/>
                      <a:pt x="101" y="185822"/>
                    </a:cubicBezTo>
                    <a:cubicBezTo>
                      <a:pt x="503" y="191243"/>
                      <a:pt x="3320" y="193151"/>
                      <a:pt x="3924" y="193652"/>
                    </a:cubicBezTo>
                    <a:cubicBezTo>
                      <a:pt x="6138" y="195861"/>
                      <a:pt x="8754" y="196162"/>
                      <a:pt x="10968" y="196262"/>
                    </a:cubicBezTo>
                    <a:cubicBezTo>
                      <a:pt x="13684" y="196463"/>
                      <a:pt x="16602" y="195258"/>
                      <a:pt x="19420" y="192146"/>
                    </a:cubicBezTo>
                    <a:cubicBezTo>
                      <a:pt x="20023" y="191544"/>
                      <a:pt x="21231" y="189637"/>
                      <a:pt x="21835" y="186224"/>
                    </a:cubicBezTo>
                    <a:cubicBezTo>
                      <a:pt x="22438" y="183211"/>
                      <a:pt x="23344" y="171867"/>
                      <a:pt x="24249" y="167450"/>
                    </a:cubicBezTo>
                    <a:lnTo>
                      <a:pt x="31695" y="130809"/>
                    </a:lnTo>
                    <a:cubicBezTo>
                      <a:pt x="33808" y="119264"/>
                      <a:pt x="36425" y="107719"/>
                      <a:pt x="38336" y="95974"/>
                    </a:cubicBezTo>
                    <a:cubicBezTo>
                      <a:pt x="39644" y="88043"/>
                      <a:pt x="40751" y="80112"/>
                      <a:pt x="41556" y="72181"/>
                    </a:cubicBezTo>
                    <a:cubicBezTo>
                      <a:pt x="43569" y="51702"/>
                      <a:pt x="44172" y="31222"/>
                      <a:pt x="42562" y="10844"/>
                    </a:cubicBezTo>
                    <a:cubicBezTo>
                      <a:pt x="42462" y="4720"/>
                      <a:pt x="37330" y="-99"/>
                      <a:pt x="31192" y="2"/>
                    </a:cubicBezTo>
                    <a:cubicBezTo>
                      <a:pt x="25054" y="102"/>
                      <a:pt x="20225" y="5122"/>
                      <a:pt x="20325" y="11345"/>
                    </a:cubicBezTo>
                    <a:cubicBezTo>
                      <a:pt x="19822" y="22689"/>
                      <a:pt x="18212" y="33933"/>
                      <a:pt x="16602" y="45378"/>
                    </a:cubicBezTo>
                    <a:cubicBezTo>
                      <a:pt x="14590" y="58729"/>
                      <a:pt x="11873" y="71981"/>
                      <a:pt x="9660" y="85332"/>
                    </a:cubicBezTo>
                    <a:cubicBezTo>
                      <a:pt x="7245" y="99086"/>
                      <a:pt x="5635" y="112939"/>
                      <a:pt x="3824" y="126592"/>
                    </a:cubicBezTo>
                    <a:lnTo>
                      <a:pt x="302" y="164439"/>
                    </a:lnTo>
                    <a:cubicBezTo>
                      <a:pt x="201" y="167250"/>
                      <a:pt x="1409" y="173976"/>
                      <a:pt x="1711" y="178594"/>
                    </a:cubicBezTo>
                    <a:cubicBezTo>
                      <a:pt x="1207" y="179397"/>
                      <a:pt x="704" y="180300"/>
                      <a:pt x="503" y="181204"/>
                    </a:cubicBezTo>
                    <a:cubicBezTo>
                      <a:pt x="906" y="180702"/>
                      <a:pt x="1308" y="180200"/>
                      <a:pt x="1711" y="179798"/>
                    </a:cubicBezTo>
                    <a:cubicBezTo>
                      <a:pt x="1811" y="182007"/>
                      <a:pt x="1509" y="183513"/>
                      <a:pt x="503" y="183413"/>
                    </a:cubicBezTo>
                    <a:cubicBezTo>
                      <a:pt x="302" y="183413"/>
                      <a:pt x="101" y="183413"/>
                      <a:pt x="0" y="18331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 rot="10800000" flipH="1">
                <a:off x="380502" y="628974"/>
                <a:ext cx="192332" cy="409280"/>
              </a:xfrm>
              <a:custGeom>
                <a:avLst/>
                <a:gdLst/>
                <a:ahLst/>
                <a:cxnLst/>
                <a:rect l="l" t="t" r="r" b="b"/>
                <a:pathLst>
                  <a:path w="384663" h="818560" extrusionOk="0">
                    <a:moveTo>
                      <a:pt x="16403" y="418912"/>
                    </a:moveTo>
                    <a:cubicBezTo>
                      <a:pt x="45281" y="404857"/>
                      <a:pt x="81705" y="442403"/>
                      <a:pt x="97402" y="460473"/>
                    </a:cubicBezTo>
                    <a:cubicBezTo>
                      <a:pt x="146807" y="516891"/>
                      <a:pt x="169346" y="590376"/>
                      <a:pt x="176892" y="662556"/>
                    </a:cubicBezTo>
                    <a:lnTo>
                      <a:pt x="165421" y="678518"/>
                    </a:lnTo>
                    <a:cubicBezTo>
                      <a:pt x="171660" y="685545"/>
                      <a:pt x="147612" y="671089"/>
                      <a:pt x="139864" y="665568"/>
                    </a:cubicBezTo>
                    <a:cubicBezTo>
                      <a:pt x="124872" y="654726"/>
                      <a:pt x="110986" y="642378"/>
                      <a:pt x="98308" y="629227"/>
                    </a:cubicBezTo>
                    <a:cubicBezTo>
                      <a:pt x="58865" y="588269"/>
                      <a:pt x="19522" y="537973"/>
                      <a:pt x="4731" y="483261"/>
                    </a:cubicBezTo>
                    <a:cubicBezTo>
                      <a:pt x="-401" y="464489"/>
                      <a:pt x="-6337" y="430055"/>
                      <a:pt x="16403" y="418912"/>
                    </a:cubicBezTo>
                    <a:close/>
                    <a:moveTo>
                      <a:pt x="44878" y="243834"/>
                    </a:moveTo>
                    <a:cubicBezTo>
                      <a:pt x="-11771" y="292723"/>
                      <a:pt x="102232" y="416001"/>
                      <a:pt x="133022" y="449330"/>
                    </a:cubicBezTo>
                    <a:cubicBezTo>
                      <a:pt x="146605" y="463986"/>
                      <a:pt x="161195" y="477840"/>
                      <a:pt x="176490" y="490891"/>
                    </a:cubicBezTo>
                    <a:cubicBezTo>
                      <a:pt x="181521" y="495208"/>
                      <a:pt x="195909" y="500930"/>
                      <a:pt x="200739" y="503440"/>
                    </a:cubicBezTo>
                    <a:lnTo>
                      <a:pt x="201745" y="467801"/>
                    </a:lnTo>
                    <a:cubicBezTo>
                      <a:pt x="181923" y="402648"/>
                      <a:pt x="159887" y="330770"/>
                      <a:pt x="119337" y="274351"/>
                    </a:cubicBezTo>
                    <a:cubicBezTo>
                      <a:pt x="105251" y="254876"/>
                      <a:pt x="71543" y="220844"/>
                      <a:pt x="44878" y="243834"/>
                    </a:cubicBezTo>
                    <a:close/>
                    <a:moveTo>
                      <a:pt x="219555" y="351952"/>
                    </a:moveTo>
                    <a:cubicBezTo>
                      <a:pt x="215530" y="310090"/>
                      <a:pt x="208185" y="268629"/>
                      <a:pt x="196413" y="228172"/>
                    </a:cubicBezTo>
                    <a:cubicBezTo>
                      <a:pt x="189369" y="203979"/>
                      <a:pt x="180615" y="180086"/>
                      <a:pt x="169849" y="157197"/>
                    </a:cubicBezTo>
                    <a:cubicBezTo>
                      <a:pt x="153045" y="121358"/>
                      <a:pt x="69933" y="41349"/>
                      <a:pt x="81504" y="132602"/>
                    </a:cubicBezTo>
                    <a:cubicBezTo>
                      <a:pt x="89353" y="193739"/>
                      <a:pt x="127790" y="255579"/>
                      <a:pt x="159384" y="307881"/>
                    </a:cubicBezTo>
                    <a:cubicBezTo>
                      <a:pt x="165220" y="317619"/>
                      <a:pt x="204965" y="386888"/>
                      <a:pt x="216537" y="376447"/>
                    </a:cubicBezTo>
                    <a:lnTo>
                      <a:pt x="219555" y="351952"/>
                    </a:lnTo>
                    <a:close/>
                    <a:moveTo>
                      <a:pt x="234648" y="354763"/>
                    </a:moveTo>
                    <a:cubicBezTo>
                      <a:pt x="283147" y="277062"/>
                      <a:pt x="321182" y="190225"/>
                      <a:pt x="317861" y="97968"/>
                    </a:cubicBezTo>
                    <a:cubicBezTo>
                      <a:pt x="316956" y="71967"/>
                      <a:pt x="312931" y="8521"/>
                      <a:pt x="277311" y="490"/>
                    </a:cubicBezTo>
                    <a:cubicBezTo>
                      <a:pt x="254169" y="-4831"/>
                      <a:pt x="242899" y="34622"/>
                      <a:pt x="238572" y="48677"/>
                    </a:cubicBezTo>
                    <a:cubicBezTo>
                      <a:pt x="218851" y="112725"/>
                      <a:pt x="213820" y="183198"/>
                      <a:pt x="214424" y="249656"/>
                    </a:cubicBezTo>
                    <a:cubicBezTo>
                      <a:pt x="214625" y="269132"/>
                      <a:pt x="215832" y="288607"/>
                      <a:pt x="218951" y="307881"/>
                    </a:cubicBezTo>
                    <a:cubicBezTo>
                      <a:pt x="220561" y="317720"/>
                      <a:pt x="239075" y="334987"/>
                      <a:pt x="228812" y="336292"/>
                    </a:cubicBezTo>
                    <a:lnTo>
                      <a:pt x="234648" y="354763"/>
                    </a:lnTo>
                    <a:close/>
                    <a:moveTo>
                      <a:pt x="381353" y="285193"/>
                    </a:moveTo>
                    <a:cubicBezTo>
                      <a:pt x="384371" y="272745"/>
                      <a:pt x="390207" y="240821"/>
                      <a:pt x="371693" y="235501"/>
                    </a:cubicBezTo>
                    <a:cubicBezTo>
                      <a:pt x="350462" y="229277"/>
                      <a:pt x="323798" y="261301"/>
                      <a:pt x="312327" y="273749"/>
                    </a:cubicBezTo>
                    <a:cubicBezTo>
                      <a:pt x="273387" y="316013"/>
                      <a:pt x="215631" y="387892"/>
                      <a:pt x="213115" y="446419"/>
                    </a:cubicBezTo>
                    <a:cubicBezTo>
                      <a:pt x="243503" y="428950"/>
                      <a:pt x="279625" y="415097"/>
                      <a:pt x="305988" y="392610"/>
                    </a:cubicBezTo>
                    <a:cubicBezTo>
                      <a:pt x="339696" y="363999"/>
                      <a:pt x="370989" y="328260"/>
                      <a:pt x="381353" y="285193"/>
                    </a:cubicBezTo>
                    <a:close/>
                    <a:moveTo>
                      <a:pt x="358814" y="476033"/>
                    </a:moveTo>
                    <a:cubicBezTo>
                      <a:pt x="370083" y="463083"/>
                      <a:pt x="393528" y="431260"/>
                      <a:pt x="378535" y="413591"/>
                    </a:cubicBezTo>
                    <a:cubicBezTo>
                      <a:pt x="367869" y="401143"/>
                      <a:pt x="344727" y="408070"/>
                      <a:pt x="332149" y="412989"/>
                    </a:cubicBezTo>
                    <a:cubicBezTo>
                      <a:pt x="290191" y="429353"/>
                      <a:pt x="256382" y="463585"/>
                      <a:pt x="231227" y="498721"/>
                    </a:cubicBezTo>
                    <a:cubicBezTo>
                      <a:pt x="221668" y="512073"/>
                      <a:pt x="212814" y="526127"/>
                      <a:pt x="206575" y="541186"/>
                    </a:cubicBezTo>
                    <a:cubicBezTo>
                      <a:pt x="204764" y="545402"/>
                      <a:pt x="203255" y="549619"/>
                      <a:pt x="202248" y="554036"/>
                    </a:cubicBezTo>
                    <a:cubicBezTo>
                      <a:pt x="201745" y="556445"/>
                      <a:pt x="202953" y="563773"/>
                      <a:pt x="202047" y="561464"/>
                    </a:cubicBezTo>
                    <a:lnTo>
                      <a:pt x="198425" y="566584"/>
                    </a:lnTo>
                    <a:cubicBezTo>
                      <a:pt x="258093" y="547812"/>
                      <a:pt x="317358" y="523617"/>
                      <a:pt x="358814" y="476033"/>
                    </a:cubicBezTo>
                    <a:close/>
                    <a:moveTo>
                      <a:pt x="359719" y="549016"/>
                    </a:moveTo>
                    <a:cubicBezTo>
                      <a:pt x="349355" y="537471"/>
                      <a:pt x="327219" y="544498"/>
                      <a:pt x="315245" y="549116"/>
                    </a:cubicBezTo>
                    <a:cubicBezTo>
                      <a:pt x="275903" y="564375"/>
                      <a:pt x="242597" y="594191"/>
                      <a:pt x="215430" y="624810"/>
                    </a:cubicBezTo>
                    <a:cubicBezTo>
                      <a:pt x="204060" y="637660"/>
                      <a:pt x="193092" y="651413"/>
                      <a:pt x="184942" y="666472"/>
                    </a:cubicBezTo>
                    <a:cubicBezTo>
                      <a:pt x="184841" y="666773"/>
                      <a:pt x="179106" y="678116"/>
                      <a:pt x="180615" y="678417"/>
                    </a:cubicBezTo>
                    <a:lnTo>
                      <a:pt x="182628" y="689862"/>
                    </a:lnTo>
                    <a:cubicBezTo>
                      <a:pt x="231227" y="657235"/>
                      <a:pt x="291901" y="641575"/>
                      <a:pt x="336576" y="603728"/>
                    </a:cubicBezTo>
                    <a:cubicBezTo>
                      <a:pt x="349154" y="593087"/>
                      <a:pt x="375517" y="566484"/>
                      <a:pt x="359719" y="549016"/>
                    </a:cubicBezTo>
                    <a:close/>
                    <a:moveTo>
                      <a:pt x="26163" y="650108"/>
                    </a:moveTo>
                    <a:cubicBezTo>
                      <a:pt x="9963" y="662857"/>
                      <a:pt x="13787" y="685344"/>
                      <a:pt x="22440" y="701005"/>
                    </a:cubicBezTo>
                    <a:cubicBezTo>
                      <a:pt x="39646" y="732026"/>
                      <a:pt x="72147" y="754914"/>
                      <a:pt x="101729" y="774390"/>
                    </a:cubicBezTo>
                    <a:cubicBezTo>
                      <a:pt x="113401" y="782120"/>
                      <a:pt x="125475" y="789448"/>
                      <a:pt x="137751" y="796475"/>
                    </a:cubicBezTo>
                    <a:cubicBezTo>
                      <a:pt x="141675" y="798683"/>
                      <a:pt x="145599" y="800993"/>
                      <a:pt x="149624" y="803101"/>
                    </a:cubicBezTo>
                    <a:cubicBezTo>
                      <a:pt x="151335" y="804004"/>
                      <a:pt x="156869" y="805510"/>
                      <a:pt x="154957" y="805309"/>
                    </a:cubicBezTo>
                    <a:lnTo>
                      <a:pt x="159887" y="794568"/>
                    </a:lnTo>
                    <a:cubicBezTo>
                      <a:pt x="146505" y="748188"/>
                      <a:pt x="125878" y="699801"/>
                      <a:pt x="90459" y="664764"/>
                    </a:cubicBezTo>
                    <a:cubicBezTo>
                      <a:pt x="74863" y="649305"/>
                      <a:pt x="47293" y="633544"/>
                      <a:pt x="26163" y="650108"/>
                    </a:cubicBezTo>
                    <a:close/>
                    <a:moveTo>
                      <a:pt x="173572" y="805610"/>
                    </a:moveTo>
                    <a:lnTo>
                      <a:pt x="172264" y="818561"/>
                    </a:lnTo>
                    <a:cubicBezTo>
                      <a:pt x="200437" y="797780"/>
                      <a:pt x="232938" y="784027"/>
                      <a:pt x="263627" y="767262"/>
                    </a:cubicBezTo>
                    <a:cubicBezTo>
                      <a:pt x="279122" y="758829"/>
                      <a:pt x="294215" y="749894"/>
                      <a:pt x="308101" y="739153"/>
                    </a:cubicBezTo>
                    <a:cubicBezTo>
                      <a:pt x="325508" y="725500"/>
                      <a:pt x="344928" y="706928"/>
                      <a:pt x="349355" y="684843"/>
                    </a:cubicBezTo>
                    <a:cubicBezTo>
                      <a:pt x="352072" y="671089"/>
                      <a:pt x="346538" y="657637"/>
                      <a:pt x="330237" y="657737"/>
                    </a:cubicBezTo>
                    <a:cubicBezTo>
                      <a:pt x="276204" y="658340"/>
                      <a:pt x="224486" y="717469"/>
                      <a:pt x="197318" y="756119"/>
                    </a:cubicBezTo>
                    <a:cubicBezTo>
                      <a:pt x="187055" y="770575"/>
                      <a:pt x="175182" y="788043"/>
                      <a:pt x="173572" y="80561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 rot="10800000" flipH="1">
                <a:off x="671246" y="299020"/>
                <a:ext cx="430183" cy="194678"/>
              </a:xfrm>
              <a:custGeom>
                <a:avLst/>
                <a:gdLst/>
                <a:ahLst/>
                <a:cxnLst/>
                <a:rect l="l" t="t" r="r" b="b"/>
                <a:pathLst>
                  <a:path w="860366" h="389355" extrusionOk="0">
                    <a:moveTo>
                      <a:pt x="144793" y="198364"/>
                    </a:moveTo>
                    <a:lnTo>
                      <a:pt x="162502" y="188124"/>
                    </a:lnTo>
                    <a:cubicBezTo>
                      <a:pt x="236659" y="202881"/>
                      <a:pt x="310615" y="232998"/>
                      <a:pt x="364145" y="288814"/>
                    </a:cubicBezTo>
                    <a:cubicBezTo>
                      <a:pt x="381149" y="306684"/>
                      <a:pt x="416467" y="347442"/>
                      <a:pt x="398859" y="375450"/>
                    </a:cubicBezTo>
                    <a:cubicBezTo>
                      <a:pt x="384973" y="397636"/>
                      <a:pt x="349756" y="388300"/>
                      <a:pt x="330839" y="381273"/>
                    </a:cubicBezTo>
                    <a:cubicBezTo>
                      <a:pt x="275599" y="360794"/>
                      <a:pt x="227502" y="315819"/>
                      <a:pt x="189065" y="271648"/>
                    </a:cubicBezTo>
                    <a:cubicBezTo>
                      <a:pt x="176589" y="257392"/>
                      <a:pt x="165218" y="242033"/>
                      <a:pt x="155559" y="225670"/>
                    </a:cubicBezTo>
                    <a:cubicBezTo>
                      <a:pt x="150628" y="217237"/>
                      <a:pt x="138051" y="191337"/>
                      <a:pt x="144793" y="198364"/>
                    </a:cubicBezTo>
                    <a:close/>
                    <a:moveTo>
                      <a:pt x="379338" y="253578"/>
                    </a:moveTo>
                    <a:cubicBezTo>
                      <a:pt x="410732" y="288212"/>
                      <a:pt x="526948" y="416509"/>
                      <a:pt x="583497" y="363403"/>
                    </a:cubicBezTo>
                    <a:cubicBezTo>
                      <a:pt x="610060" y="338406"/>
                      <a:pt x="578365" y="300660"/>
                      <a:pt x="559549" y="284397"/>
                    </a:cubicBezTo>
                    <a:cubicBezTo>
                      <a:pt x="505214" y="237616"/>
                      <a:pt x="432868" y="208102"/>
                      <a:pt x="367264" y="181599"/>
                    </a:cubicBezTo>
                    <a:lnTo>
                      <a:pt x="330135" y="179189"/>
                    </a:lnTo>
                    <a:cubicBezTo>
                      <a:pt x="332248" y="184309"/>
                      <a:pt x="336776" y="199669"/>
                      <a:pt x="340700" y="205190"/>
                    </a:cubicBezTo>
                    <a:cubicBezTo>
                      <a:pt x="352674" y="222056"/>
                      <a:pt x="365553" y="238319"/>
                      <a:pt x="379338" y="253578"/>
                    </a:cubicBezTo>
                    <a:close/>
                    <a:moveTo>
                      <a:pt x="528860" y="240326"/>
                    </a:moveTo>
                    <a:cubicBezTo>
                      <a:pt x="579874" y="277671"/>
                      <a:pt x="640146" y="322846"/>
                      <a:pt x="702732" y="336700"/>
                    </a:cubicBezTo>
                    <a:cubicBezTo>
                      <a:pt x="796309" y="357480"/>
                      <a:pt x="721849" y="264822"/>
                      <a:pt x="686331" y="244242"/>
                    </a:cubicBezTo>
                    <a:cubicBezTo>
                      <a:pt x="663691" y="231091"/>
                      <a:pt x="639844" y="219746"/>
                      <a:pt x="615494" y="210210"/>
                    </a:cubicBezTo>
                    <a:cubicBezTo>
                      <a:pt x="574642" y="194248"/>
                      <a:pt x="532382" y="182804"/>
                      <a:pt x="489316" y="174672"/>
                    </a:cubicBezTo>
                    <a:lnTo>
                      <a:pt x="463658" y="175375"/>
                    </a:lnTo>
                    <a:cubicBezTo>
                      <a:pt x="451584" y="186217"/>
                      <a:pt x="519402" y="233399"/>
                      <a:pt x="528860" y="240326"/>
                    </a:cubicBezTo>
                    <a:close/>
                    <a:moveTo>
                      <a:pt x="806069" y="184610"/>
                    </a:moveTo>
                    <a:cubicBezTo>
                      <a:pt x="821162" y="181499"/>
                      <a:pt x="863322" y="173869"/>
                      <a:pt x="860202" y="149675"/>
                    </a:cubicBezTo>
                    <a:cubicBezTo>
                      <a:pt x="855473" y="112531"/>
                      <a:pt x="790070" y="102291"/>
                      <a:pt x="763204" y="98878"/>
                    </a:cubicBezTo>
                    <a:cubicBezTo>
                      <a:pt x="667816" y="86531"/>
                      <a:pt x="573636" y="116949"/>
                      <a:pt x="487907" y="159011"/>
                    </a:cubicBezTo>
                    <a:lnTo>
                      <a:pt x="506623" y="166741"/>
                    </a:lnTo>
                    <a:cubicBezTo>
                      <a:pt x="508937" y="156401"/>
                      <a:pt x="524936" y="176881"/>
                      <a:pt x="534998" y="179491"/>
                    </a:cubicBezTo>
                    <a:cubicBezTo>
                      <a:pt x="554719" y="184510"/>
                      <a:pt x="574743" y="187622"/>
                      <a:pt x="595068" y="189730"/>
                    </a:cubicBezTo>
                    <a:cubicBezTo>
                      <a:pt x="663892" y="196858"/>
                      <a:pt x="737647" y="198564"/>
                      <a:pt x="806069" y="184610"/>
                    </a:cubicBezTo>
                    <a:close/>
                    <a:moveTo>
                      <a:pt x="625958" y="30614"/>
                    </a:moveTo>
                    <a:cubicBezTo>
                      <a:pt x="622336" y="11239"/>
                      <a:pt x="588628" y="14150"/>
                      <a:pt x="575447" y="15957"/>
                    </a:cubicBezTo>
                    <a:cubicBezTo>
                      <a:pt x="529564" y="22382"/>
                      <a:pt x="489316" y="50892"/>
                      <a:pt x="456011" y="82515"/>
                    </a:cubicBezTo>
                    <a:cubicBezTo>
                      <a:pt x="429950" y="107311"/>
                      <a:pt x="411939" y="142848"/>
                      <a:pt x="390608" y="172062"/>
                    </a:cubicBezTo>
                    <a:cubicBezTo>
                      <a:pt x="451684" y="175274"/>
                      <a:pt x="532281" y="123273"/>
                      <a:pt x="580176" y="87535"/>
                    </a:cubicBezTo>
                    <a:cubicBezTo>
                      <a:pt x="594263" y="77094"/>
                      <a:pt x="630185" y="52900"/>
                      <a:pt x="625958" y="30614"/>
                    </a:cubicBezTo>
                    <a:close/>
                    <a:moveTo>
                      <a:pt x="437597" y="53904"/>
                    </a:moveTo>
                    <a:cubicBezTo>
                      <a:pt x="444037" y="41556"/>
                      <a:pt x="453596" y="18467"/>
                      <a:pt x="441723" y="6420"/>
                    </a:cubicBezTo>
                    <a:cubicBezTo>
                      <a:pt x="425020" y="-10546"/>
                      <a:pt x="389601" y="10335"/>
                      <a:pt x="374911" y="20575"/>
                    </a:cubicBezTo>
                    <a:cubicBezTo>
                      <a:pt x="321280" y="58221"/>
                      <a:pt x="289987" y="116346"/>
                      <a:pt x="264329" y="175475"/>
                    </a:cubicBezTo>
                    <a:lnTo>
                      <a:pt x="270065" y="172262"/>
                    </a:lnTo>
                    <a:cubicBezTo>
                      <a:pt x="267750" y="171159"/>
                      <a:pt x="275196" y="173066"/>
                      <a:pt x="277812" y="172765"/>
                    </a:cubicBezTo>
                    <a:cubicBezTo>
                      <a:pt x="282441" y="172162"/>
                      <a:pt x="287069" y="171058"/>
                      <a:pt x="291597" y="169652"/>
                    </a:cubicBezTo>
                    <a:cubicBezTo>
                      <a:pt x="307898" y="164734"/>
                      <a:pt x="323293" y="157003"/>
                      <a:pt x="338185" y="148571"/>
                    </a:cubicBezTo>
                    <a:cubicBezTo>
                      <a:pt x="377225" y="126385"/>
                      <a:pt x="416266" y="95063"/>
                      <a:pt x="437597" y="53904"/>
                    </a:cubicBezTo>
                    <a:close/>
                    <a:moveTo>
                      <a:pt x="294616" y="57919"/>
                    </a:moveTo>
                    <a:cubicBezTo>
                      <a:pt x="300553" y="46174"/>
                      <a:pt x="310212" y="24289"/>
                      <a:pt x="299345" y="12544"/>
                    </a:cubicBezTo>
                    <a:cubicBezTo>
                      <a:pt x="282743" y="-5225"/>
                      <a:pt x="252456" y="19069"/>
                      <a:pt x="240080" y="30915"/>
                    </a:cubicBezTo>
                    <a:cubicBezTo>
                      <a:pt x="196209" y="72877"/>
                      <a:pt x="173670" y="133311"/>
                      <a:pt x="134730" y="179692"/>
                    </a:cubicBezTo>
                    <a:lnTo>
                      <a:pt x="146402" y="182904"/>
                    </a:lnTo>
                    <a:cubicBezTo>
                      <a:pt x="146604" y="184410"/>
                      <a:pt x="158980" y="179692"/>
                      <a:pt x="159382" y="179591"/>
                    </a:cubicBezTo>
                    <a:cubicBezTo>
                      <a:pt x="175784" y="172765"/>
                      <a:pt x="191178" y="162927"/>
                      <a:pt x="205668" y="152486"/>
                    </a:cubicBezTo>
                    <a:cubicBezTo>
                      <a:pt x="240180" y="127790"/>
                      <a:pt x="274693" y="96670"/>
                      <a:pt x="294616" y="57919"/>
                    </a:cubicBezTo>
                    <a:close/>
                    <a:moveTo>
                      <a:pt x="23746" y="192742"/>
                    </a:moveTo>
                    <a:lnTo>
                      <a:pt x="12074" y="196758"/>
                    </a:lnTo>
                    <a:cubicBezTo>
                      <a:pt x="12074" y="194851"/>
                      <a:pt x="13081" y="200573"/>
                      <a:pt x="13785" y="202480"/>
                    </a:cubicBezTo>
                    <a:cubicBezTo>
                      <a:pt x="15495" y="206796"/>
                      <a:pt x="17508" y="211013"/>
                      <a:pt x="19520" y="215229"/>
                    </a:cubicBezTo>
                    <a:cubicBezTo>
                      <a:pt x="25457" y="228380"/>
                      <a:pt x="31796" y="241431"/>
                      <a:pt x="38638" y="254080"/>
                    </a:cubicBezTo>
                    <a:cubicBezTo>
                      <a:pt x="55744" y="286204"/>
                      <a:pt x="76170" y="321541"/>
                      <a:pt x="106657" y="342121"/>
                    </a:cubicBezTo>
                    <a:cubicBezTo>
                      <a:pt x="121952" y="352461"/>
                      <a:pt x="144994" y="358485"/>
                      <a:pt x="159886" y="343225"/>
                    </a:cubicBezTo>
                    <a:cubicBezTo>
                      <a:pt x="179205" y="323348"/>
                      <a:pt x="165722" y="293633"/>
                      <a:pt x="151232" y="276166"/>
                    </a:cubicBezTo>
                    <a:cubicBezTo>
                      <a:pt x="118531" y="236612"/>
                      <a:pt x="70434" y="210912"/>
                      <a:pt x="23746" y="192742"/>
                    </a:cubicBezTo>
                    <a:close/>
                    <a:moveTo>
                      <a:pt x="183330" y="32120"/>
                    </a:moveTo>
                    <a:cubicBezTo>
                      <a:pt x="185242" y="15555"/>
                      <a:pt x="171759" y="8528"/>
                      <a:pt x="157269" y="10034"/>
                    </a:cubicBezTo>
                    <a:cubicBezTo>
                      <a:pt x="133825" y="12443"/>
                      <a:pt x="112594" y="30413"/>
                      <a:pt x="96595" y="46876"/>
                    </a:cubicBezTo>
                    <a:cubicBezTo>
                      <a:pt x="84018" y="60028"/>
                      <a:pt x="73151" y="74584"/>
                      <a:pt x="62787" y="89542"/>
                    </a:cubicBezTo>
                    <a:cubicBezTo>
                      <a:pt x="42160" y="119257"/>
                      <a:pt x="24551" y="151080"/>
                      <a:pt x="0" y="177884"/>
                    </a:cubicBezTo>
                    <a:lnTo>
                      <a:pt x="13684" y="177784"/>
                    </a:lnTo>
                    <a:cubicBezTo>
                      <a:pt x="31997" y="177784"/>
                      <a:pt x="51417" y="167344"/>
                      <a:pt x="67516" y="158308"/>
                    </a:cubicBezTo>
                    <a:cubicBezTo>
                      <a:pt x="110481" y="134316"/>
                      <a:pt x="177192" y="87233"/>
                      <a:pt x="183330" y="3212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 rot="10800000" flipH="1">
                <a:off x="455752" y="392226"/>
                <a:ext cx="481232" cy="488174"/>
              </a:xfrm>
              <a:custGeom>
                <a:avLst/>
                <a:gdLst/>
                <a:ahLst/>
                <a:cxnLst/>
                <a:rect l="l" t="t" r="r" b="b"/>
                <a:pathLst>
                  <a:path w="962464" h="976347" extrusionOk="0">
                    <a:moveTo>
                      <a:pt x="8484" y="379172"/>
                    </a:moveTo>
                    <a:cubicBezTo>
                      <a:pt x="21163" y="254890"/>
                      <a:pt x="45311" y="132415"/>
                      <a:pt x="60002" y="63046"/>
                    </a:cubicBezTo>
                    <a:cubicBezTo>
                      <a:pt x="65335" y="37849"/>
                      <a:pt x="69561" y="19578"/>
                      <a:pt x="71573" y="10945"/>
                    </a:cubicBezTo>
                    <a:lnTo>
                      <a:pt x="72781" y="5624"/>
                    </a:lnTo>
                    <a:cubicBezTo>
                      <a:pt x="73083" y="4018"/>
                      <a:pt x="73686" y="2412"/>
                      <a:pt x="74693" y="1006"/>
                    </a:cubicBezTo>
                    <a:cubicBezTo>
                      <a:pt x="75095" y="605"/>
                      <a:pt x="96426" y="-3913"/>
                      <a:pt x="93609" y="10141"/>
                    </a:cubicBezTo>
                    <a:cubicBezTo>
                      <a:pt x="93408" y="11045"/>
                      <a:pt x="93106" y="12852"/>
                      <a:pt x="92502" y="15462"/>
                    </a:cubicBezTo>
                    <a:cubicBezTo>
                      <a:pt x="90792" y="24095"/>
                      <a:pt x="87069" y="42266"/>
                      <a:pt x="82340" y="67463"/>
                    </a:cubicBezTo>
                    <a:cubicBezTo>
                      <a:pt x="69259" y="136632"/>
                      <a:pt x="48531" y="258605"/>
                      <a:pt x="37463" y="381983"/>
                    </a:cubicBezTo>
                    <a:cubicBezTo>
                      <a:pt x="30822" y="455065"/>
                      <a:pt x="27602" y="528651"/>
                      <a:pt x="31828" y="591997"/>
                    </a:cubicBezTo>
                    <a:cubicBezTo>
                      <a:pt x="34948" y="638878"/>
                      <a:pt x="41890" y="680038"/>
                      <a:pt x="55172" y="710857"/>
                    </a:cubicBezTo>
                    <a:cubicBezTo>
                      <a:pt x="71674" y="748804"/>
                      <a:pt x="98137" y="769886"/>
                      <a:pt x="139794" y="761654"/>
                    </a:cubicBezTo>
                    <a:cubicBezTo>
                      <a:pt x="149755" y="759646"/>
                      <a:pt x="166659" y="750210"/>
                      <a:pt x="184268" y="739468"/>
                    </a:cubicBezTo>
                    <a:cubicBezTo>
                      <a:pt x="187991" y="737159"/>
                      <a:pt x="191513" y="734850"/>
                      <a:pt x="195236" y="732441"/>
                    </a:cubicBezTo>
                    <a:cubicBezTo>
                      <a:pt x="217271" y="706340"/>
                      <a:pt x="239307" y="683350"/>
                      <a:pt x="239307" y="683350"/>
                    </a:cubicBezTo>
                    <a:cubicBezTo>
                      <a:pt x="243433" y="678833"/>
                      <a:pt x="250577" y="678633"/>
                      <a:pt x="255004" y="682849"/>
                    </a:cubicBezTo>
                    <a:cubicBezTo>
                      <a:pt x="257922" y="685459"/>
                      <a:pt x="258425" y="689073"/>
                      <a:pt x="257721" y="692687"/>
                    </a:cubicBezTo>
                    <a:cubicBezTo>
                      <a:pt x="261142" y="692687"/>
                      <a:pt x="264462" y="693691"/>
                      <a:pt x="266777" y="696602"/>
                    </a:cubicBezTo>
                    <a:cubicBezTo>
                      <a:pt x="270399" y="701421"/>
                      <a:pt x="269493" y="708448"/>
                      <a:pt x="264563" y="712162"/>
                    </a:cubicBezTo>
                    <a:cubicBezTo>
                      <a:pt x="264563" y="712162"/>
                      <a:pt x="239307" y="731538"/>
                      <a:pt x="211435" y="750511"/>
                    </a:cubicBezTo>
                    <a:cubicBezTo>
                      <a:pt x="208216" y="754526"/>
                      <a:pt x="204996" y="758341"/>
                      <a:pt x="201876" y="762357"/>
                    </a:cubicBezTo>
                    <a:cubicBezTo>
                      <a:pt x="188796" y="779323"/>
                      <a:pt x="177225" y="795787"/>
                      <a:pt x="174105" y="805825"/>
                    </a:cubicBezTo>
                    <a:cubicBezTo>
                      <a:pt x="163540" y="839757"/>
                      <a:pt x="174105" y="865557"/>
                      <a:pt x="198959" y="884932"/>
                    </a:cubicBezTo>
                    <a:cubicBezTo>
                      <a:pt x="229748" y="908825"/>
                      <a:pt x="280260" y="923381"/>
                      <a:pt x="340531" y="932918"/>
                    </a:cubicBezTo>
                    <a:cubicBezTo>
                      <a:pt x="405934" y="943258"/>
                      <a:pt x="482506" y="947073"/>
                      <a:pt x="558978" y="947374"/>
                    </a:cubicBezTo>
                    <a:cubicBezTo>
                      <a:pt x="688073" y="947876"/>
                      <a:pt x="816465" y="938540"/>
                      <a:pt x="889414" y="931813"/>
                    </a:cubicBezTo>
                    <a:cubicBezTo>
                      <a:pt x="915978" y="929405"/>
                      <a:pt x="935197" y="927396"/>
                      <a:pt x="944353" y="926392"/>
                    </a:cubicBezTo>
                    <a:lnTo>
                      <a:pt x="952302" y="925690"/>
                    </a:lnTo>
                    <a:cubicBezTo>
                      <a:pt x="957233" y="925991"/>
                      <a:pt x="959346" y="928802"/>
                      <a:pt x="959949" y="929605"/>
                    </a:cubicBezTo>
                    <a:cubicBezTo>
                      <a:pt x="961660" y="931613"/>
                      <a:pt x="962364" y="933822"/>
                      <a:pt x="962465" y="936130"/>
                    </a:cubicBezTo>
                    <a:cubicBezTo>
                      <a:pt x="962465" y="938339"/>
                      <a:pt x="962163" y="942555"/>
                      <a:pt x="957233" y="945466"/>
                    </a:cubicBezTo>
                    <a:cubicBezTo>
                      <a:pt x="955723" y="946370"/>
                      <a:pt x="954013" y="946872"/>
                      <a:pt x="952302" y="946972"/>
                    </a:cubicBezTo>
                    <a:cubicBezTo>
                      <a:pt x="952302" y="946571"/>
                      <a:pt x="951799" y="946571"/>
                      <a:pt x="950994" y="946772"/>
                    </a:cubicBezTo>
                    <a:lnTo>
                      <a:pt x="951095" y="946972"/>
                    </a:lnTo>
                    <a:lnTo>
                      <a:pt x="950491" y="946872"/>
                    </a:lnTo>
                    <a:cubicBezTo>
                      <a:pt x="949485" y="947173"/>
                      <a:pt x="948177" y="947475"/>
                      <a:pt x="946869" y="947675"/>
                    </a:cubicBezTo>
                    <a:cubicBezTo>
                      <a:pt x="937712" y="948880"/>
                      <a:pt x="918393" y="951389"/>
                      <a:pt x="891729" y="954401"/>
                    </a:cubicBezTo>
                    <a:cubicBezTo>
                      <a:pt x="818377" y="962633"/>
                      <a:pt x="689080" y="975383"/>
                      <a:pt x="558978" y="976286"/>
                    </a:cubicBezTo>
                    <a:cubicBezTo>
                      <a:pt x="480896" y="976889"/>
                      <a:pt x="402513" y="973174"/>
                      <a:pt x="335802" y="962332"/>
                    </a:cubicBezTo>
                    <a:cubicBezTo>
                      <a:pt x="283681" y="953799"/>
                      <a:pt x="238603" y="940648"/>
                      <a:pt x="205700" y="922377"/>
                    </a:cubicBezTo>
                    <a:cubicBezTo>
                      <a:pt x="154987" y="894067"/>
                      <a:pt x="131342" y="853811"/>
                      <a:pt x="149856" y="798095"/>
                    </a:cubicBezTo>
                    <a:cubicBezTo>
                      <a:pt x="151365" y="793578"/>
                      <a:pt x="154384" y="787856"/>
                      <a:pt x="158207" y="781531"/>
                    </a:cubicBezTo>
                    <a:cubicBezTo>
                      <a:pt x="153378" y="783639"/>
                      <a:pt x="148548" y="785748"/>
                      <a:pt x="145026" y="786550"/>
                    </a:cubicBezTo>
                    <a:cubicBezTo>
                      <a:pt x="89484" y="798798"/>
                      <a:pt x="52556" y="772697"/>
                      <a:pt x="29615" y="722201"/>
                    </a:cubicBezTo>
                    <a:cubicBezTo>
                      <a:pt x="14522" y="689073"/>
                      <a:pt x="5768" y="644700"/>
                      <a:pt x="2145" y="594105"/>
                    </a:cubicBezTo>
                    <a:cubicBezTo>
                      <a:pt x="-2584" y="529254"/>
                      <a:pt x="938" y="453861"/>
                      <a:pt x="8484" y="379172"/>
                    </a:cubicBezTo>
                    <a:close/>
                    <a:moveTo>
                      <a:pt x="952302" y="946972"/>
                    </a:moveTo>
                    <a:cubicBezTo>
                      <a:pt x="951900" y="946972"/>
                      <a:pt x="951497" y="946972"/>
                      <a:pt x="951095" y="946972"/>
                    </a:cubicBezTo>
                    <a:cubicBezTo>
                      <a:pt x="952202" y="950887"/>
                      <a:pt x="953006" y="952293"/>
                      <a:pt x="952302" y="94697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 rot="10800000" flipH="1">
                <a:off x="1107825" y="1041611"/>
                <a:ext cx="245740" cy="229708"/>
              </a:xfrm>
              <a:custGeom>
                <a:avLst/>
                <a:gdLst/>
                <a:ahLst/>
                <a:cxnLst/>
                <a:rect l="l" t="t" r="r" b="b"/>
                <a:pathLst>
                  <a:path w="491479" h="459415" extrusionOk="0">
                    <a:moveTo>
                      <a:pt x="80923" y="10"/>
                    </a:moveTo>
                    <a:cubicBezTo>
                      <a:pt x="198850" y="2319"/>
                      <a:pt x="23771" y="338622"/>
                      <a:pt x="8779" y="427667"/>
                    </a:cubicBezTo>
                    <a:cubicBezTo>
                      <a:pt x="8779" y="427667"/>
                      <a:pt x="-37104" y="-2399"/>
                      <a:pt x="80923" y="10"/>
                    </a:cubicBezTo>
                    <a:close/>
                    <a:moveTo>
                      <a:pt x="45706" y="455576"/>
                    </a:moveTo>
                    <a:cubicBezTo>
                      <a:pt x="45706" y="455576"/>
                      <a:pt x="495378" y="488102"/>
                      <a:pt x="491454" y="363820"/>
                    </a:cubicBezTo>
                    <a:cubicBezTo>
                      <a:pt x="487530" y="239639"/>
                      <a:pt x="138579" y="436502"/>
                      <a:pt x="45706" y="455576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 rot="10800000" flipH="1">
                <a:off x="850400" y="764750"/>
                <a:ext cx="426277" cy="435940"/>
              </a:xfrm>
              <a:custGeom>
                <a:avLst/>
                <a:gdLst/>
                <a:ahLst/>
                <a:cxnLst/>
                <a:rect l="l" t="t" r="r" b="b"/>
                <a:pathLst>
                  <a:path w="852555" h="871879" extrusionOk="0">
                    <a:moveTo>
                      <a:pt x="781215" y="0"/>
                    </a:moveTo>
                    <a:cubicBezTo>
                      <a:pt x="820659" y="0"/>
                      <a:pt x="852555" y="30418"/>
                      <a:pt x="852555" y="67863"/>
                    </a:cubicBezTo>
                    <a:cubicBezTo>
                      <a:pt x="852555" y="105308"/>
                      <a:pt x="820659" y="135726"/>
                      <a:pt x="781215" y="135726"/>
                    </a:cubicBezTo>
                    <a:cubicBezTo>
                      <a:pt x="741873" y="135726"/>
                      <a:pt x="709876" y="105308"/>
                      <a:pt x="709876" y="67863"/>
                    </a:cubicBezTo>
                    <a:cubicBezTo>
                      <a:pt x="709876" y="30418"/>
                      <a:pt x="741873" y="0"/>
                      <a:pt x="781215" y="0"/>
                    </a:cubicBezTo>
                    <a:close/>
                    <a:moveTo>
                      <a:pt x="497265" y="804016"/>
                    </a:moveTo>
                    <a:cubicBezTo>
                      <a:pt x="497265" y="841461"/>
                      <a:pt x="529262" y="871879"/>
                      <a:pt x="568605" y="871879"/>
                    </a:cubicBezTo>
                    <a:cubicBezTo>
                      <a:pt x="608048" y="871879"/>
                      <a:pt x="640045" y="841461"/>
                      <a:pt x="640045" y="804016"/>
                    </a:cubicBezTo>
                    <a:cubicBezTo>
                      <a:pt x="640045" y="766471"/>
                      <a:pt x="608048" y="736053"/>
                      <a:pt x="568605" y="736053"/>
                    </a:cubicBezTo>
                    <a:cubicBezTo>
                      <a:pt x="529262" y="736053"/>
                      <a:pt x="497265" y="766471"/>
                      <a:pt x="497265" y="804016"/>
                    </a:cubicBezTo>
                    <a:close/>
                    <a:moveTo>
                      <a:pt x="0" y="350258"/>
                    </a:moveTo>
                    <a:cubicBezTo>
                      <a:pt x="0" y="387703"/>
                      <a:pt x="31997" y="418121"/>
                      <a:pt x="71340" y="418121"/>
                    </a:cubicBezTo>
                    <a:cubicBezTo>
                      <a:pt x="110783" y="418121"/>
                      <a:pt x="142780" y="387703"/>
                      <a:pt x="142780" y="350258"/>
                    </a:cubicBezTo>
                    <a:cubicBezTo>
                      <a:pt x="142780" y="312813"/>
                      <a:pt x="110783" y="282394"/>
                      <a:pt x="71340" y="282394"/>
                    </a:cubicBezTo>
                    <a:cubicBezTo>
                      <a:pt x="31997" y="282394"/>
                      <a:pt x="0" y="312813"/>
                      <a:pt x="0" y="350258"/>
                    </a:cubicBezTo>
                    <a:close/>
                    <a:moveTo>
                      <a:pt x="363843" y="419325"/>
                    </a:moveTo>
                    <a:cubicBezTo>
                      <a:pt x="363843" y="456770"/>
                      <a:pt x="395840" y="487188"/>
                      <a:pt x="435283" y="487188"/>
                    </a:cubicBezTo>
                    <a:cubicBezTo>
                      <a:pt x="474626" y="487188"/>
                      <a:pt x="506623" y="456770"/>
                      <a:pt x="506623" y="419325"/>
                    </a:cubicBezTo>
                    <a:cubicBezTo>
                      <a:pt x="506623" y="381880"/>
                      <a:pt x="474626" y="351462"/>
                      <a:pt x="435283" y="351462"/>
                    </a:cubicBezTo>
                    <a:cubicBezTo>
                      <a:pt x="395840" y="351462"/>
                      <a:pt x="363843" y="381880"/>
                      <a:pt x="363843" y="419325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 rot="10800000" flipH="1">
                <a:off x="323353" y="1133013"/>
                <a:ext cx="528350" cy="1014306"/>
              </a:xfrm>
              <a:custGeom>
                <a:avLst/>
                <a:gdLst/>
                <a:ahLst/>
                <a:cxnLst/>
                <a:rect l="l" t="t" r="r" b="b"/>
                <a:pathLst>
                  <a:path w="1056700" h="2028612" extrusionOk="0">
                    <a:moveTo>
                      <a:pt x="13883" y="1847180"/>
                    </a:moveTo>
                    <a:cubicBezTo>
                      <a:pt x="39239" y="1802206"/>
                      <a:pt x="90253" y="1772491"/>
                      <a:pt x="124565" y="1734243"/>
                    </a:cubicBezTo>
                    <a:cubicBezTo>
                      <a:pt x="160889" y="1693485"/>
                      <a:pt x="189465" y="1615784"/>
                      <a:pt x="249837" y="1603135"/>
                    </a:cubicBezTo>
                    <a:cubicBezTo>
                      <a:pt x="287871" y="1595104"/>
                      <a:pt x="331440" y="1561072"/>
                      <a:pt x="388190" y="1654835"/>
                    </a:cubicBezTo>
                    <a:cubicBezTo>
                      <a:pt x="410125" y="1690875"/>
                      <a:pt x="507626" y="1831520"/>
                      <a:pt x="529762" y="1888440"/>
                    </a:cubicBezTo>
                    <a:cubicBezTo>
                      <a:pt x="561860" y="1970358"/>
                      <a:pt x="536907" y="1963933"/>
                      <a:pt x="527448" y="1982104"/>
                    </a:cubicBezTo>
                    <a:cubicBezTo>
                      <a:pt x="518996" y="1998266"/>
                      <a:pt x="488609" y="1997563"/>
                      <a:pt x="472912" y="1997061"/>
                    </a:cubicBezTo>
                    <a:cubicBezTo>
                      <a:pt x="424816" y="1995455"/>
                      <a:pt x="379335" y="1988829"/>
                      <a:pt x="331239" y="1996359"/>
                    </a:cubicBezTo>
                    <a:cubicBezTo>
                      <a:pt x="278916" y="2004591"/>
                      <a:pt x="230015" y="2027479"/>
                      <a:pt x="176485" y="2028583"/>
                    </a:cubicBezTo>
                    <a:cubicBezTo>
                      <a:pt x="83512" y="2030391"/>
                      <a:pt x="-42163" y="1946766"/>
                      <a:pt x="13883" y="1847180"/>
                    </a:cubicBezTo>
                    <a:close/>
                    <a:moveTo>
                      <a:pt x="591443" y="1634255"/>
                    </a:moveTo>
                    <a:cubicBezTo>
                      <a:pt x="573331" y="1677423"/>
                      <a:pt x="556729" y="1723602"/>
                      <a:pt x="552201" y="1770182"/>
                    </a:cubicBezTo>
                    <a:cubicBezTo>
                      <a:pt x="552201" y="1770684"/>
                      <a:pt x="553408" y="1824292"/>
                      <a:pt x="561458" y="1818871"/>
                    </a:cubicBezTo>
                    <a:cubicBezTo>
                      <a:pt x="642558" y="1864648"/>
                      <a:pt x="907390" y="1795480"/>
                      <a:pt x="933451" y="1743478"/>
                    </a:cubicBezTo>
                    <a:cubicBezTo>
                      <a:pt x="958807" y="1692883"/>
                      <a:pt x="1010928" y="1663067"/>
                      <a:pt x="1038096" y="1614680"/>
                    </a:cubicBezTo>
                    <a:cubicBezTo>
                      <a:pt x="1088708" y="1525032"/>
                      <a:pt x="1028034" y="1401553"/>
                      <a:pt x="952267" y="1344733"/>
                    </a:cubicBezTo>
                    <a:cubicBezTo>
                      <a:pt x="831523" y="1254082"/>
                      <a:pt x="684416" y="1465100"/>
                      <a:pt x="636319" y="1545712"/>
                    </a:cubicBezTo>
                    <a:cubicBezTo>
                      <a:pt x="619214" y="1574323"/>
                      <a:pt x="604322" y="1603737"/>
                      <a:pt x="591443" y="1634255"/>
                    </a:cubicBezTo>
                    <a:close/>
                    <a:moveTo>
                      <a:pt x="545660" y="1335698"/>
                    </a:moveTo>
                    <a:cubicBezTo>
                      <a:pt x="560452" y="1388503"/>
                      <a:pt x="593254" y="1356880"/>
                      <a:pt x="684718" y="1333188"/>
                    </a:cubicBezTo>
                    <a:cubicBezTo>
                      <a:pt x="728387" y="1321945"/>
                      <a:pt x="756862" y="1286708"/>
                      <a:pt x="794595" y="1262414"/>
                    </a:cubicBezTo>
                    <a:cubicBezTo>
                      <a:pt x="839975" y="1233100"/>
                      <a:pt x="894511" y="1216034"/>
                      <a:pt x="934860" y="1179995"/>
                    </a:cubicBezTo>
                    <a:cubicBezTo>
                      <a:pt x="966756" y="1151584"/>
                      <a:pt x="1000665" y="1110526"/>
                      <a:pt x="986981" y="1066354"/>
                    </a:cubicBezTo>
                    <a:cubicBezTo>
                      <a:pt x="972290" y="1018970"/>
                      <a:pt x="929426" y="981927"/>
                      <a:pt x="894611" y="947795"/>
                    </a:cubicBezTo>
                    <a:cubicBezTo>
                      <a:pt x="821259" y="875816"/>
                      <a:pt x="755856" y="811265"/>
                      <a:pt x="657047" y="899206"/>
                    </a:cubicBezTo>
                    <a:cubicBezTo>
                      <a:pt x="602410" y="947795"/>
                      <a:pt x="592449" y="1031921"/>
                      <a:pt x="576148" y="1097575"/>
                    </a:cubicBezTo>
                    <a:cubicBezTo>
                      <a:pt x="569004" y="1126086"/>
                      <a:pt x="532681" y="1306284"/>
                      <a:pt x="545660" y="1335698"/>
                    </a:cubicBezTo>
                    <a:close/>
                    <a:moveTo>
                      <a:pt x="532681" y="1132611"/>
                    </a:moveTo>
                    <a:cubicBezTo>
                      <a:pt x="532379" y="1119159"/>
                      <a:pt x="530165" y="1105305"/>
                      <a:pt x="527951" y="1091753"/>
                    </a:cubicBezTo>
                    <a:cubicBezTo>
                      <a:pt x="521813" y="1055010"/>
                      <a:pt x="512959" y="1017866"/>
                      <a:pt x="496457" y="981626"/>
                    </a:cubicBezTo>
                    <a:cubicBezTo>
                      <a:pt x="458725" y="898805"/>
                      <a:pt x="376719" y="823111"/>
                      <a:pt x="293406" y="773419"/>
                    </a:cubicBezTo>
                    <a:cubicBezTo>
                      <a:pt x="255975" y="751132"/>
                      <a:pt x="258289" y="713487"/>
                      <a:pt x="223273" y="731657"/>
                    </a:cubicBezTo>
                    <a:cubicBezTo>
                      <a:pt x="175982" y="756252"/>
                      <a:pt x="122452" y="842989"/>
                      <a:pt x="102127" y="886357"/>
                    </a:cubicBezTo>
                    <a:cubicBezTo>
                      <a:pt x="83512" y="926010"/>
                      <a:pt x="34711" y="946289"/>
                      <a:pt x="19316" y="985340"/>
                    </a:cubicBezTo>
                    <a:cubicBezTo>
                      <a:pt x="-4128" y="1045072"/>
                      <a:pt x="60168" y="1119761"/>
                      <a:pt x="127382" y="1141546"/>
                    </a:cubicBezTo>
                    <a:cubicBezTo>
                      <a:pt x="175982" y="1157307"/>
                      <a:pt x="238769" y="1153291"/>
                      <a:pt x="301153" y="1159816"/>
                    </a:cubicBezTo>
                    <a:cubicBezTo>
                      <a:pt x="403685" y="1170558"/>
                      <a:pt x="504306" y="1182103"/>
                      <a:pt x="531976" y="1150882"/>
                    </a:cubicBezTo>
                    <a:cubicBezTo>
                      <a:pt x="530366" y="1156503"/>
                      <a:pt x="532882" y="1138735"/>
                      <a:pt x="532681" y="1132611"/>
                    </a:cubicBezTo>
                    <a:close/>
                    <a:moveTo>
                      <a:pt x="848226" y="254307"/>
                    </a:moveTo>
                    <a:cubicBezTo>
                      <a:pt x="868249" y="209333"/>
                      <a:pt x="865331" y="113662"/>
                      <a:pt x="788055" y="147091"/>
                    </a:cubicBezTo>
                    <a:cubicBezTo>
                      <a:pt x="705747" y="182629"/>
                      <a:pt x="670530" y="296771"/>
                      <a:pt x="649098" y="372766"/>
                    </a:cubicBezTo>
                    <a:cubicBezTo>
                      <a:pt x="647991" y="376581"/>
                      <a:pt x="625452" y="460004"/>
                      <a:pt x="630282" y="460205"/>
                    </a:cubicBezTo>
                    <a:lnTo>
                      <a:pt x="647287" y="446652"/>
                    </a:lnTo>
                    <a:cubicBezTo>
                      <a:pt x="722350" y="409408"/>
                      <a:pt x="815323" y="328193"/>
                      <a:pt x="848226" y="254307"/>
                    </a:cubicBezTo>
                    <a:close/>
                    <a:moveTo>
                      <a:pt x="357199" y="365538"/>
                    </a:moveTo>
                    <a:cubicBezTo>
                      <a:pt x="349954" y="349978"/>
                      <a:pt x="297129" y="264848"/>
                      <a:pt x="272778" y="284122"/>
                    </a:cubicBezTo>
                    <a:cubicBezTo>
                      <a:pt x="257384" y="296370"/>
                      <a:pt x="260100" y="329900"/>
                      <a:pt x="260503" y="346364"/>
                    </a:cubicBezTo>
                    <a:cubicBezTo>
                      <a:pt x="261308" y="389431"/>
                      <a:pt x="277004" y="503974"/>
                      <a:pt x="344722" y="498855"/>
                    </a:cubicBezTo>
                    <a:cubicBezTo>
                      <a:pt x="416665" y="493333"/>
                      <a:pt x="360419" y="372666"/>
                      <a:pt x="357199" y="365538"/>
                    </a:cubicBezTo>
                    <a:close/>
                    <a:moveTo>
                      <a:pt x="484584" y="118882"/>
                    </a:moveTo>
                    <a:cubicBezTo>
                      <a:pt x="495753" y="75514"/>
                      <a:pt x="470900" y="-12226"/>
                      <a:pt x="429444" y="1427"/>
                    </a:cubicBezTo>
                    <a:cubicBezTo>
                      <a:pt x="385876" y="15782"/>
                      <a:pt x="381348" y="154319"/>
                      <a:pt x="450977" y="159038"/>
                    </a:cubicBezTo>
                    <a:cubicBezTo>
                      <a:pt x="470900" y="160443"/>
                      <a:pt x="480760" y="133238"/>
                      <a:pt x="484584" y="118882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 rot="10800000" flipH="1">
                <a:off x="329503" y="965974"/>
                <a:ext cx="492271" cy="1129201"/>
              </a:xfrm>
              <a:custGeom>
                <a:avLst/>
                <a:gdLst/>
                <a:ahLst/>
                <a:cxnLst/>
                <a:rect l="l" t="t" r="r" b="b"/>
                <a:pathLst>
                  <a:path w="984542" h="2258401" extrusionOk="0">
                    <a:moveTo>
                      <a:pt x="39416" y="1870385"/>
                    </a:moveTo>
                    <a:cubicBezTo>
                      <a:pt x="34988" y="1874200"/>
                      <a:pt x="34385" y="1880925"/>
                      <a:pt x="38208" y="1885443"/>
                    </a:cubicBezTo>
                    <a:cubicBezTo>
                      <a:pt x="55616" y="1906926"/>
                      <a:pt x="81374" y="1908332"/>
                      <a:pt x="107737" y="1898995"/>
                    </a:cubicBezTo>
                    <a:cubicBezTo>
                      <a:pt x="140137" y="1887652"/>
                      <a:pt x="173140" y="1859241"/>
                      <a:pt x="188132" y="1840569"/>
                    </a:cubicBezTo>
                    <a:cubicBezTo>
                      <a:pt x="200006" y="1825712"/>
                      <a:pt x="210168" y="1809549"/>
                      <a:pt x="218117" y="1792483"/>
                    </a:cubicBezTo>
                    <a:cubicBezTo>
                      <a:pt x="222746" y="1782344"/>
                      <a:pt x="224758" y="1771401"/>
                      <a:pt x="227777" y="1760660"/>
                    </a:cubicBezTo>
                    <a:cubicBezTo>
                      <a:pt x="228179" y="1760660"/>
                      <a:pt x="228380" y="1760961"/>
                      <a:pt x="228783" y="1760961"/>
                    </a:cubicBezTo>
                    <a:cubicBezTo>
                      <a:pt x="230493" y="1760860"/>
                      <a:pt x="232003" y="1760258"/>
                      <a:pt x="233411" y="1759455"/>
                    </a:cubicBezTo>
                    <a:cubicBezTo>
                      <a:pt x="241662" y="1762065"/>
                      <a:pt x="254139" y="1769594"/>
                      <a:pt x="255447" y="1770297"/>
                    </a:cubicBezTo>
                    <a:cubicBezTo>
                      <a:pt x="266817" y="1775718"/>
                      <a:pt x="278087" y="1780637"/>
                      <a:pt x="289658" y="1784954"/>
                    </a:cubicBezTo>
                    <a:cubicBezTo>
                      <a:pt x="301431" y="1789270"/>
                      <a:pt x="313405" y="1792784"/>
                      <a:pt x="325982" y="1795595"/>
                    </a:cubicBezTo>
                    <a:cubicBezTo>
                      <a:pt x="346207" y="1799912"/>
                      <a:pt x="367136" y="1801719"/>
                      <a:pt x="387662" y="1805031"/>
                    </a:cubicBezTo>
                    <a:cubicBezTo>
                      <a:pt x="395813" y="1806336"/>
                      <a:pt x="403862" y="1807742"/>
                      <a:pt x="411912" y="1809950"/>
                    </a:cubicBezTo>
                    <a:cubicBezTo>
                      <a:pt x="431835" y="1814970"/>
                      <a:pt x="450751" y="1824406"/>
                      <a:pt x="468158" y="1836152"/>
                    </a:cubicBezTo>
                    <a:cubicBezTo>
                      <a:pt x="486270" y="1848299"/>
                      <a:pt x="502872" y="1862755"/>
                      <a:pt x="516959" y="1878014"/>
                    </a:cubicBezTo>
                    <a:cubicBezTo>
                      <a:pt x="517764" y="1879018"/>
                      <a:pt x="519072" y="1879018"/>
                      <a:pt x="520179" y="1879620"/>
                    </a:cubicBezTo>
                    <a:cubicBezTo>
                      <a:pt x="520280" y="1905019"/>
                      <a:pt x="519978" y="1930417"/>
                      <a:pt x="520179" y="1955816"/>
                    </a:cubicBezTo>
                    <a:cubicBezTo>
                      <a:pt x="521185" y="2053293"/>
                      <a:pt x="523701" y="2150571"/>
                      <a:pt x="529034" y="2247848"/>
                    </a:cubicBezTo>
                    <a:cubicBezTo>
                      <a:pt x="529336" y="2253971"/>
                      <a:pt x="534568" y="2258690"/>
                      <a:pt x="540706" y="2258388"/>
                    </a:cubicBezTo>
                    <a:cubicBezTo>
                      <a:pt x="543221" y="2258288"/>
                      <a:pt x="545234" y="2256883"/>
                      <a:pt x="547045" y="2255377"/>
                    </a:cubicBezTo>
                    <a:cubicBezTo>
                      <a:pt x="551371" y="2258087"/>
                      <a:pt x="556201" y="2258388"/>
                      <a:pt x="558717" y="2256682"/>
                    </a:cubicBezTo>
                    <a:cubicBezTo>
                      <a:pt x="562943" y="2253771"/>
                      <a:pt x="564351" y="2248350"/>
                      <a:pt x="562440" y="2243832"/>
                    </a:cubicBezTo>
                    <a:lnTo>
                      <a:pt x="562037" y="2243933"/>
                    </a:lnTo>
                    <a:cubicBezTo>
                      <a:pt x="560729" y="2244234"/>
                      <a:pt x="560226" y="2242627"/>
                      <a:pt x="560125" y="2240319"/>
                    </a:cubicBezTo>
                    <a:cubicBezTo>
                      <a:pt x="559723" y="2240017"/>
                      <a:pt x="559320" y="2239616"/>
                      <a:pt x="558918" y="2239415"/>
                    </a:cubicBezTo>
                    <a:lnTo>
                      <a:pt x="560025" y="2239917"/>
                    </a:lnTo>
                    <a:cubicBezTo>
                      <a:pt x="559823" y="2235500"/>
                      <a:pt x="561031" y="2229075"/>
                      <a:pt x="561031" y="2228673"/>
                    </a:cubicBezTo>
                    <a:cubicBezTo>
                      <a:pt x="560930" y="2222751"/>
                      <a:pt x="561031" y="2216928"/>
                      <a:pt x="561232" y="2211005"/>
                    </a:cubicBezTo>
                    <a:cubicBezTo>
                      <a:pt x="561433" y="2205182"/>
                      <a:pt x="561735" y="2199360"/>
                      <a:pt x="562238" y="2193537"/>
                    </a:cubicBezTo>
                    <a:cubicBezTo>
                      <a:pt x="563748" y="2175869"/>
                      <a:pt x="566062" y="2158100"/>
                      <a:pt x="568980" y="2140532"/>
                    </a:cubicBezTo>
                    <a:cubicBezTo>
                      <a:pt x="571999" y="2122863"/>
                      <a:pt x="575520" y="2105395"/>
                      <a:pt x="579746" y="2088128"/>
                    </a:cubicBezTo>
                    <a:cubicBezTo>
                      <a:pt x="593129" y="2032011"/>
                      <a:pt x="621604" y="1975492"/>
                      <a:pt x="662557" y="1931020"/>
                    </a:cubicBezTo>
                    <a:cubicBezTo>
                      <a:pt x="701899" y="1888254"/>
                      <a:pt x="753115" y="1856631"/>
                      <a:pt x="814091" y="1848400"/>
                    </a:cubicBezTo>
                    <a:cubicBezTo>
                      <a:pt x="832404" y="1845890"/>
                      <a:pt x="852930" y="1845689"/>
                      <a:pt x="872551" y="1849002"/>
                    </a:cubicBezTo>
                    <a:cubicBezTo>
                      <a:pt x="891266" y="1852114"/>
                      <a:pt x="909278" y="1858438"/>
                      <a:pt x="923364" y="1869682"/>
                    </a:cubicBezTo>
                    <a:cubicBezTo>
                      <a:pt x="946507" y="1888053"/>
                      <a:pt x="955764" y="1919575"/>
                      <a:pt x="954758" y="1950997"/>
                    </a:cubicBezTo>
                    <a:cubicBezTo>
                      <a:pt x="953752" y="1982921"/>
                      <a:pt x="942080" y="2015246"/>
                      <a:pt x="920648" y="2034521"/>
                    </a:cubicBezTo>
                    <a:cubicBezTo>
                      <a:pt x="914711" y="2039841"/>
                      <a:pt x="908070" y="2044158"/>
                      <a:pt x="900825" y="2047270"/>
                    </a:cubicBezTo>
                    <a:cubicBezTo>
                      <a:pt x="893782" y="2050282"/>
                      <a:pt x="886135" y="2052189"/>
                      <a:pt x="878085" y="2052792"/>
                    </a:cubicBezTo>
                    <a:cubicBezTo>
                      <a:pt x="871243" y="2053193"/>
                      <a:pt x="864200" y="2053394"/>
                      <a:pt x="857156" y="2052892"/>
                    </a:cubicBezTo>
                    <a:cubicBezTo>
                      <a:pt x="850515" y="2052390"/>
                      <a:pt x="843774" y="2051386"/>
                      <a:pt x="837435" y="2049479"/>
                    </a:cubicBezTo>
                    <a:cubicBezTo>
                      <a:pt x="832806" y="2048174"/>
                      <a:pt x="828278" y="2046367"/>
                      <a:pt x="824253" y="2043957"/>
                    </a:cubicBezTo>
                    <a:cubicBezTo>
                      <a:pt x="820229" y="2041649"/>
                      <a:pt x="816606" y="2038737"/>
                      <a:pt x="813387" y="2035324"/>
                    </a:cubicBezTo>
                    <a:cubicBezTo>
                      <a:pt x="793866" y="2014242"/>
                      <a:pt x="798595" y="1991655"/>
                      <a:pt x="811676" y="1978704"/>
                    </a:cubicBezTo>
                    <a:cubicBezTo>
                      <a:pt x="819323" y="1971276"/>
                      <a:pt x="829385" y="1966658"/>
                      <a:pt x="838843" y="1968365"/>
                    </a:cubicBezTo>
                    <a:cubicBezTo>
                      <a:pt x="846994" y="1969770"/>
                      <a:pt x="853936" y="1976195"/>
                      <a:pt x="858162" y="1988342"/>
                    </a:cubicBezTo>
                    <a:cubicBezTo>
                      <a:pt x="860074" y="1994064"/>
                      <a:pt x="866413" y="1997276"/>
                      <a:pt x="872249" y="1995269"/>
                    </a:cubicBezTo>
                    <a:cubicBezTo>
                      <a:pt x="878085" y="1993361"/>
                      <a:pt x="881205" y="1987037"/>
                      <a:pt x="879192" y="1981214"/>
                    </a:cubicBezTo>
                    <a:cubicBezTo>
                      <a:pt x="873759" y="1964449"/>
                      <a:pt x="864300" y="1954511"/>
                      <a:pt x="853735" y="1949290"/>
                    </a:cubicBezTo>
                    <a:cubicBezTo>
                      <a:pt x="835120" y="1939954"/>
                      <a:pt x="811575" y="1945978"/>
                      <a:pt x="795074" y="1961538"/>
                    </a:cubicBezTo>
                    <a:cubicBezTo>
                      <a:pt x="773541" y="1981817"/>
                      <a:pt x="763781" y="2017957"/>
                      <a:pt x="794470" y="2052390"/>
                    </a:cubicBezTo>
                    <a:cubicBezTo>
                      <a:pt x="799199" y="2057811"/>
                      <a:pt x="804834" y="2062328"/>
                      <a:pt x="810871" y="2066043"/>
                    </a:cubicBezTo>
                    <a:cubicBezTo>
                      <a:pt x="816707" y="2069657"/>
                      <a:pt x="823147" y="2072468"/>
                      <a:pt x="829989" y="2074576"/>
                    </a:cubicBezTo>
                    <a:cubicBezTo>
                      <a:pt x="838038" y="2077086"/>
                      <a:pt x="846491" y="2078592"/>
                      <a:pt x="855043" y="2079294"/>
                    </a:cubicBezTo>
                    <a:cubicBezTo>
                      <a:pt x="863294" y="2079997"/>
                      <a:pt x="871646" y="2080097"/>
                      <a:pt x="879695" y="2079595"/>
                    </a:cubicBezTo>
                    <a:cubicBezTo>
                      <a:pt x="890864" y="2079093"/>
                      <a:pt x="901530" y="2076584"/>
                      <a:pt x="911491" y="2072468"/>
                    </a:cubicBezTo>
                    <a:cubicBezTo>
                      <a:pt x="921553" y="2068352"/>
                      <a:pt x="930810" y="2062529"/>
                      <a:pt x="939162" y="2055301"/>
                    </a:cubicBezTo>
                    <a:cubicBezTo>
                      <a:pt x="966229" y="2031609"/>
                      <a:pt x="982328" y="1991956"/>
                      <a:pt x="984038" y="1952001"/>
                    </a:cubicBezTo>
                    <a:cubicBezTo>
                      <a:pt x="985749" y="1911143"/>
                      <a:pt x="972165" y="1870485"/>
                      <a:pt x="942180" y="1846392"/>
                    </a:cubicBezTo>
                    <a:cubicBezTo>
                      <a:pt x="927590" y="1834747"/>
                      <a:pt x="909982" y="1826816"/>
                      <a:pt x="891065" y="1822098"/>
                    </a:cubicBezTo>
                    <a:cubicBezTo>
                      <a:pt x="864401" y="1815572"/>
                      <a:pt x="835322" y="1815371"/>
                      <a:pt x="809965" y="1818985"/>
                    </a:cubicBezTo>
                    <a:cubicBezTo>
                      <a:pt x="742147" y="1828924"/>
                      <a:pt x="685297" y="1864261"/>
                      <a:pt x="642030" y="1912548"/>
                    </a:cubicBezTo>
                    <a:cubicBezTo>
                      <a:pt x="598764" y="1960936"/>
                      <a:pt x="569181" y="2022173"/>
                      <a:pt x="555799" y="2082607"/>
                    </a:cubicBezTo>
                    <a:cubicBezTo>
                      <a:pt x="553082" y="2095156"/>
                      <a:pt x="550969" y="2107905"/>
                      <a:pt x="548755" y="2120655"/>
                    </a:cubicBezTo>
                    <a:cubicBezTo>
                      <a:pt x="547548" y="2065641"/>
                      <a:pt x="545535" y="2010728"/>
                      <a:pt x="545435" y="1955715"/>
                    </a:cubicBezTo>
                    <a:cubicBezTo>
                      <a:pt x="545334" y="1884740"/>
                      <a:pt x="546240" y="1813765"/>
                      <a:pt x="546944" y="1742690"/>
                    </a:cubicBezTo>
                    <a:cubicBezTo>
                      <a:pt x="555497" y="1716488"/>
                      <a:pt x="568376" y="1691190"/>
                      <a:pt x="585280" y="1667398"/>
                    </a:cubicBezTo>
                    <a:cubicBezTo>
                      <a:pt x="603996" y="1641297"/>
                      <a:pt x="626837" y="1617304"/>
                      <a:pt x="651287" y="1595720"/>
                    </a:cubicBezTo>
                    <a:cubicBezTo>
                      <a:pt x="676442" y="1573434"/>
                      <a:pt x="703409" y="1553657"/>
                      <a:pt x="730274" y="1537896"/>
                    </a:cubicBezTo>
                    <a:cubicBezTo>
                      <a:pt x="758247" y="1521633"/>
                      <a:pt x="785615" y="1510188"/>
                      <a:pt x="810770" y="1503964"/>
                    </a:cubicBezTo>
                    <a:cubicBezTo>
                      <a:pt x="817512" y="1520127"/>
                      <a:pt x="824555" y="1536390"/>
                      <a:pt x="829888" y="1553557"/>
                    </a:cubicBezTo>
                    <a:cubicBezTo>
                      <a:pt x="833611" y="1565804"/>
                      <a:pt x="836127" y="1573434"/>
                      <a:pt x="837535" y="1578754"/>
                    </a:cubicBezTo>
                    <a:cubicBezTo>
                      <a:pt x="838441" y="1581766"/>
                      <a:pt x="838944" y="1583573"/>
                      <a:pt x="838843" y="1585280"/>
                    </a:cubicBezTo>
                    <a:cubicBezTo>
                      <a:pt x="838441" y="1591403"/>
                      <a:pt x="835020" y="1597326"/>
                      <a:pt x="830995" y="1621319"/>
                    </a:cubicBezTo>
                    <a:cubicBezTo>
                      <a:pt x="829486" y="1630153"/>
                      <a:pt x="831398" y="1638687"/>
                      <a:pt x="836429" y="1646015"/>
                    </a:cubicBezTo>
                    <a:cubicBezTo>
                      <a:pt x="844478" y="1657761"/>
                      <a:pt x="860477" y="1666896"/>
                      <a:pt x="878186" y="1668101"/>
                    </a:cubicBezTo>
                    <a:cubicBezTo>
                      <a:pt x="898511" y="1669506"/>
                      <a:pt x="920748" y="1661475"/>
                      <a:pt x="932923" y="1636880"/>
                    </a:cubicBezTo>
                    <a:cubicBezTo>
                      <a:pt x="935841" y="1631458"/>
                      <a:pt x="933728" y="1624733"/>
                      <a:pt x="928295" y="1621922"/>
                    </a:cubicBezTo>
                    <a:cubicBezTo>
                      <a:pt x="922761" y="1619111"/>
                      <a:pt x="916120" y="1621219"/>
                      <a:pt x="913202" y="1626640"/>
                    </a:cubicBezTo>
                    <a:cubicBezTo>
                      <a:pt x="905454" y="1640695"/>
                      <a:pt x="892273" y="1645011"/>
                      <a:pt x="880299" y="1643706"/>
                    </a:cubicBezTo>
                    <a:cubicBezTo>
                      <a:pt x="873557" y="1643003"/>
                      <a:pt x="867118" y="1640293"/>
                      <a:pt x="862489" y="1636579"/>
                    </a:cubicBezTo>
                    <a:cubicBezTo>
                      <a:pt x="858967" y="1633667"/>
                      <a:pt x="856251" y="1630153"/>
                      <a:pt x="857056" y="1626138"/>
                    </a:cubicBezTo>
                    <a:cubicBezTo>
                      <a:pt x="862288" y="1600539"/>
                      <a:pt x="865910" y="1594214"/>
                      <a:pt x="866615" y="1587789"/>
                    </a:cubicBezTo>
                    <a:cubicBezTo>
                      <a:pt x="867319" y="1580762"/>
                      <a:pt x="865407" y="1573434"/>
                      <a:pt x="857659" y="1545526"/>
                    </a:cubicBezTo>
                    <a:cubicBezTo>
                      <a:pt x="852025" y="1525649"/>
                      <a:pt x="844377" y="1506675"/>
                      <a:pt x="836730" y="1488003"/>
                    </a:cubicBezTo>
                    <a:cubicBezTo>
                      <a:pt x="829385" y="1470033"/>
                      <a:pt x="821939" y="1452264"/>
                      <a:pt x="817009" y="1433993"/>
                    </a:cubicBezTo>
                    <a:cubicBezTo>
                      <a:pt x="810972" y="1411707"/>
                      <a:pt x="808355" y="1388517"/>
                      <a:pt x="814896" y="1362918"/>
                    </a:cubicBezTo>
                    <a:cubicBezTo>
                      <a:pt x="819927" y="1342740"/>
                      <a:pt x="828983" y="1323866"/>
                      <a:pt x="840956" y="1306800"/>
                    </a:cubicBezTo>
                    <a:cubicBezTo>
                      <a:pt x="853031" y="1289634"/>
                      <a:pt x="867923" y="1274274"/>
                      <a:pt x="884927" y="1261425"/>
                    </a:cubicBezTo>
                    <a:cubicBezTo>
                      <a:pt x="887242" y="1259617"/>
                      <a:pt x="895694" y="1252791"/>
                      <a:pt x="904247" y="1247671"/>
                    </a:cubicBezTo>
                    <a:cubicBezTo>
                      <a:pt x="906863" y="1246065"/>
                      <a:pt x="910586" y="1243053"/>
                      <a:pt x="912900" y="1242150"/>
                    </a:cubicBezTo>
                    <a:cubicBezTo>
                      <a:pt x="912296" y="1241748"/>
                      <a:pt x="911793" y="1241246"/>
                      <a:pt x="911491" y="1241045"/>
                    </a:cubicBezTo>
                    <a:cubicBezTo>
                      <a:pt x="911994" y="1241447"/>
                      <a:pt x="912497" y="1241748"/>
                      <a:pt x="913000" y="1242049"/>
                    </a:cubicBezTo>
                    <a:cubicBezTo>
                      <a:pt x="914107" y="1241648"/>
                      <a:pt x="914812" y="1241648"/>
                      <a:pt x="914912" y="1242552"/>
                    </a:cubicBezTo>
                    <a:cubicBezTo>
                      <a:pt x="914912" y="1242752"/>
                      <a:pt x="914912" y="1242853"/>
                      <a:pt x="914812" y="1242953"/>
                    </a:cubicBezTo>
                    <a:cubicBezTo>
                      <a:pt x="918937" y="1244459"/>
                      <a:pt x="923566" y="1243355"/>
                      <a:pt x="926584" y="1239941"/>
                    </a:cubicBezTo>
                    <a:cubicBezTo>
                      <a:pt x="930408" y="1235424"/>
                      <a:pt x="929905" y="1228698"/>
                      <a:pt x="925377" y="1224883"/>
                    </a:cubicBezTo>
                    <a:cubicBezTo>
                      <a:pt x="921453" y="1221369"/>
                      <a:pt x="914610" y="1219964"/>
                      <a:pt x="906158" y="1222674"/>
                    </a:cubicBezTo>
                    <a:cubicBezTo>
                      <a:pt x="893782" y="1226489"/>
                      <a:pt x="875167" y="1239941"/>
                      <a:pt x="871243" y="1242652"/>
                    </a:cubicBezTo>
                    <a:cubicBezTo>
                      <a:pt x="851622" y="1256305"/>
                      <a:pt x="834215" y="1272869"/>
                      <a:pt x="820027" y="1291642"/>
                    </a:cubicBezTo>
                    <a:cubicBezTo>
                      <a:pt x="805437" y="1310916"/>
                      <a:pt x="794470" y="1332600"/>
                      <a:pt x="787829" y="1355790"/>
                    </a:cubicBezTo>
                    <a:cubicBezTo>
                      <a:pt x="779276" y="1386509"/>
                      <a:pt x="781188" y="1414518"/>
                      <a:pt x="788131" y="1441623"/>
                    </a:cubicBezTo>
                    <a:cubicBezTo>
                      <a:pt x="791753" y="1455577"/>
                      <a:pt x="797589" y="1469130"/>
                      <a:pt x="803023" y="1482782"/>
                    </a:cubicBezTo>
                    <a:cubicBezTo>
                      <a:pt x="770522" y="1489308"/>
                      <a:pt x="734500" y="1502559"/>
                      <a:pt x="698579" y="1524042"/>
                    </a:cubicBezTo>
                    <a:cubicBezTo>
                      <a:pt x="675336" y="1537796"/>
                      <a:pt x="652495" y="1554360"/>
                      <a:pt x="631364" y="1573333"/>
                    </a:cubicBezTo>
                    <a:cubicBezTo>
                      <a:pt x="605304" y="1596623"/>
                      <a:pt x="581859" y="1623528"/>
                      <a:pt x="563144" y="1652339"/>
                    </a:cubicBezTo>
                    <a:cubicBezTo>
                      <a:pt x="557006" y="1661776"/>
                      <a:pt x="552378" y="1671815"/>
                      <a:pt x="547347" y="1681653"/>
                    </a:cubicBezTo>
                    <a:cubicBezTo>
                      <a:pt x="548655" y="1546028"/>
                      <a:pt x="549560" y="1410402"/>
                      <a:pt x="546340" y="1274877"/>
                    </a:cubicBezTo>
                    <a:lnTo>
                      <a:pt x="546139" y="1269155"/>
                    </a:lnTo>
                    <a:cubicBezTo>
                      <a:pt x="554591" y="1244559"/>
                      <a:pt x="571697" y="1199183"/>
                      <a:pt x="594336" y="1163545"/>
                    </a:cubicBezTo>
                    <a:cubicBezTo>
                      <a:pt x="604197" y="1147885"/>
                      <a:pt x="615064" y="1134231"/>
                      <a:pt x="626837" y="1125899"/>
                    </a:cubicBezTo>
                    <a:cubicBezTo>
                      <a:pt x="634282" y="1120579"/>
                      <a:pt x="642030" y="1117667"/>
                      <a:pt x="650180" y="1119374"/>
                    </a:cubicBezTo>
                    <a:cubicBezTo>
                      <a:pt x="661148" y="1121683"/>
                      <a:pt x="673424" y="1120980"/>
                      <a:pt x="686605" y="1117868"/>
                    </a:cubicBezTo>
                    <a:cubicBezTo>
                      <a:pt x="700792" y="1114656"/>
                      <a:pt x="716087" y="1108632"/>
                      <a:pt x="731985" y="1101404"/>
                    </a:cubicBezTo>
                    <a:cubicBezTo>
                      <a:pt x="765089" y="1086346"/>
                      <a:pt x="800910" y="1066067"/>
                      <a:pt x="834114" y="1060245"/>
                    </a:cubicBezTo>
                    <a:cubicBezTo>
                      <a:pt x="857257" y="1056229"/>
                      <a:pt x="878991" y="1059542"/>
                      <a:pt x="896499" y="1079821"/>
                    </a:cubicBezTo>
                    <a:cubicBezTo>
                      <a:pt x="900423" y="1084639"/>
                      <a:pt x="907366" y="1085242"/>
                      <a:pt x="912095" y="1081427"/>
                    </a:cubicBezTo>
                    <a:cubicBezTo>
                      <a:pt x="916925" y="1077512"/>
                      <a:pt x="917528" y="1070485"/>
                      <a:pt x="913705" y="1065766"/>
                    </a:cubicBezTo>
                    <a:cubicBezTo>
                      <a:pt x="899719" y="1047997"/>
                      <a:pt x="883116" y="1039364"/>
                      <a:pt x="865105" y="1035850"/>
                    </a:cubicBezTo>
                    <a:cubicBezTo>
                      <a:pt x="863898" y="1033842"/>
                      <a:pt x="862389" y="1031835"/>
                      <a:pt x="859974" y="1030931"/>
                    </a:cubicBezTo>
                    <a:cubicBezTo>
                      <a:pt x="851823" y="1027518"/>
                      <a:pt x="846088" y="1018282"/>
                      <a:pt x="840856" y="1008143"/>
                    </a:cubicBezTo>
                    <a:cubicBezTo>
                      <a:pt x="831498" y="990274"/>
                      <a:pt x="825260" y="968590"/>
                      <a:pt x="820531" y="956141"/>
                    </a:cubicBezTo>
                    <a:cubicBezTo>
                      <a:pt x="813185" y="937469"/>
                      <a:pt x="803324" y="920202"/>
                      <a:pt x="793464" y="903236"/>
                    </a:cubicBezTo>
                    <a:cubicBezTo>
                      <a:pt x="784207" y="887375"/>
                      <a:pt x="775050" y="871815"/>
                      <a:pt x="769315" y="854849"/>
                    </a:cubicBezTo>
                    <a:cubicBezTo>
                      <a:pt x="764888" y="841698"/>
                      <a:pt x="762271" y="827844"/>
                      <a:pt x="763680" y="812183"/>
                    </a:cubicBezTo>
                    <a:cubicBezTo>
                      <a:pt x="764083" y="806260"/>
                      <a:pt x="765391" y="797225"/>
                      <a:pt x="768812" y="789495"/>
                    </a:cubicBezTo>
                    <a:cubicBezTo>
                      <a:pt x="770925" y="784777"/>
                      <a:pt x="773138" y="779758"/>
                      <a:pt x="778270" y="779356"/>
                    </a:cubicBezTo>
                    <a:cubicBezTo>
                      <a:pt x="780182" y="779256"/>
                      <a:pt x="781691" y="780761"/>
                      <a:pt x="783100" y="782167"/>
                    </a:cubicBezTo>
                    <a:cubicBezTo>
                      <a:pt x="785313" y="784275"/>
                      <a:pt x="787326" y="786685"/>
                      <a:pt x="788936" y="788793"/>
                    </a:cubicBezTo>
                    <a:cubicBezTo>
                      <a:pt x="790043" y="790097"/>
                      <a:pt x="793162" y="792507"/>
                      <a:pt x="795476" y="794615"/>
                    </a:cubicBezTo>
                    <a:cubicBezTo>
                      <a:pt x="795677" y="795418"/>
                      <a:pt x="796080" y="796221"/>
                      <a:pt x="796583" y="796924"/>
                    </a:cubicBezTo>
                    <a:cubicBezTo>
                      <a:pt x="796482" y="796623"/>
                      <a:pt x="796482" y="796422"/>
                      <a:pt x="796482" y="796422"/>
                    </a:cubicBezTo>
                    <a:lnTo>
                      <a:pt x="797086" y="796322"/>
                    </a:lnTo>
                    <a:cubicBezTo>
                      <a:pt x="797790" y="797225"/>
                      <a:pt x="798092" y="797928"/>
                      <a:pt x="797690" y="798329"/>
                    </a:cubicBezTo>
                    <a:lnTo>
                      <a:pt x="797992" y="798631"/>
                    </a:lnTo>
                    <a:cubicBezTo>
                      <a:pt x="855244" y="860571"/>
                      <a:pt x="851018" y="829952"/>
                      <a:pt x="813789" y="784275"/>
                    </a:cubicBezTo>
                    <a:cubicBezTo>
                      <a:pt x="812582" y="782769"/>
                      <a:pt x="808255" y="777650"/>
                      <a:pt x="806746" y="775441"/>
                    </a:cubicBezTo>
                    <a:cubicBezTo>
                      <a:pt x="803526" y="770923"/>
                      <a:pt x="799300" y="765302"/>
                      <a:pt x="794168" y="761386"/>
                    </a:cubicBezTo>
                    <a:cubicBezTo>
                      <a:pt x="789338" y="757572"/>
                      <a:pt x="783603" y="755564"/>
                      <a:pt x="777364" y="755564"/>
                    </a:cubicBezTo>
                    <a:cubicBezTo>
                      <a:pt x="765290" y="755564"/>
                      <a:pt x="756033" y="762491"/>
                      <a:pt x="749291" y="772429"/>
                    </a:cubicBezTo>
                    <a:cubicBezTo>
                      <a:pt x="741745" y="783673"/>
                      <a:pt x="738022" y="799534"/>
                      <a:pt x="736714" y="809172"/>
                    </a:cubicBezTo>
                    <a:cubicBezTo>
                      <a:pt x="733192" y="835775"/>
                      <a:pt x="738324" y="858964"/>
                      <a:pt x="747581" y="880548"/>
                    </a:cubicBezTo>
                    <a:cubicBezTo>
                      <a:pt x="754222" y="896008"/>
                      <a:pt x="762976" y="910665"/>
                      <a:pt x="771830" y="925523"/>
                    </a:cubicBezTo>
                    <a:cubicBezTo>
                      <a:pt x="779880" y="938874"/>
                      <a:pt x="788231" y="952226"/>
                      <a:pt x="794570" y="966883"/>
                    </a:cubicBezTo>
                    <a:cubicBezTo>
                      <a:pt x="801312" y="981841"/>
                      <a:pt x="811072" y="1009850"/>
                      <a:pt x="824958" y="1029124"/>
                    </a:cubicBezTo>
                    <a:cubicBezTo>
                      <a:pt x="826467" y="1031232"/>
                      <a:pt x="828278" y="1032738"/>
                      <a:pt x="829989" y="1034645"/>
                    </a:cubicBezTo>
                    <a:cubicBezTo>
                      <a:pt x="794570" y="1039364"/>
                      <a:pt x="755530" y="1059040"/>
                      <a:pt x="720011" y="1074299"/>
                    </a:cubicBezTo>
                    <a:cubicBezTo>
                      <a:pt x="705823" y="1080323"/>
                      <a:pt x="692240" y="1085744"/>
                      <a:pt x="679763" y="1088655"/>
                    </a:cubicBezTo>
                    <a:cubicBezTo>
                      <a:pt x="671210" y="1090663"/>
                      <a:pt x="663261" y="1091566"/>
                      <a:pt x="656016" y="1090161"/>
                    </a:cubicBezTo>
                    <a:cubicBezTo>
                      <a:pt x="630157" y="1085342"/>
                      <a:pt x="604901" y="1101003"/>
                      <a:pt x="584475" y="1128810"/>
                    </a:cubicBezTo>
                    <a:cubicBezTo>
                      <a:pt x="568276" y="1150796"/>
                      <a:pt x="554793" y="1179909"/>
                      <a:pt x="544127" y="1206913"/>
                    </a:cubicBezTo>
                    <a:lnTo>
                      <a:pt x="535876" y="946404"/>
                    </a:lnTo>
                    <a:cubicBezTo>
                      <a:pt x="535574" y="930743"/>
                      <a:pt x="534467" y="881552"/>
                      <a:pt x="533159" y="824732"/>
                    </a:cubicBezTo>
                    <a:cubicBezTo>
                      <a:pt x="533360" y="824632"/>
                      <a:pt x="533461" y="824832"/>
                      <a:pt x="533562" y="824832"/>
                    </a:cubicBezTo>
                    <a:cubicBezTo>
                      <a:pt x="534870" y="824129"/>
                      <a:pt x="537285" y="822624"/>
                      <a:pt x="538895" y="819110"/>
                    </a:cubicBezTo>
                    <a:cubicBezTo>
                      <a:pt x="540102" y="816400"/>
                      <a:pt x="542517" y="805256"/>
                      <a:pt x="543624" y="800739"/>
                    </a:cubicBezTo>
                    <a:lnTo>
                      <a:pt x="551271" y="768213"/>
                    </a:lnTo>
                    <a:cubicBezTo>
                      <a:pt x="555497" y="751448"/>
                      <a:pt x="561132" y="735085"/>
                      <a:pt x="567571" y="719022"/>
                    </a:cubicBezTo>
                    <a:cubicBezTo>
                      <a:pt x="574011" y="702859"/>
                      <a:pt x="581356" y="686998"/>
                      <a:pt x="589305" y="671538"/>
                    </a:cubicBezTo>
                    <a:cubicBezTo>
                      <a:pt x="616372" y="618131"/>
                      <a:pt x="655614" y="549164"/>
                      <a:pt x="706125" y="496661"/>
                    </a:cubicBezTo>
                    <a:cubicBezTo>
                      <a:pt x="738827" y="462729"/>
                      <a:pt x="776258" y="435624"/>
                      <a:pt x="818719" y="425585"/>
                    </a:cubicBezTo>
                    <a:cubicBezTo>
                      <a:pt x="868728" y="413438"/>
                      <a:pt x="899316" y="437632"/>
                      <a:pt x="908976" y="472065"/>
                    </a:cubicBezTo>
                    <a:cubicBezTo>
                      <a:pt x="919138" y="508105"/>
                      <a:pt x="908473" y="554083"/>
                      <a:pt x="875771" y="581991"/>
                    </a:cubicBezTo>
                    <a:cubicBezTo>
                      <a:pt x="871947" y="585304"/>
                      <a:pt x="867721" y="588115"/>
                      <a:pt x="863193" y="590323"/>
                    </a:cubicBezTo>
                    <a:cubicBezTo>
                      <a:pt x="858766" y="592632"/>
                      <a:pt x="853936" y="594439"/>
                      <a:pt x="849006" y="595644"/>
                    </a:cubicBezTo>
                    <a:cubicBezTo>
                      <a:pt x="834919" y="599057"/>
                      <a:pt x="823952" y="597953"/>
                      <a:pt x="816103" y="593335"/>
                    </a:cubicBezTo>
                    <a:cubicBezTo>
                      <a:pt x="806645" y="587713"/>
                      <a:pt x="802218" y="577373"/>
                      <a:pt x="802117" y="567334"/>
                    </a:cubicBezTo>
                    <a:cubicBezTo>
                      <a:pt x="802117" y="556994"/>
                      <a:pt x="806444" y="546554"/>
                      <a:pt x="815801" y="542137"/>
                    </a:cubicBezTo>
                    <a:cubicBezTo>
                      <a:pt x="823750" y="538322"/>
                      <a:pt x="834718" y="538824"/>
                      <a:pt x="848402" y="545048"/>
                    </a:cubicBezTo>
                    <a:cubicBezTo>
                      <a:pt x="853936" y="547658"/>
                      <a:pt x="860577" y="545349"/>
                      <a:pt x="863193" y="539727"/>
                    </a:cubicBezTo>
                    <a:cubicBezTo>
                      <a:pt x="865810" y="534206"/>
                      <a:pt x="863395" y="527580"/>
                      <a:pt x="857861" y="524970"/>
                    </a:cubicBezTo>
                    <a:cubicBezTo>
                      <a:pt x="836328" y="514530"/>
                      <a:pt x="818820" y="515232"/>
                      <a:pt x="806041" y="520954"/>
                    </a:cubicBezTo>
                    <a:cubicBezTo>
                      <a:pt x="788131" y="528986"/>
                      <a:pt x="778169" y="547658"/>
                      <a:pt x="777868" y="567134"/>
                    </a:cubicBezTo>
                    <a:cubicBezTo>
                      <a:pt x="777465" y="585505"/>
                      <a:pt x="785817" y="604177"/>
                      <a:pt x="802922" y="614818"/>
                    </a:cubicBezTo>
                    <a:cubicBezTo>
                      <a:pt x="815198" y="622548"/>
                      <a:pt x="832404" y="626162"/>
                      <a:pt x="854943" y="621143"/>
                    </a:cubicBezTo>
                    <a:cubicBezTo>
                      <a:pt x="861885" y="619637"/>
                      <a:pt x="868627" y="617228"/>
                      <a:pt x="875067" y="614216"/>
                    </a:cubicBezTo>
                    <a:cubicBezTo>
                      <a:pt x="881506" y="611104"/>
                      <a:pt x="887644" y="607189"/>
                      <a:pt x="893078" y="602671"/>
                    </a:cubicBezTo>
                    <a:cubicBezTo>
                      <a:pt x="935036" y="567937"/>
                      <a:pt x="949526" y="510012"/>
                      <a:pt x="937149" y="464335"/>
                    </a:cubicBezTo>
                    <a:cubicBezTo>
                      <a:pt x="924069" y="415747"/>
                      <a:pt x="882110" y="379707"/>
                      <a:pt x="811676" y="396372"/>
                    </a:cubicBezTo>
                    <a:cubicBezTo>
                      <a:pt x="763982" y="408017"/>
                      <a:pt x="721520" y="438134"/>
                      <a:pt x="685196" y="476884"/>
                    </a:cubicBezTo>
                    <a:cubicBezTo>
                      <a:pt x="633478" y="532098"/>
                      <a:pt x="594034" y="604579"/>
                      <a:pt x="566968" y="660496"/>
                    </a:cubicBezTo>
                    <a:cubicBezTo>
                      <a:pt x="559019" y="676859"/>
                      <a:pt x="551673" y="693523"/>
                      <a:pt x="545334" y="710489"/>
                    </a:cubicBezTo>
                    <a:cubicBezTo>
                      <a:pt x="539699" y="725347"/>
                      <a:pt x="535272" y="740606"/>
                      <a:pt x="531449" y="755966"/>
                    </a:cubicBezTo>
                    <a:cubicBezTo>
                      <a:pt x="531348" y="752151"/>
                      <a:pt x="531247" y="748235"/>
                      <a:pt x="531147" y="744521"/>
                    </a:cubicBezTo>
                    <a:cubicBezTo>
                      <a:pt x="530442" y="718320"/>
                      <a:pt x="529839" y="693122"/>
                      <a:pt x="529134" y="670735"/>
                    </a:cubicBezTo>
                    <a:lnTo>
                      <a:pt x="565056" y="556291"/>
                    </a:lnTo>
                    <a:cubicBezTo>
                      <a:pt x="574917" y="524067"/>
                      <a:pt x="585783" y="492143"/>
                      <a:pt x="597254" y="460621"/>
                    </a:cubicBezTo>
                    <a:cubicBezTo>
                      <a:pt x="608725" y="428998"/>
                      <a:pt x="620900" y="397677"/>
                      <a:pt x="634182" y="366857"/>
                    </a:cubicBezTo>
                    <a:cubicBezTo>
                      <a:pt x="660444" y="305519"/>
                      <a:pt x="690630" y="245788"/>
                      <a:pt x="728060" y="189068"/>
                    </a:cubicBezTo>
                    <a:cubicBezTo>
                      <a:pt x="731582" y="184049"/>
                      <a:pt x="730274" y="177122"/>
                      <a:pt x="725143" y="173709"/>
                    </a:cubicBezTo>
                    <a:cubicBezTo>
                      <a:pt x="720112" y="170195"/>
                      <a:pt x="713169" y="171500"/>
                      <a:pt x="709748" y="176620"/>
                    </a:cubicBezTo>
                    <a:cubicBezTo>
                      <a:pt x="669399" y="233240"/>
                      <a:pt x="635389" y="292870"/>
                      <a:pt x="607216" y="355112"/>
                    </a:cubicBezTo>
                    <a:cubicBezTo>
                      <a:pt x="593129" y="386333"/>
                      <a:pt x="580451" y="418156"/>
                      <a:pt x="569081" y="450582"/>
                    </a:cubicBezTo>
                    <a:cubicBezTo>
                      <a:pt x="557811" y="482807"/>
                      <a:pt x="548051" y="515634"/>
                      <a:pt x="538794" y="548662"/>
                    </a:cubicBezTo>
                    <a:lnTo>
                      <a:pt x="526015" y="595242"/>
                    </a:lnTo>
                    <a:cubicBezTo>
                      <a:pt x="523500" y="544044"/>
                      <a:pt x="519978" y="492745"/>
                      <a:pt x="514746" y="441446"/>
                    </a:cubicBezTo>
                    <a:cubicBezTo>
                      <a:pt x="509111" y="385530"/>
                      <a:pt x="501967" y="329814"/>
                      <a:pt x="493817" y="274299"/>
                    </a:cubicBezTo>
                    <a:cubicBezTo>
                      <a:pt x="491100" y="255927"/>
                      <a:pt x="488182" y="237657"/>
                      <a:pt x="485163" y="219285"/>
                    </a:cubicBezTo>
                    <a:cubicBezTo>
                      <a:pt x="478120" y="176720"/>
                      <a:pt x="470473" y="134156"/>
                      <a:pt x="463530" y="91591"/>
                    </a:cubicBezTo>
                    <a:lnTo>
                      <a:pt x="453971" y="34067"/>
                    </a:lnTo>
                    <a:lnTo>
                      <a:pt x="450147" y="15997"/>
                    </a:lnTo>
                    <a:cubicBezTo>
                      <a:pt x="449946" y="14893"/>
                      <a:pt x="448437" y="10576"/>
                      <a:pt x="447833" y="8970"/>
                    </a:cubicBezTo>
                    <a:cubicBezTo>
                      <a:pt x="447431" y="6762"/>
                      <a:pt x="446424" y="4553"/>
                      <a:pt x="444613" y="2947"/>
                    </a:cubicBezTo>
                    <a:cubicBezTo>
                      <a:pt x="441997" y="437"/>
                      <a:pt x="439482" y="136"/>
                      <a:pt x="437972" y="35"/>
                    </a:cubicBezTo>
                    <a:cubicBezTo>
                      <a:pt x="433847" y="-266"/>
                      <a:pt x="430426" y="1341"/>
                      <a:pt x="428112" y="5156"/>
                    </a:cubicBezTo>
                    <a:cubicBezTo>
                      <a:pt x="427709" y="5858"/>
                      <a:pt x="425697" y="9372"/>
                      <a:pt x="427105" y="14391"/>
                    </a:cubicBezTo>
                    <a:cubicBezTo>
                      <a:pt x="427609" y="15997"/>
                      <a:pt x="429118" y="19913"/>
                      <a:pt x="429420" y="21117"/>
                    </a:cubicBezTo>
                    <a:lnTo>
                      <a:pt x="432640" y="37681"/>
                    </a:lnTo>
                    <a:lnTo>
                      <a:pt x="441595" y="95003"/>
                    </a:lnTo>
                    <a:cubicBezTo>
                      <a:pt x="448034" y="137669"/>
                      <a:pt x="455279" y="180334"/>
                      <a:pt x="461920" y="223000"/>
                    </a:cubicBezTo>
                    <a:cubicBezTo>
                      <a:pt x="464737" y="241270"/>
                      <a:pt x="467454" y="259441"/>
                      <a:pt x="469970" y="277712"/>
                    </a:cubicBezTo>
                    <a:cubicBezTo>
                      <a:pt x="477617" y="332926"/>
                      <a:pt x="484056" y="388340"/>
                      <a:pt x="489188" y="443956"/>
                    </a:cubicBezTo>
                    <a:cubicBezTo>
                      <a:pt x="494320" y="499471"/>
                      <a:pt x="498043" y="555087"/>
                      <a:pt x="499954" y="610702"/>
                    </a:cubicBezTo>
                    <a:cubicBezTo>
                      <a:pt x="500256" y="619838"/>
                      <a:pt x="500659" y="632386"/>
                      <a:pt x="500961" y="646441"/>
                    </a:cubicBezTo>
                    <a:cubicBezTo>
                      <a:pt x="497540" y="636201"/>
                      <a:pt x="495024" y="625560"/>
                      <a:pt x="491100" y="615521"/>
                    </a:cubicBezTo>
                    <a:cubicBezTo>
                      <a:pt x="483252" y="594841"/>
                      <a:pt x="474296" y="574562"/>
                      <a:pt x="464335" y="554585"/>
                    </a:cubicBezTo>
                    <a:cubicBezTo>
                      <a:pt x="449644" y="525171"/>
                      <a:pt x="432740" y="496661"/>
                      <a:pt x="414427" y="468451"/>
                    </a:cubicBezTo>
                    <a:cubicBezTo>
                      <a:pt x="402957" y="450983"/>
                      <a:pt x="391586" y="433415"/>
                      <a:pt x="379814" y="416148"/>
                    </a:cubicBezTo>
                    <a:cubicBezTo>
                      <a:pt x="371764" y="404503"/>
                      <a:pt x="363513" y="392959"/>
                      <a:pt x="354860" y="381815"/>
                    </a:cubicBezTo>
                    <a:lnTo>
                      <a:pt x="330812" y="351699"/>
                    </a:lnTo>
                    <a:cubicBezTo>
                      <a:pt x="330108" y="350895"/>
                      <a:pt x="322561" y="342965"/>
                      <a:pt x="320045" y="340555"/>
                    </a:cubicBezTo>
                    <a:cubicBezTo>
                      <a:pt x="282715" y="305218"/>
                      <a:pt x="273358" y="318169"/>
                      <a:pt x="303644" y="354610"/>
                    </a:cubicBezTo>
                    <a:cubicBezTo>
                      <a:pt x="304047" y="355011"/>
                      <a:pt x="304449" y="355413"/>
                      <a:pt x="304852" y="355815"/>
                    </a:cubicBezTo>
                    <a:lnTo>
                      <a:pt x="304852" y="355714"/>
                    </a:lnTo>
                    <a:cubicBezTo>
                      <a:pt x="305556" y="355011"/>
                      <a:pt x="306663" y="355815"/>
                      <a:pt x="307870" y="357119"/>
                    </a:cubicBezTo>
                    <a:cubicBezTo>
                      <a:pt x="307065" y="357019"/>
                      <a:pt x="306361" y="356718"/>
                      <a:pt x="305959" y="356517"/>
                    </a:cubicBezTo>
                    <a:cubicBezTo>
                      <a:pt x="305959" y="356417"/>
                      <a:pt x="305657" y="356417"/>
                      <a:pt x="305456" y="356316"/>
                    </a:cubicBezTo>
                    <a:cubicBezTo>
                      <a:pt x="306361" y="357119"/>
                      <a:pt x="307468" y="357722"/>
                      <a:pt x="308675" y="358023"/>
                    </a:cubicBezTo>
                    <a:cubicBezTo>
                      <a:pt x="310889" y="360834"/>
                      <a:pt x="313203" y="365050"/>
                      <a:pt x="313505" y="365452"/>
                    </a:cubicBezTo>
                    <a:lnTo>
                      <a:pt x="335642" y="396070"/>
                    </a:lnTo>
                    <a:cubicBezTo>
                      <a:pt x="343490" y="407214"/>
                      <a:pt x="350936" y="418759"/>
                      <a:pt x="358281" y="430303"/>
                    </a:cubicBezTo>
                    <a:cubicBezTo>
                      <a:pt x="369349" y="447871"/>
                      <a:pt x="379915" y="465740"/>
                      <a:pt x="390681" y="483510"/>
                    </a:cubicBezTo>
                    <a:cubicBezTo>
                      <a:pt x="407786" y="511217"/>
                      <a:pt x="423181" y="539527"/>
                      <a:pt x="437369" y="568037"/>
                    </a:cubicBezTo>
                    <a:cubicBezTo>
                      <a:pt x="446827" y="587312"/>
                      <a:pt x="455883" y="606687"/>
                      <a:pt x="464134" y="626363"/>
                    </a:cubicBezTo>
                    <a:cubicBezTo>
                      <a:pt x="480937" y="666519"/>
                      <a:pt x="493615" y="708180"/>
                      <a:pt x="503174" y="751147"/>
                    </a:cubicBezTo>
                    <a:cubicBezTo>
                      <a:pt x="504784" y="834871"/>
                      <a:pt x="506092" y="924720"/>
                      <a:pt x="506394" y="947006"/>
                    </a:cubicBezTo>
                    <a:cubicBezTo>
                      <a:pt x="506998" y="979934"/>
                      <a:pt x="507803" y="1012861"/>
                      <a:pt x="508809" y="1045789"/>
                    </a:cubicBezTo>
                    <a:cubicBezTo>
                      <a:pt x="511023" y="1122386"/>
                      <a:pt x="514142" y="1199083"/>
                      <a:pt x="516255" y="1275680"/>
                    </a:cubicBezTo>
                    <a:cubicBezTo>
                      <a:pt x="517161" y="1305194"/>
                      <a:pt x="516657" y="1334709"/>
                      <a:pt x="517261" y="1364323"/>
                    </a:cubicBezTo>
                    <a:cubicBezTo>
                      <a:pt x="503879" y="1316940"/>
                      <a:pt x="478724" y="1261625"/>
                      <a:pt x="440890" y="1220666"/>
                    </a:cubicBezTo>
                    <a:cubicBezTo>
                      <a:pt x="410906" y="1188140"/>
                      <a:pt x="373475" y="1165252"/>
                      <a:pt x="329806" y="1161337"/>
                    </a:cubicBezTo>
                    <a:cubicBezTo>
                      <a:pt x="280804" y="1157522"/>
                      <a:pt x="240556" y="1183924"/>
                      <a:pt x="222243" y="1219462"/>
                    </a:cubicBezTo>
                    <a:cubicBezTo>
                      <a:pt x="203125" y="1256807"/>
                      <a:pt x="207351" y="1303990"/>
                      <a:pt x="250215" y="1336917"/>
                    </a:cubicBezTo>
                    <a:cubicBezTo>
                      <a:pt x="255447" y="1341033"/>
                      <a:pt x="261384" y="1344747"/>
                      <a:pt x="267622" y="1347759"/>
                    </a:cubicBezTo>
                    <a:cubicBezTo>
                      <a:pt x="274062" y="1350871"/>
                      <a:pt x="280804" y="1353381"/>
                      <a:pt x="287545" y="1354887"/>
                    </a:cubicBezTo>
                    <a:cubicBezTo>
                      <a:pt x="335642" y="1365327"/>
                      <a:pt x="362809" y="1334809"/>
                      <a:pt x="367840" y="1303387"/>
                    </a:cubicBezTo>
                    <a:cubicBezTo>
                      <a:pt x="370959" y="1283510"/>
                      <a:pt x="365123" y="1263633"/>
                      <a:pt x="351137" y="1252390"/>
                    </a:cubicBezTo>
                    <a:cubicBezTo>
                      <a:pt x="339666" y="1243254"/>
                      <a:pt x="322259" y="1239038"/>
                      <a:pt x="298613" y="1247571"/>
                    </a:cubicBezTo>
                    <a:cubicBezTo>
                      <a:pt x="292777" y="1249579"/>
                      <a:pt x="289658" y="1255903"/>
                      <a:pt x="291671" y="1261726"/>
                    </a:cubicBezTo>
                    <a:cubicBezTo>
                      <a:pt x="293683" y="1267448"/>
                      <a:pt x="300022" y="1270560"/>
                      <a:pt x="305858" y="1268552"/>
                    </a:cubicBezTo>
                    <a:cubicBezTo>
                      <a:pt x="319643" y="1264034"/>
                      <a:pt x="329705" y="1265139"/>
                      <a:pt x="336245" y="1270560"/>
                    </a:cubicBezTo>
                    <a:cubicBezTo>
                      <a:pt x="343792" y="1276884"/>
                      <a:pt x="345502" y="1288329"/>
                      <a:pt x="343490" y="1299171"/>
                    </a:cubicBezTo>
                    <a:cubicBezTo>
                      <a:pt x="339968" y="1318144"/>
                      <a:pt x="322662" y="1335913"/>
                      <a:pt x="293582" y="1328785"/>
                    </a:cubicBezTo>
                    <a:cubicBezTo>
                      <a:pt x="288954" y="1327681"/>
                      <a:pt x="284325" y="1325774"/>
                      <a:pt x="279898" y="1323565"/>
                    </a:cubicBezTo>
                    <a:cubicBezTo>
                      <a:pt x="275370" y="1321156"/>
                      <a:pt x="271043" y="1318345"/>
                      <a:pt x="267220" y="1315233"/>
                    </a:cubicBezTo>
                    <a:cubicBezTo>
                      <a:pt x="237738" y="1291742"/>
                      <a:pt x="234820" y="1259015"/>
                      <a:pt x="248505" y="1233115"/>
                    </a:cubicBezTo>
                    <a:cubicBezTo>
                      <a:pt x="262088" y="1207315"/>
                      <a:pt x="291570" y="1188241"/>
                      <a:pt x="327290" y="1191253"/>
                    </a:cubicBezTo>
                    <a:cubicBezTo>
                      <a:pt x="363715" y="1193963"/>
                      <a:pt x="394605" y="1213539"/>
                      <a:pt x="420062" y="1240142"/>
                    </a:cubicBezTo>
                    <a:cubicBezTo>
                      <a:pt x="460310" y="1282306"/>
                      <a:pt x="487176" y="1342338"/>
                      <a:pt x="498445" y="1388918"/>
                    </a:cubicBezTo>
                    <a:cubicBezTo>
                      <a:pt x="501967" y="1402973"/>
                      <a:pt x="505086" y="1417128"/>
                      <a:pt x="507803" y="1431283"/>
                    </a:cubicBezTo>
                    <a:cubicBezTo>
                      <a:pt x="510520" y="1445438"/>
                      <a:pt x="512834" y="1459593"/>
                      <a:pt x="514645" y="1473948"/>
                    </a:cubicBezTo>
                    <a:lnTo>
                      <a:pt x="517563" y="1501856"/>
                    </a:lnTo>
                    <a:cubicBezTo>
                      <a:pt x="517664" y="1502258"/>
                      <a:pt x="518469" y="1505872"/>
                      <a:pt x="518569" y="1508783"/>
                    </a:cubicBezTo>
                    <a:cubicBezTo>
                      <a:pt x="518670" y="1508683"/>
                      <a:pt x="518770" y="1508683"/>
                      <a:pt x="518871" y="1508582"/>
                    </a:cubicBezTo>
                    <a:cubicBezTo>
                      <a:pt x="518871" y="1508683"/>
                      <a:pt x="518871" y="1508884"/>
                      <a:pt x="518871" y="1508984"/>
                    </a:cubicBezTo>
                    <a:cubicBezTo>
                      <a:pt x="518770" y="1509084"/>
                      <a:pt x="518670" y="1509185"/>
                      <a:pt x="518569" y="1509285"/>
                    </a:cubicBezTo>
                    <a:cubicBezTo>
                      <a:pt x="518670" y="1511193"/>
                      <a:pt x="518368" y="1512598"/>
                      <a:pt x="517362" y="1512498"/>
                    </a:cubicBezTo>
                    <a:lnTo>
                      <a:pt x="517060" y="1512397"/>
                    </a:lnTo>
                    <a:cubicBezTo>
                      <a:pt x="516557" y="1514304"/>
                      <a:pt x="518469" y="1515710"/>
                      <a:pt x="518972" y="1517517"/>
                    </a:cubicBezTo>
                    <a:cubicBezTo>
                      <a:pt x="519274" y="1628347"/>
                      <a:pt x="519978" y="1739176"/>
                      <a:pt x="520179" y="1850106"/>
                    </a:cubicBezTo>
                    <a:cubicBezTo>
                      <a:pt x="508809" y="1837658"/>
                      <a:pt x="497640" y="1824808"/>
                      <a:pt x="483755" y="1814368"/>
                    </a:cubicBezTo>
                    <a:cubicBezTo>
                      <a:pt x="464436" y="1799611"/>
                      <a:pt x="442802" y="1788066"/>
                      <a:pt x="419861" y="1781139"/>
                    </a:cubicBezTo>
                    <a:cubicBezTo>
                      <a:pt x="410805" y="1778629"/>
                      <a:pt x="401548" y="1776722"/>
                      <a:pt x="392190" y="1775316"/>
                    </a:cubicBezTo>
                    <a:cubicBezTo>
                      <a:pt x="371966" y="1772304"/>
                      <a:pt x="351338" y="1771602"/>
                      <a:pt x="331315" y="1768088"/>
                    </a:cubicBezTo>
                    <a:cubicBezTo>
                      <a:pt x="319844" y="1766181"/>
                      <a:pt x="308877" y="1763470"/>
                      <a:pt x="298010" y="1760157"/>
                    </a:cubicBezTo>
                    <a:cubicBezTo>
                      <a:pt x="286941" y="1756845"/>
                      <a:pt x="276074" y="1752930"/>
                      <a:pt x="265207" y="1748512"/>
                    </a:cubicBezTo>
                    <a:cubicBezTo>
                      <a:pt x="263899" y="1747910"/>
                      <a:pt x="252529" y="1742388"/>
                      <a:pt x="243172" y="1739477"/>
                    </a:cubicBezTo>
                    <a:cubicBezTo>
                      <a:pt x="239650" y="1738373"/>
                      <a:pt x="237436" y="1738473"/>
                      <a:pt x="234619" y="1738172"/>
                    </a:cubicBezTo>
                    <a:cubicBezTo>
                      <a:pt x="234619" y="1737971"/>
                      <a:pt x="234820" y="1737771"/>
                      <a:pt x="234820" y="1737570"/>
                    </a:cubicBezTo>
                    <a:cubicBezTo>
                      <a:pt x="239549" y="1703939"/>
                      <a:pt x="237034" y="1670711"/>
                      <a:pt x="240757" y="1637582"/>
                    </a:cubicBezTo>
                    <a:cubicBezTo>
                      <a:pt x="242266" y="1624733"/>
                      <a:pt x="244580" y="1611782"/>
                      <a:pt x="249108" y="1598933"/>
                    </a:cubicBezTo>
                    <a:cubicBezTo>
                      <a:pt x="252328" y="1589697"/>
                      <a:pt x="260277" y="1579658"/>
                      <a:pt x="267723" y="1569318"/>
                    </a:cubicBezTo>
                    <a:cubicBezTo>
                      <a:pt x="277081" y="1556368"/>
                      <a:pt x="285835" y="1543116"/>
                      <a:pt x="288451" y="1530869"/>
                    </a:cubicBezTo>
                    <a:cubicBezTo>
                      <a:pt x="291570" y="1516212"/>
                      <a:pt x="288250" y="1502158"/>
                      <a:pt x="269937" y="1490713"/>
                    </a:cubicBezTo>
                    <a:cubicBezTo>
                      <a:pt x="264805" y="1487400"/>
                      <a:pt x="257862" y="1488806"/>
                      <a:pt x="254542" y="1493926"/>
                    </a:cubicBezTo>
                    <a:cubicBezTo>
                      <a:pt x="251121" y="1499045"/>
                      <a:pt x="252630" y="1505972"/>
                      <a:pt x="257762" y="1509285"/>
                    </a:cubicBezTo>
                    <a:cubicBezTo>
                      <a:pt x="262390" y="1512598"/>
                      <a:pt x="265006" y="1515810"/>
                      <a:pt x="265711" y="1519525"/>
                    </a:cubicBezTo>
                    <a:cubicBezTo>
                      <a:pt x="266516" y="1523942"/>
                      <a:pt x="264503" y="1528359"/>
                      <a:pt x="261988" y="1533077"/>
                    </a:cubicBezTo>
                    <a:cubicBezTo>
                      <a:pt x="256655" y="1543217"/>
                      <a:pt x="247498" y="1553557"/>
                      <a:pt x="239650" y="1563696"/>
                    </a:cubicBezTo>
                    <a:cubicBezTo>
                      <a:pt x="232808" y="1572631"/>
                      <a:pt x="226871" y="1581365"/>
                      <a:pt x="223651" y="1589596"/>
                    </a:cubicBezTo>
                    <a:cubicBezTo>
                      <a:pt x="217916" y="1604353"/>
                      <a:pt x="214495" y="1619111"/>
                      <a:pt x="212482" y="1634069"/>
                    </a:cubicBezTo>
                    <a:cubicBezTo>
                      <a:pt x="207955" y="1666796"/>
                      <a:pt x="210269" y="1699823"/>
                      <a:pt x="205037" y="1733253"/>
                    </a:cubicBezTo>
                    <a:cubicBezTo>
                      <a:pt x="202823" y="1749516"/>
                      <a:pt x="197993" y="1765377"/>
                      <a:pt x="191453" y="1780536"/>
                    </a:cubicBezTo>
                    <a:cubicBezTo>
                      <a:pt x="184812" y="1795695"/>
                      <a:pt x="176259" y="1810252"/>
                      <a:pt x="166197" y="1823704"/>
                    </a:cubicBezTo>
                    <a:cubicBezTo>
                      <a:pt x="154022" y="1840268"/>
                      <a:pt x="126553" y="1865566"/>
                      <a:pt x="99285" y="1876508"/>
                    </a:cubicBezTo>
                    <a:cubicBezTo>
                      <a:pt x="82783" y="1883134"/>
                      <a:pt x="66080" y="1884841"/>
                      <a:pt x="54408" y="1871690"/>
                    </a:cubicBezTo>
                    <a:cubicBezTo>
                      <a:pt x="50685" y="1867172"/>
                      <a:pt x="43944" y="1866670"/>
                      <a:pt x="39416" y="1870385"/>
                    </a:cubicBezTo>
                    <a:close/>
                    <a:moveTo>
                      <a:pt x="320146" y="354911"/>
                    </a:moveTo>
                    <a:cubicBezTo>
                      <a:pt x="323165" y="351297"/>
                      <a:pt x="323567" y="346077"/>
                      <a:pt x="320850" y="342061"/>
                    </a:cubicBezTo>
                    <a:cubicBezTo>
                      <a:pt x="325479" y="348586"/>
                      <a:pt x="323768" y="352602"/>
                      <a:pt x="320146" y="354911"/>
                    </a:cubicBezTo>
                    <a:close/>
                    <a:moveTo>
                      <a:pt x="4400" y="910966"/>
                    </a:moveTo>
                    <a:cubicBezTo>
                      <a:pt x="20197" y="898217"/>
                      <a:pt x="41428" y="877537"/>
                      <a:pt x="64369" y="861976"/>
                    </a:cubicBezTo>
                    <a:cubicBezTo>
                      <a:pt x="81374" y="850532"/>
                      <a:pt x="99385" y="842099"/>
                      <a:pt x="116793" y="839991"/>
                    </a:cubicBezTo>
                    <a:cubicBezTo>
                      <a:pt x="123937" y="839188"/>
                      <a:pt x="131181" y="839891"/>
                      <a:pt x="138325" y="841597"/>
                    </a:cubicBezTo>
                    <a:cubicBezTo>
                      <a:pt x="150500" y="844308"/>
                      <a:pt x="162776" y="850331"/>
                      <a:pt x="175253" y="852439"/>
                    </a:cubicBezTo>
                    <a:cubicBezTo>
                      <a:pt x="190547" y="855351"/>
                      <a:pt x="204131" y="854045"/>
                      <a:pt x="215904" y="849628"/>
                    </a:cubicBezTo>
                    <a:cubicBezTo>
                      <a:pt x="229185" y="844609"/>
                      <a:pt x="240254" y="835975"/>
                      <a:pt x="249108" y="825134"/>
                    </a:cubicBezTo>
                    <a:cubicBezTo>
                      <a:pt x="252227" y="821319"/>
                      <a:pt x="253737" y="814793"/>
                      <a:pt x="255045" y="806863"/>
                    </a:cubicBezTo>
                    <a:cubicBezTo>
                      <a:pt x="256856" y="795920"/>
                      <a:pt x="257560" y="782769"/>
                      <a:pt x="257560" y="769016"/>
                    </a:cubicBezTo>
                    <a:cubicBezTo>
                      <a:pt x="257661" y="722837"/>
                      <a:pt x="250718" y="670434"/>
                      <a:pt x="250718" y="670434"/>
                    </a:cubicBezTo>
                    <a:cubicBezTo>
                      <a:pt x="249813" y="664712"/>
                      <a:pt x="253737" y="659190"/>
                      <a:pt x="259573" y="658287"/>
                    </a:cubicBezTo>
                    <a:cubicBezTo>
                      <a:pt x="265409" y="657383"/>
                      <a:pt x="270842" y="661299"/>
                      <a:pt x="271748" y="667121"/>
                    </a:cubicBezTo>
                    <a:cubicBezTo>
                      <a:pt x="271748" y="667121"/>
                      <a:pt x="284426" y="734884"/>
                      <a:pt x="284124" y="785881"/>
                    </a:cubicBezTo>
                    <a:cubicBezTo>
                      <a:pt x="284023" y="811179"/>
                      <a:pt x="279596" y="832663"/>
                      <a:pt x="271647" y="843003"/>
                    </a:cubicBezTo>
                    <a:cubicBezTo>
                      <a:pt x="266214" y="850030"/>
                      <a:pt x="259875" y="856254"/>
                      <a:pt x="253133" y="861775"/>
                    </a:cubicBezTo>
                    <a:cubicBezTo>
                      <a:pt x="254743" y="864285"/>
                      <a:pt x="256152" y="866795"/>
                      <a:pt x="258365" y="869505"/>
                    </a:cubicBezTo>
                    <a:cubicBezTo>
                      <a:pt x="267220" y="880147"/>
                      <a:pt x="278992" y="891491"/>
                      <a:pt x="285432" y="900325"/>
                    </a:cubicBezTo>
                    <a:cubicBezTo>
                      <a:pt x="299016" y="919299"/>
                      <a:pt x="312197" y="940581"/>
                      <a:pt x="327693" y="960056"/>
                    </a:cubicBezTo>
                    <a:cubicBezTo>
                      <a:pt x="337151" y="971902"/>
                      <a:pt x="347314" y="983146"/>
                      <a:pt x="359589" y="992281"/>
                    </a:cubicBezTo>
                    <a:cubicBezTo>
                      <a:pt x="369752" y="1000212"/>
                      <a:pt x="382732" y="1005533"/>
                      <a:pt x="396819" y="1010050"/>
                    </a:cubicBezTo>
                    <a:cubicBezTo>
                      <a:pt x="432438" y="1021595"/>
                      <a:pt x="474498" y="1027920"/>
                      <a:pt x="502671" y="1043279"/>
                    </a:cubicBezTo>
                    <a:cubicBezTo>
                      <a:pt x="508205" y="1046090"/>
                      <a:pt x="510318" y="1052816"/>
                      <a:pt x="507602" y="1058237"/>
                    </a:cubicBezTo>
                    <a:cubicBezTo>
                      <a:pt x="504784" y="1063658"/>
                      <a:pt x="498043" y="1065867"/>
                      <a:pt x="492609" y="1063056"/>
                    </a:cubicBezTo>
                    <a:cubicBezTo>
                      <a:pt x="478522" y="1056530"/>
                      <a:pt x="461014" y="1052916"/>
                      <a:pt x="442802" y="1049302"/>
                    </a:cubicBezTo>
                    <a:cubicBezTo>
                      <a:pt x="424691" y="1045789"/>
                      <a:pt x="405875" y="1042576"/>
                      <a:pt x="388467" y="1037758"/>
                    </a:cubicBezTo>
                    <a:cubicBezTo>
                      <a:pt x="370557" y="1032738"/>
                      <a:pt x="354256" y="1025811"/>
                      <a:pt x="341276" y="1016174"/>
                    </a:cubicBezTo>
                    <a:cubicBezTo>
                      <a:pt x="327089" y="1005131"/>
                      <a:pt x="315115" y="991980"/>
                      <a:pt x="304550" y="977725"/>
                    </a:cubicBezTo>
                    <a:cubicBezTo>
                      <a:pt x="289457" y="957145"/>
                      <a:pt x="277483" y="934558"/>
                      <a:pt x="264503" y="914379"/>
                    </a:cubicBezTo>
                    <a:cubicBezTo>
                      <a:pt x="258969" y="905545"/>
                      <a:pt x="248303" y="894001"/>
                      <a:pt x="240556" y="883158"/>
                    </a:cubicBezTo>
                    <a:cubicBezTo>
                      <a:pt x="237939" y="879544"/>
                      <a:pt x="236631" y="876332"/>
                      <a:pt x="234720" y="872919"/>
                    </a:cubicBezTo>
                    <a:cubicBezTo>
                      <a:pt x="231902" y="874324"/>
                      <a:pt x="229588" y="876432"/>
                      <a:pt x="226670" y="877537"/>
                    </a:cubicBezTo>
                    <a:cubicBezTo>
                      <a:pt x="210168" y="883861"/>
                      <a:pt x="191151" y="885869"/>
                      <a:pt x="169618" y="881753"/>
                    </a:cubicBezTo>
                    <a:cubicBezTo>
                      <a:pt x="156739" y="879143"/>
                      <a:pt x="144161" y="872818"/>
                      <a:pt x="131483" y="869606"/>
                    </a:cubicBezTo>
                    <a:cubicBezTo>
                      <a:pt x="127559" y="868502"/>
                      <a:pt x="123635" y="867799"/>
                      <a:pt x="119610" y="868100"/>
                    </a:cubicBezTo>
                    <a:cubicBezTo>
                      <a:pt x="106127" y="869204"/>
                      <a:pt x="92141" y="875729"/>
                      <a:pt x="78557" y="883961"/>
                    </a:cubicBezTo>
                    <a:cubicBezTo>
                      <a:pt x="55515" y="898016"/>
                      <a:pt x="33882" y="916990"/>
                      <a:pt x="17984" y="928635"/>
                    </a:cubicBezTo>
                    <a:cubicBezTo>
                      <a:pt x="13053" y="932349"/>
                      <a:pt x="6110" y="931445"/>
                      <a:pt x="2287" y="926526"/>
                    </a:cubicBezTo>
                    <a:cubicBezTo>
                      <a:pt x="-1436" y="921708"/>
                      <a:pt x="-531" y="914781"/>
                      <a:pt x="4400" y="910966"/>
                    </a:cubicBezTo>
                    <a:close/>
                    <a:moveTo>
                      <a:pt x="914812" y="1242953"/>
                    </a:moveTo>
                    <a:cubicBezTo>
                      <a:pt x="914610" y="1243355"/>
                      <a:pt x="913705" y="1242752"/>
                      <a:pt x="912900" y="1242150"/>
                    </a:cubicBezTo>
                    <a:lnTo>
                      <a:pt x="913000" y="1242049"/>
                    </a:lnTo>
                    <a:cubicBezTo>
                      <a:pt x="913604" y="1242451"/>
                      <a:pt x="914208" y="1242752"/>
                      <a:pt x="914812" y="1242953"/>
                    </a:cubicBezTo>
                    <a:close/>
                    <a:moveTo>
                      <a:pt x="199905" y="810577"/>
                    </a:moveTo>
                    <a:cubicBezTo>
                      <a:pt x="194270" y="820917"/>
                      <a:pt x="188032" y="830956"/>
                      <a:pt x="185013" y="841899"/>
                    </a:cubicBezTo>
                    <a:cubicBezTo>
                      <a:pt x="183806" y="847922"/>
                      <a:pt x="177970" y="851737"/>
                      <a:pt x="171933" y="850532"/>
                    </a:cubicBezTo>
                    <a:cubicBezTo>
                      <a:pt x="165895" y="849327"/>
                      <a:pt x="161971" y="843505"/>
                      <a:pt x="163179" y="837481"/>
                    </a:cubicBezTo>
                    <a:cubicBezTo>
                      <a:pt x="164990" y="824230"/>
                      <a:pt x="169920" y="811480"/>
                      <a:pt x="175354" y="798731"/>
                    </a:cubicBezTo>
                    <a:cubicBezTo>
                      <a:pt x="179882" y="787989"/>
                      <a:pt x="184510" y="777348"/>
                      <a:pt x="187026" y="766406"/>
                    </a:cubicBezTo>
                    <a:cubicBezTo>
                      <a:pt x="188837" y="758575"/>
                      <a:pt x="189944" y="750645"/>
                      <a:pt x="187629" y="741911"/>
                    </a:cubicBezTo>
                    <a:cubicBezTo>
                      <a:pt x="187126" y="739702"/>
                      <a:pt x="185516" y="738397"/>
                      <a:pt x="183504" y="738197"/>
                    </a:cubicBezTo>
                    <a:cubicBezTo>
                      <a:pt x="180787" y="737795"/>
                      <a:pt x="177869" y="737795"/>
                      <a:pt x="175152" y="738397"/>
                    </a:cubicBezTo>
                    <a:cubicBezTo>
                      <a:pt x="175152" y="738297"/>
                      <a:pt x="175152" y="738297"/>
                      <a:pt x="175152" y="738197"/>
                    </a:cubicBezTo>
                    <a:cubicBezTo>
                      <a:pt x="175052" y="737996"/>
                      <a:pt x="174649" y="738397"/>
                      <a:pt x="174347" y="738498"/>
                    </a:cubicBezTo>
                    <a:cubicBezTo>
                      <a:pt x="172536" y="739401"/>
                      <a:pt x="167405" y="740907"/>
                      <a:pt x="164386" y="742513"/>
                    </a:cubicBezTo>
                    <a:lnTo>
                      <a:pt x="163984" y="743517"/>
                    </a:lnTo>
                    <a:lnTo>
                      <a:pt x="164185" y="742614"/>
                    </a:lnTo>
                    <a:cubicBezTo>
                      <a:pt x="162675" y="743417"/>
                      <a:pt x="161770" y="744320"/>
                      <a:pt x="162474" y="745123"/>
                    </a:cubicBezTo>
                    <a:cubicBezTo>
                      <a:pt x="162575" y="745224"/>
                      <a:pt x="162675" y="745324"/>
                      <a:pt x="162776" y="745324"/>
                    </a:cubicBezTo>
                    <a:cubicBezTo>
                      <a:pt x="160462" y="748235"/>
                      <a:pt x="156739" y="749741"/>
                      <a:pt x="152915" y="749239"/>
                    </a:cubicBezTo>
                    <a:cubicBezTo>
                      <a:pt x="146375" y="748737"/>
                      <a:pt x="144564" y="744120"/>
                      <a:pt x="143658" y="740305"/>
                    </a:cubicBezTo>
                    <a:cubicBezTo>
                      <a:pt x="143155" y="738397"/>
                      <a:pt x="143457" y="733980"/>
                      <a:pt x="147683" y="729362"/>
                    </a:cubicBezTo>
                    <a:cubicBezTo>
                      <a:pt x="151507" y="725347"/>
                      <a:pt x="164587" y="716613"/>
                      <a:pt x="165795" y="716111"/>
                    </a:cubicBezTo>
                    <a:cubicBezTo>
                      <a:pt x="175957" y="711694"/>
                      <a:pt x="187831" y="711091"/>
                      <a:pt x="197289" y="714705"/>
                    </a:cubicBezTo>
                    <a:cubicBezTo>
                      <a:pt x="205338" y="717717"/>
                      <a:pt x="211476" y="724142"/>
                      <a:pt x="214897" y="733980"/>
                    </a:cubicBezTo>
                    <a:cubicBezTo>
                      <a:pt x="219325" y="747834"/>
                      <a:pt x="219425" y="760885"/>
                      <a:pt x="216306" y="773333"/>
                    </a:cubicBezTo>
                    <a:cubicBezTo>
                      <a:pt x="213187" y="786283"/>
                      <a:pt x="206647" y="798531"/>
                      <a:pt x="199905" y="810577"/>
                    </a:cubicBezTo>
                    <a:close/>
                    <a:moveTo>
                      <a:pt x="865206" y="924218"/>
                    </a:moveTo>
                    <a:cubicBezTo>
                      <a:pt x="863193" y="916789"/>
                      <a:pt x="861584" y="909460"/>
                      <a:pt x="860980" y="902534"/>
                    </a:cubicBezTo>
                    <a:cubicBezTo>
                      <a:pt x="862288" y="906248"/>
                      <a:pt x="865508" y="909159"/>
                      <a:pt x="869734" y="909661"/>
                    </a:cubicBezTo>
                    <a:cubicBezTo>
                      <a:pt x="872048" y="910163"/>
                      <a:pt x="874060" y="909360"/>
                      <a:pt x="875872" y="908657"/>
                    </a:cubicBezTo>
                    <a:cubicBezTo>
                      <a:pt x="878488" y="907553"/>
                      <a:pt x="881607" y="904742"/>
                      <a:pt x="881808" y="898518"/>
                    </a:cubicBezTo>
                    <a:cubicBezTo>
                      <a:pt x="881909" y="897615"/>
                      <a:pt x="881406" y="895406"/>
                      <a:pt x="880299" y="892394"/>
                    </a:cubicBezTo>
                    <a:cubicBezTo>
                      <a:pt x="878790" y="888278"/>
                      <a:pt x="874966" y="880749"/>
                      <a:pt x="870639" y="875328"/>
                    </a:cubicBezTo>
                    <a:cubicBezTo>
                      <a:pt x="867721" y="871613"/>
                      <a:pt x="864099" y="869104"/>
                      <a:pt x="860980" y="867598"/>
                    </a:cubicBezTo>
                    <a:cubicBezTo>
                      <a:pt x="856754" y="865590"/>
                      <a:pt x="852628" y="865992"/>
                      <a:pt x="848604" y="867196"/>
                    </a:cubicBezTo>
                    <a:cubicBezTo>
                      <a:pt x="843774" y="868702"/>
                      <a:pt x="837334" y="874123"/>
                      <a:pt x="834315" y="888981"/>
                    </a:cubicBezTo>
                    <a:cubicBezTo>
                      <a:pt x="832001" y="901730"/>
                      <a:pt x="832605" y="916488"/>
                      <a:pt x="836227" y="931546"/>
                    </a:cubicBezTo>
                    <a:cubicBezTo>
                      <a:pt x="838240" y="940179"/>
                      <a:pt x="841258" y="948913"/>
                      <a:pt x="845082" y="957245"/>
                    </a:cubicBezTo>
                    <a:cubicBezTo>
                      <a:pt x="855244" y="979130"/>
                      <a:pt x="870237" y="998807"/>
                      <a:pt x="885028" y="1011355"/>
                    </a:cubicBezTo>
                    <a:cubicBezTo>
                      <a:pt x="889556" y="1015572"/>
                      <a:pt x="896599" y="1015371"/>
                      <a:pt x="900825" y="1010954"/>
                    </a:cubicBezTo>
                    <a:cubicBezTo>
                      <a:pt x="905051" y="1006537"/>
                      <a:pt x="904850" y="999509"/>
                      <a:pt x="900423" y="995293"/>
                    </a:cubicBezTo>
                    <a:cubicBezTo>
                      <a:pt x="889153" y="983246"/>
                      <a:pt x="879595" y="964775"/>
                      <a:pt x="872350" y="945801"/>
                    </a:cubicBezTo>
                    <a:cubicBezTo>
                      <a:pt x="869633" y="938573"/>
                      <a:pt x="867218" y="931345"/>
                      <a:pt x="865206" y="924218"/>
                    </a:cubicBezTo>
                    <a:close/>
                    <a:moveTo>
                      <a:pt x="860779" y="899321"/>
                    </a:moveTo>
                    <a:cubicBezTo>
                      <a:pt x="861282" y="900124"/>
                      <a:pt x="861282" y="900827"/>
                      <a:pt x="860879" y="901228"/>
                    </a:cubicBezTo>
                    <a:lnTo>
                      <a:pt x="860779" y="900124"/>
                    </a:lnTo>
                    <a:lnTo>
                      <a:pt x="860779" y="899321"/>
                    </a:lnTo>
                    <a:close/>
                    <a:moveTo>
                      <a:pt x="860980" y="895707"/>
                    </a:moveTo>
                    <a:lnTo>
                      <a:pt x="860779" y="896510"/>
                    </a:lnTo>
                    <a:lnTo>
                      <a:pt x="860779" y="896410"/>
                    </a:lnTo>
                    <a:lnTo>
                      <a:pt x="860980" y="895707"/>
                    </a:lnTo>
                    <a:lnTo>
                      <a:pt x="860980" y="895707"/>
                    </a:lnTo>
                    <a:close/>
                    <a:moveTo>
                      <a:pt x="966732" y="1493022"/>
                    </a:moveTo>
                    <a:cubicBezTo>
                      <a:pt x="959386" y="1512096"/>
                      <a:pt x="951337" y="1529764"/>
                      <a:pt x="947715" y="1543819"/>
                    </a:cubicBezTo>
                    <a:cubicBezTo>
                      <a:pt x="946406" y="1549842"/>
                      <a:pt x="940570" y="1553758"/>
                      <a:pt x="934533" y="1552452"/>
                    </a:cubicBezTo>
                    <a:cubicBezTo>
                      <a:pt x="928496" y="1551248"/>
                      <a:pt x="924672" y="1545325"/>
                      <a:pt x="925880" y="1539402"/>
                    </a:cubicBezTo>
                    <a:cubicBezTo>
                      <a:pt x="928295" y="1524243"/>
                      <a:pt x="934533" y="1504667"/>
                      <a:pt x="940872" y="1484087"/>
                    </a:cubicBezTo>
                    <a:cubicBezTo>
                      <a:pt x="946004" y="1467021"/>
                      <a:pt x="951035" y="1449252"/>
                      <a:pt x="953450" y="1432688"/>
                    </a:cubicBezTo>
                    <a:cubicBezTo>
                      <a:pt x="955362" y="1418734"/>
                      <a:pt x="956066" y="1405684"/>
                      <a:pt x="950331" y="1395344"/>
                    </a:cubicBezTo>
                    <a:cubicBezTo>
                      <a:pt x="947916" y="1390926"/>
                      <a:pt x="943287" y="1390826"/>
                      <a:pt x="938659" y="1391529"/>
                    </a:cubicBezTo>
                    <a:cubicBezTo>
                      <a:pt x="930207" y="1392733"/>
                      <a:pt x="921352" y="1396749"/>
                      <a:pt x="915516" y="1400363"/>
                    </a:cubicBezTo>
                    <a:cubicBezTo>
                      <a:pt x="914309" y="1401166"/>
                      <a:pt x="908976" y="1405182"/>
                      <a:pt x="907164" y="1406587"/>
                    </a:cubicBezTo>
                    <a:cubicBezTo>
                      <a:pt x="907265" y="1410301"/>
                      <a:pt x="905555" y="1413915"/>
                      <a:pt x="902335" y="1416024"/>
                    </a:cubicBezTo>
                    <a:cubicBezTo>
                      <a:pt x="897404" y="1419236"/>
                      <a:pt x="890763" y="1417831"/>
                      <a:pt x="887544" y="1412912"/>
                    </a:cubicBezTo>
                    <a:cubicBezTo>
                      <a:pt x="884525" y="1408796"/>
                      <a:pt x="884424" y="1403877"/>
                      <a:pt x="886336" y="1398656"/>
                    </a:cubicBezTo>
                    <a:cubicBezTo>
                      <a:pt x="888852" y="1391830"/>
                      <a:pt x="899216" y="1383397"/>
                      <a:pt x="902234" y="1381088"/>
                    </a:cubicBezTo>
                    <a:cubicBezTo>
                      <a:pt x="911793" y="1373860"/>
                      <a:pt x="927590" y="1365829"/>
                      <a:pt x="941677" y="1364725"/>
                    </a:cubicBezTo>
                    <a:cubicBezTo>
                      <a:pt x="954959" y="1363721"/>
                      <a:pt x="966832" y="1368540"/>
                      <a:pt x="974781" y="1381189"/>
                    </a:cubicBezTo>
                    <a:cubicBezTo>
                      <a:pt x="984038" y="1396448"/>
                      <a:pt x="986353" y="1415923"/>
                      <a:pt x="983233" y="1437005"/>
                    </a:cubicBezTo>
                    <a:cubicBezTo>
                      <a:pt x="980517" y="1455175"/>
                      <a:pt x="973775" y="1474651"/>
                      <a:pt x="966732" y="1493022"/>
                    </a:cubicBezTo>
                    <a:close/>
                    <a:moveTo>
                      <a:pt x="189440" y="1585982"/>
                    </a:moveTo>
                    <a:cubicBezTo>
                      <a:pt x="189038" y="1584176"/>
                      <a:pt x="188837" y="1582368"/>
                      <a:pt x="190044" y="1583071"/>
                    </a:cubicBezTo>
                    <a:cubicBezTo>
                      <a:pt x="189843" y="1583874"/>
                      <a:pt x="189742" y="1584778"/>
                      <a:pt x="189742" y="1585681"/>
                    </a:cubicBezTo>
                    <a:lnTo>
                      <a:pt x="189440" y="1585982"/>
                    </a:lnTo>
                    <a:close/>
                    <a:moveTo>
                      <a:pt x="191453" y="1621922"/>
                    </a:moveTo>
                    <a:cubicBezTo>
                      <a:pt x="187126" y="1628246"/>
                      <a:pt x="182397" y="1634370"/>
                      <a:pt x="177668" y="1640393"/>
                    </a:cubicBezTo>
                    <a:cubicBezTo>
                      <a:pt x="166398" y="1654147"/>
                      <a:pt x="148589" y="1669104"/>
                      <a:pt x="130175" y="1684565"/>
                    </a:cubicBezTo>
                    <a:cubicBezTo>
                      <a:pt x="124037" y="1689684"/>
                      <a:pt x="117698" y="1694904"/>
                      <a:pt x="111661" y="1700125"/>
                    </a:cubicBezTo>
                    <a:cubicBezTo>
                      <a:pt x="102605" y="1708055"/>
                      <a:pt x="94052" y="1716087"/>
                      <a:pt x="87412" y="1724620"/>
                    </a:cubicBezTo>
                    <a:cubicBezTo>
                      <a:pt x="77953" y="1736767"/>
                      <a:pt x="71514" y="1749516"/>
                      <a:pt x="74331" y="1764273"/>
                    </a:cubicBezTo>
                    <a:cubicBezTo>
                      <a:pt x="75740" y="1770297"/>
                      <a:pt x="72017" y="1776220"/>
                      <a:pt x="66080" y="1777625"/>
                    </a:cubicBezTo>
                    <a:cubicBezTo>
                      <a:pt x="60043" y="1779131"/>
                      <a:pt x="54106" y="1775417"/>
                      <a:pt x="52698" y="1769393"/>
                    </a:cubicBezTo>
                    <a:cubicBezTo>
                      <a:pt x="46459" y="1748011"/>
                      <a:pt x="52496" y="1727732"/>
                      <a:pt x="65174" y="1708758"/>
                    </a:cubicBezTo>
                    <a:cubicBezTo>
                      <a:pt x="76545" y="1691692"/>
                      <a:pt x="93549" y="1675730"/>
                      <a:pt x="111057" y="1661374"/>
                    </a:cubicBezTo>
                    <a:cubicBezTo>
                      <a:pt x="128364" y="1647320"/>
                      <a:pt x="146274" y="1635173"/>
                      <a:pt x="157443" y="1623026"/>
                    </a:cubicBezTo>
                    <a:cubicBezTo>
                      <a:pt x="162374" y="1617806"/>
                      <a:pt x="167203" y="1612485"/>
                      <a:pt x="171832" y="1606964"/>
                    </a:cubicBezTo>
                    <a:cubicBezTo>
                      <a:pt x="176360" y="1601543"/>
                      <a:pt x="180686" y="1596021"/>
                      <a:pt x="184711" y="1590199"/>
                    </a:cubicBezTo>
                    <a:cubicBezTo>
                      <a:pt x="185013" y="1589596"/>
                      <a:pt x="187831" y="1587789"/>
                      <a:pt x="189440" y="1585982"/>
                    </a:cubicBezTo>
                    <a:cubicBezTo>
                      <a:pt x="189742" y="1587187"/>
                      <a:pt x="190145" y="1588291"/>
                      <a:pt x="190245" y="1588693"/>
                    </a:cubicBezTo>
                    <a:cubicBezTo>
                      <a:pt x="189944" y="1587689"/>
                      <a:pt x="189742" y="1586685"/>
                      <a:pt x="189742" y="1585681"/>
                    </a:cubicBezTo>
                    <a:cubicBezTo>
                      <a:pt x="190748" y="1584577"/>
                      <a:pt x="191151" y="1583673"/>
                      <a:pt x="190145" y="1583071"/>
                    </a:cubicBezTo>
                    <a:lnTo>
                      <a:pt x="190044" y="1583071"/>
                    </a:lnTo>
                    <a:cubicBezTo>
                      <a:pt x="190950" y="1579558"/>
                      <a:pt x="193566" y="1576546"/>
                      <a:pt x="197289" y="1575442"/>
                    </a:cubicBezTo>
                    <a:cubicBezTo>
                      <a:pt x="202924" y="1573735"/>
                      <a:pt x="208860" y="1576847"/>
                      <a:pt x="210571" y="1582469"/>
                    </a:cubicBezTo>
                    <a:cubicBezTo>
                      <a:pt x="211275" y="1584376"/>
                      <a:pt x="211376" y="1586986"/>
                      <a:pt x="210470" y="1590199"/>
                    </a:cubicBezTo>
                    <a:cubicBezTo>
                      <a:pt x="209464" y="1593612"/>
                      <a:pt x="204735" y="1600438"/>
                      <a:pt x="203930" y="1601944"/>
                    </a:cubicBezTo>
                    <a:cubicBezTo>
                      <a:pt x="200106" y="1608771"/>
                      <a:pt x="195880" y="1615396"/>
                      <a:pt x="191453" y="1621922"/>
                    </a:cubicBezTo>
                    <a:close/>
                    <a:moveTo>
                      <a:pt x="560125" y="2240319"/>
                    </a:moveTo>
                    <a:lnTo>
                      <a:pt x="560025" y="2239917"/>
                    </a:lnTo>
                    <a:cubicBezTo>
                      <a:pt x="562842" y="2241322"/>
                      <a:pt x="564955" y="2243029"/>
                      <a:pt x="562440" y="2243832"/>
                    </a:cubicBezTo>
                    <a:cubicBezTo>
                      <a:pt x="562238" y="2243129"/>
                      <a:pt x="561836" y="2242527"/>
                      <a:pt x="561433" y="2241925"/>
                    </a:cubicBezTo>
                    <a:cubicBezTo>
                      <a:pt x="561031" y="2241322"/>
                      <a:pt x="560528" y="2240820"/>
                      <a:pt x="560125" y="2240319"/>
                    </a:cubicBezTo>
                    <a:close/>
                    <a:moveTo>
                      <a:pt x="518469" y="1509486"/>
                    </a:moveTo>
                    <a:cubicBezTo>
                      <a:pt x="517865" y="1510390"/>
                      <a:pt x="517362" y="1511393"/>
                      <a:pt x="517060" y="1512397"/>
                    </a:cubicBezTo>
                    <a:cubicBezTo>
                      <a:pt x="515148" y="1511996"/>
                      <a:pt x="516859" y="1510289"/>
                      <a:pt x="518569" y="1508783"/>
                    </a:cubicBezTo>
                    <a:lnTo>
                      <a:pt x="518569" y="1509285"/>
                    </a:lnTo>
                    <a:lnTo>
                      <a:pt x="518469" y="1509486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 rot="10800000" flipH="1">
                <a:off x="1259497" y="262286"/>
                <a:ext cx="1058453" cy="505822"/>
              </a:xfrm>
              <a:custGeom>
                <a:avLst/>
                <a:gdLst/>
                <a:ahLst/>
                <a:cxnLst/>
                <a:rect l="l" t="t" r="r" b="b"/>
                <a:pathLst>
                  <a:path w="2116906" h="1011643" extrusionOk="0">
                    <a:moveTo>
                      <a:pt x="34260" y="318021"/>
                    </a:moveTo>
                    <a:cubicBezTo>
                      <a:pt x="25506" y="267927"/>
                      <a:pt x="1357" y="221046"/>
                      <a:pt x="49" y="169747"/>
                    </a:cubicBezTo>
                    <a:cubicBezTo>
                      <a:pt x="-2366" y="80601"/>
                      <a:pt x="84369" y="-40267"/>
                      <a:pt x="188511" y="13140"/>
                    </a:cubicBezTo>
                    <a:cubicBezTo>
                      <a:pt x="235501" y="37233"/>
                      <a:pt x="266693" y="86022"/>
                      <a:pt x="306840" y="118649"/>
                    </a:cubicBezTo>
                    <a:cubicBezTo>
                      <a:pt x="349403" y="153383"/>
                      <a:pt x="430603" y="180489"/>
                      <a:pt x="444086" y="238313"/>
                    </a:cubicBezTo>
                    <a:cubicBezTo>
                      <a:pt x="452538" y="274653"/>
                      <a:pt x="488259" y="316315"/>
                      <a:pt x="390758" y="371227"/>
                    </a:cubicBezTo>
                    <a:cubicBezTo>
                      <a:pt x="353226" y="392310"/>
                      <a:pt x="206924" y="486374"/>
                      <a:pt x="147659" y="507957"/>
                    </a:cubicBezTo>
                    <a:cubicBezTo>
                      <a:pt x="62434" y="538978"/>
                      <a:pt x="68974" y="515086"/>
                      <a:pt x="49957" y="506050"/>
                    </a:cubicBezTo>
                    <a:cubicBezTo>
                      <a:pt x="33053" y="498019"/>
                      <a:pt x="33656" y="468906"/>
                      <a:pt x="34160" y="453848"/>
                    </a:cubicBezTo>
                    <a:cubicBezTo>
                      <a:pt x="35568" y="407770"/>
                      <a:pt x="42310" y="364100"/>
                      <a:pt x="34260" y="318021"/>
                    </a:cubicBezTo>
                    <a:close/>
                    <a:moveTo>
                      <a:pt x="1637643" y="598107"/>
                    </a:moveTo>
                    <a:lnTo>
                      <a:pt x="1651932" y="614370"/>
                    </a:lnTo>
                    <a:cubicBezTo>
                      <a:pt x="1691073" y="686148"/>
                      <a:pt x="1776197" y="774993"/>
                      <a:pt x="1853373" y="806213"/>
                    </a:cubicBezTo>
                    <a:cubicBezTo>
                      <a:pt x="1900363" y="825288"/>
                      <a:pt x="2000178" y="822075"/>
                      <a:pt x="1964961" y="748089"/>
                    </a:cubicBezTo>
                    <a:cubicBezTo>
                      <a:pt x="1927530" y="669383"/>
                      <a:pt x="1808295" y="636054"/>
                      <a:pt x="1729007" y="615876"/>
                    </a:cubicBezTo>
                    <a:cubicBezTo>
                      <a:pt x="1724982" y="614772"/>
                      <a:pt x="1637945" y="593489"/>
                      <a:pt x="1637643" y="598107"/>
                    </a:cubicBezTo>
                    <a:close/>
                    <a:moveTo>
                      <a:pt x="1596188" y="324547"/>
                    </a:moveTo>
                    <a:cubicBezTo>
                      <a:pt x="1602225" y="393414"/>
                      <a:pt x="1727900" y="339103"/>
                      <a:pt x="1735245" y="335891"/>
                    </a:cubicBezTo>
                    <a:cubicBezTo>
                      <a:pt x="1751445" y="328964"/>
                      <a:pt x="1839991" y="277866"/>
                      <a:pt x="1819766" y="254576"/>
                    </a:cubicBezTo>
                    <a:cubicBezTo>
                      <a:pt x="1806987" y="239919"/>
                      <a:pt x="1772072" y="242730"/>
                      <a:pt x="1754765" y="243132"/>
                    </a:cubicBezTo>
                    <a:cubicBezTo>
                      <a:pt x="1709990" y="244135"/>
                      <a:pt x="1590553" y="259695"/>
                      <a:pt x="1596188" y="324547"/>
                    </a:cubicBezTo>
                    <a:close/>
                    <a:moveTo>
                      <a:pt x="1993135" y="456960"/>
                    </a:moveTo>
                    <a:cubicBezTo>
                      <a:pt x="2038313" y="467501"/>
                      <a:pt x="2129777" y="443407"/>
                      <a:pt x="2115388" y="403654"/>
                    </a:cubicBezTo>
                    <a:cubicBezTo>
                      <a:pt x="2100195" y="361992"/>
                      <a:pt x="1955704" y="358177"/>
                      <a:pt x="1951076" y="424936"/>
                    </a:cubicBezTo>
                    <a:cubicBezTo>
                      <a:pt x="1949667" y="444111"/>
                      <a:pt x="1978042" y="453446"/>
                      <a:pt x="1993135" y="456960"/>
                    </a:cubicBezTo>
                    <a:close/>
                    <a:moveTo>
                      <a:pt x="220408" y="537974"/>
                    </a:moveTo>
                    <a:cubicBezTo>
                      <a:pt x="172915" y="615876"/>
                      <a:pt x="246267" y="869559"/>
                      <a:pt x="300602" y="894255"/>
                    </a:cubicBezTo>
                    <a:cubicBezTo>
                      <a:pt x="353528" y="918348"/>
                      <a:pt x="384821" y="968242"/>
                      <a:pt x="435332" y="994142"/>
                    </a:cubicBezTo>
                    <a:cubicBezTo>
                      <a:pt x="529110" y="1042229"/>
                      <a:pt x="657602" y="983602"/>
                      <a:pt x="716566" y="910618"/>
                    </a:cubicBezTo>
                    <a:cubicBezTo>
                      <a:pt x="810545" y="794468"/>
                      <a:pt x="589885" y="654426"/>
                      <a:pt x="505565" y="608548"/>
                    </a:cubicBezTo>
                    <a:cubicBezTo>
                      <a:pt x="475681" y="592385"/>
                      <a:pt x="444891" y="578130"/>
                      <a:pt x="412995" y="565983"/>
                    </a:cubicBezTo>
                    <a:cubicBezTo>
                      <a:pt x="367917" y="548816"/>
                      <a:pt x="319720" y="533055"/>
                      <a:pt x="271120" y="528939"/>
                    </a:cubicBezTo>
                    <a:cubicBezTo>
                      <a:pt x="270617" y="528838"/>
                      <a:pt x="214672" y="530244"/>
                      <a:pt x="220408" y="537974"/>
                    </a:cubicBezTo>
                    <a:close/>
                    <a:moveTo>
                      <a:pt x="727433" y="654124"/>
                    </a:moveTo>
                    <a:cubicBezTo>
                      <a:pt x="739306" y="695886"/>
                      <a:pt x="776234" y="723092"/>
                      <a:pt x="801791" y="759132"/>
                    </a:cubicBezTo>
                    <a:cubicBezTo>
                      <a:pt x="832480" y="802500"/>
                      <a:pt x="850491" y="854702"/>
                      <a:pt x="888325" y="893352"/>
                    </a:cubicBezTo>
                    <a:cubicBezTo>
                      <a:pt x="918108" y="923669"/>
                      <a:pt x="960973" y="956095"/>
                      <a:pt x="1007056" y="942743"/>
                    </a:cubicBezTo>
                    <a:cubicBezTo>
                      <a:pt x="1056361" y="928488"/>
                      <a:pt x="1094898" y="887227"/>
                      <a:pt x="1130316" y="853697"/>
                    </a:cubicBezTo>
                    <a:cubicBezTo>
                      <a:pt x="1205077" y="783024"/>
                      <a:pt x="1272090" y="720080"/>
                      <a:pt x="1180023" y="625614"/>
                    </a:cubicBezTo>
                    <a:cubicBezTo>
                      <a:pt x="1129109" y="573511"/>
                      <a:pt x="1041267" y="564276"/>
                      <a:pt x="972644" y="548917"/>
                    </a:cubicBezTo>
                    <a:cubicBezTo>
                      <a:pt x="942961" y="542291"/>
                      <a:pt x="754902" y="508259"/>
                      <a:pt x="724213" y="520707"/>
                    </a:cubicBezTo>
                    <a:cubicBezTo>
                      <a:pt x="669174" y="535163"/>
                      <a:pt x="702378" y="566484"/>
                      <a:pt x="727433" y="654124"/>
                    </a:cubicBezTo>
                    <a:close/>
                    <a:moveTo>
                      <a:pt x="1309521" y="276561"/>
                    </a:moveTo>
                    <a:cubicBezTo>
                      <a:pt x="1332663" y="240521"/>
                      <a:pt x="1372006" y="242629"/>
                      <a:pt x="1352888" y="209099"/>
                    </a:cubicBezTo>
                    <a:cubicBezTo>
                      <a:pt x="1327029" y="163824"/>
                      <a:pt x="1236269" y="112927"/>
                      <a:pt x="1190990" y="93551"/>
                    </a:cubicBezTo>
                    <a:cubicBezTo>
                      <a:pt x="1149535" y="75883"/>
                      <a:pt x="1128203" y="29202"/>
                      <a:pt x="1087351" y="14646"/>
                    </a:cubicBezTo>
                    <a:cubicBezTo>
                      <a:pt x="1025068" y="-7540"/>
                      <a:pt x="947288" y="54299"/>
                      <a:pt x="924850" y="118950"/>
                    </a:cubicBezTo>
                    <a:cubicBezTo>
                      <a:pt x="908650" y="165631"/>
                      <a:pt x="913178" y="225764"/>
                      <a:pt x="906638" y="285596"/>
                    </a:cubicBezTo>
                    <a:cubicBezTo>
                      <a:pt x="895972" y="383475"/>
                      <a:pt x="884501" y="479347"/>
                      <a:pt x="916599" y="506251"/>
                    </a:cubicBezTo>
                    <a:cubicBezTo>
                      <a:pt x="919617" y="506251"/>
                      <a:pt x="931189" y="507556"/>
                      <a:pt x="936019" y="507456"/>
                    </a:cubicBezTo>
                    <a:cubicBezTo>
                      <a:pt x="950005" y="507054"/>
                      <a:pt x="964393" y="504946"/>
                      <a:pt x="978682" y="502738"/>
                    </a:cubicBezTo>
                    <a:cubicBezTo>
                      <a:pt x="1016817" y="496714"/>
                      <a:pt x="1055555" y="488081"/>
                      <a:pt x="1093288" y="472119"/>
                    </a:cubicBezTo>
                    <a:cubicBezTo>
                      <a:pt x="1179520" y="435578"/>
                      <a:pt x="1258104" y="356571"/>
                      <a:pt x="1309521" y="276561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 rot="10800000" flipH="1">
                <a:off x="1086247" y="289802"/>
                <a:ext cx="1177026" cy="474481"/>
              </a:xfrm>
              <a:custGeom>
                <a:avLst/>
                <a:gdLst/>
                <a:ahLst/>
                <a:cxnLst/>
                <a:rect l="l" t="t" r="r" b="b"/>
                <a:pathLst>
                  <a:path w="2354051" h="948961" extrusionOk="0">
                    <a:moveTo>
                      <a:pt x="3032" y="530725"/>
                    </a:moveTo>
                    <a:cubicBezTo>
                      <a:pt x="517" y="535142"/>
                      <a:pt x="316" y="540062"/>
                      <a:pt x="2127" y="542371"/>
                    </a:cubicBezTo>
                    <a:cubicBezTo>
                      <a:pt x="5145" y="546286"/>
                      <a:pt x="10277" y="547591"/>
                      <a:pt x="14704" y="545784"/>
                    </a:cubicBezTo>
                    <a:lnTo>
                      <a:pt x="14604" y="545383"/>
                    </a:lnTo>
                    <a:cubicBezTo>
                      <a:pt x="14302" y="544077"/>
                      <a:pt x="15912" y="543475"/>
                      <a:pt x="18327" y="543274"/>
                    </a:cubicBezTo>
                    <a:lnTo>
                      <a:pt x="18930" y="542572"/>
                    </a:lnTo>
                    <a:lnTo>
                      <a:pt x="19132" y="542371"/>
                    </a:lnTo>
                    <a:lnTo>
                      <a:pt x="18628" y="543274"/>
                    </a:lnTo>
                    <a:cubicBezTo>
                      <a:pt x="23257" y="543073"/>
                      <a:pt x="30300" y="544278"/>
                      <a:pt x="30804" y="544278"/>
                    </a:cubicBezTo>
                    <a:cubicBezTo>
                      <a:pt x="36841" y="544178"/>
                      <a:pt x="42979" y="544278"/>
                      <a:pt x="49116" y="544479"/>
                    </a:cubicBezTo>
                    <a:cubicBezTo>
                      <a:pt x="55254" y="544679"/>
                      <a:pt x="61392" y="544981"/>
                      <a:pt x="67530" y="545383"/>
                    </a:cubicBezTo>
                    <a:cubicBezTo>
                      <a:pt x="85943" y="546788"/>
                      <a:pt x="104457" y="548896"/>
                      <a:pt x="122871" y="551707"/>
                    </a:cubicBezTo>
                    <a:cubicBezTo>
                      <a:pt x="141285" y="554417"/>
                      <a:pt x="159698" y="557831"/>
                      <a:pt x="177709" y="561746"/>
                    </a:cubicBezTo>
                    <a:cubicBezTo>
                      <a:pt x="235264" y="574194"/>
                      <a:pt x="293221" y="600496"/>
                      <a:pt x="339506" y="638342"/>
                    </a:cubicBezTo>
                    <a:cubicBezTo>
                      <a:pt x="385590" y="676190"/>
                      <a:pt x="420002" y="725681"/>
                      <a:pt x="429058" y="785212"/>
                    </a:cubicBezTo>
                    <a:cubicBezTo>
                      <a:pt x="431775" y="802679"/>
                      <a:pt x="432077" y="822255"/>
                      <a:pt x="428656" y="841028"/>
                    </a:cubicBezTo>
                    <a:cubicBezTo>
                      <a:pt x="425436" y="858697"/>
                      <a:pt x="418996" y="875663"/>
                      <a:pt x="407526" y="889014"/>
                    </a:cubicBezTo>
                    <a:cubicBezTo>
                      <a:pt x="388307" y="911501"/>
                      <a:pt x="355103" y="920536"/>
                      <a:pt x="321998" y="919733"/>
                    </a:cubicBezTo>
                    <a:cubicBezTo>
                      <a:pt x="288391" y="918830"/>
                      <a:pt x="254382" y="907787"/>
                      <a:pt x="233956" y="887107"/>
                    </a:cubicBezTo>
                    <a:cubicBezTo>
                      <a:pt x="228522" y="881585"/>
                      <a:pt x="223994" y="875361"/>
                      <a:pt x="220774" y="868635"/>
                    </a:cubicBezTo>
                    <a:cubicBezTo>
                      <a:pt x="217555" y="861909"/>
                      <a:pt x="215542" y="854681"/>
                      <a:pt x="214938" y="847051"/>
                    </a:cubicBezTo>
                    <a:cubicBezTo>
                      <a:pt x="214435" y="840526"/>
                      <a:pt x="214335" y="833901"/>
                      <a:pt x="214838" y="827175"/>
                    </a:cubicBezTo>
                    <a:cubicBezTo>
                      <a:pt x="215341" y="820850"/>
                      <a:pt x="216347" y="814626"/>
                      <a:pt x="218158" y="808603"/>
                    </a:cubicBezTo>
                    <a:cubicBezTo>
                      <a:pt x="219567" y="804185"/>
                      <a:pt x="221479" y="799868"/>
                      <a:pt x="223894" y="795954"/>
                    </a:cubicBezTo>
                    <a:cubicBezTo>
                      <a:pt x="226309" y="792239"/>
                      <a:pt x="229227" y="788725"/>
                      <a:pt x="232748" y="785714"/>
                    </a:cubicBezTo>
                    <a:cubicBezTo>
                      <a:pt x="254784" y="766841"/>
                      <a:pt x="278329" y="770756"/>
                      <a:pt x="292316" y="783003"/>
                    </a:cubicBezTo>
                    <a:cubicBezTo>
                      <a:pt x="300365" y="790131"/>
                      <a:pt x="305597" y="799668"/>
                      <a:pt x="303987" y="808703"/>
                    </a:cubicBezTo>
                    <a:cubicBezTo>
                      <a:pt x="302579" y="816633"/>
                      <a:pt x="295737" y="823159"/>
                      <a:pt x="283159" y="827275"/>
                    </a:cubicBezTo>
                    <a:cubicBezTo>
                      <a:pt x="277223" y="829082"/>
                      <a:pt x="274003" y="835306"/>
                      <a:pt x="275814" y="841129"/>
                    </a:cubicBezTo>
                    <a:cubicBezTo>
                      <a:pt x="277726" y="847051"/>
                      <a:pt x="283964" y="850264"/>
                      <a:pt x="289800" y="848457"/>
                    </a:cubicBezTo>
                    <a:cubicBezTo>
                      <a:pt x="313043" y="841430"/>
                      <a:pt x="323810" y="827476"/>
                      <a:pt x="326728" y="813120"/>
                    </a:cubicBezTo>
                    <a:cubicBezTo>
                      <a:pt x="330048" y="796757"/>
                      <a:pt x="322703" y="778385"/>
                      <a:pt x="308314" y="765234"/>
                    </a:cubicBezTo>
                    <a:cubicBezTo>
                      <a:pt x="287083" y="745860"/>
                      <a:pt x="250759" y="737828"/>
                      <a:pt x="216347" y="766238"/>
                    </a:cubicBezTo>
                    <a:cubicBezTo>
                      <a:pt x="210712" y="770857"/>
                      <a:pt x="206084" y="776177"/>
                      <a:pt x="202160" y="781899"/>
                    </a:cubicBezTo>
                    <a:cubicBezTo>
                      <a:pt x="198336" y="787722"/>
                      <a:pt x="195418" y="794046"/>
                      <a:pt x="193205" y="800672"/>
                    </a:cubicBezTo>
                    <a:cubicBezTo>
                      <a:pt x="190588" y="808503"/>
                      <a:pt x="189079" y="816734"/>
                      <a:pt x="188375" y="825066"/>
                    </a:cubicBezTo>
                    <a:cubicBezTo>
                      <a:pt x="187670" y="832997"/>
                      <a:pt x="187670" y="841028"/>
                      <a:pt x="188073" y="848959"/>
                    </a:cubicBezTo>
                    <a:cubicBezTo>
                      <a:pt x="188777" y="859901"/>
                      <a:pt x="191494" y="870342"/>
                      <a:pt x="196022" y="880180"/>
                    </a:cubicBezTo>
                    <a:cubicBezTo>
                      <a:pt x="200349" y="889717"/>
                      <a:pt x="206486" y="898551"/>
                      <a:pt x="214033" y="906382"/>
                    </a:cubicBezTo>
                    <a:cubicBezTo>
                      <a:pt x="238685" y="932081"/>
                      <a:pt x="279839" y="947340"/>
                      <a:pt x="321093" y="948846"/>
                    </a:cubicBezTo>
                    <a:cubicBezTo>
                      <a:pt x="363454" y="950352"/>
                      <a:pt x="405413" y="937101"/>
                      <a:pt x="430266" y="908490"/>
                    </a:cubicBezTo>
                    <a:cubicBezTo>
                      <a:pt x="445258" y="891223"/>
                      <a:pt x="454213" y="869338"/>
                      <a:pt x="458339" y="846349"/>
                    </a:cubicBezTo>
                    <a:cubicBezTo>
                      <a:pt x="462263" y="824263"/>
                      <a:pt x="461760" y="801174"/>
                      <a:pt x="458540" y="780594"/>
                    </a:cubicBezTo>
                    <a:cubicBezTo>
                      <a:pt x="447673" y="714036"/>
                      <a:pt x="409236" y="658521"/>
                      <a:pt x="356914" y="616859"/>
                    </a:cubicBezTo>
                    <a:cubicBezTo>
                      <a:pt x="306905" y="577106"/>
                      <a:pt x="244420" y="550000"/>
                      <a:pt x="182740" y="537753"/>
                    </a:cubicBezTo>
                    <a:cubicBezTo>
                      <a:pt x="171269" y="535444"/>
                      <a:pt x="159597" y="533838"/>
                      <a:pt x="148026" y="532030"/>
                    </a:cubicBezTo>
                    <a:cubicBezTo>
                      <a:pt x="203770" y="530725"/>
                      <a:pt x="259614" y="528618"/>
                      <a:pt x="315358" y="528317"/>
                    </a:cubicBezTo>
                    <a:cubicBezTo>
                      <a:pt x="389615" y="527914"/>
                      <a:pt x="463873" y="528517"/>
                      <a:pt x="538131" y="528818"/>
                    </a:cubicBezTo>
                    <a:cubicBezTo>
                      <a:pt x="564694" y="536649"/>
                      <a:pt x="590453" y="548494"/>
                      <a:pt x="614602" y="564055"/>
                    </a:cubicBezTo>
                    <a:cubicBezTo>
                      <a:pt x="641870" y="581523"/>
                      <a:pt x="666925" y="603006"/>
                      <a:pt x="689665" y="626095"/>
                    </a:cubicBezTo>
                    <a:cubicBezTo>
                      <a:pt x="713411" y="650088"/>
                      <a:pt x="734441" y="675888"/>
                      <a:pt x="751244" y="701688"/>
                    </a:cubicBezTo>
                    <a:cubicBezTo>
                      <a:pt x="768752" y="728793"/>
                      <a:pt x="781028" y="755195"/>
                      <a:pt x="787769" y="779691"/>
                    </a:cubicBezTo>
                    <a:cubicBezTo>
                      <a:pt x="771066" y="786316"/>
                      <a:pt x="754263" y="793142"/>
                      <a:pt x="736453" y="798162"/>
                    </a:cubicBezTo>
                    <a:cubicBezTo>
                      <a:pt x="714015" y="804587"/>
                      <a:pt x="708481" y="807398"/>
                      <a:pt x="702745" y="806996"/>
                    </a:cubicBezTo>
                    <a:cubicBezTo>
                      <a:pt x="696406" y="806595"/>
                      <a:pt x="690269" y="803382"/>
                      <a:pt x="665113" y="799567"/>
                    </a:cubicBezTo>
                    <a:cubicBezTo>
                      <a:pt x="641669" y="796155"/>
                      <a:pt x="619532" y="818039"/>
                      <a:pt x="617319" y="845044"/>
                    </a:cubicBezTo>
                    <a:cubicBezTo>
                      <a:pt x="615709" y="864820"/>
                      <a:pt x="623960" y="886706"/>
                      <a:pt x="650020" y="898551"/>
                    </a:cubicBezTo>
                    <a:cubicBezTo>
                      <a:pt x="655555" y="901161"/>
                      <a:pt x="662196" y="898852"/>
                      <a:pt x="664912" y="893331"/>
                    </a:cubicBezTo>
                    <a:cubicBezTo>
                      <a:pt x="667528" y="887709"/>
                      <a:pt x="665214" y="881084"/>
                      <a:pt x="659680" y="878474"/>
                    </a:cubicBezTo>
                    <a:cubicBezTo>
                      <a:pt x="644989" y="871145"/>
                      <a:pt x="640260" y="858697"/>
                      <a:pt x="641669" y="847453"/>
                    </a:cubicBezTo>
                    <a:cubicBezTo>
                      <a:pt x="642474" y="841028"/>
                      <a:pt x="645291" y="835005"/>
                      <a:pt x="649215" y="830688"/>
                    </a:cubicBezTo>
                    <a:cubicBezTo>
                      <a:pt x="652335" y="827175"/>
                      <a:pt x="656360" y="824865"/>
                      <a:pt x="660686" y="825669"/>
                    </a:cubicBezTo>
                    <a:cubicBezTo>
                      <a:pt x="687351" y="830587"/>
                      <a:pt x="693891" y="834101"/>
                      <a:pt x="700632" y="834703"/>
                    </a:cubicBezTo>
                    <a:cubicBezTo>
                      <a:pt x="707776" y="835407"/>
                      <a:pt x="715323" y="833398"/>
                      <a:pt x="744100" y="825970"/>
                    </a:cubicBezTo>
                    <a:cubicBezTo>
                      <a:pt x="764828" y="820549"/>
                      <a:pt x="784550" y="813120"/>
                      <a:pt x="803969" y="805691"/>
                    </a:cubicBezTo>
                    <a:cubicBezTo>
                      <a:pt x="822785" y="798563"/>
                      <a:pt x="841400" y="791335"/>
                      <a:pt x="860518" y="786517"/>
                    </a:cubicBezTo>
                    <a:cubicBezTo>
                      <a:pt x="883962" y="780594"/>
                      <a:pt x="908212" y="778084"/>
                      <a:pt x="935178" y="784208"/>
                    </a:cubicBezTo>
                    <a:cubicBezTo>
                      <a:pt x="956107" y="788826"/>
                      <a:pt x="975728" y="797258"/>
                      <a:pt x="993538" y="808603"/>
                    </a:cubicBezTo>
                    <a:cubicBezTo>
                      <a:pt x="1011750" y="820147"/>
                      <a:pt x="1028051" y="834503"/>
                      <a:pt x="1041634" y="850866"/>
                    </a:cubicBezTo>
                    <a:cubicBezTo>
                      <a:pt x="1043446" y="853075"/>
                      <a:pt x="1050489" y="861106"/>
                      <a:pt x="1055923" y="869237"/>
                    </a:cubicBezTo>
                    <a:cubicBezTo>
                      <a:pt x="1057532" y="871647"/>
                      <a:pt x="1060350" y="874859"/>
                      <a:pt x="1061456" y="876968"/>
                    </a:cubicBezTo>
                    <a:cubicBezTo>
                      <a:pt x="1061758" y="876566"/>
                      <a:pt x="1062161" y="876064"/>
                      <a:pt x="1062463" y="875663"/>
                    </a:cubicBezTo>
                    <a:cubicBezTo>
                      <a:pt x="1062060" y="876164"/>
                      <a:pt x="1061758" y="876566"/>
                      <a:pt x="1061456" y="877068"/>
                    </a:cubicBezTo>
                    <a:cubicBezTo>
                      <a:pt x="1062060" y="878273"/>
                      <a:pt x="1062060" y="878975"/>
                      <a:pt x="1061155" y="879076"/>
                    </a:cubicBezTo>
                    <a:cubicBezTo>
                      <a:pt x="1060853" y="879176"/>
                      <a:pt x="1060752" y="879076"/>
                      <a:pt x="1060652" y="878975"/>
                    </a:cubicBezTo>
                    <a:cubicBezTo>
                      <a:pt x="1059343" y="882790"/>
                      <a:pt x="1060350" y="887207"/>
                      <a:pt x="1063469" y="890118"/>
                    </a:cubicBezTo>
                    <a:cubicBezTo>
                      <a:pt x="1067796" y="894134"/>
                      <a:pt x="1074537" y="893933"/>
                      <a:pt x="1078562" y="889617"/>
                    </a:cubicBezTo>
                    <a:cubicBezTo>
                      <a:pt x="1082486" y="885601"/>
                      <a:pt x="1083895" y="878574"/>
                      <a:pt x="1080876" y="869941"/>
                    </a:cubicBezTo>
                    <a:cubicBezTo>
                      <a:pt x="1076751" y="857994"/>
                      <a:pt x="1062664" y="840225"/>
                      <a:pt x="1059746" y="836511"/>
                    </a:cubicBezTo>
                    <a:cubicBezTo>
                      <a:pt x="1045257" y="817537"/>
                      <a:pt x="1027648" y="800772"/>
                      <a:pt x="1007725" y="787119"/>
                    </a:cubicBezTo>
                    <a:cubicBezTo>
                      <a:pt x="987803" y="773466"/>
                      <a:pt x="965465" y="763227"/>
                      <a:pt x="941718" y="757103"/>
                    </a:cubicBezTo>
                    <a:cubicBezTo>
                      <a:pt x="910023" y="749072"/>
                      <a:pt x="881145" y="750879"/>
                      <a:pt x="853374" y="757605"/>
                    </a:cubicBezTo>
                    <a:cubicBezTo>
                      <a:pt x="838381" y="761119"/>
                      <a:pt x="823792" y="766941"/>
                      <a:pt x="809202" y="772362"/>
                    </a:cubicBezTo>
                    <a:cubicBezTo>
                      <a:pt x="801957" y="740338"/>
                      <a:pt x="787266" y="704700"/>
                      <a:pt x="763721" y="669463"/>
                    </a:cubicBezTo>
                    <a:cubicBezTo>
                      <a:pt x="748930" y="647177"/>
                      <a:pt x="731221" y="625192"/>
                      <a:pt x="711097" y="605014"/>
                    </a:cubicBezTo>
                    <a:cubicBezTo>
                      <a:pt x="686545" y="580418"/>
                      <a:pt x="658573" y="558633"/>
                      <a:pt x="628588" y="541267"/>
                    </a:cubicBezTo>
                    <a:cubicBezTo>
                      <a:pt x="620438" y="536447"/>
                      <a:pt x="611684" y="533035"/>
                      <a:pt x="603232" y="529019"/>
                    </a:cubicBezTo>
                    <a:cubicBezTo>
                      <a:pt x="744000" y="529722"/>
                      <a:pt x="884767" y="530023"/>
                      <a:pt x="1025434" y="526308"/>
                    </a:cubicBezTo>
                    <a:lnTo>
                      <a:pt x="1031975" y="526108"/>
                    </a:lnTo>
                    <a:cubicBezTo>
                      <a:pt x="1057432" y="534039"/>
                      <a:pt x="1103717" y="550000"/>
                      <a:pt x="1140846" y="571082"/>
                    </a:cubicBezTo>
                    <a:cubicBezTo>
                      <a:pt x="1157448" y="580519"/>
                      <a:pt x="1172038" y="590858"/>
                      <a:pt x="1181195" y="602102"/>
                    </a:cubicBezTo>
                    <a:cubicBezTo>
                      <a:pt x="1186930" y="609130"/>
                      <a:pt x="1190452" y="616458"/>
                      <a:pt x="1188640" y="624288"/>
                    </a:cubicBezTo>
                    <a:cubicBezTo>
                      <a:pt x="1186326" y="635130"/>
                      <a:pt x="1187031" y="647277"/>
                      <a:pt x="1190452" y="660328"/>
                    </a:cubicBezTo>
                    <a:cubicBezTo>
                      <a:pt x="1194074" y="673880"/>
                      <a:pt x="1200514" y="688638"/>
                      <a:pt x="1208161" y="703896"/>
                    </a:cubicBezTo>
                    <a:cubicBezTo>
                      <a:pt x="1223858" y="735519"/>
                      <a:pt x="1245088" y="769552"/>
                      <a:pt x="1251126" y="801274"/>
                    </a:cubicBezTo>
                    <a:cubicBezTo>
                      <a:pt x="1255251" y="822958"/>
                      <a:pt x="1251729" y="843438"/>
                      <a:pt x="1231002" y="860001"/>
                    </a:cubicBezTo>
                    <a:cubicBezTo>
                      <a:pt x="1226071" y="863716"/>
                      <a:pt x="1225166" y="870743"/>
                      <a:pt x="1228889" y="875562"/>
                    </a:cubicBezTo>
                    <a:cubicBezTo>
                      <a:pt x="1232611" y="880481"/>
                      <a:pt x="1239655" y="881385"/>
                      <a:pt x="1244485" y="877670"/>
                    </a:cubicBezTo>
                    <a:cubicBezTo>
                      <a:pt x="1262898" y="864218"/>
                      <a:pt x="1271853" y="848256"/>
                      <a:pt x="1275476" y="830990"/>
                    </a:cubicBezTo>
                    <a:cubicBezTo>
                      <a:pt x="1277589" y="829785"/>
                      <a:pt x="1279601" y="828279"/>
                      <a:pt x="1280607" y="825869"/>
                    </a:cubicBezTo>
                    <a:cubicBezTo>
                      <a:pt x="1284230" y="817939"/>
                      <a:pt x="1293990" y="812517"/>
                      <a:pt x="1304756" y="807298"/>
                    </a:cubicBezTo>
                    <a:cubicBezTo>
                      <a:pt x="1323270" y="798463"/>
                      <a:pt x="1345608" y="792440"/>
                      <a:pt x="1358488" y="787923"/>
                    </a:cubicBezTo>
                    <a:cubicBezTo>
                      <a:pt x="1378008" y="780795"/>
                      <a:pt x="1395918" y="771258"/>
                      <a:pt x="1413627" y="761721"/>
                    </a:cubicBezTo>
                    <a:cubicBezTo>
                      <a:pt x="1430230" y="752787"/>
                      <a:pt x="1446530" y="743851"/>
                      <a:pt x="1464441" y="738230"/>
                    </a:cubicBezTo>
                    <a:cubicBezTo>
                      <a:pt x="1478125" y="733913"/>
                      <a:pt x="1492715" y="731403"/>
                      <a:pt x="1509217" y="732608"/>
                    </a:cubicBezTo>
                    <a:cubicBezTo>
                      <a:pt x="1515354" y="733009"/>
                      <a:pt x="1524712" y="734214"/>
                      <a:pt x="1532762" y="737427"/>
                    </a:cubicBezTo>
                    <a:cubicBezTo>
                      <a:pt x="1535982" y="738631"/>
                      <a:pt x="1538900" y="739936"/>
                      <a:pt x="1541113" y="741944"/>
                    </a:cubicBezTo>
                    <a:cubicBezTo>
                      <a:pt x="1542421" y="743149"/>
                      <a:pt x="1543629" y="744253"/>
                      <a:pt x="1543729" y="746060"/>
                    </a:cubicBezTo>
                    <a:cubicBezTo>
                      <a:pt x="1543830" y="747666"/>
                      <a:pt x="1542220" y="748871"/>
                      <a:pt x="1540912" y="750076"/>
                    </a:cubicBezTo>
                    <a:cubicBezTo>
                      <a:pt x="1538698" y="752184"/>
                      <a:pt x="1536183" y="754091"/>
                      <a:pt x="1534070" y="755698"/>
                    </a:cubicBezTo>
                    <a:cubicBezTo>
                      <a:pt x="1532661" y="756701"/>
                      <a:pt x="1530146" y="759814"/>
                      <a:pt x="1527932" y="762022"/>
                    </a:cubicBezTo>
                    <a:cubicBezTo>
                      <a:pt x="1526926" y="762323"/>
                      <a:pt x="1525920" y="762825"/>
                      <a:pt x="1525014" y="763427"/>
                    </a:cubicBezTo>
                    <a:cubicBezTo>
                      <a:pt x="1525215" y="763427"/>
                      <a:pt x="1525416" y="763327"/>
                      <a:pt x="1525416" y="763327"/>
                    </a:cubicBezTo>
                    <a:lnTo>
                      <a:pt x="1525416" y="764130"/>
                    </a:lnTo>
                    <a:cubicBezTo>
                      <a:pt x="1524913" y="764331"/>
                      <a:pt x="1524410" y="764431"/>
                      <a:pt x="1524209" y="764130"/>
                    </a:cubicBezTo>
                    <a:lnTo>
                      <a:pt x="1524209" y="764030"/>
                    </a:lnTo>
                    <a:lnTo>
                      <a:pt x="1523807" y="764331"/>
                    </a:lnTo>
                    <a:cubicBezTo>
                      <a:pt x="1457397" y="821452"/>
                      <a:pt x="1488489" y="817939"/>
                      <a:pt x="1537692" y="780695"/>
                    </a:cubicBezTo>
                    <a:cubicBezTo>
                      <a:pt x="1539201" y="779490"/>
                      <a:pt x="1544534" y="775374"/>
                      <a:pt x="1546849" y="773868"/>
                    </a:cubicBezTo>
                    <a:cubicBezTo>
                      <a:pt x="1552483" y="770154"/>
                      <a:pt x="1559527" y="764933"/>
                      <a:pt x="1563551" y="758810"/>
                    </a:cubicBezTo>
                    <a:cubicBezTo>
                      <a:pt x="1566268" y="754694"/>
                      <a:pt x="1567576" y="749976"/>
                      <a:pt x="1567576" y="744956"/>
                    </a:cubicBezTo>
                    <a:cubicBezTo>
                      <a:pt x="1567476" y="735419"/>
                      <a:pt x="1562646" y="727689"/>
                      <a:pt x="1555301" y="721565"/>
                    </a:cubicBezTo>
                    <a:cubicBezTo>
                      <a:pt x="1543528" y="711827"/>
                      <a:pt x="1523505" y="707210"/>
                      <a:pt x="1511732" y="705704"/>
                    </a:cubicBezTo>
                    <a:cubicBezTo>
                      <a:pt x="1484464" y="702592"/>
                      <a:pt x="1460818" y="707410"/>
                      <a:pt x="1438682" y="716144"/>
                    </a:cubicBezTo>
                    <a:cubicBezTo>
                      <a:pt x="1422583" y="722469"/>
                      <a:pt x="1407288" y="730901"/>
                      <a:pt x="1391793" y="739535"/>
                    </a:cubicBezTo>
                    <a:cubicBezTo>
                      <a:pt x="1377706" y="747365"/>
                      <a:pt x="1363720" y="755597"/>
                      <a:pt x="1348325" y="761821"/>
                    </a:cubicBezTo>
                    <a:cubicBezTo>
                      <a:pt x="1332930" y="768246"/>
                      <a:pt x="1304153" y="777582"/>
                      <a:pt x="1284129" y="790934"/>
                    </a:cubicBezTo>
                    <a:cubicBezTo>
                      <a:pt x="1281312" y="792841"/>
                      <a:pt x="1279199" y="795050"/>
                      <a:pt x="1276683" y="797058"/>
                    </a:cubicBezTo>
                    <a:lnTo>
                      <a:pt x="1276683" y="796957"/>
                    </a:lnTo>
                    <a:cubicBezTo>
                      <a:pt x="1271652" y="762825"/>
                      <a:pt x="1250924" y="725179"/>
                      <a:pt x="1234825" y="691047"/>
                    </a:cubicBezTo>
                    <a:cubicBezTo>
                      <a:pt x="1228385" y="677495"/>
                      <a:pt x="1222751" y="664644"/>
                      <a:pt x="1219732" y="652698"/>
                    </a:cubicBezTo>
                    <a:cubicBezTo>
                      <a:pt x="1217619" y="644667"/>
                      <a:pt x="1216512" y="637239"/>
                      <a:pt x="1217921" y="630512"/>
                    </a:cubicBezTo>
                    <a:cubicBezTo>
                      <a:pt x="1220638" y="617361"/>
                      <a:pt x="1217921" y="604712"/>
                      <a:pt x="1210475" y="592766"/>
                    </a:cubicBezTo>
                    <a:cubicBezTo>
                      <a:pt x="1203029" y="581020"/>
                      <a:pt x="1190753" y="569676"/>
                      <a:pt x="1175459" y="559638"/>
                    </a:cubicBezTo>
                    <a:cubicBezTo>
                      <a:pt x="1153625" y="545483"/>
                      <a:pt x="1125552" y="533336"/>
                      <a:pt x="1099088" y="523798"/>
                    </a:cubicBezTo>
                    <a:lnTo>
                      <a:pt x="1367946" y="514864"/>
                    </a:lnTo>
                    <a:cubicBezTo>
                      <a:pt x="1384347" y="514463"/>
                      <a:pt x="1435965" y="513258"/>
                      <a:pt x="1495431" y="511652"/>
                    </a:cubicBezTo>
                    <a:cubicBezTo>
                      <a:pt x="1495633" y="511953"/>
                      <a:pt x="1495532" y="512254"/>
                      <a:pt x="1495733" y="512655"/>
                    </a:cubicBezTo>
                    <a:cubicBezTo>
                      <a:pt x="1496337" y="513760"/>
                      <a:pt x="1497947" y="515768"/>
                      <a:pt x="1501368" y="517173"/>
                    </a:cubicBezTo>
                    <a:cubicBezTo>
                      <a:pt x="1504085" y="518377"/>
                      <a:pt x="1515556" y="520486"/>
                      <a:pt x="1520184" y="521490"/>
                    </a:cubicBezTo>
                    <a:lnTo>
                      <a:pt x="1554194" y="528718"/>
                    </a:lnTo>
                    <a:cubicBezTo>
                      <a:pt x="1571702" y="532834"/>
                      <a:pt x="1588807" y="538054"/>
                      <a:pt x="1605611" y="544178"/>
                    </a:cubicBezTo>
                    <a:cubicBezTo>
                      <a:pt x="1622515" y="550402"/>
                      <a:pt x="1639117" y="557429"/>
                      <a:pt x="1655418" y="564958"/>
                    </a:cubicBezTo>
                    <a:cubicBezTo>
                      <a:pt x="1710658" y="590457"/>
                      <a:pt x="1781797" y="627300"/>
                      <a:pt x="1836534" y="674784"/>
                    </a:cubicBezTo>
                    <a:cubicBezTo>
                      <a:pt x="1872959" y="706306"/>
                      <a:pt x="1902239" y="742346"/>
                      <a:pt x="1913106" y="783706"/>
                    </a:cubicBezTo>
                    <a:cubicBezTo>
                      <a:pt x="1919143" y="806494"/>
                      <a:pt x="1917030" y="824966"/>
                      <a:pt x="1908679" y="839120"/>
                    </a:cubicBezTo>
                    <a:cubicBezTo>
                      <a:pt x="1899120" y="855183"/>
                      <a:pt x="1882014" y="865322"/>
                      <a:pt x="1862394" y="870041"/>
                    </a:cubicBezTo>
                    <a:cubicBezTo>
                      <a:pt x="1824762" y="878975"/>
                      <a:pt x="1777671" y="868836"/>
                      <a:pt x="1748693" y="837916"/>
                    </a:cubicBezTo>
                    <a:cubicBezTo>
                      <a:pt x="1745372" y="834302"/>
                      <a:pt x="1742454" y="830387"/>
                      <a:pt x="1740039" y="826170"/>
                    </a:cubicBezTo>
                    <a:cubicBezTo>
                      <a:pt x="1737725" y="821854"/>
                      <a:pt x="1735813" y="817337"/>
                      <a:pt x="1734606" y="812618"/>
                    </a:cubicBezTo>
                    <a:cubicBezTo>
                      <a:pt x="1730984" y="799166"/>
                      <a:pt x="1732191" y="788826"/>
                      <a:pt x="1737222" y="781497"/>
                    </a:cubicBezTo>
                    <a:cubicBezTo>
                      <a:pt x="1743259" y="772663"/>
                      <a:pt x="1754026" y="768547"/>
                      <a:pt x="1764490" y="768447"/>
                    </a:cubicBezTo>
                    <a:cubicBezTo>
                      <a:pt x="1775256" y="768347"/>
                      <a:pt x="1786123" y="772161"/>
                      <a:pt x="1791154" y="780895"/>
                    </a:cubicBezTo>
                    <a:cubicBezTo>
                      <a:pt x="1795380" y="788324"/>
                      <a:pt x="1794877" y="798563"/>
                      <a:pt x="1788438" y="811715"/>
                    </a:cubicBezTo>
                    <a:cubicBezTo>
                      <a:pt x="1785721" y="817136"/>
                      <a:pt x="1787934" y="823862"/>
                      <a:pt x="1793368" y="826673"/>
                    </a:cubicBezTo>
                    <a:cubicBezTo>
                      <a:pt x="1798902" y="829383"/>
                      <a:pt x="1805543" y="827175"/>
                      <a:pt x="1808361" y="821753"/>
                    </a:cubicBezTo>
                    <a:cubicBezTo>
                      <a:pt x="1819731" y="799868"/>
                      <a:pt x="1818322" y="782301"/>
                      <a:pt x="1811580" y="769652"/>
                    </a:cubicBezTo>
                    <a:cubicBezTo>
                      <a:pt x="1802927" y="753489"/>
                      <a:pt x="1784111" y="744454"/>
                      <a:pt x="1764591" y="744152"/>
                    </a:cubicBezTo>
                    <a:cubicBezTo>
                      <a:pt x="1746177" y="743952"/>
                      <a:pt x="1727462" y="751682"/>
                      <a:pt x="1716494" y="767042"/>
                    </a:cubicBezTo>
                    <a:cubicBezTo>
                      <a:pt x="1707841" y="779188"/>
                      <a:pt x="1703615" y="796355"/>
                      <a:pt x="1709149" y="819143"/>
                    </a:cubicBezTo>
                    <a:cubicBezTo>
                      <a:pt x="1710859" y="825970"/>
                      <a:pt x="1713375" y="832596"/>
                      <a:pt x="1716695" y="838819"/>
                    </a:cubicBezTo>
                    <a:cubicBezTo>
                      <a:pt x="1720016" y="845044"/>
                      <a:pt x="1724141" y="850766"/>
                      <a:pt x="1728871" y="856087"/>
                    </a:cubicBezTo>
                    <a:cubicBezTo>
                      <a:pt x="1772037" y="903671"/>
                      <a:pt x="1849514" y="913610"/>
                      <a:pt x="1898516" y="887508"/>
                    </a:cubicBezTo>
                    <a:cubicBezTo>
                      <a:pt x="1934538" y="868434"/>
                      <a:pt x="1956775" y="831190"/>
                      <a:pt x="1942185" y="775976"/>
                    </a:cubicBezTo>
                    <a:cubicBezTo>
                      <a:pt x="1929608" y="729295"/>
                      <a:pt x="1897007" y="687935"/>
                      <a:pt x="1855350" y="652899"/>
                    </a:cubicBezTo>
                    <a:cubicBezTo>
                      <a:pt x="1797896" y="604411"/>
                      <a:pt x="1723437" y="567669"/>
                      <a:pt x="1665782" y="542271"/>
                    </a:cubicBezTo>
                    <a:cubicBezTo>
                      <a:pt x="1648676" y="534741"/>
                      <a:pt x="1631269" y="527814"/>
                      <a:pt x="1613560" y="521791"/>
                    </a:cubicBezTo>
                    <a:cubicBezTo>
                      <a:pt x="1599171" y="516872"/>
                      <a:pt x="1584480" y="513158"/>
                      <a:pt x="1569689" y="509644"/>
                    </a:cubicBezTo>
                    <a:cubicBezTo>
                      <a:pt x="1572607" y="509543"/>
                      <a:pt x="1575525" y="509443"/>
                      <a:pt x="1578443" y="509443"/>
                    </a:cubicBezTo>
                    <a:cubicBezTo>
                      <a:pt x="1606013" y="508640"/>
                      <a:pt x="1632476" y="507937"/>
                      <a:pt x="1656021" y="507234"/>
                    </a:cubicBezTo>
                    <a:lnTo>
                      <a:pt x="1775457" y="541166"/>
                    </a:lnTo>
                    <a:cubicBezTo>
                      <a:pt x="1815706" y="552309"/>
                      <a:pt x="1855350" y="564858"/>
                      <a:pt x="1894592" y="578109"/>
                    </a:cubicBezTo>
                    <a:cubicBezTo>
                      <a:pt x="1934035" y="591461"/>
                      <a:pt x="1972975" y="605816"/>
                      <a:pt x="2011110" y="621879"/>
                    </a:cubicBezTo>
                    <a:cubicBezTo>
                      <a:pt x="2061923" y="643362"/>
                      <a:pt x="2111529" y="667355"/>
                      <a:pt x="2159223" y="695966"/>
                    </a:cubicBezTo>
                    <a:cubicBezTo>
                      <a:pt x="2164455" y="699178"/>
                      <a:pt x="2171298" y="697572"/>
                      <a:pt x="2174618" y="692452"/>
                    </a:cubicBezTo>
                    <a:cubicBezTo>
                      <a:pt x="2177838" y="687232"/>
                      <a:pt x="2176228" y="680406"/>
                      <a:pt x="2170996" y="677093"/>
                    </a:cubicBezTo>
                    <a:cubicBezTo>
                      <a:pt x="2111429" y="638544"/>
                      <a:pt x="2048843" y="606017"/>
                      <a:pt x="1983540" y="579213"/>
                    </a:cubicBezTo>
                    <a:cubicBezTo>
                      <a:pt x="1951040" y="565861"/>
                      <a:pt x="1917835" y="553915"/>
                      <a:pt x="1884127" y="543174"/>
                    </a:cubicBezTo>
                    <a:cubicBezTo>
                      <a:pt x="1850621" y="532633"/>
                      <a:pt x="1816712" y="523397"/>
                      <a:pt x="1782400" y="514764"/>
                    </a:cubicBezTo>
                    <a:lnTo>
                      <a:pt x="1737323" y="503721"/>
                    </a:lnTo>
                    <a:cubicBezTo>
                      <a:pt x="1789645" y="501111"/>
                      <a:pt x="1842068" y="497496"/>
                      <a:pt x="1894189" y="492377"/>
                    </a:cubicBezTo>
                    <a:cubicBezTo>
                      <a:pt x="1952549" y="486755"/>
                      <a:pt x="2010607" y="479728"/>
                      <a:pt x="2068464" y="471596"/>
                    </a:cubicBezTo>
                    <a:cubicBezTo>
                      <a:pt x="2087581" y="468986"/>
                      <a:pt x="2106700" y="466075"/>
                      <a:pt x="2125817" y="463063"/>
                    </a:cubicBezTo>
                    <a:cubicBezTo>
                      <a:pt x="2170191" y="456137"/>
                      <a:pt x="2214564" y="448507"/>
                      <a:pt x="2258938" y="441680"/>
                    </a:cubicBezTo>
                    <a:lnTo>
                      <a:pt x="2318907" y="432344"/>
                    </a:lnTo>
                    <a:lnTo>
                      <a:pt x="2337623" y="428630"/>
                    </a:lnTo>
                    <a:cubicBezTo>
                      <a:pt x="2338830" y="428329"/>
                      <a:pt x="2343258" y="426823"/>
                      <a:pt x="2344867" y="426321"/>
                    </a:cubicBezTo>
                    <a:cubicBezTo>
                      <a:pt x="2347081" y="426020"/>
                      <a:pt x="2349194" y="425015"/>
                      <a:pt x="2350905" y="423309"/>
                    </a:cubicBezTo>
                    <a:cubicBezTo>
                      <a:pt x="2354125" y="420097"/>
                      <a:pt x="2354125" y="416885"/>
                      <a:pt x="2354024" y="415077"/>
                    </a:cubicBezTo>
                    <a:cubicBezTo>
                      <a:pt x="2353823" y="411363"/>
                      <a:pt x="2352213" y="407950"/>
                      <a:pt x="2347685" y="405942"/>
                    </a:cubicBezTo>
                    <a:cubicBezTo>
                      <a:pt x="2346980" y="405641"/>
                      <a:pt x="2344062" y="404436"/>
                      <a:pt x="2339836" y="405641"/>
                    </a:cubicBezTo>
                    <a:cubicBezTo>
                      <a:pt x="2338126" y="406042"/>
                      <a:pt x="2334001" y="407548"/>
                      <a:pt x="2332693" y="407849"/>
                    </a:cubicBezTo>
                    <a:lnTo>
                      <a:pt x="2315386" y="411061"/>
                    </a:lnTo>
                    <a:lnTo>
                      <a:pt x="2255718" y="419796"/>
                    </a:lnTo>
                    <a:cubicBezTo>
                      <a:pt x="2211244" y="426220"/>
                      <a:pt x="2166770" y="433247"/>
                      <a:pt x="2122296" y="439873"/>
                    </a:cubicBezTo>
                    <a:cubicBezTo>
                      <a:pt x="2103279" y="442584"/>
                      <a:pt x="2084261" y="445294"/>
                      <a:pt x="2065244" y="447804"/>
                    </a:cubicBezTo>
                    <a:cubicBezTo>
                      <a:pt x="2007689" y="455333"/>
                      <a:pt x="1949832" y="461758"/>
                      <a:pt x="1891875" y="466878"/>
                    </a:cubicBezTo>
                    <a:cubicBezTo>
                      <a:pt x="1833918" y="471998"/>
                      <a:pt x="1775961" y="475813"/>
                      <a:pt x="1717903" y="477921"/>
                    </a:cubicBezTo>
                    <a:cubicBezTo>
                      <a:pt x="1709250" y="478222"/>
                      <a:pt x="1697578" y="478624"/>
                      <a:pt x="1684497" y="478925"/>
                    </a:cubicBezTo>
                    <a:cubicBezTo>
                      <a:pt x="1693352" y="476114"/>
                      <a:pt x="1702608" y="474106"/>
                      <a:pt x="1711363" y="470994"/>
                    </a:cubicBezTo>
                    <a:cubicBezTo>
                      <a:pt x="1732895" y="463364"/>
                      <a:pt x="1754126" y="454731"/>
                      <a:pt x="1774854" y="445094"/>
                    </a:cubicBezTo>
                    <a:cubicBezTo>
                      <a:pt x="1805644" y="430839"/>
                      <a:pt x="1835629" y="414274"/>
                      <a:pt x="1865110" y="396505"/>
                    </a:cubicBezTo>
                    <a:cubicBezTo>
                      <a:pt x="1883323" y="385462"/>
                      <a:pt x="1901635" y="374520"/>
                      <a:pt x="1919546" y="363076"/>
                    </a:cubicBezTo>
                    <a:cubicBezTo>
                      <a:pt x="1931721" y="355345"/>
                      <a:pt x="1943695" y="347315"/>
                      <a:pt x="1955367" y="338983"/>
                    </a:cubicBezTo>
                    <a:lnTo>
                      <a:pt x="1986760" y="315692"/>
                    </a:lnTo>
                    <a:cubicBezTo>
                      <a:pt x="1987666" y="314990"/>
                      <a:pt x="1995816" y="307761"/>
                      <a:pt x="1998331" y="305352"/>
                    </a:cubicBezTo>
                    <a:cubicBezTo>
                      <a:pt x="2036064" y="268509"/>
                      <a:pt x="2023788" y="258571"/>
                      <a:pt x="1984848" y="288587"/>
                    </a:cubicBezTo>
                    <a:cubicBezTo>
                      <a:pt x="1984446" y="288888"/>
                      <a:pt x="1983943" y="289290"/>
                      <a:pt x="1983641" y="289591"/>
                    </a:cubicBezTo>
                    <a:lnTo>
                      <a:pt x="1983641" y="289691"/>
                    </a:lnTo>
                    <a:cubicBezTo>
                      <a:pt x="1984345" y="290394"/>
                      <a:pt x="1983540" y="291499"/>
                      <a:pt x="1982131" y="292703"/>
                    </a:cubicBezTo>
                    <a:cubicBezTo>
                      <a:pt x="1982333" y="291900"/>
                      <a:pt x="1982534" y="291298"/>
                      <a:pt x="1982735" y="290996"/>
                    </a:cubicBezTo>
                    <a:cubicBezTo>
                      <a:pt x="1982735" y="290896"/>
                      <a:pt x="1982836" y="290695"/>
                      <a:pt x="1982936" y="290394"/>
                    </a:cubicBezTo>
                    <a:cubicBezTo>
                      <a:pt x="1982131" y="291298"/>
                      <a:pt x="1981629" y="292301"/>
                      <a:pt x="1981125" y="293406"/>
                    </a:cubicBezTo>
                    <a:cubicBezTo>
                      <a:pt x="1978308" y="295615"/>
                      <a:pt x="1974082" y="297722"/>
                      <a:pt x="1973579" y="298023"/>
                    </a:cubicBezTo>
                    <a:lnTo>
                      <a:pt x="1941783" y="319306"/>
                    </a:lnTo>
                    <a:cubicBezTo>
                      <a:pt x="1930111" y="326936"/>
                      <a:pt x="1918238" y="334163"/>
                      <a:pt x="1906163" y="341191"/>
                    </a:cubicBezTo>
                    <a:cubicBezTo>
                      <a:pt x="1887850" y="351832"/>
                      <a:pt x="1869336" y="362072"/>
                      <a:pt x="1850923" y="372412"/>
                    </a:cubicBezTo>
                    <a:cubicBezTo>
                      <a:pt x="1821844" y="389077"/>
                      <a:pt x="1792160" y="404034"/>
                      <a:pt x="1762176" y="417788"/>
                    </a:cubicBezTo>
                    <a:cubicBezTo>
                      <a:pt x="1742052" y="427024"/>
                      <a:pt x="1721827" y="435757"/>
                      <a:pt x="1701200" y="443789"/>
                    </a:cubicBezTo>
                    <a:cubicBezTo>
                      <a:pt x="1659644" y="459850"/>
                      <a:pt x="1616578" y="472198"/>
                      <a:pt x="1572104" y="481535"/>
                    </a:cubicBezTo>
                    <a:cubicBezTo>
                      <a:pt x="1484564" y="483442"/>
                      <a:pt x="1390485" y="485049"/>
                      <a:pt x="1367241" y="485551"/>
                    </a:cubicBezTo>
                    <a:cubicBezTo>
                      <a:pt x="1332930" y="486153"/>
                      <a:pt x="1298618" y="487056"/>
                      <a:pt x="1264307" y="488161"/>
                    </a:cubicBezTo>
                    <a:cubicBezTo>
                      <a:pt x="1262898" y="488161"/>
                      <a:pt x="1261490" y="488261"/>
                      <a:pt x="1260081" y="488261"/>
                    </a:cubicBezTo>
                    <a:cubicBezTo>
                      <a:pt x="1262596" y="487357"/>
                      <a:pt x="1264810" y="485852"/>
                      <a:pt x="1266219" y="483442"/>
                    </a:cubicBezTo>
                    <a:cubicBezTo>
                      <a:pt x="1282217" y="456237"/>
                      <a:pt x="1288456" y="415780"/>
                      <a:pt x="1300429" y="381447"/>
                    </a:cubicBezTo>
                    <a:cubicBezTo>
                      <a:pt x="1304957" y="368196"/>
                      <a:pt x="1310391" y="355848"/>
                      <a:pt x="1318541" y="346311"/>
                    </a:cubicBezTo>
                    <a:cubicBezTo>
                      <a:pt x="1328100" y="334465"/>
                      <a:pt x="1339973" y="324526"/>
                      <a:pt x="1352350" y="315391"/>
                    </a:cubicBezTo>
                    <a:cubicBezTo>
                      <a:pt x="1372574" y="300533"/>
                      <a:pt x="1394610" y="287784"/>
                      <a:pt x="1414432" y="274633"/>
                    </a:cubicBezTo>
                    <a:cubicBezTo>
                      <a:pt x="1423589" y="268409"/>
                      <a:pt x="1435361" y="256965"/>
                      <a:pt x="1446530" y="248432"/>
                    </a:cubicBezTo>
                    <a:cubicBezTo>
                      <a:pt x="1449649" y="246122"/>
                      <a:pt x="1452366" y="244617"/>
                      <a:pt x="1455083" y="243010"/>
                    </a:cubicBezTo>
                    <a:cubicBezTo>
                      <a:pt x="1461019" y="249837"/>
                      <a:pt x="1467862" y="255960"/>
                      <a:pt x="1475509" y="261382"/>
                    </a:cubicBezTo>
                    <a:cubicBezTo>
                      <a:pt x="1486174" y="268911"/>
                      <a:pt x="1508311" y="272926"/>
                      <a:pt x="1534573" y="272926"/>
                    </a:cubicBezTo>
                    <a:cubicBezTo>
                      <a:pt x="1587600" y="272826"/>
                      <a:pt x="1657933" y="260377"/>
                      <a:pt x="1657933" y="260377"/>
                    </a:cubicBezTo>
                    <a:cubicBezTo>
                      <a:pt x="1663769" y="259474"/>
                      <a:pt x="1667794" y="254053"/>
                      <a:pt x="1666888" y="248231"/>
                    </a:cubicBezTo>
                    <a:cubicBezTo>
                      <a:pt x="1665983" y="242408"/>
                      <a:pt x="1660549" y="238393"/>
                      <a:pt x="1654713" y="239296"/>
                    </a:cubicBezTo>
                    <a:cubicBezTo>
                      <a:pt x="1654713" y="239296"/>
                      <a:pt x="1600177" y="246122"/>
                      <a:pt x="1551980" y="246122"/>
                    </a:cubicBezTo>
                    <a:cubicBezTo>
                      <a:pt x="1534875" y="246122"/>
                      <a:pt x="1518574" y="245320"/>
                      <a:pt x="1506097" y="242810"/>
                    </a:cubicBezTo>
                    <a:cubicBezTo>
                      <a:pt x="1500362" y="241605"/>
                      <a:pt x="1495532" y="240200"/>
                      <a:pt x="1492514" y="237991"/>
                    </a:cubicBezTo>
                    <a:cubicBezTo>
                      <a:pt x="1481345" y="229658"/>
                      <a:pt x="1472390" y="219419"/>
                      <a:pt x="1467157" y="207071"/>
                    </a:cubicBezTo>
                    <a:cubicBezTo>
                      <a:pt x="1462328" y="195928"/>
                      <a:pt x="1460818" y="183078"/>
                      <a:pt x="1463736" y="168421"/>
                    </a:cubicBezTo>
                    <a:cubicBezTo>
                      <a:pt x="1465950" y="156575"/>
                      <a:pt x="1472088" y="144830"/>
                      <a:pt x="1474905" y="133185"/>
                    </a:cubicBezTo>
                    <a:cubicBezTo>
                      <a:pt x="1476716" y="126057"/>
                      <a:pt x="1477421" y="118930"/>
                      <a:pt x="1476515" y="111902"/>
                    </a:cubicBezTo>
                    <a:cubicBezTo>
                      <a:pt x="1474804" y="98651"/>
                      <a:pt x="1468968" y="84998"/>
                      <a:pt x="1460516" y="71747"/>
                    </a:cubicBezTo>
                    <a:cubicBezTo>
                      <a:pt x="1443914" y="45847"/>
                      <a:pt x="1417552" y="21452"/>
                      <a:pt x="1402056" y="3984"/>
                    </a:cubicBezTo>
                    <a:cubicBezTo>
                      <a:pt x="1398031" y="-734"/>
                      <a:pt x="1391088" y="-1336"/>
                      <a:pt x="1386359" y="2578"/>
                    </a:cubicBezTo>
                    <a:cubicBezTo>
                      <a:pt x="1381630" y="6493"/>
                      <a:pt x="1381026" y="13521"/>
                      <a:pt x="1384950" y="18239"/>
                    </a:cubicBezTo>
                    <a:cubicBezTo>
                      <a:pt x="1397126" y="33398"/>
                      <a:pt x="1416847" y="53977"/>
                      <a:pt x="1431538" y="75762"/>
                    </a:cubicBezTo>
                    <a:cubicBezTo>
                      <a:pt x="1440292" y="88712"/>
                      <a:pt x="1447335" y="102064"/>
                      <a:pt x="1448542" y="115014"/>
                    </a:cubicBezTo>
                    <a:cubicBezTo>
                      <a:pt x="1448844" y="118729"/>
                      <a:pt x="1448039" y="122342"/>
                      <a:pt x="1447033" y="125957"/>
                    </a:cubicBezTo>
                    <a:cubicBezTo>
                      <a:pt x="1443713" y="138104"/>
                      <a:pt x="1437172" y="150251"/>
                      <a:pt x="1434456" y="162599"/>
                    </a:cubicBezTo>
                    <a:cubicBezTo>
                      <a:pt x="1430129" y="183882"/>
                      <a:pt x="1432443" y="202654"/>
                      <a:pt x="1439487" y="218917"/>
                    </a:cubicBezTo>
                    <a:cubicBezTo>
                      <a:pt x="1440493" y="221125"/>
                      <a:pt x="1442203" y="222832"/>
                      <a:pt x="1443310" y="224940"/>
                    </a:cubicBezTo>
                    <a:cubicBezTo>
                      <a:pt x="1439990" y="226647"/>
                      <a:pt x="1436871" y="227852"/>
                      <a:pt x="1433349" y="230161"/>
                    </a:cubicBezTo>
                    <a:cubicBezTo>
                      <a:pt x="1422180" y="237690"/>
                      <a:pt x="1410106" y="247929"/>
                      <a:pt x="1400949" y="253350"/>
                    </a:cubicBezTo>
                    <a:cubicBezTo>
                      <a:pt x="1380121" y="265698"/>
                      <a:pt x="1356676" y="277142"/>
                      <a:pt x="1335546" y="291599"/>
                    </a:cubicBezTo>
                    <a:cubicBezTo>
                      <a:pt x="1320554" y="301738"/>
                      <a:pt x="1306769" y="313483"/>
                      <a:pt x="1295298" y="327237"/>
                    </a:cubicBezTo>
                    <a:cubicBezTo>
                      <a:pt x="1285236" y="339685"/>
                      <a:pt x="1278092" y="355345"/>
                      <a:pt x="1272960" y="372613"/>
                    </a:cubicBezTo>
                    <a:cubicBezTo>
                      <a:pt x="1267929" y="389378"/>
                      <a:pt x="1264508" y="407649"/>
                      <a:pt x="1260886" y="425117"/>
                    </a:cubicBezTo>
                    <a:cubicBezTo>
                      <a:pt x="1257163" y="442584"/>
                      <a:pt x="1253440" y="459248"/>
                      <a:pt x="1246698" y="472801"/>
                    </a:cubicBezTo>
                    <a:cubicBezTo>
                      <a:pt x="1243780" y="478222"/>
                      <a:pt x="1245692" y="484948"/>
                      <a:pt x="1251126" y="487860"/>
                    </a:cubicBezTo>
                    <a:cubicBezTo>
                      <a:pt x="1252836" y="488763"/>
                      <a:pt x="1254748" y="488462"/>
                      <a:pt x="1256559" y="488462"/>
                    </a:cubicBezTo>
                    <a:cubicBezTo>
                      <a:pt x="1179182" y="490972"/>
                      <a:pt x="1101805" y="494084"/>
                      <a:pt x="1024529" y="496393"/>
                    </a:cubicBezTo>
                    <a:cubicBezTo>
                      <a:pt x="995047" y="497396"/>
                      <a:pt x="965565" y="496995"/>
                      <a:pt x="936084" y="497698"/>
                    </a:cubicBezTo>
                    <a:cubicBezTo>
                      <a:pt x="983375" y="484747"/>
                      <a:pt x="1037509" y="461558"/>
                      <a:pt x="1078361" y="427325"/>
                    </a:cubicBezTo>
                    <a:cubicBezTo>
                      <a:pt x="1113578" y="397911"/>
                      <a:pt x="1138431" y="360968"/>
                      <a:pt x="1142255" y="317801"/>
                    </a:cubicBezTo>
                    <a:cubicBezTo>
                      <a:pt x="1146279" y="269513"/>
                      <a:pt x="1117301" y="229859"/>
                      <a:pt x="1078663" y="212994"/>
                    </a:cubicBezTo>
                    <a:cubicBezTo>
                      <a:pt x="1040628" y="196329"/>
                      <a:pt x="993337" y="201449"/>
                      <a:pt x="960233" y="241304"/>
                    </a:cubicBezTo>
                    <a:cubicBezTo>
                      <a:pt x="956107" y="246423"/>
                      <a:pt x="952183" y="252145"/>
                      <a:pt x="948963" y="258169"/>
                    </a:cubicBezTo>
                    <a:cubicBezTo>
                      <a:pt x="945643" y="264393"/>
                      <a:pt x="943026" y="270919"/>
                      <a:pt x="941517" y="277645"/>
                    </a:cubicBezTo>
                    <a:cubicBezTo>
                      <a:pt x="930650" y="324225"/>
                      <a:pt x="962547" y="350728"/>
                      <a:pt x="995651" y="355245"/>
                    </a:cubicBezTo>
                    <a:cubicBezTo>
                      <a:pt x="1019800" y="358558"/>
                      <a:pt x="1043848" y="349623"/>
                      <a:pt x="1053105" y="330349"/>
                    </a:cubicBezTo>
                    <a:cubicBezTo>
                      <a:pt x="1058237" y="319708"/>
                      <a:pt x="1059343" y="305453"/>
                      <a:pt x="1052300" y="287684"/>
                    </a:cubicBezTo>
                    <a:cubicBezTo>
                      <a:pt x="1050187" y="281961"/>
                      <a:pt x="1043747" y="279050"/>
                      <a:pt x="1038012" y="281258"/>
                    </a:cubicBezTo>
                    <a:cubicBezTo>
                      <a:pt x="1032277" y="283367"/>
                      <a:pt x="1029359" y="289791"/>
                      <a:pt x="1031572" y="295514"/>
                    </a:cubicBezTo>
                    <a:cubicBezTo>
                      <a:pt x="1036301" y="308665"/>
                      <a:pt x="1035094" y="318202"/>
                      <a:pt x="1029258" y="324125"/>
                    </a:cubicBezTo>
                    <a:cubicBezTo>
                      <a:pt x="1022416" y="331152"/>
                      <a:pt x="1010643" y="332758"/>
                      <a:pt x="999273" y="330951"/>
                    </a:cubicBezTo>
                    <a:cubicBezTo>
                      <a:pt x="979552" y="327739"/>
                      <a:pt x="960333" y="311777"/>
                      <a:pt x="967578" y="283969"/>
                    </a:cubicBezTo>
                    <a:cubicBezTo>
                      <a:pt x="968685" y="279552"/>
                      <a:pt x="970596" y="275235"/>
                      <a:pt x="972911" y="271019"/>
                    </a:cubicBezTo>
                    <a:cubicBezTo>
                      <a:pt x="975326" y="266702"/>
                      <a:pt x="978244" y="262687"/>
                      <a:pt x="981363" y="259072"/>
                    </a:cubicBezTo>
                    <a:cubicBezTo>
                      <a:pt x="1005612" y="230763"/>
                      <a:pt x="1039421" y="227651"/>
                      <a:pt x="1066689" y="239899"/>
                    </a:cubicBezTo>
                    <a:cubicBezTo>
                      <a:pt x="1094359" y="252347"/>
                      <a:pt x="1115389" y="280556"/>
                      <a:pt x="1112370" y="315291"/>
                    </a:cubicBezTo>
                    <a:cubicBezTo>
                      <a:pt x="1109553" y="350828"/>
                      <a:pt x="1088322" y="380845"/>
                      <a:pt x="1059746" y="405540"/>
                    </a:cubicBezTo>
                    <a:cubicBezTo>
                      <a:pt x="1015876" y="443387"/>
                      <a:pt x="954497" y="468886"/>
                      <a:pt x="906602" y="479828"/>
                    </a:cubicBezTo>
                    <a:cubicBezTo>
                      <a:pt x="891911" y="483141"/>
                      <a:pt x="877221" y="486253"/>
                      <a:pt x="862329" y="488963"/>
                    </a:cubicBezTo>
                    <a:cubicBezTo>
                      <a:pt x="847638" y="491674"/>
                      <a:pt x="832847" y="493983"/>
                      <a:pt x="817855" y="495790"/>
                    </a:cubicBezTo>
                    <a:cubicBezTo>
                      <a:pt x="817855" y="495790"/>
                      <a:pt x="812422" y="497396"/>
                      <a:pt x="805479" y="499505"/>
                    </a:cubicBezTo>
                    <a:cubicBezTo>
                      <a:pt x="678999" y="500709"/>
                      <a:pt x="552620" y="501814"/>
                      <a:pt x="426040" y="502516"/>
                    </a:cubicBezTo>
                    <a:cubicBezTo>
                      <a:pt x="438315" y="492076"/>
                      <a:pt x="450994" y="481936"/>
                      <a:pt x="461257" y="469388"/>
                    </a:cubicBezTo>
                    <a:cubicBezTo>
                      <a:pt x="476752" y="450515"/>
                      <a:pt x="488927" y="429433"/>
                      <a:pt x="496071" y="407147"/>
                    </a:cubicBezTo>
                    <a:cubicBezTo>
                      <a:pt x="498788" y="398312"/>
                      <a:pt x="500700" y="389378"/>
                      <a:pt x="502109" y="380443"/>
                    </a:cubicBezTo>
                    <a:cubicBezTo>
                      <a:pt x="505127" y="361068"/>
                      <a:pt x="505731" y="341291"/>
                      <a:pt x="509454" y="322017"/>
                    </a:cubicBezTo>
                    <a:cubicBezTo>
                      <a:pt x="511366" y="311074"/>
                      <a:pt x="514183" y="300533"/>
                      <a:pt x="517503" y="290093"/>
                    </a:cubicBezTo>
                    <a:cubicBezTo>
                      <a:pt x="521025" y="279552"/>
                      <a:pt x="525050" y="269212"/>
                      <a:pt x="529578" y="258771"/>
                    </a:cubicBezTo>
                    <a:cubicBezTo>
                      <a:pt x="530182" y="257466"/>
                      <a:pt x="535917" y="246423"/>
                      <a:pt x="538936" y="237489"/>
                    </a:cubicBezTo>
                    <a:cubicBezTo>
                      <a:pt x="540043" y="234076"/>
                      <a:pt x="539841" y="231968"/>
                      <a:pt x="540143" y="229257"/>
                    </a:cubicBezTo>
                    <a:cubicBezTo>
                      <a:pt x="540646" y="229357"/>
                      <a:pt x="541149" y="229558"/>
                      <a:pt x="541653" y="229658"/>
                    </a:cubicBezTo>
                    <a:cubicBezTo>
                      <a:pt x="576769" y="234076"/>
                      <a:pt x="611382" y="231466"/>
                      <a:pt x="645794" y="234879"/>
                    </a:cubicBezTo>
                    <a:cubicBezTo>
                      <a:pt x="659378" y="236184"/>
                      <a:pt x="672962" y="238393"/>
                      <a:pt x="686545" y="242709"/>
                    </a:cubicBezTo>
                    <a:cubicBezTo>
                      <a:pt x="696306" y="245821"/>
                      <a:pt x="706971" y="253451"/>
                      <a:pt x="717738" y="260579"/>
                    </a:cubicBezTo>
                    <a:cubicBezTo>
                      <a:pt x="731221" y="269413"/>
                      <a:pt x="744905" y="277645"/>
                      <a:pt x="757583" y="280054"/>
                    </a:cubicBezTo>
                    <a:cubicBezTo>
                      <a:pt x="772576" y="282865"/>
                      <a:pt x="786864" y="279452"/>
                      <a:pt x="798435" y="262285"/>
                    </a:cubicBezTo>
                    <a:cubicBezTo>
                      <a:pt x="801957" y="257266"/>
                      <a:pt x="800749" y="250339"/>
                      <a:pt x="795719" y="246825"/>
                    </a:cubicBezTo>
                    <a:cubicBezTo>
                      <a:pt x="790687" y="243211"/>
                      <a:pt x="783745" y="244416"/>
                      <a:pt x="780223" y="249436"/>
                    </a:cubicBezTo>
                    <a:cubicBezTo>
                      <a:pt x="772676" y="259575"/>
                      <a:pt x="763621" y="258169"/>
                      <a:pt x="754363" y="253652"/>
                    </a:cubicBezTo>
                    <a:cubicBezTo>
                      <a:pt x="743698" y="248532"/>
                      <a:pt x="732730" y="239798"/>
                      <a:pt x="722064" y="232269"/>
                    </a:cubicBezTo>
                    <a:cubicBezTo>
                      <a:pt x="712807" y="225744"/>
                      <a:pt x="703752" y="220122"/>
                      <a:pt x="695299" y="217110"/>
                    </a:cubicBezTo>
                    <a:cubicBezTo>
                      <a:pt x="679905" y="211689"/>
                      <a:pt x="664510" y="208476"/>
                      <a:pt x="649014" y="206569"/>
                    </a:cubicBezTo>
                    <a:cubicBezTo>
                      <a:pt x="614904" y="202353"/>
                      <a:pt x="580391" y="204762"/>
                      <a:pt x="545577" y="199943"/>
                    </a:cubicBezTo>
                    <a:cubicBezTo>
                      <a:pt x="528572" y="197836"/>
                      <a:pt x="511970" y="193318"/>
                      <a:pt x="496172" y="187094"/>
                    </a:cubicBezTo>
                    <a:cubicBezTo>
                      <a:pt x="480073" y="180769"/>
                      <a:pt x="464678" y="172637"/>
                      <a:pt x="450491" y="163001"/>
                    </a:cubicBezTo>
                    <a:cubicBezTo>
                      <a:pt x="433385" y="151455"/>
                      <a:pt x="407123" y="125656"/>
                      <a:pt x="395552" y="99755"/>
                    </a:cubicBezTo>
                    <a:cubicBezTo>
                      <a:pt x="388609" y="84195"/>
                      <a:pt x="386697" y="68434"/>
                      <a:pt x="400180" y="57291"/>
                    </a:cubicBezTo>
                    <a:cubicBezTo>
                      <a:pt x="404809" y="53676"/>
                      <a:pt x="405614" y="46950"/>
                      <a:pt x="401992" y="42333"/>
                    </a:cubicBezTo>
                    <a:cubicBezTo>
                      <a:pt x="398369" y="37715"/>
                      <a:pt x="391628" y="36912"/>
                      <a:pt x="386999" y="40526"/>
                    </a:cubicBezTo>
                    <a:cubicBezTo>
                      <a:pt x="364158" y="57692"/>
                      <a:pt x="363051" y="83191"/>
                      <a:pt x="373415" y="109091"/>
                    </a:cubicBezTo>
                    <a:cubicBezTo>
                      <a:pt x="385691" y="139911"/>
                      <a:pt x="415173" y="171132"/>
                      <a:pt x="434592" y="185387"/>
                    </a:cubicBezTo>
                    <a:cubicBezTo>
                      <a:pt x="450289" y="196731"/>
                      <a:pt x="467193" y="206469"/>
                      <a:pt x="485104" y="214098"/>
                    </a:cubicBezTo>
                    <a:cubicBezTo>
                      <a:pt x="495468" y="218415"/>
                      <a:pt x="506637" y="220222"/>
                      <a:pt x="517503" y="223033"/>
                    </a:cubicBezTo>
                    <a:cubicBezTo>
                      <a:pt x="517503" y="223134"/>
                      <a:pt x="517403" y="223234"/>
                      <a:pt x="517403" y="223334"/>
                    </a:cubicBezTo>
                    <a:cubicBezTo>
                      <a:pt x="517604" y="225041"/>
                      <a:pt x="518107" y="226547"/>
                      <a:pt x="518912" y="227952"/>
                    </a:cubicBezTo>
                    <a:cubicBezTo>
                      <a:pt x="516095" y="235783"/>
                      <a:pt x="508649" y="247227"/>
                      <a:pt x="508045" y="248432"/>
                    </a:cubicBezTo>
                    <a:cubicBezTo>
                      <a:pt x="502410" y="259274"/>
                      <a:pt x="497279" y="270115"/>
                      <a:pt x="492952" y="281258"/>
                    </a:cubicBezTo>
                    <a:cubicBezTo>
                      <a:pt x="488424" y="292602"/>
                      <a:pt x="484802" y="304248"/>
                      <a:pt x="481985" y="316294"/>
                    </a:cubicBezTo>
                    <a:cubicBezTo>
                      <a:pt x="477557" y="335871"/>
                      <a:pt x="475746" y="355848"/>
                      <a:pt x="472426" y="375624"/>
                    </a:cubicBezTo>
                    <a:cubicBezTo>
                      <a:pt x="471118" y="383355"/>
                      <a:pt x="469608" y="391084"/>
                      <a:pt x="467395" y="398614"/>
                    </a:cubicBezTo>
                    <a:cubicBezTo>
                      <a:pt x="462162" y="417888"/>
                      <a:pt x="452302" y="436159"/>
                      <a:pt x="440026" y="452924"/>
                    </a:cubicBezTo>
                    <a:cubicBezTo>
                      <a:pt x="427449" y="470191"/>
                      <a:pt x="412557" y="486052"/>
                      <a:pt x="396860" y="499505"/>
                    </a:cubicBezTo>
                    <a:cubicBezTo>
                      <a:pt x="395854" y="500307"/>
                      <a:pt x="395753" y="501612"/>
                      <a:pt x="395149" y="502616"/>
                    </a:cubicBezTo>
                    <a:cubicBezTo>
                      <a:pt x="368485" y="502817"/>
                      <a:pt x="341720" y="502616"/>
                      <a:pt x="315056" y="503018"/>
                    </a:cubicBezTo>
                    <a:cubicBezTo>
                      <a:pt x="213429" y="504423"/>
                      <a:pt x="112004" y="507335"/>
                      <a:pt x="10579" y="512856"/>
                    </a:cubicBezTo>
                    <a:cubicBezTo>
                      <a:pt x="4441" y="513158"/>
                      <a:pt x="-288" y="518377"/>
                      <a:pt x="14" y="524502"/>
                    </a:cubicBezTo>
                    <a:cubicBezTo>
                      <a:pt x="215" y="526911"/>
                      <a:pt x="1624" y="528919"/>
                      <a:pt x="3032" y="530725"/>
                    </a:cubicBezTo>
                    <a:close/>
                    <a:moveTo>
                      <a:pt x="1984848" y="305754"/>
                    </a:moveTo>
                    <a:cubicBezTo>
                      <a:pt x="1988370" y="308264"/>
                      <a:pt x="1993099" y="308464"/>
                      <a:pt x="1996822" y="306155"/>
                    </a:cubicBezTo>
                    <a:cubicBezTo>
                      <a:pt x="1990986" y="309970"/>
                      <a:pt x="1987162" y="308765"/>
                      <a:pt x="1984848" y="305754"/>
                    </a:cubicBezTo>
                    <a:close/>
                    <a:moveTo>
                      <a:pt x="2333095" y="418390"/>
                    </a:moveTo>
                    <a:cubicBezTo>
                      <a:pt x="2333598" y="420699"/>
                      <a:pt x="2334705" y="422707"/>
                      <a:pt x="2336919" y="424213"/>
                    </a:cubicBezTo>
                    <a:cubicBezTo>
                      <a:pt x="2336516" y="424012"/>
                      <a:pt x="2336214" y="423610"/>
                      <a:pt x="2335812" y="423309"/>
                    </a:cubicBezTo>
                    <a:cubicBezTo>
                      <a:pt x="2334403" y="421904"/>
                      <a:pt x="2333497" y="420197"/>
                      <a:pt x="2333095" y="418390"/>
                    </a:cubicBezTo>
                    <a:close/>
                    <a:moveTo>
                      <a:pt x="1060652" y="878975"/>
                    </a:moveTo>
                    <a:cubicBezTo>
                      <a:pt x="1060350" y="878674"/>
                      <a:pt x="1060853" y="877871"/>
                      <a:pt x="1061456" y="876968"/>
                    </a:cubicBezTo>
                    <a:lnTo>
                      <a:pt x="1061456" y="877068"/>
                    </a:lnTo>
                    <a:cubicBezTo>
                      <a:pt x="1061155" y="877670"/>
                      <a:pt x="1060853" y="878373"/>
                      <a:pt x="1060652" y="878975"/>
                    </a:cubicBezTo>
                    <a:close/>
                    <a:moveTo>
                      <a:pt x="1579852" y="158182"/>
                    </a:moveTo>
                    <a:cubicBezTo>
                      <a:pt x="1577437" y="158081"/>
                      <a:pt x="1575525" y="157680"/>
                      <a:pt x="1576632" y="156274"/>
                    </a:cubicBezTo>
                    <a:cubicBezTo>
                      <a:pt x="1577538" y="156977"/>
                      <a:pt x="1578544" y="157479"/>
                      <a:pt x="1579651" y="157780"/>
                    </a:cubicBezTo>
                    <a:lnTo>
                      <a:pt x="1579852" y="158182"/>
                    </a:lnTo>
                    <a:close/>
                    <a:moveTo>
                      <a:pt x="1587700" y="206168"/>
                    </a:moveTo>
                    <a:cubicBezTo>
                      <a:pt x="1573714" y="210384"/>
                      <a:pt x="1560432" y="210685"/>
                      <a:pt x="1547754" y="207874"/>
                    </a:cubicBezTo>
                    <a:cubicBezTo>
                      <a:pt x="1534170" y="204963"/>
                      <a:pt x="1521492" y="198739"/>
                      <a:pt x="1508814" y="192314"/>
                    </a:cubicBezTo>
                    <a:cubicBezTo>
                      <a:pt x="1497947" y="186793"/>
                      <a:pt x="1487382" y="180869"/>
                      <a:pt x="1475710" y="177958"/>
                    </a:cubicBezTo>
                    <a:cubicBezTo>
                      <a:pt x="1469673" y="176854"/>
                      <a:pt x="1465749" y="171031"/>
                      <a:pt x="1466755" y="165008"/>
                    </a:cubicBezTo>
                    <a:cubicBezTo>
                      <a:pt x="1467862" y="158985"/>
                      <a:pt x="1473698" y="154969"/>
                      <a:pt x="1479735" y="156074"/>
                    </a:cubicBezTo>
                    <a:cubicBezTo>
                      <a:pt x="1493419" y="157680"/>
                      <a:pt x="1506701" y="162298"/>
                      <a:pt x="1519983" y="167317"/>
                    </a:cubicBezTo>
                    <a:cubicBezTo>
                      <a:pt x="1531252" y="171634"/>
                      <a:pt x="1542421" y="176051"/>
                      <a:pt x="1554093" y="178461"/>
                    </a:cubicBezTo>
                    <a:cubicBezTo>
                      <a:pt x="1562344" y="180267"/>
                      <a:pt x="1570897" y="181271"/>
                      <a:pt x="1580254" y="178962"/>
                    </a:cubicBezTo>
                    <a:cubicBezTo>
                      <a:pt x="1582468" y="178461"/>
                      <a:pt x="1583977" y="177456"/>
                      <a:pt x="1584279" y="175549"/>
                    </a:cubicBezTo>
                    <a:cubicBezTo>
                      <a:pt x="1584682" y="173140"/>
                      <a:pt x="1584581" y="170530"/>
                      <a:pt x="1583977" y="168120"/>
                    </a:cubicBezTo>
                    <a:cubicBezTo>
                      <a:pt x="1584078" y="168120"/>
                      <a:pt x="1584179" y="168120"/>
                      <a:pt x="1584279" y="168020"/>
                    </a:cubicBezTo>
                    <a:cubicBezTo>
                      <a:pt x="1584480" y="168020"/>
                      <a:pt x="1584078" y="167618"/>
                      <a:pt x="1583977" y="167317"/>
                    </a:cubicBezTo>
                    <a:cubicBezTo>
                      <a:pt x="1582971" y="165610"/>
                      <a:pt x="1581361" y="160992"/>
                      <a:pt x="1579852" y="158182"/>
                    </a:cubicBezTo>
                    <a:lnTo>
                      <a:pt x="1580858" y="158182"/>
                    </a:lnTo>
                    <a:cubicBezTo>
                      <a:pt x="1580456" y="158081"/>
                      <a:pt x="1580053" y="157981"/>
                      <a:pt x="1579651" y="157780"/>
                    </a:cubicBezTo>
                    <a:cubicBezTo>
                      <a:pt x="1578745" y="156174"/>
                      <a:pt x="1577739" y="155270"/>
                      <a:pt x="1576934" y="155973"/>
                    </a:cubicBezTo>
                    <a:cubicBezTo>
                      <a:pt x="1576833" y="156074"/>
                      <a:pt x="1576733" y="156174"/>
                      <a:pt x="1576632" y="156274"/>
                    </a:cubicBezTo>
                    <a:cubicBezTo>
                      <a:pt x="1573613" y="154066"/>
                      <a:pt x="1571802" y="150150"/>
                      <a:pt x="1572507" y="146135"/>
                    </a:cubicBezTo>
                    <a:cubicBezTo>
                      <a:pt x="1573010" y="139710"/>
                      <a:pt x="1577437" y="137903"/>
                      <a:pt x="1581462" y="136899"/>
                    </a:cubicBezTo>
                    <a:cubicBezTo>
                      <a:pt x="1583273" y="136498"/>
                      <a:pt x="1587499" y="136799"/>
                      <a:pt x="1592027" y="140513"/>
                    </a:cubicBezTo>
                    <a:cubicBezTo>
                      <a:pt x="1596253" y="144127"/>
                      <a:pt x="1605510" y="156876"/>
                      <a:pt x="1606013" y="158081"/>
                    </a:cubicBezTo>
                    <a:cubicBezTo>
                      <a:pt x="1610843" y="168220"/>
                      <a:pt x="1611346" y="180368"/>
                      <a:pt x="1607221" y="189905"/>
                    </a:cubicBezTo>
                    <a:cubicBezTo>
                      <a:pt x="1604001" y="197233"/>
                      <a:pt x="1597561" y="202955"/>
                      <a:pt x="1587700" y="206168"/>
                    </a:cubicBezTo>
                    <a:close/>
                    <a:moveTo>
                      <a:pt x="1302341" y="848758"/>
                    </a:moveTo>
                    <a:cubicBezTo>
                      <a:pt x="1298015" y="853075"/>
                      <a:pt x="1297914" y="860103"/>
                      <a:pt x="1302241" y="864519"/>
                    </a:cubicBezTo>
                    <a:cubicBezTo>
                      <a:pt x="1306567" y="868836"/>
                      <a:pt x="1313611" y="868936"/>
                      <a:pt x="1317937" y="864620"/>
                    </a:cubicBezTo>
                    <a:cubicBezTo>
                      <a:pt x="1330515" y="853677"/>
                      <a:pt x="1349935" y="844441"/>
                      <a:pt x="1369958" y="837414"/>
                    </a:cubicBezTo>
                    <a:cubicBezTo>
                      <a:pt x="1377505" y="834703"/>
                      <a:pt x="1385051" y="832395"/>
                      <a:pt x="1392497" y="830487"/>
                    </a:cubicBezTo>
                    <a:cubicBezTo>
                      <a:pt x="1399540" y="828781"/>
                      <a:pt x="1406383" y="827275"/>
                      <a:pt x="1412923" y="826572"/>
                    </a:cubicBezTo>
                    <a:cubicBezTo>
                      <a:pt x="1410407" y="828179"/>
                      <a:pt x="1408596" y="830889"/>
                      <a:pt x="1408194" y="834101"/>
                    </a:cubicBezTo>
                    <a:cubicBezTo>
                      <a:pt x="1407590" y="836712"/>
                      <a:pt x="1408496" y="838920"/>
                      <a:pt x="1409502" y="840828"/>
                    </a:cubicBezTo>
                    <a:cubicBezTo>
                      <a:pt x="1410609" y="843136"/>
                      <a:pt x="1413426" y="846047"/>
                      <a:pt x="1419363" y="846249"/>
                    </a:cubicBezTo>
                    <a:cubicBezTo>
                      <a:pt x="1420268" y="846249"/>
                      <a:pt x="1422381" y="845847"/>
                      <a:pt x="1425299" y="844843"/>
                    </a:cubicBezTo>
                    <a:cubicBezTo>
                      <a:pt x="1429525" y="843438"/>
                      <a:pt x="1437172" y="839824"/>
                      <a:pt x="1442707" y="835708"/>
                    </a:cubicBezTo>
                    <a:cubicBezTo>
                      <a:pt x="1446731" y="832796"/>
                      <a:pt x="1449448" y="829282"/>
                      <a:pt x="1450957" y="826170"/>
                    </a:cubicBezTo>
                    <a:cubicBezTo>
                      <a:pt x="1453272" y="821553"/>
                      <a:pt x="1452769" y="817036"/>
                      <a:pt x="1451058" y="812618"/>
                    </a:cubicBezTo>
                    <a:cubicBezTo>
                      <a:pt x="1449348" y="808301"/>
                      <a:pt x="1443612" y="802378"/>
                      <a:pt x="1428922" y="799668"/>
                    </a:cubicBezTo>
                    <a:cubicBezTo>
                      <a:pt x="1416042" y="797560"/>
                      <a:pt x="1400949" y="798062"/>
                      <a:pt x="1385655" y="801475"/>
                    </a:cubicBezTo>
                    <a:cubicBezTo>
                      <a:pt x="1376800" y="803382"/>
                      <a:pt x="1367845" y="806294"/>
                      <a:pt x="1359292" y="809908"/>
                    </a:cubicBezTo>
                    <a:cubicBezTo>
                      <a:pt x="1336351" y="819746"/>
                      <a:pt x="1315523" y="834302"/>
                      <a:pt x="1302341" y="848758"/>
                    </a:cubicBezTo>
                    <a:close/>
                    <a:moveTo>
                      <a:pt x="1423891" y="826170"/>
                    </a:moveTo>
                    <a:lnTo>
                      <a:pt x="1423891" y="826170"/>
                    </a:lnTo>
                    <a:lnTo>
                      <a:pt x="1424796" y="826673"/>
                    </a:lnTo>
                    <a:lnTo>
                      <a:pt x="1423891" y="826170"/>
                    </a:lnTo>
                    <a:close/>
                    <a:moveTo>
                      <a:pt x="1416746" y="824966"/>
                    </a:moveTo>
                    <a:cubicBezTo>
                      <a:pt x="1416344" y="824163"/>
                      <a:pt x="1417954" y="824665"/>
                      <a:pt x="1418759" y="824865"/>
                    </a:cubicBezTo>
                    <a:cubicBezTo>
                      <a:pt x="1418055" y="824865"/>
                      <a:pt x="1417451" y="824865"/>
                      <a:pt x="1416746" y="824966"/>
                    </a:cubicBezTo>
                    <a:lnTo>
                      <a:pt x="1416746" y="824966"/>
                    </a:lnTo>
                    <a:close/>
                    <a:moveTo>
                      <a:pt x="750943" y="890319"/>
                    </a:moveTo>
                    <a:cubicBezTo>
                      <a:pt x="766740" y="892528"/>
                      <a:pt x="787065" y="898350"/>
                      <a:pt x="808497" y="904273"/>
                    </a:cubicBezTo>
                    <a:cubicBezTo>
                      <a:pt x="826408" y="909193"/>
                      <a:pt x="845123" y="913911"/>
                      <a:pt x="862430" y="916119"/>
                    </a:cubicBezTo>
                    <a:cubicBezTo>
                      <a:pt x="877321" y="918027"/>
                      <a:pt x="891207" y="918629"/>
                      <a:pt x="902275" y="912906"/>
                    </a:cubicBezTo>
                    <a:cubicBezTo>
                      <a:pt x="906501" y="910899"/>
                      <a:pt x="906803" y="906783"/>
                      <a:pt x="906099" y="902767"/>
                    </a:cubicBezTo>
                    <a:cubicBezTo>
                      <a:pt x="904791" y="894736"/>
                      <a:pt x="900565" y="886404"/>
                      <a:pt x="896842" y="880882"/>
                    </a:cubicBezTo>
                    <a:cubicBezTo>
                      <a:pt x="895936" y="879678"/>
                      <a:pt x="891308" y="874157"/>
                      <a:pt x="890000" y="872651"/>
                    </a:cubicBezTo>
                    <a:cubicBezTo>
                      <a:pt x="886075" y="872952"/>
                      <a:pt x="882151" y="871145"/>
                      <a:pt x="879938" y="867531"/>
                    </a:cubicBezTo>
                    <a:cubicBezTo>
                      <a:pt x="876919" y="862511"/>
                      <a:pt x="878529" y="855987"/>
                      <a:pt x="883560" y="852974"/>
                    </a:cubicBezTo>
                    <a:cubicBezTo>
                      <a:pt x="887484" y="850264"/>
                      <a:pt x="892113" y="850163"/>
                      <a:pt x="897043" y="851669"/>
                    </a:cubicBezTo>
                    <a:cubicBezTo>
                      <a:pt x="904288" y="853878"/>
                      <a:pt x="913142" y="863917"/>
                      <a:pt x="915557" y="866828"/>
                    </a:cubicBezTo>
                    <a:cubicBezTo>
                      <a:pt x="923204" y="876064"/>
                      <a:pt x="931656" y="891524"/>
                      <a:pt x="932864" y="905378"/>
                    </a:cubicBezTo>
                    <a:cubicBezTo>
                      <a:pt x="933870" y="918227"/>
                      <a:pt x="929040" y="929772"/>
                      <a:pt x="915658" y="937602"/>
                    </a:cubicBezTo>
                    <a:cubicBezTo>
                      <a:pt x="900062" y="946436"/>
                      <a:pt x="880139" y="948746"/>
                      <a:pt x="858606" y="945935"/>
                    </a:cubicBezTo>
                    <a:cubicBezTo>
                      <a:pt x="839589" y="943525"/>
                      <a:pt x="819465" y="937101"/>
                      <a:pt x="800347" y="930375"/>
                    </a:cubicBezTo>
                    <a:cubicBezTo>
                      <a:pt x="780324" y="923347"/>
                      <a:pt x="761709" y="915617"/>
                      <a:pt x="746918" y="912204"/>
                    </a:cubicBezTo>
                    <a:cubicBezTo>
                      <a:pt x="740881" y="910999"/>
                      <a:pt x="736856" y="905277"/>
                      <a:pt x="737962" y="899254"/>
                    </a:cubicBezTo>
                    <a:cubicBezTo>
                      <a:pt x="739069" y="893230"/>
                      <a:pt x="744905" y="889215"/>
                      <a:pt x="750943" y="890319"/>
                    </a:cubicBezTo>
                    <a:close/>
                    <a:moveTo>
                      <a:pt x="702846" y="205666"/>
                    </a:moveTo>
                    <a:cubicBezTo>
                      <a:pt x="701135" y="206268"/>
                      <a:pt x="698620" y="206268"/>
                      <a:pt x="695601" y="205565"/>
                    </a:cubicBezTo>
                    <a:cubicBezTo>
                      <a:pt x="692080" y="204661"/>
                      <a:pt x="685036" y="200144"/>
                      <a:pt x="683426" y="199341"/>
                    </a:cubicBezTo>
                    <a:cubicBezTo>
                      <a:pt x="676282" y="195827"/>
                      <a:pt x="669440" y="191912"/>
                      <a:pt x="662799" y="187696"/>
                    </a:cubicBezTo>
                    <a:cubicBezTo>
                      <a:pt x="656158" y="183480"/>
                      <a:pt x="649719" y="179063"/>
                      <a:pt x="643380" y="174545"/>
                    </a:cubicBezTo>
                    <a:cubicBezTo>
                      <a:pt x="628890" y="163703"/>
                      <a:pt x="613093" y="146537"/>
                      <a:pt x="596792" y="128768"/>
                    </a:cubicBezTo>
                    <a:cubicBezTo>
                      <a:pt x="591258" y="122745"/>
                      <a:pt x="585825" y="116721"/>
                      <a:pt x="580190" y="110898"/>
                    </a:cubicBezTo>
                    <a:cubicBezTo>
                      <a:pt x="571838" y="102265"/>
                      <a:pt x="563386" y="94033"/>
                      <a:pt x="554230" y="87709"/>
                    </a:cubicBezTo>
                    <a:cubicBezTo>
                      <a:pt x="541552" y="78874"/>
                      <a:pt x="527968" y="73052"/>
                      <a:pt x="512674" y="75762"/>
                    </a:cubicBezTo>
                    <a:cubicBezTo>
                      <a:pt x="506737" y="77067"/>
                      <a:pt x="500700" y="73353"/>
                      <a:pt x="499392" y="67330"/>
                    </a:cubicBezTo>
                    <a:cubicBezTo>
                      <a:pt x="498084" y="61306"/>
                      <a:pt x="501807" y="55383"/>
                      <a:pt x="507844" y="54078"/>
                    </a:cubicBezTo>
                    <a:cubicBezTo>
                      <a:pt x="529377" y="48255"/>
                      <a:pt x="549803" y="53476"/>
                      <a:pt x="569021" y="64820"/>
                    </a:cubicBezTo>
                    <a:cubicBezTo>
                      <a:pt x="586931" y="75461"/>
                      <a:pt x="603936" y="91724"/>
                      <a:pt x="619130" y="108690"/>
                    </a:cubicBezTo>
                    <a:cubicBezTo>
                      <a:pt x="634122" y="125355"/>
                      <a:pt x="647002" y="142822"/>
                      <a:pt x="659881" y="153564"/>
                    </a:cubicBezTo>
                    <a:cubicBezTo>
                      <a:pt x="665415" y="158382"/>
                      <a:pt x="671050" y="163001"/>
                      <a:pt x="676785" y="167418"/>
                    </a:cubicBezTo>
                    <a:cubicBezTo>
                      <a:pt x="682521" y="171734"/>
                      <a:pt x="702645" y="183781"/>
                      <a:pt x="702041" y="184985"/>
                    </a:cubicBezTo>
                    <a:cubicBezTo>
                      <a:pt x="705764" y="185789"/>
                      <a:pt x="708984" y="188499"/>
                      <a:pt x="710091" y="192515"/>
                    </a:cubicBezTo>
                    <a:cubicBezTo>
                      <a:pt x="711801" y="198137"/>
                      <a:pt x="708481" y="204059"/>
                      <a:pt x="702846" y="205666"/>
                    </a:cubicBezTo>
                    <a:close/>
                    <a:moveTo>
                      <a:pt x="18327" y="543274"/>
                    </a:moveTo>
                    <a:lnTo>
                      <a:pt x="18628" y="543274"/>
                    </a:lnTo>
                    <a:cubicBezTo>
                      <a:pt x="17119" y="545985"/>
                      <a:pt x="15409" y="548193"/>
                      <a:pt x="14704" y="545784"/>
                    </a:cubicBezTo>
                    <a:cubicBezTo>
                      <a:pt x="15509" y="545483"/>
                      <a:pt x="16314" y="544981"/>
                      <a:pt x="17019" y="544479"/>
                    </a:cubicBezTo>
                    <a:cubicBezTo>
                      <a:pt x="17522" y="544077"/>
                      <a:pt x="17924" y="543676"/>
                      <a:pt x="18327" y="543274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 rot="10800000" flipH="1">
                <a:off x="1827967" y="730969"/>
                <a:ext cx="518378" cy="173893"/>
              </a:xfrm>
              <a:custGeom>
                <a:avLst/>
                <a:gdLst/>
                <a:ahLst/>
                <a:cxnLst/>
                <a:rect l="l" t="t" r="r" b="b"/>
                <a:pathLst>
                  <a:path w="1036755" h="347787" extrusionOk="0">
                    <a:moveTo>
                      <a:pt x="160507" y="55756"/>
                    </a:moveTo>
                    <a:cubicBezTo>
                      <a:pt x="173688" y="-26964"/>
                      <a:pt x="283364" y="101935"/>
                      <a:pt x="296043" y="121410"/>
                    </a:cubicBezTo>
                    <a:cubicBezTo>
                      <a:pt x="314154" y="149018"/>
                      <a:pt x="329348" y="177327"/>
                      <a:pt x="342127" y="207645"/>
                    </a:cubicBezTo>
                    <a:cubicBezTo>
                      <a:pt x="362653" y="256334"/>
                      <a:pt x="378954" y="299300"/>
                      <a:pt x="399782" y="347788"/>
                    </a:cubicBezTo>
                    <a:cubicBezTo>
                      <a:pt x="376136" y="344274"/>
                      <a:pt x="339008" y="310644"/>
                      <a:pt x="321500" y="297593"/>
                    </a:cubicBezTo>
                    <a:cubicBezTo>
                      <a:pt x="254084" y="247499"/>
                      <a:pt x="145917" y="148114"/>
                      <a:pt x="160507" y="55756"/>
                    </a:cubicBezTo>
                    <a:close/>
                    <a:moveTo>
                      <a:pt x="783548" y="346985"/>
                    </a:moveTo>
                    <a:cubicBezTo>
                      <a:pt x="778315" y="355719"/>
                      <a:pt x="962149" y="221398"/>
                      <a:pt x="983480" y="205637"/>
                    </a:cubicBezTo>
                    <a:cubicBezTo>
                      <a:pt x="1061058" y="148616"/>
                      <a:pt x="1053512" y="41802"/>
                      <a:pt x="963456" y="107958"/>
                    </a:cubicBezTo>
                    <a:cubicBezTo>
                      <a:pt x="903789" y="151828"/>
                      <a:pt x="820274" y="285246"/>
                      <a:pt x="783548" y="346985"/>
                    </a:cubicBezTo>
                    <a:close/>
                    <a:moveTo>
                      <a:pt x="844322" y="39895"/>
                    </a:moveTo>
                    <a:lnTo>
                      <a:pt x="844121" y="40397"/>
                    </a:lnTo>
                    <a:cubicBezTo>
                      <a:pt x="846033" y="40096"/>
                      <a:pt x="847643" y="39392"/>
                      <a:pt x="846636" y="38489"/>
                    </a:cubicBezTo>
                    <a:cubicBezTo>
                      <a:pt x="845932" y="39091"/>
                      <a:pt x="845127" y="39593"/>
                      <a:pt x="844322" y="39895"/>
                    </a:cubicBezTo>
                    <a:close/>
                    <a:moveTo>
                      <a:pt x="686550" y="300706"/>
                    </a:moveTo>
                    <a:cubicBezTo>
                      <a:pt x="683632" y="306127"/>
                      <a:pt x="685544" y="312852"/>
                      <a:pt x="690977" y="315763"/>
                    </a:cubicBezTo>
                    <a:cubicBezTo>
                      <a:pt x="696310" y="318776"/>
                      <a:pt x="703052" y="316768"/>
                      <a:pt x="706070" y="311447"/>
                    </a:cubicBezTo>
                    <a:cubicBezTo>
                      <a:pt x="725993" y="277716"/>
                      <a:pt x="746016" y="244186"/>
                      <a:pt x="764832" y="209853"/>
                    </a:cubicBezTo>
                    <a:cubicBezTo>
                      <a:pt x="772379" y="196201"/>
                      <a:pt x="779623" y="182347"/>
                      <a:pt x="786667" y="168393"/>
                    </a:cubicBezTo>
                    <a:cubicBezTo>
                      <a:pt x="797333" y="147512"/>
                      <a:pt x="807294" y="126330"/>
                      <a:pt x="817557" y="105247"/>
                    </a:cubicBezTo>
                    <a:lnTo>
                      <a:pt x="841807" y="50736"/>
                    </a:lnTo>
                    <a:cubicBezTo>
                      <a:pt x="842109" y="50034"/>
                      <a:pt x="842914" y="43910"/>
                      <a:pt x="844121" y="40397"/>
                    </a:cubicBezTo>
                    <a:lnTo>
                      <a:pt x="843618" y="40497"/>
                    </a:lnTo>
                    <a:cubicBezTo>
                      <a:pt x="843215" y="40597"/>
                      <a:pt x="842712" y="40597"/>
                      <a:pt x="842310" y="40698"/>
                    </a:cubicBezTo>
                    <a:lnTo>
                      <a:pt x="841404" y="40798"/>
                    </a:lnTo>
                    <a:cubicBezTo>
                      <a:pt x="842410" y="40698"/>
                      <a:pt x="843417" y="40397"/>
                      <a:pt x="844322" y="39895"/>
                    </a:cubicBezTo>
                    <a:cubicBezTo>
                      <a:pt x="844926" y="38389"/>
                      <a:pt x="845630" y="37586"/>
                      <a:pt x="846435" y="38288"/>
                    </a:cubicBezTo>
                    <a:cubicBezTo>
                      <a:pt x="846536" y="38389"/>
                      <a:pt x="846636" y="38389"/>
                      <a:pt x="846636" y="38489"/>
                    </a:cubicBezTo>
                    <a:cubicBezTo>
                      <a:pt x="849152" y="36381"/>
                      <a:pt x="850661" y="33269"/>
                      <a:pt x="850561" y="29855"/>
                    </a:cubicBezTo>
                    <a:cubicBezTo>
                      <a:pt x="850259" y="23933"/>
                      <a:pt x="845328" y="19415"/>
                      <a:pt x="839392" y="19616"/>
                    </a:cubicBezTo>
                    <a:cubicBezTo>
                      <a:pt x="836776" y="19616"/>
                      <a:pt x="833455" y="20921"/>
                      <a:pt x="830336" y="24234"/>
                    </a:cubicBezTo>
                    <a:cubicBezTo>
                      <a:pt x="826814" y="27948"/>
                      <a:pt x="821985" y="39795"/>
                      <a:pt x="821180" y="41300"/>
                    </a:cubicBezTo>
                    <a:lnTo>
                      <a:pt x="793710" y="93101"/>
                    </a:lnTo>
                    <a:cubicBezTo>
                      <a:pt x="786264" y="106754"/>
                      <a:pt x="778617" y="120406"/>
                      <a:pt x="771272" y="134059"/>
                    </a:cubicBezTo>
                    <a:cubicBezTo>
                      <a:pt x="763826" y="147813"/>
                      <a:pt x="756481" y="161466"/>
                      <a:pt x="749236" y="175320"/>
                    </a:cubicBezTo>
                    <a:cubicBezTo>
                      <a:pt x="740684" y="191984"/>
                      <a:pt x="732332" y="208649"/>
                      <a:pt x="723981" y="225414"/>
                    </a:cubicBezTo>
                    <a:cubicBezTo>
                      <a:pt x="711504" y="250511"/>
                      <a:pt x="699228" y="275709"/>
                      <a:pt x="686550" y="300706"/>
                    </a:cubicBezTo>
                    <a:close/>
                    <a:moveTo>
                      <a:pt x="398071" y="125627"/>
                    </a:moveTo>
                    <a:cubicBezTo>
                      <a:pt x="405920" y="149319"/>
                      <a:pt x="413567" y="173211"/>
                      <a:pt x="421818" y="196903"/>
                    </a:cubicBezTo>
                    <a:cubicBezTo>
                      <a:pt x="430069" y="220494"/>
                      <a:pt x="438722" y="243785"/>
                      <a:pt x="446671" y="267376"/>
                    </a:cubicBezTo>
                    <a:cubicBezTo>
                      <a:pt x="453412" y="287655"/>
                      <a:pt x="460054" y="307833"/>
                      <a:pt x="465688" y="328212"/>
                    </a:cubicBezTo>
                    <a:cubicBezTo>
                      <a:pt x="467097" y="334236"/>
                      <a:pt x="473034" y="337849"/>
                      <a:pt x="479071" y="336444"/>
                    </a:cubicBezTo>
                    <a:cubicBezTo>
                      <a:pt x="485008" y="335038"/>
                      <a:pt x="488730" y="329115"/>
                      <a:pt x="487322" y="323092"/>
                    </a:cubicBezTo>
                    <a:cubicBezTo>
                      <a:pt x="480077" y="287855"/>
                      <a:pt x="470921" y="252719"/>
                      <a:pt x="460255" y="217985"/>
                    </a:cubicBezTo>
                    <a:cubicBezTo>
                      <a:pt x="456029" y="204231"/>
                      <a:pt x="451501" y="190579"/>
                      <a:pt x="446772" y="177026"/>
                    </a:cubicBezTo>
                    <a:cubicBezTo>
                      <a:pt x="439728" y="156647"/>
                      <a:pt x="431981" y="136569"/>
                      <a:pt x="424635" y="116492"/>
                    </a:cubicBezTo>
                    <a:cubicBezTo>
                      <a:pt x="416787" y="95611"/>
                      <a:pt x="404209" y="71718"/>
                      <a:pt x="395858" y="48428"/>
                    </a:cubicBezTo>
                    <a:cubicBezTo>
                      <a:pt x="392336" y="38790"/>
                      <a:pt x="389418" y="29354"/>
                      <a:pt x="388211" y="20218"/>
                    </a:cubicBezTo>
                    <a:cubicBezTo>
                      <a:pt x="387707" y="14395"/>
                      <a:pt x="382475" y="10079"/>
                      <a:pt x="376640" y="10581"/>
                    </a:cubicBezTo>
                    <a:cubicBezTo>
                      <a:pt x="370803" y="11183"/>
                      <a:pt x="366477" y="16303"/>
                      <a:pt x="366980" y="22226"/>
                    </a:cubicBezTo>
                    <a:cubicBezTo>
                      <a:pt x="367584" y="32868"/>
                      <a:pt x="369998" y="44212"/>
                      <a:pt x="373319" y="55756"/>
                    </a:cubicBezTo>
                    <a:cubicBezTo>
                      <a:pt x="380161" y="79548"/>
                      <a:pt x="391431" y="104144"/>
                      <a:pt x="398071" y="125627"/>
                    </a:cubicBezTo>
                    <a:close/>
                    <a:moveTo>
                      <a:pt x="3037" y="120306"/>
                    </a:moveTo>
                    <a:cubicBezTo>
                      <a:pt x="27588" y="147813"/>
                      <a:pt x="51636" y="178030"/>
                      <a:pt x="77395" y="207444"/>
                    </a:cubicBezTo>
                    <a:cubicBezTo>
                      <a:pt x="85746" y="217182"/>
                      <a:pt x="94400" y="226719"/>
                      <a:pt x="103254" y="236055"/>
                    </a:cubicBezTo>
                    <a:cubicBezTo>
                      <a:pt x="112109" y="245391"/>
                      <a:pt x="121265" y="254627"/>
                      <a:pt x="130623" y="263461"/>
                    </a:cubicBezTo>
                    <a:cubicBezTo>
                      <a:pt x="162821" y="293879"/>
                      <a:pt x="197234" y="321084"/>
                      <a:pt x="234262" y="342266"/>
                    </a:cubicBezTo>
                    <a:cubicBezTo>
                      <a:pt x="239192" y="345379"/>
                      <a:pt x="245833" y="343773"/>
                      <a:pt x="248852" y="338853"/>
                    </a:cubicBezTo>
                    <a:cubicBezTo>
                      <a:pt x="251971" y="333833"/>
                      <a:pt x="250361" y="327208"/>
                      <a:pt x="245431" y="324197"/>
                    </a:cubicBezTo>
                    <a:cubicBezTo>
                      <a:pt x="219772" y="307230"/>
                      <a:pt x="196127" y="286852"/>
                      <a:pt x="173386" y="264867"/>
                    </a:cubicBezTo>
                    <a:cubicBezTo>
                      <a:pt x="160809" y="252719"/>
                      <a:pt x="148533" y="240070"/>
                      <a:pt x="136459" y="227321"/>
                    </a:cubicBezTo>
                    <a:lnTo>
                      <a:pt x="75584" y="162771"/>
                    </a:lnTo>
                    <a:cubicBezTo>
                      <a:pt x="56667" y="142793"/>
                      <a:pt x="37851" y="123419"/>
                      <a:pt x="19236" y="105047"/>
                    </a:cubicBezTo>
                    <a:cubicBezTo>
                      <a:pt x="15010" y="100529"/>
                      <a:pt x="7967" y="100329"/>
                      <a:pt x="3540" y="104545"/>
                    </a:cubicBezTo>
                    <a:cubicBezTo>
                      <a:pt x="-988" y="108761"/>
                      <a:pt x="-1189" y="115789"/>
                      <a:pt x="3037" y="120306"/>
                    </a:cubicBezTo>
                    <a:close/>
                    <a:moveTo>
                      <a:pt x="545782" y="80150"/>
                    </a:moveTo>
                    <a:cubicBezTo>
                      <a:pt x="525255" y="170701"/>
                      <a:pt x="551920" y="246696"/>
                      <a:pt x="573251" y="329517"/>
                    </a:cubicBezTo>
                    <a:cubicBezTo>
                      <a:pt x="595388" y="243885"/>
                      <a:pt x="637749" y="185158"/>
                      <a:pt x="633724" y="95309"/>
                    </a:cubicBezTo>
                    <a:cubicBezTo>
                      <a:pt x="632818" y="72521"/>
                      <a:pt x="631510" y="11183"/>
                      <a:pt x="602331" y="1245"/>
                    </a:cubicBezTo>
                    <a:cubicBezTo>
                      <a:pt x="568321" y="-10300"/>
                      <a:pt x="550008" y="61779"/>
                      <a:pt x="545782" y="80150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" name="Google Shape;338;p3"/>
            <p:cNvGrpSpPr/>
            <p:nvPr/>
          </p:nvGrpSpPr>
          <p:grpSpPr>
            <a:xfrm rot="10800000">
              <a:off x="6774441" y="2929286"/>
              <a:ext cx="2022991" cy="1885033"/>
              <a:chOff x="323353" y="262286"/>
              <a:chExt cx="2022991" cy="1885033"/>
            </a:xfrm>
          </p:grpSpPr>
          <p:sp>
            <p:nvSpPr>
              <p:cNvPr id="339" name="Google Shape;339;p3"/>
              <p:cNvSpPr/>
              <p:nvPr/>
            </p:nvSpPr>
            <p:spPr>
              <a:xfrm rot="10800000" flipH="1">
                <a:off x="845282" y="811330"/>
                <a:ext cx="812478" cy="773435"/>
              </a:xfrm>
              <a:custGeom>
                <a:avLst/>
                <a:gdLst/>
                <a:ahLst/>
                <a:cxnLst/>
                <a:rect l="l" t="t" r="r" b="b"/>
                <a:pathLst>
                  <a:path w="1624955" h="1546869" extrusionOk="0">
                    <a:moveTo>
                      <a:pt x="1209026" y="1151837"/>
                    </a:moveTo>
                    <a:cubicBezTo>
                      <a:pt x="1720982" y="1241384"/>
                      <a:pt x="1660107" y="1377713"/>
                      <a:pt x="1547814" y="1451599"/>
                    </a:cubicBezTo>
                    <a:cubicBezTo>
                      <a:pt x="1464098" y="1506612"/>
                      <a:pt x="851925" y="1687313"/>
                      <a:pt x="520884" y="1334445"/>
                    </a:cubicBezTo>
                    <a:cubicBezTo>
                      <a:pt x="520884" y="1334445"/>
                      <a:pt x="671412" y="1057873"/>
                      <a:pt x="1209026" y="1151837"/>
                    </a:cubicBezTo>
                    <a:close/>
                    <a:moveTo>
                      <a:pt x="220030" y="1058676"/>
                    </a:moveTo>
                    <a:cubicBezTo>
                      <a:pt x="581659" y="734520"/>
                      <a:pt x="381525" y="151159"/>
                      <a:pt x="322461" y="71952"/>
                    </a:cubicBezTo>
                    <a:cubicBezTo>
                      <a:pt x="243173" y="-34260"/>
                      <a:pt x="99889" y="-89976"/>
                      <a:pt x="16475" y="402433"/>
                    </a:cubicBezTo>
                    <a:cubicBezTo>
                      <a:pt x="-71266" y="919738"/>
                      <a:pt x="220030" y="1058676"/>
                      <a:pt x="220030" y="1058676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 rot="10800000" flipH="1">
                <a:off x="803060" y="748758"/>
                <a:ext cx="738345" cy="706053"/>
              </a:xfrm>
              <a:custGeom>
                <a:avLst/>
                <a:gdLst/>
                <a:ahLst/>
                <a:cxnLst/>
                <a:rect l="l" t="t" r="r" b="b"/>
                <a:pathLst>
                  <a:path w="1476691" h="1412106" extrusionOk="0">
                    <a:moveTo>
                      <a:pt x="9657" y="1099535"/>
                    </a:moveTo>
                    <a:cubicBezTo>
                      <a:pt x="46182" y="1093913"/>
                      <a:pt x="101222" y="1089295"/>
                      <a:pt x="162600" y="1085380"/>
                    </a:cubicBezTo>
                    <a:cubicBezTo>
                      <a:pt x="227097" y="1081365"/>
                      <a:pt x="298538" y="1078051"/>
                      <a:pt x="363237" y="1075241"/>
                    </a:cubicBezTo>
                    <a:cubicBezTo>
                      <a:pt x="362633" y="1072129"/>
                      <a:pt x="362029" y="1068916"/>
                      <a:pt x="361526" y="1065905"/>
                    </a:cubicBezTo>
                    <a:cubicBezTo>
                      <a:pt x="350860" y="1007076"/>
                      <a:pt x="342408" y="954272"/>
                      <a:pt x="339390" y="918834"/>
                    </a:cubicBezTo>
                    <a:cubicBezTo>
                      <a:pt x="332044" y="829589"/>
                      <a:pt x="323592" y="738737"/>
                      <a:pt x="317052" y="647081"/>
                    </a:cubicBezTo>
                    <a:cubicBezTo>
                      <a:pt x="310713" y="556531"/>
                      <a:pt x="305984" y="465176"/>
                      <a:pt x="304374" y="374224"/>
                    </a:cubicBezTo>
                    <a:cubicBezTo>
                      <a:pt x="302261" y="251448"/>
                      <a:pt x="306386" y="129174"/>
                      <a:pt x="320574" y="9912"/>
                    </a:cubicBezTo>
                    <a:cubicBezTo>
                      <a:pt x="321278" y="3788"/>
                      <a:pt x="326812" y="-629"/>
                      <a:pt x="332849" y="73"/>
                    </a:cubicBezTo>
                    <a:cubicBezTo>
                      <a:pt x="338987" y="776"/>
                      <a:pt x="343414" y="6197"/>
                      <a:pt x="342710" y="12321"/>
                    </a:cubicBezTo>
                    <a:cubicBezTo>
                      <a:pt x="330434" y="130780"/>
                      <a:pt x="328825" y="251950"/>
                      <a:pt x="332346" y="373621"/>
                    </a:cubicBezTo>
                    <a:cubicBezTo>
                      <a:pt x="334962" y="464072"/>
                      <a:pt x="340597" y="554824"/>
                      <a:pt x="347137" y="644973"/>
                    </a:cubicBezTo>
                    <a:cubicBezTo>
                      <a:pt x="353678" y="736528"/>
                      <a:pt x="360922" y="827380"/>
                      <a:pt x="367765" y="916626"/>
                    </a:cubicBezTo>
                    <a:cubicBezTo>
                      <a:pt x="370381" y="951461"/>
                      <a:pt x="378128" y="1003362"/>
                      <a:pt x="387889" y="1061286"/>
                    </a:cubicBezTo>
                    <a:cubicBezTo>
                      <a:pt x="388593" y="1065402"/>
                      <a:pt x="389398" y="1069819"/>
                      <a:pt x="390102" y="1074036"/>
                    </a:cubicBezTo>
                    <a:cubicBezTo>
                      <a:pt x="441217" y="1071828"/>
                      <a:pt x="486698" y="1069819"/>
                      <a:pt x="518393" y="1067812"/>
                    </a:cubicBezTo>
                    <a:cubicBezTo>
                      <a:pt x="611567" y="1062491"/>
                      <a:pt x="706553" y="1056067"/>
                      <a:pt x="802142" y="1051649"/>
                    </a:cubicBezTo>
                    <a:cubicBezTo>
                      <a:pt x="896725" y="1047232"/>
                      <a:pt x="992012" y="1044421"/>
                      <a:pt x="1086897" y="1044822"/>
                    </a:cubicBezTo>
                    <a:cubicBezTo>
                      <a:pt x="1214987" y="1045225"/>
                      <a:pt x="1342372" y="1051549"/>
                      <a:pt x="1466437" y="1067611"/>
                    </a:cubicBezTo>
                    <a:cubicBezTo>
                      <a:pt x="1472877" y="1068314"/>
                      <a:pt x="1477404" y="1074137"/>
                      <a:pt x="1476599" y="1080561"/>
                    </a:cubicBezTo>
                    <a:cubicBezTo>
                      <a:pt x="1475895" y="1086987"/>
                      <a:pt x="1470059" y="1091504"/>
                      <a:pt x="1463619" y="1090700"/>
                    </a:cubicBezTo>
                    <a:cubicBezTo>
                      <a:pt x="1340360" y="1076746"/>
                      <a:pt x="1213981" y="1072932"/>
                      <a:pt x="1086998" y="1074036"/>
                    </a:cubicBezTo>
                    <a:cubicBezTo>
                      <a:pt x="992516" y="1074839"/>
                      <a:pt x="897832" y="1078654"/>
                      <a:pt x="803651" y="1083071"/>
                    </a:cubicBezTo>
                    <a:cubicBezTo>
                      <a:pt x="708163" y="1087689"/>
                      <a:pt x="613177" y="1092809"/>
                      <a:pt x="520003" y="1097627"/>
                    </a:cubicBezTo>
                    <a:cubicBezTo>
                      <a:pt x="489012" y="1099133"/>
                      <a:pt x="444739" y="1100538"/>
                      <a:pt x="394932" y="1102045"/>
                    </a:cubicBezTo>
                    <a:cubicBezTo>
                      <a:pt x="414553" y="1213175"/>
                      <a:pt x="438802" y="1335550"/>
                      <a:pt x="449669" y="1399598"/>
                    </a:cubicBezTo>
                    <a:cubicBezTo>
                      <a:pt x="450676" y="1405420"/>
                      <a:pt x="446751" y="1410942"/>
                      <a:pt x="441016" y="1411946"/>
                    </a:cubicBezTo>
                    <a:cubicBezTo>
                      <a:pt x="435180" y="1412950"/>
                      <a:pt x="429646" y="1409135"/>
                      <a:pt x="428640" y="1403313"/>
                    </a:cubicBezTo>
                    <a:cubicBezTo>
                      <a:pt x="416666" y="1338762"/>
                      <a:pt x="389800" y="1214581"/>
                      <a:pt x="368469" y="1102848"/>
                    </a:cubicBezTo>
                    <a:cubicBezTo>
                      <a:pt x="302764" y="1104856"/>
                      <a:pt x="229714" y="1107164"/>
                      <a:pt x="164009" y="1110276"/>
                    </a:cubicBezTo>
                    <a:cubicBezTo>
                      <a:pt x="103335" y="1113188"/>
                      <a:pt x="49000" y="1116701"/>
                      <a:pt x="12776" y="1121621"/>
                    </a:cubicBezTo>
                    <a:cubicBezTo>
                      <a:pt x="6739" y="1122524"/>
                      <a:pt x="1004" y="1118308"/>
                      <a:pt x="98" y="1112184"/>
                    </a:cubicBezTo>
                    <a:cubicBezTo>
                      <a:pt x="-707" y="1106060"/>
                      <a:pt x="3519" y="1100438"/>
                      <a:pt x="9657" y="109953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 rot="10800000" flipH="1">
                <a:off x="621548" y="554680"/>
                <a:ext cx="353472" cy="355018"/>
              </a:xfrm>
              <a:custGeom>
                <a:avLst/>
                <a:gdLst/>
                <a:ahLst/>
                <a:cxnLst/>
                <a:rect l="l" t="t" r="r" b="b"/>
                <a:pathLst>
                  <a:path w="706944" h="710037" extrusionOk="0">
                    <a:moveTo>
                      <a:pt x="102615" y="587048"/>
                    </a:moveTo>
                    <a:cubicBezTo>
                      <a:pt x="96880" y="599597"/>
                      <a:pt x="49287" y="400224"/>
                      <a:pt x="28659" y="304955"/>
                    </a:cubicBezTo>
                    <a:cubicBezTo>
                      <a:pt x="-3539" y="156078"/>
                      <a:pt x="-20141" y="5895"/>
                      <a:pt x="42444" y="173"/>
                    </a:cubicBezTo>
                    <a:cubicBezTo>
                      <a:pt x="99395" y="-5047"/>
                      <a:pt x="119318" y="108493"/>
                      <a:pt x="123645" y="238296"/>
                    </a:cubicBezTo>
                    <a:cubicBezTo>
                      <a:pt x="143266" y="114015"/>
                      <a:pt x="175464" y="8807"/>
                      <a:pt x="228089" y="20151"/>
                    </a:cubicBezTo>
                    <a:cubicBezTo>
                      <a:pt x="278499" y="30993"/>
                      <a:pt x="268941" y="123049"/>
                      <a:pt x="238553" y="231169"/>
                    </a:cubicBezTo>
                    <a:cubicBezTo>
                      <a:pt x="293190" y="133390"/>
                      <a:pt x="350946" y="60708"/>
                      <a:pt x="393609" y="84601"/>
                    </a:cubicBezTo>
                    <a:cubicBezTo>
                      <a:pt x="446032" y="114015"/>
                      <a:pt x="383547" y="224342"/>
                      <a:pt x="300435" y="335473"/>
                    </a:cubicBezTo>
                    <a:cubicBezTo>
                      <a:pt x="396225" y="233578"/>
                      <a:pt x="495940" y="150055"/>
                      <a:pt x="536590" y="190109"/>
                    </a:cubicBezTo>
                    <a:cubicBezTo>
                      <a:pt x="577945" y="230868"/>
                      <a:pt x="491211" y="317001"/>
                      <a:pt x="382742" y="399822"/>
                    </a:cubicBezTo>
                    <a:cubicBezTo>
                      <a:pt x="506505" y="338083"/>
                      <a:pt x="625438" y="295719"/>
                      <a:pt x="649084" y="345009"/>
                    </a:cubicBezTo>
                    <a:cubicBezTo>
                      <a:pt x="671824" y="392192"/>
                      <a:pt x="578448" y="440279"/>
                      <a:pt x="460622" y="480636"/>
                    </a:cubicBezTo>
                    <a:cubicBezTo>
                      <a:pt x="585995" y="455438"/>
                      <a:pt x="696476" y="448109"/>
                      <a:pt x="705834" y="497601"/>
                    </a:cubicBezTo>
                    <a:cubicBezTo>
                      <a:pt x="716197" y="552614"/>
                      <a:pt x="594145" y="576206"/>
                      <a:pt x="455289" y="585442"/>
                    </a:cubicBezTo>
                    <a:cubicBezTo>
                      <a:pt x="593340" y="599697"/>
                      <a:pt x="714889" y="627103"/>
                      <a:pt x="706538" y="679406"/>
                    </a:cubicBezTo>
                    <a:cubicBezTo>
                      <a:pt x="690237" y="781602"/>
                      <a:pt x="107043" y="596083"/>
                      <a:pt x="104225" y="587148"/>
                    </a:cubicBezTo>
                    <a:lnTo>
                      <a:pt x="102615" y="587048"/>
                    </a:lnTo>
                    <a:lnTo>
                      <a:pt x="102615" y="587048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 rot="10800000" flipH="1">
                <a:off x="558884" y="530525"/>
                <a:ext cx="163801" cy="150057"/>
              </a:xfrm>
              <a:custGeom>
                <a:avLst/>
                <a:gdLst/>
                <a:ahLst/>
                <a:cxnLst/>
                <a:rect l="l" t="t" r="r" b="b"/>
                <a:pathLst>
                  <a:path w="327602" h="300114" extrusionOk="0">
                    <a:moveTo>
                      <a:pt x="5069" y="294558"/>
                    </a:moveTo>
                    <a:cubicBezTo>
                      <a:pt x="-23104" y="268758"/>
                      <a:pt x="73994" y="95085"/>
                      <a:pt x="103778" y="49910"/>
                    </a:cubicBezTo>
                    <a:cubicBezTo>
                      <a:pt x="117563" y="28828"/>
                      <a:pt x="141007" y="1121"/>
                      <a:pt x="170187" y="17"/>
                    </a:cubicBezTo>
                    <a:cubicBezTo>
                      <a:pt x="197858" y="-1088"/>
                      <a:pt x="216674" y="52319"/>
                      <a:pt x="215265" y="72196"/>
                    </a:cubicBezTo>
                    <a:cubicBezTo>
                      <a:pt x="214963" y="75409"/>
                      <a:pt x="207316" y="104823"/>
                      <a:pt x="208121" y="105325"/>
                    </a:cubicBezTo>
                    <a:cubicBezTo>
                      <a:pt x="212045" y="107634"/>
                      <a:pt x="231465" y="100506"/>
                      <a:pt x="236295" y="100104"/>
                    </a:cubicBezTo>
                    <a:cubicBezTo>
                      <a:pt x="263965" y="97695"/>
                      <a:pt x="299887" y="97896"/>
                      <a:pt x="319407" y="120483"/>
                    </a:cubicBezTo>
                    <a:cubicBezTo>
                      <a:pt x="347077" y="152508"/>
                      <a:pt x="297874" y="189853"/>
                      <a:pt x="272618" y="204509"/>
                    </a:cubicBezTo>
                    <a:cubicBezTo>
                      <a:pt x="193632" y="250487"/>
                      <a:pt x="33243" y="320358"/>
                      <a:pt x="5069" y="294558"/>
                    </a:cubicBezTo>
                    <a:lnTo>
                      <a:pt x="5069" y="294558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 rot="10800000" flipH="1">
                <a:off x="669837" y="609157"/>
                <a:ext cx="179409" cy="173664"/>
              </a:xfrm>
              <a:custGeom>
                <a:avLst/>
                <a:gdLst/>
                <a:ahLst/>
                <a:cxnLst/>
                <a:rect l="l" t="t" r="r" b="b"/>
                <a:pathLst>
                  <a:path w="358817" h="347328" extrusionOk="0">
                    <a:moveTo>
                      <a:pt x="168941" y="325362"/>
                    </a:moveTo>
                    <a:cubicBezTo>
                      <a:pt x="172161" y="324359"/>
                      <a:pt x="185443" y="322753"/>
                      <a:pt x="190776" y="321849"/>
                    </a:cubicBezTo>
                    <a:lnTo>
                      <a:pt x="227100" y="316328"/>
                    </a:lnTo>
                    <a:cubicBezTo>
                      <a:pt x="238973" y="315023"/>
                      <a:pt x="250846" y="313216"/>
                      <a:pt x="262820" y="312212"/>
                    </a:cubicBezTo>
                    <a:cubicBezTo>
                      <a:pt x="270769" y="311509"/>
                      <a:pt x="278819" y="311107"/>
                      <a:pt x="286868" y="310806"/>
                    </a:cubicBezTo>
                    <a:cubicBezTo>
                      <a:pt x="306992" y="310003"/>
                      <a:pt x="327116" y="310305"/>
                      <a:pt x="347442" y="310907"/>
                    </a:cubicBezTo>
                    <a:cubicBezTo>
                      <a:pt x="353579" y="310806"/>
                      <a:pt x="358711" y="315625"/>
                      <a:pt x="358812" y="321749"/>
                    </a:cubicBezTo>
                    <a:cubicBezTo>
                      <a:pt x="359013" y="327872"/>
                      <a:pt x="354083" y="332992"/>
                      <a:pt x="347945" y="333093"/>
                    </a:cubicBezTo>
                    <a:cubicBezTo>
                      <a:pt x="331342" y="334598"/>
                      <a:pt x="315042" y="336707"/>
                      <a:pt x="298540" y="338614"/>
                    </a:cubicBezTo>
                    <a:cubicBezTo>
                      <a:pt x="287472" y="339919"/>
                      <a:pt x="276404" y="341224"/>
                      <a:pt x="265336" y="342228"/>
                    </a:cubicBezTo>
                    <a:cubicBezTo>
                      <a:pt x="253462" y="343232"/>
                      <a:pt x="241489" y="343634"/>
                      <a:pt x="229615" y="344336"/>
                    </a:cubicBezTo>
                    <a:lnTo>
                      <a:pt x="193493" y="345942"/>
                    </a:lnTo>
                    <a:cubicBezTo>
                      <a:pt x="190575" y="346043"/>
                      <a:pt x="183531" y="345039"/>
                      <a:pt x="178802" y="344938"/>
                    </a:cubicBezTo>
                    <a:cubicBezTo>
                      <a:pt x="177796" y="345742"/>
                      <a:pt x="176689" y="346344"/>
                      <a:pt x="175482" y="346746"/>
                    </a:cubicBezTo>
                    <a:cubicBezTo>
                      <a:pt x="176085" y="346344"/>
                      <a:pt x="176790" y="345641"/>
                      <a:pt x="177293" y="344938"/>
                    </a:cubicBezTo>
                    <a:cubicBezTo>
                      <a:pt x="175280" y="345039"/>
                      <a:pt x="173872" y="345441"/>
                      <a:pt x="174073" y="346344"/>
                    </a:cubicBezTo>
                    <a:cubicBezTo>
                      <a:pt x="174174" y="346746"/>
                      <a:pt x="174274" y="346946"/>
                      <a:pt x="174475" y="347047"/>
                    </a:cubicBezTo>
                    <a:cubicBezTo>
                      <a:pt x="173167" y="347348"/>
                      <a:pt x="171759" y="347448"/>
                      <a:pt x="170350" y="347147"/>
                    </a:cubicBezTo>
                    <a:cubicBezTo>
                      <a:pt x="165520" y="346746"/>
                      <a:pt x="163608" y="344236"/>
                      <a:pt x="162904" y="343533"/>
                    </a:cubicBezTo>
                    <a:cubicBezTo>
                      <a:pt x="159483" y="340421"/>
                      <a:pt x="155861" y="329478"/>
                      <a:pt x="168941" y="325362"/>
                    </a:cubicBezTo>
                    <a:close/>
                    <a:moveTo>
                      <a:pt x="129398" y="292736"/>
                    </a:moveTo>
                    <a:cubicBezTo>
                      <a:pt x="128693" y="296149"/>
                      <a:pt x="130303" y="305586"/>
                      <a:pt x="141975" y="305084"/>
                    </a:cubicBezTo>
                    <a:cubicBezTo>
                      <a:pt x="145597" y="304984"/>
                      <a:pt x="159081" y="301670"/>
                      <a:pt x="164715" y="300667"/>
                    </a:cubicBezTo>
                    <a:lnTo>
                      <a:pt x="208083" y="291531"/>
                    </a:lnTo>
                    <a:cubicBezTo>
                      <a:pt x="220962" y="288319"/>
                      <a:pt x="234043" y="285609"/>
                      <a:pt x="246922" y="282296"/>
                    </a:cubicBezTo>
                    <a:cubicBezTo>
                      <a:pt x="255575" y="280087"/>
                      <a:pt x="264128" y="277577"/>
                      <a:pt x="272681" y="274967"/>
                    </a:cubicBezTo>
                    <a:cubicBezTo>
                      <a:pt x="294415" y="268442"/>
                      <a:pt x="315646" y="261013"/>
                      <a:pt x="336675" y="252681"/>
                    </a:cubicBezTo>
                    <a:cubicBezTo>
                      <a:pt x="342511" y="250774"/>
                      <a:pt x="345630" y="244449"/>
                      <a:pt x="343618" y="238626"/>
                    </a:cubicBezTo>
                    <a:cubicBezTo>
                      <a:pt x="341706" y="232804"/>
                      <a:pt x="335367" y="229692"/>
                      <a:pt x="329531" y="231699"/>
                    </a:cubicBezTo>
                    <a:cubicBezTo>
                      <a:pt x="311721" y="236619"/>
                      <a:pt x="293710" y="240534"/>
                      <a:pt x="275699" y="244650"/>
                    </a:cubicBezTo>
                    <a:cubicBezTo>
                      <a:pt x="263524" y="247360"/>
                      <a:pt x="251349" y="250070"/>
                      <a:pt x="239375" y="253183"/>
                    </a:cubicBezTo>
                    <a:cubicBezTo>
                      <a:pt x="226295" y="256496"/>
                      <a:pt x="213516" y="260511"/>
                      <a:pt x="200637" y="264326"/>
                    </a:cubicBezTo>
                    <a:lnTo>
                      <a:pt x="158879" y="277377"/>
                    </a:lnTo>
                    <a:cubicBezTo>
                      <a:pt x="155961" y="278280"/>
                      <a:pt x="149522" y="281693"/>
                      <a:pt x="144893" y="283400"/>
                    </a:cubicBezTo>
                    <a:cubicBezTo>
                      <a:pt x="144189" y="283099"/>
                      <a:pt x="143384" y="282898"/>
                      <a:pt x="142579" y="282798"/>
                    </a:cubicBezTo>
                    <a:lnTo>
                      <a:pt x="143283" y="283199"/>
                    </a:lnTo>
                    <a:lnTo>
                      <a:pt x="143988" y="283702"/>
                    </a:lnTo>
                    <a:cubicBezTo>
                      <a:pt x="141673" y="284504"/>
                      <a:pt x="139963" y="284705"/>
                      <a:pt x="139862" y="283702"/>
                    </a:cubicBezTo>
                    <a:cubicBezTo>
                      <a:pt x="139761" y="283299"/>
                      <a:pt x="139761" y="282998"/>
                      <a:pt x="139761" y="282798"/>
                    </a:cubicBezTo>
                    <a:cubicBezTo>
                      <a:pt x="138353" y="282998"/>
                      <a:pt x="137045" y="283400"/>
                      <a:pt x="135737" y="284203"/>
                    </a:cubicBezTo>
                    <a:cubicBezTo>
                      <a:pt x="130001" y="287114"/>
                      <a:pt x="129699" y="291431"/>
                      <a:pt x="129398" y="292736"/>
                    </a:cubicBezTo>
                    <a:close/>
                    <a:moveTo>
                      <a:pt x="118229" y="243947"/>
                    </a:moveTo>
                    <a:lnTo>
                      <a:pt x="151333" y="214734"/>
                    </a:lnTo>
                    <a:cubicBezTo>
                      <a:pt x="159282" y="208108"/>
                      <a:pt x="167231" y="201583"/>
                      <a:pt x="175582" y="195459"/>
                    </a:cubicBezTo>
                    <a:cubicBezTo>
                      <a:pt x="181116" y="191343"/>
                      <a:pt x="186650" y="187428"/>
                      <a:pt x="192386" y="183714"/>
                    </a:cubicBezTo>
                    <a:cubicBezTo>
                      <a:pt x="213617" y="169860"/>
                      <a:pt x="235753" y="157512"/>
                      <a:pt x="257387" y="144261"/>
                    </a:cubicBezTo>
                    <a:cubicBezTo>
                      <a:pt x="262418" y="140847"/>
                      <a:pt x="269360" y="142052"/>
                      <a:pt x="272882" y="147172"/>
                    </a:cubicBezTo>
                    <a:cubicBezTo>
                      <a:pt x="276303" y="152191"/>
                      <a:pt x="274995" y="159118"/>
                      <a:pt x="269964" y="162532"/>
                    </a:cubicBezTo>
                    <a:cubicBezTo>
                      <a:pt x="253160" y="175381"/>
                      <a:pt x="236458" y="188131"/>
                      <a:pt x="219453" y="200579"/>
                    </a:cubicBezTo>
                    <a:cubicBezTo>
                      <a:pt x="211101" y="206803"/>
                      <a:pt x="202750" y="212927"/>
                      <a:pt x="194298" y="219050"/>
                    </a:cubicBezTo>
                    <a:cubicBezTo>
                      <a:pt x="185946" y="225074"/>
                      <a:pt x="177393" y="230796"/>
                      <a:pt x="169143" y="237020"/>
                    </a:cubicBezTo>
                    <a:lnTo>
                      <a:pt x="133523" y="262921"/>
                    </a:lnTo>
                    <a:cubicBezTo>
                      <a:pt x="131008" y="264728"/>
                      <a:pt x="123461" y="266434"/>
                      <a:pt x="118631" y="268543"/>
                    </a:cubicBezTo>
                    <a:cubicBezTo>
                      <a:pt x="118028" y="274365"/>
                      <a:pt x="112795" y="278682"/>
                      <a:pt x="106959" y="278079"/>
                    </a:cubicBezTo>
                    <a:cubicBezTo>
                      <a:pt x="101425" y="277878"/>
                      <a:pt x="99010" y="274967"/>
                      <a:pt x="97602" y="273261"/>
                    </a:cubicBezTo>
                    <a:cubicBezTo>
                      <a:pt x="94985" y="270149"/>
                      <a:pt x="94583" y="266233"/>
                      <a:pt x="96595" y="261415"/>
                    </a:cubicBezTo>
                    <a:cubicBezTo>
                      <a:pt x="97300" y="259708"/>
                      <a:pt x="99815" y="256797"/>
                      <a:pt x="103840" y="253885"/>
                    </a:cubicBezTo>
                    <a:cubicBezTo>
                      <a:pt x="108066" y="250774"/>
                      <a:pt x="115210" y="246658"/>
                      <a:pt x="118229" y="243947"/>
                    </a:cubicBezTo>
                    <a:close/>
                    <a:moveTo>
                      <a:pt x="116518" y="269546"/>
                    </a:moveTo>
                    <a:cubicBezTo>
                      <a:pt x="114808" y="270650"/>
                      <a:pt x="113902" y="271855"/>
                      <a:pt x="114707" y="273160"/>
                    </a:cubicBezTo>
                    <a:cubicBezTo>
                      <a:pt x="115814" y="274666"/>
                      <a:pt x="116216" y="270851"/>
                      <a:pt x="116518" y="269546"/>
                    </a:cubicBezTo>
                    <a:close/>
                    <a:moveTo>
                      <a:pt x="56146" y="225977"/>
                    </a:moveTo>
                    <a:cubicBezTo>
                      <a:pt x="52021" y="230194"/>
                      <a:pt x="52021" y="236920"/>
                      <a:pt x="56146" y="241036"/>
                    </a:cubicBezTo>
                    <a:cubicBezTo>
                      <a:pt x="60372" y="245152"/>
                      <a:pt x="67114" y="245152"/>
                      <a:pt x="71239" y="240936"/>
                    </a:cubicBezTo>
                    <a:cubicBezTo>
                      <a:pt x="82810" y="230696"/>
                      <a:pt x="94382" y="220657"/>
                      <a:pt x="105752" y="210216"/>
                    </a:cubicBezTo>
                    <a:cubicBezTo>
                      <a:pt x="117223" y="199876"/>
                      <a:pt x="128593" y="189436"/>
                      <a:pt x="139460" y="178493"/>
                    </a:cubicBezTo>
                    <a:cubicBezTo>
                      <a:pt x="148214" y="169760"/>
                      <a:pt x="156666" y="160724"/>
                      <a:pt x="164816" y="151489"/>
                    </a:cubicBezTo>
                    <a:cubicBezTo>
                      <a:pt x="177293" y="137535"/>
                      <a:pt x="188965" y="123179"/>
                      <a:pt x="200737" y="108723"/>
                    </a:cubicBezTo>
                    <a:cubicBezTo>
                      <a:pt x="204863" y="104206"/>
                      <a:pt x="204561" y="97178"/>
                      <a:pt x="200033" y="93062"/>
                    </a:cubicBezTo>
                    <a:cubicBezTo>
                      <a:pt x="195505" y="88946"/>
                      <a:pt x="188462" y="89247"/>
                      <a:pt x="184336" y="93765"/>
                    </a:cubicBezTo>
                    <a:cubicBezTo>
                      <a:pt x="171155" y="106615"/>
                      <a:pt x="157571" y="118962"/>
                      <a:pt x="144289" y="131712"/>
                    </a:cubicBezTo>
                    <a:cubicBezTo>
                      <a:pt x="135435" y="140245"/>
                      <a:pt x="126580" y="148678"/>
                      <a:pt x="118028" y="157512"/>
                    </a:cubicBezTo>
                    <a:cubicBezTo>
                      <a:pt x="107362" y="168555"/>
                      <a:pt x="97099" y="179999"/>
                      <a:pt x="86735" y="191343"/>
                    </a:cubicBezTo>
                    <a:cubicBezTo>
                      <a:pt x="76371" y="202787"/>
                      <a:pt x="66309" y="214433"/>
                      <a:pt x="56146" y="225977"/>
                    </a:cubicBezTo>
                    <a:close/>
                    <a:moveTo>
                      <a:pt x="25658" y="190540"/>
                    </a:moveTo>
                    <a:cubicBezTo>
                      <a:pt x="24249" y="193853"/>
                      <a:pt x="23344" y="196262"/>
                      <a:pt x="23042" y="197467"/>
                    </a:cubicBezTo>
                    <a:cubicBezTo>
                      <a:pt x="20124" y="207406"/>
                      <a:pt x="28174" y="211421"/>
                      <a:pt x="29683" y="211823"/>
                    </a:cubicBezTo>
                    <a:cubicBezTo>
                      <a:pt x="35318" y="213629"/>
                      <a:pt x="41355" y="210517"/>
                      <a:pt x="43166" y="204996"/>
                    </a:cubicBezTo>
                    <a:lnTo>
                      <a:pt x="43267" y="204595"/>
                    </a:lnTo>
                    <a:lnTo>
                      <a:pt x="43166" y="204595"/>
                    </a:lnTo>
                    <a:cubicBezTo>
                      <a:pt x="42864" y="204394"/>
                      <a:pt x="43065" y="203992"/>
                      <a:pt x="43468" y="203290"/>
                    </a:cubicBezTo>
                    <a:cubicBezTo>
                      <a:pt x="43569" y="202586"/>
                      <a:pt x="43669" y="201984"/>
                      <a:pt x="43669" y="201382"/>
                    </a:cubicBezTo>
                    <a:cubicBezTo>
                      <a:pt x="43669" y="201683"/>
                      <a:pt x="43770" y="202185"/>
                      <a:pt x="43870" y="202687"/>
                    </a:cubicBezTo>
                    <a:cubicBezTo>
                      <a:pt x="44474" y="201884"/>
                      <a:pt x="45178" y="200880"/>
                      <a:pt x="45682" y="199876"/>
                    </a:cubicBezTo>
                    <a:cubicBezTo>
                      <a:pt x="53832" y="184818"/>
                      <a:pt x="75163" y="147774"/>
                      <a:pt x="76874" y="144863"/>
                    </a:cubicBezTo>
                    <a:cubicBezTo>
                      <a:pt x="81905" y="135727"/>
                      <a:pt x="86735" y="126492"/>
                      <a:pt x="90961" y="116955"/>
                    </a:cubicBezTo>
                    <a:cubicBezTo>
                      <a:pt x="93778" y="110730"/>
                      <a:pt x="96294" y="104406"/>
                      <a:pt x="98708" y="97981"/>
                    </a:cubicBezTo>
                    <a:cubicBezTo>
                      <a:pt x="107563" y="74390"/>
                      <a:pt x="114707" y="50397"/>
                      <a:pt x="123863" y="26906"/>
                    </a:cubicBezTo>
                    <a:cubicBezTo>
                      <a:pt x="126278" y="21284"/>
                      <a:pt x="123763" y="14759"/>
                      <a:pt x="118229" y="12249"/>
                    </a:cubicBezTo>
                    <a:cubicBezTo>
                      <a:pt x="112594" y="9739"/>
                      <a:pt x="105953" y="12249"/>
                      <a:pt x="103538" y="17871"/>
                    </a:cubicBezTo>
                    <a:cubicBezTo>
                      <a:pt x="97602" y="29215"/>
                      <a:pt x="91967" y="40659"/>
                      <a:pt x="86735" y="52305"/>
                    </a:cubicBezTo>
                    <a:cubicBezTo>
                      <a:pt x="80597" y="65656"/>
                      <a:pt x="74560" y="79008"/>
                      <a:pt x="68824" y="92460"/>
                    </a:cubicBezTo>
                    <a:cubicBezTo>
                      <a:pt x="63089" y="105611"/>
                      <a:pt x="57857" y="118862"/>
                      <a:pt x="51518" y="131712"/>
                    </a:cubicBezTo>
                    <a:cubicBezTo>
                      <a:pt x="50109" y="134824"/>
                      <a:pt x="32198" y="174377"/>
                      <a:pt x="25658" y="190540"/>
                    </a:cubicBezTo>
                    <a:close/>
                    <a:moveTo>
                      <a:pt x="43468" y="203290"/>
                    </a:moveTo>
                    <a:cubicBezTo>
                      <a:pt x="43468" y="203691"/>
                      <a:pt x="43367" y="204193"/>
                      <a:pt x="43267" y="204595"/>
                    </a:cubicBezTo>
                    <a:cubicBezTo>
                      <a:pt x="44273" y="204996"/>
                      <a:pt x="44072" y="203791"/>
                      <a:pt x="43870" y="202687"/>
                    </a:cubicBezTo>
                    <a:lnTo>
                      <a:pt x="43468" y="203290"/>
                    </a:lnTo>
                    <a:close/>
                    <a:moveTo>
                      <a:pt x="0" y="183312"/>
                    </a:moveTo>
                    <a:cubicBezTo>
                      <a:pt x="0" y="184115"/>
                      <a:pt x="0" y="185019"/>
                      <a:pt x="101" y="185822"/>
                    </a:cubicBezTo>
                    <a:cubicBezTo>
                      <a:pt x="503" y="191243"/>
                      <a:pt x="3320" y="193151"/>
                      <a:pt x="3924" y="193652"/>
                    </a:cubicBezTo>
                    <a:cubicBezTo>
                      <a:pt x="6138" y="195861"/>
                      <a:pt x="8754" y="196162"/>
                      <a:pt x="10968" y="196262"/>
                    </a:cubicBezTo>
                    <a:cubicBezTo>
                      <a:pt x="13684" y="196463"/>
                      <a:pt x="16602" y="195258"/>
                      <a:pt x="19420" y="192146"/>
                    </a:cubicBezTo>
                    <a:cubicBezTo>
                      <a:pt x="20023" y="191544"/>
                      <a:pt x="21231" y="189637"/>
                      <a:pt x="21835" y="186224"/>
                    </a:cubicBezTo>
                    <a:cubicBezTo>
                      <a:pt x="22438" y="183211"/>
                      <a:pt x="23344" y="171867"/>
                      <a:pt x="24249" y="167450"/>
                    </a:cubicBezTo>
                    <a:lnTo>
                      <a:pt x="31695" y="130809"/>
                    </a:lnTo>
                    <a:cubicBezTo>
                      <a:pt x="33808" y="119264"/>
                      <a:pt x="36425" y="107719"/>
                      <a:pt x="38336" y="95974"/>
                    </a:cubicBezTo>
                    <a:cubicBezTo>
                      <a:pt x="39644" y="88043"/>
                      <a:pt x="40751" y="80112"/>
                      <a:pt x="41556" y="72181"/>
                    </a:cubicBezTo>
                    <a:cubicBezTo>
                      <a:pt x="43569" y="51702"/>
                      <a:pt x="44172" y="31222"/>
                      <a:pt x="42562" y="10844"/>
                    </a:cubicBezTo>
                    <a:cubicBezTo>
                      <a:pt x="42462" y="4720"/>
                      <a:pt x="37330" y="-99"/>
                      <a:pt x="31192" y="2"/>
                    </a:cubicBezTo>
                    <a:cubicBezTo>
                      <a:pt x="25054" y="102"/>
                      <a:pt x="20225" y="5122"/>
                      <a:pt x="20325" y="11345"/>
                    </a:cubicBezTo>
                    <a:cubicBezTo>
                      <a:pt x="19822" y="22689"/>
                      <a:pt x="18212" y="33933"/>
                      <a:pt x="16602" y="45378"/>
                    </a:cubicBezTo>
                    <a:cubicBezTo>
                      <a:pt x="14590" y="58729"/>
                      <a:pt x="11873" y="71981"/>
                      <a:pt x="9660" y="85332"/>
                    </a:cubicBezTo>
                    <a:cubicBezTo>
                      <a:pt x="7245" y="99086"/>
                      <a:pt x="5635" y="112939"/>
                      <a:pt x="3824" y="126592"/>
                    </a:cubicBezTo>
                    <a:lnTo>
                      <a:pt x="302" y="164439"/>
                    </a:lnTo>
                    <a:cubicBezTo>
                      <a:pt x="201" y="167250"/>
                      <a:pt x="1409" y="173976"/>
                      <a:pt x="1711" y="178594"/>
                    </a:cubicBezTo>
                    <a:cubicBezTo>
                      <a:pt x="1207" y="179397"/>
                      <a:pt x="704" y="180300"/>
                      <a:pt x="503" y="181204"/>
                    </a:cubicBezTo>
                    <a:cubicBezTo>
                      <a:pt x="906" y="180702"/>
                      <a:pt x="1308" y="180200"/>
                      <a:pt x="1711" y="179798"/>
                    </a:cubicBezTo>
                    <a:cubicBezTo>
                      <a:pt x="1811" y="182007"/>
                      <a:pt x="1509" y="183513"/>
                      <a:pt x="503" y="183413"/>
                    </a:cubicBezTo>
                    <a:cubicBezTo>
                      <a:pt x="302" y="183413"/>
                      <a:pt x="101" y="183413"/>
                      <a:pt x="0" y="18331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 rot="10800000" flipH="1">
                <a:off x="380502" y="628974"/>
                <a:ext cx="192332" cy="409280"/>
              </a:xfrm>
              <a:custGeom>
                <a:avLst/>
                <a:gdLst/>
                <a:ahLst/>
                <a:cxnLst/>
                <a:rect l="l" t="t" r="r" b="b"/>
                <a:pathLst>
                  <a:path w="384663" h="818560" extrusionOk="0">
                    <a:moveTo>
                      <a:pt x="16403" y="418912"/>
                    </a:moveTo>
                    <a:cubicBezTo>
                      <a:pt x="45281" y="404857"/>
                      <a:pt x="81705" y="442403"/>
                      <a:pt x="97402" y="460473"/>
                    </a:cubicBezTo>
                    <a:cubicBezTo>
                      <a:pt x="146807" y="516891"/>
                      <a:pt x="169346" y="590376"/>
                      <a:pt x="176892" y="662556"/>
                    </a:cubicBezTo>
                    <a:lnTo>
                      <a:pt x="165421" y="678518"/>
                    </a:lnTo>
                    <a:cubicBezTo>
                      <a:pt x="171660" y="685545"/>
                      <a:pt x="147612" y="671089"/>
                      <a:pt x="139864" y="665568"/>
                    </a:cubicBezTo>
                    <a:cubicBezTo>
                      <a:pt x="124872" y="654726"/>
                      <a:pt x="110986" y="642378"/>
                      <a:pt x="98308" y="629227"/>
                    </a:cubicBezTo>
                    <a:cubicBezTo>
                      <a:pt x="58865" y="588269"/>
                      <a:pt x="19522" y="537973"/>
                      <a:pt x="4731" y="483261"/>
                    </a:cubicBezTo>
                    <a:cubicBezTo>
                      <a:pt x="-401" y="464489"/>
                      <a:pt x="-6337" y="430055"/>
                      <a:pt x="16403" y="418912"/>
                    </a:cubicBezTo>
                    <a:close/>
                    <a:moveTo>
                      <a:pt x="44878" y="243834"/>
                    </a:moveTo>
                    <a:cubicBezTo>
                      <a:pt x="-11771" y="292723"/>
                      <a:pt x="102232" y="416001"/>
                      <a:pt x="133022" y="449330"/>
                    </a:cubicBezTo>
                    <a:cubicBezTo>
                      <a:pt x="146605" y="463986"/>
                      <a:pt x="161195" y="477840"/>
                      <a:pt x="176490" y="490891"/>
                    </a:cubicBezTo>
                    <a:cubicBezTo>
                      <a:pt x="181521" y="495208"/>
                      <a:pt x="195909" y="500930"/>
                      <a:pt x="200739" y="503440"/>
                    </a:cubicBezTo>
                    <a:lnTo>
                      <a:pt x="201745" y="467801"/>
                    </a:lnTo>
                    <a:cubicBezTo>
                      <a:pt x="181923" y="402648"/>
                      <a:pt x="159887" y="330770"/>
                      <a:pt x="119337" y="274351"/>
                    </a:cubicBezTo>
                    <a:cubicBezTo>
                      <a:pt x="105251" y="254876"/>
                      <a:pt x="71543" y="220844"/>
                      <a:pt x="44878" y="243834"/>
                    </a:cubicBezTo>
                    <a:close/>
                    <a:moveTo>
                      <a:pt x="219555" y="351952"/>
                    </a:moveTo>
                    <a:cubicBezTo>
                      <a:pt x="215530" y="310090"/>
                      <a:pt x="208185" y="268629"/>
                      <a:pt x="196413" y="228172"/>
                    </a:cubicBezTo>
                    <a:cubicBezTo>
                      <a:pt x="189369" y="203979"/>
                      <a:pt x="180615" y="180086"/>
                      <a:pt x="169849" y="157197"/>
                    </a:cubicBezTo>
                    <a:cubicBezTo>
                      <a:pt x="153045" y="121358"/>
                      <a:pt x="69933" y="41349"/>
                      <a:pt x="81504" y="132602"/>
                    </a:cubicBezTo>
                    <a:cubicBezTo>
                      <a:pt x="89353" y="193739"/>
                      <a:pt x="127790" y="255579"/>
                      <a:pt x="159384" y="307881"/>
                    </a:cubicBezTo>
                    <a:cubicBezTo>
                      <a:pt x="165220" y="317619"/>
                      <a:pt x="204965" y="386888"/>
                      <a:pt x="216537" y="376447"/>
                    </a:cubicBezTo>
                    <a:lnTo>
                      <a:pt x="219555" y="351952"/>
                    </a:lnTo>
                    <a:close/>
                    <a:moveTo>
                      <a:pt x="234648" y="354763"/>
                    </a:moveTo>
                    <a:cubicBezTo>
                      <a:pt x="283147" y="277062"/>
                      <a:pt x="321182" y="190225"/>
                      <a:pt x="317861" y="97968"/>
                    </a:cubicBezTo>
                    <a:cubicBezTo>
                      <a:pt x="316956" y="71967"/>
                      <a:pt x="312931" y="8521"/>
                      <a:pt x="277311" y="490"/>
                    </a:cubicBezTo>
                    <a:cubicBezTo>
                      <a:pt x="254169" y="-4831"/>
                      <a:pt x="242899" y="34622"/>
                      <a:pt x="238572" y="48677"/>
                    </a:cubicBezTo>
                    <a:cubicBezTo>
                      <a:pt x="218851" y="112725"/>
                      <a:pt x="213820" y="183198"/>
                      <a:pt x="214424" y="249656"/>
                    </a:cubicBezTo>
                    <a:cubicBezTo>
                      <a:pt x="214625" y="269132"/>
                      <a:pt x="215832" y="288607"/>
                      <a:pt x="218951" y="307881"/>
                    </a:cubicBezTo>
                    <a:cubicBezTo>
                      <a:pt x="220561" y="317720"/>
                      <a:pt x="239075" y="334987"/>
                      <a:pt x="228812" y="336292"/>
                    </a:cubicBezTo>
                    <a:lnTo>
                      <a:pt x="234648" y="354763"/>
                    </a:lnTo>
                    <a:close/>
                    <a:moveTo>
                      <a:pt x="381353" y="285193"/>
                    </a:moveTo>
                    <a:cubicBezTo>
                      <a:pt x="384371" y="272745"/>
                      <a:pt x="390207" y="240821"/>
                      <a:pt x="371693" y="235501"/>
                    </a:cubicBezTo>
                    <a:cubicBezTo>
                      <a:pt x="350462" y="229277"/>
                      <a:pt x="323798" y="261301"/>
                      <a:pt x="312327" y="273749"/>
                    </a:cubicBezTo>
                    <a:cubicBezTo>
                      <a:pt x="273387" y="316013"/>
                      <a:pt x="215631" y="387892"/>
                      <a:pt x="213115" y="446419"/>
                    </a:cubicBezTo>
                    <a:cubicBezTo>
                      <a:pt x="243503" y="428950"/>
                      <a:pt x="279625" y="415097"/>
                      <a:pt x="305988" y="392610"/>
                    </a:cubicBezTo>
                    <a:cubicBezTo>
                      <a:pt x="339696" y="363999"/>
                      <a:pt x="370989" y="328260"/>
                      <a:pt x="381353" y="285193"/>
                    </a:cubicBezTo>
                    <a:close/>
                    <a:moveTo>
                      <a:pt x="358814" y="476033"/>
                    </a:moveTo>
                    <a:cubicBezTo>
                      <a:pt x="370083" y="463083"/>
                      <a:pt x="393528" y="431260"/>
                      <a:pt x="378535" y="413591"/>
                    </a:cubicBezTo>
                    <a:cubicBezTo>
                      <a:pt x="367869" y="401143"/>
                      <a:pt x="344727" y="408070"/>
                      <a:pt x="332149" y="412989"/>
                    </a:cubicBezTo>
                    <a:cubicBezTo>
                      <a:pt x="290191" y="429353"/>
                      <a:pt x="256382" y="463585"/>
                      <a:pt x="231227" y="498721"/>
                    </a:cubicBezTo>
                    <a:cubicBezTo>
                      <a:pt x="221668" y="512073"/>
                      <a:pt x="212814" y="526127"/>
                      <a:pt x="206575" y="541186"/>
                    </a:cubicBezTo>
                    <a:cubicBezTo>
                      <a:pt x="204764" y="545402"/>
                      <a:pt x="203255" y="549619"/>
                      <a:pt x="202248" y="554036"/>
                    </a:cubicBezTo>
                    <a:cubicBezTo>
                      <a:pt x="201745" y="556445"/>
                      <a:pt x="202953" y="563773"/>
                      <a:pt x="202047" y="561464"/>
                    </a:cubicBezTo>
                    <a:lnTo>
                      <a:pt x="198425" y="566584"/>
                    </a:lnTo>
                    <a:cubicBezTo>
                      <a:pt x="258093" y="547812"/>
                      <a:pt x="317358" y="523617"/>
                      <a:pt x="358814" y="476033"/>
                    </a:cubicBezTo>
                    <a:close/>
                    <a:moveTo>
                      <a:pt x="359719" y="549016"/>
                    </a:moveTo>
                    <a:cubicBezTo>
                      <a:pt x="349355" y="537471"/>
                      <a:pt x="327219" y="544498"/>
                      <a:pt x="315245" y="549116"/>
                    </a:cubicBezTo>
                    <a:cubicBezTo>
                      <a:pt x="275903" y="564375"/>
                      <a:pt x="242597" y="594191"/>
                      <a:pt x="215430" y="624810"/>
                    </a:cubicBezTo>
                    <a:cubicBezTo>
                      <a:pt x="204060" y="637660"/>
                      <a:pt x="193092" y="651413"/>
                      <a:pt x="184942" y="666472"/>
                    </a:cubicBezTo>
                    <a:cubicBezTo>
                      <a:pt x="184841" y="666773"/>
                      <a:pt x="179106" y="678116"/>
                      <a:pt x="180615" y="678417"/>
                    </a:cubicBezTo>
                    <a:lnTo>
                      <a:pt x="182628" y="689862"/>
                    </a:lnTo>
                    <a:cubicBezTo>
                      <a:pt x="231227" y="657235"/>
                      <a:pt x="291901" y="641575"/>
                      <a:pt x="336576" y="603728"/>
                    </a:cubicBezTo>
                    <a:cubicBezTo>
                      <a:pt x="349154" y="593087"/>
                      <a:pt x="375517" y="566484"/>
                      <a:pt x="359719" y="549016"/>
                    </a:cubicBezTo>
                    <a:close/>
                    <a:moveTo>
                      <a:pt x="26163" y="650108"/>
                    </a:moveTo>
                    <a:cubicBezTo>
                      <a:pt x="9963" y="662857"/>
                      <a:pt x="13787" y="685344"/>
                      <a:pt x="22440" y="701005"/>
                    </a:cubicBezTo>
                    <a:cubicBezTo>
                      <a:pt x="39646" y="732026"/>
                      <a:pt x="72147" y="754914"/>
                      <a:pt x="101729" y="774390"/>
                    </a:cubicBezTo>
                    <a:cubicBezTo>
                      <a:pt x="113401" y="782120"/>
                      <a:pt x="125475" y="789448"/>
                      <a:pt x="137751" y="796475"/>
                    </a:cubicBezTo>
                    <a:cubicBezTo>
                      <a:pt x="141675" y="798683"/>
                      <a:pt x="145599" y="800993"/>
                      <a:pt x="149624" y="803101"/>
                    </a:cubicBezTo>
                    <a:cubicBezTo>
                      <a:pt x="151335" y="804004"/>
                      <a:pt x="156869" y="805510"/>
                      <a:pt x="154957" y="805309"/>
                    </a:cubicBezTo>
                    <a:lnTo>
                      <a:pt x="159887" y="794568"/>
                    </a:lnTo>
                    <a:cubicBezTo>
                      <a:pt x="146505" y="748188"/>
                      <a:pt x="125878" y="699801"/>
                      <a:pt x="90459" y="664764"/>
                    </a:cubicBezTo>
                    <a:cubicBezTo>
                      <a:pt x="74863" y="649305"/>
                      <a:pt x="47293" y="633544"/>
                      <a:pt x="26163" y="650108"/>
                    </a:cubicBezTo>
                    <a:close/>
                    <a:moveTo>
                      <a:pt x="173572" y="805610"/>
                    </a:moveTo>
                    <a:lnTo>
                      <a:pt x="172264" y="818561"/>
                    </a:lnTo>
                    <a:cubicBezTo>
                      <a:pt x="200437" y="797780"/>
                      <a:pt x="232938" y="784027"/>
                      <a:pt x="263627" y="767262"/>
                    </a:cubicBezTo>
                    <a:cubicBezTo>
                      <a:pt x="279122" y="758829"/>
                      <a:pt x="294215" y="749894"/>
                      <a:pt x="308101" y="739153"/>
                    </a:cubicBezTo>
                    <a:cubicBezTo>
                      <a:pt x="325508" y="725500"/>
                      <a:pt x="344928" y="706928"/>
                      <a:pt x="349355" y="684843"/>
                    </a:cubicBezTo>
                    <a:cubicBezTo>
                      <a:pt x="352072" y="671089"/>
                      <a:pt x="346538" y="657637"/>
                      <a:pt x="330237" y="657737"/>
                    </a:cubicBezTo>
                    <a:cubicBezTo>
                      <a:pt x="276204" y="658340"/>
                      <a:pt x="224486" y="717469"/>
                      <a:pt x="197318" y="756119"/>
                    </a:cubicBezTo>
                    <a:cubicBezTo>
                      <a:pt x="187055" y="770575"/>
                      <a:pt x="175182" y="788043"/>
                      <a:pt x="173572" y="80561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 rot="10800000" flipH="1">
                <a:off x="671246" y="299020"/>
                <a:ext cx="430183" cy="194678"/>
              </a:xfrm>
              <a:custGeom>
                <a:avLst/>
                <a:gdLst/>
                <a:ahLst/>
                <a:cxnLst/>
                <a:rect l="l" t="t" r="r" b="b"/>
                <a:pathLst>
                  <a:path w="860366" h="389355" extrusionOk="0">
                    <a:moveTo>
                      <a:pt x="144793" y="198364"/>
                    </a:moveTo>
                    <a:lnTo>
                      <a:pt x="162502" y="188124"/>
                    </a:lnTo>
                    <a:cubicBezTo>
                      <a:pt x="236659" y="202881"/>
                      <a:pt x="310615" y="232998"/>
                      <a:pt x="364145" y="288814"/>
                    </a:cubicBezTo>
                    <a:cubicBezTo>
                      <a:pt x="381149" y="306684"/>
                      <a:pt x="416467" y="347442"/>
                      <a:pt x="398859" y="375450"/>
                    </a:cubicBezTo>
                    <a:cubicBezTo>
                      <a:pt x="384973" y="397636"/>
                      <a:pt x="349756" y="388300"/>
                      <a:pt x="330839" y="381273"/>
                    </a:cubicBezTo>
                    <a:cubicBezTo>
                      <a:pt x="275599" y="360794"/>
                      <a:pt x="227502" y="315819"/>
                      <a:pt x="189065" y="271648"/>
                    </a:cubicBezTo>
                    <a:cubicBezTo>
                      <a:pt x="176589" y="257392"/>
                      <a:pt x="165218" y="242033"/>
                      <a:pt x="155559" y="225670"/>
                    </a:cubicBezTo>
                    <a:cubicBezTo>
                      <a:pt x="150628" y="217237"/>
                      <a:pt x="138051" y="191337"/>
                      <a:pt x="144793" y="198364"/>
                    </a:cubicBezTo>
                    <a:close/>
                    <a:moveTo>
                      <a:pt x="379338" y="253578"/>
                    </a:moveTo>
                    <a:cubicBezTo>
                      <a:pt x="410732" y="288212"/>
                      <a:pt x="526948" y="416509"/>
                      <a:pt x="583497" y="363403"/>
                    </a:cubicBezTo>
                    <a:cubicBezTo>
                      <a:pt x="610060" y="338406"/>
                      <a:pt x="578365" y="300660"/>
                      <a:pt x="559549" y="284397"/>
                    </a:cubicBezTo>
                    <a:cubicBezTo>
                      <a:pt x="505214" y="237616"/>
                      <a:pt x="432868" y="208102"/>
                      <a:pt x="367264" y="181599"/>
                    </a:cubicBezTo>
                    <a:lnTo>
                      <a:pt x="330135" y="179189"/>
                    </a:lnTo>
                    <a:cubicBezTo>
                      <a:pt x="332248" y="184309"/>
                      <a:pt x="336776" y="199669"/>
                      <a:pt x="340700" y="205190"/>
                    </a:cubicBezTo>
                    <a:cubicBezTo>
                      <a:pt x="352674" y="222056"/>
                      <a:pt x="365553" y="238319"/>
                      <a:pt x="379338" y="253578"/>
                    </a:cubicBezTo>
                    <a:close/>
                    <a:moveTo>
                      <a:pt x="528860" y="240326"/>
                    </a:moveTo>
                    <a:cubicBezTo>
                      <a:pt x="579874" y="277671"/>
                      <a:pt x="640146" y="322846"/>
                      <a:pt x="702732" y="336700"/>
                    </a:cubicBezTo>
                    <a:cubicBezTo>
                      <a:pt x="796309" y="357480"/>
                      <a:pt x="721849" y="264822"/>
                      <a:pt x="686331" y="244242"/>
                    </a:cubicBezTo>
                    <a:cubicBezTo>
                      <a:pt x="663691" y="231091"/>
                      <a:pt x="639844" y="219746"/>
                      <a:pt x="615494" y="210210"/>
                    </a:cubicBezTo>
                    <a:cubicBezTo>
                      <a:pt x="574642" y="194248"/>
                      <a:pt x="532382" y="182804"/>
                      <a:pt x="489316" y="174672"/>
                    </a:cubicBezTo>
                    <a:lnTo>
                      <a:pt x="463658" y="175375"/>
                    </a:lnTo>
                    <a:cubicBezTo>
                      <a:pt x="451584" y="186217"/>
                      <a:pt x="519402" y="233399"/>
                      <a:pt x="528860" y="240326"/>
                    </a:cubicBezTo>
                    <a:close/>
                    <a:moveTo>
                      <a:pt x="806069" y="184610"/>
                    </a:moveTo>
                    <a:cubicBezTo>
                      <a:pt x="821162" y="181499"/>
                      <a:pt x="863322" y="173869"/>
                      <a:pt x="860202" y="149675"/>
                    </a:cubicBezTo>
                    <a:cubicBezTo>
                      <a:pt x="855473" y="112531"/>
                      <a:pt x="790070" y="102291"/>
                      <a:pt x="763204" y="98878"/>
                    </a:cubicBezTo>
                    <a:cubicBezTo>
                      <a:pt x="667816" y="86531"/>
                      <a:pt x="573636" y="116949"/>
                      <a:pt x="487907" y="159011"/>
                    </a:cubicBezTo>
                    <a:lnTo>
                      <a:pt x="506623" y="166741"/>
                    </a:lnTo>
                    <a:cubicBezTo>
                      <a:pt x="508937" y="156401"/>
                      <a:pt x="524936" y="176881"/>
                      <a:pt x="534998" y="179491"/>
                    </a:cubicBezTo>
                    <a:cubicBezTo>
                      <a:pt x="554719" y="184510"/>
                      <a:pt x="574743" y="187622"/>
                      <a:pt x="595068" y="189730"/>
                    </a:cubicBezTo>
                    <a:cubicBezTo>
                      <a:pt x="663892" y="196858"/>
                      <a:pt x="737647" y="198564"/>
                      <a:pt x="806069" y="184610"/>
                    </a:cubicBezTo>
                    <a:close/>
                    <a:moveTo>
                      <a:pt x="625958" y="30614"/>
                    </a:moveTo>
                    <a:cubicBezTo>
                      <a:pt x="622336" y="11239"/>
                      <a:pt x="588628" y="14150"/>
                      <a:pt x="575447" y="15957"/>
                    </a:cubicBezTo>
                    <a:cubicBezTo>
                      <a:pt x="529564" y="22382"/>
                      <a:pt x="489316" y="50892"/>
                      <a:pt x="456011" y="82515"/>
                    </a:cubicBezTo>
                    <a:cubicBezTo>
                      <a:pt x="429950" y="107311"/>
                      <a:pt x="411939" y="142848"/>
                      <a:pt x="390608" y="172062"/>
                    </a:cubicBezTo>
                    <a:cubicBezTo>
                      <a:pt x="451684" y="175274"/>
                      <a:pt x="532281" y="123273"/>
                      <a:pt x="580176" y="87535"/>
                    </a:cubicBezTo>
                    <a:cubicBezTo>
                      <a:pt x="594263" y="77094"/>
                      <a:pt x="630185" y="52900"/>
                      <a:pt x="625958" y="30614"/>
                    </a:cubicBezTo>
                    <a:close/>
                    <a:moveTo>
                      <a:pt x="437597" y="53904"/>
                    </a:moveTo>
                    <a:cubicBezTo>
                      <a:pt x="444037" y="41556"/>
                      <a:pt x="453596" y="18467"/>
                      <a:pt x="441723" y="6420"/>
                    </a:cubicBezTo>
                    <a:cubicBezTo>
                      <a:pt x="425020" y="-10546"/>
                      <a:pt x="389601" y="10335"/>
                      <a:pt x="374911" y="20575"/>
                    </a:cubicBezTo>
                    <a:cubicBezTo>
                      <a:pt x="321280" y="58221"/>
                      <a:pt x="289987" y="116346"/>
                      <a:pt x="264329" y="175475"/>
                    </a:cubicBezTo>
                    <a:lnTo>
                      <a:pt x="270065" y="172262"/>
                    </a:lnTo>
                    <a:cubicBezTo>
                      <a:pt x="267750" y="171159"/>
                      <a:pt x="275196" y="173066"/>
                      <a:pt x="277812" y="172765"/>
                    </a:cubicBezTo>
                    <a:cubicBezTo>
                      <a:pt x="282441" y="172162"/>
                      <a:pt x="287069" y="171058"/>
                      <a:pt x="291597" y="169652"/>
                    </a:cubicBezTo>
                    <a:cubicBezTo>
                      <a:pt x="307898" y="164734"/>
                      <a:pt x="323293" y="157003"/>
                      <a:pt x="338185" y="148571"/>
                    </a:cubicBezTo>
                    <a:cubicBezTo>
                      <a:pt x="377225" y="126385"/>
                      <a:pt x="416266" y="95063"/>
                      <a:pt x="437597" y="53904"/>
                    </a:cubicBezTo>
                    <a:close/>
                    <a:moveTo>
                      <a:pt x="294616" y="57919"/>
                    </a:moveTo>
                    <a:cubicBezTo>
                      <a:pt x="300553" y="46174"/>
                      <a:pt x="310212" y="24289"/>
                      <a:pt x="299345" y="12544"/>
                    </a:cubicBezTo>
                    <a:cubicBezTo>
                      <a:pt x="282743" y="-5225"/>
                      <a:pt x="252456" y="19069"/>
                      <a:pt x="240080" y="30915"/>
                    </a:cubicBezTo>
                    <a:cubicBezTo>
                      <a:pt x="196209" y="72877"/>
                      <a:pt x="173670" y="133311"/>
                      <a:pt x="134730" y="179692"/>
                    </a:cubicBezTo>
                    <a:lnTo>
                      <a:pt x="146402" y="182904"/>
                    </a:lnTo>
                    <a:cubicBezTo>
                      <a:pt x="146604" y="184410"/>
                      <a:pt x="158980" y="179692"/>
                      <a:pt x="159382" y="179591"/>
                    </a:cubicBezTo>
                    <a:cubicBezTo>
                      <a:pt x="175784" y="172765"/>
                      <a:pt x="191178" y="162927"/>
                      <a:pt x="205668" y="152486"/>
                    </a:cubicBezTo>
                    <a:cubicBezTo>
                      <a:pt x="240180" y="127790"/>
                      <a:pt x="274693" y="96670"/>
                      <a:pt x="294616" y="57919"/>
                    </a:cubicBezTo>
                    <a:close/>
                    <a:moveTo>
                      <a:pt x="23746" y="192742"/>
                    </a:moveTo>
                    <a:lnTo>
                      <a:pt x="12074" y="196758"/>
                    </a:lnTo>
                    <a:cubicBezTo>
                      <a:pt x="12074" y="194851"/>
                      <a:pt x="13081" y="200573"/>
                      <a:pt x="13785" y="202480"/>
                    </a:cubicBezTo>
                    <a:cubicBezTo>
                      <a:pt x="15495" y="206796"/>
                      <a:pt x="17508" y="211013"/>
                      <a:pt x="19520" y="215229"/>
                    </a:cubicBezTo>
                    <a:cubicBezTo>
                      <a:pt x="25457" y="228380"/>
                      <a:pt x="31796" y="241431"/>
                      <a:pt x="38638" y="254080"/>
                    </a:cubicBezTo>
                    <a:cubicBezTo>
                      <a:pt x="55744" y="286204"/>
                      <a:pt x="76170" y="321541"/>
                      <a:pt x="106657" y="342121"/>
                    </a:cubicBezTo>
                    <a:cubicBezTo>
                      <a:pt x="121952" y="352461"/>
                      <a:pt x="144994" y="358485"/>
                      <a:pt x="159886" y="343225"/>
                    </a:cubicBezTo>
                    <a:cubicBezTo>
                      <a:pt x="179205" y="323348"/>
                      <a:pt x="165722" y="293633"/>
                      <a:pt x="151232" y="276166"/>
                    </a:cubicBezTo>
                    <a:cubicBezTo>
                      <a:pt x="118531" y="236612"/>
                      <a:pt x="70434" y="210912"/>
                      <a:pt x="23746" y="192742"/>
                    </a:cubicBezTo>
                    <a:close/>
                    <a:moveTo>
                      <a:pt x="183330" y="32120"/>
                    </a:moveTo>
                    <a:cubicBezTo>
                      <a:pt x="185242" y="15555"/>
                      <a:pt x="171759" y="8528"/>
                      <a:pt x="157269" y="10034"/>
                    </a:cubicBezTo>
                    <a:cubicBezTo>
                      <a:pt x="133825" y="12443"/>
                      <a:pt x="112594" y="30413"/>
                      <a:pt x="96595" y="46876"/>
                    </a:cubicBezTo>
                    <a:cubicBezTo>
                      <a:pt x="84018" y="60028"/>
                      <a:pt x="73151" y="74584"/>
                      <a:pt x="62787" y="89542"/>
                    </a:cubicBezTo>
                    <a:cubicBezTo>
                      <a:pt x="42160" y="119257"/>
                      <a:pt x="24551" y="151080"/>
                      <a:pt x="0" y="177884"/>
                    </a:cubicBezTo>
                    <a:lnTo>
                      <a:pt x="13684" y="177784"/>
                    </a:lnTo>
                    <a:cubicBezTo>
                      <a:pt x="31997" y="177784"/>
                      <a:pt x="51417" y="167344"/>
                      <a:pt x="67516" y="158308"/>
                    </a:cubicBezTo>
                    <a:cubicBezTo>
                      <a:pt x="110481" y="134316"/>
                      <a:pt x="177192" y="87233"/>
                      <a:pt x="183330" y="3212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 rot="10800000" flipH="1">
                <a:off x="455752" y="392226"/>
                <a:ext cx="481232" cy="488174"/>
              </a:xfrm>
              <a:custGeom>
                <a:avLst/>
                <a:gdLst/>
                <a:ahLst/>
                <a:cxnLst/>
                <a:rect l="l" t="t" r="r" b="b"/>
                <a:pathLst>
                  <a:path w="962464" h="976347" extrusionOk="0">
                    <a:moveTo>
                      <a:pt x="8484" y="379172"/>
                    </a:moveTo>
                    <a:cubicBezTo>
                      <a:pt x="21163" y="254890"/>
                      <a:pt x="45311" y="132415"/>
                      <a:pt x="60002" y="63046"/>
                    </a:cubicBezTo>
                    <a:cubicBezTo>
                      <a:pt x="65335" y="37849"/>
                      <a:pt x="69561" y="19578"/>
                      <a:pt x="71573" y="10945"/>
                    </a:cubicBezTo>
                    <a:lnTo>
                      <a:pt x="72781" y="5624"/>
                    </a:lnTo>
                    <a:cubicBezTo>
                      <a:pt x="73083" y="4018"/>
                      <a:pt x="73686" y="2412"/>
                      <a:pt x="74693" y="1006"/>
                    </a:cubicBezTo>
                    <a:cubicBezTo>
                      <a:pt x="75095" y="605"/>
                      <a:pt x="96426" y="-3913"/>
                      <a:pt x="93609" y="10141"/>
                    </a:cubicBezTo>
                    <a:cubicBezTo>
                      <a:pt x="93408" y="11045"/>
                      <a:pt x="93106" y="12852"/>
                      <a:pt x="92502" y="15462"/>
                    </a:cubicBezTo>
                    <a:cubicBezTo>
                      <a:pt x="90792" y="24095"/>
                      <a:pt x="87069" y="42266"/>
                      <a:pt x="82340" y="67463"/>
                    </a:cubicBezTo>
                    <a:cubicBezTo>
                      <a:pt x="69259" y="136632"/>
                      <a:pt x="48531" y="258605"/>
                      <a:pt x="37463" y="381983"/>
                    </a:cubicBezTo>
                    <a:cubicBezTo>
                      <a:pt x="30822" y="455065"/>
                      <a:pt x="27602" y="528651"/>
                      <a:pt x="31828" y="591997"/>
                    </a:cubicBezTo>
                    <a:cubicBezTo>
                      <a:pt x="34948" y="638878"/>
                      <a:pt x="41890" y="680038"/>
                      <a:pt x="55172" y="710857"/>
                    </a:cubicBezTo>
                    <a:cubicBezTo>
                      <a:pt x="71674" y="748804"/>
                      <a:pt x="98137" y="769886"/>
                      <a:pt x="139794" y="761654"/>
                    </a:cubicBezTo>
                    <a:cubicBezTo>
                      <a:pt x="149755" y="759646"/>
                      <a:pt x="166659" y="750210"/>
                      <a:pt x="184268" y="739468"/>
                    </a:cubicBezTo>
                    <a:cubicBezTo>
                      <a:pt x="187991" y="737159"/>
                      <a:pt x="191513" y="734850"/>
                      <a:pt x="195236" y="732441"/>
                    </a:cubicBezTo>
                    <a:cubicBezTo>
                      <a:pt x="217271" y="706340"/>
                      <a:pt x="239307" y="683350"/>
                      <a:pt x="239307" y="683350"/>
                    </a:cubicBezTo>
                    <a:cubicBezTo>
                      <a:pt x="243433" y="678833"/>
                      <a:pt x="250577" y="678633"/>
                      <a:pt x="255004" y="682849"/>
                    </a:cubicBezTo>
                    <a:cubicBezTo>
                      <a:pt x="257922" y="685459"/>
                      <a:pt x="258425" y="689073"/>
                      <a:pt x="257721" y="692687"/>
                    </a:cubicBezTo>
                    <a:cubicBezTo>
                      <a:pt x="261142" y="692687"/>
                      <a:pt x="264462" y="693691"/>
                      <a:pt x="266777" y="696602"/>
                    </a:cubicBezTo>
                    <a:cubicBezTo>
                      <a:pt x="270399" y="701421"/>
                      <a:pt x="269493" y="708448"/>
                      <a:pt x="264563" y="712162"/>
                    </a:cubicBezTo>
                    <a:cubicBezTo>
                      <a:pt x="264563" y="712162"/>
                      <a:pt x="239307" y="731538"/>
                      <a:pt x="211435" y="750511"/>
                    </a:cubicBezTo>
                    <a:cubicBezTo>
                      <a:pt x="208216" y="754526"/>
                      <a:pt x="204996" y="758341"/>
                      <a:pt x="201876" y="762357"/>
                    </a:cubicBezTo>
                    <a:cubicBezTo>
                      <a:pt x="188796" y="779323"/>
                      <a:pt x="177225" y="795787"/>
                      <a:pt x="174105" y="805825"/>
                    </a:cubicBezTo>
                    <a:cubicBezTo>
                      <a:pt x="163540" y="839757"/>
                      <a:pt x="174105" y="865557"/>
                      <a:pt x="198959" y="884932"/>
                    </a:cubicBezTo>
                    <a:cubicBezTo>
                      <a:pt x="229748" y="908825"/>
                      <a:pt x="280260" y="923381"/>
                      <a:pt x="340531" y="932918"/>
                    </a:cubicBezTo>
                    <a:cubicBezTo>
                      <a:pt x="405934" y="943258"/>
                      <a:pt x="482506" y="947073"/>
                      <a:pt x="558978" y="947374"/>
                    </a:cubicBezTo>
                    <a:cubicBezTo>
                      <a:pt x="688073" y="947876"/>
                      <a:pt x="816465" y="938540"/>
                      <a:pt x="889414" y="931813"/>
                    </a:cubicBezTo>
                    <a:cubicBezTo>
                      <a:pt x="915978" y="929405"/>
                      <a:pt x="935197" y="927396"/>
                      <a:pt x="944353" y="926392"/>
                    </a:cubicBezTo>
                    <a:lnTo>
                      <a:pt x="952302" y="925690"/>
                    </a:lnTo>
                    <a:cubicBezTo>
                      <a:pt x="957233" y="925991"/>
                      <a:pt x="959346" y="928802"/>
                      <a:pt x="959949" y="929605"/>
                    </a:cubicBezTo>
                    <a:cubicBezTo>
                      <a:pt x="961660" y="931613"/>
                      <a:pt x="962364" y="933822"/>
                      <a:pt x="962465" y="936130"/>
                    </a:cubicBezTo>
                    <a:cubicBezTo>
                      <a:pt x="962465" y="938339"/>
                      <a:pt x="962163" y="942555"/>
                      <a:pt x="957233" y="945466"/>
                    </a:cubicBezTo>
                    <a:cubicBezTo>
                      <a:pt x="955723" y="946370"/>
                      <a:pt x="954013" y="946872"/>
                      <a:pt x="952302" y="946972"/>
                    </a:cubicBezTo>
                    <a:cubicBezTo>
                      <a:pt x="952302" y="946571"/>
                      <a:pt x="951799" y="946571"/>
                      <a:pt x="950994" y="946772"/>
                    </a:cubicBezTo>
                    <a:lnTo>
                      <a:pt x="951095" y="946972"/>
                    </a:lnTo>
                    <a:lnTo>
                      <a:pt x="950491" y="946872"/>
                    </a:lnTo>
                    <a:cubicBezTo>
                      <a:pt x="949485" y="947173"/>
                      <a:pt x="948177" y="947475"/>
                      <a:pt x="946869" y="947675"/>
                    </a:cubicBezTo>
                    <a:cubicBezTo>
                      <a:pt x="937712" y="948880"/>
                      <a:pt x="918393" y="951389"/>
                      <a:pt x="891729" y="954401"/>
                    </a:cubicBezTo>
                    <a:cubicBezTo>
                      <a:pt x="818377" y="962633"/>
                      <a:pt x="689080" y="975383"/>
                      <a:pt x="558978" y="976286"/>
                    </a:cubicBezTo>
                    <a:cubicBezTo>
                      <a:pt x="480896" y="976889"/>
                      <a:pt x="402513" y="973174"/>
                      <a:pt x="335802" y="962332"/>
                    </a:cubicBezTo>
                    <a:cubicBezTo>
                      <a:pt x="283681" y="953799"/>
                      <a:pt x="238603" y="940648"/>
                      <a:pt x="205700" y="922377"/>
                    </a:cubicBezTo>
                    <a:cubicBezTo>
                      <a:pt x="154987" y="894067"/>
                      <a:pt x="131342" y="853811"/>
                      <a:pt x="149856" y="798095"/>
                    </a:cubicBezTo>
                    <a:cubicBezTo>
                      <a:pt x="151365" y="793578"/>
                      <a:pt x="154384" y="787856"/>
                      <a:pt x="158207" y="781531"/>
                    </a:cubicBezTo>
                    <a:cubicBezTo>
                      <a:pt x="153378" y="783639"/>
                      <a:pt x="148548" y="785748"/>
                      <a:pt x="145026" y="786550"/>
                    </a:cubicBezTo>
                    <a:cubicBezTo>
                      <a:pt x="89484" y="798798"/>
                      <a:pt x="52556" y="772697"/>
                      <a:pt x="29615" y="722201"/>
                    </a:cubicBezTo>
                    <a:cubicBezTo>
                      <a:pt x="14522" y="689073"/>
                      <a:pt x="5768" y="644700"/>
                      <a:pt x="2145" y="594105"/>
                    </a:cubicBezTo>
                    <a:cubicBezTo>
                      <a:pt x="-2584" y="529254"/>
                      <a:pt x="938" y="453861"/>
                      <a:pt x="8484" y="379172"/>
                    </a:cubicBezTo>
                    <a:close/>
                    <a:moveTo>
                      <a:pt x="952302" y="946972"/>
                    </a:moveTo>
                    <a:cubicBezTo>
                      <a:pt x="951900" y="946972"/>
                      <a:pt x="951497" y="946972"/>
                      <a:pt x="951095" y="946972"/>
                    </a:cubicBezTo>
                    <a:cubicBezTo>
                      <a:pt x="952202" y="950887"/>
                      <a:pt x="953006" y="952293"/>
                      <a:pt x="952302" y="94697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 rot="10800000" flipH="1">
                <a:off x="1107825" y="1041611"/>
                <a:ext cx="245740" cy="229708"/>
              </a:xfrm>
              <a:custGeom>
                <a:avLst/>
                <a:gdLst/>
                <a:ahLst/>
                <a:cxnLst/>
                <a:rect l="l" t="t" r="r" b="b"/>
                <a:pathLst>
                  <a:path w="491479" h="459415" extrusionOk="0">
                    <a:moveTo>
                      <a:pt x="80923" y="10"/>
                    </a:moveTo>
                    <a:cubicBezTo>
                      <a:pt x="198850" y="2319"/>
                      <a:pt x="23771" y="338622"/>
                      <a:pt x="8779" y="427667"/>
                    </a:cubicBezTo>
                    <a:cubicBezTo>
                      <a:pt x="8779" y="427667"/>
                      <a:pt x="-37104" y="-2399"/>
                      <a:pt x="80923" y="10"/>
                    </a:cubicBezTo>
                    <a:close/>
                    <a:moveTo>
                      <a:pt x="45706" y="455576"/>
                    </a:moveTo>
                    <a:cubicBezTo>
                      <a:pt x="45706" y="455576"/>
                      <a:pt x="495378" y="488102"/>
                      <a:pt x="491454" y="363820"/>
                    </a:cubicBezTo>
                    <a:cubicBezTo>
                      <a:pt x="487530" y="239639"/>
                      <a:pt x="138579" y="436502"/>
                      <a:pt x="45706" y="455576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 rot="10800000" flipH="1">
                <a:off x="850400" y="764750"/>
                <a:ext cx="426277" cy="435940"/>
              </a:xfrm>
              <a:custGeom>
                <a:avLst/>
                <a:gdLst/>
                <a:ahLst/>
                <a:cxnLst/>
                <a:rect l="l" t="t" r="r" b="b"/>
                <a:pathLst>
                  <a:path w="852555" h="871879" extrusionOk="0">
                    <a:moveTo>
                      <a:pt x="781215" y="0"/>
                    </a:moveTo>
                    <a:cubicBezTo>
                      <a:pt x="820659" y="0"/>
                      <a:pt x="852555" y="30418"/>
                      <a:pt x="852555" y="67863"/>
                    </a:cubicBezTo>
                    <a:cubicBezTo>
                      <a:pt x="852555" y="105308"/>
                      <a:pt x="820659" y="135726"/>
                      <a:pt x="781215" y="135726"/>
                    </a:cubicBezTo>
                    <a:cubicBezTo>
                      <a:pt x="741873" y="135726"/>
                      <a:pt x="709876" y="105308"/>
                      <a:pt x="709876" y="67863"/>
                    </a:cubicBezTo>
                    <a:cubicBezTo>
                      <a:pt x="709876" y="30418"/>
                      <a:pt x="741873" y="0"/>
                      <a:pt x="781215" y="0"/>
                    </a:cubicBezTo>
                    <a:close/>
                    <a:moveTo>
                      <a:pt x="497265" y="804016"/>
                    </a:moveTo>
                    <a:cubicBezTo>
                      <a:pt x="497265" y="841461"/>
                      <a:pt x="529262" y="871879"/>
                      <a:pt x="568605" y="871879"/>
                    </a:cubicBezTo>
                    <a:cubicBezTo>
                      <a:pt x="608048" y="871879"/>
                      <a:pt x="640045" y="841461"/>
                      <a:pt x="640045" y="804016"/>
                    </a:cubicBezTo>
                    <a:cubicBezTo>
                      <a:pt x="640045" y="766471"/>
                      <a:pt x="608048" y="736053"/>
                      <a:pt x="568605" y="736053"/>
                    </a:cubicBezTo>
                    <a:cubicBezTo>
                      <a:pt x="529262" y="736053"/>
                      <a:pt x="497265" y="766471"/>
                      <a:pt x="497265" y="804016"/>
                    </a:cubicBezTo>
                    <a:close/>
                    <a:moveTo>
                      <a:pt x="0" y="350258"/>
                    </a:moveTo>
                    <a:cubicBezTo>
                      <a:pt x="0" y="387703"/>
                      <a:pt x="31997" y="418121"/>
                      <a:pt x="71340" y="418121"/>
                    </a:cubicBezTo>
                    <a:cubicBezTo>
                      <a:pt x="110783" y="418121"/>
                      <a:pt x="142780" y="387703"/>
                      <a:pt x="142780" y="350258"/>
                    </a:cubicBezTo>
                    <a:cubicBezTo>
                      <a:pt x="142780" y="312813"/>
                      <a:pt x="110783" y="282394"/>
                      <a:pt x="71340" y="282394"/>
                    </a:cubicBezTo>
                    <a:cubicBezTo>
                      <a:pt x="31997" y="282394"/>
                      <a:pt x="0" y="312813"/>
                      <a:pt x="0" y="350258"/>
                    </a:cubicBezTo>
                    <a:close/>
                    <a:moveTo>
                      <a:pt x="363843" y="419325"/>
                    </a:moveTo>
                    <a:cubicBezTo>
                      <a:pt x="363843" y="456770"/>
                      <a:pt x="395840" y="487188"/>
                      <a:pt x="435283" y="487188"/>
                    </a:cubicBezTo>
                    <a:cubicBezTo>
                      <a:pt x="474626" y="487188"/>
                      <a:pt x="506623" y="456770"/>
                      <a:pt x="506623" y="419325"/>
                    </a:cubicBezTo>
                    <a:cubicBezTo>
                      <a:pt x="506623" y="381880"/>
                      <a:pt x="474626" y="351462"/>
                      <a:pt x="435283" y="351462"/>
                    </a:cubicBezTo>
                    <a:cubicBezTo>
                      <a:pt x="395840" y="351462"/>
                      <a:pt x="363843" y="381880"/>
                      <a:pt x="363843" y="419325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 rot="10800000" flipH="1">
                <a:off x="323353" y="1133013"/>
                <a:ext cx="528350" cy="1014306"/>
              </a:xfrm>
              <a:custGeom>
                <a:avLst/>
                <a:gdLst/>
                <a:ahLst/>
                <a:cxnLst/>
                <a:rect l="l" t="t" r="r" b="b"/>
                <a:pathLst>
                  <a:path w="1056700" h="2028612" extrusionOk="0">
                    <a:moveTo>
                      <a:pt x="13883" y="1847180"/>
                    </a:moveTo>
                    <a:cubicBezTo>
                      <a:pt x="39239" y="1802206"/>
                      <a:pt x="90253" y="1772491"/>
                      <a:pt x="124565" y="1734243"/>
                    </a:cubicBezTo>
                    <a:cubicBezTo>
                      <a:pt x="160889" y="1693485"/>
                      <a:pt x="189465" y="1615784"/>
                      <a:pt x="249837" y="1603135"/>
                    </a:cubicBezTo>
                    <a:cubicBezTo>
                      <a:pt x="287871" y="1595104"/>
                      <a:pt x="331440" y="1561072"/>
                      <a:pt x="388190" y="1654835"/>
                    </a:cubicBezTo>
                    <a:cubicBezTo>
                      <a:pt x="410125" y="1690875"/>
                      <a:pt x="507626" y="1831520"/>
                      <a:pt x="529762" y="1888440"/>
                    </a:cubicBezTo>
                    <a:cubicBezTo>
                      <a:pt x="561860" y="1970358"/>
                      <a:pt x="536907" y="1963933"/>
                      <a:pt x="527448" y="1982104"/>
                    </a:cubicBezTo>
                    <a:cubicBezTo>
                      <a:pt x="518996" y="1998266"/>
                      <a:pt x="488609" y="1997563"/>
                      <a:pt x="472912" y="1997061"/>
                    </a:cubicBezTo>
                    <a:cubicBezTo>
                      <a:pt x="424816" y="1995455"/>
                      <a:pt x="379335" y="1988829"/>
                      <a:pt x="331239" y="1996359"/>
                    </a:cubicBezTo>
                    <a:cubicBezTo>
                      <a:pt x="278916" y="2004591"/>
                      <a:pt x="230015" y="2027479"/>
                      <a:pt x="176485" y="2028583"/>
                    </a:cubicBezTo>
                    <a:cubicBezTo>
                      <a:pt x="83512" y="2030391"/>
                      <a:pt x="-42163" y="1946766"/>
                      <a:pt x="13883" y="1847180"/>
                    </a:cubicBezTo>
                    <a:close/>
                    <a:moveTo>
                      <a:pt x="591443" y="1634255"/>
                    </a:moveTo>
                    <a:cubicBezTo>
                      <a:pt x="573331" y="1677423"/>
                      <a:pt x="556729" y="1723602"/>
                      <a:pt x="552201" y="1770182"/>
                    </a:cubicBezTo>
                    <a:cubicBezTo>
                      <a:pt x="552201" y="1770684"/>
                      <a:pt x="553408" y="1824292"/>
                      <a:pt x="561458" y="1818871"/>
                    </a:cubicBezTo>
                    <a:cubicBezTo>
                      <a:pt x="642558" y="1864648"/>
                      <a:pt x="907390" y="1795480"/>
                      <a:pt x="933451" y="1743478"/>
                    </a:cubicBezTo>
                    <a:cubicBezTo>
                      <a:pt x="958807" y="1692883"/>
                      <a:pt x="1010928" y="1663067"/>
                      <a:pt x="1038096" y="1614680"/>
                    </a:cubicBezTo>
                    <a:cubicBezTo>
                      <a:pt x="1088708" y="1525032"/>
                      <a:pt x="1028034" y="1401553"/>
                      <a:pt x="952267" y="1344733"/>
                    </a:cubicBezTo>
                    <a:cubicBezTo>
                      <a:pt x="831523" y="1254082"/>
                      <a:pt x="684416" y="1465100"/>
                      <a:pt x="636319" y="1545712"/>
                    </a:cubicBezTo>
                    <a:cubicBezTo>
                      <a:pt x="619214" y="1574323"/>
                      <a:pt x="604322" y="1603737"/>
                      <a:pt x="591443" y="1634255"/>
                    </a:cubicBezTo>
                    <a:close/>
                    <a:moveTo>
                      <a:pt x="545660" y="1335698"/>
                    </a:moveTo>
                    <a:cubicBezTo>
                      <a:pt x="560452" y="1388503"/>
                      <a:pt x="593254" y="1356880"/>
                      <a:pt x="684718" y="1333188"/>
                    </a:cubicBezTo>
                    <a:cubicBezTo>
                      <a:pt x="728387" y="1321945"/>
                      <a:pt x="756862" y="1286708"/>
                      <a:pt x="794595" y="1262414"/>
                    </a:cubicBezTo>
                    <a:cubicBezTo>
                      <a:pt x="839975" y="1233100"/>
                      <a:pt x="894511" y="1216034"/>
                      <a:pt x="934860" y="1179995"/>
                    </a:cubicBezTo>
                    <a:cubicBezTo>
                      <a:pt x="966756" y="1151584"/>
                      <a:pt x="1000665" y="1110526"/>
                      <a:pt x="986981" y="1066354"/>
                    </a:cubicBezTo>
                    <a:cubicBezTo>
                      <a:pt x="972290" y="1018970"/>
                      <a:pt x="929426" y="981927"/>
                      <a:pt x="894611" y="947795"/>
                    </a:cubicBezTo>
                    <a:cubicBezTo>
                      <a:pt x="821259" y="875816"/>
                      <a:pt x="755856" y="811265"/>
                      <a:pt x="657047" y="899206"/>
                    </a:cubicBezTo>
                    <a:cubicBezTo>
                      <a:pt x="602410" y="947795"/>
                      <a:pt x="592449" y="1031921"/>
                      <a:pt x="576148" y="1097575"/>
                    </a:cubicBezTo>
                    <a:cubicBezTo>
                      <a:pt x="569004" y="1126086"/>
                      <a:pt x="532681" y="1306284"/>
                      <a:pt x="545660" y="1335698"/>
                    </a:cubicBezTo>
                    <a:close/>
                    <a:moveTo>
                      <a:pt x="532681" y="1132611"/>
                    </a:moveTo>
                    <a:cubicBezTo>
                      <a:pt x="532379" y="1119159"/>
                      <a:pt x="530165" y="1105305"/>
                      <a:pt x="527951" y="1091753"/>
                    </a:cubicBezTo>
                    <a:cubicBezTo>
                      <a:pt x="521813" y="1055010"/>
                      <a:pt x="512959" y="1017866"/>
                      <a:pt x="496457" y="981626"/>
                    </a:cubicBezTo>
                    <a:cubicBezTo>
                      <a:pt x="458725" y="898805"/>
                      <a:pt x="376719" y="823111"/>
                      <a:pt x="293406" y="773419"/>
                    </a:cubicBezTo>
                    <a:cubicBezTo>
                      <a:pt x="255975" y="751132"/>
                      <a:pt x="258289" y="713487"/>
                      <a:pt x="223273" y="731657"/>
                    </a:cubicBezTo>
                    <a:cubicBezTo>
                      <a:pt x="175982" y="756252"/>
                      <a:pt x="122452" y="842989"/>
                      <a:pt x="102127" y="886357"/>
                    </a:cubicBezTo>
                    <a:cubicBezTo>
                      <a:pt x="83512" y="926010"/>
                      <a:pt x="34711" y="946289"/>
                      <a:pt x="19316" y="985340"/>
                    </a:cubicBezTo>
                    <a:cubicBezTo>
                      <a:pt x="-4128" y="1045072"/>
                      <a:pt x="60168" y="1119761"/>
                      <a:pt x="127382" y="1141546"/>
                    </a:cubicBezTo>
                    <a:cubicBezTo>
                      <a:pt x="175982" y="1157307"/>
                      <a:pt x="238769" y="1153291"/>
                      <a:pt x="301153" y="1159816"/>
                    </a:cubicBezTo>
                    <a:cubicBezTo>
                      <a:pt x="403685" y="1170558"/>
                      <a:pt x="504306" y="1182103"/>
                      <a:pt x="531976" y="1150882"/>
                    </a:cubicBezTo>
                    <a:cubicBezTo>
                      <a:pt x="530366" y="1156503"/>
                      <a:pt x="532882" y="1138735"/>
                      <a:pt x="532681" y="1132611"/>
                    </a:cubicBezTo>
                    <a:close/>
                    <a:moveTo>
                      <a:pt x="848226" y="254307"/>
                    </a:moveTo>
                    <a:cubicBezTo>
                      <a:pt x="868249" y="209333"/>
                      <a:pt x="865331" y="113662"/>
                      <a:pt x="788055" y="147091"/>
                    </a:cubicBezTo>
                    <a:cubicBezTo>
                      <a:pt x="705747" y="182629"/>
                      <a:pt x="670530" y="296771"/>
                      <a:pt x="649098" y="372766"/>
                    </a:cubicBezTo>
                    <a:cubicBezTo>
                      <a:pt x="647991" y="376581"/>
                      <a:pt x="625452" y="460004"/>
                      <a:pt x="630282" y="460205"/>
                    </a:cubicBezTo>
                    <a:lnTo>
                      <a:pt x="647287" y="446652"/>
                    </a:lnTo>
                    <a:cubicBezTo>
                      <a:pt x="722350" y="409408"/>
                      <a:pt x="815323" y="328193"/>
                      <a:pt x="848226" y="254307"/>
                    </a:cubicBezTo>
                    <a:close/>
                    <a:moveTo>
                      <a:pt x="357199" y="365538"/>
                    </a:moveTo>
                    <a:cubicBezTo>
                      <a:pt x="349954" y="349978"/>
                      <a:pt x="297129" y="264848"/>
                      <a:pt x="272778" y="284122"/>
                    </a:cubicBezTo>
                    <a:cubicBezTo>
                      <a:pt x="257384" y="296370"/>
                      <a:pt x="260100" y="329900"/>
                      <a:pt x="260503" y="346364"/>
                    </a:cubicBezTo>
                    <a:cubicBezTo>
                      <a:pt x="261308" y="389431"/>
                      <a:pt x="277004" y="503974"/>
                      <a:pt x="344722" y="498855"/>
                    </a:cubicBezTo>
                    <a:cubicBezTo>
                      <a:pt x="416665" y="493333"/>
                      <a:pt x="360419" y="372666"/>
                      <a:pt x="357199" y="365538"/>
                    </a:cubicBezTo>
                    <a:close/>
                    <a:moveTo>
                      <a:pt x="484584" y="118882"/>
                    </a:moveTo>
                    <a:cubicBezTo>
                      <a:pt x="495753" y="75514"/>
                      <a:pt x="470900" y="-12226"/>
                      <a:pt x="429444" y="1427"/>
                    </a:cubicBezTo>
                    <a:cubicBezTo>
                      <a:pt x="385876" y="15782"/>
                      <a:pt x="381348" y="154319"/>
                      <a:pt x="450977" y="159038"/>
                    </a:cubicBezTo>
                    <a:cubicBezTo>
                      <a:pt x="470900" y="160443"/>
                      <a:pt x="480760" y="133238"/>
                      <a:pt x="484584" y="118882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 rot="10800000" flipH="1">
                <a:off x="329503" y="965974"/>
                <a:ext cx="492271" cy="1129201"/>
              </a:xfrm>
              <a:custGeom>
                <a:avLst/>
                <a:gdLst/>
                <a:ahLst/>
                <a:cxnLst/>
                <a:rect l="l" t="t" r="r" b="b"/>
                <a:pathLst>
                  <a:path w="984542" h="2258401" extrusionOk="0">
                    <a:moveTo>
                      <a:pt x="39416" y="1870385"/>
                    </a:moveTo>
                    <a:cubicBezTo>
                      <a:pt x="34988" y="1874200"/>
                      <a:pt x="34385" y="1880925"/>
                      <a:pt x="38208" y="1885443"/>
                    </a:cubicBezTo>
                    <a:cubicBezTo>
                      <a:pt x="55616" y="1906926"/>
                      <a:pt x="81374" y="1908332"/>
                      <a:pt x="107737" y="1898995"/>
                    </a:cubicBezTo>
                    <a:cubicBezTo>
                      <a:pt x="140137" y="1887652"/>
                      <a:pt x="173140" y="1859241"/>
                      <a:pt x="188132" y="1840569"/>
                    </a:cubicBezTo>
                    <a:cubicBezTo>
                      <a:pt x="200006" y="1825712"/>
                      <a:pt x="210168" y="1809549"/>
                      <a:pt x="218117" y="1792483"/>
                    </a:cubicBezTo>
                    <a:cubicBezTo>
                      <a:pt x="222746" y="1782344"/>
                      <a:pt x="224758" y="1771401"/>
                      <a:pt x="227777" y="1760660"/>
                    </a:cubicBezTo>
                    <a:cubicBezTo>
                      <a:pt x="228179" y="1760660"/>
                      <a:pt x="228380" y="1760961"/>
                      <a:pt x="228783" y="1760961"/>
                    </a:cubicBezTo>
                    <a:cubicBezTo>
                      <a:pt x="230493" y="1760860"/>
                      <a:pt x="232003" y="1760258"/>
                      <a:pt x="233411" y="1759455"/>
                    </a:cubicBezTo>
                    <a:cubicBezTo>
                      <a:pt x="241662" y="1762065"/>
                      <a:pt x="254139" y="1769594"/>
                      <a:pt x="255447" y="1770297"/>
                    </a:cubicBezTo>
                    <a:cubicBezTo>
                      <a:pt x="266817" y="1775718"/>
                      <a:pt x="278087" y="1780637"/>
                      <a:pt x="289658" y="1784954"/>
                    </a:cubicBezTo>
                    <a:cubicBezTo>
                      <a:pt x="301431" y="1789270"/>
                      <a:pt x="313405" y="1792784"/>
                      <a:pt x="325982" y="1795595"/>
                    </a:cubicBezTo>
                    <a:cubicBezTo>
                      <a:pt x="346207" y="1799912"/>
                      <a:pt x="367136" y="1801719"/>
                      <a:pt x="387662" y="1805031"/>
                    </a:cubicBezTo>
                    <a:cubicBezTo>
                      <a:pt x="395813" y="1806336"/>
                      <a:pt x="403862" y="1807742"/>
                      <a:pt x="411912" y="1809950"/>
                    </a:cubicBezTo>
                    <a:cubicBezTo>
                      <a:pt x="431835" y="1814970"/>
                      <a:pt x="450751" y="1824406"/>
                      <a:pt x="468158" y="1836152"/>
                    </a:cubicBezTo>
                    <a:cubicBezTo>
                      <a:pt x="486270" y="1848299"/>
                      <a:pt x="502872" y="1862755"/>
                      <a:pt x="516959" y="1878014"/>
                    </a:cubicBezTo>
                    <a:cubicBezTo>
                      <a:pt x="517764" y="1879018"/>
                      <a:pt x="519072" y="1879018"/>
                      <a:pt x="520179" y="1879620"/>
                    </a:cubicBezTo>
                    <a:cubicBezTo>
                      <a:pt x="520280" y="1905019"/>
                      <a:pt x="519978" y="1930417"/>
                      <a:pt x="520179" y="1955816"/>
                    </a:cubicBezTo>
                    <a:cubicBezTo>
                      <a:pt x="521185" y="2053293"/>
                      <a:pt x="523701" y="2150571"/>
                      <a:pt x="529034" y="2247848"/>
                    </a:cubicBezTo>
                    <a:cubicBezTo>
                      <a:pt x="529336" y="2253971"/>
                      <a:pt x="534568" y="2258690"/>
                      <a:pt x="540706" y="2258388"/>
                    </a:cubicBezTo>
                    <a:cubicBezTo>
                      <a:pt x="543221" y="2258288"/>
                      <a:pt x="545234" y="2256883"/>
                      <a:pt x="547045" y="2255377"/>
                    </a:cubicBezTo>
                    <a:cubicBezTo>
                      <a:pt x="551371" y="2258087"/>
                      <a:pt x="556201" y="2258388"/>
                      <a:pt x="558717" y="2256682"/>
                    </a:cubicBezTo>
                    <a:cubicBezTo>
                      <a:pt x="562943" y="2253771"/>
                      <a:pt x="564351" y="2248350"/>
                      <a:pt x="562440" y="2243832"/>
                    </a:cubicBezTo>
                    <a:lnTo>
                      <a:pt x="562037" y="2243933"/>
                    </a:lnTo>
                    <a:cubicBezTo>
                      <a:pt x="560729" y="2244234"/>
                      <a:pt x="560226" y="2242627"/>
                      <a:pt x="560125" y="2240319"/>
                    </a:cubicBezTo>
                    <a:cubicBezTo>
                      <a:pt x="559723" y="2240017"/>
                      <a:pt x="559320" y="2239616"/>
                      <a:pt x="558918" y="2239415"/>
                    </a:cubicBezTo>
                    <a:lnTo>
                      <a:pt x="560025" y="2239917"/>
                    </a:lnTo>
                    <a:cubicBezTo>
                      <a:pt x="559823" y="2235500"/>
                      <a:pt x="561031" y="2229075"/>
                      <a:pt x="561031" y="2228673"/>
                    </a:cubicBezTo>
                    <a:cubicBezTo>
                      <a:pt x="560930" y="2222751"/>
                      <a:pt x="561031" y="2216928"/>
                      <a:pt x="561232" y="2211005"/>
                    </a:cubicBezTo>
                    <a:cubicBezTo>
                      <a:pt x="561433" y="2205182"/>
                      <a:pt x="561735" y="2199360"/>
                      <a:pt x="562238" y="2193537"/>
                    </a:cubicBezTo>
                    <a:cubicBezTo>
                      <a:pt x="563748" y="2175869"/>
                      <a:pt x="566062" y="2158100"/>
                      <a:pt x="568980" y="2140532"/>
                    </a:cubicBezTo>
                    <a:cubicBezTo>
                      <a:pt x="571999" y="2122863"/>
                      <a:pt x="575520" y="2105395"/>
                      <a:pt x="579746" y="2088128"/>
                    </a:cubicBezTo>
                    <a:cubicBezTo>
                      <a:pt x="593129" y="2032011"/>
                      <a:pt x="621604" y="1975492"/>
                      <a:pt x="662557" y="1931020"/>
                    </a:cubicBezTo>
                    <a:cubicBezTo>
                      <a:pt x="701899" y="1888254"/>
                      <a:pt x="753115" y="1856631"/>
                      <a:pt x="814091" y="1848400"/>
                    </a:cubicBezTo>
                    <a:cubicBezTo>
                      <a:pt x="832404" y="1845890"/>
                      <a:pt x="852930" y="1845689"/>
                      <a:pt x="872551" y="1849002"/>
                    </a:cubicBezTo>
                    <a:cubicBezTo>
                      <a:pt x="891266" y="1852114"/>
                      <a:pt x="909278" y="1858438"/>
                      <a:pt x="923364" y="1869682"/>
                    </a:cubicBezTo>
                    <a:cubicBezTo>
                      <a:pt x="946507" y="1888053"/>
                      <a:pt x="955764" y="1919575"/>
                      <a:pt x="954758" y="1950997"/>
                    </a:cubicBezTo>
                    <a:cubicBezTo>
                      <a:pt x="953752" y="1982921"/>
                      <a:pt x="942080" y="2015246"/>
                      <a:pt x="920648" y="2034521"/>
                    </a:cubicBezTo>
                    <a:cubicBezTo>
                      <a:pt x="914711" y="2039841"/>
                      <a:pt x="908070" y="2044158"/>
                      <a:pt x="900825" y="2047270"/>
                    </a:cubicBezTo>
                    <a:cubicBezTo>
                      <a:pt x="893782" y="2050282"/>
                      <a:pt x="886135" y="2052189"/>
                      <a:pt x="878085" y="2052792"/>
                    </a:cubicBezTo>
                    <a:cubicBezTo>
                      <a:pt x="871243" y="2053193"/>
                      <a:pt x="864200" y="2053394"/>
                      <a:pt x="857156" y="2052892"/>
                    </a:cubicBezTo>
                    <a:cubicBezTo>
                      <a:pt x="850515" y="2052390"/>
                      <a:pt x="843774" y="2051386"/>
                      <a:pt x="837435" y="2049479"/>
                    </a:cubicBezTo>
                    <a:cubicBezTo>
                      <a:pt x="832806" y="2048174"/>
                      <a:pt x="828278" y="2046367"/>
                      <a:pt x="824253" y="2043957"/>
                    </a:cubicBezTo>
                    <a:cubicBezTo>
                      <a:pt x="820229" y="2041649"/>
                      <a:pt x="816606" y="2038737"/>
                      <a:pt x="813387" y="2035324"/>
                    </a:cubicBezTo>
                    <a:cubicBezTo>
                      <a:pt x="793866" y="2014242"/>
                      <a:pt x="798595" y="1991655"/>
                      <a:pt x="811676" y="1978704"/>
                    </a:cubicBezTo>
                    <a:cubicBezTo>
                      <a:pt x="819323" y="1971276"/>
                      <a:pt x="829385" y="1966658"/>
                      <a:pt x="838843" y="1968365"/>
                    </a:cubicBezTo>
                    <a:cubicBezTo>
                      <a:pt x="846994" y="1969770"/>
                      <a:pt x="853936" y="1976195"/>
                      <a:pt x="858162" y="1988342"/>
                    </a:cubicBezTo>
                    <a:cubicBezTo>
                      <a:pt x="860074" y="1994064"/>
                      <a:pt x="866413" y="1997276"/>
                      <a:pt x="872249" y="1995269"/>
                    </a:cubicBezTo>
                    <a:cubicBezTo>
                      <a:pt x="878085" y="1993361"/>
                      <a:pt x="881205" y="1987037"/>
                      <a:pt x="879192" y="1981214"/>
                    </a:cubicBezTo>
                    <a:cubicBezTo>
                      <a:pt x="873759" y="1964449"/>
                      <a:pt x="864300" y="1954511"/>
                      <a:pt x="853735" y="1949290"/>
                    </a:cubicBezTo>
                    <a:cubicBezTo>
                      <a:pt x="835120" y="1939954"/>
                      <a:pt x="811575" y="1945978"/>
                      <a:pt x="795074" y="1961538"/>
                    </a:cubicBezTo>
                    <a:cubicBezTo>
                      <a:pt x="773541" y="1981817"/>
                      <a:pt x="763781" y="2017957"/>
                      <a:pt x="794470" y="2052390"/>
                    </a:cubicBezTo>
                    <a:cubicBezTo>
                      <a:pt x="799199" y="2057811"/>
                      <a:pt x="804834" y="2062328"/>
                      <a:pt x="810871" y="2066043"/>
                    </a:cubicBezTo>
                    <a:cubicBezTo>
                      <a:pt x="816707" y="2069657"/>
                      <a:pt x="823147" y="2072468"/>
                      <a:pt x="829989" y="2074576"/>
                    </a:cubicBezTo>
                    <a:cubicBezTo>
                      <a:pt x="838038" y="2077086"/>
                      <a:pt x="846491" y="2078592"/>
                      <a:pt x="855043" y="2079294"/>
                    </a:cubicBezTo>
                    <a:cubicBezTo>
                      <a:pt x="863294" y="2079997"/>
                      <a:pt x="871646" y="2080097"/>
                      <a:pt x="879695" y="2079595"/>
                    </a:cubicBezTo>
                    <a:cubicBezTo>
                      <a:pt x="890864" y="2079093"/>
                      <a:pt x="901530" y="2076584"/>
                      <a:pt x="911491" y="2072468"/>
                    </a:cubicBezTo>
                    <a:cubicBezTo>
                      <a:pt x="921553" y="2068352"/>
                      <a:pt x="930810" y="2062529"/>
                      <a:pt x="939162" y="2055301"/>
                    </a:cubicBezTo>
                    <a:cubicBezTo>
                      <a:pt x="966229" y="2031609"/>
                      <a:pt x="982328" y="1991956"/>
                      <a:pt x="984038" y="1952001"/>
                    </a:cubicBezTo>
                    <a:cubicBezTo>
                      <a:pt x="985749" y="1911143"/>
                      <a:pt x="972165" y="1870485"/>
                      <a:pt x="942180" y="1846392"/>
                    </a:cubicBezTo>
                    <a:cubicBezTo>
                      <a:pt x="927590" y="1834747"/>
                      <a:pt x="909982" y="1826816"/>
                      <a:pt x="891065" y="1822098"/>
                    </a:cubicBezTo>
                    <a:cubicBezTo>
                      <a:pt x="864401" y="1815572"/>
                      <a:pt x="835322" y="1815371"/>
                      <a:pt x="809965" y="1818985"/>
                    </a:cubicBezTo>
                    <a:cubicBezTo>
                      <a:pt x="742147" y="1828924"/>
                      <a:pt x="685297" y="1864261"/>
                      <a:pt x="642030" y="1912548"/>
                    </a:cubicBezTo>
                    <a:cubicBezTo>
                      <a:pt x="598764" y="1960936"/>
                      <a:pt x="569181" y="2022173"/>
                      <a:pt x="555799" y="2082607"/>
                    </a:cubicBezTo>
                    <a:cubicBezTo>
                      <a:pt x="553082" y="2095156"/>
                      <a:pt x="550969" y="2107905"/>
                      <a:pt x="548755" y="2120655"/>
                    </a:cubicBezTo>
                    <a:cubicBezTo>
                      <a:pt x="547548" y="2065641"/>
                      <a:pt x="545535" y="2010728"/>
                      <a:pt x="545435" y="1955715"/>
                    </a:cubicBezTo>
                    <a:cubicBezTo>
                      <a:pt x="545334" y="1884740"/>
                      <a:pt x="546240" y="1813765"/>
                      <a:pt x="546944" y="1742690"/>
                    </a:cubicBezTo>
                    <a:cubicBezTo>
                      <a:pt x="555497" y="1716488"/>
                      <a:pt x="568376" y="1691190"/>
                      <a:pt x="585280" y="1667398"/>
                    </a:cubicBezTo>
                    <a:cubicBezTo>
                      <a:pt x="603996" y="1641297"/>
                      <a:pt x="626837" y="1617304"/>
                      <a:pt x="651287" y="1595720"/>
                    </a:cubicBezTo>
                    <a:cubicBezTo>
                      <a:pt x="676442" y="1573434"/>
                      <a:pt x="703409" y="1553657"/>
                      <a:pt x="730274" y="1537896"/>
                    </a:cubicBezTo>
                    <a:cubicBezTo>
                      <a:pt x="758247" y="1521633"/>
                      <a:pt x="785615" y="1510188"/>
                      <a:pt x="810770" y="1503964"/>
                    </a:cubicBezTo>
                    <a:cubicBezTo>
                      <a:pt x="817512" y="1520127"/>
                      <a:pt x="824555" y="1536390"/>
                      <a:pt x="829888" y="1553557"/>
                    </a:cubicBezTo>
                    <a:cubicBezTo>
                      <a:pt x="833611" y="1565804"/>
                      <a:pt x="836127" y="1573434"/>
                      <a:pt x="837535" y="1578754"/>
                    </a:cubicBezTo>
                    <a:cubicBezTo>
                      <a:pt x="838441" y="1581766"/>
                      <a:pt x="838944" y="1583573"/>
                      <a:pt x="838843" y="1585280"/>
                    </a:cubicBezTo>
                    <a:cubicBezTo>
                      <a:pt x="838441" y="1591403"/>
                      <a:pt x="835020" y="1597326"/>
                      <a:pt x="830995" y="1621319"/>
                    </a:cubicBezTo>
                    <a:cubicBezTo>
                      <a:pt x="829486" y="1630153"/>
                      <a:pt x="831398" y="1638687"/>
                      <a:pt x="836429" y="1646015"/>
                    </a:cubicBezTo>
                    <a:cubicBezTo>
                      <a:pt x="844478" y="1657761"/>
                      <a:pt x="860477" y="1666896"/>
                      <a:pt x="878186" y="1668101"/>
                    </a:cubicBezTo>
                    <a:cubicBezTo>
                      <a:pt x="898511" y="1669506"/>
                      <a:pt x="920748" y="1661475"/>
                      <a:pt x="932923" y="1636880"/>
                    </a:cubicBezTo>
                    <a:cubicBezTo>
                      <a:pt x="935841" y="1631458"/>
                      <a:pt x="933728" y="1624733"/>
                      <a:pt x="928295" y="1621922"/>
                    </a:cubicBezTo>
                    <a:cubicBezTo>
                      <a:pt x="922761" y="1619111"/>
                      <a:pt x="916120" y="1621219"/>
                      <a:pt x="913202" y="1626640"/>
                    </a:cubicBezTo>
                    <a:cubicBezTo>
                      <a:pt x="905454" y="1640695"/>
                      <a:pt x="892273" y="1645011"/>
                      <a:pt x="880299" y="1643706"/>
                    </a:cubicBezTo>
                    <a:cubicBezTo>
                      <a:pt x="873557" y="1643003"/>
                      <a:pt x="867118" y="1640293"/>
                      <a:pt x="862489" y="1636579"/>
                    </a:cubicBezTo>
                    <a:cubicBezTo>
                      <a:pt x="858967" y="1633667"/>
                      <a:pt x="856251" y="1630153"/>
                      <a:pt x="857056" y="1626138"/>
                    </a:cubicBezTo>
                    <a:cubicBezTo>
                      <a:pt x="862288" y="1600539"/>
                      <a:pt x="865910" y="1594214"/>
                      <a:pt x="866615" y="1587789"/>
                    </a:cubicBezTo>
                    <a:cubicBezTo>
                      <a:pt x="867319" y="1580762"/>
                      <a:pt x="865407" y="1573434"/>
                      <a:pt x="857659" y="1545526"/>
                    </a:cubicBezTo>
                    <a:cubicBezTo>
                      <a:pt x="852025" y="1525649"/>
                      <a:pt x="844377" y="1506675"/>
                      <a:pt x="836730" y="1488003"/>
                    </a:cubicBezTo>
                    <a:cubicBezTo>
                      <a:pt x="829385" y="1470033"/>
                      <a:pt x="821939" y="1452264"/>
                      <a:pt x="817009" y="1433993"/>
                    </a:cubicBezTo>
                    <a:cubicBezTo>
                      <a:pt x="810972" y="1411707"/>
                      <a:pt x="808355" y="1388517"/>
                      <a:pt x="814896" y="1362918"/>
                    </a:cubicBezTo>
                    <a:cubicBezTo>
                      <a:pt x="819927" y="1342740"/>
                      <a:pt x="828983" y="1323866"/>
                      <a:pt x="840956" y="1306800"/>
                    </a:cubicBezTo>
                    <a:cubicBezTo>
                      <a:pt x="853031" y="1289634"/>
                      <a:pt x="867923" y="1274274"/>
                      <a:pt x="884927" y="1261425"/>
                    </a:cubicBezTo>
                    <a:cubicBezTo>
                      <a:pt x="887242" y="1259617"/>
                      <a:pt x="895694" y="1252791"/>
                      <a:pt x="904247" y="1247671"/>
                    </a:cubicBezTo>
                    <a:cubicBezTo>
                      <a:pt x="906863" y="1246065"/>
                      <a:pt x="910586" y="1243053"/>
                      <a:pt x="912900" y="1242150"/>
                    </a:cubicBezTo>
                    <a:cubicBezTo>
                      <a:pt x="912296" y="1241748"/>
                      <a:pt x="911793" y="1241246"/>
                      <a:pt x="911491" y="1241045"/>
                    </a:cubicBezTo>
                    <a:cubicBezTo>
                      <a:pt x="911994" y="1241447"/>
                      <a:pt x="912497" y="1241748"/>
                      <a:pt x="913000" y="1242049"/>
                    </a:cubicBezTo>
                    <a:cubicBezTo>
                      <a:pt x="914107" y="1241648"/>
                      <a:pt x="914812" y="1241648"/>
                      <a:pt x="914912" y="1242552"/>
                    </a:cubicBezTo>
                    <a:cubicBezTo>
                      <a:pt x="914912" y="1242752"/>
                      <a:pt x="914912" y="1242853"/>
                      <a:pt x="914812" y="1242953"/>
                    </a:cubicBezTo>
                    <a:cubicBezTo>
                      <a:pt x="918937" y="1244459"/>
                      <a:pt x="923566" y="1243355"/>
                      <a:pt x="926584" y="1239941"/>
                    </a:cubicBezTo>
                    <a:cubicBezTo>
                      <a:pt x="930408" y="1235424"/>
                      <a:pt x="929905" y="1228698"/>
                      <a:pt x="925377" y="1224883"/>
                    </a:cubicBezTo>
                    <a:cubicBezTo>
                      <a:pt x="921453" y="1221369"/>
                      <a:pt x="914610" y="1219964"/>
                      <a:pt x="906158" y="1222674"/>
                    </a:cubicBezTo>
                    <a:cubicBezTo>
                      <a:pt x="893782" y="1226489"/>
                      <a:pt x="875167" y="1239941"/>
                      <a:pt x="871243" y="1242652"/>
                    </a:cubicBezTo>
                    <a:cubicBezTo>
                      <a:pt x="851622" y="1256305"/>
                      <a:pt x="834215" y="1272869"/>
                      <a:pt x="820027" y="1291642"/>
                    </a:cubicBezTo>
                    <a:cubicBezTo>
                      <a:pt x="805437" y="1310916"/>
                      <a:pt x="794470" y="1332600"/>
                      <a:pt x="787829" y="1355790"/>
                    </a:cubicBezTo>
                    <a:cubicBezTo>
                      <a:pt x="779276" y="1386509"/>
                      <a:pt x="781188" y="1414518"/>
                      <a:pt x="788131" y="1441623"/>
                    </a:cubicBezTo>
                    <a:cubicBezTo>
                      <a:pt x="791753" y="1455577"/>
                      <a:pt x="797589" y="1469130"/>
                      <a:pt x="803023" y="1482782"/>
                    </a:cubicBezTo>
                    <a:cubicBezTo>
                      <a:pt x="770522" y="1489308"/>
                      <a:pt x="734500" y="1502559"/>
                      <a:pt x="698579" y="1524042"/>
                    </a:cubicBezTo>
                    <a:cubicBezTo>
                      <a:pt x="675336" y="1537796"/>
                      <a:pt x="652495" y="1554360"/>
                      <a:pt x="631364" y="1573333"/>
                    </a:cubicBezTo>
                    <a:cubicBezTo>
                      <a:pt x="605304" y="1596623"/>
                      <a:pt x="581859" y="1623528"/>
                      <a:pt x="563144" y="1652339"/>
                    </a:cubicBezTo>
                    <a:cubicBezTo>
                      <a:pt x="557006" y="1661776"/>
                      <a:pt x="552378" y="1671815"/>
                      <a:pt x="547347" y="1681653"/>
                    </a:cubicBezTo>
                    <a:cubicBezTo>
                      <a:pt x="548655" y="1546028"/>
                      <a:pt x="549560" y="1410402"/>
                      <a:pt x="546340" y="1274877"/>
                    </a:cubicBezTo>
                    <a:lnTo>
                      <a:pt x="546139" y="1269155"/>
                    </a:lnTo>
                    <a:cubicBezTo>
                      <a:pt x="554591" y="1244559"/>
                      <a:pt x="571697" y="1199183"/>
                      <a:pt x="594336" y="1163545"/>
                    </a:cubicBezTo>
                    <a:cubicBezTo>
                      <a:pt x="604197" y="1147885"/>
                      <a:pt x="615064" y="1134231"/>
                      <a:pt x="626837" y="1125899"/>
                    </a:cubicBezTo>
                    <a:cubicBezTo>
                      <a:pt x="634282" y="1120579"/>
                      <a:pt x="642030" y="1117667"/>
                      <a:pt x="650180" y="1119374"/>
                    </a:cubicBezTo>
                    <a:cubicBezTo>
                      <a:pt x="661148" y="1121683"/>
                      <a:pt x="673424" y="1120980"/>
                      <a:pt x="686605" y="1117868"/>
                    </a:cubicBezTo>
                    <a:cubicBezTo>
                      <a:pt x="700792" y="1114656"/>
                      <a:pt x="716087" y="1108632"/>
                      <a:pt x="731985" y="1101404"/>
                    </a:cubicBezTo>
                    <a:cubicBezTo>
                      <a:pt x="765089" y="1086346"/>
                      <a:pt x="800910" y="1066067"/>
                      <a:pt x="834114" y="1060245"/>
                    </a:cubicBezTo>
                    <a:cubicBezTo>
                      <a:pt x="857257" y="1056229"/>
                      <a:pt x="878991" y="1059542"/>
                      <a:pt x="896499" y="1079821"/>
                    </a:cubicBezTo>
                    <a:cubicBezTo>
                      <a:pt x="900423" y="1084639"/>
                      <a:pt x="907366" y="1085242"/>
                      <a:pt x="912095" y="1081427"/>
                    </a:cubicBezTo>
                    <a:cubicBezTo>
                      <a:pt x="916925" y="1077512"/>
                      <a:pt x="917528" y="1070485"/>
                      <a:pt x="913705" y="1065766"/>
                    </a:cubicBezTo>
                    <a:cubicBezTo>
                      <a:pt x="899719" y="1047997"/>
                      <a:pt x="883116" y="1039364"/>
                      <a:pt x="865105" y="1035850"/>
                    </a:cubicBezTo>
                    <a:cubicBezTo>
                      <a:pt x="863898" y="1033842"/>
                      <a:pt x="862389" y="1031835"/>
                      <a:pt x="859974" y="1030931"/>
                    </a:cubicBezTo>
                    <a:cubicBezTo>
                      <a:pt x="851823" y="1027518"/>
                      <a:pt x="846088" y="1018282"/>
                      <a:pt x="840856" y="1008143"/>
                    </a:cubicBezTo>
                    <a:cubicBezTo>
                      <a:pt x="831498" y="990274"/>
                      <a:pt x="825260" y="968590"/>
                      <a:pt x="820531" y="956141"/>
                    </a:cubicBezTo>
                    <a:cubicBezTo>
                      <a:pt x="813185" y="937469"/>
                      <a:pt x="803324" y="920202"/>
                      <a:pt x="793464" y="903236"/>
                    </a:cubicBezTo>
                    <a:cubicBezTo>
                      <a:pt x="784207" y="887375"/>
                      <a:pt x="775050" y="871815"/>
                      <a:pt x="769315" y="854849"/>
                    </a:cubicBezTo>
                    <a:cubicBezTo>
                      <a:pt x="764888" y="841698"/>
                      <a:pt x="762271" y="827844"/>
                      <a:pt x="763680" y="812183"/>
                    </a:cubicBezTo>
                    <a:cubicBezTo>
                      <a:pt x="764083" y="806260"/>
                      <a:pt x="765391" y="797225"/>
                      <a:pt x="768812" y="789495"/>
                    </a:cubicBezTo>
                    <a:cubicBezTo>
                      <a:pt x="770925" y="784777"/>
                      <a:pt x="773138" y="779758"/>
                      <a:pt x="778270" y="779356"/>
                    </a:cubicBezTo>
                    <a:cubicBezTo>
                      <a:pt x="780182" y="779256"/>
                      <a:pt x="781691" y="780761"/>
                      <a:pt x="783100" y="782167"/>
                    </a:cubicBezTo>
                    <a:cubicBezTo>
                      <a:pt x="785313" y="784275"/>
                      <a:pt x="787326" y="786685"/>
                      <a:pt x="788936" y="788793"/>
                    </a:cubicBezTo>
                    <a:cubicBezTo>
                      <a:pt x="790043" y="790097"/>
                      <a:pt x="793162" y="792507"/>
                      <a:pt x="795476" y="794615"/>
                    </a:cubicBezTo>
                    <a:cubicBezTo>
                      <a:pt x="795677" y="795418"/>
                      <a:pt x="796080" y="796221"/>
                      <a:pt x="796583" y="796924"/>
                    </a:cubicBezTo>
                    <a:cubicBezTo>
                      <a:pt x="796482" y="796623"/>
                      <a:pt x="796482" y="796422"/>
                      <a:pt x="796482" y="796422"/>
                    </a:cubicBezTo>
                    <a:lnTo>
                      <a:pt x="797086" y="796322"/>
                    </a:lnTo>
                    <a:cubicBezTo>
                      <a:pt x="797790" y="797225"/>
                      <a:pt x="798092" y="797928"/>
                      <a:pt x="797690" y="798329"/>
                    </a:cubicBezTo>
                    <a:lnTo>
                      <a:pt x="797992" y="798631"/>
                    </a:lnTo>
                    <a:cubicBezTo>
                      <a:pt x="855244" y="860571"/>
                      <a:pt x="851018" y="829952"/>
                      <a:pt x="813789" y="784275"/>
                    </a:cubicBezTo>
                    <a:cubicBezTo>
                      <a:pt x="812582" y="782769"/>
                      <a:pt x="808255" y="777650"/>
                      <a:pt x="806746" y="775441"/>
                    </a:cubicBezTo>
                    <a:cubicBezTo>
                      <a:pt x="803526" y="770923"/>
                      <a:pt x="799300" y="765302"/>
                      <a:pt x="794168" y="761386"/>
                    </a:cubicBezTo>
                    <a:cubicBezTo>
                      <a:pt x="789338" y="757572"/>
                      <a:pt x="783603" y="755564"/>
                      <a:pt x="777364" y="755564"/>
                    </a:cubicBezTo>
                    <a:cubicBezTo>
                      <a:pt x="765290" y="755564"/>
                      <a:pt x="756033" y="762491"/>
                      <a:pt x="749291" y="772429"/>
                    </a:cubicBezTo>
                    <a:cubicBezTo>
                      <a:pt x="741745" y="783673"/>
                      <a:pt x="738022" y="799534"/>
                      <a:pt x="736714" y="809172"/>
                    </a:cubicBezTo>
                    <a:cubicBezTo>
                      <a:pt x="733192" y="835775"/>
                      <a:pt x="738324" y="858964"/>
                      <a:pt x="747581" y="880548"/>
                    </a:cubicBezTo>
                    <a:cubicBezTo>
                      <a:pt x="754222" y="896008"/>
                      <a:pt x="762976" y="910665"/>
                      <a:pt x="771830" y="925523"/>
                    </a:cubicBezTo>
                    <a:cubicBezTo>
                      <a:pt x="779880" y="938874"/>
                      <a:pt x="788231" y="952226"/>
                      <a:pt x="794570" y="966883"/>
                    </a:cubicBezTo>
                    <a:cubicBezTo>
                      <a:pt x="801312" y="981841"/>
                      <a:pt x="811072" y="1009850"/>
                      <a:pt x="824958" y="1029124"/>
                    </a:cubicBezTo>
                    <a:cubicBezTo>
                      <a:pt x="826467" y="1031232"/>
                      <a:pt x="828278" y="1032738"/>
                      <a:pt x="829989" y="1034645"/>
                    </a:cubicBezTo>
                    <a:cubicBezTo>
                      <a:pt x="794570" y="1039364"/>
                      <a:pt x="755530" y="1059040"/>
                      <a:pt x="720011" y="1074299"/>
                    </a:cubicBezTo>
                    <a:cubicBezTo>
                      <a:pt x="705823" y="1080323"/>
                      <a:pt x="692240" y="1085744"/>
                      <a:pt x="679763" y="1088655"/>
                    </a:cubicBezTo>
                    <a:cubicBezTo>
                      <a:pt x="671210" y="1090663"/>
                      <a:pt x="663261" y="1091566"/>
                      <a:pt x="656016" y="1090161"/>
                    </a:cubicBezTo>
                    <a:cubicBezTo>
                      <a:pt x="630157" y="1085342"/>
                      <a:pt x="604901" y="1101003"/>
                      <a:pt x="584475" y="1128810"/>
                    </a:cubicBezTo>
                    <a:cubicBezTo>
                      <a:pt x="568276" y="1150796"/>
                      <a:pt x="554793" y="1179909"/>
                      <a:pt x="544127" y="1206913"/>
                    </a:cubicBezTo>
                    <a:lnTo>
                      <a:pt x="535876" y="946404"/>
                    </a:lnTo>
                    <a:cubicBezTo>
                      <a:pt x="535574" y="930743"/>
                      <a:pt x="534467" y="881552"/>
                      <a:pt x="533159" y="824732"/>
                    </a:cubicBezTo>
                    <a:cubicBezTo>
                      <a:pt x="533360" y="824632"/>
                      <a:pt x="533461" y="824832"/>
                      <a:pt x="533562" y="824832"/>
                    </a:cubicBezTo>
                    <a:cubicBezTo>
                      <a:pt x="534870" y="824129"/>
                      <a:pt x="537285" y="822624"/>
                      <a:pt x="538895" y="819110"/>
                    </a:cubicBezTo>
                    <a:cubicBezTo>
                      <a:pt x="540102" y="816400"/>
                      <a:pt x="542517" y="805256"/>
                      <a:pt x="543624" y="800739"/>
                    </a:cubicBezTo>
                    <a:lnTo>
                      <a:pt x="551271" y="768213"/>
                    </a:lnTo>
                    <a:cubicBezTo>
                      <a:pt x="555497" y="751448"/>
                      <a:pt x="561132" y="735085"/>
                      <a:pt x="567571" y="719022"/>
                    </a:cubicBezTo>
                    <a:cubicBezTo>
                      <a:pt x="574011" y="702859"/>
                      <a:pt x="581356" y="686998"/>
                      <a:pt x="589305" y="671538"/>
                    </a:cubicBezTo>
                    <a:cubicBezTo>
                      <a:pt x="616372" y="618131"/>
                      <a:pt x="655614" y="549164"/>
                      <a:pt x="706125" y="496661"/>
                    </a:cubicBezTo>
                    <a:cubicBezTo>
                      <a:pt x="738827" y="462729"/>
                      <a:pt x="776258" y="435624"/>
                      <a:pt x="818719" y="425585"/>
                    </a:cubicBezTo>
                    <a:cubicBezTo>
                      <a:pt x="868728" y="413438"/>
                      <a:pt x="899316" y="437632"/>
                      <a:pt x="908976" y="472065"/>
                    </a:cubicBezTo>
                    <a:cubicBezTo>
                      <a:pt x="919138" y="508105"/>
                      <a:pt x="908473" y="554083"/>
                      <a:pt x="875771" y="581991"/>
                    </a:cubicBezTo>
                    <a:cubicBezTo>
                      <a:pt x="871947" y="585304"/>
                      <a:pt x="867721" y="588115"/>
                      <a:pt x="863193" y="590323"/>
                    </a:cubicBezTo>
                    <a:cubicBezTo>
                      <a:pt x="858766" y="592632"/>
                      <a:pt x="853936" y="594439"/>
                      <a:pt x="849006" y="595644"/>
                    </a:cubicBezTo>
                    <a:cubicBezTo>
                      <a:pt x="834919" y="599057"/>
                      <a:pt x="823952" y="597953"/>
                      <a:pt x="816103" y="593335"/>
                    </a:cubicBezTo>
                    <a:cubicBezTo>
                      <a:pt x="806645" y="587713"/>
                      <a:pt x="802218" y="577373"/>
                      <a:pt x="802117" y="567334"/>
                    </a:cubicBezTo>
                    <a:cubicBezTo>
                      <a:pt x="802117" y="556994"/>
                      <a:pt x="806444" y="546554"/>
                      <a:pt x="815801" y="542137"/>
                    </a:cubicBezTo>
                    <a:cubicBezTo>
                      <a:pt x="823750" y="538322"/>
                      <a:pt x="834718" y="538824"/>
                      <a:pt x="848402" y="545048"/>
                    </a:cubicBezTo>
                    <a:cubicBezTo>
                      <a:pt x="853936" y="547658"/>
                      <a:pt x="860577" y="545349"/>
                      <a:pt x="863193" y="539727"/>
                    </a:cubicBezTo>
                    <a:cubicBezTo>
                      <a:pt x="865810" y="534206"/>
                      <a:pt x="863395" y="527580"/>
                      <a:pt x="857861" y="524970"/>
                    </a:cubicBezTo>
                    <a:cubicBezTo>
                      <a:pt x="836328" y="514530"/>
                      <a:pt x="818820" y="515232"/>
                      <a:pt x="806041" y="520954"/>
                    </a:cubicBezTo>
                    <a:cubicBezTo>
                      <a:pt x="788131" y="528986"/>
                      <a:pt x="778169" y="547658"/>
                      <a:pt x="777868" y="567134"/>
                    </a:cubicBezTo>
                    <a:cubicBezTo>
                      <a:pt x="777465" y="585505"/>
                      <a:pt x="785817" y="604177"/>
                      <a:pt x="802922" y="614818"/>
                    </a:cubicBezTo>
                    <a:cubicBezTo>
                      <a:pt x="815198" y="622548"/>
                      <a:pt x="832404" y="626162"/>
                      <a:pt x="854943" y="621143"/>
                    </a:cubicBezTo>
                    <a:cubicBezTo>
                      <a:pt x="861885" y="619637"/>
                      <a:pt x="868627" y="617228"/>
                      <a:pt x="875067" y="614216"/>
                    </a:cubicBezTo>
                    <a:cubicBezTo>
                      <a:pt x="881506" y="611104"/>
                      <a:pt x="887644" y="607189"/>
                      <a:pt x="893078" y="602671"/>
                    </a:cubicBezTo>
                    <a:cubicBezTo>
                      <a:pt x="935036" y="567937"/>
                      <a:pt x="949526" y="510012"/>
                      <a:pt x="937149" y="464335"/>
                    </a:cubicBezTo>
                    <a:cubicBezTo>
                      <a:pt x="924069" y="415747"/>
                      <a:pt x="882110" y="379707"/>
                      <a:pt x="811676" y="396372"/>
                    </a:cubicBezTo>
                    <a:cubicBezTo>
                      <a:pt x="763982" y="408017"/>
                      <a:pt x="721520" y="438134"/>
                      <a:pt x="685196" y="476884"/>
                    </a:cubicBezTo>
                    <a:cubicBezTo>
                      <a:pt x="633478" y="532098"/>
                      <a:pt x="594034" y="604579"/>
                      <a:pt x="566968" y="660496"/>
                    </a:cubicBezTo>
                    <a:cubicBezTo>
                      <a:pt x="559019" y="676859"/>
                      <a:pt x="551673" y="693523"/>
                      <a:pt x="545334" y="710489"/>
                    </a:cubicBezTo>
                    <a:cubicBezTo>
                      <a:pt x="539699" y="725347"/>
                      <a:pt x="535272" y="740606"/>
                      <a:pt x="531449" y="755966"/>
                    </a:cubicBezTo>
                    <a:cubicBezTo>
                      <a:pt x="531348" y="752151"/>
                      <a:pt x="531247" y="748235"/>
                      <a:pt x="531147" y="744521"/>
                    </a:cubicBezTo>
                    <a:cubicBezTo>
                      <a:pt x="530442" y="718320"/>
                      <a:pt x="529839" y="693122"/>
                      <a:pt x="529134" y="670735"/>
                    </a:cubicBezTo>
                    <a:lnTo>
                      <a:pt x="565056" y="556291"/>
                    </a:lnTo>
                    <a:cubicBezTo>
                      <a:pt x="574917" y="524067"/>
                      <a:pt x="585783" y="492143"/>
                      <a:pt x="597254" y="460621"/>
                    </a:cubicBezTo>
                    <a:cubicBezTo>
                      <a:pt x="608725" y="428998"/>
                      <a:pt x="620900" y="397677"/>
                      <a:pt x="634182" y="366857"/>
                    </a:cubicBezTo>
                    <a:cubicBezTo>
                      <a:pt x="660444" y="305519"/>
                      <a:pt x="690630" y="245788"/>
                      <a:pt x="728060" y="189068"/>
                    </a:cubicBezTo>
                    <a:cubicBezTo>
                      <a:pt x="731582" y="184049"/>
                      <a:pt x="730274" y="177122"/>
                      <a:pt x="725143" y="173709"/>
                    </a:cubicBezTo>
                    <a:cubicBezTo>
                      <a:pt x="720112" y="170195"/>
                      <a:pt x="713169" y="171500"/>
                      <a:pt x="709748" y="176620"/>
                    </a:cubicBezTo>
                    <a:cubicBezTo>
                      <a:pt x="669399" y="233240"/>
                      <a:pt x="635389" y="292870"/>
                      <a:pt x="607216" y="355112"/>
                    </a:cubicBezTo>
                    <a:cubicBezTo>
                      <a:pt x="593129" y="386333"/>
                      <a:pt x="580451" y="418156"/>
                      <a:pt x="569081" y="450582"/>
                    </a:cubicBezTo>
                    <a:cubicBezTo>
                      <a:pt x="557811" y="482807"/>
                      <a:pt x="548051" y="515634"/>
                      <a:pt x="538794" y="548662"/>
                    </a:cubicBezTo>
                    <a:lnTo>
                      <a:pt x="526015" y="595242"/>
                    </a:lnTo>
                    <a:cubicBezTo>
                      <a:pt x="523500" y="544044"/>
                      <a:pt x="519978" y="492745"/>
                      <a:pt x="514746" y="441446"/>
                    </a:cubicBezTo>
                    <a:cubicBezTo>
                      <a:pt x="509111" y="385530"/>
                      <a:pt x="501967" y="329814"/>
                      <a:pt x="493817" y="274299"/>
                    </a:cubicBezTo>
                    <a:cubicBezTo>
                      <a:pt x="491100" y="255927"/>
                      <a:pt x="488182" y="237657"/>
                      <a:pt x="485163" y="219285"/>
                    </a:cubicBezTo>
                    <a:cubicBezTo>
                      <a:pt x="478120" y="176720"/>
                      <a:pt x="470473" y="134156"/>
                      <a:pt x="463530" y="91591"/>
                    </a:cubicBezTo>
                    <a:lnTo>
                      <a:pt x="453971" y="34067"/>
                    </a:lnTo>
                    <a:lnTo>
                      <a:pt x="450147" y="15997"/>
                    </a:lnTo>
                    <a:cubicBezTo>
                      <a:pt x="449946" y="14893"/>
                      <a:pt x="448437" y="10576"/>
                      <a:pt x="447833" y="8970"/>
                    </a:cubicBezTo>
                    <a:cubicBezTo>
                      <a:pt x="447431" y="6762"/>
                      <a:pt x="446424" y="4553"/>
                      <a:pt x="444613" y="2947"/>
                    </a:cubicBezTo>
                    <a:cubicBezTo>
                      <a:pt x="441997" y="437"/>
                      <a:pt x="439482" y="136"/>
                      <a:pt x="437972" y="35"/>
                    </a:cubicBezTo>
                    <a:cubicBezTo>
                      <a:pt x="433847" y="-266"/>
                      <a:pt x="430426" y="1341"/>
                      <a:pt x="428112" y="5156"/>
                    </a:cubicBezTo>
                    <a:cubicBezTo>
                      <a:pt x="427709" y="5858"/>
                      <a:pt x="425697" y="9372"/>
                      <a:pt x="427105" y="14391"/>
                    </a:cubicBezTo>
                    <a:cubicBezTo>
                      <a:pt x="427609" y="15997"/>
                      <a:pt x="429118" y="19913"/>
                      <a:pt x="429420" y="21117"/>
                    </a:cubicBezTo>
                    <a:lnTo>
                      <a:pt x="432640" y="37681"/>
                    </a:lnTo>
                    <a:lnTo>
                      <a:pt x="441595" y="95003"/>
                    </a:lnTo>
                    <a:cubicBezTo>
                      <a:pt x="448034" y="137669"/>
                      <a:pt x="455279" y="180334"/>
                      <a:pt x="461920" y="223000"/>
                    </a:cubicBezTo>
                    <a:cubicBezTo>
                      <a:pt x="464737" y="241270"/>
                      <a:pt x="467454" y="259441"/>
                      <a:pt x="469970" y="277712"/>
                    </a:cubicBezTo>
                    <a:cubicBezTo>
                      <a:pt x="477617" y="332926"/>
                      <a:pt x="484056" y="388340"/>
                      <a:pt x="489188" y="443956"/>
                    </a:cubicBezTo>
                    <a:cubicBezTo>
                      <a:pt x="494320" y="499471"/>
                      <a:pt x="498043" y="555087"/>
                      <a:pt x="499954" y="610702"/>
                    </a:cubicBezTo>
                    <a:cubicBezTo>
                      <a:pt x="500256" y="619838"/>
                      <a:pt x="500659" y="632386"/>
                      <a:pt x="500961" y="646441"/>
                    </a:cubicBezTo>
                    <a:cubicBezTo>
                      <a:pt x="497540" y="636201"/>
                      <a:pt x="495024" y="625560"/>
                      <a:pt x="491100" y="615521"/>
                    </a:cubicBezTo>
                    <a:cubicBezTo>
                      <a:pt x="483252" y="594841"/>
                      <a:pt x="474296" y="574562"/>
                      <a:pt x="464335" y="554585"/>
                    </a:cubicBezTo>
                    <a:cubicBezTo>
                      <a:pt x="449644" y="525171"/>
                      <a:pt x="432740" y="496661"/>
                      <a:pt x="414427" y="468451"/>
                    </a:cubicBezTo>
                    <a:cubicBezTo>
                      <a:pt x="402957" y="450983"/>
                      <a:pt x="391586" y="433415"/>
                      <a:pt x="379814" y="416148"/>
                    </a:cubicBezTo>
                    <a:cubicBezTo>
                      <a:pt x="371764" y="404503"/>
                      <a:pt x="363513" y="392959"/>
                      <a:pt x="354860" y="381815"/>
                    </a:cubicBezTo>
                    <a:lnTo>
                      <a:pt x="330812" y="351699"/>
                    </a:lnTo>
                    <a:cubicBezTo>
                      <a:pt x="330108" y="350895"/>
                      <a:pt x="322561" y="342965"/>
                      <a:pt x="320045" y="340555"/>
                    </a:cubicBezTo>
                    <a:cubicBezTo>
                      <a:pt x="282715" y="305218"/>
                      <a:pt x="273358" y="318169"/>
                      <a:pt x="303644" y="354610"/>
                    </a:cubicBezTo>
                    <a:cubicBezTo>
                      <a:pt x="304047" y="355011"/>
                      <a:pt x="304449" y="355413"/>
                      <a:pt x="304852" y="355815"/>
                    </a:cubicBezTo>
                    <a:lnTo>
                      <a:pt x="304852" y="355714"/>
                    </a:lnTo>
                    <a:cubicBezTo>
                      <a:pt x="305556" y="355011"/>
                      <a:pt x="306663" y="355815"/>
                      <a:pt x="307870" y="357119"/>
                    </a:cubicBezTo>
                    <a:cubicBezTo>
                      <a:pt x="307065" y="357019"/>
                      <a:pt x="306361" y="356718"/>
                      <a:pt x="305959" y="356517"/>
                    </a:cubicBezTo>
                    <a:cubicBezTo>
                      <a:pt x="305959" y="356417"/>
                      <a:pt x="305657" y="356417"/>
                      <a:pt x="305456" y="356316"/>
                    </a:cubicBezTo>
                    <a:cubicBezTo>
                      <a:pt x="306361" y="357119"/>
                      <a:pt x="307468" y="357722"/>
                      <a:pt x="308675" y="358023"/>
                    </a:cubicBezTo>
                    <a:cubicBezTo>
                      <a:pt x="310889" y="360834"/>
                      <a:pt x="313203" y="365050"/>
                      <a:pt x="313505" y="365452"/>
                    </a:cubicBezTo>
                    <a:lnTo>
                      <a:pt x="335642" y="396070"/>
                    </a:lnTo>
                    <a:cubicBezTo>
                      <a:pt x="343490" y="407214"/>
                      <a:pt x="350936" y="418759"/>
                      <a:pt x="358281" y="430303"/>
                    </a:cubicBezTo>
                    <a:cubicBezTo>
                      <a:pt x="369349" y="447871"/>
                      <a:pt x="379915" y="465740"/>
                      <a:pt x="390681" y="483510"/>
                    </a:cubicBezTo>
                    <a:cubicBezTo>
                      <a:pt x="407786" y="511217"/>
                      <a:pt x="423181" y="539527"/>
                      <a:pt x="437369" y="568037"/>
                    </a:cubicBezTo>
                    <a:cubicBezTo>
                      <a:pt x="446827" y="587312"/>
                      <a:pt x="455883" y="606687"/>
                      <a:pt x="464134" y="626363"/>
                    </a:cubicBezTo>
                    <a:cubicBezTo>
                      <a:pt x="480937" y="666519"/>
                      <a:pt x="493615" y="708180"/>
                      <a:pt x="503174" y="751147"/>
                    </a:cubicBezTo>
                    <a:cubicBezTo>
                      <a:pt x="504784" y="834871"/>
                      <a:pt x="506092" y="924720"/>
                      <a:pt x="506394" y="947006"/>
                    </a:cubicBezTo>
                    <a:cubicBezTo>
                      <a:pt x="506998" y="979934"/>
                      <a:pt x="507803" y="1012861"/>
                      <a:pt x="508809" y="1045789"/>
                    </a:cubicBezTo>
                    <a:cubicBezTo>
                      <a:pt x="511023" y="1122386"/>
                      <a:pt x="514142" y="1199083"/>
                      <a:pt x="516255" y="1275680"/>
                    </a:cubicBezTo>
                    <a:cubicBezTo>
                      <a:pt x="517161" y="1305194"/>
                      <a:pt x="516657" y="1334709"/>
                      <a:pt x="517261" y="1364323"/>
                    </a:cubicBezTo>
                    <a:cubicBezTo>
                      <a:pt x="503879" y="1316940"/>
                      <a:pt x="478724" y="1261625"/>
                      <a:pt x="440890" y="1220666"/>
                    </a:cubicBezTo>
                    <a:cubicBezTo>
                      <a:pt x="410906" y="1188140"/>
                      <a:pt x="373475" y="1165252"/>
                      <a:pt x="329806" y="1161337"/>
                    </a:cubicBezTo>
                    <a:cubicBezTo>
                      <a:pt x="280804" y="1157522"/>
                      <a:pt x="240556" y="1183924"/>
                      <a:pt x="222243" y="1219462"/>
                    </a:cubicBezTo>
                    <a:cubicBezTo>
                      <a:pt x="203125" y="1256807"/>
                      <a:pt x="207351" y="1303990"/>
                      <a:pt x="250215" y="1336917"/>
                    </a:cubicBezTo>
                    <a:cubicBezTo>
                      <a:pt x="255447" y="1341033"/>
                      <a:pt x="261384" y="1344747"/>
                      <a:pt x="267622" y="1347759"/>
                    </a:cubicBezTo>
                    <a:cubicBezTo>
                      <a:pt x="274062" y="1350871"/>
                      <a:pt x="280804" y="1353381"/>
                      <a:pt x="287545" y="1354887"/>
                    </a:cubicBezTo>
                    <a:cubicBezTo>
                      <a:pt x="335642" y="1365327"/>
                      <a:pt x="362809" y="1334809"/>
                      <a:pt x="367840" y="1303387"/>
                    </a:cubicBezTo>
                    <a:cubicBezTo>
                      <a:pt x="370959" y="1283510"/>
                      <a:pt x="365123" y="1263633"/>
                      <a:pt x="351137" y="1252390"/>
                    </a:cubicBezTo>
                    <a:cubicBezTo>
                      <a:pt x="339666" y="1243254"/>
                      <a:pt x="322259" y="1239038"/>
                      <a:pt x="298613" y="1247571"/>
                    </a:cubicBezTo>
                    <a:cubicBezTo>
                      <a:pt x="292777" y="1249579"/>
                      <a:pt x="289658" y="1255903"/>
                      <a:pt x="291671" y="1261726"/>
                    </a:cubicBezTo>
                    <a:cubicBezTo>
                      <a:pt x="293683" y="1267448"/>
                      <a:pt x="300022" y="1270560"/>
                      <a:pt x="305858" y="1268552"/>
                    </a:cubicBezTo>
                    <a:cubicBezTo>
                      <a:pt x="319643" y="1264034"/>
                      <a:pt x="329705" y="1265139"/>
                      <a:pt x="336245" y="1270560"/>
                    </a:cubicBezTo>
                    <a:cubicBezTo>
                      <a:pt x="343792" y="1276884"/>
                      <a:pt x="345502" y="1288329"/>
                      <a:pt x="343490" y="1299171"/>
                    </a:cubicBezTo>
                    <a:cubicBezTo>
                      <a:pt x="339968" y="1318144"/>
                      <a:pt x="322662" y="1335913"/>
                      <a:pt x="293582" y="1328785"/>
                    </a:cubicBezTo>
                    <a:cubicBezTo>
                      <a:pt x="288954" y="1327681"/>
                      <a:pt x="284325" y="1325774"/>
                      <a:pt x="279898" y="1323565"/>
                    </a:cubicBezTo>
                    <a:cubicBezTo>
                      <a:pt x="275370" y="1321156"/>
                      <a:pt x="271043" y="1318345"/>
                      <a:pt x="267220" y="1315233"/>
                    </a:cubicBezTo>
                    <a:cubicBezTo>
                      <a:pt x="237738" y="1291742"/>
                      <a:pt x="234820" y="1259015"/>
                      <a:pt x="248505" y="1233115"/>
                    </a:cubicBezTo>
                    <a:cubicBezTo>
                      <a:pt x="262088" y="1207315"/>
                      <a:pt x="291570" y="1188241"/>
                      <a:pt x="327290" y="1191253"/>
                    </a:cubicBezTo>
                    <a:cubicBezTo>
                      <a:pt x="363715" y="1193963"/>
                      <a:pt x="394605" y="1213539"/>
                      <a:pt x="420062" y="1240142"/>
                    </a:cubicBezTo>
                    <a:cubicBezTo>
                      <a:pt x="460310" y="1282306"/>
                      <a:pt x="487176" y="1342338"/>
                      <a:pt x="498445" y="1388918"/>
                    </a:cubicBezTo>
                    <a:cubicBezTo>
                      <a:pt x="501967" y="1402973"/>
                      <a:pt x="505086" y="1417128"/>
                      <a:pt x="507803" y="1431283"/>
                    </a:cubicBezTo>
                    <a:cubicBezTo>
                      <a:pt x="510520" y="1445438"/>
                      <a:pt x="512834" y="1459593"/>
                      <a:pt x="514645" y="1473948"/>
                    </a:cubicBezTo>
                    <a:lnTo>
                      <a:pt x="517563" y="1501856"/>
                    </a:lnTo>
                    <a:cubicBezTo>
                      <a:pt x="517664" y="1502258"/>
                      <a:pt x="518469" y="1505872"/>
                      <a:pt x="518569" y="1508783"/>
                    </a:cubicBezTo>
                    <a:cubicBezTo>
                      <a:pt x="518670" y="1508683"/>
                      <a:pt x="518770" y="1508683"/>
                      <a:pt x="518871" y="1508582"/>
                    </a:cubicBezTo>
                    <a:cubicBezTo>
                      <a:pt x="518871" y="1508683"/>
                      <a:pt x="518871" y="1508884"/>
                      <a:pt x="518871" y="1508984"/>
                    </a:cubicBezTo>
                    <a:cubicBezTo>
                      <a:pt x="518770" y="1509084"/>
                      <a:pt x="518670" y="1509185"/>
                      <a:pt x="518569" y="1509285"/>
                    </a:cubicBezTo>
                    <a:cubicBezTo>
                      <a:pt x="518670" y="1511193"/>
                      <a:pt x="518368" y="1512598"/>
                      <a:pt x="517362" y="1512498"/>
                    </a:cubicBezTo>
                    <a:lnTo>
                      <a:pt x="517060" y="1512397"/>
                    </a:lnTo>
                    <a:cubicBezTo>
                      <a:pt x="516557" y="1514304"/>
                      <a:pt x="518469" y="1515710"/>
                      <a:pt x="518972" y="1517517"/>
                    </a:cubicBezTo>
                    <a:cubicBezTo>
                      <a:pt x="519274" y="1628347"/>
                      <a:pt x="519978" y="1739176"/>
                      <a:pt x="520179" y="1850106"/>
                    </a:cubicBezTo>
                    <a:cubicBezTo>
                      <a:pt x="508809" y="1837658"/>
                      <a:pt x="497640" y="1824808"/>
                      <a:pt x="483755" y="1814368"/>
                    </a:cubicBezTo>
                    <a:cubicBezTo>
                      <a:pt x="464436" y="1799611"/>
                      <a:pt x="442802" y="1788066"/>
                      <a:pt x="419861" y="1781139"/>
                    </a:cubicBezTo>
                    <a:cubicBezTo>
                      <a:pt x="410805" y="1778629"/>
                      <a:pt x="401548" y="1776722"/>
                      <a:pt x="392190" y="1775316"/>
                    </a:cubicBezTo>
                    <a:cubicBezTo>
                      <a:pt x="371966" y="1772304"/>
                      <a:pt x="351338" y="1771602"/>
                      <a:pt x="331315" y="1768088"/>
                    </a:cubicBezTo>
                    <a:cubicBezTo>
                      <a:pt x="319844" y="1766181"/>
                      <a:pt x="308877" y="1763470"/>
                      <a:pt x="298010" y="1760157"/>
                    </a:cubicBezTo>
                    <a:cubicBezTo>
                      <a:pt x="286941" y="1756845"/>
                      <a:pt x="276074" y="1752930"/>
                      <a:pt x="265207" y="1748512"/>
                    </a:cubicBezTo>
                    <a:cubicBezTo>
                      <a:pt x="263899" y="1747910"/>
                      <a:pt x="252529" y="1742388"/>
                      <a:pt x="243172" y="1739477"/>
                    </a:cubicBezTo>
                    <a:cubicBezTo>
                      <a:pt x="239650" y="1738373"/>
                      <a:pt x="237436" y="1738473"/>
                      <a:pt x="234619" y="1738172"/>
                    </a:cubicBezTo>
                    <a:cubicBezTo>
                      <a:pt x="234619" y="1737971"/>
                      <a:pt x="234820" y="1737771"/>
                      <a:pt x="234820" y="1737570"/>
                    </a:cubicBezTo>
                    <a:cubicBezTo>
                      <a:pt x="239549" y="1703939"/>
                      <a:pt x="237034" y="1670711"/>
                      <a:pt x="240757" y="1637582"/>
                    </a:cubicBezTo>
                    <a:cubicBezTo>
                      <a:pt x="242266" y="1624733"/>
                      <a:pt x="244580" y="1611782"/>
                      <a:pt x="249108" y="1598933"/>
                    </a:cubicBezTo>
                    <a:cubicBezTo>
                      <a:pt x="252328" y="1589697"/>
                      <a:pt x="260277" y="1579658"/>
                      <a:pt x="267723" y="1569318"/>
                    </a:cubicBezTo>
                    <a:cubicBezTo>
                      <a:pt x="277081" y="1556368"/>
                      <a:pt x="285835" y="1543116"/>
                      <a:pt x="288451" y="1530869"/>
                    </a:cubicBezTo>
                    <a:cubicBezTo>
                      <a:pt x="291570" y="1516212"/>
                      <a:pt x="288250" y="1502158"/>
                      <a:pt x="269937" y="1490713"/>
                    </a:cubicBezTo>
                    <a:cubicBezTo>
                      <a:pt x="264805" y="1487400"/>
                      <a:pt x="257862" y="1488806"/>
                      <a:pt x="254542" y="1493926"/>
                    </a:cubicBezTo>
                    <a:cubicBezTo>
                      <a:pt x="251121" y="1499045"/>
                      <a:pt x="252630" y="1505972"/>
                      <a:pt x="257762" y="1509285"/>
                    </a:cubicBezTo>
                    <a:cubicBezTo>
                      <a:pt x="262390" y="1512598"/>
                      <a:pt x="265006" y="1515810"/>
                      <a:pt x="265711" y="1519525"/>
                    </a:cubicBezTo>
                    <a:cubicBezTo>
                      <a:pt x="266516" y="1523942"/>
                      <a:pt x="264503" y="1528359"/>
                      <a:pt x="261988" y="1533077"/>
                    </a:cubicBezTo>
                    <a:cubicBezTo>
                      <a:pt x="256655" y="1543217"/>
                      <a:pt x="247498" y="1553557"/>
                      <a:pt x="239650" y="1563696"/>
                    </a:cubicBezTo>
                    <a:cubicBezTo>
                      <a:pt x="232808" y="1572631"/>
                      <a:pt x="226871" y="1581365"/>
                      <a:pt x="223651" y="1589596"/>
                    </a:cubicBezTo>
                    <a:cubicBezTo>
                      <a:pt x="217916" y="1604353"/>
                      <a:pt x="214495" y="1619111"/>
                      <a:pt x="212482" y="1634069"/>
                    </a:cubicBezTo>
                    <a:cubicBezTo>
                      <a:pt x="207955" y="1666796"/>
                      <a:pt x="210269" y="1699823"/>
                      <a:pt x="205037" y="1733253"/>
                    </a:cubicBezTo>
                    <a:cubicBezTo>
                      <a:pt x="202823" y="1749516"/>
                      <a:pt x="197993" y="1765377"/>
                      <a:pt x="191453" y="1780536"/>
                    </a:cubicBezTo>
                    <a:cubicBezTo>
                      <a:pt x="184812" y="1795695"/>
                      <a:pt x="176259" y="1810252"/>
                      <a:pt x="166197" y="1823704"/>
                    </a:cubicBezTo>
                    <a:cubicBezTo>
                      <a:pt x="154022" y="1840268"/>
                      <a:pt x="126553" y="1865566"/>
                      <a:pt x="99285" y="1876508"/>
                    </a:cubicBezTo>
                    <a:cubicBezTo>
                      <a:pt x="82783" y="1883134"/>
                      <a:pt x="66080" y="1884841"/>
                      <a:pt x="54408" y="1871690"/>
                    </a:cubicBezTo>
                    <a:cubicBezTo>
                      <a:pt x="50685" y="1867172"/>
                      <a:pt x="43944" y="1866670"/>
                      <a:pt x="39416" y="1870385"/>
                    </a:cubicBezTo>
                    <a:close/>
                    <a:moveTo>
                      <a:pt x="320146" y="354911"/>
                    </a:moveTo>
                    <a:cubicBezTo>
                      <a:pt x="323165" y="351297"/>
                      <a:pt x="323567" y="346077"/>
                      <a:pt x="320850" y="342061"/>
                    </a:cubicBezTo>
                    <a:cubicBezTo>
                      <a:pt x="325479" y="348586"/>
                      <a:pt x="323768" y="352602"/>
                      <a:pt x="320146" y="354911"/>
                    </a:cubicBezTo>
                    <a:close/>
                    <a:moveTo>
                      <a:pt x="4400" y="910966"/>
                    </a:moveTo>
                    <a:cubicBezTo>
                      <a:pt x="20197" y="898217"/>
                      <a:pt x="41428" y="877537"/>
                      <a:pt x="64369" y="861976"/>
                    </a:cubicBezTo>
                    <a:cubicBezTo>
                      <a:pt x="81374" y="850532"/>
                      <a:pt x="99385" y="842099"/>
                      <a:pt x="116793" y="839991"/>
                    </a:cubicBezTo>
                    <a:cubicBezTo>
                      <a:pt x="123937" y="839188"/>
                      <a:pt x="131181" y="839891"/>
                      <a:pt x="138325" y="841597"/>
                    </a:cubicBezTo>
                    <a:cubicBezTo>
                      <a:pt x="150500" y="844308"/>
                      <a:pt x="162776" y="850331"/>
                      <a:pt x="175253" y="852439"/>
                    </a:cubicBezTo>
                    <a:cubicBezTo>
                      <a:pt x="190547" y="855351"/>
                      <a:pt x="204131" y="854045"/>
                      <a:pt x="215904" y="849628"/>
                    </a:cubicBezTo>
                    <a:cubicBezTo>
                      <a:pt x="229185" y="844609"/>
                      <a:pt x="240254" y="835975"/>
                      <a:pt x="249108" y="825134"/>
                    </a:cubicBezTo>
                    <a:cubicBezTo>
                      <a:pt x="252227" y="821319"/>
                      <a:pt x="253737" y="814793"/>
                      <a:pt x="255045" y="806863"/>
                    </a:cubicBezTo>
                    <a:cubicBezTo>
                      <a:pt x="256856" y="795920"/>
                      <a:pt x="257560" y="782769"/>
                      <a:pt x="257560" y="769016"/>
                    </a:cubicBezTo>
                    <a:cubicBezTo>
                      <a:pt x="257661" y="722837"/>
                      <a:pt x="250718" y="670434"/>
                      <a:pt x="250718" y="670434"/>
                    </a:cubicBezTo>
                    <a:cubicBezTo>
                      <a:pt x="249813" y="664712"/>
                      <a:pt x="253737" y="659190"/>
                      <a:pt x="259573" y="658287"/>
                    </a:cubicBezTo>
                    <a:cubicBezTo>
                      <a:pt x="265409" y="657383"/>
                      <a:pt x="270842" y="661299"/>
                      <a:pt x="271748" y="667121"/>
                    </a:cubicBezTo>
                    <a:cubicBezTo>
                      <a:pt x="271748" y="667121"/>
                      <a:pt x="284426" y="734884"/>
                      <a:pt x="284124" y="785881"/>
                    </a:cubicBezTo>
                    <a:cubicBezTo>
                      <a:pt x="284023" y="811179"/>
                      <a:pt x="279596" y="832663"/>
                      <a:pt x="271647" y="843003"/>
                    </a:cubicBezTo>
                    <a:cubicBezTo>
                      <a:pt x="266214" y="850030"/>
                      <a:pt x="259875" y="856254"/>
                      <a:pt x="253133" y="861775"/>
                    </a:cubicBezTo>
                    <a:cubicBezTo>
                      <a:pt x="254743" y="864285"/>
                      <a:pt x="256152" y="866795"/>
                      <a:pt x="258365" y="869505"/>
                    </a:cubicBezTo>
                    <a:cubicBezTo>
                      <a:pt x="267220" y="880147"/>
                      <a:pt x="278992" y="891491"/>
                      <a:pt x="285432" y="900325"/>
                    </a:cubicBezTo>
                    <a:cubicBezTo>
                      <a:pt x="299016" y="919299"/>
                      <a:pt x="312197" y="940581"/>
                      <a:pt x="327693" y="960056"/>
                    </a:cubicBezTo>
                    <a:cubicBezTo>
                      <a:pt x="337151" y="971902"/>
                      <a:pt x="347314" y="983146"/>
                      <a:pt x="359589" y="992281"/>
                    </a:cubicBezTo>
                    <a:cubicBezTo>
                      <a:pt x="369752" y="1000212"/>
                      <a:pt x="382732" y="1005533"/>
                      <a:pt x="396819" y="1010050"/>
                    </a:cubicBezTo>
                    <a:cubicBezTo>
                      <a:pt x="432438" y="1021595"/>
                      <a:pt x="474498" y="1027920"/>
                      <a:pt x="502671" y="1043279"/>
                    </a:cubicBezTo>
                    <a:cubicBezTo>
                      <a:pt x="508205" y="1046090"/>
                      <a:pt x="510318" y="1052816"/>
                      <a:pt x="507602" y="1058237"/>
                    </a:cubicBezTo>
                    <a:cubicBezTo>
                      <a:pt x="504784" y="1063658"/>
                      <a:pt x="498043" y="1065867"/>
                      <a:pt x="492609" y="1063056"/>
                    </a:cubicBezTo>
                    <a:cubicBezTo>
                      <a:pt x="478522" y="1056530"/>
                      <a:pt x="461014" y="1052916"/>
                      <a:pt x="442802" y="1049302"/>
                    </a:cubicBezTo>
                    <a:cubicBezTo>
                      <a:pt x="424691" y="1045789"/>
                      <a:pt x="405875" y="1042576"/>
                      <a:pt x="388467" y="1037758"/>
                    </a:cubicBezTo>
                    <a:cubicBezTo>
                      <a:pt x="370557" y="1032738"/>
                      <a:pt x="354256" y="1025811"/>
                      <a:pt x="341276" y="1016174"/>
                    </a:cubicBezTo>
                    <a:cubicBezTo>
                      <a:pt x="327089" y="1005131"/>
                      <a:pt x="315115" y="991980"/>
                      <a:pt x="304550" y="977725"/>
                    </a:cubicBezTo>
                    <a:cubicBezTo>
                      <a:pt x="289457" y="957145"/>
                      <a:pt x="277483" y="934558"/>
                      <a:pt x="264503" y="914379"/>
                    </a:cubicBezTo>
                    <a:cubicBezTo>
                      <a:pt x="258969" y="905545"/>
                      <a:pt x="248303" y="894001"/>
                      <a:pt x="240556" y="883158"/>
                    </a:cubicBezTo>
                    <a:cubicBezTo>
                      <a:pt x="237939" y="879544"/>
                      <a:pt x="236631" y="876332"/>
                      <a:pt x="234720" y="872919"/>
                    </a:cubicBezTo>
                    <a:cubicBezTo>
                      <a:pt x="231902" y="874324"/>
                      <a:pt x="229588" y="876432"/>
                      <a:pt x="226670" y="877537"/>
                    </a:cubicBezTo>
                    <a:cubicBezTo>
                      <a:pt x="210168" y="883861"/>
                      <a:pt x="191151" y="885869"/>
                      <a:pt x="169618" y="881753"/>
                    </a:cubicBezTo>
                    <a:cubicBezTo>
                      <a:pt x="156739" y="879143"/>
                      <a:pt x="144161" y="872818"/>
                      <a:pt x="131483" y="869606"/>
                    </a:cubicBezTo>
                    <a:cubicBezTo>
                      <a:pt x="127559" y="868502"/>
                      <a:pt x="123635" y="867799"/>
                      <a:pt x="119610" y="868100"/>
                    </a:cubicBezTo>
                    <a:cubicBezTo>
                      <a:pt x="106127" y="869204"/>
                      <a:pt x="92141" y="875729"/>
                      <a:pt x="78557" y="883961"/>
                    </a:cubicBezTo>
                    <a:cubicBezTo>
                      <a:pt x="55515" y="898016"/>
                      <a:pt x="33882" y="916990"/>
                      <a:pt x="17984" y="928635"/>
                    </a:cubicBezTo>
                    <a:cubicBezTo>
                      <a:pt x="13053" y="932349"/>
                      <a:pt x="6110" y="931445"/>
                      <a:pt x="2287" y="926526"/>
                    </a:cubicBezTo>
                    <a:cubicBezTo>
                      <a:pt x="-1436" y="921708"/>
                      <a:pt x="-531" y="914781"/>
                      <a:pt x="4400" y="910966"/>
                    </a:cubicBezTo>
                    <a:close/>
                    <a:moveTo>
                      <a:pt x="914812" y="1242953"/>
                    </a:moveTo>
                    <a:cubicBezTo>
                      <a:pt x="914610" y="1243355"/>
                      <a:pt x="913705" y="1242752"/>
                      <a:pt x="912900" y="1242150"/>
                    </a:cubicBezTo>
                    <a:lnTo>
                      <a:pt x="913000" y="1242049"/>
                    </a:lnTo>
                    <a:cubicBezTo>
                      <a:pt x="913604" y="1242451"/>
                      <a:pt x="914208" y="1242752"/>
                      <a:pt x="914812" y="1242953"/>
                    </a:cubicBezTo>
                    <a:close/>
                    <a:moveTo>
                      <a:pt x="199905" y="810577"/>
                    </a:moveTo>
                    <a:cubicBezTo>
                      <a:pt x="194270" y="820917"/>
                      <a:pt x="188032" y="830956"/>
                      <a:pt x="185013" y="841899"/>
                    </a:cubicBezTo>
                    <a:cubicBezTo>
                      <a:pt x="183806" y="847922"/>
                      <a:pt x="177970" y="851737"/>
                      <a:pt x="171933" y="850532"/>
                    </a:cubicBezTo>
                    <a:cubicBezTo>
                      <a:pt x="165895" y="849327"/>
                      <a:pt x="161971" y="843505"/>
                      <a:pt x="163179" y="837481"/>
                    </a:cubicBezTo>
                    <a:cubicBezTo>
                      <a:pt x="164990" y="824230"/>
                      <a:pt x="169920" y="811480"/>
                      <a:pt x="175354" y="798731"/>
                    </a:cubicBezTo>
                    <a:cubicBezTo>
                      <a:pt x="179882" y="787989"/>
                      <a:pt x="184510" y="777348"/>
                      <a:pt x="187026" y="766406"/>
                    </a:cubicBezTo>
                    <a:cubicBezTo>
                      <a:pt x="188837" y="758575"/>
                      <a:pt x="189944" y="750645"/>
                      <a:pt x="187629" y="741911"/>
                    </a:cubicBezTo>
                    <a:cubicBezTo>
                      <a:pt x="187126" y="739702"/>
                      <a:pt x="185516" y="738397"/>
                      <a:pt x="183504" y="738197"/>
                    </a:cubicBezTo>
                    <a:cubicBezTo>
                      <a:pt x="180787" y="737795"/>
                      <a:pt x="177869" y="737795"/>
                      <a:pt x="175152" y="738397"/>
                    </a:cubicBezTo>
                    <a:cubicBezTo>
                      <a:pt x="175152" y="738297"/>
                      <a:pt x="175152" y="738297"/>
                      <a:pt x="175152" y="738197"/>
                    </a:cubicBezTo>
                    <a:cubicBezTo>
                      <a:pt x="175052" y="737996"/>
                      <a:pt x="174649" y="738397"/>
                      <a:pt x="174347" y="738498"/>
                    </a:cubicBezTo>
                    <a:cubicBezTo>
                      <a:pt x="172536" y="739401"/>
                      <a:pt x="167405" y="740907"/>
                      <a:pt x="164386" y="742513"/>
                    </a:cubicBezTo>
                    <a:lnTo>
                      <a:pt x="163984" y="743517"/>
                    </a:lnTo>
                    <a:lnTo>
                      <a:pt x="164185" y="742614"/>
                    </a:lnTo>
                    <a:cubicBezTo>
                      <a:pt x="162675" y="743417"/>
                      <a:pt x="161770" y="744320"/>
                      <a:pt x="162474" y="745123"/>
                    </a:cubicBezTo>
                    <a:cubicBezTo>
                      <a:pt x="162575" y="745224"/>
                      <a:pt x="162675" y="745324"/>
                      <a:pt x="162776" y="745324"/>
                    </a:cubicBezTo>
                    <a:cubicBezTo>
                      <a:pt x="160462" y="748235"/>
                      <a:pt x="156739" y="749741"/>
                      <a:pt x="152915" y="749239"/>
                    </a:cubicBezTo>
                    <a:cubicBezTo>
                      <a:pt x="146375" y="748737"/>
                      <a:pt x="144564" y="744120"/>
                      <a:pt x="143658" y="740305"/>
                    </a:cubicBezTo>
                    <a:cubicBezTo>
                      <a:pt x="143155" y="738397"/>
                      <a:pt x="143457" y="733980"/>
                      <a:pt x="147683" y="729362"/>
                    </a:cubicBezTo>
                    <a:cubicBezTo>
                      <a:pt x="151507" y="725347"/>
                      <a:pt x="164587" y="716613"/>
                      <a:pt x="165795" y="716111"/>
                    </a:cubicBezTo>
                    <a:cubicBezTo>
                      <a:pt x="175957" y="711694"/>
                      <a:pt x="187831" y="711091"/>
                      <a:pt x="197289" y="714705"/>
                    </a:cubicBezTo>
                    <a:cubicBezTo>
                      <a:pt x="205338" y="717717"/>
                      <a:pt x="211476" y="724142"/>
                      <a:pt x="214897" y="733980"/>
                    </a:cubicBezTo>
                    <a:cubicBezTo>
                      <a:pt x="219325" y="747834"/>
                      <a:pt x="219425" y="760885"/>
                      <a:pt x="216306" y="773333"/>
                    </a:cubicBezTo>
                    <a:cubicBezTo>
                      <a:pt x="213187" y="786283"/>
                      <a:pt x="206647" y="798531"/>
                      <a:pt x="199905" y="810577"/>
                    </a:cubicBezTo>
                    <a:close/>
                    <a:moveTo>
                      <a:pt x="865206" y="924218"/>
                    </a:moveTo>
                    <a:cubicBezTo>
                      <a:pt x="863193" y="916789"/>
                      <a:pt x="861584" y="909460"/>
                      <a:pt x="860980" y="902534"/>
                    </a:cubicBezTo>
                    <a:cubicBezTo>
                      <a:pt x="862288" y="906248"/>
                      <a:pt x="865508" y="909159"/>
                      <a:pt x="869734" y="909661"/>
                    </a:cubicBezTo>
                    <a:cubicBezTo>
                      <a:pt x="872048" y="910163"/>
                      <a:pt x="874060" y="909360"/>
                      <a:pt x="875872" y="908657"/>
                    </a:cubicBezTo>
                    <a:cubicBezTo>
                      <a:pt x="878488" y="907553"/>
                      <a:pt x="881607" y="904742"/>
                      <a:pt x="881808" y="898518"/>
                    </a:cubicBezTo>
                    <a:cubicBezTo>
                      <a:pt x="881909" y="897615"/>
                      <a:pt x="881406" y="895406"/>
                      <a:pt x="880299" y="892394"/>
                    </a:cubicBezTo>
                    <a:cubicBezTo>
                      <a:pt x="878790" y="888278"/>
                      <a:pt x="874966" y="880749"/>
                      <a:pt x="870639" y="875328"/>
                    </a:cubicBezTo>
                    <a:cubicBezTo>
                      <a:pt x="867721" y="871613"/>
                      <a:pt x="864099" y="869104"/>
                      <a:pt x="860980" y="867598"/>
                    </a:cubicBezTo>
                    <a:cubicBezTo>
                      <a:pt x="856754" y="865590"/>
                      <a:pt x="852628" y="865992"/>
                      <a:pt x="848604" y="867196"/>
                    </a:cubicBezTo>
                    <a:cubicBezTo>
                      <a:pt x="843774" y="868702"/>
                      <a:pt x="837334" y="874123"/>
                      <a:pt x="834315" y="888981"/>
                    </a:cubicBezTo>
                    <a:cubicBezTo>
                      <a:pt x="832001" y="901730"/>
                      <a:pt x="832605" y="916488"/>
                      <a:pt x="836227" y="931546"/>
                    </a:cubicBezTo>
                    <a:cubicBezTo>
                      <a:pt x="838240" y="940179"/>
                      <a:pt x="841258" y="948913"/>
                      <a:pt x="845082" y="957245"/>
                    </a:cubicBezTo>
                    <a:cubicBezTo>
                      <a:pt x="855244" y="979130"/>
                      <a:pt x="870237" y="998807"/>
                      <a:pt x="885028" y="1011355"/>
                    </a:cubicBezTo>
                    <a:cubicBezTo>
                      <a:pt x="889556" y="1015572"/>
                      <a:pt x="896599" y="1015371"/>
                      <a:pt x="900825" y="1010954"/>
                    </a:cubicBezTo>
                    <a:cubicBezTo>
                      <a:pt x="905051" y="1006537"/>
                      <a:pt x="904850" y="999509"/>
                      <a:pt x="900423" y="995293"/>
                    </a:cubicBezTo>
                    <a:cubicBezTo>
                      <a:pt x="889153" y="983246"/>
                      <a:pt x="879595" y="964775"/>
                      <a:pt x="872350" y="945801"/>
                    </a:cubicBezTo>
                    <a:cubicBezTo>
                      <a:pt x="869633" y="938573"/>
                      <a:pt x="867218" y="931345"/>
                      <a:pt x="865206" y="924218"/>
                    </a:cubicBezTo>
                    <a:close/>
                    <a:moveTo>
                      <a:pt x="860779" y="899321"/>
                    </a:moveTo>
                    <a:cubicBezTo>
                      <a:pt x="861282" y="900124"/>
                      <a:pt x="861282" y="900827"/>
                      <a:pt x="860879" y="901228"/>
                    </a:cubicBezTo>
                    <a:lnTo>
                      <a:pt x="860779" y="900124"/>
                    </a:lnTo>
                    <a:lnTo>
                      <a:pt x="860779" y="899321"/>
                    </a:lnTo>
                    <a:close/>
                    <a:moveTo>
                      <a:pt x="860980" y="895707"/>
                    </a:moveTo>
                    <a:lnTo>
                      <a:pt x="860779" y="896510"/>
                    </a:lnTo>
                    <a:lnTo>
                      <a:pt x="860779" y="896410"/>
                    </a:lnTo>
                    <a:lnTo>
                      <a:pt x="860980" y="895707"/>
                    </a:lnTo>
                    <a:lnTo>
                      <a:pt x="860980" y="895707"/>
                    </a:lnTo>
                    <a:close/>
                    <a:moveTo>
                      <a:pt x="966732" y="1493022"/>
                    </a:moveTo>
                    <a:cubicBezTo>
                      <a:pt x="959386" y="1512096"/>
                      <a:pt x="951337" y="1529764"/>
                      <a:pt x="947715" y="1543819"/>
                    </a:cubicBezTo>
                    <a:cubicBezTo>
                      <a:pt x="946406" y="1549842"/>
                      <a:pt x="940570" y="1553758"/>
                      <a:pt x="934533" y="1552452"/>
                    </a:cubicBezTo>
                    <a:cubicBezTo>
                      <a:pt x="928496" y="1551248"/>
                      <a:pt x="924672" y="1545325"/>
                      <a:pt x="925880" y="1539402"/>
                    </a:cubicBezTo>
                    <a:cubicBezTo>
                      <a:pt x="928295" y="1524243"/>
                      <a:pt x="934533" y="1504667"/>
                      <a:pt x="940872" y="1484087"/>
                    </a:cubicBezTo>
                    <a:cubicBezTo>
                      <a:pt x="946004" y="1467021"/>
                      <a:pt x="951035" y="1449252"/>
                      <a:pt x="953450" y="1432688"/>
                    </a:cubicBezTo>
                    <a:cubicBezTo>
                      <a:pt x="955362" y="1418734"/>
                      <a:pt x="956066" y="1405684"/>
                      <a:pt x="950331" y="1395344"/>
                    </a:cubicBezTo>
                    <a:cubicBezTo>
                      <a:pt x="947916" y="1390926"/>
                      <a:pt x="943287" y="1390826"/>
                      <a:pt x="938659" y="1391529"/>
                    </a:cubicBezTo>
                    <a:cubicBezTo>
                      <a:pt x="930207" y="1392733"/>
                      <a:pt x="921352" y="1396749"/>
                      <a:pt x="915516" y="1400363"/>
                    </a:cubicBezTo>
                    <a:cubicBezTo>
                      <a:pt x="914309" y="1401166"/>
                      <a:pt x="908976" y="1405182"/>
                      <a:pt x="907164" y="1406587"/>
                    </a:cubicBezTo>
                    <a:cubicBezTo>
                      <a:pt x="907265" y="1410301"/>
                      <a:pt x="905555" y="1413915"/>
                      <a:pt x="902335" y="1416024"/>
                    </a:cubicBezTo>
                    <a:cubicBezTo>
                      <a:pt x="897404" y="1419236"/>
                      <a:pt x="890763" y="1417831"/>
                      <a:pt x="887544" y="1412912"/>
                    </a:cubicBezTo>
                    <a:cubicBezTo>
                      <a:pt x="884525" y="1408796"/>
                      <a:pt x="884424" y="1403877"/>
                      <a:pt x="886336" y="1398656"/>
                    </a:cubicBezTo>
                    <a:cubicBezTo>
                      <a:pt x="888852" y="1391830"/>
                      <a:pt x="899216" y="1383397"/>
                      <a:pt x="902234" y="1381088"/>
                    </a:cubicBezTo>
                    <a:cubicBezTo>
                      <a:pt x="911793" y="1373860"/>
                      <a:pt x="927590" y="1365829"/>
                      <a:pt x="941677" y="1364725"/>
                    </a:cubicBezTo>
                    <a:cubicBezTo>
                      <a:pt x="954959" y="1363721"/>
                      <a:pt x="966832" y="1368540"/>
                      <a:pt x="974781" y="1381189"/>
                    </a:cubicBezTo>
                    <a:cubicBezTo>
                      <a:pt x="984038" y="1396448"/>
                      <a:pt x="986353" y="1415923"/>
                      <a:pt x="983233" y="1437005"/>
                    </a:cubicBezTo>
                    <a:cubicBezTo>
                      <a:pt x="980517" y="1455175"/>
                      <a:pt x="973775" y="1474651"/>
                      <a:pt x="966732" y="1493022"/>
                    </a:cubicBezTo>
                    <a:close/>
                    <a:moveTo>
                      <a:pt x="189440" y="1585982"/>
                    </a:moveTo>
                    <a:cubicBezTo>
                      <a:pt x="189038" y="1584176"/>
                      <a:pt x="188837" y="1582368"/>
                      <a:pt x="190044" y="1583071"/>
                    </a:cubicBezTo>
                    <a:cubicBezTo>
                      <a:pt x="189843" y="1583874"/>
                      <a:pt x="189742" y="1584778"/>
                      <a:pt x="189742" y="1585681"/>
                    </a:cubicBezTo>
                    <a:lnTo>
                      <a:pt x="189440" y="1585982"/>
                    </a:lnTo>
                    <a:close/>
                    <a:moveTo>
                      <a:pt x="191453" y="1621922"/>
                    </a:moveTo>
                    <a:cubicBezTo>
                      <a:pt x="187126" y="1628246"/>
                      <a:pt x="182397" y="1634370"/>
                      <a:pt x="177668" y="1640393"/>
                    </a:cubicBezTo>
                    <a:cubicBezTo>
                      <a:pt x="166398" y="1654147"/>
                      <a:pt x="148589" y="1669104"/>
                      <a:pt x="130175" y="1684565"/>
                    </a:cubicBezTo>
                    <a:cubicBezTo>
                      <a:pt x="124037" y="1689684"/>
                      <a:pt x="117698" y="1694904"/>
                      <a:pt x="111661" y="1700125"/>
                    </a:cubicBezTo>
                    <a:cubicBezTo>
                      <a:pt x="102605" y="1708055"/>
                      <a:pt x="94052" y="1716087"/>
                      <a:pt x="87412" y="1724620"/>
                    </a:cubicBezTo>
                    <a:cubicBezTo>
                      <a:pt x="77953" y="1736767"/>
                      <a:pt x="71514" y="1749516"/>
                      <a:pt x="74331" y="1764273"/>
                    </a:cubicBezTo>
                    <a:cubicBezTo>
                      <a:pt x="75740" y="1770297"/>
                      <a:pt x="72017" y="1776220"/>
                      <a:pt x="66080" y="1777625"/>
                    </a:cubicBezTo>
                    <a:cubicBezTo>
                      <a:pt x="60043" y="1779131"/>
                      <a:pt x="54106" y="1775417"/>
                      <a:pt x="52698" y="1769393"/>
                    </a:cubicBezTo>
                    <a:cubicBezTo>
                      <a:pt x="46459" y="1748011"/>
                      <a:pt x="52496" y="1727732"/>
                      <a:pt x="65174" y="1708758"/>
                    </a:cubicBezTo>
                    <a:cubicBezTo>
                      <a:pt x="76545" y="1691692"/>
                      <a:pt x="93549" y="1675730"/>
                      <a:pt x="111057" y="1661374"/>
                    </a:cubicBezTo>
                    <a:cubicBezTo>
                      <a:pt x="128364" y="1647320"/>
                      <a:pt x="146274" y="1635173"/>
                      <a:pt x="157443" y="1623026"/>
                    </a:cubicBezTo>
                    <a:cubicBezTo>
                      <a:pt x="162374" y="1617806"/>
                      <a:pt x="167203" y="1612485"/>
                      <a:pt x="171832" y="1606964"/>
                    </a:cubicBezTo>
                    <a:cubicBezTo>
                      <a:pt x="176360" y="1601543"/>
                      <a:pt x="180686" y="1596021"/>
                      <a:pt x="184711" y="1590199"/>
                    </a:cubicBezTo>
                    <a:cubicBezTo>
                      <a:pt x="185013" y="1589596"/>
                      <a:pt x="187831" y="1587789"/>
                      <a:pt x="189440" y="1585982"/>
                    </a:cubicBezTo>
                    <a:cubicBezTo>
                      <a:pt x="189742" y="1587187"/>
                      <a:pt x="190145" y="1588291"/>
                      <a:pt x="190245" y="1588693"/>
                    </a:cubicBezTo>
                    <a:cubicBezTo>
                      <a:pt x="189944" y="1587689"/>
                      <a:pt x="189742" y="1586685"/>
                      <a:pt x="189742" y="1585681"/>
                    </a:cubicBezTo>
                    <a:cubicBezTo>
                      <a:pt x="190748" y="1584577"/>
                      <a:pt x="191151" y="1583673"/>
                      <a:pt x="190145" y="1583071"/>
                    </a:cubicBezTo>
                    <a:lnTo>
                      <a:pt x="190044" y="1583071"/>
                    </a:lnTo>
                    <a:cubicBezTo>
                      <a:pt x="190950" y="1579558"/>
                      <a:pt x="193566" y="1576546"/>
                      <a:pt x="197289" y="1575442"/>
                    </a:cubicBezTo>
                    <a:cubicBezTo>
                      <a:pt x="202924" y="1573735"/>
                      <a:pt x="208860" y="1576847"/>
                      <a:pt x="210571" y="1582469"/>
                    </a:cubicBezTo>
                    <a:cubicBezTo>
                      <a:pt x="211275" y="1584376"/>
                      <a:pt x="211376" y="1586986"/>
                      <a:pt x="210470" y="1590199"/>
                    </a:cubicBezTo>
                    <a:cubicBezTo>
                      <a:pt x="209464" y="1593612"/>
                      <a:pt x="204735" y="1600438"/>
                      <a:pt x="203930" y="1601944"/>
                    </a:cubicBezTo>
                    <a:cubicBezTo>
                      <a:pt x="200106" y="1608771"/>
                      <a:pt x="195880" y="1615396"/>
                      <a:pt x="191453" y="1621922"/>
                    </a:cubicBezTo>
                    <a:close/>
                    <a:moveTo>
                      <a:pt x="560125" y="2240319"/>
                    </a:moveTo>
                    <a:lnTo>
                      <a:pt x="560025" y="2239917"/>
                    </a:lnTo>
                    <a:cubicBezTo>
                      <a:pt x="562842" y="2241322"/>
                      <a:pt x="564955" y="2243029"/>
                      <a:pt x="562440" y="2243832"/>
                    </a:cubicBezTo>
                    <a:cubicBezTo>
                      <a:pt x="562238" y="2243129"/>
                      <a:pt x="561836" y="2242527"/>
                      <a:pt x="561433" y="2241925"/>
                    </a:cubicBezTo>
                    <a:cubicBezTo>
                      <a:pt x="561031" y="2241322"/>
                      <a:pt x="560528" y="2240820"/>
                      <a:pt x="560125" y="2240319"/>
                    </a:cubicBezTo>
                    <a:close/>
                    <a:moveTo>
                      <a:pt x="518469" y="1509486"/>
                    </a:moveTo>
                    <a:cubicBezTo>
                      <a:pt x="517865" y="1510390"/>
                      <a:pt x="517362" y="1511393"/>
                      <a:pt x="517060" y="1512397"/>
                    </a:cubicBezTo>
                    <a:cubicBezTo>
                      <a:pt x="515148" y="1511996"/>
                      <a:pt x="516859" y="1510289"/>
                      <a:pt x="518569" y="1508783"/>
                    </a:cubicBezTo>
                    <a:lnTo>
                      <a:pt x="518569" y="1509285"/>
                    </a:lnTo>
                    <a:lnTo>
                      <a:pt x="518469" y="1509486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 rot="10800000" flipH="1">
                <a:off x="1259497" y="262286"/>
                <a:ext cx="1058453" cy="505822"/>
              </a:xfrm>
              <a:custGeom>
                <a:avLst/>
                <a:gdLst/>
                <a:ahLst/>
                <a:cxnLst/>
                <a:rect l="l" t="t" r="r" b="b"/>
                <a:pathLst>
                  <a:path w="2116906" h="1011643" extrusionOk="0">
                    <a:moveTo>
                      <a:pt x="34260" y="318021"/>
                    </a:moveTo>
                    <a:cubicBezTo>
                      <a:pt x="25506" y="267927"/>
                      <a:pt x="1357" y="221046"/>
                      <a:pt x="49" y="169747"/>
                    </a:cubicBezTo>
                    <a:cubicBezTo>
                      <a:pt x="-2366" y="80601"/>
                      <a:pt x="84369" y="-40267"/>
                      <a:pt x="188511" y="13140"/>
                    </a:cubicBezTo>
                    <a:cubicBezTo>
                      <a:pt x="235501" y="37233"/>
                      <a:pt x="266693" y="86022"/>
                      <a:pt x="306840" y="118649"/>
                    </a:cubicBezTo>
                    <a:cubicBezTo>
                      <a:pt x="349403" y="153383"/>
                      <a:pt x="430603" y="180489"/>
                      <a:pt x="444086" y="238313"/>
                    </a:cubicBezTo>
                    <a:cubicBezTo>
                      <a:pt x="452538" y="274653"/>
                      <a:pt x="488259" y="316315"/>
                      <a:pt x="390758" y="371227"/>
                    </a:cubicBezTo>
                    <a:cubicBezTo>
                      <a:pt x="353226" y="392310"/>
                      <a:pt x="206924" y="486374"/>
                      <a:pt x="147659" y="507957"/>
                    </a:cubicBezTo>
                    <a:cubicBezTo>
                      <a:pt x="62434" y="538978"/>
                      <a:pt x="68974" y="515086"/>
                      <a:pt x="49957" y="506050"/>
                    </a:cubicBezTo>
                    <a:cubicBezTo>
                      <a:pt x="33053" y="498019"/>
                      <a:pt x="33656" y="468906"/>
                      <a:pt x="34160" y="453848"/>
                    </a:cubicBezTo>
                    <a:cubicBezTo>
                      <a:pt x="35568" y="407770"/>
                      <a:pt x="42310" y="364100"/>
                      <a:pt x="34260" y="318021"/>
                    </a:cubicBezTo>
                    <a:close/>
                    <a:moveTo>
                      <a:pt x="1637643" y="598107"/>
                    </a:moveTo>
                    <a:lnTo>
                      <a:pt x="1651932" y="614370"/>
                    </a:lnTo>
                    <a:cubicBezTo>
                      <a:pt x="1691073" y="686148"/>
                      <a:pt x="1776197" y="774993"/>
                      <a:pt x="1853373" y="806213"/>
                    </a:cubicBezTo>
                    <a:cubicBezTo>
                      <a:pt x="1900363" y="825288"/>
                      <a:pt x="2000178" y="822075"/>
                      <a:pt x="1964961" y="748089"/>
                    </a:cubicBezTo>
                    <a:cubicBezTo>
                      <a:pt x="1927530" y="669383"/>
                      <a:pt x="1808295" y="636054"/>
                      <a:pt x="1729007" y="615876"/>
                    </a:cubicBezTo>
                    <a:cubicBezTo>
                      <a:pt x="1724982" y="614772"/>
                      <a:pt x="1637945" y="593489"/>
                      <a:pt x="1637643" y="598107"/>
                    </a:cubicBezTo>
                    <a:close/>
                    <a:moveTo>
                      <a:pt x="1596188" y="324547"/>
                    </a:moveTo>
                    <a:cubicBezTo>
                      <a:pt x="1602225" y="393414"/>
                      <a:pt x="1727900" y="339103"/>
                      <a:pt x="1735245" y="335891"/>
                    </a:cubicBezTo>
                    <a:cubicBezTo>
                      <a:pt x="1751445" y="328964"/>
                      <a:pt x="1839991" y="277866"/>
                      <a:pt x="1819766" y="254576"/>
                    </a:cubicBezTo>
                    <a:cubicBezTo>
                      <a:pt x="1806987" y="239919"/>
                      <a:pt x="1772072" y="242730"/>
                      <a:pt x="1754765" y="243132"/>
                    </a:cubicBezTo>
                    <a:cubicBezTo>
                      <a:pt x="1709990" y="244135"/>
                      <a:pt x="1590553" y="259695"/>
                      <a:pt x="1596188" y="324547"/>
                    </a:cubicBezTo>
                    <a:close/>
                    <a:moveTo>
                      <a:pt x="1993135" y="456960"/>
                    </a:moveTo>
                    <a:cubicBezTo>
                      <a:pt x="2038313" y="467501"/>
                      <a:pt x="2129777" y="443407"/>
                      <a:pt x="2115388" y="403654"/>
                    </a:cubicBezTo>
                    <a:cubicBezTo>
                      <a:pt x="2100195" y="361992"/>
                      <a:pt x="1955704" y="358177"/>
                      <a:pt x="1951076" y="424936"/>
                    </a:cubicBezTo>
                    <a:cubicBezTo>
                      <a:pt x="1949667" y="444111"/>
                      <a:pt x="1978042" y="453446"/>
                      <a:pt x="1993135" y="456960"/>
                    </a:cubicBezTo>
                    <a:close/>
                    <a:moveTo>
                      <a:pt x="220408" y="537974"/>
                    </a:moveTo>
                    <a:cubicBezTo>
                      <a:pt x="172915" y="615876"/>
                      <a:pt x="246267" y="869559"/>
                      <a:pt x="300602" y="894255"/>
                    </a:cubicBezTo>
                    <a:cubicBezTo>
                      <a:pt x="353528" y="918348"/>
                      <a:pt x="384821" y="968242"/>
                      <a:pt x="435332" y="994142"/>
                    </a:cubicBezTo>
                    <a:cubicBezTo>
                      <a:pt x="529110" y="1042229"/>
                      <a:pt x="657602" y="983602"/>
                      <a:pt x="716566" y="910618"/>
                    </a:cubicBezTo>
                    <a:cubicBezTo>
                      <a:pt x="810545" y="794468"/>
                      <a:pt x="589885" y="654426"/>
                      <a:pt x="505565" y="608548"/>
                    </a:cubicBezTo>
                    <a:cubicBezTo>
                      <a:pt x="475681" y="592385"/>
                      <a:pt x="444891" y="578130"/>
                      <a:pt x="412995" y="565983"/>
                    </a:cubicBezTo>
                    <a:cubicBezTo>
                      <a:pt x="367917" y="548816"/>
                      <a:pt x="319720" y="533055"/>
                      <a:pt x="271120" y="528939"/>
                    </a:cubicBezTo>
                    <a:cubicBezTo>
                      <a:pt x="270617" y="528838"/>
                      <a:pt x="214672" y="530244"/>
                      <a:pt x="220408" y="537974"/>
                    </a:cubicBezTo>
                    <a:close/>
                    <a:moveTo>
                      <a:pt x="727433" y="654124"/>
                    </a:moveTo>
                    <a:cubicBezTo>
                      <a:pt x="739306" y="695886"/>
                      <a:pt x="776234" y="723092"/>
                      <a:pt x="801791" y="759132"/>
                    </a:cubicBezTo>
                    <a:cubicBezTo>
                      <a:pt x="832480" y="802500"/>
                      <a:pt x="850491" y="854702"/>
                      <a:pt x="888325" y="893352"/>
                    </a:cubicBezTo>
                    <a:cubicBezTo>
                      <a:pt x="918108" y="923669"/>
                      <a:pt x="960973" y="956095"/>
                      <a:pt x="1007056" y="942743"/>
                    </a:cubicBezTo>
                    <a:cubicBezTo>
                      <a:pt x="1056361" y="928488"/>
                      <a:pt x="1094898" y="887227"/>
                      <a:pt x="1130316" y="853697"/>
                    </a:cubicBezTo>
                    <a:cubicBezTo>
                      <a:pt x="1205077" y="783024"/>
                      <a:pt x="1272090" y="720080"/>
                      <a:pt x="1180023" y="625614"/>
                    </a:cubicBezTo>
                    <a:cubicBezTo>
                      <a:pt x="1129109" y="573511"/>
                      <a:pt x="1041267" y="564276"/>
                      <a:pt x="972644" y="548917"/>
                    </a:cubicBezTo>
                    <a:cubicBezTo>
                      <a:pt x="942961" y="542291"/>
                      <a:pt x="754902" y="508259"/>
                      <a:pt x="724213" y="520707"/>
                    </a:cubicBezTo>
                    <a:cubicBezTo>
                      <a:pt x="669174" y="535163"/>
                      <a:pt x="702378" y="566484"/>
                      <a:pt x="727433" y="654124"/>
                    </a:cubicBezTo>
                    <a:close/>
                    <a:moveTo>
                      <a:pt x="1309521" y="276561"/>
                    </a:moveTo>
                    <a:cubicBezTo>
                      <a:pt x="1332663" y="240521"/>
                      <a:pt x="1372006" y="242629"/>
                      <a:pt x="1352888" y="209099"/>
                    </a:cubicBezTo>
                    <a:cubicBezTo>
                      <a:pt x="1327029" y="163824"/>
                      <a:pt x="1236269" y="112927"/>
                      <a:pt x="1190990" y="93551"/>
                    </a:cubicBezTo>
                    <a:cubicBezTo>
                      <a:pt x="1149535" y="75883"/>
                      <a:pt x="1128203" y="29202"/>
                      <a:pt x="1087351" y="14646"/>
                    </a:cubicBezTo>
                    <a:cubicBezTo>
                      <a:pt x="1025068" y="-7540"/>
                      <a:pt x="947288" y="54299"/>
                      <a:pt x="924850" y="118950"/>
                    </a:cubicBezTo>
                    <a:cubicBezTo>
                      <a:pt x="908650" y="165631"/>
                      <a:pt x="913178" y="225764"/>
                      <a:pt x="906638" y="285596"/>
                    </a:cubicBezTo>
                    <a:cubicBezTo>
                      <a:pt x="895972" y="383475"/>
                      <a:pt x="884501" y="479347"/>
                      <a:pt x="916599" y="506251"/>
                    </a:cubicBezTo>
                    <a:cubicBezTo>
                      <a:pt x="919617" y="506251"/>
                      <a:pt x="931189" y="507556"/>
                      <a:pt x="936019" y="507456"/>
                    </a:cubicBezTo>
                    <a:cubicBezTo>
                      <a:pt x="950005" y="507054"/>
                      <a:pt x="964393" y="504946"/>
                      <a:pt x="978682" y="502738"/>
                    </a:cubicBezTo>
                    <a:cubicBezTo>
                      <a:pt x="1016817" y="496714"/>
                      <a:pt x="1055555" y="488081"/>
                      <a:pt x="1093288" y="472119"/>
                    </a:cubicBezTo>
                    <a:cubicBezTo>
                      <a:pt x="1179520" y="435578"/>
                      <a:pt x="1258104" y="356571"/>
                      <a:pt x="1309521" y="276561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 rot="10800000" flipH="1">
                <a:off x="1086247" y="289802"/>
                <a:ext cx="1177026" cy="474481"/>
              </a:xfrm>
              <a:custGeom>
                <a:avLst/>
                <a:gdLst/>
                <a:ahLst/>
                <a:cxnLst/>
                <a:rect l="l" t="t" r="r" b="b"/>
                <a:pathLst>
                  <a:path w="2354051" h="948961" extrusionOk="0">
                    <a:moveTo>
                      <a:pt x="3032" y="530725"/>
                    </a:moveTo>
                    <a:cubicBezTo>
                      <a:pt x="517" y="535142"/>
                      <a:pt x="316" y="540062"/>
                      <a:pt x="2127" y="542371"/>
                    </a:cubicBezTo>
                    <a:cubicBezTo>
                      <a:pt x="5145" y="546286"/>
                      <a:pt x="10277" y="547591"/>
                      <a:pt x="14704" y="545784"/>
                    </a:cubicBezTo>
                    <a:lnTo>
                      <a:pt x="14604" y="545383"/>
                    </a:lnTo>
                    <a:cubicBezTo>
                      <a:pt x="14302" y="544077"/>
                      <a:pt x="15912" y="543475"/>
                      <a:pt x="18327" y="543274"/>
                    </a:cubicBezTo>
                    <a:lnTo>
                      <a:pt x="18930" y="542572"/>
                    </a:lnTo>
                    <a:lnTo>
                      <a:pt x="19132" y="542371"/>
                    </a:lnTo>
                    <a:lnTo>
                      <a:pt x="18628" y="543274"/>
                    </a:lnTo>
                    <a:cubicBezTo>
                      <a:pt x="23257" y="543073"/>
                      <a:pt x="30300" y="544278"/>
                      <a:pt x="30804" y="544278"/>
                    </a:cubicBezTo>
                    <a:cubicBezTo>
                      <a:pt x="36841" y="544178"/>
                      <a:pt x="42979" y="544278"/>
                      <a:pt x="49116" y="544479"/>
                    </a:cubicBezTo>
                    <a:cubicBezTo>
                      <a:pt x="55254" y="544679"/>
                      <a:pt x="61392" y="544981"/>
                      <a:pt x="67530" y="545383"/>
                    </a:cubicBezTo>
                    <a:cubicBezTo>
                      <a:pt x="85943" y="546788"/>
                      <a:pt x="104457" y="548896"/>
                      <a:pt x="122871" y="551707"/>
                    </a:cubicBezTo>
                    <a:cubicBezTo>
                      <a:pt x="141285" y="554417"/>
                      <a:pt x="159698" y="557831"/>
                      <a:pt x="177709" y="561746"/>
                    </a:cubicBezTo>
                    <a:cubicBezTo>
                      <a:pt x="235264" y="574194"/>
                      <a:pt x="293221" y="600496"/>
                      <a:pt x="339506" y="638342"/>
                    </a:cubicBezTo>
                    <a:cubicBezTo>
                      <a:pt x="385590" y="676190"/>
                      <a:pt x="420002" y="725681"/>
                      <a:pt x="429058" y="785212"/>
                    </a:cubicBezTo>
                    <a:cubicBezTo>
                      <a:pt x="431775" y="802679"/>
                      <a:pt x="432077" y="822255"/>
                      <a:pt x="428656" y="841028"/>
                    </a:cubicBezTo>
                    <a:cubicBezTo>
                      <a:pt x="425436" y="858697"/>
                      <a:pt x="418996" y="875663"/>
                      <a:pt x="407526" y="889014"/>
                    </a:cubicBezTo>
                    <a:cubicBezTo>
                      <a:pt x="388307" y="911501"/>
                      <a:pt x="355103" y="920536"/>
                      <a:pt x="321998" y="919733"/>
                    </a:cubicBezTo>
                    <a:cubicBezTo>
                      <a:pt x="288391" y="918830"/>
                      <a:pt x="254382" y="907787"/>
                      <a:pt x="233956" y="887107"/>
                    </a:cubicBezTo>
                    <a:cubicBezTo>
                      <a:pt x="228522" y="881585"/>
                      <a:pt x="223994" y="875361"/>
                      <a:pt x="220774" y="868635"/>
                    </a:cubicBezTo>
                    <a:cubicBezTo>
                      <a:pt x="217555" y="861909"/>
                      <a:pt x="215542" y="854681"/>
                      <a:pt x="214938" y="847051"/>
                    </a:cubicBezTo>
                    <a:cubicBezTo>
                      <a:pt x="214435" y="840526"/>
                      <a:pt x="214335" y="833901"/>
                      <a:pt x="214838" y="827175"/>
                    </a:cubicBezTo>
                    <a:cubicBezTo>
                      <a:pt x="215341" y="820850"/>
                      <a:pt x="216347" y="814626"/>
                      <a:pt x="218158" y="808603"/>
                    </a:cubicBezTo>
                    <a:cubicBezTo>
                      <a:pt x="219567" y="804185"/>
                      <a:pt x="221479" y="799868"/>
                      <a:pt x="223894" y="795954"/>
                    </a:cubicBezTo>
                    <a:cubicBezTo>
                      <a:pt x="226309" y="792239"/>
                      <a:pt x="229227" y="788725"/>
                      <a:pt x="232748" y="785714"/>
                    </a:cubicBezTo>
                    <a:cubicBezTo>
                      <a:pt x="254784" y="766841"/>
                      <a:pt x="278329" y="770756"/>
                      <a:pt x="292316" y="783003"/>
                    </a:cubicBezTo>
                    <a:cubicBezTo>
                      <a:pt x="300365" y="790131"/>
                      <a:pt x="305597" y="799668"/>
                      <a:pt x="303987" y="808703"/>
                    </a:cubicBezTo>
                    <a:cubicBezTo>
                      <a:pt x="302579" y="816633"/>
                      <a:pt x="295737" y="823159"/>
                      <a:pt x="283159" y="827275"/>
                    </a:cubicBezTo>
                    <a:cubicBezTo>
                      <a:pt x="277223" y="829082"/>
                      <a:pt x="274003" y="835306"/>
                      <a:pt x="275814" y="841129"/>
                    </a:cubicBezTo>
                    <a:cubicBezTo>
                      <a:pt x="277726" y="847051"/>
                      <a:pt x="283964" y="850264"/>
                      <a:pt x="289800" y="848457"/>
                    </a:cubicBezTo>
                    <a:cubicBezTo>
                      <a:pt x="313043" y="841430"/>
                      <a:pt x="323810" y="827476"/>
                      <a:pt x="326728" y="813120"/>
                    </a:cubicBezTo>
                    <a:cubicBezTo>
                      <a:pt x="330048" y="796757"/>
                      <a:pt x="322703" y="778385"/>
                      <a:pt x="308314" y="765234"/>
                    </a:cubicBezTo>
                    <a:cubicBezTo>
                      <a:pt x="287083" y="745860"/>
                      <a:pt x="250759" y="737828"/>
                      <a:pt x="216347" y="766238"/>
                    </a:cubicBezTo>
                    <a:cubicBezTo>
                      <a:pt x="210712" y="770857"/>
                      <a:pt x="206084" y="776177"/>
                      <a:pt x="202160" y="781899"/>
                    </a:cubicBezTo>
                    <a:cubicBezTo>
                      <a:pt x="198336" y="787722"/>
                      <a:pt x="195418" y="794046"/>
                      <a:pt x="193205" y="800672"/>
                    </a:cubicBezTo>
                    <a:cubicBezTo>
                      <a:pt x="190588" y="808503"/>
                      <a:pt x="189079" y="816734"/>
                      <a:pt x="188375" y="825066"/>
                    </a:cubicBezTo>
                    <a:cubicBezTo>
                      <a:pt x="187670" y="832997"/>
                      <a:pt x="187670" y="841028"/>
                      <a:pt x="188073" y="848959"/>
                    </a:cubicBezTo>
                    <a:cubicBezTo>
                      <a:pt x="188777" y="859901"/>
                      <a:pt x="191494" y="870342"/>
                      <a:pt x="196022" y="880180"/>
                    </a:cubicBezTo>
                    <a:cubicBezTo>
                      <a:pt x="200349" y="889717"/>
                      <a:pt x="206486" y="898551"/>
                      <a:pt x="214033" y="906382"/>
                    </a:cubicBezTo>
                    <a:cubicBezTo>
                      <a:pt x="238685" y="932081"/>
                      <a:pt x="279839" y="947340"/>
                      <a:pt x="321093" y="948846"/>
                    </a:cubicBezTo>
                    <a:cubicBezTo>
                      <a:pt x="363454" y="950352"/>
                      <a:pt x="405413" y="937101"/>
                      <a:pt x="430266" y="908490"/>
                    </a:cubicBezTo>
                    <a:cubicBezTo>
                      <a:pt x="445258" y="891223"/>
                      <a:pt x="454213" y="869338"/>
                      <a:pt x="458339" y="846349"/>
                    </a:cubicBezTo>
                    <a:cubicBezTo>
                      <a:pt x="462263" y="824263"/>
                      <a:pt x="461760" y="801174"/>
                      <a:pt x="458540" y="780594"/>
                    </a:cubicBezTo>
                    <a:cubicBezTo>
                      <a:pt x="447673" y="714036"/>
                      <a:pt x="409236" y="658521"/>
                      <a:pt x="356914" y="616859"/>
                    </a:cubicBezTo>
                    <a:cubicBezTo>
                      <a:pt x="306905" y="577106"/>
                      <a:pt x="244420" y="550000"/>
                      <a:pt x="182740" y="537753"/>
                    </a:cubicBezTo>
                    <a:cubicBezTo>
                      <a:pt x="171269" y="535444"/>
                      <a:pt x="159597" y="533838"/>
                      <a:pt x="148026" y="532030"/>
                    </a:cubicBezTo>
                    <a:cubicBezTo>
                      <a:pt x="203770" y="530725"/>
                      <a:pt x="259614" y="528618"/>
                      <a:pt x="315358" y="528317"/>
                    </a:cubicBezTo>
                    <a:cubicBezTo>
                      <a:pt x="389615" y="527914"/>
                      <a:pt x="463873" y="528517"/>
                      <a:pt x="538131" y="528818"/>
                    </a:cubicBezTo>
                    <a:cubicBezTo>
                      <a:pt x="564694" y="536649"/>
                      <a:pt x="590453" y="548494"/>
                      <a:pt x="614602" y="564055"/>
                    </a:cubicBezTo>
                    <a:cubicBezTo>
                      <a:pt x="641870" y="581523"/>
                      <a:pt x="666925" y="603006"/>
                      <a:pt x="689665" y="626095"/>
                    </a:cubicBezTo>
                    <a:cubicBezTo>
                      <a:pt x="713411" y="650088"/>
                      <a:pt x="734441" y="675888"/>
                      <a:pt x="751244" y="701688"/>
                    </a:cubicBezTo>
                    <a:cubicBezTo>
                      <a:pt x="768752" y="728793"/>
                      <a:pt x="781028" y="755195"/>
                      <a:pt x="787769" y="779691"/>
                    </a:cubicBezTo>
                    <a:cubicBezTo>
                      <a:pt x="771066" y="786316"/>
                      <a:pt x="754263" y="793142"/>
                      <a:pt x="736453" y="798162"/>
                    </a:cubicBezTo>
                    <a:cubicBezTo>
                      <a:pt x="714015" y="804587"/>
                      <a:pt x="708481" y="807398"/>
                      <a:pt x="702745" y="806996"/>
                    </a:cubicBezTo>
                    <a:cubicBezTo>
                      <a:pt x="696406" y="806595"/>
                      <a:pt x="690269" y="803382"/>
                      <a:pt x="665113" y="799567"/>
                    </a:cubicBezTo>
                    <a:cubicBezTo>
                      <a:pt x="641669" y="796155"/>
                      <a:pt x="619532" y="818039"/>
                      <a:pt x="617319" y="845044"/>
                    </a:cubicBezTo>
                    <a:cubicBezTo>
                      <a:pt x="615709" y="864820"/>
                      <a:pt x="623960" y="886706"/>
                      <a:pt x="650020" y="898551"/>
                    </a:cubicBezTo>
                    <a:cubicBezTo>
                      <a:pt x="655555" y="901161"/>
                      <a:pt x="662196" y="898852"/>
                      <a:pt x="664912" y="893331"/>
                    </a:cubicBezTo>
                    <a:cubicBezTo>
                      <a:pt x="667528" y="887709"/>
                      <a:pt x="665214" y="881084"/>
                      <a:pt x="659680" y="878474"/>
                    </a:cubicBezTo>
                    <a:cubicBezTo>
                      <a:pt x="644989" y="871145"/>
                      <a:pt x="640260" y="858697"/>
                      <a:pt x="641669" y="847453"/>
                    </a:cubicBezTo>
                    <a:cubicBezTo>
                      <a:pt x="642474" y="841028"/>
                      <a:pt x="645291" y="835005"/>
                      <a:pt x="649215" y="830688"/>
                    </a:cubicBezTo>
                    <a:cubicBezTo>
                      <a:pt x="652335" y="827175"/>
                      <a:pt x="656360" y="824865"/>
                      <a:pt x="660686" y="825669"/>
                    </a:cubicBezTo>
                    <a:cubicBezTo>
                      <a:pt x="687351" y="830587"/>
                      <a:pt x="693891" y="834101"/>
                      <a:pt x="700632" y="834703"/>
                    </a:cubicBezTo>
                    <a:cubicBezTo>
                      <a:pt x="707776" y="835407"/>
                      <a:pt x="715323" y="833398"/>
                      <a:pt x="744100" y="825970"/>
                    </a:cubicBezTo>
                    <a:cubicBezTo>
                      <a:pt x="764828" y="820549"/>
                      <a:pt x="784550" y="813120"/>
                      <a:pt x="803969" y="805691"/>
                    </a:cubicBezTo>
                    <a:cubicBezTo>
                      <a:pt x="822785" y="798563"/>
                      <a:pt x="841400" y="791335"/>
                      <a:pt x="860518" y="786517"/>
                    </a:cubicBezTo>
                    <a:cubicBezTo>
                      <a:pt x="883962" y="780594"/>
                      <a:pt x="908212" y="778084"/>
                      <a:pt x="935178" y="784208"/>
                    </a:cubicBezTo>
                    <a:cubicBezTo>
                      <a:pt x="956107" y="788826"/>
                      <a:pt x="975728" y="797258"/>
                      <a:pt x="993538" y="808603"/>
                    </a:cubicBezTo>
                    <a:cubicBezTo>
                      <a:pt x="1011750" y="820147"/>
                      <a:pt x="1028051" y="834503"/>
                      <a:pt x="1041634" y="850866"/>
                    </a:cubicBezTo>
                    <a:cubicBezTo>
                      <a:pt x="1043446" y="853075"/>
                      <a:pt x="1050489" y="861106"/>
                      <a:pt x="1055923" y="869237"/>
                    </a:cubicBezTo>
                    <a:cubicBezTo>
                      <a:pt x="1057532" y="871647"/>
                      <a:pt x="1060350" y="874859"/>
                      <a:pt x="1061456" y="876968"/>
                    </a:cubicBezTo>
                    <a:cubicBezTo>
                      <a:pt x="1061758" y="876566"/>
                      <a:pt x="1062161" y="876064"/>
                      <a:pt x="1062463" y="875663"/>
                    </a:cubicBezTo>
                    <a:cubicBezTo>
                      <a:pt x="1062060" y="876164"/>
                      <a:pt x="1061758" y="876566"/>
                      <a:pt x="1061456" y="877068"/>
                    </a:cubicBezTo>
                    <a:cubicBezTo>
                      <a:pt x="1062060" y="878273"/>
                      <a:pt x="1062060" y="878975"/>
                      <a:pt x="1061155" y="879076"/>
                    </a:cubicBezTo>
                    <a:cubicBezTo>
                      <a:pt x="1060853" y="879176"/>
                      <a:pt x="1060752" y="879076"/>
                      <a:pt x="1060652" y="878975"/>
                    </a:cubicBezTo>
                    <a:cubicBezTo>
                      <a:pt x="1059343" y="882790"/>
                      <a:pt x="1060350" y="887207"/>
                      <a:pt x="1063469" y="890118"/>
                    </a:cubicBezTo>
                    <a:cubicBezTo>
                      <a:pt x="1067796" y="894134"/>
                      <a:pt x="1074537" y="893933"/>
                      <a:pt x="1078562" y="889617"/>
                    </a:cubicBezTo>
                    <a:cubicBezTo>
                      <a:pt x="1082486" y="885601"/>
                      <a:pt x="1083895" y="878574"/>
                      <a:pt x="1080876" y="869941"/>
                    </a:cubicBezTo>
                    <a:cubicBezTo>
                      <a:pt x="1076751" y="857994"/>
                      <a:pt x="1062664" y="840225"/>
                      <a:pt x="1059746" y="836511"/>
                    </a:cubicBezTo>
                    <a:cubicBezTo>
                      <a:pt x="1045257" y="817537"/>
                      <a:pt x="1027648" y="800772"/>
                      <a:pt x="1007725" y="787119"/>
                    </a:cubicBezTo>
                    <a:cubicBezTo>
                      <a:pt x="987803" y="773466"/>
                      <a:pt x="965465" y="763227"/>
                      <a:pt x="941718" y="757103"/>
                    </a:cubicBezTo>
                    <a:cubicBezTo>
                      <a:pt x="910023" y="749072"/>
                      <a:pt x="881145" y="750879"/>
                      <a:pt x="853374" y="757605"/>
                    </a:cubicBezTo>
                    <a:cubicBezTo>
                      <a:pt x="838381" y="761119"/>
                      <a:pt x="823792" y="766941"/>
                      <a:pt x="809202" y="772362"/>
                    </a:cubicBezTo>
                    <a:cubicBezTo>
                      <a:pt x="801957" y="740338"/>
                      <a:pt x="787266" y="704700"/>
                      <a:pt x="763721" y="669463"/>
                    </a:cubicBezTo>
                    <a:cubicBezTo>
                      <a:pt x="748930" y="647177"/>
                      <a:pt x="731221" y="625192"/>
                      <a:pt x="711097" y="605014"/>
                    </a:cubicBezTo>
                    <a:cubicBezTo>
                      <a:pt x="686545" y="580418"/>
                      <a:pt x="658573" y="558633"/>
                      <a:pt x="628588" y="541267"/>
                    </a:cubicBezTo>
                    <a:cubicBezTo>
                      <a:pt x="620438" y="536447"/>
                      <a:pt x="611684" y="533035"/>
                      <a:pt x="603232" y="529019"/>
                    </a:cubicBezTo>
                    <a:cubicBezTo>
                      <a:pt x="744000" y="529722"/>
                      <a:pt x="884767" y="530023"/>
                      <a:pt x="1025434" y="526308"/>
                    </a:cubicBezTo>
                    <a:lnTo>
                      <a:pt x="1031975" y="526108"/>
                    </a:lnTo>
                    <a:cubicBezTo>
                      <a:pt x="1057432" y="534039"/>
                      <a:pt x="1103717" y="550000"/>
                      <a:pt x="1140846" y="571082"/>
                    </a:cubicBezTo>
                    <a:cubicBezTo>
                      <a:pt x="1157448" y="580519"/>
                      <a:pt x="1172038" y="590858"/>
                      <a:pt x="1181195" y="602102"/>
                    </a:cubicBezTo>
                    <a:cubicBezTo>
                      <a:pt x="1186930" y="609130"/>
                      <a:pt x="1190452" y="616458"/>
                      <a:pt x="1188640" y="624288"/>
                    </a:cubicBezTo>
                    <a:cubicBezTo>
                      <a:pt x="1186326" y="635130"/>
                      <a:pt x="1187031" y="647277"/>
                      <a:pt x="1190452" y="660328"/>
                    </a:cubicBezTo>
                    <a:cubicBezTo>
                      <a:pt x="1194074" y="673880"/>
                      <a:pt x="1200514" y="688638"/>
                      <a:pt x="1208161" y="703896"/>
                    </a:cubicBezTo>
                    <a:cubicBezTo>
                      <a:pt x="1223858" y="735519"/>
                      <a:pt x="1245088" y="769552"/>
                      <a:pt x="1251126" y="801274"/>
                    </a:cubicBezTo>
                    <a:cubicBezTo>
                      <a:pt x="1255251" y="822958"/>
                      <a:pt x="1251729" y="843438"/>
                      <a:pt x="1231002" y="860001"/>
                    </a:cubicBezTo>
                    <a:cubicBezTo>
                      <a:pt x="1226071" y="863716"/>
                      <a:pt x="1225166" y="870743"/>
                      <a:pt x="1228889" y="875562"/>
                    </a:cubicBezTo>
                    <a:cubicBezTo>
                      <a:pt x="1232611" y="880481"/>
                      <a:pt x="1239655" y="881385"/>
                      <a:pt x="1244485" y="877670"/>
                    </a:cubicBezTo>
                    <a:cubicBezTo>
                      <a:pt x="1262898" y="864218"/>
                      <a:pt x="1271853" y="848256"/>
                      <a:pt x="1275476" y="830990"/>
                    </a:cubicBezTo>
                    <a:cubicBezTo>
                      <a:pt x="1277589" y="829785"/>
                      <a:pt x="1279601" y="828279"/>
                      <a:pt x="1280607" y="825869"/>
                    </a:cubicBezTo>
                    <a:cubicBezTo>
                      <a:pt x="1284230" y="817939"/>
                      <a:pt x="1293990" y="812517"/>
                      <a:pt x="1304756" y="807298"/>
                    </a:cubicBezTo>
                    <a:cubicBezTo>
                      <a:pt x="1323270" y="798463"/>
                      <a:pt x="1345608" y="792440"/>
                      <a:pt x="1358488" y="787923"/>
                    </a:cubicBezTo>
                    <a:cubicBezTo>
                      <a:pt x="1378008" y="780795"/>
                      <a:pt x="1395918" y="771258"/>
                      <a:pt x="1413627" y="761721"/>
                    </a:cubicBezTo>
                    <a:cubicBezTo>
                      <a:pt x="1430230" y="752787"/>
                      <a:pt x="1446530" y="743851"/>
                      <a:pt x="1464441" y="738230"/>
                    </a:cubicBezTo>
                    <a:cubicBezTo>
                      <a:pt x="1478125" y="733913"/>
                      <a:pt x="1492715" y="731403"/>
                      <a:pt x="1509217" y="732608"/>
                    </a:cubicBezTo>
                    <a:cubicBezTo>
                      <a:pt x="1515354" y="733009"/>
                      <a:pt x="1524712" y="734214"/>
                      <a:pt x="1532762" y="737427"/>
                    </a:cubicBezTo>
                    <a:cubicBezTo>
                      <a:pt x="1535982" y="738631"/>
                      <a:pt x="1538900" y="739936"/>
                      <a:pt x="1541113" y="741944"/>
                    </a:cubicBezTo>
                    <a:cubicBezTo>
                      <a:pt x="1542421" y="743149"/>
                      <a:pt x="1543629" y="744253"/>
                      <a:pt x="1543729" y="746060"/>
                    </a:cubicBezTo>
                    <a:cubicBezTo>
                      <a:pt x="1543830" y="747666"/>
                      <a:pt x="1542220" y="748871"/>
                      <a:pt x="1540912" y="750076"/>
                    </a:cubicBezTo>
                    <a:cubicBezTo>
                      <a:pt x="1538698" y="752184"/>
                      <a:pt x="1536183" y="754091"/>
                      <a:pt x="1534070" y="755698"/>
                    </a:cubicBezTo>
                    <a:cubicBezTo>
                      <a:pt x="1532661" y="756701"/>
                      <a:pt x="1530146" y="759814"/>
                      <a:pt x="1527932" y="762022"/>
                    </a:cubicBezTo>
                    <a:cubicBezTo>
                      <a:pt x="1526926" y="762323"/>
                      <a:pt x="1525920" y="762825"/>
                      <a:pt x="1525014" y="763427"/>
                    </a:cubicBezTo>
                    <a:cubicBezTo>
                      <a:pt x="1525215" y="763427"/>
                      <a:pt x="1525416" y="763327"/>
                      <a:pt x="1525416" y="763327"/>
                    </a:cubicBezTo>
                    <a:lnTo>
                      <a:pt x="1525416" y="764130"/>
                    </a:lnTo>
                    <a:cubicBezTo>
                      <a:pt x="1524913" y="764331"/>
                      <a:pt x="1524410" y="764431"/>
                      <a:pt x="1524209" y="764130"/>
                    </a:cubicBezTo>
                    <a:lnTo>
                      <a:pt x="1524209" y="764030"/>
                    </a:lnTo>
                    <a:lnTo>
                      <a:pt x="1523807" y="764331"/>
                    </a:lnTo>
                    <a:cubicBezTo>
                      <a:pt x="1457397" y="821452"/>
                      <a:pt x="1488489" y="817939"/>
                      <a:pt x="1537692" y="780695"/>
                    </a:cubicBezTo>
                    <a:cubicBezTo>
                      <a:pt x="1539201" y="779490"/>
                      <a:pt x="1544534" y="775374"/>
                      <a:pt x="1546849" y="773868"/>
                    </a:cubicBezTo>
                    <a:cubicBezTo>
                      <a:pt x="1552483" y="770154"/>
                      <a:pt x="1559527" y="764933"/>
                      <a:pt x="1563551" y="758810"/>
                    </a:cubicBezTo>
                    <a:cubicBezTo>
                      <a:pt x="1566268" y="754694"/>
                      <a:pt x="1567576" y="749976"/>
                      <a:pt x="1567576" y="744956"/>
                    </a:cubicBezTo>
                    <a:cubicBezTo>
                      <a:pt x="1567476" y="735419"/>
                      <a:pt x="1562646" y="727689"/>
                      <a:pt x="1555301" y="721565"/>
                    </a:cubicBezTo>
                    <a:cubicBezTo>
                      <a:pt x="1543528" y="711827"/>
                      <a:pt x="1523505" y="707210"/>
                      <a:pt x="1511732" y="705704"/>
                    </a:cubicBezTo>
                    <a:cubicBezTo>
                      <a:pt x="1484464" y="702592"/>
                      <a:pt x="1460818" y="707410"/>
                      <a:pt x="1438682" y="716144"/>
                    </a:cubicBezTo>
                    <a:cubicBezTo>
                      <a:pt x="1422583" y="722469"/>
                      <a:pt x="1407288" y="730901"/>
                      <a:pt x="1391793" y="739535"/>
                    </a:cubicBezTo>
                    <a:cubicBezTo>
                      <a:pt x="1377706" y="747365"/>
                      <a:pt x="1363720" y="755597"/>
                      <a:pt x="1348325" y="761821"/>
                    </a:cubicBezTo>
                    <a:cubicBezTo>
                      <a:pt x="1332930" y="768246"/>
                      <a:pt x="1304153" y="777582"/>
                      <a:pt x="1284129" y="790934"/>
                    </a:cubicBezTo>
                    <a:cubicBezTo>
                      <a:pt x="1281312" y="792841"/>
                      <a:pt x="1279199" y="795050"/>
                      <a:pt x="1276683" y="797058"/>
                    </a:cubicBezTo>
                    <a:lnTo>
                      <a:pt x="1276683" y="796957"/>
                    </a:lnTo>
                    <a:cubicBezTo>
                      <a:pt x="1271652" y="762825"/>
                      <a:pt x="1250924" y="725179"/>
                      <a:pt x="1234825" y="691047"/>
                    </a:cubicBezTo>
                    <a:cubicBezTo>
                      <a:pt x="1228385" y="677495"/>
                      <a:pt x="1222751" y="664644"/>
                      <a:pt x="1219732" y="652698"/>
                    </a:cubicBezTo>
                    <a:cubicBezTo>
                      <a:pt x="1217619" y="644667"/>
                      <a:pt x="1216512" y="637239"/>
                      <a:pt x="1217921" y="630512"/>
                    </a:cubicBezTo>
                    <a:cubicBezTo>
                      <a:pt x="1220638" y="617361"/>
                      <a:pt x="1217921" y="604712"/>
                      <a:pt x="1210475" y="592766"/>
                    </a:cubicBezTo>
                    <a:cubicBezTo>
                      <a:pt x="1203029" y="581020"/>
                      <a:pt x="1190753" y="569676"/>
                      <a:pt x="1175459" y="559638"/>
                    </a:cubicBezTo>
                    <a:cubicBezTo>
                      <a:pt x="1153625" y="545483"/>
                      <a:pt x="1125552" y="533336"/>
                      <a:pt x="1099088" y="523798"/>
                    </a:cubicBezTo>
                    <a:lnTo>
                      <a:pt x="1367946" y="514864"/>
                    </a:lnTo>
                    <a:cubicBezTo>
                      <a:pt x="1384347" y="514463"/>
                      <a:pt x="1435965" y="513258"/>
                      <a:pt x="1495431" y="511652"/>
                    </a:cubicBezTo>
                    <a:cubicBezTo>
                      <a:pt x="1495633" y="511953"/>
                      <a:pt x="1495532" y="512254"/>
                      <a:pt x="1495733" y="512655"/>
                    </a:cubicBezTo>
                    <a:cubicBezTo>
                      <a:pt x="1496337" y="513760"/>
                      <a:pt x="1497947" y="515768"/>
                      <a:pt x="1501368" y="517173"/>
                    </a:cubicBezTo>
                    <a:cubicBezTo>
                      <a:pt x="1504085" y="518377"/>
                      <a:pt x="1515556" y="520486"/>
                      <a:pt x="1520184" y="521490"/>
                    </a:cubicBezTo>
                    <a:lnTo>
                      <a:pt x="1554194" y="528718"/>
                    </a:lnTo>
                    <a:cubicBezTo>
                      <a:pt x="1571702" y="532834"/>
                      <a:pt x="1588807" y="538054"/>
                      <a:pt x="1605611" y="544178"/>
                    </a:cubicBezTo>
                    <a:cubicBezTo>
                      <a:pt x="1622515" y="550402"/>
                      <a:pt x="1639117" y="557429"/>
                      <a:pt x="1655418" y="564958"/>
                    </a:cubicBezTo>
                    <a:cubicBezTo>
                      <a:pt x="1710658" y="590457"/>
                      <a:pt x="1781797" y="627300"/>
                      <a:pt x="1836534" y="674784"/>
                    </a:cubicBezTo>
                    <a:cubicBezTo>
                      <a:pt x="1872959" y="706306"/>
                      <a:pt x="1902239" y="742346"/>
                      <a:pt x="1913106" y="783706"/>
                    </a:cubicBezTo>
                    <a:cubicBezTo>
                      <a:pt x="1919143" y="806494"/>
                      <a:pt x="1917030" y="824966"/>
                      <a:pt x="1908679" y="839120"/>
                    </a:cubicBezTo>
                    <a:cubicBezTo>
                      <a:pt x="1899120" y="855183"/>
                      <a:pt x="1882014" y="865322"/>
                      <a:pt x="1862394" y="870041"/>
                    </a:cubicBezTo>
                    <a:cubicBezTo>
                      <a:pt x="1824762" y="878975"/>
                      <a:pt x="1777671" y="868836"/>
                      <a:pt x="1748693" y="837916"/>
                    </a:cubicBezTo>
                    <a:cubicBezTo>
                      <a:pt x="1745372" y="834302"/>
                      <a:pt x="1742454" y="830387"/>
                      <a:pt x="1740039" y="826170"/>
                    </a:cubicBezTo>
                    <a:cubicBezTo>
                      <a:pt x="1737725" y="821854"/>
                      <a:pt x="1735813" y="817337"/>
                      <a:pt x="1734606" y="812618"/>
                    </a:cubicBezTo>
                    <a:cubicBezTo>
                      <a:pt x="1730984" y="799166"/>
                      <a:pt x="1732191" y="788826"/>
                      <a:pt x="1737222" y="781497"/>
                    </a:cubicBezTo>
                    <a:cubicBezTo>
                      <a:pt x="1743259" y="772663"/>
                      <a:pt x="1754026" y="768547"/>
                      <a:pt x="1764490" y="768447"/>
                    </a:cubicBezTo>
                    <a:cubicBezTo>
                      <a:pt x="1775256" y="768347"/>
                      <a:pt x="1786123" y="772161"/>
                      <a:pt x="1791154" y="780895"/>
                    </a:cubicBezTo>
                    <a:cubicBezTo>
                      <a:pt x="1795380" y="788324"/>
                      <a:pt x="1794877" y="798563"/>
                      <a:pt x="1788438" y="811715"/>
                    </a:cubicBezTo>
                    <a:cubicBezTo>
                      <a:pt x="1785721" y="817136"/>
                      <a:pt x="1787934" y="823862"/>
                      <a:pt x="1793368" y="826673"/>
                    </a:cubicBezTo>
                    <a:cubicBezTo>
                      <a:pt x="1798902" y="829383"/>
                      <a:pt x="1805543" y="827175"/>
                      <a:pt x="1808361" y="821753"/>
                    </a:cubicBezTo>
                    <a:cubicBezTo>
                      <a:pt x="1819731" y="799868"/>
                      <a:pt x="1818322" y="782301"/>
                      <a:pt x="1811580" y="769652"/>
                    </a:cubicBezTo>
                    <a:cubicBezTo>
                      <a:pt x="1802927" y="753489"/>
                      <a:pt x="1784111" y="744454"/>
                      <a:pt x="1764591" y="744152"/>
                    </a:cubicBezTo>
                    <a:cubicBezTo>
                      <a:pt x="1746177" y="743952"/>
                      <a:pt x="1727462" y="751682"/>
                      <a:pt x="1716494" y="767042"/>
                    </a:cubicBezTo>
                    <a:cubicBezTo>
                      <a:pt x="1707841" y="779188"/>
                      <a:pt x="1703615" y="796355"/>
                      <a:pt x="1709149" y="819143"/>
                    </a:cubicBezTo>
                    <a:cubicBezTo>
                      <a:pt x="1710859" y="825970"/>
                      <a:pt x="1713375" y="832596"/>
                      <a:pt x="1716695" y="838819"/>
                    </a:cubicBezTo>
                    <a:cubicBezTo>
                      <a:pt x="1720016" y="845044"/>
                      <a:pt x="1724141" y="850766"/>
                      <a:pt x="1728871" y="856087"/>
                    </a:cubicBezTo>
                    <a:cubicBezTo>
                      <a:pt x="1772037" y="903671"/>
                      <a:pt x="1849514" y="913610"/>
                      <a:pt x="1898516" y="887508"/>
                    </a:cubicBezTo>
                    <a:cubicBezTo>
                      <a:pt x="1934538" y="868434"/>
                      <a:pt x="1956775" y="831190"/>
                      <a:pt x="1942185" y="775976"/>
                    </a:cubicBezTo>
                    <a:cubicBezTo>
                      <a:pt x="1929608" y="729295"/>
                      <a:pt x="1897007" y="687935"/>
                      <a:pt x="1855350" y="652899"/>
                    </a:cubicBezTo>
                    <a:cubicBezTo>
                      <a:pt x="1797896" y="604411"/>
                      <a:pt x="1723437" y="567669"/>
                      <a:pt x="1665782" y="542271"/>
                    </a:cubicBezTo>
                    <a:cubicBezTo>
                      <a:pt x="1648676" y="534741"/>
                      <a:pt x="1631269" y="527814"/>
                      <a:pt x="1613560" y="521791"/>
                    </a:cubicBezTo>
                    <a:cubicBezTo>
                      <a:pt x="1599171" y="516872"/>
                      <a:pt x="1584480" y="513158"/>
                      <a:pt x="1569689" y="509644"/>
                    </a:cubicBezTo>
                    <a:cubicBezTo>
                      <a:pt x="1572607" y="509543"/>
                      <a:pt x="1575525" y="509443"/>
                      <a:pt x="1578443" y="509443"/>
                    </a:cubicBezTo>
                    <a:cubicBezTo>
                      <a:pt x="1606013" y="508640"/>
                      <a:pt x="1632476" y="507937"/>
                      <a:pt x="1656021" y="507234"/>
                    </a:cubicBezTo>
                    <a:lnTo>
                      <a:pt x="1775457" y="541166"/>
                    </a:lnTo>
                    <a:cubicBezTo>
                      <a:pt x="1815706" y="552309"/>
                      <a:pt x="1855350" y="564858"/>
                      <a:pt x="1894592" y="578109"/>
                    </a:cubicBezTo>
                    <a:cubicBezTo>
                      <a:pt x="1934035" y="591461"/>
                      <a:pt x="1972975" y="605816"/>
                      <a:pt x="2011110" y="621879"/>
                    </a:cubicBezTo>
                    <a:cubicBezTo>
                      <a:pt x="2061923" y="643362"/>
                      <a:pt x="2111529" y="667355"/>
                      <a:pt x="2159223" y="695966"/>
                    </a:cubicBezTo>
                    <a:cubicBezTo>
                      <a:pt x="2164455" y="699178"/>
                      <a:pt x="2171298" y="697572"/>
                      <a:pt x="2174618" y="692452"/>
                    </a:cubicBezTo>
                    <a:cubicBezTo>
                      <a:pt x="2177838" y="687232"/>
                      <a:pt x="2176228" y="680406"/>
                      <a:pt x="2170996" y="677093"/>
                    </a:cubicBezTo>
                    <a:cubicBezTo>
                      <a:pt x="2111429" y="638544"/>
                      <a:pt x="2048843" y="606017"/>
                      <a:pt x="1983540" y="579213"/>
                    </a:cubicBezTo>
                    <a:cubicBezTo>
                      <a:pt x="1951040" y="565861"/>
                      <a:pt x="1917835" y="553915"/>
                      <a:pt x="1884127" y="543174"/>
                    </a:cubicBezTo>
                    <a:cubicBezTo>
                      <a:pt x="1850621" y="532633"/>
                      <a:pt x="1816712" y="523397"/>
                      <a:pt x="1782400" y="514764"/>
                    </a:cubicBezTo>
                    <a:lnTo>
                      <a:pt x="1737323" y="503721"/>
                    </a:lnTo>
                    <a:cubicBezTo>
                      <a:pt x="1789645" y="501111"/>
                      <a:pt x="1842068" y="497496"/>
                      <a:pt x="1894189" y="492377"/>
                    </a:cubicBezTo>
                    <a:cubicBezTo>
                      <a:pt x="1952549" y="486755"/>
                      <a:pt x="2010607" y="479728"/>
                      <a:pt x="2068464" y="471596"/>
                    </a:cubicBezTo>
                    <a:cubicBezTo>
                      <a:pt x="2087581" y="468986"/>
                      <a:pt x="2106700" y="466075"/>
                      <a:pt x="2125817" y="463063"/>
                    </a:cubicBezTo>
                    <a:cubicBezTo>
                      <a:pt x="2170191" y="456137"/>
                      <a:pt x="2214564" y="448507"/>
                      <a:pt x="2258938" y="441680"/>
                    </a:cubicBezTo>
                    <a:lnTo>
                      <a:pt x="2318907" y="432344"/>
                    </a:lnTo>
                    <a:lnTo>
                      <a:pt x="2337623" y="428630"/>
                    </a:lnTo>
                    <a:cubicBezTo>
                      <a:pt x="2338830" y="428329"/>
                      <a:pt x="2343258" y="426823"/>
                      <a:pt x="2344867" y="426321"/>
                    </a:cubicBezTo>
                    <a:cubicBezTo>
                      <a:pt x="2347081" y="426020"/>
                      <a:pt x="2349194" y="425015"/>
                      <a:pt x="2350905" y="423309"/>
                    </a:cubicBezTo>
                    <a:cubicBezTo>
                      <a:pt x="2354125" y="420097"/>
                      <a:pt x="2354125" y="416885"/>
                      <a:pt x="2354024" y="415077"/>
                    </a:cubicBezTo>
                    <a:cubicBezTo>
                      <a:pt x="2353823" y="411363"/>
                      <a:pt x="2352213" y="407950"/>
                      <a:pt x="2347685" y="405942"/>
                    </a:cubicBezTo>
                    <a:cubicBezTo>
                      <a:pt x="2346980" y="405641"/>
                      <a:pt x="2344062" y="404436"/>
                      <a:pt x="2339836" y="405641"/>
                    </a:cubicBezTo>
                    <a:cubicBezTo>
                      <a:pt x="2338126" y="406042"/>
                      <a:pt x="2334001" y="407548"/>
                      <a:pt x="2332693" y="407849"/>
                    </a:cubicBezTo>
                    <a:lnTo>
                      <a:pt x="2315386" y="411061"/>
                    </a:lnTo>
                    <a:lnTo>
                      <a:pt x="2255718" y="419796"/>
                    </a:lnTo>
                    <a:cubicBezTo>
                      <a:pt x="2211244" y="426220"/>
                      <a:pt x="2166770" y="433247"/>
                      <a:pt x="2122296" y="439873"/>
                    </a:cubicBezTo>
                    <a:cubicBezTo>
                      <a:pt x="2103279" y="442584"/>
                      <a:pt x="2084261" y="445294"/>
                      <a:pt x="2065244" y="447804"/>
                    </a:cubicBezTo>
                    <a:cubicBezTo>
                      <a:pt x="2007689" y="455333"/>
                      <a:pt x="1949832" y="461758"/>
                      <a:pt x="1891875" y="466878"/>
                    </a:cubicBezTo>
                    <a:cubicBezTo>
                      <a:pt x="1833918" y="471998"/>
                      <a:pt x="1775961" y="475813"/>
                      <a:pt x="1717903" y="477921"/>
                    </a:cubicBezTo>
                    <a:cubicBezTo>
                      <a:pt x="1709250" y="478222"/>
                      <a:pt x="1697578" y="478624"/>
                      <a:pt x="1684497" y="478925"/>
                    </a:cubicBezTo>
                    <a:cubicBezTo>
                      <a:pt x="1693352" y="476114"/>
                      <a:pt x="1702608" y="474106"/>
                      <a:pt x="1711363" y="470994"/>
                    </a:cubicBezTo>
                    <a:cubicBezTo>
                      <a:pt x="1732895" y="463364"/>
                      <a:pt x="1754126" y="454731"/>
                      <a:pt x="1774854" y="445094"/>
                    </a:cubicBezTo>
                    <a:cubicBezTo>
                      <a:pt x="1805644" y="430839"/>
                      <a:pt x="1835629" y="414274"/>
                      <a:pt x="1865110" y="396505"/>
                    </a:cubicBezTo>
                    <a:cubicBezTo>
                      <a:pt x="1883323" y="385462"/>
                      <a:pt x="1901635" y="374520"/>
                      <a:pt x="1919546" y="363076"/>
                    </a:cubicBezTo>
                    <a:cubicBezTo>
                      <a:pt x="1931721" y="355345"/>
                      <a:pt x="1943695" y="347315"/>
                      <a:pt x="1955367" y="338983"/>
                    </a:cubicBezTo>
                    <a:lnTo>
                      <a:pt x="1986760" y="315692"/>
                    </a:lnTo>
                    <a:cubicBezTo>
                      <a:pt x="1987666" y="314990"/>
                      <a:pt x="1995816" y="307761"/>
                      <a:pt x="1998331" y="305352"/>
                    </a:cubicBezTo>
                    <a:cubicBezTo>
                      <a:pt x="2036064" y="268509"/>
                      <a:pt x="2023788" y="258571"/>
                      <a:pt x="1984848" y="288587"/>
                    </a:cubicBezTo>
                    <a:cubicBezTo>
                      <a:pt x="1984446" y="288888"/>
                      <a:pt x="1983943" y="289290"/>
                      <a:pt x="1983641" y="289591"/>
                    </a:cubicBezTo>
                    <a:lnTo>
                      <a:pt x="1983641" y="289691"/>
                    </a:lnTo>
                    <a:cubicBezTo>
                      <a:pt x="1984345" y="290394"/>
                      <a:pt x="1983540" y="291499"/>
                      <a:pt x="1982131" y="292703"/>
                    </a:cubicBezTo>
                    <a:cubicBezTo>
                      <a:pt x="1982333" y="291900"/>
                      <a:pt x="1982534" y="291298"/>
                      <a:pt x="1982735" y="290996"/>
                    </a:cubicBezTo>
                    <a:cubicBezTo>
                      <a:pt x="1982735" y="290896"/>
                      <a:pt x="1982836" y="290695"/>
                      <a:pt x="1982936" y="290394"/>
                    </a:cubicBezTo>
                    <a:cubicBezTo>
                      <a:pt x="1982131" y="291298"/>
                      <a:pt x="1981629" y="292301"/>
                      <a:pt x="1981125" y="293406"/>
                    </a:cubicBezTo>
                    <a:cubicBezTo>
                      <a:pt x="1978308" y="295615"/>
                      <a:pt x="1974082" y="297722"/>
                      <a:pt x="1973579" y="298023"/>
                    </a:cubicBezTo>
                    <a:lnTo>
                      <a:pt x="1941783" y="319306"/>
                    </a:lnTo>
                    <a:cubicBezTo>
                      <a:pt x="1930111" y="326936"/>
                      <a:pt x="1918238" y="334163"/>
                      <a:pt x="1906163" y="341191"/>
                    </a:cubicBezTo>
                    <a:cubicBezTo>
                      <a:pt x="1887850" y="351832"/>
                      <a:pt x="1869336" y="362072"/>
                      <a:pt x="1850923" y="372412"/>
                    </a:cubicBezTo>
                    <a:cubicBezTo>
                      <a:pt x="1821844" y="389077"/>
                      <a:pt x="1792160" y="404034"/>
                      <a:pt x="1762176" y="417788"/>
                    </a:cubicBezTo>
                    <a:cubicBezTo>
                      <a:pt x="1742052" y="427024"/>
                      <a:pt x="1721827" y="435757"/>
                      <a:pt x="1701200" y="443789"/>
                    </a:cubicBezTo>
                    <a:cubicBezTo>
                      <a:pt x="1659644" y="459850"/>
                      <a:pt x="1616578" y="472198"/>
                      <a:pt x="1572104" y="481535"/>
                    </a:cubicBezTo>
                    <a:cubicBezTo>
                      <a:pt x="1484564" y="483442"/>
                      <a:pt x="1390485" y="485049"/>
                      <a:pt x="1367241" y="485551"/>
                    </a:cubicBezTo>
                    <a:cubicBezTo>
                      <a:pt x="1332930" y="486153"/>
                      <a:pt x="1298618" y="487056"/>
                      <a:pt x="1264307" y="488161"/>
                    </a:cubicBezTo>
                    <a:cubicBezTo>
                      <a:pt x="1262898" y="488161"/>
                      <a:pt x="1261490" y="488261"/>
                      <a:pt x="1260081" y="488261"/>
                    </a:cubicBezTo>
                    <a:cubicBezTo>
                      <a:pt x="1262596" y="487357"/>
                      <a:pt x="1264810" y="485852"/>
                      <a:pt x="1266219" y="483442"/>
                    </a:cubicBezTo>
                    <a:cubicBezTo>
                      <a:pt x="1282217" y="456237"/>
                      <a:pt x="1288456" y="415780"/>
                      <a:pt x="1300429" y="381447"/>
                    </a:cubicBezTo>
                    <a:cubicBezTo>
                      <a:pt x="1304957" y="368196"/>
                      <a:pt x="1310391" y="355848"/>
                      <a:pt x="1318541" y="346311"/>
                    </a:cubicBezTo>
                    <a:cubicBezTo>
                      <a:pt x="1328100" y="334465"/>
                      <a:pt x="1339973" y="324526"/>
                      <a:pt x="1352350" y="315391"/>
                    </a:cubicBezTo>
                    <a:cubicBezTo>
                      <a:pt x="1372574" y="300533"/>
                      <a:pt x="1394610" y="287784"/>
                      <a:pt x="1414432" y="274633"/>
                    </a:cubicBezTo>
                    <a:cubicBezTo>
                      <a:pt x="1423589" y="268409"/>
                      <a:pt x="1435361" y="256965"/>
                      <a:pt x="1446530" y="248432"/>
                    </a:cubicBezTo>
                    <a:cubicBezTo>
                      <a:pt x="1449649" y="246122"/>
                      <a:pt x="1452366" y="244617"/>
                      <a:pt x="1455083" y="243010"/>
                    </a:cubicBezTo>
                    <a:cubicBezTo>
                      <a:pt x="1461019" y="249837"/>
                      <a:pt x="1467862" y="255960"/>
                      <a:pt x="1475509" y="261382"/>
                    </a:cubicBezTo>
                    <a:cubicBezTo>
                      <a:pt x="1486174" y="268911"/>
                      <a:pt x="1508311" y="272926"/>
                      <a:pt x="1534573" y="272926"/>
                    </a:cubicBezTo>
                    <a:cubicBezTo>
                      <a:pt x="1587600" y="272826"/>
                      <a:pt x="1657933" y="260377"/>
                      <a:pt x="1657933" y="260377"/>
                    </a:cubicBezTo>
                    <a:cubicBezTo>
                      <a:pt x="1663769" y="259474"/>
                      <a:pt x="1667794" y="254053"/>
                      <a:pt x="1666888" y="248231"/>
                    </a:cubicBezTo>
                    <a:cubicBezTo>
                      <a:pt x="1665983" y="242408"/>
                      <a:pt x="1660549" y="238393"/>
                      <a:pt x="1654713" y="239296"/>
                    </a:cubicBezTo>
                    <a:cubicBezTo>
                      <a:pt x="1654713" y="239296"/>
                      <a:pt x="1600177" y="246122"/>
                      <a:pt x="1551980" y="246122"/>
                    </a:cubicBezTo>
                    <a:cubicBezTo>
                      <a:pt x="1534875" y="246122"/>
                      <a:pt x="1518574" y="245320"/>
                      <a:pt x="1506097" y="242810"/>
                    </a:cubicBezTo>
                    <a:cubicBezTo>
                      <a:pt x="1500362" y="241605"/>
                      <a:pt x="1495532" y="240200"/>
                      <a:pt x="1492514" y="237991"/>
                    </a:cubicBezTo>
                    <a:cubicBezTo>
                      <a:pt x="1481345" y="229658"/>
                      <a:pt x="1472390" y="219419"/>
                      <a:pt x="1467157" y="207071"/>
                    </a:cubicBezTo>
                    <a:cubicBezTo>
                      <a:pt x="1462328" y="195928"/>
                      <a:pt x="1460818" y="183078"/>
                      <a:pt x="1463736" y="168421"/>
                    </a:cubicBezTo>
                    <a:cubicBezTo>
                      <a:pt x="1465950" y="156575"/>
                      <a:pt x="1472088" y="144830"/>
                      <a:pt x="1474905" y="133185"/>
                    </a:cubicBezTo>
                    <a:cubicBezTo>
                      <a:pt x="1476716" y="126057"/>
                      <a:pt x="1477421" y="118930"/>
                      <a:pt x="1476515" y="111902"/>
                    </a:cubicBezTo>
                    <a:cubicBezTo>
                      <a:pt x="1474804" y="98651"/>
                      <a:pt x="1468968" y="84998"/>
                      <a:pt x="1460516" y="71747"/>
                    </a:cubicBezTo>
                    <a:cubicBezTo>
                      <a:pt x="1443914" y="45847"/>
                      <a:pt x="1417552" y="21452"/>
                      <a:pt x="1402056" y="3984"/>
                    </a:cubicBezTo>
                    <a:cubicBezTo>
                      <a:pt x="1398031" y="-734"/>
                      <a:pt x="1391088" y="-1336"/>
                      <a:pt x="1386359" y="2578"/>
                    </a:cubicBezTo>
                    <a:cubicBezTo>
                      <a:pt x="1381630" y="6493"/>
                      <a:pt x="1381026" y="13521"/>
                      <a:pt x="1384950" y="18239"/>
                    </a:cubicBezTo>
                    <a:cubicBezTo>
                      <a:pt x="1397126" y="33398"/>
                      <a:pt x="1416847" y="53977"/>
                      <a:pt x="1431538" y="75762"/>
                    </a:cubicBezTo>
                    <a:cubicBezTo>
                      <a:pt x="1440292" y="88712"/>
                      <a:pt x="1447335" y="102064"/>
                      <a:pt x="1448542" y="115014"/>
                    </a:cubicBezTo>
                    <a:cubicBezTo>
                      <a:pt x="1448844" y="118729"/>
                      <a:pt x="1448039" y="122342"/>
                      <a:pt x="1447033" y="125957"/>
                    </a:cubicBezTo>
                    <a:cubicBezTo>
                      <a:pt x="1443713" y="138104"/>
                      <a:pt x="1437172" y="150251"/>
                      <a:pt x="1434456" y="162599"/>
                    </a:cubicBezTo>
                    <a:cubicBezTo>
                      <a:pt x="1430129" y="183882"/>
                      <a:pt x="1432443" y="202654"/>
                      <a:pt x="1439487" y="218917"/>
                    </a:cubicBezTo>
                    <a:cubicBezTo>
                      <a:pt x="1440493" y="221125"/>
                      <a:pt x="1442203" y="222832"/>
                      <a:pt x="1443310" y="224940"/>
                    </a:cubicBezTo>
                    <a:cubicBezTo>
                      <a:pt x="1439990" y="226647"/>
                      <a:pt x="1436871" y="227852"/>
                      <a:pt x="1433349" y="230161"/>
                    </a:cubicBezTo>
                    <a:cubicBezTo>
                      <a:pt x="1422180" y="237690"/>
                      <a:pt x="1410106" y="247929"/>
                      <a:pt x="1400949" y="253350"/>
                    </a:cubicBezTo>
                    <a:cubicBezTo>
                      <a:pt x="1380121" y="265698"/>
                      <a:pt x="1356676" y="277142"/>
                      <a:pt x="1335546" y="291599"/>
                    </a:cubicBezTo>
                    <a:cubicBezTo>
                      <a:pt x="1320554" y="301738"/>
                      <a:pt x="1306769" y="313483"/>
                      <a:pt x="1295298" y="327237"/>
                    </a:cubicBezTo>
                    <a:cubicBezTo>
                      <a:pt x="1285236" y="339685"/>
                      <a:pt x="1278092" y="355345"/>
                      <a:pt x="1272960" y="372613"/>
                    </a:cubicBezTo>
                    <a:cubicBezTo>
                      <a:pt x="1267929" y="389378"/>
                      <a:pt x="1264508" y="407649"/>
                      <a:pt x="1260886" y="425117"/>
                    </a:cubicBezTo>
                    <a:cubicBezTo>
                      <a:pt x="1257163" y="442584"/>
                      <a:pt x="1253440" y="459248"/>
                      <a:pt x="1246698" y="472801"/>
                    </a:cubicBezTo>
                    <a:cubicBezTo>
                      <a:pt x="1243780" y="478222"/>
                      <a:pt x="1245692" y="484948"/>
                      <a:pt x="1251126" y="487860"/>
                    </a:cubicBezTo>
                    <a:cubicBezTo>
                      <a:pt x="1252836" y="488763"/>
                      <a:pt x="1254748" y="488462"/>
                      <a:pt x="1256559" y="488462"/>
                    </a:cubicBezTo>
                    <a:cubicBezTo>
                      <a:pt x="1179182" y="490972"/>
                      <a:pt x="1101805" y="494084"/>
                      <a:pt x="1024529" y="496393"/>
                    </a:cubicBezTo>
                    <a:cubicBezTo>
                      <a:pt x="995047" y="497396"/>
                      <a:pt x="965565" y="496995"/>
                      <a:pt x="936084" y="497698"/>
                    </a:cubicBezTo>
                    <a:cubicBezTo>
                      <a:pt x="983375" y="484747"/>
                      <a:pt x="1037509" y="461558"/>
                      <a:pt x="1078361" y="427325"/>
                    </a:cubicBezTo>
                    <a:cubicBezTo>
                      <a:pt x="1113578" y="397911"/>
                      <a:pt x="1138431" y="360968"/>
                      <a:pt x="1142255" y="317801"/>
                    </a:cubicBezTo>
                    <a:cubicBezTo>
                      <a:pt x="1146279" y="269513"/>
                      <a:pt x="1117301" y="229859"/>
                      <a:pt x="1078663" y="212994"/>
                    </a:cubicBezTo>
                    <a:cubicBezTo>
                      <a:pt x="1040628" y="196329"/>
                      <a:pt x="993337" y="201449"/>
                      <a:pt x="960233" y="241304"/>
                    </a:cubicBezTo>
                    <a:cubicBezTo>
                      <a:pt x="956107" y="246423"/>
                      <a:pt x="952183" y="252145"/>
                      <a:pt x="948963" y="258169"/>
                    </a:cubicBezTo>
                    <a:cubicBezTo>
                      <a:pt x="945643" y="264393"/>
                      <a:pt x="943026" y="270919"/>
                      <a:pt x="941517" y="277645"/>
                    </a:cubicBezTo>
                    <a:cubicBezTo>
                      <a:pt x="930650" y="324225"/>
                      <a:pt x="962547" y="350728"/>
                      <a:pt x="995651" y="355245"/>
                    </a:cubicBezTo>
                    <a:cubicBezTo>
                      <a:pt x="1019800" y="358558"/>
                      <a:pt x="1043848" y="349623"/>
                      <a:pt x="1053105" y="330349"/>
                    </a:cubicBezTo>
                    <a:cubicBezTo>
                      <a:pt x="1058237" y="319708"/>
                      <a:pt x="1059343" y="305453"/>
                      <a:pt x="1052300" y="287684"/>
                    </a:cubicBezTo>
                    <a:cubicBezTo>
                      <a:pt x="1050187" y="281961"/>
                      <a:pt x="1043747" y="279050"/>
                      <a:pt x="1038012" y="281258"/>
                    </a:cubicBezTo>
                    <a:cubicBezTo>
                      <a:pt x="1032277" y="283367"/>
                      <a:pt x="1029359" y="289791"/>
                      <a:pt x="1031572" y="295514"/>
                    </a:cubicBezTo>
                    <a:cubicBezTo>
                      <a:pt x="1036301" y="308665"/>
                      <a:pt x="1035094" y="318202"/>
                      <a:pt x="1029258" y="324125"/>
                    </a:cubicBezTo>
                    <a:cubicBezTo>
                      <a:pt x="1022416" y="331152"/>
                      <a:pt x="1010643" y="332758"/>
                      <a:pt x="999273" y="330951"/>
                    </a:cubicBezTo>
                    <a:cubicBezTo>
                      <a:pt x="979552" y="327739"/>
                      <a:pt x="960333" y="311777"/>
                      <a:pt x="967578" y="283969"/>
                    </a:cubicBezTo>
                    <a:cubicBezTo>
                      <a:pt x="968685" y="279552"/>
                      <a:pt x="970596" y="275235"/>
                      <a:pt x="972911" y="271019"/>
                    </a:cubicBezTo>
                    <a:cubicBezTo>
                      <a:pt x="975326" y="266702"/>
                      <a:pt x="978244" y="262687"/>
                      <a:pt x="981363" y="259072"/>
                    </a:cubicBezTo>
                    <a:cubicBezTo>
                      <a:pt x="1005612" y="230763"/>
                      <a:pt x="1039421" y="227651"/>
                      <a:pt x="1066689" y="239899"/>
                    </a:cubicBezTo>
                    <a:cubicBezTo>
                      <a:pt x="1094359" y="252347"/>
                      <a:pt x="1115389" y="280556"/>
                      <a:pt x="1112370" y="315291"/>
                    </a:cubicBezTo>
                    <a:cubicBezTo>
                      <a:pt x="1109553" y="350828"/>
                      <a:pt x="1088322" y="380845"/>
                      <a:pt x="1059746" y="405540"/>
                    </a:cubicBezTo>
                    <a:cubicBezTo>
                      <a:pt x="1015876" y="443387"/>
                      <a:pt x="954497" y="468886"/>
                      <a:pt x="906602" y="479828"/>
                    </a:cubicBezTo>
                    <a:cubicBezTo>
                      <a:pt x="891911" y="483141"/>
                      <a:pt x="877221" y="486253"/>
                      <a:pt x="862329" y="488963"/>
                    </a:cubicBezTo>
                    <a:cubicBezTo>
                      <a:pt x="847638" y="491674"/>
                      <a:pt x="832847" y="493983"/>
                      <a:pt x="817855" y="495790"/>
                    </a:cubicBezTo>
                    <a:cubicBezTo>
                      <a:pt x="817855" y="495790"/>
                      <a:pt x="812422" y="497396"/>
                      <a:pt x="805479" y="499505"/>
                    </a:cubicBezTo>
                    <a:cubicBezTo>
                      <a:pt x="678999" y="500709"/>
                      <a:pt x="552620" y="501814"/>
                      <a:pt x="426040" y="502516"/>
                    </a:cubicBezTo>
                    <a:cubicBezTo>
                      <a:pt x="438315" y="492076"/>
                      <a:pt x="450994" y="481936"/>
                      <a:pt x="461257" y="469388"/>
                    </a:cubicBezTo>
                    <a:cubicBezTo>
                      <a:pt x="476752" y="450515"/>
                      <a:pt x="488927" y="429433"/>
                      <a:pt x="496071" y="407147"/>
                    </a:cubicBezTo>
                    <a:cubicBezTo>
                      <a:pt x="498788" y="398312"/>
                      <a:pt x="500700" y="389378"/>
                      <a:pt x="502109" y="380443"/>
                    </a:cubicBezTo>
                    <a:cubicBezTo>
                      <a:pt x="505127" y="361068"/>
                      <a:pt x="505731" y="341291"/>
                      <a:pt x="509454" y="322017"/>
                    </a:cubicBezTo>
                    <a:cubicBezTo>
                      <a:pt x="511366" y="311074"/>
                      <a:pt x="514183" y="300533"/>
                      <a:pt x="517503" y="290093"/>
                    </a:cubicBezTo>
                    <a:cubicBezTo>
                      <a:pt x="521025" y="279552"/>
                      <a:pt x="525050" y="269212"/>
                      <a:pt x="529578" y="258771"/>
                    </a:cubicBezTo>
                    <a:cubicBezTo>
                      <a:pt x="530182" y="257466"/>
                      <a:pt x="535917" y="246423"/>
                      <a:pt x="538936" y="237489"/>
                    </a:cubicBezTo>
                    <a:cubicBezTo>
                      <a:pt x="540043" y="234076"/>
                      <a:pt x="539841" y="231968"/>
                      <a:pt x="540143" y="229257"/>
                    </a:cubicBezTo>
                    <a:cubicBezTo>
                      <a:pt x="540646" y="229357"/>
                      <a:pt x="541149" y="229558"/>
                      <a:pt x="541653" y="229658"/>
                    </a:cubicBezTo>
                    <a:cubicBezTo>
                      <a:pt x="576769" y="234076"/>
                      <a:pt x="611382" y="231466"/>
                      <a:pt x="645794" y="234879"/>
                    </a:cubicBezTo>
                    <a:cubicBezTo>
                      <a:pt x="659378" y="236184"/>
                      <a:pt x="672962" y="238393"/>
                      <a:pt x="686545" y="242709"/>
                    </a:cubicBezTo>
                    <a:cubicBezTo>
                      <a:pt x="696306" y="245821"/>
                      <a:pt x="706971" y="253451"/>
                      <a:pt x="717738" y="260579"/>
                    </a:cubicBezTo>
                    <a:cubicBezTo>
                      <a:pt x="731221" y="269413"/>
                      <a:pt x="744905" y="277645"/>
                      <a:pt x="757583" y="280054"/>
                    </a:cubicBezTo>
                    <a:cubicBezTo>
                      <a:pt x="772576" y="282865"/>
                      <a:pt x="786864" y="279452"/>
                      <a:pt x="798435" y="262285"/>
                    </a:cubicBezTo>
                    <a:cubicBezTo>
                      <a:pt x="801957" y="257266"/>
                      <a:pt x="800749" y="250339"/>
                      <a:pt x="795719" y="246825"/>
                    </a:cubicBezTo>
                    <a:cubicBezTo>
                      <a:pt x="790687" y="243211"/>
                      <a:pt x="783745" y="244416"/>
                      <a:pt x="780223" y="249436"/>
                    </a:cubicBezTo>
                    <a:cubicBezTo>
                      <a:pt x="772676" y="259575"/>
                      <a:pt x="763621" y="258169"/>
                      <a:pt x="754363" y="253652"/>
                    </a:cubicBezTo>
                    <a:cubicBezTo>
                      <a:pt x="743698" y="248532"/>
                      <a:pt x="732730" y="239798"/>
                      <a:pt x="722064" y="232269"/>
                    </a:cubicBezTo>
                    <a:cubicBezTo>
                      <a:pt x="712807" y="225744"/>
                      <a:pt x="703752" y="220122"/>
                      <a:pt x="695299" y="217110"/>
                    </a:cubicBezTo>
                    <a:cubicBezTo>
                      <a:pt x="679905" y="211689"/>
                      <a:pt x="664510" y="208476"/>
                      <a:pt x="649014" y="206569"/>
                    </a:cubicBezTo>
                    <a:cubicBezTo>
                      <a:pt x="614904" y="202353"/>
                      <a:pt x="580391" y="204762"/>
                      <a:pt x="545577" y="199943"/>
                    </a:cubicBezTo>
                    <a:cubicBezTo>
                      <a:pt x="528572" y="197836"/>
                      <a:pt x="511970" y="193318"/>
                      <a:pt x="496172" y="187094"/>
                    </a:cubicBezTo>
                    <a:cubicBezTo>
                      <a:pt x="480073" y="180769"/>
                      <a:pt x="464678" y="172637"/>
                      <a:pt x="450491" y="163001"/>
                    </a:cubicBezTo>
                    <a:cubicBezTo>
                      <a:pt x="433385" y="151455"/>
                      <a:pt x="407123" y="125656"/>
                      <a:pt x="395552" y="99755"/>
                    </a:cubicBezTo>
                    <a:cubicBezTo>
                      <a:pt x="388609" y="84195"/>
                      <a:pt x="386697" y="68434"/>
                      <a:pt x="400180" y="57291"/>
                    </a:cubicBezTo>
                    <a:cubicBezTo>
                      <a:pt x="404809" y="53676"/>
                      <a:pt x="405614" y="46950"/>
                      <a:pt x="401992" y="42333"/>
                    </a:cubicBezTo>
                    <a:cubicBezTo>
                      <a:pt x="398369" y="37715"/>
                      <a:pt x="391628" y="36912"/>
                      <a:pt x="386999" y="40526"/>
                    </a:cubicBezTo>
                    <a:cubicBezTo>
                      <a:pt x="364158" y="57692"/>
                      <a:pt x="363051" y="83191"/>
                      <a:pt x="373415" y="109091"/>
                    </a:cubicBezTo>
                    <a:cubicBezTo>
                      <a:pt x="385691" y="139911"/>
                      <a:pt x="415173" y="171132"/>
                      <a:pt x="434592" y="185387"/>
                    </a:cubicBezTo>
                    <a:cubicBezTo>
                      <a:pt x="450289" y="196731"/>
                      <a:pt x="467193" y="206469"/>
                      <a:pt x="485104" y="214098"/>
                    </a:cubicBezTo>
                    <a:cubicBezTo>
                      <a:pt x="495468" y="218415"/>
                      <a:pt x="506637" y="220222"/>
                      <a:pt x="517503" y="223033"/>
                    </a:cubicBezTo>
                    <a:cubicBezTo>
                      <a:pt x="517503" y="223134"/>
                      <a:pt x="517403" y="223234"/>
                      <a:pt x="517403" y="223334"/>
                    </a:cubicBezTo>
                    <a:cubicBezTo>
                      <a:pt x="517604" y="225041"/>
                      <a:pt x="518107" y="226547"/>
                      <a:pt x="518912" y="227952"/>
                    </a:cubicBezTo>
                    <a:cubicBezTo>
                      <a:pt x="516095" y="235783"/>
                      <a:pt x="508649" y="247227"/>
                      <a:pt x="508045" y="248432"/>
                    </a:cubicBezTo>
                    <a:cubicBezTo>
                      <a:pt x="502410" y="259274"/>
                      <a:pt x="497279" y="270115"/>
                      <a:pt x="492952" y="281258"/>
                    </a:cubicBezTo>
                    <a:cubicBezTo>
                      <a:pt x="488424" y="292602"/>
                      <a:pt x="484802" y="304248"/>
                      <a:pt x="481985" y="316294"/>
                    </a:cubicBezTo>
                    <a:cubicBezTo>
                      <a:pt x="477557" y="335871"/>
                      <a:pt x="475746" y="355848"/>
                      <a:pt x="472426" y="375624"/>
                    </a:cubicBezTo>
                    <a:cubicBezTo>
                      <a:pt x="471118" y="383355"/>
                      <a:pt x="469608" y="391084"/>
                      <a:pt x="467395" y="398614"/>
                    </a:cubicBezTo>
                    <a:cubicBezTo>
                      <a:pt x="462162" y="417888"/>
                      <a:pt x="452302" y="436159"/>
                      <a:pt x="440026" y="452924"/>
                    </a:cubicBezTo>
                    <a:cubicBezTo>
                      <a:pt x="427449" y="470191"/>
                      <a:pt x="412557" y="486052"/>
                      <a:pt x="396860" y="499505"/>
                    </a:cubicBezTo>
                    <a:cubicBezTo>
                      <a:pt x="395854" y="500307"/>
                      <a:pt x="395753" y="501612"/>
                      <a:pt x="395149" y="502616"/>
                    </a:cubicBezTo>
                    <a:cubicBezTo>
                      <a:pt x="368485" y="502817"/>
                      <a:pt x="341720" y="502616"/>
                      <a:pt x="315056" y="503018"/>
                    </a:cubicBezTo>
                    <a:cubicBezTo>
                      <a:pt x="213429" y="504423"/>
                      <a:pt x="112004" y="507335"/>
                      <a:pt x="10579" y="512856"/>
                    </a:cubicBezTo>
                    <a:cubicBezTo>
                      <a:pt x="4441" y="513158"/>
                      <a:pt x="-288" y="518377"/>
                      <a:pt x="14" y="524502"/>
                    </a:cubicBezTo>
                    <a:cubicBezTo>
                      <a:pt x="215" y="526911"/>
                      <a:pt x="1624" y="528919"/>
                      <a:pt x="3032" y="530725"/>
                    </a:cubicBezTo>
                    <a:close/>
                    <a:moveTo>
                      <a:pt x="1984848" y="305754"/>
                    </a:moveTo>
                    <a:cubicBezTo>
                      <a:pt x="1988370" y="308264"/>
                      <a:pt x="1993099" y="308464"/>
                      <a:pt x="1996822" y="306155"/>
                    </a:cubicBezTo>
                    <a:cubicBezTo>
                      <a:pt x="1990986" y="309970"/>
                      <a:pt x="1987162" y="308765"/>
                      <a:pt x="1984848" y="305754"/>
                    </a:cubicBezTo>
                    <a:close/>
                    <a:moveTo>
                      <a:pt x="2333095" y="418390"/>
                    </a:moveTo>
                    <a:cubicBezTo>
                      <a:pt x="2333598" y="420699"/>
                      <a:pt x="2334705" y="422707"/>
                      <a:pt x="2336919" y="424213"/>
                    </a:cubicBezTo>
                    <a:cubicBezTo>
                      <a:pt x="2336516" y="424012"/>
                      <a:pt x="2336214" y="423610"/>
                      <a:pt x="2335812" y="423309"/>
                    </a:cubicBezTo>
                    <a:cubicBezTo>
                      <a:pt x="2334403" y="421904"/>
                      <a:pt x="2333497" y="420197"/>
                      <a:pt x="2333095" y="418390"/>
                    </a:cubicBezTo>
                    <a:close/>
                    <a:moveTo>
                      <a:pt x="1060652" y="878975"/>
                    </a:moveTo>
                    <a:cubicBezTo>
                      <a:pt x="1060350" y="878674"/>
                      <a:pt x="1060853" y="877871"/>
                      <a:pt x="1061456" y="876968"/>
                    </a:cubicBezTo>
                    <a:lnTo>
                      <a:pt x="1061456" y="877068"/>
                    </a:lnTo>
                    <a:cubicBezTo>
                      <a:pt x="1061155" y="877670"/>
                      <a:pt x="1060853" y="878373"/>
                      <a:pt x="1060652" y="878975"/>
                    </a:cubicBezTo>
                    <a:close/>
                    <a:moveTo>
                      <a:pt x="1579852" y="158182"/>
                    </a:moveTo>
                    <a:cubicBezTo>
                      <a:pt x="1577437" y="158081"/>
                      <a:pt x="1575525" y="157680"/>
                      <a:pt x="1576632" y="156274"/>
                    </a:cubicBezTo>
                    <a:cubicBezTo>
                      <a:pt x="1577538" y="156977"/>
                      <a:pt x="1578544" y="157479"/>
                      <a:pt x="1579651" y="157780"/>
                    </a:cubicBezTo>
                    <a:lnTo>
                      <a:pt x="1579852" y="158182"/>
                    </a:lnTo>
                    <a:close/>
                    <a:moveTo>
                      <a:pt x="1587700" y="206168"/>
                    </a:moveTo>
                    <a:cubicBezTo>
                      <a:pt x="1573714" y="210384"/>
                      <a:pt x="1560432" y="210685"/>
                      <a:pt x="1547754" y="207874"/>
                    </a:cubicBezTo>
                    <a:cubicBezTo>
                      <a:pt x="1534170" y="204963"/>
                      <a:pt x="1521492" y="198739"/>
                      <a:pt x="1508814" y="192314"/>
                    </a:cubicBezTo>
                    <a:cubicBezTo>
                      <a:pt x="1497947" y="186793"/>
                      <a:pt x="1487382" y="180869"/>
                      <a:pt x="1475710" y="177958"/>
                    </a:cubicBezTo>
                    <a:cubicBezTo>
                      <a:pt x="1469673" y="176854"/>
                      <a:pt x="1465749" y="171031"/>
                      <a:pt x="1466755" y="165008"/>
                    </a:cubicBezTo>
                    <a:cubicBezTo>
                      <a:pt x="1467862" y="158985"/>
                      <a:pt x="1473698" y="154969"/>
                      <a:pt x="1479735" y="156074"/>
                    </a:cubicBezTo>
                    <a:cubicBezTo>
                      <a:pt x="1493419" y="157680"/>
                      <a:pt x="1506701" y="162298"/>
                      <a:pt x="1519983" y="167317"/>
                    </a:cubicBezTo>
                    <a:cubicBezTo>
                      <a:pt x="1531252" y="171634"/>
                      <a:pt x="1542421" y="176051"/>
                      <a:pt x="1554093" y="178461"/>
                    </a:cubicBezTo>
                    <a:cubicBezTo>
                      <a:pt x="1562344" y="180267"/>
                      <a:pt x="1570897" y="181271"/>
                      <a:pt x="1580254" y="178962"/>
                    </a:cubicBezTo>
                    <a:cubicBezTo>
                      <a:pt x="1582468" y="178461"/>
                      <a:pt x="1583977" y="177456"/>
                      <a:pt x="1584279" y="175549"/>
                    </a:cubicBezTo>
                    <a:cubicBezTo>
                      <a:pt x="1584682" y="173140"/>
                      <a:pt x="1584581" y="170530"/>
                      <a:pt x="1583977" y="168120"/>
                    </a:cubicBezTo>
                    <a:cubicBezTo>
                      <a:pt x="1584078" y="168120"/>
                      <a:pt x="1584179" y="168120"/>
                      <a:pt x="1584279" y="168020"/>
                    </a:cubicBezTo>
                    <a:cubicBezTo>
                      <a:pt x="1584480" y="168020"/>
                      <a:pt x="1584078" y="167618"/>
                      <a:pt x="1583977" y="167317"/>
                    </a:cubicBezTo>
                    <a:cubicBezTo>
                      <a:pt x="1582971" y="165610"/>
                      <a:pt x="1581361" y="160992"/>
                      <a:pt x="1579852" y="158182"/>
                    </a:cubicBezTo>
                    <a:lnTo>
                      <a:pt x="1580858" y="158182"/>
                    </a:lnTo>
                    <a:cubicBezTo>
                      <a:pt x="1580456" y="158081"/>
                      <a:pt x="1580053" y="157981"/>
                      <a:pt x="1579651" y="157780"/>
                    </a:cubicBezTo>
                    <a:cubicBezTo>
                      <a:pt x="1578745" y="156174"/>
                      <a:pt x="1577739" y="155270"/>
                      <a:pt x="1576934" y="155973"/>
                    </a:cubicBezTo>
                    <a:cubicBezTo>
                      <a:pt x="1576833" y="156074"/>
                      <a:pt x="1576733" y="156174"/>
                      <a:pt x="1576632" y="156274"/>
                    </a:cubicBezTo>
                    <a:cubicBezTo>
                      <a:pt x="1573613" y="154066"/>
                      <a:pt x="1571802" y="150150"/>
                      <a:pt x="1572507" y="146135"/>
                    </a:cubicBezTo>
                    <a:cubicBezTo>
                      <a:pt x="1573010" y="139710"/>
                      <a:pt x="1577437" y="137903"/>
                      <a:pt x="1581462" y="136899"/>
                    </a:cubicBezTo>
                    <a:cubicBezTo>
                      <a:pt x="1583273" y="136498"/>
                      <a:pt x="1587499" y="136799"/>
                      <a:pt x="1592027" y="140513"/>
                    </a:cubicBezTo>
                    <a:cubicBezTo>
                      <a:pt x="1596253" y="144127"/>
                      <a:pt x="1605510" y="156876"/>
                      <a:pt x="1606013" y="158081"/>
                    </a:cubicBezTo>
                    <a:cubicBezTo>
                      <a:pt x="1610843" y="168220"/>
                      <a:pt x="1611346" y="180368"/>
                      <a:pt x="1607221" y="189905"/>
                    </a:cubicBezTo>
                    <a:cubicBezTo>
                      <a:pt x="1604001" y="197233"/>
                      <a:pt x="1597561" y="202955"/>
                      <a:pt x="1587700" y="206168"/>
                    </a:cubicBezTo>
                    <a:close/>
                    <a:moveTo>
                      <a:pt x="1302341" y="848758"/>
                    </a:moveTo>
                    <a:cubicBezTo>
                      <a:pt x="1298015" y="853075"/>
                      <a:pt x="1297914" y="860103"/>
                      <a:pt x="1302241" y="864519"/>
                    </a:cubicBezTo>
                    <a:cubicBezTo>
                      <a:pt x="1306567" y="868836"/>
                      <a:pt x="1313611" y="868936"/>
                      <a:pt x="1317937" y="864620"/>
                    </a:cubicBezTo>
                    <a:cubicBezTo>
                      <a:pt x="1330515" y="853677"/>
                      <a:pt x="1349935" y="844441"/>
                      <a:pt x="1369958" y="837414"/>
                    </a:cubicBezTo>
                    <a:cubicBezTo>
                      <a:pt x="1377505" y="834703"/>
                      <a:pt x="1385051" y="832395"/>
                      <a:pt x="1392497" y="830487"/>
                    </a:cubicBezTo>
                    <a:cubicBezTo>
                      <a:pt x="1399540" y="828781"/>
                      <a:pt x="1406383" y="827275"/>
                      <a:pt x="1412923" y="826572"/>
                    </a:cubicBezTo>
                    <a:cubicBezTo>
                      <a:pt x="1410407" y="828179"/>
                      <a:pt x="1408596" y="830889"/>
                      <a:pt x="1408194" y="834101"/>
                    </a:cubicBezTo>
                    <a:cubicBezTo>
                      <a:pt x="1407590" y="836712"/>
                      <a:pt x="1408496" y="838920"/>
                      <a:pt x="1409502" y="840828"/>
                    </a:cubicBezTo>
                    <a:cubicBezTo>
                      <a:pt x="1410609" y="843136"/>
                      <a:pt x="1413426" y="846047"/>
                      <a:pt x="1419363" y="846249"/>
                    </a:cubicBezTo>
                    <a:cubicBezTo>
                      <a:pt x="1420268" y="846249"/>
                      <a:pt x="1422381" y="845847"/>
                      <a:pt x="1425299" y="844843"/>
                    </a:cubicBezTo>
                    <a:cubicBezTo>
                      <a:pt x="1429525" y="843438"/>
                      <a:pt x="1437172" y="839824"/>
                      <a:pt x="1442707" y="835708"/>
                    </a:cubicBezTo>
                    <a:cubicBezTo>
                      <a:pt x="1446731" y="832796"/>
                      <a:pt x="1449448" y="829282"/>
                      <a:pt x="1450957" y="826170"/>
                    </a:cubicBezTo>
                    <a:cubicBezTo>
                      <a:pt x="1453272" y="821553"/>
                      <a:pt x="1452769" y="817036"/>
                      <a:pt x="1451058" y="812618"/>
                    </a:cubicBezTo>
                    <a:cubicBezTo>
                      <a:pt x="1449348" y="808301"/>
                      <a:pt x="1443612" y="802378"/>
                      <a:pt x="1428922" y="799668"/>
                    </a:cubicBezTo>
                    <a:cubicBezTo>
                      <a:pt x="1416042" y="797560"/>
                      <a:pt x="1400949" y="798062"/>
                      <a:pt x="1385655" y="801475"/>
                    </a:cubicBezTo>
                    <a:cubicBezTo>
                      <a:pt x="1376800" y="803382"/>
                      <a:pt x="1367845" y="806294"/>
                      <a:pt x="1359292" y="809908"/>
                    </a:cubicBezTo>
                    <a:cubicBezTo>
                      <a:pt x="1336351" y="819746"/>
                      <a:pt x="1315523" y="834302"/>
                      <a:pt x="1302341" y="848758"/>
                    </a:cubicBezTo>
                    <a:close/>
                    <a:moveTo>
                      <a:pt x="1423891" y="826170"/>
                    </a:moveTo>
                    <a:lnTo>
                      <a:pt x="1423891" y="826170"/>
                    </a:lnTo>
                    <a:lnTo>
                      <a:pt x="1424796" y="826673"/>
                    </a:lnTo>
                    <a:lnTo>
                      <a:pt x="1423891" y="826170"/>
                    </a:lnTo>
                    <a:close/>
                    <a:moveTo>
                      <a:pt x="1416746" y="824966"/>
                    </a:moveTo>
                    <a:cubicBezTo>
                      <a:pt x="1416344" y="824163"/>
                      <a:pt x="1417954" y="824665"/>
                      <a:pt x="1418759" y="824865"/>
                    </a:cubicBezTo>
                    <a:cubicBezTo>
                      <a:pt x="1418055" y="824865"/>
                      <a:pt x="1417451" y="824865"/>
                      <a:pt x="1416746" y="824966"/>
                    </a:cubicBezTo>
                    <a:lnTo>
                      <a:pt x="1416746" y="824966"/>
                    </a:lnTo>
                    <a:close/>
                    <a:moveTo>
                      <a:pt x="750943" y="890319"/>
                    </a:moveTo>
                    <a:cubicBezTo>
                      <a:pt x="766740" y="892528"/>
                      <a:pt x="787065" y="898350"/>
                      <a:pt x="808497" y="904273"/>
                    </a:cubicBezTo>
                    <a:cubicBezTo>
                      <a:pt x="826408" y="909193"/>
                      <a:pt x="845123" y="913911"/>
                      <a:pt x="862430" y="916119"/>
                    </a:cubicBezTo>
                    <a:cubicBezTo>
                      <a:pt x="877321" y="918027"/>
                      <a:pt x="891207" y="918629"/>
                      <a:pt x="902275" y="912906"/>
                    </a:cubicBezTo>
                    <a:cubicBezTo>
                      <a:pt x="906501" y="910899"/>
                      <a:pt x="906803" y="906783"/>
                      <a:pt x="906099" y="902767"/>
                    </a:cubicBezTo>
                    <a:cubicBezTo>
                      <a:pt x="904791" y="894736"/>
                      <a:pt x="900565" y="886404"/>
                      <a:pt x="896842" y="880882"/>
                    </a:cubicBezTo>
                    <a:cubicBezTo>
                      <a:pt x="895936" y="879678"/>
                      <a:pt x="891308" y="874157"/>
                      <a:pt x="890000" y="872651"/>
                    </a:cubicBezTo>
                    <a:cubicBezTo>
                      <a:pt x="886075" y="872952"/>
                      <a:pt x="882151" y="871145"/>
                      <a:pt x="879938" y="867531"/>
                    </a:cubicBezTo>
                    <a:cubicBezTo>
                      <a:pt x="876919" y="862511"/>
                      <a:pt x="878529" y="855987"/>
                      <a:pt x="883560" y="852974"/>
                    </a:cubicBezTo>
                    <a:cubicBezTo>
                      <a:pt x="887484" y="850264"/>
                      <a:pt x="892113" y="850163"/>
                      <a:pt x="897043" y="851669"/>
                    </a:cubicBezTo>
                    <a:cubicBezTo>
                      <a:pt x="904288" y="853878"/>
                      <a:pt x="913142" y="863917"/>
                      <a:pt x="915557" y="866828"/>
                    </a:cubicBezTo>
                    <a:cubicBezTo>
                      <a:pt x="923204" y="876064"/>
                      <a:pt x="931656" y="891524"/>
                      <a:pt x="932864" y="905378"/>
                    </a:cubicBezTo>
                    <a:cubicBezTo>
                      <a:pt x="933870" y="918227"/>
                      <a:pt x="929040" y="929772"/>
                      <a:pt x="915658" y="937602"/>
                    </a:cubicBezTo>
                    <a:cubicBezTo>
                      <a:pt x="900062" y="946436"/>
                      <a:pt x="880139" y="948746"/>
                      <a:pt x="858606" y="945935"/>
                    </a:cubicBezTo>
                    <a:cubicBezTo>
                      <a:pt x="839589" y="943525"/>
                      <a:pt x="819465" y="937101"/>
                      <a:pt x="800347" y="930375"/>
                    </a:cubicBezTo>
                    <a:cubicBezTo>
                      <a:pt x="780324" y="923347"/>
                      <a:pt x="761709" y="915617"/>
                      <a:pt x="746918" y="912204"/>
                    </a:cubicBezTo>
                    <a:cubicBezTo>
                      <a:pt x="740881" y="910999"/>
                      <a:pt x="736856" y="905277"/>
                      <a:pt x="737962" y="899254"/>
                    </a:cubicBezTo>
                    <a:cubicBezTo>
                      <a:pt x="739069" y="893230"/>
                      <a:pt x="744905" y="889215"/>
                      <a:pt x="750943" y="890319"/>
                    </a:cubicBezTo>
                    <a:close/>
                    <a:moveTo>
                      <a:pt x="702846" y="205666"/>
                    </a:moveTo>
                    <a:cubicBezTo>
                      <a:pt x="701135" y="206268"/>
                      <a:pt x="698620" y="206268"/>
                      <a:pt x="695601" y="205565"/>
                    </a:cubicBezTo>
                    <a:cubicBezTo>
                      <a:pt x="692080" y="204661"/>
                      <a:pt x="685036" y="200144"/>
                      <a:pt x="683426" y="199341"/>
                    </a:cubicBezTo>
                    <a:cubicBezTo>
                      <a:pt x="676282" y="195827"/>
                      <a:pt x="669440" y="191912"/>
                      <a:pt x="662799" y="187696"/>
                    </a:cubicBezTo>
                    <a:cubicBezTo>
                      <a:pt x="656158" y="183480"/>
                      <a:pt x="649719" y="179063"/>
                      <a:pt x="643380" y="174545"/>
                    </a:cubicBezTo>
                    <a:cubicBezTo>
                      <a:pt x="628890" y="163703"/>
                      <a:pt x="613093" y="146537"/>
                      <a:pt x="596792" y="128768"/>
                    </a:cubicBezTo>
                    <a:cubicBezTo>
                      <a:pt x="591258" y="122745"/>
                      <a:pt x="585825" y="116721"/>
                      <a:pt x="580190" y="110898"/>
                    </a:cubicBezTo>
                    <a:cubicBezTo>
                      <a:pt x="571838" y="102265"/>
                      <a:pt x="563386" y="94033"/>
                      <a:pt x="554230" y="87709"/>
                    </a:cubicBezTo>
                    <a:cubicBezTo>
                      <a:pt x="541552" y="78874"/>
                      <a:pt x="527968" y="73052"/>
                      <a:pt x="512674" y="75762"/>
                    </a:cubicBezTo>
                    <a:cubicBezTo>
                      <a:pt x="506737" y="77067"/>
                      <a:pt x="500700" y="73353"/>
                      <a:pt x="499392" y="67330"/>
                    </a:cubicBezTo>
                    <a:cubicBezTo>
                      <a:pt x="498084" y="61306"/>
                      <a:pt x="501807" y="55383"/>
                      <a:pt x="507844" y="54078"/>
                    </a:cubicBezTo>
                    <a:cubicBezTo>
                      <a:pt x="529377" y="48255"/>
                      <a:pt x="549803" y="53476"/>
                      <a:pt x="569021" y="64820"/>
                    </a:cubicBezTo>
                    <a:cubicBezTo>
                      <a:pt x="586931" y="75461"/>
                      <a:pt x="603936" y="91724"/>
                      <a:pt x="619130" y="108690"/>
                    </a:cubicBezTo>
                    <a:cubicBezTo>
                      <a:pt x="634122" y="125355"/>
                      <a:pt x="647002" y="142822"/>
                      <a:pt x="659881" y="153564"/>
                    </a:cubicBezTo>
                    <a:cubicBezTo>
                      <a:pt x="665415" y="158382"/>
                      <a:pt x="671050" y="163001"/>
                      <a:pt x="676785" y="167418"/>
                    </a:cubicBezTo>
                    <a:cubicBezTo>
                      <a:pt x="682521" y="171734"/>
                      <a:pt x="702645" y="183781"/>
                      <a:pt x="702041" y="184985"/>
                    </a:cubicBezTo>
                    <a:cubicBezTo>
                      <a:pt x="705764" y="185789"/>
                      <a:pt x="708984" y="188499"/>
                      <a:pt x="710091" y="192515"/>
                    </a:cubicBezTo>
                    <a:cubicBezTo>
                      <a:pt x="711801" y="198137"/>
                      <a:pt x="708481" y="204059"/>
                      <a:pt x="702846" y="205666"/>
                    </a:cubicBezTo>
                    <a:close/>
                    <a:moveTo>
                      <a:pt x="18327" y="543274"/>
                    </a:moveTo>
                    <a:lnTo>
                      <a:pt x="18628" y="543274"/>
                    </a:lnTo>
                    <a:cubicBezTo>
                      <a:pt x="17119" y="545985"/>
                      <a:pt x="15409" y="548193"/>
                      <a:pt x="14704" y="545784"/>
                    </a:cubicBezTo>
                    <a:cubicBezTo>
                      <a:pt x="15509" y="545483"/>
                      <a:pt x="16314" y="544981"/>
                      <a:pt x="17019" y="544479"/>
                    </a:cubicBezTo>
                    <a:cubicBezTo>
                      <a:pt x="17522" y="544077"/>
                      <a:pt x="17924" y="543676"/>
                      <a:pt x="18327" y="543274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 rot="10800000" flipH="1">
                <a:off x="1827967" y="730969"/>
                <a:ext cx="518378" cy="173893"/>
              </a:xfrm>
              <a:custGeom>
                <a:avLst/>
                <a:gdLst/>
                <a:ahLst/>
                <a:cxnLst/>
                <a:rect l="l" t="t" r="r" b="b"/>
                <a:pathLst>
                  <a:path w="1036755" h="347787" extrusionOk="0">
                    <a:moveTo>
                      <a:pt x="160507" y="55756"/>
                    </a:moveTo>
                    <a:cubicBezTo>
                      <a:pt x="173688" y="-26964"/>
                      <a:pt x="283364" y="101935"/>
                      <a:pt x="296043" y="121410"/>
                    </a:cubicBezTo>
                    <a:cubicBezTo>
                      <a:pt x="314154" y="149018"/>
                      <a:pt x="329348" y="177327"/>
                      <a:pt x="342127" y="207645"/>
                    </a:cubicBezTo>
                    <a:cubicBezTo>
                      <a:pt x="362653" y="256334"/>
                      <a:pt x="378954" y="299300"/>
                      <a:pt x="399782" y="347788"/>
                    </a:cubicBezTo>
                    <a:cubicBezTo>
                      <a:pt x="376136" y="344274"/>
                      <a:pt x="339008" y="310644"/>
                      <a:pt x="321500" y="297593"/>
                    </a:cubicBezTo>
                    <a:cubicBezTo>
                      <a:pt x="254084" y="247499"/>
                      <a:pt x="145917" y="148114"/>
                      <a:pt x="160507" y="55756"/>
                    </a:cubicBezTo>
                    <a:close/>
                    <a:moveTo>
                      <a:pt x="783548" y="346985"/>
                    </a:moveTo>
                    <a:cubicBezTo>
                      <a:pt x="778315" y="355719"/>
                      <a:pt x="962149" y="221398"/>
                      <a:pt x="983480" y="205637"/>
                    </a:cubicBezTo>
                    <a:cubicBezTo>
                      <a:pt x="1061058" y="148616"/>
                      <a:pt x="1053512" y="41802"/>
                      <a:pt x="963456" y="107958"/>
                    </a:cubicBezTo>
                    <a:cubicBezTo>
                      <a:pt x="903789" y="151828"/>
                      <a:pt x="820274" y="285246"/>
                      <a:pt x="783548" y="346985"/>
                    </a:cubicBezTo>
                    <a:close/>
                    <a:moveTo>
                      <a:pt x="844322" y="39895"/>
                    </a:moveTo>
                    <a:lnTo>
                      <a:pt x="844121" y="40397"/>
                    </a:lnTo>
                    <a:cubicBezTo>
                      <a:pt x="846033" y="40096"/>
                      <a:pt x="847643" y="39392"/>
                      <a:pt x="846636" y="38489"/>
                    </a:cubicBezTo>
                    <a:cubicBezTo>
                      <a:pt x="845932" y="39091"/>
                      <a:pt x="845127" y="39593"/>
                      <a:pt x="844322" y="39895"/>
                    </a:cubicBezTo>
                    <a:close/>
                    <a:moveTo>
                      <a:pt x="686550" y="300706"/>
                    </a:moveTo>
                    <a:cubicBezTo>
                      <a:pt x="683632" y="306127"/>
                      <a:pt x="685544" y="312852"/>
                      <a:pt x="690977" y="315763"/>
                    </a:cubicBezTo>
                    <a:cubicBezTo>
                      <a:pt x="696310" y="318776"/>
                      <a:pt x="703052" y="316768"/>
                      <a:pt x="706070" y="311447"/>
                    </a:cubicBezTo>
                    <a:cubicBezTo>
                      <a:pt x="725993" y="277716"/>
                      <a:pt x="746016" y="244186"/>
                      <a:pt x="764832" y="209853"/>
                    </a:cubicBezTo>
                    <a:cubicBezTo>
                      <a:pt x="772379" y="196201"/>
                      <a:pt x="779623" y="182347"/>
                      <a:pt x="786667" y="168393"/>
                    </a:cubicBezTo>
                    <a:cubicBezTo>
                      <a:pt x="797333" y="147512"/>
                      <a:pt x="807294" y="126330"/>
                      <a:pt x="817557" y="105247"/>
                    </a:cubicBezTo>
                    <a:lnTo>
                      <a:pt x="841807" y="50736"/>
                    </a:lnTo>
                    <a:cubicBezTo>
                      <a:pt x="842109" y="50034"/>
                      <a:pt x="842914" y="43910"/>
                      <a:pt x="844121" y="40397"/>
                    </a:cubicBezTo>
                    <a:lnTo>
                      <a:pt x="843618" y="40497"/>
                    </a:lnTo>
                    <a:cubicBezTo>
                      <a:pt x="843215" y="40597"/>
                      <a:pt x="842712" y="40597"/>
                      <a:pt x="842310" y="40698"/>
                    </a:cubicBezTo>
                    <a:lnTo>
                      <a:pt x="841404" y="40798"/>
                    </a:lnTo>
                    <a:cubicBezTo>
                      <a:pt x="842410" y="40698"/>
                      <a:pt x="843417" y="40397"/>
                      <a:pt x="844322" y="39895"/>
                    </a:cubicBezTo>
                    <a:cubicBezTo>
                      <a:pt x="844926" y="38389"/>
                      <a:pt x="845630" y="37586"/>
                      <a:pt x="846435" y="38288"/>
                    </a:cubicBezTo>
                    <a:cubicBezTo>
                      <a:pt x="846536" y="38389"/>
                      <a:pt x="846636" y="38389"/>
                      <a:pt x="846636" y="38489"/>
                    </a:cubicBezTo>
                    <a:cubicBezTo>
                      <a:pt x="849152" y="36381"/>
                      <a:pt x="850661" y="33269"/>
                      <a:pt x="850561" y="29855"/>
                    </a:cubicBezTo>
                    <a:cubicBezTo>
                      <a:pt x="850259" y="23933"/>
                      <a:pt x="845328" y="19415"/>
                      <a:pt x="839392" y="19616"/>
                    </a:cubicBezTo>
                    <a:cubicBezTo>
                      <a:pt x="836776" y="19616"/>
                      <a:pt x="833455" y="20921"/>
                      <a:pt x="830336" y="24234"/>
                    </a:cubicBezTo>
                    <a:cubicBezTo>
                      <a:pt x="826814" y="27948"/>
                      <a:pt x="821985" y="39795"/>
                      <a:pt x="821180" y="41300"/>
                    </a:cubicBezTo>
                    <a:lnTo>
                      <a:pt x="793710" y="93101"/>
                    </a:lnTo>
                    <a:cubicBezTo>
                      <a:pt x="786264" y="106754"/>
                      <a:pt x="778617" y="120406"/>
                      <a:pt x="771272" y="134059"/>
                    </a:cubicBezTo>
                    <a:cubicBezTo>
                      <a:pt x="763826" y="147813"/>
                      <a:pt x="756481" y="161466"/>
                      <a:pt x="749236" y="175320"/>
                    </a:cubicBezTo>
                    <a:cubicBezTo>
                      <a:pt x="740684" y="191984"/>
                      <a:pt x="732332" y="208649"/>
                      <a:pt x="723981" y="225414"/>
                    </a:cubicBezTo>
                    <a:cubicBezTo>
                      <a:pt x="711504" y="250511"/>
                      <a:pt x="699228" y="275709"/>
                      <a:pt x="686550" y="300706"/>
                    </a:cubicBezTo>
                    <a:close/>
                    <a:moveTo>
                      <a:pt x="398071" y="125627"/>
                    </a:moveTo>
                    <a:cubicBezTo>
                      <a:pt x="405920" y="149319"/>
                      <a:pt x="413567" y="173211"/>
                      <a:pt x="421818" y="196903"/>
                    </a:cubicBezTo>
                    <a:cubicBezTo>
                      <a:pt x="430069" y="220494"/>
                      <a:pt x="438722" y="243785"/>
                      <a:pt x="446671" y="267376"/>
                    </a:cubicBezTo>
                    <a:cubicBezTo>
                      <a:pt x="453412" y="287655"/>
                      <a:pt x="460054" y="307833"/>
                      <a:pt x="465688" y="328212"/>
                    </a:cubicBezTo>
                    <a:cubicBezTo>
                      <a:pt x="467097" y="334236"/>
                      <a:pt x="473034" y="337849"/>
                      <a:pt x="479071" y="336444"/>
                    </a:cubicBezTo>
                    <a:cubicBezTo>
                      <a:pt x="485008" y="335038"/>
                      <a:pt x="488730" y="329115"/>
                      <a:pt x="487322" y="323092"/>
                    </a:cubicBezTo>
                    <a:cubicBezTo>
                      <a:pt x="480077" y="287855"/>
                      <a:pt x="470921" y="252719"/>
                      <a:pt x="460255" y="217985"/>
                    </a:cubicBezTo>
                    <a:cubicBezTo>
                      <a:pt x="456029" y="204231"/>
                      <a:pt x="451501" y="190579"/>
                      <a:pt x="446772" y="177026"/>
                    </a:cubicBezTo>
                    <a:cubicBezTo>
                      <a:pt x="439728" y="156647"/>
                      <a:pt x="431981" y="136569"/>
                      <a:pt x="424635" y="116492"/>
                    </a:cubicBezTo>
                    <a:cubicBezTo>
                      <a:pt x="416787" y="95611"/>
                      <a:pt x="404209" y="71718"/>
                      <a:pt x="395858" y="48428"/>
                    </a:cubicBezTo>
                    <a:cubicBezTo>
                      <a:pt x="392336" y="38790"/>
                      <a:pt x="389418" y="29354"/>
                      <a:pt x="388211" y="20218"/>
                    </a:cubicBezTo>
                    <a:cubicBezTo>
                      <a:pt x="387707" y="14395"/>
                      <a:pt x="382475" y="10079"/>
                      <a:pt x="376640" y="10581"/>
                    </a:cubicBezTo>
                    <a:cubicBezTo>
                      <a:pt x="370803" y="11183"/>
                      <a:pt x="366477" y="16303"/>
                      <a:pt x="366980" y="22226"/>
                    </a:cubicBezTo>
                    <a:cubicBezTo>
                      <a:pt x="367584" y="32868"/>
                      <a:pt x="369998" y="44212"/>
                      <a:pt x="373319" y="55756"/>
                    </a:cubicBezTo>
                    <a:cubicBezTo>
                      <a:pt x="380161" y="79548"/>
                      <a:pt x="391431" y="104144"/>
                      <a:pt x="398071" y="125627"/>
                    </a:cubicBezTo>
                    <a:close/>
                    <a:moveTo>
                      <a:pt x="3037" y="120306"/>
                    </a:moveTo>
                    <a:cubicBezTo>
                      <a:pt x="27588" y="147813"/>
                      <a:pt x="51636" y="178030"/>
                      <a:pt x="77395" y="207444"/>
                    </a:cubicBezTo>
                    <a:cubicBezTo>
                      <a:pt x="85746" y="217182"/>
                      <a:pt x="94400" y="226719"/>
                      <a:pt x="103254" y="236055"/>
                    </a:cubicBezTo>
                    <a:cubicBezTo>
                      <a:pt x="112109" y="245391"/>
                      <a:pt x="121265" y="254627"/>
                      <a:pt x="130623" y="263461"/>
                    </a:cubicBezTo>
                    <a:cubicBezTo>
                      <a:pt x="162821" y="293879"/>
                      <a:pt x="197234" y="321084"/>
                      <a:pt x="234262" y="342266"/>
                    </a:cubicBezTo>
                    <a:cubicBezTo>
                      <a:pt x="239192" y="345379"/>
                      <a:pt x="245833" y="343773"/>
                      <a:pt x="248852" y="338853"/>
                    </a:cubicBezTo>
                    <a:cubicBezTo>
                      <a:pt x="251971" y="333833"/>
                      <a:pt x="250361" y="327208"/>
                      <a:pt x="245431" y="324197"/>
                    </a:cubicBezTo>
                    <a:cubicBezTo>
                      <a:pt x="219772" y="307230"/>
                      <a:pt x="196127" y="286852"/>
                      <a:pt x="173386" y="264867"/>
                    </a:cubicBezTo>
                    <a:cubicBezTo>
                      <a:pt x="160809" y="252719"/>
                      <a:pt x="148533" y="240070"/>
                      <a:pt x="136459" y="227321"/>
                    </a:cubicBezTo>
                    <a:lnTo>
                      <a:pt x="75584" y="162771"/>
                    </a:lnTo>
                    <a:cubicBezTo>
                      <a:pt x="56667" y="142793"/>
                      <a:pt x="37851" y="123419"/>
                      <a:pt x="19236" y="105047"/>
                    </a:cubicBezTo>
                    <a:cubicBezTo>
                      <a:pt x="15010" y="100529"/>
                      <a:pt x="7967" y="100329"/>
                      <a:pt x="3540" y="104545"/>
                    </a:cubicBezTo>
                    <a:cubicBezTo>
                      <a:pt x="-988" y="108761"/>
                      <a:pt x="-1189" y="115789"/>
                      <a:pt x="3037" y="120306"/>
                    </a:cubicBezTo>
                    <a:close/>
                    <a:moveTo>
                      <a:pt x="545782" y="80150"/>
                    </a:moveTo>
                    <a:cubicBezTo>
                      <a:pt x="525255" y="170701"/>
                      <a:pt x="551920" y="246696"/>
                      <a:pt x="573251" y="329517"/>
                    </a:cubicBezTo>
                    <a:cubicBezTo>
                      <a:pt x="595388" y="243885"/>
                      <a:pt x="637749" y="185158"/>
                      <a:pt x="633724" y="95309"/>
                    </a:cubicBezTo>
                    <a:cubicBezTo>
                      <a:pt x="632818" y="72521"/>
                      <a:pt x="631510" y="11183"/>
                      <a:pt x="602331" y="1245"/>
                    </a:cubicBezTo>
                    <a:cubicBezTo>
                      <a:pt x="568321" y="-10300"/>
                      <a:pt x="550008" y="61779"/>
                      <a:pt x="545782" y="80150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"/>
          <p:cNvSpPr txBox="1">
            <a:spLocks noGrp="1"/>
          </p:cNvSpPr>
          <p:nvPr>
            <p:ph type="body" idx="1"/>
          </p:nvPr>
        </p:nvSpPr>
        <p:spPr>
          <a:xfrm>
            <a:off x="1160675" y="2161800"/>
            <a:ext cx="6822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82600" algn="ctr" rtl="0">
              <a:spcBef>
                <a:spcPts val="0"/>
              </a:spcBef>
              <a:spcAft>
                <a:spcPts val="0"/>
              </a:spcAft>
              <a:buSzPts val="4000"/>
              <a:buFont typeface="Gilda Display"/>
              <a:buChar char="●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1pPr>
            <a:lvl2pPr marL="914400" lvl="1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○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2pPr>
            <a:lvl3pPr marL="1371600" lvl="2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■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3pPr>
            <a:lvl4pPr marL="1828800" lvl="3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●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4pPr>
            <a:lvl5pPr marL="2286000" lvl="4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○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5pPr>
            <a:lvl6pPr marL="2743200" lvl="5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■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6pPr>
            <a:lvl7pPr marL="3200400" lvl="6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●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7pPr>
            <a:lvl8pPr marL="3657600" lvl="7" indent="-482600" algn="ctr" rtl="0">
              <a:spcBef>
                <a:spcPts val="800"/>
              </a:spcBef>
              <a:spcAft>
                <a:spcPts val="0"/>
              </a:spcAft>
              <a:buSzPts val="4000"/>
              <a:buFont typeface="Gilda Display"/>
              <a:buChar char="○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8pPr>
            <a:lvl9pPr marL="4114800" lvl="8" indent="-482600" algn="ctr" rtl="0">
              <a:spcBef>
                <a:spcPts val="800"/>
              </a:spcBef>
              <a:spcAft>
                <a:spcPts val="800"/>
              </a:spcAft>
              <a:buSzPts val="4000"/>
              <a:buFont typeface="Gilda Display"/>
              <a:buChar char="■"/>
              <a:defRPr sz="4000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356" name="Google Shape;356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57" name="Google Shape;357;p4"/>
          <p:cNvGrpSpPr/>
          <p:nvPr/>
        </p:nvGrpSpPr>
        <p:grpSpPr>
          <a:xfrm>
            <a:off x="-2403741" y="-1643625"/>
            <a:ext cx="13951482" cy="8591508"/>
            <a:chOff x="-2218467" y="-1643625"/>
            <a:chExt cx="13951482" cy="8591508"/>
          </a:xfrm>
        </p:grpSpPr>
        <p:grpSp>
          <p:nvGrpSpPr>
            <p:cNvPr id="358" name="Google Shape;358;p4"/>
            <p:cNvGrpSpPr/>
            <p:nvPr/>
          </p:nvGrpSpPr>
          <p:grpSpPr>
            <a:xfrm>
              <a:off x="-2218467" y="-1643625"/>
              <a:ext cx="5188482" cy="8591508"/>
              <a:chOff x="575981" y="217737"/>
              <a:chExt cx="13835952" cy="22910689"/>
            </a:xfrm>
          </p:grpSpPr>
          <p:sp>
            <p:nvSpPr>
              <p:cNvPr id="359" name="Google Shape;359;p4"/>
              <p:cNvSpPr/>
              <p:nvPr/>
            </p:nvSpPr>
            <p:spPr>
              <a:xfrm rot="1790023">
                <a:off x="4407466" y="6644054"/>
                <a:ext cx="1839110" cy="379733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4"/>
              <p:cNvSpPr/>
              <p:nvPr/>
            </p:nvSpPr>
            <p:spPr>
              <a:xfrm rot="1790023">
                <a:off x="3584705" y="6459829"/>
                <a:ext cx="2762180" cy="6528622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4"/>
              <p:cNvSpPr/>
              <p:nvPr/>
            </p:nvSpPr>
            <p:spPr>
              <a:xfrm rot="1790023">
                <a:off x="3692365" y="5945896"/>
                <a:ext cx="2862177" cy="3912253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4"/>
              <p:cNvSpPr/>
              <p:nvPr/>
            </p:nvSpPr>
            <p:spPr>
              <a:xfrm rot="1790023">
                <a:off x="3438340" y="10348556"/>
                <a:ext cx="4041774" cy="3287219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4"/>
              <p:cNvSpPr/>
              <p:nvPr/>
            </p:nvSpPr>
            <p:spPr>
              <a:xfrm rot="1790023">
                <a:off x="4816163" y="13234425"/>
                <a:ext cx="1511563" cy="60970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4"/>
              <p:cNvSpPr/>
              <p:nvPr/>
            </p:nvSpPr>
            <p:spPr>
              <a:xfrm rot="1790023">
                <a:off x="2008703" y="8892573"/>
                <a:ext cx="5182605" cy="7140485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4"/>
              <p:cNvSpPr/>
              <p:nvPr/>
            </p:nvSpPr>
            <p:spPr>
              <a:xfrm rot="1790023">
                <a:off x="2173465" y="9189958"/>
                <a:ext cx="1606933" cy="3956466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4"/>
              <p:cNvSpPr/>
              <p:nvPr/>
            </p:nvSpPr>
            <p:spPr>
              <a:xfrm rot="1790023">
                <a:off x="6069583" y="7768978"/>
                <a:ext cx="3532854" cy="339483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4"/>
              <p:cNvSpPr/>
              <p:nvPr/>
            </p:nvSpPr>
            <p:spPr>
              <a:xfrm rot="1790023">
                <a:off x="6456955" y="8067091"/>
                <a:ext cx="2806958" cy="2820814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4"/>
              <p:cNvSpPr/>
              <p:nvPr/>
            </p:nvSpPr>
            <p:spPr>
              <a:xfrm rot="1790023">
                <a:off x="6016631" y="8052468"/>
                <a:ext cx="3380846" cy="3234788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4"/>
              <p:cNvSpPr/>
              <p:nvPr/>
            </p:nvSpPr>
            <p:spPr>
              <a:xfrm rot="1790023">
                <a:off x="6296618" y="8286123"/>
                <a:ext cx="2801640" cy="2668974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4"/>
              <p:cNvSpPr/>
              <p:nvPr/>
            </p:nvSpPr>
            <p:spPr>
              <a:xfrm rot="1790023">
                <a:off x="7597329" y="9354915"/>
                <a:ext cx="329333" cy="32491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4"/>
              <p:cNvSpPr/>
              <p:nvPr/>
            </p:nvSpPr>
            <p:spPr>
              <a:xfrm rot="1790023">
                <a:off x="6734774" y="11625216"/>
                <a:ext cx="2658756" cy="255486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4"/>
              <p:cNvSpPr/>
              <p:nvPr/>
            </p:nvSpPr>
            <p:spPr>
              <a:xfrm rot="1790023">
                <a:off x="7024477" y="11847806"/>
                <a:ext cx="2116295" cy="2126299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4"/>
              <p:cNvSpPr/>
              <p:nvPr/>
            </p:nvSpPr>
            <p:spPr>
              <a:xfrm rot="1790023">
                <a:off x="6694870" y="11838454"/>
                <a:ext cx="2544356" cy="2434459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 rot="1790023">
                <a:off x="6903935" y="12012614"/>
                <a:ext cx="2111957" cy="2012086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4"/>
              <p:cNvSpPr/>
              <p:nvPr/>
            </p:nvSpPr>
            <p:spPr>
              <a:xfrm rot="1790023">
                <a:off x="7884574" y="12818754"/>
                <a:ext cx="247884" cy="244524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4"/>
              <p:cNvSpPr/>
              <p:nvPr/>
            </p:nvSpPr>
            <p:spPr>
              <a:xfrm rot="1790023">
                <a:off x="4733155" y="10111931"/>
                <a:ext cx="2179890" cy="358875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4"/>
              <p:cNvSpPr/>
              <p:nvPr/>
            </p:nvSpPr>
            <p:spPr>
              <a:xfrm rot="5528855">
                <a:off x="11008944" y="299586"/>
                <a:ext cx="1840346" cy="379988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4"/>
              <p:cNvSpPr/>
              <p:nvPr/>
            </p:nvSpPr>
            <p:spPr>
              <a:xfrm rot="5528855">
                <a:off x="9332251" y="-837584"/>
                <a:ext cx="2764035" cy="6533007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4"/>
              <p:cNvSpPr/>
              <p:nvPr/>
            </p:nvSpPr>
            <p:spPr>
              <a:xfrm rot="5528855">
                <a:off x="10970153" y="-235307"/>
                <a:ext cx="2864100" cy="391488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4"/>
              <p:cNvSpPr/>
              <p:nvPr/>
            </p:nvSpPr>
            <p:spPr>
              <a:xfrm rot="5528855">
                <a:off x="6913708" y="2274115"/>
                <a:ext cx="4044489" cy="328942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4"/>
              <p:cNvSpPr/>
              <p:nvPr/>
            </p:nvSpPr>
            <p:spPr>
              <a:xfrm rot="5528855">
                <a:off x="6862212" y="4430570"/>
                <a:ext cx="1512578" cy="61011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 rot="5528855">
                <a:off x="5526018" y="-195215"/>
                <a:ext cx="5186086" cy="7145281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4"/>
              <p:cNvSpPr/>
              <p:nvPr/>
            </p:nvSpPr>
            <p:spPr>
              <a:xfrm rot="5528855">
                <a:off x="7708561" y="-642538"/>
                <a:ext cx="1608012" cy="3959123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4"/>
              <p:cNvSpPr/>
              <p:nvPr/>
            </p:nvSpPr>
            <p:spPr>
              <a:xfrm rot="5528855">
                <a:off x="10508764" y="3152503"/>
                <a:ext cx="3535227" cy="339711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4"/>
              <p:cNvSpPr/>
              <p:nvPr/>
            </p:nvSpPr>
            <p:spPr>
              <a:xfrm rot="5528855">
                <a:off x="10873527" y="3466141"/>
                <a:ext cx="2808843" cy="2822709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4"/>
              <p:cNvSpPr/>
              <p:nvPr/>
            </p:nvSpPr>
            <p:spPr>
              <a:xfrm rot="5528855">
                <a:off x="10344763" y="3212751"/>
                <a:ext cx="3383116" cy="3236961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4"/>
              <p:cNvSpPr/>
              <p:nvPr/>
            </p:nvSpPr>
            <p:spPr>
              <a:xfrm rot="5528855">
                <a:off x="10673810" y="3464167"/>
                <a:ext cx="2803521" cy="2670767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4"/>
              <p:cNvSpPr/>
              <p:nvPr/>
            </p:nvSpPr>
            <p:spPr>
              <a:xfrm rot="5528855">
                <a:off x="12032565" y="4644964"/>
                <a:ext cx="329554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4"/>
              <p:cNvSpPr/>
              <p:nvPr/>
            </p:nvSpPr>
            <p:spPr>
              <a:xfrm rot="5528855">
                <a:off x="8008730" y="5369800"/>
                <a:ext cx="2660542" cy="2556583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4"/>
              <p:cNvSpPr/>
              <p:nvPr/>
            </p:nvSpPr>
            <p:spPr>
              <a:xfrm rot="5528855">
                <a:off x="8281412" y="5604184"/>
                <a:ext cx="2117716" cy="2127727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4"/>
              <p:cNvSpPr/>
              <p:nvPr/>
            </p:nvSpPr>
            <p:spPr>
              <a:xfrm rot="5528855">
                <a:off x="7885362" y="5415031"/>
                <a:ext cx="2546064" cy="2436094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4"/>
              <p:cNvSpPr/>
              <p:nvPr/>
            </p:nvSpPr>
            <p:spPr>
              <a:xfrm rot="5528855">
                <a:off x="8131258" y="5602627"/>
                <a:ext cx="2113375" cy="2013437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4"/>
              <p:cNvSpPr/>
              <p:nvPr/>
            </p:nvSpPr>
            <p:spPr>
              <a:xfrm rot="5528855">
                <a:off x="9155525" y="6493047"/>
                <a:ext cx="248050" cy="244688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4"/>
              <p:cNvSpPr/>
              <p:nvPr/>
            </p:nvSpPr>
            <p:spPr>
              <a:xfrm rot="5528855">
                <a:off x="8089826" y="2405075"/>
                <a:ext cx="2181354" cy="359116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4"/>
              <p:cNvSpPr/>
              <p:nvPr/>
            </p:nvSpPr>
            <p:spPr>
              <a:xfrm>
                <a:off x="5979978" y="13897680"/>
                <a:ext cx="1839053" cy="3797218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4"/>
              <p:cNvSpPr/>
              <p:nvPr/>
            </p:nvSpPr>
            <p:spPr>
              <a:xfrm>
                <a:off x="5792914" y="13736488"/>
                <a:ext cx="2762094" cy="6528418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4"/>
              <p:cNvSpPr/>
              <p:nvPr/>
            </p:nvSpPr>
            <p:spPr>
              <a:xfrm>
                <a:off x="4973399" y="13385148"/>
                <a:ext cx="2862088" cy="391213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4"/>
              <p:cNvSpPr/>
              <p:nvPr/>
            </p:nvSpPr>
            <p:spPr>
              <a:xfrm>
                <a:off x="6707623" y="17079667"/>
                <a:ext cx="4041648" cy="328711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4"/>
              <p:cNvSpPr/>
              <p:nvPr/>
            </p:nvSpPr>
            <p:spPr>
              <a:xfrm>
                <a:off x="8838727" y="19705603"/>
                <a:ext cx="1511516" cy="609687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4"/>
              <p:cNvSpPr/>
              <p:nvPr/>
            </p:nvSpPr>
            <p:spPr>
              <a:xfrm>
                <a:off x="5626598" y="15988164"/>
                <a:ext cx="5182443" cy="7140262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4"/>
              <p:cNvSpPr/>
              <p:nvPr/>
            </p:nvSpPr>
            <p:spPr>
              <a:xfrm>
                <a:off x="5361703" y="17264431"/>
                <a:ext cx="1606883" cy="3956342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4"/>
              <p:cNvSpPr/>
              <p:nvPr/>
            </p:nvSpPr>
            <p:spPr>
              <a:xfrm>
                <a:off x="7769232" y="13652994"/>
                <a:ext cx="3532744" cy="3394724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4"/>
              <p:cNvSpPr/>
              <p:nvPr/>
            </p:nvSpPr>
            <p:spPr>
              <a:xfrm>
                <a:off x="8158735" y="13937700"/>
                <a:ext cx="2806870" cy="2820726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4"/>
              <p:cNvSpPr/>
              <p:nvPr/>
            </p:nvSpPr>
            <p:spPr>
              <a:xfrm>
                <a:off x="7834416" y="13973709"/>
                <a:ext cx="3380740" cy="3234687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4"/>
              <p:cNvSpPr/>
              <p:nvPr/>
            </p:nvSpPr>
            <p:spPr>
              <a:xfrm>
                <a:off x="8091042" y="14218816"/>
                <a:ext cx="2801552" cy="2668891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4"/>
              <p:cNvSpPr/>
              <p:nvPr/>
            </p:nvSpPr>
            <p:spPr>
              <a:xfrm>
                <a:off x="9331258" y="15269856"/>
                <a:ext cx="329323" cy="32490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4"/>
              <p:cNvSpPr/>
              <p:nvPr/>
            </p:nvSpPr>
            <p:spPr>
              <a:xfrm>
                <a:off x="10111862" y="16941627"/>
                <a:ext cx="2658673" cy="255478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4"/>
              <p:cNvSpPr/>
              <p:nvPr/>
            </p:nvSpPr>
            <p:spPr>
              <a:xfrm>
                <a:off x="10403132" y="17154088"/>
                <a:ext cx="2116229" cy="2126233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4"/>
              <p:cNvSpPr/>
              <p:nvPr/>
            </p:nvSpPr>
            <p:spPr>
              <a:xfrm>
                <a:off x="10160826" y="17182920"/>
                <a:ext cx="2544276" cy="2434383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410;p4"/>
              <p:cNvSpPr/>
              <p:nvPr/>
            </p:nvSpPr>
            <p:spPr>
              <a:xfrm>
                <a:off x="10352315" y="17365641"/>
                <a:ext cx="2111891" cy="2012023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411;p4"/>
              <p:cNvSpPr/>
              <p:nvPr/>
            </p:nvSpPr>
            <p:spPr>
              <a:xfrm>
                <a:off x="11287451" y="18158406"/>
                <a:ext cx="247876" cy="244516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412;p4"/>
              <p:cNvSpPr/>
              <p:nvPr/>
            </p:nvSpPr>
            <p:spPr>
              <a:xfrm>
                <a:off x="7911726" y="16674063"/>
                <a:ext cx="2179822" cy="3588643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3" name="Google Shape;413;p4"/>
            <p:cNvGrpSpPr/>
            <p:nvPr/>
          </p:nvGrpSpPr>
          <p:grpSpPr>
            <a:xfrm flipH="1">
              <a:off x="6544533" y="-1643625"/>
              <a:ext cx="5188482" cy="8591508"/>
              <a:chOff x="575981" y="217737"/>
              <a:chExt cx="13835952" cy="22910689"/>
            </a:xfrm>
          </p:grpSpPr>
          <p:sp>
            <p:nvSpPr>
              <p:cNvPr id="414" name="Google Shape;414;p4"/>
              <p:cNvSpPr/>
              <p:nvPr/>
            </p:nvSpPr>
            <p:spPr>
              <a:xfrm rot="1790023">
                <a:off x="4407466" y="6644054"/>
                <a:ext cx="1839110" cy="379733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 rot="1790023">
                <a:off x="3584705" y="6459829"/>
                <a:ext cx="2762180" cy="6528622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 rot="1790023">
                <a:off x="3692365" y="5945896"/>
                <a:ext cx="2862177" cy="3912253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 rot="1790023">
                <a:off x="3438340" y="10348556"/>
                <a:ext cx="4041774" cy="3287219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 rot="1790023">
                <a:off x="4816163" y="13234425"/>
                <a:ext cx="1511563" cy="60970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 rot="1790023">
                <a:off x="2008703" y="8892573"/>
                <a:ext cx="5182605" cy="7140485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 rot="1790023">
                <a:off x="2173465" y="9189958"/>
                <a:ext cx="1606933" cy="3956466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 rot="1790023">
                <a:off x="6069583" y="7768978"/>
                <a:ext cx="3532854" cy="339483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 rot="1790023">
                <a:off x="6456955" y="8067091"/>
                <a:ext cx="2806958" cy="2820814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 rot="1790023">
                <a:off x="6016631" y="8052468"/>
                <a:ext cx="3380846" cy="3234788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 rot="1790023">
                <a:off x="6296618" y="8286123"/>
                <a:ext cx="2801640" cy="2668974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 rot="1790023">
                <a:off x="7597329" y="9354915"/>
                <a:ext cx="329333" cy="32491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 rot="1790023">
                <a:off x="6734774" y="11625216"/>
                <a:ext cx="2658756" cy="255486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 rot="1790023">
                <a:off x="7024477" y="11847806"/>
                <a:ext cx="2116295" cy="2126299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 rot="1790023">
                <a:off x="6694870" y="11838454"/>
                <a:ext cx="2544356" cy="2434459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 rot="1790023">
                <a:off x="6903935" y="12012614"/>
                <a:ext cx="2111957" cy="2012086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 rot="1790023">
                <a:off x="7884574" y="12818754"/>
                <a:ext cx="247884" cy="244524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4"/>
              <p:cNvSpPr/>
              <p:nvPr/>
            </p:nvSpPr>
            <p:spPr>
              <a:xfrm rot="1790023">
                <a:off x="4733155" y="10111931"/>
                <a:ext cx="2179890" cy="358875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4"/>
              <p:cNvSpPr/>
              <p:nvPr/>
            </p:nvSpPr>
            <p:spPr>
              <a:xfrm rot="5528855">
                <a:off x="11008944" y="299586"/>
                <a:ext cx="1840346" cy="3799887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4"/>
              <p:cNvSpPr/>
              <p:nvPr/>
            </p:nvSpPr>
            <p:spPr>
              <a:xfrm rot="5528855">
                <a:off x="9332251" y="-837584"/>
                <a:ext cx="2764035" cy="6533007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4"/>
              <p:cNvSpPr/>
              <p:nvPr/>
            </p:nvSpPr>
            <p:spPr>
              <a:xfrm rot="5528855">
                <a:off x="10970153" y="-235307"/>
                <a:ext cx="2864100" cy="391488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 rot="5528855">
                <a:off x="6913708" y="2274115"/>
                <a:ext cx="4044489" cy="328942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 rot="5528855">
                <a:off x="6862212" y="4430570"/>
                <a:ext cx="1512578" cy="610116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 rot="5528855">
                <a:off x="5526018" y="-195215"/>
                <a:ext cx="5186086" cy="7145281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 rot="5528855">
                <a:off x="7708561" y="-642538"/>
                <a:ext cx="1608012" cy="3959123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 rot="5528855">
                <a:off x="10508764" y="3152503"/>
                <a:ext cx="3535227" cy="3397110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4"/>
              <p:cNvSpPr/>
              <p:nvPr/>
            </p:nvSpPr>
            <p:spPr>
              <a:xfrm rot="5528855">
                <a:off x="10873527" y="3466141"/>
                <a:ext cx="2808843" cy="2822709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4"/>
              <p:cNvSpPr/>
              <p:nvPr/>
            </p:nvSpPr>
            <p:spPr>
              <a:xfrm rot="5528855">
                <a:off x="10344763" y="3212751"/>
                <a:ext cx="3383116" cy="3236961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4"/>
              <p:cNvSpPr/>
              <p:nvPr/>
            </p:nvSpPr>
            <p:spPr>
              <a:xfrm rot="5528855">
                <a:off x="10673810" y="3464167"/>
                <a:ext cx="2803521" cy="2670767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 rot="5528855">
                <a:off x="12032565" y="4644964"/>
                <a:ext cx="329554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 rot="5528855">
                <a:off x="8008730" y="5369800"/>
                <a:ext cx="2660542" cy="2556583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 rot="5528855">
                <a:off x="8281412" y="5604184"/>
                <a:ext cx="2117716" cy="2127727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 rot="5528855">
                <a:off x="7885362" y="5415031"/>
                <a:ext cx="2546064" cy="2436094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4"/>
              <p:cNvSpPr/>
              <p:nvPr/>
            </p:nvSpPr>
            <p:spPr>
              <a:xfrm rot="5528855">
                <a:off x="8131258" y="5602627"/>
                <a:ext cx="2113375" cy="2013437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4"/>
              <p:cNvSpPr/>
              <p:nvPr/>
            </p:nvSpPr>
            <p:spPr>
              <a:xfrm rot="5528855">
                <a:off x="9155525" y="6493047"/>
                <a:ext cx="248050" cy="244688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4"/>
              <p:cNvSpPr/>
              <p:nvPr/>
            </p:nvSpPr>
            <p:spPr>
              <a:xfrm rot="5528855">
                <a:off x="8089826" y="2405075"/>
                <a:ext cx="2181354" cy="3591165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4"/>
              <p:cNvSpPr/>
              <p:nvPr/>
            </p:nvSpPr>
            <p:spPr>
              <a:xfrm>
                <a:off x="5979978" y="13897680"/>
                <a:ext cx="1839053" cy="3797218"/>
              </a:xfrm>
              <a:custGeom>
                <a:avLst/>
                <a:gdLst/>
                <a:ahLst/>
                <a:cxnLst/>
                <a:rect l="l" t="t" r="r" b="b"/>
                <a:pathLst>
                  <a:path w="1839053" h="3797218" extrusionOk="0">
                    <a:moveTo>
                      <a:pt x="1838616" y="3489771"/>
                    </a:moveTo>
                    <a:cubicBezTo>
                      <a:pt x="1842703" y="3621811"/>
                      <a:pt x="1817645" y="3692339"/>
                      <a:pt x="1785275" y="3797219"/>
                    </a:cubicBezTo>
                    <a:lnTo>
                      <a:pt x="1784845" y="3781331"/>
                    </a:lnTo>
                    <a:cubicBezTo>
                      <a:pt x="1776242" y="3752669"/>
                      <a:pt x="1768929" y="3724221"/>
                      <a:pt x="1761616" y="3695667"/>
                    </a:cubicBezTo>
                    <a:lnTo>
                      <a:pt x="1661818" y="3504693"/>
                    </a:lnTo>
                    <a:cubicBezTo>
                      <a:pt x="1612994" y="3371258"/>
                      <a:pt x="1558793" y="3232993"/>
                      <a:pt x="1546426" y="3081202"/>
                    </a:cubicBezTo>
                    <a:cubicBezTo>
                      <a:pt x="1544060" y="3052647"/>
                      <a:pt x="1535672" y="2918139"/>
                      <a:pt x="1579871" y="2922540"/>
                    </a:cubicBezTo>
                    <a:cubicBezTo>
                      <a:pt x="1615898" y="2926190"/>
                      <a:pt x="1641708" y="3016363"/>
                      <a:pt x="1654505" y="3050607"/>
                    </a:cubicBezTo>
                    <a:cubicBezTo>
                      <a:pt x="1680423" y="3119955"/>
                      <a:pt x="1701608" y="3192844"/>
                      <a:pt x="1719138" y="3267452"/>
                    </a:cubicBezTo>
                    <a:cubicBezTo>
                      <a:pt x="1720643" y="3244264"/>
                      <a:pt x="1721826" y="3220970"/>
                      <a:pt x="1725697" y="3198427"/>
                    </a:cubicBezTo>
                    <a:cubicBezTo>
                      <a:pt x="1729031" y="3178674"/>
                      <a:pt x="1734516" y="3159244"/>
                      <a:pt x="1740001" y="3140351"/>
                    </a:cubicBezTo>
                    <a:cubicBezTo>
                      <a:pt x="1802267" y="2925975"/>
                      <a:pt x="1822270" y="3238253"/>
                      <a:pt x="1827432" y="3301589"/>
                    </a:cubicBezTo>
                    <a:cubicBezTo>
                      <a:pt x="1832594" y="3364066"/>
                      <a:pt x="1836680" y="3426865"/>
                      <a:pt x="1838616" y="3489771"/>
                    </a:cubicBezTo>
                    <a:close/>
                    <a:moveTo>
                      <a:pt x="1564170" y="3487410"/>
                    </a:moveTo>
                    <a:lnTo>
                      <a:pt x="1535564" y="3425040"/>
                    </a:lnTo>
                    <a:cubicBezTo>
                      <a:pt x="1542877" y="3377592"/>
                      <a:pt x="1491795" y="3295148"/>
                      <a:pt x="1475879" y="3261655"/>
                    </a:cubicBezTo>
                    <a:cubicBezTo>
                      <a:pt x="1401890" y="3105785"/>
                      <a:pt x="1306931" y="2958931"/>
                      <a:pt x="1193798" y="2851904"/>
                    </a:cubicBezTo>
                    <a:cubicBezTo>
                      <a:pt x="1160030" y="2820022"/>
                      <a:pt x="963014" y="2661897"/>
                      <a:pt x="1019151" y="2841169"/>
                    </a:cubicBezTo>
                    <a:cubicBezTo>
                      <a:pt x="1024635" y="2858560"/>
                      <a:pt x="1031195" y="2875092"/>
                      <a:pt x="1038293" y="2891301"/>
                    </a:cubicBezTo>
                    <a:cubicBezTo>
                      <a:pt x="1050660" y="2919749"/>
                      <a:pt x="1064748" y="2946693"/>
                      <a:pt x="1079481" y="2972994"/>
                    </a:cubicBezTo>
                    <a:cubicBezTo>
                      <a:pt x="1096365" y="3002837"/>
                      <a:pt x="1115293" y="3030533"/>
                      <a:pt x="1134220" y="3058229"/>
                    </a:cubicBezTo>
                    <a:cubicBezTo>
                      <a:pt x="1094322" y="3039121"/>
                      <a:pt x="1054532" y="3020979"/>
                      <a:pt x="1016462" y="3003803"/>
                    </a:cubicBezTo>
                    <a:cubicBezTo>
                      <a:pt x="1004202" y="2998221"/>
                      <a:pt x="892144" y="2935100"/>
                      <a:pt x="883756" y="2959146"/>
                    </a:cubicBezTo>
                    <a:cubicBezTo>
                      <a:pt x="868915" y="3001656"/>
                      <a:pt x="1003880" y="3144967"/>
                      <a:pt x="1021624" y="3165792"/>
                    </a:cubicBezTo>
                    <a:cubicBezTo>
                      <a:pt x="1173042" y="3344206"/>
                      <a:pt x="1379522" y="3496749"/>
                      <a:pt x="1588045" y="3524338"/>
                    </a:cubicBezTo>
                    <a:lnTo>
                      <a:pt x="1545136" y="3469697"/>
                    </a:lnTo>
                    <a:cubicBezTo>
                      <a:pt x="1551373" y="3475709"/>
                      <a:pt x="1558040" y="3481076"/>
                      <a:pt x="1564170" y="3487410"/>
                    </a:cubicBezTo>
                    <a:close/>
                    <a:moveTo>
                      <a:pt x="1285531" y="2804456"/>
                    </a:moveTo>
                    <a:cubicBezTo>
                      <a:pt x="1304888" y="2763771"/>
                      <a:pt x="1360057" y="2657281"/>
                      <a:pt x="1376188" y="2614234"/>
                    </a:cubicBezTo>
                    <a:cubicBezTo>
                      <a:pt x="1424689" y="2484879"/>
                      <a:pt x="1449746" y="2347579"/>
                      <a:pt x="1449101" y="2205557"/>
                    </a:cubicBezTo>
                    <a:cubicBezTo>
                      <a:pt x="1448993" y="2177539"/>
                      <a:pt x="1453295" y="2085219"/>
                      <a:pt x="1426625" y="2072122"/>
                    </a:cubicBezTo>
                    <a:cubicBezTo>
                      <a:pt x="1385867" y="2052263"/>
                      <a:pt x="1348980" y="2174426"/>
                      <a:pt x="1339839" y="2206308"/>
                    </a:cubicBezTo>
                    <a:cubicBezTo>
                      <a:pt x="1328225" y="2246886"/>
                      <a:pt x="1318116" y="2291758"/>
                      <a:pt x="1309297" y="2338884"/>
                    </a:cubicBezTo>
                    <a:cubicBezTo>
                      <a:pt x="1297360" y="2240230"/>
                      <a:pt x="1275744" y="2144797"/>
                      <a:pt x="1234449" y="2078348"/>
                    </a:cubicBezTo>
                    <a:cubicBezTo>
                      <a:pt x="1191539" y="2009001"/>
                      <a:pt x="1170031" y="2238620"/>
                      <a:pt x="1168848" y="2263525"/>
                    </a:cubicBezTo>
                    <a:cubicBezTo>
                      <a:pt x="1161428" y="2430775"/>
                      <a:pt x="1202831" y="2656959"/>
                      <a:pt x="1265851" y="2800162"/>
                    </a:cubicBezTo>
                    <a:cubicBezTo>
                      <a:pt x="1267786" y="2826463"/>
                      <a:pt x="1276927" y="2822598"/>
                      <a:pt x="1285531" y="2804456"/>
                    </a:cubicBezTo>
                    <a:close/>
                    <a:moveTo>
                      <a:pt x="972262" y="2340280"/>
                    </a:moveTo>
                    <a:cubicBezTo>
                      <a:pt x="984845" y="2347687"/>
                      <a:pt x="991835" y="2351122"/>
                      <a:pt x="989899" y="2348223"/>
                    </a:cubicBezTo>
                    <a:cubicBezTo>
                      <a:pt x="988071" y="2345647"/>
                      <a:pt x="985920" y="2341997"/>
                      <a:pt x="983985" y="2339206"/>
                    </a:cubicBezTo>
                    <a:cubicBezTo>
                      <a:pt x="992050" y="2338133"/>
                      <a:pt x="996029" y="2336630"/>
                      <a:pt x="994416" y="2334805"/>
                    </a:cubicBezTo>
                    <a:cubicBezTo>
                      <a:pt x="984952" y="2324177"/>
                      <a:pt x="973446" y="2314301"/>
                      <a:pt x="961508" y="2304747"/>
                    </a:cubicBezTo>
                    <a:cubicBezTo>
                      <a:pt x="885154" y="2184302"/>
                      <a:pt x="772128" y="1983881"/>
                      <a:pt x="691364" y="1911957"/>
                    </a:cubicBezTo>
                    <a:cubicBezTo>
                      <a:pt x="657812" y="1882222"/>
                      <a:pt x="607375" y="1831124"/>
                      <a:pt x="562530" y="1840141"/>
                    </a:cubicBezTo>
                    <a:cubicBezTo>
                      <a:pt x="486928" y="1855385"/>
                      <a:pt x="602858" y="2032188"/>
                      <a:pt x="615763" y="2049364"/>
                    </a:cubicBezTo>
                    <a:cubicBezTo>
                      <a:pt x="627055" y="2064393"/>
                      <a:pt x="641465" y="2080495"/>
                      <a:pt x="657812" y="2097027"/>
                    </a:cubicBezTo>
                    <a:cubicBezTo>
                      <a:pt x="632432" y="2084145"/>
                      <a:pt x="606837" y="2072337"/>
                      <a:pt x="580812" y="2062353"/>
                    </a:cubicBezTo>
                    <a:cubicBezTo>
                      <a:pt x="556292" y="2052799"/>
                      <a:pt x="478432" y="2016945"/>
                      <a:pt x="460688" y="2067291"/>
                    </a:cubicBezTo>
                    <a:cubicBezTo>
                      <a:pt x="437674" y="2132452"/>
                      <a:pt x="525321" y="2210065"/>
                      <a:pt x="555110" y="2234541"/>
                    </a:cubicBezTo>
                    <a:cubicBezTo>
                      <a:pt x="667813" y="2326968"/>
                      <a:pt x="899672" y="2344788"/>
                      <a:pt x="972262" y="2340280"/>
                    </a:cubicBezTo>
                    <a:close/>
                    <a:moveTo>
                      <a:pt x="906232" y="1971858"/>
                    </a:moveTo>
                    <a:cubicBezTo>
                      <a:pt x="906340" y="1971429"/>
                      <a:pt x="906340" y="1970999"/>
                      <a:pt x="906340" y="1970570"/>
                    </a:cubicBezTo>
                    <a:cubicBezTo>
                      <a:pt x="917847" y="1943196"/>
                      <a:pt x="942904" y="1837243"/>
                      <a:pt x="950001" y="1808151"/>
                    </a:cubicBezTo>
                    <a:cubicBezTo>
                      <a:pt x="985275" y="1660976"/>
                      <a:pt x="1026786" y="1502636"/>
                      <a:pt x="1026463" y="1348483"/>
                    </a:cubicBezTo>
                    <a:cubicBezTo>
                      <a:pt x="1026356" y="1331630"/>
                      <a:pt x="1025603" y="1314883"/>
                      <a:pt x="1023130" y="1298566"/>
                    </a:cubicBezTo>
                    <a:cubicBezTo>
                      <a:pt x="1016032" y="1253157"/>
                      <a:pt x="990867" y="1229433"/>
                      <a:pt x="961939" y="1267757"/>
                    </a:cubicBezTo>
                    <a:cubicBezTo>
                      <a:pt x="939785" y="1297170"/>
                      <a:pt x="917847" y="1615567"/>
                      <a:pt x="907200" y="1815880"/>
                    </a:cubicBezTo>
                    <a:cubicBezTo>
                      <a:pt x="895478" y="1620827"/>
                      <a:pt x="861925" y="1242315"/>
                      <a:pt x="829125" y="1243603"/>
                    </a:cubicBezTo>
                    <a:cubicBezTo>
                      <a:pt x="774386" y="1245643"/>
                      <a:pt x="768149" y="1372315"/>
                      <a:pt x="766966" y="1421051"/>
                    </a:cubicBezTo>
                    <a:cubicBezTo>
                      <a:pt x="762557" y="1606335"/>
                      <a:pt x="876658" y="1899720"/>
                      <a:pt x="899887" y="1991503"/>
                    </a:cubicBezTo>
                    <a:cubicBezTo>
                      <a:pt x="901500" y="1998051"/>
                      <a:pt x="905157" y="1978836"/>
                      <a:pt x="906232" y="1971858"/>
                    </a:cubicBezTo>
                    <a:close/>
                    <a:moveTo>
                      <a:pt x="127632" y="761822"/>
                    </a:moveTo>
                    <a:cubicBezTo>
                      <a:pt x="113867" y="750121"/>
                      <a:pt x="21167" y="665100"/>
                      <a:pt x="1702" y="710831"/>
                    </a:cubicBezTo>
                    <a:cubicBezTo>
                      <a:pt x="-5074" y="726611"/>
                      <a:pt x="10197" y="751516"/>
                      <a:pt x="15789" y="762680"/>
                    </a:cubicBezTo>
                    <a:cubicBezTo>
                      <a:pt x="43105" y="816784"/>
                      <a:pt x="75152" y="867238"/>
                      <a:pt x="107200" y="916189"/>
                    </a:cubicBezTo>
                    <a:cubicBezTo>
                      <a:pt x="244853" y="1126915"/>
                      <a:pt x="466388" y="1164702"/>
                      <a:pt x="438857" y="1124553"/>
                    </a:cubicBezTo>
                    <a:cubicBezTo>
                      <a:pt x="345834" y="988972"/>
                      <a:pt x="244100" y="861441"/>
                      <a:pt x="127632" y="761822"/>
                    </a:cubicBezTo>
                    <a:close/>
                    <a:moveTo>
                      <a:pt x="435416" y="700311"/>
                    </a:moveTo>
                    <a:cubicBezTo>
                      <a:pt x="430899" y="518462"/>
                      <a:pt x="417241" y="337364"/>
                      <a:pt x="383796" y="162707"/>
                    </a:cubicBezTo>
                    <a:cubicBezTo>
                      <a:pt x="377344" y="129322"/>
                      <a:pt x="360782" y="-5616"/>
                      <a:pt x="318949" y="181"/>
                    </a:cubicBezTo>
                    <a:cubicBezTo>
                      <a:pt x="270340" y="6837"/>
                      <a:pt x="266253" y="195342"/>
                      <a:pt x="264640" y="235919"/>
                    </a:cubicBezTo>
                    <a:cubicBezTo>
                      <a:pt x="255284" y="464465"/>
                      <a:pt x="384764" y="908997"/>
                      <a:pt x="413262" y="986395"/>
                    </a:cubicBezTo>
                    <a:cubicBezTo>
                      <a:pt x="441761" y="1063794"/>
                      <a:pt x="436169" y="729188"/>
                      <a:pt x="435416" y="7003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5792914" y="13736488"/>
                <a:ext cx="2762094" cy="6528418"/>
              </a:xfrm>
              <a:custGeom>
                <a:avLst/>
                <a:gdLst/>
                <a:ahLst/>
                <a:cxnLst/>
                <a:rect l="l" t="t" r="r" b="b"/>
                <a:pathLst>
                  <a:path w="2762094" h="6528418" extrusionOk="0">
                    <a:moveTo>
                      <a:pt x="3579" y="52095"/>
                    </a:moveTo>
                    <a:cubicBezTo>
                      <a:pt x="-5131" y="33953"/>
                      <a:pt x="2612" y="12268"/>
                      <a:pt x="20786" y="3573"/>
                    </a:cubicBezTo>
                    <a:cubicBezTo>
                      <a:pt x="38853" y="-5122"/>
                      <a:pt x="60684" y="2607"/>
                      <a:pt x="69395" y="20749"/>
                    </a:cubicBezTo>
                    <a:lnTo>
                      <a:pt x="556665" y="1020704"/>
                    </a:lnTo>
                    <a:cubicBezTo>
                      <a:pt x="837455" y="1597811"/>
                      <a:pt x="1182878" y="2329179"/>
                      <a:pt x="1465927" y="2906287"/>
                    </a:cubicBezTo>
                    <a:cubicBezTo>
                      <a:pt x="1632401" y="3245617"/>
                      <a:pt x="1776829" y="3531702"/>
                      <a:pt x="1875983" y="3699595"/>
                    </a:cubicBezTo>
                    <a:cubicBezTo>
                      <a:pt x="2153009" y="4172682"/>
                      <a:pt x="2335184" y="4635141"/>
                      <a:pt x="2459072" y="5049292"/>
                    </a:cubicBezTo>
                    <a:cubicBezTo>
                      <a:pt x="2651464" y="5692420"/>
                      <a:pt x="2703836" y="6218107"/>
                      <a:pt x="2761156" y="6482186"/>
                    </a:cubicBezTo>
                    <a:cubicBezTo>
                      <a:pt x="2765780" y="6502689"/>
                      <a:pt x="2752875" y="6522978"/>
                      <a:pt x="2732335" y="6527487"/>
                    </a:cubicBezTo>
                    <a:cubicBezTo>
                      <a:pt x="2711794" y="6532103"/>
                      <a:pt x="2691469" y="6519113"/>
                      <a:pt x="2686952" y="6498717"/>
                    </a:cubicBezTo>
                    <a:cubicBezTo>
                      <a:pt x="2626944" y="6236464"/>
                      <a:pt x="2568119" y="5714319"/>
                      <a:pt x="2370888" y="5076022"/>
                    </a:cubicBezTo>
                    <a:cubicBezTo>
                      <a:pt x="2245280" y="4669492"/>
                      <a:pt x="2063642" y="4215299"/>
                      <a:pt x="1787799" y="3751552"/>
                    </a:cubicBezTo>
                    <a:cubicBezTo>
                      <a:pt x="1687785" y="3581941"/>
                      <a:pt x="1540776" y="3293924"/>
                      <a:pt x="1374302" y="2950837"/>
                    </a:cubicBezTo>
                    <a:cubicBezTo>
                      <a:pt x="1093619" y="2372333"/>
                      <a:pt x="756154" y="1637101"/>
                      <a:pt x="479880" y="1057524"/>
                    </a:cubicBezTo>
                    <a:lnTo>
                      <a:pt x="3579" y="52095"/>
                    </a:lnTo>
                    <a:lnTo>
                      <a:pt x="3579" y="5209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4973399" y="13385148"/>
                <a:ext cx="2862088" cy="3912131"/>
              </a:xfrm>
              <a:custGeom>
                <a:avLst/>
                <a:gdLst/>
                <a:ahLst/>
                <a:cxnLst/>
                <a:rect l="l" t="t" r="r" b="b"/>
                <a:pathLst>
                  <a:path w="2862088" h="3912131" extrusionOk="0">
                    <a:moveTo>
                      <a:pt x="2267483" y="3498409"/>
                    </a:moveTo>
                    <a:cubicBezTo>
                      <a:pt x="2280173" y="3529110"/>
                      <a:pt x="2297164" y="3582248"/>
                      <a:pt x="2272430" y="3614023"/>
                    </a:cubicBezTo>
                    <a:cubicBezTo>
                      <a:pt x="2248771" y="3644296"/>
                      <a:pt x="2203711" y="3613594"/>
                      <a:pt x="2182310" y="3598458"/>
                    </a:cubicBezTo>
                    <a:cubicBezTo>
                      <a:pt x="2104880" y="3543388"/>
                      <a:pt x="2033473" y="3459548"/>
                      <a:pt x="1980670" y="3366691"/>
                    </a:cubicBezTo>
                    <a:cubicBezTo>
                      <a:pt x="1959484" y="3329656"/>
                      <a:pt x="1939374" y="3254082"/>
                      <a:pt x="1969485" y="3229714"/>
                    </a:cubicBezTo>
                    <a:cubicBezTo>
                      <a:pt x="1999597" y="3205346"/>
                      <a:pt x="2036591" y="3227352"/>
                      <a:pt x="2036914" y="3227567"/>
                    </a:cubicBezTo>
                    <a:cubicBezTo>
                      <a:pt x="2066918" y="3243240"/>
                      <a:pt x="2095201" y="3263959"/>
                      <a:pt x="2121119" y="3288756"/>
                    </a:cubicBezTo>
                    <a:cubicBezTo>
                      <a:pt x="2178976" y="3343933"/>
                      <a:pt x="2232855" y="3414462"/>
                      <a:pt x="2267483" y="3498409"/>
                    </a:cubicBezTo>
                    <a:close/>
                    <a:moveTo>
                      <a:pt x="1893454" y="3397286"/>
                    </a:moveTo>
                    <a:cubicBezTo>
                      <a:pt x="1869364" y="3381613"/>
                      <a:pt x="1860224" y="3373776"/>
                      <a:pt x="1818175" y="3359177"/>
                    </a:cubicBezTo>
                    <a:cubicBezTo>
                      <a:pt x="1776126" y="3344578"/>
                      <a:pt x="1747197" y="3364974"/>
                      <a:pt x="1747197" y="3364974"/>
                    </a:cubicBezTo>
                    <a:cubicBezTo>
                      <a:pt x="1715258" y="3422942"/>
                      <a:pt x="1770749" y="3494007"/>
                      <a:pt x="1797312" y="3530291"/>
                    </a:cubicBezTo>
                    <a:cubicBezTo>
                      <a:pt x="1868074" y="3627335"/>
                      <a:pt x="1959807" y="3705377"/>
                      <a:pt x="2058315" y="3745096"/>
                    </a:cubicBezTo>
                    <a:cubicBezTo>
                      <a:pt x="2086168" y="3756368"/>
                      <a:pt x="2145101" y="3781917"/>
                      <a:pt x="2170481" y="3744345"/>
                    </a:cubicBezTo>
                    <a:cubicBezTo>
                      <a:pt x="2197043" y="3704840"/>
                      <a:pt x="2150370" y="3643866"/>
                      <a:pt x="2132841" y="3620035"/>
                    </a:cubicBezTo>
                    <a:cubicBezTo>
                      <a:pt x="2065305" y="3528466"/>
                      <a:pt x="1980132" y="3453644"/>
                      <a:pt x="1893454" y="3397286"/>
                    </a:cubicBezTo>
                    <a:close/>
                    <a:moveTo>
                      <a:pt x="2574944" y="3323859"/>
                    </a:moveTo>
                    <a:cubicBezTo>
                      <a:pt x="2569029" y="3314198"/>
                      <a:pt x="2562791" y="3304751"/>
                      <a:pt x="2555586" y="3296593"/>
                    </a:cubicBezTo>
                    <a:cubicBezTo>
                      <a:pt x="2529454" y="3267179"/>
                      <a:pt x="2508376" y="3289293"/>
                      <a:pt x="2498267" y="3329227"/>
                    </a:cubicBezTo>
                    <a:cubicBezTo>
                      <a:pt x="2484071" y="3384941"/>
                      <a:pt x="2489986" y="3448813"/>
                      <a:pt x="2497514" y="3504098"/>
                    </a:cubicBezTo>
                    <a:cubicBezTo>
                      <a:pt x="2505042" y="3558846"/>
                      <a:pt x="2518162" y="3611876"/>
                      <a:pt x="2532895" y="3663511"/>
                    </a:cubicBezTo>
                    <a:cubicBezTo>
                      <a:pt x="2552790" y="3733610"/>
                      <a:pt x="2579998" y="3816268"/>
                      <a:pt x="2634414" y="3847937"/>
                    </a:cubicBezTo>
                    <a:lnTo>
                      <a:pt x="2695282" y="3837309"/>
                    </a:lnTo>
                    <a:cubicBezTo>
                      <a:pt x="2721092" y="3806929"/>
                      <a:pt x="2700444" y="3708705"/>
                      <a:pt x="2695175" y="3676178"/>
                    </a:cubicBezTo>
                    <a:cubicBezTo>
                      <a:pt x="2674635" y="3550687"/>
                      <a:pt x="2635489" y="3422513"/>
                      <a:pt x="2574944" y="3323859"/>
                    </a:cubicBezTo>
                    <a:close/>
                    <a:moveTo>
                      <a:pt x="2848959" y="3555626"/>
                    </a:moveTo>
                    <a:cubicBezTo>
                      <a:pt x="2841861" y="3521489"/>
                      <a:pt x="2832075" y="3488318"/>
                      <a:pt x="2820783" y="3456650"/>
                    </a:cubicBezTo>
                    <a:cubicBezTo>
                      <a:pt x="2813685" y="3436790"/>
                      <a:pt x="2805835" y="3417253"/>
                      <a:pt x="2796909" y="3398789"/>
                    </a:cubicBezTo>
                    <a:cubicBezTo>
                      <a:pt x="2791962" y="3388376"/>
                      <a:pt x="2786585" y="3378070"/>
                      <a:pt x="2780132" y="3369160"/>
                    </a:cubicBezTo>
                    <a:cubicBezTo>
                      <a:pt x="2738407" y="3311622"/>
                      <a:pt x="2716683" y="3443124"/>
                      <a:pt x="2712812" y="3478227"/>
                    </a:cubicBezTo>
                    <a:cubicBezTo>
                      <a:pt x="2711736" y="3488210"/>
                      <a:pt x="2710338" y="3503883"/>
                      <a:pt x="2709693" y="3513867"/>
                    </a:cubicBezTo>
                    <a:cubicBezTo>
                      <a:pt x="2703778" y="3605650"/>
                      <a:pt x="2705821" y="3704518"/>
                      <a:pt x="2722060" y="3792759"/>
                    </a:cubicBezTo>
                    <a:cubicBezTo>
                      <a:pt x="2729911" y="3835484"/>
                      <a:pt x="2742708" y="3877135"/>
                      <a:pt x="2769809" y="3903007"/>
                    </a:cubicBezTo>
                    <a:lnTo>
                      <a:pt x="2810889" y="3912131"/>
                    </a:lnTo>
                    <a:cubicBezTo>
                      <a:pt x="2840786" y="3847937"/>
                      <a:pt x="2858423" y="3793188"/>
                      <a:pt x="2861541" y="3714180"/>
                    </a:cubicBezTo>
                    <a:cubicBezTo>
                      <a:pt x="2863692" y="3660505"/>
                      <a:pt x="2859498" y="3606616"/>
                      <a:pt x="2848959" y="3555626"/>
                    </a:cubicBezTo>
                    <a:close/>
                    <a:moveTo>
                      <a:pt x="1197446" y="1157129"/>
                    </a:moveTo>
                    <a:cubicBezTo>
                      <a:pt x="1183251" y="1073290"/>
                      <a:pt x="764054" y="606537"/>
                      <a:pt x="433687" y="251212"/>
                    </a:cubicBezTo>
                    <a:cubicBezTo>
                      <a:pt x="220863" y="22237"/>
                      <a:pt x="8683" y="-10397"/>
                      <a:pt x="4059" y="2377"/>
                    </a:cubicBezTo>
                    <a:cubicBezTo>
                      <a:pt x="-39495" y="125292"/>
                      <a:pt x="280118" y="406975"/>
                      <a:pt x="356795" y="485340"/>
                    </a:cubicBezTo>
                    <a:cubicBezTo>
                      <a:pt x="647049" y="782160"/>
                      <a:pt x="1210458" y="1233991"/>
                      <a:pt x="1197446" y="1157129"/>
                    </a:cubicBezTo>
                    <a:lnTo>
                      <a:pt x="1197446" y="1157129"/>
                    </a:lnTo>
                    <a:close/>
                    <a:moveTo>
                      <a:pt x="1299180" y="887791"/>
                    </a:moveTo>
                    <a:cubicBezTo>
                      <a:pt x="1328109" y="941573"/>
                      <a:pt x="1430273" y="1016717"/>
                      <a:pt x="1437263" y="910120"/>
                    </a:cubicBezTo>
                    <a:cubicBezTo>
                      <a:pt x="1449630" y="718394"/>
                      <a:pt x="1408012" y="360386"/>
                      <a:pt x="1341659" y="194317"/>
                    </a:cubicBezTo>
                    <a:cubicBezTo>
                      <a:pt x="1314989" y="127654"/>
                      <a:pt x="1257239" y="232748"/>
                      <a:pt x="1240247" y="390873"/>
                    </a:cubicBezTo>
                    <a:cubicBezTo>
                      <a:pt x="1221965" y="561236"/>
                      <a:pt x="1247345" y="791499"/>
                      <a:pt x="1299180" y="887791"/>
                    </a:cubicBezTo>
                    <a:lnTo>
                      <a:pt x="1299180" y="887791"/>
                    </a:lnTo>
                    <a:close/>
                    <a:moveTo>
                      <a:pt x="850087" y="1098410"/>
                    </a:moveTo>
                    <a:cubicBezTo>
                      <a:pt x="643608" y="1134586"/>
                      <a:pt x="1201425" y="1638589"/>
                      <a:pt x="1260358" y="1527376"/>
                    </a:cubicBezTo>
                    <a:cubicBezTo>
                      <a:pt x="1276274" y="1497318"/>
                      <a:pt x="1186799" y="1321695"/>
                      <a:pt x="1081086" y="1213595"/>
                    </a:cubicBezTo>
                    <a:cubicBezTo>
                      <a:pt x="1000968" y="1131473"/>
                      <a:pt x="863207" y="1096155"/>
                      <a:pt x="850087" y="1098410"/>
                    </a:cubicBezTo>
                    <a:lnTo>
                      <a:pt x="850087" y="1098410"/>
                    </a:lnTo>
                    <a:close/>
                    <a:moveTo>
                      <a:pt x="1850867" y="1521579"/>
                    </a:moveTo>
                    <a:cubicBezTo>
                      <a:pt x="1773760" y="1360770"/>
                      <a:pt x="1755908" y="1569349"/>
                      <a:pt x="1751284" y="1610356"/>
                    </a:cubicBezTo>
                    <a:cubicBezTo>
                      <a:pt x="1737304" y="1736599"/>
                      <a:pt x="1772255" y="2058216"/>
                      <a:pt x="1793978" y="2085268"/>
                    </a:cubicBezTo>
                    <a:cubicBezTo>
                      <a:pt x="1859578" y="2167604"/>
                      <a:pt x="1870978" y="2026119"/>
                      <a:pt x="1874419" y="2001858"/>
                    </a:cubicBezTo>
                    <a:cubicBezTo>
                      <a:pt x="1890335" y="1889893"/>
                      <a:pt x="1879258" y="1580835"/>
                      <a:pt x="1850867" y="1521579"/>
                    </a:cubicBezTo>
                    <a:lnTo>
                      <a:pt x="1850867" y="1521579"/>
                    </a:lnTo>
                    <a:close/>
                    <a:moveTo>
                      <a:pt x="2083372" y="1591248"/>
                    </a:moveTo>
                    <a:cubicBezTo>
                      <a:pt x="2056379" y="1356798"/>
                      <a:pt x="1952171" y="1542834"/>
                      <a:pt x="1942278" y="1629357"/>
                    </a:cubicBezTo>
                    <a:cubicBezTo>
                      <a:pt x="1927114" y="1760215"/>
                      <a:pt x="1923780" y="1885813"/>
                      <a:pt x="1930448" y="2010016"/>
                    </a:cubicBezTo>
                    <a:cubicBezTo>
                      <a:pt x="1931416" y="2027836"/>
                      <a:pt x="1933029" y="2045441"/>
                      <a:pt x="1936363" y="2062617"/>
                    </a:cubicBezTo>
                    <a:cubicBezTo>
                      <a:pt x="1962603" y="2199487"/>
                      <a:pt x="2088534" y="1901379"/>
                      <a:pt x="2083372" y="1591248"/>
                    </a:cubicBezTo>
                    <a:lnTo>
                      <a:pt x="2083372" y="1591248"/>
                    </a:lnTo>
                    <a:close/>
                    <a:moveTo>
                      <a:pt x="1474903" y="2267009"/>
                    </a:moveTo>
                    <a:cubicBezTo>
                      <a:pt x="1356607" y="2243500"/>
                      <a:pt x="1401882" y="2358793"/>
                      <a:pt x="1433284" y="2395828"/>
                    </a:cubicBezTo>
                    <a:cubicBezTo>
                      <a:pt x="1512542" y="2488900"/>
                      <a:pt x="1628472" y="2612995"/>
                      <a:pt x="1739454" y="2628131"/>
                    </a:cubicBezTo>
                    <a:cubicBezTo>
                      <a:pt x="1818390" y="2638759"/>
                      <a:pt x="1743541" y="2507256"/>
                      <a:pt x="1724829" y="2480956"/>
                    </a:cubicBezTo>
                    <a:cubicBezTo>
                      <a:pt x="1663315" y="2394003"/>
                      <a:pt x="1568571" y="2285688"/>
                      <a:pt x="1474903" y="2267009"/>
                    </a:cubicBezTo>
                    <a:lnTo>
                      <a:pt x="1474903" y="2267009"/>
                    </a:lnTo>
                    <a:close/>
                    <a:moveTo>
                      <a:pt x="1342734" y="2650567"/>
                    </a:moveTo>
                    <a:cubicBezTo>
                      <a:pt x="1445436" y="2699733"/>
                      <a:pt x="1732464" y="2824043"/>
                      <a:pt x="1750854" y="2789369"/>
                    </a:cubicBezTo>
                    <a:cubicBezTo>
                      <a:pt x="1769674" y="2754051"/>
                      <a:pt x="1721280" y="2694687"/>
                      <a:pt x="1706224" y="2675794"/>
                    </a:cubicBezTo>
                    <a:cubicBezTo>
                      <a:pt x="1634817" y="2586480"/>
                      <a:pt x="1379621" y="2452938"/>
                      <a:pt x="1356177" y="2458520"/>
                    </a:cubicBezTo>
                    <a:cubicBezTo>
                      <a:pt x="1247023" y="2484391"/>
                      <a:pt x="1280683" y="2620831"/>
                      <a:pt x="1342734" y="2650567"/>
                    </a:cubicBezTo>
                    <a:lnTo>
                      <a:pt x="1342734" y="2650567"/>
                    </a:lnTo>
                    <a:close/>
                    <a:moveTo>
                      <a:pt x="2313941" y="2796776"/>
                    </a:moveTo>
                    <a:cubicBezTo>
                      <a:pt x="2312758" y="2827478"/>
                      <a:pt x="2323189" y="2926239"/>
                      <a:pt x="2352225" y="2935686"/>
                    </a:cubicBezTo>
                    <a:cubicBezTo>
                      <a:pt x="2388359" y="2947387"/>
                      <a:pt x="2445356" y="2863762"/>
                      <a:pt x="2450196" y="2841004"/>
                    </a:cubicBezTo>
                    <a:cubicBezTo>
                      <a:pt x="2472672" y="2736661"/>
                      <a:pt x="2492890" y="2555563"/>
                      <a:pt x="2483641" y="2448644"/>
                    </a:cubicBezTo>
                    <a:cubicBezTo>
                      <a:pt x="2480737" y="2414507"/>
                      <a:pt x="2471704" y="2340329"/>
                      <a:pt x="2436645" y="2339148"/>
                    </a:cubicBezTo>
                    <a:cubicBezTo>
                      <a:pt x="2404813" y="2337967"/>
                      <a:pt x="2385348" y="2404845"/>
                      <a:pt x="2375669" y="2435547"/>
                    </a:cubicBezTo>
                    <a:cubicBezTo>
                      <a:pt x="2340396" y="2547942"/>
                      <a:pt x="2318673" y="2666991"/>
                      <a:pt x="2313941" y="2796776"/>
                    </a:cubicBezTo>
                    <a:lnTo>
                      <a:pt x="2313941" y="2796776"/>
                    </a:lnTo>
                    <a:close/>
                    <a:moveTo>
                      <a:pt x="2253395" y="2985925"/>
                    </a:moveTo>
                    <a:cubicBezTo>
                      <a:pt x="2253180" y="2990219"/>
                      <a:pt x="2300928" y="2854315"/>
                      <a:pt x="2299960" y="2758131"/>
                    </a:cubicBezTo>
                    <a:cubicBezTo>
                      <a:pt x="2298885" y="2643053"/>
                      <a:pt x="2304369" y="2592706"/>
                      <a:pt x="2276624" y="2506290"/>
                    </a:cubicBezTo>
                    <a:cubicBezTo>
                      <a:pt x="2267053" y="2476447"/>
                      <a:pt x="2249954" y="2428248"/>
                      <a:pt x="2219627" y="2433293"/>
                    </a:cubicBezTo>
                    <a:cubicBezTo>
                      <a:pt x="2184246" y="2439197"/>
                      <a:pt x="2164781" y="2490295"/>
                      <a:pt x="2155640" y="2530551"/>
                    </a:cubicBezTo>
                    <a:cubicBezTo>
                      <a:pt x="2132518" y="2632103"/>
                      <a:pt x="2142950" y="2747288"/>
                      <a:pt x="2161339" y="2845835"/>
                    </a:cubicBezTo>
                    <a:cubicBezTo>
                      <a:pt x="2168007" y="2881474"/>
                      <a:pt x="2211239" y="3018881"/>
                      <a:pt x="2253395" y="2985925"/>
                    </a:cubicBezTo>
                    <a:lnTo>
                      <a:pt x="2253395" y="2985925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6707623" y="17079667"/>
                <a:ext cx="4041648" cy="3287116"/>
              </a:xfrm>
              <a:custGeom>
                <a:avLst/>
                <a:gdLst/>
                <a:ahLst/>
                <a:cxnLst/>
                <a:rect l="l" t="t" r="r" b="b"/>
                <a:pathLst>
                  <a:path w="4041648" h="3287116" extrusionOk="0">
                    <a:moveTo>
                      <a:pt x="4041473" y="82674"/>
                    </a:moveTo>
                    <a:cubicBezTo>
                      <a:pt x="4045022" y="101568"/>
                      <a:pt x="3993510" y="151163"/>
                      <a:pt x="3983616" y="163615"/>
                    </a:cubicBezTo>
                    <a:cubicBezTo>
                      <a:pt x="3913391" y="251749"/>
                      <a:pt x="3844458" y="341707"/>
                      <a:pt x="3765845" y="422326"/>
                    </a:cubicBezTo>
                    <a:cubicBezTo>
                      <a:pt x="3452039" y="744588"/>
                      <a:pt x="2857550" y="968624"/>
                      <a:pt x="2454808" y="657742"/>
                    </a:cubicBezTo>
                    <a:cubicBezTo>
                      <a:pt x="2438139" y="647652"/>
                      <a:pt x="2469541" y="509386"/>
                      <a:pt x="2475456" y="493820"/>
                    </a:cubicBezTo>
                    <a:cubicBezTo>
                      <a:pt x="2515784" y="388726"/>
                      <a:pt x="2592783" y="303061"/>
                      <a:pt x="2675267" y="230279"/>
                    </a:cubicBezTo>
                    <a:cubicBezTo>
                      <a:pt x="2960467" y="-21132"/>
                      <a:pt x="3371598" y="-26392"/>
                      <a:pt x="3726054" y="27497"/>
                    </a:cubicBezTo>
                    <a:cubicBezTo>
                      <a:pt x="3811012" y="40486"/>
                      <a:pt x="3895862" y="53905"/>
                      <a:pt x="3980282" y="70651"/>
                    </a:cubicBezTo>
                    <a:cubicBezTo>
                      <a:pt x="3985229" y="71617"/>
                      <a:pt x="4040613" y="78058"/>
                      <a:pt x="4041473" y="82674"/>
                    </a:cubicBezTo>
                    <a:close/>
                    <a:moveTo>
                      <a:pt x="393347" y="1185255"/>
                    </a:moveTo>
                    <a:cubicBezTo>
                      <a:pt x="292150" y="1181282"/>
                      <a:pt x="190309" y="1189441"/>
                      <a:pt x="89112" y="1195560"/>
                    </a:cubicBezTo>
                    <a:cubicBezTo>
                      <a:pt x="74809" y="1196419"/>
                      <a:pt x="10607" y="1191910"/>
                      <a:pt x="176" y="1205544"/>
                    </a:cubicBezTo>
                    <a:cubicBezTo>
                      <a:pt x="-2513" y="1208979"/>
                      <a:pt x="26523" y="1249771"/>
                      <a:pt x="28781" y="1253636"/>
                    </a:cubicBezTo>
                    <a:cubicBezTo>
                      <a:pt x="68357" y="1319978"/>
                      <a:pt x="110405" y="1384816"/>
                      <a:pt x="152777" y="1449226"/>
                    </a:cubicBezTo>
                    <a:cubicBezTo>
                      <a:pt x="329790" y="1718349"/>
                      <a:pt x="580576" y="1989620"/>
                      <a:pt x="920407" y="2028802"/>
                    </a:cubicBezTo>
                    <a:cubicBezTo>
                      <a:pt x="1018700" y="2040181"/>
                      <a:pt x="1122477" y="2040074"/>
                      <a:pt x="1217114" y="2003790"/>
                    </a:cubicBezTo>
                    <a:cubicBezTo>
                      <a:pt x="1231094" y="1998315"/>
                      <a:pt x="1342615" y="1936160"/>
                      <a:pt x="1339388" y="1918984"/>
                    </a:cubicBezTo>
                    <a:cubicBezTo>
                      <a:pt x="1305513" y="1463181"/>
                      <a:pt x="797918" y="1201035"/>
                      <a:pt x="393347" y="1185255"/>
                    </a:cubicBezTo>
                    <a:close/>
                    <a:moveTo>
                      <a:pt x="3553988" y="2576711"/>
                    </a:moveTo>
                    <a:cubicBezTo>
                      <a:pt x="3234590" y="2532483"/>
                      <a:pt x="2864970" y="2542145"/>
                      <a:pt x="2611711" y="2771764"/>
                    </a:cubicBezTo>
                    <a:cubicBezTo>
                      <a:pt x="2538367" y="2838105"/>
                      <a:pt x="2470186" y="2916148"/>
                      <a:pt x="2435235" y="3011152"/>
                    </a:cubicBezTo>
                    <a:cubicBezTo>
                      <a:pt x="2429966" y="3025214"/>
                      <a:pt x="2403403" y="3149846"/>
                      <a:pt x="2418566" y="3158756"/>
                    </a:cubicBezTo>
                    <a:cubicBezTo>
                      <a:pt x="2784530" y="3433462"/>
                      <a:pt x="3316429" y="3224776"/>
                      <a:pt x="3594639" y="2931284"/>
                    </a:cubicBezTo>
                    <a:cubicBezTo>
                      <a:pt x="3664326" y="2857750"/>
                      <a:pt x="3725302" y="2775951"/>
                      <a:pt x="3787245" y="2695868"/>
                    </a:cubicBezTo>
                    <a:cubicBezTo>
                      <a:pt x="3796064" y="2684596"/>
                      <a:pt x="3841769" y="2639295"/>
                      <a:pt x="3838328" y="2622442"/>
                    </a:cubicBezTo>
                    <a:cubicBezTo>
                      <a:pt x="3837468" y="2618255"/>
                      <a:pt x="3787568" y="2613102"/>
                      <a:pt x="3783159" y="2612351"/>
                    </a:cubicBezTo>
                    <a:cubicBezTo>
                      <a:pt x="3707127" y="2598288"/>
                      <a:pt x="3630558" y="2587231"/>
                      <a:pt x="3553988" y="25767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838727" y="19705603"/>
                <a:ext cx="1511516" cy="609687"/>
              </a:xfrm>
              <a:custGeom>
                <a:avLst/>
                <a:gdLst/>
                <a:ahLst/>
                <a:cxnLst/>
                <a:rect l="l" t="t" r="r" b="b"/>
                <a:pathLst>
                  <a:path w="1511516" h="609687" extrusionOk="0">
                    <a:moveTo>
                      <a:pt x="1508595" y="64459"/>
                    </a:moveTo>
                    <a:cubicBezTo>
                      <a:pt x="1502465" y="53294"/>
                      <a:pt x="1488377" y="49215"/>
                      <a:pt x="1477193" y="55334"/>
                    </a:cubicBezTo>
                    <a:cubicBezTo>
                      <a:pt x="1435682" y="77233"/>
                      <a:pt x="1390729" y="95268"/>
                      <a:pt x="1344164" y="111263"/>
                    </a:cubicBezTo>
                    <a:cubicBezTo>
                      <a:pt x="1234687" y="149049"/>
                      <a:pt x="1116714" y="175457"/>
                      <a:pt x="1012721" y="209379"/>
                    </a:cubicBezTo>
                    <a:cubicBezTo>
                      <a:pt x="939701" y="233748"/>
                      <a:pt x="866787" y="257794"/>
                      <a:pt x="793982" y="282055"/>
                    </a:cubicBezTo>
                    <a:cubicBezTo>
                      <a:pt x="813447" y="253178"/>
                      <a:pt x="840655" y="221832"/>
                      <a:pt x="871197" y="189842"/>
                    </a:cubicBezTo>
                    <a:cubicBezTo>
                      <a:pt x="880875" y="179644"/>
                      <a:pt x="890877" y="169446"/>
                      <a:pt x="900878" y="159248"/>
                    </a:cubicBezTo>
                    <a:cubicBezTo>
                      <a:pt x="910879" y="149049"/>
                      <a:pt x="920881" y="138959"/>
                      <a:pt x="930882" y="129083"/>
                    </a:cubicBezTo>
                    <a:cubicBezTo>
                      <a:pt x="967446" y="93228"/>
                      <a:pt x="1004656" y="61238"/>
                      <a:pt x="1040145" y="44492"/>
                    </a:cubicBezTo>
                    <a:cubicBezTo>
                      <a:pt x="1052082" y="39768"/>
                      <a:pt x="1057781" y="26350"/>
                      <a:pt x="1053049" y="14541"/>
                    </a:cubicBezTo>
                    <a:cubicBezTo>
                      <a:pt x="1048318" y="2626"/>
                      <a:pt x="1034767" y="-3064"/>
                      <a:pt x="1022938" y="1660"/>
                    </a:cubicBezTo>
                    <a:cubicBezTo>
                      <a:pt x="994977" y="10784"/>
                      <a:pt x="964758" y="26457"/>
                      <a:pt x="934646" y="46960"/>
                    </a:cubicBezTo>
                    <a:cubicBezTo>
                      <a:pt x="908944" y="64351"/>
                      <a:pt x="883241" y="84962"/>
                      <a:pt x="859690" y="108042"/>
                    </a:cubicBezTo>
                    <a:cubicBezTo>
                      <a:pt x="841193" y="126184"/>
                      <a:pt x="824201" y="145829"/>
                      <a:pt x="808930" y="165689"/>
                    </a:cubicBezTo>
                    <a:cubicBezTo>
                      <a:pt x="782905" y="199611"/>
                      <a:pt x="762150" y="234070"/>
                      <a:pt x="747524" y="264020"/>
                    </a:cubicBezTo>
                    <a:cubicBezTo>
                      <a:pt x="741395" y="274862"/>
                      <a:pt x="745373" y="287851"/>
                      <a:pt x="755160" y="294937"/>
                    </a:cubicBezTo>
                    <a:cubicBezTo>
                      <a:pt x="740642" y="299767"/>
                      <a:pt x="726123" y="304491"/>
                      <a:pt x="711713" y="309428"/>
                    </a:cubicBezTo>
                    <a:cubicBezTo>
                      <a:pt x="644930" y="332079"/>
                      <a:pt x="578362" y="355374"/>
                      <a:pt x="512008" y="378991"/>
                    </a:cubicBezTo>
                    <a:cubicBezTo>
                      <a:pt x="510933" y="379420"/>
                      <a:pt x="509750" y="379850"/>
                      <a:pt x="508675" y="380279"/>
                    </a:cubicBezTo>
                    <a:cubicBezTo>
                      <a:pt x="511579" y="376951"/>
                      <a:pt x="514697" y="373731"/>
                      <a:pt x="517601" y="370295"/>
                    </a:cubicBezTo>
                    <a:cubicBezTo>
                      <a:pt x="527602" y="358702"/>
                      <a:pt x="537496" y="347108"/>
                      <a:pt x="546959" y="335085"/>
                    </a:cubicBezTo>
                    <a:cubicBezTo>
                      <a:pt x="554918" y="325101"/>
                      <a:pt x="562446" y="314796"/>
                      <a:pt x="569758" y="304383"/>
                    </a:cubicBezTo>
                    <a:cubicBezTo>
                      <a:pt x="577071" y="293863"/>
                      <a:pt x="583739" y="283128"/>
                      <a:pt x="590729" y="272393"/>
                    </a:cubicBezTo>
                    <a:cubicBezTo>
                      <a:pt x="592557" y="269602"/>
                      <a:pt x="622884" y="223549"/>
                      <a:pt x="636219" y="206588"/>
                    </a:cubicBezTo>
                    <a:cubicBezTo>
                      <a:pt x="636756" y="205944"/>
                      <a:pt x="637079" y="205193"/>
                      <a:pt x="637402" y="204442"/>
                    </a:cubicBezTo>
                    <a:lnTo>
                      <a:pt x="637187" y="204549"/>
                    </a:lnTo>
                    <a:lnTo>
                      <a:pt x="637509" y="204334"/>
                    </a:lnTo>
                    <a:cubicBezTo>
                      <a:pt x="637832" y="203582"/>
                      <a:pt x="638155" y="203046"/>
                      <a:pt x="638585" y="203368"/>
                    </a:cubicBezTo>
                    <a:cubicBezTo>
                      <a:pt x="638585" y="203475"/>
                      <a:pt x="638692" y="203582"/>
                      <a:pt x="638692" y="203582"/>
                    </a:cubicBezTo>
                    <a:cubicBezTo>
                      <a:pt x="648801" y="196712"/>
                      <a:pt x="651920" y="182972"/>
                      <a:pt x="645467" y="172452"/>
                    </a:cubicBezTo>
                    <a:cubicBezTo>
                      <a:pt x="641381" y="164186"/>
                      <a:pt x="631379" y="156671"/>
                      <a:pt x="613743" y="164186"/>
                    </a:cubicBezTo>
                    <a:cubicBezTo>
                      <a:pt x="611485" y="165152"/>
                      <a:pt x="607075" y="168587"/>
                      <a:pt x="601268" y="173847"/>
                    </a:cubicBezTo>
                    <a:cubicBezTo>
                      <a:pt x="583846" y="189520"/>
                      <a:pt x="543841" y="233855"/>
                      <a:pt x="541583" y="236539"/>
                    </a:cubicBezTo>
                    <a:cubicBezTo>
                      <a:pt x="533517" y="246415"/>
                      <a:pt x="525236" y="255969"/>
                      <a:pt x="517493" y="265952"/>
                    </a:cubicBezTo>
                    <a:cubicBezTo>
                      <a:pt x="509750" y="275936"/>
                      <a:pt x="502115" y="286134"/>
                      <a:pt x="494909" y="296439"/>
                    </a:cubicBezTo>
                    <a:cubicBezTo>
                      <a:pt x="486091" y="308892"/>
                      <a:pt x="477811" y="321666"/>
                      <a:pt x="469530" y="334441"/>
                    </a:cubicBezTo>
                    <a:cubicBezTo>
                      <a:pt x="457163" y="353656"/>
                      <a:pt x="445333" y="373087"/>
                      <a:pt x="432966" y="392517"/>
                    </a:cubicBezTo>
                    <a:cubicBezTo>
                      <a:pt x="428987" y="397670"/>
                      <a:pt x="427696" y="404003"/>
                      <a:pt x="428449" y="410014"/>
                    </a:cubicBezTo>
                    <a:cubicBezTo>
                      <a:pt x="290581" y="459717"/>
                      <a:pt x="152928" y="510171"/>
                      <a:pt x="15813" y="562987"/>
                    </a:cubicBezTo>
                    <a:cubicBezTo>
                      <a:pt x="3230" y="567603"/>
                      <a:pt x="-3114" y="581451"/>
                      <a:pt x="1510" y="593904"/>
                    </a:cubicBezTo>
                    <a:cubicBezTo>
                      <a:pt x="6134" y="606463"/>
                      <a:pt x="20007" y="612796"/>
                      <a:pt x="32481" y="608181"/>
                    </a:cubicBezTo>
                    <a:cubicBezTo>
                      <a:pt x="172178" y="559015"/>
                      <a:pt x="312412" y="512425"/>
                      <a:pt x="452431" y="465514"/>
                    </a:cubicBezTo>
                    <a:cubicBezTo>
                      <a:pt x="452968" y="465299"/>
                      <a:pt x="453506" y="465192"/>
                      <a:pt x="454044" y="464977"/>
                    </a:cubicBezTo>
                    <a:cubicBezTo>
                      <a:pt x="454151" y="471418"/>
                      <a:pt x="456302" y="478503"/>
                      <a:pt x="464905" y="486447"/>
                    </a:cubicBezTo>
                    <a:cubicBezTo>
                      <a:pt x="472649" y="493640"/>
                      <a:pt x="496523" y="509527"/>
                      <a:pt x="498996" y="510815"/>
                    </a:cubicBezTo>
                    <a:cubicBezTo>
                      <a:pt x="509965" y="516397"/>
                      <a:pt x="521257" y="521013"/>
                      <a:pt x="532764" y="525307"/>
                    </a:cubicBezTo>
                    <a:cubicBezTo>
                      <a:pt x="543733" y="529279"/>
                      <a:pt x="554918" y="532822"/>
                      <a:pt x="566102" y="536364"/>
                    </a:cubicBezTo>
                    <a:cubicBezTo>
                      <a:pt x="580083" y="540551"/>
                      <a:pt x="594063" y="544845"/>
                      <a:pt x="608366" y="548495"/>
                    </a:cubicBezTo>
                    <a:cubicBezTo>
                      <a:pt x="622454" y="552037"/>
                      <a:pt x="636649" y="555258"/>
                      <a:pt x="650844" y="557941"/>
                    </a:cubicBezTo>
                    <a:cubicBezTo>
                      <a:pt x="667836" y="561269"/>
                      <a:pt x="684935" y="563845"/>
                      <a:pt x="702034" y="566529"/>
                    </a:cubicBezTo>
                    <a:cubicBezTo>
                      <a:pt x="727522" y="570501"/>
                      <a:pt x="752901" y="573829"/>
                      <a:pt x="778281" y="578230"/>
                    </a:cubicBezTo>
                    <a:cubicBezTo>
                      <a:pt x="791186" y="581558"/>
                      <a:pt x="804306" y="573722"/>
                      <a:pt x="807640" y="560732"/>
                    </a:cubicBezTo>
                    <a:cubicBezTo>
                      <a:pt x="810866" y="547850"/>
                      <a:pt x="803016" y="534754"/>
                      <a:pt x="790111" y="531426"/>
                    </a:cubicBezTo>
                    <a:cubicBezTo>
                      <a:pt x="755375" y="520154"/>
                      <a:pt x="720854" y="509420"/>
                      <a:pt x="685580" y="500080"/>
                    </a:cubicBezTo>
                    <a:cubicBezTo>
                      <a:pt x="671707" y="496323"/>
                      <a:pt x="657835" y="492780"/>
                      <a:pt x="643854" y="489775"/>
                    </a:cubicBezTo>
                    <a:cubicBezTo>
                      <a:pt x="622991" y="485159"/>
                      <a:pt x="602021" y="481831"/>
                      <a:pt x="581265" y="477215"/>
                    </a:cubicBezTo>
                    <a:cubicBezTo>
                      <a:pt x="568468" y="474746"/>
                      <a:pt x="555670" y="472277"/>
                      <a:pt x="543088" y="469164"/>
                    </a:cubicBezTo>
                    <a:cubicBezTo>
                      <a:pt x="535022" y="467231"/>
                      <a:pt x="527065" y="465192"/>
                      <a:pt x="519214" y="462616"/>
                    </a:cubicBezTo>
                    <a:cubicBezTo>
                      <a:pt x="518031" y="462186"/>
                      <a:pt x="505664" y="459287"/>
                      <a:pt x="498566" y="455638"/>
                    </a:cubicBezTo>
                    <a:lnTo>
                      <a:pt x="498243" y="454887"/>
                    </a:lnTo>
                    <a:lnTo>
                      <a:pt x="497921" y="454350"/>
                    </a:lnTo>
                    <a:lnTo>
                      <a:pt x="498243" y="455423"/>
                    </a:lnTo>
                    <a:cubicBezTo>
                      <a:pt x="495662" y="454027"/>
                      <a:pt x="495340" y="452632"/>
                      <a:pt x="495125" y="451129"/>
                    </a:cubicBezTo>
                    <a:cubicBezTo>
                      <a:pt x="495232" y="451129"/>
                      <a:pt x="495340" y="451022"/>
                      <a:pt x="495447" y="451022"/>
                    </a:cubicBezTo>
                    <a:cubicBezTo>
                      <a:pt x="496307" y="452095"/>
                      <a:pt x="497276" y="453061"/>
                      <a:pt x="497921" y="454350"/>
                    </a:cubicBezTo>
                    <a:cubicBezTo>
                      <a:pt x="497598" y="453061"/>
                      <a:pt x="497060" y="451773"/>
                      <a:pt x="496630" y="450700"/>
                    </a:cubicBezTo>
                    <a:cubicBezTo>
                      <a:pt x="575458" y="424399"/>
                      <a:pt x="654286" y="398206"/>
                      <a:pt x="732899" y="371261"/>
                    </a:cubicBezTo>
                    <a:cubicBezTo>
                      <a:pt x="751288" y="365035"/>
                      <a:pt x="769570" y="358380"/>
                      <a:pt x="787852" y="352046"/>
                    </a:cubicBezTo>
                    <a:cubicBezTo>
                      <a:pt x="789573" y="356018"/>
                      <a:pt x="791186" y="360312"/>
                      <a:pt x="795057" y="362888"/>
                    </a:cubicBezTo>
                    <a:cubicBezTo>
                      <a:pt x="804414" y="369007"/>
                      <a:pt x="869907" y="393912"/>
                      <a:pt x="882381" y="397562"/>
                    </a:cubicBezTo>
                    <a:cubicBezTo>
                      <a:pt x="909482" y="404862"/>
                      <a:pt x="936904" y="412054"/>
                      <a:pt x="964758" y="417314"/>
                    </a:cubicBezTo>
                    <a:cubicBezTo>
                      <a:pt x="983255" y="420750"/>
                      <a:pt x="1001859" y="423433"/>
                      <a:pt x="1020572" y="425365"/>
                    </a:cubicBezTo>
                    <a:cubicBezTo>
                      <a:pt x="1067567" y="430196"/>
                      <a:pt x="1114563" y="430947"/>
                      <a:pt x="1160913" y="431055"/>
                    </a:cubicBezTo>
                    <a:cubicBezTo>
                      <a:pt x="1174248" y="431914"/>
                      <a:pt x="1185756" y="421716"/>
                      <a:pt x="1186508" y="408512"/>
                    </a:cubicBezTo>
                    <a:cubicBezTo>
                      <a:pt x="1187369" y="395200"/>
                      <a:pt x="1177152" y="383714"/>
                      <a:pt x="1163924" y="382963"/>
                    </a:cubicBezTo>
                    <a:lnTo>
                      <a:pt x="895394" y="340882"/>
                    </a:lnTo>
                    <a:cubicBezTo>
                      <a:pt x="885930" y="339271"/>
                      <a:pt x="874853" y="332187"/>
                      <a:pt x="864099" y="326497"/>
                    </a:cubicBezTo>
                    <a:cubicBezTo>
                      <a:pt x="863669" y="326282"/>
                      <a:pt x="863239" y="326175"/>
                      <a:pt x="862809" y="325853"/>
                    </a:cubicBezTo>
                    <a:cubicBezTo>
                      <a:pt x="919268" y="306101"/>
                      <a:pt x="975834" y="286456"/>
                      <a:pt x="1032401" y="266704"/>
                    </a:cubicBezTo>
                    <a:cubicBezTo>
                      <a:pt x="1135533" y="229776"/>
                      <a:pt x="1253184" y="200362"/>
                      <a:pt x="1361586" y="159355"/>
                    </a:cubicBezTo>
                    <a:cubicBezTo>
                      <a:pt x="1410087" y="140998"/>
                      <a:pt x="1456652" y="120280"/>
                      <a:pt x="1499561" y="95804"/>
                    </a:cubicBezTo>
                    <a:cubicBezTo>
                      <a:pt x="1510746" y="89686"/>
                      <a:pt x="1514832" y="75623"/>
                      <a:pt x="1508595" y="64459"/>
                    </a:cubicBezTo>
                    <a:close/>
                    <a:moveTo>
                      <a:pt x="500502" y="461650"/>
                    </a:moveTo>
                    <a:cubicBezTo>
                      <a:pt x="500609" y="462616"/>
                      <a:pt x="500717" y="463689"/>
                      <a:pt x="500717" y="464763"/>
                    </a:cubicBezTo>
                    <a:cubicBezTo>
                      <a:pt x="500824" y="467983"/>
                      <a:pt x="500287" y="470989"/>
                      <a:pt x="499211" y="473780"/>
                    </a:cubicBezTo>
                    <a:cubicBezTo>
                      <a:pt x="500932" y="470237"/>
                      <a:pt x="501685" y="466158"/>
                      <a:pt x="500502" y="461650"/>
                    </a:cubicBezTo>
                    <a:close/>
                    <a:moveTo>
                      <a:pt x="637509" y="204334"/>
                    </a:moveTo>
                    <a:lnTo>
                      <a:pt x="638692" y="203582"/>
                    </a:lnTo>
                    <a:cubicBezTo>
                      <a:pt x="638907" y="204012"/>
                      <a:pt x="638155" y="204227"/>
                      <a:pt x="637402" y="204442"/>
                    </a:cubicBezTo>
                    <a:lnTo>
                      <a:pt x="637509" y="204334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5626598" y="15988164"/>
                <a:ext cx="5182443" cy="7140262"/>
              </a:xfrm>
              <a:custGeom>
                <a:avLst/>
                <a:gdLst/>
                <a:ahLst/>
                <a:cxnLst/>
                <a:rect l="l" t="t" r="r" b="b"/>
                <a:pathLst>
                  <a:path w="5182443" h="7140262" extrusionOk="0">
                    <a:moveTo>
                      <a:pt x="3707469" y="3755381"/>
                    </a:moveTo>
                    <a:cubicBezTo>
                      <a:pt x="4118062" y="3271560"/>
                      <a:pt x="4611247" y="2858911"/>
                      <a:pt x="5163472" y="2584634"/>
                    </a:cubicBezTo>
                    <a:cubicBezTo>
                      <a:pt x="5180249" y="2576369"/>
                      <a:pt x="5187239" y="2556079"/>
                      <a:pt x="5178958" y="2539333"/>
                    </a:cubicBezTo>
                    <a:cubicBezTo>
                      <a:pt x="5170785" y="2522587"/>
                      <a:pt x="5150460" y="2515609"/>
                      <a:pt x="5133683" y="2523875"/>
                    </a:cubicBezTo>
                    <a:cubicBezTo>
                      <a:pt x="4568984" y="2796541"/>
                      <a:pt x="4061281" y="3209190"/>
                      <a:pt x="3640041" y="3697950"/>
                    </a:cubicBezTo>
                    <a:cubicBezTo>
                      <a:pt x="3599606" y="3744861"/>
                      <a:pt x="3562504" y="3794564"/>
                      <a:pt x="3523574" y="3842871"/>
                    </a:cubicBezTo>
                    <a:cubicBezTo>
                      <a:pt x="3538629" y="3772664"/>
                      <a:pt x="3546588" y="3700955"/>
                      <a:pt x="3550029" y="3628280"/>
                    </a:cubicBezTo>
                    <a:cubicBezTo>
                      <a:pt x="3557664" y="3465647"/>
                      <a:pt x="3542393" y="3298182"/>
                      <a:pt x="3534220" y="3133402"/>
                    </a:cubicBezTo>
                    <a:cubicBezTo>
                      <a:pt x="3526047" y="2970124"/>
                      <a:pt x="3524541" y="2809423"/>
                      <a:pt x="3564655" y="2658705"/>
                    </a:cubicBezTo>
                    <a:cubicBezTo>
                      <a:pt x="3587346" y="2570572"/>
                      <a:pt x="3647999" y="2448945"/>
                      <a:pt x="3733602" y="2387005"/>
                    </a:cubicBezTo>
                    <a:cubicBezTo>
                      <a:pt x="3784361" y="2350184"/>
                      <a:pt x="3844692" y="2336337"/>
                      <a:pt x="3910938" y="2372728"/>
                    </a:cubicBezTo>
                    <a:cubicBezTo>
                      <a:pt x="3977398" y="2409012"/>
                      <a:pt x="4010198" y="2495106"/>
                      <a:pt x="4007832" y="2575724"/>
                    </a:cubicBezTo>
                    <a:cubicBezTo>
                      <a:pt x="4005467" y="2655055"/>
                      <a:pt x="3968365" y="2731810"/>
                      <a:pt x="3884590" y="2748771"/>
                    </a:cubicBezTo>
                    <a:cubicBezTo>
                      <a:pt x="3858242" y="2754245"/>
                      <a:pt x="3835766" y="2743296"/>
                      <a:pt x="3818882" y="2727301"/>
                    </a:cubicBezTo>
                    <a:cubicBezTo>
                      <a:pt x="3802966" y="2712165"/>
                      <a:pt x="3791352" y="2692842"/>
                      <a:pt x="3785760" y="2675237"/>
                    </a:cubicBezTo>
                    <a:cubicBezTo>
                      <a:pt x="3784576" y="2671372"/>
                      <a:pt x="3783716" y="2666434"/>
                      <a:pt x="3783286" y="2662248"/>
                    </a:cubicBezTo>
                    <a:cubicBezTo>
                      <a:pt x="3796729" y="2661496"/>
                      <a:pt x="3808881" y="2652157"/>
                      <a:pt x="3812645" y="2638416"/>
                    </a:cubicBezTo>
                    <a:cubicBezTo>
                      <a:pt x="3817269" y="2621133"/>
                      <a:pt x="3807053" y="2603313"/>
                      <a:pt x="3789738" y="2598697"/>
                    </a:cubicBezTo>
                    <a:cubicBezTo>
                      <a:pt x="3770704" y="2593222"/>
                      <a:pt x="3755863" y="2596443"/>
                      <a:pt x="3744571" y="2602562"/>
                    </a:cubicBezTo>
                    <a:cubicBezTo>
                      <a:pt x="3730806" y="2610076"/>
                      <a:pt x="3721020" y="2623709"/>
                      <a:pt x="3717363" y="2642710"/>
                    </a:cubicBezTo>
                    <a:cubicBezTo>
                      <a:pt x="3713492" y="2663643"/>
                      <a:pt x="3718654" y="2694452"/>
                      <a:pt x="3733602" y="2724725"/>
                    </a:cubicBezTo>
                    <a:cubicBezTo>
                      <a:pt x="3761240" y="2780761"/>
                      <a:pt x="3821463" y="2832718"/>
                      <a:pt x="3898140" y="2819084"/>
                    </a:cubicBezTo>
                    <a:cubicBezTo>
                      <a:pt x="4018802" y="2797400"/>
                      <a:pt x="4080100" y="2692627"/>
                      <a:pt x="4085908" y="2578838"/>
                    </a:cubicBezTo>
                    <a:cubicBezTo>
                      <a:pt x="4091607" y="2468053"/>
                      <a:pt x="4042353" y="2351473"/>
                      <a:pt x="3952019" y="2299731"/>
                    </a:cubicBezTo>
                    <a:cubicBezTo>
                      <a:pt x="3852435" y="2242835"/>
                      <a:pt x="3760165" y="2260870"/>
                      <a:pt x="3682412" y="2315511"/>
                    </a:cubicBezTo>
                    <a:cubicBezTo>
                      <a:pt x="3579603" y="2387971"/>
                      <a:pt x="3504109" y="2530960"/>
                      <a:pt x="3476040" y="2635518"/>
                    </a:cubicBezTo>
                    <a:cubicBezTo>
                      <a:pt x="3434744" y="2795360"/>
                      <a:pt x="3435282" y="2965616"/>
                      <a:pt x="3446144" y="3138340"/>
                    </a:cubicBezTo>
                    <a:cubicBezTo>
                      <a:pt x="3456360" y="3300651"/>
                      <a:pt x="3475610" y="3465217"/>
                      <a:pt x="3471739" y="3625596"/>
                    </a:cubicBezTo>
                    <a:cubicBezTo>
                      <a:pt x="3468727" y="3752054"/>
                      <a:pt x="3450446" y="3875612"/>
                      <a:pt x="3402697" y="3993374"/>
                    </a:cubicBezTo>
                    <a:cubicBezTo>
                      <a:pt x="3325483" y="4096536"/>
                      <a:pt x="3251924" y="4202060"/>
                      <a:pt x="3182452" y="4309731"/>
                    </a:cubicBezTo>
                    <a:cubicBezTo>
                      <a:pt x="3062114" y="4496411"/>
                      <a:pt x="2955325" y="4689317"/>
                      <a:pt x="2859613" y="4885013"/>
                    </a:cubicBezTo>
                    <a:cubicBezTo>
                      <a:pt x="2873809" y="4784535"/>
                      <a:pt x="2889832" y="4663339"/>
                      <a:pt x="2907362" y="4525288"/>
                    </a:cubicBezTo>
                    <a:cubicBezTo>
                      <a:pt x="2958981" y="4118757"/>
                      <a:pt x="3027163" y="3566233"/>
                      <a:pt x="3111690" y="2985046"/>
                    </a:cubicBezTo>
                    <a:cubicBezTo>
                      <a:pt x="3139758" y="2791925"/>
                      <a:pt x="3169655" y="2595584"/>
                      <a:pt x="3201057" y="2400424"/>
                    </a:cubicBezTo>
                    <a:cubicBezTo>
                      <a:pt x="3233104" y="2200540"/>
                      <a:pt x="3267087" y="2002374"/>
                      <a:pt x="3303006" y="1809468"/>
                    </a:cubicBezTo>
                    <a:cubicBezTo>
                      <a:pt x="3441520" y="1763093"/>
                      <a:pt x="3580356" y="1718222"/>
                      <a:pt x="3719191" y="1673565"/>
                    </a:cubicBezTo>
                    <a:cubicBezTo>
                      <a:pt x="3721234" y="1672920"/>
                      <a:pt x="3723385" y="1672276"/>
                      <a:pt x="3725429" y="1671525"/>
                    </a:cubicBezTo>
                    <a:cubicBezTo>
                      <a:pt x="3723385" y="1679039"/>
                      <a:pt x="3724461" y="1687949"/>
                      <a:pt x="3735430" y="1698255"/>
                    </a:cubicBezTo>
                    <a:cubicBezTo>
                      <a:pt x="3743926" y="1706198"/>
                      <a:pt x="3769844" y="1723804"/>
                      <a:pt x="3772532" y="1725199"/>
                    </a:cubicBezTo>
                    <a:cubicBezTo>
                      <a:pt x="3784576" y="1731425"/>
                      <a:pt x="3797051" y="1736578"/>
                      <a:pt x="3809634" y="1741409"/>
                    </a:cubicBezTo>
                    <a:cubicBezTo>
                      <a:pt x="3821786" y="1746025"/>
                      <a:pt x="3834153" y="1749997"/>
                      <a:pt x="3846413" y="1753969"/>
                    </a:cubicBezTo>
                    <a:cubicBezTo>
                      <a:pt x="3862006" y="1758799"/>
                      <a:pt x="3877492" y="1763738"/>
                      <a:pt x="3893193" y="1767924"/>
                    </a:cubicBezTo>
                    <a:cubicBezTo>
                      <a:pt x="3908787" y="1772111"/>
                      <a:pt x="3924488" y="1775761"/>
                      <a:pt x="3940297" y="1779088"/>
                    </a:cubicBezTo>
                    <a:cubicBezTo>
                      <a:pt x="3959116" y="1783060"/>
                      <a:pt x="3978043" y="1786281"/>
                      <a:pt x="3996971" y="1789608"/>
                    </a:cubicBezTo>
                    <a:cubicBezTo>
                      <a:pt x="4025254" y="1794547"/>
                      <a:pt x="4053430" y="1798948"/>
                      <a:pt x="4081498" y="1804423"/>
                    </a:cubicBezTo>
                    <a:cubicBezTo>
                      <a:pt x="4094403" y="1807858"/>
                      <a:pt x="4107631" y="1800236"/>
                      <a:pt x="4111072" y="1787354"/>
                    </a:cubicBezTo>
                    <a:cubicBezTo>
                      <a:pt x="4114513" y="1774580"/>
                      <a:pt x="4106878" y="1761268"/>
                      <a:pt x="4093973" y="1757833"/>
                    </a:cubicBezTo>
                    <a:cubicBezTo>
                      <a:pt x="4055581" y="1745059"/>
                      <a:pt x="4017189" y="1732928"/>
                      <a:pt x="3978151" y="1722193"/>
                    </a:cubicBezTo>
                    <a:cubicBezTo>
                      <a:pt x="3962773" y="1717899"/>
                      <a:pt x="3947394" y="1713820"/>
                      <a:pt x="3931801" y="1710278"/>
                    </a:cubicBezTo>
                    <a:cubicBezTo>
                      <a:pt x="3908787" y="1704803"/>
                      <a:pt x="3885450" y="1700509"/>
                      <a:pt x="3862329" y="1695034"/>
                    </a:cubicBezTo>
                    <a:cubicBezTo>
                      <a:pt x="3848241" y="1692028"/>
                      <a:pt x="3834046" y="1689022"/>
                      <a:pt x="3819958" y="1685265"/>
                    </a:cubicBezTo>
                    <a:cubicBezTo>
                      <a:pt x="3811032" y="1682796"/>
                      <a:pt x="3802106" y="1680435"/>
                      <a:pt x="3793395" y="1677214"/>
                    </a:cubicBezTo>
                    <a:cubicBezTo>
                      <a:pt x="3792104" y="1676785"/>
                      <a:pt x="3777694" y="1673028"/>
                      <a:pt x="3769736" y="1668626"/>
                    </a:cubicBezTo>
                    <a:lnTo>
                      <a:pt x="3769413" y="1667875"/>
                    </a:lnTo>
                    <a:cubicBezTo>
                      <a:pt x="3769306" y="1667445"/>
                      <a:pt x="3769091" y="1667123"/>
                      <a:pt x="3768983" y="1666802"/>
                    </a:cubicBezTo>
                    <a:lnTo>
                      <a:pt x="3768660" y="1666157"/>
                    </a:lnTo>
                    <a:lnTo>
                      <a:pt x="3769198" y="1668304"/>
                    </a:lnTo>
                    <a:cubicBezTo>
                      <a:pt x="3765649" y="1666265"/>
                      <a:pt x="3763606" y="1664010"/>
                      <a:pt x="3765111" y="1661971"/>
                    </a:cubicBezTo>
                    <a:lnTo>
                      <a:pt x="3765327" y="1661649"/>
                    </a:lnTo>
                    <a:cubicBezTo>
                      <a:pt x="3764359" y="1660575"/>
                      <a:pt x="3762638" y="1660790"/>
                      <a:pt x="3761455" y="1659931"/>
                    </a:cubicBezTo>
                    <a:cubicBezTo>
                      <a:pt x="3851790" y="1631054"/>
                      <a:pt x="3942232" y="1602285"/>
                      <a:pt x="4032352" y="1572871"/>
                    </a:cubicBezTo>
                    <a:cubicBezTo>
                      <a:pt x="4053322" y="1566001"/>
                      <a:pt x="4074293" y="1558809"/>
                      <a:pt x="4095263" y="1551831"/>
                    </a:cubicBezTo>
                    <a:cubicBezTo>
                      <a:pt x="4096554" y="1557198"/>
                      <a:pt x="4099350" y="1562243"/>
                      <a:pt x="4104297" y="1565679"/>
                    </a:cubicBezTo>
                    <a:cubicBezTo>
                      <a:pt x="4114084" y="1572442"/>
                      <a:pt x="4186566" y="1600460"/>
                      <a:pt x="4200117" y="1604539"/>
                    </a:cubicBezTo>
                    <a:cubicBezTo>
                      <a:pt x="4230121" y="1613019"/>
                      <a:pt x="4260340" y="1621178"/>
                      <a:pt x="4291312" y="1627404"/>
                    </a:cubicBezTo>
                    <a:cubicBezTo>
                      <a:pt x="4311744" y="1631484"/>
                      <a:pt x="4332393" y="1634704"/>
                      <a:pt x="4353040" y="1637173"/>
                    </a:cubicBezTo>
                    <a:cubicBezTo>
                      <a:pt x="4405090" y="1643399"/>
                      <a:pt x="4457356" y="1645332"/>
                      <a:pt x="4508760" y="1646512"/>
                    </a:cubicBezTo>
                    <a:cubicBezTo>
                      <a:pt x="4522096" y="1647479"/>
                      <a:pt x="4533602" y="1637495"/>
                      <a:pt x="4534678" y="1624184"/>
                    </a:cubicBezTo>
                    <a:cubicBezTo>
                      <a:pt x="4535646" y="1610980"/>
                      <a:pt x="4525645" y="1599386"/>
                      <a:pt x="4512309" y="1598420"/>
                    </a:cubicBezTo>
                    <a:cubicBezTo>
                      <a:pt x="4482413" y="1594341"/>
                      <a:pt x="4452516" y="1589188"/>
                      <a:pt x="4422190" y="1584250"/>
                    </a:cubicBezTo>
                    <a:cubicBezTo>
                      <a:pt x="4387454" y="1578561"/>
                      <a:pt x="4352718" y="1572012"/>
                      <a:pt x="4317982" y="1566001"/>
                    </a:cubicBezTo>
                    <a:cubicBezTo>
                      <a:pt x="4283031" y="1559989"/>
                      <a:pt x="4248080" y="1555159"/>
                      <a:pt x="4213882" y="1548073"/>
                    </a:cubicBezTo>
                    <a:cubicBezTo>
                      <a:pt x="4203128" y="1546034"/>
                      <a:pt x="4190545" y="1537661"/>
                      <a:pt x="4178501" y="1530898"/>
                    </a:cubicBezTo>
                    <a:cubicBezTo>
                      <a:pt x="4175705" y="1529395"/>
                      <a:pt x="4173124" y="1528214"/>
                      <a:pt x="4170328" y="1526819"/>
                    </a:cubicBezTo>
                    <a:cubicBezTo>
                      <a:pt x="4235821" y="1504919"/>
                      <a:pt x="4301420" y="1483127"/>
                      <a:pt x="4367021" y="1461228"/>
                    </a:cubicBezTo>
                    <a:cubicBezTo>
                      <a:pt x="4482305" y="1421939"/>
                      <a:pt x="4613613" y="1391237"/>
                      <a:pt x="4734705" y="1347331"/>
                    </a:cubicBezTo>
                    <a:cubicBezTo>
                      <a:pt x="4788798" y="1327794"/>
                      <a:pt x="4840848" y="1305572"/>
                      <a:pt x="4888812" y="1279272"/>
                    </a:cubicBezTo>
                    <a:cubicBezTo>
                      <a:pt x="4900103" y="1273261"/>
                      <a:pt x="4904405" y="1259198"/>
                      <a:pt x="4898383" y="1247926"/>
                    </a:cubicBezTo>
                    <a:cubicBezTo>
                      <a:pt x="4892361" y="1236655"/>
                      <a:pt x="4878380" y="1232468"/>
                      <a:pt x="4867088" y="1238372"/>
                    </a:cubicBezTo>
                    <a:cubicBezTo>
                      <a:pt x="4820523" y="1262311"/>
                      <a:pt x="4770086" y="1281741"/>
                      <a:pt x="4717928" y="1299024"/>
                    </a:cubicBezTo>
                    <a:cubicBezTo>
                      <a:pt x="4595869" y="1339495"/>
                      <a:pt x="4464238" y="1367298"/>
                      <a:pt x="4348094" y="1403689"/>
                    </a:cubicBezTo>
                    <a:cubicBezTo>
                      <a:pt x="4263028" y="1430956"/>
                      <a:pt x="4177963" y="1457793"/>
                      <a:pt x="4093005" y="1484845"/>
                    </a:cubicBezTo>
                    <a:cubicBezTo>
                      <a:pt x="4093650" y="1483986"/>
                      <a:pt x="4094941" y="1483879"/>
                      <a:pt x="4095586" y="1482913"/>
                    </a:cubicBezTo>
                    <a:cubicBezTo>
                      <a:pt x="4117525" y="1449313"/>
                      <a:pt x="4150755" y="1411848"/>
                      <a:pt x="4187319" y="1374276"/>
                    </a:cubicBezTo>
                    <a:cubicBezTo>
                      <a:pt x="4198288" y="1363004"/>
                      <a:pt x="4209580" y="1351732"/>
                      <a:pt x="4220872" y="1340461"/>
                    </a:cubicBezTo>
                    <a:cubicBezTo>
                      <a:pt x="4232164" y="1329297"/>
                      <a:pt x="4243563" y="1318132"/>
                      <a:pt x="4254963" y="1307290"/>
                    </a:cubicBezTo>
                    <a:cubicBezTo>
                      <a:pt x="4296581" y="1267893"/>
                      <a:pt x="4339060" y="1233005"/>
                      <a:pt x="4379173" y="1215185"/>
                    </a:cubicBezTo>
                    <a:cubicBezTo>
                      <a:pt x="4391110" y="1210569"/>
                      <a:pt x="4397025" y="1197258"/>
                      <a:pt x="4392401" y="1185342"/>
                    </a:cubicBezTo>
                    <a:cubicBezTo>
                      <a:pt x="4387884" y="1173426"/>
                      <a:pt x="4374441" y="1167415"/>
                      <a:pt x="4362504" y="1172030"/>
                    </a:cubicBezTo>
                    <a:cubicBezTo>
                      <a:pt x="4331532" y="1181906"/>
                      <a:pt x="4298087" y="1198975"/>
                      <a:pt x="4264641" y="1221304"/>
                    </a:cubicBezTo>
                    <a:cubicBezTo>
                      <a:pt x="4236035" y="1240304"/>
                      <a:pt x="4207322" y="1262848"/>
                      <a:pt x="4180974" y="1288075"/>
                    </a:cubicBezTo>
                    <a:cubicBezTo>
                      <a:pt x="4160326" y="1307934"/>
                      <a:pt x="4141184" y="1329404"/>
                      <a:pt x="4123870" y="1351088"/>
                    </a:cubicBezTo>
                    <a:cubicBezTo>
                      <a:pt x="4094296" y="1388124"/>
                      <a:pt x="4070529" y="1425803"/>
                      <a:pt x="4053753" y="1458652"/>
                    </a:cubicBezTo>
                    <a:cubicBezTo>
                      <a:pt x="4047085" y="1470138"/>
                      <a:pt x="4050957" y="1484953"/>
                      <a:pt x="4062463" y="1491608"/>
                    </a:cubicBezTo>
                    <a:cubicBezTo>
                      <a:pt x="4064507" y="1492789"/>
                      <a:pt x="4066765" y="1491930"/>
                      <a:pt x="4069023" y="1492467"/>
                    </a:cubicBezTo>
                    <a:cubicBezTo>
                      <a:pt x="4050096" y="1498586"/>
                      <a:pt x="4030954" y="1504490"/>
                      <a:pt x="4012027" y="1510609"/>
                    </a:cubicBezTo>
                    <a:cubicBezTo>
                      <a:pt x="3937500" y="1534870"/>
                      <a:pt x="3863082" y="1559667"/>
                      <a:pt x="3788878" y="1584894"/>
                    </a:cubicBezTo>
                    <a:cubicBezTo>
                      <a:pt x="3783501" y="1586719"/>
                      <a:pt x="3778124" y="1588759"/>
                      <a:pt x="3772639" y="1590584"/>
                    </a:cubicBezTo>
                    <a:cubicBezTo>
                      <a:pt x="3778877" y="1583713"/>
                      <a:pt x="3785222" y="1576950"/>
                      <a:pt x="3791459" y="1569973"/>
                    </a:cubicBezTo>
                    <a:cubicBezTo>
                      <a:pt x="3802751" y="1557091"/>
                      <a:pt x="3813828" y="1544316"/>
                      <a:pt x="3824475" y="1531005"/>
                    </a:cubicBezTo>
                    <a:cubicBezTo>
                      <a:pt x="3833400" y="1519948"/>
                      <a:pt x="3841896" y="1508676"/>
                      <a:pt x="3850177" y="1497190"/>
                    </a:cubicBezTo>
                    <a:cubicBezTo>
                      <a:pt x="3858457" y="1485704"/>
                      <a:pt x="3866201" y="1473896"/>
                      <a:pt x="3874266" y="1462194"/>
                    </a:cubicBezTo>
                    <a:cubicBezTo>
                      <a:pt x="3876309" y="1459081"/>
                      <a:pt x="3911260" y="1408413"/>
                      <a:pt x="3926639" y="1389841"/>
                    </a:cubicBezTo>
                    <a:cubicBezTo>
                      <a:pt x="3927176" y="1389090"/>
                      <a:pt x="3927714" y="1388124"/>
                      <a:pt x="3928144" y="1387265"/>
                    </a:cubicBezTo>
                    <a:cubicBezTo>
                      <a:pt x="3928682" y="1386299"/>
                      <a:pt x="3929112" y="1385762"/>
                      <a:pt x="3929435" y="1386191"/>
                    </a:cubicBezTo>
                    <a:cubicBezTo>
                      <a:pt x="3929542" y="1386299"/>
                      <a:pt x="3929650" y="1386299"/>
                      <a:pt x="3929650" y="1386406"/>
                    </a:cubicBezTo>
                    <a:cubicBezTo>
                      <a:pt x="3940082" y="1379751"/>
                      <a:pt x="3943415" y="1365903"/>
                      <a:pt x="3936963" y="1355168"/>
                    </a:cubicBezTo>
                    <a:cubicBezTo>
                      <a:pt x="3932984" y="1346902"/>
                      <a:pt x="3922982" y="1339065"/>
                      <a:pt x="3905346" y="1346472"/>
                    </a:cubicBezTo>
                    <a:cubicBezTo>
                      <a:pt x="3902980" y="1347546"/>
                      <a:pt x="3898248" y="1351088"/>
                      <a:pt x="3892010" y="1356671"/>
                    </a:cubicBezTo>
                    <a:cubicBezTo>
                      <a:pt x="3872760" y="1373846"/>
                      <a:pt x="3828131" y="1422583"/>
                      <a:pt x="3825550" y="1425588"/>
                    </a:cubicBezTo>
                    <a:cubicBezTo>
                      <a:pt x="3816516" y="1436431"/>
                      <a:pt x="3807268" y="1447058"/>
                      <a:pt x="3798449" y="1458115"/>
                    </a:cubicBezTo>
                    <a:cubicBezTo>
                      <a:pt x="3789738" y="1469172"/>
                      <a:pt x="3781135" y="1480336"/>
                      <a:pt x="3772855" y="1491715"/>
                    </a:cubicBezTo>
                    <a:cubicBezTo>
                      <a:pt x="3762961" y="1505349"/>
                      <a:pt x="3753497" y="1519411"/>
                      <a:pt x="3743926" y="1533367"/>
                    </a:cubicBezTo>
                    <a:cubicBezTo>
                      <a:pt x="3729623" y="1554514"/>
                      <a:pt x="3716073" y="1575769"/>
                      <a:pt x="3701877" y="1597025"/>
                    </a:cubicBezTo>
                    <a:cubicBezTo>
                      <a:pt x="3697253" y="1603036"/>
                      <a:pt x="3696608" y="1610121"/>
                      <a:pt x="3698221" y="1616992"/>
                    </a:cubicBezTo>
                    <a:cubicBezTo>
                      <a:pt x="3569601" y="1661219"/>
                      <a:pt x="3441305" y="1706521"/>
                      <a:pt x="3313330" y="1753110"/>
                    </a:cubicBezTo>
                    <a:cubicBezTo>
                      <a:pt x="3327741" y="1676999"/>
                      <a:pt x="3342366" y="1601748"/>
                      <a:pt x="3357422" y="1527999"/>
                    </a:cubicBezTo>
                    <a:cubicBezTo>
                      <a:pt x="3494752" y="854707"/>
                      <a:pt x="3658430" y="288442"/>
                      <a:pt x="3861684" y="56246"/>
                    </a:cubicBezTo>
                    <a:cubicBezTo>
                      <a:pt x="3874051" y="42183"/>
                      <a:pt x="3872760" y="20821"/>
                      <a:pt x="3858780" y="8476"/>
                    </a:cubicBezTo>
                    <a:cubicBezTo>
                      <a:pt x="3844800" y="-3869"/>
                      <a:pt x="3823291" y="-2581"/>
                      <a:pt x="3810924" y="11374"/>
                    </a:cubicBezTo>
                    <a:cubicBezTo>
                      <a:pt x="3599928" y="246576"/>
                      <a:pt x="3418936" y="822288"/>
                      <a:pt x="3272249" y="1510287"/>
                    </a:cubicBezTo>
                    <a:cubicBezTo>
                      <a:pt x="3219877" y="1755472"/>
                      <a:pt x="3172021" y="2015149"/>
                      <a:pt x="3128251" y="2278261"/>
                    </a:cubicBezTo>
                    <a:cubicBezTo>
                      <a:pt x="3126638" y="2229310"/>
                      <a:pt x="3124810" y="2180251"/>
                      <a:pt x="3120831" y="2131622"/>
                    </a:cubicBezTo>
                    <a:cubicBezTo>
                      <a:pt x="3107173" y="1964373"/>
                      <a:pt x="3077815" y="1800880"/>
                      <a:pt x="3025227" y="1650055"/>
                    </a:cubicBezTo>
                    <a:cubicBezTo>
                      <a:pt x="2992964" y="1560311"/>
                      <a:pt x="2923170" y="1440617"/>
                      <a:pt x="2831330" y="1377174"/>
                    </a:cubicBezTo>
                    <a:cubicBezTo>
                      <a:pt x="2761320" y="1328760"/>
                      <a:pt x="2679374" y="1310725"/>
                      <a:pt x="2591405" y="1352269"/>
                    </a:cubicBezTo>
                    <a:cubicBezTo>
                      <a:pt x="2509028" y="1391237"/>
                      <a:pt x="2455688" y="1486455"/>
                      <a:pt x="2449665" y="1582103"/>
                    </a:cubicBezTo>
                    <a:cubicBezTo>
                      <a:pt x="2443428" y="1681186"/>
                      <a:pt x="2485799" y="1778015"/>
                      <a:pt x="2586458" y="1812259"/>
                    </a:cubicBezTo>
                    <a:cubicBezTo>
                      <a:pt x="2656790" y="1836091"/>
                      <a:pt x="2713464" y="1809790"/>
                      <a:pt x="2746265" y="1762342"/>
                    </a:cubicBezTo>
                    <a:cubicBezTo>
                      <a:pt x="2776268" y="1719188"/>
                      <a:pt x="2785732" y="1657355"/>
                      <a:pt x="2764009" y="1602607"/>
                    </a:cubicBezTo>
                    <a:cubicBezTo>
                      <a:pt x="2758847" y="1589725"/>
                      <a:pt x="2723466" y="1529180"/>
                      <a:pt x="2703463" y="1513937"/>
                    </a:cubicBezTo>
                    <a:cubicBezTo>
                      <a:pt x="2682600" y="1498049"/>
                      <a:pt x="2664103" y="1502772"/>
                      <a:pt x="2652596" y="1513507"/>
                    </a:cubicBezTo>
                    <a:cubicBezTo>
                      <a:pt x="2639261" y="1525530"/>
                      <a:pt x="2638293" y="1546034"/>
                      <a:pt x="2650230" y="1559345"/>
                    </a:cubicBezTo>
                    <a:cubicBezTo>
                      <a:pt x="2653779" y="1563210"/>
                      <a:pt x="2658833" y="1563317"/>
                      <a:pt x="2663458" y="1565142"/>
                    </a:cubicBezTo>
                    <a:cubicBezTo>
                      <a:pt x="2666254" y="1562029"/>
                      <a:pt x="2669910" y="1564069"/>
                      <a:pt x="2673889" y="1569006"/>
                    </a:cubicBezTo>
                    <a:cubicBezTo>
                      <a:pt x="2673352" y="1569006"/>
                      <a:pt x="2672706" y="1568899"/>
                      <a:pt x="2672169" y="1568899"/>
                    </a:cubicBezTo>
                    <a:cubicBezTo>
                      <a:pt x="2673029" y="1569006"/>
                      <a:pt x="2673674" y="1569973"/>
                      <a:pt x="2674642" y="1569973"/>
                    </a:cubicBezTo>
                    <a:cubicBezTo>
                      <a:pt x="2685611" y="1584787"/>
                      <a:pt x="2698409" y="1620427"/>
                      <a:pt x="2700667" y="1626653"/>
                    </a:cubicBezTo>
                    <a:cubicBezTo>
                      <a:pt x="2712604" y="1659394"/>
                      <a:pt x="2706474" y="1695893"/>
                      <a:pt x="2688085" y="1721012"/>
                    </a:cubicBezTo>
                    <a:cubicBezTo>
                      <a:pt x="2671953" y="1743019"/>
                      <a:pt x="2644530" y="1753861"/>
                      <a:pt x="2611515" y="1741731"/>
                    </a:cubicBezTo>
                    <a:cubicBezTo>
                      <a:pt x="2546668" y="1717899"/>
                      <a:pt x="2524729" y="1652309"/>
                      <a:pt x="2530321" y="1588007"/>
                    </a:cubicBezTo>
                    <a:cubicBezTo>
                      <a:pt x="2535914" y="1522417"/>
                      <a:pt x="2570112" y="1455539"/>
                      <a:pt x="2627324" y="1429883"/>
                    </a:cubicBezTo>
                    <a:cubicBezTo>
                      <a:pt x="2683998" y="1404334"/>
                      <a:pt x="2735725" y="1418611"/>
                      <a:pt x="2780032" y="1450171"/>
                    </a:cubicBezTo>
                    <a:cubicBezTo>
                      <a:pt x="2856064" y="1504168"/>
                      <a:pt x="2912201" y="1605505"/>
                      <a:pt x="2938548" y="1680757"/>
                    </a:cubicBezTo>
                    <a:cubicBezTo>
                      <a:pt x="2990491" y="1824068"/>
                      <a:pt x="3019097" y="1979938"/>
                      <a:pt x="3035121" y="2139351"/>
                    </a:cubicBezTo>
                    <a:cubicBezTo>
                      <a:pt x="3057274" y="2360812"/>
                      <a:pt x="3054586" y="2588499"/>
                      <a:pt x="3048563" y="2800513"/>
                    </a:cubicBezTo>
                    <a:cubicBezTo>
                      <a:pt x="3040283" y="2857730"/>
                      <a:pt x="3030819" y="2915591"/>
                      <a:pt x="3022968" y="2972486"/>
                    </a:cubicBezTo>
                    <a:cubicBezTo>
                      <a:pt x="2926827" y="3668214"/>
                      <a:pt x="2857785" y="4323472"/>
                      <a:pt x="2808423" y="4736980"/>
                    </a:cubicBezTo>
                    <a:cubicBezTo>
                      <a:pt x="2788958" y="4900149"/>
                      <a:pt x="2773580" y="5023494"/>
                      <a:pt x="2760675" y="5096705"/>
                    </a:cubicBezTo>
                    <a:cubicBezTo>
                      <a:pt x="2726692" y="5174319"/>
                      <a:pt x="2693999" y="5252147"/>
                      <a:pt x="2664103" y="5330082"/>
                    </a:cubicBezTo>
                    <a:cubicBezTo>
                      <a:pt x="2592373" y="5517943"/>
                      <a:pt x="2526988" y="5707950"/>
                      <a:pt x="2468162" y="5899997"/>
                    </a:cubicBezTo>
                    <a:cubicBezTo>
                      <a:pt x="2409445" y="6091937"/>
                      <a:pt x="2357180" y="6285809"/>
                      <a:pt x="2310937" y="6481399"/>
                    </a:cubicBezTo>
                    <a:cubicBezTo>
                      <a:pt x="2294376" y="6551927"/>
                      <a:pt x="2278567" y="6622777"/>
                      <a:pt x="2264371" y="6693842"/>
                    </a:cubicBezTo>
                    <a:cubicBezTo>
                      <a:pt x="2250069" y="6765014"/>
                      <a:pt x="2237271" y="6836616"/>
                      <a:pt x="2226624" y="6908540"/>
                    </a:cubicBezTo>
                    <a:cubicBezTo>
                      <a:pt x="2220925" y="6947293"/>
                      <a:pt x="2220602" y="7035749"/>
                      <a:pt x="2219419" y="7079868"/>
                    </a:cubicBezTo>
                    <a:cubicBezTo>
                      <a:pt x="2216085" y="7085665"/>
                      <a:pt x="2214472" y="7092536"/>
                      <a:pt x="2215333" y="7099729"/>
                    </a:cubicBezTo>
                    <a:cubicBezTo>
                      <a:pt x="2218882" y="7133221"/>
                      <a:pt x="2242003" y="7139770"/>
                      <a:pt x="2244476" y="7140199"/>
                    </a:cubicBezTo>
                    <a:cubicBezTo>
                      <a:pt x="2248133" y="7140843"/>
                      <a:pt x="2281040" y="7137193"/>
                      <a:pt x="2283729" y="7102412"/>
                    </a:cubicBezTo>
                    <a:cubicBezTo>
                      <a:pt x="2286095" y="7072032"/>
                      <a:pt x="2286310" y="6962537"/>
                      <a:pt x="2293408" y="6918845"/>
                    </a:cubicBezTo>
                    <a:cubicBezTo>
                      <a:pt x="2304807" y="6848210"/>
                      <a:pt x="2318250" y="6777897"/>
                      <a:pt x="2333198" y="6708012"/>
                    </a:cubicBezTo>
                    <a:cubicBezTo>
                      <a:pt x="2348146" y="6637914"/>
                      <a:pt x="2364600" y="6568137"/>
                      <a:pt x="2381914" y="6498467"/>
                    </a:cubicBezTo>
                    <a:cubicBezTo>
                      <a:pt x="2429985" y="6305132"/>
                      <a:pt x="2484186" y="6113407"/>
                      <a:pt x="2544409" y="5923721"/>
                    </a:cubicBezTo>
                    <a:cubicBezTo>
                      <a:pt x="2584630" y="5797157"/>
                      <a:pt x="2628507" y="5671881"/>
                      <a:pt x="2674212" y="5547249"/>
                    </a:cubicBezTo>
                    <a:cubicBezTo>
                      <a:pt x="2703248" y="5502377"/>
                      <a:pt x="2738091" y="5460403"/>
                      <a:pt x="2776806" y="5420899"/>
                    </a:cubicBezTo>
                    <a:cubicBezTo>
                      <a:pt x="2840471" y="5355953"/>
                      <a:pt x="2912631" y="5297341"/>
                      <a:pt x="2979092" y="5242271"/>
                    </a:cubicBezTo>
                    <a:cubicBezTo>
                      <a:pt x="3210198" y="5050116"/>
                      <a:pt x="3569494" y="4827582"/>
                      <a:pt x="3917283" y="4770043"/>
                    </a:cubicBezTo>
                    <a:cubicBezTo>
                      <a:pt x="4146776" y="4732149"/>
                      <a:pt x="4371645" y="4766715"/>
                      <a:pt x="4547690" y="4939976"/>
                    </a:cubicBezTo>
                    <a:cubicBezTo>
                      <a:pt x="4665771" y="5054625"/>
                      <a:pt x="4643725" y="5219513"/>
                      <a:pt x="4558767" y="5343501"/>
                    </a:cubicBezTo>
                    <a:cubicBezTo>
                      <a:pt x="4473164" y="5468348"/>
                      <a:pt x="4322499" y="5555729"/>
                      <a:pt x="4171295" y="5510428"/>
                    </a:cubicBezTo>
                    <a:cubicBezTo>
                      <a:pt x="4152045" y="5504739"/>
                      <a:pt x="4135699" y="5494648"/>
                      <a:pt x="4122579" y="5481229"/>
                    </a:cubicBezTo>
                    <a:cubicBezTo>
                      <a:pt x="4108706" y="5467060"/>
                      <a:pt x="4098060" y="5449561"/>
                      <a:pt x="4091070" y="5430131"/>
                    </a:cubicBezTo>
                    <a:cubicBezTo>
                      <a:pt x="4073648" y="5381825"/>
                      <a:pt x="4077197" y="5316234"/>
                      <a:pt x="4100426" y="5263526"/>
                    </a:cubicBezTo>
                    <a:cubicBezTo>
                      <a:pt x="4121826" y="5215004"/>
                      <a:pt x="4160541" y="5176466"/>
                      <a:pt x="4218829" y="5180330"/>
                    </a:cubicBezTo>
                    <a:cubicBezTo>
                      <a:pt x="4246789" y="5182048"/>
                      <a:pt x="4284644" y="5194179"/>
                      <a:pt x="4311422" y="5214467"/>
                    </a:cubicBezTo>
                    <a:cubicBezTo>
                      <a:pt x="4331532" y="5229711"/>
                      <a:pt x="4345943" y="5250214"/>
                      <a:pt x="4332285" y="5275979"/>
                    </a:cubicBezTo>
                    <a:cubicBezTo>
                      <a:pt x="4323467" y="5292403"/>
                      <a:pt x="4329596" y="5312906"/>
                      <a:pt x="4346050" y="5321816"/>
                    </a:cubicBezTo>
                    <a:cubicBezTo>
                      <a:pt x="4362504" y="5330726"/>
                      <a:pt x="4383045" y="5324607"/>
                      <a:pt x="4391971" y="5308183"/>
                    </a:cubicBezTo>
                    <a:cubicBezTo>
                      <a:pt x="4419501" y="5258373"/>
                      <a:pt x="4407241" y="5214682"/>
                      <a:pt x="4376485" y="5179901"/>
                    </a:cubicBezTo>
                    <a:cubicBezTo>
                      <a:pt x="4340028" y="5138679"/>
                      <a:pt x="4272169" y="5112271"/>
                      <a:pt x="4224098" y="5108407"/>
                    </a:cubicBezTo>
                    <a:cubicBezTo>
                      <a:pt x="4149357" y="5102288"/>
                      <a:pt x="4092468" y="5137820"/>
                      <a:pt x="4054613" y="5192031"/>
                    </a:cubicBezTo>
                    <a:cubicBezTo>
                      <a:pt x="4002778" y="5266210"/>
                      <a:pt x="3989658" y="5377638"/>
                      <a:pt x="4016543" y="5456217"/>
                    </a:cubicBezTo>
                    <a:cubicBezTo>
                      <a:pt x="4026975" y="5486919"/>
                      <a:pt x="4043429" y="5514400"/>
                      <a:pt x="4064937" y="5536944"/>
                    </a:cubicBezTo>
                    <a:cubicBezTo>
                      <a:pt x="4086983" y="5560131"/>
                      <a:pt x="4114728" y="5577843"/>
                      <a:pt x="4147421" y="5588149"/>
                    </a:cubicBezTo>
                    <a:cubicBezTo>
                      <a:pt x="4333575" y="5646547"/>
                      <a:pt x="4523816" y="5546712"/>
                      <a:pt x="4631143" y="5393418"/>
                    </a:cubicBezTo>
                    <a:cubicBezTo>
                      <a:pt x="4742017" y="5235078"/>
                      <a:pt x="4762558" y="5023279"/>
                      <a:pt x="4611893" y="4874708"/>
                    </a:cubicBezTo>
                    <a:cubicBezTo>
                      <a:pt x="4412726" y="4680729"/>
                      <a:pt x="4160326" y="4638219"/>
                      <a:pt x="3902442" y="4683412"/>
                    </a:cubicBezTo>
                    <a:cubicBezTo>
                      <a:pt x="3541103" y="4746749"/>
                      <a:pt x="3169655" y="4983345"/>
                      <a:pt x="2931989" y="5186557"/>
                    </a:cubicBezTo>
                    <a:cubicBezTo>
                      <a:pt x="2870798" y="5239265"/>
                      <a:pt x="2805412" y="5295623"/>
                      <a:pt x="2745727" y="5356382"/>
                    </a:cubicBezTo>
                    <a:cubicBezTo>
                      <a:pt x="2878971" y="5016194"/>
                      <a:pt x="3052973" y="4679656"/>
                      <a:pt x="3259775" y="4359541"/>
                    </a:cubicBezTo>
                    <a:cubicBezTo>
                      <a:pt x="3395277" y="4149781"/>
                      <a:pt x="3544867" y="3946999"/>
                      <a:pt x="3707469" y="3755381"/>
                    </a:cubicBezTo>
                    <a:close/>
                    <a:moveTo>
                      <a:pt x="3771134" y="2660959"/>
                    </a:moveTo>
                    <a:cubicBezTo>
                      <a:pt x="3771134" y="2660530"/>
                      <a:pt x="3772209" y="2661067"/>
                      <a:pt x="3772747" y="2661282"/>
                    </a:cubicBezTo>
                    <a:lnTo>
                      <a:pt x="3773822" y="2661496"/>
                    </a:lnTo>
                    <a:cubicBezTo>
                      <a:pt x="3772317" y="2662355"/>
                      <a:pt x="3771026" y="2662570"/>
                      <a:pt x="3771134" y="2660959"/>
                    </a:cubicBezTo>
                    <a:close/>
                    <a:moveTo>
                      <a:pt x="3771241" y="1674745"/>
                    </a:moveTo>
                    <a:cubicBezTo>
                      <a:pt x="3771349" y="1675389"/>
                      <a:pt x="3771457" y="1676141"/>
                      <a:pt x="3771457" y="1676785"/>
                    </a:cubicBezTo>
                    <a:cubicBezTo>
                      <a:pt x="3771457" y="1679898"/>
                      <a:pt x="3770919" y="1682796"/>
                      <a:pt x="3769844" y="1685480"/>
                    </a:cubicBezTo>
                    <a:cubicBezTo>
                      <a:pt x="3771349" y="1682260"/>
                      <a:pt x="3771994" y="1678717"/>
                      <a:pt x="3771241" y="1674745"/>
                    </a:cubicBezTo>
                    <a:close/>
                    <a:moveTo>
                      <a:pt x="3923520" y="1389197"/>
                    </a:moveTo>
                    <a:lnTo>
                      <a:pt x="3922445" y="1389519"/>
                    </a:lnTo>
                    <a:lnTo>
                      <a:pt x="3921477" y="1389734"/>
                    </a:lnTo>
                    <a:cubicBezTo>
                      <a:pt x="3922122" y="1389627"/>
                      <a:pt x="3922767" y="1389412"/>
                      <a:pt x="3923520" y="1389197"/>
                    </a:cubicBezTo>
                    <a:close/>
                    <a:moveTo>
                      <a:pt x="3928897" y="1386836"/>
                    </a:moveTo>
                    <a:lnTo>
                      <a:pt x="3929650" y="1386406"/>
                    </a:lnTo>
                    <a:cubicBezTo>
                      <a:pt x="3929758" y="1386836"/>
                      <a:pt x="3929005" y="1387050"/>
                      <a:pt x="3928359" y="1387157"/>
                    </a:cubicBezTo>
                    <a:lnTo>
                      <a:pt x="3928897" y="1386836"/>
                    </a:lnTo>
                    <a:close/>
                    <a:moveTo>
                      <a:pt x="3768660" y="1666157"/>
                    </a:moveTo>
                    <a:cubicBezTo>
                      <a:pt x="3767693" y="1664547"/>
                      <a:pt x="3766617" y="1662937"/>
                      <a:pt x="3765327" y="1661649"/>
                    </a:cubicBezTo>
                    <a:cubicBezTo>
                      <a:pt x="3766940" y="1659931"/>
                      <a:pt x="3767908" y="1663366"/>
                      <a:pt x="3768660" y="1666157"/>
                    </a:cubicBezTo>
                    <a:close/>
                    <a:moveTo>
                      <a:pt x="1276927" y="2431126"/>
                    </a:moveTo>
                    <a:cubicBezTo>
                      <a:pt x="1320803" y="2447872"/>
                      <a:pt x="1363927" y="2469878"/>
                      <a:pt x="1406729" y="2494247"/>
                    </a:cubicBezTo>
                    <a:cubicBezTo>
                      <a:pt x="1507280" y="2551571"/>
                      <a:pt x="1604928" y="2622958"/>
                      <a:pt x="1698919" y="2678672"/>
                    </a:cubicBezTo>
                    <a:cubicBezTo>
                      <a:pt x="1765379" y="2717425"/>
                      <a:pt x="1831517" y="2756393"/>
                      <a:pt x="1897870" y="2795145"/>
                    </a:cubicBezTo>
                    <a:cubicBezTo>
                      <a:pt x="1863350" y="2799547"/>
                      <a:pt x="1821731" y="2799761"/>
                      <a:pt x="1777424" y="2797829"/>
                    </a:cubicBezTo>
                    <a:cubicBezTo>
                      <a:pt x="1763336" y="2797185"/>
                      <a:pt x="1749033" y="2796434"/>
                      <a:pt x="1734838" y="2795682"/>
                    </a:cubicBezTo>
                    <a:cubicBezTo>
                      <a:pt x="1720535" y="2794824"/>
                      <a:pt x="1706339" y="2794072"/>
                      <a:pt x="1692251" y="2792998"/>
                    </a:cubicBezTo>
                    <a:cubicBezTo>
                      <a:pt x="1641169" y="2789134"/>
                      <a:pt x="1592560" y="2782264"/>
                      <a:pt x="1556642" y="2766591"/>
                    </a:cubicBezTo>
                    <a:cubicBezTo>
                      <a:pt x="1545242" y="2760794"/>
                      <a:pt x="1531262" y="2765302"/>
                      <a:pt x="1525455" y="2776681"/>
                    </a:cubicBezTo>
                    <a:cubicBezTo>
                      <a:pt x="1519647" y="2788061"/>
                      <a:pt x="1524164" y="2801908"/>
                      <a:pt x="1535564" y="2807705"/>
                    </a:cubicBezTo>
                    <a:cubicBezTo>
                      <a:pt x="1560943" y="2822734"/>
                      <a:pt x="1592560" y="2835079"/>
                      <a:pt x="1627942" y="2844311"/>
                    </a:cubicBezTo>
                    <a:cubicBezTo>
                      <a:pt x="1657946" y="2852041"/>
                      <a:pt x="1690423" y="2857837"/>
                      <a:pt x="1723331" y="2860306"/>
                    </a:cubicBezTo>
                    <a:cubicBezTo>
                      <a:pt x="1749141" y="2862239"/>
                      <a:pt x="1775166" y="2862024"/>
                      <a:pt x="1800223" y="2860414"/>
                    </a:cubicBezTo>
                    <a:cubicBezTo>
                      <a:pt x="1842917" y="2857730"/>
                      <a:pt x="1882600" y="2850645"/>
                      <a:pt x="1914754" y="2841842"/>
                    </a:cubicBezTo>
                    <a:cubicBezTo>
                      <a:pt x="1927014" y="2839373"/>
                      <a:pt x="1934219" y="2827780"/>
                      <a:pt x="1933036" y="2815757"/>
                    </a:cubicBezTo>
                    <a:cubicBezTo>
                      <a:pt x="1946156" y="2823378"/>
                      <a:pt x="1959384" y="2831215"/>
                      <a:pt x="1972504" y="2838837"/>
                    </a:cubicBezTo>
                    <a:cubicBezTo>
                      <a:pt x="2033588" y="2874154"/>
                      <a:pt x="2094994" y="2908828"/>
                      <a:pt x="2156508" y="2943180"/>
                    </a:cubicBezTo>
                    <a:cubicBezTo>
                      <a:pt x="2157475" y="2943716"/>
                      <a:pt x="2158443" y="2944253"/>
                      <a:pt x="2159411" y="2944683"/>
                    </a:cubicBezTo>
                    <a:cubicBezTo>
                      <a:pt x="2155002" y="2944683"/>
                      <a:pt x="2150700" y="2944468"/>
                      <a:pt x="2146291" y="2944468"/>
                    </a:cubicBezTo>
                    <a:cubicBezTo>
                      <a:pt x="2131020" y="2944575"/>
                      <a:pt x="2115749" y="2944790"/>
                      <a:pt x="2100371" y="2945649"/>
                    </a:cubicBezTo>
                    <a:cubicBezTo>
                      <a:pt x="2087681" y="2946293"/>
                      <a:pt x="2074884" y="2947366"/>
                      <a:pt x="2062301" y="2948762"/>
                    </a:cubicBezTo>
                    <a:cubicBezTo>
                      <a:pt x="2049504" y="2950157"/>
                      <a:pt x="2037029" y="2952197"/>
                      <a:pt x="2024339" y="2954022"/>
                    </a:cubicBezTo>
                    <a:cubicBezTo>
                      <a:pt x="2021005" y="2954559"/>
                      <a:pt x="1966374" y="2962073"/>
                      <a:pt x="1944651" y="2963254"/>
                    </a:cubicBezTo>
                    <a:cubicBezTo>
                      <a:pt x="1944006" y="2963254"/>
                      <a:pt x="1943038" y="2963469"/>
                      <a:pt x="1942393" y="2963683"/>
                    </a:cubicBezTo>
                    <a:lnTo>
                      <a:pt x="1942608" y="2963790"/>
                    </a:lnTo>
                    <a:lnTo>
                      <a:pt x="1942285" y="2963683"/>
                    </a:lnTo>
                    <a:cubicBezTo>
                      <a:pt x="1941425" y="2963898"/>
                      <a:pt x="1940780" y="2964005"/>
                      <a:pt x="1940780" y="2963576"/>
                    </a:cubicBezTo>
                    <a:cubicBezTo>
                      <a:pt x="1940780" y="2963469"/>
                      <a:pt x="1940887" y="2963361"/>
                      <a:pt x="1940887" y="2963361"/>
                    </a:cubicBezTo>
                    <a:cubicBezTo>
                      <a:pt x="1929057" y="2960248"/>
                      <a:pt x="1916690" y="2967011"/>
                      <a:pt x="1912926" y="2978820"/>
                    </a:cubicBezTo>
                    <a:cubicBezTo>
                      <a:pt x="1909377" y="2987300"/>
                      <a:pt x="1910345" y="2999753"/>
                      <a:pt x="1927552" y="3008018"/>
                    </a:cubicBezTo>
                    <a:cubicBezTo>
                      <a:pt x="1929810" y="3009092"/>
                      <a:pt x="1935295" y="3010166"/>
                      <a:pt x="1943145" y="3011024"/>
                    </a:cubicBezTo>
                    <a:cubicBezTo>
                      <a:pt x="1966374" y="3013815"/>
                      <a:pt x="2026060" y="3014674"/>
                      <a:pt x="2029716" y="3014674"/>
                    </a:cubicBezTo>
                    <a:cubicBezTo>
                      <a:pt x="2042406" y="3014137"/>
                      <a:pt x="2054988" y="3014030"/>
                      <a:pt x="2067678" y="3013279"/>
                    </a:cubicBezTo>
                    <a:cubicBezTo>
                      <a:pt x="2080368" y="3012527"/>
                      <a:pt x="2092950" y="3011561"/>
                      <a:pt x="2105533" y="3010273"/>
                    </a:cubicBezTo>
                    <a:cubicBezTo>
                      <a:pt x="2120696" y="3008663"/>
                      <a:pt x="2135752" y="3006408"/>
                      <a:pt x="2150915" y="3004261"/>
                    </a:cubicBezTo>
                    <a:cubicBezTo>
                      <a:pt x="2173607" y="3000933"/>
                      <a:pt x="2195975" y="2996961"/>
                      <a:pt x="2218666" y="2993419"/>
                    </a:cubicBezTo>
                    <a:cubicBezTo>
                      <a:pt x="2225119" y="2992990"/>
                      <a:pt x="2230819" y="2989876"/>
                      <a:pt x="2234798" y="2985475"/>
                    </a:cubicBezTo>
                    <a:cubicBezTo>
                      <a:pt x="2363202" y="3056326"/>
                      <a:pt x="2491822" y="3126424"/>
                      <a:pt x="2621947" y="3194698"/>
                    </a:cubicBezTo>
                    <a:cubicBezTo>
                      <a:pt x="2633669" y="3201032"/>
                      <a:pt x="2648402" y="3196738"/>
                      <a:pt x="2654747" y="3185037"/>
                    </a:cubicBezTo>
                    <a:cubicBezTo>
                      <a:pt x="2661199" y="3173335"/>
                      <a:pt x="2656790" y="3158629"/>
                      <a:pt x="2645068" y="3152295"/>
                    </a:cubicBezTo>
                    <a:cubicBezTo>
                      <a:pt x="2516018" y="3079727"/>
                      <a:pt x="2388582" y="3005120"/>
                      <a:pt x="2260930" y="2930727"/>
                    </a:cubicBezTo>
                    <a:cubicBezTo>
                      <a:pt x="2260500" y="2930405"/>
                      <a:pt x="2259962" y="2930190"/>
                      <a:pt x="2259532" y="2929868"/>
                    </a:cubicBezTo>
                    <a:cubicBezTo>
                      <a:pt x="2264371" y="2925574"/>
                      <a:pt x="2268243" y="2919241"/>
                      <a:pt x="2268566" y="2907647"/>
                    </a:cubicBezTo>
                    <a:cubicBezTo>
                      <a:pt x="2268888" y="2897020"/>
                      <a:pt x="2265124" y="2868680"/>
                      <a:pt x="2264479" y="2865996"/>
                    </a:cubicBezTo>
                    <a:cubicBezTo>
                      <a:pt x="2261468" y="2854080"/>
                      <a:pt x="2257489" y="2842594"/>
                      <a:pt x="2253080" y="2831107"/>
                    </a:cubicBezTo>
                    <a:cubicBezTo>
                      <a:pt x="2248993" y="2820158"/>
                      <a:pt x="2244261" y="2809530"/>
                      <a:pt x="2239530" y="2798795"/>
                    </a:cubicBezTo>
                    <a:cubicBezTo>
                      <a:pt x="2233507" y="2785484"/>
                      <a:pt x="2227592" y="2772065"/>
                      <a:pt x="2220925" y="2759076"/>
                    </a:cubicBezTo>
                    <a:cubicBezTo>
                      <a:pt x="2214365" y="2746087"/>
                      <a:pt x="2207375" y="2733312"/>
                      <a:pt x="2200062" y="2720860"/>
                    </a:cubicBezTo>
                    <a:cubicBezTo>
                      <a:pt x="2191351" y="2705939"/>
                      <a:pt x="2181995" y="2691339"/>
                      <a:pt x="2172746" y="2676740"/>
                    </a:cubicBezTo>
                    <a:cubicBezTo>
                      <a:pt x="2158981" y="2655055"/>
                      <a:pt x="2144786" y="2633800"/>
                      <a:pt x="2131450" y="2611794"/>
                    </a:cubicBezTo>
                    <a:cubicBezTo>
                      <a:pt x="2125428" y="2599878"/>
                      <a:pt x="2110802" y="2595155"/>
                      <a:pt x="2098973" y="2601273"/>
                    </a:cubicBezTo>
                    <a:cubicBezTo>
                      <a:pt x="2087036" y="2607285"/>
                      <a:pt x="2082304" y="2621777"/>
                      <a:pt x="2088326" y="2633693"/>
                    </a:cubicBezTo>
                    <a:cubicBezTo>
                      <a:pt x="2102629" y="2667186"/>
                      <a:pt x="2117363" y="2700249"/>
                      <a:pt x="2133494" y="2732883"/>
                    </a:cubicBezTo>
                    <a:cubicBezTo>
                      <a:pt x="2139839" y="2745765"/>
                      <a:pt x="2146291" y="2758540"/>
                      <a:pt x="2153281" y="2771099"/>
                    </a:cubicBezTo>
                    <a:cubicBezTo>
                      <a:pt x="2163498" y="2789671"/>
                      <a:pt x="2174790" y="2807705"/>
                      <a:pt x="2185006" y="2826384"/>
                    </a:cubicBezTo>
                    <a:cubicBezTo>
                      <a:pt x="2191566" y="2837548"/>
                      <a:pt x="2198126" y="2848713"/>
                      <a:pt x="2204041" y="2860306"/>
                    </a:cubicBezTo>
                    <a:cubicBezTo>
                      <a:pt x="2207912" y="2867606"/>
                      <a:pt x="2211569" y="2874906"/>
                      <a:pt x="2214795" y="2882527"/>
                    </a:cubicBezTo>
                    <a:cubicBezTo>
                      <a:pt x="2215225" y="2883708"/>
                      <a:pt x="2221247" y="2894873"/>
                      <a:pt x="2223183" y="2902602"/>
                    </a:cubicBezTo>
                    <a:lnTo>
                      <a:pt x="2222861" y="2903460"/>
                    </a:lnTo>
                    <a:lnTo>
                      <a:pt x="2222646" y="2903997"/>
                    </a:lnTo>
                    <a:lnTo>
                      <a:pt x="2223291" y="2903031"/>
                    </a:lnTo>
                    <a:cubicBezTo>
                      <a:pt x="2223936" y="2905822"/>
                      <a:pt x="2223076" y="2907110"/>
                      <a:pt x="2222108" y="2908184"/>
                    </a:cubicBezTo>
                    <a:cubicBezTo>
                      <a:pt x="2222000" y="2908077"/>
                      <a:pt x="2221893" y="2908077"/>
                      <a:pt x="2221678" y="2907969"/>
                    </a:cubicBezTo>
                    <a:cubicBezTo>
                      <a:pt x="2221893" y="2906681"/>
                      <a:pt x="2222108" y="2905286"/>
                      <a:pt x="2222646" y="2903997"/>
                    </a:cubicBezTo>
                    <a:cubicBezTo>
                      <a:pt x="2221893" y="2905071"/>
                      <a:pt x="2221247" y="2906252"/>
                      <a:pt x="2220710" y="2907325"/>
                    </a:cubicBezTo>
                    <a:cubicBezTo>
                      <a:pt x="2148980" y="2865459"/>
                      <a:pt x="2077357" y="2823486"/>
                      <a:pt x="2005304" y="2782156"/>
                    </a:cubicBezTo>
                    <a:cubicBezTo>
                      <a:pt x="1988528" y="2772495"/>
                      <a:pt x="1971429" y="2763048"/>
                      <a:pt x="1954545" y="2753494"/>
                    </a:cubicBezTo>
                    <a:cubicBezTo>
                      <a:pt x="1956481" y="2749630"/>
                      <a:pt x="1958524" y="2745658"/>
                      <a:pt x="1957986" y="2740934"/>
                    </a:cubicBezTo>
                    <a:cubicBezTo>
                      <a:pt x="1956481" y="2729878"/>
                      <a:pt x="1932069" y="2664287"/>
                      <a:pt x="1926584" y="2652479"/>
                    </a:cubicBezTo>
                    <a:cubicBezTo>
                      <a:pt x="1914324" y="2627359"/>
                      <a:pt x="1901742" y="2602025"/>
                      <a:pt x="1887224" y="2577657"/>
                    </a:cubicBezTo>
                    <a:cubicBezTo>
                      <a:pt x="1877760" y="2561447"/>
                      <a:pt x="1867544" y="2545667"/>
                      <a:pt x="1856682" y="2530423"/>
                    </a:cubicBezTo>
                    <a:cubicBezTo>
                      <a:pt x="1829367" y="2491885"/>
                      <a:pt x="1798932" y="2456138"/>
                      <a:pt x="1768498" y="2421142"/>
                    </a:cubicBezTo>
                    <a:cubicBezTo>
                      <a:pt x="1760325" y="2410622"/>
                      <a:pt x="1745162" y="2408690"/>
                      <a:pt x="1734623" y="2416848"/>
                    </a:cubicBezTo>
                    <a:cubicBezTo>
                      <a:pt x="1724084" y="2425007"/>
                      <a:pt x="1722148" y="2440143"/>
                      <a:pt x="1730213" y="2450663"/>
                    </a:cubicBezTo>
                    <a:lnTo>
                      <a:pt x="1875287" y="2680068"/>
                    </a:lnTo>
                    <a:cubicBezTo>
                      <a:pt x="1880449" y="2688226"/>
                      <a:pt x="1882384" y="2701322"/>
                      <a:pt x="1885073" y="2713024"/>
                    </a:cubicBezTo>
                    <a:cubicBezTo>
                      <a:pt x="1885181" y="2713453"/>
                      <a:pt x="1885288" y="2713882"/>
                      <a:pt x="1885396" y="2714312"/>
                    </a:cubicBezTo>
                    <a:cubicBezTo>
                      <a:pt x="1833346" y="2684898"/>
                      <a:pt x="1781296" y="2655377"/>
                      <a:pt x="1729246" y="2625964"/>
                    </a:cubicBezTo>
                    <a:cubicBezTo>
                      <a:pt x="1633426" y="2572826"/>
                      <a:pt x="1533843" y="2503801"/>
                      <a:pt x="1431464" y="2449375"/>
                    </a:cubicBezTo>
                    <a:cubicBezTo>
                      <a:pt x="1385758" y="2425114"/>
                      <a:pt x="1339408" y="2403644"/>
                      <a:pt x="1292843" y="2387542"/>
                    </a:cubicBezTo>
                    <a:cubicBezTo>
                      <a:pt x="1280798" y="2383248"/>
                      <a:pt x="1267463" y="2389367"/>
                      <a:pt x="1263161" y="2401390"/>
                    </a:cubicBezTo>
                    <a:cubicBezTo>
                      <a:pt x="1258752" y="2413520"/>
                      <a:pt x="1264989" y="2426724"/>
                      <a:pt x="1276927" y="2431126"/>
                    </a:cubicBezTo>
                    <a:close/>
                    <a:moveTo>
                      <a:pt x="2250176" y="2889613"/>
                    </a:moveTo>
                    <a:lnTo>
                      <a:pt x="2249961" y="2889613"/>
                    </a:lnTo>
                    <a:lnTo>
                      <a:pt x="2249854" y="2889505"/>
                    </a:lnTo>
                    <a:lnTo>
                      <a:pt x="2250176" y="2889613"/>
                    </a:lnTo>
                    <a:close/>
                    <a:moveTo>
                      <a:pt x="2228668" y="2895087"/>
                    </a:moveTo>
                    <a:cubicBezTo>
                      <a:pt x="2230926" y="2892940"/>
                      <a:pt x="2233615" y="2891330"/>
                      <a:pt x="2236411" y="2890364"/>
                    </a:cubicBezTo>
                    <a:cubicBezTo>
                      <a:pt x="2232647" y="2891437"/>
                      <a:pt x="2229098" y="2893477"/>
                      <a:pt x="2226409" y="2897342"/>
                    </a:cubicBezTo>
                    <a:cubicBezTo>
                      <a:pt x="2227055" y="2896590"/>
                      <a:pt x="2227808" y="2895839"/>
                      <a:pt x="2228668" y="2895087"/>
                    </a:cubicBezTo>
                    <a:close/>
                    <a:moveTo>
                      <a:pt x="1942285" y="2963790"/>
                    </a:moveTo>
                    <a:lnTo>
                      <a:pt x="1940887" y="2963469"/>
                    </a:lnTo>
                    <a:cubicBezTo>
                      <a:pt x="1941102" y="2963039"/>
                      <a:pt x="1941747" y="2963361"/>
                      <a:pt x="1942393" y="2963790"/>
                    </a:cubicBezTo>
                    <a:lnTo>
                      <a:pt x="1942285" y="2963790"/>
                    </a:lnTo>
                    <a:close/>
                    <a:moveTo>
                      <a:pt x="2663350" y="1565142"/>
                    </a:moveTo>
                    <a:cubicBezTo>
                      <a:pt x="2666361" y="1566323"/>
                      <a:pt x="2668942" y="1568685"/>
                      <a:pt x="2672169" y="1569006"/>
                    </a:cubicBezTo>
                    <a:cubicBezTo>
                      <a:pt x="2667222" y="1569006"/>
                      <a:pt x="2660446" y="1568685"/>
                      <a:pt x="2663243" y="1565249"/>
                    </a:cubicBezTo>
                    <a:cubicBezTo>
                      <a:pt x="2663243" y="1565142"/>
                      <a:pt x="2663350" y="1565142"/>
                      <a:pt x="2663350" y="1565142"/>
                    </a:cubicBezTo>
                    <a:close/>
                    <a:moveTo>
                      <a:pt x="2252434" y="3775026"/>
                    </a:moveTo>
                    <a:cubicBezTo>
                      <a:pt x="2185651" y="3791128"/>
                      <a:pt x="2121019" y="3825158"/>
                      <a:pt x="2063699" y="3857792"/>
                    </a:cubicBezTo>
                    <a:cubicBezTo>
                      <a:pt x="2032190" y="3875504"/>
                      <a:pt x="2002401" y="3895364"/>
                      <a:pt x="1973150" y="3915975"/>
                    </a:cubicBezTo>
                    <a:cubicBezTo>
                      <a:pt x="1972289" y="3919196"/>
                      <a:pt x="1973257" y="3922631"/>
                      <a:pt x="1971321" y="3925637"/>
                    </a:cubicBezTo>
                    <a:cubicBezTo>
                      <a:pt x="1922497" y="4004967"/>
                      <a:pt x="1890343" y="4094819"/>
                      <a:pt x="1861952" y="4187568"/>
                    </a:cubicBezTo>
                    <a:cubicBezTo>
                      <a:pt x="1843024" y="4249294"/>
                      <a:pt x="1826033" y="4312307"/>
                      <a:pt x="1807536" y="4374784"/>
                    </a:cubicBezTo>
                    <a:cubicBezTo>
                      <a:pt x="1794953" y="4417402"/>
                      <a:pt x="1781941" y="4459697"/>
                      <a:pt x="1766885" y="4501027"/>
                    </a:cubicBezTo>
                    <a:cubicBezTo>
                      <a:pt x="1743333" y="4565651"/>
                      <a:pt x="1715588" y="4627806"/>
                      <a:pt x="1681067" y="4685237"/>
                    </a:cubicBezTo>
                    <a:cubicBezTo>
                      <a:pt x="1619231" y="4788077"/>
                      <a:pt x="1535886" y="4875996"/>
                      <a:pt x="1414042" y="4936434"/>
                    </a:cubicBezTo>
                    <a:cubicBezTo>
                      <a:pt x="1397588" y="4945237"/>
                      <a:pt x="1377048" y="4938902"/>
                      <a:pt x="1368229" y="4922478"/>
                    </a:cubicBezTo>
                    <a:cubicBezTo>
                      <a:pt x="1359411" y="4905946"/>
                      <a:pt x="1365756" y="4885443"/>
                      <a:pt x="1382210" y="4876748"/>
                    </a:cubicBezTo>
                    <a:cubicBezTo>
                      <a:pt x="1486847" y="4817384"/>
                      <a:pt x="1554598" y="4735048"/>
                      <a:pt x="1605573" y="4642083"/>
                    </a:cubicBezTo>
                    <a:cubicBezTo>
                      <a:pt x="1635254" y="4587765"/>
                      <a:pt x="1658914" y="4529582"/>
                      <a:pt x="1680422" y="4469788"/>
                    </a:cubicBezTo>
                    <a:cubicBezTo>
                      <a:pt x="1694832" y="4429747"/>
                      <a:pt x="1708490" y="4389169"/>
                      <a:pt x="1721933" y="4348269"/>
                    </a:cubicBezTo>
                    <a:cubicBezTo>
                      <a:pt x="1759357" y="4234694"/>
                      <a:pt x="1795921" y="4120260"/>
                      <a:pt x="1846035" y="4015702"/>
                    </a:cubicBezTo>
                    <a:cubicBezTo>
                      <a:pt x="1822807" y="4035133"/>
                      <a:pt x="1799148" y="4054026"/>
                      <a:pt x="1776026" y="4073671"/>
                    </a:cubicBezTo>
                    <a:cubicBezTo>
                      <a:pt x="1707307" y="4132176"/>
                      <a:pt x="1638050" y="4190144"/>
                      <a:pt x="1564922" y="4242960"/>
                    </a:cubicBezTo>
                    <a:cubicBezTo>
                      <a:pt x="1505344" y="4285041"/>
                      <a:pt x="1444368" y="4327873"/>
                      <a:pt x="1378230" y="4358038"/>
                    </a:cubicBezTo>
                    <a:cubicBezTo>
                      <a:pt x="1331880" y="4379078"/>
                      <a:pt x="1283271" y="4394214"/>
                      <a:pt x="1231114" y="4399260"/>
                    </a:cubicBezTo>
                    <a:cubicBezTo>
                      <a:pt x="1212617" y="4401514"/>
                      <a:pt x="1195625" y="4388310"/>
                      <a:pt x="1193367" y="4369739"/>
                    </a:cubicBezTo>
                    <a:cubicBezTo>
                      <a:pt x="1191108" y="4351167"/>
                      <a:pt x="1204336" y="4334314"/>
                      <a:pt x="1222941" y="4332059"/>
                    </a:cubicBezTo>
                    <a:cubicBezTo>
                      <a:pt x="1266710" y="4325511"/>
                      <a:pt x="1307038" y="4310161"/>
                      <a:pt x="1345323" y="4290408"/>
                    </a:cubicBezTo>
                    <a:cubicBezTo>
                      <a:pt x="1405546" y="4259277"/>
                      <a:pt x="1460500" y="4216552"/>
                      <a:pt x="1514163" y="4174686"/>
                    </a:cubicBezTo>
                    <a:cubicBezTo>
                      <a:pt x="1584387" y="4121334"/>
                      <a:pt x="1649450" y="4061648"/>
                      <a:pt x="1716341" y="4004109"/>
                    </a:cubicBezTo>
                    <a:cubicBezTo>
                      <a:pt x="1762153" y="3964712"/>
                      <a:pt x="1808826" y="3926388"/>
                      <a:pt x="1857327" y="3890641"/>
                    </a:cubicBezTo>
                    <a:cubicBezTo>
                      <a:pt x="1910130" y="3851458"/>
                      <a:pt x="1965406" y="3815819"/>
                      <a:pt x="2024447" y="3785224"/>
                    </a:cubicBezTo>
                    <a:cubicBezTo>
                      <a:pt x="2089294" y="3752161"/>
                      <a:pt x="2162530" y="3718346"/>
                      <a:pt x="2237056" y="3704176"/>
                    </a:cubicBezTo>
                    <a:cubicBezTo>
                      <a:pt x="2254585" y="3700848"/>
                      <a:pt x="2272115" y="3700419"/>
                      <a:pt x="2289644" y="3699345"/>
                    </a:cubicBezTo>
                    <a:cubicBezTo>
                      <a:pt x="2264157" y="3680345"/>
                      <a:pt x="2239960" y="3662310"/>
                      <a:pt x="2218882" y="3648032"/>
                    </a:cubicBezTo>
                    <a:cubicBezTo>
                      <a:pt x="2100694" y="3567950"/>
                      <a:pt x="1965514" y="3485291"/>
                      <a:pt x="1822376" y="3416588"/>
                    </a:cubicBezTo>
                    <a:cubicBezTo>
                      <a:pt x="1684508" y="3350461"/>
                      <a:pt x="1539112" y="3297861"/>
                      <a:pt x="1394147" y="3274673"/>
                    </a:cubicBezTo>
                    <a:cubicBezTo>
                      <a:pt x="1200034" y="3243542"/>
                      <a:pt x="1006245" y="3265441"/>
                      <a:pt x="832781" y="3385672"/>
                    </a:cubicBezTo>
                    <a:cubicBezTo>
                      <a:pt x="708785" y="3471121"/>
                      <a:pt x="657273" y="3552706"/>
                      <a:pt x="652326" y="3623986"/>
                    </a:cubicBezTo>
                    <a:cubicBezTo>
                      <a:pt x="648025" y="3686141"/>
                      <a:pt x="680502" y="3737347"/>
                      <a:pt x="722766" y="3768478"/>
                    </a:cubicBezTo>
                    <a:cubicBezTo>
                      <a:pt x="754813" y="3791987"/>
                      <a:pt x="792453" y="3804977"/>
                      <a:pt x="824607" y="3800468"/>
                    </a:cubicBezTo>
                    <a:cubicBezTo>
                      <a:pt x="890853" y="3791021"/>
                      <a:pt x="936558" y="3747867"/>
                      <a:pt x="934945" y="3707718"/>
                    </a:cubicBezTo>
                    <a:cubicBezTo>
                      <a:pt x="934407" y="3693763"/>
                      <a:pt x="925589" y="3681740"/>
                      <a:pt x="908920" y="3674225"/>
                    </a:cubicBezTo>
                    <a:cubicBezTo>
                      <a:pt x="885583" y="3663812"/>
                      <a:pt x="851170" y="3660914"/>
                      <a:pt x="804282" y="3667462"/>
                    </a:cubicBezTo>
                    <a:cubicBezTo>
                      <a:pt x="786538" y="3670146"/>
                      <a:pt x="769976" y="3658016"/>
                      <a:pt x="767288" y="3640303"/>
                    </a:cubicBezTo>
                    <a:cubicBezTo>
                      <a:pt x="764599" y="3622698"/>
                      <a:pt x="776752" y="3606166"/>
                      <a:pt x="794496" y="3603375"/>
                    </a:cubicBezTo>
                    <a:cubicBezTo>
                      <a:pt x="942258" y="3579222"/>
                      <a:pt x="1000545" y="3642558"/>
                      <a:pt x="1004309" y="3704283"/>
                    </a:cubicBezTo>
                    <a:cubicBezTo>
                      <a:pt x="1008396" y="3770625"/>
                      <a:pt x="945054" y="3855430"/>
                      <a:pt x="835792" y="3873250"/>
                    </a:cubicBezTo>
                    <a:cubicBezTo>
                      <a:pt x="786645" y="3881301"/>
                      <a:pt x="727820" y="3865414"/>
                      <a:pt x="678028" y="3830311"/>
                    </a:cubicBezTo>
                    <a:cubicBezTo>
                      <a:pt x="614902" y="3785868"/>
                      <a:pt x="567261" y="3710724"/>
                      <a:pt x="571993" y="3619156"/>
                    </a:cubicBezTo>
                    <a:cubicBezTo>
                      <a:pt x="576509" y="3530807"/>
                      <a:pt x="631571" y="3423566"/>
                      <a:pt x="783419" y="3315465"/>
                    </a:cubicBezTo>
                    <a:cubicBezTo>
                      <a:pt x="894617" y="3236779"/>
                      <a:pt x="1013773" y="3194591"/>
                      <a:pt x="1136370" y="3178918"/>
                    </a:cubicBezTo>
                    <a:cubicBezTo>
                      <a:pt x="1030119" y="3119017"/>
                      <a:pt x="932686" y="3053427"/>
                      <a:pt x="842889" y="2981933"/>
                    </a:cubicBezTo>
                    <a:cubicBezTo>
                      <a:pt x="713625" y="2878878"/>
                      <a:pt x="599416" y="2764766"/>
                      <a:pt x="497359" y="2639704"/>
                    </a:cubicBezTo>
                    <a:cubicBezTo>
                      <a:pt x="416273" y="2540514"/>
                      <a:pt x="342930" y="2434346"/>
                      <a:pt x="274318" y="2322381"/>
                    </a:cubicBezTo>
                    <a:cubicBezTo>
                      <a:pt x="176886" y="2163612"/>
                      <a:pt x="89777" y="1992605"/>
                      <a:pt x="3529" y="1812259"/>
                    </a:cubicBezTo>
                    <a:cubicBezTo>
                      <a:pt x="-4752" y="1795513"/>
                      <a:pt x="2023" y="1775224"/>
                      <a:pt x="18800" y="1766851"/>
                    </a:cubicBezTo>
                    <a:cubicBezTo>
                      <a:pt x="35576" y="1758585"/>
                      <a:pt x="55902" y="1765348"/>
                      <a:pt x="64290" y="1782094"/>
                    </a:cubicBezTo>
                    <a:cubicBezTo>
                      <a:pt x="173874" y="1993357"/>
                      <a:pt x="286255" y="2189698"/>
                      <a:pt x="410896" y="2370581"/>
                    </a:cubicBezTo>
                    <a:cubicBezTo>
                      <a:pt x="449718" y="2426831"/>
                      <a:pt x="490046" y="2481043"/>
                      <a:pt x="531450" y="2534288"/>
                    </a:cubicBezTo>
                    <a:cubicBezTo>
                      <a:pt x="529406" y="2528169"/>
                      <a:pt x="526610" y="2522265"/>
                      <a:pt x="524675" y="2516146"/>
                    </a:cubicBezTo>
                    <a:cubicBezTo>
                      <a:pt x="510909" y="2472455"/>
                      <a:pt x="499617" y="2428120"/>
                      <a:pt x="490261" y="2383784"/>
                    </a:cubicBezTo>
                    <a:cubicBezTo>
                      <a:pt x="473807" y="2302414"/>
                      <a:pt x="463376" y="2220400"/>
                      <a:pt x="458214" y="2137741"/>
                    </a:cubicBezTo>
                    <a:cubicBezTo>
                      <a:pt x="453375" y="2061953"/>
                      <a:pt x="452729" y="1985842"/>
                      <a:pt x="452084" y="1909732"/>
                    </a:cubicBezTo>
                    <a:cubicBezTo>
                      <a:pt x="451009" y="1797338"/>
                      <a:pt x="451331" y="1685051"/>
                      <a:pt x="440577" y="1573408"/>
                    </a:cubicBezTo>
                    <a:cubicBezTo>
                      <a:pt x="438319" y="1554944"/>
                      <a:pt x="451546" y="1537983"/>
                      <a:pt x="470151" y="1535729"/>
                    </a:cubicBezTo>
                    <a:cubicBezTo>
                      <a:pt x="488648" y="1533474"/>
                      <a:pt x="505640" y="1546678"/>
                      <a:pt x="507898" y="1565249"/>
                    </a:cubicBezTo>
                    <a:cubicBezTo>
                      <a:pt x="527148" y="1694283"/>
                      <a:pt x="534246" y="1825034"/>
                      <a:pt x="540268" y="1955677"/>
                    </a:cubicBezTo>
                    <a:cubicBezTo>
                      <a:pt x="544247" y="2041020"/>
                      <a:pt x="548011" y="2126362"/>
                      <a:pt x="555754" y="2211168"/>
                    </a:cubicBezTo>
                    <a:cubicBezTo>
                      <a:pt x="560486" y="2263554"/>
                      <a:pt x="565970" y="2315833"/>
                      <a:pt x="575004" y="2367790"/>
                    </a:cubicBezTo>
                    <a:cubicBezTo>
                      <a:pt x="582102" y="2409870"/>
                      <a:pt x="591243" y="2452059"/>
                      <a:pt x="602212" y="2493710"/>
                    </a:cubicBezTo>
                    <a:cubicBezTo>
                      <a:pt x="613289" y="2535361"/>
                      <a:pt x="625979" y="2576476"/>
                      <a:pt x="641034" y="2616517"/>
                    </a:cubicBezTo>
                    <a:cubicBezTo>
                      <a:pt x="646734" y="2631546"/>
                      <a:pt x="652434" y="2646575"/>
                      <a:pt x="658779" y="2661389"/>
                    </a:cubicBezTo>
                    <a:cubicBezTo>
                      <a:pt x="664801" y="2675881"/>
                      <a:pt x="671253" y="2690265"/>
                      <a:pt x="678351" y="2704221"/>
                    </a:cubicBezTo>
                    <a:cubicBezTo>
                      <a:pt x="679212" y="2705939"/>
                      <a:pt x="680072" y="2709159"/>
                      <a:pt x="681040" y="2712272"/>
                    </a:cubicBezTo>
                    <a:cubicBezTo>
                      <a:pt x="684588" y="2716137"/>
                      <a:pt x="687707" y="2720431"/>
                      <a:pt x="691256" y="2724295"/>
                    </a:cubicBezTo>
                    <a:cubicBezTo>
                      <a:pt x="849987" y="2895410"/>
                      <a:pt x="1035173" y="3046127"/>
                      <a:pt x="1263591" y="3171618"/>
                    </a:cubicBezTo>
                    <a:cubicBezTo>
                      <a:pt x="1311770" y="3172477"/>
                      <a:pt x="1360164" y="3176342"/>
                      <a:pt x="1408557" y="3184071"/>
                    </a:cubicBezTo>
                    <a:cubicBezTo>
                      <a:pt x="1562234" y="3208439"/>
                      <a:pt x="1716018" y="3265334"/>
                      <a:pt x="1861199" y="3337043"/>
                    </a:cubicBezTo>
                    <a:cubicBezTo>
                      <a:pt x="2007563" y="3409288"/>
                      <a:pt x="2145001" y="3496993"/>
                      <a:pt x="2265124" y="3581262"/>
                    </a:cubicBezTo>
                    <a:cubicBezTo>
                      <a:pt x="2343845" y="3636653"/>
                      <a:pt x="2457086" y="3737239"/>
                      <a:pt x="2574628" y="3810237"/>
                    </a:cubicBezTo>
                    <a:cubicBezTo>
                      <a:pt x="2649585" y="3856826"/>
                      <a:pt x="2725939" y="3892895"/>
                      <a:pt x="2795841" y="3893647"/>
                    </a:cubicBezTo>
                    <a:cubicBezTo>
                      <a:pt x="2814553" y="3893647"/>
                      <a:pt x="2829824" y="3908783"/>
                      <a:pt x="2829824" y="3927461"/>
                    </a:cubicBezTo>
                    <a:cubicBezTo>
                      <a:pt x="2829824" y="3946140"/>
                      <a:pt x="2814553" y="3961276"/>
                      <a:pt x="2795841" y="3961276"/>
                    </a:cubicBezTo>
                    <a:cubicBezTo>
                      <a:pt x="2732714" y="3962028"/>
                      <a:pt x="2664103" y="3939914"/>
                      <a:pt x="2595169" y="3905347"/>
                    </a:cubicBezTo>
                    <a:cubicBezTo>
                      <a:pt x="2523224" y="3869171"/>
                      <a:pt x="2451063" y="3819361"/>
                      <a:pt x="2385033" y="3770625"/>
                    </a:cubicBezTo>
                    <a:cubicBezTo>
                      <a:pt x="2383312" y="3770410"/>
                      <a:pt x="2381807" y="3771698"/>
                      <a:pt x="2380086" y="3771269"/>
                    </a:cubicBezTo>
                    <a:cubicBezTo>
                      <a:pt x="2337607" y="3761178"/>
                      <a:pt x="2294591" y="3764828"/>
                      <a:pt x="2252434" y="3775026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5361703" y="17264431"/>
                <a:ext cx="1606883" cy="3956342"/>
              </a:xfrm>
              <a:custGeom>
                <a:avLst/>
                <a:gdLst/>
                <a:ahLst/>
                <a:cxnLst/>
                <a:rect l="l" t="t" r="r" b="b"/>
                <a:pathLst>
                  <a:path w="1606883" h="3956342" extrusionOk="0">
                    <a:moveTo>
                      <a:pt x="839038" y="115185"/>
                    </a:moveTo>
                    <a:cubicBezTo>
                      <a:pt x="839038" y="178736"/>
                      <a:pt x="791505" y="230263"/>
                      <a:pt x="733002" y="230263"/>
                    </a:cubicBezTo>
                    <a:cubicBezTo>
                      <a:pt x="674500" y="230263"/>
                      <a:pt x="627074" y="178736"/>
                      <a:pt x="627074" y="115185"/>
                    </a:cubicBezTo>
                    <a:cubicBezTo>
                      <a:pt x="627074" y="51635"/>
                      <a:pt x="674500" y="0"/>
                      <a:pt x="733002" y="0"/>
                    </a:cubicBezTo>
                    <a:cubicBezTo>
                      <a:pt x="791505" y="0"/>
                      <a:pt x="839038" y="51635"/>
                      <a:pt x="839038" y="115185"/>
                    </a:cubicBezTo>
                    <a:close/>
                    <a:moveTo>
                      <a:pt x="105928" y="245077"/>
                    </a:moveTo>
                    <a:cubicBezTo>
                      <a:pt x="47533" y="245077"/>
                      <a:pt x="0" y="296605"/>
                      <a:pt x="0" y="360155"/>
                    </a:cubicBezTo>
                    <a:cubicBezTo>
                      <a:pt x="0" y="423706"/>
                      <a:pt x="47533" y="475233"/>
                      <a:pt x="105928" y="475233"/>
                    </a:cubicBezTo>
                    <a:cubicBezTo>
                      <a:pt x="164431" y="475233"/>
                      <a:pt x="211964" y="423706"/>
                      <a:pt x="211964" y="360155"/>
                    </a:cubicBezTo>
                    <a:cubicBezTo>
                      <a:pt x="211964" y="296605"/>
                      <a:pt x="164431" y="245077"/>
                      <a:pt x="105928" y="245077"/>
                    </a:cubicBezTo>
                    <a:close/>
                    <a:moveTo>
                      <a:pt x="1264041" y="3053646"/>
                    </a:moveTo>
                    <a:cubicBezTo>
                      <a:pt x="1205539" y="3053646"/>
                      <a:pt x="1158006" y="3105281"/>
                      <a:pt x="1158006" y="3168831"/>
                    </a:cubicBezTo>
                    <a:cubicBezTo>
                      <a:pt x="1158006" y="3232275"/>
                      <a:pt x="1205539" y="3283909"/>
                      <a:pt x="1264041" y="3283909"/>
                    </a:cubicBezTo>
                    <a:cubicBezTo>
                      <a:pt x="1322544" y="3283909"/>
                      <a:pt x="1370077" y="3232275"/>
                      <a:pt x="1370077" y="3168831"/>
                    </a:cubicBezTo>
                    <a:cubicBezTo>
                      <a:pt x="1370077" y="3105281"/>
                      <a:pt x="1322544" y="3053646"/>
                      <a:pt x="1264041" y="3053646"/>
                    </a:cubicBezTo>
                    <a:close/>
                    <a:moveTo>
                      <a:pt x="1500955" y="3726080"/>
                    </a:moveTo>
                    <a:cubicBezTo>
                      <a:pt x="1442453" y="3726080"/>
                      <a:pt x="1394919" y="3777715"/>
                      <a:pt x="1394919" y="3841265"/>
                    </a:cubicBezTo>
                    <a:cubicBezTo>
                      <a:pt x="1394919" y="3904708"/>
                      <a:pt x="1442453" y="3956343"/>
                      <a:pt x="1500955" y="3956343"/>
                    </a:cubicBezTo>
                    <a:cubicBezTo>
                      <a:pt x="1559458" y="3956343"/>
                      <a:pt x="1606883" y="3904708"/>
                      <a:pt x="1606883" y="3841265"/>
                    </a:cubicBezTo>
                    <a:cubicBezTo>
                      <a:pt x="1606883" y="3777715"/>
                      <a:pt x="1559458" y="3726080"/>
                      <a:pt x="1500955" y="372608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7769232" y="13652994"/>
                <a:ext cx="3532744" cy="3394724"/>
              </a:xfrm>
              <a:custGeom>
                <a:avLst/>
                <a:gdLst/>
                <a:ahLst/>
                <a:cxnLst/>
                <a:rect l="l" t="t" r="r" b="b"/>
                <a:pathLst>
                  <a:path w="3532744" h="3394724" extrusionOk="0">
                    <a:moveTo>
                      <a:pt x="3110635" y="1485929"/>
                    </a:moveTo>
                    <a:cubicBezTo>
                      <a:pt x="2989006" y="1470578"/>
                      <a:pt x="2900500" y="1389207"/>
                      <a:pt x="2815219" y="1378365"/>
                    </a:cubicBezTo>
                    <a:cubicBezTo>
                      <a:pt x="2408282" y="1326623"/>
                      <a:pt x="2163196" y="1366664"/>
                      <a:pt x="2019628" y="1441486"/>
                    </a:cubicBezTo>
                    <a:cubicBezTo>
                      <a:pt x="2100822" y="1278101"/>
                      <a:pt x="2131686" y="1031414"/>
                      <a:pt x="2028447" y="684677"/>
                    </a:cubicBezTo>
                    <a:cubicBezTo>
                      <a:pt x="2000701" y="591605"/>
                      <a:pt x="1916066" y="499822"/>
                      <a:pt x="1893482" y="413406"/>
                    </a:cubicBezTo>
                    <a:cubicBezTo>
                      <a:pt x="1833151" y="182928"/>
                      <a:pt x="1877351" y="1401"/>
                      <a:pt x="1853369" y="5"/>
                    </a:cubicBezTo>
                    <a:cubicBezTo>
                      <a:pt x="1829495" y="-1283"/>
                      <a:pt x="1829818" y="225545"/>
                      <a:pt x="1749807" y="405462"/>
                    </a:cubicBezTo>
                    <a:cubicBezTo>
                      <a:pt x="1700337" y="516676"/>
                      <a:pt x="1596453" y="577650"/>
                      <a:pt x="1561824" y="655585"/>
                    </a:cubicBezTo>
                    <a:cubicBezTo>
                      <a:pt x="1428043" y="956269"/>
                      <a:pt x="1383306" y="1172255"/>
                      <a:pt x="1387500" y="1327696"/>
                    </a:cubicBezTo>
                    <a:cubicBezTo>
                      <a:pt x="1247696" y="1226144"/>
                      <a:pt x="1031860" y="1150141"/>
                      <a:pt x="712785" y="1149819"/>
                    </a:cubicBezTo>
                    <a:cubicBezTo>
                      <a:pt x="614707" y="1149712"/>
                      <a:pt x="501897" y="1204138"/>
                      <a:pt x="411884" y="1201132"/>
                    </a:cubicBezTo>
                    <a:cubicBezTo>
                      <a:pt x="171637" y="1193081"/>
                      <a:pt x="8282" y="1099580"/>
                      <a:pt x="216" y="1122016"/>
                    </a:cubicBezTo>
                    <a:cubicBezTo>
                      <a:pt x="-7850" y="1144345"/>
                      <a:pt x="211857" y="1208217"/>
                      <a:pt x="363491" y="1335318"/>
                    </a:cubicBezTo>
                    <a:cubicBezTo>
                      <a:pt x="457052" y="1413790"/>
                      <a:pt x="486733" y="1529727"/>
                      <a:pt x="552333" y="1584690"/>
                    </a:cubicBezTo>
                    <a:cubicBezTo>
                      <a:pt x="843555" y="1828801"/>
                      <a:pt x="1059821" y="1929816"/>
                      <a:pt x="1218875" y="1954507"/>
                    </a:cubicBezTo>
                    <a:cubicBezTo>
                      <a:pt x="1069607" y="2053268"/>
                      <a:pt x="920232" y="2241557"/>
                      <a:pt x="822262" y="2568972"/>
                    </a:cubicBezTo>
                    <a:cubicBezTo>
                      <a:pt x="794409" y="2662043"/>
                      <a:pt x="815057" y="2784635"/>
                      <a:pt x="786666" y="2869226"/>
                    </a:cubicBezTo>
                    <a:cubicBezTo>
                      <a:pt x="710742" y="3095196"/>
                      <a:pt x="573949" y="3223800"/>
                      <a:pt x="593307" y="3237863"/>
                    </a:cubicBezTo>
                    <a:cubicBezTo>
                      <a:pt x="612664" y="3251818"/>
                      <a:pt x="736874" y="3061273"/>
                      <a:pt x="902811" y="2953281"/>
                    </a:cubicBezTo>
                    <a:cubicBezTo>
                      <a:pt x="1005405" y="2886617"/>
                      <a:pt x="1126067" y="2891340"/>
                      <a:pt x="1197904" y="2844643"/>
                    </a:cubicBezTo>
                    <a:cubicBezTo>
                      <a:pt x="1458369" y="2675247"/>
                      <a:pt x="1611616" y="2526354"/>
                      <a:pt x="1697326" y="2398824"/>
                    </a:cubicBezTo>
                    <a:cubicBezTo>
                      <a:pt x="1747656" y="2553513"/>
                      <a:pt x="1862080" y="2730210"/>
                      <a:pt x="2078023" y="2913776"/>
                    </a:cubicBezTo>
                    <a:cubicBezTo>
                      <a:pt x="2152442" y="2977005"/>
                      <a:pt x="2273856" y="3008458"/>
                      <a:pt x="2340209" y="3068681"/>
                    </a:cubicBezTo>
                    <a:cubicBezTo>
                      <a:pt x="2517329" y="3229704"/>
                      <a:pt x="2579919" y="3405971"/>
                      <a:pt x="2600674" y="3394162"/>
                    </a:cubicBezTo>
                    <a:cubicBezTo>
                      <a:pt x="2621537" y="3382354"/>
                      <a:pt x="2496682" y="3192239"/>
                      <a:pt x="2465172" y="2998045"/>
                    </a:cubicBezTo>
                    <a:cubicBezTo>
                      <a:pt x="2445599" y="2878136"/>
                      <a:pt x="2499263" y="2771002"/>
                      <a:pt x="2485605" y="2686948"/>
                    </a:cubicBezTo>
                    <a:cubicBezTo>
                      <a:pt x="2434845" y="2375100"/>
                      <a:pt x="2358061" y="2173713"/>
                      <a:pt x="2273318" y="2044572"/>
                    </a:cubicBezTo>
                    <a:cubicBezTo>
                      <a:pt x="2443879" y="2049940"/>
                      <a:pt x="2660467" y="1995621"/>
                      <a:pt x="2919319" y="1829767"/>
                    </a:cubicBezTo>
                    <a:cubicBezTo>
                      <a:pt x="3001589" y="1777059"/>
                      <a:pt x="3066436" y="1670569"/>
                      <a:pt x="3143651" y="1624731"/>
                    </a:cubicBezTo>
                    <a:cubicBezTo>
                      <a:pt x="3349807" y="1502031"/>
                      <a:pt x="3538112" y="1492584"/>
                      <a:pt x="3532628" y="1469504"/>
                    </a:cubicBezTo>
                    <a:cubicBezTo>
                      <a:pt x="3527143" y="1446317"/>
                      <a:pt x="3307544" y="1511048"/>
                      <a:pt x="3110635" y="1485929"/>
                    </a:cubicBezTo>
                    <a:close/>
                    <a:moveTo>
                      <a:pt x="1729482" y="1965778"/>
                    </a:moveTo>
                    <a:cubicBezTo>
                      <a:pt x="1711522" y="1942913"/>
                      <a:pt x="1691734" y="1924019"/>
                      <a:pt x="1672269" y="1910171"/>
                    </a:cubicBezTo>
                    <a:cubicBezTo>
                      <a:pt x="1638609" y="1886233"/>
                      <a:pt x="1590646" y="1870023"/>
                      <a:pt x="1534617" y="1864978"/>
                    </a:cubicBezTo>
                    <a:cubicBezTo>
                      <a:pt x="1562362" y="1834383"/>
                      <a:pt x="1580967" y="1800676"/>
                      <a:pt x="1591613" y="1770403"/>
                    </a:cubicBezTo>
                    <a:cubicBezTo>
                      <a:pt x="1600539" y="1745069"/>
                      <a:pt x="1604303" y="1714582"/>
                      <a:pt x="1603120" y="1681411"/>
                    </a:cubicBezTo>
                    <a:cubicBezTo>
                      <a:pt x="1628930" y="1689784"/>
                      <a:pt x="1654095" y="1694186"/>
                      <a:pt x="1676571" y="1695366"/>
                    </a:cubicBezTo>
                    <a:cubicBezTo>
                      <a:pt x="1725180" y="1697728"/>
                      <a:pt x="1784542" y="1681411"/>
                      <a:pt x="1843153" y="1644805"/>
                    </a:cubicBezTo>
                    <a:cubicBezTo>
                      <a:pt x="1829818" y="1695366"/>
                      <a:pt x="1831646" y="1743995"/>
                      <a:pt x="1841002" y="1782104"/>
                    </a:cubicBezTo>
                    <a:cubicBezTo>
                      <a:pt x="1846594" y="1804862"/>
                      <a:pt x="1857456" y="1828908"/>
                      <a:pt x="1872834" y="1852740"/>
                    </a:cubicBezTo>
                    <a:cubicBezTo>
                      <a:pt x="1852724" y="1859181"/>
                      <a:pt x="1834119" y="1867017"/>
                      <a:pt x="1818526" y="1876035"/>
                    </a:cubicBezTo>
                    <a:cubicBezTo>
                      <a:pt x="1786586" y="1894391"/>
                      <a:pt x="1755399" y="1924986"/>
                      <a:pt x="1729482" y="196577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8158735" y="13937700"/>
                <a:ext cx="2806870" cy="2820726"/>
              </a:xfrm>
              <a:custGeom>
                <a:avLst/>
                <a:gdLst/>
                <a:ahLst/>
                <a:cxnLst/>
                <a:rect l="l" t="t" r="r" b="b"/>
                <a:pathLst>
                  <a:path w="2806870" h="2820726" extrusionOk="0">
                    <a:moveTo>
                      <a:pt x="1028001" y="1763516"/>
                    </a:moveTo>
                    <a:cubicBezTo>
                      <a:pt x="1002944" y="1769742"/>
                      <a:pt x="978209" y="1776612"/>
                      <a:pt x="953582" y="1783804"/>
                    </a:cubicBezTo>
                    <a:cubicBezTo>
                      <a:pt x="928848" y="1790997"/>
                      <a:pt x="904221" y="1798619"/>
                      <a:pt x="879809" y="1806562"/>
                    </a:cubicBezTo>
                    <a:cubicBezTo>
                      <a:pt x="830985" y="1822665"/>
                      <a:pt x="782806" y="1840485"/>
                      <a:pt x="735273" y="1860774"/>
                    </a:cubicBezTo>
                    <a:cubicBezTo>
                      <a:pt x="731617" y="1862384"/>
                      <a:pt x="727423" y="1860774"/>
                      <a:pt x="725809" y="1857124"/>
                    </a:cubicBezTo>
                    <a:cubicBezTo>
                      <a:pt x="724304" y="1853581"/>
                      <a:pt x="725917" y="1849287"/>
                      <a:pt x="729466" y="1847784"/>
                    </a:cubicBezTo>
                    <a:cubicBezTo>
                      <a:pt x="776892" y="1825885"/>
                      <a:pt x="824855" y="1806133"/>
                      <a:pt x="873786" y="1788957"/>
                    </a:cubicBezTo>
                    <a:cubicBezTo>
                      <a:pt x="898413" y="1780477"/>
                      <a:pt x="923148" y="1772533"/>
                      <a:pt x="948205" y="1765340"/>
                    </a:cubicBezTo>
                    <a:cubicBezTo>
                      <a:pt x="973155" y="1758148"/>
                      <a:pt x="998319" y="1751814"/>
                      <a:pt x="1023699" y="1745910"/>
                    </a:cubicBezTo>
                    <a:cubicBezTo>
                      <a:pt x="1033593" y="1743656"/>
                      <a:pt x="1043379" y="1741509"/>
                      <a:pt x="1053273" y="1739469"/>
                    </a:cubicBezTo>
                    <a:cubicBezTo>
                      <a:pt x="1076179" y="1734746"/>
                      <a:pt x="1099193" y="1730345"/>
                      <a:pt x="1122100" y="1725407"/>
                    </a:cubicBezTo>
                    <a:lnTo>
                      <a:pt x="1160492" y="1717248"/>
                    </a:lnTo>
                    <a:cubicBezTo>
                      <a:pt x="1163718" y="1716711"/>
                      <a:pt x="1169848" y="1714135"/>
                      <a:pt x="1173827" y="1713062"/>
                    </a:cubicBezTo>
                    <a:cubicBezTo>
                      <a:pt x="1177268" y="1712203"/>
                      <a:pt x="1180064" y="1712310"/>
                      <a:pt x="1181462" y="1712847"/>
                    </a:cubicBezTo>
                    <a:cubicBezTo>
                      <a:pt x="1183936" y="1713706"/>
                      <a:pt x="1185442" y="1715316"/>
                      <a:pt x="1186194" y="1717356"/>
                    </a:cubicBezTo>
                    <a:cubicBezTo>
                      <a:pt x="1186732" y="1718858"/>
                      <a:pt x="1187162" y="1721327"/>
                      <a:pt x="1185334" y="1724441"/>
                    </a:cubicBezTo>
                    <a:cubicBezTo>
                      <a:pt x="1183398" y="1727661"/>
                      <a:pt x="1179419" y="1728734"/>
                      <a:pt x="1176193" y="1727017"/>
                    </a:cubicBezTo>
                    <a:cubicBezTo>
                      <a:pt x="1172536" y="1728412"/>
                      <a:pt x="1166084" y="1730667"/>
                      <a:pt x="1163288" y="1731311"/>
                    </a:cubicBezTo>
                    <a:lnTo>
                      <a:pt x="1125541" y="1740543"/>
                    </a:lnTo>
                    <a:lnTo>
                      <a:pt x="1028001" y="1763516"/>
                    </a:lnTo>
                    <a:close/>
                    <a:moveTo>
                      <a:pt x="975951" y="1955670"/>
                    </a:moveTo>
                    <a:cubicBezTo>
                      <a:pt x="976489" y="1956207"/>
                      <a:pt x="976918" y="1956744"/>
                      <a:pt x="977134" y="1956314"/>
                    </a:cubicBezTo>
                    <a:cubicBezTo>
                      <a:pt x="976811" y="1956099"/>
                      <a:pt x="976489" y="1955885"/>
                      <a:pt x="976166" y="1955670"/>
                    </a:cubicBezTo>
                    <a:lnTo>
                      <a:pt x="975951" y="1955670"/>
                    </a:lnTo>
                    <a:close/>
                    <a:moveTo>
                      <a:pt x="850342" y="1978321"/>
                    </a:moveTo>
                    <a:cubicBezTo>
                      <a:pt x="812918" y="1989592"/>
                      <a:pt x="776031" y="2002045"/>
                      <a:pt x="739897" y="2016000"/>
                    </a:cubicBezTo>
                    <a:cubicBezTo>
                      <a:pt x="715701" y="2025447"/>
                      <a:pt x="691827" y="2035430"/>
                      <a:pt x="668167" y="2046165"/>
                    </a:cubicBezTo>
                    <a:cubicBezTo>
                      <a:pt x="609342" y="2072788"/>
                      <a:pt x="552345" y="2103167"/>
                      <a:pt x="495993" y="2135801"/>
                    </a:cubicBezTo>
                    <a:cubicBezTo>
                      <a:pt x="492660" y="2137734"/>
                      <a:pt x="491369" y="2142135"/>
                      <a:pt x="493305" y="2145570"/>
                    </a:cubicBezTo>
                    <a:cubicBezTo>
                      <a:pt x="495241" y="2149005"/>
                      <a:pt x="499650" y="2150186"/>
                      <a:pt x="503091" y="2148254"/>
                    </a:cubicBezTo>
                    <a:cubicBezTo>
                      <a:pt x="559658" y="2117230"/>
                      <a:pt x="617193" y="2088997"/>
                      <a:pt x="675910" y="2063448"/>
                    </a:cubicBezTo>
                    <a:cubicBezTo>
                      <a:pt x="699354" y="2053143"/>
                      <a:pt x="723013" y="2043267"/>
                      <a:pt x="746887" y="2033820"/>
                    </a:cubicBezTo>
                    <a:cubicBezTo>
                      <a:pt x="782484" y="2019757"/>
                      <a:pt x="818618" y="2006553"/>
                      <a:pt x="855504" y="1994745"/>
                    </a:cubicBezTo>
                    <a:cubicBezTo>
                      <a:pt x="861419" y="1992813"/>
                      <a:pt x="898413" y="1978643"/>
                      <a:pt x="930999" y="1967908"/>
                    </a:cubicBezTo>
                    <a:cubicBezTo>
                      <a:pt x="946807" y="1962648"/>
                      <a:pt x="961540" y="1958246"/>
                      <a:pt x="971004" y="1956744"/>
                    </a:cubicBezTo>
                    <a:cubicBezTo>
                      <a:pt x="972725" y="1956421"/>
                      <a:pt x="974768" y="1955777"/>
                      <a:pt x="975951" y="1955670"/>
                    </a:cubicBezTo>
                    <a:cubicBezTo>
                      <a:pt x="975736" y="1955455"/>
                      <a:pt x="975628" y="1955133"/>
                      <a:pt x="975413" y="1955026"/>
                    </a:cubicBezTo>
                    <a:cubicBezTo>
                      <a:pt x="975628" y="1955241"/>
                      <a:pt x="975843" y="1955455"/>
                      <a:pt x="976166" y="1955670"/>
                    </a:cubicBezTo>
                    <a:cubicBezTo>
                      <a:pt x="976811" y="1955563"/>
                      <a:pt x="977241" y="1955670"/>
                      <a:pt x="977134" y="1956207"/>
                    </a:cubicBezTo>
                    <a:lnTo>
                      <a:pt x="977134" y="1956314"/>
                    </a:lnTo>
                    <a:cubicBezTo>
                      <a:pt x="979715" y="1957710"/>
                      <a:pt x="982941" y="1957388"/>
                      <a:pt x="985092" y="1955348"/>
                    </a:cubicBezTo>
                    <a:cubicBezTo>
                      <a:pt x="987888" y="1952772"/>
                      <a:pt x="987995" y="1948478"/>
                      <a:pt x="985415" y="1945687"/>
                    </a:cubicBezTo>
                    <a:cubicBezTo>
                      <a:pt x="984124" y="1944291"/>
                      <a:pt x="982081" y="1943110"/>
                      <a:pt x="978962" y="1942573"/>
                    </a:cubicBezTo>
                    <a:cubicBezTo>
                      <a:pt x="974230" y="1941929"/>
                      <a:pt x="964551" y="1943218"/>
                      <a:pt x="952507" y="1946223"/>
                    </a:cubicBezTo>
                    <a:cubicBezTo>
                      <a:pt x="917126" y="1954811"/>
                      <a:pt x="858085" y="1976066"/>
                      <a:pt x="850342" y="1978321"/>
                    </a:cubicBezTo>
                    <a:close/>
                    <a:moveTo>
                      <a:pt x="1858220" y="1739040"/>
                    </a:moveTo>
                    <a:cubicBezTo>
                      <a:pt x="1855424" y="1735819"/>
                      <a:pt x="1852628" y="1732706"/>
                      <a:pt x="1849832" y="1729593"/>
                    </a:cubicBezTo>
                    <a:cubicBezTo>
                      <a:pt x="1845530" y="1724977"/>
                      <a:pt x="1841229" y="1720469"/>
                      <a:pt x="1836820" y="1716067"/>
                    </a:cubicBezTo>
                    <a:cubicBezTo>
                      <a:pt x="1826281" y="1705333"/>
                      <a:pt x="1815204" y="1695349"/>
                      <a:pt x="1803589" y="1685795"/>
                    </a:cubicBezTo>
                    <a:cubicBezTo>
                      <a:pt x="1792082" y="1676348"/>
                      <a:pt x="1780145" y="1667331"/>
                      <a:pt x="1767993" y="1658743"/>
                    </a:cubicBezTo>
                    <a:cubicBezTo>
                      <a:pt x="1748743" y="1645217"/>
                      <a:pt x="1730246" y="1633731"/>
                      <a:pt x="1711641" y="1624284"/>
                    </a:cubicBezTo>
                    <a:cubicBezTo>
                      <a:pt x="1691424" y="1613871"/>
                      <a:pt x="1671206" y="1605713"/>
                      <a:pt x="1650558" y="1598950"/>
                    </a:cubicBezTo>
                    <a:cubicBezTo>
                      <a:pt x="1611198" y="1586068"/>
                      <a:pt x="1569902" y="1578768"/>
                      <a:pt x="1522369" y="1572112"/>
                    </a:cubicBezTo>
                    <a:cubicBezTo>
                      <a:pt x="1518497" y="1571576"/>
                      <a:pt x="1514841" y="1574152"/>
                      <a:pt x="1514196" y="1578017"/>
                    </a:cubicBezTo>
                    <a:cubicBezTo>
                      <a:pt x="1513658" y="1581989"/>
                      <a:pt x="1516239" y="1585638"/>
                      <a:pt x="1520218" y="1586175"/>
                    </a:cubicBezTo>
                    <a:cubicBezTo>
                      <a:pt x="1566461" y="1594334"/>
                      <a:pt x="1606358" y="1603136"/>
                      <a:pt x="1644643" y="1616555"/>
                    </a:cubicBezTo>
                    <a:cubicBezTo>
                      <a:pt x="1664323" y="1623425"/>
                      <a:pt x="1683465" y="1631584"/>
                      <a:pt x="1702931" y="1641460"/>
                    </a:cubicBezTo>
                    <a:cubicBezTo>
                      <a:pt x="1720782" y="1650477"/>
                      <a:pt x="1738957" y="1660997"/>
                      <a:pt x="1757669" y="1673665"/>
                    </a:cubicBezTo>
                    <a:cubicBezTo>
                      <a:pt x="1769714" y="1681716"/>
                      <a:pt x="1781543" y="1690089"/>
                      <a:pt x="1793050" y="1698999"/>
                    </a:cubicBezTo>
                    <a:cubicBezTo>
                      <a:pt x="1804449" y="1707801"/>
                      <a:pt x="1815526" y="1717034"/>
                      <a:pt x="1826065" y="1727017"/>
                    </a:cubicBezTo>
                    <a:cubicBezTo>
                      <a:pt x="1830475" y="1731204"/>
                      <a:pt x="1834884" y="1735390"/>
                      <a:pt x="1839185" y="1739684"/>
                    </a:cubicBezTo>
                    <a:cubicBezTo>
                      <a:pt x="1841982" y="1742582"/>
                      <a:pt x="1844777" y="1745481"/>
                      <a:pt x="1847466" y="1748379"/>
                    </a:cubicBezTo>
                    <a:cubicBezTo>
                      <a:pt x="1849187" y="1750312"/>
                      <a:pt x="1852843" y="1755035"/>
                      <a:pt x="1854564" y="1757397"/>
                    </a:cubicBezTo>
                    <a:cubicBezTo>
                      <a:pt x="1854779" y="1757719"/>
                      <a:pt x="1854994" y="1758148"/>
                      <a:pt x="1855317" y="1758470"/>
                    </a:cubicBezTo>
                    <a:cubicBezTo>
                      <a:pt x="1855747" y="1759007"/>
                      <a:pt x="1855962" y="1759329"/>
                      <a:pt x="1856070" y="1759544"/>
                    </a:cubicBezTo>
                    <a:cubicBezTo>
                      <a:pt x="1856822" y="1760295"/>
                      <a:pt x="1857575" y="1760724"/>
                      <a:pt x="1857790" y="1760832"/>
                    </a:cubicBezTo>
                    <a:cubicBezTo>
                      <a:pt x="1859618" y="1761905"/>
                      <a:pt x="1861124" y="1761798"/>
                      <a:pt x="1862092" y="1761691"/>
                    </a:cubicBezTo>
                    <a:cubicBezTo>
                      <a:pt x="1864458" y="1761369"/>
                      <a:pt x="1866178" y="1760080"/>
                      <a:pt x="1867254" y="1758148"/>
                    </a:cubicBezTo>
                    <a:cubicBezTo>
                      <a:pt x="1867791" y="1757289"/>
                      <a:pt x="1868544" y="1755464"/>
                      <a:pt x="1867791" y="1752888"/>
                    </a:cubicBezTo>
                    <a:cubicBezTo>
                      <a:pt x="1867684" y="1752673"/>
                      <a:pt x="1867361" y="1751814"/>
                      <a:pt x="1866609" y="1750526"/>
                    </a:cubicBezTo>
                    <a:cubicBezTo>
                      <a:pt x="1865211" y="1748487"/>
                      <a:pt x="1860371" y="1741616"/>
                      <a:pt x="1858220" y="1739040"/>
                    </a:cubicBezTo>
                    <a:close/>
                    <a:moveTo>
                      <a:pt x="1615715" y="1151305"/>
                    </a:moveTo>
                    <a:lnTo>
                      <a:pt x="1615715" y="1151305"/>
                    </a:lnTo>
                    <a:cubicBezTo>
                      <a:pt x="1615822" y="1151520"/>
                      <a:pt x="1615607" y="1151627"/>
                      <a:pt x="1615284" y="1151734"/>
                    </a:cubicBezTo>
                    <a:cubicBezTo>
                      <a:pt x="1614531" y="1152593"/>
                      <a:pt x="1613886" y="1153667"/>
                      <a:pt x="1613671" y="1154740"/>
                    </a:cubicBezTo>
                    <a:cubicBezTo>
                      <a:pt x="1613671" y="1153989"/>
                      <a:pt x="1613671" y="1153237"/>
                      <a:pt x="1613779" y="1152593"/>
                    </a:cubicBezTo>
                    <a:cubicBezTo>
                      <a:pt x="1608294" y="1155921"/>
                      <a:pt x="1596572" y="1162469"/>
                      <a:pt x="1595389" y="1163221"/>
                    </a:cubicBezTo>
                    <a:cubicBezTo>
                      <a:pt x="1588076" y="1168373"/>
                      <a:pt x="1581194" y="1173956"/>
                      <a:pt x="1574526" y="1179860"/>
                    </a:cubicBezTo>
                    <a:cubicBezTo>
                      <a:pt x="1567859" y="1185656"/>
                      <a:pt x="1561621" y="1191883"/>
                      <a:pt x="1555384" y="1198002"/>
                    </a:cubicBezTo>
                    <a:cubicBezTo>
                      <a:pt x="1543339" y="1210239"/>
                      <a:pt x="1530649" y="1222907"/>
                      <a:pt x="1518605" y="1236540"/>
                    </a:cubicBezTo>
                    <a:cubicBezTo>
                      <a:pt x="1506668" y="1249959"/>
                      <a:pt x="1495376" y="1264129"/>
                      <a:pt x="1485374" y="1278943"/>
                    </a:cubicBezTo>
                    <a:cubicBezTo>
                      <a:pt x="1471394" y="1299446"/>
                      <a:pt x="1459994" y="1321238"/>
                      <a:pt x="1453004" y="1343996"/>
                    </a:cubicBezTo>
                    <a:cubicBezTo>
                      <a:pt x="1451714" y="1347646"/>
                      <a:pt x="1453757" y="1351725"/>
                      <a:pt x="1457521" y="1353013"/>
                    </a:cubicBezTo>
                    <a:cubicBezTo>
                      <a:pt x="1461178" y="1354194"/>
                      <a:pt x="1465264" y="1352262"/>
                      <a:pt x="1466555" y="1348505"/>
                    </a:cubicBezTo>
                    <a:cubicBezTo>
                      <a:pt x="1474297" y="1327679"/>
                      <a:pt x="1486342" y="1308142"/>
                      <a:pt x="1500108" y="1289356"/>
                    </a:cubicBezTo>
                    <a:cubicBezTo>
                      <a:pt x="1510324" y="1275507"/>
                      <a:pt x="1521616" y="1262196"/>
                      <a:pt x="1533015" y="1249314"/>
                    </a:cubicBezTo>
                    <a:cubicBezTo>
                      <a:pt x="1544952" y="1235788"/>
                      <a:pt x="1556782" y="1222584"/>
                      <a:pt x="1568181" y="1210239"/>
                    </a:cubicBezTo>
                    <a:cubicBezTo>
                      <a:pt x="1575064" y="1202725"/>
                      <a:pt x="1582054" y="1195425"/>
                      <a:pt x="1589367" y="1188448"/>
                    </a:cubicBezTo>
                    <a:cubicBezTo>
                      <a:pt x="1594206" y="1183832"/>
                      <a:pt x="1599153" y="1179430"/>
                      <a:pt x="1604423" y="1175351"/>
                    </a:cubicBezTo>
                    <a:cubicBezTo>
                      <a:pt x="1605498" y="1174492"/>
                      <a:pt x="1617435" y="1166870"/>
                      <a:pt x="1622059" y="1163650"/>
                    </a:cubicBezTo>
                    <a:cubicBezTo>
                      <a:pt x="1623242" y="1162899"/>
                      <a:pt x="1624103" y="1162254"/>
                      <a:pt x="1624533" y="1161932"/>
                    </a:cubicBezTo>
                    <a:cubicBezTo>
                      <a:pt x="1628189" y="1158605"/>
                      <a:pt x="1627006" y="1154955"/>
                      <a:pt x="1626576" y="1154096"/>
                    </a:cubicBezTo>
                    <a:cubicBezTo>
                      <a:pt x="1625286" y="1150553"/>
                      <a:pt x="1621307" y="1148836"/>
                      <a:pt x="1617865" y="1150124"/>
                    </a:cubicBezTo>
                    <a:cubicBezTo>
                      <a:pt x="1617005" y="1150446"/>
                      <a:pt x="1616360" y="1150875"/>
                      <a:pt x="1615715" y="1151305"/>
                    </a:cubicBezTo>
                    <a:close/>
                    <a:moveTo>
                      <a:pt x="1615284" y="1151734"/>
                    </a:moveTo>
                    <a:lnTo>
                      <a:pt x="1615715" y="1151305"/>
                    </a:lnTo>
                    <a:cubicBezTo>
                      <a:pt x="1614531" y="1149695"/>
                      <a:pt x="1613994" y="1150768"/>
                      <a:pt x="1613779" y="1152593"/>
                    </a:cubicBezTo>
                    <a:lnTo>
                      <a:pt x="1614531" y="1152164"/>
                    </a:lnTo>
                    <a:cubicBezTo>
                      <a:pt x="1614746" y="1151949"/>
                      <a:pt x="1615069" y="1151842"/>
                      <a:pt x="1615284" y="1151734"/>
                    </a:cubicBezTo>
                    <a:close/>
                    <a:moveTo>
                      <a:pt x="1111561" y="1213889"/>
                    </a:moveTo>
                    <a:cubicBezTo>
                      <a:pt x="1125111" y="1236969"/>
                      <a:pt x="1138016" y="1260157"/>
                      <a:pt x="1149738" y="1282700"/>
                    </a:cubicBezTo>
                    <a:cubicBezTo>
                      <a:pt x="1170385" y="1322526"/>
                      <a:pt x="1187377" y="1359991"/>
                      <a:pt x="1197056" y="1390049"/>
                    </a:cubicBezTo>
                    <a:cubicBezTo>
                      <a:pt x="1198131" y="1393806"/>
                      <a:pt x="1202110" y="1395953"/>
                      <a:pt x="1205874" y="1394880"/>
                    </a:cubicBezTo>
                    <a:cubicBezTo>
                      <a:pt x="1209638" y="1393699"/>
                      <a:pt x="1211789" y="1389727"/>
                      <a:pt x="1210713" y="1385970"/>
                    </a:cubicBezTo>
                    <a:cubicBezTo>
                      <a:pt x="1201895" y="1354838"/>
                      <a:pt x="1186302" y="1315763"/>
                      <a:pt x="1166084" y="1274434"/>
                    </a:cubicBezTo>
                    <a:cubicBezTo>
                      <a:pt x="1154684" y="1251354"/>
                      <a:pt x="1141995" y="1227523"/>
                      <a:pt x="1128122" y="1204121"/>
                    </a:cubicBezTo>
                    <a:cubicBezTo>
                      <a:pt x="1110915" y="1175244"/>
                      <a:pt x="1092096" y="1146904"/>
                      <a:pt x="1072953" y="1120925"/>
                    </a:cubicBezTo>
                    <a:cubicBezTo>
                      <a:pt x="1051445" y="1091619"/>
                      <a:pt x="1029184" y="1065318"/>
                      <a:pt x="1008106" y="1044493"/>
                    </a:cubicBezTo>
                    <a:cubicBezTo>
                      <a:pt x="1005417" y="1041809"/>
                      <a:pt x="1001116" y="1041809"/>
                      <a:pt x="998427" y="1044385"/>
                    </a:cubicBezTo>
                    <a:cubicBezTo>
                      <a:pt x="995739" y="1047069"/>
                      <a:pt x="995631" y="1051363"/>
                      <a:pt x="998319" y="1054047"/>
                    </a:cubicBezTo>
                    <a:cubicBezTo>
                      <a:pt x="1018215" y="1075087"/>
                      <a:pt x="1038755" y="1101602"/>
                      <a:pt x="1058973" y="1130909"/>
                    </a:cubicBezTo>
                    <a:cubicBezTo>
                      <a:pt x="1077040" y="1156994"/>
                      <a:pt x="1094784" y="1185334"/>
                      <a:pt x="1111561" y="1213889"/>
                    </a:cubicBezTo>
                    <a:close/>
                    <a:moveTo>
                      <a:pt x="2038998" y="2780754"/>
                    </a:moveTo>
                    <a:cubicBezTo>
                      <a:pt x="2025340" y="2754560"/>
                      <a:pt x="2014586" y="2721068"/>
                      <a:pt x="2004907" y="2701852"/>
                    </a:cubicBezTo>
                    <a:cubicBezTo>
                      <a:pt x="1968988" y="2630680"/>
                      <a:pt x="1937478" y="2557575"/>
                      <a:pt x="1903280" y="2485652"/>
                    </a:cubicBezTo>
                    <a:cubicBezTo>
                      <a:pt x="1894677" y="2467617"/>
                      <a:pt x="1885966" y="2449582"/>
                      <a:pt x="1876933" y="2431762"/>
                    </a:cubicBezTo>
                    <a:cubicBezTo>
                      <a:pt x="1829184" y="2337617"/>
                      <a:pt x="1781221" y="2243580"/>
                      <a:pt x="1732182" y="2150079"/>
                    </a:cubicBezTo>
                    <a:cubicBezTo>
                      <a:pt x="1683143" y="2056578"/>
                      <a:pt x="1633029" y="1963721"/>
                      <a:pt x="1582377" y="1871079"/>
                    </a:cubicBezTo>
                    <a:cubicBezTo>
                      <a:pt x="1551727" y="1815472"/>
                      <a:pt x="1516346" y="1761691"/>
                      <a:pt x="1484192" y="1706621"/>
                    </a:cubicBezTo>
                    <a:cubicBezTo>
                      <a:pt x="1470426" y="1683111"/>
                      <a:pt x="1457306" y="1659387"/>
                      <a:pt x="1445369" y="1635019"/>
                    </a:cubicBezTo>
                    <a:cubicBezTo>
                      <a:pt x="1443648" y="1631476"/>
                      <a:pt x="1439454" y="1630081"/>
                      <a:pt x="1435905" y="1631798"/>
                    </a:cubicBezTo>
                    <a:cubicBezTo>
                      <a:pt x="1432356" y="1633409"/>
                      <a:pt x="1430851" y="1637703"/>
                      <a:pt x="1432572" y="1641245"/>
                    </a:cubicBezTo>
                    <a:cubicBezTo>
                      <a:pt x="1444293" y="1666043"/>
                      <a:pt x="1457306" y="1690196"/>
                      <a:pt x="1470964" y="1714242"/>
                    </a:cubicBezTo>
                    <a:cubicBezTo>
                      <a:pt x="1502473" y="1769527"/>
                      <a:pt x="1537317" y="1823524"/>
                      <a:pt x="1567213" y="1879238"/>
                    </a:cubicBezTo>
                    <a:cubicBezTo>
                      <a:pt x="1607111" y="1953630"/>
                      <a:pt x="1646471" y="2028238"/>
                      <a:pt x="1685724" y="2102953"/>
                    </a:cubicBezTo>
                    <a:cubicBezTo>
                      <a:pt x="1715190" y="2158989"/>
                      <a:pt x="1744441" y="2215132"/>
                      <a:pt x="1773585" y="2271276"/>
                    </a:cubicBezTo>
                    <a:cubicBezTo>
                      <a:pt x="1802836" y="2327419"/>
                      <a:pt x="1831980" y="2383563"/>
                      <a:pt x="1860909" y="2439814"/>
                    </a:cubicBezTo>
                    <a:cubicBezTo>
                      <a:pt x="1897473" y="2510664"/>
                      <a:pt x="1929735" y="2583446"/>
                      <a:pt x="1964579" y="2655048"/>
                    </a:cubicBezTo>
                    <a:cubicBezTo>
                      <a:pt x="1973290" y="2672975"/>
                      <a:pt x="1982215" y="2690903"/>
                      <a:pt x="1991464" y="2708615"/>
                    </a:cubicBezTo>
                    <a:cubicBezTo>
                      <a:pt x="2001358" y="2727831"/>
                      <a:pt x="2012542" y="2761216"/>
                      <a:pt x="2026523" y="2787302"/>
                    </a:cubicBezTo>
                    <a:cubicBezTo>
                      <a:pt x="2033513" y="2800398"/>
                      <a:pt x="2041256" y="2811670"/>
                      <a:pt x="2049644" y="2818970"/>
                    </a:cubicBezTo>
                    <a:cubicBezTo>
                      <a:pt x="2052440" y="2821546"/>
                      <a:pt x="2056849" y="2821224"/>
                      <a:pt x="2059323" y="2818433"/>
                    </a:cubicBezTo>
                    <a:cubicBezTo>
                      <a:pt x="2061796" y="2815535"/>
                      <a:pt x="2061474" y="2811241"/>
                      <a:pt x="2058677" y="2808772"/>
                    </a:cubicBezTo>
                    <a:cubicBezTo>
                      <a:pt x="2051365" y="2802331"/>
                      <a:pt x="2044912" y="2792240"/>
                      <a:pt x="2038998" y="2780754"/>
                    </a:cubicBezTo>
                    <a:close/>
                    <a:moveTo>
                      <a:pt x="2035126" y="2409219"/>
                    </a:moveTo>
                    <a:cubicBezTo>
                      <a:pt x="2034696" y="2410185"/>
                      <a:pt x="2034696" y="2411044"/>
                      <a:pt x="2035341" y="2410937"/>
                    </a:cubicBezTo>
                    <a:cubicBezTo>
                      <a:pt x="2035341" y="2410400"/>
                      <a:pt x="2035341" y="2409971"/>
                      <a:pt x="2035341" y="2409541"/>
                    </a:cubicBezTo>
                    <a:cubicBezTo>
                      <a:pt x="2035233" y="2409434"/>
                      <a:pt x="2035233" y="2409326"/>
                      <a:pt x="2035126" y="2409219"/>
                    </a:cubicBezTo>
                    <a:close/>
                    <a:moveTo>
                      <a:pt x="1918658" y="2278683"/>
                    </a:moveTo>
                    <a:cubicBezTo>
                      <a:pt x="1903926" y="2265801"/>
                      <a:pt x="1888869" y="2253241"/>
                      <a:pt x="1873706" y="2241004"/>
                    </a:cubicBezTo>
                    <a:cubicBezTo>
                      <a:pt x="1835529" y="2210409"/>
                      <a:pt x="1795846" y="2181639"/>
                      <a:pt x="1755518" y="2154373"/>
                    </a:cubicBezTo>
                    <a:cubicBezTo>
                      <a:pt x="1752292" y="2152119"/>
                      <a:pt x="1747775" y="2152870"/>
                      <a:pt x="1745517" y="2156090"/>
                    </a:cubicBezTo>
                    <a:cubicBezTo>
                      <a:pt x="1743259" y="2159311"/>
                      <a:pt x="1744012" y="2163712"/>
                      <a:pt x="1747238" y="2165966"/>
                    </a:cubicBezTo>
                    <a:cubicBezTo>
                      <a:pt x="1778640" y="2188724"/>
                      <a:pt x="1809074" y="2212663"/>
                      <a:pt x="1839185" y="2237246"/>
                    </a:cubicBezTo>
                    <a:cubicBezTo>
                      <a:pt x="1857252" y="2251846"/>
                      <a:pt x="1874997" y="2266874"/>
                      <a:pt x="1892741" y="2281903"/>
                    </a:cubicBezTo>
                    <a:cubicBezTo>
                      <a:pt x="1919519" y="2304447"/>
                      <a:pt x="1946082" y="2327097"/>
                      <a:pt x="1971784" y="2350499"/>
                    </a:cubicBezTo>
                    <a:cubicBezTo>
                      <a:pt x="1975333" y="2353612"/>
                      <a:pt x="2018457" y="2390004"/>
                      <a:pt x="2032545" y="2406643"/>
                    </a:cubicBezTo>
                    <a:cubicBezTo>
                      <a:pt x="2033298" y="2407501"/>
                      <a:pt x="2034373" y="2408468"/>
                      <a:pt x="2035126" y="2409219"/>
                    </a:cubicBezTo>
                    <a:cubicBezTo>
                      <a:pt x="2035341" y="2408575"/>
                      <a:pt x="2035664" y="2407824"/>
                      <a:pt x="2035986" y="2407287"/>
                    </a:cubicBezTo>
                    <a:cubicBezTo>
                      <a:pt x="2035664" y="2408038"/>
                      <a:pt x="2035449" y="2408790"/>
                      <a:pt x="2035341" y="2409541"/>
                    </a:cubicBezTo>
                    <a:cubicBezTo>
                      <a:pt x="2035879" y="2410185"/>
                      <a:pt x="2036094" y="2410615"/>
                      <a:pt x="2035664" y="2410829"/>
                    </a:cubicBezTo>
                    <a:cubicBezTo>
                      <a:pt x="2035556" y="2410829"/>
                      <a:pt x="2035449" y="2410829"/>
                      <a:pt x="2035341" y="2410937"/>
                    </a:cubicBezTo>
                    <a:cubicBezTo>
                      <a:pt x="2035556" y="2412654"/>
                      <a:pt x="2036524" y="2414479"/>
                      <a:pt x="2038029" y="2415660"/>
                    </a:cubicBezTo>
                    <a:cubicBezTo>
                      <a:pt x="2041041" y="2417914"/>
                      <a:pt x="2045342" y="2417270"/>
                      <a:pt x="2047601" y="2414264"/>
                    </a:cubicBezTo>
                    <a:cubicBezTo>
                      <a:pt x="2048784" y="2412869"/>
                      <a:pt x="2049429" y="2410937"/>
                      <a:pt x="2049214" y="2408575"/>
                    </a:cubicBezTo>
                    <a:cubicBezTo>
                      <a:pt x="2048999" y="2406428"/>
                      <a:pt x="2047170" y="2402563"/>
                      <a:pt x="2043514" y="2397840"/>
                    </a:cubicBezTo>
                    <a:cubicBezTo>
                      <a:pt x="2029641" y="2380235"/>
                      <a:pt x="1986947" y="2341267"/>
                      <a:pt x="1983506" y="2337940"/>
                    </a:cubicBezTo>
                    <a:cubicBezTo>
                      <a:pt x="1962213" y="2317865"/>
                      <a:pt x="1940705" y="2297898"/>
                      <a:pt x="1918658" y="2278683"/>
                    </a:cubicBezTo>
                    <a:close/>
                    <a:moveTo>
                      <a:pt x="1896505" y="2030707"/>
                    </a:moveTo>
                    <a:cubicBezTo>
                      <a:pt x="1866393" y="2009452"/>
                      <a:pt x="1835852" y="1988734"/>
                      <a:pt x="1803805" y="1971021"/>
                    </a:cubicBezTo>
                    <a:cubicBezTo>
                      <a:pt x="1750571" y="1941715"/>
                      <a:pt x="1693252" y="1920782"/>
                      <a:pt x="1627329" y="1917239"/>
                    </a:cubicBezTo>
                    <a:cubicBezTo>
                      <a:pt x="1623457" y="1917024"/>
                      <a:pt x="1620016" y="1919923"/>
                      <a:pt x="1619801" y="1923895"/>
                    </a:cubicBezTo>
                    <a:cubicBezTo>
                      <a:pt x="1619479" y="1927867"/>
                      <a:pt x="1622490" y="1931194"/>
                      <a:pt x="1626469" y="1931516"/>
                    </a:cubicBezTo>
                    <a:cubicBezTo>
                      <a:pt x="1673464" y="1935381"/>
                      <a:pt x="1715405" y="1948800"/>
                      <a:pt x="1754766" y="1967156"/>
                    </a:cubicBezTo>
                    <a:cubicBezTo>
                      <a:pt x="1777457" y="1977784"/>
                      <a:pt x="1799395" y="1990129"/>
                      <a:pt x="1820796" y="2003333"/>
                    </a:cubicBezTo>
                    <a:cubicBezTo>
                      <a:pt x="1835207" y="2012136"/>
                      <a:pt x="1849402" y="2021260"/>
                      <a:pt x="1863490" y="2030600"/>
                    </a:cubicBezTo>
                    <a:cubicBezTo>
                      <a:pt x="1916938" y="2065917"/>
                      <a:pt x="1969203" y="2103919"/>
                      <a:pt x="2026092" y="2132903"/>
                    </a:cubicBezTo>
                    <a:cubicBezTo>
                      <a:pt x="2029426" y="2134728"/>
                      <a:pt x="2033513" y="2133440"/>
                      <a:pt x="2035341" y="2130112"/>
                    </a:cubicBezTo>
                    <a:cubicBezTo>
                      <a:pt x="2037062" y="2126784"/>
                      <a:pt x="2035771" y="2122598"/>
                      <a:pt x="2032437" y="2120880"/>
                    </a:cubicBezTo>
                    <a:cubicBezTo>
                      <a:pt x="1984904" y="2094902"/>
                      <a:pt x="1941135" y="2062053"/>
                      <a:pt x="1896505" y="2030707"/>
                    </a:cubicBezTo>
                    <a:close/>
                    <a:moveTo>
                      <a:pt x="1859941" y="1830716"/>
                    </a:moveTo>
                    <a:cubicBezTo>
                      <a:pt x="1833271" y="1816546"/>
                      <a:pt x="1803805" y="1794647"/>
                      <a:pt x="1784232" y="1785952"/>
                    </a:cubicBezTo>
                    <a:cubicBezTo>
                      <a:pt x="1768961" y="1779189"/>
                      <a:pt x="1753475" y="1772962"/>
                      <a:pt x="1737989" y="1767380"/>
                    </a:cubicBezTo>
                    <a:cubicBezTo>
                      <a:pt x="1722288" y="1761798"/>
                      <a:pt x="1706479" y="1756645"/>
                      <a:pt x="1690563" y="1752137"/>
                    </a:cubicBezTo>
                    <a:cubicBezTo>
                      <a:pt x="1671421" y="1746662"/>
                      <a:pt x="1652063" y="1741938"/>
                      <a:pt x="1632598" y="1737644"/>
                    </a:cubicBezTo>
                    <a:cubicBezTo>
                      <a:pt x="1603777" y="1731311"/>
                      <a:pt x="1574526" y="1726158"/>
                      <a:pt x="1544952" y="1721435"/>
                    </a:cubicBezTo>
                    <a:cubicBezTo>
                      <a:pt x="1541081" y="1720791"/>
                      <a:pt x="1537317" y="1723367"/>
                      <a:pt x="1536672" y="1727232"/>
                    </a:cubicBezTo>
                    <a:cubicBezTo>
                      <a:pt x="1535919" y="1731096"/>
                      <a:pt x="1538500" y="1734853"/>
                      <a:pt x="1542371" y="1735497"/>
                    </a:cubicBezTo>
                    <a:cubicBezTo>
                      <a:pt x="1582807" y="1743441"/>
                      <a:pt x="1622490" y="1752673"/>
                      <a:pt x="1661635" y="1763623"/>
                    </a:cubicBezTo>
                    <a:cubicBezTo>
                      <a:pt x="1677336" y="1768024"/>
                      <a:pt x="1692929" y="1772747"/>
                      <a:pt x="1708415" y="1777686"/>
                    </a:cubicBezTo>
                    <a:cubicBezTo>
                      <a:pt x="1731537" y="1785093"/>
                      <a:pt x="1754443" y="1793144"/>
                      <a:pt x="1777134" y="1802590"/>
                    </a:cubicBezTo>
                    <a:cubicBezTo>
                      <a:pt x="1796707" y="1810534"/>
                      <a:pt x="1826281" y="1831253"/>
                      <a:pt x="1853059" y="1844242"/>
                    </a:cubicBezTo>
                    <a:cubicBezTo>
                      <a:pt x="1866931" y="1851005"/>
                      <a:pt x="1880266" y="1855728"/>
                      <a:pt x="1891236" y="1856265"/>
                    </a:cubicBezTo>
                    <a:cubicBezTo>
                      <a:pt x="1895000" y="1856480"/>
                      <a:pt x="1898226" y="1853689"/>
                      <a:pt x="1898548" y="1849931"/>
                    </a:cubicBezTo>
                    <a:cubicBezTo>
                      <a:pt x="1898764" y="1846174"/>
                      <a:pt x="1895860" y="1842954"/>
                      <a:pt x="1892096" y="1842632"/>
                    </a:cubicBezTo>
                    <a:cubicBezTo>
                      <a:pt x="1882740" y="1841880"/>
                      <a:pt x="1871663" y="1837050"/>
                      <a:pt x="1859941" y="1830716"/>
                    </a:cubicBezTo>
                    <a:close/>
                    <a:moveTo>
                      <a:pt x="1584850" y="1923358"/>
                    </a:moveTo>
                    <a:cubicBezTo>
                      <a:pt x="1586141" y="1925934"/>
                      <a:pt x="1586463" y="1929155"/>
                      <a:pt x="1585495" y="1932912"/>
                    </a:cubicBezTo>
                    <a:cubicBezTo>
                      <a:pt x="1584420" y="1937099"/>
                      <a:pt x="1581301" y="1942573"/>
                      <a:pt x="1577752" y="1948263"/>
                    </a:cubicBezTo>
                    <a:cubicBezTo>
                      <a:pt x="1573881" y="1954382"/>
                      <a:pt x="1569257" y="1960930"/>
                      <a:pt x="1567751" y="1965976"/>
                    </a:cubicBezTo>
                    <a:cubicBezTo>
                      <a:pt x="1563234" y="1980790"/>
                      <a:pt x="1558717" y="1995711"/>
                      <a:pt x="1554416" y="2010633"/>
                    </a:cubicBezTo>
                    <a:cubicBezTo>
                      <a:pt x="1550114" y="2025447"/>
                      <a:pt x="1546027" y="2040368"/>
                      <a:pt x="1542371" y="2055397"/>
                    </a:cubicBezTo>
                    <a:cubicBezTo>
                      <a:pt x="1535596" y="2082234"/>
                      <a:pt x="1529466" y="2109394"/>
                      <a:pt x="1523551" y="2136553"/>
                    </a:cubicBezTo>
                    <a:cubicBezTo>
                      <a:pt x="1517637" y="2163605"/>
                      <a:pt x="1512045" y="2190764"/>
                      <a:pt x="1507313" y="2218138"/>
                    </a:cubicBezTo>
                    <a:cubicBezTo>
                      <a:pt x="1501075" y="2254529"/>
                      <a:pt x="1496129" y="2291135"/>
                      <a:pt x="1493440" y="2327956"/>
                    </a:cubicBezTo>
                    <a:cubicBezTo>
                      <a:pt x="1493225" y="2331928"/>
                      <a:pt x="1489891" y="2334934"/>
                      <a:pt x="1486020" y="2334719"/>
                    </a:cubicBezTo>
                    <a:cubicBezTo>
                      <a:pt x="1482041" y="2334504"/>
                      <a:pt x="1479030" y="2331177"/>
                      <a:pt x="1479244" y="2327205"/>
                    </a:cubicBezTo>
                    <a:cubicBezTo>
                      <a:pt x="1481072" y="2280400"/>
                      <a:pt x="1486127" y="2233811"/>
                      <a:pt x="1493978" y="2187544"/>
                    </a:cubicBezTo>
                    <a:cubicBezTo>
                      <a:pt x="1497096" y="2169080"/>
                      <a:pt x="1500645" y="2150723"/>
                      <a:pt x="1504624" y="2132474"/>
                    </a:cubicBezTo>
                    <a:cubicBezTo>
                      <a:pt x="1510647" y="2104992"/>
                      <a:pt x="1517637" y="2077833"/>
                      <a:pt x="1524842" y="2050781"/>
                    </a:cubicBezTo>
                    <a:cubicBezTo>
                      <a:pt x="1528176" y="2038758"/>
                      <a:pt x="1531725" y="2026628"/>
                      <a:pt x="1535488" y="2014712"/>
                    </a:cubicBezTo>
                    <a:cubicBezTo>
                      <a:pt x="1541081" y="1996785"/>
                      <a:pt x="1547103" y="1978965"/>
                      <a:pt x="1553125" y="1961252"/>
                    </a:cubicBezTo>
                    <a:cubicBezTo>
                      <a:pt x="1554953" y="1956207"/>
                      <a:pt x="1559148" y="1949659"/>
                      <a:pt x="1563557" y="1943325"/>
                    </a:cubicBezTo>
                    <a:cubicBezTo>
                      <a:pt x="1566783" y="1938494"/>
                      <a:pt x="1570225" y="1933878"/>
                      <a:pt x="1571623" y="1930121"/>
                    </a:cubicBezTo>
                    <a:cubicBezTo>
                      <a:pt x="1569041" y="1928833"/>
                      <a:pt x="1567536" y="1925827"/>
                      <a:pt x="1568074" y="1922821"/>
                    </a:cubicBezTo>
                    <a:cubicBezTo>
                      <a:pt x="1568826" y="1919064"/>
                      <a:pt x="1572483" y="1916702"/>
                      <a:pt x="1576139" y="1917454"/>
                    </a:cubicBezTo>
                    <a:cubicBezTo>
                      <a:pt x="1580871" y="1918313"/>
                      <a:pt x="1583344" y="1920674"/>
                      <a:pt x="1584850" y="1923358"/>
                    </a:cubicBezTo>
                    <a:close/>
                    <a:moveTo>
                      <a:pt x="1573774" y="1930873"/>
                    </a:moveTo>
                    <a:cubicBezTo>
                      <a:pt x="1573774" y="1930873"/>
                      <a:pt x="1573666" y="1930873"/>
                      <a:pt x="1573558" y="1930765"/>
                    </a:cubicBezTo>
                    <a:cubicBezTo>
                      <a:pt x="1573451" y="1930765"/>
                      <a:pt x="1573236" y="1930765"/>
                      <a:pt x="1573128" y="1930765"/>
                    </a:cubicBezTo>
                    <a:cubicBezTo>
                      <a:pt x="1573451" y="1931087"/>
                      <a:pt x="1573666" y="1931194"/>
                      <a:pt x="1573774" y="1930873"/>
                    </a:cubicBezTo>
                    <a:close/>
                    <a:moveTo>
                      <a:pt x="1709490" y="2178204"/>
                    </a:moveTo>
                    <a:cubicBezTo>
                      <a:pt x="1705942" y="2179600"/>
                      <a:pt x="1704221" y="2183572"/>
                      <a:pt x="1705619" y="2187007"/>
                    </a:cubicBezTo>
                    <a:cubicBezTo>
                      <a:pt x="1706049" y="2188295"/>
                      <a:pt x="1706910" y="2189369"/>
                      <a:pt x="1707985" y="2190120"/>
                    </a:cubicBezTo>
                    <a:cubicBezTo>
                      <a:pt x="1705081" y="2198815"/>
                      <a:pt x="1697661" y="2212556"/>
                      <a:pt x="1696263" y="2220178"/>
                    </a:cubicBezTo>
                    <a:lnTo>
                      <a:pt x="1681637" y="2301978"/>
                    </a:lnTo>
                    <a:cubicBezTo>
                      <a:pt x="1678088" y="2321945"/>
                      <a:pt x="1674755" y="2341911"/>
                      <a:pt x="1672174" y="2361878"/>
                    </a:cubicBezTo>
                    <a:cubicBezTo>
                      <a:pt x="1669700" y="2382060"/>
                      <a:pt x="1667764" y="2402134"/>
                      <a:pt x="1666689" y="2422316"/>
                    </a:cubicBezTo>
                    <a:cubicBezTo>
                      <a:pt x="1664323" y="2462571"/>
                      <a:pt x="1665076" y="2502935"/>
                      <a:pt x="1668947" y="2543942"/>
                    </a:cubicBezTo>
                    <a:cubicBezTo>
                      <a:pt x="1669270" y="2547807"/>
                      <a:pt x="1672711" y="2550705"/>
                      <a:pt x="1676690" y="2550490"/>
                    </a:cubicBezTo>
                    <a:cubicBezTo>
                      <a:pt x="1680562" y="2550168"/>
                      <a:pt x="1683465" y="2546733"/>
                      <a:pt x="1683250" y="2542761"/>
                    </a:cubicBezTo>
                    <a:cubicBezTo>
                      <a:pt x="1681315" y="2510557"/>
                      <a:pt x="1681745" y="2478889"/>
                      <a:pt x="1683573" y="2447435"/>
                    </a:cubicBezTo>
                    <a:cubicBezTo>
                      <a:pt x="1684863" y="2423604"/>
                      <a:pt x="1687229" y="2399880"/>
                      <a:pt x="1689918" y="2376048"/>
                    </a:cubicBezTo>
                    <a:cubicBezTo>
                      <a:pt x="1692714" y="2352432"/>
                      <a:pt x="1695725" y="2328815"/>
                      <a:pt x="1699489" y="2304876"/>
                    </a:cubicBezTo>
                    <a:lnTo>
                      <a:pt x="1711534" y="2222647"/>
                    </a:lnTo>
                    <a:cubicBezTo>
                      <a:pt x="1712502" y="2215669"/>
                      <a:pt x="1718739" y="2203109"/>
                      <a:pt x="1721320" y="2194843"/>
                    </a:cubicBezTo>
                    <a:cubicBezTo>
                      <a:pt x="1723041" y="2189261"/>
                      <a:pt x="1723148" y="2184753"/>
                      <a:pt x="1722073" y="2182498"/>
                    </a:cubicBezTo>
                    <a:cubicBezTo>
                      <a:pt x="1721105" y="2180244"/>
                      <a:pt x="1719600" y="2178634"/>
                      <a:pt x="1717449" y="2177882"/>
                    </a:cubicBezTo>
                    <a:cubicBezTo>
                      <a:pt x="1715621" y="2177131"/>
                      <a:pt x="1713039" y="2176701"/>
                      <a:pt x="1709490" y="2178204"/>
                    </a:cubicBezTo>
                    <a:close/>
                    <a:moveTo>
                      <a:pt x="1838002" y="2454091"/>
                    </a:moveTo>
                    <a:cubicBezTo>
                      <a:pt x="1834238" y="2454842"/>
                      <a:pt x="1831765" y="2458385"/>
                      <a:pt x="1832410" y="2462035"/>
                    </a:cubicBezTo>
                    <a:lnTo>
                      <a:pt x="1832518" y="2462249"/>
                    </a:lnTo>
                    <a:lnTo>
                      <a:pt x="1832625" y="2462249"/>
                    </a:lnTo>
                    <a:cubicBezTo>
                      <a:pt x="1832625" y="2462249"/>
                      <a:pt x="1832518" y="2462357"/>
                      <a:pt x="1832518" y="2462571"/>
                    </a:cubicBezTo>
                    <a:cubicBezTo>
                      <a:pt x="1832625" y="2462894"/>
                      <a:pt x="1832840" y="2463323"/>
                      <a:pt x="1832948" y="2463752"/>
                    </a:cubicBezTo>
                    <a:lnTo>
                      <a:pt x="1832518" y="2463108"/>
                    </a:lnTo>
                    <a:cubicBezTo>
                      <a:pt x="1832303" y="2467187"/>
                      <a:pt x="1830905" y="2475990"/>
                      <a:pt x="1830797" y="2476419"/>
                    </a:cubicBezTo>
                    <a:lnTo>
                      <a:pt x="1826388" y="2507014"/>
                    </a:lnTo>
                    <a:cubicBezTo>
                      <a:pt x="1825098" y="2517319"/>
                      <a:pt x="1823807" y="2527625"/>
                      <a:pt x="1822947" y="2538038"/>
                    </a:cubicBezTo>
                    <a:cubicBezTo>
                      <a:pt x="1822301" y="2545015"/>
                      <a:pt x="1821979" y="2551886"/>
                      <a:pt x="1821656" y="2558863"/>
                    </a:cubicBezTo>
                    <a:cubicBezTo>
                      <a:pt x="1821119" y="2576254"/>
                      <a:pt x="1821226" y="2593645"/>
                      <a:pt x="1821764" y="2611142"/>
                    </a:cubicBezTo>
                    <a:cubicBezTo>
                      <a:pt x="1821656" y="2615007"/>
                      <a:pt x="1824775" y="2618335"/>
                      <a:pt x="1828754" y="2618335"/>
                    </a:cubicBezTo>
                    <a:cubicBezTo>
                      <a:pt x="1832733" y="2618442"/>
                      <a:pt x="1835959" y="2615222"/>
                      <a:pt x="1835959" y="2611357"/>
                    </a:cubicBezTo>
                    <a:cubicBezTo>
                      <a:pt x="1836927" y="2596972"/>
                      <a:pt x="1838325" y="2582588"/>
                      <a:pt x="1839616" y="2568310"/>
                    </a:cubicBezTo>
                    <a:cubicBezTo>
                      <a:pt x="1840476" y="2558756"/>
                      <a:pt x="1841444" y="2549095"/>
                      <a:pt x="1842197" y="2539541"/>
                    </a:cubicBezTo>
                    <a:cubicBezTo>
                      <a:pt x="1842949" y="2529235"/>
                      <a:pt x="1843380" y="2518930"/>
                      <a:pt x="1844133" y="2508624"/>
                    </a:cubicBezTo>
                    <a:lnTo>
                      <a:pt x="1846068" y="2477922"/>
                    </a:lnTo>
                    <a:cubicBezTo>
                      <a:pt x="1846068" y="2477386"/>
                      <a:pt x="1846713" y="2466543"/>
                      <a:pt x="1846391" y="2462249"/>
                    </a:cubicBezTo>
                    <a:cubicBezTo>
                      <a:pt x="1846283" y="2459995"/>
                      <a:pt x="1845746" y="2458385"/>
                      <a:pt x="1845423" y="2457848"/>
                    </a:cubicBezTo>
                    <a:cubicBezTo>
                      <a:pt x="1843272" y="2454306"/>
                      <a:pt x="1840476" y="2453554"/>
                      <a:pt x="1838002" y="2454091"/>
                    </a:cubicBezTo>
                    <a:close/>
                    <a:moveTo>
                      <a:pt x="1126939" y="1425796"/>
                    </a:moveTo>
                    <a:cubicBezTo>
                      <a:pt x="1126831" y="1425152"/>
                      <a:pt x="1126186" y="1425474"/>
                      <a:pt x="1125541" y="1425903"/>
                    </a:cubicBezTo>
                    <a:lnTo>
                      <a:pt x="1125971" y="1426118"/>
                    </a:lnTo>
                    <a:cubicBezTo>
                      <a:pt x="1126293" y="1425903"/>
                      <a:pt x="1126616" y="1425796"/>
                      <a:pt x="1126939" y="1425796"/>
                    </a:cubicBezTo>
                    <a:close/>
                    <a:moveTo>
                      <a:pt x="534386" y="1188555"/>
                    </a:moveTo>
                    <a:cubicBezTo>
                      <a:pt x="534816" y="1188984"/>
                      <a:pt x="535246" y="1189306"/>
                      <a:pt x="535461" y="1188877"/>
                    </a:cubicBezTo>
                    <a:lnTo>
                      <a:pt x="534816" y="1188555"/>
                    </a:lnTo>
                    <a:lnTo>
                      <a:pt x="534386" y="1188555"/>
                    </a:lnTo>
                    <a:close/>
                    <a:moveTo>
                      <a:pt x="400927" y="1369223"/>
                    </a:moveTo>
                    <a:cubicBezTo>
                      <a:pt x="355652" y="1370511"/>
                      <a:pt x="312851" y="1367505"/>
                      <a:pt x="276824" y="1358381"/>
                    </a:cubicBezTo>
                    <a:cubicBezTo>
                      <a:pt x="272953" y="1357415"/>
                      <a:pt x="270587" y="1353550"/>
                      <a:pt x="271555" y="1349793"/>
                    </a:cubicBezTo>
                    <a:cubicBezTo>
                      <a:pt x="272415" y="1345928"/>
                      <a:pt x="276286" y="1343567"/>
                      <a:pt x="280158" y="1344533"/>
                    </a:cubicBezTo>
                    <a:cubicBezTo>
                      <a:pt x="309732" y="1351188"/>
                      <a:pt x="343823" y="1353228"/>
                      <a:pt x="379956" y="1352369"/>
                    </a:cubicBezTo>
                    <a:cubicBezTo>
                      <a:pt x="412542" y="1351618"/>
                      <a:pt x="446739" y="1348397"/>
                      <a:pt x="480830" y="1343889"/>
                    </a:cubicBezTo>
                    <a:cubicBezTo>
                      <a:pt x="522018" y="1338521"/>
                      <a:pt x="563099" y="1331222"/>
                      <a:pt x="601061" y="1323492"/>
                    </a:cubicBezTo>
                    <a:cubicBezTo>
                      <a:pt x="669780" y="1309430"/>
                      <a:pt x="727423" y="1293864"/>
                      <a:pt x="757104" y="1285384"/>
                    </a:cubicBezTo>
                    <a:cubicBezTo>
                      <a:pt x="685374" y="1253501"/>
                      <a:pt x="613751" y="1221511"/>
                      <a:pt x="541483" y="1189092"/>
                    </a:cubicBezTo>
                    <a:cubicBezTo>
                      <a:pt x="541054" y="1188877"/>
                      <a:pt x="540623" y="1188662"/>
                      <a:pt x="540085" y="1188448"/>
                    </a:cubicBezTo>
                    <a:cubicBezTo>
                      <a:pt x="539655" y="1188662"/>
                      <a:pt x="539763" y="1189414"/>
                      <a:pt x="539333" y="1189521"/>
                    </a:cubicBezTo>
                    <a:cubicBezTo>
                      <a:pt x="537935" y="1189736"/>
                      <a:pt x="536644" y="1189521"/>
                      <a:pt x="535461" y="1188877"/>
                    </a:cubicBezTo>
                    <a:cubicBezTo>
                      <a:pt x="535461" y="1188877"/>
                      <a:pt x="535461" y="1188770"/>
                      <a:pt x="535569" y="1188662"/>
                    </a:cubicBezTo>
                    <a:cubicBezTo>
                      <a:pt x="535569" y="1188555"/>
                      <a:pt x="535354" y="1188662"/>
                      <a:pt x="535246" y="1188662"/>
                    </a:cubicBezTo>
                    <a:lnTo>
                      <a:pt x="534816" y="1188555"/>
                    </a:lnTo>
                    <a:cubicBezTo>
                      <a:pt x="534386" y="1188233"/>
                      <a:pt x="533848" y="1187911"/>
                      <a:pt x="533418" y="1187481"/>
                    </a:cubicBezTo>
                    <a:cubicBezTo>
                      <a:pt x="533741" y="1187803"/>
                      <a:pt x="534063" y="1188233"/>
                      <a:pt x="534386" y="1188555"/>
                    </a:cubicBezTo>
                    <a:cubicBezTo>
                      <a:pt x="530837" y="1188233"/>
                      <a:pt x="524277" y="1188555"/>
                      <a:pt x="515243" y="1189092"/>
                    </a:cubicBezTo>
                    <a:cubicBezTo>
                      <a:pt x="488251" y="1190702"/>
                      <a:pt x="440825" y="1195747"/>
                      <a:pt x="387377" y="1200149"/>
                    </a:cubicBezTo>
                    <a:cubicBezTo>
                      <a:pt x="359631" y="1202403"/>
                      <a:pt x="330380" y="1204550"/>
                      <a:pt x="301559" y="1206053"/>
                    </a:cubicBezTo>
                    <a:cubicBezTo>
                      <a:pt x="279835" y="1207234"/>
                      <a:pt x="258220" y="1207878"/>
                      <a:pt x="237894" y="1208200"/>
                    </a:cubicBezTo>
                    <a:cubicBezTo>
                      <a:pt x="200040" y="1208736"/>
                      <a:pt x="166057" y="1207770"/>
                      <a:pt x="141645" y="1204765"/>
                    </a:cubicBezTo>
                    <a:cubicBezTo>
                      <a:pt x="137666" y="1204335"/>
                      <a:pt x="134870" y="1200793"/>
                      <a:pt x="135300" y="1196928"/>
                    </a:cubicBezTo>
                    <a:cubicBezTo>
                      <a:pt x="135730" y="1192956"/>
                      <a:pt x="139279" y="1190165"/>
                      <a:pt x="143150" y="1190595"/>
                    </a:cubicBezTo>
                    <a:cubicBezTo>
                      <a:pt x="169713" y="1192956"/>
                      <a:pt x="207460" y="1192098"/>
                      <a:pt x="249186" y="1189951"/>
                    </a:cubicBezTo>
                    <a:cubicBezTo>
                      <a:pt x="272093" y="1188877"/>
                      <a:pt x="296182" y="1187267"/>
                      <a:pt x="320271" y="1185764"/>
                    </a:cubicBezTo>
                    <a:cubicBezTo>
                      <a:pt x="344468" y="1184261"/>
                      <a:pt x="368557" y="1182758"/>
                      <a:pt x="391463" y="1181255"/>
                    </a:cubicBezTo>
                    <a:cubicBezTo>
                      <a:pt x="433727" y="1178571"/>
                      <a:pt x="471797" y="1176210"/>
                      <a:pt x="498682" y="1175029"/>
                    </a:cubicBezTo>
                    <a:cubicBezTo>
                      <a:pt x="502661" y="1174814"/>
                      <a:pt x="505350" y="1174814"/>
                      <a:pt x="508899" y="1174707"/>
                    </a:cubicBezTo>
                    <a:cubicBezTo>
                      <a:pt x="453730" y="1150017"/>
                      <a:pt x="398561" y="1125326"/>
                      <a:pt x="342854" y="1101817"/>
                    </a:cubicBezTo>
                    <a:cubicBezTo>
                      <a:pt x="231334" y="1054476"/>
                      <a:pt x="118953" y="1010463"/>
                      <a:pt x="4960" y="974287"/>
                    </a:cubicBezTo>
                    <a:cubicBezTo>
                      <a:pt x="1196" y="973106"/>
                      <a:pt x="-848" y="969134"/>
                      <a:pt x="335" y="965377"/>
                    </a:cubicBezTo>
                    <a:cubicBezTo>
                      <a:pt x="1518" y="961619"/>
                      <a:pt x="5497" y="959472"/>
                      <a:pt x="9261" y="960653"/>
                    </a:cubicBezTo>
                    <a:cubicBezTo>
                      <a:pt x="124115" y="995756"/>
                      <a:pt x="237572" y="1038374"/>
                      <a:pt x="349952" y="1084963"/>
                    </a:cubicBezTo>
                    <a:cubicBezTo>
                      <a:pt x="395657" y="1103964"/>
                      <a:pt x="441040" y="1124146"/>
                      <a:pt x="486423" y="1144113"/>
                    </a:cubicBezTo>
                    <a:cubicBezTo>
                      <a:pt x="469323" y="1125971"/>
                      <a:pt x="447277" y="1105467"/>
                      <a:pt x="420822" y="1083246"/>
                    </a:cubicBezTo>
                    <a:cubicBezTo>
                      <a:pt x="405659" y="1070471"/>
                      <a:pt x="389635" y="1057482"/>
                      <a:pt x="373504" y="1044600"/>
                    </a:cubicBezTo>
                    <a:cubicBezTo>
                      <a:pt x="362857" y="1036012"/>
                      <a:pt x="352211" y="1027424"/>
                      <a:pt x="341779" y="1019051"/>
                    </a:cubicBezTo>
                    <a:cubicBezTo>
                      <a:pt x="324895" y="1005632"/>
                      <a:pt x="308657" y="992643"/>
                      <a:pt x="293816" y="980942"/>
                    </a:cubicBezTo>
                    <a:cubicBezTo>
                      <a:pt x="252090" y="947986"/>
                      <a:pt x="221333" y="924584"/>
                      <a:pt x="221333" y="924584"/>
                    </a:cubicBezTo>
                    <a:cubicBezTo>
                      <a:pt x="218107" y="922222"/>
                      <a:pt x="217354" y="917821"/>
                      <a:pt x="219720" y="914601"/>
                    </a:cubicBezTo>
                    <a:cubicBezTo>
                      <a:pt x="221978" y="911380"/>
                      <a:pt x="226495" y="910736"/>
                      <a:pt x="229613" y="912990"/>
                    </a:cubicBezTo>
                    <a:cubicBezTo>
                      <a:pt x="229613" y="912990"/>
                      <a:pt x="278437" y="946483"/>
                      <a:pt x="336295" y="990604"/>
                    </a:cubicBezTo>
                    <a:cubicBezTo>
                      <a:pt x="347587" y="999191"/>
                      <a:pt x="359308" y="1008316"/>
                      <a:pt x="370923" y="1017655"/>
                    </a:cubicBezTo>
                    <a:cubicBezTo>
                      <a:pt x="382322" y="1026888"/>
                      <a:pt x="393722" y="1036227"/>
                      <a:pt x="404798" y="1045781"/>
                    </a:cubicBezTo>
                    <a:cubicBezTo>
                      <a:pt x="448783" y="1083246"/>
                      <a:pt x="489003" y="1121569"/>
                      <a:pt x="510081" y="1149158"/>
                    </a:cubicBezTo>
                    <a:cubicBezTo>
                      <a:pt x="511264" y="1150661"/>
                      <a:pt x="509759" y="1152378"/>
                      <a:pt x="509436" y="1154203"/>
                    </a:cubicBezTo>
                    <a:cubicBezTo>
                      <a:pt x="522664" y="1160108"/>
                      <a:pt x="536106" y="1165582"/>
                      <a:pt x="549442" y="1171486"/>
                    </a:cubicBezTo>
                    <a:cubicBezTo>
                      <a:pt x="599018" y="1193708"/>
                      <a:pt x="647735" y="1216036"/>
                      <a:pt x="696881" y="1238472"/>
                    </a:cubicBezTo>
                    <a:cubicBezTo>
                      <a:pt x="696881" y="1238472"/>
                      <a:pt x="696881" y="1238472"/>
                      <a:pt x="696989" y="1238472"/>
                    </a:cubicBezTo>
                    <a:cubicBezTo>
                      <a:pt x="697419" y="1238365"/>
                      <a:pt x="696558" y="1237506"/>
                      <a:pt x="696236" y="1236647"/>
                    </a:cubicBezTo>
                    <a:cubicBezTo>
                      <a:pt x="696128" y="1236433"/>
                      <a:pt x="696020" y="1236325"/>
                      <a:pt x="695913" y="1236111"/>
                    </a:cubicBezTo>
                    <a:cubicBezTo>
                      <a:pt x="695698" y="1236647"/>
                      <a:pt x="695483" y="1237184"/>
                      <a:pt x="695375" y="1237506"/>
                    </a:cubicBezTo>
                    <a:cubicBezTo>
                      <a:pt x="689353" y="1229133"/>
                      <a:pt x="674727" y="1206589"/>
                      <a:pt x="668382" y="1197143"/>
                    </a:cubicBezTo>
                    <a:cubicBezTo>
                      <a:pt x="660854" y="1185871"/>
                      <a:pt x="653004" y="1174814"/>
                      <a:pt x="645153" y="1163757"/>
                    </a:cubicBezTo>
                    <a:cubicBezTo>
                      <a:pt x="633216" y="1147118"/>
                      <a:pt x="620957" y="1130801"/>
                      <a:pt x="608589" y="1114592"/>
                    </a:cubicBezTo>
                    <a:cubicBezTo>
                      <a:pt x="594394" y="1095698"/>
                      <a:pt x="579338" y="1076912"/>
                      <a:pt x="563852" y="1058341"/>
                    </a:cubicBezTo>
                    <a:cubicBezTo>
                      <a:pt x="548689" y="1039984"/>
                      <a:pt x="532880" y="1021842"/>
                      <a:pt x="516749" y="1004022"/>
                    </a:cubicBezTo>
                    <a:cubicBezTo>
                      <a:pt x="484164" y="968275"/>
                      <a:pt x="449751" y="934138"/>
                      <a:pt x="413832" y="903973"/>
                    </a:cubicBezTo>
                    <a:cubicBezTo>
                      <a:pt x="410713" y="901504"/>
                      <a:pt x="410283" y="896995"/>
                      <a:pt x="412757" y="893882"/>
                    </a:cubicBezTo>
                    <a:cubicBezTo>
                      <a:pt x="415230" y="890876"/>
                      <a:pt x="419747" y="890447"/>
                      <a:pt x="422865" y="892916"/>
                    </a:cubicBezTo>
                    <a:cubicBezTo>
                      <a:pt x="460290" y="922544"/>
                      <a:pt x="496531" y="955823"/>
                      <a:pt x="530407" y="991462"/>
                    </a:cubicBezTo>
                    <a:cubicBezTo>
                      <a:pt x="547183" y="1009175"/>
                      <a:pt x="563315" y="1027424"/>
                      <a:pt x="578693" y="1045996"/>
                    </a:cubicBezTo>
                    <a:cubicBezTo>
                      <a:pt x="594394" y="1064996"/>
                      <a:pt x="609235" y="1084319"/>
                      <a:pt x="623323" y="1103642"/>
                    </a:cubicBezTo>
                    <a:cubicBezTo>
                      <a:pt x="633324" y="1117597"/>
                      <a:pt x="643325" y="1131553"/>
                      <a:pt x="653112" y="1145615"/>
                    </a:cubicBezTo>
                    <a:cubicBezTo>
                      <a:pt x="662790" y="1159785"/>
                      <a:pt x="672254" y="1174170"/>
                      <a:pt x="681395" y="1188662"/>
                    </a:cubicBezTo>
                    <a:cubicBezTo>
                      <a:pt x="686987" y="1197572"/>
                      <a:pt x="699247" y="1217969"/>
                      <a:pt x="705484" y="1227523"/>
                    </a:cubicBezTo>
                    <a:cubicBezTo>
                      <a:pt x="706667" y="1228167"/>
                      <a:pt x="707743" y="1229240"/>
                      <a:pt x="708388" y="1230528"/>
                    </a:cubicBezTo>
                    <a:cubicBezTo>
                      <a:pt x="709463" y="1232568"/>
                      <a:pt x="710001" y="1233749"/>
                      <a:pt x="710108" y="1234393"/>
                    </a:cubicBezTo>
                    <a:cubicBezTo>
                      <a:pt x="711614" y="1239116"/>
                      <a:pt x="708603" y="1241478"/>
                      <a:pt x="707635" y="1242229"/>
                    </a:cubicBezTo>
                    <a:cubicBezTo>
                      <a:pt x="707420" y="1242444"/>
                      <a:pt x="706667" y="1242551"/>
                      <a:pt x="706344" y="1242766"/>
                    </a:cubicBezTo>
                    <a:cubicBezTo>
                      <a:pt x="752802" y="1264021"/>
                      <a:pt x="799690" y="1285598"/>
                      <a:pt x="845933" y="1306209"/>
                    </a:cubicBezTo>
                    <a:cubicBezTo>
                      <a:pt x="860774" y="1312865"/>
                      <a:pt x="875722" y="1319306"/>
                      <a:pt x="890670" y="1325747"/>
                    </a:cubicBezTo>
                    <a:cubicBezTo>
                      <a:pt x="909060" y="1333691"/>
                      <a:pt x="927557" y="1341420"/>
                      <a:pt x="946054" y="1349149"/>
                    </a:cubicBezTo>
                    <a:cubicBezTo>
                      <a:pt x="931751" y="1324459"/>
                      <a:pt x="891531" y="1255755"/>
                      <a:pt x="845611" y="1179860"/>
                    </a:cubicBezTo>
                    <a:cubicBezTo>
                      <a:pt x="836147" y="1164187"/>
                      <a:pt x="826468" y="1148192"/>
                      <a:pt x="816790" y="1132197"/>
                    </a:cubicBezTo>
                    <a:cubicBezTo>
                      <a:pt x="802056" y="1108043"/>
                      <a:pt x="787431" y="1083890"/>
                      <a:pt x="773235" y="1061024"/>
                    </a:cubicBezTo>
                    <a:cubicBezTo>
                      <a:pt x="740220" y="1007994"/>
                      <a:pt x="710001" y="962049"/>
                      <a:pt x="689353" y="939506"/>
                    </a:cubicBezTo>
                    <a:cubicBezTo>
                      <a:pt x="686665" y="936607"/>
                      <a:pt x="686880" y="932098"/>
                      <a:pt x="689783" y="929415"/>
                    </a:cubicBezTo>
                    <a:cubicBezTo>
                      <a:pt x="692579" y="926731"/>
                      <a:pt x="697096" y="926838"/>
                      <a:pt x="699784" y="929737"/>
                    </a:cubicBezTo>
                    <a:cubicBezTo>
                      <a:pt x="717959" y="948630"/>
                      <a:pt x="743876" y="983733"/>
                      <a:pt x="772267" y="1026243"/>
                    </a:cubicBezTo>
                    <a:cubicBezTo>
                      <a:pt x="786248" y="1047176"/>
                      <a:pt x="800981" y="1069934"/>
                      <a:pt x="815499" y="1093336"/>
                    </a:cubicBezTo>
                    <a:cubicBezTo>
                      <a:pt x="836577" y="1127259"/>
                      <a:pt x="857548" y="1162684"/>
                      <a:pt x="876797" y="1196069"/>
                    </a:cubicBezTo>
                    <a:cubicBezTo>
                      <a:pt x="925836" y="1281197"/>
                      <a:pt x="963906" y="1352799"/>
                      <a:pt x="963906" y="1352799"/>
                    </a:cubicBezTo>
                    <a:cubicBezTo>
                      <a:pt x="964659" y="1354087"/>
                      <a:pt x="963046" y="1355053"/>
                      <a:pt x="962938" y="1356341"/>
                    </a:cubicBezTo>
                    <a:cubicBezTo>
                      <a:pt x="998965" y="1371370"/>
                      <a:pt x="1035206" y="1386399"/>
                      <a:pt x="1070910" y="1402072"/>
                    </a:cubicBezTo>
                    <a:cubicBezTo>
                      <a:pt x="1071878" y="1402501"/>
                      <a:pt x="1076395" y="1404756"/>
                      <a:pt x="1081879" y="1407439"/>
                    </a:cubicBezTo>
                    <a:cubicBezTo>
                      <a:pt x="1074997" y="1388116"/>
                      <a:pt x="1063274" y="1353335"/>
                      <a:pt x="1052735" y="1324137"/>
                    </a:cubicBezTo>
                    <a:cubicBezTo>
                      <a:pt x="1047036" y="1308571"/>
                      <a:pt x="1041873" y="1294938"/>
                      <a:pt x="1038110" y="1286994"/>
                    </a:cubicBezTo>
                    <a:cubicBezTo>
                      <a:pt x="1028108" y="1265631"/>
                      <a:pt x="1012837" y="1238579"/>
                      <a:pt x="995308" y="1208951"/>
                    </a:cubicBezTo>
                    <a:cubicBezTo>
                      <a:pt x="980898" y="1184583"/>
                      <a:pt x="964874" y="1158605"/>
                      <a:pt x="948528" y="1132626"/>
                    </a:cubicBezTo>
                    <a:cubicBezTo>
                      <a:pt x="912394" y="1075195"/>
                      <a:pt x="874754" y="1018622"/>
                      <a:pt x="848622" y="984055"/>
                    </a:cubicBezTo>
                    <a:cubicBezTo>
                      <a:pt x="846256" y="980942"/>
                      <a:pt x="846794" y="976541"/>
                      <a:pt x="849912" y="974072"/>
                    </a:cubicBezTo>
                    <a:cubicBezTo>
                      <a:pt x="853031" y="971710"/>
                      <a:pt x="857548" y="972247"/>
                      <a:pt x="859914" y="975360"/>
                    </a:cubicBezTo>
                    <a:cubicBezTo>
                      <a:pt x="880454" y="1001016"/>
                      <a:pt x="908200" y="1038803"/>
                      <a:pt x="936483" y="1080455"/>
                    </a:cubicBezTo>
                    <a:cubicBezTo>
                      <a:pt x="952507" y="1103964"/>
                      <a:pt x="968638" y="1128654"/>
                      <a:pt x="983909" y="1152915"/>
                    </a:cubicBezTo>
                    <a:cubicBezTo>
                      <a:pt x="994340" y="1169769"/>
                      <a:pt x="1004449" y="1186515"/>
                      <a:pt x="1013590" y="1202510"/>
                    </a:cubicBezTo>
                    <a:cubicBezTo>
                      <a:pt x="1030474" y="1231709"/>
                      <a:pt x="1044455" y="1258546"/>
                      <a:pt x="1053918" y="1279694"/>
                    </a:cubicBezTo>
                    <a:cubicBezTo>
                      <a:pt x="1057682" y="1288067"/>
                      <a:pt x="1062844" y="1302452"/>
                      <a:pt x="1068329" y="1318769"/>
                    </a:cubicBezTo>
                    <a:cubicBezTo>
                      <a:pt x="1079190" y="1351403"/>
                      <a:pt x="1091450" y="1392196"/>
                      <a:pt x="1097150" y="1409479"/>
                    </a:cubicBezTo>
                    <a:cubicBezTo>
                      <a:pt x="1097795" y="1411196"/>
                      <a:pt x="1095860" y="1412055"/>
                      <a:pt x="1095107" y="1413666"/>
                    </a:cubicBezTo>
                    <a:cubicBezTo>
                      <a:pt x="1105646" y="1418496"/>
                      <a:pt x="1117045" y="1423434"/>
                      <a:pt x="1124035" y="1425366"/>
                    </a:cubicBezTo>
                    <a:cubicBezTo>
                      <a:pt x="1124573" y="1425474"/>
                      <a:pt x="1125111" y="1425796"/>
                      <a:pt x="1125541" y="1425903"/>
                    </a:cubicBezTo>
                    <a:cubicBezTo>
                      <a:pt x="1124788" y="1426548"/>
                      <a:pt x="1123928" y="1427406"/>
                      <a:pt x="1123713" y="1427728"/>
                    </a:cubicBezTo>
                    <a:cubicBezTo>
                      <a:pt x="1124358" y="1426977"/>
                      <a:pt x="1125111" y="1426440"/>
                      <a:pt x="1125971" y="1426118"/>
                    </a:cubicBezTo>
                    <a:cubicBezTo>
                      <a:pt x="1126509" y="1426333"/>
                      <a:pt x="1126939" y="1426333"/>
                      <a:pt x="1126939" y="1426011"/>
                    </a:cubicBezTo>
                    <a:cubicBezTo>
                      <a:pt x="1126939" y="1425903"/>
                      <a:pt x="1126939" y="1425796"/>
                      <a:pt x="1126939" y="1425796"/>
                    </a:cubicBezTo>
                    <a:cubicBezTo>
                      <a:pt x="1129090" y="1425152"/>
                      <a:pt x="1131563" y="1425689"/>
                      <a:pt x="1133284" y="1427406"/>
                    </a:cubicBezTo>
                    <a:cubicBezTo>
                      <a:pt x="1136080" y="1429983"/>
                      <a:pt x="1136188" y="1434276"/>
                      <a:pt x="1133606" y="1437068"/>
                    </a:cubicBezTo>
                    <a:cubicBezTo>
                      <a:pt x="1132531" y="1438248"/>
                      <a:pt x="1130703" y="1439322"/>
                      <a:pt x="1128122" y="1439644"/>
                    </a:cubicBezTo>
                    <a:cubicBezTo>
                      <a:pt x="1125541" y="1439859"/>
                      <a:pt x="1120164" y="1438785"/>
                      <a:pt x="1113711" y="1436531"/>
                    </a:cubicBezTo>
                    <a:cubicBezTo>
                      <a:pt x="1096612" y="1430519"/>
                      <a:pt x="1068436" y="1416779"/>
                      <a:pt x="1065425" y="1415491"/>
                    </a:cubicBezTo>
                    <a:cubicBezTo>
                      <a:pt x="1064242" y="1417101"/>
                      <a:pt x="1063705" y="1419462"/>
                      <a:pt x="1061446" y="1419462"/>
                    </a:cubicBezTo>
                    <a:cubicBezTo>
                      <a:pt x="1060801" y="1419462"/>
                      <a:pt x="1060156" y="1419355"/>
                      <a:pt x="1059510" y="1419248"/>
                    </a:cubicBezTo>
                    <a:cubicBezTo>
                      <a:pt x="1058650" y="1420321"/>
                      <a:pt x="1057682" y="1421502"/>
                      <a:pt x="1056822" y="1422683"/>
                    </a:cubicBezTo>
                    <a:cubicBezTo>
                      <a:pt x="1051015" y="1430519"/>
                      <a:pt x="1044024" y="1441039"/>
                      <a:pt x="1039185" y="1445763"/>
                    </a:cubicBezTo>
                    <a:cubicBezTo>
                      <a:pt x="1028538" y="1455746"/>
                      <a:pt x="1017892" y="1465730"/>
                      <a:pt x="1006815" y="1475284"/>
                    </a:cubicBezTo>
                    <a:cubicBezTo>
                      <a:pt x="995739" y="1484945"/>
                      <a:pt x="984446" y="1494177"/>
                      <a:pt x="972725" y="1503087"/>
                    </a:cubicBezTo>
                    <a:cubicBezTo>
                      <a:pt x="956701" y="1515003"/>
                      <a:pt x="940032" y="1526060"/>
                      <a:pt x="922825" y="1536043"/>
                    </a:cubicBezTo>
                    <a:cubicBezTo>
                      <a:pt x="905511" y="1545919"/>
                      <a:pt x="887659" y="1554722"/>
                      <a:pt x="869377" y="1562666"/>
                    </a:cubicBezTo>
                    <a:cubicBezTo>
                      <a:pt x="832921" y="1578339"/>
                      <a:pt x="794851" y="1590040"/>
                      <a:pt x="756136" y="1599057"/>
                    </a:cubicBezTo>
                    <a:cubicBezTo>
                      <a:pt x="752265" y="1599916"/>
                      <a:pt x="748393" y="1597662"/>
                      <a:pt x="747533" y="1593797"/>
                    </a:cubicBezTo>
                    <a:cubicBezTo>
                      <a:pt x="746565" y="1590040"/>
                      <a:pt x="748823" y="1586175"/>
                      <a:pt x="752695" y="1585209"/>
                    </a:cubicBezTo>
                    <a:cubicBezTo>
                      <a:pt x="790119" y="1575118"/>
                      <a:pt x="826683" y="1561914"/>
                      <a:pt x="861742" y="1545705"/>
                    </a:cubicBezTo>
                    <a:cubicBezTo>
                      <a:pt x="879271" y="1537654"/>
                      <a:pt x="896478" y="1528851"/>
                      <a:pt x="913147" y="1519297"/>
                    </a:cubicBezTo>
                    <a:cubicBezTo>
                      <a:pt x="929815" y="1509743"/>
                      <a:pt x="946162" y="1499545"/>
                      <a:pt x="961863" y="1488273"/>
                    </a:cubicBezTo>
                    <a:cubicBezTo>
                      <a:pt x="973477" y="1480007"/>
                      <a:pt x="984769" y="1471312"/>
                      <a:pt x="995846" y="1462294"/>
                    </a:cubicBezTo>
                    <a:cubicBezTo>
                      <a:pt x="1007030" y="1453170"/>
                      <a:pt x="1017892" y="1443831"/>
                      <a:pt x="1028646" y="1434384"/>
                    </a:cubicBezTo>
                    <a:cubicBezTo>
                      <a:pt x="1034023" y="1429661"/>
                      <a:pt x="1042196" y="1417638"/>
                      <a:pt x="1048111" y="1410660"/>
                    </a:cubicBezTo>
                    <a:cubicBezTo>
                      <a:pt x="1048864" y="1409801"/>
                      <a:pt x="1049186" y="1409801"/>
                      <a:pt x="1049939" y="1409157"/>
                    </a:cubicBezTo>
                    <a:cubicBezTo>
                      <a:pt x="1017247" y="1395416"/>
                      <a:pt x="984446" y="1382212"/>
                      <a:pt x="951647" y="1368901"/>
                    </a:cubicBezTo>
                    <a:cubicBezTo>
                      <a:pt x="950249" y="1370726"/>
                      <a:pt x="949065" y="1372443"/>
                      <a:pt x="945947" y="1374591"/>
                    </a:cubicBezTo>
                    <a:cubicBezTo>
                      <a:pt x="926912" y="1387580"/>
                      <a:pt x="868624" y="1410445"/>
                      <a:pt x="865506" y="1412055"/>
                    </a:cubicBezTo>
                    <a:cubicBezTo>
                      <a:pt x="835287" y="1427514"/>
                      <a:pt x="804745" y="1442328"/>
                      <a:pt x="773343" y="1455209"/>
                    </a:cubicBezTo>
                    <a:cubicBezTo>
                      <a:pt x="752372" y="1463905"/>
                      <a:pt x="731079" y="1471741"/>
                      <a:pt x="709463" y="1478719"/>
                    </a:cubicBezTo>
                    <a:cubicBezTo>
                      <a:pt x="655477" y="1496002"/>
                      <a:pt x="599771" y="1507381"/>
                      <a:pt x="542559" y="1511246"/>
                    </a:cubicBezTo>
                    <a:cubicBezTo>
                      <a:pt x="538688" y="1511568"/>
                      <a:pt x="535246" y="1508669"/>
                      <a:pt x="534924" y="1504697"/>
                    </a:cubicBezTo>
                    <a:cubicBezTo>
                      <a:pt x="534601" y="1500833"/>
                      <a:pt x="537505" y="1497398"/>
                      <a:pt x="541376" y="1497076"/>
                    </a:cubicBezTo>
                    <a:cubicBezTo>
                      <a:pt x="586006" y="1492674"/>
                      <a:pt x="629345" y="1483228"/>
                      <a:pt x="671824" y="1470668"/>
                    </a:cubicBezTo>
                    <a:cubicBezTo>
                      <a:pt x="697311" y="1463153"/>
                      <a:pt x="722476" y="1454351"/>
                      <a:pt x="747425" y="1444797"/>
                    </a:cubicBezTo>
                    <a:cubicBezTo>
                      <a:pt x="784957" y="1430519"/>
                      <a:pt x="821844" y="1414524"/>
                      <a:pt x="857978" y="1397026"/>
                    </a:cubicBezTo>
                    <a:cubicBezTo>
                      <a:pt x="861096" y="1395524"/>
                      <a:pt x="918094" y="1375342"/>
                      <a:pt x="937666" y="1363212"/>
                    </a:cubicBezTo>
                    <a:cubicBezTo>
                      <a:pt x="927342" y="1359025"/>
                      <a:pt x="917126" y="1354838"/>
                      <a:pt x="906801" y="1350544"/>
                    </a:cubicBezTo>
                    <a:cubicBezTo>
                      <a:pt x="884110" y="1341205"/>
                      <a:pt x="861527" y="1331758"/>
                      <a:pt x="839051" y="1321990"/>
                    </a:cubicBezTo>
                    <a:cubicBezTo>
                      <a:pt x="818403" y="1312972"/>
                      <a:pt x="797432" y="1303311"/>
                      <a:pt x="776784" y="1294186"/>
                    </a:cubicBezTo>
                    <a:cubicBezTo>
                      <a:pt x="757104" y="1300735"/>
                      <a:pt x="689245" y="1322634"/>
                      <a:pt x="604933" y="1341312"/>
                    </a:cubicBezTo>
                    <a:cubicBezTo>
                      <a:pt x="566541" y="1349900"/>
                      <a:pt x="525030" y="1357630"/>
                      <a:pt x="483304" y="1362890"/>
                    </a:cubicBezTo>
                    <a:cubicBezTo>
                      <a:pt x="455558" y="1366325"/>
                      <a:pt x="427812" y="1368472"/>
                      <a:pt x="400927" y="1369223"/>
                    </a:cubicBezTo>
                    <a:close/>
                    <a:moveTo>
                      <a:pt x="1054671" y="1413880"/>
                    </a:moveTo>
                    <a:cubicBezTo>
                      <a:pt x="1054563" y="1413451"/>
                      <a:pt x="1054563" y="1413129"/>
                      <a:pt x="1054563" y="1412699"/>
                    </a:cubicBezTo>
                    <a:cubicBezTo>
                      <a:pt x="1054563" y="1412592"/>
                      <a:pt x="1054563" y="1412377"/>
                      <a:pt x="1054456" y="1412377"/>
                    </a:cubicBezTo>
                    <a:cubicBezTo>
                      <a:pt x="1053596" y="1412485"/>
                      <a:pt x="1053918" y="1413236"/>
                      <a:pt x="1054671" y="1413880"/>
                    </a:cubicBezTo>
                    <a:close/>
                    <a:moveTo>
                      <a:pt x="1435690" y="394925"/>
                    </a:moveTo>
                    <a:cubicBezTo>
                      <a:pt x="1431066" y="407377"/>
                      <a:pt x="1426012" y="419615"/>
                      <a:pt x="1421387" y="431960"/>
                    </a:cubicBezTo>
                    <a:cubicBezTo>
                      <a:pt x="1419451" y="437435"/>
                      <a:pt x="1417516" y="442802"/>
                      <a:pt x="1415688" y="448384"/>
                    </a:cubicBezTo>
                    <a:cubicBezTo>
                      <a:pt x="1413322" y="455577"/>
                      <a:pt x="1407514" y="473611"/>
                      <a:pt x="1406224" y="478764"/>
                    </a:cubicBezTo>
                    <a:cubicBezTo>
                      <a:pt x="1404933" y="483810"/>
                      <a:pt x="1407622" y="486815"/>
                      <a:pt x="1407945" y="487137"/>
                    </a:cubicBezTo>
                    <a:cubicBezTo>
                      <a:pt x="1408375" y="487459"/>
                      <a:pt x="1416440" y="491109"/>
                      <a:pt x="1419774" y="482843"/>
                    </a:cubicBezTo>
                    <a:cubicBezTo>
                      <a:pt x="1420204" y="481985"/>
                      <a:pt x="1420419" y="481126"/>
                      <a:pt x="1420419" y="480160"/>
                    </a:cubicBezTo>
                    <a:cubicBezTo>
                      <a:pt x="1422785" y="473504"/>
                      <a:pt x="1428055" y="459656"/>
                      <a:pt x="1430421" y="453537"/>
                    </a:cubicBezTo>
                    <a:cubicBezTo>
                      <a:pt x="1432464" y="448384"/>
                      <a:pt x="1434615" y="443232"/>
                      <a:pt x="1436766" y="438079"/>
                    </a:cubicBezTo>
                    <a:cubicBezTo>
                      <a:pt x="1442035" y="425948"/>
                      <a:pt x="1447520" y="413818"/>
                      <a:pt x="1452682" y="401688"/>
                    </a:cubicBezTo>
                    <a:cubicBezTo>
                      <a:pt x="1458059" y="388591"/>
                      <a:pt x="1463436" y="375602"/>
                      <a:pt x="1468275" y="362398"/>
                    </a:cubicBezTo>
                    <a:cubicBezTo>
                      <a:pt x="1473222" y="349087"/>
                      <a:pt x="1477739" y="335775"/>
                      <a:pt x="1482041" y="322357"/>
                    </a:cubicBezTo>
                    <a:cubicBezTo>
                      <a:pt x="1490429" y="295520"/>
                      <a:pt x="1497526" y="268253"/>
                      <a:pt x="1503549" y="240450"/>
                    </a:cubicBezTo>
                    <a:cubicBezTo>
                      <a:pt x="1504409" y="236585"/>
                      <a:pt x="1502151" y="232720"/>
                      <a:pt x="1498279" y="231862"/>
                    </a:cubicBezTo>
                    <a:cubicBezTo>
                      <a:pt x="1494408" y="230896"/>
                      <a:pt x="1490644" y="233257"/>
                      <a:pt x="1489676" y="237014"/>
                    </a:cubicBezTo>
                    <a:cubicBezTo>
                      <a:pt x="1483761" y="258592"/>
                      <a:pt x="1476986" y="279739"/>
                      <a:pt x="1469888" y="300780"/>
                    </a:cubicBezTo>
                    <a:cubicBezTo>
                      <a:pt x="1464511" y="316560"/>
                      <a:pt x="1458812" y="332233"/>
                      <a:pt x="1453112" y="347906"/>
                    </a:cubicBezTo>
                    <a:cubicBezTo>
                      <a:pt x="1447412" y="363579"/>
                      <a:pt x="1441713" y="379252"/>
                      <a:pt x="1435690" y="394925"/>
                    </a:cubicBezTo>
                    <a:close/>
                    <a:moveTo>
                      <a:pt x="1496129" y="192787"/>
                    </a:moveTo>
                    <a:cubicBezTo>
                      <a:pt x="1495376" y="192787"/>
                      <a:pt x="1497419" y="193109"/>
                      <a:pt x="1496559" y="193216"/>
                    </a:cubicBezTo>
                    <a:cubicBezTo>
                      <a:pt x="1495376" y="193216"/>
                      <a:pt x="1497096" y="193431"/>
                      <a:pt x="1497634" y="193646"/>
                    </a:cubicBezTo>
                    <a:lnTo>
                      <a:pt x="1497742" y="192894"/>
                    </a:lnTo>
                    <a:cubicBezTo>
                      <a:pt x="1495806" y="191284"/>
                      <a:pt x="1497849" y="189781"/>
                      <a:pt x="1496881" y="191069"/>
                    </a:cubicBezTo>
                    <a:cubicBezTo>
                      <a:pt x="1496774" y="191176"/>
                      <a:pt x="1496559" y="191391"/>
                      <a:pt x="1496344" y="191606"/>
                    </a:cubicBezTo>
                    <a:cubicBezTo>
                      <a:pt x="1495913" y="192143"/>
                      <a:pt x="1495806" y="190747"/>
                      <a:pt x="1495591" y="191499"/>
                    </a:cubicBezTo>
                    <a:cubicBezTo>
                      <a:pt x="1495376" y="192035"/>
                      <a:pt x="1496559" y="192357"/>
                      <a:pt x="1495913" y="192357"/>
                    </a:cubicBezTo>
                    <a:cubicBezTo>
                      <a:pt x="1495376" y="192465"/>
                      <a:pt x="1496666" y="192679"/>
                      <a:pt x="1496129" y="192787"/>
                    </a:cubicBezTo>
                    <a:close/>
                    <a:moveTo>
                      <a:pt x="1497742" y="193646"/>
                    </a:moveTo>
                    <a:lnTo>
                      <a:pt x="1497742" y="193646"/>
                    </a:lnTo>
                    <a:lnTo>
                      <a:pt x="1497634" y="193753"/>
                    </a:lnTo>
                    <a:lnTo>
                      <a:pt x="1497634" y="193860"/>
                    </a:lnTo>
                    <a:lnTo>
                      <a:pt x="1497311" y="193860"/>
                    </a:lnTo>
                    <a:cubicBezTo>
                      <a:pt x="1497096" y="193860"/>
                      <a:pt x="1497419" y="193968"/>
                      <a:pt x="1497634" y="193968"/>
                    </a:cubicBezTo>
                    <a:cubicBezTo>
                      <a:pt x="1496666" y="197188"/>
                      <a:pt x="1498279" y="200731"/>
                      <a:pt x="1501398" y="202126"/>
                    </a:cubicBezTo>
                    <a:cubicBezTo>
                      <a:pt x="1504839" y="203629"/>
                      <a:pt x="1508926" y="202126"/>
                      <a:pt x="1510432" y="198691"/>
                    </a:cubicBezTo>
                    <a:cubicBezTo>
                      <a:pt x="1513443" y="199228"/>
                      <a:pt x="1509463" y="198906"/>
                      <a:pt x="1512367" y="199228"/>
                    </a:cubicBezTo>
                    <a:cubicBezTo>
                      <a:pt x="1513335" y="199442"/>
                      <a:pt x="1512582" y="199442"/>
                      <a:pt x="1513443" y="198906"/>
                    </a:cubicBezTo>
                    <a:cubicBezTo>
                      <a:pt x="1513443" y="198798"/>
                      <a:pt x="1513550" y="198691"/>
                      <a:pt x="1513550" y="198584"/>
                    </a:cubicBezTo>
                    <a:cubicBezTo>
                      <a:pt x="1513335" y="197725"/>
                      <a:pt x="1514088" y="198047"/>
                      <a:pt x="1513335" y="197510"/>
                    </a:cubicBezTo>
                    <a:cubicBezTo>
                      <a:pt x="1512152" y="196651"/>
                      <a:pt x="1514303" y="197081"/>
                      <a:pt x="1512905" y="196437"/>
                    </a:cubicBezTo>
                    <a:cubicBezTo>
                      <a:pt x="1512152" y="196007"/>
                      <a:pt x="1513550" y="196222"/>
                      <a:pt x="1512690" y="195900"/>
                    </a:cubicBezTo>
                    <a:cubicBezTo>
                      <a:pt x="1510647" y="195148"/>
                      <a:pt x="1514088" y="195470"/>
                      <a:pt x="1511830" y="194826"/>
                    </a:cubicBezTo>
                    <a:cubicBezTo>
                      <a:pt x="1512045" y="190962"/>
                      <a:pt x="1509033" y="187527"/>
                      <a:pt x="1505162" y="187312"/>
                    </a:cubicBezTo>
                    <a:cubicBezTo>
                      <a:pt x="1501506" y="187097"/>
                      <a:pt x="1498494" y="189566"/>
                      <a:pt x="1497742" y="192894"/>
                    </a:cubicBezTo>
                    <a:lnTo>
                      <a:pt x="1497957" y="193109"/>
                    </a:lnTo>
                    <a:cubicBezTo>
                      <a:pt x="1497849" y="193323"/>
                      <a:pt x="1497742" y="193431"/>
                      <a:pt x="1497742" y="193646"/>
                    </a:cubicBezTo>
                    <a:close/>
                    <a:moveTo>
                      <a:pt x="1463221" y="1132411"/>
                    </a:moveTo>
                    <a:cubicBezTo>
                      <a:pt x="1449133" y="1141321"/>
                      <a:pt x="1434722" y="1149909"/>
                      <a:pt x="1420097" y="1158068"/>
                    </a:cubicBezTo>
                    <a:cubicBezTo>
                      <a:pt x="1405471" y="1166226"/>
                      <a:pt x="1390738" y="1173956"/>
                      <a:pt x="1375897" y="1181577"/>
                    </a:cubicBezTo>
                    <a:cubicBezTo>
                      <a:pt x="1372133" y="1183510"/>
                      <a:pt x="1344818" y="1191453"/>
                      <a:pt x="1335354" y="1192741"/>
                    </a:cubicBezTo>
                    <a:cubicBezTo>
                      <a:pt x="1333956" y="1207878"/>
                      <a:pt x="1332343" y="1223014"/>
                      <a:pt x="1331053" y="1238257"/>
                    </a:cubicBezTo>
                    <a:lnTo>
                      <a:pt x="1323847" y="1344962"/>
                    </a:lnTo>
                    <a:lnTo>
                      <a:pt x="1320191" y="1380710"/>
                    </a:lnTo>
                    <a:cubicBezTo>
                      <a:pt x="1319976" y="1382964"/>
                      <a:pt x="1319008" y="1385970"/>
                      <a:pt x="1317717" y="1389083"/>
                    </a:cubicBezTo>
                    <a:cubicBezTo>
                      <a:pt x="1317072" y="1390478"/>
                      <a:pt x="1315889" y="1392410"/>
                      <a:pt x="1315029" y="1393913"/>
                    </a:cubicBezTo>
                    <a:cubicBezTo>
                      <a:pt x="1315996" y="1394880"/>
                      <a:pt x="1316642" y="1396168"/>
                      <a:pt x="1316749" y="1397671"/>
                    </a:cubicBezTo>
                    <a:cubicBezTo>
                      <a:pt x="1317287" y="1401428"/>
                      <a:pt x="1314599" y="1404863"/>
                      <a:pt x="1310942" y="1405292"/>
                    </a:cubicBezTo>
                    <a:cubicBezTo>
                      <a:pt x="1307931" y="1405722"/>
                      <a:pt x="1305780" y="1404863"/>
                      <a:pt x="1304382" y="1403897"/>
                    </a:cubicBezTo>
                    <a:cubicBezTo>
                      <a:pt x="1302124" y="1402179"/>
                      <a:pt x="1300403" y="1399281"/>
                      <a:pt x="1301048" y="1394987"/>
                    </a:cubicBezTo>
                    <a:cubicBezTo>
                      <a:pt x="1301586" y="1391015"/>
                      <a:pt x="1305995" y="1383500"/>
                      <a:pt x="1306426" y="1379207"/>
                    </a:cubicBezTo>
                    <a:lnTo>
                      <a:pt x="1309652" y="1343996"/>
                    </a:lnTo>
                    <a:lnTo>
                      <a:pt x="1315674" y="1237077"/>
                    </a:lnTo>
                    <a:cubicBezTo>
                      <a:pt x="1316104" y="1231172"/>
                      <a:pt x="1316749" y="1225268"/>
                      <a:pt x="1317180" y="1219257"/>
                    </a:cubicBezTo>
                    <a:cubicBezTo>
                      <a:pt x="1316534" y="1220545"/>
                      <a:pt x="1315674" y="1221511"/>
                      <a:pt x="1314491" y="1222155"/>
                    </a:cubicBezTo>
                    <a:cubicBezTo>
                      <a:pt x="1313093" y="1222907"/>
                      <a:pt x="1311157" y="1223336"/>
                      <a:pt x="1308684" y="1222370"/>
                    </a:cubicBezTo>
                    <a:cubicBezTo>
                      <a:pt x="1308254" y="1222155"/>
                      <a:pt x="1307071" y="1221618"/>
                      <a:pt x="1305780" y="1220223"/>
                    </a:cubicBezTo>
                    <a:cubicBezTo>
                      <a:pt x="1304167" y="1218505"/>
                      <a:pt x="1299113" y="1211528"/>
                      <a:pt x="1296639" y="1209059"/>
                    </a:cubicBezTo>
                    <a:cubicBezTo>
                      <a:pt x="1291692" y="1204013"/>
                      <a:pt x="1286745" y="1199075"/>
                      <a:pt x="1281691" y="1194137"/>
                    </a:cubicBezTo>
                    <a:cubicBezTo>
                      <a:pt x="1278357" y="1190917"/>
                      <a:pt x="1275024" y="1187803"/>
                      <a:pt x="1271475" y="1184690"/>
                    </a:cubicBezTo>
                    <a:cubicBezTo>
                      <a:pt x="1254375" y="1169661"/>
                      <a:pt x="1237169" y="1154740"/>
                      <a:pt x="1220500" y="1139282"/>
                    </a:cubicBezTo>
                    <a:cubicBezTo>
                      <a:pt x="1209208" y="1128976"/>
                      <a:pt x="1198239" y="1118349"/>
                      <a:pt x="1187485" y="1107399"/>
                    </a:cubicBezTo>
                    <a:cubicBezTo>
                      <a:pt x="1165761" y="1085178"/>
                      <a:pt x="1143608" y="1060380"/>
                      <a:pt x="1122960" y="1033436"/>
                    </a:cubicBezTo>
                    <a:cubicBezTo>
                      <a:pt x="1109840" y="1016260"/>
                      <a:pt x="1097258" y="998118"/>
                      <a:pt x="1085643" y="979547"/>
                    </a:cubicBezTo>
                    <a:cubicBezTo>
                      <a:pt x="1055747" y="931669"/>
                      <a:pt x="1032195" y="880142"/>
                      <a:pt x="1020795" y="829258"/>
                    </a:cubicBezTo>
                    <a:cubicBezTo>
                      <a:pt x="1019828" y="825394"/>
                      <a:pt x="1022194" y="821529"/>
                      <a:pt x="1026065" y="820670"/>
                    </a:cubicBezTo>
                    <a:cubicBezTo>
                      <a:pt x="1029829" y="819704"/>
                      <a:pt x="1033700" y="822066"/>
                      <a:pt x="1034668" y="825930"/>
                    </a:cubicBezTo>
                    <a:cubicBezTo>
                      <a:pt x="1044670" y="865327"/>
                      <a:pt x="1062522" y="904724"/>
                      <a:pt x="1084568" y="942404"/>
                    </a:cubicBezTo>
                    <a:cubicBezTo>
                      <a:pt x="1100699" y="969993"/>
                      <a:pt x="1119088" y="996615"/>
                      <a:pt x="1138338" y="1021735"/>
                    </a:cubicBezTo>
                    <a:cubicBezTo>
                      <a:pt x="1158556" y="1048035"/>
                      <a:pt x="1179527" y="1072833"/>
                      <a:pt x="1200497" y="1094947"/>
                    </a:cubicBezTo>
                    <a:cubicBezTo>
                      <a:pt x="1210821" y="1105789"/>
                      <a:pt x="1221468" y="1116416"/>
                      <a:pt x="1232222" y="1126829"/>
                    </a:cubicBezTo>
                    <a:cubicBezTo>
                      <a:pt x="1248568" y="1142610"/>
                      <a:pt x="1265129" y="1157961"/>
                      <a:pt x="1281799" y="1173419"/>
                    </a:cubicBezTo>
                    <a:cubicBezTo>
                      <a:pt x="1285347" y="1176746"/>
                      <a:pt x="1288789" y="1180182"/>
                      <a:pt x="1292122" y="1183617"/>
                    </a:cubicBezTo>
                    <a:cubicBezTo>
                      <a:pt x="1297177" y="1188770"/>
                      <a:pt x="1301909" y="1194030"/>
                      <a:pt x="1306856" y="1199290"/>
                    </a:cubicBezTo>
                    <a:cubicBezTo>
                      <a:pt x="1308361" y="1200900"/>
                      <a:pt x="1310727" y="1205516"/>
                      <a:pt x="1312770" y="1208522"/>
                    </a:cubicBezTo>
                    <a:cubicBezTo>
                      <a:pt x="1313953" y="1208844"/>
                      <a:pt x="1315029" y="1209488"/>
                      <a:pt x="1315889" y="1210347"/>
                    </a:cubicBezTo>
                    <a:cubicBezTo>
                      <a:pt x="1315244" y="1210025"/>
                      <a:pt x="1314061" y="1209810"/>
                      <a:pt x="1313846" y="1209703"/>
                    </a:cubicBezTo>
                    <a:cubicBezTo>
                      <a:pt x="1313738" y="1209703"/>
                      <a:pt x="1313631" y="1209595"/>
                      <a:pt x="1313523" y="1209595"/>
                    </a:cubicBezTo>
                    <a:cubicBezTo>
                      <a:pt x="1314491" y="1210884"/>
                      <a:pt x="1315352" y="1211635"/>
                      <a:pt x="1315996" y="1211098"/>
                    </a:cubicBezTo>
                    <a:cubicBezTo>
                      <a:pt x="1316104" y="1210991"/>
                      <a:pt x="1316212" y="1210776"/>
                      <a:pt x="1316212" y="1210669"/>
                    </a:cubicBezTo>
                    <a:cubicBezTo>
                      <a:pt x="1316534" y="1211098"/>
                      <a:pt x="1316857" y="1211635"/>
                      <a:pt x="1317180" y="1212172"/>
                    </a:cubicBezTo>
                    <a:cubicBezTo>
                      <a:pt x="1318470" y="1214748"/>
                      <a:pt x="1317717" y="1215499"/>
                      <a:pt x="1317395" y="1216680"/>
                    </a:cubicBezTo>
                    <a:cubicBezTo>
                      <a:pt x="1320083" y="1181470"/>
                      <a:pt x="1322987" y="1146367"/>
                      <a:pt x="1326321" y="1111156"/>
                    </a:cubicBezTo>
                    <a:cubicBezTo>
                      <a:pt x="1328149" y="1092478"/>
                      <a:pt x="1330192" y="1073799"/>
                      <a:pt x="1332020" y="1055228"/>
                    </a:cubicBezTo>
                    <a:cubicBezTo>
                      <a:pt x="1325030" y="1048143"/>
                      <a:pt x="1306856" y="1036549"/>
                      <a:pt x="1303737" y="1033328"/>
                    </a:cubicBezTo>
                    <a:cubicBezTo>
                      <a:pt x="1289434" y="1019480"/>
                      <a:pt x="1275776" y="1004881"/>
                      <a:pt x="1262871" y="989530"/>
                    </a:cubicBezTo>
                    <a:cubicBezTo>
                      <a:pt x="1249966" y="974179"/>
                      <a:pt x="1237814" y="958184"/>
                      <a:pt x="1226630" y="941867"/>
                    </a:cubicBezTo>
                    <a:cubicBezTo>
                      <a:pt x="1213510" y="922652"/>
                      <a:pt x="1201573" y="902792"/>
                      <a:pt x="1190819" y="882181"/>
                    </a:cubicBezTo>
                    <a:cubicBezTo>
                      <a:pt x="1180064" y="861785"/>
                      <a:pt x="1170493" y="840637"/>
                      <a:pt x="1161675" y="819167"/>
                    </a:cubicBezTo>
                    <a:cubicBezTo>
                      <a:pt x="1151243" y="793618"/>
                      <a:pt x="1142102" y="767425"/>
                      <a:pt x="1133714" y="741125"/>
                    </a:cubicBezTo>
                    <a:cubicBezTo>
                      <a:pt x="1121024" y="701513"/>
                      <a:pt x="1110163" y="661472"/>
                      <a:pt x="1099408" y="622290"/>
                    </a:cubicBezTo>
                    <a:cubicBezTo>
                      <a:pt x="1098333" y="618425"/>
                      <a:pt x="1100591" y="614560"/>
                      <a:pt x="1104355" y="613380"/>
                    </a:cubicBezTo>
                    <a:cubicBezTo>
                      <a:pt x="1108119" y="612306"/>
                      <a:pt x="1112098" y="614560"/>
                      <a:pt x="1113174" y="618318"/>
                    </a:cubicBezTo>
                    <a:cubicBezTo>
                      <a:pt x="1124896" y="656963"/>
                      <a:pt x="1137048" y="696468"/>
                      <a:pt x="1150491" y="735543"/>
                    </a:cubicBezTo>
                    <a:cubicBezTo>
                      <a:pt x="1159417" y="761306"/>
                      <a:pt x="1168988" y="786855"/>
                      <a:pt x="1179419" y="811868"/>
                    </a:cubicBezTo>
                    <a:cubicBezTo>
                      <a:pt x="1188130" y="832801"/>
                      <a:pt x="1197486" y="853412"/>
                      <a:pt x="1207702" y="873379"/>
                    </a:cubicBezTo>
                    <a:cubicBezTo>
                      <a:pt x="1218026" y="893560"/>
                      <a:pt x="1229103" y="913098"/>
                      <a:pt x="1241471" y="931884"/>
                    </a:cubicBezTo>
                    <a:cubicBezTo>
                      <a:pt x="1252010" y="948093"/>
                      <a:pt x="1263516" y="963874"/>
                      <a:pt x="1275668" y="979117"/>
                    </a:cubicBezTo>
                    <a:cubicBezTo>
                      <a:pt x="1287821" y="994253"/>
                      <a:pt x="1300726" y="1008960"/>
                      <a:pt x="1314276" y="1022916"/>
                    </a:cubicBezTo>
                    <a:cubicBezTo>
                      <a:pt x="1316427" y="1025170"/>
                      <a:pt x="1325891" y="1032040"/>
                      <a:pt x="1333741" y="1038374"/>
                    </a:cubicBezTo>
                    <a:cubicBezTo>
                      <a:pt x="1337720" y="999836"/>
                      <a:pt x="1341592" y="961405"/>
                      <a:pt x="1345571" y="922866"/>
                    </a:cubicBezTo>
                    <a:cubicBezTo>
                      <a:pt x="1351593" y="864791"/>
                      <a:pt x="1356540" y="806608"/>
                      <a:pt x="1361594" y="748532"/>
                    </a:cubicBezTo>
                    <a:cubicBezTo>
                      <a:pt x="1359873" y="747136"/>
                      <a:pt x="1358260" y="745741"/>
                      <a:pt x="1356647" y="744345"/>
                    </a:cubicBezTo>
                    <a:cubicBezTo>
                      <a:pt x="1353851" y="741984"/>
                      <a:pt x="1351378" y="739407"/>
                      <a:pt x="1349657" y="736509"/>
                    </a:cubicBezTo>
                    <a:cubicBezTo>
                      <a:pt x="1339548" y="719333"/>
                      <a:pt x="1329224" y="702372"/>
                      <a:pt x="1319116" y="685196"/>
                    </a:cubicBezTo>
                    <a:cubicBezTo>
                      <a:pt x="1312448" y="673602"/>
                      <a:pt x="1305888" y="662009"/>
                      <a:pt x="1299543" y="650200"/>
                    </a:cubicBezTo>
                    <a:cubicBezTo>
                      <a:pt x="1285670" y="623900"/>
                      <a:pt x="1272873" y="597385"/>
                      <a:pt x="1261473" y="570440"/>
                    </a:cubicBezTo>
                    <a:cubicBezTo>
                      <a:pt x="1253838" y="552298"/>
                      <a:pt x="1246955" y="533941"/>
                      <a:pt x="1240610" y="515477"/>
                    </a:cubicBezTo>
                    <a:cubicBezTo>
                      <a:pt x="1224801" y="469317"/>
                      <a:pt x="1212864" y="421977"/>
                      <a:pt x="1203831" y="373133"/>
                    </a:cubicBezTo>
                    <a:cubicBezTo>
                      <a:pt x="1203078" y="369268"/>
                      <a:pt x="1205552" y="365511"/>
                      <a:pt x="1209423" y="364760"/>
                    </a:cubicBezTo>
                    <a:cubicBezTo>
                      <a:pt x="1213295" y="364008"/>
                      <a:pt x="1217059" y="366477"/>
                      <a:pt x="1217811" y="370342"/>
                    </a:cubicBezTo>
                    <a:cubicBezTo>
                      <a:pt x="1228135" y="418112"/>
                      <a:pt x="1241793" y="464165"/>
                      <a:pt x="1258247" y="509251"/>
                    </a:cubicBezTo>
                    <a:cubicBezTo>
                      <a:pt x="1264914" y="527286"/>
                      <a:pt x="1271905" y="545213"/>
                      <a:pt x="1279325" y="563033"/>
                    </a:cubicBezTo>
                    <a:cubicBezTo>
                      <a:pt x="1290402" y="589548"/>
                      <a:pt x="1302231" y="615956"/>
                      <a:pt x="1315352" y="642042"/>
                    </a:cubicBezTo>
                    <a:cubicBezTo>
                      <a:pt x="1321266" y="653850"/>
                      <a:pt x="1327396" y="665444"/>
                      <a:pt x="1333741" y="677038"/>
                    </a:cubicBezTo>
                    <a:cubicBezTo>
                      <a:pt x="1343205" y="694535"/>
                      <a:pt x="1352883" y="711819"/>
                      <a:pt x="1362455" y="729316"/>
                    </a:cubicBezTo>
                    <a:cubicBezTo>
                      <a:pt x="1362670" y="729638"/>
                      <a:pt x="1363100" y="729853"/>
                      <a:pt x="1363315" y="730175"/>
                    </a:cubicBezTo>
                    <a:cubicBezTo>
                      <a:pt x="1365143" y="708813"/>
                      <a:pt x="1367401" y="687450"/>
                      <a:pt x="1369230" y="666195"/>
                    </a:cubicBezTo>
                    <a:cubicBezTo>
                      <a:pt x="1373531" y="616385"/>
                      <a:pt x="1378586" y="566790"/>
                      <a:pt x="1382995" y="517088"/>
                    </a:cubicBezTo>
                    <a:cubicBezTo>
                      <a:pt x="1382135" y="515799"/>
                      <a:pt x="1380091" y="515370"/>
                      <a:pt x="1380199" y="513653"/>
                    </a:cubicBezTo>
                    <a:cubicBezTo>
                      <a:pt x="1380951" y="506353"/>
                      <a:pt x="1378801" y="497443"/>
                      <a:pt x="1375682" y="487889"/>
                    </a:cubicBezTo>
                    <a:cubicBezTo>
                      <a:pt x="1368477" y="465560"/>
                      <a:pt x="1355357" y="440548"/>
                      <a:pt x="1350087" y="424875"/>
                    </a:cubicBezTo>
                    <a:cubicBezTo>
                      <a:pt x="1343850" y="406089"/>
                      <a:pt x="1337828" y="387195"/>
                      <a:pt x="1332558" y="368087"/>
                    </a:cubicBezTo>
                    <a:cubicBezTo>
                      <a:pt x="1329009" y="355420"/>
                      <a:pt x="1325783" y="342538"/>
                      <a:pt x="1322879" y="329657"/>
                    </a:cubicBezTo>
                    <a:cubicBezTo>
                      <a:pt x="1315459" y="297344"/>
                      <a:pt x="1309867" y="264710"/>
                      <a:pt x="1305780" y="231969"/>
                    </a:cubicBezTo>
                    <a:cubicBezTo>
                      <a:pt x="1305135" y="227997"/>
                      <a:pt x="1307931" y="224455"/>
                      <a:pt x="1311803" y="223811"/>
                    </a:cubicBezTo>
                    <a:cubicBezTo>
                      <a:pt x="1315674" y="223274"/>
                      <a:pt x="1319330" y="225957"/>
                      <a:pt x="1319868" y="229822"/>
                    </a:cubicBezTo>
                    <a:cubicBezTo>
                      <a:pt x="1324277" y="255478"/>
                      <a:pt x="1329977" y="280920"/>
                      <a:pt x="1336107" y="306254"/>
                    </a:cubicBezTo>
                    <a:cubicBezTo>
                      <a:pt x="1340839" y="325255"/>
                      <a:pt x="1346001" y="344149"/>
                      <a:pt x="1351162" y="362935"/>
                    </a:cubicBezTo>
                    <a:cubicBezTo>
                      <a:pt x="1356432" y="381828"/>
                      <a:pt x="1361594" y="400721"/>
                      <a:pt x="1367294" y="419508"/>
                    </a:cubicBezTo>
                    <a:cubicBezTo>
                      <a:pt x="1371273" y="433141"/>
                      <a:pt x="1380307" y="453967"/>
                      <a:pt x="1386866" y="473933"/>
                    </a:cubicBezTo>
                    <a:cubicBezTo>
                      <a:pt x="1392674" y="409524"/>
                      <a:pt x="1397836" y="345007"/>
                      <a:pt x="1404611" y="280598"/>
                    </a:cubicBezTo>
                    <a:cubicBezTo>
                      <a:pt x="1414289" y="189029"/>
                      <a:pt x="1425796" y="97461"/>
                      <a:pt x="1439884" y="6107"/>
                    </a:cubicBezTo>
                    <a:cubicBezTo>
                      <a:pt x="1440422" y="2135"/>
                      <a:pt x="1444078" y="-549"/>
                      <a:pt x="1447950" y="95"/>
                    </a:cubicBezTo>
                    <a:cubicBezTo>
                      <a:pt x="1451929" y="632"/>
                      <a:pt x="1454617" y="4282"/>
                      <a:pt x="1453972" y="8147"/>
                    </a:cubicBezTo>
                    <a:cubicBezTo>
                      <a:pt x="1440852" y="99501"/>
                      <a:pt x="1430636" y="190962"/>
                      <a:pt x="1421710" y="282316"/>
                    </a:cubicBezTo>
                    <a:cubicBezTo>
                      <a:pt x="1409020" y="410705"/>
                      <a:pt x="1399449" y="539202"/>
                      <a:pt x="1388372" y="667806"/>
                    </a:cubicBezTo>
                    <a:cubicBezTo>
                      <a:pt x="1386866" y="685303"/>
                      <a:pt x="1384823" y="702909"/>
                      <a:pt x="1383318" y="720406"/>
                    </a:cubicBezTo>
                    <a:lnTo>
                      <a:pt x="1397190" y="701728"/>
                    </a:lnTo>
                    <a:cubicBezTo>
                      <a:pt x="1405364" y="690241"/>
                      <a:pt x="1413537" y="678648"/>
                      <a:pt x="1421495" y="666947"/>
                    </a:cubicBezTo>
                    <a:cubicBezTo>
                      <a:pt x="1429453" y="655246"/>
                      <a:pt x="1437303" y="643545"/>
                      <a:pt x="1445046" y="631629"/>
                    </a:cubicBezTo>
                    <a:cubicBezTo>
                      <a:pt x="1459887" y="608978"/>
                      <a:pt x="1474728" y="585898"/>
                      <a:pt x="1489676" y="562711"/>
                    </a:cubicBezTo>
                    <a:cubicBezTo>
                      <a:pt x="1504409" y="539846"/>
                      <a:pt x="1519142" y="516873"/>
                      <a:pt x="1533338" y="493471"/>
                    </a:cubicBezTo>
                    <a:cubicBezTo>
                      <a:pt x="1552265" y="462232"/>
                      <a:pt x="1570332" y="430672"/>
                      <a:pt x="1586248" y="398360"/>
                    </a:cubicBezTo>
                    <a:cubicBezTo>
                      <a:pt x="1587969" y="394817"/>
                      <a:pt x="1592163" y="393314"/>
                      <a:pt x="1595712" y="394925"/>
                    </a:cubicBezTo>
                    <a:cubicBezTo>
                      <a:pt x="1599368" y="396642"/>
                      <a:pt x="1600874" y="400936"/>
                      <a:pt x="1599153" y="404479"/>
                    </a:cubicBezTo>
                    <a:cubicBezTo>
                      <a:pt x="1580441" y="445915"/>
                      <a:pt x="1558610" y="486708"/>
                      <a:pt x="1534951" y="526427"/>
                    </a:cubicBezTo>
                    <a:cubicBezTo>
                      <a:pt x="1525487" y="542207"/>
                      <a:pt x="1515809" y="557773"/>
                      <a:pt x="1505915" y="573231"/>
                    </a:cubicBezTo>
                    <a:cubicBezTo>
                      <a:pt x="1490967" y="596419"/>
                      <a:pt x="1475373" y="619069"/>
                      <a:pt x="1459994" y="641612"/>
                    </a:cubicBezTo>
                    <a:cubicBezTo>
                      <a:pt x="1451929" y="653421"/>
                      <a:pt x="1443648" y="665122"/>
                      <a:pt x="1435260" y="676608"/>
                    </a:cubicBezTo>
                    <a:cubicBezTo>
                      <a:pt x="1426764" y="688202"/>
                      <a:pt x="1418268" y="699581"/>
                      <a:pt x="1409450" y="710960"/>
                    </a:cubicBezTo>
                    <a:lnTo>
                      <a:pt x="1390200" y="734899"/>
                    </a:lnTo>
                    <a:cubicBezTo>
                      <a:pt x="1388802" y="736509"/>
                      <a:pt x="1384608" y="739622"/>
                      <a:pt x="1381920" y="742091"/>
                    </a:cubicBezTo>
                    <a:cubicBezTo>
                      <a:pt x="1381812" y="742950"/>
                      <a:pt x="1381489" y="743809"/>
                      <a:pt x="1380951" y="744560"/>
                    </a:cubicBezTo>
                    <a:cubicBezTo>
                      <a:pt x="1380951" y="744560"/>
                      <a:pt x="1380951" y="744560"/>
                      <a:pt x="1380951" y="744560"/>
                    </a:cubicBezTo>
                    <a:cubicBezTo>
                      <a:pt x="1380629" y="747673"/>
                      <a:pt x="1380307" y="750786"/>
                      <a:pt x="1380091" y="753899"/>
                    </a:cubicBezTo>
                    <a:cubicBezTo>
                      <a:pt x="1380091" y="754221"/>
                      <a:pt x="1380414" y="754543"/>
                      <a:pt x="1380307" y="754865"/>
                    </a:cubicBezTo>
                    <a:cubicBezTo>
                      <a:pt x="1380307" y="755080"/>
                      <a:pt x="1379984" y="754973"/>
                      <a:pt x="1379876" y="755188"/>
                    </a:cubicBezTo>
                    <a:cubicBezTo>
                      <a:pt x="1374607" y="811760"/>
                      <a:pt x="1369660" y="868226"/>
                      <a:pt x="1363530" y="924799"/>
                    </a:cubicBezTo>
                    <a:cubicBezTo>
                      <a:pt x="1359336" y="961941"/>
                      <a:pt x="1355357" y="999084"/>
                      <a:pt x="1351270" y="1036227"/>
                    </a:cubicBezTo>
                    <a:cubicBezTo>
                      <a:pt x="1352991" y="1034724"/>
                      <a:pt x="1355034" y="1033114"/>
                      <a:pt x="1355895" y="1031933"/>
                    </a:cubicBezTo>
                    <a:lnTo>
                      <a:pt x="1380091" y="1002734"/>
                    </a:lnTo>
                    <a:lnTo>
                      <a:pt x="1451714" y="915352"/>
                    </a:lnTo>
                    <a:cubicBezTo>
                      <a:pt x="1473007" y="888944"/>
                      <a:pt x="1498602" y="859745"/>
                      <a:pt x="1525057" y="829044"/>
                    </a:cubicBezTo>
                    <a:cubicBezTo>
                      <a:pt x="1549254" y="801133"/>
                      <a:pt x="1573988" y="772041"/>
                      <a:pt x="1596142" y="742198"/>
                    </a:cubicBezTo>
                    <a:cubicBezTo>
                      <a:pt x="1627329" y="699903"/>
                      <a:pt x="1653569" y="656319"/>
                      <a:pt x="1665076" y="612521"/>
                    </a:cubicBezTo>
                    <a:cubicBezTo>
                      <a:pt x="1665936" y="608656"/>
                      <a:pt x="1669808" y="606402"/>
                      <a:pt x="1673679" y="607368"/>
                    </a:cubicBezTo>
                    <a:cubicBezTo>
                      <a:pt x="1677443" y="608227"/>
                      <a:pt x="1679809" y="612091"/>
                      <a:pt x="1678841" y="615956"/>
                    </a:cubicBezTo>
                    <a:cubicBezTo>
                      <a:pt x="1668087" y="661794"/>
                      <a:pt x="1642385" y="708169"/>
                      <a:pt x="1610768" y="752719"/>
                    </a:cubicBezTo>
                    <a:cubicBezTo>
                      <a:pt x="1588829" y="783528"/>
                      <a:pt x="1564202" y="813478"/>
                      <a:pt x="1539683" y="841711"/>
                    </a:cubicBezTo>
                    <a:cubicBezTo>
                      <a:pt x="1513335" y="872198"/>
                      <a:pt x="1487095" y="900538"/>
                      <a:pt x="1465479" y="926624"/>
                    </a:cubicBezTo>
                    <a:cubicBezTo>
                      <a:pt x="1455801" y="938217"/>
                      <a:pt x="1446122" y="949811"/>
                      <a:pt x="1436228" y="961297"/>
                    </a:cubicBezTo>
                    <a:cubicBezTo>
                      <a:pt x="1421495" y="978366"/>
                      <a:pt x="1406654" y="995434"/>
                      <a:pt x="1391813" y="1012503"/>
                    </a:cubicBezTo>
                    <a:lnTo>
                      <a:pt x="1366971" y="1040950"/>
                    </a:lnTo>
                    <a:cubicBezTo>
                      <a:pt x="1365358" y="1042883"/>
                      <a:pt x="1359766" y="1045674"/>
                      <a:pt x="1356755" y="1048035"/>
                    </a:cubicBezTo>
                    <a:cubicBezTo>
                      <a:pt x="1357077" y="1049216"/>
                      <a:pt x="1357185" y="1050397"/>
                      <a:pt x="1356970" y="1051685"/>
                    </a:cubicBezTo>
                    <a:cubicBezTo>
                      <a:pt x="1356325" y="1055335"/>
                      <a:pt x="1352668" y="1057804"/>
                      <a:pt x="1349012" y="1057053"/>
                    </a:cubicBezTo>
                    <a:cubicBezTo>
                      <a:pt x="1349012" y="1057053"/>
                      <a:pt x="1349012" y="1057053"/>
                      <a:pt x="1348904" y="1057053"/>
                    </a:cubicBezTo>
                    <a:cubicBezTo>
                      <a:pt x="1346861" y="1075624"/>
                      <a:pt x="1344710" y="1094303"/>
                      <a:pt x="1342774" y="1112874"/>
                    </a:cubicBezTo>
                    <a:cubicBezTo>
                      <a:pt x="1340516" y="1134773"/>
                      <a:pt x="1338580" y="1156672"/>
                      <a:pt x="1336537" y="1178464"/>
                    </a:cubicBezTo>
                    <a:cubicBezTo>
                      <a:pt x="1346538" y="1176103"/>
                      <a:pt x="1365681" y="1169769"/>
                      <a:pt x="1368692" y="1168266"/>
                    </a:cubicBezTo>
                    <a:cubicBezTo>
                      <a:pt x="1383102" y="1160322"/>
                      <a:pt x="1397405" y="1152164"/>
                      <a:pt x="1411601" y="1143683"/>
                    </a:cubicBezTo>
                    <a:cubicBezTo>
                      <a:pt x="1425796" y="1135203"/>
                      <a:pt x="1439669" y="1126507"/>
                      <a:pt x="1453327" y="1117383"/>
                    </a:cubicBezTo>
                    <a:cubicBezTo>
                      <a:pt x="1478384" y="1100958"/>
                      <a:pt x="1503334" y="1082816"/>
                      <a:pt x="1527853" y="1063601"/>
                    </a:cubicBezTo>
                    <a:cubicBezTo>
                      <a:pt x="1551835" y="1044815"/>
                      <a:pt x="1575279" y="1024955"/>
                      <a:pt x="1597002" y="1003593"/>
                    </a:cubicBezTo>
                    <a:cubicBezTo>
                      <a:pt x="1626254" y="974716"/>
                      <a:pt x="1652601" y="943477"/>
                      <a:pt x="1673142" y="909233"/>
                    </a:cubicBezTo>
                    <a:cubicBezTo>
                      <a:pt x="1675185" y="905905"/>
                      <a:pt x="1679486" y="904724"/>
                      <a:pt x="1682928" y="906657"/>
                    </a:cubicBezTo>
                    <a:cubicBezTo>
                      <a:pt x="1686369" y="908696"/>
                      <a:pt x="1687445" y="912990"/>
                      <a:pt x="1685509" y="916426"/>
                    </a:cubicBezTo>
                    <a:cubicBezTo>
                      <a:pt x="1660236" y="961190"/>
                      <a:pt x="1626146" y="1001983"/>
                      <a:pt x="1587431" y="1038159"/>
                    </a:cubicBezTo>
                    <a:cubicBezTo>
                      <a:pt x="1572160" y="1052437"/>
                      <a:pt x="1556244" y="1066070"/>
                      <a:pt x="1539790" y="1078844"/>
                    </a:cubicBezTo>
                    <a:cubicBezTo>
                      <a:pt x="1514948" y="1098275"/>
                      <a:pt x="1488923" y="1115987"/>
                      <a:pt x="1463221" y="1132411"/>
                    </a:cubicBezTo>
                    <a:close/>
                    <a:moveTo>
                      <a:pt x="1355249" y="1051578"/>
                    </a:moveTo>
                    <a:cubicBezTo>
                      <a:pt x="1356002" y="1052222"/>
                      <a:pt x="1355787" y="1049860"/>
                      <a:pt x="1355787" y="1049216"/>
                    </a:cubicBezTo>
                    <a:lnTo>
                      <a:pt x="1355787" y="1049001"/>
                    </a:lnTo>
                    <a:cubicBezTo>
                      <a:pt x="1354711" y="1049968"/>
                      <a:pt x="1354282" y="1050934"/>
                      <a:pt x="1355249" y="1051578"/>
                    </a:cubicBezTo>
                    <a:close/>
                    <a:moveTo>
                      <a:pt x="2305377" y="1362031"/>
                    </a:moveTo>
                    <a:cubicBezTo>
                      <a:pt x="2279890" y="1366003"/>
                      <a:pt x="2254295" y="1369760"/>
                      <a:pt x="2228701" y="1373625"/>
                    </a:cubicBezTo>
                    <a:cubicBezTo>
                      <a:pt x="2229346" y="1374161"/>
                      <a:pt x="2229561" y="1374805"/>
                      <a:pt x="2230421" y="1375449"/>
                    </a:cubicBezTo>
                    <a:cubicBezTo>
                      <a:pt x="2236013" y="1379636"/>
                      <a:pt x="2244186" y="1383286"/>
                      <a:pt x="2253435" y="1386828"/>
                    </a:cubicBezTo>
                    <a:cubicBezTo>
                      <a:pt x="2271072" y="1393591"/>
                      <a:pt x="2292580" y="1399173"/>
                      <a:pt x="2309357" y="1403145"/>
                    </a:cubicBezTo>
                    <a:cubicBezTo>
                      <a:pt x="2338715" y="1410338"/>
                      <a:pt x="2370763" y="1418818"/>
                      <a:pt x="2403563" y="1427299"/>
                    </a:cubicBezTo>
                    <a:cubicBezTo>
                      <a:pt x="2424211" y="1432559"/>
                      <a:pt x="2445181" y="1437926"/>
                      <a:pt x="2466152" y="1442328"/>
                    </a:cubicBezTo>
                    <a:cubicBezTo>
                      <a:pt x="2502178" y="1450057"/>
                      <a:pt x="2537990" y="1455639"/>
                      <a:pt x="2571435" y="1455317"/>
                    </a:cubicBezTo>
                    <a:cubicBezTo>
                      <a:pt x="2575306" y="1455209"/>
                      <a:pt x="2578640" y="1458215"/>
                      <a:pt x="2578748" y="1462187"/>
                    </a:cubicBezTo>
                    <a:cubicBezTo>
                      <a:pt x="2578855" y="1466159"/>
                      <a:pt x="2575736" y="1469380"/>
                      <a:pt x="2571757" y="1469487"/>
                    </a:cubicBezTo>
                    <a:cubicBezTo>
                      <a:pt x="2537237" y="1471204"/>
                      <a:pt x="2500027" y="1467233"/>
                      <a:pt x="2462496" y="1460255"/>
                    </a:cubicBezTo>
                    <a:cubicBezTo>
                      <a:pt x="2441202" y="1456283"/>
                      <a:pt x="2419801" y="1451345"/>
                      <a:pt x="2398723" y="1445978"/>
                    </a:cubicBezTo>
                    <a:cubicBezTo>
                      <a:pt x="2365923" y="1437497"/>
                      <a:pt x="2334199" y="1427728"/>
                      <a:pt x="2305055" y="1419999"/>
                    </a:cubicBezTo>
                    <a:cubicBezTo>
                      <a:pt x="2284622" y="1414310"/>
                      <a:pt x="2257521" y="1406151"/>
                      <a:pt x="2238379" y="1396705"/>
                    </a:cubicBezTo>
                    <a:cubicBezTo>
                      <a:pt x="2225367" y="1390371"/>
                      <a:pt x="2216656" y="1383071"/>
                      <a:pt x="2213322" y="1375986"/>
                    </a:cubicBezTo>
                    <a:cubicBezTo>
                      <a:pt x="2177618" y="1381461"/>
                      <a:pt x="2141914" y="1387043"/>
                      <a:pt x="2106211" y="1392196"/>
                    </a:cubicBezTo>
                    <a:cubicBezTo>
                      <a:pt x="2077927" y="1396275"/>
                      <a:pt x="2049537" y="1400140"/>
                      <a:pt x="2021253" y="1404111"/>
                    </a:cubicBezTo>
                    <a:cubicBezTo>
                      <a:pt x="2024049" y="1405614"/>
                      <a:pt x="2026200" y="1406795"/>
                      <a:pt x="2026630" y="1407010"/>
                    </a:cubicBezTo>
                    <a:lnTo>
                      <a:pt x="2098145" y="1446729"/>
                    </a:lnTo>
                    <a:cubicBezTo>
                      <a:pt x="2138473" y="1468736"/>
                      <a:pt x="2178156" y="1488488"/>
                      <a:pt x="2218699" y="1505878"/>
                    </a:cubicBezTo>
                    <a:cubicBezTo>
                      <a:pt x="2259135" y="1523269"/>
                      <a:pt x="2300431" y="1538405"/>
                      <a:pt x="2345060" y="1549355"/>
                    </a:cubicBezTo>
                    <a:cubicBezTo>
                      <a:pt x="2360331" y="1553112"/>
                      <a:pt x="2378613" y="1560519"/>
                      <a:pt x="2396680" y="1564813"/>
                    </a:cubicBezTo>
                    <a:cubicBezTo>
                      <a:pt x="2408080" y="1567497"/>
                      <a:pt x="2419264" y="1569107"/>
                      <a:pt x="2429373" y="1567282"/>
                    </a:cubicBezTo>
                    <a:cubicBezTo>
                      <a:pt x="2433244" y="1566530"/>
                      <a:pt x="2437008" y="1568999"/>
                      <a:pt x="2437761" y="1572864"/>
                    </a:cubicBezTo>
                    <a:cubicBezTo>
                      <a:pt x="2438513" y="1576728"/>
                      <a:pt x="2435933" y="1580486"/>
                      <a:pt x="2432061" y="1581237"/>
                    </a:cubicBezTo>
                    <a:cubicBezTo>
                      <a:pt x="2422920" y="1583169"/>
                      <a:pt x="2412919" y="1582955"/>
                      <a:pt x="2402703" y="1581452"/>
                    </a:cubicBezTo>
                    <a:cubicBezTo>
                      <a:pt x="2381517" y="1578446"/>
                      <a:pt x="2359148" y="1569858"/>
                      <a:pt x="2341189" y="1565886"/>
                    </a:cubicBezTo>
                    <a:cubicBezTo>
                      <a:pt x="2295269" y="1555366"/>
                      <a:pt x="2252467" y="1541411"/>
                      <a:pt x="2211064" y="1523698"/>
                    </a:cubicBezTo>
                    <a:cubicBezTo>
                      <a:pt x="2169875" y="1505986"/>
                      <a:pt x="2130193" y="1484731"/>
                      <a:pt x="2089757" y="1461758"/>
                    </a:cubicBezTo>
                    <a:lnTo>
                      <a:pt x="2019102" y="1419999"/>
                    </a:lnTo>
                    <a:cubicBezTo>
                      <a:pt x="2018027" y="1419462"/>
                      <a:pt x="2007273" y="1413129"/>
                      <a:pt x="1997594" y="1407439"/>
                    </a:cubicBezTo>
                    <a:cubicBezTo>
                      <a:pt x="1934144" y="1416349"/>
                      <a:pt x="1870588" y="1425366"/>
                      <a:pt x="1807031" y="1434276"/>
                    </a:cubicBezTo>
                    <a:cubicBezTo>
                      <a:pt x="1802299" y="1434921"/>
                      <a:pt x="1797674" y="1435672"/>
                      <a:pt x="1792943" y="1436316"/>
                    </a:cubicBezTo>
                    <a:lnTo>
                      <a:pt x="1822194" y="1457034"/>
                    </a:lnTo>
                    <a:cubicBezTo>
                      <a:pt x="1834776" y="1465515"/>
                      <a:pt x="1847681" y="1473351"/>
                      <a:pt x="1860909" y="1480866"/>
                    </a:cubicBezTo>
                    <a:cubicBezTo>
                      <a:pt x="1880589" y="1492138"/>
                      <a:pt x="1900914" y="1502658"/>
                      <a:pt x="1921347" y="1512749"/>
                    </a:cubicBezTo>
                    <a:cubicBezTo>
                      <a:pt x="1950706" y="1527563"/>
                      <a:pt x="1980172" y="1541840"/>
                      <a:pt x="2009638" y="1555903"/>
                    </a:cubicBezTo>
                    <a:cubicBezTo>
                      <a:pt x="2039213" y="1569965"/>
                      <a:pt x="2068786" y="1583492"/>
                      <a:pt x="2099006" y="1595944"/>
                    </a:cubicBezTo>
                    <a:cubicBezTo>
                      <a:pt x="2139011" y="1612261"/>
                      <a:pt x="2179769" y="1626646"/>
                      <a:pt x="2222355" y="1637595"/>
                    </a:cubicBezTo>
                    <a:cubicBezTo>
                      <a:pt x="2226227" y="1638454"/>
                      <a:pt x="2228593" y="1642319"/>
                      <a:pt x="2227625" y="1646183"/>
                    </a:cubicBezTo>
                    <a:cubicBezTo>
                      <a:pt x="2226765" y="1649940"/>
                      <a:pt x="2222893" y="1652302"/>
                      <a:pt x="2219022" y="1651443"/>
                    </a:cubicBezTo>
                    <a:cubicBezTo>
                      <a:pt x="2175467" y="1641567"/>
                      <a:pt x="2133419" y="1628256"/>
                      <a:pt x="2092445" y="1612476"/>
                    </a:cubicBezTo>
                    <a:cubicBezTo>
                      <a:pt x="2061581" y="1600667"/>
                      <a:pt x="2031254" y="1587463"/>
                      <a:pt x="2001358" y="1573293"/>
                    </a:cubicBezTo>
                    <a:cubicBezTo>
                      <a:pt x="1971676" y="1559231"/>
                      <a:pt x="1942425" y="1544094"/>
                      <a:pt x="1913066" y="1528958"/>
                    </a:cubicBezTo>
                    <a:cubicBezTo>
                      <a:pt x="1895967" y="1520048"/>
                      <a:pt x="1878976" y="1510924"/>
                      <a:pt x="1862307" y="1501155"/>
                    </a:cubicBezTo>
                    <a:cubicBezTo>
                      <a:pt x="1845638" y="1491279"/>
                      <a:pt x="1829292" y="1480866"/>
                      <a:pt x="1813483" y="1469702"/>
                    </a:cubicBezTo>
                    <a:lnTo>
                      <a:pt x="1781866" y="1445763"/>
                    </a:lnTo>
                    <a:cubicBezTo>
                      <a:pt x="1779607" y="1444153"/>
                      <a:pt x="1774230" y="1442972"/>
                      <a:pt x="1771112" y="1441791"/>
                    </a:cubicBezTo>
                    <a:cubicBezTo>
                      <a:pt x="1769606" y="1441254"/>
                      <a:pt x="1769283" y="1440503"/>
                      <a:pt x="1768208" y="1439859"/>
                    </a:cubicBezTo>
                    <a:cubicBezTo>
                      <a:pt x="1738419" y="1444045"/>
                      <a:pt x="1708523" y="1448232"/>
                      <a:pt x="1678841" y="1452633"/>
                    </a:cubicBezTo>
                    <a:cubicBezTo>
                      <a:pt x="1637008" y="1458752"/>
                      <a:pt x="1595067" y="1465193"/>
                      <a:pt x="1553340" y="1471849"/>
                    </a:cubicBezTo>
                    <a:cubicBezTo>
                      <a:pt x="1558933" y="1476035"/>
                      <a:pt x="1564525" y="1480222"/>
                      <a:pt x="1570332" y="1484194"/>
                    </a:cubicBezTo>
                    <a:cubicBezTo>
                      <a:pt x="1576354" y="1488488"/>
                      <a:pt x="1582592" y="1492567"/>
                      <a:pt x="1588829" y="1496539"/>
                    </a:cubicBezTo>
                    <a:cubicBezTo>
                      <a:pt x="1606466" y="1507703"/>
                      <a:pt x="1624103" y="1518867"/>
                      <a:pt x="1641847" y="1530032"/>
                    </a:cubicBezTo>
                    <a:cubicBezTo>
                      <a:pt x="1659484" y="1541089"/>
                      <a:pt x="1677228" y="1552038"/>
                      <a:pt x="1695188" y="1562773"/>
                    </a:cubicBezTo>
                    <a:cubicBezTo>
                      <a:pt x="1726482" y="1581774"/>
                      <a:pt x="1759820" y="1601204"/>
                      <a:pt x="1794126" y="1620205"/>
                    </a:cubicBezTo>
                    <a:cubicBezTo>
                      <a:pt x="1827141" y="1638347"/>
                      <a:pt x="1861231" y="1655952"/>
                      <a:pt x="1895967" y="1671196"/>
                    </a:cubicBezTo>
                    <a:cubicBezTo>
                      <a:pt x="1943070" y="1692021"/>
                      <a:pt x="1991249" y="1708768"/>
                      <a:pt x="2039642" y="1717248"/>
                    </a:cubicBezTo>
                    <a:cubicBezTo>
                      <a:pt x="2043514" y="1717892"/>
                      <a:pt x="2046095" y="1721542"/>
                      <a:pt x="2045450" y="1725407"/>
                    </a:cubicBezTo>
                    <a:cubicBezTo>
                      <a:pt x="2044804" y="1729379"/>
                      <a:pt x="2041148" y="1731955"/>
                      <a:pt x="2037277" y="1731311"/>
                    </a:cubicBezTo>
                    <a:cubicBezTo>
                      <a:pt x="1987593" y="1723796"/>
                      <a:pt x="1937586" y="1708124"/>
                      <a:pt x="1888869" y="1687727"/>
                    </a:cubicBezTo>
                    <a:cubicBezTo>
                      <a:pt x="1853273" y="1672806"/>
                      <a:pt x="1818322" y="1655523"/>
                      <a:pt x="1784769" y="1637058"/>
                    </a:cubicBezTo>
                    <a:cubicBezTo>
                      <a:pt x="1750141" y="1618058"/>
                      <a:pt x="1717018" y="1597662"/>
                      <a:pt x="1685724" y="1578124"/>
                    </a:cubicBezTo>
                    <a:cubicBezTo>
                      <a:pt x="1671421" y="1569214"/>
                      <a:pt x="1657333" y="1560197"/>
                      <a:pt x="1643245" y="1551072"/>
                    </a:cubicBezTo>
                    <a:cubicBezTo>
                      <a:pt x="1622167" y="1537332"/>
                      <a:pt x="1601304" y="1523376"/>
                      <a:pt x="1580333" y="1509421"/>
                    </a:cubicBezTo>
                    <a:cubicBezTo>
                      <a:pt x="1573988" y="1505127"/>
                      <a:pt x="1567751" y="1500833"/>
                      <a:pt x="1561621" y="1496324"/>
                    </a:cubicBezTo>
                    <a:cubicBezTo>
                      <a:pt x="1555599" y="1491816"/>
                      <a:pt x="1549576" y="1487199"/>
                      <a:pt x="1543554" y="1482476"/>
                    </a:cubicBezTo>
                    <a:cubicBezTo>
                      <a:pt x="1543554" y="1482476"/>
                      <a:pt x="1543339" y="1482261"/>
                      <a:pt x="1543339" y="1482261"/>
                    </a:cubicBezTo>
                    <a:cubicBezTo>
                      <a:pt x="1540973" y="1484194"/>
                      <a:pt x="1537854" y="1485589"/>
                      <a:pt x="1535059" y="1483764"/>
                    </a:cubicBezTo>
                    <a:cubicBezTo>
                      <a:pt x="1532693" y="1482154"/>
                      <a:pt x="1533230" y="1479148"/>
                      <a:pt x="1533660" y="1476465"/>
                    </a:cubicBezTo>
                    <a:cubicBezTo>
                      <a:pt x="1518605" y="1480329"/>
                      <a:pt x="1497742" y="1485911"/>
                      <a:pt x="1482686" y="1488380"/>
                    </a:cubicBezTo>
                    <a:cubicBezTo>
                      <a:pt x="1476233" y="1489454"/>
                      <a:pt x="1470749" y="1489991"/>
                      <a:pt x="1467092" y="1489669"/>
                    </a:cubicBezTo>
                    <a:cubicBezTo>
                      <a:pt x="1464081" y="1489454"/>
                      <a:pt x="1461930" y="1488595"/>
                      <a:pt x="1460532" y="1487736"/>
                    </a:cubicBezTo>
                    <a:cubicBezTo>
                      <a:pt x="1457306" y="1485589"/>
                      <a:pt x="1456446" y="1481403"/>
                      <a:pt x="1458489" y="1478289"/>
                    </a:cubicBezTo>
                    <a:cubicBezTo>
                      <a:pt x="1460425" y="1475284"/>
                      <a:pt x="1464296" y="1474318"/>
                      <a:pt x="1467307" y="1475928"/>
                    </a:cubicBezTo>
                    <a:cubicBezTo>
                      <a:pt x="1466877" y="1477216"/>
                      <a:pt x="1470856" y="1476035"/>
                      <a:pt x="1473867" y="1475713"/>
                    </a:cubicBezTo>
                    <a:cubicBezTo>
                      <a:pt x="1480105" y="1474962"/>
                      <a:pt x="1488385" y="1473244"/>
                      <a:pt x="1497096" y="1471097"/>
                    </a:cubicBezTo>
                    <a:cubicBezTo>
                      <a:pt x="1506237" y="1468950"/>
                      <a:pt x="1515594" y="1466481"/>
                      <a:pt x="1524089" y="1464119"/>
                    </a:cubicBezTo>
                    <a:cubicBezTo>
                      <a:pt x="1523982" y="1462724"/>
                      <a:pt x="1524412" y="1461651"/>
                      <a:pt x="1524520" y="1461436"/>
                    </a:cubicBezTo>
                    <a:cubicBezTo>
                      <a:pt x="1525272" y="1459181"/>
                      <a:pt x="1527638" y="1455639"/>
                      <a:pt x="1533123" y="1457356"/>
                    </a:cubicBezTo>
                    <a:cubicBezTo>
                      <a:pt x="1533553" y="1457464"/>
                      <a:pt x="1534413" y="1457786"/>
                      <a:pt x="1535488" y="1458537"/>
                    </a:cubicBezTo>
                    <a:cubicBezTo>
                      <a:pt x="1535919" y="1458859"/>
                      <a:pt x="1537102" y="1459718"/>
                      <a:pt x="1537962" y="1460362"/>
                    </a:cubicBezTo>
                    <a:cubicBezTo>
                      <a:pt x="1540113" y="1459826"/>
                      <a:pt x="1541726" y="1459396"/>
                      <a:pt x="1543339" y="1458967"/>
                    </a:cubicBezTo>
                    <a:cubicBezTo>
                      <a:pt x="1563234" y="1429016"/>
                      <a:pt x="1582914" y="1399388"/>
                      <a:pt x="1603455" y="1371048"/>
                    </a:cubicBezTo>
                    <a:cubicBezTo>
                      <a:pt x="1619801" y="1348505"/>
                      <a:pt x="1636578" y="1326391"/>
                      <a:pt x="1654322" y="1304921"/>
                    </a:cubicBezTo>
                    <a:cubicBezTo>
                      <a:pt x="1668947" y="1287101"/>
                      <a:pt x="1684218" y="1269711"/>
                      <a:pt x="1700242" y="1252642"/>
                    </a:cubicBezTo>
                    <a:cubicBezTo>
                      <a:pt x="1715943" y="1236003"/>
                      <a:pt x="1732504" y="1219793"/>
                      <a:pt x="1749818" y="1203691"/>
                    </a:cubicBezTo>
                    <a:cubicBezTo>
                      <a:pt x="1761218" y="1193278"/>
                      <a:pt x="1772617" y="1182973"/>
                      <a:pt x="1784124" y="1172667"/>
                    </a:cubicBezTo>
                    <a:cubicBezTo>
                      <a:pt x="1801331" y="1157424"/>
                      <a:pt x="1818860" y="1142288"/>
                      <a:pt x="1836389" y="1127366"/>
                    </a:cubicBezTo>
                    <a:lnTo>
                      <a:pt x="1865103" y="1103642"/>
                    </a:lnTo>
                    <a:cubicBezTo>
                      <a:pt x="1867254" y="1102032"/>
                      <a:pt x="1871018" y="1098060"/>
                      <a:pt x="1873706" y="1095698"/>
                    </a:cubicBezTo>
                    <a:cubicBezTo>
                      <a:pt x="1875535" y="1093981"/>
                      <a:pt x="1877255" y="1092907"/>
                      <a:pt x="1878223" y="1092585"/>
                    </a:cubicBezTo>
                    <a:cubicBezTo>
                      <a:pt x="1881449" y="1091404"/>
                      <a:pt x="1883815" y="1092263"/>
                      <a:pt x="1885321" y="1093444"/>
                    </a:cubicBezTo>
                    <a:cubicBezTo>
                      <a:pt x="1886611" y="1094410"/>
                      <a:pt x="1889300" y="1096879"/>
                      <a:pt x="1887794" y="1101924"/>
                    </a:cubicBezTo>
                    <a:cubicBezTo>
                      <a:pt x="1887041" y="1104715"/>
                      <a:pt x="1884676" y="1106540"/>
                      <a:pt x="1881879" y="1106862"/>
                    </a:cubicBezTo>
                    <a:cubicBezTo>
                      <a:pt x="1879299" y="1109439"/>
                      <a:pt x="1875965" y="1113089"/>
                      <a:pt x="1874029" y="1114699"/>
                    </a:cubicBezTo>
                    <a:lnTo>
                      <a:pt x="1846498" y="1138745"/>
                    </a:lnTo>
                    <a:cubicBezTo>
                      <a:pt x="1832195" y="1151627"/>
                      <a:pt x="1818107" y="1164509"/>
                      <a:pt x="1804019" y="1177498"/>
                    </a:cubicBezTo>
                    <a:cubicBezTo>
                      <a:pt x="1789932" y="1190487"/>
                      <a:pt x="1776059" y="1203584"/>
                      <a:pt x="1762186" y="1216788"/>
                    </a:cubicBezTo>
                    <a:cubicBezTo>
                      <a:pt x="1736806" y="1241049"/>
                      <a:pt x="1713577" y="1265954"/>
                      <a:pt x="1691316" y="1291180"/>
                    </a:cubicBezTo>
                    <a:cubicBezTo>
                      <a:pt x="1676153" y="1308464"/>
                      <a:pt x="1661527" y="1325854"/>
                      <a:pt x="1647224" y="1343674"/>
                    </a:cubicBezTo>
                    <a:cubicBezTo>
                      <a:pt x="1618510" y="1379314"/>
                      <a:pt x="1591733" y="1416886"/>
                      <a:pt x="1564848" y="1455102"/>
                    </a:cubicBezTo>
                    <a:cubicBezTo>
                      <a:pt x="1601949" y="1448769"/>
                      <a:pt x="1639158" y="1442650"/>
                      <a:pt x="1676368" y="1436746"/>
                    </a:cubicBezTo>
                    <a:cubicBezTo>
                      <a:pt x="1714545" y="1430841"/>
                      <a:pt x="1752722" y="1424937"/>
                      <a:pt x="1790899" y="1419248"/>
                    </a:cubicBezTo>
                    <a:cubicBezTo>
                      <a:pt x="1790254" y="1417101"/>
                      <a:pt x="1788641" y="1415061"/>
                      <a:pt x="1790146" y="1413129"/>
                    </a:cubicBezTo>
                    <a:cubicBezTo>
                      <a:pt x="1823162" y="1369653"/>
                      <a:pt x="1858650" y="1328216"/>
                      <a:pt x="1896505" y="1288926"/>
                    </a:cubicBezTo>
                    <a:cubicBezTo>
                      <a:pt x="1911561" y="1273146"/>
                      <a:pt x="1927047" y="1257795"/>
                      <a:pt x="1942855" y="1242766"/>
                    </a:cubicBezTo>
                    <a:cubicBezTo>
                      <a:pt x="1966514" y="1220330"/>
                      <a:pt x="1991141" y="1198753"/>
                      <a:pt x="2015984" y="1177498"/>
                    </a:cubicBezTo>
                    <a:cubicBezTo>
                      <a:pt x="2029103" y="1166441"/>
                      <a:pt x="2042439" y="1155599"/>
                      <a:pt x="2056096" y="1145079"/>
                    </a:cubicBezTo>
                    <a:cubicBezTo>
                      <a:pt x="2069647" y="1134558"/>
                      <a:pt x="2083519" y="1124360"/>
                      <a:pt x="2097715" y="1114592"/>
                    </a:cubicBezTo>
                    <a:cubicBezTo>
                      <a:pt x="2102984" y="1110834"/>
                      <a:pt x="2108361" y="1107077"/>
                      <a:pt x="2113846" y="1103535"/>
                    </a:cubicBezTo>
                    <a:cubicBezTo>
                      <a:pt x="2119331" y="1099885"/>
                      <a:pt x="2124815" y="1096235"/>
                      <a:pt x="2130408" y="1092800"/>
                    </a:cubicBezTo>
                    <a:cubicBezTo>
                      <a:pt x="2131591" y="1092048"/>
                      <a:pt x="2139011" y="1089687"/>
                      <a:pt x="2142452" y="1087432"/>
                    </a:cubicBezTo>
                    <a:cubicBezTo>
                      <a:pt x="2142560" y="1086896"/>
                      <a:pt x="2142667" y="1086251"/>
                      <a:pt x="2142883" y="1085822"/>
                    </a:cubicBezTo>
                    <a:cubicBezTo>
                      <a:pt x="2142775" y="1086359"/>
                      <a:pt x="2142667" y="1086896"/>
                      <a:pt x="2142667" y="1087110"/>
                    </a:cubicBezTo>
                    <a:cubicBezTo>
                      <a:pt x="2142560" y="1087218"/>
                      <a:pt x="2142667" y="1087218"/>
                      <a:pt x="2142560" y="1087325"/>
                    </a:cubicBezTo>
                    <a:lnTo>
                      <a:pt x="2142667" y="1087110"/>
                    </a:lnTo>
                    <a:cubicBezTo>
                      <a:pt x="2142667" y="1087110"/>
                      <a:pt x="2142667" y="1087110"/>
                      <a:pt x="2142667" y="1087110"/>
                    </a:cubicBezTo>
                    <a:cubicBezTo>
                      <a:pt x="2143743" y="1086251"/>
                      <a:pt x="2144388" y="1085393"/>
                      <a:pt x="2143850" y="1084641"/>
                    </a:cubicBezTo>
                    <a:cubicBezTo>
                      <a:pt x="2143743" y="1084534"/>
                      <a:pt x="2143635" y="1084534"/>
                      <a:pt x="2143527" y="1084534"/>
                    </a:cubicBezTo>
                    <a:cubicBezTo>
                      <a:pt x="2143743" y="1084212"/>
                      <a:pt x="2143850" y="1083997"/>
                      <a:pt x="2144065" y="1083782"/>
                    </a:cubicBezTo>
                    <a:cubicBezTo>
                      <a:pt x="2146539" y="1080991"/>
                      <a:pt x="2150948" y="1080669"/>
                      <a:pt x="2153744" y="1083138"/>
                    </a:cubicBezTo>
                    <a:cubicBezTo>
                      <a:pt x="2155895" y="1084963"/>
                      <a:pt x="2158261" y="1090009"/>
                      <a:pt x="2152991" y="1094839"/>
                    </a:cubicBezTo>
                    <a:cubicBezTo>
                      <a:pt x="2149873" y="1097845"/>
                      <a:pt x="2139979" y="1103535"/>
                      <a:pt x="2138150" y="1104715"/>
                    </a:cubicBezTo>
                    <a:lnTo>
                      <a:pt x="2106641" y="1127044"/>
                    </a:lnTo>
                    <a:cubicBezTo>
                      <a:pt x="2093091" y="1137135"/>
                      <a:pt x="2079756" y="1147548"/>
                      <a:pt x="2066528" y="1158283"/>
                    </a:cubicBezTo>
                    <a:cubicBezTo>
                      <a:pt x="2053408" y="1168910"/>
                      <a:pt x="2040503" y="1179860"/>
                      <a:pt x="2027813" y="1191131"/>
                    </a:cubicBezTo>
                    <a:cubicBezTo>
                      <a:pt x="2003401" y="1212494"/>
                      <a:pt x="1979635" y="1234500"/>
                      <a:pt x="1956191" y="1256721"/>
                    </a:cubicBezTo>
                    <a:cubicBezTo>
                      <a:pt x="1940490" y="1271643"/>
                      <a:pt x="1925004" y="1286672"/>
                      <a:pt x="1909840" y="1301915"/>
                    </a:cubicBezTo>
                    <a:cubicBezTo>
                      <a:pt x="1873168" y="1338629"/>
                      <a:pt x="1838433" y="1376845"/>
                      <a:pt x="1805740" y="1416993"/>
                    </a:cubicBezTo>
                    <a:cubicBezTo>
                      <a:pt x="1863598" y="1408620"/>
                      <a:pt x="1921455" y="1399925"/>
                      <a:pt x="1979312" y="1391337"/>
                    </a:cubicBezTo>
                    <a:cubicBezTo>
                      <a:pt x="1979527" y="1390156"/>
                      <a:pt x="1979849" y="1388868"/>
                      <a:pt x="1979957" y="1388761"/>
                    </a:cubicBezTo>
                    <a:cubicBezTo>
                      <a:pt x="1982000" y="1385540"/>
                      <a:pt x="1986195" y="1384681"/>
                      <a:pt x="1989421" y="1386721"/>
                    </a:cubicBezTo>
                    <a:lnTo>
                      <a:pt x="1989636" y="1386828"/>
                    </a:lnTo>
                    <a:cubicBezTo>
                      <a:pt x="1991034" y="1384681"/>
                      <a:pt x="1991572" y="1385862"/>
                      <a:pt x="1991679" y="1388116"/>
                    </a:cubicBezTo>
                    <a:lnTo>
                      <a:pt x="1990604" y="1387687"/>
                    </a:lnTo>
                    <a:cubicBezTo>
                      <a:pt x="1991034" y="1388116"/>
                      <a:pt x="1991464" y="1388761"/>
                      <a:pt x="1991787" y="1389405"/>
                    </a:cubicBezTo>
                    <a:lnTo>
                      <a:pt x="1991679" y="1388116"/>
                    </a:lnTo>
                    <a:cubicBezTo>
                      <a:pt x="1992109" y="1388331"/>
                      <a:pt x="1992432" y="1388438"/>
                      <a:pt x="1992755" y="1388653"/>
                    </a:cubicBezTo>
                    <a:cubicBezTo>
                      <a:pt x="1992970" y="1388761"/>
                      <a:pt x="1993400" y="1389083"/>
                      <a:pt x="1993722" y="1389190"/>
                    </a:cubicBezTo>
                    <a:cubicBezTo>
                      <a:pt x="2050181" y="1380817"/>
                      <a:pt x="2106641" y="1372658"/>
                      <a:pt x="2162993" y="1364178"/>
                    </a:cubicBezTo>
                    <a:cubicBezTo>
                      <a:pt x="2179447" y="1361709"/>
                      <a:pt x="2195793" y="1359132"/>
                      <a:pt x="2212247" y="1356663"/>
                    </a:cubicBezTo>
                    <a:cubicBezTo>
                      <a:pt x="2212677" y="1355805"/>
                      <a:pt x="2211709" y="1354624"/>
                      <a:pt x="2212569" y="1353980"/>
                    </a:cubicBezTo>
                    <a:cubicBezTo>
                      <a:pt x="2246015" y="1327464"/>
                      <a:pt x="2281826" y="1302559"/>
                      <a:pt x="2318820" y="1279479"/>
                    </a:cubicBezTo>
                    <a:cubicBezTo>
                      <a:pt x="2333553" y="1270247"/>
                      <a:pt x="2348394" y="1261445"/>
                      <a:pt x="2363450" y="1252964"/>
                    </a:cubicBezTo>
                    <a:cubicBezTo>
                      <a:pt x="2386141" y="1240082"/>
                      <a:pt x="2409262" y="1228059"/>
                      <a:pt x="2431954" y="1216358"/>
                    </a:cubicBezTo>
                    <a:cubicBezTo>
                      <a:pt x="2444106" y="1210132"/>
                      <a:pt x="2456258" y="1204121"/>
                      <a:pt x="2468518" y="1198324"/>
                    </a:cubicBezTo>
                    <a:cubicBezTo>
                      <a:pt x="2480885" y="1192419"/>
                      <a:pt x="2493252" y="1186837"/>
                      <a:pt x="2505835" y="1181577"/>
                    </a:cubicBezTo>
                    <a:lnTo>
                      <a:pt x="2533043" y="1170306"/>
                    </a:lnTo>
                    <a:cubicBezTo>
                      <a:pt x="2534871" y="1169554"/>
                      <a:pt x="2539710" y="1168803"/>
                      <a:pt x="2542936" y="1167944"/>
                    </a:cubicBezTo>
                    <a:cubicBezTo>
                      <a:pt x="2543582" y="1167085"/>
                      <a:pt x="2544442" y="1166334"/>
                      <a:pt x="2545410" y="1165904"/>
                    </a:cubicBezTo>
                    <a:cubicBezTo>
                      <a:pt x="2544980" y="1166334"/>
                      <a:pt x="2544549" y="1167193"/>
                      <a:pt x="2544334" y="1167300"/>
                    </a:cubicBezTo>
                    <a:cubicBezTo>
                      <a:pt x="2544227" y="1167407"/>
                      <a:pt x="2544227" y="1167515"/>
                      <a:pt x="2544119" y="1167622"/>
                    </a:cubicBezTo>
                    <a:cubicBezTo>
                      <a:pt x="2545625" y="1167193"/>
                      <a:pt x="2546485" y="1166656"/>
                      <a:pt x="2546270" y="1165904"/>
                    </a:cubicBezTo>
                    <a:cubicBezTo>
                      <a:pt x="2546163" y="1165797"/>
                      <a:pt x="2546055" y="1165690"/>
                      <a:pt x="2545947" y="1165690"/>
                    </a:cubicBezTo>
                    <a:cubicBezTo>
                      <a:pt x="2546485" y="1165475"/>
                      <a:pt x="2546916" y="1165368"/>
                      <a:pt x="2547453" y="1165260"/>
                    </a:cubicBezTo>
                    <a:cubicBezTo>
                      <a:pt x="2551540" y="1164616"/>
                      <a:pt x="2553475" y="1166441"/>
                      <a:pt x="2553798" y="1166763"/>
                    </a:cubicBezTo>
                    <a:cubicBezTo>
                      <a:pt x="2555304" y="1167837"/>
                      <a:pt x="2555841" y="1169340"/>
                      <a:pt x="2556164" y="1170842"/>
                    </a:cubicBezTo>
                    <a:cubicBezTo>
                      <a:pt x="2556486" y="1172345"/>
                      <a:pt x="2556379" y="1174492"/>
                      <a:pt x="2554443" y="1176639"/>
                    </a:cubicBezTo>
                    <a:cubicBezTo>
                      <a:pt x="2554121" y="1177069"/>
                      <a:pt x="2553260" y="1177820"/>
                      <a:pt x="2551540" y="1178571"/>
                    </a:cubicBezTo>
                    <a:cubicBezTo>
                      <a:pt x="2549496" y="1179538"/>
                      <a:pt x="2541646" y="1182007"/>
                      <a:pt x="2538635" y="1183402"/>
                    </a:cubicBezTo>
                    <a:lnTo>
                      <a:pt x="2512072" y="1195640"/>
                    </a:lnTo>
                    <a:cubicBezTo>
                      <a:pt x="2502393" y="1200149"/>
                      <a:pt x="2492715" y="1204872"/>
                      <a:pt x="2483143" y="1209703"/>
                    </a:cubicBezTo>
                    <a:cubicBezTo>
                      <a:pt x="2468733" y="1217002"/>
                      <a:pt x="2454537" y="1224517"/>
                      <a:pt x="2440342" y="1232246"/>
                    </a:cubicBezTo>
                    <a:cubicBezTo>
                      <a:pt x="2417973" y="1244269"/>
                      <a:pt x="2395497" y="1256936"/>
                      <a:pt x="2373021" y="1269711"/>
                    </a:cubicBezTo>
                    <a:cubicBezTo>
                      <a:pt x="2350760" y="1282378"/>
                      <a:pt x="2328391" y="1295152"/>
                      <a:pt x="2306560" y="1308571"/>
                    </a:cubicBezTo>
                    <a:cubicBezTo>
                      <a:pt x="2283869" y="1322526"/>
                      <a:pt x="2262253" y="1337340"/>
                      <a:pt x="2240745" y="1352369"/>
                    </a:cubicBezTo>
                    <a:cubicBezTo>
                      <a:pt x="2294408" y="1344318"/>
                      <a:pt x="2348179" y="1336267"/>
                      <a:pt x="2401734" y="1327787"/>
                    </a:cubicBezTo>
                    <a:cubicBezTo>
                      <a:pt x="2534226" y="1306961"/>
                      <a:pt x="2666502" y="1284847"/>
                      <a:pt x="2798347" y="1259835"/>
                    </a:cubicBezTo>
                    <a:cubicBezTo>
                      <a:pt x="2802218" y="1259083"/>
                      <a:pt x="2805983" y="1261552"/>
                      <a:pt x="2806736" y="1265417"/>
                    </a:cubicBezTo>
                    <a:cubicBezTo>
                      <a:pt x="2807488" y="1269281"/>
                      <a:pt x="2805015" y="1273039"/>
                      <a:pt x="2801143" y="1273790"/>
                    </a:cubicBezTo>
                    <a:cubicBezTo>
                      <a:pt x="2636390" y="1306746"/>
                      <a:pt x="2471099" y="1335730"/>
                      <a:pt x="2305377" y="1362031"/>
                    </a:cubicBezTo>
                    <a:close/>
                    <a:moveTo>
                      <a:pt x="1883385" y="1105574"/>
                    </a:moveTo>
                    <a:cubicBezTo>
                      <a:pt x="1883923" y="1105467"/>
                      <a:pt x="1884353" y="1105360"/>
                      <a:pt x="1884138" y="1104930"/>
                    </a:cubicBezTo>
                    <a:cubicBezTo>
                      <a:pt x="1884030" y="1104930"/>
                      <a:pt x="1883923" y="1105145"/>
                      <a:pt x="1883815" y="1105145"/>
                    </a:cubicBezTo>
                    <a:lnTo>
                      <a:pt x="1883385" y="1105574"/>
                    </a:lnTo>
                    <a:close/>
                    <a:moveTo>
                      <a:pt x="2092015" y="1299446"/>
                    </a:moveTo>
                    <a:cubicBezTo>
                      <a:pt x="2064485" y="1324244"/>
                      <a:pt x="2037277" y="1349578"/>
                      <a:pt x="2009853" y="1374805"/>
                    </a:cubicBezTo>
                    <a:cubicBezTo>
                      <a:pt x="2006950" y="1377489"/>
                      <a:pt x="2006735" y="1381998"/>
                      <a:pt x="2009316" y="1384896"/>
                    </a:cubicBezTo>
                    <a:cubicBezTo>
                      <a:pt x="2011897" y="1387795"/>
                      <a:pt x="2016414" y="1388009"/>
                      <a:pt x="2019425" y="1385433"/>
                    </a:cubicBezTo>
                    <a:cubicBezTo>
                      <a:pt x="2047493" y="1361065"/>
                      <a:pt x="2075561" y="1336804"/>
                      <a:pt x="2103737" y="1312650"/>
                    </a:cubicBezTo>
                    <a:cubicBezTo>
                      <a:pt x="2122449" y="1296655"/>
                      <a:pt x="2141377" y="1280768"/>
                      <a:pt x="2160304" y="1264880"/>
                    </a:cubicBezTo>
                    <a:cubicBezTo>
                      <a:pt x="2176113" y="1251784"/>
                      <a:pt x="2191921" y="1238687"/>
                      <a:pt x="2208053" y="1225805"/>
                    </a:cubicBezTo>
                    <a:cubicBezTo>
                      <a:pt x="2223969" y="1212923"/>
                      <a:pt x="2239992" y="1200149"/>
                      <a:pt x="2256339" y="1187589"/>
                    </a:cubicBezTo>
                    <a:cubicBezTo>
                      <a:pt x="2269566" y="1177498"/>
                      <a:pt x="2283116" y="1167944"/>
                      <a:pt x="2296989" y="1158819"/>
                    </a:cubicBezTo>
                    <a:cubicBezTo>
                      <a:pt x="2310862" y="1149695"/>
                      <a:pt x="2325058" y="1140999"/>
                      <a:pt x="2339576" y="1132841"/>
                    </a:cubicBezTo>
                    <a:lnTo>
                      <a:pt x="2369687" y="1117061"/>
                    </a:lnTo>
                    <a:cubicBezTo>
                      <a:pt x="2370547" y="1116631"/>
                      <a:pt x="2382269" y="1110942"/>
                      <a:pt x="2384420" y="1109331"/>
                    </a:cubicBezTo>
                    <a:cubicBezTo>
                      <a:pt x="2387109" y="1107399"/>
                      <a:pt x="2387539" y="1105038"/>
                      <a:pt x="2387539" y="1104179"/>
                    </a:cubicBezTo>
                    <a:cubicBezTo>
                      <a:pt x="2387862" y="1101602"/>
                      <a:pt x="2387109" y="1099563"/>
                      <a:pt x="2384958" y="1097952"/>
                    </a:cubicBezTo>
                    <a:cubicBezTo>
                      <a:pt x="2384420" y="1097523"/>
                      <a:pt x="2382162" y="1095698"/>
                      <a:pt x="2377753" y="1096986"/>
                    </a:cubicBezTo>
                    <a:cubicBezTo>
                      <a:pt x="2377107" y="1097094"/>
                      <a:pt x="2376570" y="1097416"/>
                      <a:pt x="2376032" y="1097738"/>
                    </a:cubicBezTo>
                    <a:cubicBezTo>
                      <a:pt x="2376140" y="1097845"/>
                      <a:pt x="2376355" y="1097952"/>
                      <a:pt x="2376462" y="1098167"/>
                    </a:cubicBezTo>
                    <a:cubicBezTo>
                      <a:pt x="2376892" y="1098704"/>
                      <a:pt x="2375925" y="1099455"/>
                      <a:pt x="2374419" y="1100207"/>
                    </a:cubicBezTo>
                    <a:cubicBezTo>
                      <a:pt x="2374527" y="1099670"/>
                      <a:pt x="2374742" y="1099026"/>
                      <a:pt x="2374957" y="1098597"/>
                    </a:cubicBezTo>
                    <a:cubicBezTo>
                      <a:pt x="2374204" y="1099133"/>
                      <a:pt x="2373774" y="1099885"/>
                      <a:pt x="2373344" y="1100744"/>
                    </a:cubicBezTo>
                    <a:cubicBezTo>
                      <a:pt x="2369580" y="1102461"/>
                      <a:pt x="2363880" y="1104071"/>
                      <a:pt x="2363450" y="1104286"/>
                    </a:cubicBezTo>
                    <a:lnTo>
                      <a:pt x="2332155" y="1119315"/>
                    </a:lnTo>
                    <a:cubicBezTo>
                      <a:pt x="2317099" y="1127259"/>
                      <a:pt x="2302366" y="1135739"/>
                      <a:pt x="2287956" y="1144649"/>
                    </a:cubicBezTo>
                    <a:cubicBezTo>
                      <a:pt x="2273437" y="1153667"/>
                      <a:pt x="2259350" y="1163221"/>
                      <a:pt x="2245584" y="1173204"/>
                    </a:cubicBezTo>
                    <a:cubicBezTo>
                      <a:pt x="2228808" y="1185549"/>
                      <a:pt x="2212247" y="1198002"/>
                      <a:pt x="2196008" y="1210884"/>
                    </a:cubicBezTo>
                    <a:cubicBezTo>
                      <a:pt x="2179769" y="1223765"/>
                      <a:pt x="2163746" y="1236862"/>
                      <a:pt x="2148045" y="1250281"/>
                    </a:cubicBezTo>
                    <a:cubicBezTo>
                      <a:pt x="2129117" y="1266383"/>
                      <a:pt x="2110512" y="1282807"/>
                      <a:pt x="2092015" y="1299446"/>
                    </a:cubicBezTo>
                    <a:close/>
                    <a:moveTo>
                      <a:pt x="1399664" y="1821377"/>
                    </a:moveTo>
                    <a:cubicBezTo>
                      <a:pt x="1403535" y="1822128"/>
                      <a:pt x="1406009" y="1825885"/>
                      <a:pt x="1405256" y="1829750"/>
                    </a:cubicBezTo>
                    <a:cubicBezTo>
                      <a:pt x="1399019" y="1866248"/>
                      <a:pt x="1392244" y="1903069"/>
                      <a:pt x="1382780" y="1939138"/>
                    </a:cubicBezTo>
                    <a:cubicBezTo>
                      <a:pt x="1379661" y="1951269"/>
                      <a:pt x="1376112" y="1963184"/>
                      <a:pt x="1372241" y="1975100"/>
                    </a:cubicBezTo>
                    <a:cubicBezTo>
                      <a:pt x="1368369" y="1986909"/>
                      <a:pt x="1364068" y="1998717"/>
                      <a:pt x="1359551" y="2010311"/>
                    </a:cubicBezTo>
                    <a:cubicBezTo>
                      <a:pt x="1356432" y="2018147"/>
                      <a:pt x="1353313" y="2025984"/>
                      <a:pt x="1349980" y="2033820"/>
                    </a:cubicBezTo>
                    <a:cubicBezTo>
                      <a:pt x="1345140" y="2045414"/>
                      <a:pt x="1339979" y="2057007"/>
                      <a:pt x="1334817" y="2068494"/>
                    </a:cubicBezTo>
                    <a:cubicBezTo>
                      <a:pt x="1332988" y="2072680"/>
                      <a:pt x="1326106" y="2082127"/>
                      <a:pt x="1323202" y="2088353"/>
                    </a:cubicBezTo>
                    <a:cubicBezTo>
                      <a:pt x="1324493" y="2090608"/>
                      <a:pt x="1324385" y="2093399"/>
                      <a:pt x="1322772" y="2095653"/>
                    </a:cubicBezTo>
                    <a:cubicBezTo>
                      <a:pt x="1320406" y="2099088"/>
                      <a:pt x="1317932" y="2099625"/>
                      <a:pt x="1317287" y="2099840"/>
                    </a:cubicBezTo>
                    <a:cubicBezTo>
                      <a:pt x="1313631" y="2100591"/>
                      <a:pt x="1311157" y="2099088"/>
                      <a:pt x="1309544" y="2095760"/>
                    </a:cubicBezTo>
                    <a:cubicBezTo>
                      <a:pt x="1309221" y="2095009"/>
                      <a:pt x="1308576" y="2092969"/>
                      <a:pt x="1309437" y="2089749"/>
                    </a:cubicBezTo>
                    <a:cubicBezTo>
                      <a:pt x="1310834" y="2085240"/>
                      <a:pt x="1318040" y="2069245"/>
                      <a:pt x="1320621" y="2062590"/>
                    </a:cubicBezTo>
                    <a:lnTo>
                      <a:pt x="1342559" y="2004084"/>
                    </a:lnTo>
                    <a:cubicBezTo>
                      <a:pt x="1347614" y="1989700"/>
                      <a:pt x="1352131" y="1975100"/>
                      <a:pt x="1356647" y="1960501"/>
                    </a:cubicBezTo>
                    <a:cubicBezTo>
                      <a:pt x="1361057" y="1945901"/>
                      <a:pt x="1365250" y="1931194"/>
                      <a:pt x="1369230" y="1916488"/>
                    </a:cubicBezTo>
                    <a:cubicBezTo>
                      <a:pt x="1377403" y="1886752"/>
                      <a:pt x="1384715" y="1856909"/>
                      <a:pt x="1391276" y="1826959"/>
                    </a:cubicBezTo>
                    <a:cubicBezTo>
                      <a:pt x="1392028" y="1823094"/>
                      <a:pt x="1395792" y="1820625"/>
                      <a:pt x="1399664" y="1821377"/>
                    </a:cubicBezTo>
                    <a:close/>
                    <a:moveTo>
                      <a:pt x="1312663" y="2086636"/>
                    </a:moveTo>
                    <a:cubicBezTo>
                      <a:pt x="1312340" y="2086850"/>
                      <a:pt x="1312018" y="2087280"/>
                      <a:pt x="1311695" y="2087602"/>
                    </a:cubicBezTo>
                    <a:cubicBezTo>
                      <a:pt x="1311588" y="2087817"/>
                      <a:pt x="1311480" y="2088139"/>
                      <a:pt x="1311372" y="2088031"/>
                    </a:cubicBezTo>
                    <a:cubicBezTo>
                      <a:pt x="1310405" y="2087280"/>
                      <a:pt x="1311480" y="2086850"/>
                      <a:pt x="1312663" y="2086636"/>
                    </a:cubicBezTo>
                    <a:close/>
                    <a:moveTo>
                      <a:pt x="985952" y="1622352"/>
                    </a:moveTo>
                    <a:cubicBezTo>
                      <a:pt x="1010687" y="1614945"/>
                      <a:pt x="1035744" y="1608074"/>
                      <a:pt x="1060909" y="1602707"/>
                    </a:cubicBezTo>
                    <a:cubicBezTo>
                      <a:pt x="1086503" y="1597232"/>
                      <a:pt x="1112098" y="1592938"/>
                      <a:pt x="1137263" y="1590362"/>
                    </a:cubicBezTo>
                    <a:cubicBezTo>
                      <a:pt x="1141027" y="1590147"/>
                      <a:pt x="1143823" y="1586819"/>
                      <a:pt x="1143608" y="1583062"/>
                    </a:cubicBezTo>
                    <a:cubicBezTo>
                      <a:pt x="1143285" y="1579305"/>
                      <a:pt x="1140059" y="1576514"/>
                      <a:pt x="1136295" y="1576836"/>
                    </a:cubicBezTo>
                    <a:cubicBezTo>
                      <a:pt x="1110377" y="1578231"/>
                      <a:pt x="1084030" y="1581237"/>
                      <a:pt x="1057575" y="1585853"/>
                    </a:cubicBezTo>
                    <a:cubicBezTo>
                      <a:pt x="1031765" y="1590469"/>
                      <a:pt x="1005847" y="1596481"/>
                      <a:pt x="980467" y="1603888"/>
                    </a:cubicBezTo>
                    <a:cubicBezTo>
                      <a:pt x="960142" y="1609899"/>
                      <a:pt x="940139" y="1616984"/>
                      <a:pt x="920567" y="1624606"/>
                    </a:cubicBezTo>
                    <a:cubicBezTo>
                      <a:pt x="890348" y="1636415"/>
                      <a:pt x="861527" y="1650155"/>
                      <a:pt x="834534" y="1664433"/>
                    </a:cubicBezTo>
                    <a:cubicBezTo>
                      <a:pt x="831092" y="1666150"/>
                      <a:pt x="829587" y="1670444"/>
                      <a:pt x="831415" y="1673986"/>
                    </a:cubicBezTo>
                    <a:cubicBezTo>
                      <a:pt x="833136" y="1677529"/>
                      <a:pt x="837438" y="1678925"/>
                      <a:pt x="840986" y="1677100"/>
                    </a:cubicBezTo>
                    <a:cubicBezTo>
                      <a:pt x="867979" y="1664218"/>
                      <a:pt x="897015" y="1652517"/>
                      <a:pt x="927020" y="1641675"/>
                    </a:cubicBezTo>
                    <a:cubicBezTo>
                      <a:pt x="946377" y="1634804"/>
                      <a:pt x="966057" y="1628363"/>
                      <a:pt x="985952" y="1622352"/>
                    </a:cubicBezTo>
                    <a:close/>
                    <a:moveTo>
                      <a:pt x="1246633" y="1675275"/>
                    </a:moveTo>
                    <a:cubicBezTo>
                      <a:pt x="1232329" y="1692236"/>
                      <a:pt x="1217059" y="1712739"/>
                      <a:pt x="1214047" y="1716067"/>
                    </a:cubicBezTo>
                    <a:cubicBezTo>
                      <a:pt x="1183721" y="1749882"/>
                      <a:pt x="1154362" y="1784341"/>
                      <a:pt x="1125649" y="1819337"/>
                    </a:cubicBezTo>
                    <a:cubicBezTo>
                      <a:pt x="1096935" y="1854440"/>
                      <a:pt x="1068759" y="1889973"/>
                      <a:pt x="1040906" y="1925827"/>
                    </a:cubicBezTo>
                    <a:cubicBezTo>
                      <a:pt x="964874" y="2023729"/>
                      <a:pt x="888305" y="2122812"/>
                      <a:pt x="810444" y="2221144"/>
                    </a:cubicBezTo>
                    <a:cubicBezTo>
                      <a:pt x="758825" y="2286305"/>
                      <a:pt x="706559" y="2351251"/>
                      <a:pt x="653649" y="2415553"/>
                    </a:cubicBezTo>
                    <a:cubicBezTo>
                      <a:pt x="565250" y="2523331"/>
                      <a:pt x="475023" y="2629392"/>
                      <a:pt x="383075" y="2732125"/>
                    </a:cubicBezTo>
                    <a:cubicBezTo>
                      <a:pt x="380494" y="2735130"/>
                      <a:pt x="375977" y="2735345"/>
                      <a:pt x="373074" y="2732769"/>
                    </a:cubicBezTo>
                    <a:cubicBezTo>
                      <a:pt x="370063" y="2730192"/>
                      <a:pt x="369847" y="2725684"/>
                      <a:pt x="372429" y="2722678"/>
                    </a:cubicBezTo>
                    <a:cubicBezTo>
                      <a:pt x="463193" y="2619193"/>
                      <a:pt x="551915" y="2512274"/>
                      <a:pt x="639454" y="2404066"/>
                    </a:cubicBezTo>
                    <a:cubicBezTo>
                      <a:pt x="677308" y="2357262"/>
                      <a:pt x="714733" y="2310136"/>
                      <a:pt x="752265" y="2263010"/>
                    </a:cubicBezTo>
                    <a:cubicBezTo>
                      <a:pt x="752157" y="2262903"/>
                      <a:pt x="752157" y="2262795"/>
                      <a:pt x="752049" y="2262688"/>
                    </a:cubicBezTo>
                    <a:cubicBezTo>
                      <a:pt x="743554" y="2264191"/>
                      <a:pt x="728283" y="2269773"/>
                      <a:pt x="722153" y="2271490"/>
                    </a:cubicBezTo>
                    <a:cubicBezTo>
                      <a:pt x="710861" y="2274604"/>
                      <a:pt x="699569" y="2277932"/>
                      <a:pt x="688385" y="2281367"/>
                    </a:cubicBezTo>
                    <a:cubicBezTo>
                      <a:pt x="677201" y="2284802"/>
                      <a:pt x="666016" y="2288452"/>
                      <a:pt x="655047" y="2292316"/>
                    </a:cubicBezTo>
                    <a:cubicBezTo>
                      <a:pt x="633216" y="2299938"/>
                      <a:pt x="611600" y="2308311"/>
                      <a:pt x="589985" y="2316792"/>
                    </a:cubicBezTo>
                    <a:cubicBezTo>
                      <a:pt x="575682" y="2322589"/>
                      <a:pt x="561379" y="2328278"/>
                      <a:pt x="547076" y="2334290"/>
                    </a:cubicBezTo>
                    <a:cubicBezTo>
                      <a:pt x="511372" y="2349211"/>
                      <a:pt x="476098" y="2365206"/>
                      <a:pt x="441578" y="2382275"/>
                    </a:cubicBezTo>
                    <a:cubicBezTo>
                      <a:pt x="438029" y="2384100"/>
                      <a:pt x="433727" y="2382811"/>
                      <a:pt x="431899" y="2379269"/>
                    </a:cubicBezTo>
                    <a:cubicBezTo>
                      <a:pt x="430071" y="2375834"/>
                      <a:pt x="431469" y="2371540"/>
                      <a:pt x="434910" y="2369715"/>
                    </a:cubicBezTo>
                    <a:cubicBezTo>
                      <a:pt x="469108" y="2351036"/>
                      <a:pt x="503952" y="2333216"/>
                      <a:pt x="539655" y="2317221"/>
                    </a:cubicBezTo>
                    <a:cubicBezTo>
                      <a:pt x="553958" y="2310780"/>
                      <a:pt x="568369" y="2304661"/>
                      <a:pt x="582887" y="2298864"/>
                    </a:cubicBezTo>
                    <a:cubicBezTo>
                      <a:pt x="604825" y="2290277"/>
                      <a:pt x="626979" y="2282547"/>
                      <a:pt x="649240" y="2275248"/>
                    </a:cubicBezTo>
                    <a:cubicBezTo>
                      <a:pt x="660639" y="2271705"/>
                      <a:pt x="672146" y="2268270"/>
                      <a:pt x="683653" y="2265157"/>
                    </a:cubicBezTo>
                    <a:cubicBezTo>
                      <a:pt x="695160" y="2262044"/>
                      <a:pt x="706667" y="2259145"/>
                      <a:pt x="718282" y="2256462"/>
                    </a:cubicBezTo>
                    <a:cubicBezTo>
                      <a:pt x="728391" y="2254100"/>
                      <a:pt x="753448" y="2249269"/>
                      <a:pt x="759577" y="2250128"/>
                    </a:cubicBezTo>
                    <a:cubicBezTo>
                      <a:pt x="760760" y="2250235"/>
                      <a:pt x="760653" y="2250987"/>
                      <a:pt x="761513" y="2251416"/>
                    </a:cubicBezTo>
                    <a:cubicBezTo>
                      <a:pt x="772698" y="2237246"/>
                      <a:pt x="784097" y="2223291"/>
                      <a:pt x="795281" y="2209121"/>
                    </a:cubicBezTo>
                    <a:cubicBezTo>
                      <a:pt x="873249" y="2110897"/>
                      <a:pt x="950678" y="2012672"/>
                      <a:pt x="1027356" y="1915200"/>
                    </a:cubicBezTo>
                    <a:cubicBezTo>
                      <a:pt x="1055532" y="1879452"/>
                      <a:pt x="1084137" y="1844027"/>
                      <a:pt x="1113281" y="1809139"/>
                    </a:cubicBezTo>
                    <a:cubicBezTo>
                      <a:pt x="1142532" y="1774250"/>
                      <a:pt x="1172429" y="1740006"/>
                      <a:pt x="1203186" y="1706299"/>
                    </a:cubicBezTo>
                    <a:cubicBezTo>
                      <a:pt x="1207057" y="1702005"/>
                      <a:pt x="1231362" y="1670015"/>
                      <a:pt x="1247708" y="1653053"/>
                    </a:cubicBezTo>
                    <a:cubicBezTo>
                      <a:pt x="1252332" y="1648330"/>
                      <a:pt x="1256419" y="1644680"/>
                      <a:pt x="1259430" y="1642855"/>
                    </a:cubicBezTo>
                    <a:cubicBezTo>
                      <a:pt x="1262549" y="1640923"/>
                      <a:pt x="1265237" y="1640494"/>
                      <a:pt x="1267065" y="1640708"/>
                    </a:cubicBezTo>
                    <a:cubicBezTo>
                      <a:pt x="1270829" y="1641138"/>
                      <a:pt x="1273518" y="1644466"/>
                      <a:pt x="1273088" y="1648223"/>
                    </a:cubicBezTo>
                    <a:cubicBezTo>
                      <a:pt x="1272657" y="1651336"/>
                      <a:pt x="1270291" y="1653805"/>
                      <a:pt x="1267280" y="1654234"/>
                    </a:cubicBezTo>
                    <a:lnTo>
                      <a:pt x="1267173" y="1654127"/>
                    </a:lnTo>
                    <a:cubicBezTo>
                      <a:pt x="1267065" y="1653805"/>
                      <a:pt x="1266850" y="1653912"/>
                      <a:pt x="1266420" y="1654234"/>
                    </a:cubicBezTo>
                    <a:cubicBezTo>
                      <a:pt x="1266098" y="1654234"/>
                      <a:pt x="1265775" y="1654234"/>
                      <a:pt x="1265452" y="1654234"/>
                    </a:cubicBezTo>
                    <a:cubicBezTo>
                      <a:pt x="1265667" y="1654234"/>
                      <a:pt x="1265990" y="1654342"/>
                      <a:pt x="1266313" y="1654342"/>
                    </a:cubicBezTo>
                    <a:cubicBezTo>
                      <a:pt x="1265775" y="1654771"/>
                      <a:pt x="1265237" y="1655523"/>
                      <a:pt x="1264700" y="1655952"/>
                    </a:cubicBezTo>
                    <a:cubicBezTo>
                      <a:pt x="1259967" y="1659924"/>
                      <a:pt x="1253408" y="1667224"/>
                      <a:pt x="1246633" y="1675275"/>
                    </a:cubicBezTo>
                    <a:close/>
                    <a:moveTo>
                      <a:pt x="753663" y="2254422"/>
                    </a:moveTo>
                    <a:cubicBezTo>
                      <a:pt x="753878" y="2254207"/>
                      <a:pt x="754200" y="2253993"/>
                      <a:pt x="754523" y="2253778"/>
                    </a:cubicBezTo>
                    <a:cubicBezTo>
                      <a:pt x="754738" y="2253671"/>
                      <a:pt x="755061" y="2253563"/>
                      <a:pt x="754953" y="2253456"/>
                    </a:cubicBezTo>
                    <a:cubicBezTo>
                      <a:pt x="754308" y="2252597"/>
                      <a:pt x="753878" y="2253349"/>
                      <a:pt x="753663" y="2254422"/>
                    </a:cubicBezTo>
                    <a:close/>
                    <a:moveTo>
                      <a:pt x="1266313" y="1654342"/>
                    </a:moveTo>
                    <a:cubicBezTo>
                      <a:pt x="1266743" y="1654449"/>
                      <a:pt x="1267280" y="1654556"/>
                      <a:pt x="1267280" y="1654234"/>
                    </a:cubicBezTo>
                    <a:cubicBezTo>
                      <a:pt x="1266958" y="1654234"/>
                      <a:pt x="1266743" y="1654234"/>
                      <a:pt x="1266420" y="1654234"/>
                    </a:cubicBezTo>
                    <a:lnTo>
                      <a:pt x="1266313" y="1654342"/>
                    </a:lnTo>
                    <a:close/>
                    <a:moveTo>
                      <a:pt x="869377" y="2149971"/>
                    </a:moveTo>
                    <a:cubicBezTo>
                      <a:pt x="859591" y="2191730"/>
                      <a:pt x="847546" y="2232952"/>
                      <a:pt x="834426" y="2273852"/>
                    </a:cubicBezTo>
                    <a:cubicBezTo>
                      <a:pt x="826468" y="2298435"/>
                      <a:pt x="818080" y="2322803"/>
                      <a:pt x="809477" y="2347064"/>
                    </a:cubicBezTo>
                    <a:cubicBezTo>
                      <a:pt x="796572" y="2383670"/>
                      <a:pt x="783344" y="2420061"/>
                      <a:pt x="769149" y="2456023"/>
                    </a:cubicBezTo>
                    <a:cubicBezTo>
                      <a:pt x="766783" y="2462357"/>
                      <a:pt x="757104" y="2494454"/>
                      <a:pt x="746350" y="2521399"/>
                    </a:cubicBezTo>
                    <a:cubicBezTo>
                      <a:pt x="741941" y="2532348"/>
                      <a:pt x="737424" y="2542547"/>
                      <a:pt x="733122" y="2549417"/>
                    </a:cubicBezTo>
                    <a:cubicBezTo>
                      <a:pt x="731724" y="2551671"/>
                      <a:pt x="730326" y="2553603"/>
                      <a:pt x="729036" y="2554892"/>
                    </a:cubicBezTo>
                    <a:cubicBezTo>
                      <a:pt x="728606" y="2555321"/>
                      <a:pt x="728068" y="2556394"/>
                      <a:pt x="727853" y="2555965"/>
                    </a:cubicBezTo>
                    <a:cubicBezTo>
                      <a:pt x="724304" y="2556717"/>
                      <a:pt x="721938" y="2560152"/>
                      <a:pt x="722476" y="2563694"/>
                    </a:cubicBezTo>
                    <a:cubicBezTo>
                      <a:pt x="723121" y="2567451"/>
                      <a:pt x="726670" y="2570028"/>
                      <a:pt x="730326" y="2569384"/>
                    </a:cubicBezTo>
                    <a:cubicBezTo>
                      <a:pt x="732692" y="2569062"/>
                      <a:pt x="735273" y="2567881"/>
                      <a:pt x="737854" y="2565627"/>
                    </a:cubicBezTo>
                    <a:cubicBezTo>
                      <a:pt x="741618" y="2562406"/>
                      <a:pt x="745812" y="2556394"/>
                      <a:pt x="750114" y="2548665"/>
                    </a:cubicBezTo>
                    <a:cubicBezTo>
                      <a:pt x="765062" y="2521291"/>
                      <a:pt x="781839" y="2470515"/>
                      <a:pt x="785280" y="2462464"/>
                    </a:cubicBezTo>
                    <a:cubicBezTo>
                      <a:pt x="797647" y="2432514"/>
                      <a:pt x="809907" y="2402349"/>
                      <a:pt x="821091" y="2371862"/>
                    </a:cubicBezTo>
                    <a:cubicBezTo>
                      <a:pt x="828512" y="2351465"/>
                      <a:pt x="835609" y="2330962"/>
                      <a:pt x="842277" y="2310351"/>
                    </a:cubicBezTo>
                    <a:cubicBezTo>
                      <a:pt x="858838" y="2258609"/>
                      <a:pt x="872604" y="2206115"/>
                      <a:pt x="883358" y="2152977"/>
                    </a:cubicBezTo>
                    <a:cubicBezTo>
                      <a:pt x="884110" y="2149113"/>
                      <a:pt x="881745" y="2145356"/>
                      <a:pt x="877873" y="2144497"/>
                    </a:cubicBezTo>
                    <a:cubicBezTo>
                      <a:pt x="874002" y="2143745"/>
                      <a:pt x="870238" y="2146107"/>
                      <a:pt x="869377" y="2149971"/>
                    </a:cubicBezTo>
                    <a:close/>
                    <a:moveTo>
                      <a:pt x="1044777" y="1955241"/>
                    </a:moveTo>
                    <a:cubicBezTo>
                      <a:pt x="1040798" y="1955563"/>
                      <a:pt x="1037895" y="1958998"/>
                      <a:pt x="1038217" y="1962970"/>
                    </a:cubicBezTo>
                    <a:cubicBezTo>
                      <a:pt x="1040906" y="1999146"/>
                      <a:pt x="1040045" y="2035538"/>
                      <a:pt x="1037034" y="2071822"/>
                    </a:cubicBezTo>
                    <a:cubicBezTo>
                      <a:pt x="1034776" y="2098981"/>
                      <a:pt x="1031227" y="2126033"/>
                      <a:pt x="1026818" y="2152977"/>
                    </a:cubicBezTo>
                    <a:cubicBezTo>
                      <a:pt x="1022516" y="2180029"/>
                      <a:pt x="1017462" y="2206974"/>
                      <a:pt x="1011655" y="2233489"/>
                    </a:cubicBezTo>
                    <a:cubicBezTo>
                      <a:pt x="1008428" y="2247981"/>
                      <a:pt x="1005094" y="2262366"/>
                      <a:pt x="1001331" y="2276643"/>
                    </a:cubicBezTo>
                    <a:cubicBezTo>
                      <a:pt x="997459" y="2290921"/>
                      <a:pt x="993265" y="2304983"/>
                      <a:pt x="988318" y="2318939"/>
                    </a:cubicBezTo>
                    <a:cubicBezTo>
                      <a:pt x="984877" y="2328922"/>
                      <a:pt x="970466" y="2346313"/>
                      <a:pt x="966057" y="2355974"/>
                    </a:cubicBezTo>
                    <a:cubicBezTo>
                      <a:pt x="963261" y="2362200"/>
                      <a:pt x="964121" y="2367138"/>
                      <a:pt x="966165" y="2369607"/>
                    </a:cubicBezTo>
                    <a:cubicBezTo>
                      <a:pt x="967885" y="2371647"/>
                      <a:pt x="971112" y="2373687"/>
                      <a:pt x="976704" y="2372720"/>
                    </a:cubicBezTo>
                    <a:cubicBezTo>
                      <a:pt x="980467" y="2372076"/>
                      <a:pt x="983049" y="2368641"/>
                      <a:pt x="982403" y="2364884"/>
                    </a:cubicBezTo>
                    <a:cubicBezTo>
                      <a:pt x="982188" y="2363059"/>
                      <a:pt x="981220" y="2361556"/>
                      <a:pt x="979822" y="2360483"/>
                    </a:cubicBezTo>
                    <a:cubicBezTo>
                      <a:pt x="980790" y="2358765"/>
                      <a:pt x="981973" y="2356618"/>
                      <a:pt x="983156" y="2354901"/>
                    </a:cubicBezTo>
                    <a:cubicBezTo>
                      <a:pt x="990039" y="2344917"/>
                      <a:pt x="999825" y="2332357"/>
                      <a:pt x="1003051" y="2324306"/>
                    </a:cubicBezTo>
                    <a:cubicBezTo>
                      <a:pt x="1008536" y="2310136"/>
                      <a:pt x="1013375" y="2295859"/>
                      <a:pt x="1017677" y="2281259"/>
                    </a:cubicBezTo>
                    <a:cubicBezTo>
                      <a:pt x="1021979" y="2266874"/>
                      <a:pt x="1025743" y="2252275"/>
                      <a:pt x="1029291" y="2237568"/>
                    </a:cubicBezTo>
                    <a:cubicBezTo>
                      <a:pt x="1034668" y="2215132"/>
                      <a:pt x="1039615" y="2192589"/>
                      <a:pt x="1043594" y="2169724"/>
                    </a:cubicBezTo>
                    <a:cubicBezTo>
                      <a:pt x="1047573" y="2146858"/>
                      <a:pt x="1050692" y="2123886"/>
                      <a:pt x="1052843" y="2100806"/>
                    </a:cubicBezTo>
                    <a:cubicBezTo>
                      <a:pt x="1057145" y="2054431"/>
                      <a:pt x="1057360" y="2007734"/>
                      <a:pt x="1052520" y="1961682"/>
                    </a:cubicBezTo>
                    <a:cubicBezTo>
                      <a:pt x="1052090" y="1957817"/>
                      <a:pt x="1048649" y="1954919"/>
                      <a:pt x="1044777" y="1955241"/>
                    </a:cubicBezTo>
                    <a:close/>
                    <a:moveTo>
                      <a:pt x="1263086" y="1724011"/>
                    </a:moveTo>
                    <a:cubicBezTo>
                      <a:pt x="1259215" y="1724655"/>
                      <a:pt x="1256634" y="1728412"/>
                      <a:pt x="1257279" y="1732277"/>
                    </a:cubicBezTo>
                    <a:cubicBezTo>
                      <a:pt x="1264054" y="1775646"/>
                      <a:pt x="1266205" y="1818908"/>
                      <a:pt x="1265667" y="1862277"/>
                    </a:cubicBezTo>
                    <a:cubicBezTo>
                      <a:pt x="1265345" y="1879560"/>
                      <a:pt x="1264700" y="1896950"/>
                      <a:pt x="1263731" y="1914341"/>
                    </a:cubicBezTo>
                    <a:cubicBezTo>
                      <a:pt x="1262226" y="1940426"/>
                      <a:pt x="1260183" y="1966512"/>
                      <a:pt x="1257279" y="1992598"/>
                    </a:cubicBezTo>
                    <a:cubicBezTo>
                      <a:pt x="1255774" y="2006553"/>
                      <a:pt x="1253945" y="2020401"/>
                      <a:pt x="1252010" y="2034249"/>
                    </a:cubicBezTo>
                    <a:cubicBezTo>
                      <a:pt x="1250181" y="2048097"/>
                      <a:pt x="1248138" y="2062053"/>
                      <a:pt x="1246095" y="2075901"/>
                    </a:cubicBezTo>
                    <a:cubicBezTo>
                      <a:pt x="1244697" y="2085240"/>
                      <a:pt x="1234588" y="2101235"/>
                      <a:pt x="1233082" y="2109823"/>
                    </a:cubicBezTo>
                    <a:cubicBezTo>
                      <a:pt x="1232114" y="2115298"/>
                      <a:pt x="1233727" y="2119270"/>
                      <a:pt x="1236631" y="2121631"/>
                    </a:cubicBezTo>
                    <a:cubicBezTo>
                      <a:pt x="1238352" y="2123027"/>
                      <a:pt x="1240933" y="2124208"/>
                      <a:pt x="1244804" y="2123886"/>
                    </a:cubicBezTo>
                    <a:cubicBezTo>
                      <a:pt x="1248568" y="2123778"/>
                      <a:pt x="1251472" y="2120558"/>
                      <a:pt x="1251257" y="2116801"/>
                    </a:cubicBezTo>
                    <a:cubicBezTo>
                      <a:pt x="1251149" y="2114117"/>
                      <a:pt x="1249536" y="2111970"/>
                      <a:pt x="1247278" y="2110897"/>
                    </a:cubicBezTo>
                    <a:cubicBezTo>
                      <a:pt x="1248461" y="2107139"/>
                      <a:pt x="1251149" y="2102309"/>
                      <a:pt x="1253623" y="2097371"/>
                    </a:cubicBezTo>
                    <a:cubicBezTo>
                      <a:pt x="1257064" y="2090608"/>
                      <a:pt x="1260290" y="2083630"/>
                      <a:pt x="1261258" y="2078477"/>
                    </a:cubicBezTo>
                    <a:cubicBezTo>
                      <a:pt x="1264377" y="2061731"/>
                      <a:pt x="1267388" y="2045092"/>
                      <a:pt x="1270077" y="2028345"/>
                    </a:cubicBezTo>
                    <a:cubicBezTo>
                      <a:pt x="1271905" y="2017181"/>
                      <a:pt x="1273625" y="2006017"/>
                      <a:pt x="1275131" y="1994745"/>
                    </a:cubicBezTo>
                    <a:cubicBezTo>
                      <a:pt x="1278572" y="1968337"/>
                      <a:pt x="1281476" y="1941929"/>
                      <a:pt x="1282981" y="1915521"/>
                    </a:cubicBezTo>
                    <a:cubicBezTo>
                      <a:pt x="1284057" y="1897702"/>
                      <a:pt x="1284487" y="1879989"/>
                      <a:pt x="1284272" y="1862277"/>
                    </a:cubicBezTo>
                    <a:cubicBezTo>
                      <a:pt x="1283842" y="1818049"/>
                      <a:pt x="1279755" y="1773928"/>
                      <a:pt x="1271367" y="1729808"/>
                    </a:cubicBezTo>
                    <a:cubicBezTo>
                      <a:pt x="1270722" y="1725943"/>
                      <a:pt x="1266958" y="1723367"/>
                      <a:pt x="1263086" y="1724011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7834416" y="13973709"/>
                <a:ext cx="3380740" cy="3234687"/>
              </a:xfrm>
              <a:custGeom>
                <a:avLst/>
                <a:gdLst/>
                <a:ahLst/>
                <a:cxnLst/>
                <a:rect l="l" t="t" r="r" b="b"/>
                <a:pathLst>
                  <a:path w="3380740" h="3234687" extrusionOk="0">
                    <a:moveTo>
                      <a:pt x="3019748" y="1904096"/>
                    </a:moveTo>
                    <a:cubicBezTo>
                      <a:pt x="2926295" y="1828737"/>
                      <a:pt x="2895108" y="1715269"/>
                      <a:pt x="2829615" y="1662346"/>
                    </a:cubicBezTo>
                    <a:cubicBezTo>
                      <a:pt x="2516992" y="1409969"/>
                      <a:pt x="2291478" y="1317327"/>
                      <a:pt x="2132424" y="1305948"/>
                    </a:cubicBezTo>
                    <a:cubicBezTo>
                      <a:pt x="2285886" y="1211266"/>
                      <a:pt x="2440853" y="1021259"/>
                      <a:pt x="2536457" y="678816"/>
                    </a:cubicBezTo>
                    <a:cubicBezTo>
                      <a:pt x="2562160" y="586818"/>
                      <a:pt x="2539576" y="466694"/>
                      <a:pt x="2565924" y="383069"/>
                    </a:cubicBezTo>
                    <a:cubicBezTo>
                      <a:pt x="2636471" y="159569"/>
                      <a:pt x="2768532" y="30750"/>
                      <a:pt x="2749282" y="17332"/>
                    </a:cubicBezTo>
                    <a:cubicBezTo>
                      <a:pt x="2729924" y="3913"/>
                      <a:pt x="2611414" y="193491"/>
                      <a:pt x="2450209" y="302558"/>
                    </a:cubicBezTo>
                    <a:cubicBezTo>
                      <a:pt x="2350734" y="369866"/>
                      <a:pt x="2232008" y="367397"/>
                      <a:pt x="2162213" y="414630"/>
                    </a:cubicBezTo>
                    <a:cubicBezTo>
                      <a:pt x="1893037" y="596801"/>
                      <a:pt x="1742479" y="753960"/>
                      <a:pt x="1664512" y="885892"/>
                    </a:cubicBezTo>
                    <a:cubicBezTo>
                      <a:pt x="1600955" y="729162"/>
                      <a:pt x="1460828" y="554720"/>
                      <a:pt x="1194448" y="390477"/>
                    </a:cubicBezTo>
                    <a:cubicBezTo>
                      <a:pt x="1112717" y="340130"/>
                      <a:pt x="989904" y="327463"/>
                      <a:pt x="916454" y="278619"/>
                    </a:cubicBezTo>
                    <a:cubicBezTo>
                      <a:pt x="720083" y="148405"/>
                      <a:pt x="632760" y="-13585"/>
                      <a:pt x="614370" y="908"/>
                    </a:cubicBezTo>
                    <a:cubicBezTo>
                      <a:pt x="595873" y="15400"/>
                      <a:pt x="745786" y="181790"/>
                      <a:pt x="805686" y="365786"/>
                    </a:cubicBezTo>
                    <a:cubicBezTo>
                      <a:pt x="842680" y="479361"/>
                      <a:pt x="806654" y="591434"/>
                      <a:pt x="832572" y="671087"/>
                    </a:cubicBezTo>
                    <a:cubicBezTo>
                      <a:pt x="947748" y="1024586"/>
                      <a:pt x="1075400" y="1220069"/>
                      <a:pt x="1195094" y="1322480"/>
                    </a:cubicBezTo>
                    <a:cubicBezTo>
                      <a:pt x="1018726" y="1328062"/>
                      <a:pt x="795362" y="1408466"/>
                      <a:pt x="541995" y="1631430"/>
                    </a:cubicBezTo>
                    <a:cubicBezTo>
                      <a:pt x="469942" y="1694766"/>
                      <a:pt x="422946" y="1807697"/>
                      <a:pt x="354873" y="1863733"/>
                    </a:cubicBezTo>
                    <a:cubicBezTo>
                      <a:pt x="173020" y="2013270"/>
                      <a:pt x="-8510" y="2050305"/>
                      <a:pt x="309" y="2071990"/>
                    </a:cubicBezTo>
                    <a:cubicBezTo>
                      <a:pt x="9127" y="2093567"/>
                      <a:pt x="212703" y="1998348"/>
                      <a:pt x="407783" y="1993625"/>
                    </a:cubicBezTo>
                    <a:cubicBezTo>
                      <a:pt x="528337" y="1990726"/>
                      <a:pt x="626522" y="2056639"/>
                      <a:pt x="711050" y="2054599"/>
                    </a:cubicBezTo>
                    <a:cubicBezTo>
                      <a:pt x="1017220" y="2047192"/>
                      <a:pt x="1223162" y="2001783"/>
                      <a:pt x="1361460" y="1939306"/>
                    </a:cubicBezTo>
                    <a:cubicBezTo>
                      <a:pt x="1322423" y="2094318"/>
                      <a:pt x="1325326" y="2300643"/>
                      <a:pt x="1409423" y="2564936"/>
                    </a:cubicBezTo>
                    <a:cubicBezTo>
                      <a:pt x="1438352" y="2655860"/>
                      <a:pt x="1523203" y="2744638"/>
                      <a:pt x="1546969" y="2829014"/>
                    </a:cubicBezTo>
                    <a:cubicBezTo>
                      <a:pt x="1610418" y="3054554"/>
                      <a:pt x="1570306" y="3233719"/>
                      <a:pt x="1593857" y="3234685"/>
                    </a:cubicBezTo>
                    <a:cubicBezTo>
                      <a:pt x="1617409" y="3235544"/>
                      <a:pt x="1612892" y="3012581"/>
                      <a:pt x="1688279" y="2834274"/>
                    </a:cubicBezTo>
                    <a:cubicBezTo>
                      <a:pt x="1734844" y="2724134"/>
                      <a:pt x="1835825" y="2662408"/>
                      <a:pt x="1868518" y="2585117"/>
                    </a:cubicBezTo>
                    <a:cubicBezTo>
                      <a:pt x="1989609" y="2298818"/>
                      <a:pt x="2031013" y="2091205"/>
                      <a:pt x="2028002" y="1939843"/>
                    </a:cubicBezTo>
                    <a:cubicBezTo>
                      <a:pt x="2167590" y="2031948"/>
                      <a:pt x="2376866" y="2098075"/>
                      <a:pt x="2679810" y="2092708"/>
                    </a:cubicBezTo>
                    <a:cubicBezTo>
                      <a:pt x="2776167" y="2090990"/>
                      <a:pt x="2886075" y="2035491"/>
                      <a:pt x="2974581" y="2036886"/>
                    </a:cubicBezTo>
                    <a:cubicBezTo>
                      <a:pt x="3210849" y="2040536"/>
                      <a:pt x="3373022" y="2129421"/>
                      <a:pt x="3380550" y="2107307"/>
                    </a:cubicBezTo>
                    <a:cubicBezTo>
                      <a:pt x="3388078" y="2085193"/>
                      <a:pt x="3171059" y="2026259"/>
                      <a:pt x="3019748" y="1904096"/>
                    </a:cubicBezTo>
                    <a:close/>
                    <a:moveTo>
                      <a:pt x="1615365" y="1594394"/>
                    </a:moveTo>
                    <a:cubicBezTo>
                      <a:pt x="1612354" y="1566162"/>
                      <a:pt x="1605687" y="1540183"/>
                      <a:pt x="1596761" y="1518606"/>
                    </a:cubicBezTo>
                    <a:cubicBezTo>
                      <a:pt x="1581275" y="1481356"/>
                      <a:pt x="1549658" y="1443140"/>
                      <a:pt x="1505458" y="1410076"/>
                    </a:cubicBezTo>
                    <a:cubicBezTo>
                      <a:pt x="1544710" y="1398805"/>
                      <a:pt x="1577833" y="1380233"/>
                      <a:pt x="1602675" y="1360481"/>
                    </a:cubicBezTo>
                    <a:cubicBezTo>
                      <a:pt x="1623431" y="1343949"/>
                      <a:pt x="1642573" y="1320440"/>
                      <a:pt x="1659027" y="1292100"/>
                    </a:cubicBezTo>
                    <a:cubicBezTo>
                      <a:pt x="1676234" y="1312389"/>
                      <a:pt x="1694838" y="1329028"/>
                      <a:pt x="1713013" y="1341480"/>
                    </a:cubicBezTo>
                    <a:cubicBezTo>
                      <a:pt x="1752373" y="1368425"/>
                      <a:pt x="1810445" y="1385386"/>
                      <a:pt x="1878519" y="1384957"/>
                    </a:cubicBezTo>
                    <a:cubicBezTo>
                      <a:pt x="1840880" y="1420274"/>
                      <a:pt x="1816898" y="1461818"/>
                      <a:pt x="1804746" y="1498424"/>
                    </a:cubicBezTo>
                    <a:cubicBezTo>
                      <a:pt x="1797433" y="1520324"/>
                      <a:pt x="1793884" y="1545980"/>
                      <a:pt x="1794314" y="1573783"/>
                    </a:cubicBezTo>
                    <a:cubicBezTo>
                      <a:pt x="1774204" y="1568845"/>
                      <a:pt x="1754524" y="1565840"/>
                      <a:pt x="1736780" y="1565303"/>
                    </a:cubicBezTo>
                    <a:cubicBezTo>
                      <a:pt x="1700538" y="1564229"/>
                      <a:pt x="1658382" y="1573676"/>
                      <a:pt x="1615365" y="159439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8091042" y="14218816"/>
                <a:ext cx="2801552" cy="2668891"/>
              </a:xfrm>
              <a:custGeom>
                <a:avLst/>
                <a:gdLst/>
                <a:ahLst/>
                <a:cxnLst/>
                <a:rect l="l" t="t" r="r" b="b"/>
                <a:pathLst>
                  <a:path w="2801552" h="2668891" extrusionOk="0">
                    <a:moveTo>
                      <a:pt x="1182372" y="1649006"/>
                    </a:moveTo>
                    <a:cubicBezTo>
                      <a:pt x="1189147" y="1644282"/>
                      <a:pt x="1195922" y="1639344"/>
                      <a:pt x="1202590" y="1634406"/>
                    </a:cubicBezTo>
                    <a:cubicBezTo>
                      <a:pt x="1212483" y="1626999"/>
                      <a:pt x="1222162" y="1619377"/>
                      <a:pt x="1231626" y="1611433"/>
                    </a:cubicBezTo>
                    <a:cubicBezTo>
                      <a:pt x="1241089" y="1603597"/>
                      <a:pt x="1250338" y="1595331"/>
                      <a:pt x="1259264" y="1586958"/>
                    </a:cubicBezTo>
                    <a:cubicBezTo>
                      <a:pt x="1286149" y="1561624"/>
                      <a:pt x="1310991" y="1534357"/>
                      <a:pt x="1335403" y="1507090"/>
                    </a:cubicBezTo>
                    <a:cubicBezTo>
                      <a:pt x="1338092" y="1504192"/>
                      <a:pt x="1337984" y="1499683"/>
                      <a:pt x="1335080" y="1497000"/>
                    </a:cubicBezTo>
                    <a:cubicBezTo>
                      <a:pt x="1332177" y="1494316"/>
                      <a:pt x="1327660" y="1494530"/>
                      <a:pt x="1324972" y="1497322"/>
                    </a:cubicBezTo>
                    <a:cubicBezTo>
                      <a:pt x="1303894" y="1518899"/>
                      <a:pt x="1282063" y="1540046"/>
                      <a:pt x="1259694" y="1560657"/>
                    </a:cubicBezTo>
                    <a:cubicBezTo>
                      <a:pt x="1248617" y="1570963"/>
                      <a:pt x="1237433" y="1581054"/>
                      <a:pt x="1226033" y="1590930"/>
                    </a:cubicBezTo>
                    <a:cubicBezTo>
                      <a:pt x="1214742" y="1600913"/>
                      <a:pt x="1203342" y="1610682"/>
                      <a:pt x="1191513" y="1620021"/>
                    </a:cubicBezTo>
                    <a:lnTo>
                      <a:pt x="1142582" y="1657701"/>
                    </a:lnTo>
                    <a:cubicBezTo>
                      <a:pt x="1136882" y="1661887"/>
                      <a:pt x="1122471" y="1671549"/>
                      <a:pt x="1119030" y="1674662"/>
                    </a:cubicBezTo>
                    <a:cubicBezTo>
                      <a:pt x="1116557" y="1676809"/>
                      <a:pt x="1116019" y="1678849"/>
                      <a:pt x="1115911" y="1679707"/>
                    </a:cubicBezTo>
                    <a:cubicBezTo>
                      <a:pt x="1115373" y="1683357"/>
                      <a:pt x="1116664" y="1686041"/>
                      <a:pt x="1120321" y="1687222"/>
                    </a:cubicBezTo>
                    <a:cubicBezTo>
                      <a:pt x="1120966" y="1687544"/>
                      <a:pt x="1123332" y="1688295"/>
                      <a:pt x="1127096" y="1686685"/>
                    </a:cubicBezTo>
                    <a:cubicBezTo>
                      <a:pt x="1127848" y="1686363"/>
                      <a:pt x="1127741" y="1685504"/>
                      <a:pt x="1128278" y="1684967"/>
                    </a:cubicBezTo>
                    <a:cubicBezTo>
                      <a:pt x="1128171" y="1684967"/>
                      <a:pt x="1128063" y="1685397"/>
                      <a:pt x="1127956" y="1685182"/>
                    </a:cubicBezTo>
                    <a:cubicBezTo>
                      <a:pt x="1127311" y="1684323"/>
                      <a:pt x="1127956" y="1683250"/>
                      <a:pt x="1129461" y="1682069"/>
                    </a:cubicBezTo>
                    <a:cubicBezTo>
                      <a:pt x="1129461" y="1682391"/>
                      <a:pt x="1129354" y="1683035"/>
                      <a:pt x="1129246" y="1683679"/>
                    </a:cubicBezTo>
                    <a:cubicBezTo>
                      <a:pt x="1129999" y="1682606"/>
                      <a:pt x="1131397" y="1681962"/>
                      <a:pt x="1131397" y="1680674"/>
                    </a:cubicBezTo>
                    <a:cubicBezTo>
                      <a:pt x="1137097" y="1677024"/>
                      <a:pt x="1147743" y="1672730"/>
                      <a:pt x="1151508" y="1670153"/>
                    </a:cubicBezTo>
                    <a:cubicBezTo>
                      <a:pt x="1161831" y="1663283"/>
                      <a:pt x="1172155" y="1656198"/>
                      <a:pt x="1182372" y="1649006"/>
                    </a:cubicBezTo>
                    <a:close/>
                    <a:moveTo>
                      <a:pt x="1122041" y="1674018"/>
                    </a:moveTo>
                    <a:cubicBezTo>
                      <a:pt x="1121826" y="1674125"/>
                      <a:pt x="1121503" y="1674340"/>
                      <a:pt x="1121396" y="1674232"/>
                    </a:cubicBezTo>
                    <a:cubicBezTo>
                      <a:pt x="1121073" y="1673052"/>
                      <a:pt x="1122256" y="1673159"/>
                      <a:pt x="1123332" y="1673589"/>
                    </a:cubicBezTo>
                    <a:cubicBezTo>
                      <a:pt x="1122901" y="1673696"/>
                      <a:pt x="1122471" y="1673803"/>
                      <a:pt x="1122041" y="1674018"/>
                    </a:cubicBezTo>
                    <a:close/>
                    <a:moveTo>
                      <a:pt x="1237110" y="1169478"/>
                    </a:moveTo>
                    <a:cubicBezTo>
                      <a:pt x="1214742" y="1158636"/>
                      <a:pt x="1191083" y="1149082"/>
                      <a:pt x="1166778" y="1140494"/>
                    </a:cubicBezTo>
                    <a:cubicBezTo>
                      <a:pt x="1143012" y="1132121"/>
                      <a:pt x="1118600" y="1124928"/>
                      <a:pt x="1093973" y="1118380"/>
                    </a:cubicBezTo>
                    <a:cubicBezTo>
                      <a:pt x="1074185" y="1113227"/>
                      <a:pt x="1054397" y="1108397"/>
                      <a:pt x="1034717" y="1104317"/>
                    </a:cubicBezTo>
                    <a:cubicBezTo>
                      <a:pt x="1004068" y="1097876"/>
                      <a:pt x="973634" y="1092724"/>
                      <a:pt x="944383" y="1089611"/>
                    </a:cubicBezTo>
                    <a:cubicBezTo>
                      <a:pt x="940404" y="1089288"/>
                      <a:pt x="937500" y="1085746"/>
                      <a:pt x="937930" y="1081881"/>
                    </a:cubicBezTo>
                    <a:cubicBezTo>
                      <a:pt x="938253" y="1077909"/>
                      <a:pt x="941694" y="1075011"/>
                      <a:pt x="945566" y="1075333"/>
                    </a:cubicBezTo>
                    <a:cubicBezTo>
                      <a:pt x="975570" y="1077265"/>
                      <a:pt x="1006757" y="1080701"/>
                      <a:pt x="1038159" y="1086283"/>
                    </a:cubicBezTo>
                    <a:cubicBezTo>
                      <a:pt x="1058484" y="1089933"/>
                      <a:pt x="1078809" y="1094441"/>
                      <a:pt x="1098920" y="1099809"/>
                    </a:cubicBezTo>
                    <a:cubicBezTo>
                      <a:pt x="1124084" y="1106679"/>
                      <a:pt x="1148819" y="1114945"/>
                      <a:pt x="1172801" y="1124499"/>
                    </a:cubicBezTo>
                    <a:cubicBezTo>
                      <a:pt x="1197428" y="1134160"/>
                      <a:pt x="1220979" y="1145217"/>
                      <a:pt x="1243348" y="1157348"/>
                    </a:cubicBezTo>
                    <a:cubicBezTo>
                      <a:pt x="1246682" y="1159172"/>
                      <a:pt x="1248080" y="1163252"/>
                      <a:pt x="1246359" y="1166580"/>
                    </a:cubicBezTo>
                    <a:cubicBezTo>
                      <a:pt x="1244531" y="1169907"/>
                      <a:pt x="1240444" y="1171303"/>
                      <a:pt x="1237110" y="1169478"/>
                    </a:cubicBezTo>
                    <a:close/>
                    <a:moveTo>
                      <a:pt x="1311422" y="1289279"/>
                    </a:moveTo>
                    <a:cubicBezTo>
                      <a:pt x="1311637" y="1289387"/>
                      <a:pt x="1311959" y="1289494"/>
                      <a:pt x="1312174" y="1289601"/>
                    </a:cubicBezTo>
                    <a:cubicBezTo>
                      <a:pt x="1312067" y="1289923"/>
                      <a:pt x="1311637" y="1289601"/>
                      <a:pt x="1311206" y="1289279"/>
                    </a:cubicBezTo>
                    <a:lnTo>
                      <a:pt x="1311422" y="1289279"/>
                    </a:lnTo>
                    <a:close/>
                    <a:moveTo>
                      <a:pt x="1235390" y="1313862"/>
                    </a:moveTo>
                    <a:cubicBezTo>
                      <a:pt x="1239692" y="1312681"/>
                      <a:pt x="1263135" y="1303450"/>
                      <a:pt x="1283891" y="1296579"/>
                    </a:cubicBezTo>
                    <a:cubicBezTo>
                      <a:pt x="1293785" y="1293359"/>
                      <a:pt x="1303141" y="1290568"/>
                      <a:pt x="1309055" y="1289709"/>
                    </a:cubicBezTo>
                    <a:cubicBezTo>
                      <a:pt x="1309808" y="1289709"/>
                      <a:pt x="1310561" y="1289387"/>
                      <a:pt x="1311206" y="1289279"/>
                    </a:cubicBezTo>
                    <a:cubicBezTo>
                      <a:pt x="1310991" y="1289065"/>
                      <a:pt x="1310776" y="1288850"/>
                      <a:pt x="1310669" y="1288743"/>
                    </a:cubicBezTo>
                    <a:cubicBezTo>
                      <a:pt x="1310884" y="1288957"/>
                      <a:pt x="1311099" y="1289065"/>
                      <a:pt x="1311422" y="1289279"/>
                    </a:cubicBezTo>
                    <a:cubicBezTo>
                      <a:pt x="1311852" y="1289172"/>
                      <a:pt x="1312282" y="1289172"/>
                      <a:pt x="1312174" y="1289494"/>
                    </a:cubicBezTo>
                    <a:lnTo>
                      <a:pt x="1312174" y="1289601"/>
                    </a:lnTo>
                    <a:cubicBezTo>
                      <a:pt x="1314970" y="1290782"/>
                      <a:pt x="1318304" y="1290031"/>
                      <a:pt x="1320240" y="1287562"/>
                    </a:cubicBezTo>
                    <a:cubicBezTo>
                      <a:pt x="1322606" y="1284556"/>
                      <a:pt x="1322068" y="1280370"/>
                      <a:pt x="1319057" y="1278008"/>
                    </a:cubicBezTo>
                    <a:cubicBezTo>
                      <a:pt x="1317659" y="1276827"/>
                      <a:pt x="1315186" y="1275861"/>
                      <a:pt x="1311529" y="1275861"/>
                    </a:cubicBezTo>
                    <a:cubicBezTo>
                      <a:pt x="1308088" y="1275861"/>
                      <a:pt x="1302711" y="1276827"/>
                      <a:pt x="1296365" y="1278437"/>
                    </a:cubicBezTo>
                    <a:cubicBezTo>
                      <a:pt x="1273889" y="1284127"/>
                      <a:pt x="1236788" y="1298297"/>
                      <a:pt x="1231303" y="1299907"/>
                    </a:cubicBezTo>
                    <a:cubicBezTo>
                      <a:pt x="1187964" y="1312145"/>
                      <a:pt x="1145055" y="1325456"/>
                      <a:pt x="1102361" y="1339519"/>
                    </a:cubicBezTo>
                    <a:cubicBezTo>
                      <a:pt x="1059667" y="1353689"/>
                      <a:pt x="1017296" y="1368503"/>
                      <a:pt x="974924" y="1383854"/>
                    </a:cubicBezTo>
                    <a:cubicBezTo>
                      <a:pt x="859963" y="1425720"/>
                      <a:pt x="743818" y="1467908"/>
                      <a:pt x="627243" y="1509774"/>
                    </a:cubicBezTo>
                    <a:cubicBezTo>
                      <a:pt x="610467" y="1515786"/>
                      <a:pt x="593690" y="1521690"/>
                      <a:pt x="576914" y="1527701"/>
                    </a:cubicBezTo>
                    <a:cubicBezTo>
                      <a:pt x="576376" y="1526950"/>
                      <a:pt x="576914" y="1526413"/>
                      <a:pt x="576053" y="1525769"/>
                    </a:cubicBezTo>
                    <a:cubicBezTo>
                      <a:pt x="571429" y="1521905"/>
                      <a:pt x="547877" y="1512995"/>
                      <a:pt x="538199" y="1509774"/>
                    </a:cubicBezTo>
                    <a:cubicBezTo>
                      <a:pt x="527122" y="1506017"/>
                      <a:pt x="515938" y="1502474"/>
                      <a:pt x="504753" y="1499147"/>
                    </a:cubicBezTo>
                    <a:cubicBezTo>
                      <a:pt x="493461" y="1495819"/>
                      <a:pt x="482170" y="1492813"/>
                      <a:pt x="470770" y="1489915"/>
                    </a:cubicBezTo>
                    <a:cubicBezTo>
                      <a:pt x="448294" y="1484547"/>
                      <a:pt x="425711" y="1479502"/>
                      <a:pt x="402912" y="1475530"/>
                    </a:cubicBezTo>
                    <a:cubicBezTo>
                      <a:pt x="387749" y="1472846"/>
                      <a:pt x="372477" y="1470592"/>
                      <a:pt x="357207" y="1468552"/>
                    </a:cubicBezTo>
                    <a:cubicBezTo>
                      <a:pt x="319030" y="1463614"/>
                      <a:pt x="280637" y="1460608"/>
                      <a:pt x="242352" y="1458569"/>
                    </a:cubicBezTo>
                    <a:cubicBezTo>
                      <a:pt x="238481" y="1458354"/>
                      <a:pt x="235040" y="1461252"/>
                      <a:pt x="234717" y="1465224"/>
                    </a:cubicBezTo>
                    <a:cubicBezTo>
                      <a:pt x="234502" y="1469089"/>
                      <a:pt x="237406" y="1472524"/>
                      <a:pt x="241385" y="1472846"/>
                    </a:cubicBezTo>
                    <a:cubicBezTo>
                      <a:pt x="279132" y="1476281"/>
                      <a:pt x="316879" y="1481112"/>
                      <a:pt x="354626" y="1487016"/>
                    </a:cubicBezTo>
                    <a:cubicBezTo>
                      <a:pt x="369574" y="1489378"/>
                      <a:pt x="384630" y="1491954"/>
                      <a:pt x="399578" y="1494530"/>
                    </a:cubicBezTo>
                    <a:cubicBezTo>
                      <a:pt x="422054" y="1498502"/>
                      <a:pt x="444423" y="1502582"/>
                      <a:pt x="466684" y="1507520"/>
                    </a:cubicBezTo>
                    <a:cubicBezTo>
                      <a:pt x="477868" y="1509881"/>
                      <a:pt x="489052" y="1512565"/>
                      <a:pt x="500237" y="1515463"/>
                    </a:cubicBezTo>
                    <a:cubicBezTo>
                      <a:pt x="511421" y="1518362"/>
                      <a:pt x="522498" y="1521368"/>
                      <a:pt x="533575" y="1524588"/>
                    </a:cubicBezTo>
                    <a:cubicBezTo>
                      <a:pt x="539597" y="1526306"/>
                      <a:pt x="555190" y="1529419"/>
                      <a:pt x="563041" y="1532639"/>
                    </a:cubicBezTo>
                    <a:cubicBezTo>
                      <a:pt x="507120" y="1552714"/>
                      <a:pt x="451198" y="1572895"/>
                      <a:pt x="395061" y="1592433"/>
                    </a:cubicBezTo>
                    <a:cubicBezTo>
                      <a:pt x="265259" y="1637734"/>
                      <a:pt x="135134" y="1681317"/>
                      <a:pt x="5116" y="1721144"/>
                    </a:cubicBezTo>
                    <a:cubicBezTo>
                      <a:pt x="1352" y="1722217"/>
                      <a:pt x="-799" y="1726189"/>
                      <a:pt x="277" y="1729947"/>
                    </a:cubicBezTo>
                    <a:cubicBezTo>
                      <a:pt x="1460" y="1733704"/>
                      <a:pt x="5439" y="1735851"/>
                      <a:pt x="9203" y="1734777"/>
                    </a:cubicBezTo>
                    <a:cubicBezTo>
                      <a:pt x="139758" y="1696239"/>
                      <a:pt x="270636" y="1654158"/>
                      <a:pt x="400976" y="1609609"/>
                    </a:cubicBezTo>
                    <a:cubicBezTo>
                      <a:pt x="478836" y="1583093"/>
                      <a:pt x="556481" y="1555827"/>
                      <a:pt x="633803" y="1527916"/>
                    </a:cubicBezTo>
                    <a:cubicBezTo>
                      <a:pt x="750378" y="1485943"/>
                      <a:pt x="866092" y="1442574"/>
                      <a:pt x="980947" y="1400064"/>
                    </a:cubicBezTo>
                    <a:cubicBezTo>
                      <a:pt x="1022995" y="1384391"/>
                      <a:pt x="1065044" y="1369147"/>
                      <a:pt x="1107415" y="1354655"/>
                    </a:cubicBezTo>
                    <a:cubicBezTo>
                      <a:pt x="1149787" y="1340270"/>
                      <a:pt x="1192373" y="1326529"/>
                      <a:pt x="1235390" y="1313862"/>
                    </a:cubicBezTo>
                    <a:close/>
                    <a:moveTo>
                      <a:pt x="570461" y="1526091"/>
                    </a:moveTo>
                    <a:cubicBezTo>
                      <a:pt x="570461" y="1526306"/>
                      <a:pt x="570031" y="1526198"/>
                      <a:pt x="569816" y="1526198"/>
                    </a:cubicBezTo>
                    <a:cubicBezTo>
                      <a:pt x="569493" y="1526198"/>
                      <a:pt x="569063" y="1526198"/>
                      <a:pt x="568741" y="1526306"/>
                    </a:cubicBezTo>
                    <a:cubicBezTo>
                      <a:pt x="569493" y="1525554"/>
                      <a:pt x="570246" y="1525125"/>
                      <a:pt x="570461" y="1526091"/>
                    </a:cubicBezTo>
                    <a:close/>
                    <a:moveTo>
                      <a:pt x="730268" y="1508486"/>
                    </a:moveTo>
                    <a:cubicBezTo>
                      <a:pt x="693489" y="1547346"/>
                      <a:pt x="654451" y="1584167"/>
                      <a:pt x="613585" y="1618841"/>
                    </a:cubicBezTo>
                    <a:cubicBezTo>
                      <a:pt x="597239" y="1632689"/>
                      <a:pt x="580570" y="1646107"/>
                      <a:pt x="563686" y="1659311"/>
                    </a:cubicBezTo>
                    <a:cubicBezTo>
                      <a:pt x="538306" y="1678956"/>
                      <a:pt x="512282" y="1697849"/>
                      <a:pt x="486256" y="1716421"/>
                    </a:cubicBezTo>
                    <a:cubicBezTo>
                      <a:pt x="479159" y="1721466"/>
                      <a:pt x="438508" y="1755173"/>
                      <a:pt x="411730" y="1770202"/>
                    </a:cubicBezTo>
                    <a:cubicBezTo>
                      <a:pt x="404095" y="1774496"/>
                      <a:pt x="397427" y="1777395"/>
                      <a:pt x="392588" y="1778146"/>
                    </a:cubicBezTo>
                    <a:cubicBezTo>
                      <a:pt x="389254" y="1778683"/>
                      <a:pt x="386350" y="1778361"/>
                      <a:pt x="384307" y="1777395"/>
                    </a:cubicBezTo>
                    <a:cubicBezTo>
                      <a:pt x="380758" y="1775999"/>
                      <a:pt x="379145" y="1772027"/>
                      <a:pt x="380543" y="1768485"/>
                    </a:cubicBezTo>
                    <a:cubicBezTo>
                      <a:pt x="381941" y="1765157"/>
                      <a:pt x="385705" y="1763547"/>
                      <a:pt x="389147" y="1764728"/>
                    </a:cubicBezTo>
                    <a:cubicBezTo>
                      <a:pt x="389147" y="1765157"/>
                      <a:pt x="390114" y="1764513"/>
                      <a:pt x="390760" y="1764406"/>
                    </a:cubicBezTo>
                    <a:cubicBezTo>
                      <a:pt x="392588" y="1763976"/>
                      <a:pt x="394631" y="1763117"/>
                      <a:pt x="396997" y="1761937"/>
                    </a:cubicBezTo>
                    <a:cubicBezTo>
                      <a:pt x="404202" y="1758394"/>
                      <a:pt x="413236" y="1752275"/>
                      <a:pt x="422700" y="1745297"/>
                    </a:cubicBezTo>
                    <a:cubicBezTo>
                      <a:pt x="445821" y="1728336"/>
                      <a:pt x="470663" y="1706545"/>
                      <a:pt x="476040" y="1702465"/>
                    </a:cubicBezTo>
                    <a:cubicBezTo>
                      <a:pt x="506689" y="1679707"/>
                      <a:pt x="536801" y="1656198"/>
                      <a:pt x="566697" y="1632259"/>
                    </a:cubicBezTo>
                    <a:cubicBezTo>
                      <a:pt x="586592" y="1616371"/>
                      <a:pt x="606488" y="1600376"/>
                      <a:pt x="625953" y="1584059"/>
                    </a:cubicBezTo>
                    <a:cubicBezTo>
                      <a:pt x="658323" y="1556686"/>
                      <a:pt x="690047" y="1528453"/>
                      <a:pt x="720051" y="1498610"/>
                    </a:cubicBezTo>
                    <a:cubicBezTo>
                      <a:pt x="722848" y="1495819"/>
                      <a:pt x="727364" y="1495711"/>
                      <a:pt x="730160" y="1498502"/>
                    </a:cubicBezTo>
                    <a:cubicBezTo>
                      <a:pt x="732956" y="1501186"/>
                      <a:pt x="733064" y="1505695"/>
                      <a:pt x="730268" y="1508486"/>
                    </a:cubicBezTo>
                    <a:close/>
                    <a:moveTo>
                      <a:pt x="959116" y="1429370"/>
                    </a:moveTo>
                    <a:cubicBezTo>
                      <a:pt x="942339" y="1460930"/>
                      <a:pt x="922552" y="1490773"/>
                      <a:pt x="900936" y="1519543"/>
                    </a:cubicBezTo>
                    <a:cubicBezTo>
                      <a:pt x="884805" y="1541120"/>
                      <a:pt x="867598" y="1561838"/>
                      <a:pt x="849961" y="1582020"/>
                    </a:cubicBezTo>
                    <a:cubicBezTo>
                      <a:pt x="832110" y="1602416"/>
                      <a:pt x="813827" y="1622276"/>
                      <a:pt x="795008" y="1641384"/>
                    </a:cubicBezTo>
                    <a:cubicBezTo>
                      <a:pt x="784791" y="1651904"/>
                      <a:pt x="774467" y="1662209"/>
                      <a:pt x="763713" y="1672193"/>
                    </a:cubicBezTo>
                    <a:cubicBezTo>
                      <a:pt x="753174" y="1682069"/>
                      <a:pt x="742205" y="1691623"/>
                      <a:pt x="730805" y="1700748"/>
                    </a:cubicBezTo>
                    <a:cubicBezTo>
                      <a:pt x="722632" y="1707296"/>
                      <a:pt x="701662" y="1714381"/>
                      <a:pt x="692951" y="1720178"/>
                    </a:cubicBezTo>
                    <a:cubicBezTo>
                      <a:pt x="687144" y="1723935"/>
                      <a:pt x="685315" y="1728551"/>
                      <a:pt x="685746" y="1731664"/>
                    </a:cubicBezTo>
                    <a:cubicBezTo>
                      <a:pt x="686068" y="1734348"/>
                      <a:pt x="687681" y="1737783"/>
                      <a:pt x="693059" y="1739930"/>
                    </a:cubicBezTo>
                    <a:cubicBezTo>
                      <a:pt x="696500" y="1741433"/>
                      <a:pt x="700586" y="1739715"/>
                      <a:pt x="701985" y="1736280"/>
                    </a:cubicBezTo>
                    <a:cubicBezTo>
                      <a:pt x="702737" y="1734670"/>
                      <a:pt x="702737" y="1732845"/>
                      <a:pt x="702092" y="1731235"/>
                    </a:cubicBezTo>
                    <a:cubicBezTo>
                      <a:pt x="703813" y="1730376"/>
                      <a:pt x="705963" y="1729195"/>
                      <a:pt x="707899" y="1728336"/>
                    </a:cubicBezTo>
                    <a:cubicBezTo>
                      <a:pt x="718761" y="1723613"/>
                      <a:pt x="733494" y="1718245"/>
                      <a:pt x="740377" y="1713093"/>
                    </a:cubicBezTo>
                    <a:cubicBezTo>
                      <a:pt x="752421" y="1704075"/>
                      <a:pt x="764036" y="1694629"/>
                      <a:pt x="775220" y="1684753"/>
                    </a:cubicBezTo>
                    <a:cubicBezTo>
                      <a:pt x="786405" y="1674877"/>
                      <a:pt x="797159" y="1664679"/>
                      <a:pt x="807912" y="1654266"/>
                    </a:cubicBezTo>
                    <a:cubicBezTo>
                      <a:pt x="824044" y="1638271"/>
                      <a:pt x="840067" y="1621954"/>
                      <a:pt x="855338" y="1604992"/>
                    </a:cubicBezTo>
                    <a:cubicBezTo>
                      <a:pt x="870609" y="1588031"/>
                      <a:pt x="885342" y="1570426"/>
                      <a:pt x="899215" y="1552177"/>
                    </a:cubicBezTo>
                    <a:cubicBezTo>
                      <a:pt x="927069" y="1515678"/>
                      <a:pt x="951696" y="1476818"/>
                      <a:pt x="971806" y="1435811"/>
                    </a:cubicBezTo>
                    <a:cubicBezTo>
                      <a:pt x="973526" y="1432268"/>
                      <a:pt x="972128" y="1427974"/>
                      <a:pt x="968687" y="1426257"/>
                    </a:cubicBezTo>
                    <a:cubicBezTo>
                      <a:pt x="965138" y="1424432"/>
                      <a:pt x="960836" y="1425827"/>
                      <a:pt x="959116" y="1429370"/>
                    </a:cubicBezTo>
                    <a:close/>
                    <a:moveTo>
                      <a:pt x="698328" y="1727370"/>
                    </a:moveTo>
                    <a:cubicBezTo>
                      <a:pt x="698221" y="1727263"/>
                      <a:pt x="697790" y="1727263"/>
                      <a:pt x="697898" y="1727048"/>
                    </a:cubicBezTo>
                    <a:cubicBezTo>
                      <a:pt x="698113" y="1726726"/>
                      <a:pt x="698436" y="1727048"/>
                      <a:pt x="698651" y="1727478"/>
                    </a:cubicBezTo>
                    <a:lnTo>
                      <a:pt x="698328" y="1727370"/>
                    </a:lnTo>
                    <a:close/>
                    <a:moveTo>
                      <a:pt x="1118492" y="1603490"/>
                    </a:moveTo>
                    <a:cubicBezTo>
                      <a:pt x="1107415" y="1616049"/>
                      <a:pt x="1096231" y="1628287"/>
                      <a:pt x="1084832" y="1640632"/>
                    </a:cubicBezTo>
                    <a:cubicBezTo>
                      <a:pt x="1081391" y="1644497"/>
                      <a:pt x="1075045" y="1648576"/>
                      <a:pt x="1068485" y="1652548"/>
                    </a:cubicBezTo>
                    <a:cubicBezTo>
                      <a:pt x="1063861" y="1655339"/>
                      <a:pt x="1059237" y="1658023"/>
                      <a:pt x="1056226" y="1660492"/>
                    </a:cubicBezTo>
                    <a:cubicBezTo>
                      <a:pt x="1057516" y="1662532"/>
                      <a:pt x="1057731" y="1665215"/>
                      <a:pt x="1056441" y="1667470"/>
                    </a:cubicBezTo>
                    <a:cubicBezTo>
                      <a:pt x="1054613" y="1670690"/>
                      <a:pt x="1050526" y="1671871"/>
                      <a:pt x="1047192" y="1670153"/>
                    </a:cubicBezTo>
                    <a:cubicBezTo>
                      <a:pt x="1043751" y="1668328"/>
                      <a:pt x="1042245" y="1665967"/>
                      <a:pt x="1041385" y="1663820"/>
                    </a:cubicBezTo>
                    <a:cubicBezTo>
                      <a:pt x="1040202" y="1660384"/>
                      <a:pt x="1041063" y="1656198"/>
                      <a:pt x="1044826" y="1652011"/>
                    </a:cubicBezTo>
                    <a:cubicBezTo>
                      <a:pt x="1050526" y="1645678"/>
                      <a:pt x="1067303" y="1637519"/>
                      <a:pt x="1073325" y="1630542"/>
                    </a:cubicBezTo>
                    <a:cubicBezTo>
                      <a:pt x="1082358" y="1619914"/>
                      <a:pt x="1091284" y="1609394"/>
                      <a:pt x="1100103" y="1598766"/>
                    </a:cubicBezTo>
                    <a:cubicBezTo>
                      <a:pt x="1109029" y="1588139"/>
                      <a:pt x="1117739" y="1577511"/>
                      <a:pt x="1126343" y="1566669"/>
                    </a:cubicBezTo>
                    <a:cubicBezTo>
                      <a:pt x="1142474" y="1546380"/>
                      <a:pt x="1157852" y="1525662"/>
                      <a:pt x="1172693" y="1504729"/>
                    </a:cubicBezTo>
                    <a:cubicBezTo>
                      <a:pt x="1182587" y="1490666"/>
                      <a:pt x="1192266" y="1476603"/>
                      <a:pt x="1201622" y="1462218"/>
                    </a:cubicBezTo>
                    <a:cubicBezTo>
                      <a:pt x="1224851" y="1426364"/>
                      <a:pt x="1245714" y="1389114"/>
                      <a:pt x="1262813" y="1349395"/>
                    </a:cubicBezTo>
                    <a:cubicBezTo>
                      <a:pt x="1264318" y="1345745"/>
                      <a:pt x="1268512" y="1344027"/>
                      <a:pt x="1272169" y="1345530"/>
                    </a:cubicBezTo>
                    <a:cubicBezTo>
                      <a:pt x="1275825" y="1347033"/>
                      <a:pt x="1277546" y="1351220"/>
                      <a:pt x="1276040" y="1354762"/>
                    </a:cubicBezTo>
                    <a:cubicBezTo>
                      <a:pt x="1259909" y="1395984"/>
                      <a:pt x="1240229" y="1434952"/>
                      <a:pt x="1217430" y="1472095"/>
                    </a:cubicBezTo>
                    <a:cubicBezTo>
                      <a:pt x="1208289" y="1487016"/>
                      <a:pt x="1198611" y="1501615"/>
                      <a:pt x="1188502" y="1515893"/>
                    </a:cubicBezTo>
                    <a:cubicBezTo>
                      <a:pt x="1173338" y="1537148"/>
                      <a:pt x="1157100" y="1557652"/>
                      <a:pt x="1140323" y="1577941"/>
                    </a:cubicBezTo>
                    <a:cubicBezTo>
                      <a:pt x="1133118" y="1586528"/>
                      <a:pt x="1125912" y="1595009"/>
                      <a:pt x="1118492" y="1603490"/>
                    </a:cubicBezTo>
                    <a:close/>
                    <a:moveTo>
                      <a:pt x="1203235" y="1290460"/>
                    </a:moveTo>
                    <a:cubicBezTo>
                      <a:pt x="1206676" y="1291534"/>
                      <a:pt x="1209042" y="1293144"/>
                      <a:pt x="1209903" y="1294218"/>
                    </a:cubicBezTo>
                    <a:cubicBezTo>
                      <a:pt x="1211516" y="1296364"/>
                      <a:pt x="1211945" y="1298511"/>
                      <a:pt x="1211408" y="1300658"/>
                    </a:cubicBezTo>
                    <a:cubicBezTo>
                      <a:pt x="1211085" y="1302161"/>
                      <a:pt x="1210225" y="1304416"/>
                      <a:pt x="1206999" y="1306133"/>
                    </a:cubicBezTo>
                    <a:cubicBezTo>
                      <a:pt x="1203772" y="1307851"/>
                      <a:pt x="1199793" y="1306670"/>
                      <a:pt x="1197858" y="1303557"/>
                    </a:cubicBezTo>
                    <a:cubicBezTo>
                      <a:pt x="1194201" y="1302805"/>
                      <a:pt x="1187534" y="1301410"/>
                      <a:pt x="1185060" y="1300551"/>
                    </a:cubicBezTo>
                    <a:lnTo>
                      <a:pt x="1148604" y="1288850"/>
                    </a:lnTo>
                    <a:lnTo>
                      <a:pt x="1055150" y="1257826"/>
                    </a:lnTo>
                    <a:cubicBezTo>
                      <a:pt x="1030953" y="1250205"/>
                      <a:pt x="1006649" y="1243227"/>
                      <a:pt x="982345" y="1236571"/>
                    </a:cubicBezTo>
                    <a:cubicBezTo>
                      <a:pt x="957933" y="1229808"/>
                      <a:pt x="933413" y="1223475"/>
                      <a:pt x="908894" y="1217678"/>
                    </a:cubicBezTo>
                    <a:cubicBezTo>
                      <a:pt x="859748" y="1205977"/>
                      <a:pt x="810171" y="1195993"/>
                      <a:pt x="759842" y="1188479"/>
                    </a:cubicBezTo>
                    <a:cubicBezTo>
                      <a:pt x="755970" y="1187942"/>
                      <a:pt x="753282" y="1184400"/>
                      <a:pt x="753712" y="1180428"/>
                    </a:cubicBezTo>
                    <a:cubicBezTo>
                      <a:pt x="754250" y="1176563"/>
                      <a:pt x="757906" y="1173879"/>
                      <a:pt x="761778" y="1174416"/>
                    </a:cubicBezTo>
                    <a:cubicBezTo>
                      <a:pt x="812752" y="1180535"/>
                      <a:pt x="863189" y="1188586"/>
                      <a:pt x="912981" y="1199536"/>
                    </a:cubicBezTo>
                    <a:cubicBezTo>
                      <a:pt x="938038" y="1205010"/>
                      <a:pt x="962880" y="1211129"/>
                      <a:pt x="987507" y="1218000"/>
                    </a:cubicBezTo>
                    <a:cubicBezTo>
                      <a:pt x="1012026" y="1224870"/>
                      <a:pt x="1036438" y="1232492"/>
                      <a:pt x="1060742" y="1240650"/>
                    </a:cubicBezTo>
                    <a:cubicBezTo>
                      <a:pt x="1070206" y="1243871"/>
                      <a:pt x="1079562" y="1247091"/>
                      <a:pt x="1088811" y="1250527"/>
                    </a:cubicBezTo>
                    <a:cubicBezTo>
                      <a:pt x="1110427" y="1258256"/>
                      <a:pt x="1131935" y="1266521"/>
                      <a:pt x="1153658" y="1274143"/>
                    </a:cubicBezTo>
                    <a:lnTo>
                      <a:pt x="1189900" y="1287133"/>
                    </a:lnTo>
                    <a:cubicBezTo>
                      <a:pt x="1192911" y="1288313"/>
                      <a:pt x="1199363" y="1289279"/>
                      <a:pt x="1203235" y="1290460"/>
                    </a:cubicBezTo>
                    <a:close/>
                    <a:moveTo>
                      <a:pt x="911045" y="1391476"/>
                    </a:moveTo>
                    <a:cubicBezTo>
                      <a:pt x="911153" y="1391905"/>
                      <a:pt x="911367" y="1392227"/>
                      <a:pt x="911582" y="1392549"/>
                    </a:cubicBezTo>
                    <a:cubicBezTo>
                      <a:pt x="911260" y="1392764"/>
                      <a:pt x="911045" y="1392120"/>
                      <a:pt x="910937" y="1391476"/>
                    </a:cubicBezTo>
                    <a:lnTo>
                      <a:pt x="911045" y="1391476"/>
                    </a:lnTo>
                    <a:close/>
                    <a:moveTo>
                      <a:pt x="415387" y="1309032"/>
                    </a:moveTo>
                    <a:cubicBezTo>
                      <a:pt x="411408" y="1308924"/>
                      <a:pt x="408396" y="1305596"/>
                      <a:pt x="408504" y="1301625"/>
                    </a:cubicBezTo>
                    <a:cubicBezTo>
                      <a:pt x="408612" y="1297760"/>
                      <a:pt x="411945" y="1294647"/>
                      <a:pt x="415924" y="1294754"/>
                    </a:cubicBezTo>
                    <a:cubicBezTo>
                      <a:pt x="480019" y="1296472"/>
                      <a:pt x="543468" y="1300444"/>
                      <a:pt x="606488" y="1308388"/>
                    </a:cubicBezTo>
                    <a:cubicBezTo>
                      <a:pt x="631868" y="1311608"/>
                      <a:pt x="657032" y="1315473"/>
                      <a:pt x="682197" y="1320089"/>
                    </a:cubicBezTo>
                    <a:cubicBezTo>
                      <a:pt x="719729" y="1327066"/>
                      <a:pt x="757045" y="1335654"/>
                      <a:pt x="794255" y="1345530"/>
                    </a:cubicBezTo>
                    <a:cubicBezTo>
                      <a:pt x="801890" y="1347570"/>
                      <a:pt x="862221" y="1360237"/>
                      <a:pt x="896312" y="1371294"/>
                    </a:cubicBezTo>
                    <a:cubicBezTo>
                      <a:pt x="908033" y="1375051"/>
                      <a:pt x="916744" y="1378808"/>
                      <a:pt x="920293" y="1381814"/>
                    </a:cubicBezTo>
                    <a:cubicBezTo>
                      <a:pt x="922767" y="1383854"/>
                      <a:pt x="923842" y="1386001"/>
                      <a:pt x="924165" y="1387826"/>
                    </a:cubicBezTo>
                    <a:cubicBezTo>
                      <a:pt x="924918" y="1391583"/>
                      <a:pt x="922552" y="1395125"/>
                      <a:pt x="918788" y="1395877"/>
                    </a:cubicBezTo>
                    <a:cubicBezTo>
                      <a:pt x="915884" y="1396521"/>
                      <a:pt x="912981" y="1395018"/>
                      <a:pt x="911582" y="1392549"/>
                    </a:cubicBezTo>
                    <a:lnTo>
                      <a:pt x="911690" y="1392549"/>
                    </a:lnTo>
                    <a:cubicBezTo>
                      <a:pt x="912013" y="1392120"/>
                      <a:pt x="911690" y="1391798"/>
                      <a:pt x="911045" y="1391476"/>
                    </a:cubicBezTo>
                    <a:cubicBezTo>
                      <a:pt x="910937" y="1391154"/>
                      <a:pt x="910830" y="1390831"/>
                      <a:pt x="910830" y="1390509"/>
                    </a:cubicBezTo>
                    <a:cubicBezTo>
                      <a:pt x="910830" y="1390724"/>
                      <a:pt x="910937" y="1391046"/>
                      <a:pt x="910937" y="1391476"/>
                    </a:cubicBezTo>
                    <a:cubicBezTo>
                      <a:pt x="909862" y="1390939"/>
                      <a:pt x="907819" y="1390402"/>
                      <a:pt x="906313" y="1389758"/>
                    </a:cubicBezTo>
                    <a:cubicBezTo>
                      <a:pt x="897602" y="1386216"/>
                      <a:pt x="882977" y="1382351"/>
                      <a:pt x="867061" y="1378594"/>
                    </a:cubicBezTo>
                    <a:cubicBezTo>
                      <a:pt x="834153" y="1370757"/>
                      <a:pt x="795868" y="1363672"/>
                      <a:pt x="789953" y="1362169"/>
                    </a:cubicBezTo>
                    <a:cubicBezTo>
                      <a:pt x="752959" y="1353045"/>
                      <a:pt x="715965" y="1345530"/>
                      <a:pt x="678755" y="1338982"/>
                    </a:cubicBezTo>
                    <a:cubicBezTo>
                      <a:pt x="653913" y="1334581"/>
                      <a:pt x="628964" y="1330716"/>
                      <a:pt x="604014" y="1327174"/>
                    </a:cubicBezTo>
                    <a:cubicBezTo>
                      <a:pt x="541640" y="1318371"/>
                      <a:pt x="478836" y="1312252"/>
                      <a:pt x="415387" y="1309032"/>
                    </a:cubicBezTo>
                    <a:close/>
                    <a:moveTo>
                      <a:pt x="1761052" y="1664142"/>
                    </a:moveTo>
                    <a:cubicBezTo>
                      <a:pt x="1761482" y="1667470"/>
                      <a:pt x="1761912" y="1675735"/>
                      <a:pt x="1762020" y="1678097"/>
                    </a:cubicBezTo>
                    <a:cubicBezTo>
                      <a:pt x="1762020" y="1679600"/>
                      <a:pt x="1761805" y="1680566"/>
                      <a:pt x="1761697" y="1680781"/>
                    </a:cubicBezTo>
                    <a:cubicBezTo>
                      <a:pt x="1760945" y="1683357"/>
                      <a:pt x="1759439" y="1684431"/>
                      <a:pt x="1758578" y="1684860"/>
                    </a:cubicBezTo>
                    <a:cubicBezTo>
                      <a:pt x="1756535" y="1685934"/>
                      <a:pt x="1754492" y="1686256"/>
                      <a:pt x="1752341" y="1685182"/>
                    </a:cubicBezTo>
                    <a:cubicBezTo>
                      <a:pt x="1751481" y="1684753"/>
                      <a:pt x="1750083" y="1684109"/>
                      <a:pt x="1749115" y="1682176"/>
                    </a:cubicBezTo>
                    <a:cubicBezTo>
                      <a:pt x="1748900" y="1681962"/>
                      <a:pt x="1748577" y="1681317"/>
                      <a:pt x="1748362" y="1680137"/>
                    </a:cubicBezTo>
                    <a:cubicBezTo>
                      <a:pt x="1748362" y="1679922"/>
                      <a:pt x="1748255" y="1679493"/>
                      <a:pt x="1748255" y="1678849"/>
                    </a:cubicBezTo>
                    <a:cubicBezTo>
                      <a:pt x="1748255" y="1678634"/>
                      <a:pt x="1748362" y="1678419"/>
                      <a:pt x="1748362" y="1678204"/>
                    </a:cubicBezTo>
                    <a:cubicBezTo>
                      <a:pt x="1748792" y="1677882"/>
                      <a:pt x="1749115" y="1677131"/>
                      <a:pt x="1748900" y="1675628"/>
                    </a:cubicBezTo>
                    <a:cubicBezTo>
                      <a:pt x="1748685" y="1676165"/>
                      <a:pt x="1748577" y="1676916"/>
                      <a:pt x="1748470" y="1677668"/>
                    </a:cubicBezTo>
                    <a:cubicBezTo>
                      <a:pt x="1748577" y="1676809"/>
                      <a:pt x="1748577" y="1675950"/>
                      <a:pt x="1748792" y="1675199"/>
                    </a:cubicBezTo>
                    <a:cubicBezTo>
                      <a:pt x="1748470" y="1672193"/>
                      <a:pt x="1747287" y="1668221"/>
                      <a:pt x="1746964" y="1666396"/>
                    </a:cubicBezTo>
                    <a:cubicBezTo>
                      <a:pt x="1746211" y="1662532"/>
                      <a:pt x="1745459" y="1658774"/>
                      <a:pt x="1744598" y="1654910"/>
                    </a:cubicBezTo>
                    <a:cubicBezTo>
                      <a:pt x="1743308" y="1649113"/>
                      <a:pt x="1741802" y="1643316"/>
                      <a:pt x="1740297" y="1637627"/>
                    </a:cubicBezTo>
                    <a:cubicBezTo>
                      <a:pt x="1736748" y="1623886"/>
                      <a:pt x="1732338" y="1610467"/>
                      <a:pt x="1727392" y="1597263"/>
                    </a:cubicBezTo>
                    <a:cubicBezTo>
                      <a:pt x="1722445" y="1583952"/>
                      <a:pt x="1717068" y="1570856"/>
                      <a:pt x="1711153" y="1557866"/>
                    </a:cubicBezTo>
                    <a:cubicBezTo>
                      <a:pt x="1702227" y="1537685"/>
                      <a:pt x="1692548" y="1519650"/>
                      <a:pt x="1682332" y="1502904"/>
                    </a:cubicBezTo>
                    <a:cubicBezTo>
                      <a:pt x="1671363" y="1484654"/>
                      <a:pt x="1659533" y="1468015"/>
                      <a:pt x="1646736" y="1452128"/>
                    </a:cubicBezTo>
                    <a:cubicBezTo>
                      <a:pt x="1621893" y="1421319"/>
                      <a:pt x="1593180" y="1393408"/>
                      <a:pt x="1558874" y="1362921"/>
                    </a:cubicBezTo>
                    <a:cubicBezTo>
                      <a:pt x="1555863" y="1360344"/>
                      <a:pt x="1555541" y="1355836"/>
                      <a:pt x="1558121" y="1352830"/>
                    </a:cubicBezTo>
                    <a:cubicBezTo>
                      <a:pt x="1560702" y="1349824"/>
                      <a:pt x="1565219" y="1349502"/>
                      <a:pt x="1568123" y="1352079"/>
                    </a:cubicBezTo>
                    <a:cubicBezTo>
                      <a:pt x="1604364" y="1382029"/>
                      <a:pt x="1634906" y="1409403"/>
                      <a:pt x="1661146" y="1440319"/>
                    </a:cubicBezTo>
                    <a:cubicBezTo>
                      <a:pt x="1674911" y="1456636"/>
                      <a:pt x="1687386" y="1473812"/>
                      <a:pt x="1698893" y="1492920"/>
                    </a:cubicBezTo>
                    <a:cubicBezTo>
                      <a:pt x="1709432" y="1510418"/>
                      <a:pt x="1718896" y="1529526"/>
                      <a:pt x="1727822" y="1550674"/>
                    </a:cubicBezTo>
                    <a:cubicBezTo>
                      <a:pt x="1733521" y="1564200"/>
                      <a:pt x="1738791" y="1577833"/>
                      <a:pt x="1743415" y="1591574"/>
                    </a:cubicBezTo>
                    <a:cubicBezTo>
                      <a:pt x="1748039" y="1605529"/>
                      <a:pt x="1752019" y="1619592"/>
                      <a:pt x="1755245" y="1633977"/>
                    </a:cubicBezTo>
                    <a:cubicBezTo>
                      <a:pt x="1756643" y="1639988"/>
                      <a:pt x="1757826" y="1645892"/>
                      <a:pt x="1759009" y="1652011"/>
                    </a:cubicBezTo>
                    <a:cubicBezTo>
                      <a:pt x="1759761" y="1655983"/>
                      <a:pt x="1760407" y="1660062"/>
                      <a:pt x="1761052" y="1664142"/>
                    </a:cubicBezTo>
                    <a:close/>
                    <a:moveTo>
                      <a:pt x="1748362" y="1677668"/>
                    </a:moveTo>
                    <a:cubicBezTo>
                      <a:pt x="1748362" y="1677882"/>
                      <a:pt x="1748255" y="1677990"/>
                      <a:pt x="1748255" y="1678204"/>
                    </a:cubicBezTo>
                    <a:cubicBezTo>
                      <a:pt x="1748147" y="1678204"/>
                      <a:pt x="1748255" y="1678634"/>
                      <a:pt x="1748147" y="1678634"/>
                    </a:cubicBezTo>
                    <a:cubicBezTo>
                      <a:pt x="1748039" y="1678634"/>
                      <a:pt x="1748147" y="1678419"/>
                      <a:pt x="1748147" y="1678419"/>
                    </a:cubicBezTo>
                    <a:cubicBezTo>
                      <a:pt x="1748255" y="1678097"/>
                      <a:pt x="1748362" y="1677990"/>
                      <a:pt x="1748362" y="1677668"/>
                    </a:cubicBezTo>
                    <a:close/>
                    <a:moveTo>
                      <a:pt x="1863754" y="1049462"/>
                    </a:moveTo>
                    <a:lnTo>
                      <a:pt x="1863001" y="1050643"/>
                    </a:lnTo>
                    <a:cubicBezTo>
                      <a:pt x="1863754" y="1049784"/>
                      <a:pt x="1864830" y="1049247"/>
                      <a:pt x="1866012" y="1048925"/>
                    </a:cubicBezTo>
                    <a:cubicBezTo>
                      <a:pt x="1865690" y="1048925"/>
                      <a:pt x="1865367" y="1048818"/>
                      <a:pt x="1865152" y="1048818"/>
                    </a:cubicBezTo>
                    <a:cubicBezTo>
                      <a:pt x="1865690" y="1048496"/>
                      <a:pt x="1866443" y="1047637"/>
                      <a:pt x="1866550" y="1048818"/>
                    </a:cubicBezTo>
                    <a:cubicBezTo>
                      <a:pt x="1867410" y="1048711"/>
                      <a:pt x="1868163" y="1048711"/>
                      <a:pt x="1869023" y="1048925"/>
                    </a:cubicBezTo>
                    <a:cubicBezTo>
                      <a:pt x="1872680" y="1049569"/>
                      <a:pt x="1875153" y="1053219"/>
                      <a:pt x="1874400" y="1056869"/>
                    </a:cubicBezTo>
                    <a:cubicBezTo>
                      <a:pt x="1874185" y="1057835"/>
                      <a:pt x="1873325" y="1061485"/>
                      <a:pt x="1868486" y="1062344"/>
                    </a:cubicBezTo>
                    <a:cubicBezTo>
                      <a:pt x="1867948" y="1062451"/>
                      <a:pt x="1866873" y="1062559"/>
                      <a:pt x="1865475" y="1062666"/>
                    </a:cubicBezTo>
                    <a:cubicBezTo>
                      <a:pt x="1859882" y="1062988"/>
                      <a:pt x="1846009" y="1063203"/>
                      <a:pt x="1844612" y="1063310"/>
                    </a:cubicBezTo>
                    <a:cubicBezTo>
                      <a:pt x="1838052" y="1064061"/>
                      <a:pt x="1831599" y="1065135"/>
                      <a:pt x="1825254" y="1066531"/>
                    </a:cubicBezTo>
                    <a:cubicBezTo>
                      <a:pt x="1815468" y="1068570"/>
                      <a:pt x="1805789" y="1071146"/>
                      <a:pt x="1796111" y="1073830"/>
                    </a:cubicBezTo>
                    <a:cubicBezTo>
                      <a:pt x="1780087" y="1078339"/>
                      <a:pt x="1763310" y="1083170"/>
                      <a:pt x="1746319" y="1088322"/>
                    </a:cubicBezTo>
                    <a:cubicBezTo>
                      <a:pt x="1730080" y="1093368"/>
                      <a:pt x="1713626" y="1098628"/>
                      <a:pt x="1697818" y="1104961"/>
                    </a:cubicBezTo>
                    <a:cubicBezTo>
                      <a:pt x="1676525" y="1113442"/>
                      <a:pt x="1656199" y="1123533"/>
                      <a:pt x="1638777" y="1136951"/>
                    </a:cubicBezTo>
                    <a:cubicBezTo>
                      <a:pt x="1635766" y="1139420"/>
                      <a:pt x="1631250" y="1138991"/>
                      <a:pt x="1628776" y="1135985"/>
                    </a:cubicBezTo>
                    <a:cubicBezTo>
                      <a:pt x="1626303" y="1132872"/>
                      <a:pt x="1626733" y="1128364"/>
                      <a:pt x="1629744" y="1125894"/>
                    </a:cubicBezTo>
                    <a:cubicBezTo>
                      <a:pt x="1647488" y="1110544"/>
                      <a:pt x="1668351" y="1098198"/>
                      <a:pt x="1690828" y="1088215"/>
                    </a:cubicBezTo>
                    <a:cubicBezTo>
                      <a:pt x="1706959" y="1081023"/>
                      <a:pt x="1723843" y="1075011"/>
                      <a:pt x="1740726" y="1069966"/>
                    </a:cubicBezTo>
                    <a:cubicBezTo>
                      <a:pt x="1757933" y="1064706"/>
                      <a:pt x="1775248" y="1060734"/>
                      <a:pt x="1791701" y="1056762"/>
                    </a:cubicBezTo>
                    <a:cubicBezTo>
                      <a:pt x="1800090" y="1054722"/>
                      <a:pt x="1808585" y="1052897"/>
                      <a:pt x="1817189" y="1051394"/>
                    </a:cubicBezTo>
                    <a:cubicBezTo>
                      <a:pt x="1825792" y="1049891"/>
                      <a:pt x="1834503" y="1048818"/>
                      <a:pt x="1843321" y="1048281"/>
                    </a:cubicBezTo>
                    <a:cubicBezTo>
                      <a:pt x="1844719" y="1048174"/>
                      <a:pt x="1857947" y="1048818"/>
                      <a:pt x="1864184" y="1048818"/>
                    </a:cubicBezTo>
                    <a:lnTo>
                      <a:pt x="1863754" y="1049462"/>
                    </a:lnTo>
                    <a:close/>
                    <a:moveTo>
                      <a:pt x="1408639" y="918926"/>
                    </a:moveTo>
                    <a:cubicBezTo>
                      <a:pt x="1410682" y="894236"/>
                      <a:pt x="1411973" y="868150"/>
                      <a:pt x="1412833" y="841957"/>
                    </a:cubicBezTo>
                    <a:cubicBezTo>
                      <a:pt x="1413801" y="809537"/>
                      <a:pt x="1413908" y="776689"/>
                      <a:pt x="1412510" y="745665"/>
                    </a:cubicBezTo>
                    <a:cubicBezTo>
                      <a:pt x="1410897" y="710776"/>
                      <a:pt x="1407671" y="678035"/>
                      <a:pt x="1402079" y="650232"/>
                    </a:cubicBezTo>
                    <a:cubicBezTo>
                      <a:pt x="1401326" y="646582"/>
                      <a:pt x="1403692" y="642932"/>
                      <a:pt x="1407348" y="642180"/>
                    </a:cubicBezTo>
                    <a:cubicBezTo>
                      <a:pt x="1411005" y="641322"/>
                      <a:pt x="1414661" y="643683"/>
                      <a:pt x="1415521" y="647333"/>
                    </a:cubicBezTo>
                    <a:cubicBezTo>
                      <a:pt x="1422297" y="675566"/>
                      <a:pt x="1427028" y="708951"/>
                      <a:pt x="1429717" y="744591"/>
                    </a:cubicBezTo>
                    <a:cubicBezTo>
                      <a:pt x="1432083" y="776152"/>
                      <a:pt x="1432943" y="809537"/>
                      <a:pt x="1432083" y="842493"/>
                    </a:cubicBezTo>
                    <a:cubicBezTo>
                      <a:pt x="1431437" y="869116"/>
                      <a:pt x="1429502" y="895524"/>
                      <a:pt x="1426921" y="920643"/>
                    </a:cubicBezTo>
                    <a:cubicBezTo>
                      <a:pt x="1422189" y="965515"/>
                      <a:pt x="1414554" y="1006093"/>
                      <a:pt x="1405628" y="1036580"/>
                    </a:cubicBezTo>
                    <a:cubicBezTo>
                      <a:pt x="1404552" y="1040337"/>
                      <a:pt x="1400681" y="1042592"/>
                      <a:pt x="1396917" y="1041518"/>
                    </a:cubicBezTo>
                    <a:cubicBezTo>
                      <a:pt x="1393045" y="1040552"/>
                      <a:pt x="1390787" y="1036580"/>
                      <a:pt x="1391862" y="1032823"/>
                    </a:cubicBezTo>
                    <a:cubicBezTo>
                      <a:pt x="1399605" y="1002765"/>
                      <a:pt x="1405090" y="962832"/>
                      <a:pt x="1408639" y="918926"/>
                    </a:cubicBezTo>
                    <a:close/>
                    <a:moveTo>
                      <a:pt x="1461549" y="1632581"/>
                    </a:moveTo>
                    <a:cubicBezTo>
                      <a:pt x="1455312" y="1735958"/>
                      <a:pt x="1448429" y="1839335"/>
                      <a:pt x="1440471" y="1942605"/>
                    </a:cubicBezTo>
                    <a:cubicBezTo>
                      <a:pt x="1432406" y="2045767"/>
                      <a:pt x="1423049" y="2148929"/>
                      <a:pt x="1413586" y="2252092"/>
                    </a:cubicBezTo>
                    <a:cubicBezTo>
                      <a:pt x="1411758" y="2271629"/>
                      <a:pt x="1409607" y="2291166"/>
                      <a:pt x="1407348" y="2310597"/>
                    </a:cubicBezTo>
                    <a:cubicBezTo>
                      <a:pt x="1398100" y="2388210"/>
                      <a:pt x="1386163" y="2465394"/>
                      <a:pt x="1378742" y="2543222"/>
                    </a:cubicBezTo>
                    <a:cubicBezTo>
                      <a:pt x="1376807" y="2564262"/>
                      <a:pt x="1368311" y="2597755"/>
                      <a:pt x="1365838" y="2626632"/>
                    </a:cubicBezTo>
                    <a:cubicBezTo>
                      <a:pt x="1364869" y="2639299"/>
                      <a:pt x="1364977" y="2651000"/>
                      <a:pt x="1367666" y="2660125"/>
                    </a:cubicBezTo>
                    <a:cubicBezTo>
                      <a:pt x="1368741" y="2663775"/>
                      <a:pt x="1366698" y="2667532"/>
                      <a:pt x="1363041" y="2668605"/>
                    </a:cubicBezTo>
                    <a:cubicBezTo>
                      <a:pt x="1359385" y="2669679"/>
                      <a:pt x="1355621" y="2667639"/>
                      <a:pt x="1354545" y="2664097"/>
                    </a:cubicBezTo>
                    <a:cubicBezTo>
                      <a:pt x="1351319" y="2653576"/>
                      <a:pt x="1350781" y="2640158"/>
                      <a:pt x="1351857" y="2625558"/>
                    </a:cubicBezTo>
                    <a:cubicBezTo>
                      <a:pt x="1353900" y="2596574"/>
                      <a:pt x="1362073" y="2563081"/>
                      <a:pt x="1363794" y="2541934"/>
                    </a:cubicBezTo>
                    <a:cubicBezTo>
                      <a:pt x="1365407" y="2522396"/>
                      <a:pt x="1367343" y="2502859"/>
                      <a:pt x="1369494" y="2483321"/>
                    </a:cubicBezTo>
                    <a:cubicBezTo>
                      <a:pt x="1377882" y="2405708"/>
                      <a:pt x="1389066" y="2328309"/>
                      <a:pt x="1395734" y="2250481"/>
                    </a:cubicBezTo>
                    <a:cubicBezTo>
                      <a:pt x="1401111" y="2188541"/>
                      <a:pt x="1406166" y="2126708"/>
                      <a:pt x="1411220" y="2064875"/>
                    </a:cubicBezTo>
                    <a:cubicBezTo>
                      <a:pt x="1416274" y="2002935"/>
                      <a:pt x="1421221" y="1941102"/>
                      <a:pt x="1426061" y="1879162"/>
                    </a:cubicBezTo>
                    <a:cubicBezTo>
                      <a:pt x="1432513" y="1796610"/>
                      <a:pt x="1438750" y="1714059"/>
                      <a:pt x="1444343" y="1631508"/>
                    </a:cubicBezTo>
                    <a:cubicBezTo>
                      <a:pt x="1448644" y="1569567"/>
                      <a:pt x="1447891" y="1506661"/>
                      <a:pt x="1450580" y="1444291"/>
                    </a:cubicBezTo>
                    <a:cubicBezTo>
                      <a:pt x="1451763" y="1417239"/>
                      <a:pt x="1453699" y="1390295"/>
                      <a:pt x="1456817" y="1363565"/>
                    </a:cubicBezTo>
                    <a:cubicBezTo>
                      <a:pt x="1457248" y="1359700"/>
                      <a:pt x="1460797" y="1356909"/>
                      <a:pt x="1464668" y="1357339"/>
                    </a:cubicBezTo>
                    <a:cubicBezTo>
                      <a:pt x="1468539" y="1357768"/>
                      <a:pt x="1471443" y="1361311"/>
                      <a:pt x="1471013" y="1365175"/>
                    </a:cubicBezTo>
                    <a:cubicBezTo>
                      <a:pt x="1468217" y="1391583"/>
                      <a:pt x="1466711" y="1418205"/>
                      <a:pt x="1465851" y="1444828"/>
                    </a:cubicBezTo>
                    <a:cubicBezTo>
                      <a:pt x="1463808" y="1507412"/>
                      <a:pt x="1465206" y="1570426"/>
                      <a:pt x="1461549" y="1632581"/>
                    </a:cubicBezTo>
                    <a:close/>
                    <a:moveTo>
                      <a:pt x="1557261" y="2314891"/>
                    </a:moveTo>
                    <a:cubicBezTo>
                      <a:pt x="1556938" y="2315213"/>
                      <a:pt x="1556723" y="2315535"/>
                      <a:pt x="1556508" y="2315964"/>
                    </a:cubicBezTo>
                    <a:cubicBezTo>
                      <a:pt x="1555863" y="2315749"/>
                      <a:pt x="1556293" y="2315105"/>
                      <a:pt x="1557154" y="2314461"/>
                    </a:cubicBezTo>
                    <a:cubicBezTo>
                      <a:pt x="1557154" y="2314569"/>
                      <a:pt x="1557261" y="2314676"/>
                      <a:pt x="1557261" y="2314891"/>
                    </a:cubicBezTo>
                    <a:close/>
                    <a:moveTo>
                      <a:pt x="1551669" y="2228475"/>
                    </a:moveTo>
                    <a:cubicBezTo>
                      <a:pt x="1552744" y="2232983"/>
                      <a:pt x="1568123" y="2287517"/>
                      <a:pt x="1570381" y="2309309"/>
                    </a:cubicBezTo>
                    <a:cubicBezTo>
                      <a:pt x="1571026" y="2315213"/>
                      <a:pt x="1570381" y="2319507"/>
                      <a:pt x="1569521" y="2321332"/>
                    </a:cubicBezTo>
                    <a:cubicBezTo>
                      <a:pt x="1568338" y="2323479"/>
                      <a:pt x="1566832" y="2324659"/>
                      <a:pt x="1565219" y="2325304"/>
                    </a:cubicBezTo>
                    <a:cubicBezTo>
                      <a:pt x="1561670" y="2326699"/>
                      <a:pt x="1557691" y="2324981"/>
                      <a:pt x="1556293" y="2321439"/>
                    </a:cubicBezTo>
                    <a:cubicBezTo>
                      <a:pt x="1555648" y="2319614"/>
                      <a:pt x="1555756" y="2317574"/>
                      <a:pt x="1556508" y="2315964"/>
                    </a:cubicBezTo>
                    <a:cubicBezTo>
                      <a:pt x="1556616" y="2315964"/>
                      <a:pt x="1556723" y="2316071"/>
                      <a:pt x="1556831" y="2316071"/>
                    </a:cubicBezTo>
                    <a:cubicBezTo>
                      <a:pt x="1557261" y="2316179"/>
                      <a:pt x="1557369" y="2315642"/>
                      <a:pt x="1557261" y="2314891"/>
                    </a:cubicBezTo>
                    <a:cubicBezTo>
                      <a:pt x="1557691" y="2314247"/>
                      <a:pt x="1558336" y="2313710"/>
                      <a:pt x="1558982" y="2313173"/>
                    </a:cubicBezTo>
                    <a:cubicBezTo>
                      <a:pt x="1558336" y="2313603"/>
                      <a:pt x="1557691" y="2314032"/>
                      <a:pt x="1557154" y="2314461"/>
                    </a:cubicBezTo>
                    <a:cubicBezTo>
                      <a:pt x="1556938" y="2313388"/>
                      <a:pt x="1556616" y="2312100"/>
                      <a:pt x="1556401" y="2311026"/>
                    </a:cubicBezTo>
                    <a:cubicBezTo>
                      <a:pt x="1553390" y="2289878"/>
                      <a:pt x="1536398" y="2237385"/>
                      <a:pt x="1535107" y="2232983"/>
                    </a:cubicBezTo>
                    <a:cubicBezTo>
                      <a:pt x="1525859" y="2200242"/>
                      <a:pt x="1515642" y="2167608"/>
                      <a:pt x="1505103" y="2135081"/>
                    </a:cubicBezTo>
                    <a:cubicBezTo>
                      <a:pt x="1498221" y="2113397"/>
                      <a:pt x="1491123" y="2091712"/>
                      <a:pt x="1483810" y="2070243"/>
                    </a:cubicBezTo>
                    <a:cubicBezTo>
                      <a:pt x="1471551" y="2034281"/>
                      <a:pt x="1458646" y="1998641"/>
                      <a:pt x="1444450" y="1963538"/>
                    </a:cubicBezTo>
                    <a:cubicBezTo>
                      <a:pt x="1442945" y="1959888"/>
                      <a:pt x="1444558" y="1955701"/>
                      <a:pt x="1448214" y="1954198"/>
                    </a:cubicBezTo>
                    <a:cubicBezTo>
                      <a:pt x="1451871" y="1952695"/>
                      <a:pt x="1456064" y="1954306"/>
                      <a:pt x="1457570" y="1957956"/>
                    </a:cubicBezTo>
                    <a:cubicBezTo>
                      <a:pt x="1477035" y="2001539"/>
                      <a:pt x="1494994" y="2045982"/>
                      <a:pt x="1510803" y="2091068"/>
                    </a:cubicBezTo>
                    <a:cubicBezTo>
                      <a:pt x="1517148" y="2109210"/>
                      <a:pt x="1523063" y="2127352"/>
                      <a:pt x="1528655" y="2145602"/>
                    </a:cubicBezTo>
                    <a:cubicBezTo>
                      <a:pt x="1537043" y="2173083"/>
                      <a:pt x="1544464" y="2200779"/>
                      <a:pt x="1551669" y="2228475"/>
                    </a:cubicBezTo>
                    <a:close/>
                    <a:moveTo>
                      <a:pt x="1640176" y="1927254"/>
                    </a:moveTo>
                    <a:cubicBezTo>
                      <a:pt x="1660931" y="1976420"/>
                      <a:pt x="1680289" y="2026230"/>
                      <a:pt x="1706313" y="2072389"/>
                    </a:cubicBezTo>
                    <a:cubicBezTo>
                      <a:pt x="1708249" y="2075717"/>
                      <a:pt x="1707174" y="2079904"/>
                      <a:pt x="1703840" y="2081729"/>
                    </a:cubicBezTo>
                    <a:cubicBezTo>
                      <a:pt x="1700614" y="2083661"/>
                      <a:pt x="1696420" y="2082588"/>
                      <a:pt x="1694484" y="2079367"/>
                    </a:cubicBezTo>
                    <a:cubicBezTo>
                      <a:pt x="1662221" y="2025800"/>
                      <a:pt x="1638455" y="1967295"/>
                      <a:pt x="1612322" y="1910293"/>
                    </a:cubicBezTo>
                    <a:cubicBezTo>
                      <a:pt x="1605439" y="1895264"/>
                      <a:pt x="1598449" y="1880235"/>
                      <a:pt x="1591137" y="1865528"/>
                    </a:cubicBezTo>
                    <a:cubicBezTo>
                      <a:pt x="1580060" y="1843522"/>
                      <a:pt x="1568338" y="1821945"/>
                      <a:pt x="1554895" y="1801334"/>
                    </a:cubicBezTo>
                    <a:cubicBezTo>
                      <a:pt x="1531666" y="1765801"/>
                      <a:pt x="1503705" y="1733060"/>
                      <a:pt x="1466603" y="1705686"/>
                    </a:cubicBezTo>
                    <a:cubicBezTo>
                      <a:pt x="1463377" y="1703431"/>
                      <a:pt x="1462625" y="1699030"/>
                      <a:pt x="1464883" y="1695810"/>
                    </a:cubicBezTo>
                    <a:cubicBezTo>
                      <a:pt x="1467249" y="1692589"/>
                      <a:pt x="1471658" y="1691838"/>
                      <a:pt x="1474885" y="1694092"/>
                    </a:cubicBezTo>
                    <a:cubicBezTo>
                      <a:pt x="1528010" y="1731020"/>
                      <a:pt x="1564896" y="1777931"/>
                      <a:pt x="1594040" y="1829781"/>
                    </a:cubicBezTo>
                    <a:cubicBezTo>
                      <a:pt x="1611462" y="1861019"/>
                      <a:pt x="1626088" y="1893976"/>
                      <a:pt x="1640176" y="1927254"/>
                    </a:cubicBezTo>
                    <a:close/>
                    <a:moveTo>
                      <a:pt x="1735027" y="1768055"/>
                    </a:moveTo>
                    <a:cubicBezTo>
                      <a:pt x="1738038" y="1770202"/>
                      <a:pt x="1738791" y="1774496"/>
                      <a:pt x="1736533" y="1777502"/>
                    </a:cubicBezTo>
                    <a:cubicBezTo>
                      <a:pt x="1734382" y="1780615"/>
                      <a:pt x="1730080" y="1781259"/>
                      <a:pt x="1727069" y="1779112"/>
                    </a:cubicBezTo>
                    <a:cubicBezTo>
                      <a:pt x="1718143" y="1772993"/>
                      <a:pt x="1709540" y="1762259"/>
                      <a:pt x="1701367" y="1749377"/>
                    </a:cubicBezTo>
                    <a:cubicBezTo>
                      <a:pt x="1685881" y="1724794"/>
                      <a:pt x="1672115" y="1692267"/>
                      <a:pt x="1659855" y="1675628"/>
                    </a:cubicBezTo>
                    <a:cubicBezTo>
                      <a:pt x="1645875" y="1656091"/>
                      <a:pt x="1630927" y="1637519"/>
                      <a:pt x="1615549" y="1619485"/>
                    </a:cubicBezTo>
                    <a:cubicBezTo>
                      <a:pt x="1605224" y="1607354"/>
                      <a:pt x="1594685" y="1595438"/>
                      <a:pt x="1583932" y="1583737"/>
                    </a:cubicBezTo>
                    <a:cubicBezTo>
                      <a:pt x="1557046" y="1554431"/>
                      <a:pt x="1528763" y="1526413"/>
                      <a:pt x="1499189" y="1498932"/>
                    </a:cubicBezTo>
                    <a:cubicBezTo>
                      <a:pt x="1496285" y="1496355"/>
                      <a:pt x="1495963" y="1491847"/>
                      <a:pt x="1498651" y="1488841"/>
                    </a:cubicBezTo>
                    <a:cubicBezTo>
                      <a:pt x="1501232" y="1485943"/>
                      <a:pt x="1505749" y="1485728"/>
                      <a:pt x="1508652" y="1488304"/>
                    </a:cubicBezTo>
                    <a:cubicBezTo>
                      <a:pt x="1530914" y="1507412"/>
                      <a:pt x="1552637" y="1526735"/>
                      <a:pt x="1573392" y="1546917"/>
                    </a:cubicBezTo>
                    <a:cubicBezTo>
                      <a:pt x="1587480" y="1560443"/>
                      <a:pt x="1601030" y="1574398"/>
                      <a:pt x="1614150" y="1588783"/>
                    </a:cubicBezTo>
                    <a:cubicBezTo>
                      <a:pt x="1625120" y="1600699"/>
                      <a:pt x="1635659" y="1613151"/>
                      <a:pt x="1645767" y="1625926"/>
                    </a:cubicBezTo>
                    <a:cubicBezTo>
                      <a:pt x="1655877" y="1638593"/>
                      <a:pt x="1665448" y="1651689"/>
                      <a:pt x="1674696" y="1665215"/>
                    </a:cubicBezTo>
                    <a:cubicBezTo>
                      <a:pt x="1686526" y="1682606"/>
                      <a:pt x="1699538" y="1715991"/>
                      <a:pt x="1714379" y="1741540"/>
                    </a:cubicBezTo>
                    <a:cubicBezTo>
                      <a:pt x="1720939" y="1752812"/>
                      <a:pt x="1727607" y="1762473"/>
                      <a:pt x="1735027" y="1768055"/>
                    </a:cubicBezTo>
                    <a:close/>
                    <a:moveTo>
                      <a:pt x="1273352" y="1823984"/>
                    </a:moveTo>
                    <a:cubicBezTo>
                      <a:pt x="1292494" y="1804339"/>
                      <a:pt x="1311852" y="1784909"/>
                      <a:pt x="1331639" y="1765908"/>
                    </a:cubicBezTo>
                    <a:cubicBezTo>
                      <a:pt x="1342501" y="1755281"/>
                      <a:pt x="1353793" y="1744975"/>
                      <a:pt x="1365084" y="1734777"/>
                    </a:cubicBezTo>
                    <a:cubicBezTo>
                      <a:pt x="1376484" y="1724579"/>
                      <a:pt x="1388098" y="1714381"/>
                      <a:pt x="1399605" y="1704398"/>
                    </a:cubicBezTo>
                    <a:cubicBezTo>
                      <a:pt x="1403477" y="1700962"/>
                      <a:pt x="1410790" y="1697957"/>
                      <a:pt x="1417242" y="1694736"/>
                    </a:cubicBezTo>
                    <a:cubicBezTo>
                      <a:pt x="1423157" y="1691838"/>
                      <a:pt x="1428642" y="1688832"/>
                      <a:pt x="1431653" y="1685934"/>
                    </a:cubicBezTo>
                    <a:cubicBezTo>
                      <a:pt x="1434557" y="1683250"/>
                      <a:pt x="1435954" y="1680351"/>
                      <a:pt x="1436170" y="1677668"/>
                    </a:cubicBezTo>
                    <a:cubicBezTo>
                      <a:pt x="1436492" y="1674555"/>
                      <a:pt x="1435632" y="1671119"/>
                      <a:pt x="1432083" y="1667899"/>
                    </a:cubicBezTo>
                    <a:cubicBezTo>
                      <a:pt x="1429287" y="1665430"/>
                      <a:pt x="1424985" y="1665537"/>
                      <a:pt x="1422404" y="1668328"/>
                    </a:cubicBezTo>
                    <a:cubicBezTo>
                      <a:pt x="1420361" y="1670475"/>
                      <a:pt x="1420038" y="1673803"/>
                      <a:pt x="1421436" y="1676272"/>
                    </a:cubicBezTo>
                    <a:cubicBezTo>
                      <a:pt x="1418318" y="1678634"/>
                      <a:pt x="1413048" y="1680781"/>
                      <a:pt x="1407779" y="1683035"/>
                    </a:cubicBezTo>
                    <a:cubicBezTo>
                      <a:pt x="1400788" y="1686041"/>
                      <a:pt x="1393906" y="1689261"/>
                      <a:pt x="1389711" y="1692697"/>
                    </a:cubicBezTo>
                    <a:cubicBezTo>
                      <a:pt x="1375408" y="1704290"/>
                      <a:pt x="1360998" y="1716099"/>
                      <a:pt x="1347018" y="1728122"/>
                    </a:cubicBezTo>
                    <a:cubicBezTo>
                      <a:pt x="1337554" y="1736173"/>
                      <a:pt x="1328305" y="1744439"/>
                      <a:pt x="1319164" y="1752812"/>
                    </a:cubicBezTo>
                    <a:cubicBezTo>
                      <a:pt x="1298947" y="1771705"/>
                      <a:pt x="1278836" y="1790706"/>
                      <a:pt x="1259479" y="1810566"/>
                    </a:cubicBezTo>
                    <a:cubicBezTo>
                      <a:pt x="1246574" y="1823769"/>
                      <a:pt x="1233992" y="1837296"/>
                      <a:pt x="1221732" y="1851036"/>
                    </a:cubicBezTo>
                    <a:cubicBezTo>
                      <a:pt x="1190975" y="1885602"/>
                      <a:pt x="1162262" y="1921994"/>
                      <a:pt x="1136237" y="1960103"/>
                    </a:cubicBezTo>
                    <a:cubicBezTo>
                      <a:pt x="1133978" y="1963323"/>
                      <a:pt x="1134731" y="1967724"/>
                      <a:pt x="1137957" y="1970086"/>
                    </a:cubicBezTo>
                    <a:cubicBezTo>
                      <a:pt x="1141184" y="1972340"/>
                      <a:pt x="1145593" y="1971589"/>
                      <a:pt x="1147851" y="1968368"/>
                    </a:cubicBezTo>
                    <a:cubicBezTo>
                      <a:pt x="1169359" y="1938955"/>
                      <a:pt x="1192803" y="1910937"/>
                      <a:pt x="1217108" y="1883777"/>
                    </a:cubicBezTo>
                    <a:cubicBezTo>
                      <a:pt x="1235282" y="1863381"/>
                      <a:pt x="1254209" y="1843522"/>
                      <a:pt x="1273352" y="1823984"/>
                    </a:cubicBezTo>
                    <a:close/>
                    <a:moveTo>
                      <a:pt x="1422942" y="1678097"/>
                    </a:moveTo>
                    <a:cubicBezTo>
                      <a:pt x="1422942" y="1678097"/>
                      <a:pt x="1422834" y="1677990"/>
                      <a:pt x="1422727" y="1677990"/>
                    </a:cubicBezTo>
                    <a:cubicBezTo>
                      <a:pt x="1422619" y="1677882"/>
                      <a:pt x="1422512" y="1677775"/>
                      <a:pt x="1422404" y="1677668"/>
                    </a:cubicBezTo>
                    <a:cubicBezTo>
                      <a:pt x="1422512" y="1678097"/>
                      <a:pt x="1422619" y="1678312"/>
                      <a:pt x="1422942" y="1678097"/>
                    </a:cubicBezTo>
                    <a:close/>
                    <a:moveTo>
                      <a:pt x="1286687" y="2109532"/>
                    </a:moveTo>
                    <a:cubicBezTo>
                      <a:pt x="1271954" y="2127996"/>
                      <a:pt x="1257651" y="2146568"/>
                      <a:pt x="1243993" y="2165783"/>
                    </a:cubicBezTo>
                    <a:cubicBezTo>
                      <a:pt x="1225926" y="2191117"/>
                      <a:pt x="1208934" y="2217310"/>
                      <a:pt x="1193664" y="2245221"/>
                    </a:cubicBezTo>
                    <a:cubicBezTo>
                      <a:pt x="1191836" y="2248656"/>
                      <a:pt x="1187534" y="2250052"/>
                      <a:pt x="1183985" y="2248227"/>
                    </a:cubicBezTo>
                    <a:cubicBezTo>
                      <a:pt x="1180543" y="2246402"/>
                      <a:pt x="1179146" y="2242001"/>
                      <a:pt x="1180974" y="2238566"/>
                    </a:cubicBezTo>
                    <a:cubicBezTo>
                      <a:pt x="1199256" y="2202282"/>
                      <a:pt x="1219796" y="2168252"/>
                      <a:pt x="1242810" y="2135833"/>
                    </a:cubicBezTo>
                    <a:cubicBezTo>
                      <a:pt x="1254317" y="2119516"/>
                      <a:pt x="1266469" y="2103736"/>
                      <a:pt x="1279159" y="2088170"/>
                    </a:cubicBezTo>
                    <a:cubicBezTo>
                      <a:pt x="1291634" y="2072819"/>
                      <a:pt x="1304861" y="2058005"/>
                      <a:pt x="1318304" y="2043083"/>
                    </a:cubicBezTo>
                    <a:lnTo>
                      <a:pt x="1373473" y="1982324"/>
                    </a:lnTo>
                    <a:cubicBezTo>
                      <a:pt x="1378635" y="1976742"/>
                      <a:pt x="1391970" y="1969120"/>
                      <a:pt x="1398960" y="1963430"/>
                    </a:cubicBezTo>
                    <a:cubicBezTo>
                      <a:pt x="1398530" y="1962250"/>
                      <a:pt x="1398315" y="1960961"/>
                      <a:pt x="1398637" y="1959566"/>
                    </a:cubicBezTo>
                    <a:cubicBezTo>
                      <a:pt x="1399283" y="1955916"/>
                      <a:pt x="1402832" y="1953447"/>
                      <a:pt x="1406596" y="1954091"/>
                    </a:cubicBezTo>
                    <a:cubicBezTo>
                      <a:pt x="1410359" y="1954735"/>
                      <a:pt x="1412403" y="1956560"/>
                      <a:pt x="1413478" y="1958063"/>
                    </a:cubicBezTo>
                    <a:cubicBezTo>
                      <a:pt x="1414876" y="1959888"/>
                      <a:pt x="1415414" y="1962035"/>
                      <a:pt x="1414984" y="1964504"/>
                    </a:cubicBezTo>
                    <a:cubicBezTo>
                      <a:pt x="1414661" y="1966865"/>
                      <a:pt x="1412188" y="1970623"/>
                      <a:pt x="1407779" y="1974380"/>
                    </a:cubicBezTo>
                    <a:cubicBezTo>
                      <a:pt x="1401326" y="1979962"/>
                      <a:pt x="1389604" y="1987262"/>
                      <a:pt x="1385087" y="1992522"/>
                    </a:cubicBezTo>
                    <a:lnTo>
                      <a:pt x="1331962" y="2055106"/>
                    </a:lnTo>
                    <a:cubicBezTo>
                      <a:pt x="1316261" y="2073034"/>
                      <a:pt x="1301313" y="2091283"/>
                      <a:pt x="1286687" y="2109532"/>
                    </a:cubicBezTo>
                    <a:close/>
                    <a:moveTo>
                      <a:pt x="1363579" y="2274742"/>
                    </a:moveTo>
                    <a:lnTo>
                      <a:pt x="1345835" y="2299540"/>
                    </a:lnTo>
                    <a:cubicBezTo>
                      <a:pt x="1339920" y="2307698"/>
                      <a:pt x="1334113" y="2316071"/>
                      <a:pt x="1328090" y="2324230"/>
                    </a:cubicBezTo>
                    <a:cubicBezTo>
                      <a:pt x="1322391" y="2331852"/>
                      <a:pt x="1316584" y="2339366"/>
                      <a:pt x="1310884" y="2346881"/>
                    </a:cubicBezTo>
                    <a:cubicBezTo>
                      <a:pt x="1302280" y="2358260"/>
                      <a:pt x="1293570" y="2369424"/>
                      <a:pt x="1285289" y="2380910"/>
                    </a:cubicBezTo>
                    <a:cubicBezTo>
                      <a:pt x="1283138" y="2384238"/>
                      <a:pt x="1278729" y="2385204"/>
                      <a:pt x="1275395" y="2383057"/>
                    </a:cubicBezTo>
                    <a:cubicBezTo>
                      <a:pt x="1272061" y="2380910"/>
                      <a:pt x="1271094" y="2376509"/>
                      <a:pt x="1273244" y="2373181"/>
                    </a:cubicBezTo>
                    <a:cubicBezTo>
                      <a:pt x="1281955" y="2358367"/>
                      <a:pt x="1290988" y="2343768"/>
                      <a:pt x="1300667" y="2329490"/>
                    </a:cubicBezTo>
                    <a:cubicBezTo>
                      <a:pt x="1304431" y="2323908"/>
                      <a:pt x="1308410" y="2318219"/>
                      <a:pt x="1312497" y="2312744"/>
                    </a:cubicBezTo>
                    <a:cubicBezTo>
                      <a:pt x="1318734" y="2304585"/>
                      <a:pt x="1325294" y="2296641"/>
                      <a:pt x="1331639" y="2288698"/>
                    </a:cubicBezTo>
                    <a:lnTo>
                      <a:pt x="1351427" y="2265403"/>
                    </a:lnTo>
                    <a:cubicBezTo>
                      <a:pt x="1351750" y="2265081"/>
                      <a:pt x="1357557" y="2258533"/>
                      <a:pt x="1359923" y="2255205"/>
                    </a:cubicBezTo>
                    <a:lnTo>
                      <a:pt x="1359923" y="2255956"/>
                    </a:lnTo>
                    <a:cubicBezTo>
                      <a:pt x="1359923" y="2255634"/>
                      <a:pt x="1360030" y="2255205"/>
                      <a:pt x="1360245" y="2254775"/>
                    </a:cubicBezTo>
                    <a:lnTo>
                      <a:pt x="1359923" y="2255205"/>
                    </a:lnTo>
                    <a:cubicBezTo>
                      <a:pt x="1359923" y="2254775"/>
                      <a:pt x="1359923" y="2254346"/>
                      <a:pt x="1360353" y="2254453"/>
                    </a:cubicBezTo>
                    <a:lnTo>
                      <a:pt x="1360353" y="2254346"/>
                    </a:lnTo>
                    <a:cubicBezTo>
                      <a:pt x="1361751" y="2250911"/>
                      <a:pt x="1365622" y="2249193"/>
                      <a:pt x="1369171" y="2250481"/>
                    </a:cubicBezTo>
                    <a:cubicBezTo>
                      <a:pt x="1371645" y="2251340"/>
                      <a:pt x="1373688" y="2253487"/>
                      <a:pt x="1373580" y="2257566"/>
                    </a:cubicBezTo>
                    <a:cubicBezTo>
                      <a:pt x="1373580" y="2258318"/>
                      <a:pt x="1373150" y="2259928"/>
                      <a:pt x="1372075" y="2261860"/>
                    </a:cubicBezTo>
                    <a:cubicBezTo>
                      <a:pt x="1370031" y="2265510"/>
                      <a:pt x="1363902" y="2274313"/>
                      <a:pt x="1363579" y="2274742"/>
                    </a:cubicBezTo>
                    <a:close/>
                    <a:moveTo>
                      <a:pt x="1313787" y="1026275"/>
                    </a:moveTo>
                    <a:lnTo>
                      <a:pt x="1313572" y="1025953"/>
                    </a:lnTo>
                    <a:cubicBezTo>
                      <a:pt x="1314325" y="1025953"/>
                      <a:pt x="1314970" y="1026060"/>
                      <a:pt x="1314755" y="1026489"/>
                    </a:cubicBezTo>
                    <a:cubicBezTo>
                      <a:pt x="1314433" y="1026382"/>
                      <a:pt x="1314110" y="1026382"/>
                      <a:pt x="1313787" y="1026275"/>
                    </a:cubicBezTo>
                    <a:close/>
                    <a:moveTo>
                      <a:pt x="944813" y="524311"/>
                    </a:moveTo>
                    <a:lnTo>
                      <a:pt x="945135" y="524848"/>
                    </a:lnTo>
                    <a:cubicBezTo>
                      <a:pt x="944813" y="525170"/>
                      <a:pt x="944598" y="524633"/>
                      <a:pt x="944383" y="523989"/>
                    </a:cubicBezTo>
                    <a:lnTo>
                      <a:pt x="944813" y="524311"/>
                    </a:lnTo>
                    <a:close/>
                    <a:moveTo>
                      <a:pt x="829098" y="444229"/>
                    </a:moveTo>
                    <a:cubicBezTo>
                      <a:pt x="809203" y="433709"/>
                      <a:pt x="788233" y="422544"/>
                      <a:pt x="767369" y="411380"/>
                    </a:cubicBezTo>
                    <a:cubicBezTo>
                      <a:pt x="746399" y="400323"/>
                      <a:pt x="725428" y="389266"/>
                      <a:pt x="705748" y="378424"/>
                    </a:cubicBezTo>
                    <a:cubicBezTo>
                      <a:pt x="669830" y="358672"/>
                      <a:pt x="637890" y="339993"/>
                      <a:pt x="616919" y="324428"/>
                    </a:cubicBezTo>
                    <a:cubicBezTo>
                      <a:pt x="613801" y="321959"/>
                      <a:pt x="609391" y="322495"/>
                      <a:pt x="606918" y="325608"/>
                    </a:cubicBezTo>
                    <a:cubicBezTo>
                      <a:pt x="604552" y="328722"/>
                      <a:pt x="605090" y="333230"/>
                      <a:pt x="608208" y="335592"/>
                    </a:cubicBezTo>
                    <a:cubicBezTo>
                      <a:pt x="627028" y="350836"/>
                      <a:pt x="654881" y="369085"/>
                      <a:pt x="686713" y="388085"/>
                    </a:cubicBezTo>
                    <a:cubicBezTo>
                      <a:pt x="703920" y="398284"/>
                      <a:pt x="722310" y="408804"/>
                      <a:pt x="741022" y="419109"/>
                    </a:cubicBezTo>
                    <a:cubicBezTo>
                      <a:pt x="765864" y="432635"/>
                      <a:pt x="791459" y="445839"/>
                      <a:pt x="815763" y="458184"/>
                    </a:cubicBezTo>
                    <a:cubicBezTo>
                      <a:pt x="862651" y="481908"/>
                      <a:pt x="904915" y="502197"/>
                      <a:pt x="928252" y="514650"/>
                    </a:cubicBezTo>
                    <a:cubicBezTo>
                      <a:pt x="936102" y="518836"/>
                      <a:pt x="941694" y="521950"/>
                      <a:pt x="944383" y="523989"/>
                    </a:cubicBezTo>
                    <a:cubicBezTo>
                      <a:pt x="944275" y="523560"/>
                      <a:pt x="944275" y="523023"/>
                      <a:pt x="944275" y="522594"/>
                    </a:cubicBezTo>
                    <a:cubicBezTo>
                      <a:pt x="944383" y="523238"/>
                      <a:pt x="944598" y="523775"/>
                      <a:pt x="944813" y="524311"/>
                    </a:cubicBezTo>
                    <a:lnTo>
                      <a:pt x="945135" y="524633"/>
                    </a:lnTo>
                    <a:cubicBezTo>
                      <a:pt x="945243" y="524633"/>
                      <a:pt x="945458" y="524741"/>
                      <a:pt x="945350" y="524741"/>
                    </a:cubicBezTo>
                    <a:cubicBezTo>
                      <a:pt x="945243" y="524848"/>
                      <a:pt x="945243" y="524848"/>
                      <a:pt x="945135" y="524848"/>
                    </a:cubicBezTo>
                    <a:cubicBezTo>
                      <a:pt x="945888" y="526029"/>
                      <a:pt x="946856" y="526888"/>
                      <a:pt x="948039" y="527424"/>
                    </a:cubicBezTo>
                    <a:cubicBezTo>
                      <a:pt x="948469" y="527639"/>
                      <a:pt x="948792" y="526888"/>
                      <a:pt x="949222" y="526995"/>
                    </a:cubicBezTo>
                    <a:cubicBezTo>
                      <a:pt x="949545" y="527424"/>
                      <a:pt x="949760" y="527746"/>
                      <a:pt x="950082" y="528176"/>
                    </a:cubicBezTo>
                    <a:cubicBezTo>
                      <a:pt x="993314" y="592263"/>
                      <a:pt x="1036330" y="655814"/>
                      <a:pt x="1079347" y="719150"/>
                    </a:cubicBezTo>
                    <a:cubicBezTo>
                      <a:pt x="1050096" y="710884"/>
                      <a:pt x="994067" y="694245"/>
                      <a:pt x="929649" y="670735"/>
                    </a:cubicBezTo>
                    <a:cubicBezTo>
                      <a:pt x="893838" y="657746"/>
                      <a:pt x="855769" y="642717"/>
                      <a:pt x="818559" y="625971"/>
                    </a:cubicBezTo>
                    <a:cubicBezTo>
                      <a:pt x="787695" y="612230"/>
                      <a:pt x="757476" y="597416"/>
                      <a:pt x="729945" y="581314"/>
                    </a:cubicBezTo>
                    <a:cubicBezTo>
                      <a:pt x="699296" y="563386"/>
                      <a:pt x="671873" y="544063"/>
                      <a:pt x="650580" y="523345"/>
                    </a:cubicBezTo>
                    <a:cubicBezTo>
                      <a:pt x="647891" y="520554"/>
                      <a:pt x="643374" y="520447"/>
                      <a:pt x="640578" y="523238"/>
                    </a:cubicBezTo>
                    <a:cubicBezTo>
                      <a:pt x="637674" y="526029"/>
                      <a:pt x="637674" y="530538"/>
                      <a:pt x="640471" y="533329"/>
                    </a:cubicBezTo>
                    <a:cubicBezTo>
                      <a:pt x="665850" y="559629"/>
                      <a:pt x="700049" y="584212"/>
                      <a:pt x="738549" y="606433"/>
                    </a:cubicBezTo>
                    <a:cubicBezTo>
                      <a:pt x="761347" y="619637"/>
                      <a:pt x="785759" y="632090"/>
                      <a:pt x="810709" y="643361"/>
                    </a:cubicBezTo>
                    <a:cubicBezTo>
                      <a:pt x="848240" y="660537"/>
                      <a:pt x="887063" y="675351"/>
                      <a:pt x="923412" y="688018"/>
                    </a:cubicBezTo>
                    <a:cubicBezTo>
                      <a:pt x="1003530" y="715714"/>
                      <a:pt x="1071389" y="732246"/>
                      <a:pt x="1091392" y="736862"/>
                    </a:cubicBezTo>
                    <a:cubicBezTo>
                      <a:pt x="1103867" y="755111"/>
                      <a:pt x="1116234" y="773897"/>
                      <a:pt x="1128709" y="792039"/>
                    </a:cubicBezTo>
                    <a:cubicBezTo>
                      <a:pt x="1142366" y="811792"/>
                      <a:pt x="1156347" y="831329"/>
                      <a:pt x="1170435" y="850759"/>
                    </a:cubicBezTo>
                    <a:cubicBezTo>
                      <a:pt x="1176779" y="859455"/>
                      <a:pt x="1183017" y="868257"/>
                      <a:pt x="1189362" y="876845"/>
                    </a:cubicBezTo>
                    <a:cubicBezTo>
                      <a:pt x="1166671" y="876952"/>
                      <a:pt x="1108706" y="864500"/>
                      <a:pt x="1105265" y="864178"/>
                    </a:cubicBezTo>
                    <a:cubicBezTo>
                      <a:pt x="1066012" y="860313"/>
                      <a:pt x="1026867" y="854624"/>
                      <a:pt x="988152" y="847324"/>
                    </a:cubicBezTo>
                    <a:cubicBezTo>
                      <a:pt x="962342" y="842386"/>
                      <a:pt x="936640" y="836804"/>
                      <a:pt x="911367" y="830041"/>
                    </a:cubicBezTo>
                    <a:cubicBezTo>
                      <a:pt x="869319" y="818662"/>
                      <a:pt x="828131" y="804277"/>
                      <a:pt x="788663" y="784954"/>
                    </a:cubicBezTo>
                    <a:cubicBezTo>
                      <a:pt x="785114" y="783237"/>
                      <a:pt x="780812" y="784632"/>
                      <a:pt x="779092" y="788068"/>
                    </a:cubicBezTo>
                    <a:cubicBezTo>
                      <a:pt x="777263" y="791610"/>
                      <a:pt x="778661" y="795904"/>
                      <a:pt x="782210" y="797622"/>
                    </a:cubicBezTo>
                    <a:cubicBezTo>
                      <a:pt x="832002" y="823922"/>
                      <a:pt x="884590" y="843030"/>
                      <a:pt x="938791" y="856449"/>
                    </a:cubicBezTo>
                    <a:cubicBezTo>
                      <a:pt x="960406" y="861709"/>
                      <a:pt x="982345" y="866110"/>
                      <a:pt x="1004391" y="869653"/>
                    </a:cubicBezTo>
                    <a:cubicBezTo>
                      <a:pt x="1037299" y="874913"/>
                      <a:pt x="1070529" y="878348"/>
                      <a:pt x="1103759" y="880924"/>
                    </a:cubicBezTo>
                    <a:cubicBezTo>
                      <a:pt x="1107200" y="881246"/>
                      <a:pt x="1167854" y="892089"/>
                      <a:pt x="1190545" y="891015"/>
                    </a:cubicBezTo>
                    <a:cubicBezTo>
                      <a:pt x="1194309" y="890800"/>
                      <a:pt x="1196137" y="889942"/>
                      <a:pt x="1198288" y="889190"/>
                    </a:cubicBezTo>
                    <a:cubicBezTo>
                      <a:pt x="1218721" y="917101"/>
                      <a:pt x="1239046" y="945012"/>
                      <a:pt x="1259156" y="973137"/>
                    </a:cubicBezTo>
                    <a:cubicBezTo>
                      <a:pt x="1258188" y="973352"/>
                      <a:pt x="1257866" y="973137"/>
                      <a:pt x="1256898" y="973459"/>
                    </a:cubicBezTo>
                    <a:cubicBezTo>
                      <a:pt x="1248295" y="976143"/>
                      <a:pt x="1235282" y="981940"/>
                      <a:pt x="1228292" y="983120"/>
                    </a:cubicBezTo>
                    <a:cubicBezTo>
                      <a:pt x="1214312" y="985589"/>
                      <a:pt x="1200331" y="987736"/>
                      <a:pt x="1186243" y="989561"/>
                    </a:cubicBezTo>
                    <a:cubicBezTo>
                      <a:pt x="1172263" y="991386"/>
                      <a:pt x="1158283" y="992889"/>
                      <a:pt x="1144195" y="993855"/>
                    </a:cubicBezTo>
                    <a:cubicBezTo>
                      <a:pt x="1125267" y="995143"/>
                      <a:pt x="1106340" y="995251"/>
                      <a:pt x="1087413" y="994607"/>
                    </a:cubicBezTo>
                    <a:cubicBezTo>
                      <a:pt x="1068485" y="993963"/>
                      <a:pt x="1049558" y="992567"/>
                      <a:pt x="1030738" y="990313"/>
                    </a:cubicBezTo>
                    <a:cubicBezTo>
                      <a:pt x="992884" y="985697"/>
                      <a:pt x="955459" y="977968"/>
                      <a:pt x="918895" y="967125"/>
                    </a:cubicBezTo>
                    <a:cubicBezTo>
                      <a:pt x="915131" y="965945"/>
                      <a:pt x="911153" y="968092"/>
                      <a:pt x="909969" y="971741"/>
                    </a:cubicBezTo>
                    <a:cubicBezTo>
                      <a:pt x="908787" y="975499"/>
                      <a:pt x="910830" y="979578"/>
                      <a:pt x="914594" y="980759"/>
                    </a:cubicBezTo>
                    <a:cubicBezTo>
                      <a:pt x="951588" y="993211"/>
                      <a:pt x="989658" y="1002980"/>
                      <a:pt x="1028265" y="1008669"/>
                    </a:cubicBezTo>
                    <a:cubicBezTo>
                      <a:pt x="1047622" y="1011460"/>
                      <a:pt x="1067195" y="1013285"/>
                      <a:pt x="1086875" y="1013930"/>
                    </a:cubicBezTo>
                    <a:cubicBezTo>
                      <a:pt x="1106447" y="1014466"/>
                      <a:pt x="1126020" y="1013822"/>
                      <a:pt x="1145700" y="1011997"/>
                    </a:cubicBezTo>
                    <a:cubicBezTo>
                      <a:pt x="1160111" y="1010709"/>
                      <a:pt x="1174521" y="1008777"/>
                      <a:pt x="1188824" y="1006415"/>
                    </a:cubicBezTo>
                    <a:cubicBezTo>
                      <a:pt x="1203020" y="1004053"/>
                      <a:pt x="1217108" y="1001262"/>
                      <a:pt x="1231195" y="998364"/>
                    </a:cubicBezTo>
                    <a:cubicBezTo>
                      <a:pt x="1237756" y="996968"/>
                      <a:pt x="1249155" y="991708"/>
                      <a:pt x="1258081" y="988166"/>
                    </a:cubicBezTo>
                    <a:cubicBezTo>
                      <a:pt x="1259264" y="987629"/>
                      <a:pt x="1260770" y="987092"/>
                      <a:pt x="1262060" y="986663"/>
                    </a:cubicBezTo>
                    <a:cubicBezTo>
                      <a:pt x="1262490" y="987092"/>
                      <a:pt x="1262920" y="987522"/>
                      <a:pt x="1263458" y="987844"/>
                    </a:cubicBezTo>
                    <a:cubicBezTo>
                      <a:pt x="1265394" y="988917"/>
                      <a:pt x="1267007" y="987200"/>
                      <a:pt x="1268943" y="986555"/>
                    </a:cubicBezTo>
                    <a:cubicBezTo>
                      <a:pt x="1270986" y="989561"/>
                      <a:pt x="1287117" y="1015218"/>
                      <a:pt x="1298086" y="1028958"/>
                    </a:cubicBezTo>
                    <a:cubicBezTo>
                      <a:pt x="1302388" y="1034218"/>
                      <a:pt x="1306260" y="1037868"/>
                      <a:pt x="1308625" y="1038942"/>
                    </a:cubicBezTo>
                    <a:cubicBezTo>
                      <a:pt x="1310991" y="1040123"/>
                      <a:pt x="1313035" y="1040123"/>
                      <a:pt x="1314648" y="1039586"/>
                    </a:cubicBezTo>
                    <a:cubicBezTo>
                      <a:pt x="1318304" y="1038620"/>
                      <a:pt x="1320455" y="1034863"/>
                      <a:pt x="1319487" y="1031320"/>
                    </a:cubicBezTo>
                    <a:cubicBezTo>
                      <a:pt x="1318842" y="1028958"/>
                      <a:pt x="1317014" y="1027241"/>
                      <a:pt x="1314863" y="1026489"/>
                    </a:cubicBezTo>
                    <a:cubicBezTo>
                      <a:pt x="1314863" y="1026597"/>
                      <a:pt x="1314863" y="1026704"/>
                      <a:pt x="1314755" y="1026704"/>
                    </a:cubicBezTo>
                    <a:cubicBezTo>
                      <a:pt x="1314540" y="1027026"/>
                      <a:pt x="1314217" y="1026811"/>
                      <a:pt x="1313895" y="1026275"/>
                    </a:cubicBezTo>
                    <a:cubicBezTo>
                      <a:pt x="1313035" y="1026167"/>
                      <a:pt x="1312067" y="1026167"/>
                      <a:pt x="1311099" y="1026489"/>
                    </a:cubicBezTo>
                    <a:cubicBezTo>
                      <a:pt x="1311529" y="1026382"/>
                      <a:pt x="1312712" y="1026060"/>
                      <a:pt x="1313680" y="1025953"/>
                    </a:cubicBezTo>
                    <a:cubicBezTo>
                      <a:pt x="1313357" y="1025631"/>
                      <a:pt x="1313035" y="1025094"/>
                      <a:pt x="1312712" y="1024772"/>
                    </a:cubicBezTo>
                    <a:cubicBezTo>
                      <a:pt x="1307980" y="1019619"/>
                      <a:pt x="1301098" y="1009743"/>
                      <a:pt x="1294860" y="1000296"/>
                    </a:cubicBezTo>
                    <a:cubicBezTo>
                      <a:pt x="1296258" y="999330"/>
                      <a:pt x="1298301" y="999652"/>
                      <a:pt x="1298732" y="997935"/>
                    </a:cubicBezTo>
                    <a:cubicBezTo>
                      <a:pt x="1302926" y="980437"/>
                      <a:pt x="1314110" y="940074"/>
                      <a:pt x="1322068" y="907332"/>
                    </a:cubicBezTo>
                    <a:cubicBezTo>
                      <a:pt x="1326154" y="890800"/>
                      <a:pt x="1329381" y="876201"/>
                      <a:pt x="1330671" y="867291"/>
                    </a:cubicBezTo>
                    <a:cubicBezTo>
                      <a:pt x="1333898" y="844748"/>
                      <a:pt x="1336156" y="815119"/>
                      <a:pt x="1337446" y="782163"/>
                    </a:cubicBezTo>
                    <a:cubicBezTo>
                      <a:pt x="1338199" y="764021"/>
                      <a:pt x="1338522" y="745021"/>
                      <a:pt x="1338629" y="725483"/>
                    </a:cubicBezTo>
                    <a:cubicBezTo>
                      <a:pt x="1338629" y="697358"/>
                      <a:pt x="1338092" y="668481"/>
                      <a:pt x="1337016" y="640677"/>
                    </a:cubicBezTo>
                    <a:cubicBezTo>
                      <a:pt x="1335188" y="591297"/>
                      <a:pt x="1331854" y="545459"/>
                      <a:pt x="1328198" y="513469"/>
                    </a:cubicBezTo>
                    <a:cubicBezTo>
                      <a:pt x="1327768" y="509497"/>
                      <a:pt x="1324326" y="506706"/>
                      <a:pt x="1320455" y="507135"/>
                    </a:cubicBezTo>
                    <a:cubicBezTo>
                      <a:pt x="1316476" y="507457"/>
                      <a:pt x="1313572" y="511000"/>
                      <a:pt x="1314002" y="514865"/>
                    </a:cubicBezTo>
                    <a:cubicBezTo>
                      <a:pt x="1317766" y="557160"/>
                      <a:pt x="1319379" y="623716"/>
                      <a:pt x="1319487" y="690273"/>
                    </a:cubicBezTo>
                    <a:cubicBezTo>
                      <a:pt x="1319487" y="720330"/>
                      <a:pt x="1319272" y="750281"/>
                      <a:pt x="1318519" y="777977"/>
                    </a:cubicBezTo>
                    <a:cubicBezTo>
                      <a:pt x="1317551" y="811684"/>
                      <a:pt x="1316153" y="842064"/>
                      <a:pt x="1313357" y="865037"/>
                    </a:cubicBezTo>
                    <a:cubicBezTo>
                      <a:pt x="1312282" y="873625"/>
                      <a:pt x="1309486" y="887687"/>
                      <a:pt x="1306044" y="903682"/>
                    </a:cubicBezTo>
                    <a:cubicBezTo>
                      <a:pt x="1299699" y="933310"/>
                      <a:pt x="1291311" y="968306"/>
                      <a:pt x="1286902" y="987951"/>
                    </a:cubicBezTo>
                    <a:cubicBezTo>
                      <a:pt x="1283783" y="982906"/>
                      <a:pt x="1281202" y="978827"/>
                      <a:pt x="1280664" y="978075"/>
                    </a:cubicBezTo>
                    <a:cubicBezTo>
                      <a:pt x="1259049" y="946622"/>
                      <a:pt x="1236680" y="915491"/>
                      <a:pt x="1214527" y="884359"/>
                    </a:cubicBezTo>
                    <a:cubicBezTo>
                      <a:pt x="1215279" y="883286"/>
                      <a:pt x="1217108" y="883393"/>
                      <a:pt x="1217215" y="881998"/>
                    </a:cubicBezTo>
                    <a:cubicBezTo>
                      <a:pt x="1217215" y="881998"/>
                      <a:pt x="1223022" y="802667"/>
                      <a:pt x="1226571" y="706482"/>
                    </a:cubicBezTo>
                    <a:cubicBezTo>
                      <a:pt x="1228077" y="668696"/>
                      <a:pt x="1229152" y="628332"/>
                      <a:pt x="1229367" y="589257"/>
                    </a:cubicBezTo>
                    <a:cubicBezTo>
                      <a:pt x="1229475" y="562098"/>
                      <a:pt x="1229152" y="535583"/>
                      <a:pt x="1228399" y="510893"/>
                    </a:cubicBezTo>
                    <a:cubicBezTo>
                      <a:pt x="1226894" y="460868"/>
                      <a:pt x="1223775" y="418143"/>
                      <a:pt x="1218506" y="393024"/>
                    </a:cubicBezTo>
                    <a:cubicBezTo>
                      <a:pt x="1217753" y="389159"/>
                      <a:pt x="1213989" y="386690"/>
                      <a:pt x="1210117" y="387441"/>
                    </a:cubicBezTo>
                    <a:cubicBezTo>
                      <a:pt x="1206246" y="388193"/>
                      <a:pt x="1203772" y="391950"/>
                      <a:pt x="1204526" y="395815"/>
                    </a:cubicBezTo>
                    <a:cubicBezTo>
                      <a:pt x="1209795" y="425228"/>
                      <a:pt x="1210978" y="479117"/>
                      <a:pt x="1210763" y="540414"/>
                    </a:cubicBezTo>
                    <a:cubicBezTo>
                      <a:pt x="1210548" y="566714"/>
                      <a:pt x="1210225" y="594410"/>
                      <a:pt x="1209687" y="622106"/>
                    </a:cubicBezTo>
                    <a:cubicBezTo>
                      <a:pt x="1209365" y="640463"/>
                      <a:pt x="1209150" y="658712"/>
                      <a:pt x="1208827" y="676639"/>
                    </a:cubicBezTo>
                    <a:cubicBezTo>
                      <a:pt x="1207321" y="763592"/>
                      <a:pt x="1204848" y="841312"/>
                      <a:pt x="1203988" y="869438"/>
                    </a:cubicBezTo>
                    <a:cubicBezTo>
                      <a:pt x="1192696" y="853550"/>
                      <a:pt x="1181404" y="837663"/>
                      <a:pt x="1170220" y="821668"/>
                    </a:cubicBezTo>
                    <a:cubicBezTo>
                      <a:pt x="1161078" y="808571"/>
                      <a:pt x="1152045" y="795475"/>
                      <a:pt x="1143119" y="782378"/>
                    </a:cubicBezTo>
                    <a:cubicBezTo>
                      <a:pt x="1115266" y="741478"/>
                      <a:pt x="1087520" y="699397"/>
                      <a:pt x="1059882" y="657746"/>
                    </a:cubicBezTo>
                    <a:cubicBezTo>
                      <a:pt x="1060528" y="657746"/>
                      <a:pt x="1061388" y="657961"/>
                      <a:pt x="1061926" y="657853"/>
                    </a:cubicBezTo>
                    <a:cubicBezTo>
                      <a:pt x="1063001" y="657639"/>
                      <a:pt x="1066227" y="657102"/>
                      <a:pt x="1067410" y="652701"/>
                    </a:cubicBezTo>
                    <a:cubicBezTo>
                      <a:pt x="1067518" y="652056"/>
                      <a:pt x="1067840" y="650768"/>
                      <a:pt x="1067948" y="648621"/>
                    </a:cubicBezTo>
                    <a:cubicBezTo>
                      <a:pt x="1068163" y="647118"/>
                      <a:pt x="1067840" y="645723"/>
                      <a:pt x="1067087" y="644435"/>
                    </a:cubicBezTo>
                    <a:cubicBezTo>
                      <a:pt x="1066872" y="633270"/>
                      <a:pt x="1067410" y="609976"/>
                      <a:pt x="1067410" y="599778"/>
                    </a:cubicBezTo>
                    <a:cubicBezTo>
                      <a:pt x="1067410" y="582924"/>
                      <a:pt x="1066980" y="566070"/>
                      <a:pt x="1066334" y="549216"/>
                    </a:cubicBezTo>
                    <a:cubicBezTo>
                      <a:pt x="1065582" y="532470"/>
                      <a:pt x="1064614" y="515616"/>
                      <a:pt x="1063539" y="498870"/>
                    </a:cubicBezTo>
                    <a:cubicBezTo>
                      <a:pt x="1061818" y="475575"/>
                      <a:pt x="1059667" y="451743"/>
                      <a:pt x="1056548" y="427912"/>
                    </a:cubicBezTo>
                    <a:cubicBezTo>
                      <a:pt x="1053430" y="404403"/>
                      <a:pt x="1049451" y="380893"/>
                      <a:pt x="1044719" y="357491"/>
                    </a:cubicBezTo>
                    <a:cubicBezTo>
                      <a:pt x="1035148" y="310258"/>
                      <a:pt x="1022350" y="263775"/>
                      <a:pt x="1006541" y="219870"/>
                    </a:cubicBezTo>
                    <a:cubicBezTo>
                      <a:pt x="1005144" y="216113"/>
                      <a:pt x="1001164" y="214073"/>
                      <a:pt x="997401" y="215361"/>
                    </a:cubicBezTo>
                    <a:cubicBezTo>
                      <a:pt x="993637" y="216649"/>
                      <a:pt x="991701" y="220729"/>
                      <a:pt x="992991" y="224378"/>
                    </a:cubicBezTo>
                    <a:cubicBezTo>
                      <a:pt x="1007187" y="268177"/>
                      <a:pt x="1017941" y="314337"/>
                      <a:pt x="1026437" y="360926"/>
                    </a:cubicBezTo>
                    <a:cubicBezTo>
                      <a:pt x="1030631" y="384114"/>
                      <a:pt x="1034180" y="407301"/>
                      <a:pt x="1037299" y="430381"/>
                    </a:cubicBezTo>
                    <a:cubicBezTo>
                      <a:pt x="1040417" y="453890"/>
                      <a:pt x="1043213" y="477292"/>
                      <a:pt x="1045149" y="500372"/>
                    </a:cubicBezTo>
                    <a:cubicBezTo>
                      <a:pt x="1046977" y="520232"/>
                      <a:pt x="1048590" y="540199"/>
                      <a:pt x="1049881" y="560166"/>
                    </a:cubicBezTo>
                    <a:cubicBezTo>
                      <a:pt x="1050633" y="573477"/>
                      <a:pt x="1051386" y="586681"/>
                      <a:pt x="1051817" y="599992"/>
                    </a:cubicBezTo>
                    <a:cubicBezTo>
                      <a:pt x="1052139" y="611156"/>
                      <a:pt x="1052462" y="637564"/>
                      <a:pt x="1053107" y="647655"/>
                    </a:cubicBezTo>
                    <a:cubicBezTo>
                      <a:pt x="1053430" y="647333"/>
                      <a:pt x="1053860" y="647011"/>
                      <a:pt x="1054397" y="646689"/>
                    </a:cubicBezTo>
                    <a:cubicBezTo>
                      <a:pt x="1054290" y="646904"/>
                      <a:pt x="1054290" y="647011"/>
                      <a:pt x="1054290" y="647226"/>
                    </a:cubicBezTo>
                    <a:cubicBezTo>
                      <a:pt x="1054182" y="648085"/>
                      <a:pt x="1054290" y="648943"/>
                      <a:pt x="1053967" y="649051"/>
                    </a:cubicBezTo>
                    <a:cubicBezTo>
                      <a:pt x="1024824" y="605038"/>
                      <a:pt x="995680" y="561454"/>
                      <a:pt x="966106" y="517334"/>
                    </a:cubicBezTo>
                    <a:cubicBezTo>
                      <a:pt x="958148" y="505633"/>
                      <a:pt x="949867" y="494146"/>
                      <a:pt x="941909" y="482338"/>
                    </a:cubicBezTo>
                    <a:cubicBezTo>
                      <a:pt x="942985" y="480942"/>
                      <a:pt x="945135" y="480406"/>
                      <a:pt x="944920" y="478581"/>
                    </a:cubicBezTo>
                    <a:cubicBezTo>
                      <a:pt x="941909" y="444766"/>
                      <a:pt x="928359" y="392057"/>
                      <a:pt x="911367" y="338168"/>
                    </a:cubicBezTo>
                    <a:cubicBezTo>
                      <a:pt x="907066" y="324535"/>
                      <a:pt x="902442" y="310794"/>
                      <a:pt x="897817" y="297268"/>
                    </a:cubicBezTo>
                    <a:cubicBezTo>
                      <a:pt x="892978" y="283528"/>
                      <a:pt x="888031" y="269894"/>
                      <a:pt x="883084" y="256905"/>
                    </a:cubicBezTo>
                    <a:cubicBezTo>
                      <a:pt x="857919" y="190349"/>
                      <a:pt x="834690" y="137319"/>
                      <a:pt x="834690" y="137319"/>
                    </a:cubicBezTo>
                    <a:cubicBezTo>
                      <a:pt x="833185" y="133669"/>
                      <a:pt x="829098" y="131844"/>
                      <a:pt x="825442" y="133347"/>
                    </a:cubicBezTo>
                    <a:cubicBezTo>
                      <a:pt x="821785" y="134850"/>
                      <a:pt x="820065" y="139036"/>
                      <a:pt x="821463" y="142686"/>
                    </a:cubicBezTo>
                    <a:cubicBezTo>
                      <a:pt x="821463" y="142686"/>
                      <a:pt x="834906" y="178004"/>
                      <a:pt x="852435" y="227062"/>
                    </a:cubicBezTo>
                    <a:cubicBezTo>
                      <a:pt x="858780" y="244453"/>
                      <a:pt x="865447" y="263561"/>
                      <a:pt x="872438" y="283528"/>
                    </a:cubicBezTo>
                    <a:cubicBezTo>
                      <a:pt x="876847" y="295873"/>
                      <a:pt x="881256" y="308433"/>
                      <a:pt x="885665" y="321100"/>
                    </a:cubicBezTo>
                    <a:cubicBezTo>
                      <a:pt x="892225" y="340208"/>
                      <a:pt x="898785" y="359316"/>
                      <a:pt x="904807" y="377780"/>
                    </a:cubicBezTo>
                    <a:cubicBezTo>
                      <a:pt x="915131" y="409555"/>
                      <a:pt x="922659" y="437788"/>
                      <a:pt x="927499" y="461620"/>
                    </a:cubicBezTo>
                    <a:cubicBezTo>
                      <a:pt x="900183" y="421793"/>
                      <a:pt x="873083" y="381752"/>
                      <a:pt x="844907" y="342570"/>
                    </a:cubicBezTo>
                    <a:cubicBezTo>
                      <a:pt x="775650" y="245956"/>
                      <a:pt x="703167" y="151918"/>
                      <a:pt x="625630" y="63677"/>
                    </a:cubicBezTo>
                    <a:cubicBezTo>
                      <a:pt x="623157" y="60671"/>
                      <a:pt x="618640" y="60349"/>
                      <a:pt x="615629" y="62926"/>
                    </a:cubicBezTo>
                    <a:cubicBezTo>
                      <a:pt x="612618" y="65502"/>
                      <a:pt x="612295" y="70011"/>
                      <a:pt x="614876" y="73017"/>
                    </a:cubicBezTo>
                    <a:cubicBezTo>
                      <a:pt x="691015" y="161794"/>
                      <a:pt x="761778" y="256368"/>
                      <a:pt x="829959" y="353090"/>
                    </a:cubicBezTo>
                    <a:cubicBezTo>
                      <a:pt x="863942" y="401289"/>
                      <a:pt x="897065" y="450241"/>
                      <a:pt x="930080" y="498977"/>
                    </a:cubicBezTo>
                    <a:cubicBezTo>
                      <a:pt x="927283" y="497367"/>
                      <a:pt x="925025" y="495971"/>
                      <a:pt x="921799" y="494254"/>
                    </a:cubicBezTo>
                    <a:cubicBezTo>
                      <a:pt x="898785" y="481372"/>
                      <a:pt x="865662" y="463767"/>
                      <a:pt x="829098" y="444229"/>
                    </a:cubicBezTo>
                    <a:close/>
                    <a:moveTo>
                      <a:pt x="1260555" y="979578"/>
                    </a:moveTo>
                    <a:cubicBezTo>
                      <a:pt x="1260662" y="979148"/>
                      <a:pt x="1260877" y="978827"/>
                      <a:pt x="1261092" y="978397"/>
                    </a:cubicBezTo>
                    <a:cubicBezTo>
                      <a:pt x="1261199" y="978290"/>
                      <a:pt x="1261307" y="978182"/>
                      <a:pt x="1261199" y="978182"/>
                    </a:cubicBezTo>
                    <a:cubicBezTo>
                      <a:pt x="1260339" y="977753"/>
                      <a:pt x="1260339" y="978504"/>
                      <a:pt x="1260555" y="979578"/>
                    </a:cubicBezTo>
                    <a:close/>
                    <a:moveTo>
                      <a:pt x="1479078" y="1104317"/>
                    </a:moveTo>
                    <a:cubicBezTo>
                      <a:pt x="1476175" y="1103136"/>
                      <a:pt x="1474885" y="1101204"/>
                      <a:pt x="1474239" y="1099594"/>
                    </a:cubicBezTo>
                    <a:cubicBezTo>
                      <a:pt x="1473164" y="1097018"/>
                      <a:pt x="1473379" y="1093690"/>
                      <a:pt x="1476175" y="1090362"/>
                    </a:cubicBezTo>
                    <a:cubicBezTo>
                      <a:pt x="1478756" y="1087356"/>
                      <a:pt x="1486284" y="1083277"/>
                      <a:pt x="1488865" y="1079949"/>
                    </a:cubicBezTo>
                    <a:lnTo>
                      <a:pt x="1510051" y="1052146"/>
                    </a:lnTo>
                    <a:lnTo>
                      <a:pt x="1571134" y="966052"/>
                    </a:lnTo>
                    <a:cubicBezTo>
                      <a:pt x="1574575" y="961436"/>
                      <a:pt x="1578124" y="956820"/>
                      <a:pt x="1581565" y="952204"/>
                    </a:cubicBezTo>
                    <a:cubicBezTo>
                      <a:pt x="1580060" y="952955"/>
                      <a:pt x="1578554" y="953385"/>
                      <a:pt x="1576941" y="953063"/>
                    </a:cubicBezTo>
                    <a:cubicBezTo>
                      <a:pt x="1575758" y="952848"/>
                      <a:pt x="1574360" y="952097"/>
                      <a:pt x="1573070" y="950486"/>
                    </a:cubicBezTo>
                    <a:cubicBezTo>
                      <a:pt x="1572747" y="950057"/>
                      <a:pt x="1571994" y="948984"/>
                      <a:pt x="1571672" y="947051"/>
                    </a:cubicBezTo>
                    <a:cubicBezTo>
                      <a:pt x="1571242" y="944797"/>
                      <a:pt x="1570596" y="936424"/>
                      <a:pt x="1569844" y="933096"/>
                    </a:cubicBezTo>
                    <a:cubicBezTo>
                      <a:pt x="1568338" y="926333"/>
                      <a:pt x="1566832" y="919570"/>
                      <a:pt x="1565219" y="912914"/>
                    </a:cubicBezTo>
                    <a:cubicBezTo>
                      <a:pt x="1564144" y="908513"/>
                      <a:pt x="1562961" y="904112"/>
                      <a:pt x="1561670" y="899818"/>
                    </a:cubicBezTo>
                    <a:cubicBezTo>
                      <a:pt x="1555325" y="878455"/>
                      <a:pt x="1548765" y="857093"/>
                      <a:pt x="1542851" y="835623"/>
                    </a:cubicBezTo>
                    <a:cubicBezTo>
                      <a:pt x="1538979" y="821238"/>
                      <a:pt x="1535322" y="806746"/>
                      <a:pt x="1531989" y="792039"/>
                    </a:cubicBezTo>
                    <a:cubicBezTo>
                      <a:pt x="1525536" y="762304"/>
                      <a:pt x="1520052" y="730099"/>
                      <a:pt x="1517041" y="697036"/>
                    </a:cubicBezTo>
                    <a:cubicBezTo>
                      <a:pt x="1514997" y="675888"/>
                      <a:pt x="1514029" y="654311"/>
                      <a:pt x="1514029" y="632841"/>
                    </a:cubicBezTo>
                    <a:cubicBezTo>
                      <a:pt x="1514244" y="577449"/>
                      <a:pt x="1521557" y="522379"/>
                      <a:pt x="1538764" y="474072"/>
                    </a:cubicBezTo>
                    <a:cubicBezTo>
                      <a:pt x="1540055" y="470315"/>
                      <a:pt x="1544033" y="468275"/>
                      <a:pt x="1547797" y="469563"/>
                    </a:cubicBezTo>
                    <a:cubicBezTo>
                      <a:pt x="1551561" y="470852"/>
                      <a:pt x="1553497" y="474931"/>
                      <a:pt x="1552314" y="478581"/>
                    </a:cubicBezTo>
                    <a:cubicBezTo>
                      <a:pt x="1539947" y="516582"/>
                      <a:pt x="1534355" y="558556"/>
                      <a:pt x="1532957" y="601388"/>
                    </a:cubicBezTo>
                    <a:cubicBezTo>
                      <a:pt x="1531881" y="632626"/>
                      <a:pt x="1533387" y="664294"/>
                      <a:pt x="1536291" y="695211"/>
                    </a:cubicBezTo>
                    <a:cubicBezTo>
                      <a:pt x="1539302" y="727630"/>
                      <a:pt x="1543818" y="759083"/>
                      <a:pt x="1549733" y="788389"/>
                    </a:cubicBezTo>
                    <a:cubicBezTo>
                      <a:pt x="1552637" y="802774"/>
                      <a:pt x="1555971" y="817052"/>
                      <a:pt x="1559519" y="831329"/>
                    </a:cubicBezTo>
                    <a:cubicBezTo>
                      <a:pt x="1564789" y="852799"/>
                      <a:pt x="1570596" y="874269"/>
                      <a:pt x="1576403" y="895631"/>
                    </a:cubicBezTo>
                    <a:cubicBezTo>
                      <a:pt x="1577586" y="900247"/>
                      <a:pt x="1578662" y="904863"/>
                      <a:pt x="1579737" y="909586"/>
                    </a:cubicBezTo>
                    <a:cubicBezTo>
                      <a:pt x="1581135" y="916349"/>
                      <a:pt x="1582426" y="923220"/>
                      <a:pt x="1583716" y="930090"/>
                    </a:cubicBezTo>
                    <a:cubicBezTo>
                      <a:pt x="1584146" y="932237"/>
                      <a:pt x="1583716" y="937390"/>
                      <a:pt x="1583824" y="940932"/>
                    </a:cubicBezTo>
                    <a:cubicBezTo>
                      <a:pt x="1584576" y="941791"/>
                      <a:pt x="1585222" y="942757"/>
                      <a:pt x="1585437" y="943938"/>
                    </a:cubicBezTo>
                    <a:cubicBezTo>
                      <a:pt x="1585114" y="943294"/>
                      <a:pt x="1584146" y="942542"/>
                      <a:pt x="1584039" y="942328"/>
                    </a:cubicBezTo>
                    <a:lnTo>
                      <a:pt x="1583932" y="942220"/>
                    </a:lnTo>
                    <a:cubicBezTo>
                      <a:pt x="1584146" y="943831"/>
                      <a:pt x="1584469" y="944797"/>
                      <a:pt x="1585222" y="944689"/>
                    </a:cubicBezTo>
                    <a:cubicBezTo>
                      <a:pt x="1585437" y="944689"/>
                      <a:pt x="1585545" y="944582"/>
                      <a:pt x="1585545" y="944475"/>
                    </a:cubicBezTo>
                    <a:cubicBezTo>
                      <a:pt x="1585652" y="945012"/>
                      <a:pt x="1585652" y="945656"/>
                      <a:pt x="1585652" y="946192"/>
                    </a:cubicBezTo>
                    <a:cubicBezTo>
                      <a:pt x="1585545" y="947373"/>
                      <a:pt x="1585114" y="947159"/>
                      <a:pt x="1584792" y="947910"/>
                    </a:cubicBezTo>
                    <a:cubicBezTo>
                      <a:pt x="1605010" y="920643"/>
                      <a:pt x="1625335" y="893377"/>
                      <a:pt x="1645983" y="866432"/>
                    </a:cubicBezTo>
                    <a:cubicBezTo>
                      <a:pt x="1657275" y="851833"/>
                      <a:pt x="1668674" y="837233"/>
                      <a:pt x="1680073" y="822634"/>
                    </a:cubicBezTo>
                    <a:cubicBezTo>
                      <a:pt x="1677922" y="813187"/>
                      <a:pt x="1668996" y="794186"/>
                      <a:pt x="1667921" y="790000"/>
                    </a:cubicBezTo>
                    <a:cubicBezTo>
                      <a:pt x="1663297" y="771106"/>
                      <a:pt x="1659533" y="751784"/>
                      <a:pt x="1656844" y="732461"/>
                    </a:cubicBezTo>
                    <a:cubicBezTo>
                      <a:pt x="1654048" y="712923"/>
                      <a:pt x="1652328" y="693386"/>
                      <a:pt x="1651467" y="673956"/>
                    </a:cubicBezTo>
                    <a:cubicBezTo>
                      <a:pt x="1650607" y="651198"/>
                      <a:pt x="1651037" y="628332"/>
                      <a:pt x="1652865" y="605574"/>
                    </a:cubicBezTo>
                    <a:cubicBezTo>
                      <a:pt x="1654693" y="583031"/>
                      <a:pt x="1657705" y="560488"/>
                      <a:pt x="1661684" y="538052"/>
                    </a:cubicBezTo>
                    <a:cubicBezTo>
                      <a:pt x="1666308" y="511322"/>
                      <a:pt x="1672438" y="484807"/>
                      <a:pt x="1679213" y="458506"/>
                    </a:cubicBezTo>
                    <a:cubicBezTo>
                      <a:pt x="1689322" y="419002"/>
                      <a:pt x="1701259" y="379927"/>
                      <a:pt x="1712873" y="341711"/>
                    </a:cubicBezTo>
                    <a:cubicBezTo>
                      <a:pt x="1714056" y="337954"/>
                      <a:pt x="1717928" y="335807"/>
                      <a:pt x="1721799" y="336880"/>
                    </a:cubicBezTo>
                    <a:cubicBezTo>
                      <a:pt x="1725563" y="337954"/>
                      <a:pt x="1727714" y="341926"/>
                      <a:pt x="1726639" y="345683"/>
                    </a:cubicBezTo>
                    <a:cubicBezTo>
                      <a:pt x="1716207" y="384006"/>
                      <a:pt x="1705668" y="423189"/>
                      <a:pt x="1696420" y="462693"/>
                    </a:cubicBezTo>
                    <a:cubicBezTo>
                      <a:pt x="1690397" y="488779"/>
                      <a:pt x="1684913" y="514972"/>
                      <a:pt x="1680504" y="541272"/>
                    </a:cubicBezTo>
                    <a:cubicBezTo>
                      <a:pt x="1676847" y="563172"/>
                      <a:pt x="1673836" y="585178"/>
                      <a:pt x="1671900" y="607185"/>
                    </a:cubicBezTo>
                    <a:cubicBezTo>
                      <a:pt x="1669965" y="629299"/>
                      <a:pt x="1668889" y="651305"/>
                      <a:pt x="1669427" y="673419"/>
                    </a:cubicBezTo>
                    <a:cubicBezTo>
                      <a:pt x="1669749" y="692312"/>
                      <a:pt x="1671040" y="711313"/>
                      <a:pt x="1673191" y="730314"/>
                    </a:cubicBezTo>
                    <a:cubicBezTo>
                      <a:pt x="1675342" y="749315"/>
                      <a:pt x="1678460" y="768208"/>
                      <a:pt x="1682439" y="786672"/>
                    </a:cubicBezTo>
                    <a:cubicBezTo>
                      <a:pt x="1683084" y="789678"/>
                      <a:pt x="1687171" y="799983"/>
                      <a:pt x="1690505" y="809323"/>
                    </a:cubicBezTo>
                    <a:cubicBezTo>
                      <a:pt x="1713949" y="779265"/>
                      <a:pt x="1737285" y="749207"/>
                      <a:pt x="1760837" y="719150"/>
                    </a:cubicBezTo>
                    <a:cubicBezTo>
                      <a:pt x="1796433" y="673848"/>
                      <a:pt x="1830954" y="627796"/>
                      <a:pt x="1865582" y="581850"/>
                    </a:cubicBezTo>
                    <a:cubicBezTo>
                      <a:pt x="1864830" y="579918"/>
                      <a:pt x="1864292" y="577986"/>
                      <a:pt x="1863646" y="575946"/>
                    </a:cubicBezTo>
                    <a:cubicBezTo>
                      <a:pt x="1862571" y="572618"/>
                      <a:pt x="1861926" y="569183"/>
                      <a:pt x="1861926" y="565855"/>
                    </a:cubicBezTo>
                    <a:cubicBezTo>
                      <a:pt x="1862571" y="546318"/>
                      <a:pt x="1862786" y="526780"/>
                      <a:pt x="1863431" y="507243"/>
                    </a:cubicBezTo>
                    <a:cubicBezTo>
                      <a:pt x="1863861" y="494146"/>
                      <a:pt x="1864507" y="481050"/>
                      <a:pt x="1865367" y="467953"/>
                    </a:cubicBezTo>
                    <a:cubicBezTo>
                      <a:pt x="1867625" y="438862"/>
                      <a:pt x="1870744" y="410092"/>
                      <a:pt x="1875369" y="381859"/>
                    </a:cubicBezTo>
                    <a:cubicBezTo>
                      <a:pt x="1878595" y="362751"/>
                      <a:pt x="1882359" y="343858"/>
                      <a:pt x="1886768" y="325072"/>
                    </a:cubicBezTo>
                    <a:cubicBezTo>
                      <a:pt x="1897845" y="278482"/>
                      <a:pt x="1912578" y="232859"/>
                      <a:pt x="1930752" y="187450"/>
                    </a:cubicBezTo>
                    <a:cubicBezTo>
                      <a:pt x="1932150" y="183801"/>
                      <a:pt x="1936237" y="181976"/>
                      <a:pt x="1940001" y="183371"/>
                    </a:cubicBezTo>
                    <a:cubicBezTo>
                      <a:pt x="1943657" y="184767"/>
                      <a:pt x="1945486" y="188846"/>
                      <a:pt x="1944087" y="192496"/>
                    </a:cubicBezTo>
                    <a:cubicBezTo>
                      <a:pt x="1927634" y="237797"/>
                      <a:pt x="1914944" y="283206"/>
                      <a:pt x="1905050" y="329151"/>
                    </a:cubicBezTo>
                    <a:cubicBezTo>
                      <a:pt x="1901178" y="347722"/>
                      <a:pt x="1897630" y="366294"/>
                      <a:pt x="1894403" y="384972"/>
                    </a:cubicBezTo>
                    <a:cubicBezTo>
                      <a:pt x="1889779" y="412776"/>
                      <a:pt x="1885800" y="440901"/>
                      <a:pt x="1883111" y="469456"/>
                    </a:cubicBezTo>
                    <a:cubicBezTo>
                      <a:pt x="1881821" y="482338"/>
                      <a:pt x="1880853" y="495220"/>
                      <a:pt x="1880100" y="508102"/>
                    </a:cubicBezTo>
                    <a:cubicBezTo>
                      <a:pt x="1878810" y="527532"/>
                      <a:pt x="1877842" y="547069"/>
                      <a:pt x="1876659" y="566499"/>
                    </a:cubicBezTo>
                    <a:cubicBezTo>
                      <a:pt x="1876659" y="566714"/>
                      <a:pt x="1876874" y="567036"/>
                      <a:pt x="1876874" y="567251"/>
                    </a:cubicBezTo>
                    <a:cubicBezTo>
                      <a:pt x="1889564" y="550504"/>
                      <a:pt x="1902576" y="533865"/>
                      <a:pt x="1915159" y="517012"/>
                    </a:cubicBezTo>
                    <a:cubicBezTo>
                      <a:pt x="1944840" y="477722"/>
                      <a:pt x="1975059" y="438862"/>
                      <a:pt x="2004741" y="399572"/>
                    </a:cubicBezTo>
                    <a:cubicBezTo>
                      <a:pt x="2004741" y="398069"/>
                      <a:pt x="2003235" y="396673"/>
                      <a:pt x="2004310" y="395493"/>
                    </a:cubicBezTo>
                    <a:cubicBezTo>
                      <a:pt x="2008720" y="389696"/>
                      <a:pt x="2011623" y="381215"/>
                      <a:pt x="2013989" y="371769"/>
                    </a:cubicBezTo>
                    <a:cubicBezTo>
                      <a:pt x="2019689" y="349333"/>
                      <a:pt x="2021840" y="321744"/>
                      <a:pt x="2025604" y="305856"/>
                    </a:cubicBezTo>
                    <a:cubicBezTo>
                      <a:pt x="2030335" y="286963"/>
                      <a:pt x="2035175" y="268069"/>
                      <a:pt x="2040767" y="249391"/>
                    </a:cubicBezTo>
                    <a:cubicBezTo>
                      <a:pt x="2044531" y="236938"/>
                      <a:pt x="2048510" y="224593"/>
                      <a:pt x="2052812" y="212355"/>
                    </a:cubicBezTo>
                    <a:cubicBezTo>
                      <a:pt x="2063673" y="181654"/>
                      <a:pt x="2076040" y="151489"/>
                      <a:pt x="2089806" y="122075"/>
                    </a:cubicBezTo>
                    <a:cubicBezTo>
                      <a:pt x="2091419" y="118425"/>
                      <a:pt x="2095613" y="116815"/>
                      <a:pt x="2099270" y="118425"/>
                    </a:cubicBezTo>
                    <a:cubicBezTo>
                      <a:pt x="2102818" y="119928"/>
                      <a:pt x="2104539" y="124115"/>
                      <a:pt x="2102926" y="127765"/>
                    </a:cubicBezTo>
                    <a:cubicBezTo>
                      <a:pt x="2093140" y="151489"/>
                      <a:pt x="2084537" y="175642"/>
                      <a:pt x="2076471" y="199903"/>
                    </a:cubicBezTo>
                    <a:cubicBezTo>
                      <a:pt x="2070449" y="218152"/>
                      <a:pt x="2064857" y="236616"/>
                      <a:pt x="2059264" y="254973"/>
                    </a:cubicBezTo>
                    <a:cubicBezTo>
                      <a:pt x="2053780" y="273437"/>
                      <a:pt x="2048187" y="291901"/>
                      <a:pt x="2043133" y="310472"/>
                    </a:cubicBezTo>
                    <a:cubicBezTo>
                      <a:pt x="2039261" y="323784"/>
                      <a:pt x="2036035" y="345361"/>
                      <a:pt x="2031088" y="365220"/>
                    </a:cubicBezTo>
                    <a:cubicBezTo>
                      <a:pt x="2069588" y="314552"/>
                      <a:pt x="2107551" y="263561"/>
                      <a:pt x="2146910" y="213429"/>
                    </a:cubicBezTo>
                    <a:cubicBezTo>
                      <a:pt x="2203047" y="142042"/>
                      <a:pt x="2260582" y="71514"/>
                      <a:pt x="2320267" y="2488"/>
                    </a:cubicBezTo>
                    <a:cubicBezTo>
                      <a:pt x="2322848" y="-517"/>
                      <a:pt x="2327365" y="-839"/>
                      <a:pt x="2330376" y="1737"/>
                    </a:cubicBezTo>
                    <a:cubicBezTo>
                      <a:pt x="2333387" y="4313"/>
                      <a:pt x="2333710" y="8822"/>
                      <a:pt x="2331129" y="11720"/>
                    </a:cubicBezTo>
                    <a:cubicBezTo>
                      <a:pt x="2272304" y="81282"/>
                      <a:pt x="2215845" y="152240"/>
                      <a:pt x="2160461" y="223949"/>
                    </a:cubicBezTo>
                    <a:cubicBezTo>
                      <a:pt x="2082708" y="324642"/>
                      <a:pt x="2007214" y="426946"/>
                      <a:pt x="1930645" y="528713"/>
                    </a:cubicBezTo>
                    <a:cubicBezTo>
                      <a:pt x="1920321" y="542346"/>
                      <a:pt x="1909674" y="555764"/>
                      <a:pt x="1899350" y="569398"/>
                    </a:cubicBezTo>
                    <a:lnTo>
                      <a:pt x="1919890" y="561239"/>
                    </a:lnTo>
                    <a:cubicBezTo>
                      <a:pt x="1932903" y="555872"/>
                      <a:pt x="1945701" y="550290"/>
                      <a:pt x="1958498" y="544708"/>
                    </a:cubicBezTo>
                    <a:cubicBezTo>
                      <a:pt x="1971295" y="539018"/>
                      <a:pt x="1983985" y="533221"/>
                      <a:pt x="1996675" y="527317"/>
                    </a:cubicBezTo>
                    <a:cubicBezTo>
                      <a:pt x="2020980" y="516045"/>
                      <a:pt x="2045391" y="504344"/>
                      <a:pt x="2070018" y="492751"/>
                    </a:cubicBezTo>
                    <a:cubicBezTo>
                      <a:pt x="2094323" y="481157"/>
                      <a:pt x="2118735" y="469563"/>
                      <a:pt x="2142717" y="457326"/>
                    </a:cubicBezTo>
                    <a:cubicBezTo>
                      <a:pt x="2174979" y="441008"/>
                      <a:pt x="2206596" y="423940"/>
                      <a:pt x="2236815" y="405261"/>
                    </a:cubicBezTo>
                    <a:cubicBezTo>
                      <a:pt x="2240149" y="403114"/>
                      <a:pt x="2244558" y="404080"/>
                      <a:pt x="2246709" y="407301"/>
                    </a:cubicBezTo>
                    <a:cubicBezTo>
                      <a:pt x="2248860" y="410629"/>
                      <a:pt x="2247892" y="415030"/>
                      <a:pt x="2244558" y="417177"/>
                    </a:cubicBezTo>
                    <a:cubicBezTo>
                      <a:pt x="2207134" y="442189"/>
                      <a:pt x="2167558" y="465055"/>
                      <a:pt x="2127015" y="485988"/>
                    </a:cubicBezTo>
                    <a:cubicBezTo>
                      <a:pt x="2110884" y="494361"/>
                      <a:pt x="2094645" y="502412"/>
                      <a:pt x="2078299" y="510141"/>
                    </a:cubicBezTo>
                    <a:cubicBezTo>
                      <a:pt x="2053564" y="521842"/>
                      <a:pt x="2028722" y="532792"/>
                      <a:pt x="2004095" y="543634"/>
                    </a:cubicBezTo>
                    <a:cubicBezTo>
                      <a:pt x="1991191" y="549324"/>
                      <a:pt x="1978178" y="554798"/>
                      <a:pt x="1965058" y="560166"/>
                    </a:cubicBezTo>
                    <a:cubicBezTo>
                      <a:pt x="1951938" y="565426"/>
                      <a:pt x="1938818" y="570579"/>
                      <a:pt x="1925590" y="575517"/>
                    </a:cubicBezTo>
                    <a:lnTo>
                      <a:pt x="1896984" y="585607"/>
                    </a:lnTo>
                    <a:cubicBezTo>
                      <a:pt x="1894941" y="586252"/>
                      <a:pt x="1889779" y="586574"/>
                      <a:pt x="1886337" y="587325"/>
                    </a:cubicBezTo>
                    <a:cubicBezTo>
                      <a:pt x="1885800" y="587862"/>
                      <a:pt x="1885047" y="588291"/>
                      <a:pt x="1884402" y="588721"/>
                    </a:cubicBezTo>
                    <a:cubicBezTo>
                      <a:pt x="1882359" y="591297"/>
                      <a:pt x="1880315" y="593981"/>
                      <a:pt x="1878380" y="596557"/>
                    </a:cubicBezTo>
                    <a:cubicBezTo>
                      <a:pt x="1878272" y="596772"/>
                      <a:pt x="1878380" y="596986"/>
                      <a:pt x="1878165" y="597094"/>
                    </a:cubicBezTo>
                    <a:cubicBezTo>
                      <a:pt x="1878057" y="597201"/>
                      <a:pt x="1877949" y="597094"/>
                      <a:pt x="1877842" y="597094"/>
                    </a:cubicBezTo>
                    <a:cubicBezTo>
                      <a:pt x="1843751" y="641644"/>
                      <a:pt x="1809983" y="686301"/>
                      <a:pt x="1775140" y="730421"/>
                    </a:cubicBezTo>
                    <a:cubicBezTo>
                      <a:pt x="1752234" y="759191"/>
                      <a:pt x="1729543" y="787960"/>
                      <a:pt x="1706636" y="816730"/>
                    </a:cubicBezTo>
                    <a:cubicBezTo>
                      <a:pt x="1708679" y="816408"/>
                      <a:pt x="1711045" y="816086"/>
                      <a:pt x="1712443" y="815656"/>
                    </a:cubicBezTo>
                    <a:lnTo>
                      <a:pt x="1748039" y="803633"/>
                    </a:lnTo>
                    <a:lnTo>
                      <a:pt x="1853430" y="767564"/>
                    </a:lnTo>
                    <a:cubicBezTo>
                      <a:pt x="1885155" y="756400"/>
                      <a:pt x="1921826" y="745128"/>
                      <a:pt x="1960003" y="733212"/>
                    </a:cubicBezTo>
                    <a:cubicBezTo>
                      <a:pt x="1994740" y="722370"/>
                      <a:pt x="2030658" y="710776"/>
                      <a:pt x="2064857" y="697250"/>
                    </a:cubicBezTo>
                    <a:cubicBezTo>
                      <a:pt x="2113035" y="678035"/>
                      <a:pt x="2157772" y="655062"/>
                      <a:pt x="2190357" y="624468"/>
                    </a:cubicBezTo>
                    <a:cubicBezTo>
                      <a:pt x="2193153" y="621784"/>
                      <a:pt x="2197670" y="621784"/>
                      <a:pt x="2200359" y="624682"/>
                    </a:cubicBezTo>
                    <a:cubicBezTo>
                      <a:pt x="2203155" y="627474"/>
                      <a:pt x="2203047" y="631982"/>
                      <a:pt x="2200251" y="634666"/>
                    </a:cubicBezTo>
                    <a:cubicBezTo>
                      <a:pt x="2167128" y="667407"/>
                      <a:pt x="2121531" y="692956"/>
                      <a:pt x="2071739" y="713889"/>
                    </a:cubicBezTo>
                    <a:cubicBezTo>
                      <a:pt x="2037326" y="728274"/>
                      <a:pt x="2001084" y="740619"/>
                      <a:pt x="1965811" y="751676"/>
                    </a:cubicBezTo>
                    <a:cubicBezTo>
                      <a:pt x="1927741" y="763485"/>
                      <a:pt x="1890962" y="773683"/>
                      <a:pt x="1859345" y="784418"/>
                    </a:cubicBezTo>
                    <a:cubicBezTo>
                      <a:pt x="1845149" y="789141"/>
                      <a:pt x="1830954" y="793650"/>
                      <a:pt x="1816758" y="798158"/>
                    </a:cubicBezTo>
                    <a:cubicBezTo>
                      <a:pt x="1795465" y="804921"/>
                      <a:pt x="1774064" y="811470"/>
                      <a:pt x="1752771" y="818125"/>
                    </a:cubicBezTo>
                    <a:lnTo>
                      <a:pt x="1717068" y="829075"/>
                    </a:lnTo>
                    <a:cubicBezTo>
                      <a:pt x="1714809" y="829826"/>
                      <a:pt x="1708679" y="829289"/>
                      <a:pt x="1704808" y="829719"/>
                    </a:cubicBezTo>
                    <a:cubicBezTo>
                      <a:pt x="1704593" y="830900"/>
                      <a:pt x="1704055" y="831973"/>
                      <a:pt x="1703195" y="832832"/>
                    </a:cubicBezTo>
                    <a:cubicBezTo>
                      <a:pt x="1700721" y="835623"/>
                      <a:pt x="1696420" y="835730"/>
                      <a:pt x="1693623" y="833261"/>
                    </a:cubicBezTo>
                    <a:cubicBezTo>
                      <a:pt x="1682117" y="847753"/>
                      <a:pt x="1670610" y="862138"/>
                      <a:pt x="1659210" y="876630"/>
                    </a:cubicBezTo>
                    <a:cubicBezTo>
                      <a:pt x="1645875" y="893699"/>
                      <a:pt x="1632970" y="910875"/>
                      <a:pt x="1619742" y="928050"/>
                    </a:cubicBezTo>
                    <a:cubicBezTo>
                      <a:pt x="1629421" y="931271"/>
                      <a:pt x="1648456" y="935887"/>
                      <a:pt x="1651682" y="935887"/>
                    </a:cubicBezTo>
                    <a:cubicBezTo>
                      <a:pt x="1667921" y="936746"/>
                      <a:pt x="1684160" y="937282"/>
                      <a:pt x="1700398" y="937497"/>
                    </a:cubicBezTo>
                    <a:cubicBezTo>
                      <a:pt x="1716637" y="937712"/>
                      <a:pt x="1732876" y="937604"/>
                      <a:pt x="1749008" y="937068"/>
                    </a:cubicBezTo>
                    <a:cubicBezTo>
                      <a:pt x="1778474" y="936102"/>
                      <a:pt x="1808908" y="933847"/>
                      <a:pt x="1839450" y="930412"/>
                    </a:cubicBezTo>
                    <a:cubicBezTo>
                      <a:pt x="1869346" y="927084"/>
                      <a:pt x="1899243" y="922468"/>
                      <a:pt x="1928601" y="915813"/>
                    </a:cubicBezTo>
                    <a:cubicBezTo>
                      <a:pt x="1968069" y="906795"/>
                      <a:pt x="2006461" y="894236"/>
                      <a:pt x="2041627" y="876308"/>
                    </a:cubicBezTo>
                    <a:cubicBezTo>
                      <a:pt x="2045069" y="874483"/>
                      <a:pt x="2049371" y="875771"/>
                      <a:pt x="2051199" y="879314"/>
                    </a:cubicBezTo>
                    <a:cubicBezTo>
                      <a:pt x="2053134" y="882749"/>
                      <a:pt x="2051736" y="887043"/>
                      <a:pt x="2048295" y="888976"/>
                    </a:cubicBezTo>
                    <a:cubicBezTo>
                      <a:pt x="2003773" y="913344"/>
                      <a:pt x="1953981" y="929768"/>
                      <a:pt x="1902684" y="940181"/>
                    </a:cubicBezTo>
                    <a:cubicBezTo>
                      <a:pt x="1882466" y="944260"/>
                      <a:pt x="1862033" y="947373"/>
                      <a:pt x="1841601" y="949627"/>
                    </a:cubicBezTo>
                    <a:cubicBezTo>
                      <a:pt x="1810521" y="953063"/>
                      <a:pt x="1779441" y="954458"/>
                      <a:pt x="1749437" y="954888"/>
                    </a:cubicBezTo>
                    <a:cubicBezTo>
                      <a:pt x="1732984" y="955102"/>
                      <a:pt x="1716422" y="954780"/>
                      <a:pt x="1699969" y="954029"/>
                    </a:cubicBezTo>
                    <a:cubicBezTo>
                      <a:pt x="1683515" y="953385"/>
                      <a:pt x="1667061" y="952311"/>
                      <a:pt x="1650715" y="951023"/>
                    </a:cubicBezTo>
                    <a:cubicBezTo>
                      <a:pt x="1646628" y="950701"/>
                      <a:pt x="1619420" y="943294"/>
                      <a:pt x="1610924" y="939537"/>
                    </a:cubicBezTo>
                    <a:cubicBezTo>
                      <a:pt x="1601783" y="951452"/>
                      <a:pt x="1592535" y="963154"/>
                      <a:pt x="1583609" y="975177"/>
                    </a:cubicBezTo>
                    <a:lnTo>
                      <a:pt x="1521665" y="1060519"/>
                    </a:lnTo>
                    <a:lnTo>
                      <a:pt x="1499941" y="1088644"/>
                    </a:lnTo>
                    <a:cubicBezTo>
                      <a:pt x="1498543" y="1090362"/>
                      <a:pt x="1496070" y="1092294"/>
                      <a:pt x="1493489" y="1094226"/>
                    </a:cubicBezTo>
                    <a:cubicBezTo>
                      <a:pt x="1492199" y="1095085"/>
                      <a:pt x="1490155" y="1096051"/>
                      <a:pt x="1488650" y="1096910"/>
                    </a:cubicBezTo>
                    <a:cubicBezTo>
                      <a:pt x="1488865" y="1098198"/>
                      <a:pt x="1488757" y="1099594"/>
                      <a:pt x="1488219" y="1100882"/>
                    </a:cubicBezTo>
                    <a:cubicBezTo>
                      <a:pt x="1486499" y="1104317"/>
                      <a:pt x="1482520" y="1105928"/>
                      <a:pt x="1479078" y="1104317"/>
                    </a:cubicBezTo>
                    <a:close/>
                    <a:moveTo>
                      <a:pt x="2190572" y="263775"/>
                    </a:moveTo>
                    <a:cubicBezTo>
                      <a:pt x="2207564" y="249928"/>
                      <a:pt x="2224340" y="235865"/>
                      <a:pt x="2240579" y="220836"/>
                    </a:cubicBezTo>
                    <a:cubicBezTo>
                      <a:pt x="2243375" y="218152"/>
                      <a:pt x="2247892" y="218152"/>
                      <a:pt x="2250688" y="220943"/>
                    </a:cubicBezTo>
                    <a:cubicBezTo>
                      <a:pt x="2253377" y="223734"/>
                      <a:pt x="2253377" y="228243"/>
                      <a:pt x="2250580" y="231034"/>
                    </a:cubicBezTo>
                    <a:cubicBezTo>
                      <a:pt x="2230900" y="251108"/>
                      <a:pt x="2210790" y="270324"/>
                      <a:pt x="2189605" y="288358"/>
                    </a:cubicBezTo>
                    <a:cubicBezTo>
                      <a:pt x="2179065" y="297483"/>
                      <a:pt x="2168311" y="306286"/>
                      <a:pt x="2157234" y="314766"/>
                    </a:cubicBezTo>
                    <a:cubicBezTo>
                      <a:pt x="2146265" y="323247"/>
                      <a:pt x="2134973" y="331405"/>
                      <a:pt x="2123574" y="339564"/>
                    </a:cubicBezTo>
                    <a:cubicBezTo>
                      <a:pt x="2112927" y="347078"/>
                      <a:pt x="2101958" y="354271"/>
                      <a:pt x="2091204" y="361785"/>
                    </a:cubicBezTo>
                    <a:cubicBezTo>
                      <a:pt x="2086687" y="364898"/>
                      <a:pt x="2082171" y="368011"/>
                      <a:pt x="2077869" y="371339"/>
                    </a:cubicBezTo>
                    <a:cubicBezTo>
                      <a:pt x="2072707" y="375204"/>
                      <a:pt x="2060877" y="384006"/>
                      <a:pt x="2055393" y="388408"/>
                    </a:cubicBezTo>
                    <a:cubicBezTo>
                      <a:pt x="2054962" y="389159"/>
                      <a:pt x="2054317" y="389803"/>
                      <a:pt x="2053564" y="390340"/>
                    </a:cubicBezTo>
                    <a:cubicBezTo>
                      <a:pt x="2046359" y="395600"/>
                      <a:pt x="2041520" y="388300"/>
                      <a:pt x="2041305" y="387871"/>
                    </a:cubicBezTo>
                    <a:cubicBezTo>
                      <a:pt x="2041197" y="387441"/>
                      <a:pt x="2040337" y="383362"/>
                      <a:pt x="2044208" y="379712"/>
                    </a:cubicBezTo>
                    <a:cubicBezTo>
                      <a:pt x="2048080" y="376062"/>
                      <a:pt x="2062275" y="364039"/>
                      <a:pt x="2068083" y="359209"/>
                    </a:cubicBezTo>
                    <a:cubicBezTo>
                      <a:pt x="2073890" y="354271"/>
                      <a:pt x="2079805" y="349547"/>
                      <a:pt x="2085935" y="344931"/>
                    </a:cubicBezTo>
                    <a:cubicBezTo>
                      <a:pt x="2094861" y="338168"/>
                      <a:pt x="2103894" y="331727"/>
                      <a:pt x="2112713" y="324857"/>
                    </a:cubicBezTo>
                    <a:cubicBezTo>
                      <a:pt x="2126047" y="314874"/>
                      <a:pt x="2138953" y="304675"/>
                      <a:pt x="2151857" y="294477"/>
                    </a:cubicBezTo>
                    <a:cubicBezTo>
                      <a:pt x="2164870" y="284387"/>
                      <a:pt x="2177882" y="274188"/>
                      <a:pt x="2190572" y="263775"/>
                    </a:cubicBezTo>
                    <a:close/>
                    <a:moveTo>
                      <a:pt x="2270476" y="188202"/>
                    </a:moveTo>
                    <a:cubicBezTo>
                      <a:pt x="2270261" y="188309"/>
                      <a:pt x="2270045" y="188524"/>
                      <a:pt x="2269830" y="188846"/>
                    </a:cubicBezTo>
                    <a:cubicBezTo>
                      <a:pt x="2269400" y="188417"/>
                      <a:pt x="2268647" y="187773"/>
                      <a:pt x="2269400" y="188202"/>
                    </a:cubicBezTo>
                    <a:cubicBezTo>
                      <a:pt x="2270368" y="188739"/>
                      <a:pt x="2268325" y="186914"/>
                      <a:pt x="2269293" y="187450"/>
                    </a:cubicBezTo>
                    <a:cubicBezTo>
                      <a:pt x="2269830" y="187880"/>
                      <a:pt x="2268540" y="186699"/>
                      <a:pt x="2269185" y="187021"/>
                    </a:cubicBezTo>
                    <a:cubicBezTo>
                      <a:pt x="2270045" y="187343"/>
                      <a:pt x="2268755" y="186377"/>
                      <a:pt x="2269400" y="185840"/>
                    </a:cubicBezTo>
                    <a:cubicBezTo>
                      <a:pt x="2269938" y="185411"/>
                      <a:pt x="2269293" y="186592"/>
                      <a:pt x="2269938" y="186377"/>
                    </a:cubicBezTo>
                    <a:cubicBezTo>
                      <a:pt x="2270261" y="186270"/>
                      <a:pt x="2270476" y="186162"/>
                      <a:pt x="2270691" y="186162"/>
                    </a:cubicBezTo>
                    <a:cubicBezTo>
                      <a:pt x="2272196" y="185518"/>
                      <a:pt x="2269615" y="185626"/>
                      <a:pt x="2270476" y="188202"/>
                    </a:cubicBezTo>
                    <a:close/>
                    <a:moveTo>
                      <a:pt x="2269723" y="188953"/>
                    </a:moveTo>
                    <a:lnTo>
                      <a:pt x="2269830" y="188846"/>
                    </a:lnTo>
                    <a:lnTo>
                      <a:pt x="2269938" y="188846"/>
                    </a:lnTo>
                    <a:cubicBezTo>
                      <a:pt x="2270153" y="188739"/>
                      <a:pt x="2270261" y="188524"/>
                      <a:pt x="2270476" y="188417"/>
                    </a:cubicBezTo>
                    <a:lnTo>
                      <a:pt x="2270476" y="188202"/>
                    </a:lnTo>
                    <a:cubicBezTo>
                      <a:pt x="2272841" y="185733"/>
                      <a:pt x="2276820" y="185303"/>
                      <a:pt x="2279724" y="187343"/>
                    </a:cubicBezTo>
                    <a:cubicBezTo>
                      <a:pt x="2282843" y="189597"/>
                      <a:pt x="2283595" y="193999"/>
                      <a:pt x="2281337" y="197219"/>
                    </a:cubicBezTo>
                    <a:cubicBezTo>
                      <a:pt x="2282951" y="198937"/>
                      <a:pt x="2280154" y="196790"/>
                      <a:pt x="2281445" y="198615"/>
                    </a:cubicBezTo>
                    <a:cubicBezTo>
                      <a:pt x="2282090" y="199366"/>
                      <a:pt x="2281015" y="198400"/>
                      <a:pt x="2281445" y="199152"/>
                    </a:cubicBezTo>
                    <a:cubicBezTo>
                      <a:pt x="2282305" y="200440"/>
                      <a:pt x="2280692" y="198937"/>
                      <a:pt x="2281230" y="200332"/>
                    </a:cubicBezTo>
                    <a:cubicBezTo>
                      <a:pt x="2281552" y="201191"/>
                      <a:pt x="2281122" y="200547"/>
                      <a:pt x="2280800" y="201298"/>
                    </a:cubicBezTo>
                    <a:cubicBezTo>
                      <a:pt x="2280800" y="201406"/>
                      <a:pt x="2280692" y="201513"/>
                      <a:pt x="2280584" y="201513"/>
                    </a:cubicBezTo>
                    <a:cubicBezTo>
                      <a:pt x="2279617" y="201513"/>
                      <a:pt x="2280262" y="201943"/>
                      <a:pt x="2279509" y="201298"/>
                    </a:cubicBezTo>
                    <a:cubicBezTo>
                      <a:pt x="2277251" y="199366"/>
                      <a:pt x="2280477" y="201943"/>
                      <a:pt x="2278111" y="199688"/>
                    </a:cubicBezTo>
                    <a:cubicBezTo>
                      <a:pt x="2274992" y="201835"/>
                      <a:pt x="2270798" y="200976"/>
                      <a:pt x="2268647" y="197863"/>
                    </a:cubicBezTo>
                    <a:cubicBezTo>
                      <a:pt x="2266712" y="195072"/>
                      <a:pt x="2267250" y="191208"/>
                      <a:pt x="2269723" y="188953"/>
                    </a:cubicBezTo>
                    <a:lnTo>
                      <a:pt x="2269723" y="188953"/>
                    </a:lnTo>
                    <a:close/>
                    <a:moveTo>
                      <a:pt x="2791944" y="1760970"/>
                    </a:moveTo>
                    <a:cubicBezTo>
                      <a:pt x="2795600" y="1762366"/>
                      <a:pt x="2799687" y="1760434"/>
                      <a:pt x="2801085" y="1756784"/>
                    </a:cubicBezTo>
                    <a:cubicBezTo>
                      <a:pt x="2802483" y="1753134"/>
                      <a:pt x="2800655" y="1748947"/>
                      <a:pt x="2796891" y="1747659"/>
                    </a:cubicBezTo>
                    <a:cubicBezTo>
                      <a:pt x="2673756" y="1700640"/>
                      <a:pt x="2551696" y="1651152"/>
                      <a:pt x="2430282" y="1600376"/>
                    </a:cubicBezTo>
                    <a:cubicBezTo>
                      <a:pt x="2381351" y="1579980"/>
                      <a:pt x="2332527" y="1559155"/>
                      <a:pt x="2283595" y="1538329"/>
                    </a:cubicBezTo>
                    <a:cubicBezTo>
                      <a:pt x="2309191" y="1536826"/>
                      <a:pt x="2334893" y="1535645"/>
                      <a:pt x="2360918" y="1535753"/>
                    </a:cubicBezTo>
                    <a:cubicBezTo>
                      <a:pt x="2386190" y="1535753"/>
                      <a:pt x="2411462" y="1536611"/>
                      <a:pt x="2436734" y="1537470"/>
                    </a:cubicBezTo>
                    <a:cubicBezTo>
                      <a:pt x="2462222" y="1538329"/>
                      <a:pt x="2487602" y="1539295"/>
                      <a:pt x="2512551" y="1540798"/>
                    </a:cubicBezTo>
                    <a:cubicBezTo>
                      <a:pt x="2528467" y="1541657"/>
                      <a:pt x="2544276" y="1542623"/>
                      <a:pt x="2560192" y="1544018"/>
                    </a:cubicBezTo>
                    <a:cubicBezTo>
                      <a:pt x="2570624" y="1544877"/>
                      <a:pt x="2581163" y="1545843"/>
                      <a:pt x="2591702" y="1547131"/>
                    </a:cubicBezTo>
                    <a:lnTo>
                      <a:pt x="2620200" y="1550459"/>
                    </a:lnTo>
                    <a:cubicBezTo>
                      <a:pt x="2623426" y="1550889"/>
                      <a:pt x="2631384" y="1552821"/>
                      <a:pt x="2633535" y="1553143"/>
                    </a:cubicBezTo>
                    <a:cubicBezTo>
                      <a:pt x="2635256" y="1553358"/>
                      <a:pt x="2636439" y="1553143"/>
                      <a:pt x="2636869" y="1553036"/>
                    </a:cubicBezTo>
                    <a:cubicBezTo>
                      <a:pt x="2639343" y="1552284"/>
                      <a:pt x="2640633" y="1550781"/>
                      <a:pt x="2641278" y="1549600"/>
                    </a:cubicBezTo>
                    <a:cubicBezTo>
                      <a:pt x="2642031" y="1548098"/>
                      <a:pt x="2642354" y="1546487"/>
                      <a:pt x="2641816" y="1544555"/>
                    </a:cubicBezTo>
                    <a:cubicBezTo>
                      <a:pt x="2641601" y="1544126"/>
                      <a:pt x="2641063" y="1541335"/>
                      <a:pt x="2637084" y="1539724"/>
                    </a:cubicBezTo>
                    <a:cubicBezTo>
                      <a:pt x="2636546" y="1539510"/>
                      <a:pt x="2636116" y="1539295"/>
                      <a:pt x="2635579" y="1539188"/>
                    </a:cubicBezTo>
                    <a:cubicBezTo>
                      <a:pt x="2635686" y="1539295"/>
                      <a:pt x="2635686" y="1539402"/>
                      <a:pt x="2635686" y="1539617"/>
                    </a:cubicBezTo>
                    <a:cubicBezTo>
                      <a:pt x="2635471" y="1540368"/>
                      <a:pt x="2634396" y="1540261"/>
                      <a:pt x="2632890" y="1539939"/>
                    </a:cubicBezTo>
                    <a:cubicBezTo>
                      <a:pt x="2633105" y="1539832"/>
                      <a:pt x="2633213" y="1539832"/>
                      <a:pt x="2633428" y="1539832"/>
                    </a:cubicBezTo>
                    <a:cubicBezTo>
                      <a:pt x="2633643" y="1539724"/>
                      <a:pt x="2634396" y="1539295"/>
                      <a:pt x="2635041" y="1539188"/>
                    </a:cubicBezTo>
                    <a:cubicBezTo>
                      <a:pt x="2633966" y="1539080"/>
                      <a:pt x="2632783" y="1539188"/>
                      <a:pt x="2631815" y="1539617"/>
                    </a:cubicBezTo>
                    <a:cubicBezTo>
                      <a:pt x="2628588" y="1538651"/>
                      <a:pt x="2624287" y="1536719"/>
                      <a:pt x="2622351" y="1536396"/>
                    </a:cubicBezTo>
                    <a:lnTo>
                      <a:pt x="2593745" y="1531781"/>
                    </a:lnTo>
                    <a:cubicBezTo>
                      <a:pt x="2580410" y="1529848"/>
                      <a:pt x="2567182" y="1528131"/>
                      <a:pt x="2553847" y="1526628"/>
                    </a:cubicBezTo>
                    <a:cubicBezTo>
                      <a:pt x="2540512" y="1525125"/>
                      <a:pt x="2527177" y="1523944"/>
                      <a:pt x="2513842" y="1522871"/>
                    </a:cubicBezTo>
                    <a:cubicBezTo>
                      <a:pt x="2488677" y="1520938"/>
                      <a:pt x="2463082" y="1519113"/>
                      <a:pt x="2437380" y="1518147"/>
                    </a:cubicBezTo>
                    <a:cubicBezTo>
                      <a:pt x="2420388" y="1517503"/>
                      <a:pt x="2403289" y="1517288"/>
                      <a:pt x="2386298" y="1517396"/>
                    </a:cubicBezTo>
                    <a:cubicBezTo>
                      <a:pt x="2343281" y="1517610"/>
                      <a:pt x="2300265" y="1520080"/>
                      <a:pt x="2258539" y="1525018"/>
                    </a:cubicBezTo>
                    <a:cubicBezTo>
                      <a:pt x="2257463" y="1525125"/>
                      <a:pt x="2257678" y="1526628"/>
                      <a:pt x="2256818" y="1527057"/>
                    </a:cubicBezTo>
                    <a:cubicBezTo>
                      <a:pt x="2241870" y="1520724"/>
                      <a:pt x="2226814" y="1514390"/>
                      <a:pt x="2211865" y="1508056"/>
                    </a:cubicBezTo>
                    <a:cubicBezTo>
                      <a:pt x="2168204" y="1489378"/>
                      <a:pt x="2124650" y="1470699"/>
                      <a:pt x="2081095" y="1452020"/>
                    </a:cubicBezTo>
                    <a:cubicBezTo>
                      <a:pt x="2117337" y="1446116"/>
                      <a:pt x="2153363" y="1440319"/>
                      <a:pt x="2189389" y="1434737"/>
                    </a:cubicBezTo>
                    <a:cubicBezTo>
                      <a:pt x="2213479" y="1430980"/>
                      <a:pt x="2237568" y="1427437"/>
                      <a:pt x="2261765" y="1424002"/>
                    </a:cubicBezTo>
                    <a:cubicBezTo>
                      <a:pt x="2281767" y="1421104"/>
                      <a:pt x="2301878" y="1418313"/>
                      <a:pt x="2321988" y="1415844"/>
                    </a:cubicBezTo>
                    <a:cubicBezTo>
                      <a:pt x="2342098" y="1413267"/>
                      <a:pt x="2362209" y="1410798"/>
                      <a:pt x="2382426" y="1408866"/>
                    </a:cubicBezTo>
                    <a:cubicBezTo>
                      <a:pt x="2398665" y="1407149"/>
                      <a:pt x="2415011" y="1406075"/>
                      <a:pt x="2431357" y="1405646"/>
                    </a:cubicBezTo>
                    <a:cubicBezTo>
                      <a:pt x="2447811" y="1405109"/>
                      <a:pt x="2464158" y="1405216"/>
                      <a:pt x="2480504" y="1405860"/>
                    </a:cubicBezTo>
                    <a:lnTo>
                      <a:pt x="2513949" y="1408115"/>
                    </a:lnTo>
                    <a:cubicBezTo>
                      <a:pt x="2514810" y="1408222"/>
                      <a:pt x="2527714" y="1409510"/>
                      <a:pt x="2530296" y="1409295"/>
                    </a:cubicBezTo>
                    <a:cubicBezTo>
                      <a:pt x="2537716" y="1408651"/>
                      <a:pt x="2537501" y="1401996"/>
                      <a:pt x="2536856" y="1400278"/>
                    </a:cubicBezTo>
                    <a:cubicBezTo>
                      <a:pt x="2536640" y="1399634"/>
                      <a:pt x="2535780" y="1396521"/>
                      <a:pt x="2531156" y="1395233"/>
                    </a:cubicBezTo>
                    <a:cubicBezTo>
                      <a:pt x="2530511" y="1395125"/>
                      <a:pt x="2529865" y="1395018"/>
                      <a:pt x="2529220" y="1395018"/>
                    </a:cubicBezTo>
                    <a:cubicBezTo>
                      <a:pt x="2529327" y="1395125"/>
                      <a:pt x="2529435" y="1395340"/>
                      <a:pt x="2529435" y="1395555"/>
                    </a:cubicBezTo>
                    <a:cubicBezTo>
                      <a:pt x="2529435" y="1396306"/>
                      <a:pt x="2528252" y="1396414"/>
                      <a:pt x="2526639" y="1396306"/>
                    </a:cubicBezTo>
                    <a:cubicBezTo>
                      <a:pt x="2527069" y="1395877"/>
                      <a:pt x="2527499" y="1395447"/>
                      <a:pt x="2528037" y="1395125"/>
                    </a:cubicBezTo>
                    <a:cubicBezTo>
                      <a:pt x="2527069" y="1395233"/>
                      <a:pt x="2526209" y="1395662"/>
                      <a:pt x="2525456" y="1396199"/>
                    </a:cubicBezTo>
                    <a:cubicBezTo>
                      <a:pt x="2521477" y="1395662"/>
                      <a:pt x="2515777" y="1394052"/>
                      <a:pt x="2515347" y="1394052"/>
                    </a:cubicBezTo>
                    <a:lnTo>
                      <a:pt x="2481364" y="1390509"/>
                    </a:lnTo>
                    <a:cubicBezTo>
                      <a:pt x="2464588" y="1389329"/>
                      <a:pt x="2447919" y="1388792"/>
                      <a:pt x="2431142" y="1388792"/>
                    </a:cubicBezTo>
                    <a:cubicBezTo>
                      <a:pt x="2414258" y="1388899"/>
                      <a:pt x="2397482" y="1389651"/>
                      <a:pt x="2380813" y="1390939"/>
                    </a:cubicBezTo>
                    <a:cubicBezTo>
                      <a:pt x="2360273" y="1392549"/>
                      <a:pt x="2339947" y="1394481"/>
                      <a:pt x="2319730" y="1396843"/>
                    </a:cubicBezTo>
                    <a:cubicBezTo>
                      <a:pt x="2299404" y="1399205"/>
                      <a:pt x="2279079" y="1401996"/>
                      <a:pt x="2258968" y="1405002"/>
                    </a:cubicBezTo>
                    <a:cubicBezTo>
                      <a:pt x="2234664" y="1408759"/>
                      <a:pt x="2210575" y="1412945"/>
                      <a:pt x="2186486" y="1417347"/>
                    </a:cubicBezTo>
                    <a:cubicBezTo>
                      <a:pt x="2150459" y="1423895"/>
                      <a:pt x="2114541" y="1430980"/>
                      <a:pt x="2078407" y="1438065"/>
                    </a:cubicBezTo>
                    <a:cubicBezTo>
                      <a:pt x="2074535" y="1438709"/>
                      <a:pt x="2071954" y="1442359"/>
                      <a:pt x="2072599" y="1446331"/>
                    </a:cubicBezTo>
                    <a:cubicBezTo>
                      <a:pt x="2073352" y="1449981"/>
                      <a:pt x="2076793" y="1452020"/>
                      <a:pt x="2080342" y="1451698"/>
                    </a:cubicBezTo>
                    <a:cubicBezTo>
                      <a:pt x="2072814" y="1448478"/>
                      <a:pt x="2065179" y="1445150"/>
                      <a:pt x="2057651" y="1441930"/>
                    </a:cubicBezTo>
                    <a:cubicBezTo>
                      <a:pt x="2057544" y="1441607"/>
                      <a:pt x="2057221" y="1441178"/>
                      <a:pt x="2057113" y="1440963"/>
                    </a:cubicBezTo>
                    <a:cubicBezTo>
                      <a:pt x="2056898" y="1440641"/>
                      <a:pt x="2056683" y="1440427"/>
                      <a:pt x="2056468" y="1440105"/>
                    </a:cubicBezTo>
                    <a:lnTo>
                      <a:pt x="2055931" y="1441178"/>
                    </a:lnTo>
                    <a:cubicBezTo>
                      <a:pt x="2055931" y="1440427"/>
                      <a:pt x="2055931" y="1439783"/>
                      <a:pt x="2055715" y="1439031"/>
                    </a:cubicBezTo>
                    <a:lnTo>
                      <a:pt x="2056468" y="1440105"/>
                    </a:lnTo>
                    <a:cubicBezTo>
                      <a:pt x="2057544" y="1438065"/>
                      <a:pt x="2057651" y="1436777"/>
                      <a:pt x="2055393" y="1437958"/>
                    </a:cubicBezTo>
                    <a:lnTo>
                      <a:pt x="2055285" y="1437636"/>
                    </a:lnTo>
                    <a:cubicBezTo>
                      <a:pt x="2053672" y="1434308"/>
                      <a:pt x="2049585" y="1432805"/>
                      <a:pt x="2046144" y="1434415"/>
                    </a:cubicBezTo>
                    <a:cubicBezTo>
                      <a:pt x="2046037" y="1434415"/>
                      <a:pt x="2045069" y="1435381"/>
                      <a:pt x="2044316" y="1436240"/>
                    </a:cubicBezTo>
                    <a:cubicBezTo>
                      <a:pt x="1991728" y="1413697"/>
                      <a:pt x="1939140" y="1391261"/>
                      <a:pt x="1886553" y="1368610"/>
                    </a:cubicBezTo>
                    <a:cubicBezTo>
                      <a:pt x="1934731" y="1351971"/>
                      <a:pt x="1983770" y="1337908"/>
                      <a:pt x="2033239" y="1326208"/>
                    </a:cubicBezTo>
                    <a:cubicBezTo>
                      <a:pt x="2053995" y="1321269"/>
                      <a:pt x="2074858" y="1316761"/>
                      <a:pt x="2095613" y="1312359"/>
                    </a:cubicBezTo>
                    <a:cubicBezTo>
                      <a:pt x="2126908" y="1305811"/>
                      <a:pt x="2158310" y="1299692"/>
                      <a:pt x="2189927" y="1294325"/>
                    </a:cubicBezTo>
                    <a:cubicBezTo>
                      <a:pt x="2206381" y="1291534"/>
                      <a:pt x="2222835" y="1289065"/>
                      <a:pt x="2239504" y="1286810"/>
                    </a:cubicBezTo>
                    <a:cubicBezTo>
                      <a:pt x="2256065" y="1284663"/>
                      <a:pt x="2272627" y="1282838"/>
                      <a:pt x="2289295" y="1281443"/>
                    </a:cubicBezTo>
                    <a:lnTo>
                      <a:pt x="2327150" y="1278974"/>
                    </a:lnTo>
                    <a:cubicBezTo>
                      <a:pt x="2329408" y="1278867"/>
                      <a:pt x="2340593" y="1279189"/>
                      <a:pt x="2344787" y="1278330"/>
                    </a:cubicBezTo>
                    <a:cubicBezTo>
                      <a:pt x="2351777" y="1276934"/>
                      <a:pt x="2352422" y="1271460"/>
                      <a:pt x="2351562" y="1268883"/>
                    </a:cubicBezTo>
                    <a:cubicBezTo>
                      <a:pt x="2350486" y="1265233"/>
                      <a:pt x="2346722" y="1263194"/>
                      <a:pt x="2343066" y="1264267"/>
                    </a:cubicBezTo>
                    <a:cubicBezTo>
                      <a:pt x="2342851" y="1264375"/>
                      <a:pt x="2342528" y="1264482"/>
                      <a:pt x="2342206" y="1264589"/>
                    </a:cubicBezTo>
                    <a:cubicBezTo>
                      <a:pt x="2342313" y="1264589"/>
                      <a:pt x="2342313" y="1264697"/>
                      <a:pt x="2342313" y="1264911"/>
                    </a:cubicBezTo>
                    <a:cubicBezTo>
                      <a:pt x="2342528" y="1265877"/>
                      <a:pt x="2341560" y="1266307"/>
                      <a:pt x="2339947" y="1266414"/>
                    </a:cubicBezTo>
                    <a:lnTo>
                      <a:pt x="2340055" y="1266307"/>
                    </a:lnTo>
                    <a:cubicBezTo>
                      <a:pt x="2340270" y="1266200"/>
                      <a:pt x="2340593" y="1265770"/>
                      <a:pt x="2341023" y="1265341"/>
                    </a:cubicBezTo>
                    <a:cubicBezTo>
                      <a:pt x="2340485" y="1265663"/>
                      <a:pt x="2340162" y="1265985"/>
                      <a:pt x="2339732" y="1266414"/>
                    </a:cubicBezTo>
                    <a:cubicBezTo>
                      <a:pt x="2335753" y="1266629"/>
                      <a:pt x="2328333" y="1264697"/>
                      <a:pt x="2326935" y="1264697"/>
                    </a:cubicBezTo>
                    <a:cubicBezTo>
                      <a:pt x="2320482" y="1264804"/>
                      <a:pt x="2313922" y="1264911"/>
                      <a:pt x="2307470" y="1265126"/>
                    </a:cubicBezTo>
                    <a:cubicBezTo>
                      <a:pt x="2301017" y="1265341"/>
                      <a:pt x="2294565" y="1265663"/>
                      <a:pt x="2288220" y="1266092"/>
                    </a:cubicBezTo>
                    <a:cubicBezTo>
                      <a:pt x="2271228" y="1267058"/>
                      <a:pt x="2254344" y="1268346"/>
                      <a:pt x="2237461" y="1270171"/>
                    </a:cubicBezTo>
                    <a:cubicBezTo>
                      <a:pt x="2220576" y="1271889"/>
                      <a:pt x="2203800" y="1274143"/>
                      <a:pt x="2187023" y="1276612"/>
                    </a:cubicBezTo>
                    <a:cubicBezTo>
                      <a:pt x="2155084" y="1281550"/>
                      <a:pt x="2123252" y="1286918"/>
                      <a:pt x="2091742" y="1293466"/>
                    </a:cubicBezTo>
                    <a:cubicBezTo>
                      <a:pt x="2070663" y="1297867"/>
                      <a:pt x="2049693" y="1302698"/>
                      <a:pt x="2028830" y="1308066"/>
                    </a:cubicBezTo>
                    <a:cubicBezTo>
                      <a:pt x="1976672" y="1321484"/>
                      <a:pt x="1925268" y="1337801"/>
                      <a:pt x="1875046" y="1357231"/>
                    </a:cubicBezTo>
                    <a:cubicBezTo>
                      <a:pt x="1872787" y="1357983"/>
                      <a:pt x="1873110" y="1360559"/>
                      <a:pt x="1872572" y="1362706"/>
                    </a:cubicBezTo>
                    <a:cubicBezTo>
                      <a:pt x="1837621" y="1347784"/>
                      <a:pt x="1802778" y="1332970"/>
                      <a:pt x="1767612" y="1318371"/>
                    </a:cubicBezTo>
                    <a:cubicBezTo>
                      <a:pt x="1733629" y="1304201"/>
                      <a:pt x="1699431" y="1290246"/>
                      <a:pt x="1665232" y="1276505"/>
                    </a:cubicBezTo>
                    <a:cubicBezTo>
                      <a:pt x="1707711" y="1258578"/>
                      <a:pt x="1749652" y="1240972"/>
                      <a:pt x="1792239" y="1226051"/>
                    </a:cubicBezTo>
                    <a:cubicBezTo>
                      <a:pt x="1813532" y="1218537"/>
                      <a:pt x="1834825" y="1211559"/>
                      <a:pt x="1856656" y="1204903"/>
                    </a:cubicBezTo>
                    <a:cubicBezTo>
                      <a:pt x="1888381" y="1195242"/>
                      <a:pt x="1920751" y="1186439"/>
                      <a:pt x="1954734" y="1179247"/>
                    </a:cubicBezTo>
                    <a:cubicBezTo>
                      <a:pt x="1973231" y="1175275"/>
                      <a:pt x="1991728" y="1171518"/>
                      <a:pt x="2010225" y="1167868"/>
                    </a:cubicBezTo>
                    <a:cubicBezTo>
                      <a:pt x="2028722" y="1164325"/>
                      <a:pt x="2047327" y="1160783"/>
                      <a:pt x="2065932" y="1157455"/>
                    </a:cubicBezTo>
                    <a:lnTo>
                      <a:pt x="2101528" y="1151444"/>
                    </a:lnTo>
                    <a:cubicBezTo>
                      <a:pt x="2104002" y="1151121"/>
                      <a:pt x="2108733" y="1149726"/>
                      <a:pt x="2112282" y="1148974"/>
                    </a:cubicBezTo>
                    <a:cubicBezTo>
                      <a:pt x="2114648" y="1150155"/>
                      <a:pt x="2117659" y="1149833"/>
                      <a:pt x="2119810" y="1147901"/>
                    </a:cubicBezTo>
                    <a:cubicBezTo>
                      <a:pt x="2123789" y="1144359"/>
                      <a:pt x="2122714" y="1140923"/>
                      <a:pt x="2122176" y="1139313"/>
                    </a:cubicBezTo>
                    <a:cubicBezTo>
                      <a:pt x="2121423" y="1137596"/>
                      <a:pt x="2119918" y="1135556"/>
                      <a:pt x="2116584" y="1134912"/>
                    </a:cubicBezTo>
                    <a:cubicBezTo>
                      <a:pt x="2115508" y="1134697"/>
                      <a:pt x="2113573" y="1134697"/>
                      <a:pt x="2111099" y="1135126"/>
                    </a:cubicBezTo>
                    <a:cubicBezTo>
                      <a:pt x="2107658" y="1135771"/>
                      <a:pt x="2102388" y="1137166"/>
                      <a:pt x="2099807" y="1137488"/>
                    </a:cubicBezTo>
                    <a:lnTo>
                      <a:pt x="2063351" y="1142426"/>
                    </a:lnTo>
                    <a:cubicBezTo>
                      <a:pt x="2040874" y="1145861"/>
                      <a:pt x="2018398" y="1149511"/>
                      <a:pt x="1995922" y="1153376"/>
                    </a:cubicBezTo>
                    <a:cubicBezTo>
                      <a:pt x="1980974" y="1155952"/>
                      <a:pt x="1966026" y="1158743"/>
                      <a:pt x="1951185" y="1161642"/>
                    </a:cubicBezTo>
                    <a:cubicBezTo>
                      <a:pt x="1928171" y="1166150"/>
                      <a:pt x="1905910" y="1171196"/>
                      <a:pt x="1884079" y="1176992"/>
                    </a:cubicBezTo>
                    <a:cubicBezTo>
                      <a:pt x="1861711" y="1183004"/>
                      <a:pt x="1839772" y="1189660"/>
                      <a:pt x="1818264" y="1196959"/>
                    </a:cubicBezTo>
                    <a:cubicBezTo>
                      <a:pt x="1792131" y="1205762"/>
                      <a:pt x="1766644" y="1215531"/>
                      <a:pt x="1741157" y="1225944"/>
                    </a:cubicBezTo>
                    <a:cubicBezTo>
                      <a:pt x="1709109" y="1239040"/>
                      <a:pt x="1677170" y="1253640"/>
                      <a:pt x="1644907" y="1268561"/>
                    </a:cubicBezTo>
                    <a:cubicBezTo>
                      <a:pt x="1643402" y="1268024"/>
                      <a:pt x="1641789" y="1267595"/>
                      <a:pt x="1639745" y="1266951"/>
                    </a:cubicBezTo>
                    <a:cubicBezTo>
                      <a:pt x="1639423" y="1266200"/>
                      <a:pt x="1638885" y="1264697"/>
                      <a:pt x="1638670" y="1264267"/>
                    </a:cubicBezTo>
                    <a:cubicBezTo>
                      <a:pt x="1638132" y="1262979"/>
                      <a:pt x="1637594" y="1262228"/>
                      <a:pt x="1637272" y="1261905"/>
                    </a:cubicBezTo>
                    <a:cubicBezTo>
                      <a:pt x="1635659" y="1259973"/>
                      <a:pt x="1633938" y="1259651"/>
                      <a:pt x="1632863" y="1259544"/>
                    </a:cubicBezTo>
                    <a:cubicBezTo>
                      <a:pt x="1630819" y="1259222"/>
                      <a:pt x="1629099" y="1259758"/>
                      <a:pt x="1627593" y="1261047"/>
                    </a:cubicBezTo>
                    <a:cubicBezTo>
                      <a:pt x="1627378" y="1261154"/>
                      <a:pt x="1626733" y="1261905"/>
                      <a:pt x="1626195" y="1262872"/>
                    </a:cubicBezTo>
                    <a:cubicBezTo>
                      <a:pt x="1617914" y="1260403"/>
                      <a:pt x="1608773" y="1257719"/>
                      <a:pt x="1599955" y="1254820"/>
                    </a:cubicBezTo>
                    <a:cubicBezTo>
                      <a:pt x="1591567" y="1252137"/>
                      <a:pt x="1583716" y="1249346"/>
                      <a:pt x="1578124" y="1246769"/>
                    </a:cubicBezTo>
                    <a:cubicBezTo>
                      <a:pt x="1575543" y="1245481"/>
                      <a:pt x="1571564" y="1244515"/>
                      <a:pt x="1572639" y="1243549"/>
                    </a:cubicBezTo>
                    <a:cubicBezTo>
                      <a:pt x="1570811" y="1240650"/>
                      <a:pt x="1567155" y="1239470"/>
                      <a:pt x="1563929" y="1240972"/>
                    </a:cubicBezTo>
                    <a:cubicBezTo>
                      <a:pt x="1560595" y="1242583"/>
                      <a:pt x="1559089" y="1246555"/>
                      <a:pt x="1560595" y="1249990"/>
                    </a:cubicBezTo>
                    <a:cubicBezTo>
                      <a:pt x="1561347" y="1251600"/>
                      <a:pt x="1562746" y="1253425"/>
                      <a:pt x="1565219" y="1255143"/>
                    </a:cubicBezTo>
                    <a:cubicBezTo>
                      <a:pt x="1568123" y="1257290"/>
                      <a:pt x="1572962" y="1259651"/>
                      <a:pt x="1578984" y="1262120"/>
                    </a:cubicBezTo>
                    <a:cubicBezTo>
                      <a:pt x="1592857" y="1267702"/>
                      <a:pt x="1612967" y="1273821"/>
                      <a:pt x="1627593" y="1278330"/>
                    </a:cubicBezTo>
                    <a:cubicBezTo>
                      <a:pt x="1625873" y="1280370"/>
                      <a:pt x="1623829" y="1282516"/>
                      <a:pt x="1624904" y="1285200"/>
                    </a:cubicBezTo>
                    <a:cubicBezTo>
                      <a:pt x="1626195" y="1288099"/>
                      <a:pt x="1629637" y="1288528"/>
                      <a:pt x="1632755" y="1288099"/>
                    </a:cubicBezTo>
                    <a:cubicBezTo>
                      <a:pt x="1632755" y="1288099"/>
                      <a:pt x="1632755" y="1288206"/>
                      <a:pt x="1632755" y="1288313"/>
                    </a:cubicBezTo>
                    <a:cubicBezTo>
                      <a:pt x="1635228" y="1295398"/>
                      <a:pt x="1637810" y="1302269"/>
                      <a:pt x="1640605" y="1309246"/>
                    </a:cubicBezTo>
                    <a:cubicBezTo>
                      <a:pt x="1643294" y="1316117"/>
                      <a:pt x="1646198" y="1322987"/>
                      <a:pt x="1649316" y="1329750"/>
                    </a:cubicBezTo>
                    <a:cubicBezTo>
                      <a:pt x="1659426" y="1352186"/>
                      <a:pt x="1669534" y="1374622"/>
                      <a:pt x="1679966" y="1396843"/>
                    </a:cubicBezTo>
                    <a:cubicBezTo>
                      <a:pt x="1686848" y="1411764"/>
                      <a:pt x="1693946" y="1426579"/>
                      <a:pt x="1701151" y="1441393"/>
                    </a:cubicBezTo>
                    <a:cubicBezTo>
                      <a:pt x="1717175" y="1473705"/>
                      <a:pt x="1734059" y="1507842"/>
                      <a:pt x="1752986" y="1541442"/>
                    </a:cubicBezTo>
                    <a:cubicBezTo>
                      <a:pt x="1771376" y="1574183"/>
                      <a:pt x="1791486" y="1606603"/>
                      <a:pt x="1813317" y="1637304"/>
                    </a:cubicBezTo>
                    <a:cubicBezTo>
                      <a:pt x="1843321" y="1679385"/>
                      <a:pt x="1876874" y="1718138"/>
                      <a:pt x="1914406" y="1750021"/>
                    </a:cubicBezTo>
                    <a:cubicBezTo>
                      <a:pt x="1917417" y="1752597"/>
                      <a:pt x="1921934" y="1752275"/>
                      <a:pt x="1924515" y="1749377"/>
                    </a:cubicBezTo>
                    <a:cubicBezTo>
                      <a:pt x="1927096" y="1746371"/>
                      <a:pt x="1926773" y="1741862"/>
                      <a:pt x="1923762" y="1739286"/>
                    </a:cubicBezTo>
                    <a:cubicBezTo>
                      <a:pt x="1887951" y="1707296"/>
                      <a:pt x="1856549" y="1668543"/>
                      <a:pt x="1828050" y="1626999"/>
                    </a:cubicBezTo>
                    <a:cubicBezTo>
                      <a:pt x="1807080" y="1596404"/>
                      <a:pt x="1787937" y="1564200"/>
                      <a:pt x="1769871" y="1531995"/>
                    </a:cubicBezTo>
                    <a:cubicBezTo>
                      <a:pt x="1751158" y="1498610"/>
                      <a:pt x="1733521" y="1465224"/>
                      <a:pt x="1717390" y="1433234"/>
                    </a:cubicBezTo>
                    <a:cubicBezTo>
                      <a:pt x="1708034" y="1415092"/>
                      <a:pt x="1699001" y="1396843"/>
                      <a:pt x="1689967" y="1378486"/>
                    </a:cubicBezTo>
                    <a:cubicBezTo>
                      <a:pt x="1681041" y="1360130"/>
                      <a:pt x="1672115" y="1341773"/>
                      <a:pt x="1663297" y="1323309"/>
                    </a:cubicBezTo>
                    <a:cubicBezTo>
                      <a:pt x="1660178" y="1316761"/>
                      <a:pt x="1657167" y="1310213"/>
                      <a:pt x="1654263" y="1303557"/>
                    </a:cubicBezTo>
                    <a:cubicBezTo>
                      <a:pt x="1651682" y="1297331"/>
                      <a:pt x="1649101" y="1291104"/>
                      <a:pt x="1646628" y="1284663"/>
                    </a:cubicBezTo>
                    <a:cubicBezTo>
                      <a:pt x="1685020" y="1300551"/>
                      <a:pt x="1723197" y="1316761"/>
                      <a:pt x="1761375" y="1333078"/>
                    </a:cubicBezTo>
                    <a:cubicBezTo>
                      <a:pt x="1788583" y="1344779"/>
                      <a:pt x="1815683" y="1356587"/>
                      <a:pt x="1842676" y="1368396"/>
                    </a:cubicBezTo>
                    <a:cubicBezTo>
                      <a:pt x="1843106" y="1369469"/>
                      <a:pt x="1842998" y="1370113"/>
                      <a:pt x="1843966" y="1371401"/>
                    </a:cubicBezTo>
                    <a:cubicBezTo>
                      <a:pt x="1846009" y="1374085"/>
                      <a:pt x="1849881" y="1377842"/>
                      <a:pt x="1850849" y="1380311"/>
                    </a:cubicBezTo>
                    <a:lnTo>
                      <a:pt x="1864722" y="1416488"/>
                    </a:lnTo>
                    <a:cubicBezTo>
                      <a:pt x="1872035" y="1433986"/>
                      <a:pt x="1880208" y="1451054"/>
                      <a:pt x="1889026" y="1467908"/>
                    </a:cubicBezTo>
                    <a:cubicBezTo>
                      <a:pt x="1897737" y="1484547"/>
                      <a:pt x="1907201" y="1500971"/>
                      <a:pt x="1916772" y="1517181"/>
                    </a:cubicBezTo>
                    <a:cubicBezTo>
                      <a:pt x="1933333" y="1544985"/>
                      <a:pt x="1949787" y="1572681"/>
                      <a:pt x="1967209" y="1599625"/>
                    </a:cubicBezTo>
                    <a:cubicBezTo>
                      <a:pt x="1984738" y="1626892"/>
                      <a:pt x="2003128" y="1653407"/>
                      <a:pt x="2022700" y="1679171"/>
                    </a:cubicBezTo>
                    <a:cubicBezTo>
                      <a:pt x="2048618" y="1713415"/>
                      <a:pt x="2076793" y="1746156"/>
                      <a:pt x="2107980" y="1776751"/>
                    </a:cubicBezTo>
                    <a:cubicBezTo>
                      <a:pt x="2110777" y="1779542"/>
                      <a:pt x="2115293" y="1779542"/>
                      <a:pt x="2118090" y="1776858"/>
                    </a:cubicBezTo>
                    <a:cubicBezTo>
                      <a:pt x="2120886" y="1774067"/>
                      <a:pt x="2120886" y="1769558"/>
                      <a:pt x="2118197" y="1766767"/>
                    </a:cubicBezTo>
                    <a:cubicBezTo>
                      <a:pt x="2088300" y="1735743"/>
                      <a:pt x="2061845" y="1702787"/>
                      <a:pt x="2037111" y="1668543"/>
                    </a:cubicBezTo>
                    <a:cubicBezTo>
                      <a:pt x="2018398" y="1642672"/>
                      <a:pt x="2000762" y="1616157"/>
                      <a:pt x="1983447" y="1589212"/>
                    </a:cubicBezTo>
                    <a:cubicBezTo>
                      <a:pt x="1966133" y="1562375"/>
                      <a:pt x="1949142" y="1535216"/>
                      <a:pt x="1932258" y="1507842"/>
                    </a:cubicBezTo>
                    <a:cubicBezTo>
                      <a:pt x="1920536" y="1488948"/>
                      <a:pt x="1909136" y="1469733"/>
                      <a:pt x="1898597" y="1450088"/>
                    </a:cubicBezTo>
                    <a:cubicBezTo>
                      <a:pt x="1891607" y="1437099"/>
                      <a:pt x="1884940" y="1423895"/>
                      <a:pt x="1878810" y="1410369"/>
                    </a:cubicBezTo>
                    <a:lnTo>
                      <a:pt x="1865367" y="1378272"/>
                    </a:lnTo>
                    <a:cubicBezTo>
                      <a:pt x="1869561" y="1380097"/>
                      <a:pt x="1873863" y="1381922"/>
                      <a:pt x="1878057" y="1383746"/>
                    </a:cubicBezTo>
                    <a:cubicBezTo>
                      <a:pt x="1935699" y="1408974"/>
                      <a:pt x="1993341" y="1434093"/>
                      <a:pt x="2050984" y="1459320"/>
                    </a:cubicBezTo>
                    <a:cubicBezTo>
                      <a:pt x="2056038" y="1468982"/>
                      <a:pt x="2061738" y="1479716"/>
                      <a:pt x="2062383" y="1480790"/>
                    </a:cubicBezTo>
                    <a:lnTo>
                      <a:pt x="2099485" y="1551855"/>
                    </a:lnTo>
                    <a:cubicBezTo>
                      <a:pt x="2121208" y="1592003"/>
                      <a:pt x="2143146" y="1630112"/>
                      <a:pt x="2168311" y="1666074"/>
                    </a:cubicBezTo>
                    <a:cubicBezTo>
                      <a:pt x="2193584" y="1702143"/>
                      <a:pt x="2221974" y="1735851"/>
                      <a:pt x="2254775" y="1768163"/>
                    </a:cubicBezTo>
                    <a:cubicBezTo>
                      <a:pt x="2267679" y="1780723"/>
                      <a:pt x="2281982" y="1799401"/>
                      <a:pt x="2298006" y="1812820"/>
                    </a:cubicBezTo>
                    <a:cubicBezTo>
                      <a:pt x="2305749" y="1819368"/>
                      <a:pt x="2314030" y="1824736"/>
                      <a:pt x="2322633" y="1827849"/>
                    </a:cubicBezTo>
                    <a:cubicBezTo>
                      <a:pt x="2326290" y="1829137"/>
                      <a:pt x="2330484" y="1827312"/>
                      <a:pt x="2331882" y="1823662"/>
                    </a:cubicBezTo>
                    <a:cubicBezTo>
                      <a:pt x="2333280" y="1819905"/>
                      <a:pt x="2331344" y="1815826"/>
                      <a:pt x="2327687" y="1814430"/>
                    </a:cubicBezTo>
                    <a:cubicBezTo>
                      <a:pt x="2318332" y="1810780"/>
                      <a:pt x="2309836" y="1803695"/>
                      <a:pt x="2301770" y="1795644"/>
                    </a:cubicBezTo>
                    <a:cubicBezTo>
                      <a:pt x="2288973" y="1782762"/>
                      <a:pt x="2277466" y="1767197"/>
                      <a:pt x="2266819" y="1756140"/>
                    </a:cubicBezTo>
                    <a:cubicBezTo>
                      <a:pt x="2235310" y="1724042"/>
                      <a:pt x="2208747" y="1690227"/>
                      <a:pt x="2184120" y="1655017"/>
                    </a:cubicBezTo>
                    <a:cubicBezTo>
                      <a:pt x="2159385" y="1619592"/>
                      <a:pt x="2136587" y="1582771"/>
                      <a:pt x="2114541" y="1543589"/>
                    </a:cubicBezTo>
                    <a:lnTo>
                      <a:pt x="2075611" y="1473705"/>
                    </a:lnTo>
                    <a:cubicBezTo>
                      <a:pt x="2075396" y="1473275"/>
                      <a:pt x="2074320" y="1471450"/>
                      <a:pt x="2072814" y="1468874"/>
                    </a:cubicBezTo>
                    <a:cubicBezTo>
                      <a:pt x="2098517" y="1480038"/>
                      <a:pt x="2124112" y="1491417"/>
                      <a:pt x="2149814" y="1502474"/>
                    </a:cubicBezTo>
                    <a:cubicBezTo>
                      <a:pt x="2182292" y="1516430"/>
                      <a:pt x="2214984" y="1530063"/>
                      <a:pt x="2247569" y="1543911"/>
                    </a:cubicBezTo>
                    <a:cubicBezTo>
                      <a:pt x="2246709" y="1551533"/>
                      <a:pt x="2250150" y="1562160"/>
                      <a:pt x="2257571" y="1574076"/>
                    </a:cubicBezTo>
                    <a:cubicBezTo>
                      <a:pt x="2268647" y="1591789"/>
                      <a:pt x="2287037" y="1612614"/>
                      <a:pt x="2301125" y="1627858"/>
                    </a:cubicBezTo>
                    <a:cubicBezTo>
                      <a:pt x="2321343" y="1649327"/>
                      <a:pt x="2342744" y="1673803"/>
                      <a:pt x="2365757" y="1697742"/>
                    </a:cubicBezTo>
                    <a:cubicBezTo>
                      <a:pt x="2380383" y="1713093"/>
                      <a:pt x="2395761" y="1728122"/>
                      <a:pt x="2411462" y="1742399"/>
                    </a:cubicBezTo>
                    <a:cubicBezTo>
                      <a:pt x="2439101" y="1767519"/>
                      <a:pt x="2468137" y="1789955"/>
                      <a:pt x="2497818" y="1806379"/>
                    </a:cubicBezTo>
                    <a:cubicBezTo>
                      <a:pt x="2501259" y="1808311"/>
                      <a:pt x="2505561" y="1807130"/>
                      <a:pt x="2507604" y="1803803"/>
                    </a:cubicBezTo>
                    <a:cubicBezTo>
                      <a:pt x="2509540" y="1800368"/>
                      <a:pt x="2508357" y="1795966"/>
                      <a:pt x="2504916" y="1794034"/>
                    </a:cubicBezTo>
                    <a:cubicBezTo>
                      <a:pt x="2476955" y="1777180"/>
                      <a:pt x="2449962" y="1754100"/>
                      <a:pt x="2423937" y="1729195"/>
                    </a:cubicBezTo>
                    <a:cubicBezTo>
                      <a:pt x="2408881" y="1714703"/>
                      <a:pt x="2394148" y="1699460"/>
                      <a:pt x="2379630" y="1684431"/>
                    </a:cubicBezTo>
                    <a:cubicBezTo>
                      <a:pt x="2356724" y="1660492"/>
                      <a:pt x="2334355" y="1636875"/>
                      <a:pt x="2313707" y="1615835"/>
                    </a:cubicBezTo>
                    <a:cubicBezTo>
                      <a:pt x="2301770" y="1603812"/>
                      <a:pt x="2286714" y="1588139"/>
                      <a:pt x="2275530" y="1573432"/>
                    </a:cubicBezTo>
                    <a:cubicBezTo>
                      <a:pt x="2269615" y="1565810"/>
                      <a:pt x="2264776" y="1558510"/>
                      <a:pt x="2262302" y="1552177"/>
                    </a:cubicBezTo>
                    <a:cubicBezTo>
                      <a:pt x="2261980" y="1551318"/>
                      <a:pt x="2262088" y="1550781"/>
                      <a:pt x="2261872" y="1549923"/>
                    </a:cubicBezTo>
                    <a:cubicBezTo>
                      <a:pt x="2285209" y="1559799"/>
                      <a:pt x="2308438" y="1569889"/>
                      <a:pt x="2331882" y="1579551"/>
                    </a:cubicBezTo>
                    <a:cubicBezTo>
                      <a:pt x="2483945" y="1642887"/>
                      <a:pt x="2637084" y="1703646"/>
                      <a:pt x="2791944" y="1760970"/>
                    </a:cubicBezTo>
                    <a:close/>
                    <a:moveTo>
                      <a:pt x="2114971" y="1148330"/>
                    </a:moveTo>
                    <a:cubicBezTo>
                      <a:pt x="2114971" y="1148223"/>
                      <a:pt x="2114756" y="1148438"/>
                      <a:pt x="2114648" y="1148438"/>
                    </a:cubicBezTo>
                    <a:lnTo>
                      <a:pt x="2114110" y="1148545"/>
                    </a:lnTo>
                    <a:cubicBezTo>
                      <a:pt x="2114541" y="1148760"/>
                      <a:pt x="2114971" y="1148867"/>
                      <a:pt x="2114971" y="1148330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331258" y="15269856"/>
                <a:ext cx="329323" cy="324906"/>
              </a:xfrm>
              <a:custGeom>
                <a:avLst/>
                <a:gdLst/>
                <a:ahLst/>
                <a:cxnLst/>
                <a:rect l="l" t="t" r="r" b="b"/>
                <a:pathLst>
                  <a:path w="329323" h="324906" extrusionOk="0">
                    <a:moveTo>
                      <a:pt x="71743" y="295563"/>
                    </a:moveTo>
                    <a:cubicBezTo>
                      <a:pt x="-3321" y="244142"/>
                      <a:pt x="-22571" y="142805"/>
                      <a:pt x="28727" y="69378"/>
                    </a:cubicBezTo>
                    <a:cubicBezTo>
                      <a:pt x="80024" y="-4156"/>
                      <a:pt x="182618" y="-22083"/>
                      <a:pt x="257682" y="29337"/>
                    </a:cubicBezTo>
                    <a:cubicBezTo>
                      <a:pt x="332639" y="80758"/>
                      <a:pt x="351888" y="182095"/>
                      <a:pt x="300591" y="255629"/>
                    </a:cubicBezTo>
                    <a:cubicBezTo>
                      <a:pt x="249294" y="329055"/>
                      <a:pt x="146700" y="346983"/>
                      <a:pt x="71743" y="295563"/>
                    </a:cubicBezTo>
                    <a:lnTo>
                      <a:pt x="71743" y="295563"/>
                    </a:ln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11862" y="16941627"/>
                <a:ext cx="2658673" cy="2554787"/>
              </a:xfrm>
              <a:custGeom>
                <a:avLst/>
                <a:gdLst/>
                <a:ahLst/>
                <a:cxnLst/>
                <a:rect l="l" t="t" r="r" b="b"/>
                <a:pathLst>
                  <a:path w="2658673" h="2554787" extrusionOk="0">
                    <a:moveTo>
                      <a:pt x="2341014" y="1118258"/>
                    </a:moveTo>
                    <a:cubicBezTo>
                      <a:pt x="2249495" y="1106664"/>
                      <a:pt x="2182820" y="1045368"/>
                      <a:pt x="2118725" y="1037210"/>
                    </a:cubicBezTo>
                    <a:cubicBezTo>
                      <a:pt x="1812447" y="998350"/>
                      <a:pt x="1628014" y="1028407"/>
                      <a:pt x="1519935" y="1084765"/>
                    </a:cubicBezTo>
                    <a:cubicBezTo>
                      <a:pt x="1581018" y="961744"/>
                      <a:pt x="1604247" y="776137"/>
                      <a:pt x="1526602" y="515280"/>
                    </a:cubicBezTo>
                    <a:cubicBezTo>
                      <a:pt x="1505739" y="445181"/>
                      <a:pt x="1441967" y="376048"/>
                      <a:pt x="1424976" y="311102"/>
                    </a:cubicBezTo>
                    <a:cubicBezTo>
                      <a:pt x="1379593" y="137626"/>
                      <a:pt x="1412931" y="971"/>
                      <a:pt x="1394864" y="5"/>
                    </a:cubicBezTo>
                    <a:cubicBezTo>
                      <a:pt x="1376905" y="-1069"/>
                      <a:pt x="1377120" y="169723"/>
                      <a:pt x="1316897" y="305090"/>
                    </a:cubicBezTo>
                    <a:cubicBezTo>
                      <a:pt x="1279687" y="388822"/>
                      <a:pt x="1201505" y="434661"/>
                      <a:pt x="1175372" y="493381"/>
                    </a:cubicBezTo>
                    <a:cubicBezTo>
                      <a:pt x="1074714" y="719672"/>
                      <a:pt x="1041053" y="882091"/>
                      <a:pt x="1044279" y="999101"/>
                    </a:cubicBezTo>
                    <a:cubicBezTo>
                      <a:pt x="938996" y="922668"/>
                      <a:pt x="776716" y="865344"/>
                      <a:pt x="536469" y="865237"/>
                    </a:cubicBezTo>
                    <a:cubicBezTo>
                      <a:pt x="462695" y="865237"/>
                      <a:pt x="377737" y="906137"/>
                      <a:pt x="309987" y="903882"/>
                    </a:cubicBezTo>
                    <a:cubicBezTo>
                      <a:pt x="129210" y="897871"/>
                      <a:pt x="6290" y="827450"/>
                      <a:pt x="160" y="844304"/>
                    </a:cubicBezTo>
                    <a:cubicBezTo>
                      <a:pt x="-5862" y="861158"/>
                      <a:pt x="159536" y="909250"/>
                      <a:pt x="273530" y="1004898"/>
                    </a:cubicBezTo>
                    <a:cubicBezTo>
                      <a:pt x="343970" y="1063940"/>
                      <a:pt x="366338" y="1151214"/>
                      <a:pt x="415700" y="1192651"/>
                    </a:cubicBezTo>
                    <a:cubicBezTo>
                      <a:pt x="634869" y="1376325"/>
                      <a:pt x="797579" y="1452328"/>
                      <a:pt x="917273" y="1470899"/>
                    </a:cubicBezTo>
                    <a:cubicBezTo>
                      <a:pt x="804999" y="1545185"/>
                      <a:pt x="692511" y="1686885"/>
                      <a:pt x="618845" y="1933251"/>
                    </a:cubicBezTo>
                    <a:cubicBezTo>
                      <a:pt x="597875" y="2003350"/>
                      <a:pt x="613468" y="2095670"/>
                      <a:pt x="592067" y="2159328"/>
                    </a:cubicBezTo>
                    <a:cubicBezTo>
                      <a:pt x="534963" y="2329368"/>
                      <a:pt x="431939" y="2426090"/>
                      <a:pt x="446564" y="2436717"/>
                    </a:cubicBezTo>
                    <a:cubicBezTo>
                      <a:pt x="461082" y="2447237"/>
                      <a:pt x="554643" y="2303819"/>
                      <a:pt x="679499" y="2222556"/>
                    </a:cubicBezTo>
                    <a:cubicBezTo>
                      <a:pt x="756606" y="2172424"/>
                      <a:pt x="847478" y="2175967"/>
                      <a:pt x="901572" y="2140756"/>
                    </a:cubicBezTo>
                    <a:cubicBezTo>
                      <a:pt x="1097620" y="2013226"/>
                      <a:pt x="1212904" y="1901261"/>
                      <a:pt x="1277321" y="1805291"/>
                    </a:cubicBezTo>
                    <a:cubicBezTo>
                      <a:pt x="1315176" y="1921765"/>
                      <a:pt x="1401317" y="2054663"/>
                      <a:pt x="1563919" y="2192821"/>
                    </a:cubicBezTo>
                    <a:cubicBezTo>
                      <a:pt x="1619841" y="2240376"/>
                      <a:pt x="1711251" y="2263993"/>
                      <a:pt x="1761150" y="2309402"/>
                    </a:cubicBezTo>
                    <a:cubicBezTo>
                      <a:pt x="1894502" y="2430598"/>
                      <a:pt x="1941604" y="2563174"/>
                      <a:pt x="1957306" y="2554372"/>
                    </a:cubicBezTo>
                    <a:cubicBezTo>
                      <a:pt x="1972899" y="2545462"/>
                      <a:pt x="1879015" y="2402365"/>
                      <a:pt x="1855248" y="2256264"/>
                    </a:cubicBezTo>
                    <a:cubicBezTo>
                      <a:pt x="1840516" y="2165983"/>
                      <a:pt x="1880951" y="2085364"/>
                      <a:pt x="1870627" y="2022028"/>
                    </a:cubicBezTo>
                    <a:cubicBezTo>
                      <a:pt x="1832450" y="1787471"/>
                      <a:pt x="1774592" y="1635894"/>
                      <a:pt x="1710821" y="1538637"/>
                    </a:cubicBezTo>
                    <a:cubicBezTo>
                      <a:pt x="1839118" y="1542716"/>
                      <a:pt x="2002150" y="1501816"/>
                      <a:pt x="2197015" y="1376969"/>
                    </a:cubicBezTo>
                    <a:cubicBezTo>
                      <a:pt x="2258959" y="1337357"/>
                      <a:pt x="2307783" y="1257168"/>
                      <a:pt x="2365855" y="1222709"/>
                    </a:cubicBezTo>
                    <a:cubicBezTo>
                      <a:pt x="2521037" y="1130389"/>
                      <a:pt x="2662777" y="1123196"/>
                      <a:pt x="2658583" y="1105806"/>
                    </a:cubicBezTo>
                    <a:cubicBezTo>
                      <a:pt x="2654496" y="1088415"/>
                      <a:pt x="2489205" y="1137152"/>
                      <a:pt x="2341014" y="1118258"/>
                    </a:cubicBezTo>
                    <a:close/>
                    <a:moveTo>
                      <a:pt x="1368624" y="1411858"/>
                    </a:moveTo>
                    <a:cubicBezTo>
                      <a:pt x="1344642" y="1425705"/>
                      <a:pt x="1321091" y="1448678"/>
                      <a:pt x="1301626" y="1479380"/>
                    </a:cubicBezTo>
                    <a:cubicBezTo>
                      <a:pt x="1288075" y="1462204"/>
                      <a:pt x="1273235" y="1447927"/>
                      <a:pt x="1258502" y="1437514"/>
                    </a:cubicBezTo>
                    <a:cubicBezTo>
                      <a:pt x="1233229" y="1419479"/>
                      <a:pt x="1197095" y="1407349"/>
                      <a:pt x="1154939" y="1403484"/>
                    </a:cubicBezTo>
                    <a:cubicBezTo>
                      <a:pt x="1175802" y="1380404"/>
                      <a:pt x="1189783" y="1355070"/>
                      <a:pt x="1197848" y="1332312"/>
                    </a:cubicBezTo>
                    <a:cubicBezTo>
                      <a:pt x="1204624" y="1313204"/>
                      <a:pt x="1207419" y="1290339"/>
                      <a:pt x="1206559" y="1265326"/>
                    </a:cubicBezTo>
                    <a:cubicBezTo>
                      <a:pt x="1226024" y="1271660"/>
                      <a:pt x="1244952" y="1274988"/>
                      <a:pt x="1261835" y="1275846"/>
                    </a:cubicBezTo>
                    <a:cubicBezTo>
                      <a:pt x="1298399" y="1277564"/>
                      <a:pt x="1343137" y="1265326"/>
                      <a:pt x="1387121" y="1237845"/>
                    </a:cubicBezTo>
                    <a:cubicBezTo>
                      <a:pt x="1377120" y="1275846"/>
                      <a:pt x="1378410" y="1312452"/>
                      <a:pt x="1385508" y="1341115"/>
                    </a:cubicBezTo>
                    <a:cubicBezTo>
                      <a:pt x="1389702" y="1358290"/>
                      <a:pt x="1397875" y="1376325"/>
                      <a:pt x="1409490" y="1394360"/>
                    </a:cubicBezTo>
                    <a:cubicBezTo>
                      <a:pt x="1394327" y="1399190"/>
                      <a:pt x="1380346" y="1405095"/>
                      <a:pt x="1368624" y="141185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403132" y="17154088"/>
                <a:ext cx="2116229" cy="2126233"/>
              </a:xfrm>
              <a:custGeom>
                <a:avLst/>
                <a:gdLst/>
                <a:ahLst/>
                <a:cxnLst/>
                <a:rect l="l" t="t" r="r" b="b"/>
                <a:pathLst>
                  <a:path w="2116229" h="2126233" extrusionOk="0">
                    <a:moveTo>
                      <a:pt x="1055521" y="1370726"/>
                    </a:moveTo>
                    <a:cubicBezTo>
                      <a:pt x="1059393" y="1371477"/>
                      <a:pt x="1061974" y="1375234"/>
                      <a:pt x="1061221" y="1379099"/>
                    </a:cubicBezTo>
                    <a:cubicBezTo>
                      <a:pt x="1056705" y="1406688"/>
                      <a:pt x="1051865" y="1434491"/>
                      <a:pt x="1044767" y="1461758"/>
                    </a:cubicBezTo>
                    <a:cubicBezTo>
                      <a:pt x="1042509" y="1470883"/>
                      <a:pt x="1039820" y="1479900"/>
                      <a:pt x="1036809" y="1488917"/>
                    </a:cubicBezTo>
                    <a:cubicBezTo>
                      <a:pt x="1033906" y="1497827"/>
                      <a:pt x="1030572" y="1506737"/>
                      <a:pt x="1027130" y="1515432"/>
                    </a:cubicBezTo>
                    <a:cubicBezTo>
                      <a:pt x="1024765" y="1521336"/>
                      <a:pt x="1022399" y="1527240"/>
                      <a:pt x="1019818" y="1533145"/>
                    </a:cubicBezTo>
                    <a:cubicBezTo>
                      <a:pt x="1016054" y="1541947"/>
                      <a:pt x="1012182" y="1550535"/>
                      <a:pt x="1008203" y="1559230"/>
                    </a:cubicBezTo>
                    <a:cubicBezTo>
                      <a:pt x="1006805" y="1562236"/>
                      <a:pt x="1001966" y="1568892"/>
                      <a:pt x="999600" y="1573508"/>
                    </a:cubicBezTo>
                    <a:cubicBezTo>
                      <a:pt x="1000138" y="1574796"/>
                      <a:pt x="1000245" y="1576406"/>
                      <a:pt x="999815" y="1577802"/>
                    </a:cubicBezTo>
                    <a:cubicBezTo>
                      <a:pt x="999815" y="1577158"/>
                      <a:pt x="999277" y="1575870"/>
                      <a:pt x="998847" y="1575011"/>
                    </a:cubicBezTo>
                    <a:cubicBezTo>
                      <a:pt x="998202" y="1576621"/>
                      <a:pt x="998094" y="1577909"/>
                      <a:pt x="998954" y="1578231"/>
                    </a:cubicBezTo>
                    <a:cubicBezTo>
                      <a:pt x="999277" y="1578339"/>
                      <a:pt x="999600" y="1578231"/>
                      <a:pt x="999707" y="1578124"/>
                    </a:cubicBezTo>
                    <a:cubicBezTo>
                      <a:pt x="999492" y="1578768"/>
                      <a:pt x="999169" y="1579305"/>
                      <a:pt x="998740" y="1579949"/>
                    </a:cubicBezTo>
                    <a:cubicBezTo>
                      <a:pt x="996589" y="1583169"/>
                      <a:pt x="994223" y="1583599"/>
                      <a:pt x="993577" y="1583706"/>
                    </a:cubicBezTo>
                    <a:cubicBezTo>
                      <a:pt x="989921" y="1584565"/>
                      <a:pt x="987448" y="1582955"/>
                      <a:pt x="985835" y="1579627"/>
                    </a:cubicBezTo>
                    <a:cubicBezTo>
                      <a:pt x="985512" y="1578983"/>
                      <a:pt x="984866" y="1576943"/>
                      <a:pt x="985727" y="1573937"/>
                    </a:cubicBezTo>
                    <a:cubicBezTo>
                      <a:pt x="986695" y="1570502"/>
                      <a:pt x="992072" y="1558372"/>
                      <a:pt x="994008" y="1553326"/>
                    </a:cubicBezTo>
                    <a:lnTo>
                      <a:pt x="1010139" y="1509206"/>
                    </a:lnTo>
                    <a:cubicBezTo>
                      <a:pt x="1013903" y="1498364"/>
                      <a:pt x="1017237" y="1487414"/>
                      <a:pt x="1020570" y="1476464"/>
                    </a:cubicBezTo>
                    <a:cubicBezTo>
                      <a:pt x="1023904" y="1465515"/>
                      <a:pt x="1027023" y="1454565"/>
                      <a:pt x="1030142" y="1443508"/>
                    </a:cubicBezTo>
                    <a:cubicBezTo>
                      <a:pt x="1036379" y="1421180"/>
                      <a:pt x="1042079" y="1398744"/>
                      <a:pt x="1047241" y="1376415"/>
                    </a:cubicBezTo>
                    <a:cubicBezTo>
                      <a:pt x="1047993" y="1372551"/>
                      <a:pt x="1051757" y="1369974"/>
                      <a:pt x="1055521" y="1370726"/>
                    </a:cubicBezTo>
                    <a:close/>
                    <a:moveTo>
                      <a:pt x="739027" y="1206589"/>
                    </a:moveTo>
                    <a:cubicBezTo>
                      <a:pt x="723649" y="1211098"/>
                      <a:pt x="708593" y="1216466"/>
                      <a:pt x="693967" y="1222262"/>
                    </a:cubicBezTo>
                    <a:cubicBezTo>
                      <a:pt x="671168" y="1231387"/>
                      <a:pt x="649445" y="1241800"/>
                      <a:pt x="629120" y="1252749"/>
                    </a:cubicBezTo>
                    <a:cubicBezTo>
                      <a:pt x="625678" y="1254575"/>
                      <a:pt x="624280" y="1258868"/>
                      <a:pt x="626001" y="1262304"/>
                    </a:cubicBezTo>
                    <a:cubicBezTo>
                      <a:pt x="627829" y="1265846"/>
                      <a:pt x="632131" y="1267242"/>
                      <a:pt x="635572" y="1265524"/>
                    </a:cubicBezTo>
                    <a:cubicBezTo>
                      <a:pt x="655898" y="1255970"/>
                      <a:pt x="677836" y="1247382"/>
                      <a:pt x="700419" y="1239438"/>
                    </a:cubicBezTo>
                    <a:cubicBezTo>
                      <a:pt x="714830" y="1234285"/>
                      <a:pt x="729671" y="1229455"/>
                      <a:pt x="744619" y="1224946"/>
                    </a:cubicBezTo>
                    <a:cubicBezTo>
                      <a:pt x="763116" y="1219364"/>
                      <a:pt x="781936" y="1214211"/>
                      <a:pt x="800648" y="1210025"/>
                    </a:cubicBezTo>
                    <a:cubicBezTo>
                      <a:pt x="819898" y="1205838"/>
                      <a:pt x="839040" y="1202403"/>
                      <a:pt x="857860" y="1200363"/>
                    </a:cubicBezTo>
                    <a:cubicBezTo>
                      <a:pt x="861624" y="1200041"/>
                      <a:pt x="864528" y="1196821"/>
                      <a:pt x="864205" y="1193063"/>
                    </a:cubicBezTo>
                    <a:cubicBezTo>
                      <a:pt x="863882" y="1189306"/>
                      <a:pt x="860656" y="1186408"/>
                      <a:pt x="856892" y="1186730"/>
                    </a:cubicBezTo>
                    <a:cubicBezTo>
                      <a:pt x="837320" y="1187589"/>
                      <a:pt x="817317" y="1189736"/>
                      <a:pt x="797422" y="1193171"/>
                    </a:cubicBezTo>
                    <a:cubicBezTo>
                      <a:pt x="777849" y="1196499"/>
                      <a:pt x="758277" y="1200900"/>
                      <a:pt x="739027" y="1206589"/>
                    </a:cubicBezTo>
                    <a:close/>
                    <a:moveTo>
                      <a:pt x="953895" y="1249958"/>
                    </a:moveTo>
                    <a:cubicBezTo>
                      <a:pt x="942603" y="1260157"/>
                      <a:pt x="920127" y="1290858"/>
                      <a:pt x="916900" y="1294401"/>
                    </a:cubicBezTo>
                    <a:cubicBezTo>
                      <a:pt x="894102" y="1319950"/>
                      <a:pt x="872163" y="1345928"/>
                      <a:pt x="850547" y="1372229"/>
                    </a:cubicBezTo>
                    <a:cubicBezTo>
                      <a:pt x="828932" y="1398637"/>
                      <a:pt x="807853" y="1425367"/>
                      <a:pt x="786990" y="1452418"/>
                    </a:cubicBezTo>
                    <a:cubicBezTo>
                      <a:pt x="744834" y="1506737"/>
                      <a:pt x="702140" y="1561592"/>
                      <a:pt x="659447" y="1616233"/>
                    </a:cubicBezTo>
                    <a:cubicBezTo>
                      <a:pt x="660844" y="1615589"/>
                      <a:pt x="661382" y="1613656"/>
                      <a:pt x="662888" y="1613979"/>
                    </a:cubicBezTo>
                    <a:cubicBezTo>
                      <a:pt x="666759" y="1614837"/>
                      <a:pt x="669233" y="1618595"/>
                      <a:pt x="668373" y="1622459"/>
                    </a:cubicBezTo>
                    <a:cubicBezTo>
                      <a:pt x="660522" y="1662500"/>
                      <a:pt x="650305" y="1702219"/>
                      <a:pt x="637938" y="1741187"/>
                    </a:cubicBezTo>
                    <a:cubicBezTo>
                      <a:pt x="632991" y="1756752"/>
                      <a:pt x="627722" y="1772211"/>
                      <a:pt x="622022" y="1787562"/>
                    </a:cubicBezTo>
                    <a:cubicBezTo>
                      <a:pt x="613526" y="1810534"/>
                      <a:pt x="604278" y="1833185"/>
                      <a:pt x="594921" y="1855728"/>
                    </a:cubicBezTo>
                    <a:cubicBezTo>
                      <a:pt x="592233" y="1861847"/>
                      <a:pt x="579328" y="1900063"/>
                      <a:pt x="567929" y="1920674"/>
                    </a:cubicBezTo>
                    <a:cubicBezTo>
                      <a:pt x="564595" y="1926686"/>
                      <a:pt x="561261" y="1931409"/>
                      <a:pt x="558357" y="1933878"/>
                    </a:cubicBezTo>
                    <a:cubicBezTo>
                      <a:pt x="556099" y="1935810"/>
                      <a:pt x="553841" y="1936777"/>
                      <a:pt x="551797" y="1937099"/>
                    </a:cubicBezTo>
                    <a:cubicBezTo>
                      <a:pt x="548033" y="1937743"/>
                      <a:pt x="544592" y="1935167"/>
                      <a:pt x="543947" y="1931409"/>
                    </a:cubicBezTo>
                    <a:cubicBezTo>
                      <a:pt x="543409" y="1927974"/>
                      <a:pt x="545560" y="1924754"/>
                      <a:pt x="548786" y="1923787"/>
                    </a:cubicBezTo>
                    <a:cubicBezTo>
                      <a:pt x="549539" y="1924968"/>
                      <a:pt x="550937" y="1921426"/>
                      <a:pt x="552120" y="1919494"/>
                    </a:cubicBezTo>
                    <a:cubicBezTo>
                      <a:pt x="555346" y="1914341"/>
                      <a:pt x="558572" y="1906719"/>
                      <a:pt x="561799" y="1898560"/>
                    </a:cubicBezTo>
                    <a:cubicBezTo>
                      <a:pt x="569757" y="1878271"/>
                      <a:pt x="576962" y="1854011"/>
                      <a:pt x="578791" y="1849287"/>
                    </a:cubicBezTo>
                    <a:cubicBezTo>
                      <a:pt x="589330" y="1822235"/>
                      <a:pt x="599116" y="1794861"/>
                      <a:pt x="608795" y="1767273"/>
                    </a:cubicBezTo>
                    <a:cubicBezTo>
                      <a:pt x="615247" y="1749023"/>
                      <a:pt x="621699" y="1730774"/>
                      <a:pt x="627722" y="1712418"/>
                    </a:cubicBezTo>
                    <a:cubicBezTo>
                      <a:pt x="637185" y="1683433"/>
                      <a:pt x="645681" y="1654127"/>
                      <a:pt x="652886" y="1624499"/>
                    </a:cubicBezTo>
                    <a:cubicBezTo>
                      <a:pt x="639766" y="1641245"/>
                      <a:pt x="626969" y="1658099"/>
                      <a:pt x="613741" y="1674845"/>
                    </a:cubicBezTo>
                    <a:cubicBezTo>
                      <a:pt x="574811" y="1723904"/>
                      <a:pt x="535451" y="1772748"/>
                      <a:pt x="495553" y="1821055"/>
                    </a:cubicBezTo>
                    <a:cubicBezTo>
                      <a:pt x="428878" y="1902103"/>
                      <a:pt x="360804" y="1981863"/>
                      <a:pt x="291547" y="2059047"/>
                    </a:cubicBezTo>
                    <a:cubicBezTo>
                      <a:pt x="288966" y="2062053"/>
                      <a:pt x="284449" y="2062267"/>
                      <a:pt x="281438" y="2059691"/>
                    </a:cubicBezTo>
                    <a:cubicBezTo>
                      <a:pt x="278535" y="2057115"/>
                      <a:pt x="278212" y="2052606"/>
                      <a:pt x="280901" y="2049600"/>
                    </a:cubicBezTo>
                    <a:cubicBezTo>
                      <a:pt x="348974" y="1971665"/>
                      <a:pt x="415650" y="1891046"/>
                      <a:pt x="481358" y="1809568"/>
                    </a:cubicBezTo>
                    <a:cubicBezTo>
                      <a:pt x="508673" y="1775861"/>
                      <a:pt x="535559" y="1741831"/>
                      <a:pt x="562659" y="1707802"/>
                    </a:cubicBezTo>
                    <a:cubicBezTo>
                      <a:pt x="556529" y="1709519"/>
                      <a:pt x="549324" y="1712095"/>
                      <a:pt x="545883" y="1713062"/>
                    </a:cubicBezTo>
                    <a:cubicBezTo>
                      <a:pt x="537387" y="1715531"/>
                      <a:pt x="528891" y="1717999"/>
                      <a:pt x="520503" y="1720683"/>
                    </a:cubicBezTo>
                    <a:cubicBezTo>
                      <a:pt x="512115" y="1723367"/>
                      <a:pt x="503834" y="1726051"/>
                      <a:pt x="495553" y="1729056"/>
                    </a:cubicBezTo>
                    <a:cubicBezTo>
                      <a:pt x="479207" y="1734746"/>
                      <a:pt x="462968" y="1741187"/>
                      <a:pt x="446837" y="1747628"/>
                    </a:cubicBezTo>
                    <a:cubicBezTo>
                      <a:pt x="436083" y="1751922"/>
                      <a:pt x="425329" y="1756216"/>
                      <a:pt x="414575" y="1760617"/>
                    </a:cubicBezTo>
                    <a:cubicBezTo>
                      <a:pt x="387689" y="1771674"/>
                      <a:pt x="361019" y="1783482"/>
                      <a:pt x="334994" y="1796149"/>
                    </a:cubicBezTo>
                    <a:cubicBezTo>
                      <a:pt x="331553" y="1797975"/>
                      <a:pt x="327251" y="1796686"/>
                      <a:pt x="325423" y="1793144"/>
                    </a:cubicBezTo>
                    <a:cubicBezTo>
                      <a:pt x="323595" y="1789708"/>
                      <a:pt x="324885" y="1785415"/>
                      <a:pt x="328434" y="1783590"/>
                    </a:cubicBezTo>
                    <a:cubicBezTo>
                      <a:pt x="354136" y="1769420"/>
                      <a:pt x="380269" y="1755786"/>
                      <a:pt x="407154" y="1743549"/>
                    </a:cubicBezTo>
                    <a:cubicBezTo>
                      <a:pt x="417908" y="1738611"/>
                      <a:pt x="428663" y="1733995"/>
                      <a:pt x="439632" y="1729593"/>
                    </a:cubicBezTo>
                    <a:cubicBezTo>
                      <a:pt x="456193" y="1723152"/>
                      <a:pt x="472970" y="1717355"/>
                      <a:pt x="489853" y="1711988"/>
                    </a:cubicBezTo>
                    <a:cubicBezTo>
                      <a:pt x="498457" y="1709304"/>
                      <a:pt x="507060" y="1706728"/>
                      <a:pt x="515771" y="1704474"/>
                    </a:cubicBezTo>
                    <a:cubicBezTo>
                      <a:pt x="524482" y="1702112"/>
                      <a:pt x="533193" y="1700072"/>
                      <a:pt x="542011" y="1698032"/>
                    </a:cubicBezTo>
                    <a:cubicBezTo>
                      <a:pt x="549754" y="1696315"/>
                      <a:pt x="569112" y="1692772"/>
                      <a:pt x="573736" y="1693417"/>
                    </a:cubicBezTo>
                    <a:cubicBezTo>
                      <a:pt x="573951" y="1693417"/>
                      <a:pt x="573843" y="1693524"/>
                      <a:pt x="573951" y="1693632"/>
                    </a:cubicBezTo>
                    <a:cubicBezTo>
                      <a:pt x="582124" y="1683326"/>
                      <a:pt x="590405" y="1673128"/>
                      <a:pt x="598578" y="1662822"/>
                    </a:cubicBezTo>
                    <a:cubicBezTo>
                      <a:pt x="657188" y="1588859"/>
                      <a:pt x="715583" y="1515110"/>
                      <a:pt x="773333" y="1441791"/>
                    </a:cubicBezTo>
                    <a:cubicBezTo>
                      <a:pt x="794626" y="1414954"/>
                      <a:pt x="816242" y="1388331"/>
                      <a:pt x="838180" y="1362031"/>
                    </a:cubicBezTo>
                    <a:cubicBezTo>
                      <a:pt x="855387" y="1341527"/>
                      <a:pt x="873346" y="1321453"/>
                      <a:pt x="891198" y="1301486"/>
                    </a:cubicBezTo>
                    <a:cubicBezTo>
                      <a:pt x="889370" y="1302130"/>
                      <a:pt x="887757" y="1303848"/>
                      <a:pt x="886036" y="1302881"/>
                    </a:cubicBezTo>
                    <a:cubicBezTo>
                      <a:pt x="885821" y="1302774"/>
                      <a:pt x="885714" y="1302667"/>
                      <a:pt x="885498" y="1302559"/>
                    </a:cubicBezTo>
                    <a:cubicBezTo>
                      <a:pt x="882810" y="1303740"/>
                      <a:pt x="879369" y="1306102"/>
                      <a:pt x="877755" y="1306424"/>
                    </a:cubicBezTo>
                    <a:lnTo>
                      <a:pt x="849365" y="1313509"/>
                    </a:lnTo>
                    <a:lnTo>
                      <a:pt x="776021" y="1331114"/>
                    </a:lnTo>
                    <a:cubicBezTo>
                      <a:pt x="757201" y="1335838"/>
                      <a:pt x="738705" y="1341098"/>
                      <a:pt x="720207" y="1346465"/>
                    </a:cubicBezTo>
                    <a:cubicBezTo>
                      <a:pt x="701603" y="1351940"/>
                      <a:pt x="683105" y="1357522"/>
                      <a:pt x="664824" y="1363534"/>
                    </a:cubicBezTo>
                    <a:cubicBezTo>
                      <a:pt x="628045" y="1375557"/>
                      <a:pt x="591803" y="1388653"/>
                      <a:pt x="555992" y="1403789"/>
                    </a:cubicBezTo>
                    <a:cubicBezTo>
                      <a:pt x="552335" y="1405292"/>
                      <a:pt x="548141" y="1403682"/>
                      <a:pt x="546528" y="1400140"/>
                    </a:cubicBezTo>
                    <a:cubicBezTo>
                      <a:pt x="544915" y="1396490"/>
                      <a:pt x="546528" y="1392303"/>
                      <a:pt x="550184" y="1390693"/>
                    </a:cubicBezTo>
                    <a:cubicBezTo>
                      <a:pt x="585781" y="1374054"/>
                      <a:pt x="621914" y="1358918"/>
                      <a:pt x="658801" y="1345928"/>
                    </a:cubicBezTo>
                    <a:cubicBezTo>
                      <a:pt x="677298" y="1339380"/>
                      <a:pt x="695903" y="1333476"/>
                      <a:pt x="714830" y="1328001"/>
                    </a:cubicBezTo>
                    <a:cubicBezTo>
                      <a:pt x="733650" y="1322634"/>
                      <a:pt x="752685" y="1317910"/>
                      <a:pt x="771827" y="1313509"/>
                    </a:cubicBezTo>
                    <a:lnTo>
                      <a:pt x="845923" y="1298373"/>
                    </a:lnTo>
                    <a:lnTo>
                      <a:pt x="874852" y="1292468"/>
                    </a:lnTo>
                    <a:cubicBezTo>
                      <a:pt x="877325" y="1292039"/>
                      <a:pt x="881842" y="1290107"/>
                      <a:pt x="884853" y="1289355"/>
                    </a:cubicBezTo>
                    <a:cubicBezTo>
                      <a:pt x="887864" y="1288604"/>
                      <a:pt x="890338" y="1288711"/>
                      <a:pt x="891628" y="1289141"/>
                    </a:cubicBezTo>
                    <a:cubicBezTo>
                      <a:pt x="893994" y="1290107"/>
                      <a:pt x="895500" y="1291610"/>
                      <a:pt x="896145" y="1293649"/>
                    </a:cubicBezTo>
                    <a:cubicBezTo>
                      <a:pt x="896360" y="1294186"/>
                      <a:pt x="895822" y="1295474"/>
                      <a:pt x="895822" y="1296226"/>
                    </a:cubicBezTo>
                    <a:cubicBezTo>
                      <a:pt x="899264" y="1292361"/>
                      <a:pt x="902490" y="1288389"/>
                      <a:pt x="906039" y="1284632"/>
                    </a:cubicBezTo>
                    <a:cubicBezTo>
                      <a:pt x="908943" y="1281519"/>
                      <a:pt x="927332" y="1257365"/>
                      <a:pt x="939699" y="1244591"/>
                    </a:cubicBezTo>
                    <a:cubicBezTo>
                      <a:pt x="943248" y="1240941"/>
                      <a:pt x="946474" y="1238150"/>
                      <a:pt x="948840" y="1236647"/>
                    </a:cubicBezTo>
                    <a:cubicBezTo>
                      <a:pt x="951529" y="1234929"/>
                      <a:pt x="954002" y="1234608"/>
                      <a:pt x="955615" y="1234822"/>
                    </a:cubicBezTo>
                    <a:cubicBezTo>
                      <a:pt x="959379" y="1235252"/>
                      <a:pt x="962068" y="1238579"/>
                      <a:pt x="961638" y="1242337"/>
                    </a:cubicBezTo>
                    <a:cubicBezTo>
                      <a:pt x="961315" y="1245342"/>
                      <a:pt x="959057" y="1247704"/>
                      <a:pt x="956368" y="1248241"/>
                    </a:cubicBezTo>
                    <a:lnTo>
                      <a:pt x="956261" y="1248134"/>
                    </a:lnTo>
                    <a:cubicBezTo>
                      <a:pt x="956153" y="1247812"/>
                      <a:pt x="955830" y="1248026"/>
                      <a:pt x="955400" y="1248348"/>
                    </a:cubicBezTo>
                    <a:cubicBezTo>
                      <a:pt x="954970" y="1248455"/>
                      <a:pt x="954540" y="1248455"/>
                      <a:pt x="954110" y="1248348"/>
                    </a:cubicBezTo>
                    <a:cubicBezTo>
                      <a:pt x="954325" y="1248455"/>
                      <a:pt x="954755" y="1248563"/>
                      <a:pt x="955293" y="1248563"/>
                    </a:cubicBezTo>
                    <a:cubicBezTo>
                      <a:pt x="954863" y="1248992"/>
                      <a:pt x="954325" y="1249636"/>
                      <a:pt x="953895" y="1249958"/>
                    </a:cubicBezTo>
                    <a:close/>
                    <a:moveTo>
                      <a:pt x="567498" y="1697603"/>
                    </a:moveTo>
                    <a:cubicBezTo>
                      <a:pt x="567714" y="1696315"/>
                      <a:pt x="568251" y="1695242"/>
                      <a:pt x="569004" y="1696315"/>
                    </a:cubicBezTo>
                    <a:cubicBezTo>
                      <a:pt x="569112" y="1696315"/>
                      <a:pt x="568896" y="1696422"/>
                      <a:pt x="568789" y="1696422"/>
                    </a:cubicBezTo>
                    <a:cubicBezTo>
                      <a:pt x="568359" y="1696745"/>
                      <a:pt x="567821" y="1697174"/>
                      <a:pt x="567498" y="1697603"/>
                    </a:cubicBezTo>
                    <a:close/>
                    <a:moveTo>
                      <a:pt x="955293" y="1248563"/>
                    </a:moveTo>
                    <a:cubicBezTo>
                      <a:pt x="955830" y="1248670"/>
                      <a:pt x="956476" y="1248670"/>
                      <a:pt x="956368" y="1248241"/>
                    </a:cubicBezTo>
                    <a:cubicBezTo>
                      <a:pt x="956046" y="1248348"/>
                      <a:pt x="955723" y="1248348"/>
                      <a:pt x="955400" y="1248348"/>
                    </a:cubicBezTo>
                    <a:lnTo>
                      <a:pt x="955293" y="1248563"/>
                    </a:lnTo>
                    <a:close/>
                    <a:moveTo>
                      <a:pt x="787958" y="1471527"/>
                    </a:moveTo>
                    <a:cubicBezTo>
                      <a:pt x="784087" y="1471849"/>
                      <a:pt x="781183" y="1475284"/>
                      <a:pt x="781506" y="1479256"/>
                    </a:cubicBezTo>
                    <a:cubicBezTo>
                      <a:pt x="783334" y="1506307"/>
                      <a:pt x="782474" y="1533574"/>
                      <a:pt x="780108" y="1560733"/>
                    </a:cubicBezTo>
                    <a:cubicBezTo>
                      <a:pt x="778387" y="1581130"/>
                      <a:pt x="775591" y="1601419"/>
                      <a:pt x="772365" y="1621600"/>
                    </a:cubicBezTo>
                    <a:cubicBezTo>
                      <a:pt x="769031" y="1641996"/>
                      <a:pt x="765374" y="1662178"/>
                      <a:pt x="760966" y="1682145"/>
                    </a:cubicBezTo>
                    <a:cubicBezTo>
                      <a:pt x="758277" y="1695242"/>
                      <a:pt x="755266" y="1708123"/>
                      <a:pt x="751717" y="1721005"/>
                    </a:cubicBezTo>
                    <a:cubicBezTo>
                      <a:pt x="749351" y="1729486"/>
                      <a:pt x="746770" y="1737859"/>
                      <a:pt x="743867" y="1746232"/>
                    </a:cubicBezTo>
                    <a:cubicBezTo>
                      <a:pt x="741716" y="1752673"/>
                      <a:pt x="733327" y="1763193"/>
                      <a:pt x="729241" y="1770493"/>
                    </a:cubicBezTo>
                    <a:cubicBezTo>
                      <a:pt x="726337" y="1775538"/>
                      <a:pt x="725369" y="1779832"/>
                      <a:pt x="725907" y="1782302"/>
                    </a:cubicBezTo>
                    <a:cubicBezTo>
                      <a:pt x="726337" y="1784663"/>
                      <a:pt x="727520" y="1786488"/>
                      <a:pt x="729456" y="1787776"/>
                    </a:cubicBezTo>
                    <a:cubicBezTo>
                      <a:pt x="731069" y="1788742"/>
                      <a:pt x="733435" y="1789708"/>
                      <a:pt x="737199" y="1789065"/>
                    </a:cubicBezTo>
                    <a:cubicBezTo>
                      <a:pt x="740963" y="1788528"/>
                      <a:pt x="743544" y="1784985"/>
                      <a:pt x="742898" y="1781228"/>
                    </a:cubicBezTo>
                    <a:cubicBezTo>
                      <a:pt x="742683" y="1779940"/>
                      <a:pt x="742146" y="1778759"/>
                      <a:pt x="741285" y="1777793"/>
                    </a:cubicBezTo>
                    <a:cubicBezTo>
                      <a:pt x="745910" y="1770171"/>
                      <a:pt x="755696" y="1758685"/>
                      <a:pt x="758492" y="1751707"/>
                    </a:cubicBezTo>
                    <a:cubicBezTo>
                      <a:pt x="762794" y="1740972"/>
                      <a:pt x="766450" y="1730130"/>
                      <a:pt x="769784" y="1719180"/>
                    </a:cubicBezTo>
                    <a:cubicBezTo>
                      <a:pt x="773118" y="1708338"/>
                      <a:pt x="776021" y="1697281"/>
                      <a:pt x="778710" y="1686224"/>
                    </a:cubicBezTo>
                    <a:cubicBezTo>
                      <a:pt x="782796" y="1669370"/>
                      <a:pt x="786668" y="1652302"/>
                      <a:pt x="789679" y="1635019"/>
                    </a:cubicBezTo>
                    <a:cubicBezTo>
                      <a:pt x="792690" y="1617843"/>
                      <a:pt x="794949" y="1600453"/>
                      <a:pt x="796562" y="1583062"/>
                    </a:cubicBezTo>
                    <a:cubicBezTo>
                      <a:pt x="799680" y="1547959"/>
                      <a:pt x="799573" y="1512749"/>
                      <a:pt x="795701" y="1477967"/>
                    </a:cubicBezTo>
                    <a:cubicBezTo>
                      <a:pt x="795379" y="1473996"/>
                      <a:pt x="791937" y="1471097"/>
                      <a:pt x="787958" y="1471527"/>
                    </a:cubicBezTo>
                    <a:close/>
                    <a:moveTo>
                      <a:pt x="952174" y="1297514"/>
                    </a:moveTo>
                    <a:cubicBezTo>
                      <a:pt x="948302" y="1298158"/>
                      <a:pt x="945722" y="1301808"/>
                      <a:pt x="946367" y="1305672"/>
                    </a:cubicBezTo>
                    <a:cubicBezTo>
                      <a:pt x="950238" y="1331758"/>
                      <a:pt x="951851" y="1357737"/>
                      <a:pt x="952174" y="1383715"/>
                    </a:cubicBezTo>
                    <a:cubicBezTo>
                      <a:pt x="952389" y="1403253"/>
                      <a:pt x="951636" y="1422790"/>
                      <a:pt x="950561" y="1442327"/>
                    </a:cubicBezTo>
                    <a:cubicBezTo>
                      <a:pt x="949378" y="1461865"/>
                      <a:pt x="947980" y="1481403"/>
                      <a:pt x="945829" y="1501047"/>
                    </a:cubicBezTo>
                    <a:cubicBezTo>
                      <a:pt x="944754" y="1511568"/>
                      <a:pt x="943463" y="1521980"/>
                      <a:pt x="942065" y="1532393"/>
                    </a:cubicBezTo>
                    <a:cubicBezTo>
                      <a:pt x="940775" y="1542806"/>
                      <a:pt x="939269" y="1553326"/>
                      <a:pt x="937763" y="1563739"/>
                    </a:cubicBezTo>
                    <a:cubicBezTo>
                      <a:pt x="936796" y="1570717"/>
                      <a:pt x="929268" y="1582740"/>
                      <a:pt x="928192" y="1589181"/>
                    </a:cubicBezTo>
                    <a:cubicBezTo>
                      <a:pt x="927332" y="1594226"/>
                      <a:pt x="928837" y="1597769"/>
                      <a:pt x="931419" y="1599701"/>
                    </a:cubicBezTo>
                    <a:cubicBezTo>
                      <a:pt x="933032" y="1600989"/>
                      <a:pt x="935398" y="1602063"/>
                      <a:pt x="938732" y="1601848"/>
                    </a:cubicBezTo>
                    <a:cubicBezTo>
                      <a:pt x="942495" y="1601633"/>
                      <a:pt x="945399" y="1598520"/>
                      <a:pt x="945291" y="1594763"/>
                    </a:cubicBezTo>
                    <a:cubicBezTo>
                      <a:pt x="945184" y="1592616"/>
                      <a:pt x="944109" y="1590899"/>
                      <a:pt x="942710" y="1589718"/>
                    </a:cubicBezTo>
                    <a:cubicBezTo>
                      <a:pt x="943678" y="1587141"/>
                      <a:pt x="945399" y="1584136"/>
                      <a:pt x="947012" y="1581023"/>
                    </a:cubicBezTo>
                    <a:cubicBezTo>
                      <a:pt x="949701" y="1575762"/>
                      <a:pt x="952174" y="1570287"/>
                      <a:pt x="953035" y="1566316"/>
                    </a:cubicBezTo>
                    <a:cubicBezTo>
                      <a:pt x="955400" y="1553756"/>
                      <a:pt x="957766" y="1541196"/>
                      <a:pt x="959810" y="1528636"/>
                    </a:cubicBezTo>
                    <a:cubicBezTo>
                      <a:pt x="961315" y="1520156"/>
                      <a:pt x="962606" y="1511675"/>
                      <a:pt x="963788" y="1503302"/>
                    </a:cubicBezTo>
                    <a:cubicBezTo>
                      <a:pt x="966370" y="1483335"/>
                      <a:pt x="968736" y="1463368"/>
                      <a:pt x="969811" y="1443401"/>
                    </a:cubicBezTo>
                    <a:cubicBezTo>
                      <a:pt x="970671" y="1430090"/>
                      <a:pt x="970886" y="1416671"/>
                      <a:pt x="970779" y="1403253"/>
                    </a:cubicBezTo>
                    <a:cubicBezTo>
                      <a:pt x="970241" y="1369867"/>
                      <a:pt x="966907" y="1336589"/>
                      <a:pt x="960455" y="1303311"/>
                    </a:cubicBezTo>
                    <a:cubicBezTo>
                      <a:pt x="959702" y="1299446"/>
                      <a:pt x="956046" y="1296762"/>
                      <a:pt x="952174" y="1297514"/>
                    </a:cubicBezTo>
                    <a:close/>
                    <a:moveTo>
                      <a:pt x="371666" y="1617306"/>
                    </a:moveTo>
                    <a:cubicBezTo>
                      <a:pt x="373601" y="1620742"/>
                      <a:pt x="377903" y="1621922"/>
                      <a:pt x="381344" y="1619990"/>
                    </a:cubicBezTo>
                    <a:cubicBezTo>
                      <a:pt x="423931" y="1596803"/>
                      <a:pt x="467377" y="1575977"/>
                      <a:pt x="511469" y="1556762"/>
                    </a:cubicBezTo>
                    <a:cubicBezTo>
                      <a:pt x="529214" y="1549140"/>
                      <a:pt x="546958" y="1541733"/>
                      <a:pt x="564918" y="1534648"/>
                    </a:cubicBezTo>
                    <a:cubicBezTo>
                      <a:pt x="591588" y="1524020"/>
                      <a:pt x="618688" y="1513930"/>
                      <a:pt x="646326" y="1505020"/>
                    </a:cubicBezTo>
                    <a:cubicBezTo>
                      <a:pt x="652779" y="1502873"/>
                      <a:pt x="708055" y="1480973"/>
                      <a:pt x="731177" y="1476357"/>
                    </a:cubicBezTo>
                    <a:cubicBezTo>
                      <a:pt x="732682" y="1476035"/>
                      <a:pt x="734510" y="1475391"/>
                      <a:pt x="735693" y="1475177"/>
                    </a:cubicBezTo>
                    <a:cubicBezTo>
                      <a:pt x="735263" y="1474854"/>
                      <a:pt x="734941" y="1474425"/>
                      <a:pt x="734725" y="1474210"/>
                    </a:cubicBezTo>
                    <a:cubicBezTo>
                      <a:pt x="735048" y="1474640"/>
                      <a:pt x="735478" y="1474854"/>
                      <a:pt x="735908" y="1475177"/>
                    </a:cubicBezTo>
                    <a:cubicBezTo>
                      <a:pt x="736554" y="1475069"/>
                      <a:pt x="737091" y="1475177"/>
                      <a:pt x="736984" y="1475606"/>
                    </a:cubicBezTo>
                    <a:lnTo>
                      <a:pt x="736984" y="1475820"/>
                    </a:lnTo>
                    <a:cubicBezTo>
                      <a:pt x="739350" y="1476894"/>
                      <a:pt x="742361" y="1476464"/>
                      <a:pt x="744404" y="1474532"/>
                    </a:cubicBezTo>
                    <a:cubicBezTo>
                      <a:pt x="747200" y="1471956"/>
                      <a:pt x="747308" y="1467662"/>
                      <a:pt x="744727" y="1464871"/>
                    </a:cubicBezTo>
                    <a:cubicBezTo>
                      <a:pt x="743544" y="1463583"/>
                      <a:pt x="741716" y="1462509"/>
                      <a:pt x="738812" y="1462080"/>
                    </a:cubicBezTo>
                    <a:cubicBezTo>
                      <a:pt x="735156" y="1461436"/>
                      <a:pt x="727735" y="1462509"/>
                      <a:pt x="718271" y="1464656"/>
                    </a:cubicBezTo>
                    <a:cubicBezTo>
                      <a:pt x="691601" y="1471097"/>
                      <a:pt x="646972" y="1486877"/>
                      <a:pt x="641164" y="1488595"/>
                    </a:cubicBezTo>
                    <a:cubicBezTo>
                      <a:pt x="612881" y="1496968"/>
                      <a:pt x="585135" y="1506200"/>
                      <a:pt x="557820" y="1516720"/>
                    </a:cubicBezTo>
                    <a:cubicBezTo>
                      <a:pt x="539645" y="1523806"/>
                      <a:pt x="521578" y="1531427"/>
                      <a:pt x="503834" y="1539478"/>
                    </a:cubicBezTo>
                    <a:cubicBezTo>
                      <a:pt x="459527" y="1559660"/>
                      <a:pt x="416618" y="1582847"/>
                      <a:pt x="374354" y="1607645"/>
                    </a:cubicBezTo>
                    <a:cubicBezTo>
                      <a:pt x="370913" y="1609577"/>
                      <a:pt x="369730" y="1613871"/>
                      <a:pt x="371666" y="1617306"/>
                    </a:cubicBezTo>
                    <a:close/>
                    <a:moveTo>
                      <a:pt x="735693" y="1475177"/>
                    </a:moveTo>
                    <a:cubicBezTo>
                      <a:pt x="736231" y="1475820"/>
                      <a:pt x="736769" y="1476250"/>
                      <a:pt x="736984" y="1475820"/>
                    </a:cubicBezTo>
                    <a:cubicBezTo>
                      <a:pt x="736554" y="1475606"/>
                      <a:pt x="736231" y="1475391"/>
                      <a:pt x="735908" y="1475177"/>
                    </a:cubicBezTo>
                    <a:lnTo>
                      <a:pt x="735693" y="1475177"/>
                    </a:lnTo>
                    <a:close/>
                    <a:moveTo>
                      <a:pt x="1401589" y="1309430"/>
                    </a:moveTo>
                    <a:lnTo>
                      <a:pt x="1385566" y="1291825"/>
                    </a:lnTo>
                    <a:cubicBezTo>
                      <a:pt x="1377608" y="1283666"/>
                      <a:pt x="1369220" y="1276044"/>
                      <a:pt x="1360509" y="1268852"/>
                    </a:cubicBezTo>
                    <a:cubicBezTo>
                      <a:pt x="1351905" y="1261552"/>
                      <a:pt x="1342872" y="1254789"/>
                      <a:pt x="1333731" y="1248241"/>
                    </a:cubicBezTo>
                    <a:cubicBezTo>
                      <a:pt x="1319213" y="1237935"/>
                      <a:pt x="1305232" y="1229240"/>
                      <a:pt x="1291144" y="1222048"/>
                    </a:cubicBezTo>
                    <a:cubicBezTo>
                      <a:pt x="1275766" y="1214211"/>
                      <a:pt x="1260495" y="1207985"/>
                      <a:pt x="1244794" y="1202939"/>
                    </a:cubicBezTo>
                    <a:cubicBezTo>
                      <a:pt x="1215005" y="1193278"/>
                      <a:pt x="1183818" y="1188018"/>
                      <a:pt x="1147900" y="1183187"/>
                    </a:cubicBezTo>
                    <a:cubicBezTo>
                      <a:pt x="1144028" y="1182543"/>
                      <a:pt x="1140372" y="1185227"/>
                      <a:pt x="1139726" y="1189092"/>
                    </a:cubicBezTo>
                    <a:cubicBezTo>
                      <a:pt x="1139081" y="1192956"/>
                      <a:pt x="1141769" y="1196606"/>
                      <a:pt x="1145641" y="1197250"/>
                    </a:cubicBezTo>
                    <a:cubicBezTo>
                      <a:pt x="1180269" y="1203476"/>
                      <a:pt x="1210166" y="1210347"/>
                      <a:pt x="1238879" y="1220545"/>
                    </a:cubicBezTo>
                    <a:cubicBezTo>
                      <a:pt x="1253505" y="1225698"/>
                      <a:pt x="1267808" y="1231816"/>
                      <a:pt x="1282326" y="1239224"/>
                    </a:cubicBezTo>
                    <a:cubicBezTo>
                      <a:pt x="1295769" y="1245986"/>
                      <a:pt x="1309319" y="1253715"/>
                      <a:pt x="1323407" y="1263162"/>
                    </a:cubicBezTo>
                    <a:cubicBezTo>
                      <a:pt x="1332441" y="1269174"/>
                      <a:pt x="1341366" y="1275400"/>
                      <a:pt x="1349970" y="1282056"/>
                    </a:cubicBezTo>
                    <a:cubicBezTo>
                      <a:pt x="1358573" y="1288604"/>
                      <a:pt x="1366854" y="1295474"/>
                      <a:pt x="1374812" y="1302881"/>
                    </a:cubicBezTo>
                    <a:lnTo>
                      <a:pt x="1390943" y="1318769"/>
                    </a:lnTo>
                    <a:cubicBezTo>
                      <a:pt x="1391803" y="1319628"/>
                      <a:pt x="1393954" y="1321668"/>
                      <a:pt x="1395460" y="1323278"/>
                    </a:cubicBezTo>
                    <a:cubicBezTo>
                      <a:pt x="1395567" y="1323922"/>
                      <a:pt x="1395782" y="1324458"/>
                      <a:pt x="1396105" y="1324995"/>
                    </a:cubicBezTo>
                    <a:cubicBezTo>
                      <a:pt x="1395997" y="1324673"/>
                      <a:pt x="1395997" y="1324458"/>
                      <a:pt x="1395997" y="1324458"/>
                    </a:cubicBezTo>
                    <a:cubicBezTo>
                      <a:pt x="1395997" y="1324351"/>
                      <a:pt x="1395997" y="1324137"/>
                      <a:pt x="1396105" y="1324029"/>
                    </a:cubicBezTo>
                    <a:cubicBezTo>
                      <a:pt x="1396750" y="1324888"/>
                      <a:pt x="1397073" y="1325639"/>
                      <a:pt x="1396643" y="1325961"/>
                    </a:cubicBezTo>
                    <a:lnTo>
                      <a:pt x="1397503" y="1327035"/>
                    </a:lnTo>
                    <a:cubicBezTo>
                      <a:pt x="1398256" y="1327894"/>
                      <a:pt x="1398901" y="1328216"/>
                      <a:pt x="1399224" y="1328431"/>
                    </a:cubicBezTo>
                    <a:cubicBezTo>
                      <a:pt x="1400944" y="1329504"/>
                      <a:pt x="1402558" y="1329397"/>
                      <a:pt x="1403525" y="1329289"/>
                    </a:cubicBezTo>
                    <a:cubicBezTo>
                      <a:pt x="1405891" y="1328967"/>
                      <a:pt x="1407504" y="1327679"/>
                      <a:pt x="1408687" y="1325639"/>
                    </a:cubicBezTo>
                    <a:cubicBezTo>
                      <a:pt x="1409117" y="1324781"/>
                      <a:pt x="1409870" y="1323063"/>
                      <a:pt x="1409117" y="1320487"/>
                    </a:cubicBezTo>
                    <a:cubicBezTo>
                      <a:pt x="1409117" y="1320272"/>
                      <a:pt x="1408795" y="1319413"/>
                      <a:pt x="1408042" y="1318232"/>
                    </a:cubicBezTo>
                    <a:cubicBezTo>
                      <a:pt x="1407074" y="1316729"/>
                      <a:pt x="1403310" y="1311362"/>
                      <a:pt x="1401589" y="1309430"/>
                    </a:cubicBezTo>
                    <a:close/>
                    <a:moveTo>
                      <a:pt x="1216296" y="867260"/>
                    </a:moveTo>
                    <a:cubicBezTo>
                      <a:pt x="1215650" y="866830"/>
                      <a:pt x="1215005" y="866723"/>
                      <a:pt x="1214683" y="868118"/>
                    </a:cubicBezTo>
                    <a:lnTo>
                      <a:pt x="1215866" y="867367"/>
                    </a:lnTo>
                    <a:cubicBezTo>
                      <a:pt x="1216081" y="867260"/>
                      <a:pt x="1216188" y="867260"/>
                      <a:pt x="1216296" y="867260"/>
                    </a:cubicBezTo>
                    <a:close/>
                    <a:moveTo>
                      <a:pt x="1216296" y="867260"/>
                    </a:moveTo>
                    <a:cubicBezTo>
                      <a:pt x="1216296" y="867260"/>
                      <a:pt x="1216403" y="867260"/>
                      <a:pt x="1216511" y="867152"/>
                    </a:cubicBezTo>
                    <a:cubicBezTo>
                      <a:pt x="1215650" y="868011"/>
                      <a:pt x="1215005" y="869085"/>
                      <a:pt x="1214683" y="870265"/>
                    </a:cubicBezTo>
                    <a:cubicBezTo>
                      <a:pt x="1214683" y="869514"/>
                      <a:pt x="1214683" y="868763"/>
                      <a:pt x="1214790" y="868118"/>
                    </a:cubicBezTo>
                    <a:cubicBezTo>
                      <a:pt x="1210488" y="870695"/>
                      <a:pt x="1202315" y="875096"/>
                      <a:pt x="1201455" y="875740"/>
                    </a:cubicBezTo>
                    <a:cubicBezTo>
                      <a:pt x="1195863" y="879497"/>
                      <a:pt x="1190593" y="883791"/>
                      <a:pt x="1185431" y="888193"/>
                    </a:cubicBezTo>
                    <a:cubicBezTo>
                      <a:pt x="1180377" y="892594"/>
                      <a:pt x="1175645" y="897210"/>
                      <a:pt x="1170806" y="901826"/>
                    </a:cubicBezTo>
                    <a:cubicBezTo>
                      <a:pt x="1161772" y="911058"/>
                      <a:pt x="1152093" y="920504"/>
                      <a:pt x="1142952" y="930810"/>
                    </a:cubicBezTo>
                    <a:cubicBezTo>
                      <a:pt x="1133919" y="940901"/>
                      <a:pt x="1125423" y="951743"/>
                      <a:pt x="1117895" y="963015"/>
                    </a:cubicBezTo>
                    <a:cubicBezTo>
                      <a:pt x="1107356" y="978688"/>
                      <a:pt x="1098968" y="995327"/>
                      <a:pt x="1093699" y="1012610"/>
                    </a:cubicBezTo>
                    <a:cubicBezTo>
                      <a:pt x="1092515" y="1016367"/>
                      <a:pt x="1094451" y="1020339"/>
                      <a:pt x="1098215" y="1021627"/>
                    </a:cubicBezTo>
                    <a:cubicBezTo>
                      <a:pt x="1101872" y="1022916"/>
                      <a:pt x="1105958" y="1020876"/>
                      <a:pt x="1107249" y="1017226"/>
                    </a:cubicBezTo>
                    <a:cubicBezTo>
                      <a:pt x="1113163" y="1001768"/>
                      <a:pt x="1122304" y="987276"/>
                      <a:pt x="1132736" y="973427"/>
                    </a:cubicBezTo>
                    <a:cubicBezTo>
                      <a:pt x="1140372" y="963122"/>
                      <a:pt x="1148867" y="953246"/>
                      <a:pt x="1157470" y="943477"/>
                    </a:cubicBezTo>
                    <a:cubicBezTo>
                      <a:pt x="1166289" y="933387"/>
                      <a:pt x="1175107" y="923403"/>
                      <a:pt x="1183711" y="914064"/>
                    </a:cubicBezTo>
                    <a:cubicBezTo>
                      <a:pt x="1188765" y="908481"/>
                      <a:pt x="1193927" y="902900"/>
                      <a:pt x="1199304" y="897639"/>
                    </a:cubicBezTo>
                    <a:cubicBezTo>
                      <a:pt x="1202960" y="894204"/>
                      <a:pt x="1206617" y="890877"/>
                      <a:pt x="1210488" y="887763"/>
                    </a:cubicBezTo>
                    <a:cubicBezTo>
                      <a:pt x="1211241" y="887119"/>
                      <a:pt x="1220060" y="881430"/>
                      <a:pt x="1223609" y="878961"/>
                    </a:cubicBezTo>
                    <a:cubicBezTo>
                      <a:pt x="1228556" y="875418"/>
                      <a:pt x="1227803" y="870051"/>
                      <a:pt x="1227587" y="869729"/>
                    </a:cubicBezTo>
                    <a:cubicBezTo>
                      <a:pt x="1226297" y="866186"/>
                      <a:pt x="1222318" y="864361"/>
                      <a:pt x="1218769" y="865757"/>
                    </a:cubicBezTo>
                    <a:cubicBezTo>
                      <a:pt x="1218124" y="865971"/>
                      <a:pt x="1217371" y="866401"/>
                      <a:pt x="1216833" y="866938"/>
                    </a:cubicBezTo>
                    <a:cubicBezTo>
                      <a:pt x="1216511" y="866508"/>
                      <a:pt x="1216511" y="867367"/>
                      <a:pt x="1216296" y="867260"/>
                    </a:cubicBezTo>
                    <a:close/>
                    <a:moveTo>
                      <a:pt x="836352" y="916533"/>
                    </a:moveTo>
                    <a:cubicBezTo>
                      <a:pt x="846461" y="933816"/>
                      <a:pt x="856247" y="951207"/>
                      <a:pt x="865066" y="968060"/>
                    </a:cubicBezTo>
                    <a:cubicBezTo>
                      <a:pt x="880767" y="997903"/>
                      <a:pt x="893671" y="1025921"/>
                      <a:pt x="901092" y="1048357"/>
                    </a:cubicBezTo>
                    <a:cubicBezTo>
                      <a:pt x="902167" y="1052222"/>
                      <a:pt x="906146" y="1054261"/>
                      <a:pt x="909910" y="1053188"/>
                    </a:cubicBezTo>
                    <a:cubicBezTo>
                      <a:pt x="913674" y="1052007"/>
                      <a:pt x="915825" y="1048035"/>
                      <a:pt x="914749" y="1044278"/>
                    </a:cubicBezTo>
                    <a:cubicBezTo>
                      <a:pt x="908190" y="1020769"/>
                      <a:pt x="896683" y="991140"/>
                      <a:pt x="881519" y="959794"/>
                    </a:cubicBezTo>
                    <a:cubicBezTo>
                      <a:pt x="873024" y="942404"/>
                      <a:pt x="863453" y="924369"/>
                      <a:pt x="852914" y="906764"/>
                    </a:cubicBezTo>
                    <a:cubicBezTo>
                      <a:pt x="840008" y="884972"/>
                      <a:pt x="825705" y="863610"/>
                      <a:pt x="811080" y="844072"/>
                    </a:cubicBezTo>
                    <a:cubicBezTo>
                      <a:pt x="794734" y="821958"/>
                      <a:pt x="777849" y="802314"/>
                      <a:pt x="761718" y="786641"/>
                    </a:cubicBezTo>
                    <a:cubicBezTo>
                      <a:pt x="759137" y="783957"/>
                      <a:pt x="754728" y="783957"/>
                      <a:pt x="752040" y="786533"/>
                    </a:cubicBezTo>
                    <a:cubicBezTo>
                      <a:pt x="749351" y="789217"/>
                      <a:pt x="749351" y="793511"/>
                      <a:pt x="751932" y="796195"/>
                    </a:cubicBezTo>
                    <a:cubicBezTo>
                      <a:pt x="766773" y="812082"/>
                      <a:pt x="782044" y="832049"/>
                      <a:pt x="797099" y="854056"/>
                    </a:cubicBezTo>
                    <a:cubicBezTo>
                      <a:pt x="810650" y="873701"/>
                      <a:pt x="823770" y="895063"/>
                      <a:pt x="836352" y="916533"/>
                    </a:cubicBezTo>
                    <a:close/>
                    <a:moveTo>
                      <a:pt x="1537952" y="2093721"/>
                    </a:moveTo>
                    <a:cubicBezTo>
                      <a:pt x="1527735" y="2073969"/>
                      <a:pt x="1519670" y="2048741"/>
                      <a:pt x="1512357" y="2034249"/>
                    </a:cubicBezTo>
                    <a:cubicBezTo>
                      <a:pt x="1485472" y="1980682"/>
                      <a:pt x="1461813" y="1925612"/>
                      <a:pt x="1436218" y="1871508"/>
                    </a:cubicBezTo>
                    <a:cubicBezTo>
                      <a:pt x="1429765" y="1857875"/>
                      <a:pt x="1423205" y="1844349"/>
                      <a:pt x="1416430" y="1830823"/>
                    </a:cubicBezTo>
                    <a:cubicBezTo>
                      <a:pt x="1380511" y="1759973"/>
                      <a:pt x="1344485" y="1689123"/>
                      <a:pt x="1307598" y="1618809"/>
                    </a:cubicBezTo>
                    <a:cubicBezTo>
                      <a:pt x="1270712" y="1548388"/>
                      <a:pt x="1232857" y="1478611"/>
                      <a:pt x="1194572" y="1408835"/>
                    </a:cubicBezTo>
                    <a:cubicBezTo>
                      <a:pt x="1171558" y="1367076"/>
                      <a:pt x="1144781" y="1326605"/>
                      <a:pt x="1120476" y="1285169"/>
                    </a:cubicBezTo>
                    <a:cubicBezTo>
                      <a:pt x="1110152" y="1267564"/>
                      <a:pt x="1100259" y="1249744"/>
                      <a:pt x="1091225" y="1231495"/>
                    </a:cubicBezTo>
                    <a:cubicBezTo>
                      <a:pt x="1089504" y="1227952"/>
                      <a:pt x="1085310" y="1226449"/>
                      <a:pt x="1081761" y="1228167"/>
                    </a:cubicBezTo>
                    <a:cubicBezTo>
                      <a:pt x="1078212" y="1229884"/>
                      <a:pt x="1076707" y="1234178"/>
                      <a:pt x="1078428" y="1237721"/>
                    </a:cubicBezTo>
                    <a:cubicBezTo>
                      <a:pt x="1087246" y="1256399"/>
                      <a:pt x="1097033" y="1274649"/>
                      <a:pt x="1107249" y="1292791"/>
                    </a:cubicBezTo>
                    <a:cubicBezTo>
                      <a:pt x="1130908" y="1334442"/>
                      <a:pt x="1157040" y="1375020"/>
                      <a:pt x="1179409" y="1417101"/>
                    </a:cubicBezTo>
                    <a:cubicBezTo>
                      <a:pt x="1185001" y="1427514"/>
                      <a:pt x="1190486" y="1438034"/>
                      <a:pt x="1195970" y="1448554"/>
                    </a:cubicBezTo>
                    <a:cubicBezTo>
                      <a:pt x="1194680" y="1446085"/>
                      <a:pt x="1192529" y="1443830"/>
                      <a:pt x="1188443" y="1443079"/>
                    </a:cubicBezTo>
                    <a:cubicBezTo>
                      <a:pt x="1184679" y="1442435"/>
                      <a:pt x="1181130" y="1444797"/>
                      <a:pt x="1180377" y="1448447"/>
                    </a:cubicBezTo>
                    <a:cubicBezTo>
                      <a:pt x="1179947" y="1450916"/>
                      <a:pt x="1180700" y="1453170"/>
                      <a:pt x="1182313" y="1454780"/>
                    </a:cubicBezTo>
                    <a:cubicBezTo>
                      <a:pt x="1181130" y="1456820"/>
                      <a:pt x="1178871" y="1460684"/>
                      <a:pt x="1177043" y="1463261"/>
                    </a:cubicBezTo>
                    <a:cubicBezTo>
                      <a:pt x="1173602" y="1468199"/>
                      <a:pt x="1170376" y="1473244"/>
                      <a:pt x="1168978" y="1477216"/>
                    </a:cubicBezTo>
                    <a:cubicBezTo>
                      <a:pt x="1164353" y="1490527"/>
                      <a:pt x="1159729" y="1503839"/>
                      <a:pt x="1155427" y="1517364"/>
                    </a:cubicBezTo>
                    <a:cubicBezTo>
                      <a:pt x="1152524" y="1526382"/>
                      <a:pt x="1149835" y="1535506"/>
                      <a:pt x="1147254" y="1544631"/>
                    </a:cubicBezTo>
                    <a:cubicBezTo>
                      <a:pt x="1141769" y="1564920"/>
                      <a:pt x="1136392" y="1585424"/>
                      <a:pt x="1131876" y="1606035"/>
                    </a:cubicBezTo>
                    <a:cubicBezTo>
                      <a:pt x="1128865" y="1619883"/>
                      <a:pt x="1126284" y="1633731"/>
                      <a:pt x="1123918" y="1647686"/>
                    </a:cubicBezTo>
                    <a:cubicBezTo>
                      <a:pt x="1118218" y="1682575"/>
                      <a:pt x="1114562" y="1717785"/>
                      <a:pt x="1113378" y="1753102"/>
                    </a:cubicBezTo>
                    <a:cubicBezTo>
                      <a:pt x="1113163" y="1756967"/>
                      <a:pt x="1116175" y="1760402"/>
                      <a:pt x="1120154" y="1760617"/>
                    </a:cubicBezTo>
                    <a:cubicBezTo>
                      <a:pt x="1124025" y="1760832"/>
                      <a:pt x="1127359" y="1757719"/>
                      <a:pt x="1127574" y="1753854"/>
                    </a:cubicBezTo>
                    <a:cubicBezTo>
                      <a:pt x="1129725" y="1726158"/>
                      <a:pt x="1133704" y="1698784"/>
                      <a:pt x="1138436" y="1671410"/>
                    </a:cubicBezTo>
                    <a:cubicBezTo>
                      <a:pt x="1142092" y="1650906"/>
                      <a:pt x="1146394" y="1630510"/>
                      <a:pt x="1150803" y="1610221"/>
                    </a:cubicBezTo>
                    <a:cubicBezTo>
                      <a:pt x="1155212" y="1589718"/>
                      <a:pt x="1159729" y="1569321"/>
                      <a:pt x="1164783" y="1549140"/>
                    </a:cubicBezTo>
                    <a:cubicBezTo>
                      <a:pt x="1167579" y="1537868"/>
                      <a:pt x="1170591" y="1526704"/>
                      <a:pt x="1173709" y="1515540"/>
                    </a:cubicBezTo>
                    <a:cubicBezTo>
                      <a:pt x="1176935" y="1504268"/>
                      <a:pt x="1180162" y="1493104"/>
                      <a:pt x="1183603" y="1481940"/>
                    </a:cubicBezTo>
                    <a:cubicBezTo>
                      <a:pt x="1184679" y="1478290"/>
                      <a:pt x="1188012" y="1473459"/>
                      <a:pt x="1190808" y="1468950"/>
                    </a:cubicBezTo>
                    <a:cubicBezTo>
                      <a:pt x="1193605" y="1464441"/>
                      <a:pt x="1195970" y="1460147"/>
                      <a:pt x="1196723" y="1456927"/>
                    </a:cubicBezTo>
                    <a:cubicBezTo>
                      <a:pt x="1197583" y="1453492"/>
                      <a:pt x="1197261" y="1450808"/>
                      <a:pt x="1196078" y="1448661"/>
                    </a:cubicBezTo>
                    <a:cubicBezTo>
                      <a:pt x="1220382" y="1494177"/>
                      <a:pt x="1244472" y="1539800"/>
                      <a:pt x="1268453" y="1585531"/>
                    </a:cubicBezTo>
                    <a:cubicBezTo>
                      <a:pt x="1278347" y="1604424"/>
                      <a:pt x="1288133" y="1623318"/>
                      <a:pt x="1298027" y="1642104"/>
                    </a:cubicBezTo>
                    <a:cubicBezTo>
                      <a:pt x="1297167" y="1640923"/>
                      <a:pt x="1296414" y="1639635"/>
                      <a:pt x="1295016" y="1639206"/>
                    </a:cubicBezTo>
                    <a:cubicBezTo>
                      <a:pt x="1293403" y="1638562"/>
                      <a:pt x="1291037" y="1638132"/>
                      <a:pt x="1287811" y="1639420"/>
                    </a:cubicBezTo>
                    <a:cubicBezTo>
                      <a:pt x="1284262" y="1640816"/>
                      <a:pt x="1282541" y="1644788"/>
                      <a:pt x="1283939" y="1648330"/>
                    </a:cubicBezTo>
                    <a:cubicBezTo>
                      <a:pt x="1284262" y="1649189"/>
                      <a:pt x="1284692" y="1649833"/>
                      <a:pt x="1285230" y="1650477"/>
                    </a:cubicBezTo>
                    <a:cubicBezTo>
                      <a:pt x="1282864" y="1657025"/>
                      <a:pt x="1277702" y="1666794"/>
                      <a:pt x="1276626" y="1672269"/>
                    </a:cubicBezTo>
                    <a:lnTo>
                      <a:pt x="1265227" y="1733780"/>
                    </a:lnTo>
                    <a:cubicBezTo>
                      <a:pt x="1262538" y="1748916"/>
                      <a:pt x="1259958" y="1763945"/>
                      <a:pt x="1258022" y="1778974"/>
                    </a:cubicBezTo>
                    <a:cubicBezTo>
                      <a:pt x="1256086" y="1794110"/>
                      <a:pt x="1254688" y="1809354"/>
                      <a:pt x="1253827" y="1824597"/>
                    </a:cubicBezTo>
                    <a:cubicBezTo>
                      <a:pt x="1252322" y="1854977"/>
                      <a:pt x="1253075" y="1885464"/>
                      <a:pt x="1256194" y="1916380"/>
                    </a:cubicBezTo>
                    <a:cubicBezTo>
                      <a:pt x="1256516" y="1920245"/>
                      <a:pt x="1259958" y="1923251"/>
                      <a:pt x="1263829" y="1922928"/>
                    </a:cubicBezTo>
                    <a:cubicBezTo>
                      <a:pt x="1267808" y="1922607"/>
                      <a:pt x="1270712" y="1919171"/>
                      <a:pt x="1270389" y="1915307"/>
                    </a:cubicBezTo>
                    <a:cubicBezTo>
                      <a:pt x="1269099" y="1891153"/>
                      <a:pt x="1269636" y="1867322"/>
                      <a:pt x="1271142" y="1843705"/>
                    </a:cubicBezTo>
                    <a:cubicBezTo>
                      <a:pt x="1272217" y="1825885"/>
                      <a:pt x="1274046" y="1808065"/>
                      <a:pt x="1276089" y="1790245"/>
                    </a:cubicBezTo>
                    <a:cubicBezTo>
                      <a:pt x="1278132" y="1772533"/>
                      <a:pt x="1280283" y="1754713"/>
                      <a:pt x="1283187" y="1736785"/>
                    </a:cubicBezTo>
                    <a:lnTo>
                      <a:pt x="1291790" y="1674845"/>
                    </a:lnTo>
                    <a:cubicBezTo>
                      <a:pt x="1292542" y="1669585"/>
                      <a:pt x="1297059" y="1660246"/>
                      <a:pt x="1298995" y="1654127"/>
                    </a:cubicBezTo>
                    <a:cubicBezTo>
                      <a:pt x="1300178" y="1649833"/>
                      <a:pt x="1300070" y="1646935"/>
                      <a:pt x="1299425" y="1644895"/>
                    </a:cubicBezTo>
                    <a:cubicBezTo>
                      <a:pt x="1311147" y="1667331"/>
                      <a:pt x="1322869" y="1689659"/>
                      <a:pt x="1334591" y="1712095"/>
                    </a:cubicBezTo>
                    <a:cubicBezTo>
                      <a:pt x="1356530" y="1754391"/>
                      <a:pt x="1378575" y="1796579"/>
                      <a:pt x="1400407" y="1838982"/>
                    </a:cubicBezTo>
                    <a:cubicBezTo>
                      <a:pt x="1427937" y="1892227"/>
                      <a:pt x="1452349" y="1946975"/>
                      <a:pt x="1478589" y="2000757"/>
                    </a:cubicBezTo>
                    <a:cubicBezTo>
                      <a:pt x="1485257" y="2014283"/>
                      <a:pt x="1492032" y="2027701"/>
                      <a:pt x="1498915" y="2041120"/>
                    </a:cubicBezTo>
                    <a:cubicBezTo>
                      <a:pt x="1506442" y="2055504"/>
                      <a:pt x="1514939" y="2080624"/>
                      <a:pt x="1525478" y="2100269"/>
                    </a:cubicBezTo>
                    <a:cubicBezTo>
                      <a:pt x="1530854" y="2110252"/>
                      <a:pt x="1536769" y="2118948"/>
                      <a:pt x="1543329" y="2124530"/>
                    </a:cubicBezTo>
                    <a:cubicBezTo>
                      <a:pt x="1546125" y="2126999"/>
                      <a:pt x="1550427" y="2126784"/>
                      <a:pt x="1552900" y="2123886"/>
                    </a:cubicBezTo>
                    <a:cubicBezTo>
                      <a:pt x="1555481" y="2121095"/>
                      <a:pt x="1555158" y="2116801"/>
                      <a:pt x="1552363" y="2114332"/>
                    </a:cubicBezTo>
                    <a:cubicBezTo>
                      <a:pt x="1546985" y="2109501"/>
                      <a:pt x="1542254" y="2102094"/>
                      <a:pt x="1537952" y="2093721"/>
                    </a:cubicBezTo>
                    <a:close/>
                    <a:moveTo>
                      <a:pt x="1534726" y="1821055"/>
                    </a:moveTo>
                    <a:cubicBezTo>
                      <a:pt x="1537737" y="1823309"/>
                      <a:pt x="1542039" y="1822665"/>
                      <a:pt x="1544297" y="1819659"/>
                    </a:cubicBezTo>
                    <a:cubicBezTo>
                      <a:pt x="1545372" y="1818371"/>
                      <a:pt x="1545910" y="1816546"/>
                      <a:pt x="1545695" y="1814184"/>
                    </a:cubicBezTo>
                    <a:cubicBezTo>
                      <a:pt x="1545587" y="1812467"/>
                      <a:pt x="1544189" y="1809139"/>
                      <a:pt x="1541071" y="1805167"/>
                    </a:cubicBezTo>
                    <a:cubicBezTo>
                      <a:pt x="1530747" y="1791855"/>
                      <a:pt x="1498592" y="1762227"/>
                      <a:pt x="1496011" y="1759758"/>
                    </a:cubicBezTo>
                    <a:cubicBezTo>
                      <a:pt x="1480095" y="1744515"/>
                      <a:pt x="1463963" y="1729379"/>
                      <a:pt x="1447402" y="1714779"/>
                    </a:cubicBezTo>
                    <a:cubicBezTo>
                      <a:pt x="1436218" y="1705118"/>
                      <a:pt x="1424926" y="1695671"/>
                      <a:pt x="1413419" y="1686546"/>
                    </a:cubicBezTo>
                    <a:cubicBezTo>
                      <a:pt x="1384598" y="1663466"/>
                      <a:pt x="1354594" y="1642104"/>
                      <a:pt x="1324052" y="1621600"/>
                    </a:cubicBezTo>
                    <a:cubicBezTo>
                      <a:pt x="1320826" y="1619346"/>
                      <a:pt x="1316309" y="1620097"/>
                      <a:pt x="1314051" y="1623318"/>
                    </a:cubicBezTo>
                    <a:cubicBezTo>
                      <a:pt x="1311792" y="1626538"/>
                      <a:pt x="1312653" y="1631047"/>
                      <a:pt x="1315879" y="1633301"/>
                    </a:cubicBezTo>
                    <a:cubicBezTo>
                      <a:pt x="1339323" y="1650477"/>
                      <a:pt x="1362014" y="1668726"/>
                      <a:pt x="1384598" y="1687190"/>
                    </a:cubicBezTo>
                    <a:cubicBezTo>
                      <a:pt x="1398148" y="1698247"/>
                      <a:pt x="1411484" y="1709626"/>
                      <a:pt x="1424818" y="1720898"/>
                    </a:cubicBezTo>
                    <a:cubicBezTo>
                      <a:pt x="1444929" y="1737752"/>
                      <a:pt x="1464931" y="1754713"/>
                      <a:pt x="1484396" y="1772211"/>
                    </a:cubicBezTo>
                    <a:cubicBezTo>
                      <a:pt x="1486978" y="1774572"/>
                      <a:pt x="1519563" y="1801624"/>
                      <a:pt x="1530209" y="1814077"/>
                    </a:cubicBezTo>
                    <a:cubicBezTo>
                      <a:pt x="1530747" y="1814614"/>
                      <a:pt x="1531392" y="1815150"/>
                      <a:pt x="1531930" y="1815687"/>
                    </a:cubicBezTo>
                    <a:cubicBezTo>
                      <a:pt x="1532467" y="1816224"/>
                      <a:pt x="1532682" y="1816546"/>
                      <a:pt x="1532360" y="1816761"/>
                    </a:cubicBezTo>
                    <a:cubicBezTo>
                      <a:pt x="1532252" y="1816761"/>
                      <a:pt x="1532145" y="1816868"/>
                      <a:pt x="1532037" y="1816761"/>
                    </a:cubicBezTo>
                    <a:cubicBezTo>
                      <a:pt x="1532360" y="1818478"/>
                      <a:pt x="1533220" y="1819981"/>
                      <a:pt x="1534726" y="1821055"/>
                    </a:cubicBezTo>
                    <a:close/>
                    <a:moveTo>
                      <a:pt x="1430518" y="1528207"/>
                    </a:moveTo>
                    <a:cubicBezTo>
                      <a:pt x="1407720" y="1512104"/>
                      <a:pt x="1384813" y="1496324"/>
                      <a:pt x="1360616" y="1483120"/>
                    </a:cubicBezTo>
                    <a:cubicBezTo>
                      <a:pt x="1320181" y="1460899"/>
                      <a:pt x="1276626" y="1445334"/>
                      <a:pt x="1226727" y="1442864"/>
                    </a:cubicBezTo>
                    <a:cubicBezTo>
                      <a:pt x="1222856" y="1442650"/>
                      <a:pt x="1219414" y="1445655"/>
                      <a:pt x="1219092" y="1449520"/>
                    </a:cubicBezTo>
                    <a:cubicBezTo>
                      <a:pt x="1218877" y="1453492"/>
                      <a:pt x="1221888" y="1456820"/>
                      <a:pt x="1225759" y="1457142"/>
                    </a:cubicBezTo>
                    <a:cubicBezTo>
                      <a:pt x="1260925" y="1460147"/>
                      <a:pt x="1292220" y="1470346"/>
                      <a:pt x="1321471" y="1484194"/>
                    </a:cubicBezTo>
                    <a:cubicBezTo>
                      <a:pt x="1338570" y="1492245"/>
                      <a:pt x="1354917" y="1501584"/>
                      <a:pt x="1370940" y="1511460"/>
                    </a:cubicBezTo>
                    <a:cubicBezTo>
                      <a:pt x="1381694" y="1518116"/>
                      <a:pt x="1392341" y="1524879"/>
                      <a:pt x="1402987" y="1531857"/>
                    </a:cubicBezTo>
                    <a:cubicBezTo>
                      <a:pt x="1443315" y="1558372"/>
                      <a:pt x="1482891" y="1586712"/>
                      <a:pt x="1525907" y="1608396"/>
                    </a:cubicBezTo>
                    <a:cubicBezTo>
                      <a:pt x="1529241" y="1610221"/>
                      <a:pt x="1533328" y="1608933"/>
                      <a:pt x="1535156" y="1605605"/>
                    </a:cubicBezTo>
                    <a:cubicBezTo>
                      <a:pt x="1536876" y="1602277"/>
                      <a:pt x="1535586" y="1598198"/>
                      <a:pt x="1532252" y="1596373"/>
                    </a:cubicBezTo>
                    <a:cubicBezTo>
                      <a:pt x="1496656" y="1576729"/>
                      <a:pt x="1463856" y="1551823"/>
                      <a:pt x="1430518" y="1528207"/>
                    </a:cubicBezTo>
                    <a:close/>
                    <a:moveTo>
                      <a:pt x="1402450" y="1377918"/>
                    </a:moveTo>
                    <a:cubicBezTo>
                      <a:pt x="1382447" y="1367076"/>
                      <a:pt x="1360294" y="1350437"/>
                      <a:pt x="1345560" y="1343781"/>
                    </a:cubicBezTo>
                    <a:cubicBezTo>
                      <a:pt x="1333946" y="1338628"/>
                      <a:pt x="1322331" y="1333905"/>
                      <a:pt x="1310609" y="1329611"/>
                    </a:cubicBezTo>
                    <a:cubicBezTo>
                      <a:pt x="1298780" y="1325318"/>
                      <a:pt x="1286843" y="1321560"/>
                      <a:pt x="1274798" y="1318125"/>
                    </a:cubicBezTo>
                    <a:cubicBezTo>
                      <a:pt x="1260388" y="1314046"/>
                      <a:pt x="1245762" y="1310503"/>
                      <a:pt x="1231136" y="1307390"/>
                    </a:cubicBezTo>
                    <a:cubicBezTo>
                      <a:pt x="1209306" y="1302667"/>
                      <a:pt x="1187152" y="1299017"/>
                      <a:pt x="1164891" y="1295582"/>
                    </a:cubicBezTo>
                    <a:cubicBezTo>
                      <a:pt x="1161019" y="1294938"/>
                      <a:pt x="1157255" y="1297514"/>
                      <a:pt x="1156610" y="1301378"/>
                    </a:cubicBezTo>
                    <a:cubicBezTo>
                      <a:pt x="1155965" y="1305243"/>
                      <a:pt x="1158546" y="1308893"/>
                      <a:pt x="1162417" y="1309644"/>
                    </a:cubicBezTo>
                    <a:cubicBezTo>
                      <a:pt x="1192744" y="1315763"/>
                      <a:pt x="1222425" y="1322848"/>
                      <a:pt x="1251892" y="1331221"/>
                    </a:cubicBezTo>
                    <a:cubicBezTo>
                      <a:pt x="1263614" y="1334549"/>
                      <a:pt x="1275228" y="1338199"/>
                      <a:pt x="1286843" y="1341956"/>
                    </a:cubicBezTo>
                    <a:cubicBezTo>
                      <a:pt x="1304157" y="1347431"/>
                      <a:pt x="1321471" y="1353335"/>
                      <a:pt x="1338463" y="1360421"/>
                    </a:cubicBezTo>
                    <a:cubicBezTo>
                      <a:pt x="1353196" y="1366325"/>
                      <a:pt x="1375457" y="1381783"/>
                      <a:pt x="1395567" y="1391337"/>
                    </a:cubicBezTo>
                    <a:cubicBezTo>
                      <a:pt x="1406321" y="1396490"/>
                      <a:pt x="1416645" y="1400140"/>
                      <a:pt x="1425034" y="1400461"/>
                    </a:cubicBezTo>
                    <a:cubicBezTo>
                      <a:pt x="1428798" y="1400676"/>
                      <a:pt x="1432131" y="1397885"/>
                      <a:pt x="1432346" y="1394128"/>
                    </a:cubicBezTo>
                    <a:cubicBezTo>
                      <a:pt x="1432562" y="1390371"/>
                      <a:pt x="1429765" y="1387043"/>
                      <a:pt x="1426001" y="1386828"/>
                    </a:cubicBezTo>
                    <a:cubicBezTo>
                      <a:pt x="1419119" y="1386184"/>
                      <a:pt x="1411053" y="1382534"/>
                      <a:pt x="1402450" y="1377918"/>
                    </a:cubicBezTo>
                    <a:close/>
                    <a:moveTo>
                      <a:pt x="1379866" y="1856694"/>
                    </a:moveTo>
                    <a:lnTo>
                      <a:pt x="1380189" y="1857338"/>
                    </a:lnTo>
                    <a:cubicBezTo>
                      <a:pt x="1380189" y="1857016"/>
                      <a:pt x="1379974" y="1857124"/>
                      <a:pt x="1379974" y="1856801"/>
                    </a:cubicBezTo>
                    <a:cubicBezTo>
                      <a:pt x="1379974" y="1856801"/>
                      <a:pt x="1379866" y="1856801"/>
                      <a:pt x="1379866" y="1856694"/>
                    </a:cubicBezTo>
                    <a:close/>
                    <a:moveTo>
                      <a:pt x="1392234" y="1850683"/>
                    </a:moveTo>
                    <a:cubicBezTo>
                      <a:pt x="1390083" y="1847140"/>
                      <a:pt x="1387286" y="1846389"/>
                      <a:pt x="1384813" y="1847033"/>
                    </a:cubicBezTo>
                    <a:cubicBezTo>
                      <a:pt x="1381049" y="1847677"/>
                      <a:pt x="1378575" y="1851220"/>
                      <a:pt x="1379329" y="1854977"/>
                    </a:cubicBezTo>
                    <a:cubicBezTo>
                      <a:pt x="1379974" y="1855084"/>
                      <a:pt x="1379974" y="1855943"/>
                      <a:pt x="1379974" y="1856801"/>
                    </a:cubicBezTo>
                    <a:cubicBezTo>
                      <a:pt x="1379974" y="1856801"/>
                      <a:pt x="1379974" y="1856909"/>
                      <a:pt x="1380081" y="1856909"/>
                    </a:cubicBezTo>
                    <a:cubicBezTo>
                      <a:pt x="1380081" y="1857124"/>
                      <a:pt x="1380189" y="1857231"/>
                      <a:pt x="1380189" y="1857338"/>
                    </a:cubicBezTo>
                    <a:cubicBezTo>
                      <a:pt x="1379866" y="1860344"/>
                      <a:pt x="1377823" y="1865068"/>
                      <a:pt x="1377823" y="1865282"/>
                    </a:cubicBezTo>
                    <a:lnTo>
                      <a:pt x="1374167" y="1888255"/>
                    </a:lnTo>
                    <a:cubicBezTo>
                      <a:pt x="1373198" y="1896091"/>
                      <a:pt x="1372016" y="1903821"/>
                      <a:pt x="1371370" y="1911657"/>
                    </a:cubicBezTo>
                    <a:cubicBezTo>
                      <a:pt x="1370940" y="1916917"/>
                      <a:pt x="1370725" y="1922070"/>
                      <a:pt x="1370510" y="1927330"/>
                    </a:cubicBezTo>
                    <a:cubicBezTo>
                      <a:pt x="1370187" y="1940534"/>
                      <a:pt x="1370618" y="1953630"/>
                      <a:pt x="1371155" y="1966834"/>
                    </a:cubicBezTo>
                    <a:cubicBezTo>
                      <a:pt x="1371048" y="1970699"/>
                      <a:pt x="1374167" y="1973919"/>
                      <a:pt x="1378146" y="1974027"/>
                    </a:cubicBezTo>
                    <a:cubicBezTo>
                      <a:pt x="1382124" y="1974134"/>
                      <a:pt x="1385351" y="1970914"/>
                      <a:pt x="1385351" y="1967049"/>
                    </a:cubicBezTo>
                    <a:cubicBezTo>
                      <a:pt x="1386104" y="1957710"/>
                      <a:pt x="1387179" y="1948585"/>
                      <a:pt x="1388147" y="1939353"/>
                    </a:cubicBezTo>
                    <a:cubicBezTo>
                      <a:pt x="1388792" y="1933127"/>
                      <a:pt x="1389437" y="1927008"/>
                      <a:pt x="1389975" y="1920889"/>
                    </a:cubicBezTo>
                    <a:cubicBezTo>
                      <a:pt x="1390513" y="1915736"/>
                      <a:pt x="1390835" y="1910584"/>
                      <a:pt x="1391158" y="1905431"/>
                    </a:cubicBezTo>
                    <a:lnTo>
                      <a:pt x="1393094" y="1866785"/>
                    </a:lnTo>
                    <a:cubicBezTo>
                      <a:pt x="1393094" y="1866356"/>
                      <a:pt x="1393416" y="1857982"/>
                      <a:pt x="1393201" y="1854762"/>
                    </a:cubicBezTo>
                    <a:cubicBezTo>
                      <a:pt x="1392986" y="1852722"/>
                      <a:pt x="1392556" y="1851220"/>
                      <a:pt x="1392234" y="1850683"/>
                    </a:cubicBezTo>
                    <a:close/>
                    <a:moveTo>
                      <a:pt x="850010" y="1073047"/>
                    </a:moveTo>
                    <a:cubicBezTo>
                      <a:pt x="849902" y="1072403"/>
                      <a:pt x="849365" y="1072511"/>
                      <a:pt x="848719" y="1072940"/>
                    </a:cubicBezTo>
                    <a:lnTo>
                      <a:pt x="849257" y="1073262"/>
                    </a:lnTo>
                    <a:lnTo>
                      <a:pt x="850010" y="1073047"/>
                    </a:lnTo>
                    <a:close/>
                    <a:moveTo>
                      <a:pt x="365858" y="1029786"/>
                    </a:moveTo>
                    <a:cubicBezTo>
                      <a:pt x="397368" y="1025814"/>
                      <a:pt x="428663" y="1019910"/>
                      <a:pt x="457591" y="1013469"/>
                    </a:cubicBezTo>
                    <a:cubicBezTo>
                      <a:pt x="522116" y="998977"/>
                      <a:pt x="571800" y="982552"/>
                      <a:pt x="585781" y="977829"/>
                    </a:cubicBezTo>
                    <a:cubicBezTo>
                      <a:pt x="601267" y="984699"/>
                      <a:pt x="616968" y="991892"/>
                      <a:pt x="632453" y="998655"/>
                    </a:cubicBezTo>
                    <a:cubicBezTo>
                      <a:pt x="649445" y="1005954"/>
                      <a:pt x="666437" y="1013040"/>
                      <a:pt x="683536" y="1020017"/>
                    </a:cubicBezTo>
                    <a:cubicBezTo>
                      <a:pt x="690096" y="1022701"/>
                      <a:pt x="696548" y="1025384"/>
                      <a:pt x="703108" y="1027961"/>
                    </a:cubicBezTo>
                    <a:cubicBezTo>
                      <a:pt x="686439" y="1037086"/>
                      <a:pt x="648907" y="1050290"/>
                      <a:pt x="646649" y="1051256"/>
                    </a:cubicBezTo>
                    <a:cubicBezTo>
                      <a:pt x="619548" y="1064352"/>
                      <a:pt x="591695" y="1076160"/>
                      <a:pt x="563519" y="1086896"/>
                    </a:cubicBezTo>
                    <a:cubicBezTo>
                      <a:pt x="544807" y="1093980"/>
                      <a:pt x="525988" y="1100636"/>
                      <a:pt x="506845" y="1106433"/>
                    </a:cubicBezTo>
                    <a:cubicBezTo>
                      <a:pt x="475013" y="1115880"/>
                      <a:pt x="442535" y="1123287"/>
                      <a:pt x="409197" y="1126615"/>
                    </a:cubicBezTo>
                    <a:cubicBezTo>
                      <a:pt x="405326" y="1126936"/>
                      <a:pt x="402315" y="1130479"/>
                      <a:pt x="402638" y="1134344"/>
                    </a:cubicBezTo>
                    <a:cubicBezTo>
                      <a:pt x="402960" y="1138208"/>
                      <a:pt x="406402" y="1141214"/>
                      <a:pt x="410381" y="1140892"/>
                    </a:cubicBezTo>
                    <a:cubicBezTo>
                      <a:pt x="453612" y="1138101"/>
                      <a:pt x="495768" y="1129835"/>
                      <a:pt x="536527" y="1116846"/>
                    </a:cubicBezTo>
                    <a:cubicBezTo>
                      <a:pt x="552873" y="1111693"/>
                      <a:pt x="569004" y="1105682"/>
                      <a:pt x="584813" y="1099133"/>
                    </a:cubicBezTo>
                    <a:cubicBezTo>
                      <a:pt x="608472" y="1089365"/>
                      <a:pt x="631486" y="1078093"/>
                      <a:pt x="654177" y="1066284"/>
                    </a:cubicBezTo>
                    <a:cubicBezTo>
                      <a:pt x="656543" y="1065103"/>
                      <a:pt x="700419" y="1047606"/>
                      <a:pt x="714723" y="1037622"/>
                    </a:cubicBezTo>
                    <a:cubicBezTo>
                      <a:pt x="716658" y="1036334"/>
                      <a:pt x="717089" y="1035368"/>
                      <a:pt x="718164" y="1034080"/>
                    </a:cubicBezTo>
                    <a:cubicBezTo>
                      <a:pt x="741823" y="1043527"/>
                      <a:pt x="765374" y="1053080"/>
                      <a:pt x="788926" y="1062849"/>
                    </a:cubicBezTo>
                    <a:cubicBezTo>
                      <a:pt x="784410" y="1068002"/>
                      <a:pt x="778710" y="1076375"/>
                      <a:pt x="774731" y="1079810"/>
                    </a:cubicBezTo>
                    <a:cubicBezTo>
                      <a:pt x="766665" y="1086896"/>
                      <a:pt x="758384" y="1093873"/>
                      <a:pt x="749996" y="1100636"/>
                    </a:cubicBezTo>
                    <a:cubicBezTo>
                      <a:pt x="741608" y="1107292"/>
                      <a:pt x="733220" y="1113840"/>
                      <a:pt x="724402" y="1119959"/>
                    </a:cubicBezTo>
                    <a:cubicBezTo>
                      <a:pt x="712679" y="1128439"/>
                      <a:pt x="700419" y="1135954"/>
                      <a:pt x="687945" y="1143039"/>
                    </a:cubicBezTo>
                    <a:cubicBezTo>
                      <a:pt x="675363" y="1150231"/>
                      <a:pt x="662565" y="1156887"/>
                      <a:pt x="649552" y="1163006"/>
                    </a:cubicBezTo>
                    <a:cubicBezTo>
                      <a:pt x="623205" y="1175136"/>
                      <a:pt x="595889" y="1185335"/>
                      <a:pt x="567929" y="1193063"/>
                    </a:cubicBezTo>
                    <a:cubicBezTo>
                      <a:pt x="564057" y="1194030"/>
                      <a:pt x="561799" y="1197894"/>
                      <a:pt x="562767" y="1201652"/>
                    </a:cubicBezTo>
                    <a:cubicBezTo>
                      <a:pt x="563627" y="1205516"/>
                      <a:pt x="567498" y="1207770"/>
                      <a:pt x="571370" y="1206804"/>
                    </a:cubicBezTo>
                    <a:cubicBezTo>
                      <a:pt x="600621" y="1200256"/>
                      <a:pt x="629550" y="1191561"/>
                      <a:pt x="657080" y="1179859"/>
                    </a:cubicBezTo>
                    <a:cubicBezTo>
                      <a:pt x="670953" y="1173955"/>
                      <a:pt x="684503" y="1167300"/>
                      <a:pt x="697516" y="1159785"/>
                    </a:cubicBezTo>
                    <a:cubicBezTo>
                      <a:pt x="710636" y="1152271"/>
                      <a:pt x="723111" y="1143790"/>
                      <a:pt x="735263" y="1134773"/>
                    </a:cubicBezTo>
                    <a:cubicBezTo>
                      <a:pt x="744082" y="1128010"/>
                      <a:pt x="752685" y="1121032"/>
                      <a:pt x="760966" y="1113626"/>
                    </a:cubicBezTo>
                    <a:cubicBezTo>
                      <a:pt x="769246" y="1106326"/>
                      <a:pt x="777312" y="1098811"/>
                      <a:pt x="785270" y="1091189"/>
                    </a:cubicBezTo>
                    <a:cubicBezTo>
                      <a:pt x="789357" y="1087217"/>
                      <a:pt x="795486" y="1077449"/>
                      <a:pt x="799896" y="1071652"/>
                    </a:cubicBezTo>
                    <a:cubicBezTo>
                      <a:pt x="800218" y="1071759"/>
                      <a:pt x="800433" y="1071759"/>
                      <a:pt x="800756" y="1071759"/>
                    </a:cubicBezTo>
                    <a:cubicBezTo>
                      <a:pt x="802369" y="1071759"/>
                      <a:pt x="802476" y="1069827"/>
                      <a:pt x="803552" y="1068861"/>
                    </a:cubicBezTo>
                    <a:cubicBezTo>
                      <a:pt x="807423" y="1070686"/>
                      <a:pt x="833341" y="1083138"/>
                      <a:pt x="844740" y="1086144"/>
                    </a:cubicBezTo>
                    <a:cubicBezTo>
                      <a:pt x="847429" y="1086788"/>
                      <a:pt x="849687" y="1087003"/>
                      <a:pt x="850978" y="1086896"/>
                    </a:cubicBezTo>
                    <a:cubicBezTo>
                      <a:pt x="853558" y="1086573"/>
                      <a:pt x="855172" y="1085500"/>
                      <a:pt x="856247" y="1084426"/>
                    </a:cubicBezTo>
                    <a:cubicBezTo>
                      <a:pt x="858828" y="1081636"/>
                      <a:pt x="858720" y="1077341"/>
                      <a:pt x="855925" y="1074765"/>
                    </a:cubicBezTo>
                    <a:cubicBezTo>
                      <a:pt x="854311" y="1073155"/>
                      <a:pt x="852053" y="1072618"/>
                      <a:pt x="850010" y="1073047"/>
                    </a:cubicBezTo>
                    <a:cubicBezTo>
                      <a:pt x="850010" y="1073047"/>
                      <a:pt x="850010" y="1073155"/>
                      <a:pt x="850010" y="1073262"/>
                    </a:cubicBezTo>
                    <a:cubicBezTo>
                      <a:pt x="850010" y="1073477"/>
                      <a:pt x="849687" y="1073370"/>
                      <a:pt x="849257" y="1073262"/>
                    </a:cubicBezTo>
                    <a:cubicBezTo>
                      <a:pt x="848289" y="1073477"/>
                      <a:pt x="847321" y="1074013"/>
                      <a:pt x="846568" y="1074765"/>
                    </a:cubicBezTo>
                    <a:cubicBezTo>
                      <a:pt x="846999" y="1074336"/>
                      <a:pt x="847966" y="1073477"/>
                      <a:pt x="848719" y="1072940"/>
                    </a:cubicBezTo>
                    <a:cubicBezTo>
                      <a:pt x="848504" y="1072940"/>
                      <a:pt x="848397" y="1072833"/>
                      <a:pt x="848289" y="1072833"/>
                    </a:cubicBezTo>
                    <a:cubicBezTo>
                      <a:pt x="843342" y="1071545"/>
                      <a:pt x="835492" y="1068002"/>
                      <a:pt x="827964" y="1064567"/>
                    </a:cubicBezTo>
                    <a:cubicBezTo>
                      <a:pt x="828071" y="1063493"/>
                      <a:pt x="829577" y="1063064"/>
                      <a:pt x="829254" y="1061990"/>
                    </a:cubicBezTo>
                    <a:cubicBezTo>
                      <a:pt x="824953" y="1048894"/>
                      <a:pt x="815812" y="1018085"/>
                      <a:pt x="807746" y="993609"/>
                    </a:cubicBezTo>
                    <a:cubicBezTo>
                      <a:pt x="803660" y="981157"/>
                      <a:pt x="799788" y="970314"/>
                      <a:pt x="796992" y="963981"/>
                    </a:cubicBezTo>
                    <a:cubicBezTo>
                      <a:pt x="789894" y="947986"/>
                      <a:pt x="779355" y="927590"/>
                      <a:pt x="766773" y="905583"/>
                    </a:cubicBezTo>
                    <a:cubicBezTo>
                      <a:pt x="759783" y="893453"/>
                      <a:pt x="752255" y="880893"/>
                      <a:pt x="744296" y="868226"/>
                    </a:cubicBezTo>
                    <a:cubicBezTo>
                      <a:pt x="732897" y="849869"/>
                      <a:pt x="720638" y="831298"/>
                      <a:pt x="708485" y="813692"/>
                    </a:cubicBezTo>
                    <a:cubicBezTo>
                      <a:pt x="687085" y="782347"/>
                      <a:pt x="666006" y="754007"/>
                      <a:pt x="650413" y="734684"/>
                    </a:cubicBezTo>
                    <a:cubicBezTo>
                      <a:pt x="648047" y="731571"/>
                      <a:pt x="643530" y="731034"/>
                      <a:pt x="640412" y="733503"/>
                    </a:cubicBezTo>
                    <a:cubicBezTo>
                      <a:pt x="637293" y="735865"/>
                      <a:pt x="636755" y="740373"/>
                      <a:pt x="639228" y="743486"/>
                    </a:cubicBezTo>
                    <a:cubicBezTo>
                      <a:pt x="658694" y="769465"/>
                      <a:pt x="686762" y="812190"/>
                      <a:pt x="713755" y="855451"/>
                    </a:cubicBezTo>
                    <a:cubicBezTo>
                      <a:pt x="726015" y="874881"/>
                      <a:pt x="738059" y="894526"/>
                      <a:pt x="748921" y="912776"/>
                    </a:cubicBezTo>
                    <a:cubicBezTo>
                      <a:pt x="762041" y="934997"/>
                      <a:pt x="773548" y="955286"/>
                      <a:pt x="781183" y="971173"/>
                    </a:cubicBezTo>
                    <a:cubicBezTo>
                      <a:pt x="783979" y="977185"/>
                      <a:pt x="787958" y="987383"/>
                      <a:pt x="792260" y="998977"/>
                    </a:cubicBezTo>
                    <a:cubicBezTo>
                      <a:pt x="799573" y="1018944"/>
                      <a:pt x="807638" y="1042453"/>
                      <a:pt x="813015" y="1057482"/>
                    </a:cubicBezTo>
                    <a:cubicBezTo>
                      <a:pt x="810972" y="1056408"/>
                      <a:pt x="808929" y="1055550"/>
                      <a:pt x="808499" y="1055335"/>
                    </a:cubicBezTo>
                    <a:cubicBezTo>
                      <a:pt x="781828" y="1043527"/>
                      <a:pt x="754943" y="1032362"/>
                      <a:pt x="728058" y="1021090"/>
                    </a:cubicBezTo>
                    <a:cubicBezTo>
                      <a:pt x="727950" y="1020339"/>
                      <a:pt x="729026" y="1019803"/>
                      <a:pt x="728703" y="1019051"/>
                    </a:cubicBezTo>
                    <a:cubicBezTo>
                      <a:pt x="728703" y="1019051"/>
                      <a:pt x="700419" y="964947"/>
                      <a:pt x="663640" y="900753"/>
                    </a:cubicBezTo>
                    <a:cubicBezTo>
                      <a:pt x="649123" y="875633"/>
                      <a:pt x="633421" y="848903"/>
                      <a:pt x="617613" y="823354"/>
                    </a:cubicBezTo>
                    <a:cubicBezTo>
                      <a:pt x="606536" y="805641"/>
                      <a:pt x="595459" y="788680"/>
                      <a:pt x="584813" y="772900"/>
                    </a:cubicBezTo>
                    <a:cubicBezTo>
                      <a:pt x="563197" y="740910"/>
                      <a:pt x="543517" y="714502"/>
                      <a:pt x="529752" y="700332"/>
                    </a:cubicBezTo>
                    <a:cubicBezTo>
                      <a:pt x="527063" y="697434"/>
                      <a:pt x="522546" y="697219"/>
                      <a:pt x="519642" y="699903"/>
                    </a:cubicBezTo>
                    <a:cubicBezTo>
                      <a:pt x="516739" y="702586"/>
                      <a:pt x="516631" y="707095"/>
                      <a:pt x="519320" y="709994"/>
                    </a:cubicBezTo>
                    <a:cubicBezTo>
                      <a:pt x="534699" y="727062"/>
                      <a:pt x="557175" y="761521"/>
                      <a:pt x="581802" y="801562"/>
                    </a:cubicBezTo>
                    <a:cubicBezTo>
                      <a:pt x="592448" y="818738"/>
                      <a:pt x="603418" y="836880"/>
                      <a:pt x="614386" y="855129"/>
                    </a:cubicBezTo>
                    <a:cubicBezTo>
                      <a:pt x="621699" y="867045"/>
                      <a:pt x="629012" y="879068"/>
                      <a:pt x="636110" y="890877"/>
                    </a:cubicBezTo>
                    <a:cubicBezTo>
                      <a:pt x="668157" y="943370"/>
                      <a:pt x="696548" y="991355"/>
                      <a:pt x="709345" y="1013147"/>
                    </a:cubicBezTo>
                    <a:cubicBezTo>
                      <a:pt x="697193" y="1007994"/>
                      <a:pt x="685041" y="1002841"/>
                      <a:pt x="672889" y="997581"/>
                    </a:cubicBezTo>
                    <a:cubicBezTo>
                      <a:pt x="661705" y="992750"/>
                      <a:pt x="650521" y="987813"/>
                      <a:pt x="639336" y="982874"/>
                    </a:cubicBezTo>
                    <a:cubicBezTo>
                      <a:pt x="605246" y="967631"/>
                      <a:pt x="570832" y="951743"/>
                      <a:pt x="536634" y="936070"/>
                    </a:cubicBezTo>
                    <a:cubicBezTo>
                      <a:pt x="537817" y="934353"/>
                      <a:pt x="538892" y="931669"/>
                      <a:pt x="536419" y="927160"/>
                    </a:cubicBezTo>
                    <a:cubicBezTo>
                      <a:pt x="535881" y="925980"/>
                      <a:pt x="535021" y="925014"/>
                      <a:pt x="533946" y="924369"/>
                    </a:cubicBezTo>
                    <a:cubicBezTo>
                      <a:pt x="529321" y="917070"/>
                      <a:pt x="520288" y="901934"/>
                      <a:pt x="516201" y="895278"/>
                    </a:cubicBezTo>
                    <a:cubicBezTo>
                      <a:pt x="509426" y="884328"/>
                      <a:pt x="502328" y="873486"/>
                      <a:pt x="495015" y="862751"/>
                    </a:cubicBezTo>
                    <a:cubicBezTo>
                      <a:pt x="487703" y="852016"/>
                      <a:pt x="480283" y="841496"/>
                      <a:pt x="472755" y="830976"/>
                    </a:cubicBezTo>
                    <a:cubicBezTo>
                      <a:pt x="462108" y="816376"/>
                      <a:pt x="451031" y="801777"/>
                      <a:pt x="439202" y="787499"/>
                    </a:cubicBezTo>
                    <a:cubicBezTo>
                      <a:pt x="427587" y="773437"/>
                      <a:pt x="415328" y="759696"/>
                      <a:pt x="402638" y="746385"/>
                    </a:cubicBezTo>
                    <a:cubicBezTo>
                      <a:pt x="377043" y="719548"/>
                      <a:pt x="349404" y="694535"/>
                      <a:pt x="321121" y="672422"/>
                    </a:cubicBezTo>
                    <a:cubicBezTo>
                      <a:pt x="318002" y="669845"/>
                      <a:pt x="313593" y="670382"/>
                      <a:pt x="311012" y="673388"/>
                    </a:cubicBezTo>
                    <a:cubicBezTo>
                      <a:pt x="308539" y="676393"/>
                      <a:pt x="309076" y="680902"/>
                      <a:pt x="312088" y="683371"/>
                    </a:cubicBezTo>
                    <a:cubicBezTo>
                      <a:pt x="338973" y="706236"/>
                      <a:pt x="364568" y="732000"/>
                      <a:pt x="388980" y="758945"/>
                    </a:cubicBezTo>
                    <a:cubicBezTo>
                      <a:pt x="401132" y="772363"/>
                      <a:pt x="412854" y="785997"/>
                      <a:pt x="424254" y="799737"/>
                    </a:cubicBezTo>
                    <a:cubicBezTo>
                      <a:pt x="435975" y="813800"/>
                      <a:pt x="447267" y="827755"/>
                      <a:pt x="458021" y="841925"/>
                    </a:cubicBezTo>
                    <a:cubicBezTo>
                      <a:pt x="467377" y="854056"/>
                      <a:pt x="476519" y="866294"/>
                      <a:pt x="485552" y="878746"/>
                    </a:cubicBezTo>
                    <a:cubicBezTo>
                      <a:pt x="491574" y="887012"/>
                      <a:pt x="497489" y="895278"/>
                      <a:pt x="503189" y="903758"/>
                    </a:cubicBezTo>
                    <a:cubicBezTo>
                      <a:pt x="507060" y="909448"/>
                      <a:pt x="514480" y="920612"/>
                      <a:pt x="519750" y="928448"/>
                    </a:cubicBezTo>
                    <a:cubicBezTo>
                      <a:pt x="485229" y="912561"/>
                      <a:pt x="450923" y="896888"/>
                      <a:pt x="416188" y="881215"/>
                    </a:cubicBezTo>
                    <a:cubicBezTo>
                      <a:pt x="406402" y="876814"/>
                      <a:pt x="396400" y="872734"/>
                      <a:pt x="386614" y="868441"/>
                    </a:cubicBezTo>
                    <a:cubicBezTo>
                      <a:pt x="386399" y="867367"/>
                      <a:pt x="387689" y="866508"/>
                      <a:pt x="386937" y="865542"/>
                    </a:cubicBezTo>
                    <a:cubicBezTo>
                      <a:pt x="371236" y="844609"/>
                      <a:pt x="341016" y="815518"/>
                      <a:pt x="307894" y="786963"/>
                    </a:cubicBezTo>
                    <a:cubicBezTo>
                      <a:pt x="299506" y="779770"/>
                      <a:pt x="291010" y="772685"/>
                      <a:pt x="282406" y="765815"/>
                    </a:cubicBezTo>
                    <a:cubicBezTo>
                      <a:pt x="273695" y="758730"/>
                      <a:pt x="264877" y="751859"/>
                      <a:pt x="256274" y="745419"/>
                    </a:cubicBezTo>
                    <a:cubicBezTo>
                      <a:pt x="212612" y="712355"/>
                      <a:pt x="175618" y="687450"/>
                      <a:pt x="175618" y="687450"/>
                    </a:cubicBezTo>
                    <a:cubicBezTo>
                      <a:pt x="172499" y="685089"/>
                      <a:pt x="167982" y="685840"/>
                      <a:pt x="165724" y="689061"/>
                    </a:cubicBezTo>
                    <a:cubicBezTo>
                      <a:pt x="163358" y="692174"/>
                      <a:pt x="164111" y="696682"/>
                      <a:pt x="167337" y="698936"/>
                    </a:cubicBezTo>
                    <a:cubicBezTo>
                      <a:pt x="167337" y="698936"/>
                      <a:pt x="190351" y="716756"/>
                      <a:pt x="221538" y="741769"/>
                    </a:cubicBezTo>
                    <a:lnTo>
                      <a:pt x="281438" y="789754"/>
                    </a:lnTo>
                    <a:cubicBezTo>
                      <a:pt x="293483" y="799415"/>
                      <a:pt x="305635" y="809077"/>
                      <a:pt x="317035" y="818631"/>
                    </a:cubicBezTo>
                    <a:cubicBezTo>
                      <a:pt x="333273" y="832157"/>
                      <a:pt x="347039" y="844716"/>
                      <a:pt x="359083" y="856418"/>
                    </a:cubicBezTo>
                    <a:cubicBezTo>
                      <a:pt x="328111" y="842891"/>
                      <a:pt x="297247" y="829044"/>
                      <a:pt x="266060" y="816162"/>
                    </a:cubicBezTo>
                    <a:cubicBezTo>
                      <a:pt x="181425" y="781166"/>
                      <a:pt x="95822" y="749283"/>
                      <a:pt x="9251" y="723090"/>
                    </a:cubicBezTo>
                    <a:cubicBezTo>
                      <a:pt x="5487" y="721909"/>
                      <a:pt x="1508" y="724056"/>
                      <a:pt x="325" y="727706"/>
                    </a:cubicBezTo>
                    <a:cubicBezTo>
                      <a:pt x="-858" y="731463"/>
                      <a:pt x="1293" y="735542"/>
                      <a:pt x="5057" y="736723"/>
                    </a:cubicBezTo>
                    <a:cubicBezTo>
                      <a:pt x="90660" y="763990"/>
                      <a:pt x="175187" y="797375"/>
                      <a:pt x="258962" y="833015"/>
                    </a:cubicBezTo>
                    <a:cubicBezTo>
                      <a:pt x="297892" y="849654"/>
                      <a:pt x="336607" y="867045"/>
                      <a:pt x="375322" y="884328"/>
                    </a:cubicBezTo>
                    <a:cubicBezTo>
                      <a:pt x="355212" y="885080"/>
                      <a:pt x="327251" y="886690"/>
                      <a:pt x="296279" y="888515"/>
                    </a:cubicBezTo>
                    <a:cubicBezTo>
                      <a:pt x="278965" y="889481"/>
                      <a:pt x="260791" y="890554"/>
                      <a:pt x="242724" y="891735"/>
                    </a:cubicBezTo>
                    <a:cubicBezTo>
                      <a:pt x="224549" y="892916"/>
                      <a:pt x="206482" y="894204"/>
                      <a:pt x="189275" y="895063"/>
                    </a:cubicBezTo>
                    <a:cubicBezTo>
                      <a:pt x="157981" y="896781"/>
                      <a:pt x="129697" y="897639"/>
                      <a:pt x="109695" y="896029"/>
                    </a:cubicBezTo>
                    <a:cubicBezTo>
                      <a:pt x="105823" y="895600"/>
                      <a:pt x="102275" y="898391"/>
                      <a:pt x="101844" y="902363"/>
                    </a:cubicBezTo>
                    <a:cubicBezTo>
                      <a:pt x="101414" y="906227"/>
                      <a:pt x="104318" y="909770"/>
                      <a:pt x="108189" y="910199"/>
                    </a:cubicBezTo>
                    <a:cubicBezTo>
                      <a:pt x="130450" y="913098"/>
                      <a:pt x="163143" y="913849"/>
                      <a:pt x="198954" y="912883"/>
                    </a:cubicBezTo>
                    <a:cubicBezTo>
                      <a:pt x="218419" y="912346"/>
                      <a:pt x="238744" y="911380"/>
                      <a:pt x="258855" y="909984"/>
                    </a:cubicBezTo>
                    <a:cubicBezTo>
                      <a:pt x="282299" y="908374"/>
                      <a:pt x="305205" y="906227"/>
                      <a:pt x="325853" y="904188"/>
                    </a:cubicBezTo>
                    <a:cubicBezTo>
                      <a:pt x="354244" y="901611"/>
                      <a:pt x="378118" y="899035"/>
                      <a:pt x="392529" y="898176"/>
                    </a:cubicBezTo>
                    <a:cubicBezTo>
                      <a:pt x="396400" y="897961"/>
                      <a:pt x="400379" y="897210"/>
                      <a:pt x="402638" y="897103"/>
                    </a:cubicBezTo>
                    <a:lnTo>
                      <a:pt x="402960" y="897425"/>
                    </a:lnTo>
                    <a:lnTo>
                      <a:pt x="402745" y="897103"/>
                    </a:lnTo>
                    <a:cubicBezTo>
                      <a:pt x="403820" y="897103"/>
                      <a:pt x="404466" y="897317"/>
                      <a:pt x="404358" y="897961"/>
                    </a:cubicBezTo>
                    <a:cubicBezTo>
                      <a:pt x="404358" y="898069"/>
                      <a:pt x="404358" y="898176"/>
                      <a:pt x="404358" y="898176"/>
                    </a:cubicBezTo>
                    <a:cubicBezTo>
                      <a:pt x="405433" y="898605"/>
                      <a:pt x="406617" y="898820"/>
                      <a:pt x="407907" y="898713"/>
                    </a:cubicBezTo>
                    <a:cubicBezTo>
                      <a:pt x="407907" y="898713"/>
                      <a:pt x="407907" y="898605"/>
                      <a:pt x="407907" y="898605"/>
                    </a:cubicBezTo>
                    <a:cubicBezTo>
                      <a:pt x="408015" y="898713"/>
                      <a:pt x="408122" y="898713"/>
                      <a:pt x="408337" y="898820"/>
                    </a:cubicBezTo>
                    <a:cubicBezTo>
                      <a:pt x="460925" y="922437"/>
                      <a:pt x="513298" y="945732"/>
                      <a:pt x="565563" y="968919"/>
                    </a:cubicBezTo>
                    <a:cubicBezTo>
                      <a:pt x="542226" y="975360"/>
                      <a:pt x="502328" y="985773"/>
                      <a:pt x="453612" y="995542"/>
                    </a:cubicBezTo>
                    <a:cubicBezTo>
                      <a:pt x="425114" y="1001338"/>
                      <a:pt x="394249" y="1006706"/>
                      <a:pt x="363385" y="1010785"/>
                    </a:cubicBezTo>
                    <a:cubicBezTo>
                      <a:pt x="337790" y="1014220"/>
                      <a:pt x="312088" y="1016797"/>
                      <a:pt x="287676" y="1017441"/>
                    </a:cubicBezTo>
                    <a:cubicBezTo>
                      <a:pt x="260683" y="1018085"/>
                      <a:pt x="235195" y="1016797"/>
                      <a:pt x="213042" y="1011859"/>
                    </a:cubicBezTo>
                    <a:cubicBezTo>
                      <a:pt x="209171" y="1011000"/>
                      <a:pt x="205299" y="1013361"/>
                      <a:pt x="204439" y="1017119"/>
                    </a:cubicBezTo>
                    <a:cubicBezTo>
                      <a:pt x="203471" y="1020983"/>
                      <a:pt x="205837" y="1024848"/>
                      <a:pt x="209708" y="1025707"/>
                    </a:cubicBezTo>
                    <a:cubicBezTo>
                      <a:pt x="236916" y="1032792"/>
                      <a:pt x="269286" y="1035260"/>
                      <a:pt x="303592" y="1034402"/>
                    </a:cubicBezTo>
                    <a:cubicBezTo>
                      <a:pt x="324025" y="1033865"/>
                      <a:pt x="344996" y="1032362"/>
                      <a:pt x="365858" y="1029786"/>
                    </a:cubicBezTo>
                    <a:close/>
                    <a:moveTo>
                      <a:pt x="1127359" y="147271"/>
                    </a:moveTo>
                    <a:lnTo>
                      <a:pt x="1127359" y="147271"/>
                    </a:lnTo>
                    <a:lnTo>
                      <a:pt x="1127144" y="147378"/>
                    </a:lnTo>
                    <a:lnTo>
                      <a:pt x="1127359" y="147271"/>
                    </a:lnTo>
                    <a:lnTo>
                      <a:pt x="1127359" y="147271"/>
                    </a:lnTo>
                    <a:lnTo>
                      <a:pt x="1127251" y="147593"/>
                    </a:lnTo>
                    <a:lnTo>
                      <a:pt x="1127144" y="147593"/>
                    </a:lnTo>
                    <a:lnTo>
                      <a:pt x="1127144" y="147700"/>
                    </a:lnTo>
                    <a:lnTo>
                      <a:pt x="1127251" y="147700"/>
                    </a:lnTo>
                    <a:cubicBezTo>
                      <a:pt x="1126499" y="150813"/>
                      <a:pt x="1128112" y="154034"/>
                      <a:pt x="1131123" y="155429"/>
                    </a:cubicBezTo>
                    <a:cubicBezTo>
                      <a:pt x="1134564" y="156932"/>
                      <a:pt x="1138651" y="155429"/>
                      <a:pt x="1140156" y="151994"/>
                    </a:cubicBezTo>
                    <a:cubicBezTo>
                      <a:pt x="1144458" y="153068"/>
                      <a:pt x="1138221" y="151887"/>
                      <a:pt x="1142307" y="152638"/>
                    </a:cubicBezTo>
                    <a:cubicBezTo>
                      <a:pt x="1143060" y="152853"/>
                      <a:pt x="1142415" y="152853"/>
                      <a:pt x="1143060" y="152423"/>
                    </a:cubicBezTo>
                    <a:cubicBezTo>
                      <a:pt x="1143167" y="152316"/>
                      <a:pt x="1143275" y="152102"/>
                      <a:pt x="1143167" y="151994"/>
                    </a:cubicBezTo>
                    <a:cubicBezTo>
                      <a:pt x="1142738" y="151028"/>
                      <a:pt x="1143920" y="151565"/>
                      <a:pt x="1142952" y="151028"/>
                    </a:cubicBezTo>
                    <a:cubicBezTo>
                      <a:pt x="1141339" y="150062"/>
                      <a:pt x="1144351" y="150706"/>
                      <a:pt x="1142522" y="150062"/>
                    </a:cubicBezTo>
                    <a:cubicBezTo>
                      <a:pt x="1141447" y="149525"/>
                      <a:pt x="1143383" y="149847"/>
                      <a:pt x="1142307" y="149525"/>
                    </a:cubicBezTo>
                    <a:cubicBezTo>
                      <a:pt x="1139619" y="148666"/>
                      <a:pt x="1144351" y="149096"/>
                      <a:pt x="1141447" y="148452"/>
                    </a:cubicBezTo>
                    <a:cubicBezTo>
                      <a:pt x="1141662" y="144587"/>
                      <a:pt x="1138651" y="141152"/>
                      <a:pt x="1134672" y="140937"/>
                    </a:cubicBezTo>
                    <a:cubicBezTo>
                      <a:pt x="1131230" y="140722"/>
                      <a:pt x="1128327" y="142977"/>
                      <a:pt x="1127359" y="146197"/>
                    </a:cubicBezTo>
                    <a:lnTo>
                      <a:pt x="1127682" y="146412"/>
                    </a:lnTo>
                    <a:cubicBezTo>
                      <a:pt x="1127574" y="146734"/>
                      <a:pt x="1127466" y="146949"/>
                      <a:pt x="1127359" y="147271"/>
                    </a:cubicBezTo>
                    <a:close/>
                    <a:moveTo>
                      <a:pt x="1126821" y="147378"/>
                    </a:moveTo>
                    <a:cubicBezTo>
                      <a:pt x="1126284" y="147486"/>
                      <a:pt x="1126821" y="147486"/>
                      <a:pt x="1127144" y="147593"/>
                    </a:cubicBezTo>
                    <a:lnTo>
                      <a:pt x="1127144" y="147378"/>
                    </a:lnTo>
                    <a:cubicBezTo>
                      <a:pt x="1127144" y="147378"/>
                      <a:pt x="1127036" y="147378"/>
                      <a:pt x="1126821" y="147378"/>
                    </a:cubicBezTo>
                    <a:close/>
                    <a:moveTo>
                      <a:pt x="1125746" y="146305"/>
                    </a:moveTo>
                    <a:cubicBezTo>
                      <a:pt x="1124671" y="146305"/>
                      <a:pt x="1127251" y="146734"/>
                      <a:pt x="1126176" y="146734"/>
                    </a:cubicBezTo>
                    <a:cubicBezTo>
                      <a:pt x="1124778" y="146734"/>
                      <a:pt x="1126714" y="147056"/>
                      <a:pt x="1127251" y="147271"/>
                    </a:cubicBezTo>
                    <a:cubicBezTo>
                      <a:pt x="1127251" y="146841"/>
                      <a:pt x="1127359" y="146519"/>
                      <a:pt x="1127359" y="146197"/>
                    </a:cubicBezTo>
                    <a:cubicBezTo>
                      <a:pt x="1126606" y="145553"/>
                      <a:pt x="1126284" y="145016"/>
                      <a:pt x="1126176" y="144480"/>
                    </a:cubicBezTo>
                    <a:lnTo>
                      <a:pt x="1125853" y="144909"/>
                    </a:lnTo>
                    <a:cubicBezTo>
                      <a:pt x="1125423" y="145339"/>
                      <a:pt x="1125423" y="144372"/>
                      <a:pt x="1125316" y="144909"/>
                    </a:cubicBezTo>
                    <a:cubicBezTo>
                      <a:pt x="1124993" y="145768"/>
                      <a:pt x="1126391" y="145875"/>
                      <a:pt x="1125531" y="145983"/>
                    </a:cubicBezTo>
                    <a:cubicBezTo>
                      <a:pt x="1124778" y="145983"/>
                      <a:pt x="1126499" y="146305"/>
                      <a:pt x="1125746" y="146305"/>
                    </a:cubicBezTo>
                    <a:close/>
                    <a:moveTo>
                      <a:pt x="1104345" y="855881"/>
                    </a:moveTo>
                    <a:cubicBezTo>
                      <a:pt x="1093591" y="862536"/>
                      <a:pt x="1082729" y="868977"/>
                      <a:pt x="1071653" y="875096"/>
                    </a:cubicBezTo>
                    <a:cubicBezTo>
                      <a:pt x="1060576" y="881108"/>
                      <a:pt x="1049499" y="887012"/>
                      <a:pt x="1038207" y="892701"/>
                    </a:cubicBezTo>
                    <a:cubicBezTo>
                      <a:pt x="1035626" y="893990"/>
                      <a:pt x="1016806" y="899464"/>
                      <a:pt x="1008633" y="900860"/>
                    </a:cubicBezTo>
                    <a:cubicBezTo>
                      <a:pt x="1007665" y="911810"/>
                      <a:pt x="1006375" y="922867"/>
                      <a:pt x="1005515" y="933816"/>
                    </a:cubicBezTo>
                    <a:lnTo>
                      <a:pt x="999922" y="1014006"/>
                    </a:lnTo>
                    <a:lnTo>
                      <a:pt x="997234" y="1041057"/>
                    </a:lnTo>
                    <a:cubicBezTo>
                      <a:pt x="997019" y="1042883"/>
                      <a:pt x="996158" y="1045351"/>
                      <a:pt x="995191" y="1047820"/>
                    </a:cubicBezTo>
                    <a:cubicBezTo>
                      <a:pt x="994761" y="1048572"/>
                      <a:pt x="994115" y="1049646"/>
                      <a:pt x="993577" y="1050612"/>
                    </a:cubicBezTo>
                    <a:cubicBezTo>
                      <a:pt x="994115" y="1051470"/>
                      <a:pt x="994438" y="1052436"/>
                      <a:pt x="994545" y="1053403"/>
                    </a:cubicBezTo>
                    <a:cubicBezTo>
                      <a:pt x="995083" y="1057160"/>
                      <a:pt x="992394" y="1060595"/>
                      <a:pt x="988630" y="1061024"/>
                    </a:cubicBezTo>
                    <a:cubicBezTo>
                      <a:pt x="984437" y="1061669"/>
                      <a:pt x="982071" y="1059843"/>
                      <a:pt x="980673" y="1057804"/>
                    </a:cubicBezTo>
                    <a:cubicBezTo>
                      <a:pt x="979490" y="1056086"/>
                      <a:pt x="978737" y="1052973"/>
                      <a:pt x="979812" y="1049109"/>
                    </a:cubicBezTo>
                    <a:cubicBezTo>
                      <a:pt x="980673" y="1046317"/>
                      <a:pt x="983146" y="1042131"/>
                      <a:pt x="983361" y="1039555"/>
                    </a:cubicBezTo>
                    <a:lnTo>
                      <a:pt x="985727" y="1013040"/>
                    </a:lnTo>
                    <a:lnTo>
                      <a:pt x="990136" y="932635"/>
                    </a:lnTo>
                    <a:cubicBezTo>
                      <a:pt x="990351" y="929414"/>
                      <a:pt x="990674" y="926194"/>
                      <a:pt x="990889" y="923081"/>
                    </a:cubicBezTo>
                    <a:cubicBezTo>
                      <a:pt x="989599" y="923618"/>
                      <a:pt x="988200" y="924154"/>
                      <a:pt x="986157" y="923296"/>
                    </a:cubicBezTo>
                    <a:cubicBezTo>
                      <a:pt x="985619" y="923081"/>
                      <a:pt x="984544" y="922544"/>
                      <a:pt x="983253" y="921256"/>
                    </a:cubicBezTo>
                    <a:cubicBezTo>
                      <a:pt x="982071" y="919968"/>
                      <a:pt x="978307" y="914708"/>
                      <a:pt x="976478" y="912883"/>
                    </a:cubicBezTo>
                    <a:lnTo>
                      <a:pt x="957551" y="894741"/>
                    </a:lnTo>
                    <a:cubicBezTo>
                      <a:pt x="944538" y="883469"/>
                      <a:pt x="931634" y="872305"/>
                      <a:pt x="918944" y="860711"/>
                    </a:cubicBezTo>
                    <a:cubicBezTo>
                      <a:pt x="910448" y="852875"/>
                      <a:pt x="902060" y="844931"/>
                      <a:pt x="893886" y="836773"/>
                    </a:cubicBezTo>
                    <a:cubicBezTo>
                      <a:pt x="877540" y="819919"/>
                      <a:pt x="860656" y="801240"/>
                      <a:pt x="845170" y="780951"/>
                    </a:cubicBezTo>
                    <a:cubicBezTo>
                      <a:pt x="835169" y="767962"/>
                      <a:pt x="825705" y="754329"/>
                      <a:pt x="816995" y="740159"/>
                    </a:cubicBezTo>
                    <a:cubicBezTo>
                      <a:pt x="794518" y="703875"/>
                      <a:pt x="776882" y="664799"/>
                      <a:pt x="768386" y="626262"/>
                    </a:cubicBezTo>
                    <a:cubicBezTo>
                      <a:pt x="767418" y="622397"/>
                      <a:pt x="769784" y="618532"/>
                      <a:pt x="773655" y="617673"/>
                    </a:cubicBezTo>
                    <a:cubicBezTo>
                      <a:pt x="777527" y="616707"/>
                      <a:pt x="781291" y="619069"/>
                      <a:pt x="782259" y="622933"/>
                    </a:cubicBezTo>
                    <a:cubicBezTo>
                      <a:pt x="789894" y="652347"/>
                      <a:pt x="803444" y="681761"/>
                      <a:pt x="820113" y="709886"/>
                    </a:cubicBezTo>
                    <a:cubicBezTo>
                      <a:pt x="832158" y="730497"/>
                      <a:pt x="846031" y="750357"/>
                      <a:pt x="860549" y="769250"/>
                    </a:cubicBezTo>
                    <a:cubicBezTo>
                      <a:pt x="875605" y="789002"/>
                      <a:pt x="891306" y="807681"/>
                      <a:pt x="907007" y="824213"/>
                    </a:cubicBezTo>
                    <a:cubicBezTo>
                      <a:pt x="914749" y="832478"/>
                      <a:pt x="922708" y="840422"/>
                      <a:pt x="930666" y="848259"/>
                    </a:cubicBezTo>
                    <a:cubicBezTo>
                      <a:pt x="942925" y="860175"/>
                      <a:pt x="955400" y="871768"/>
                      <a:pt x="967767" y="883469"/>
                    </a:cubicBezTo>
                    <a:cubicBezTo>
                      <a:pt x="970456" y="886046"/>
                      <a:pt x="973037" y="888622"/>
                      <a:pt x="975618" y="891306"/>
                    </a:cubicBezTo>
                    <a:cubicBezTo>
                      <a:pt x="979382" y="895171"/>
                      <a:pt x="982931" y="899142"/>
                      <a:pt x="986695" y="903114"/>
                    </a:cubicBezTo>
                    <a:cubicBezTo>
                      <a:pt x="987770" y="904295"/>
                      <a:pt x="989491" y="907623"/>
                      <a:pt x="990997" y="909877"/>
                    </a:cubicBezTo>
                    <a:cubicBezTo>
                      <a:pt x="991319" y="910092"/>
                      <a:pt x="991642" y="910307"/>
                      <a:pt x="991964" y="910521"/>
                    </a:cubicBezTo>
                    <a:cubicBezTo>
                      <a:pt x="993792" y="886261"/>
                      <a:pt x="995728" y="862107"/>
                      <a:pt x="997987" y="837846"/>
                    </a:cubicBezTo>
                    <a:cubicBezTo>
                      <a:pt x="999277" y="823998"/>
                      <a:pt x="1000783" y="810150"/>
                      <a:pt x="1002181" y="796302"/>
                    </a:cubicBezTo>
                    <a:cubicBezTo>
                      <a:pt x="996481" y="790935"/>
                      <a:pt x="984114" y="782991"/>
                      <a:pt x="981748" y="780736"/>
                    </a:cubicBezTo>
                    <a:cubicBezTo>
                      <a:pt x="970886" y="770324"/>
                      <a:pt x="960562" y="759267"/>
                      <a:pt x="950776" y="747780"/>
                    </a:cubicBezTo>
                    <a:cubicBezTo>
                      <a:pt x="940882" y="736187"/>
                      <a:pt x="931741" y="724164"/>
                      <a:pt x="923138" y="711819"/>
                    </a:cubicBezTo>
                    <a:cubicBezTo>
                      <a:pt x="913244" y="697326"/>
                      <a:pt x="904103" y="682298"/>
                      <a:pt x="895930" y="666732"/>
                    </a:cubicBezTo>
                    <a:cubicBezTo>
                      <a:pt x="887864" y="651274"/>
                      <a:pt x="880552" y="635386"/>
                      <a:pt x="873992" y="619176"/>
                    </a:cubicBezTo>
                    <a:cubicBezTo>
                      <a:pt x="866141" y="599853"/>
                      <a:pt x="859258" y="580101"/>
                      <a:pt x="853021" y="560242"/>
                    </a:cubicBezTo>
                    <a:cubicBezTo>
                      <a:pt x="843557" y="530292"/>
                      <a:pt x="835492" y="500127"/>
                      <a:pt x="827641" y="470498"/>
                    </a:cubicBezTo>
                    <a:cubicBezTo>
                      <a:pt x="826566" y="466741"/>
                      <a:pt x="828716" y="462769"/>
                      <a:pt x="832480" y="461696"/>
                    </a:cubicBezTo>
                    <a:cubicBezTo>
                      <a:pt x="836244" y="460622"/>
                      <a:pt x="840224" y="462877"/>
                      <a:pt x="841299" y="466634"/>
                    </a:cubicBezTo>
                    <a:cubicBezTo>
                      <a:pt x="850332" y="495618"/>
                      <a:pt x="859581" y="525246"/>
                      <a:pt x="869797" y="554660"/>
                    </a:cubicBezTo>
                    <a:cubicBezTo>
                      <a:pt x="876572" y="573875"/>
                      <a:pt x="883885" y="593090"/>
                      <a:pt x="891736" y="611876"/>
                    </a:cubicBezTo>
                    <a:cubicBezTo>
                      <a:pt x="898296" y="627550"/>
                      <a:pt x="905286" y="643008"/>
                      <a:pt x="912921" y="658037"/>
                    </a:cubicBezTo>
                    <a:cubicBezTo>
                      <a:pt x="920557" y="673066"/>
                      <a:pt x="928837" y="687772"/>
                      <a:pt x="937979" y="701835"/>
                    </a:cubicBezTo>
                    <a:cubicBezTo>
                      <a:pt x="945937" y="713965"/>
                      <a:pt x="954433" y="725881"/>
                      <a:pt x="963574" y="737260"/>
                    </a:cubicBezTo>
                    <a:cubicBezTo>
                      <a:pt x="972607" y="748746"/>
                      <a:pt x="982178" y="759803"/>
                      <a:pt x="992287" y="770216"/>
                    </a:cubicBezTo>
                    <a:cubicBezTo>
                      <a:pt x="993685" y="771612"/>
                      <a:pt x="998740" y="775476"/>
                      <a:pt x="1003902" y="779448"/>
                    </a:cubicBezTo>
                    <a:cubicBezTo>
                      <a:pt x="1006698" y="751645"/>
                      <a:pt x="1009493" y="723842"/>
                      <a:pt x="1012290" y="696038"/>
                    </a:cubicBezTo>
                    <a:cubicBezTo>
                      <a:pt x="1016806" y="652455"/>
                      <a:pt x="1020463" y="608871"/>
                      <a:pt x="1024227" y="565180"/>
                    </a:cubicBezTo>
                    <a:cubicBezTo>
                      <a:pt x="1022829" y="564106"/>
                      <a:pt x="1021323" y="562926"/>
                      <a:pt x="1020140" y="561852"/>
                    </a:cubicBezTo>
                    <a:cubicBezTo>
                      <a:pt x="1018419" y="560349"/>
                      <a:pt x="1017129" y="558739"/>
                      <a:pt x="1016054" y="556914"/>
                    </a:cubicBezTo>
                    <a:cubicBezTo>
                      <a:pt x="1008311" y="544032"/>
                      <a:pt x="1000460" y="531365"/>
                      <a:pt x="992825" y="518376"/>
                    </a:cubicBezTo>
                    <a:cubicBezTo>
                      <a:pt x="987770" y="509680"/>
                      <a:pt x="982716" y="500985"/>
                      <a:pt x="977984" y="492075"/>
                    </a:cubicBezTo>
                    <a:cubicBezTo>
                      <a:pt x="967445" y="472216"/>
                      <a:pt x="957659" y="452356"/>
                      <a:pt x="949055" y="432067"/>
                    </a:cubicBezTo>
                    <a:cubicBezTo>
                      <a:pt x="943248" y="418327"/>
                      <a:pt x="938086" y="404479"/>
                      <a:pt x="933354" y="390416"/>
                    </a:cubicBezTo>
                    <a:cubicBezTo>
                      <a:pt x="921525" y="355635"/>
                      <a:pt x="912706" y="319888"/>
                      <a:pt x="906146" y="282852"/>
                    </a:cubicBezTo>
                    <a:cubicBezTo>
                      <a:pt x="905394" y="279095"/>
                      <a:pt x="907867" y="275338"/>
                      <a:pt x="911738" y="274479"/>
                    </a:cubicBezTo>
                    <a:cubicBezTo>
                      <a:pt x="915610" y="273728"/>
                      <a:pt x="919374" y="276304"/>
                      <a:pt x="920127" y="280169"/>
                    </a:cubicBezTo>
                    <a:cubicBezTo>
                      <a:pt x="928085" y="316023"/>
                      <a:pt x="938624" y="350482"/>
                      <a:pt x="950991" y="384190"/>
                    </a:cubicBezTo>
                    <a:cubicBezTo>
                      <a:pt x="956046" y="397716"/>
                      <a:pt x="961315" y="411241"/>
                      <a:pt x="966907" y="424553"/>
                    </a:cubicBezTo>
                    <a:cubicBezTo>
                      <a:pt x="975188" y="444520"/>
                      <a:pt x="983899" y="464379"/>
                      <a:pt x="993792" y="483917"/>
                    </a:cubicBezTo>
                    <a:cubicBezTo>
                      <a:pt x="998094" y="492827"/>
                      <a:pt x="1002718" y="501522"/>
                      <a:pt x="1007450" y="510217"/>
                    </a:cubicBezTo>
                    <a:cubicBezTo>
                      <a:pt x="1013580" y="521704"/>
                      <a:pt x="1019925" y="533190"/>
                      <a:pt x="1026163" y="544676"/>
                    </a:cubicBezTo>
                    <a:cubicBezTo>
                      <a:pt x="1027345" y="530721"/>
                      <a:pt x="1028743" y="516873"/>
                      <a:pt x="1029927" y="502917"/>
                    </a:cubicBezTo>
                    <a:cubicBezTo>
                      <a:pt x="1033153" y="465238"/>
                      <a:pt x="1037132" y="427666"/>
                      <a:pt x="1040466" y="389987"/>
                    </a:cubicBezTo>
                    <a:cubicBezTo>
                      <a:pt x="1040250" y="389128"/>
                      <a:pt x="1038853" y="389021"/>
                      <a:pt x="1038960" y="388161"/>
                    </a:cubicBezTo>
                    <a:cubicBezTo>
                      <a:pt x="1039390" y="382794"/>
                      <a:pt x="1037669" y="376353"/>
                      <a:pt x="1035411" y="369483"/>
                    </a:cubicBezTo>
                    <a:cubicBezTo>
                      <a:pt x="1029927" y="352737"/>
                      <a:pt x="1019925" y="333951"/>
                      <a:pt x="1015839" y="322249"/>
                    </a:cubicBezTo>
                    <a:cubicBezTo>
                      <a:pt x="1011107" y="308079"/>
                      <a:pt x="1006375" y="293802"/>
                      <a:pt x="1002396" y="279417"/>
                    </a:cubicBezTo>
                    <a:cubicBezTo>
                      <a:pt x="999707" y="269863"/>
                      <a:pt x="997341" y="260095"/>
                      <a:pt x="995191" y="250433"/>
                    </a:cubicBezTo>
                    <a:cubicBezTo>
                      <a:pt x="989706" y="225958"/>
                      <a:pt x="985727" y="201375"/>
                      <a:pt x="982824" y="176577"/>
                    </a:cubicBezTo>
                    <a:cubicBezTo>
                      <a:pt x="982286" y="172712"/>
                      <a:pt x="984974" y="169062"/>
                      <a:pt x="988846" y="168526"/>
                    </a:cubicBezTo>
                    <a:cubicBezTo>
                      <a:pt x="992717" y="167882"/>
                      <a:pt x="996374" y="170566"/>
                      <a:pt x="996911" y="174537"/>
                    </a:cubicBezTo>
                    <a:cubicBezTo>
                      <a:pt x="1000353" y="193753"/>
                      <a:pt x="1004869" y="212753"/>
                      <a:pt x="1009601" y="231754"/>
                    </a:cubicBezTo>
                    <a:cubicBezTo>
                      <a:pt x="1013257" y="246032"/>
                      <a:pt x="1017129" y="260202"/>
                      <a:pt x="1021108" y="274265"/>
                    </a:cubicBezTo>
                    <a:cubicBezTo>
                      <a:pt x="1024980" y="288542"/>
                      <a:pt x="1028743" y="302712"/>
                      <a:pt x="1033045" y="316775"/>
                    </a:cubicBezTo>
                    <a:cubicBezTo>
                      <a:pt x="1035304" y="324933"/>
                      <a:pt x="1039928" y="336634"/>
                      <a:pt x="1044230" y="348550"/>
                    </a:cubicBezTo>
                    <a:cubicBezTo>
                      <a:pt x="1048423" y="303248"/>
                      <a:pt x="1051972" y="257948"/>
                      <a:pt x="1056919" y="212753"/>
                    </a:cubicBezTo>
                    <a:cubicBezTo>
                      <a:pt x="1064340" y="143728"/>
                      <a:pt x="1073050" y="74917"/>
                      <a:pt x="1083805" y="6107"/>
                    </a:cubicBezTo>
                    <a:cubicBezTo>
                      <a:pt x="1084450" y="2135"/>
                      <a:pt x="1088107" y="-549"/>
                      <a:pt x="1091978" y="95"/>
                    </a:cubicBezTo>
                    <a:cubicBezTo>
                      <a:pt x="1095849" y="632"/>
                      <a:pt x="1098538" y="4282"/>
                      <a:pt x="1098000" y="8147"/>
                    </a:cubicBezTo>
                    <a:cubicBezTo>
                      <a:pt x="1088214" y="76850"/>
                      <a:pt x="1080686" y="145660"/>
                      <a:pt x="1074019" y="214471"/>
                    </a:cubicBezTo>
                    <a:cubicBezTo>
                      <a:pt x="1069717" y="258914"/>
                      <a:pt x="1066275" y="303463"/>
                      <a:pt x="1062619" y="348013"/>
                    </a:cubicBezTo>
                    <a:cubicBezTo>
                      <a:pt x="1063695" y="344471"/>
                      <a:pt x="1064877" y="340713"/>
                      <a:pt x="1065523" y="338566"/>
                    </a:cubicBezTo>
                    <a:cubicBezTo>
                      <a:pt x="1067244" y="332984"/>
                      <a:pt x="1069179" y="327509"/>
                      <a:pt x="1071222" y="322035"/>
                    </a:cubicBezTo>
                    <a:cubicBezTo>
                      <a:pt x="1074234" y="314091"/>
                      <a:pt x="1077352" y="306147"/>
                      <a:pt x="1080256" y="298203"/>
                    </a:cubicBezTo>
                    <a:cubicBezTo>
                      <a:pt x="1084773" y="286395"/>
                      <a:pt x="1088859" y="274479"/>
                      <a:pt x="1093161" y="262778"/>
                    </a:cubicBezTo>
                    <a:cubicBezTo>
                      <a:pt x="1097462" y="250970"/>
                      <a:pt x="1101872" y="239269"/>
                      <a:pt x="1105958" y="227460"/>
                    </a:cubicBezTo>
                    <a:cubicBezTo>
                      <a:pt x="1111443" y="211680"/>
                      <a:pt x="1116712" y="195900"/>
                      <a:pt x="1121229" y="179690"/>
                    </a:cubicBezTo>
                    <a:cubicBezTo>
                      <a:pt x="1122197" y="175933"/>
                      <a:pt x="1126068" y="173571"/>
                      <a:pt x="1129832" y="174537"/>
                    </a:cubicBezTo>
                    <a:cubicBezTo>
                      <a:pt x="1133704" y="175396"/>
                      <a:pt x="1136070" y="179261"/>
                      <a:pt x="1135102" y="183125"/>
                    </a:cubicBezTo>
                    <a:cubicBezTo>
                      <a:pt x="1130693" y="204166"/>
                      <a:pt x="1125638" y="224776"/>
                      <a:pt x="1119401" y="245065"/>
                    </a:cubicBezTo>
                    <a:cubicBezTo>
                      <a:pt x="1116282" y="255264"/>
                      <a:pt x="1112841" y="265355"/>
                      <a:pt x="1109185" y="275338"/>
                    </a:cubicBezTo>
                    <a:cubicBezTo>
                      <a:pt x="1105421" y="285214"/>
                      <a:pt x="1101334" y="294983"/>
                      <a:pt x="1097247" y="304859"/>
                    </a:cubicBezTo>
                    <a:lnTo>
                      <a:pt x="1080256" y="343719"/>
                    </a:lnTo>
                    <a:cubicBezTo>
                      <a:pt x="1078428" y="348228"/>
                      <a:pt x="1074341" y="358641"/>
                      <a:pt x="1072513" y="363579"/>
                    </a:cubicBezTo>
                    <a:cubicBezTo>
                      <a:pt x="1072406" y="364330"/>
                      <a:pt x="1072298" y="365081"/>
                      <a:pt x="1071975" y="365833"/>
                    </a:cubicBezTo>
                    <a:cubicBezTo>
                      <a:pt x="1068857" y="373562"/>
                      <a:pt x="1061544" y="370234"/>
                      <a:pt x="1060683" y="369698"/>
                    </a:cubicBezTo>
                    <a:cubicBezTo>
                      <a:pt x="1057027" y="414677"/>
                      <a:pt x="1052940" y="459549"/>
                      <a:pt x="1049176" y="504528"/>
                    </a:cubicBezTo>
                    <a:cubicBezTo>
                      <a:pt x="1048316" y="515263"/>
                      <a:pt x="1047026" y="525997"/>
                      <a:pt x="1046058" y="536733"/>
                    </a:cubicBezTo>
                    <a:lnTo>
                      <a:pt x="1051865" y="528789"/>
                    </a:lnTo>
                    <a:cubicBezTo>
                      <a:pt x="1058102" y="520093"/>
                      <a:pt x="1064124" y="511291"/>
                      <a:pt x="1070039" y="502488"/>
                    </a:cubicBezTo>
                    <a:cubicBezTo>
                      <a:pt x="1076062" y="493686"/>
                      <a:pt x="1081869" y="484883"/>
                      <a:pt x="1087676" y="475866"/>
                    </a:cubicBezTo>
                    <a:cubicBezTo>
                      <a:pt x="1098753" y="458797"/>
                      <a:pt x="1109830" y="441407"/>
                      <a:pt x="1121014" y="424016"/>
                    </a:cubicBezTo>
                    <a:cubicBezTo>
                      <a:pt x="1132091" y="406733"/>
                      <a:pt x="1143275" y="389557"/>
                      <a:pt x="1154029" y="372059"/>
                    </a:cubicBezTo>
                    <a:cubicBezTo>
                      <a:pt x="1168332" y="348657"/>
                      <a:pt x="1182097" y="325041"/>
                      <a:pt x="1194142" y="300780"/>
                    </a:cubicBezTo>
                    <a:cubicBezTo>
                      <a:pt x="1195863" y="297237"/>
                      <a:pt x="1200057" y="295734"/>
                      <a:pt x="1203606" y="297452"/>
                    </a:cubicBezTo>
                    <a:cubicBezTo>
                      <a:pt x="1207262" y="299062"/>
                      <a:pt x="1208768" y="303356"/>
                      <a:pt x="1207047" y="306898"/>
                    </a:cubicBezTo>
                    <a:cubicBezTo>
                      <a:pt x="1193067" y="338244"/>
                      <a:pt x="1176828" y="369161"/>
                      <a:pt x="1159084" y="399111"/>
                    </a:cubicBezTo>
                    <a:cubicBezTo>
                      <a:pt x="1152093" y="411027"/>
                      <a:pt x="1144781" y="422835"/>
                      <a:pt x="1137361" y="434429"/>
                    </a:cubicBezTo>
                    <a:cubicBezTo>
                      <a:pt x="1125961" y="451927"/>
                      <a:pt x="1114131" y="468995"/>
                      <a:pt x="1102624" y="485849"/>
                    </a:cubicBezTo>
                    <a:cubicBezTo>
                      <a:pt x="1096387" y="494759"/>
                      <a:pt x="1090150" y="503454"/>
                      <a:pt x="1083805" y="512150"/>
                    </a:cubicBezTo>
                    <a:cubicBezTo>
                      <a:pt x="1077352" y="520845"/>
                      <a:pt x="1070900" y="529433"/>
                      <a:pt x="1064232" y="537913"/>
                    </a:cubicBezTo>
                    <a:lnTo>
                      <a:pt x="1049607" y="555948"/>
                    </a:lnTo>
                    <a:cubicBezTo>
                      <a:pt x="1048531" y="557129"/>
                      <a:pt x="1045735" y="559168"/>
                      <a:pt x="1043692" y="560886"/>
                    </a:cubicBezTo>
                    <a:cubicBezTo>
                      <a:pt x="1039497" y="606616"/>
                      <a:pt x="1035411" y="652240"/>
                      <a:pt x="1030357" y="697970"/>
                    </a:cubicBezTo>
                    <a:cubicBezTo>
                      <a:pt x="1027453" y="724271"/>
                      <a:pt x="1024549" y="750357"/>
                      <a:pt x="1021538" y="776657"/>
                    </a:cubicBezTo>
                    <a:lnTo>
                      <a:pt x="1039175" y="755188"/>
                    </a:lnTo>
                    <a:lnTo>
                      <a:pt x="1092731" y="689275"/>
                    </a:lnTo>
                    <a:cubicBezTo>
                      <a:pt x="1108754" y="669309"/>
                      <a:pt x="1128004" y="647195"/>
                      <a:pt x="1147900" y="624114"/>
                    </a:cubicBezTo>
                    <a:cubicBezTo>
                      <a:pt x="1166074" y="603181"/>
                      <a:pt x="1184679" y="581390"/>
                      <a:pt x="1201347" y="558954"/>
                    </a:cubicBezTo>
                    <a:cubicBezTo>
                      <a:pt x="1224792" y="527500"/>
                      <a:pt x="1244579" y="494974"/>
                      <a:pt x="1253290" y="462340"/>
                    </a:cubicBezTo>
                    <a:cubicBezTo>
                      <a:pt x="1254258" y="458475"/>
                      <a:pt x="1258129" y="456114"/>
                      <a:pt x="1262001" y="457080"/>
                    </a:cubicBezTo>
                    <a:cubicBezTo>
                      <a:pt x="1265765" y="458046"/>
                      <a:pt x="1268131" y="461910"/>
                      <a:pt x="1267163" y="465775"/>
                    </a:cubicBezTo>
                    <a:cubicBezTo>
                      <a:pt x="1259097" y="500556"/>
                      <a:pt x="1239847" y="535766"/>
                      <a:pt x="1215973" y="569581"/>
                    </a:cubicBezTo>
                    <a:cubicBezTo>
                      <a:pt x="1199519" y="592769"/>
                      <a:pt x="1181022" y="615419"/>
                      <a:pt x="1162525" y="636782"/>
                    </a:cubicBezTo>
                    <a:cubicBezTo>
                      <a:pt x="1142738" y="659647"/>
                      <a:pt x="1122842" y="680902"/>
                      <a:pt x="1106603" y="700547"/>
                    </a:cubicBezTo>
                    <a:cubicBezTo>
                      <a:pt x="1099291" y="709242"/>
                      <a:pt x="1091871" y="717937"/>
                      <a:pt x="1084450" y="726525"/>
                    </a:cubicBezTo>
                    <a:cubicBezTo>
                      <a:pt x="1073373" y="739407"/>
                      <a:pt x="1062081" y="752182"/>
                      <a:pt x="1050897" y="764956"/>
                    </a:cubicBezTo>
                    <a:lnTo>
                      <a:pt x="1032077" y="786211"/>
                    </a:lnTo>
                    <a:cubicBezTo>
                      <a:pt x="1030894" y="787607"/>
                      <a:pt x="1027238" y="789432"/>
                      <a:pt x="1024872" y="791149"/>
                    </a:cubicBezTo>
                    <a:cubicBezTo>
                      <a:pt x="1025087" y="791901"/>
                      <a:pt x="1024980" y="792759"/>
                      <a:pt x="1024872" y="793511"/>
                    </a:cubicBezTo>
                    <a:cubicBezTo>
                      <a:pt x="1024442" y="796195"/>
                      <a:pt x="1021646" y="796731"/>
                      <a:pt x="1019280" y="797375"/>
                    </a:cubicBezTo>
                    <a:cubicBezTo>
                      <a:pt x="1017667" y="811438"/>
                      <a:pt x="1016054" y="825394"/>
                      <a:pt x="1014548" y="839456"/>
                    </a:cubicBezTo>
                    <a:cubicBezTo>
                      <a:pt x="1012935" y="855022"/>
                      <a:pt x="1011537" y="870695"/>
                      <a:pt x="1010031" y="886261"/>
                    </a:cubicBezTo>
                    <a:cubicBezTo>
                      <a:pt x="1017774" y="884221"/>
                      <a:pt x="1029174" y="880356"/>
                      <a:pt x="1031109" y="879283"/>
                    </a:cubicBezTo>
                    <a:cubicBezTo>
                      <a:pt x="1041971" y="873271"/>
                      <a:pt x="1052725" y="867045"/>
                      <a:pt x="1063264" y="860711"/>
                    </a:cubicBezTo>
                    <a:cubicBezTo>
                      <a:pt x="1073911" y="854271"/>
                      <a:pt x="1084343" y="847722"/>
                      <a:pt x="1094559" y="840852"/>
                    </a:cubicBezTo>
                    <a:cubicBezTo>
                      <a:pt x="1113271" y="828399"/>
                      <a:pt x="1131983" y="814766"/>
                      <a:pt x="1150373" y="800381"/>
                    </a:cubicBezTo>
                    <a:cubicBezTo>
                      <a:pt x="1168332" y="786318"/>
                      <a:pt x="1185861" y="771397"/>
                      <a:pt x="1202208" y="755509"/>
                    </a:cubicBezTo>
                    <a:cubicBezTo>
                      <a:pt x="1224146" y="733932"/>
                      <a:pt x="1244041" y="710745"/>
                      <a:pt x="1259635" y="685196"/>
                    </a:cubicBezTo>
                    <a:cubicBezTo>
                      <a:pt x="1261571" y="681761"/>
                      <a:pt x="1265980" y="680580"/>
                      <a:pt x="1269421" y="682619"/>
                    </a:cubicBezTo>
                    <a:cubicBezTo>
                      <a:pt x="1272755" y="684552"/>
                      <a:pt x="1273938" y="688953"/>
                      <a:pt x="1272002" y="692281"/>
                    </a:cubicBezTo>
                    <a:cubicBezTo>
                      <a:pt x="1253075" y="726311"/>
                      <a:pt x="1227372" y="757227"/>
                      <a:pt x="1198229" y="784816"/>
                    </a:cubicBezTo>
                    <a:cubicBezTo>
                      <a:pt x="1186722" y="795551"/>
                      <a:pt x="1174677" y="805856"/>
                      <a:pt x="1162310" y="815518"/>
                    </a:cubicBezTo>
                    <a:cubicBezTo>
                      <a:pt x="1143383" y="830224"/>
                      <a:pt x="1123702" y="843535"/>
                      <a:pt x="1104345" y="855881"/>
                    </a:cubicBezTo>
                    <a:close/>
                    <a:moveTo>
                      <a:pt x="991857" y="910951"/>
                    </a:moveTo>
                    <a:cubicBezTo>
                      <a:pt x="991857" y="910843"/>
                      <a:pt x="991857" y="910843"/>
                      <a:pt x="991857" y="910736"/>
                    </a:cubicBezTo>
                    <a:cubicBezTo>
                      <a:pt x="991749" y="910736"/>
                      <a:pt x="991534" y="910629"/>
                      <a:pt x="991427" y="910629"/>
                    </a:cubicBezTo>
                    <a:cubicBezTo>
                      <a:pt x="991642" y="910843"/>
                      <a:pt x="991749" y="910736"/>
                      <a:pt x="991857" y="910951"/>
                    </a:cubicBezTo>
                    <a:close/>
                    <a:moveTo>
                      <a:pt x="1737226" y="1029034"/>
                    </a:moveTo>
                    <a:cubicBezTo>
                      <a:pt x="1719697" y="1031826"/>
                      <a:pt x="1702060" y="1034294"/>
                      <a:pt x="1684531" y="1037086"/>
                    </a:cubicBezTo>
                    <a:cubicBezTo>
                      <a:pt x="1688510" y="1039447"/>
                      <a:pt x="1692919" y="1041702"/>
                      <a:pt x="1698511" y="1043849"/>
                    </a:cubicBezTo>
                    <a:cubicBezTo>
                      <a:pt x="1711739" y="1048787"/>
                      <a:pt x="1727763" y="1052866"/>
                      <a:pt x="1740453" y="1055764"/>
                    </a:cubicBezTo>
                    <a:cubicBezTo>
                      <a:pt x="1761961" y="1061024"/>
                      <a:pt x="1785405" y="1066929"/>
                      <a:pt x="1809387" y="1073155"/>
                    </a:cubicBezTo>
                    <a:cubicBezTo>
                      <a:pt x="1832078" y="1079059"/>
                      <a:pt x="1855091" y="1084963"/>
                      <a:pt x="1877891" y="1089150"/>
                    </a:cubicBezTo>
                    <a:cubicBezTo>
                      <a:pt x="1898216" y="1092800"/>
                      <a:pt x="1918110" y="1095376"/>
                      <a:pt x="1937038" y="1095376"/>
                    </a:cubicBezTo>
                    <a:cubicBezTo>
                      <a:pt x="1940910" y="1095161"/>
                      <a:pt x="1944243" y="1098274"/>
                      <a:pt x="1944351" y="1102246"/>
                    </a:cubicBezTo>
                    <a:cubicBezTo>
                      <a:pt x="1944458" y="1106218"/>
                      <a:pt x="1941340" y="1109439"/>
                      <a:pt x="1937468" y="1109546"/>
                    </a:cubicBezTo>
                    <a:cubicBezTo>
                      <a:pt x="1911336" y="1110942"/>
                      <a:pt x="1883052" y="1108150"/>
                      <a:pt x="1854661" y="1102998"/>
                    </a:cubicBezTo>
                    <a:cubicBezTo>
                      <a:pt x="1838530" y="1100099"/>
                      <a:pt x="1822399" y="1096450"/>
                      <a:pt x="1806591" y="1092370"/>
                    </a:cubicBezTo>
                    <a:cubicBezTo>
                      <a:pt x="1781856" y="1086037"/>
                      <a:pt x="1757981" y="1078522"/>
                      <a:pt x="1736044" y="1072618"/>
                    </a:cubicBezTo>
                    <a:cubicBezTo>
                      <a:pt x="1720665" y="1068217"/>
                      <a:pt x="1700125" y="1061883"/>
                      <a:pt x="1685606" y="1054691"/>
                    </a:cubicBezTo>
                    <a:cubicBezTo>
                      <a:pt x="1676466" y="1050075"/>
                      <a:pt x="1670443" y="1044922"/>
                      <a:pt x="1667325" y="1039769"/>
                    </a:cubicBezTo>
                    <a:cubicBezTo>
                      <a:pt x="1640654" y="1043849"/>
                      <a:pt x="1613984" y="1048035"/>
                      <a:pt x="1587313" y="1051900"/>
                    </a:cubicBezTo>
                    <a:cubicBezTo>
                      <a:pt x="1568063" y="1054691"/>
                      <a:pt x="1548706" y="1057267"/>
                      <a:pt x="1529456" y="1060058"/>
                    </a:cubicBezTo>
                    <a:lnTo>
                      <a:pt x="1581936" y="1088613"/>
                    </a:lnTo>
                    <a:cubicBezTo>
                      <a:pt x="1612263" y="1105145"/>
                      <a:pt x="1642052" y="1119852"/>
                      <a:pt x="1672594" y="1132841"/>
                    </a:cubicBezTo>
                    <a:cubicBezTo>
                      <a:pt x="1702813" y="1145937"/>
                      <a:pt x="1733785" y="1157424"/>
                      <a:pt x="1767230" y="1165689"/>
                    </a:cubicBezTo>
                    <a:cubicBezTo>
                      <a:pt x="1778630" y="1168695"/>
                      <a:pt x="1792395" y="1174170"/>
                      <a:pt x="1806052" y="1177498"/>
                    </a:cubicBezTo>
                    <a:cubicBezTo>
                      <a:pt x="1814333" y="1179538"/>
                      <a:pt x="1822399" y="1180826"/>
                      <a:pt x="1829819" y="1179538"/>
                    </a:cubicBezTo>
                    <a:cubicBezTo>
                      <a:pt x="1833691" y="1178786"/>
                      <a:pt x="1837454" y="1181255"/>
                      <a:pt x="1838208" y="1185120"/>
                    </a:cubicBezTo>
                    <a:cubicBezTo>
                      <a:pt x="1838960" y="1188984"/>
                      <a:pt x="1836380" y="1192742"/>
                      <a:pt x="1832508" y="1193493"/>
                    </a:cubicBezTo>
                    <a:cubicBezTo>
                      <a:pt x="1825517" y="1195103"/>
                      <a:pt x="1817774" y="1194889"/>
                      <a:pt x="1809817" y="1193815"/>
                    </a:cubicBezTo>
                    <a:cubicBezTo>
                      <a:pt x="1793793" y="1191561"/>
                      <a:pt x="1776909" y="1185120"/>
                      <a:pt x="1763251" y="1182221"/>
                    </a:cubicBezTo>
                    <a:cubicBezTo>
                      <a:pt x="1728623" y="1174385"/>
                      <a:pt x="1696145" y="1163972"/>
                      <a:pt x="1664958" y="1150661"/>
                    </a:cubicBezTo>
                    <a:cubicBezTo>
                      <a:pt x="1633879" y="1137349"/>
                      <a:pt x="1603982" y="1121140"/>
                      <a:pt x="1573548" y="1103642"/>
                    </a:cubicBezTo>
                    <a:lnTo>
                      <a:pt x="1520423" y="1072081"/>
                    </a:lnTo>
                    <a:cubicBezTo>
                      <a:pt x="1519670" y="1071545"/>
                      <a:pt x="1512572" y="1067358"/>
                      <a:pt x="1505582" y="1063279"/>
                    </a:cubicBezTo>
                    <a:cubicBezTo>
                      <a:pt x="1457833" y="1070042"/>
                      <a:pt x="1409978" y="1076697"/>
                      <a:pt x="1362122" y="1083353"/>
                    </a:cubicBezTo>
                    <a:cubicBezTo>
                      <a:pt x="1360294" y="1083568"/>
                      <a:pt x="1358358" y="1083890"/>
                      <a:pt x="1356530" y="1084104"/>
                    </a:cubicBezTo>
                    <a:lnTo>
                      <a:pt x="1374382" y="1096772"/>
                    </a:lnTo>
                    <a:cubicBezTo>
                      <a:pt x="1383737" y="1102998"/>
                      <a:pt x="1393524" y="1108902"/>
                      <a:pt x="1403418" y="1114484"/>
                    </a:cubicBezTo>
                    <a:cubicBezTo>
                      <a:pt x="1418259" y="1122857"/>
                      <a:pt x="1433529" y="1130694"/>
                      <a:pt x="1448800" y="1138208"/>
                    </a:cubicBezTo>
                    <a:cubicBezTo>
                      <a:pt x="1470954" y="1149265"/>
                      <a:pt x="1493107" y="1160000"/>
                      <a:pt x="1515368" y="1170520"/>
                    </a:cubicBezTo>
                    <a:cubicBezTo>
                      <a:pt x="1537522" y="1181148"/>
                      <a:pt x="1559783" y="1191346"/>
                      <a:pt x="1582367" y="1200792"/>
                    </a:cubicBezTo>
                    <a:cubicBezTo>
                      <a:pt x="1612371" y="1213138"/>
                      <a:pt x="1642912" y="1224087"/>
                      <a:pt x="1674852" y="1232461"/>
                    </a:cubicBezTo>
                    <a:cubicBezTo>
                      <a:pt x="1678616" y="1233319"/>
                      <a:pt x="1680982" y="1237184"/>
                      <a:pt x="1680122" y="1241048"/>
                    </a:cubicBezTo>
                    <a:cubicBezTo>
                      <a:pt x="1679153" y="1244806"/>
                      <a:pt x="1675282" y="1247167"/>
                      <a:pt x="1671518" y="1246309"/>
                    </a:cubicBezTo>
                    <a:cubicBezTo>
                      <a:pt x="1630223" y="1237184"/>
                      <a:pt x="1590862" y="1223980"/>
                      <a:pt x="1552578" y="1208200"/>
                    </a:cubicBezTo>
                    <a:cubicBezTo>
                      <a:pt x="1533435" y="1200256"/>
                      <a:pt x="1514508" y="1191668"/>
                      <a:pt x="1495796" y="1182543"/>
                    </a:cubicBezTo>
                    <a:cubicBezTo>
                      <a:pt x="1477298" y="1173633"/>
                      <a:pt x="1459017" y="1163972"/>
                      <a:pt x="1440627" y="1154418"/>
                    </a:cubicBezTo>
                    <a:cubicBezTo>
                      <a:pt x="1427722" y="1147655"/>
                      <a:pt x="1414925" y="1140677"/>
                      <a:pt x="1402450" y="1133270"/>
                    </a:cubicBezTo>
                    <a:cubicBezTo>
                      <a:pt x="1389760" y="1125863"/>
                      <a:pt x="1377500" y="1117919"/>
                      <a:pt x="1365563" y="1109439"/>
                    </a:cubicBezTo>
                    <a:lnTo>
                      <a:pt x="1341904" y="1091297"/>
                    </a:lnTo>
                    <a:cubicBezTo>
                      <a:pt x="1340291" y="1090116"/>
                      <a:pt x="1336419" y="1089257"/>
                      <a:pt x="1334161" y="1088398"/>
                    </a:cubicBezTo>
                    <a:cubicBezTo>
                      <a:pt x="1333408" y="1088076"/>
                      <a:pt x="1333408" y="1087754"/>
                      <a:pt x="1332870" y="1087432"/>
                    </a:cubicBezTo>
                    <a:cubicBezTo>
                      <a:pt x="1310502" y="1090546"/>
                      <a:pt x="1288133" y="1093659"/>
                      <a:pt x="1265657" y="1096879"/>
                    </a:cubicBezTo>
                    <a:cubicBezTo>
                      <a:pt x="1235546" y="1101280"/>
                      <a:pt x="1205542" y="1105896"/>
                      <a:pt x="1175430" y="1110512"/>
                    </a:cubicBezTo>
                    <a:cubicBezTo>
                      <a:pt x="1178549" y="1112766"/>
                      <a:pt x="1181560" y="1115128"/>
                      <a:pt x="1184786" y="1117275"/>
                    </a:cubicBezTo>
                    <a:cubicBezTo>
                      <a:pt x="1189303" y="1120388"/>
                      <a:pt x="1193927" y="1123502"/>
                      <a:pt x="1198659" y="1126400"/>
                    </a:cubicBezTo>
                    <a:cubicBezTo>
                      <a:pt x="1211886" y="1134773"/>
                      <a:pt x="1225222" y="1143146"/>
                      <a:pt x="1238664" y="1151412"/>
                    </a:cubicBezTo>
                    <a:cubicBezTo>
                      <a:pt x="1251999" y="1159678"/>
                      <a:pt x="1265335" y="1167944"/>
                      <a:pt x="1278777" y="1175995"/>
                    </a:cubicBezTo>
                    <a:cubicBezTo>
                      <a:pt x="1302437" y="1190165"/>
                      <a:pt x="1327493" y="1204765"/>
                      <a:pt x="1353304" y="1218935"/>
                    </a:cubicBezTo>
                    <a:cubicBezTo>
                      <a:pt x="1378038" y="1232675"/>
                      <a:pt x="1403525" y="1245879"/>
                      <a:pt x="1429550" y="1257473"/>
                    </a:cubicBezTo>
                    <a:cubicBezTo>
                      <a:pt x="1464931" y="1273146"/>
                      <a:pt x="1500958" y="1285813"/>
                      <a:pt x="1537091" y="1292361"/>
                    </a:cubicBezTo>
                    <a:cubicBezTo>
                      <a:pt x="1541071" y="1293005"/>
                      <a:pt x="1543652" y="1296655"/>
                      <a:pt x="1543006" y="1300627"/>
                    </a:cubicBezTo>
                    <a:cubicBezTo>
                      <a:pt x="1542361" y="1304492"/>
                      <a:pt x="1538704" y="1307068"/>
                      <a:pt x="1534833" y="1306424"/>
                    </a:cubicBezTo>
                    <a:cubicBezTo>
                      <a:pt x="1497194" y="1300842"/>
                      <a:pt x="1459339" y="1289248"/>
                      <a:pt x="1422452" y="1273897"/>
                    </a:cubicBezTo>
                    <a:cubicBezTo>
                      <a:pt x="1395675" y="1262733"/>
                      <a:pt x="1369220" y="1249851"/>
                      <a:pt x="1343947" y="1235896"/>
                    </a:cubicBezTo>
                    <a:cubicBezTo>
                      <a:pt x="1317815" y="1221511"/>
                      <a:pt x="1292973" y="1206053"/>
                      <a:pt x="1269314" y="1191346"/>
                    </a:cubicBezTo>
                    <a:cubicBezTo>
                      <a:pt x="1258667" y="1184583"/>
                      <a:pt x="1248021" y="1177820"/>
                      <a:pt x="1237374" y="1170842"/>
                    </a:cubicBezTo>
                    <a:cubicBezTo>
                      <a:pt x="1221565" y="1160537"/>
                      <a:pt x="1205864" y="1149909"/>
                      <a:pt x="1190163" y="1139282"/>
                    </a:cubicBezTo>
                    <a:cubicBezTo>
                      <a:pt x="1185431" y="1136061"/>
                      <a:pt x="1180700" y="1132733"/>
                      <a:pt x="1176075" y="1129298"/>
                    </a:cubicBezTo>
                    <a:cubicBezTo>
                      <a:pt x="1171451" y="1125970"/>
                      <a:pt x="1166934" y="1122428"/>
                      <a:pt x="1162417" y="1118778"/>
                    </a:cubicBezTo>
                    <a:cubicBezTo>
                      <a:pt x="1162417" y="1118778"/>
                      <a:pt x="1162417" y="1118778"/>
                      <a:pt x="1162417" y="1118778"/>
                    </a:cubicBezTo>
                    <a:cubicBezTo>
                      <a:pt x="1160267" y="1119637"/>
                      <a:pt x="1158223" y="1121355"/>
                      <a:pt x="1156180" y="1119959"/>
                    </a:cubicBezTo>
                    <a:cubicBezTo>
                      <a:pt x="1154567" y="1118886"/>
                      <a:pt x="1155535" y="1116739"/>
                      <a:pt x="1155212" y="1114913"/>
                    </a:cubicBezTo>
                    <a:cubicBezTo>
                      <a:pt x="1143920" y="1117812"/>
                      <a:pt x="1128972" y="1121676"/>
                      <a:pt x="1118003" y="1123609"/>
                    </a:cubicBezTo>
                    <a:cubicBezTo>
                      <a:pt x="1112949" y="1124360"/>
                      <a:pt x="1108754" y="1124790"/>
                      <a:pt x="1105851" y="1124575"/>
                    </a:cubicBezTo>
                    <a:cubicBezTo>
                      <a:pt x="1103270" y="1124360"/>
                      <a:pt x="1101334" y="1123609"/>
                      <a:pt x="1100151" y="1122750"/>
                    </a:cubicBezTo>
                    <a:cubicBezTo>
                      <a:pt x="1096925" y="1120710"/>
                      <a:pt x="1096064" y="1116524"/>
                      <a:pt x="1098108" y="1113303"/>
                    </a:cubicBezTo>
                    <a:cubicBezTo>
                      <a:pt x="1099936" y="1110512"/>
                      <a:pt x="1103592" y="1109546"/>
                      <a:pt x="1106496" y="1110834"/>
                    </a:cubicBezTo>
                    <a:cubicBezTo>
                      <a:pt x="1106496" y="1111264"/>
                      <a:pt x="1106819" y="1111371"/>
                      <a:pt x="1107464" y="1111264"/>
                    </a:cubicBezTo>
                    <a:cubicBezTo>
                      <a:pt x="1108432" y="1111156"/>
                      <a:pt x="1109830" y="1110834"/>
                      <a:pt x="1110905" y="1110620"/>
                    </a:cubicBezTo>
                    <a:cubicBezTo>
                      <a:pt x="1115529" y="1110083"/>
                      <a:pt x="1121659" y="1108795"/>
                      <a:pt x="1128219" y="1107184"/>
                    </a:cubicBezTo>
                    <a:cubicBezTo>
                      <a:pt x="1134672" y="1105574"/>
                      <a:pt x="1141232" y="1103856"/>
                      <a:pt x="1147362" y="1102139"/>
                    </a:cubicBezTo>
                    <a:cubicBezTo>
                      <a:pt x="1147469" y="1101817"/>
                      <a:pt x="1147469" y="1101066"/>
                      <a:pt x="1147577" y="1100958"/>
                    </a:cubicBezTo>
                    <a:cubicBezTo>
                      <a:pt x="1148437" y="1098811"/>
                      <a:pt x="1150695" y="1095269"/>
                      <a:pt x="1156180" y="1096879"/>
                    </a:cubicBezTo>
                    <a:cubicBezTo>
                      <a:pt x="1156610" y="1096986"/>
                      <a:pt x="1157363" y="1097308"/>
                      <a:pt x="1158439" y="1098060"/>
                    </a:cubicBezTo>
                    <a:cubicBezTo>
                      <a:pt x="1158654" y="1098167"/>
                      <a:pt x="1159406" y="1098704"/>
                      <a:pt x="1159729" y="1098919"/>
                    </a:cubicBezTo>
                    <a:cubicBezTo>
                      <a:pt x="1160589" y="1098704"/>
                      <a:pt x="1161450" y="1098489"/>
                      <a:pt x="1162202" y="1098274"/>
                    </a:cubicBezTo>
                    <a:cubicBezTo>
                      <a:pt x="1176935" y="1075731"/>
                      <a:pt x="1191669" y="1053510"/>
                      <a:pt x="1207047" y="1032147"/>
                    </a:cubicBezTo>
                    <a:cubicBezTo>
                      <a:pt x="1219307" y="1015079"/>
                      <a:pt x="1231889" y="998440"/>
                      <a:pt x="1245224" y="982230"/>
                    </a:cubicBezTo>
                    <a:cubicBezTo>
                      <a:pt x="1256301" y="968812"/>
                      <a:pt x="1267808" y="955608"/>
                      <a:pt x="1279960" y="942726"/>
                    </a:cubicBezTo>
                    <a:cubicBezTo>
                      <a:pt x="1291790" y="930274"/>
                      <a:pt x="1304372" y="918036"/>
                      <a:pt x="1317492" y="905905"/>
                    </a:cubicBezTo>
                    <a:cubicBezTo>
                      <a:pt x="1325988" y="898069"/>
                      <a:pt x="1334591" y="890340"/>
                      <a:pt x="1343302" y="882611"/>
                    </a:cubicBezTo>
                    <a:cubicBezTo>
                      <a:pt x="1356422" y="871124"/>
                      <a:pt x="1369542" y="859853"/>
                      <a:pt x="1382877" y="848688"/>
                    </a:cubicBezTo>
                    <a:lnTo>
                      <a:pt x="1404601" y="830868"/>
                    </a:lnTo>
                    <a:cubicBezTo>
                      <a:pt x="1406214" y="829688"/>
                      <a:pt x="1409010" y="826682"/>
                      <a:pt x="1411053" y="824964"/>
                    </a:cubicBezTo>
                    <a:cubicBezTo>
                      <a:pt x="1412666" y="823568"/>
                      <a:pt x="1414064" y="822602"/>
                      <a:pt x="1414925" y="822281"/>
                    </a:cubicBezTo>
                    <a:cubicBezTo>
                      <a:pt x="1418151" y="821207"/>
                      <a:pt x="1420409" y="822066"/>
                      <a:pt x="1421915" y="823247"/>
                    </a:cubicBezTo>
                    <a:cubicBezTo>
                      <a:pt x="1423205" y="824213"/>
                      <a:pt x="1425894" y="826467"/>
                      <a:pt x="1424388" y="831405"/>
                    </a:cubicBezTo>
                    <a:cubicBezTo>
                      <a:pt x="1423528" y="834411"/>
                      <a:pt x="1420732" y="836451"/>
                      <a:pt x="1417721" y="836343"/>
                    </a:cubicBezTo>
                    <a:cubicBezTo>
                      <a:pt x="1416215" y="838275"/>
                      <a:pt x="1414602" y="841067"/>
                      <a:pt x="1413526" y="841925"/>
                    </a:cubicBezTo>
                    <a:lnTo>
                      <a:pt x="1392879" y="860067"/>
                    </a:lnTo>
                    <a:cubicBezTo>
                      <a:pt x="1382232" y="869729"/>
                      <a:pt x="1371693" y="879497"/>
                      <a:pt x="1361154" y="889374"/>
                    </a:cubicBezTo>
                    <a:cubicBezTo>
                      <a:pt x="1350615" y="899142"/>
                      <a:pt x="1340183" y="909018"/>
                      <a:pt x="1329859" y="919002"/>
                    </a:cubicBezTo>
                    <a:cubicBezTo>
                      <a:pt x="1310717" y="937251"/>
                      <a:pt x="1293403" y="956037"/>
                      <a:pt x="1276734" y="974931"/>
                    </a:cubicBezTo>
                    <a:cubicBezTo>
                      <a:pt x="1265335" y="987920"/>
                      <a:pt x="1254365" y="1001016"/>
                      <a:pt x="1243611" y="1014220"/>
                    </a:cubicBezTo>
                    <a:cubicBezTo>
                      <a:pt x="1222856" y="1039877"/>
                      <a:pt x="1203498" y="1066929"/>
                      <a:pt x="1183926" y="1094195"/>
                    </a:cubicBezTo>
                    <a:cubicBezTo>
                      <a:pt x="1210381" y="1089686"/>
                      <a:pt x="1236944" y="1085285"/>
                      <a:pt x="1263399" y="1080991"/>
                    </a:cubicBezTo>
                    <a:cubicBezTo>
                      <a:pt x="1291682" y="1076483"/>
                      <a:pt x="1319966" y="1072189"/>
                      <a:pt x="1348464" y="1067895"/>
                    </a:cubicBezTo>
                    <a:cubicBezTo>
                      <a:pt x="1348571" y="1066499"/>
                      <a:pt x="1347066" y="1065211"/>
                      <a:pt x="1347926" y="1064030"/>
                    </a:cubicBezTo>
                    <a:cubicBezTo>
                      <a:pt x="1372661" y="1031181"/>
                      <a:pt x="1399224" y="999836"/>
                      <a:pt x="1427614" y="969993"/>
                    </a:cubicBezTo>
                    <a:cubicBezTo>
                      <a:pt x="1439014" y="958184"/>
                      <a:pt x="1450628" y="946483"/>
                      <a:pt x="1462565" y="935211"/>
                    </a:cubicBezTo>
                    <a:cubicBezTo>
                      <a:pt x="1480417" y="918250"/>
                      <a:pt x="1499022" y="902041"/>
                      <a:pt x="1517841" y="886153"/>
                    </a:cubicBezTo>
                    <a:cubicBezTo>
                      <a:pt x="1527735" y="877780"/>
                      <a:pt x="1537845" y="869621"/>
                      <a:pt x="1548169" y="861785"/>
                    </a:cubicBezTo>
                    <a:cubicBezTo>
                      <a:pt x="1558493" y="853841"/>
                      <a:pt x="1568924" y="846327"/>
                      <a:pt x="1579571" y="838920"/>
                    </a:cubicBezTo>
                    <a:lnTo>
                      <a:pt x="1604412" y="822602"/>
                    </a:lnTo>
                    <a:cubicBezTo>
                      <a:pt x="1605273" y="822066"/>
                      <a:pt x="1610327" y="820563"/>
                      <a:pt x="1612908" y="818953"/>
                    </a:cubicBezTo>
                    <a:lnTo>
                      <a:pt x="1613123" y="818308"/>
                    </a:lnTo>
                    <a:lnTo>
                      <a:pt x="1613016" y="818845"/>
                    </a:lnTo>
                    <a:cubicBezTo>
                      <a:pt x="1614199" y="818094"/>
                      <a:pt x="1614952" y="817342"/>
                      <a:pt x="1614306" y="816698"/>
                    </a:cubicBezTo>
                    <a:cubicBezTo>
                      <a:pt x="1614199" y="816591"/>
                      <a:pt x="1614199" y="816591"/>
                      <a:pt x="1614091" y="816484"/>
                    </a:cubicBezTo>
                    <a:cubicBezTo>
                      <a:pt x="1614199" y="816376"/>
                      <a:pt x="1614306" y="816269"/>
                      <a:pt x="1614414" y="816162"/>
                    </a:cubicBezTo>
                    <a:cubicBezTo>
                      <a:pt x="1616888" y="813371"/>
                      <a:pt x="1621189" y="813048"/>
                      <a:pt x="1624093" y="815518"/>
                    </a:cubicBezTo>
                    <a:cubicBezTo>
                      <a:pt x="1626136" y="817235"/>
                      <a:pt x="1628502" y="822173"/>
                      <a:pt x="1623555" y="826897"/>
                    </a:cubicBezTo>
                    <a:cubicBezTo>
                      <a:pt x="1621082" y="829151"/>
                      <a:pt x="1613554" y="833552"/>
                      <a:pt x="1612156" y="834518"/>
                    </a:cubicBezTo>
                    <a:lnTo>
                      <a:pt x="1588604" y="851372"/>
                    </a:lnTo>
                    <a:cubicBezTo>
                      <a:pt x="1578495" y="858994"/>
                      <a:pt x="1568493" y="866938"/>
                      <a:pt x="1558600" y="874989"/>
                    </a:cubicBezTo>
                    <a:cubicBezTo>
                      <a:pt x="1548813" y="883040"/>
                      <a:pt x="1539135" y="891306"/>
                      <a:pt x="1529671" y="899786"/>
                    </a:cubicBezTo>
                    <a:cubicBezTo>
                      <a:pt x="1511389" y="915781"/>
                      <a:pt x="1493537" y="932420"/>
                      <a:pt x="1475900" y="949167"/>
                    </a:cubicBezTo>
                    <a:cubicBezTo>
                      <a:pt x="1458264" y="965913"/>
                      <a:pt x="1440842" y="982874"/>
                      <a:pt x="1423958" y="1000372"/>
                    </a:cubicBezTo>
                    <a:cubicBezTo>
                      <a:pt x="1403740" y="1021198"/>
                      <a:pt x="1384490" y="1042883"/>
                      <a:pt x="1365993" y="1065211"/>
                    </a:cubicBezTo>
                    <a:cubicBezTo>
                      <a:pt x="1407504" y="1059092"/>
                      <a:pt x="1449015" y="1052866"/>
                      <a:pt x="1490526" y="1046640"/>
                    </a:cubicBezTo>
                    <a:cubicBezTo>
                      <a:pt x="1490634" y="1046532"/>
                      <a:pt x="1490741" y="1045888"/>
                      <a:pt x="1490741" y="1045888"/>
                    </a:cubicBezTo>
                    <a:cubicBezTo>
                      <a:pt x="1492785" y="1042668"/>
                      <a:pt x="1496979" y="1041809"/>
                      <a:pt x="1500205" y="1043849"/>
                    </a:cubicBezTo>
                    <a:lnTo>
                      <a:pt x="1500313" y="1043956"/>
                    </a:lnTo>
                    <a:cubicBezTo>
                      <a:pt x="1501388" y="1042131"/>
                      <a:pt x="1501711" y="1043527"/>
                      <a:pt x="1502033" y="1044922"/>
                    </a:cubicBezTo>
                    <a:cubicBezTo>
                      <a:pt x="1505689" y="1044385"/>
                      <a:pt x="1509346" y="1043849"/>
                      <a:pt x="1513002" y="1043312"/>
                    </a:cubicBezTo>
                    <a:cubicBezTo>
                      <a:pt x="1511604" y="1040521"/>
                      <a:pt x="1510959" y="1037086"/>
                      <a:pt x="1513433" y="1034939"/>
                    </a:cubicBezTo>
                    <a:cubicBezTo>
                      <a:pt x="1533973" y="1015723"/>
                      <a:pt x="1554298" y="996615"/>
                      <a:pt x="1574946" y="977829"/>
                    </a:cubicBezTo>
                    <a:cubicBezTo>
                      <a:pt x="1588819" y="965269"/>
                      <a:pt x="1602799" y="952817"/>
                      <a:pt x="1616995" y="940686"/>
                    </a:cubicBezTo>
                    <a:cubicBezTo>
                      <a:pt x="1628825" y="930595"/>
                      <a:pt x="1640869" y="920612"/>
                      <a:pt x="1653236" y="910951"/>
                    </a:cubicBezTo>
                    <a:cubicBezTo>
                      <a:pt x="1665388" y="901289"/>
                      <a:pt x="1677971" y="891950"/>
                      <a:pt x="1690661" y="882718"/>
                    </a:cubicBezTo>
                    <a:cubicBezTo>
                      <a:pt x="1701092" y="875204"/>
                      <a:pt x="1711739" y="868011"/>
                      <a:pt x="1722708" y="861248"/>
                    </a:cubicBezTo>
                    <a:cubicBezTo>
                      <a:pt x="1733677" y="854485"/>
                      <a:pt x="1744861" y="848259"/>
                      <a:pt x="1756261" y="842248"/>
                    </a:cubicBezTo>
                    <a:lnTo>
                      <a:pt x="1779920" y="830976"/>
                    </a:lnTo>
                    <a:cubicBezTo>
                      <a:pt x="1780243" y="830868"/>
                      <a:pt x="1784222" y="829795"/>
                      <a:pt x="1786911" y="828614"/>
                    </a:cubicBezTo>
                    <a:cubicBezTo>
                      <a:pt x="1787126" y="828185"/>
                      <a:pt x="1787448" y="827863"/>
                      <a:pt x="1787663" y="827541"/>
                    </a:cubicBezTo>
                    <a:cubicBezTo>
                      <a:pt x="1787555" y="827755"/>
                      <a:pt x="1787555" y="828078"/>
                      <a:pt x="1787448" y="828399"/>
                    </a:cubicBezTo>
                    <a:cubicBezTo>
                      <a:pt x="1788846" y="827755"/>
                      <a:pt x="1789814" y="827111"/>
                      <a:pt x="1789491" y="826574"/>
                    </a:cubicBezTo>
                    <a:cubicBezTo>
                      <a:pt x="1789384" y="826467"/>
                      <a:pt x="1789276" y="826360"/>
                      <a:pt x="1789169" y="826252"/>
                    </a:cubicBezTo>
                    <a:cubicBezTo>
                      <a:pt x="1789707" y="825930"/>
                      <a:pt x="1790352" y="825608"/>
                      <a:pt x="1790997" y="825501"/>
                    </a:cubicBezTo>
                    <a:cubicBezTo>
                      <a:pt x="1795298" y="824213"/>
                      <a:pt x="1797450" y="826145"/>
                      <a:pt x="1797987" y="826574"/>
                    </a:cubicBezTo>
                    <a:cubicBezTo>
                      <a:pt x="1800030" y="828078"/>
                      <a:pt x="1800783" y="830224"/>
                      <a:pt x="1800568" y="832801"/>
                    </a:cubicBezTo>
                    <a:cubicBezTo>
                      <a:pt x="1800461" y="833659"/>
                      <a:pt x="1800030" y="835806"/>
                      <a:pt x="1797450" y="837739"/>
                    </a:cubicBezTo>
                    <a:cubicBezTo>
                      <a:pt x="1795837" y="839027"/>
                      <a:pt x="1786803" y="843428"/>
                      <a:pt x="1786157" y="843750"/>
                    </a:cubicBezTo>
                    <a:lnTo>
                      <a:pt x="1763574" y="855773"/>
                    </a:lnTo>
                    <a:cubicBezTo>
                      <a:pt x="1752712" y="861892"/>
                      <a:pt x="1742173" y="868441"/>
                      <a:pt x="1731742" y="875418"/>
                    </a:cubicBezTo>
                    <a:cubicBezTo>
                      <a:pt x="1721418" y="882288"/>
                      <a:pt x="1711309" y="889481"/>
                      <a:pt x="1701415" y="897103"/>
                    </a:cubicBezTo>
                    <a:cubicBezTo>
                      <a:pt x="1689155" y="906549"/>
                      <a:pt x="1677110" y="916211"/>
                      <a:pt x="1665173" y="925872"/>
                    </a:cubicBezTo>
                    <a:cubicBezTo>
                      <a:pt x="1653129" y="935641"/>
                      <a:pt x="1641192" y="945410"/>
                      <a:pt x="1629362" y="955286"/>
                    </a:cubicBezTo>
                    <a:cubicBezTo>
                      <a:pt x="1615060" y="967201"/>
                      <a:pt x="1600864" y="979117"/>
                      <a:pt x="1586669" y="991140"/>
                    </a:cubicBezTo>
                    <a:cubicBezTo>
                      <a:pt x="1567095" y="1007672"/>
                      <a:pt x="1547630" y="1024311"/>
                      <a:pt x="1528058" y="1041057"/>
                    </a:cubicBezTo>
                    <a:cubicBezTo>
                      <a:pt x="1561934" y="1036012"/>
                      <a:pt x="1595702" y="1030967"/>
                      <a:pt x="1629577" y="1025921"/>
                    </a:cubicBezTo>
                    <a:cubicBezTo>
                      <a:pt x="1641729" y="1024096"/>
                      <a:pt x="1653882" y="1022164"/>
                      <a:pt x="1666034" y="1020339"/>
                    </a:cubicBezTo>
                    <a:cubicBezTo>
                      <a:pt x="1666356" y="1020017"/>
                      <a:pt x="1665819" y="1019373"/>
                      <a:pt x="1666142" y="1019051"/>
                    </a:cubicBezTo>
                    <a:cubicBezTo>
                      <a:pt x="1691199" y="998977"/>
                      <a:pt x="1718084" y="979976"/>
                      <a:pt x="1745937" y="962478"/>
                    </a:cubicBezTo>
                    <a:cubicBezTo>
                      <a:pt x="1757014" y="955500"/>
                      <a:pt x="1768198" y="948737"/>
                      <a:pt x="1779598" y="942404"/>
                    </a:cubicBezTo>
                    <a:cubicBezTo>
                      <a:pt x="1796696" y="932635"/>
                      <a:pt x="1814118" y="923725"/>
                      <a:pt x="1831325" y="914923"/>
                    </a:cubicBezTo>
                    <a:cubicBezTo>
                      <a:pt x="1840466" y="910307"/>
                      <a:pt x="1849607" y="905798"/>
                      <a:pt x="1858963" y="901504"/>
                    </a:cubicBezTo>
                    <a:cubicBezTo>
                      <a:pt x="1868212" y="897103"/>
                      <a:pt x="1877675" y="892916"/>
                      <a:pt x="1887139" y="888944"/>
                    </a:cubicBezTo>
                    <a:lnTo>
                      <a:pt x="1907679" y="880571"/>
                    </a:lnTo>
                    <a:cubicBezTo>
                      <a:pt x="1909077" y="880034"/>
                      <a:pt x="1912411" y="879605"/>
                      <a:pt x="1914884" y="878961"/>
                    </a:cubicBezTo>
                    <a:cubicBezTo>
                      <a:pt x="1915423" y="878531"/>
                      <a:pt x="1915960" y="877994"/>
                      <a:pt x="1916497" y="877672"/>
                    </a:cubicBezTo>
                    <a:cubicBezTo>
                      <a:pt x="1916175" y="878102"/>
                      <a:pt x="1915960" y="878531"/>
                      <a:pt x="1915745" y="878746"/>
                    </a:cubicBezTo>
                    <a:cubicBezTo>
                      <a:pt x="1917036" y="878424"/>
                      <a:pt x="1917895" y="877994"/>
                      <a:pt x="1917680" y="877458"/>
                    </a:cubicBezTo>
                    <a:cubicBezTo>
                      <a:pt x="1917573" y="877351"/>
                      <a:pt x="1917573" y="877243"/>
                      <a:pt x="1917573" y="877136"/>
                    </a:cubicBezTo>
                    <a:cubicBezTo>
                      <a:pt x="1918003" y="877028"/>
                      <a:pt x="1918541" y="876921"/>
                      <a:pt x="1918971" y="876814"/>
                    </a:cubicBezTo>
                    <a:cubicBezTo>
                      <a:pt x="1922843" y="876170"/>
                      <a:pt x="1924671" y="877887"/>
                      <a:pt x="1925101" y="878209"/>
                    </a:cubicBezTo>
                    <a:cubicBezTo>
                      <a:pt x="1926499" y="879390"/>
                      <a:pt x="1927145" y="880786"/>
                      <a:pt x="1927467" y="882288"/>
                    </a:cubicBezTo>
                    <a:cubicBezTo>
                      <a:pt x="1927790" y="883791"/>
                      <a:pt x="1927682" y="885938"/>
                      <a:pt x="1925747" y="888193"/>
                    </a:cubicBezTo>
                    <a:cubicBezTo>
                      <a:pt x="1925423" y="888515"/>
                      <a:pt x="1924563" y="889374"/>
                      <a:pt x="1922950" y="890018"/>
                    </a:cubicBezTo>
                    <a:cubicBezTo>
                      <a:pt x="1921445" y="890769"/>
                      <a:pt x="1915530" y="892701"/>
                      <a:pt x="1913271" y="893775"/>
                    </a:cubicBezTo>
                    <a:lnTo>
                      <a:pt x="1893376" y="903007"/>
                    </a:lnTo>
                    <a:cubicBezTo>
                      <a:pt x="1886171" y="906442"/>
                      <a:pt x="1878966" y="910092"/>
                      <a:pt x="1871760" y="913742"/>
                    </a:cubicBezTo>
                    <a:cubicBezTo>
                      <a:pt x="1861006" y="919217"/>
                      <a:pt x="1850252" y="925014"/>
                      <a:pt x="1839713" y="930810"/>
                    </a:cubicBezTo>
                    <a:cubicBezTo>
                      <a:pt x="1822937" y="939935"/>
                      <a:pt x="1806052" y="949596"/>
                      <a:pt x="1789169" y="959150"/>
                    </a:cubicBezTo>
                    <a:cubicBezTo>
                      <a:pt x="1772392" y="968597"/>
                      <a:pt x="1755616" y="978258"/>
                      <a:pt x="1739162" y="988242"/>
                    </a:cubicBezTo>
                    <a:cubicBezTo>
                      <a:pt x="1724859" y="996937"/>
                      <a:pt x="1711309" y="1006277"/>
                      <a:pt x="1697651" y="1015508"/>
                    </a:cubicBezTo>
                    <a:cubicBezTo>
                      <a:pt x="1734860" y="1009926"/>
                      <a:pt x="1772070" y="1004344"/>
                      <a:pt x="1809172" y="998547"/>
                    </a:cubicBezTo>
                    <a:cubicBezTo>
                      <a:pt x="1908862" y="982982"/>
                      <a:pt x="2008446" y="966557"/>
                      <a:pt x="2107706" y="947879"/>
                    </a:cubicBezTo>
                    <a:cubicBezTo>
                      <a:pt x="2111578" y="947127"/>
                      <a:pt x="2115342" y="949704"/>
                      <a:pt x="2116095" y="953568"/>
                    </a:cubicBezTo>
                    <a:cubicBezTo>
                      <a:pt x="2116848" y="957325"/>
                      <a:pt x="2114374" y="961083"/>
                      <a:pt x="2110502" y="961834"/>
                    </a:cubicBezTo>
                    <a:cubicBezTo>
                      <a:pt x="1986399" y="987168"/>
                      <a:pt x="1861974" y="1009282"/>
                      <a:pt x="1737226" y="1029034"/>
                    </a:cubicBezTo>
                    <a:close/>
                    <a:moveTo>
                      <a:pt x="1501280" y="1045244"/>
                    </a:moveTo>
                    <a:cubicBezTo>
                      <a:pt x="1501496" y="1045244"/>
                      <a:pt x="1501603" y="1045137"/>
                      <a:pt x="1501818" y="1045137"/>
                    </a:cubicBezTo>
                    <a:lnTo>
                      <a:pt x="1501603" y="1045030"/>
                    </a:lnTo>
                    <a:lnTo>
                      <a:pt x="1500850" y="1044707"/>
                    </a:lnTo>
                    <a:cubicBezTo>
                      <a:pt x="1501065" y="1044815"/>
                      <a:pt x="1501173" y="1045030"/>
                      <a:pt x="1501280" y="1045244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10160826" y="17182920"/>
                <a:ext cx="2544276" cy="2434383"/>
              </a:xfrm>
              <a:custGeom>
                <a:avLst/>
                <a:gdLst/>
                <a:ahLst/>
                <a:cxnLst/>
                <a:rect l="l" t="t" r="r" b="b"/>
                <a:pathLst>
                  <a:path w="2544276" h="2434383" extrusionOk="0">
                    <a:moveTo>
                      <a:pt x="2272692" y="1433032"/>
                    </a:moveTo>
                    <a:cubicBezTo>
                      <a:pt x="2202360" y="1376244"/>
                      <a:pt x="2178916" y="1290902"/>
                      <a:pt x="2129554" y="1251076"/>
                    </a:cubicBezTo>
                    <a:cubicBezTo>
                      <a:pt x="1894361" y="1061175"/>
                      <a:pt x="1724661" y="991398"/>
                      <a:pt x="1604967" y="982918"/>
                    </a:cubicBezTo>
                    <a:cubicBezTo>
                      <a:pt x="1720359" y="911638"/>
                      <a:pt x="1837042" y="768649"/>
                      <a:pt x="1908987" y="510905"/>
                    </a:cubicBezTo>
                    <a:cubicBezTo>
                      <a:pt x="1928344" y="441665"/>
                      <a:pt x="1911353" y="351277"/>
                      <a:pt x="1931248" y="288263"/>
                    </a:cubicBezTo>
                    <a:cubicBezTo>
                      <a:pt x="1984266" y="120155"/>
                      <a:pt x="2083634" y="23219"/>
                      <a:pt x="2069116" y="13128"/>
                    </a:cubicBezTo>
                    <a:cubicBezTo>
                      <a:pt x="2054598" y="3037"/>
                      <a:pt x="1965446" y="145597"/>
                      <a:pt x="1844139" y="227719"/>
                    </a:cubicBezTo>
                    <a:cubicBezTo>
                      <a:pt x="1769183" y="278387"/>
                      <a:pt x="1679924" y="276562"/>
                      <a:pt x="1627336" y="312095"/>
                    </a:cubicBezTo>
                    <a:cubicBezTo>
                      <a:pt x="1424728" y="449179"/>
                      <a:pt x="1311487" y="567585"/>
                      <a:pt x="1252769" y="666776"/>
                    </a:cubicBezTo>
                    <a:cubicBezTo>
                      <a:pt x="1205021" y="548907"/>
                      <a:pt x="1099523" y="417511"/>
                      <a:pt x="899066" y="293953"/>
                    </a:cubicBezTo>
                    <a:cubicBezTo>
                      <a:pt x="837552" y="255951"/>
                      <a:pt x="745174" y="246505"/>
                      <a:pt x="689790" y="209791"/>
                    </a:cubicBezTo>
                    <a:cubicBezTo>
                      <a:pt x="542028" y="111674"/>
                      <a:pt x="476320" y="-10166"/>
                      <a:pt x="462447" y="676"/>
                    </a:cubicBezTo>
                    <a:cubicBezTo>
                      <a:pt x="448575" y="11625"/>
                      <a:pt x="561386" y="136794"/>
                      <a:pt x="606445" y="275274"/>
                    </a:cubicBezTo>
                    <a:cubicBezTo>
                      <a:pt x="634298" y="360831"/>
                      <a:pt x="607198" y="445100"/>
                      <a:pt x="626663" y="505108"/>
                    </a:cubicBezTo>
                    <a:cubicBezTo>
                      <a:pt x="713341" y="771119"/>
                      <a:pt x="809376" y="918187"/>
                      <a:pt x="899388" y="995263"/>
                    </a:cubicBezTo>
                    <a:cubicBezTo>
                      <a:pt x="766682" y="999557"/>
                      <a:pt x="598595" y="1059994"/>
                      <a:pt x="407924" y="1227781"/>
                    </a:cubicBezTo>
                    <a:cubicBezTo>
                      <a:pt x="353723" y="1275444"/>
                      <a:pt x="318342" y="1360464"/>
                      <a:pt x="267045" y="1402652"/>
                    </a:cubicBezTo>
                    <a:cubicBezTo>
                      <a:pt x="130252" y="1515154"/>
                      <a:pt x="-6433" y="1543064"/>
                      <a:pt x="234" y="1559381"/>
                    </a:cubicBezTo>
                    <a:cubicBezTo>
                      <a:pt x="6902" y="1575591"/>
                      <a:pt x="160041" y="1503989"/>
                      <a:pt x="306943" y="1500447"/>
                    </a:cubicBezTo>
                    <a:cubicBezTo>
                      <a:pt x="397600" y="1498193"/>
                      <a:pt x="471589" y="1547895"/>
                      <a:pt x="535146" y="1546285"/>
                    </a:cubicBezTo>
                    <a:cubicBezTo>
                      <a:pt x="765499" y="1540703"/>
                      <a:pt x="920574" y="1506458"/>
                      <a:pt x="1024566" y="1459547"/>
                    </a:cubicBezTo>
                    <a:cubicBezTo>
                      <a:pt x="995208" y="1576128"/>
                      <a:pt x="997359" y="1731462"/>
                      <a:pt x="1060700" y="1930272"/>
                    </a:cubicBezTo>
                    <a:cubicBezTo>
                      <a:pt x="1082423" y="1998761"/>
                      <a:pt x="1146303" y="2065531"/>
                      <a:pt x="1164263" y="2129082"/>
                    </a:cubicBezTo>
                    <a:cubicBezTo>
                      <a:pt x="1212011" y="2298801"/>
                      <a:pt x="1181792" y="2433738"/>
                      <a:pt x="1199536" y="2434382"/>
                    </a:cubicBezTo>
                    <a:cubicBezTo>
                      <a:pt x="1217280" y="2435026"/>
                      <a:pt x="1213839" y="2267240"/>
                      <a:pt x="1270621" y="2133054"/>
                    </a:cubicBezTo>
                    <a:cubicBezTo>
                      <a:pt x="1305679" y="2050181"/>
                      <a:pt x="1381604" y="2003698"/>
                      <a:pt x="1406231" y="1945515"/>
                    </a:cubicBezTo>
                    <a:cubicBezTo>
                      <a:pt x="1497318" y="1730066"/>
                      <a:pt x="1528613" y="1573766"/>
                      <a:pt x="1526247" y="1459869"/>
                    </a:cubicBezTo>
                    <a:cubicBezTo>
                      <a:pt x="1631207" y="1529217"/>
                      <a:pt x="1788756" y="1578919"/>
                      <a:pt x="2016743" y="1574947"/>
                    </a:cubicBezTo>
                    <a:cubicBezTo>
                      <a:pt x="2089334" y="1573659"/>
                      <a:pt x="2172033" y="1531900"/>
                      <a:pt x="2238601" y="1532974"/>
                    </a:cubicBezTo>
                    <a:cubicBezTo>
                      <a:pt x="2416475" y="1535657"/>
                      <a:pt x="2538534" y="1602643"/>
                      <a:pt x="2544126" y="1586004"/>
                    </a:cubicBezTo>
                    <a:cubicBezTo>
                      <a:pt x="2549933" y="1569257"/>
                      <a:pt x="2386578" y="1524922"/>
                      <a:pt x="2272692" y="1433032"/>
                    </a:cubicBezTo>
                    <a:close/>
                    <a:moveTo>
                      <a:pt x="1358375" y="1127732"/>
                    </a:moveTo>
                    <a:cubicBezTo>
                      <a:pt x="1352890" y="1144263"/>
                      <a:pt x="1350202" y="1163479"/>
                      <a:pt x="1350524" y="1184412"/>
                    </a:cubicBezTo>
                    <a:cubicBezTo>
                      <a:pt x="1335361" y="1180655"/>
                      <a:pt x="1320520" y="1178400"/>
                      <a:pt x="1307185" y="1178078"/>
                    </a:cubicBezTo>
                    <a:cubicBezTo>
                      <a:pt x="1279870" y="1177220"/>
                      <a:pt x="1248253" y="1184412"/>
                      <a:pt x="1215882" y="1199977"/>
                    </a:cubicBezTo>
                    <a:cubicBezTo>
                      <a:pt x="1213624" y="1178722"/>
                      <a:pt x="1208569" y="1159077"/>
                      <a:pt x="1201902" y="1142868"/>
                    </a:cubicBezTo>
                    <a:cubicBezTo>
                      <a:pt x="1190288" y="1114850"/>
                      <a:pt x="1166521" y="1086080"/>
                      <a:pt x="1133291" y="1061283"/>
                    </a:cubicBezTo>
                    <a:cubicBezTo>
                      <a:pt x="1162757" y="1052802"/>
                      <a:pt x="1187706" y="1038847"/>
                      <a:pt x="1206419" y="1023925"/>
                    </a:cubicBezTo>
                    <a:cubicBezTo>
                      <a:pt x="1222012" y="1011473"/>
                      <a:pt x="1236423" y="993760"/>
                      <a:pt x="1248790" y="972505"/>
                    </a:cubicBezTo>
                    <a:cubicBezTo>
                      <a:pt x="1261695" y="987748"/>
                      <a:pt x="1275783" y="1000308"/>
                      <a:pt x="1289441" y="1009648"/>
                    </a:cubicBezTo>
                    <a:cubicBezTo>
                      <a:pt x="1319015" y="1029937"/>
                      <a:pt x="1362784" y="1042711"/>
                      <a:pt x="1413974" y="1042389"/>
                    </a:cubicBezTo>
                    <a:cubicBezTo>
                      <a:pt x="1385475" y="1069012"/>
                      <a:pt x="1367516" y="1100250"/>
                      <a:pt x="1358375" y="1127732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10352315" y="17365641"/>
                <a:ext cx="2111891" cy="2012023"/>
              </a:xfrm>
              <a:custGeom>
                <a:avLst/>
                <a:gdLst/>
                <a:ahLst/>
                <a:cxnLst/>
                <a:rect l="l" t="t" r="r" b="b"/>
                <a:pathLst>
                  <a:path w="2111891" h="2012023" extrusionOk="0">
                    <a:moveTo>
                      <a:pt x="892763" y="1244515"/>
                    </a:moveTo>
                    <a:cubicBezTo>
                      <a:pt x="898032" y="1240865"/>
                      <a:pt x="903087" y="1237215"/>
                      <a:pt x="908141" y="1233565"/>
                    </a:cubicBezTo>
                    <a:cubicBezTo>
                      <a:pt x="915669" y="1227983"/>
                      <a:pt x="923090" y="1222294"/>
                      <a:pt x="930187" y="1216282"/>
                    </a:cubicBezTo>
                    <a:cubicBezTo>
                      <a:pt x="937393" y="1210378"/>
                      <a:pt x="944383" y="1204152"/>
                      <a:pt x="951050" y="1197818"/>
                    </a:cubicBezTo>
                    <a:cubicBezTo>
                      <a:pt x="971268" y="1178603"/>
                      <a:pt x="989873" y="1157885"/>
                      <a:pt x="1008047" y="1137166"/>
                    </a:cubicBezTo>
                    <a:cubicBezTo>
                      <a:pt x="1010736" y="1134268"/>
                      <a:pt x="1010628" y="1129759"/>
                      <a:pt x="1007725" y="1127075"/>
                    </a:cubicBezTo>
                    <a:cubicBezTo>
                      <a:pt x="1004821" y="1124392"/>
                      <a:pt x="1000304" y="1124606"/>
                      <a:pt x="997616" y="1127397"/>
                    </a:cubicBezTo>
                    <a:cubicBezTo>
                      <a:pt x="981592" y="1143500"/>
                      <a:pt x="965031" y="1159172"/>
                      <a:pt x="948254" y="1174631"/>
                    </a:cubicBezTo>
                    <a:cubicBezTo>
                      <a:pt x="939866" y="1182252"/>
                      <a:pt x="931370" y="1189875"/>
                      <a:pt x="922874" y="1197282"/>
                    </a:cubicBezTo>
                    <a:cubicBezTo>
                      <a:pt x="914379" y="1204688"/>
                      <a:pt x="905883" y="1212203"/>
                      <a:pt x="897065" y="1219181"/>
                    </a:cubicBezTo>
                    <a:lnTo>
                      <a:pt x="860501" y="1247735"/>
                    </a:lnTo>
                    <a:cubicBezTo>
                      <a:pt x="856306" y="1250956"/>
                      <a:pt x="845445" y="1258363"/>
                      <a:pt x="842756" y="1260725"/>
                    </a:cubicBezTo>
                    <a:cubicBezTo>
                      <a:pt x="840498" y="1262872"/>
                      <a:pt x="839960" y="1264804"/>
                      <a:pt x="839852" y="1265555"/>
                    </a:cubicBezTo>
                    <a:cubicBezTo>
                      <a:pt x="839423" y="1269312"/>
                      <a:pt x="840713" y="1271889"/>
                      <a:pt x="844262" y="1273177"/>
                    </a:cubicBezTo>
                    <a:cubicBezTo>
                      <a:pt x="844907" y="1273392"/>
                      <a:pt x="847058" y="1274251"/>
                      <a:pt x="850606" y="1272641"/>
                    </a:cubicBezTo>
                    <a:cubicBezTo>
                      <a:pt x="851252" y="1272426"/>
                      <a:pt x="851897" y="1272104"/>
                      <a:pt x="852435" y="1271674"/>
                    </a:cubicBezTo>
                    <a:cubicBezTo>
                      <a:pt x="852220" y="1271674"/>
                      <a:pt x="852005" y="1271674"/>
                      <a:pt x="851682" y="1271352"/>
                    </a:cubicBezTo>
                    <a:cubicBezTo>
                      <a:pt x="851144" y="1270601"/>
                      <a:pt x="851897" y="1269635"/>
                      <a:pt x="853403" y="1268668"/>
                    </a:cubicBezTo>
                    <a:cubicBezTo>
                      <a:pt x="853295" y="1269527"/>
                      <a:pt x="853080" y="1270923"/>
                      <a:pt x="852650" y="1271460"/>
                    </a:cubicBezTo>
                    <a:cubicBezTo>
                      <a:pt x="853725" y="1270386"/>
                      <a:pt x="854478" y="1269098"/>
                      <a:pt x="854801" y="1267702"/>
                    </a:cubicBezTo>
                    <a:cubicBezTo>
                      <a:pt x="859210" y="1265126"/>
                      <a:pt x="866738" y="1262120"/>
                      <a:pt x="869426" y="1260295"/>
                    </a:cubicBezTo>
                    <a:cubicBezTo>
                      <a:pt x="877277" y="1255035"/>
                      <a:pt x="885128" y="1249882"/>
                      <a:pt x="892763" y="1244515"/>
                    </a:cubicBezTo>
                    <a:close/>
                    <a:moveTo>
                      <a:pt x="845229" y="1260081"/>
                    </a:moveTo>
                    <a:cubicBezTo>
                      <a:pt x="845229" y="1260188"/>
                      <a:pt x="845445" y="1260081"/>
                      <a:pt x="845552" y="1259973"/>
                    </a:cubicBezTo>
                    <a:cubicBezTo>
                      <a:pt x="846198" y="1259758"/>
                      <a:pt x="846842" y="1259651"/>
                      <a:pt x="847488" y="1259544"/>
                    </a:cubicBezTo>
                    <a:cubicBezTo>
                      <a:pt x="846198" y="1259114"/>
                      <a:pt x="844800" y="1258792"/>
                      <a:pt x="845229" y="1260081"/>
                    </a:cubicBezTo>
                    <a:close/>
                    <a:moveTo>
                      <a:pt x="885128" y="846036"/>
                    </a:moveTo>
                    <a:cubicBezTo>
                      <a:pt x="903624" y="853443"/>
                      <a:pt x="921476" y="861924"/>
                      <a:pt x="938253" y="871263"/>
                    </a:cubicBezTo>
                    <a:cubicBezTo>
                      <a:pt x="941587" y="872981"/>
                      <a:pt x="942985" y="877167"/>
                      <a:pt x="941264" y="880495"/>
                    </a:cubicBezTo>
                    <a:cubicBezTo>
                      <a:pt x="939436" y="883823"/>
                      <a:pt x="935349" y="885111"/>
                      <a:pt x="932015" y="883393"/>
                    </a:cubicBezTo>
                    <a:cubicBezTo>
                      <a:pt x="915132" y="875342"/>
                      <a:pt x="897387" y="868472"/>
                      <a:pt x="879105" y="862138"/>
                    </a:cubicBezTo>
                    <a:cubicBezTo>
                      <a:pt x="861253" y="855912"/>
                      <a:pt x="842864" y="850652"/>
                      <a:pt x="824474" y="845821"/>
                    </a:cubicBezTo>
                    <a:cubicBezTo>
                      <a:pt x="809634" y="841849"/>
                      <a:pt x="794793" y="838199"/>
                      <a:pt x="780059" y="835086"/>
                    </a:cubicBezTo>
                    <a:cubicBezTo>
                      <a:pt x="757046" y="830148"/>
                      <a:pt x="734247" y="826069"/>
                      <a:pt x="712308" y="823493"/>
                    </a:cubicBezTo>
                    <a:cubicBezTo>
                      <a:pt x="708437" y="823171"/>
                      <a:pt x="705533" y="819735"/>
                      <a:pt x="705856" y="815764"/>
                    </a:cubicBezTo>
                    <a:cubicBezTo>
                      <a:pt x="706179" y="811899"/>
                      <a:pt x="709620" y="809001"/>
                      <a:pt x="713599" y="809323"/>
                    </a:cubicBezTo>
                    <a:cubicBezTo>
                      <a:pt x="736182" y="810611"/>
                      <a:pt x="759734" y="812972"/>
                      <a:pt x="783501" y="817052"/>
                    </a:cubicBezTo>
                    <a:cubicBezTo>
                      <a:pt x="798879" y="819735"/>
                      <a:pt x="814258" y="823063"/>
                      <a:pt x="829421" y="827142"/>
                    </a:cubicBezTo>
                    <a:cubicBezTo>
                      <a:pt x="848456" y="832295"/>
                      <a:pt x="867061" y="838736"/>
                      <a:pt x="885128" y="846036"/>
                    </a:cubicBezTo>
                    <a:close/>
                    <a:moveTo>
                      <a:pt x="932015" y="992353"/>
                    </a:moveTo>
                    <a:cubicBezTo>
                      <a:pt x="936532" y="990957"/>
                      <a:pt x="971376" y="976894"/>
                      <a:pt x="986109" y="974210"/>
                    </a:cubicBezTo>
                    <a:cubicBezTo>
                      <a:pt x="986754" y="974210"/>
                      <a:pt x="987399" y="973888"/>
                      <a:pt x="988045" y="973781"/>
                    </a:cubicBezTo>
                    <a:cubicBezTo>
                      <a:pt x="987614" y="973459"/>
                      <a:pt x="987292" y="973137"/>
                      <a:pt x="987077" y="972922"/>
                    </a:cubicBezTo>
                    <a:cubicBezTo>
                      <a:pt x="987399" y="973244"/>
                      <a:pt x="987829" y="973459"/>
                      <a:pt x="988260" y="973674"/>
                    </a:cubicBezTo>
                    <a:cubicBezTo>
                      <a:pt x="988798" y="973566"/>
                      <a:pt x="989120" y="973566"/>
                      <a:pt x="989120" y="973888"/>
                    </a:cubicBezTo>
                    <a:lnTo>
                      <a:pt x="989120" y="973996"/>
                    </a:lnTo>
                    <a:cubicBezTo>
                      <a:pt x="991701" y="974962"/>
                      <a:pt x="994820" y="974103"/>
                      <a:pt x="996648" y="971849"/>
                    </a:cubicBezTo>
                    <a:cubicBezTo>
                      <a:pt x="999014" y="968843"/>
                      <a:pt x="998476" y="964549"/>
                      <a:pt x="995573" y="962187"/>
                    </a:cubicBezTo>
                    <a:cubicBezTo>
                      <a:pt x="994282" y="961221"/>
                      <a:pt x="992024" y="960255"/>
                      <a:pt x="988798" y="960255"/>
                    </a:cubicBezTo>
                    <a:cubicBezTo>
                      <a:pt x="986109" y="960255"/>
                      <a:pt x="981915" y="960899"/>
                      <a:pt x="976968" y="962187"/>
                    </a:cubicBezTo>
                    <a:cubicBezTo>
                      <a:pt x="959976" y="966481"/>
                      <a:pt x="932015" y="977109"/>
                      <a:pt x="927929" y="978290"/>
                    </a:cubicBezTo>
                    <a:cubicBezTo>
                      <a:pt x="923197" y="979578"/>
                      <a:pt x="918573" y="981188"/>
                      <a:pt x="913841" y="982584"/>
                    </a:cubicBezTo>
                    <a:cubicBezTo>
                      <a:pt x="914056" y="982047"/>
                      <a:pt x="915024" y="981403"/>
                      <a:pt x="915132" y="980973"/>
                    </a:cubicBezTo>
                    <a:cubicBezTo>
                      <a:pt x="915669" y="978934"/>
                      <a:pt x="915239" y="976787"/>
                      <a:pt x="913626" y="974747"/>
                    </a:cubicBezTo>
                    <a:cubicBezTo>
                      <a:pt x="912981" y="973888"/>
                      <a:pt x="911690" y="972815"/>
                      <a:pt x="909755" y="971956"/>
                    </a:cubicBezTo>
                    <a:cubicBezTo>
                      <a:pt x="906958" y="970883"/>
                      <a:pt x="900613" y="969809"/>
                      <a:pt x="897925" y="968736"/>
                    </a:cubicBezTo>
                    <a:lnTo>
                      <a:pt x="870609" y="958860"/>
                    </a:lnTo>
                    <a:lnTo>
                      <a:pt x="800815" y="933310"/>
                    </a:lnTo>
                    <a:cubicBezTo>
                      <a:pt x="782425" y="927192"/>
                      <a:pt x="764143" y="921287"/>
                      <a:pt x="745539" y="916135"/>
                    </a:cubicBezTo>
                    <a:cubicBezTo>
                      <a:pt x="726934" y="910874"/>
                      <a:pt x="708222" y="906366"/>
                      <a:pt x="689402" y="902287"/>
                    </a:cubicBezTo>
                    <a:cubicBezTo>
                      <a:pt x="651763" y="894128"/>
                      <a:pt x="613800" y="888331"/>
                      <a:pt x="575301" y="883823"/>
                    </a:cubicBezTo>
                    <a:cubicBezTo>
                      <a:pt x="571429" y="883286"/>
                      <a:pt x="567773" y="886077"/>
                      <a:pt x="567235" y="889941"/>
                    </a:cubicBezTo>
                    <a:cubicBezTo>
                      <a:pt x="566697" y="893806"/>
                      <a:pt x="569493" y="897456"/>
                      <a:pt x="573365" y="897993"/>
                    </a:cubicBezTo>
                    <a:cubicBezTo>
                      <a:pt x="611220" y="903790"/>
                      <a:pt x="648321" y="911519"/>
                      <a:pt x="685208" y="920429"/>
                    </a:cubicBezTo>
                    <a:cubicBezTo>
                      <a:pt x="703705" y="924830"/>
                      <a:pt x="722095" y="929661"/>
                      <a:pt x="740377" y="934599"/>
                    </a:cubicBezTo>
                    <a:cubicBezTo>
                      <a:pt x="758659" y="939644"/>
                      <a:pt x="776941" y="944797"/>
                      <a:pt x="795115" y="950594"/>
                    </a:cubicBezTo>
                    <a:lnTo>
                      <a:pt x="865555" y="973566"/>
                    </a:lnTo>
                    <a:lnTo>
                      <a:pt x="892978" y="982154"/>
                    </a:lnTo>
                    <a:cubicBezTo>
                      <a:pt x="894591" y="982691"/>
                      <a:pt x="898570" y="982584"/>
                      <a:pt x="901474" y="982906"/>
                    </a:cubicBezTo>
                    <a:cubicBezTo>
                      <a:pt x="901474" y="983120"/>
                      <a:pt x="901581" y="983228"/>
                      <a:pt x="901689" y="983443"/>
                    </a:cubicBezTo>
                    <a:cubicBezTo>
                      <a:pt x="902549" y="985053"/>
                      <a:pt x="904700" y="984409"/>
                      <a:pt x="906421" y="984838"/>
                    </a:cubicBezTo>
                    <a:cubicBezTo>
                      <a:pt x="881041" y="992245"/>
                      <a:pt x="855768" y="999760"/>
                      <a:pt x="830712" y="1008025"/>
                    </a:cubicBezTo>
                    <a:cubicBezTo>
                      <a:pt x="798557" y="1018546"/>
                      <a:pt x="766617" y="1029710"/>
                      <a:pt x="734784" y="1041196"/>
                    </a:cubicBezTo>
                    <a:cubicBezTo>
                      <a:pt x="648214" y="1072649"/>
                      <a:pt x="560675" y="1104210"/>
                      <a:pt x="473029" y="1135771"/>
                    </a:cubicBezTo>
                    <a:cubicBezTo>
                      <a:pt x="460877" y="1140172"/>
                      <a:pt x="448617" y="1144466"/>
                      <a:pt x="436465" y="1148760"/>
                    </a:cubicBezTo>
                    <a:cubicBezTo>
                      <a:pt x="436357" y="1148652"/>
                      <a:pt x="436465" y="1148652"/>
                      <a:pt x="436357" y="1148652"/>
                    </a:cubicBezTo>
                    <a:cubicBezTo>
                      <a:pt x="432808" y="1145754"/>
                      <a:pt x="414849" y="1138669"/>
                      <a:pt x="407429" y="1136200"/>
                    </a:cubicBezTo>
                    <a:cubicBezTo>
                      <a:pt x="399040" y="1133302"/>
                      <a:pt x="390652" y="1130618"/>
                      <a:pt x="382156" y="1128042"/>
                    </a:cubicBezTo>
                    <a:cubicBezTo>
                      <a:pt x="373661" y="1125465"/>
                      <a:pt x="365165" y="1123103"/>
                      <a:pt x="356562" y="1120956"/>
                    </a:cubicBezTo>
                    <a:cubicBezTo>
                      <a:pt x="339677" y="1116770"/>
                      <a:pt x="322578" y="1112905"/>
                      <a:pt x="305372" y="1109899"/>
                    </a:cubicBezTo>
                    <a:cubicBezTo>
                      <a:pt x="293972" y="1107860"/>
                      <a:pt x="282466" y="1106142"/>
                      <a:pt x="270958" y="1104747"/>
                    </a:cubicBezTo>
                    <a:cubicBezTo>
                      <a:pt x="242138" y="1101097"/>
                      <a:pt x="213101" y="1099057"/>
                      <a:pt x="184280" y="1097662"/>
                    </a:cubicBezTo>
                    <a:cubicBezTo>
                      <a:pt x="180409" y="1097447"/>
                      <a:pt x="176967" y="1100346"/>
                      <a:pt x="176645" y="1104317"/>
                    </a:cubicBezTo>
                    <a:cubicBezTo>
                      <a:pt x="176430" y="1108182"/>
                      <a:pt x="179333" y="1111617"/>
                      <a:pt x="183312" y="1111939"/>
                    </a:cubicBezTo>
                    <a:cubicBezTo>
                      <a:pt x="211596" y="1114730"/>
                      <a:pt x="239987" y="1118595"/>
                      <a:pt x="268270" y="1123103"/>
                    </a:cubicBezTo>
                    <a:cubicBezTo>
                      <a:pt x="279562" y="1124928"/>
                      <a:pt x="290854" y="1126968"/>
                      <a:pt x="302038" y="1128900"/>
                    </a:cubicBezTo>
                    <a:cubicBezTo>
                      <a:pt x="318922" y="1131799"/>
                      <a:pt x="335806" y="1134805"/>
                      <a:pt x="352475" y="1138454"/>
                    </a:cubicBezTo>
                    <a:cubicBezTo>
                      <a:pt x="360863" y="1140172"/>
                      <a:pt x="369251" y="1142212"/>
                      <a:pt x="377640" y="1144251"/>
                    </a:cubicBezTo>
                    <a:cubicBezTo>
                      <a:pt x="386028" y="1146398"/>
                      <a:pt x="394416" y="1148652"/>
                      <a:pt x="402804" y="1151014"/>
                    </a:cubicBezTo>
                    <a:cubicBezTo>
                      <a:pt x="406030" y="1151980"/>
                      <a:pt x="413021" y="1153483"/>
                      <a:pt x="418935" y="1155093"/>
                    </a:cubicBezTo>
                    <a:cubicBezTo>
                      <a:pt x="378715" y="1169478"/>
                      <a:pt x="338602" y="1183970"/>
                      <a:pt x="298382" y="1198033"/>
                    </a:cubicBezTo>
                    <a:cubicBezTo>
                      <a:pt x="200734" y="1232277"/>
                      <a:pt x="102871" y="1265341"/>
                      <a:pt x="5116" y="1295398"/>
                    </a:cubicBezTo>
                    <a:cubicBezTo>
                      <a:pt x="1352" y="1296472"/>
                      <a:pt x="-799" y="1300444"/>
                      <a:pt x="277" y="1304201"/>
                    </a:cubicBezTo>
                    <a:cubicBezTo>
                      <a:pt x="1460" y="1307958"/>
                      <a:pt x="5439" y="1310105"/>
                      <a:pt x="9203" y="1309031"/>
                    </a:cubicBezTo>
                    <a:cubicBezTo>
                      <a:pt x="107603" y="1280155"/>
                      <a:pt x="206111" y="1248702"/>
                      <a:pt x="304296" y="1215316"/>
                    </a:cubicBezTo>
                    <a:cubicBezTo>
                      <a:pt x="362906" y="1195349"/>
                      <a:pt x="421409" y="1174953"/>
                      <a:pt x="479589" y="1153912"/>
                    </a:cubicBezTo>
                    <a:cubicBezTo>
                      <a:pt x="499161" y="1146828"/>
                      <a:pt x="518411" y="1139528"/>
                      <a:pt x="537984" y="1132335"/>
                    </a:cubicBezTo>
                    <a:cubicBezTo>
                      <a:pt x="516583" y="1153161"/>
                      <a:pt x="494322" y="1173021"/>
                      <a:pt x="471308" y="1192129"/>
                    </a:cubicBezTo>
                    <a:cubicBezTo>
                      <a:pt x="456683" y="1204366"/>
                      <a:pt x="441734" y="1216389"/>
                      <a:pt x="426786" y="1228305"/>
                    </a:cubicBezTo>
                    <a:cubicBezTo>
                      <a:pt x="404310" y="1246232"/>
                      <a:pt x="381726" y="1264160"/>
                      <a:pt x="358712" y="1281336"/>
                    </a:cubicBezTo>
                    <a:cubicBezTo>
                      <a:pt x="354733" y="1284341"/>
                      <a:pt x="336129" y="1300873"/>
                      <a:pt x="318814" y="1313755"/>
                    </a:cubicBezTo>
                    <a:cubicBezTo>
                      <a:pt x="311824" y="1318908"/>
                      <a:pt x="305157" y="1323524"/>
                      <a:pt x="299780" y="1326207"/>
                    </a:cubicBezTo>
                    <a:cubicBezTo>
                      <a:pt x="297736" y="1327174"/>
                      <a:pt x="294833" y="1329428"/>
                      <a:pt x="294725" y="1328140"/>
                    </a:cubicBezTo>
                    <a:cubicBezTo>
                      <a:pt x="291499" y="1327174"/>
                      <a:pt x="287950" y="1328891"/>
                      <a:pt x="286659" y="1332111"/>
                    </a:cubicBezTo>
                    <a:cubicBezTo>
                      <a:pt x="285154" y="1335547"/>
                      <a:pt x="286875" y="1339519"/>
                      <a:pt x="290316" y="1341021"/>
                    </a:cubicBezTo>
                    <a:cubicBezTo>
                      <a:pt x="292144" y="1341773"/>
                      <a:pt x="294618" y="1342095"/>
                      <a:pt x="297521" y="1341666"/>
                    </a:cubicBezTo>
                    <a:cubicBezTo>
                      <a:pt x="301285" y="1341021"/>
                      <a:pt x="306555" y="1338874"/>
                      <a:pt x="312470" y="1335547"/>
                    </a:cubicBezTo>
                    <a:cubicBezTo>
                      <a:pt x="332795" y="1324275"/>
                      <a:pt x="363659" y="1299048"/>
                      <a:pt x="369036" y="1295291"/>
                    </a:cubicBezTo>
                    <a:cubicBezTo>
                      <a:pt x="388609" y="1281336"/>
                      <a:pt x="408289" y="1267165"/>
                      <a:pt x="427431" y="1252351"/>
                    </a:cubicBezTo>
                    <a:cubicBezTo>
                      <a:pt x="440121" y="1242475"/>
                      <a:pt x="452704" y="1232277"/>
                      <a:pt x="464963" y="1221865"/>
                    </a:cubicBezTo>
                    <a:cubicBezTo>
                      <a:pt x="495827" y="1195564"/>
                      <a:pt x="525079" y="1167653"/>
                      <a:pt x="552609" y="1138239"/>
                    </a:cubicBezTo>
                    <a:cubicBezTo>
                      <a:pt x="555405" y="1135449"/>
                      <a:pt x="555298" y="1130940"/>
                      <a:pt x="552502" y="1128256"/>
                    </a:cubicBezTo>
                    <a:cubicBezTo>
                      <a:pt x="551534" y="1127290"/>
                      <a:pt x="550136" y="1128578"/>
                      <a:pt x="548845" y="1128256"/>
                    </a:cubicBezTo>
                    <a:cubicBezTo>
                      <a:pt x="613048" y="1104639"/>
                      <a:pt x="677250" y="1080915"/>
                      <a:pt x="740699" y="1057406"/>
                    </a:cubicBezTo>
                    <a:cubicBezTo>
                      <a:pt x="772317" y="1045597"/>
                      <a:pt x="803934" y="1034111"/>
                      <a:pt x="835874" y="1023162"/>
                    </a:cubicBezTo>
                    <a:cubicBezTo>
                      <a:pt x="867598" y="1012212"/>
                      <a:pt x="899645" y="1001906"/>
                      <a:pt x="932015" y="992353"/>
                    </a:cubicBezTo>
                    <a:close/>
                    <a:moveTo>
                      <a:pt x="430657" y="1148652"/>
                    </a:moveTo>
                    <a:cubicBezTo>
                      <a:pt x="430765" y="1148652"/>
                      <a:pt x="430872" y="1148652"/>
                      <a:pt x="430872" y="1148652"/>
                    </a:cubicBezTo>
                    <a:cubicBezTo>
                      <a:pt x="430765" y="1147364"/>
                      <a:pt x="429797" y="1148008"/>
                      <a:pt x="428829" y="1148867"/>
                    </a:cubicBezTo>
                    <a:cubicBezTo>
                      <a:pt x="429367" y="1148760"/>
                      <a:pt x="430012" y="1148652"/>
                      <a:pt x="430657" y="1148652"/>
                    </a:cubicBezTo>
                    <a:close/>
                    <a:moveTo>
                      <a:pt x="988260" y="973674"/>
                    </a:moveTo>
                    <a:lnTo>
                      <a:pt x="989120" y="973996"/>
                    </a:lnTo>
                    <a:cubicBezTo>
                      <a:pt x="989012" y="974425"/>
                      <a:pt x="988475" y="974103"/>
                      <a:pt x="988045" y="973781"/>
                    </a:cubicBezTo>
                    <a:lnTo>
                      <a:pt x="988260" y="973674"/>
                    </a:lnTo>
                    <a:close/>
                    <a:moveTo>
                      <a:pt x="731558" y="1073508"/>
                    </a:moveTo>
                    <a:cubicBezTo>
                      <a:pt x="735107" y="1075333"/>
                      <a:pt x="736505" y="1079627"/>
                      <a:pt x="734677" y="1083169"/>
                    </a:cubicBezTo>
                    <a:cubicBezTo>
                      <a:pt x="719621" y="1114193"/>
                      <a:pt x="701231" y="1143714"/>
                      <a:pt x="680261" y="1171303"/>
                    </a:cubicBezTo>
                    <a:cubicBezTo>
                      <a:pt x="669829" y="1185151"/>
                      <a:pt x="658860" y="1198462"/>
                      <a:pt x="647246" y="1211237"/>
                    </a:cubicBezTo>
                    <a:cubicBezTo>
                      <a:pt x="635739" y="1224011"/>
                      <a:pt x="623587" y="1236356"/>
                      <a:pt x="611327" y="1248272"/>
                    </a:cubicBezTo>
                    <a:cubicBezTo>
                      <a:pt x="603261" y="1256108"/>
                      <a:pt x="595088" y="1263838"/>
                      <a:pt x="586593" y="1271245"/>
                    </a:cubicBezTo>
                    <a:cubicBezTo>
                      <a:pt x="578097" y="1278652"/>
                      <a:pt x="569278" y="1285844"/>
                      <a:pt x="560138" y="1292500"/>
                    </a:cubicBezTo>
                    <a:cubicBezTo>
                      <a:pt x="554115" y="1296901"/>
                      <a:pt x="539919" y="1301517"/>
                      <a:pt x="532069" y="1305489"/>
                    </a:cubicBezTo>
                    <a:cubicBezTo>
                      <a:pt x="532284" y="1306670"/>
                      <a:pt x="532177" y="1307958"/>
                      <a:pt x="531639" y="1309139"/>
                    </a:cubicBezTo>
                    <a:cubicBezTo>
                      <a:pt x="530133" y="1312574"/>
                      <a:pt x="526154" y="1314184"/>
                      <a:pt x="522713" y="1312789"/>
                    </a:cubicBezTo>
                    <a:cubicBezTo>
                      <a:pt x="519164" y="1311393"/>
                      <a:pt x="517551" y="1309139"/>
                      <a:pt x="516798" y="1307529"/>
                    </a:cubicBezTo>
                    <a:cubicBezTo>
                      <a:pt x="515830" y="1305382"/>
                      <a:pt x="515830" y="1303235"/>
                      <a:pt x="516690" y="1300981"/>
                    </a:cubicBezTo>
                    <a:cubicBezTo>
                      <a:pt x="517551" y="1298726"/>
                      <a:pt x="520670" y="1295613"/>
                      <a:pt x="525616" y="1292929"/>
                    </a:cubicBezTo>
                    <a:cubicBezTo>
                      <a:pt x="532929" y="1288958"/>
                      <a:pt x="545404" y="1284449"/>
                      <a:pt x="550566" y="1280155"/>
                    </a:cubicBezTo>
                    <a:cubicBezTo>
                      <a:pt x="557449" y="1274680"/>
                      <a:pt x="563901" y="1268991"/>
                      <a:pt x="570354" y="1263086"/>
                    </a:cubicBezTo>
                    <a:cubicBezTo>
                      <a:pt x="580032" y="1254176"/>
                      <a:pt x="589281" y="1244944"/>
                      <a:pt x="598422" y="1235498"/>
                    </a:cubicBezTo>
                    <a:cubicBezTo>
                      <a:pt x="612510" y="1221113"/>
                      <a:pt x="626168" y="1206084"/>
                      <a:pt x="639610" y="1190841"/>
                    </a:cubicBezTo>
                    <a:cubicBezTo>
                      <a:pt x="652946" y="1175597"/>
                      <a:pt x="665850" y="1160139"/>
                      <a:pt x="678003" y="1144036"/>
                    </a:cubicBezTo>
                    <a:cubicBezTo>
                      <a:pt x="694241" y="1122567"/>
                      <a:pt x="709297" y="1100238"/>
                      <a:pt x="721987" y="1076621"/>
                    </a:cubicBezTo>
                    <a:cubicBezTo>
                      <a:pt x="723708" y="1073186"/>
                      <a:pt x="728009" y="1071791"/>
                      <a:pt x="731558" y="1073508"/>
                    </a:cubicBezTo>
                    <a:close/>
                    <a:moveTo>
                      <a:pt x="845122" y="1209841"/>
                    </a:moveTo>
                    <a:cubicBezTo>
                      <a:pt x="836734" y="1219288"/>
                      <a:pt x="828238" y="1228520"/>
                      <a:pt x="819635" y="1237752"/>
                    </a:cubicBezTo>
                    <a:cubicBezTo>
                      <a:pt x="816946" y="1240758"/>
                      <a:pt x="811999" y="1243978"/>
                      <a:pt x="806837" y="1246984"/>
                    </a:cubicBezTo>
                    <a:cubicBezTo>
                      <a:pt x="803934" y="1248702"/>
                      <a:pt x="800923" y="1250312"/>
                      <a:pt x="798772" y="1251922"/>
                    </a:cubicBezTo>
                    <a:cubicBezTo>
                      <a:pt x="799417" y="1253747"/>
                      <a:pt x="799309" y="1255679"/>
                      <a:pt x="798342" y="1257504"/>
                    </a:cubicBezTo>
                    <a:cubicBezTo>
                      <a:pt x="796513" y="1260725"/>
                      <a:pt x="792319" y="1261905"/>
                      <a:pt x="788985" y="1260081"/>
                    </a:cubicBezTo>
                    <a:cubicBezTo>
                      <a:pt x="785974" y="1258578"/>
                      <a:pt x="784576" y="1256323"/>
                      <a:pt x="783931" y="1254391"/>
                    </a:cubicBezTo>
                    <a:cubicBezTo>
                      <a:pt x="782856" y="1251385"/>
                      <a:pt x="783501" y="1247628"/>
                      <a:pt x="786727" y="1243871"/>
                    </a:cubicBezTo>
                    <a:cubicBezTo>
                      <a:pt x="791029" y="1239040"/>
                      <a:pt x="803611" y="1232921"/>
                      <a:pt x="808128" y="1227554"/>
                    </a:cubicBezTo>
                    <a:cubicBezTo>
                      <a:pt x="814796" y="1219610"/>
                      <a:pt x="821463" y="1211666"/>
                      <a:pt x="828130" y="1203615"/>
                    </a:cubicBezTo>
                    <a:cubicBezTo>
                      <a:pt x="834690" y="1195564"/>
                      <a:pt x="841251" y="1187513"/>
                      <a:pt x="847703" y="1179354"/>
                    </a:cubicBezTo>
                    <a:cubicBezTo>
                      <a:pt x="859748" y="1164111"/>
                      <a:pt x="871147" y="1148545"/>
                      <a:pt x="882331" y="1132765"/>
                    </a:cubicBezTo>
                    <a:cubicBezTo>
                      <a:pt x="893516" y="1117092"/>
                      <a:pt x="904377" y="1101097"/>
                      <a:pt x="914379" y="1084672"/>
                    </a:cubicBezTo>
                    <a:cubicBezTo>
                      <a:pt x="927821" y="1062881"/>
                      <a:pt x="940081" y="1040337"/>
                      <a:pt x="950512" y="1016613"/>
                    </a:cubicBezTo>
                    <a:cubicBezTo>
                      <a:pt x="952018" y="1012963"/>
                      <a:pt x="956212" y="1011246"/>
                      <a:pt x="959869" y="1012749"/>
                    </a:cubicBezTo>
                    <a:cubicBezTo>
                      <a:pt x="963418" y="1014252"/>
                      <a:pt x="965246" y="1018438"/>
                      <a:pt x="963740" y="1022088"/>
                    </a:cubicBezTo>
                    <a:cubicBezTo>
                      <a:pt x="951696" y="1053219"/>
                      <a:pt x="937070" y="1082740"/>
                      <a:pt x="919863" y="1110866"/>
                    </a:cubicBezTo>
                    <a:cubicBezTo>
                      <a:pt x="913088" y="1122137"/>
                      <a:pt x="905775" y="1133194"/>
                      <a:pt x="898140" y="1143929"/>
                    </a:cubicBezTo>
                    <a:cubicBezTo>
                      <a:pt x="886741" y="1160032"/>
                      <a:pt x="874373" y="1175382"/>
                      <a:pt x="861683" y="1190733"/>
                    </a:cubicBezTo>
                    <a:cubicBezTo>
                      <a:pt x="856199" y="1197174"/>
                      <a:pt x="850714" y="1203508"/>
                      <a:pt x="845122" y="1209841"/>
                    </a:cubicBezTo>
                    <a:close/>
                    <a:moveTo>
                      <a:pt x="686068" y="1049999"/>
                    </a:moveTo>
                    <a:cubicBezTo>
                      <a:pt x="686176" y="1050428"/>
                      <a:pt x="686391" y="1050750"/>
                      <a:pt x="686606" y="1051072"/>
                    </a:cubicBezTo>
                    <a:cubicBezTo>
                      <a:pt x="686283" y="1051394"/>
                      <a:pt x="685961" y="1050750"/>
                      <a:pt x="685853" y="1049999"/>
                    </a:cubicBezTo>
                    <a:lnTo>
                      <a:pt x="686068" y="1049999"/>
                    </a:lnTo>
                    <a:close/>
                    <a:moveTo>
                      <a:pt x="314298" y="988703"/>
                    </a:moveTo>
                    <a:cubicBezTo>
                      <a:pt x="310319" y="988488"/>
                      <a:pt x="307308" y="985267"/>
                      <a:pt x="307415" y="981296"/>
                    </a:cubicBezTo>
                    <a:cubicBezTo>
                      <a:pt x="307630" y="977323"/>
                      <a:pt x="310857" y="974318"/>
                      <a:pt x="314835" y="974425"/>
                    </a:cubicBezTo>
                    <a:cubicBezTo>
                      <a:pt x="363122" y="975499"/>
                      <a:pt x="410978" y="978183"/>
                      <a:pt x="458511" y="984194"/>
                    </a:cubicBezTo>
                    <a:cubicBezTo>
                      <a:pt x="477653" y="986556"/>
                      <a:pt x="496688" y="989454"/>
                      <a:pt x="515615" y="992889"/>
                    </a:cubicBezTo>
                    <a:cubicBezTo>
                      <a:pt x="543899" y="998149"/>
                      <a:pt x="571967" y="1004805"/>
                      <a:pt x="600035" y="1012319"/>
                    </a:cubicBezTo>
                    <a:cubicBezTo>
                      <a:pt x="605735" y="1013822"/>
                      <a:pt x="651225" y="1023591"/>
                      <a:pt x="676820" y="1032072"/>
                    </a:cubicBezTo>
                    <a:cubicBezTo>
                      <a:pt x="685853" y="1034970"/>
                      <a:pt x="692736" y="1038083"/>
                      <a:pt x="695425" y="1040445"/>
                    </a:cubicBezTo>
                    <a:cubicBezTo>
                      <a:pt x="697683" y="1042270"/>
                      <a:pt x="698651" y="1044309"/>
                      <a:pt x="698973" y="1045920"/>
                    </a:cubicBezTo>
                    <a:cubicBezTo>
                      <a:pt x="699726" y="1049569"/>
                      <a:pt x="697253" y="1053219"/>
                      <a:pt x="693596" y="1053971"/>
                    </a:cubicBezTo>
                    <a:cubicBezTo>
                      <a:pt x="690800" y="1054507"/>
                      <a:pt x="688112" y="1053326"/>
                      <a:pt x="686606" y="1051072"/>
                    </a:cubicBezTo>
                    <a:lnTo>
                      <a:pt x="686714" y="1050965"/>
                    </a:lnTo>
                    <a:cubicBezTo>
                      <a:pt x="687036" y="1050643"/>
                      <a:pt x="686714" y="1050321"/>
                      <a:pt x="686068" y="1049999"/>
                    </a:cubicBezTo>
                    <a:cubicBezTo>
                      <a:pt x="685853" y="1049569"/>
                      <a:pt x="685638" y="1049140"/>
                      <a:pt x="685530" y="1048603"/>
                    </a:cubicBezTo>
                    <a:cubicBezTo>
                      <a:pt x="685638" y="1048818"/>
                      <a:pt x="685746" y="1049462"/>
                      <a:pt x="685853" y="1049999"/>
                    </a:cubicBezTo>
                    <a:cubicBezTo>
                      <a:pt x="684670" y="1049569"/>
                      <a:pt x="682950" y="1049140"/>
                      <a:pt x="681552" y="1048603"/>
                    </a:cubicBezTo>
                    <a:cubicBezTo>
                      <a:pt x="659828" y="1040659"/>
                      <a:pt x="602186" y="1030569"/>
                      <a:pt x="595733" y="1028958"/>
                    </a:cubicBezTo>
                    <a:cubicBezTo>
                      <a:pt x="567988" y="1022196"/>
                      <a:pt x="540135" y="1016720"/>
                      <a:pt x="512174" y="1011783"/>
                    </a:cubicBezTo>
                    <a:cubicBezTo>
                      <a:pt x="493462" y="1008562"/>
                      <a:pt x="474749" y="1005556"/>
                      <a:pt x="456037" y="1002873"/>
                    </a:cubicBezTo>
                    <a:cubicBezTo>
                      <a:pt x="409149" y="996110"/>
                      <a:pt x="362046" y="991279"/>
                      <a:pt x="314298" y="988703"/>
                    </a:cubicBezTo>
                    <a:close/>
                    <a:moveTo>
                      <a:pt x="1328843" y="1253962"/>
                    </a:moveTo>
                    <a:cubicBezTo>
                      <a:pt x="1329166" y="1256431"/>
                      <a:pt x="1329489" y="1262764"/>
                      <a:pt x="1329489" y="1264589"/>
                    </a:cubicBezTo>
                    <a:cubicBezTo>
                      <a:pt x="1329489" y="1266092"/>
                      <a:pt x="1329273" y="1266951"/>
                      <a:pt x="1329273" y="1267058"/>
                    </a:cubicBezTo>
                    <a:cubicBezTo>
                      <a:pt x="1328520" y="1269742"/>
                      <a:pt x="1326907" y="1270815"/>
                      <a:pt x="1326047" y="1271245"/>
                    </a:cubicBezTo>
                    <a:cubicBezTo>
                      <a:pt x="1324004" y="1272318"/>
                      <a:pt x="1321961" y="1272533"/>
                      <a:pt x="1319810" y="1271567"/>
                    </a:cubicBezTo>
                    <a:cubicBezTo>
                      <a:pt x="1318950" y="1271138"/>
                      <a:pt x="1317551" y="1270386"/>
                      <a:pt x="1316583" y="1268561"/>
                    </a:cubicBezTo>
                    <a:cubicBezTo>
                      <a:pt x="1316476" y="1268239"/>
                      <a:pt x="1316046" y="1267702"/>
                      <a:pt x="1315938" y="1266521"/>
                    </a:cubicBezTo>
                    <a:lnTo>
                      <a:pt x="1315723" y="1265126"/>
                    </a:lnTo>
                    <a:cubicBezTo>
                      <a:pt x="1316261" y="1265126"/>
                      <a:pt x="1316368" y="1264267"/>
                      <a:pt x="1316261" y="1263194"/>
                    </a:cubicBezTo>
                    <a:cubicBezTo>
                      <a:pt x="1316153" y="1263301"/>
                      <a:pt x="1316046" y="1263408"/>
                      <a:pt x="1316046" y="1263516"/>
                    </a:cubicBezTo>
                    <a:cubicBezTo>
                      <a:pt x="1316046" y="1263516"/>
                      <a:pt x="1315831" y="1263731"/>
                      <a:pt x="1315723" y="1263945"/>
                    </a:cubicBezTo>
                    <a:cubicBezTo>
                      <a:pt x="1315831" y="1263408"/>
                      <a:pt x="1315938" y="1262872"/>
                      <a:pt x="1316153" y="1262335"/>
                    </a:cubicBezTo>
                    <a:cubicBezTo>
                      <a:pt x="1315831" y="1260188"/>
                      <a:pt x="1314970" y="1257397"/>
                      <a:pt x="1314755" y="1256216"/>
                    </a:cubicBezTo>
                    <a:lnTo>
                      <a:pt x="1309593" y="1234639"/>
                    </a:lnTo>
                    <a:cubicBezTo>
                      <a:pt x="1306905" y="1224441"/>
                      <a:pt x="1303571" y="1214350"/>
                      <a:pt x="1299807" y="1204474"/>
                    </a:cubicBezTo>
                    <a:cubicBezTo>
                      <a:pt x="1296043" y="1194598"/>
                      <a:pt x="1291956" y="1184722"/>
                      <a:pt x="1287547" y="1175060"/>
                    </a:cubicBezTo>
                    <a:cubicBezTo>
                      <a:pt x="1280772" y="1160032"/>
                      <a:pt x="1273460" y="1146613"/>
                      <a:pt x="1265824" y="1134053"/>
                    </a:cubicBezTo>
                    <a:cubicBezTo>
                      <a:pt x="1257543" y="1120419"/>
                      <a:pt x="1248833" y="1107967"/>
                      <a:pt x="1239261" y="1096052"/>
                    </a:cubicBezTo>
                    <a:cubicBezTo>
                      <a:pt x="1220764" y="1072864"/>
                      <a:pt x="1199363" y="1051824"/>
                      <a:pt x="1173768" y="1028743"/>
                    </a:cubicBezTo>
                    <a:cubicBezTo>
                      <a:pt x="1170757" y="1026167"/>
                      <a:pt x="1170435" y="1021766"/>
                      <a:pt x="1173016" y="1018760"/>
                    </a:cubicBezTo>
                    <a:cubicBezTo>
                      <a:pt x="1175597" y="1015754"/>
                      <a:pt x="1180114" y="1015433"/>
                      <a:pt x="1183125" y="1018009"/>
                    </a:cubicBezTo>
                    <a:cubicBezTo>
                      <a:pt x="1210547" y="1040445"/>
                      <a:pt x="1233777" y="1060949"/>
                      <a:pt x="1253672" y="1084243"/>
                    </a:cubicBezTo>
                    <a:cubicBezTo>
                      <a:pt x="1264103" y="1096588"/>
                      <a:pt x="1273674" y="1109577"/>
                      <a:pt x="1282385" y="1124069"/>
                    </a:cubicBezTo>
                    <a:cubicBezTo>
                      <a:pt x="1290343" y="1137381"/>
                      <a:pt x="1297441" y="1151873"/>
                      <a:pt x="1304109" y="1167868"/>
                    </a:cubicBezTo>
                    <a:cubicBezTo>
                      <a:pt x="1308410" y="1178066"/>
                      <a:pt x="1312282" y="1188372"/>
                      <a:pt x="1315831" y="1198892"/>
                    </a:cubicBezTo>
                    <a:cubicBezTo>
                      <a:pt x="1319272" y="1209412"/>
                      <a:pt x="1322283" y="1220147"/>
                      <a:pt x="1324541" y="1230989"/>
                    </a:cubicBezTo>
                    <a:lnTo>
                      <a:pt x="1328843" y="1253962"/>
                    </a:lnTo>
                    <a:close/>
                    <a:moveTo>
                      <a:pt x="1406381" y="789463"/>
                    </a:moveTo>
                    <a:cubicBezTo>
                      <a:pt x="1407133" y="789356"/>
                      <a:pt x="1407886" y="789356"/>
                      <a:pt x="1408639" y="789463"/>
                    </a:cubicBezTo>
                    <a:cubicBezTo>
                      <a:pt x="1412403" y="790215"/>
                      <a:pt x="1414769" y="793864"/>
                      <a:pt x="1414016" y="797514"/>
                    </a:cubicBezTo>
                    <a:cubicBezTo>
                      <a:pt x="1414016" y="797944"/>
                      <a:pt x="1411865" y="802774"/>
                      <a:pt x="1405735" y="803204"/>
                    </a:cubicBezTo>
                    <a:cubicBezTo>
                      <a:pt x="1401541" y="803418"/>
                      <a:pt x="1391217" y="803741"/>
                      <a:pt x="1390142" y="803848"/>
                    </a:cubicBezTo>
                    <a:cubicBezTo>
                      <a:pt x="1385302" y="804492"/>
                      <a:pt x="1380463" y="805351"/>
                      <a:pt x="1375731" y="806424"/>
                    </a:cubicBezTo>
                    <a:cubicBezTo>
                      <a:pt x="1368418" y="807927"/>
                      <a:pt x="1361213" y="809967"/>
                      <a:pt x="1354116" y="812006"/>
                    </a:cubicBezTo>
                    <a:cubicBezTo>
                      <a:pt x="1342071" y="815441"/>
                      <a:pt x="1329489" y="819199"/>
                      <a:pt x="1316691" y="823171"/>
                    </a:cubicBezTo>
                    <a:cubicBezTo>
                      <a:pt x="1304539" y="826821"/>
                      <a:pt x="1292279" y="830685"/>
                      <a:pt x="1280450" y="835408"/>
                    </a:cubicBezTo>
                    <a:cubicBezTo>
                      <a:pt x="1264426" y="841634"/>
                      <a:pt x="1249262" y="848934"/>
                      <a:pt x="1236250" y="858811"/>
                    </a:cubicBezTo>
                    <a:cubicBezTo>
                      <a:pt x="1233131" y="861280"/>
                      <a:pt x="1228615" y="860850"/>
                      <a:pt x="1226141" y="857737"/>
                    </a:cubicBezTo>
                    <a:cubicBezTo>
                      <a:pt x="1223668" y="854731"/>
                      <a:pt x="1224098" y="850222"/>
                      <a:pt x="1227217" y="847754"/>
                    </a:cubicBezTo>
                    <a:cubicBezTo>
                      <a:pt x="1240552" y="835945"/>
                      <a:pt x="1256360" y="826391"/>
                      <a:pt x="1273352" y="818662"/>
                    </a:cubicBezTo>
                    <a:cubicBezTo>
                      <a:pt x="1285504" y="813187"/>
                      <a:pt x="1298301" y="808571"/>
                      <a:pt x="1311099" y="804707"/>
                    </a:cubicBezTo>
                    <a:cubicBezTo>
                      <a:pt x="1324112" y="800842"/>
                      <a:pt x="1337231" y="797836"/>
                      <a:pt x="1349599" y="794938"/>
                    </a:cubicBezTo>
                    <a:cubicBezTo>
                      <a:pt x="1356051" y="793435"/>
                      <a:pt x="1362396" y="792039"/>
                      <a:pt x="1368956" y="791073"/>
                    </a:cubicBezTo>
                    <a:cubicBezTo>
                      <a:pt x="1375516" y="790000"/>
                      <a:pt x="1382184" y="789141"/>
                      <a:pt x="1388851" y="788819"/>
                    </a:cubicBezTo>
                    <a:cubicBezTo>
                      <a:pt x="1389927" y="788819"/>
                      <a:pt x="1398960" y="789248"/>
                      <a:pt x="1404015" y="789356"/>
                    </a:cubicBezTo>
                    <a:cubicBezTo>
                      <a:pt x="1403584" y="789892"/>
                      <a:pt x="1403154" y="790537"/>
                      <a:pt x="1402724" y="791181"/>
                    </a:cubicBezTo>
                    <a:cubicBezTo>
                      <a:pt x="1403584" y="790322"/>
                      <a:pt x="1404768" y="789785"/>
                      <a:pt x="1405950" y="789463"/>
                    </a:cubicBezTo>
                    <a:cubicBezTo>
                      <a:pt x="1405735" y="789463"/>
                      <a:pt x="1405520" y="789463"/>
                      <a:pt x="1405413" y="789463"/>
                    </a:cubicBezTo>
                    <a:lnTo>
                      <a:pt x="1404015" y="789356"/>
                    </a:lnTo>
                    <a:cubicBezTo>
                      <a:pt x="1405198" y="787960"/>
                      <a:pt x="1406273" y="787316"/>
                      <a:pt x="1406381" y="789463"/>
                    </a:cubicBezTo>
                    <a:close/>
                    <a:moveTo>
                      <a:pt x="1062678" y="635310"/>
                    </a:moveTo>
                    <a:cubicBezTo>
                      <a:pt x="1063431" y="610942"/>
                      <a:pt x="1063646" y="586359"/>
                      <a:pt x="1062678" y="563064"/>
                    </a:cubicBezTo>
                    <a:cubicBezTo>
                      <a:pt x="1061603" y="536871"/>
                      <a:pt x="1059344" y="512396"/>
                      <a:pt x="1055366" y="491463"/>
                    </a:cubicBezTo>
                    <a:cubicBezTo>
                      <a:pt x="1054505" y="487813"/>
                      <a:pt x="1056871" y="484163"/>
                      <a:pt x="1060528" y="483411"/>
                    </a:cubicBezTo>
                    <a:cubicBezTo>
                      <a:pt x="1064184" y="482553"/>
                      <a:pt x="1067840" y="484914"/>
                      <a:pt x="1068701" y="488564"/>
                    </a:cubicBezTo>
                    <a:cubicBezTo>
                      <a:pt x="1073862" y="509927"/>
                      <a:pt x="1077734" y="535046"/>
                      <a:pt x="1079885" y="561991"/>
                    </a:cubicBezTo>
                    <a:cubicBezTo>
                      <a:pt x="1081713" y="585822"/>
                      <a:pt x="1082573" y="610942"/>
                      <a:pt x="1081928" y="635847"/>
                    </a:cubicBezTo>
                    <a:cubicBezTo>
                      <a:pt x="1081391" y="656029"/>
                      <a:pt x="1079993" y="675888"/>
                      <a:pt x="1077842" y="694889"/>
                    </a:cubicBezTo>
                    <a:cubicBezTo>
                      <a:pt x="1074185" y="728704"/>
                      <a:pt x="1068163" y="759405"/>
                      <a:pt x="1061280" y="782378"/>
                    </a:cubicBezTo>
                    <a:cubicBezTo>
                      <a:pt x="1060312" y="786135"/>
                      <a:pt x="1056333" y="788390"/>
                      <a:pt x="1052569" y="787316"/>
                    </a:cubicBezTo>
                    <a:cubicBezTo>
                      <a:pt x="1048698" y="786242"/>
                      <a:pt x="1046547" y="782378"/>
                      <a:pt x="1047515" y="778621"/>
                    </a:cubicBezTo>
                    <a:cubicBezTo>
                      <a:pt x="1053215" y="756078"/>
                      <a:pt x="1057086" y="726020"/>
                      <a:pt x="1059667" y="693171"/>
                    </a:cubicBezTo>
                    <a:cubicBezTo>
                      <a:pt x="1061065" y="674492"/>
                      <a:pt x="1062033" y="655062"/>
                      <a:pt x="1062678" y="635310"/>
                    </a:cubicBezTo>
                    <a:close/>
                    <a:moveTo>
                      <a:pt x="1088166" y="1463936"/>
                    </a:moveTo>
                    <a:cubicBezTo>
                      <a:pt x="1082143" y="1541549"/>
                      <a:pt x="1075046" y="1619162"/>
                      <a:pt x="1067840" y="1696776"/>
                    </a:cubicBezTo>
                    <a:cubicBezTo>
                      <a:pt x="1066442" y="1711590"/>
                      <a:pt x="1064829" y="1726189"/>
                      <a:pt x="1063001" y="1740896"/>
                    </a:cubicBezTo>
                    <a:cubicBezTo>
                      <a:pt x="1056011" y="1799294"/>
                      <a:pt x="1046870" y="1857370"/>
                      <a:pt x="1041278" y="1915982"/>
                    </a:cubicBezTo>
                    <a:cubicBezTo>
                      <a:pt x="1039772" y="1931763"/>
                      <a:pt x="1033319" y="1956882"/>
                      <a:pt x="1031491" y="1978674"/>
                    </a:cubicBezTo>
                    <a:cubicBezTo>
                      <a:pt x="1030631" y="1987906"/>
                      <a:pt x="1030631" y="1996494"/>
                      <a:pt x="1032674" y="2003257"/>
                    </a:cubicBezTo>
                    <a:cubicBezTo>
                      <a:pt x="1033750" y="2006799"/>
                      <a:pt x="1031706" y="2010664"/>
                      <a:pt x="1028050" y="2011737"/>
                    </a:cubicBezTo>
                    <a:cubicBezTo>
                      <a:pt x="1024393" y="2012811"/>
                      <a:pt x="1020629" y="2010771"/>
                      <a:pt x="1019554" y="2007121"/>
                    </a:cubicBezTo>
                    <a:cubicBezTo>
                      <a:pt x="1017081" y="1999070"/>
                      <a:pt x="1016651" y="1988765"/>
                      <a:pt x="1017403" y="1977600"/>
                    </a:cubicBezTo>
                    <a:cubicBezTo>
                      <a:pt x="1018909" y="1955809"/>
                      <a:pt x="1024931" y="1930474"/>
                      <a:pt x="1026222" y="1914587"/>
                    </a:cubicBezTo>
                    <a:cubicBezTo>
                      <a:pt x="1027512" y="1899880"/>
                      <a:pt x="1028910" y="1885173"/>
                      <a:pt x="1030416" y="1870466"/>
                    </a:cubicBezTo>
                    <a:cubicBezTo>
                      <a:pt x="1036653" y="1812068"/>
                      <a:pt x="1045042" y="1753885"/>
                      <a:pt x="1049988" y="1695273"/>
                    </a:cubicBezTo>
                    <a:cubicBezTo>
                      <a:pt x="1053968" y="1648683"/>
                      <a:pt x="1057624" y="1602094"/>
                      <a:pt x="1061495" y="1555505"/>
                    </a:cubicBezTo>
                    <a:cubicBezTo>
                      <a:pt x="1063431" y="1530922"/>
                      <a:pt x="1065367" y="1506446"/>
                      <a:pt x="1067410" y="1481863"/>
                    </a:cubicBezTo>
                    <a:cubicBezTo>
                      <a:pt x="1066657" y="1483903"/>
                      <a:pt x="1065474" y="1486265"/>
                      <a:pt x="1062356" y="1489056"/>
                    </a:cubicBezTo>
                    <a:cubicBezTo>
                      <a:pt x="1057516" y="1493135"/>
                      <a:pt x="1048913" y="1498610"/>
                      <a:pt x="1045579" y="1502582"/>
                    </a:cubicBezTo>
                    <a:lnTo>
                      <a:pt x="1005896" y="1549815"/>
                    </a:lnTo>
                    <a:cubicBezTo>
                      <a:pt x="994174" y="1563341"/>
                      <a:pt x="982990" y="1577082"/>
                      <a:pt x="972021" y="1590822"/>
                    </a:cubicBezTo>
                    <a:cubicBezTo>
                      <a:pt x="960944" y="1604670"/>
                      <a:pt x="950083" y="1618626"/>
                      <a:pt x="939758" y="1632903"/>
                    </a:cubicBezTo>
                    <a:cubicBezTo>
                      <a:pt x="926208" y="1651904"/>
                      <a:pt x="913303" y="1671442"/>
                      <a:pt x="901689" y="1692267"/>
                    </a:cubicBezTo>
                    <a:cubicBezTo>
                      <a:pt x="899860" y="1695702"/>
                      <a:pt x="895452" y="1697098"/>
                      <a:pt x="892010" y="1695273"/>
                    </a:cubicBezTo>
                    <a:cubicBezTo>
                      <a:pt x="888569" y="1693448"/>
                      <a:pt x="887171" y="1689154"/>
                      <a:pt x="888999" y="1685612"/>
                    </a:cubicBezTo>
                    <a:cubicBezTo>
                      <a:pt x="902549" y="1658130"/>
                      <a:pt x="917928" y="1632366"/>
                      <a:pt x="935242" y="1607783"/>
                    </a:cubicBezTo>
                    <a:cubicBezTo>
                      <a:pt x="943845" y="1595439"/>
                      <a:pt x="952986" y="1583523"/>
                      <a:pt x="962557" y="1571822"/>
                    </a:cubicBezTo>
                    <a:cubicBezTo>
                      <a:pt x="972021" y="1560228"/>
                      <a:pt x="982022" y="1549064"/>
                      <a:pt x="992239" y="1537792"/>
                    </a:cubicBezTo>
                    <a:lnTo>
                      <a:pt x="1033965" y="1492383"/>
                    </a:lnTo>
                    <a:cubicBezTo>
                      <a:pt x="1037836" y="1488304"/>
                      <a:pt x="1047192" y="1482937"/>
                      <a:pt x="1052677" y="1478750"/>
                    </a:cubicBezTo>
                    <a:cubicBezTo>
                      <a:pt x="1052462" y="1477891"/>
                      <a:pt x="1052462" y="1477033"/>
                      <a:pt x="1052677" y="1476174"/>
                    </a:cubicBezTo>
                    <a:cubicBezTo>
                      <a:pt x="1053322" y="1472524"/>
                      <a:pt x="1056871" y="1470055"/>
                      <a:pt x="1060635" y="1470699"/>
                    </a:cubicBezTo>
                    <a:cubicBezTo>
                      <a:pt x="1064076" y="1471236"/>
                      <a:pt x="1065905" y="1472953"/>
                      <a:pt x="1066872" y="1474349"/>
                    </a:cubicBezTo>
                    <a:cubicBezTo>
                      <a:pt x="1067625" y="1475315"/>
                      <a:pt x="1067518" y="1476603"/>
                      <a:pt x="1067733" y="1477784"/>
                    </a:cubicBezTo>
                    <a:cubicBezTo>
                      <a:pt x="1069346" y="1457173"/>
                      <a:pt x="1071067" y="1436562"/>
                      <a:pt x="1072680" y="1415844"/>
                    </a:cubicBezTo>
                    <a:cubicBezTo>
                      <a:pt x="1077519" y="1353689"/>
                      <a:pt x="1082358" y="1291641"/>
                      <a:pt x="1086660" y="1229486"/>
                    </a:cubicBezTo>
                    <a:cubicBezTo>
                      <a:pt x="1089994" y="1182897"/>
                      <a:pt x="1089456" y="1135556"/>
                      <a:pt x="1091607" y="1088644"/>
                    </a:cubicBezTo>
                    <a:cubicBezTo>
                      <a:pt x="1092575" y="1068248"/>
                      <a:pt x="1093973" y="1047959"/>
                      <a:pt x="1096339" y="1027777"/>
                    </a:cubicBezTo>
                    <a:cubicBezTo>
                      <a:pt x="1096769" y="1023913"/>
                      <a:pt x="1100318" y="1021122"/>
                      <a:pt x="1104297" y="1021551"/>
                    </a:cubicBezTo>
                    <a:cubicBezTo>
                      <a:pt x="1108168" y="1021981"/>
                      <a:pt x="1110964" y="1025416"/>
                      <a:pt x="1110534" y="1029388"/>
                    </a:cubicBezTo>
                    <a:cubicBezTo>
                      <a:pt x="1108491" y="1049247"/>
                      <a:pt x="1107415" y="1069214"/>
                      <a:pt x="1106878" y="1089181"/>
                    </a:cubicBezTo>
                    <a:cubicBezTo>
                      <a:pt x="1105372" y="1136307"/>
                      <a:pt x="1106555" y="1183755"/>
                      <a:pt x="1103867" y="1230560"/>
                    </a:cubicBezTo>
                    <a:cubicBezTo>
                      <a:pt x="1099242" y="1308388"/>
                      <a:pt x="1094188" y="1386215"/>
                      <a:pt x="1088166" y="1463936"/>
                    </a:cubicBezTo>
                    <a:close/>
                    <a:moveTo>
                      <a:pt x="1171510" y="1678312"/>
                    </a:moveTo>
                    <a:cubicBezTo>
                      <a:pt x="1172370" y="1681747"/>
                      <a:pt x="1183662" y="1722969"/>
                      <a:pt x="1185276" y="1739501"/>
                    </a:cubicBezTo>
                    <a:cubicBezTo>
                      <a:pt x="1185813" y="1744439"/>
                      <a:pt x="1185276" y="1747981"/>
                      <a:pt x="1184415" y="1749484"/>
                    </a:cubicBezTo>
                    <a:cubicBezTo>
                      <a:pt x="1183340" y="1751524"/>
                      <a:pt x="1181942" y="1752705"/>
                      <a:pt x="1180329" y="1753348"/>
                    </a:cubicBezTo>
                    <a:cubicBezTo>
                      <a:pt x="1176780" y="1754637"/>
                      <a:pt x="1172801" y="1752919"/>
                      <a:pt x="1171403" y="1749484"/>
                    </a:cubicBezTo>
                    <a:cubicBezTo>
                      <a:pt x="1170757" y="1747767"/>
                      <a:pt x="1170865" y="1745942"/>
                      <a:pt x="1171510" y="1744439"/>
                    </a:cubicBezTo>
                    <a:cubicBezTo>
                      <a:pt x="1171510" y="1744546"/>
                      <a:pt x="1171618" y="1744546"/>
                      <a:pt x="1171725" y="1744546"/>
                    </a:cubicBezTo>
                    <a:cubicBezTo>
                      <a:pt x="1172155" y="1744546"/>
                      <a:pt x="1172048" y="1744117"/>
                      <a:pt x="1171940" y="1743472"/>
                    </a:cubicBezTo>
                    <a:cubicBezTo>
                      <a:pt x="1171725" y="1742721"/>
                      <a:pt x="1171510" y="1741970"/>
                      <a:pt x="1171403" y="1741218"/>
                    </a:cubicBezTo>
                    <a:cubicBezTo>
                      <a:pt x="1169037" y="1725331"/>
                      <a:pt x="1156024" y="1686041"/>
                      <a:pt x="1155056" y="1682820"/>
                    </a:cubicBezTo>
                    <a:cubicBezTo>
                      <a:pt x="1147959" y="1658238"/>
                      <a:pt x="1140108" y="1633762"/>
                      <a:pt x="1132258" y="1609286"/>
                    </a:cubicBezTo>
                    <a:cubicBezTo>
                      <a:pt x="1126988" y="1592969"/>
                      <a:pt x="1121719" y="1576760"/>
                      <a:pt x="1116341" y="1560550"/>
                    </a:cubicBezTo>
                    <a:cubicBezTo>
                      <a:pt x="1107200" y="1533498"/>
                      <a:pt x="1097737" y="1506661"/>
                      <a:pt x="1087198" y="1480146"/>
                    </a:cubicBezTo>
                    <a:cubicBezTo>
                      <a:pt x="1085692" y="1476496"/>
                      <a:pt x="1087305" y="1472309"/>
                      <a:pt x="1090962" y="1470806"/>
                    </a:cubicBezTo>
                    <a:cubicBezTo>
                      <a:pt x="1094618" y="1469303"/>
                      <a:pt x="1098812" y="1471021"/>
                      <a:pt x="1100318" y="1474564"/>
                    </a:cubicBezTo>
                    <a:cubicBezTo>
                      <a:pt x="1115159" y="1507413"/>
                      <a:pt x="1129031" y="1540690"/>
                      <a:pt x="1140968" y="1574720"/>
                    </a:cubicBezTo>
                    <a:cubicBezTo>
                      <a:pt x="1145808" y="1588353"/>
                      <a:pt x="1150325" y="1602094"/>
                      <a:pt x="1154411" y="1615835"/>
                    </a:cubicBezTo>
                    <a:cubicBezTo>
                      <a:pt x="1160756" y="1636553"/>
                      <a:pt x="1166241" y="1657486"/>
                      <a:pt x="1171510" y="1678312"/>
                    </a:cubicBezTo>
                    <a:close/>
                    <a:moveTo>
                      <a:pt x="1238186" y="1451269"/>
                    </a:moveTo>
                    <a:cubicBezTo>
                      <a:pt x="1253672" y="1488197"/>
                      <a:pt x="1267975" y="1525769"/>
                      <a:pt x="1287332" y="1560550"/>
                    </a:cubicBezTo>
                    <a:cubicBezTo>
                      <a:pt x="1289268" y="1563878"/>
                      <a:pt x="1288192" y="1568065"/>
                      <a:pt x="1284859" y="1569889"/>
                    </a:cubicBezTo>
                    <a:cubicBezTo>
                      <a:pt x="1281633" y="1571822"/>
                      <a:pt x="1277438" y="1570748"/>
                      <a:pt x="1275610" y="1567420"/>
                    </a:cubicBezTo>
                    <a:cubicBezTo>
                      <a:pt x="1251091" y="1527272"/>
                      <a:pt x="1232809" y="1483259"/>
                      <a:pt x="1213021" y="1440319"/>
                    </a:cubicBezTo>
                    <a:cubicBezTo>
                      <a:pt x="1207859" y="1429048"/>
                      <a:pt x="1202590" y="1417883"/>
                      <a:pt x="1196997" y="1406827"/>
                    </a:cubicBezTo>
                    <a:cubicBezTo>
                      <a:pt x="1188824" y="1390295"/>
                      <a:pt x="1180006" y="1374085"/>
                      <a:pt x="1170005" y="1358734"/>
                    </a:cubicBezTo>
                    <a:cubicBezTo>
                      <a:pt x="1152798" y="1332111"/>
                      <a:pt x="1132150" y="1307529"/>
                      <a:pt x="1104404" y="1286918"/>
                    </a:cubicBezTo>
                    <a:cubicBezTo>
                      <a:pt x="1101286" y="1284556"/>
                      <a:pt x="1100533" y="1280155"/>
                      <a:pt x="1102791" y="1276934"/>
                    </a:cubicBezTo>
                    <a:cubicBezTo>
                      <a:pt x="1105049" y="1273714"/>
                      <a:pt x="1109566" y="1273070"/>
                      <a:pt x="1112793" y="1275324"/>
                    </a:cubicBezTo>
                    <a:cubicBezTo>
                      <a:pt x="1153121" y="1303020"/>
                      <a:pt x="1181404" y="1338445"/>
                      <a:pt x="1203450" y="1377627"/>
                    </a:cubicBezTo>
                    <a:cubicBezTo>
                      <a:pt x="1216678" y="1401244"/>
                      <a:pt x="1227647" y="1426149"/>
                      <a:pt x="1238186" y="1451269"/>
                    </a:cubicBezTo>
                    <a:close/>
                    <a:moveTo>
                      <a:pt x="1308410" y="1330931"/>
                    </a:moveTo>
                    <a:cubicBezTo>
                      <a:pt x="1311529" y="1333185"/>
                      <a:pt x="1312282" y="1337372"/>
                      <a:pt x="1310024" y="1340485"/>
                    </a:cubicBezTo>
                    <a:cubicBezTo>
                      <a:pt x="1307873" y="1343491"/>
                      <a:pt x="1303571" y="1344242"/>
                      <a:pt x="1300560" y="1342095"/>
                    </a:cubicBezTo>
                    <a:cubicBezTo>
                      <a:pt x="1293570" y="1337479"/>
                      <a:pt x="1286902" y="1329213"/>
                      <a:pt x="1280557" y="1319337"/>
                    </a:cubicBezTo>
                    <a:cubicBezTo>
                      <a:pt x="1268835" y="1300873"/>
                      <a:pt x="1258296" y="1276505"/>
                      <a:pt x="1249155" y="1264052"/>
                    </a:cubicBezTo>
                    <a:cubicBezTo>
                      <a:pt x="1238616" y="1249453"/>
                      <a:pt x="1227324" y="1235712"/>
                      <a:pt x="1215817" y="1222079"/>
                    </a:cubicBezTo>
                    <a:cubicBezTo>
                      <a:pt x="1207967" y="1213062"/>
                      <a:pt x="1200116" y="1204045"/>
                      <a:pt x="1192158" y="1195242"/>
                    </a:cubicBezTo>
                    <a:cubicBezTo>
                      <a:pt x="1171940" y="1173128"/>
                      <a:pt x="1150862" y="1151873"/>
                      <a:pt x="1128816" y="1131155"/>
                    </a:cubicBezTo>
                    <a:cubicBezTo>
                      <a:pt x="1125913" y="1128578"/>
                      <a:pt x="1125698" y="1124069"/>
                      <a:pt x="1128278" y="1121064"/>
                    </a:cubicBezTo>
                    <a:cubicBezTo>
                      <a:pt x="1130860" y="1118165"/>
                      <a:pt x="1135376" y="1117951"/>
                      <a:pt x="1138387" y="1120527"/>
                    </a:cubicBezTo>
                    <a:cubicBezTo>
                      <a:pt x="1155164" y="1134805"/>
                      <a:pt x="1171618" y="1149296"/>
                      <a:pt x="1187426" y="1164433"/>
                    </a:cubicBezTo>
                    <a:cubicBezTo>
                      <a:pt x="1198073" y="1174631"/>
                      <a:pt x="1208397" y="1185044"/>
                      <a:pt x="1218291" y="1195886"/>
                    </a:cubicBezTo>
                    <a:cubicBezTo>
                      <a:pt x="1226571" y="1204903"/>
                      <a:pt x="1234530" y="1214242"/>
                      <a:pt x="1242165" y="1223904"/>
                    </a:cubicBezTo>
                    <a:cubicBezTo>
                      <a:pt x="1249800" y="1233458"/>
                      <a:pt x="1257006" y="1243441"/>
                      <a:pt x="1263888" y="1253640"/>
                    </a:cubicBezTo>
                    <a:cubicBezTo>
                      <a:pt x="1272814" y="1266844"/>
                      <a:pt x="1282493" y="1292071"/>
                      <a:pt x="1293570" y="1311501"/>
                    </a:cubicBezTo>
                    <a:cubicBezTo>
                      <a:pt x="1298301" y="1319659"/>
                      <a:pt x="1303033" y="1326851"/>
                      <a:pt x="1308410" y="1330931"/>
                    </a:cubicBezTo>
                    <a:close/>
                    <a:moveTo>
                      <a:pt x="919433" y="1420889"/>
                    </a:moveTo>
                    <a:cubicBezTo>
                      <a:pt x="901044" y="1441286"/>
                      <a:pt x="883299" y="1462111"/>
                      <a:pt x="867061" y="1484118"/>
                    </a:cubicBezTo>
                    <a:cubicBezTo>
                      <a:pt x="864802" y="1487338"/>
                      <a:pt x="860393" y="1488090"/>
                      <a:pt x="857167" y="1485835"/>
                    </a:cubicBezTo>
                    <a:cubicBezTo>
                      <a:pt x="853940" y="1483581"/>
                      <a:pt x="853188" y="1479072"/>
                      <a:pt x="855446" y="1475852"/>
                    </a:cubicBezTo>
                    <a:cubicBezTo>
                      <a:pt x="874911" y="1446975"/>
                      <a:pt x="896419" y="1419494"/>
                      <a:pt x="919541" y="1393300"/>
                    </a:cubicBezTo>
                    <a:cubicBezTo>
                      <a:pt x="928682" y="1382888"/>
                      <a:pt x="938145" y="1372582"/>
                      <a:pt x="947932" y="1362706"/>
                    </a:cubicBezTo>
                    <a:cubicBezTo>
                      <a:pt x="962557" y="1347784"/>
                      <a:pt x="977721" y="1333400"/>
                      <a:pt x="992991" y="1319337"/>
                    </a:cubicBezTo>
                    <a:cubicBezTo>
                      <a:pt x="999874" y="1313004"/>
                      <a:pt x="1006972" y="1306777"/>
                      <a:pt x="1014069" y="1300766"/>
                    </a:cubicBezTo>
                    <a:cubicBezTo>
                      <a:pt x="1024716" y="1291641"/>
                      <a:pt x="1035578" y="1282946"/>
                      <a:pt x="1046440" y="1274143"/>
                    </a:cubicBezTo>
                    <a:cubicBezTo>
                      <a:pt x="1049666" y="1271567"/>
                      <a:pt x="1055043" y="1269098"/>
                      <a:pt x="1060528" y="1266736"/>
                    </a:cubicBezTo>
                    <a:cubicBezTo>
                      <a:pt x="1063323" y="1265555"/>
                      <a:pt x="1067195" y="1263516"/>
                      <a:pt x="1069346" y="1262335"/>
                    </a:cubicBezTo>
                    <a:cubicBezTo>
                      <a:pt x="1068808" y="1260188"/>
                      <a:pt x="1069346" y="1257934"/>
                      <a:pt x="1070959" y="1256108"/>
                    </a:cubicBezTo>
                    <a:cubicBezTo>
                      <a:pt x="1073540" y="1253425"/>
                      <a:pt x="1077842" y="1253210"/>
                      <a:pt x="1080638" y="1255787"/>
                    </a:cubicBezTo>
                    <a:cubicBezTo>
                      <a:pt x="1082896" y="1257826"/>
                      <a:pt x="1083864" y="1259973"/>
                      <a:pt x="1084186" y="1262013"/>
                    </a:cubicBezTo>
                    <a:cubicBezTo>
                      <a:pt x="1084832" y="1265233"/>
                      <a:pt x="1083649" y="1268668"/>
                      <a:pt x="1080423" y="1271889"/>
                    </a:cubicBezTo>
                    <a:cubicBezTo>
                      <a:pt x="1077949" y="1274143"/>
                      <a:pt x="1073755" y="1276505"/>
                      <a:pt x="1069131" y="1278759"/>
                    </a:cubicBezTo>
                    <a:cubicBezTo>
                      <a:pt x="1064399" y="1281121"/>
                      <a:pt x="1059130" y="1283375"/>
                      <a:pt x="1056333" y="1285951"/>
                    </a:cubicBezTo>
                    <a:cubicBezTo>
                      <a:pt x="1047622" y="1293466"/>
                      <a:pt x="1039019" y="1301195"/>
                      <a:pt x="1030523" y="1308924"/>
                    </a:cubicBezTo>
                    <a:cubicBezTo>
                      <a:pt x="1022028" y="1316546"/>
                      <a:pt x="1013639" y="1324383"/>
                      <a:pt x="1005466" y="1332434"/>
                    </a:cubicBezTo>
                    <a:cubicBezTo>
                      <a:pt x="990626" y="1346711"/>
                      <a:pt x="976215" y="1361418"/>
                      <a:pt x="961804" y="1376125"/>
                    </a:cubicBezTo>
                    <a:cubicBezTo>
                      <a:pt x="947394" y="1390831"/>
                      <a:pt x="933198" y="1405646"/>
                      <a:pt x="919433" y="1420889"/>
                    </a:cubicBezTo>
                    <a:close/>
                    <a:moveTo>
                      <a:pt x="1029448" y="1714810"/>
                    </a:moveTo>
                    <a:lnTo>
                      <a:pt x="1007617" y="1746156"/>
                    </a:lnTo>
                    <a:cubicBezTo>
                      <a:pt x="1004606" y="1750343"/>
                      <a:pt x="1001595" y="1754422"/>
                      <a:pt x="998584" y="1758501"/>
                    </a:cubicBezTo>
                    <a:cubicBezTo>
                      <a:pt x="994820" y="1763332"/>
                      <a:pt x="991056" y="1768055"/>
                      <a:pt x="987292" y="1772886"/>
                    </a:cubicBezTo>
                    <a:cubicBezTo>
                      <a:pt x="981700" y="1780078"/>
                      <a:pt x="976000" y="1787271"/>
                      <a:pt x="970515" y="1794571"/>
                    </a:cubicBezTo>
                    <a:cubicBezTo>
                      <a:pt x="968364" y="1797898"/>
                      <a:pt x="963955" y="1798865"/>
                      <a:pt x="960622" y="1796718"/>
                    </a:cubicBezTo>
                    <a:cubicBezTo>
                      <a:pt x="957288" y="1794571"/>
                      <a:pt x="956427" y="1790169"/>
                      <a:pt x="958471" y="1786841"/>
                    </a:cubicBezTo>
                    <a:cubicBezTo>
                      <a:pt x="964923" y="1775570"/>
                      <a:pt x="971483" y="1764405"/>
                      <a:pt x="978688" y="1753563"/>
                    </a:cubicBezTo>
                    <a:cubicBezTo>
                      <a:pt x="981592" y="1749269"/>
                      <a:pt x="984496" y="1744975"/>
                      <a:pt x="987614" y="1740896"/>
                    </a:cubicBezTo>
                    <a:cubicBezTo>
                      <a:pt x="992239" y="1734670"/>
                      <a:pt x="997293" y="1728766"/>
                      <a:pt x="1002240" y="1722862"/>
                    </a:cubicBezTo>
                    <a:lnTo>
                      <a:pt x="1017296" y="1705578"/>
                    </a:lnTo>
                    <a:cubicBezTo>
                      <a:pt x="1017511" y="1705364"/>
                      <a:pt x="1021597" y="1702465"/>
                      <a:pt x="1023426" y="1700211"/>
                    </a:cubicBezTo>
                    <a:lnTo>
                      <a:pt x="1023533" y="1699459"/>
                    </a:lnTo>
                    <a:cubicBezTo>
                      <a:pt x="1023533" y="1699567"/>
                      <a:pt x="1023533" y="1699674"/>
                      <a:pt x="1023533" y="1699782"/>
                    </a:cubicBezTo>
                    <a:cubicBezTo>
                      <a:pt x="1023533" y="1699889"/>
                      <a:pt x="1023533" y="1700104"/>
                      <a:pt x="1023533" y="1700211"/>
                    </a:cubicBezTo>
                    <a:cubicBezTo>
                      <a:pt x="1024286" y="1699138"/>
                      <a:pt x="1024716" y="1698279"/>
                      <a:pt x="1023963" y="1697742"/>
                    </a:cubicBezTo>
                    <a:cubicBezTo>
                      <a:pt x="1025361" y="1694199"/>
                      <a:pt x="1029340" y="1692482"/>
                      <a:pt x="1032782" y="1693877"/>
                    </a:cubicBezTo>
                    <a:cubicBezTo>
                      <a:pt x="1035255" y="1694629"/>
                      <a:pt x="1037191" y="1696776"/>
                      <a:pt x="1037191" y="1700962"/>
                    </a:cubicBezTo>
                    <a:cubicBezTo>
                      <a:pt x="1037191" y="1701606"/>
                      <a:pt x="1036761" y="1703002"/>
                      <a:pt x="1035793" y="1704934"/>
                    </a:cubicBezTo>
                    <a:cubicBezTo>
                      <a:pt x="1034287" y="1707725"/>
                      <a:pt x="1029663" y="1714488"/>
                      <a:pt x="1029448" y="1714810"/>
                    </a:cubicBezTo>
                    <a:close/>
                    <a:moveTo>
                      <a:pt x="991378" y="772609"/>
                    </a:moveTo>
                    <a:lnTo>
                      <a:pt x="991056" y="772180"/>
                    </a:lnTo>
                    <a:cubicBezTo>
                      <a:pt x="991916" y="772072"/>
                      <a:pt x="992561" y="772287"/>
                      <a:pt x="992239" y="772824"/>
                    </a:cubicBezTo>
                    <a:lnTo>
                      <a:pt x="991378" y="772609"/>
                    </a:lnTo>
                    <a:close/>
                    <a:moveTo>
                      <a:pt x="711018" y="396351"/>
                    </a:moveTo>
                    <a:cubicBezTo>
                      <a:pt x="711018" y="396351"/>
                      <a:pt x="711018" y="396351"/>
                      <a:pt x="711018" y="396351"/>
                    </a:cubicBezTo>
                    <a:lnTo>
                      <a:pt x="711126" y="396674"/>
                    </a:lnTo>
                    <a:lnTo>
                      <a:pt x="711018" y="396351"/>
                    </a:lnTo>
                    <a:close/>
                    <a:moveTo>
                      <a:pt x="626813" y="334089"/>
                    </a:moveTo>
                    <a:cubicBezTo>
                      <a:pt x="653483" y="348474"/>
                      <a:pt x="677358" y="361463"/>
                      <a:pt x="694672" y="371124"/>
                    </a:cubicBezTo>
                    <a:cubicBezTo>
                      <a:pt x="671550" y="336880"/>
                      <a:pt x="648429" y="302636"/>
                      <a:pt x="624555" y="268821"/>
                    </a:cubicBezTo>
                    <a:cubicBezTo>
                      <a:pt x="573365" y="196038"/>
                      <a:pt x="520347" y="124759"/>
                      <a:pt x="463243" y="57880"/>
                    </a:cubicBezTo>
                    <a:cubicBezTo>
                      <a:pt x="460661" y="54875"/>
                      <a:pt x="460984" y="50366"/>
                      <a:pt x="463888" y="47790"/>
                    </a:cubicBezTo>
                    <a:cubicBezTo>
                      <a:pt x="466899" y="45213"/>
                      <a:pt x="471416" y="45535"/>
                      <a:pt x="473997" y="48541"/>
                    </a:cubicBezTo>
                    <a:cubicBezTo>
                      <a:pt x="532499" y="114883"/>
                      <a:pt x="587130" y="185518"/>
                      <a:pt x="639503" y="258301"/>
                    </a:cubicBezTo>
                    <a:cubicBezTo>
                      <a:pt x="658645" y="284923"/>
                      <a:pt x="677142" y="312297"/>
                      <a:pt x="695747" y="339349"/>
                    </a:cubicBezTo>
                    <a:cubicBezTo>
                      <a:pt x="691876" y="323569"/>
                      <a:pt x="686929" y="306178"/>
                      <a:pt x="680584" y="286748"/>
                    </a:cubicBezTo>
                    <a:cubicBezTo>
                      <a:pt x="676067" y="272793"/>
                      <a:pt x="671013" y="258515"/>
                      <a:pt x="666065" y="244238"/>
                    </a:cubicBezTo>
                    <a:lnTo>
                      <a:pt x="641224" y="173388"/>
                    </a:lnTo>
                    <a:cubicBezTo>
                      <a:pt x="628211" y="136460"/>
                      <a:pt x="618425" y="109837"/>
                      <a:pt x="618425" y="109837"/>
                    </a:cubicBezTo>
                    <a:cubicBezTo>
                      <a:pt x="616919" y="106187"/>
                      <a:pt x="618640" y="102001"/>
                      <a:pt x="622296" y="100498"/>
                    </a:cubicBezTo>
                    <a:cubicBezTo>
                      <a:pt x="625953" y="98995"/>
                      <a:pt x="630147" y="100820"/>
                      <a:pt x="631545" y="104362"/>
                    </a:cubicBezTo>
                    <a:cubicBezTo>
                      <a:pt x="631545" y="104362"/>
                      <a:pt x="649397" y="144189"/>
                      <a:pt x="668539" y="194321"/>
                    </a:cubicBezTo>
                    <a:cubicBezTo>
                      <a:pt x="672303" y="204089"/>
                      <a:pt x="676067" y="214288"/>
                      <a:pt x="679724" y="224701"/>
                    </a:cubicBezTo>
                    <a:cubicBezTo>
                      <a:pt x="683165" y="234899"/>
                      <a:pt x="686606" y="245204"/>
                      <a:pt x="689832" y="255510"/>
                    </a:cubicBezTo>
                    <a:cubicBezTo>
                      <a:pt x="702522" y="296302"/>
                      <a:pt x="712416" y="336129"/>
                      <a:pt x="714567" y="361785"/>
                    </a:cubicBezTo>
                    <a:cubicBezTo>
                      <a:pt x="714674" y="362858"/>
                      <a:pt x="713169" y="362966"/>
                      <a:pt x="712846" y="363932"/>
                    </a:cubicBezTo>
                    <a:cubicBezTo>
                      <a:pt x="718761" y="372627"/>
                      <a:pt x="724891" y="381108"/>
                      <a:pt x="730805" y="389803"/>
                    </a:cubicBezTo>
                    <a:cubicBezTo>
                      <a:pt x="751561" y="420612"/>
                      <a:pt x="771886" y="451207"/>
                      <a:pt x="792319" y="482123"/>
                    </a:cubicBezTo>
                    <a:cubicBezTo>
                      <a:pt x="791997" y="472891"/>
                      <a:pt x="791566" y="460009"/>
                      <a:pt x="791351" y="453354"/>
                    </a:cubicBezTo>
                    <a:cubicBezTo>
                      <a:pt x="791029" y="443370"/>
                      <a:pt x="790491" y="433387"/>
                      <a:pt x="789738" y="423403"/>
                    </a:cubicBezTo>
                    <a:cubicBezTo>
                      <a:pt x="788770" y="408374"/>
                      <a:pt x="787480" y="393453"/>
                      <a:pt x="786082" y="378531"/>
                    </a:cubicBezTo>
                    <a:cubicBezTo>
                      <a:pt x="784576" y="361248"/>
                      <a:pt x="782425" y="343643"/>
                      <a:pt x="780059" y="326038"/>
                    </a:cubicBezTo>
                    <a:cubicBezTo>
                      <a:pt x="777694" y="308648"/>
                      <a:pt x="775005" y="291257"/>
                      <a:pt x="771994" y="273866"/>
                    </a:cubicBezTo>
                    <a:cubicBezTo>
                      <a:pt x="765757" y="238871"/>
                      <a:pt x="757906" y="204089"/>
                      <a:pt x="747367" y="171241"/>
                    </a:cubicBezTo>
                    <a:cubicBezTo>
                      <a:pt x="746077" y="167484"/>
                      <a:pt x="748120" y="163512"/>
                      <a:pt x="751776" y="162223"/>
                    </a:cubicBezTo>
                    <a:cubicBezTo>
                      <a:pt x="755540" y="160935"/>
                      <a:pt x="759627" y="162868"/>
                      <a:pt x="760917" y="166625"/>
                    </a:cubicBezTo>
                    <a:cubicBezTo>
                      <a:pt x="772962" y="199796"/>
                      <a:pt x="782856" y="234791"/>
                      <a:pt x="790169" y="270324"/>
                    </a:cubicBezTo>
                    <a:cubicBezTo>
                      <a:pt x="793825" y="288036"/>
                      <a:pt x="796836" y="305749"/>
                      <a:pt x="799202" y="323461"/>
                    </a:cubicBezTo>
                    <a:cubicBezTo>
                      <a:pt x="801568" y="341496"/>
                      <a:pt x="803073" y="359424"/>
                      <a:pt x="804256" y="377029"/>
                    </a:cubicBezTo>
                    <a:cubicBezTo>
                      <a:pt x="805117" y="389696"/>
                      <a:pt x="805762" y="402363"/>
                      <a:pt x="806300" y="415030"/>
                    </a:cubicBezTo>
                    <a:cubicBezTo>
                      <a:pt x="806730" y="427697"/>
                      <a:pt x="806945" y="440364"/>
                      <a:pt x="806945" y="453139"/>
                    </a:cubicBezTo>
                    <a:cubicBezTo>
                      <a:pt x="806837" y="460761"/>
                      <a:pt x="806407" y="477937"/>
                      <a:pt x="806514" y="486417"/>
                    </a:cubicBezTo>
                    <a:cubicBezTo>
                      <a:pt x="806945" y="487490"/>
                      <a:pt x="807267" y="488779"/>
                      <a:pt x="807160" y="490067"/>
                    </a:cubicBezTo>
                    <a:cubicBezTo>
                      <a:pt x="806730" y="495327"/>
                      <a:pt x="804256" y="496937"/>
                      <a:pt x="802643" y="497689"/>
                    </a:cubicBezTo>
                    <a:cubicBezTo>
                      <a:pt x="822861" y="528283"/>
                      <a:pt x="843294" y="559200"/>
                      <a:pt x="863727" y="589365"/>
                    </a:cubicBezTo>
                    <a:cubicBezTo>
                      <a:pt x="870394" y="599241"/>
                      <a:pt x="877169" y="609117"/>
                      <a:pt x="884052" y="618886"/>
                    </a:cubicBezTo>
                    <a:cubicBezTo>
                      <a:pt x="891365" y="629406"/>
                      <a:pt x="898785" y="639819"/>
                      <a:pt x="906206" y="650339"/>
                    </a:cubicBezTo>
                    <a:cubicBezTo>
                      <a:pt x="906851" y="625326"/>
                      <a:pt x="908249" y="570901"/>
                      <a:pt x="909109" y="511000"/>
                    </a:cubicBezTo>
                    <a:cubicBezTo>
                      <a:pt x="909217" y="497474"/>
                      <a:pt x="909432" y="483733"/>
                      <a:pt x="909647" y="469993"/>
                    </a:cubicBezTo>
                    <a:cubicBezTo>
                      <a:pt x="910077" y="449060"/>
                      <a:pt x="910400" y="428234"/>
                      <a:pt x="910615" y="408482"/>
                    </a:cubicBezTo>
                    <a:cubicBezTo>
                      <a:pt x="910937" y="362429"/>
                      <a:pt x="910292" y="322066"/>
                      <a:pt x="906421" y="299952"/>
                    </a:cubicBezTo>
                    <a:cubicBezTo>
                      <a:pt x="905668" y="296088"/>
                      <a:pt x="908141" y="292331"/>
                      <a:pt x="912013" y="291579"/>
                    </a:cubicBezTo>
                    <a:cubicBezTo>
                      <a:pt x="915884" y="290828"/>
                      <a:pt x="919648" y="293404"/>
                      <a:pt x="920401" y="297268"/>
                    </a:cubicBezTo>
                    <a:cubicBezTo>
                      <a:pt x="924487" y="316162"/>
                      <a:pt x="927069" y="348367"/>
                      <a:pt x="928359" y="386261"/>
                    </a:cubicBezTo>
                    <a:cubicBezTo>
                      <a:pt x="928897" y="404832"/>
                      <a:pt x="929327" y="424799"/>
                      <a:pt x="929219" y="445195"/>
                    </a:cubicBezTo>
                    <a:cubicBezTo>
                      <a:pt x="929112" y="474716"/>
                      <a:pt x="928251" y="505096"/>
                      <a:pt x="927069" y="533543"/>
                    </a:cubicBezTo>
                    <a:cubicBezTo>
                      <a:pt x="924165" y="606004"/>
                      <a:pt x="919433" y="665690"/>
                      <a:pt x="919433" y="665690"/>
                    </a:cubicBezTo>
                    <a:cubicBezTo>
                      <a:pt x="919433" y="666441"/>
                      <a:pt x="918250" y="666334"/>
                      <a:pt x="917928" y="667085"/>
                    </a:cubicBezTo>
                    <a:cubicBezTo>
                      <a:pt x="934382" y="690272"/>
                      <a:pt x="950943" y="713353"/>
                      <a:pt x="966966" y="736755"/>
                    </a:cubicBezTo>
                    <a:cubicBezTo>
                      <a:pt x="967182" y="737184"/>
                      <a:pt x="968364" y="738902"/>
                      <a:pt x="969440" y="740727"/>
                    </a:cubicBezTo>
                    <a:cubicBezTo>
                      <a:pt x="972881" y="725376"/>
                      <a:pt x="978366" y="701652"/>
                      <a:pt x="982667" y="681363"/>
                    </a:cubicBezTo>
                    <a:cubicBezTo>
                      <a:pt x="985141" y="669447"/>
                      <a:pt x="987184" y="658927"/>
                      <a:pt x="987937" y="652486"/>
                    </a:cubicBezTo>
                    <a:cubicBezTo>
                      <a:pt x="989980" y="635310"/>
                      <a:pt x="990948" y="612552"/>
                      <a:pt x="991593" y="587218"/>
                    </a:cubicBezTo>
                    <a:cubicBezTo>
                      <a:pt x="992131" y="566392"/>
                      <a:pt x="992346" y="543849"/>
                      <a:pt x="992346" y="521306"/>
                    </a:cubicBezTo>
                    <a:cubicBezTo>
                      <a:pt x="992454" y="471281"/>
                      <a:pt x="991486" y="421257"/>
                      <a:pt x="988798" y="389481"/>
                    </a:cubicBezTo>
                    <a:cubicBezTo>
                      <a:pt x="988475" y="385509"/>
                      <a:pt x="991271" y="382074"/>
                      <a:pt x="995250" y="381644"/>
                    </a:cubicBezTo>
                    <a:cubicBezTo>
                      <a:pt x="999121" y="381215"/>
                      <a:pt x="1002670" y="384114"/>
                      <a:pt x="1002993" y="387978"/>
                    </a:cubicBezTo>
                    <a:cubicBezTo>
                      <a:pt x="1005896" y="412132"/>
                      <a:pt x="1008585" y="446698"/>
                      <a:pt x="1010090" y="483841"/>
                    </a:cubicBezTo>
                    <a:cubicBezTo>
                      <a:pt x="1010951" y="504774"/>
                      <a:pt x="1011489" y="526566"/>
                      <a:pt x="1011489" y="547821"/>
                    </a:cubicBezTo>
                    <a:cubicBezTo>
                      <a:pt x="1011489" y="562420"/>
                      <a:pt x="1011166" y="576805"/>
                      <a:pt x="1010628" y="590438"/>
                    </a:cubicBezTo>
                    <a:cubicBezTo>
                      <a:pt x="1009553" y="615343"/>
                      <a:pt x="1007725" y="637779"/>
                      <a:pt x="1005251" y="654740"/>
                    </a:cubicBezTo>
                    <a:cubicBezTo>
                      <a:pt x="1004283" y="661503"/>
                      <a:pt x="1001810" y="672560"/>
                      <a:pt x="998691" y="685012"/>
                    </a:cubicBezTo>
                    <a:cubicBezTo>
                      <a:pt x="992561" y="709703"/>
                      <a:pt x="983958" y="740082"/>
                      <a:pt x="980732" y="753179"/>
                    </a:cubicBezTo>
                    <a:cubicBezTo>
                      <a:pt x="980516" y="754252"/>
                      <a:pt x="979011" y="753823"/>
                      <a:pt x="978366" y="754682"/>
                    </a:cubicBezTo>
                    <a:cubicBezTo>
                      <a:pt x="982775" y="761338"/>
                      <a:pt x="987507" y="768208"/>
                      <a:pt x="990840" y="771858"/>
                    </a:cubicBezTo>
                    <a:cubicBezTo>
                      <a:pt x="990948" y="771965"/>
                      <a:pt x="991056" y="772072"/>
                      <a:pt x="991056" y="772180"/>
                    </a:cubicBezTo>
                    <a:cubicBezTo>
                      <a:pt x="990195" y="772180"/>
                      <a:pt x="989012" y="772395"/>
                      <a:pt x="988260" y="772502"/>
                    </a:cubicBezTo>
                    <a:cubicBezTo>
                      <a:pt x="989335" y="772287"/>
                      <a:pt x="990411" y="772395"/>
                      <a:pt x="991378" y="772609"/>
                    </a:cubicBezTo>
                    <a:cubicBezTo>
                      <a:pt x="991701" y="773038"/>
                      <a:pt x="991916" y="773253"/>
                      <a:pt x="992131" y="773038"/>
                    </a:cubicBezTo>
                    <a:cubicBezTo>
                      <a:pt x="992131" y="773038"/>
                      <a:pt x="992131" y="772931"/>
                      <a:pt x="992239" y="772824"/>
                    </a:cubicBezTo>
                    <a:cubicBezTo>
                      <a:pt x="994174" y="773683"/>
                      <a:pt x="995680" y="775293"/>
                      <a:pt x="996325" y="777440"/>
                    </a:cubicBezTo>
                    <a:cubicBezTo>
                      <a:pt x="997293" y="781090"/>
                      <a:pt x="995142" y="784847"/>
                      <a:pt x="991486" y="785813"/>
                    </a:cubicBezTo>
                    <a:cubicBezTo>
                      <a:pt x="989980" y="786242"/>
                      <a:pt x="988045" y="786242"/>
                      <a:pt x="985786" y="785169"/>
                    </a:cubicBezTo>
                    <a:cubicBezTo>
                      <a:pt x="984496" y="784525"/>
                      <a:pt x="982775" y="783237"/>
                      <a:pt x="980839" y="781305"/>
                    </a:cubicBezTo>
                    <a:cubicBezTo>
                      <a:pt x="972881" y="773038"/>
                      <a:pt x="957825" y="749207"/>
                      <a:pt x="955460" y="745665"/>
                    </a:cubicBezTo>
                    <a:cubicBezTo>
                      <a:pt x="954061" y="745772"/>
                      <a:pt x="952878" y="747382"/>
                      <a:pt x="951588" y="746631"/>
                    </a:cubicBezTo>
                    <a:cubicBezTo>
                      <a:pt x="951481" y="746524"/>
                      <a:pt x="951265" y="746416"/>
                      <a:pt x="951050" y="746201"/>
                    </a:cubicBezTo>
                    <a:cubicBezTo>
                      <a:pt x="944275" y="748778"/>
                      <a:pt x="934166" y="753716"/>
                      <a:pt x="928574" y="755004"/>
                    </a:cubicBezTo>
                    <a:cubicBezTo>
                      <a:pt x="918035" y="757258"/>
                      <a:pt x="907389" y="759405"/>
                      <a:pt x="896634" y="761230"/>
                    </a:cubicBezTo>
                    <a:cubicBezTo>
                      <a:pt x="885880" y="763162"/>
                      <a:pt x="875018" y="764558"/>
                      <a:pt x="864049" y="765632"/>
                    </a:cubicBezTo>
                    <a:cubicBezTo>
                      <a:pt x="849209" y="767027"/>
                      <a:pt x="834368" y="767671"/>
                      <a:pt x="819527" y="767242"/>
                    </a:cubicBezTo>
                    <a:cubicBezTo>
                      <a:pt x="804686" y="766705"/>
                      <a:pt x="789846" y="765309"/>
                      <a:pt x="775220" y="763162"/>
                    </a:cubicBezTo>
                    <a:cubicBezTo>
                      <a:pt x="746077" y="758761"/>
                      <a:pt x="717363" y="751139"/>
                      <a:pt x="689402" y="741478"/>
                    </a:cubicBezTo>
                    <a:cubicBezTo>
                      <a:pt x="685746" y="740297"/>
                      <a:pt x="683595" y="736325"/>
                      <a:pt x="684778" y="732568"/>
                    </a:cubicBezTo>
                    <a:cubicBezTo>
                      <a:pt x="685961" y="728811"/>
                      <a:pt x="690047" y="726771"/>
                      <a:pt x="693811" y="727952"/>
                    </a:cubicBezTo>
                    <a:cubicBezTo>
                      <a:pt x="721234" y="735896"/>
                      <a:pt x="749303" y="741478"/>
                      <a:pt x="777694" y="744806"/>
                    </a:cubicBezTo>
                    <a:cubicBezTo>
                      <a:pt x="791782" y="746416"/>
                      <a:pt x="805977" y="747490"/>
                      <a:pt x="820173" y="747919"/>
                    </a:cubicBezTo>
                    <a:cubicBezTo>
                      <a:pt x="834261" y="748348"/>
                      <a:pt x="848456" y="748348"/>
                      <a:pt x="862651" y="747382"/>
                    </a:cubicBezTo>
                    <a:cubicBezTo>
                      <a:pt x="873190" y="746845"/>
                      <a:pt x="883622" y="745772"/>
                      <a:pt x="894161" y="744376"/>
                    </a:cubicBezTo>
                    <a:cubicBezTo>
                      <a:pt x="904700" y="743088"/>
                      <a:pt x="915239" y="741478"/>
                      <a:pt x="925671" y="739761"/>
                    </a:cubicBezTo>
                    <a:cubicBezTo>
                      <a:pt x="930725" y="738902"/>
                      <a:pt x="939866" y="735037"/>
                      <a:pt x="946211" y="732998"/>
                    </a:cubicBezTo>
                    <a:cubicBezTo>
                      <a:pt x="931800" y="712816"/>
                      <a:pt x="917175" y="692849"/>
                      <a:pt x="902442" y="672882"/>
                    </a:cubicBezTo>
                    <a:cubicBezTo>
                      <a:pt x="900829" y="673312"/>
                      <a:pt x="899968" y="673956"/>
                      <a:pt x="897710" y="674063"/>
                    </a:cubicBezTo>
                    <a:cubicBezTo>
                      <a:pt x="880611" y="674922"/>
                      <a:pt x="834798" y="666978"/>
                      <a:pt x="832110" y="666871"/>
                    </a:cubicBezTo>
                    <a:cubicBezTo>
                      <a:pt x="807052" y="664938"/>
                      <a:pt x="781995" y="662577"/>
                      <a:pt x="757153" y="658605"/>
                    </a:cubicBezTo>
                    <a:cubicBezTo>
                      <a:pt x="740484" y="655921"/>
                      <a:pt x="723923" y="652593"/>
                      <a:pt x="707577" y="648621"/>
                    </a:cubicBezTo>
                    <a:cubicBezTo>
                      <a:pt x="666711" y="638423"/>
                      <a:pt x="627028" y="623609"/>
                      <a:pt x="589496" y="603642"/>
                    </a:cubicBezTo>
                    <a:cubicBezTo>
                      <a:pt x="586055" y="601817"/>
                      <a:pt x="584657" y="597523"/>
                      <a:pt x="586378" y="594088"/>
                    </a:cubicBezTo>
                    <a:cubicBezTo>
                      <a:pt x="588206" y="590546"/>
                      <a:pt x="592507" y="589150"/>
                      <a:pt x="595948" y="590975"/>
                    </a:cubicBezTo>
                    <a:cubicBezTo>
                      <a:pt x="625630" y="605252"/>
                      <a:pt x="656602" y="615773"/>
                      <a:pt x="688219" y="624253"/>
                    </a:cubicBezTo>
                    <a:cubicBezTo>
                      <a:pt x="707146" y="629299"/>
                      <a:pt x="726396" y="633378"/>
                      <a:pt x="745754" y="637135"/>
                    </a:cubicBezTo>
                    <a:cubicBezTo>
                      <a:pt x="774790" y="642610"/>
                      <a:pt x="804149" y="647011"/>
                      <a:pt x="833615" y="650017"/>
                    </a:cubicBezTo>
                    <a:cubicBezTo>
                      <a:pt x="835981" y="650339"/>
                      <a:pt x="873943" y="658605"/>
                      <a:pt x="892763" y="659571"/>
                    </a:cubicBezTo>
                    <a:cubicBezTo>
                      <a:pt x="888784" y="654096"/>
                      <a:pt x="884805" y="648621"/>
                      <a:pt x="880826" y="643146"/>
                    </a:cubicBezTo>
                    <a:cubicBezTo>
                      <a:pt x="870179" y="628547"/>
                      <a:pt x="859640" y="613840"/>
                      <a:pt x="849424" y="599026"/>
                    </a:cubicBezTo>
                    <a:cubicBezTo>
                      <a:pt x="840067" y="585500"/>
                      <a:pt x="830712" y="571330"/>
                      <a:pt x="821355" y="557697"/>
                    </a:cubicBezTo>
                    <a:cubicBezTo>
                      <a:pt x="807375" y="554476"/>
                      <a:pt x="757261" y="542668"/>
                      <a:pt x="695854" y="521627"/>
                    </a:cubicBezTo>
                    <a:cubicBezTo>
                      <a:pt x="668432" y="512288"/>
                      <a:pt x="639073" y="501124"/>
                      <a:pt x="610789" y="488135"/>
                    </a:cubicBezTo>
                    <a:cubicBezTo>
                      <a:pt x="591970" y="479547"/>
                      <a:pt x="573580" y="470100"/>
                      <a:pt x="556374" y="460009"/>
                    </a:cubicBezTo>
                    <a:cubicBezTo>
                      <a:pt x="527337" y="443048"/>
                      <a:pt x="501527" y="424370"/>
                      <a:pt x="482385" y="404403"/>
                    </a:cubicBezTo>
                    <a:cubicBezTo>
                      <a:pt x="479589" y="401611"/>
                      <a:pt x="479696" y="397103"/>
                      <a:pt x="482493" y="394312"/>
                    </a:cubicBezTo>
                    <a:cubicBezTo>
                      <a:pt x="485288" y="391521"/>
                      <a:pt x="489805" y="391521"/>
                      <a:pt x="492601" y="394312"/>
                    </a:cubicBezTo>
                    <a:cubicBezTo>
                      <a:pt x="508517" y="409877"/>
                      <a:pt x="529058" y="424155"/>
                      <a:pt x="552072" y="437359"/>
                    </a:cubicBezTo>
                    <a:cubicBezTo>
                      <a:pt x="572827" y="449382"/>
                      <a:pt x="595519" y="460439"/>
                      <a:pt x="618640" y="470744"/>
                    </a:cubicBezTo>
                    <a:cubicBezTo>
                      <a:pt x="646600" y="483197"/>
                      <a:pt x="675207" y="494576"/>
                      <a:pt x="701984" y="504452"/>
                    </a:cubicBezTo>
                    <a:cubicBezTo>
                      <a:pt x="747690" y="521198"/>
                      <a:pt x="786297" y="533006"/>
                      <a:pt x="809096" y="539662"/>
                    </a:cubicBezTo>
                    <a:cubicBezTo>
                      <a:pt x="777586" y="493395"/>
                      <a:pt x="746184" y="447235"/>
                      <a:pt x="714674" y="400538"/>
                    </a:cubicBezTo>
                    <a:cubicBezTo>
                      <a:pt x="714567" y="400431"/>
                      <a:pt x="714567" y="400323"/>
                      <a:pt x="714459" y="400216"/>
                    </a:cubicBezTo>
                    <a:cubicBezTo>
                      <a:pt x="713384" y="399787"/>
                      <a:pt x="712416" y="398928"/>
                      <a:pt x="711771" y="397962"/>
                    </a:cubicBezTo>
                    <a:cubicBezTo>
                      <a:pt x="711771" y="397962"/>
                      <a:pt x="711878" y="397962"/>
                      <a:pt x="711878" y="397854"/>
                    </a:cubicBezTo>
                    <a:cubicBezTo>
                      <a:pt x="712308" y="397425"/>
                      <a:pt x="711878" y="396888"/>
                      <a:pt x="710910" y="396459"/>
                    </a:cubicBezTo>
                    <a:lnTo>
                      <a:pt x="710910" y="396244"/>
                    </a:lnTo>
                    <a:cubicBezTo>
                      <a:pt x="708975" y="395171"/>
                      <a:pt x="705211" y="393775"/>
                      <a:pt x="701984" y="392057"/>
                    </a:cubicBezTo>
                    <a:cubicBezTo>
                      <a:pt x="689510" y="385294"/>
                      <a:pt x="668216" y="375204"/>
                      <a:pt x="643159" y="362751"/>
                    </a:cubicBezTo>
                    <a:cubicBezTo>
                      <a:pt x="624877" y="353841"/>
                      <a:pt x="604552" y="343858"/>
                      <a:pt x="584119" y="333123"/>
                    </a:cubicBezTo>
                    <a:cubicBezTo>
                      <a:pt x="566697" y="323998"/>
                      <a:pt x="549168" y="314337"/>
                      <a:pt x="532607" y="304675"/>
                    </a:cubicBezTo>
                    <a:cubicBezTo>
                      <a:pt x="502280" y="287070"/>
                      <a:pt x="475395" y="269680"/>
                      <a:pt x="458296" y="255725"/>
                    </a:cubicBezTo>
                    <a:cubicBezTo>
                      <a:pt x="455177" y="253363"/>
                      <a:pt x="454639" y="248854"/>
                      <a:pt x="457005" y="245741"/>
                    </a:cubicBezTo>
                    <a:cubicBezTo>
                      <a:pt x="459479" y="242628"/>
                      <a:pt x="463888" y="242091"/>
                      <a:pt x="467007" y="244453"/>
                    </a:cubicBezTo>
                    <a:cubicBezTo>
                      <a:pt x="482815" y="256154"/>
                      <a:pt x="506904" y="269895"/>
                      <a:pt x="533897" y="284601"/>
                    </a:cubicBezTo>
                    <a:cubicBezTo>
                      <a:pt x="548738" y="292652"/>
                      <a:pt x="564546" y="300918"/>
                      <a:pt x="580247" y="309291"/>
                    </a:cubicBezTo>
                    <a:cubicBezTo>
                      <a:pt x="596164" y="317665"/>
                      <a:pt x="611865" y="326038"/>
                      <a:pt x="626813" y="334089"/>
                    </a:cubicBezTo>
                    <a:close/>
                    <a:moveTo>
                      <a:pt x="1123224" y="831007"/>
                    </a:moveTo>
                    <a:cubicBezTo>
                      <a:pt x="1123547" y="830041"/>
                      <a:pt x="1123762" y="829182"/>
                      <a:pt x="1123762" y="828216"/>
                    </a:cubicBezTo>
                    <a:cubicBezTo>
                      <a:pt x="1124730" y="827679"/>
                      <a:pt x="1125913" y="827142"/>
                      <a:pt x="1126665" y="826606"/>
                    </a:cubicBezTo>
                    <a:cubicBezTo>
                      <a:pt x="1128816" y="825103"/>
                      <a:pt x="1130644" y="823493"/>
                      <a:pt x="1131827" y="822097"/>
                    </a:cubicBezTo>
                    <a:lnTo>
                      <a:pt x="1148281" y="800949"/>
                    </a:lnTo>
                    <a:lnTo>
                      <a:pt x="1195062" y="736862"/>
                    </a:lnTo>
                    <a:cubicBezTo>
                      <a:pt x="1201622" y="728167"/>
                      <a:pt x="1208397" y="719686"/>
                      <a:pt x="1214957" y="710991"/>
                    </a:cubicBezTo>
                    <a:cubicBezTo>
                      <a:pt x="1222592" y="713997"/>
                      <a:pt x="1240982" y="719042"/>
                      <a:pt x="1243885" y="719364"/>
                    </a:cubicBezTo>
                    <a:cubicBezTo>
                      <a:pt x="1256253" y="720438"/>
                      <a:pt x="1268620" y="721296"/>
                      <a:pt x="1280987" y="721833"/>
                    </a:cubicBezTo>
                    <a:cubicBezTo>
                      <a:pt x="1293462" y="722477"/>
                      <a:pt x="1305829" y="722692"/>
                      <a:pt x="1318304" y="722585"/>
                    </a:cubicBezTo>
                    <a:cubicBezTo>
                      <a:pt x="1340995" y="722262"/>
                      <a:pt x="1364440" y="721404"/>
                      <a:pt x="1387883" y="718828"/>
                    </a:cubicBezTo>
                    <a:cubicBezTo>
                      <a:pt x="1403370" y="717110"/>
                      <a:pt x="1418748" y="714748"/>
                      <a:pt x="1434019" y="711528"/>
                    </a:cubicBezTo>
                    <a:cubicBezTo>
                      <a:pt x="1472734" y="703584"/>
                      <a:pt x="1510373" y="690917"/>
                      <a:pt x="1544034" y="672345"/>
                    </a:cubicBezTo>
                    <a:cubicBezTo>
                      <a:pt x="1547475" y="670413"/>
                      <a:pt x="1548765" y="666119"/>
                      <a:pt x="1546937" y="662684"/>
                    </a:cubicBezTo>
                    <a:cubicBezTo>
                      <a:pt x="1545109" y="659249"/>
                      <a:pt x="1540807" y="657853"/>
                      <a:pt x="1537258" y="659678"/>
                    </a:cubicBezTo>
                    <a:cubicBezTo>
                      <a:pt x="1510911" y="672989"/>
                      <a:pt x="1482197" y="682222"/>
                      <a:pt x="1452623" y="688770"/>
                    </a:cubicBezTo>
                    <a:cubicBezTo>
                      <a:pt x="1430577" y="693708"/>
                      <a:pt x="1408101" y="697143"/>
                      <a:pt x="1385733" y="699612"/>
                    </a:cubicBezTo>
                    <a:cubicBezTo>
                      <a:pt x="1362826" y="702188"/>
                      <a:pt x="1340028" y="704013"/>
                      <a:pt x="1317874" y="704765"/>
                    </a:cubicBezTo>
                    <a:cubicBezTo>
                      <a:pt x="1305722" y="705194"/>
                      <a:pt x="1293570" y="705302"/>
                      <a:pt x="1281417" y="705194"/>
                    </a:cubicBezTo>
                    <a:cubicBezTo>
                      <a:pt x="1269265" y="705087"/>
                      <a:pt x="1257006" y="704765"/>
                      <a:pt x="1244853" y="704228"/>
                    </a:cubicBezTo>
                    <a:cubicBezTo>
                      <a:pt x="1242703" y="704228"/>
                      <a:pt x="1231411" y="701544"/>
                      <a:pt x="1223990" y="699290"/>
                    </a:cubicBezTo>
                    <a:cubicBezTo>
                      <a:pt x="1233346" y="687159"/>
                      <a:pt x="1242595" y="674815"/>
                      <a:pt x="1252059" y="662792"/>
                    </a:cubicBezTo>
                    <a:cubicBezTo>
                      <a:pt x="1260662" y="651842"/>
                      <a:pt x="1269373" y="640999"/>
                      <a:pt x="1278084" y="630050"/>
                    </a:cubicBezTo>
                    <a:cubicBezTo>
                      <a:pt x="1280450" y="630587"/>
                      <a:pt x="1282923" y="631553"/>
                      <a:pt x="1284751" y="629728"/>
                    </a:cubicBezTo>
                    <a:cubicBezTo>
                      <a:pt x="1285289" y="629084"/>
                      <a:pt x="1285719" y="628440"/>
                      <a:pt x="1285934" y="627796"/>
                    </a:cubicBezTo>
                    <a:cubicBezTo>
                      <a:pt x="1288838" y="627581"/>
                      <a:pt x="1292924" y="627903"/>
                      <a:pt x="1294538" y="627366"/>
                    </a:cubicBezTo>
                    <a:lnTo>
                      <a:pt x="1321315" y="619315"/>
                    </a:lnTo>
                    <a:cubicBezTo>
                      <a:pt x="1337446" y="614377"/>
                      <a:pt x="1353470" y="609439"/>
                      <a:pt x="1369601" y="604501"/>
                    </a:cubicBezTo>
                    <a:cubicBezTo>
                      <a:pt x="1380248" y="601066"/>
                      <a:pt x="1391002" y="597631"/>
                      <a:pt x="1401649" y="594196"/>
                    </a:cubicBezTo>
                    <a:cubicBezTo>
                      <a:pt x="1425523" y="586144"/>
                      <a:pt x="1453268" y="578630"/>
                      <a:pt x="1481767" y="569720"/>
                    </a:cubicBezTo>
                    <a:cubicBezTo>
                      <a:pt x="1508437" y="561454"/>
                      <a:pt x="1535752" y="552007"/>
                      <a:pt x="1561670" y="541058"/>
                    </a:cubicBezTo>
                    <a:cubicBezTo>
                      <a:pt x="1599310" y="525170"/>
                      <a:pt x="1633830" y="505633"/>
                      <a:pt x="1658780" y="480727"/>
                    </a:cubicBezTo>
                    <a:cubicBezTo>
                      <a:pt x="1661576" y="477937"/>
                      <a:pt x="1661684" y="473428"/>
                      <a:pt x="1658888" y="470637"/>
                    </a:cubicBezTo>
                    <a:cubicBezTo>
                      <a:pt x="1656199" y="467846"/>
                      <a:pt x="1651682" y="467738"/>
                      <a:pt x="1648886" y="470422"/>
                    </a:cubicBezTo>
                    <a:cubicBezTo>
                      <a:pt x="1624367" y="493287"/>
                      <a:pt x="1590814" y="510141"/>
                      <a:pt x="1554787" y="524419"/>
                    </a:cubicBezTo>
                    <a:cubicBezTo>
                      <a:pt x="1529085" y="534509"/>
                      <a:pt x="1502092" y="543097"/>
                      <a:pt x="1476067" y="551256"/>
                    </a:cubicBezTo>
                    <a:cubicBezTo>
                      <a:pt x="1447246" y="560273"/>
                      <a:pt x="1419716" y="568861"/>
                      <a:pt x="1395842" y="577342"/>
                    </a:cubicBezTo>
                    <a:lnTo>
                      <a:pt x="1316583" y="604823"/>
                    </a:lnTo>
                    <a:lnTo>
                      <a:pt x="1291204" y="613518"/>
                    </a:lnTo>
                    <a:cubicBezTo>
                      <a:pt x="1307335" y="593336"/>
                      <a:pt x="1323251" y="573048"/>
                      <a:pt x="1339382" y="552866"/>
                    </a:cubicBezTo>
                    <a:cubicBezTo>
                      <a:pt x="1367558" y="517226"/>
                      <a:pt x="1394981" y="481264"/>
                      <a:pt x="1422404" y="445195"/>
                    </a:cubicBezTo>
                    <a:cubicBezTo>
                      <a:pt x="1425093" y="444766"/>
                      <a:pt x="1428534" y="444444"/>
                      <a:pt x="1429825" y="444122"/>
                    </a:cubicBezTo>
                    <a:lnTo>
                      <a:pt x="1451548" y="436607"/>
                    </a:lnTo>
                    <a:cubicBezTo>
                      <a:pt x="1461549" y="432957"/>
                      <a:pt x="1471443" y="429200"/>
                      <a:pt x="1481337" y="425228"/>
                    </a:cubicBezTo>
                    <a:cubicBezTo>
                      <a:pt x="1491231" y="421257"/>
                      <a:pt x="1501017" y="417177"/>
                      <a:pt x="1510803" y="412883"/>
                    </a:cubicBezTo>
                    <a:cubicBezTo>
                      <a:pt x="1529408" y="404724"/>
                      <a:pt x="1548228" y="396674"/>
                      <a:pt x="1566832" y="387871"/>
                    </a:cubicBezTo>
                    <a:cubicBezTo>
                      <a:pt x="1579092" y="382074"/>
                      <a:pt x="1591352" y="375955"/>
                      <a:pt x="1603504" y="369621"/>
                    </a:cubicBezTo>
                    <a:cubicBezTo>
                      <a:pt x="1634045" y="353627"/>
                      <a:pt x="1663727" y="336236"/>
                      <a:pt x="1691903" y="317235"/>
                    </a:cubicBezTo>
                    <a:cubicBezTo>
                      <a:pt x="1695129" y="315088"/>
                      <a:pt x="1696097" y="310687"/>
                      <a:pt x="1693946" y="307359"/>
                    </a:cubicBezTo>
                    <a:cubicBezTo>
                      <a:pt x="1691795" y="304031"/>
                      <a:pt x="1687386" y="303173"/>
                      <a:pt x="1684160" y="305212"/>
                    </a:cubicBezTo>
                    <a:cubicBezTo>
                      <a:pt x="1661362" y="319275"/>
                      <a:pt x="1637487" y="331835"/>
                      <a:pt x="1613182" y="343965"/>
                    </a:cubicBezTo>
                    <a:cubicBezTo>
                      <a:pt x="1595115" y="353090"/>
                      <a:pt x="1576726" y="361785"/>
                      <a:pt x="1558444" y="370373"/>
                    </a:cubicBezTo>
                    <a:cubicBezTo>
                      <a:pt x="1540054" y="379176"/>
                      <a:pt x="1521665" y="388086"/>
                      <a:pt x="1503383" y="396566"/>
                    </a:cubicBezTo>
                    <a:cubicBezTo>
                      <a:pt x="1493919" y="401075"/>
                      <a:pt x="1484348" y="405476"/>
                      <a:pt x="1474777" y="409770"/>
                    </a:cubicBezTo>
                    <a:cubicBezTo>
                      <a:pt x="1465205" y="414064"/>
                      <a:pt x="1455527" y="418251"/>
                      <a:pt x="1445848" y="422330"/>
                    </a:cubicBezTo>
                    <a:lnTo>
                      <a:pt x="1437460" y="425657"/>
                    </a:lnTo>
                    <a:cubicBezTo>
                      <a:pt x="1443698" y="417392"/>
                      <a:pt x="1450257" y="409341"/>
                      <a:pt x="1456495" y="401075"/>
                    </a:cubicBezTo>
                    <a:cubicBezTo>
                      <a:pt x="1483273" y="365542"/>
                      <a:pt x="1510158" y="330117"/>
                      <a:pt x="1536828" y="294478"/>
                    </a:cubicBezTo>
                    <a:cubicBezTo>
                      <a:pt x="1537689" y="295873"/>
                      <a:pt x="1541775" y="301670"/>
                      <a:pt x="1548120" y="296946"/>
                    </a:cubicBezTo>
                    <a:cubicBezTo>
                      <a:pt x="1548873" y="296517"/>
                      <a:pt x="1549411" y="295980"/>
                      <a:pt x="1549841" y="295336"/>
                    </a:cubicBezTo>
                    <a:cubicBezTo>
                      <a:pt x="1553928" y="292116"/>
                      <a:pt x="1562854" y="285675"/>
                      <a:pt x="1566725" y="282776"/>
                    </a:cubicBezTo>
                    <a:lnTo>
                      <a:pt x="1601245" y="259159"/>
                    </a:lnTo>
                    <a:cubicBezTo>
                      <a:pt x="1609849" y="253041"/>
                      <a:pt x="1618452" y="246922"/>
                      <a:pt x="1626733" y="240588"/>
                    </a:cubicBezTo>
                    <a:cubicBezTo>
                      <a:pt x="1635014" y="234147"/>
                      <a:pt x="1643186" y="227492"/>
                      <a:pt x="1651145" y="220621"/>
                    </a:cubicBezTo>
                    <a:cubicBezTo>
                      <a:pt x="1666953" y="206773"/>
                      <a:pt x="1682009" y="192174"/>
                      <a:pt x="1696742" y="176930"/>
                    </a:cubicBezTo>
                    <a:cubicBezTo>
                      <a:pt x="1699538" y="174139"/>
                      <a:pt x="1699538" y="169631"/>
                      <a:pt x="1696850" y="166839"/>
                    </a:cubicBezTo>
                    <a:cubicBezTo>
                      <a:pt x="1694053" y="164049"/>
                      <a:pt x="1689537" y="163941"/>
                      <a:pt x="1686741" y="166732"/>
                    </a:cubicBezTo>
                    <a:cubicBezTo>
                      <a:pt x="1674481" y="177896"/>
                      <a:pt x="1661791" y="188309"/>
                      <a:pt x="1648886" y="198615"/>
                    </a:cubicBezTo>
                    <a:cubicBezTo>
                      <a:pt x="1639315" y="206344"/>
                      <a:pt x="1629529" y="213858"/>
                      <a:pt x="1619743" y="221588"/>
                    </a:cubicBezTo>
                    <a:cubicBezTo>
                      <a:pt x="1609956" y="229102"/>
                      <a:pt x="1600385" y="236938"/>
                      <a:pt x="1590384" y="244453"/>
                    </a:cubicBezTo>
                    <a:cubicBezTo>
                      <a:pt x="1583824" y="249605"/>
                      <a:pt x="1577049" y="254544"/>
                      <a:pt x="1570381" y="259696"/>
                    </a:cubicBezTo>
                    <a:cubicBezTo>
                      <a:pt x="1565757" y="263239"/>
                      <a:pt x="1561348" y="266781"/>
                      <a:pt x="1556939" y="270538"/>
                    </a:cubicBezTo>
                    <a:cubicBezTo>
                      <a:pt x="1555541" y="271719"/>
                      <a:pt x="1553067" y="273866"/>
                      <a:pt x="1550809" y="275798"/>
                    </a:cubicBezTo>
                    <a:cubicBezTo>
                      <a:pt x="1576834" y="241018"/>
                      <a:pt x="1602751" y="206022"/>
                      <a:pt x="1629314" y="171670"/>
                    </a:cubicBezTo>
                    <a:cubicBezTo>
                      <a:pt x="1670932" y="117674"/>
                      <a:pt x="1713196" y="64106"/>
                      <a:pt x="1757396" y="11720"/>
                    </a:cubicBezTo>
                    <a:cubicBezTo>
                      <a:pt x="1759977" y="8822"/>
                      <a:pt x="1759546" y="4313"/>
                      <a:pt x="1756643" y="1737"/>
                    </a:cubicBezTo>
                    <a:cubicBezTo>
                      <a:pt x="1753631" y="-840"/>
                      <a:pt x="1749115" y="-517"/>
                      <a:pt x="1746534" y="2488"/>
                    </a:cubicBezTo>
                    <a:cubicBezTo>
                      <a:pt x="1701474" y="54445"/>
                      <a:pt x="1658027" y="107368"/>
                      <a:pt x="1615764" y="161150"/>
                    </a:cubicBezTo>
                    <a:cubicBezTo>
                      <a:pt x="1588126" y="196253"/>
                      <a:pt x="1561455" y="232108"/>
                      <a:pt x="1534355" y="267533"/>
                    </a:cubicBezTo>
                    <a:cubicBezTo>
                      <a:pt x="1536936" y="255617"/>
                      <a:pt x="1539087" y="243809"/>
                      <a:pt x="1541452" y="235972"/>
                    </a:cubicBezTo>
                    <a:cubicBezTo>
                      <a:pt x="1545324" y="222017"/>
                      <a:pt x="1549626" y="208169"/>
                      <a:pt x="1553712" y="194321"/>
                    </a:cubicBezTo>
                    <a:cubicBezTo>
                      <a:pt x="1557906" y="180580"/>
                      <a:pt x="1561993" y="166732"/>
                      <a:pt x="1566510" y="152992"/>
                    </a:cubicBezTo>
                    <a:cubicBezTo>
                      <a:pt x="1572424" y="134635"/>
                      <a:pt x="1578662" y="116493"/>
                      <a:pt x="1585867" y="98673"/>
                    </a:cubicBezTo>
                    <a:cubicBezTo>
                      <a:pt x="1587480" y="95023"/>
                      <a:pt x="1585867" y="90836"/>
                      <a:pt x="1582211" y="89226"/>
                    </a:cubicBezTo>
                    <a:cubicBezTo>
                      <a:pt x="1578662" y="87616"/>
                      <a:pt x="1574467" y="89333"/>
                      <a:pt x="1572854" y="92876"/>
                    </a:cubicBezTo>
                    <a:cubicBezTo>
                      <a:pt x="1562208" y="115097"/>
                      <a:pt x="1552637" y="137748"/>
                      <a:pt x="1544463" y="160828"/>
                    </a:cubicBezTo>
                    <a:cubicBezTo>
                      <a:pt x="1541130" y="170060"/>
                      <a:pt x="1538011" y="179399"/>
                      <a:pt x="1535215" y="188846"/>
                    </a:cubicBezTo>
                    <a:cubicBezTo>
                      <a:pt x="1531021" y="202909"/>
                      <a:pt x="1527472" y="217186"/>
                      <a:pt x="1523924" y="231356"/>
                    </a:cubicBezTo>
                    <a:cubicBezTo>
                      <a:pt x="1521235" y="243379"/>
                      <a:pt x="1519729" y="264205"/>
                      <a:pt x="1515643" y="281059"/>
                    </a:cubicBezTo>
                    <a:cubicBezTo>
                      <a:pt x="1513922" y="287929"/>
                      <a:pt x="1511878" y="294155"/>
                      <a:pt x="1508760" y="298342"/>
                    </a:cubicBezTo>
                    <a:cubicBezTo>
                      <a:pt x="1508222" y="299093"/>
                      <a:pt x="1509298" y="299845"/>
                      <a:pt x="1509083" y="300704"/>
                    </a:cubicBezTo>
                    <a:cubicBezTo>
                      <a:pt x="1486606" y="330332"/>
                      <a:pt x="1463592" y="359745"/>
                      <a:pt x="1441224" y="389481"/>
                    </a:cubicBezTo>
                    <a:cubicBezTo>
                      <a:pt x="1432943" y="400323"/>
                      <a:pt x="1424555" y="411166"/>
                      <a:pt x="1416382" y="422115"/>
                    </a:cubicBezTo>
                    <a:cubicBezTo>
                      <a:pt x="1417242" y="409448"/>
                      <a:pt x="1417995" y="396888"/>
                      <a:pt x="1418748" y="384221"/>
                    </a:cubicBezTo>
                    <a:cubicBezTo>
                      <a:pt x="1419393" y="374560"/>
                      <a:pt x="1420146" y="364898"/>
                      <a:pt x="1421221" y="355237"/>
                    </a:cubicBezTo>
                    <a:cubicBezTo>
                      <a:pt x="1423264" y="333874"/>
                      <a:pt x="1426383" y="312727"/>
                      <a:pt x="1429825" y="291901"/>
                    </a:cubicBezTo>
                    <a:cubicBezTo>
                      <a:pt x="1432298" y="277838"/>
                      <a:pt x="1434879" y="263883"/>
                      <a:pt x="1437783" y="250035"/>
                    </a:cubicBezTo>
                    <a:cubicBezTo>
                      <a:pt x="1445096" y="215469"/>
                      <a:pt x="1454344" y="181332"/>
                      <a:pt x="1466496" y="147302"/>
                    </a:cubicBezTo>
                    <a:cubicBezTo>
                      <a:pt x="1467894" y="143652"/>
                      <a:pt x="1466066" y="139466"/>
                      <a:pt x="1462410" y="138070"/>
                    </a:cubicBezTo>
                    <a:cubicBezTo>
                      <a:pt x="1458753" y="136675"/>
                      <a:pt x="1454559" y="138607"/>
                      <a:pt x="1453161" y="142256"/>
                    </a:cubicBezTo>
                    <a:cubicBezTo>
                      <a:pt x="1439288" y="176394"/>
                      <a:pt x="1427889" y="210745"/>
                      <a:pt x="1419500" y="245955"/>
                    </a:cubicBezTo>
                    <a:cubicBezTo>
                      <a:pt x="1416059" y="260018"/>
                      <a:pt x="1413156" y="274296"/>
                      <a:pt x="1410790" y="288681"/>
                    </a:cubicBezTo>
                    <a:cubicBezTo>
                      <a:pt x="1407348" y="310150"/>
                      <a:pt x="1405090" y="331835"/>
                      <a:pt x="1403477" y="353734"/>
                    </a:cubicBezTo>
                    <a:cubicBezTo>
                      <a:pt x="1402832" y="363610"/>
                      <a:pt x="1402401" y="373594"/>
                      <a:pt x="1402079" y="383470"/>
                    </a:cubicBezTo>
                    <a:cubicBezTo>
                      <a:pt x="1401649" y="398177"/>
                      <a:pt x="1401541" y="412776"/>
                      <a:pt x="1401219" y="427483"/>
                    </a:cubicBezTo>
                    <a:cubicBezTo>
                      <a:pt x="1401219" y="429522"/>
                      <a:pt x="1401541" y="431669"/>
                      <a:pt x="1402079" y="433816"/>
                    </a:cubicBezTo>
                    <a:cubicBezTo>
                      <a:pt x="1402509" y="435427"/>
                      <a:pt x="1403154" y="437037"/>
                      <a:pt x="1403692" y="438647"/>
                    </a:cubicBezTo>
                    <a:cubicBezTo>
                      <a:pt x="1377667" y="472999"/>
                      <a:pt x="1351750" y="507565"/>
                      <a:pt x="1325187" y="541594"/>
                    </a:cubicBezTo>
                    <a:cubicBezTo>
                      <a:pt x="1308303" y="563386"/>
                      <a:pt x="1291419" y="585071"/>
                      <a:pt x="1274535" y="606755"/>
                    </a:cubicBezTo>
                    <a:cubicBezTo>
                      <a:pt x="1272384" y="600851"/>
                      <a:pt x="1270233" y="595269"/>
                      <a:pt x="1269803" y="593444"/>
                    </a:cubicBezTo>
                    <a:cubicBezTo>
                      <a:pt x="1266899" y="579489"/>
                      <a:pt x="1264749" y="565319"/>
                      <a:pt x="1263135" y="551149"/>
                    </a:cubicBezTo>
                    <a:cubicBezTo>
                      <a:pt x="1261522" y="536979"/>
                      <a:pt x="1260662" y="522701"/>
                      <a:pt x="1260447" y="508424"/>
                    </a:cubicBezTo>
                    <a:cubicBezTo>
                      <a:pt x="1260124" y="491999"/>
                      <a:pt x="1260985" y="475467"/>
                      <a:pt x="1262490" y="458936"/>
                    </a:cubicBezTo>
                    <a:cubicBezTo>
                      <a:pt x="1263996" y="442404"/>
                      <a:pt x="1266254" y="425980"/>
                      <a:pt x="1268943" y="409555"/>
                    </a:cubicBezTo>
                    <a:cubicBezTo>
                      <a:pt x="1272276" y="389803"/>
                      <a:pt x="1276255" y="370051"/>
                      <a:pt x="1280665" y="350514"/>
                    </a:cubicBezTo>
                    <a:cubicBezTo>
                      <a:pt x="1287547" y="320778"/>
                      <a:pt x="1295290" y="291257"/>
                      <a:pt x="1303033" y="262380"/>
                    </a:cubicBezTo>
                    <a:cubicBezTo>
                      <a:pt x="1304109" y="258623"/>
                      <a:pt x="1301850" y="254651"/>
                      <a:pt x="1298086" y="253578"/>
                    </a:cubicBezTo>
                    <a:cubicBezTo>
                      <a:pt x="1294323" y="252504"/>
                      <a:pt x="1290343" y="254651"/>
                      <a:pt x="1289268" y="258515"/>
                    </a:cubicBezTo>
                    <a:cubicBezTo>
                      <a:pt x="1280342" y="287178"/>
                      <a:pt x="1271201" y="316591"/>
                      <a:pt x="1263458" y="346327"/>
                    </a:cubicBezTo>
                    <a:cubicBezTo>
                      <a:pt x="1258296" y="366187"/>
                      <a:pt x="1253672" y="386153"/>
                      <a:pt x="1250015" y="406227"/>
                    </a:cubicBezTo>
                    <a:cubicBezTo>
                      <a:pt x="1247004" y="423189"/>
                      <a:pt x="1244746" y="440257"/>
                      <a:pt x="1243456" y="457326"/>
                    </a:cubicBezTo>
                    <a:cubicBezTo>
                      <a:pt x="1242057" y="474609"/>
                      <a:pt x="1241842" y="491785"/>
                      <a:pt x="1242487" y="508960"/>
                    </a:cubicBezTo>
                    <a:cubicBezTo>
                      <a:pt x="1243240" y="523775"/>
                      <a:pt x="1244638" y="538481"/>
                      <a:pt x="1246682" y="553188"/>
                    </a:cubicBezTo>
                    <a:cubicBezTo>
                      <a:pt x="1248833" y="567895"/>
                      <a:pt x="1251736" y="582494"/>
                      <a:pt x="1255285" y="596772"/>
                    </a:cubicBezTo>
                    <a:cubicBezTo>
                      <a:pt x="1256145" y="599778"/>
                      <a:pt x="1262168" y="612659"/>
                      <a:pt x="1264211" y="620066"/>
                    </a:cubicBezTo>
                    <a:cubicBezTo>
                      <a:pt x="1255823" y="630909"/>
                      <a:pt x="1247327" y="641751"/>
                      <a:pt x="1238938" y="652593"/>
                    </a:cubicBezTo>
                    <a:cubicBezTo>
                      <a:pt x="1224420" y="671594"/>
                      <a:pt x="1210118" y="690809"/>
                      <a:pt x="1195922" y="710025"/>
                    </a:cubicBezTo>
                    <a:cubicBezTo>
                      <a:pt x="1195815" y="709810"/>
                      <a:pt x="1195707" y="709488"/>
                      <a:pt x="1195492" y="709273"/>
                    </a:cubicBezTo>
                    <a:cubicBezTo>
                      <a:pt x="1195492" y="706590"/>
                      <a:pt x="1195815" y="702940"/>
                      <a:pt x="1195492" y="701437"/>
                    </a:cubicBezTo>
                    <a:cubicBezTo>
                      <a:pt x="1194524" y="696177"/>
                      <a:pt x="1193556" y="691024"/>
                      <a:pt x="1192481" y="685872"/>
                    </a:cubicBezTo>
                    <a:cubicBezTo>
                      <a:pt x="1191728" y="682329"/>
                      <a:pt x="1190975" y="678786"/>
                      <a:pt x="1190007" y="675351"/>
                    </a:cubicBezTo>
                    <a:cubicBezTo>
                      <a:pt x="1185813" y="659142"/>
                      <a:pt x="1181512" y="643039"/>
                      <a:pt x="1177532" y="626829"/>
                    </a:cubicBezTo>
                    <a:cubicBezTo>
                      <a:pt x="1174952" y="616202"/>
                      <a:pt x="1172478" y="605467"/>
                      <a:pt x="1170435" y="594625"/>
                    </a:cubicBezTo>
                    <a:cubicBezTo>
                      <a:pt x="1165918" y="572726"/>
                      <a:pt x="1162692" y="549002"/>
                      <a:pt x="1160433" y="524741"/>
                    </a:cubicBezTo>
                    <a:cubicBezTo>
                      <a:pt x="1158175" y="501553"/>
                      <a:pt x="1157100" y="477937"/>
                      <a:pt x="1157745" y="454427"/>
                    </a:cubicBezTo>
                    <a:cubicBezTo>
                      <a:pt x="1158605" y="422437"/>
                      <a:pt x="1162692" y="390984"/>
                      <a:pt x="1171725" y="362537"/>
                    </a:cubicBezTo>
                    <a:cubicBezTo>
                      <a:pt x="1173016" y="358779"/>
                      <a:pt x="1170972" y="354807"/>
                      <a:pt x="1167316" y="353519"/>
                    </a:cubicBezTo>
                    <a:cubicBezTo>
                      <a:pt x="1163552" y="352231"/>
                      <a:pt x="1159465" y="354271"/>
                      <a:pt x="1158282" y="357921"/>
                    </a:cubicBezTo>
                    <a:cubicBezTo>
                      <a:pt x="1145055" y="394527"/>
                      <a:pt x="1139248" y="436178"/>
                      <a:pt x="1139033" y="478044"/>
                    </a:cubicBezTo>
                    <a:cubicBezTo>
                      <a:pt x="1138925" y="494253"/>
                      <a:pt x="1139678" y="510570"/>
                      <a:pt x="1141184" y="526566"/>
                    </a:cubicBezTo>
                    <a:cubicBezTo>
                      <a:pt x="1143442" y="551578"/>
                      <a:pt x="1147743" y="575839"/>
                      <a:pt x="1152690" y="598275"/>
                    </a:cubicBezTo>
                    <a:cubicBezTo>
                      <a:pt x="1155164" y="609332"/>
                      <a:pt x="1157960" y="620281"/>
                      <a:pt x="1160971" y="631231"/>
                    </a:cubicBezTo>
                    <a:cubicBezTo>
                      <a:pt x="1165488" y="647333"/>
                      <a:pt x="1170435" y="663435"/>
                      <a:pt x="1175381" y="679430"/>
                    </a:cubicBezTo>
                    <a:lnTo>
                      <a:pt x="1181619" y="704335"/>
                    </a:lnTo>
                    <a:cubicBezTo>
                      <a:pt x="1182157" y="706805"/>
                      <a:pt x="1182694" y="713138"/>
                      <a:pt x="1183017" y="714748"/>
                    </a:cubicBezTo>
                    <a:cubicBezTo>
                      <a:pt x="1183340" y="716681"/>
                      <a:pt x="1184092" y="717754"/>
                      <a:pt x="1184415" y="718076"/>
                    </a:cubicBezTo>
                    <a:cubicBezTo>
                      <a:pt x="1185491" y="719579"/>
                      <a:pt x="1186889" y="720223"/>
                      <a:pt x="1188071" y="720438"/>
                    </a:cubicBezTo>
                    <a:cubicBezTo>
                      <a:pt x="1186351" y="722799"/>
                      <a:pt x="1184523" y="725161"/>
                      <a:pt x="1182694" y="727630"/>
                    </a:cubicBezTo>
                    <a:lnTo>
                      <a:pt x="1136882" y="792576"/>
                    </a:lnTo>
                    <a:lnTo>
                      <a:pt x="1121073" y="813509"/>
                    </a:lnTo>
                    <a:cubicBezTo>
                      <a:pt x="1119460" y="815441"/>
                      <a:pt x="1115266" y="817696"/>
                      <a:pt x="1113115" y="819628"/>
                    </a:cubicBezTo>
                    <a:cubicBezTo>
                      <a:pt x="1110104" y="822312"/>
                      <a:pt x="1109136" y="825318"/>
                      <a:pt x="1109244" y="827357"/>
                    </a:cubicBezTo>
                    <a:cubicBezTo>
                      <a:pt x="1109351" y="829826"/>
                      <a:pt x="1110319" y="832617"/>
                      <a:pt x="1114298" y="834442"/>
                    </a:cubicBezTo>
                    <a:cubicBezTo>
                      <a:pt x="1117632" y="835945"/>
                      <a:pt x="1121611" y="834442"/>
                      <a:pt x="1123224" y="831007"/>
                    </a:cubicBezTo>
                    <a:close/>
                    <a:moveTo>
                      <a:pt x="1195492" y="710132"/>
                    </a:moveTo>
                    <a:lnTo>
                      <a:pt x="1195599" y="710239"/>
                    </a:lnTo>
                    <a:cubicBezTo>
                      <a:pt x="1195599" y="710239"/>
                      <a:pt x="1195599" y="710239"/>
                      <a:pt x="1195599" y="710239"/>
                    </a:cubicBezTo>
                    <a:cubicBezTo>
                      <a:pt x="1195492" y="710239"/>
                      <a:pt x="1195492" y="710239"/>
                      <a:pt x="1195492" y="710132"/>
                    </a:cubicBezTo>
                    <a:close/>
                    <a:moveTo>
                      <a:pt x="1708679" y="142793"/>
                    </a:moveTo>
                    <a:lnTo>
                      <a:pt x="1708572" y="142901"/>
                    </a:lnTo>
                    <a:cubicBezTo>
                      <a:pt x="1708249" y="142686"/>
                      <a:pt x="1707819" y="142364"/>
                      <a:pt x="1708357" y="142579"/>
                    </a:cubicBezTo>
                    <a:cubicBezTo>
                      <a:pt x="1708464" y="142686"/>
                      <a:pt x="1708572" y="142686"/>
                      <a:pt x="1708679" y="142793"/>
                    </a:cubicBezTo>
                    <a:close/>
                    <a:moveTo>
                      <a:pt x="1708572" y="142901"/>
                    </a:moveTo>
                    <a:lnTo>
                      <a:pt x="1708572" y="143008"/>
                    </a:lnTo>
                    <a:lnTo>
                      <a:pt x="1708464" y="143008"/>
                    </a:lnTo>
                    <a:lnTo>
                      <a:pt x="1708572" y="142901"/>
                    </a:lnTo>
                    <a:close/>
                    <a:moveTo>
                      <a:pt x="1707712" y="151596"/>
                    </a:moveTo>
                    <a:cubicBezTo>
                      <a:pt x="1705883" y="148912"/>
                      <a:pt x="1706314" y="145262"/>
                      <a:pt x="1708572" y="143008"/>
                    </a:cubicBezTo>
                    <a:lnTo>
                      <a:pt x="1708787" y="142793"/>
                    </a:lnTo>
                    <a:cubicBezTo>
                      <a:pt x="1709002" y="142579"/>
                      <a:pt x="1709325" y="142364"/>
                      <a:pt x="1709540" y="142149"/>
                    </a:cubicBezTo>
                    <a:lnTo>
                      <a:pt x="1709432" y="141935"/>
                    </a:lnTo>
                    <a:cubicBezTo>
                      <a:pt x="1711905" y="139680"/>
                      <a:pt x="1715670" y="139358"/>
                      <a:pt x="1718466" y="141290"/>
                    </a:cubicBezTo>
                    <a:cubicBezTo>
                      <a:pt x="1721584" y="143545"/>
                      <a:pt x="1722337" y="148053"/>
                      <a:pt x="1720079" y="151274"/>
                    </a:cubicBezTo>
                    <a:cubicBezTo>
                      <a:pt x="1722229" y="153313"/>
                      <a:pt x="1718466" y="150415"/>
                      <a:pt x="1720294" y="152562"/>
                    </a:cubicBezTo>
                    <a:cubicBezTo>
                      <a:pt x="1721047" y="153421"/>
                      <a:pt x="1719541" y="152133"/>
                      <a:pt x="1720294" y="153099"/>
                    </a:cubicBezTo>
                    <a:cubicBezTo>
                      <a:pt x="1721369" y="154709"/>
                      <a:pt x="1719218" y="152562"/>
                      <a:pt x="1720079" y="154280"/>
                    </a:cubicBezTo>
                    <a:cubicBezTo>
                      <a:pt x="1720616" y="155139"/>
                      <a:pt x="1719864" y="154065"/>
                      <a:pt x="1719756" y="155031"/>
                    </a:cubicBezTo>
                    <a:cubicBezTo>
                      <a:pt x="1719756" y="155246"/>
                      <a:pt x="1719541" y="155353"/>
                      <a:pt x="1719433" y="155353"/>
                    </a:cubicBezTo>
                    <a:cubicBezTo>
                      <a:pt x="1718681" y="155461"/>
                      <a:pt x="1719218" y="155782"/>
                      <a:pt x="1718681" y="155246"/>
                    </a:cubicBezTo>
                    <a:cubicBezTo>
                      <a:pt x="1715562" y="152347"/>
                      <a:pt x="1720401" y="156749"/>
                      <a:pt x="1717175" y="153528"/>
                    </a:cubicBezTo>
                    <a:cubicBezTo>
                      <a:pt x="1714057" y="155568"/>
                      <a:pt x="1709862" y="154816"/>
                      <a:pt x="1707712" y="151596"/>
                    </a:cubicBezTo>
                    <a:close/>
                    <a:moveTo>
                      <a:pt x="1708787" y="142793"/>
                    </a:moveTo>
                    <a:lnTo>
                      <a:pt x="1708679" y="142793"/>
                    </a:lnTo>
                    <a:lnTo>
                      <a:pt x="1708787" y="142793"/>
                    </a:lnTo>
                    <a:lnTo>
                      <a:pt x="1708787" y="142793"/>
                    </a:lnTo>
                    <a:close/>
                    <a:moveTo>
                      <a:pt x="1709432" y="141935"/>
                    </a:moveTo>
                    <a:cubicBezTo>
                      <a:pt x="1709217" y="142149"/>
                      <a:pt x="1709002" y="142364"/>
                      <a:pt x="1708787" y="142686"/>
                    </a:cubicBezTo>
                    <a:cubicBezTo>
                      <a:pt x="1708357" y="142149"/>
                      <a:pt x="1706959" y="140969"/>
                      <a:pt x="1708034" y="141720"/>
                    </a:cubicBezTo>
                    <a:cubicBezTo>
                      <a:pt x="1709002" y="142256"/>
                      <a:pt x="1707066" y="140432"/>
                      <a:pt x="1708034" y="141076"/>
                    </a:cubicBezTo>
                    <a:cubicBezTo>
                      <a:pt x="1708572" y="141505"/>
                      <a:pt x="1707389" y="140324"/>
                      <a:pt x="1708034" y="140646"/>
                    </a:cubicBezTo>
                    <a:cubicBezTo>
                      <a:pt x="1708787" y="141076"/>
                      <a:pt x="1707604" y="140217"/>
                      <a:pt x="1708249" y="139680"/>
                    </a:cubicBezTo>
                    <a:cubicBezTo>
                      <a:pt x="1708787" y="139358"/>
                      <a:pt x="1708249" y="140109"/>
                      <a:pt x="1708787" y="140002"/>
                    </a:cubicBezTo>
                    <a:lnTo>
                      <a:pt x="1709217" y="139788"/>
                    </a:lnTo>
                    <a:cubicBezTo>
                      <a:pt x="1709110" y="140217"/>
                      <a:pt x="1709110" y="140969"/>
                      <a:pt x="1709432" y="141935"/>
                    </a:cubicBezTo>
                    <a:close/>
                    <a:moveTo>
                      <a:pt x="2102281" y="1328677"/>
                    </a:moveTo>
                    <a:cubicBezTo>
                      <a:pt x="2105937" y="1330072"/>
                      <a:pt x="2110024" y="1328140"/>
                      <a:pt x="2111422" y="1324490"/>
                    </a:cubicBezTo>
                    <a:cubicBezTo>
                      <a:pt x="2112820" y="1320840"/>
                      <a:pt x="2110992" y="1316761"/>
                      <a:pt x="2107335" y="1315365"/>
                    </a:cubicBezTo>
                    <a:cubicBezTo>
                      <a:pt x="2014635" y="1279833"/>
                      <a:pt x="1922902" y="1242368"/>
                      <a:pt x="1831600" y="1204152"/>
                    </a:cubicBezTo>
                    <a:cubicBezTo>
                      <a:pt x="1797724" y="1189982"/>
                      <a:pt x="1763955" y="1175490"/>
                      <a:pt x="1730080" y="1161105"/>
                    </a:cubicBezTo>
                    <a:cubicBezTo>
                      <a:pt x="1746211" y="1160568"/>
                      <a:pt x="1762235" y="1159709"/>
                      <a:pt x="1778474" y="1159709"/>
                    </a:cubicBezTo>
                    <a:cubicBezTo>
                      <a:pt x="1797509" y="1159924"/>
                      <a:pt x="1816543" y="1160568"/>
                      <a:pt x="1835471" y="1161212"/>
                    </a:cubicBezTo>
                    <a:cubicBezTo>
                      <a:pt x="1854721" y="1161856"/>
                      <a:pt x="1873756" y="1162500"/>
                      <a:pt x="1892575" y="1163574"/>
                    </a:cubicBezTo>
                    <a:cubicBezTo>
                      <a:pt x="1904512" y="1164111"/>
                      <a:pt x="1916342" y="1164862"/>
                      <a:pt x="1928279" y="1165828"/>
                    </a:cubicBezTo>
                    <a:cubicBezTo>
                      <a:pt x="1936130" y="1166365"/>
                      <a:pt x="1944088" y="1167116"/>
                      <a:pt x="1951938" y="1167975"/>
                    </a:cubicBezTo>
                    <a:lnTo>
                      <a:pt x="1973446" y="1170337"/>
                    </a:lnTo>
                    <a:cubicBezTo>
                      <a:pt x="1975812" y="1170659"/>
                      <a:pt x="1981834" y="1172055"/>
                      <a:pt x="1983447" y="1172269"/>
                    </a:cubicBezTo>
                    <a:cubicBezTo>
                      <a:pt x="1985060" y="1172484"/>
                      <a:pt x="1986244" y="1172376"/>
                      <a:pt x="1986674" y="1172162"/>
                    </a:cubicBezTo>
                    <a:cubicBezTo>
                      <a:pt x="1989147" y="1171410"/>
                      <a:pt x="1990438" y="1170015"/>
                      <a:pt x="1990975" y="1168727"/>
                    </a:cubicBezTo>
                    <a:cubicBezTo>
                      <a:pt x="1991728" y="1167224"/>
                      <a:pt x="1992158" y="1165614"/>
                      <a:pt x="1991514" y="1163789"/>
                    </a:cubicBezTo>
                    <a:cubicBezTo>
                      <a:pt x="1991406" y="1163252"/>
                      <a:pt x="1990975" y="1160461"/>
                      <a:pt x="1986997" y="1158958"/>
                    </a:cubicBezTo>
                    <a:cubicBezTo>
                      <a:pt x="1986566" y="1158743"/>
                      <a:pt x="1986029" y="1158636"/>
                      <a:pt x="1985599" y="1158529"/>
                    </a:cubicBezTo>
                    <a:cubicBezTo>
                      <a:pt x="1985599" y="1158529"/>
                      <a:pt x="1985599" y="1158636"/>
                      <a:pt x="1985599" y="1158743"/>
                    </a:cubicBezTo>
                    <a:cubicBezTo>
                      <a:pt x="1985491" y="1159387"/>
                      <a:pt x="1984523" y="1159280"/>
                      <a:pt x="1983232" y="1158958"/>
                    </a:cubicBezTo>
                    <a:cubicBezTo>
                      <a:pt x="1983447" y="1158851"/>
                      <a:pt x="1983986" y="1158529"/>
                      <a:pt x="1984523" y="1158421"/>
                    </a:cubicBezTo>
                    <a:cubicBezTo>
                      <a:pt x="1983770" y="1158421"/>
                      <a:pt x="1983125" y="1158529"/>
                      <a:pt x="1982372" y="1158636"/>
                    </a:cubicBezTo>
                    <a:cubicBezTo>
                      <a:pt x="1980006" y="1157885"/>
                      <a:pt x="1976995" y="1156596"/>
                      <a:pt x="1975490" y="1156274"/>
                    </a:cubicBezTo>
                    <a:lnTo>
                      <a:pt x="1953981" y="1152732"/>
                    </a:lnTo>
                    <a:cubicBezTo>
                      <a:pt x="1943980" y="1151122"/>
                      <a:pt x="1933979" y="1149726"/>
                      <a:pt x="1923869" y="1148652"/>
                    </a:cubicBezTo>
                    <a:cubicBezTo>
                      <a:pt x="1913869" y="1147472"/>
                      <a:pt x="1903867" y="1146505"/>
                      <a:pt x="1893758" y="1145647"/>
                    </a:cubicBezTo>
                    <a:cubicBezTo>
                      <a:pt x="1874830" y="1144144"/>
                      <a:pt x="1855581" y="1142641"/>
                      <a:pt x="1836224" y="1141889"/>
                    </a:cubicBezTo>
                    <a:cubicBezTo>
                      <a:pt x="1823318" y="1141460"/>
                      <a:pt x="1810521" y="1141245"/>
                      <a:pt x="1797616" y="1141460"/>
                    </a:cubicBezTo>
                    <a:cubicBezTo>
                      <a:pt x="1765139" y="1141675"/>
                      <a:pt x="1732768" y="1143822"/>
                      <a:pt x="1701259" y="1147686"/>
                    </a:cubicBezTo>
                    <a:cubicBezTo>
                      <a:pt x="1700829" y="1147686"/>
                      <a:pt x="1700936" y="1148438"/>
                      <a:pt x="1700506" y="1148545"/>
                    </a:cubicBezTo>
                    <a:cubicBezTo>
                      <a:pt x="1689429" y="1143822"/>
                      <a:pt x="1678353" y="1139206"/>
                      <a:pt x="1667384" y="1134482"/>
                    </a:cubicBezTo>
                    <a:cubicBezTo>
                      <a:pt x="1636627" y="1121386"/>
                      <a:pt x="1605977" y="1108289"/>
                      <a:pt x="1575328" y="1095193"/>
                    </a:cubicBezTo>
                    <a:cubicBezTo>
                      <a:pt x="1600278" y="1091328"/>
                      <a:pt x="1625012" y="1087463"/>
                      <a:pt x="1649854" y="1083706"/>
                    </a:cubicBezTo>
                    <a:cubicBezTo>
                      <a:pt x="1667921" y="1080915"/>
                      <a:pt x="1686096" y="1078339"/>
                      <a:pt x="1704270" y="1075763"/>
                    </a:cubicBezTo>
                    <a:cubicBezTo>
                      <a:pt x="1719326" y="1073616"/>
                      <a:pt x="1734381" y="1071576"/>
                      <a:pt x="1749545" y="1069644"/>
                    </a:cubicBezTo>
                    <a:cubicBezTo>
                      <a:pt x="1764601" y="1067711"/>
                      <a:pt x="1779657" y="1065779"/>
                      <a:pt x="1794928" y="1064276"/>
                    </a:cubicBezTo>
                    <a:cubicBezTo>
                      <a:pt x="1807080" y="1062988"/>
                      <a:pt x="1819339" y="1062129"/>
                      <a:pt x="1831600" y="1061700"/>
                    </a:cubicBezTo>
                    <a:cubicBezTo>
                      <a:pt x="1843859" y="1061270"/>
                      <a:pt x="1856226" y="1061270"/>
                      <a:pt x="1868486" y="1061700"/>
                    </a:cubicBezTo>
                    <a:lnTo>
                      <a:pt x="1893543" y="1063310"/>
                    </a:lnTo>
                    <a:cubicBezTo>
                      <a:pt x="1894188" y="1063310"/>
                      <a:pt x="1904082" y="1064276"/>
                      <a:pt x="1906125" y="1064062"/>
                    </a:cubicBezTo>
                    <a:cubicBezTo>
                      <a:pt x="1913438" y="1063417"/>
                      <a:pt x="1913223" y="1056869"/>
                      <a:pt x="1912578" y="1055044"/>
                    </a:cubicBezTo>
                    <a:cubicBezTo>
                      <a:pt x="1912363" y="1054400"/>
                      <a:pt x="1911610" y="1051394"/>
                      <a:pt x="1907093" y="1050213"/>
                    </a:cubicBezTo>
                    <a:cubicBezTo>
                      <a:pt x="1906448" y="1049999"/>
                      <a:pt x="1905803" y="1049892"/>
                      <a:pt x="1905158" y="1049892"/>
                    </a:cubicBezTo>
                    <a:cubicBezTo>
                      <a:pt x="1905158" y="1049999"/>
                      <a:pt x="1905265" y="1050213"/>
                      <a:pt x="1905265" y="1050321"/>
                    </a:cubicBezTo>
                    <a:cubicBezTo>
                      <a:pt x="1905265" y="1050965"/>
                      <a:pt x="1904082" y="1050965"/>
                      <a:pt x="1902576" y="1050750"/>
                    </a:cubicBezTo>
                    <a:cubicBezTo>
                      <a:pt x="1902899" y="1050536"/>
                      <a:pt x="1903114" y="1050428"/>
                      <a:pt x="1903330" y="1050213"/>
                    </a:cubicBezTo>
                    <a:cubicBezTo>
                      <a:pt x="1902899" y="1050321"/>
                      <a:pt x="1902469" y="1050536"/>
                      <a:pt x="1902039" y="1050750"/>
                    </a:cubicBezTo>
                    <a:cubicBezTo>
                      <a:pt x="1899135" y="1050321"/>
                      <a:pt x="1895264" y="1049140"/>
                      <a:pt x="1894941" y="1049140"/>
                    </a:cubicBezTo>
                    <a:lnTo>
                      <a:pt x="1869239" y="1046349"/>
                    </a:lnTo>
                    <a:cubicBezTo>
                      <a:pt x="1856656" y="1045383"/>
                      <a:pt x="1843967" y="1044953"/>
                      <a:pt x="1831276" y="1044953"/>
                    </a:cubicBezTo>
                    <a:cubicBezTo>
                      <a:pt x="1818587" y="1044846"/>
                      <a:pt x="1805897" y="1045383"/>
                      <a:pt x="1793315" y="1046349"/>
                    </a:cubicBezTo>
                    <a:cubicBezTo>
                      <a:pt x="1777829" y="1047530"/>
                      <a:pt x="1762557" y="1048818"/>
                      <a:pt x="1747179" y="1050643"/>
                    </a:cubicBezTo>
                    <a:cubicBezTo>
                      <a:pt x="1731908" y="1052360"/>
                      <a:pt x="1716638" y="1054507"/>
                      <a:pt x="1701474" y="1056869"/>
                    </a:cubicBezTo>
                    <a:cubicBezTo>
                      <a:pt x="1683192" y="1059660"/>
                      <a:pt x="1665018" y="1062881"/>
                      <a:pt x="1646843" y="1066209"/>
                    </a:cubicBezTo>
                    <a:cubicBezTo>
                      <a:pt x="1619743" y="1071254"/>
                      <a:pt x="1592750" y="1076836"/>
                      <a:pt x="1565649" y="1082203"/>
                    </a:cubicBezTo>
                    <a:cubicBezTo>
                      <a:pt x="1562423" y="1082848"/>
                      <a:pt x="1561241" y="1085961"/>
                      <a:pt x="1560917" y="1088966"/>
                    </a:cubicBezTo>
                    <a:cubicBezTo>
                      <a:pt x="1557584" y="1087571"/>
                      <a:pt x="1554250" y="1086176"/>
                      <a:pt x="1550916" y="1084672"/>
                    </a:cubicBezTo>
                    <a:cubicBezTo>
                      <a:pt x="1551239" y="1083599"/>
                      <a:pt x="1551776" y="1082203"/>
                      <a:pt x="1550056" y="1083062"/>
                    </a:cubicBezTo>
                    <a:lnTo>
                      <a:pt x="1550056" y="1082848"/>
                    </a:lnTo>
                    <a:cubicBezTo>
                      <a:pt x="1548443" y="1079520"/>
                      <a:pt x="1544356" y="1078017"/>
                      <a:pt x="1540915" y="1079627"/>
                    </a:cubicBezTo>
                    <a:cubicBezTo>
                      <a:pt x="1540915" y="1079627"/>
                      <a:pt x="1540485" y="1080056"/>
                      <a:pt x="1540377" y="1080164"/>
                    </a:cubicBezTo>
                    <a:cubicBezTo>
                      <a:pt x="1502630" y="1064062"/>
                      <a:pt x="1464883" y="1047959"/>
                      <a:pt x="1427136" y="1031750"/>
                    </a:cubicBezTo>
                    <a:cubicBezTo>
                      <a:pt x="1454237" y="1022625"/>
                      <a:pt x="1481552" y="1014466"/>
                      <a:pt x="1509190" y="1007489"/>
                    </a:cubicBezTo>
                    <a:cubicBezTo>
                      <a:pt x="1532419" y="1001692"/>
                      <a:pt x="1555863" y="996432"/>
                      <a:pt x="1579415" y="991601"/>
                    </a:cubicBezTo>
                    <a:cubicBezTo>
                      <a:pt x="1602966" y="986663"/>
                      <a:pt x="1626518" y="981940"/>
                      <a:pt x="1650177" y="977860"/>
                    </a:cubicBezTo>
                    <a:cubicBezTo>
                      <a:pt x="1662544" y="975713"/>
                      <a:pt x="1674912" y="973781"/>
                      <a:pt x="1687386" y="972063"/>
                    </a:cubicBezTo>
                    <a:cubicBezTo>
                      <a:pt x="1699753" y="970453"/>
                      <a:pt x="1712229" y="968950"/>
                      <a:pt x="1724811" y="967877"/>
                    </a:cubicBezTo>
                    <a:lnTo>
                      <a:pt x="1753201" y="965837"/>
                    </a:lnTo>
                    <a:cubicBezTo>
                      <a:pt x="1754922" y="965730"/>
                      <a:pt x="1763526" y="965944"/>
                      <a:pt x="1766752" y="965300"/>
                    </a:cubicBezTo>
                    <a:cubicBezTo>
                      <a:pt x="1773420" y="963905"/>
                      <a:pt x="1773957" y="958537"/>
                      <a:pt x="1773096" y="955961"/>
                    </a:cubicBezTo>
                    <a:cubicBezTo>
                      <a:pt x="1772022" y="952419"/>
                      <a:pt x="1768257" y="950379"/>
                      <a:pt x="1764601" y="951453"/>
                    </a:cubicBezTo>
                    <a:cubicBezTo>
                      <a:pt x="1764494" y="951453"/>
                      <a:pt x="1764386" y="951560"/>
                      <a:pt x="1764170" y="951560"/>
                    </a:cubicBezTo>
                    <a:cubicBezTo>
                      <a:pt x="1764170" y="951667"/>
                      <a:pt x="1764278" y="951774"/>
                      <a:pt x="1764278" y="951882"/>
                    </a:cubicBezTo>
                    <a:cubicBezTo>
                      <a:pt x="1764386" y="952741"/>
                      <a:pt x="1763418" y="952955"/>
                      <a:pt x="1762020" y="952955"/>
                    </a:cubicBezTo>
                    <a:lnTo>
                      <a:pt x="1762450" y="952526"/>
                    </a:lnTo>
                    <a:lnTo>
                      <a:pt x="1761912" y="952955"/>
                    </a:lnTo>
                    <a:cubicBezTo>
                      <a:pt x="1758901" y="952955"/>
                      <a:pt x="1753846" y="951667"/>
                      <a:pt x="1752879" y="951667"/>
                    </a:cubicBezTo>
                    <a:lnTo>
                      <a:pt x="1723627" y="952526"/>
                    </a:lnTo>
                    <a:cubicBezTo>
                      <a:pt x="1710938" y="953170"/>
                      <a:pt x="1698140" y="954136"/>
                      <a:pt x="1685451" y="955424"/>
                    </a:cubicBezTo>
                    <a:cubicBezTo>
                      <a:pt x="1672653" y="956713"/>
                      <a:pt x="1659963" y="958323"/>
                      <a:pt x="1647273" y="960148"/>
                    </a:cubicBezTo>
                    <a:cubicBezTo>
                      <a:pt x="1623291" y="963797"/>
                      <a:pt x="1599202" y="967770"/>
                      <a:pt x="1575436" y="972707"/>
                    </a:cubicBezTo>
                    <a:cubicBezTo>
                      <a:pt x="1559519" y="975928"/>
                      <a:pt x="1543711" y="979685"/>
                      <a:pt x="1528010" y="983764"/>
                    </a:cubicBezTo>
                    <a:cubicBezTo>
                      <a:pt x="1488757" y="994070"/>
                      <a:pt x="1450150" y="1006523"/>
                      <a:pt x="1412295" y="1021337"/>
                    </a:cubicBezTo>
                    <a:cubicBezTo>
                      <a:pt x="1410897" y="1021873"/>
                      <a:pt x="1411435" y="1023591"/>
                      <a:pt x="1410682" y="1024772"/>
                    </a:cubicBezTo>
                    <a:cubicBezTo>
                      <a:pt x="1384765" y="1013715"/>
                      <a:pt x="1358847" y="1002765"/>
                      <a:pt x="1332822" y="991923"/>
                    </a:cubicBezTo>
                    <a:cubicBezTo>
                      <a:pt x="1308626" y="981832"/>
                      <a:pt x="1284321" y="972063"/>
                      <a:pt x="1260017" y="962295"/>
                    </a:cubicBezTo>
                    <a:cubicBezTo>
                      <a:pt x="1290559" y="949735"/>
                      <a:pt x="1320778" y="937175"/>
                      <a:pt x="1351427" y="926547"/>
                    </a:cubicBezTo>
                    <a:cubicBezTo>
                      <a:pt x="1367343" y="920965"/>
                      <a:pt x="1383367" y="915705"/>
                      <a:pt x="1399713" y="910767"/>
                    </a:cubicBezTo>
                    <a:cubicBezTo>
                      <a:pt x="1423480" y="903467"/>
                      <a:pt x="1447891" y="896812"/>
                      <a:pt x="1473271" y="891337"/>
                    </a:cubicBezTo>
                    <a:cubicBezTo>
                      <a:pt x="1487144" y="888331"/>
                      <a:pt x="1501017" y="885433"/>
                      <a:pt x="1514998" y="882642"/>
                    </a:cubicBezTo>
                    <a:cubicBezTo>
                      <a:pt x="1528978" y="879851"/>
                      <a:pt x="1542850" y="877167"/>
                      <a:pt x="1556831" y="874591"/>
                    </a:cubicBezTo>
                    <a:lnTo>
                      <a:pt x="1583608" y="869974"/>
                    </a:lnTo>
                    <a:cubicBezTo>
                      <a:pt x="1584899" y="869760"/>
                      <a:pt x="1587695" y="868364"/>
                      <a:pt x="1589954" y="867506"/>
                    </a:cubicBezTo>
                    <a:cubicBezTo>
                      <a:pt x="1590491" y="867828"/>
                      <a:pt x="1591029" y="867184"/>
                      <a:pt x="1591674" y="867398"/>
                    </a:cubicBezTo>
                    <a:cubicBezTo>
                      <a:pt x="1591567" y="867291"/>
                      <a:pt x="1591459" y="867398"/>
                      <a:pt x="1591352" y="867291"/>
                    </a:cubicBezTo>
                    <a:lnTo>
                      <a:pt x="1591029" y="867184"/>
                    </a:lnTo>
                    <a:cubicBezTo>
                      <a:pt x="1591459" y="867076"/>
                      <a:pt x="1591459" y="867398"/>
                      <a:pt x="1591782" y="867291"/>
                    </a:cubicBezTo>
                    <a:cubicBezTo>
                      <a:pt x="1593932" y="867935"/>
                      <a:pt x="1596406" y="868364"/>
                      <a:pt x="1598234" y="866754"/>
                    </a:cubicBezTo>
                    <a:cubicBezTo>
                      <a:pt x="1602106" y="863427"/>
                      <a:pt x="1601030" y="859991"/>
                      <a:pt x="1600385" y="858488"/>
                    </a:cubicBezTo>
                    <a:cubicBezTo>
                      <a:pt x="1599740" y="856771"/>
                      <a:pt x="1598234" y="854731"/>
                      <a:pt x="1594901" y="854087"/>
                    </a:cubicBezTo>
                    <a:cubicBezTo>
                      <a:pt x="1594040" y="853980"/>
                      <a:pt x="1592319" y="853980"/>
                      <a:pt x="1590276" y="854302"/>
                    </a:cubicBezTo>
                    <a:cubicBezTo>
                      <a:pt x="1587695" y="854731"/>
                      <a:pt x="1583717" y="855804"/>
                      <a:pt x="1581780" y="855912"/>
                    </a:cubicBezTo>
                    <a:lnTo>
                      <a:pt x="1554358" y="859562"/>
                    </a:lnTo>
                    <a:cubicBezTo>
                      <a:pt x="1537366" y="862138"/>
                      <a:pt x="1520374" y="864714"/>
                      <a:pt x="1503491" y="867613"/>
                    </a:cubicBezTo>
                    <a:cubicBezTo>
                      <a:pt x="1492199" y="869545"/>
                      <a:pt x="1480907" y="871585"/>
                      <a:pt x="1469722" y="873732"/>
                    </a:cubicBezTo>
                    <a:cubicBezTo>
                      <a:pt x="1452408" y="877060"/>
                      <a:pt x="1435524" y="880817"/>
                      <a:pt x="1419071" y="885218"/>
                    </a:cubicBezTo>
                    <a:cubicBezTo>
                      <a:pt x="1402186" y="889620"/>
                      <a:pt x="1385625" y="894665"/>
                      <a:pt x="1369386" y="900247"/>
                    </a:cubicBezTo>
                    <a:cubicBezTo>
                      <a:pt x="1349706" y="906903"/>
                      <a:pt x="1330456" y="914417"/>
                      <a:pt x="1311314" y="922254"/>
                    </a:cubicBezTo>
                    <a:cubicBezTo>
                      <a:pt x="1287440" y="932237"/>
                      <a:pt x="1263565" y="943294"/>
                      <a:pt x="1239476" y="954458"/>
                    </a:cubicBezTo>
                    <a:cubicBezTo>
                      <a:pt x="1238831" y="954244"/>
                      <a:pt x="1237971" y="954029"/>
                      <a:pt x="1237110" y="953707"/>
                    </a:cubicBezTo>
                    <a:cubicBezTo>
                      <a:pt x="1237003" y="953385"/>
                      <a:pt x="1236680" y="952633"/>
                      <a:pt x="1236573" y="952419"/>
                    </a:cubicBezTo>
                    <a:cubicBezTo>
                      <a:pt x="1236035" y="951238"/>
                      <a:pt x="1235497" y="950594"/>
                      <a:pt x="1235282" y="950272"/>
                    </a:cubicBezTo>
                    <a:cubicBezTo>
                      <a:pt x="1233561" y="948340"/>
                      <a:pt x="1231733" y="947910"/>
                      <a:pt x="1230658" y="947910"/>
                    </a:cubicBezTo>
                    <a:cubicBezTo>
                      <a:pt x="1228722" y="947695"/>
                      <a:pt x="1227001" y="948125"/>
                      <a:pt x="1225496" y="949413"/>
                    </a:cubicBezTo>
                    <a:cubicBezTo>
                      <a:pt x="1225496" y="949413"/>
                      <a:pt x="1225173" y="949950"/>
                      <a:pt x="1224958" y="950057"/>
                    </a:cubicBezTo>
                    <a:cubicBezTo>
                      <a:pt x="1218936" y="948340"/>
                      <a:pt x="1212591" y="946407"/>
                      <a:pt x="1206461" y="944475"/>
                    </a:cubicBezTo>
                    <a:cubicBezTo>
                      <a:pt x="1197858" y="941684"/>
                      <a:pt x="1190115" y="938893"/>
                      <a:pt x="1186781" y="936531"/>
                    </a:cubicBezTo>
                    <a:lnTo>
                      <a:pt x="1186566" y="936424"/>
                    </a:lnTo>
                    <a:cubicBezTo>
                      <a:pt x="1184738" y="933740"/>
                      <a:pt x="1181189" y="932667"/>
                      <a:pt x="1178070" y="934062"/>
                    </a:cubicBezTo>
                    <a:cubicBezTo>
                      <a:pt x="1174629" y="935672"/>
                      <a:pt x="1173123" y="939751"/>
                      <a:pt x="1174737" y="943187"/>
                    </a:cubicBezTo>
                    <a:cubicBezTo>
                      <a:pt x="1175381" y="944475"/>
                      <a:pt x="1176565" y="946085"/>
                      <a:pt x="1178715" y="947695"/>
                    </a:cubicBezTo>
                    <a:cubicBezTo>
                      <a:pt x="1180974" y="949306"/>
                      <a:pt x="1184738" y="951238"/>
                      <a:pt x="1189362" y="953063"/>
                    </a:cubicBezTo>
                    <a:cubicBezTo>
                      <a:pt x="1199471" y="957250"/>
                      <a:pt x="1213881" y="961650"/>
                      <a:pt x="1224851" y="964978"/>
                    </a:cubicBezTo>
                    <a:cubicBezTo>
                      <a:pt x="1224206" y="966696"/>
                      <a:pt x="1222270" y="967770"/>
                      <a:pt x="1223022" y="969594"/>
                    </a:cubicBezTo>
                    <a:cubicBezTo>
                      <a:pt x="1223990" y="971741"/>
                      <a:pt x="1226571" y="971312"/>
                      <a:pt x="1228830" y="971741"/>
                    </a:cubicBezTo>
                    <a:cubicBezTo>
                      <a:pt x="1228830" y="971741"/>
                      <a:pt x="1228830" y="971849"/>
                      <a:pt x="1228830" y="971849"/>
                    </a:cubicBezTo>
                    <a:cubicBezTo>
                      <a:pt x="1230766" y="977216"/>
                      <a:pt x="1232701" y="982476"/>
                      <a:pt x="1234745" y="987629"/>
                    </a:cubicBezTo>
                    <a:cubicBezTo>
                      <a:pt x="1236788" y="992889"/>
                      <a:pt x="1238938" y="998042"/>
                      <a:pt x="1241305" y="1003302"/>
                    </a:cubicBezTo>
                    <a:cubicBezTo>
                      <a:pt x="1248833" y="1020156"/>
                      <a:pt x="1256360" y="1037117"/>
                      <a:pt x="1264103" y="1053863"/>
                    </a:cubicBezTo>
                    <a:cubicBezTo>
                      <a:pt x="1269265" y="1065135"/>
                      <a:pt x="1274642" y="1076299"/>
                      <a:pt x="1280019" y="1087356"/>
                    </a:cubicBezTo>
                    <a:cubicBezTo>
                      <a:pt x="1291956" y="1111832"/>
                      <a:pt x="1304646" y="1137595"/>
                      <a:pt x="1318950" y="1162930"/>
                    </a:cubicBezTo>
                    <a:cubicBezTo>
                      <a:pt x="1332822" y="1187620"/>
                      <a:pt x="1347985" y="1211988"/>
                      <a:pt x="1364655" y="1235175"/>
                    </a:cubicBezTo>
                    <a:cubicBezTo>
                      <a:pt x="1387346" y="1266844"/>
                      <a:pt x="1412833" y="1296042"/>
                      <a:pt x="1441331" y="1320088"/>
                    </a:cubicBezTo>
                    <a:cubicBezTo>
                      <a:pt x="1444343" y="1322665"/>
                      <a:pt x="1448860" y="1322343"/>
                      <a:pt x="1451440" y="1319337"/>
                    </a:cubicBezTo>
                    <a:cubicBezTo>
                      <a:pt x="1454021" y="1316439"/>
                      <a:pt x="1453699" y="1311930"/>
                      <a:pt x="1450688" y="1309354"/>
                    </a:cubicBezTo>
                    <a:cubicBezTo>
                      <a:pt x="1424017" y="1285200"/>
                      <a:pt x="1400573" y="1256108"/>
                      <a:pt x="1379388" y="1224870"/>
                    </a:cubicBezTo>
                    <a:cubicBezTo>
                      <a:pt x="1363687" y="1201898"/>
                      <a:pt x="1349383" y="1177637"/>
                      <a:pt x="1335833" y="1153483"/>
                    </a:cubicBezTo>
                    <a:cubicBezTo>
                      <a:pt x="1321745" y="1128363"/>
                      <a:pt x="1308410" y="1103351"/>
                      <a:pt x="1296151" y="1079305"/>
                    </a:cubicBezTo>
                    <a:cubicBezTo>
                      <a:pt x="1289161" y="1065672"/>
                      <a:pt x="1282278" y="1051931"/>
                      <a:pt x="1275502" y="1038190"/>
                    </a:cubicBezTo>
                    <a:cubicBezTo>
                      <a:pt x="1268727" y="1024450"/>
                      <a:pt x="1261952" y="1010602"/>
                      <a:pt x="1255285" y="996754"/>
                    </a:cubicBezTo>
                    <a:cubicBezTo>
                      <a:pt x="1252919" y="991923"/>
                      <a:pt x="1250661" y="986985"/>
                      <a:pt x="1248510" y="982047"/>
                    </a:cubicBezTo>
                    <a:cubicBezTo>
                      <a:pt x="1247004" y="978612"/>
                      <a:pt x="1245714" y="975284"/>
                      <a:pt x="1244316" y="971849"/>
                    </a:cubicBezTo>
                    <a:cubicBezTo>
                      <a:pt x="1271846" y="983443"/>
                      <a:pt x="1299269" y="995036"/>
                      <a:pt x="1326585" y="1006737"/>
                    </a:cubicBezTo>
                    <a:cubicBezTo>
                      <a:pt x="1346910" y="1015540"/>
                      <a:pt x="1367235" y="1024450"/>
                      <a:pt x="1387561" y="1033360"/>
                    </a:cubicBezTo>
                    <a:cubicBezTo>
                      <a:pt x="1387883" y="1033896"/>
                      <a:pt x="1387668" y="1034219"/>
                      <a:pt x="1388098" y="1034755"/>
                    </a:cubicBezTo>
                    <a:cubicBezTo>
                      <a:pt x="1389604" y="1036687"/>
                      <a:pt x="1392400" y="1039371"/>
                      <a:pt x="1393045" y="1041089"/>
                    </a:cubicBezTo>
                    <a:lnTo>
                      <a:pt x="1403370" y="1068463"/>
                    </a:lnTo>
                    <a:cubicBezTo>
                      <a:pt x="1408747" y="1081667"/>
                      <a:pt x="1414984" y="1094656"/>
                      <a:pt x="1421544" y="1107323"/>
                    </a:cubicBezTo>
                    <a:cubicBezTo>
                      <a:pt x="1428104" y="1119990"/>
                      <a:pt x="1435202" y="1132443"/>
                      <a:pt x="1442299" y="1144681"/>
                    </a:cubicBezTo>
                    <a:cubicBezTo>
                      <a:pt x="1452623" y="1162071"/>
                      <a:pt x="1462947" y="1179569"/>
                      <a:pt x="1473702" y="1196530"/>
                    </a:cubicBezTo>
                    <a:cubicBezTo>
                      <a:pt x="1484563" y="1213813"/>
                      <a:pt x="1495855" y="1230667"/>
                      <a:pt x="1507685" y="1247091"/>
                    </a:cubicBezTo>
                    <a:cubicBezTo>
                      <a:pt x="1531344" y="1280048"/>
                      <a:pt x="1557369" y="1311286"/>
                      <a:pt x="1586943" y="1340055"/>
                    </a:cubicBezTo>
                    <a:cubicBezTo>
                      <a:pt x="1589739" y="1342847"/>
                      <a:pt x="1594256" y="1342847"/>
                      <a:pt x="1597051" y="1340163"/>
                    </a:cubicBezTo>
                    <a:cubicBezTo>
                      <a:pt x="1599847" y="1337372"/>
                      <a:pt x="1599847" y="1332863"/>
                      <a:pt x="1597051" y="1330072"/>
                    </a:cubicBezTo>
                    <a:cubicBezTo>
                      <a:pt x="1574791" y="1306670"/>
                      <a:pt x="1555110" y="1281872"/>
                      <a:pt x="1536613" y="1256108"/>
                    </a:cubicBezTo>
                    <a:cubicBezTo>
                      <a:pt x="1522633" y="1236678"/>
                      <a:pt x="1509405" y="1216604"/>
                      <a:pt x="1496500" y="1196423"/>
                    </a:cubicBezTo>
                    <a:cubicBezTo>
                      <a:pt x="1483488" y="1176241"/>
                      <a:pt x="1470583" y="1155845"/>
                      <a:pt x="1457893" y="1135234"/>
                    </a:cubicBezTo>
                    <a:cubicBezTo>
                      <a:pt x="1449075" y="1121171"/>
                      <a:pt x="1440471" y="1106786"/>
                      <a:pt x="1432406" y="1092079"/>
                    </a:cubicBezTo>
                    <a:cubicBezTo>
                      <a:pt x="1427136" y="1082311"/>
                      <a:pt x="1422082" y="1072435"/>
                      <a:pt x="1417457" y="1062344"/>
                    </a:cubicBezTo>
                    <a:lnTo>
                      <a:pt x="1409176" y="1042806"/>
                    </a:lnTo>
                    <a:cubicBezTo>
                      <a:pt x="1410897" y="1043558"/>
                      <a:pt x="1412510" y="1044309"/>
                      <a:pt x="1414231" y="1045061"/>
                    </a:cubicBezTo>
                    <a:cubicBezTo>
                      <a:pt x="1457678" y="1064169"/>
                      <a:pt x="1501125" y="1083062"/>
                      <a:pt x="1544463" y="1102063"/>
                    </a:cubicBezTo>
                    <a:cubicBezTo>
                      <a:pt x="1548120" y="1109041"/>
                      <a:pt x="1551776" y="1116126"/>
                      <a:pt x="1552206" y="1116985"/>
                    </a:cubicBezTo>
                    <a:lnTo>
                      <a:pt x="1579845" y="1170659"/>
                    </a:lnTo>
                    <a:cubicBezTo>
                      <a:pt x="1596191" y="1200931"/>
                      <a:pt x="1612645" y="1229808"/>
                      <a:pt x="1631573" y="1256860"/>
                    </a:cubicBezTo>
                    <a:cubicBezTo>
                      <a:pt x="1650714" y="1284127"/>
                      <a:pt x="1672330" y="1309461"/>
                      <a:pt x="1697173" y="1333829"/>
                    </a:cubicBezTo>
                    <a:cubicBezTo>
                      <a:pt x="1706959" y="1343276"/>
                      <a:pt x="1717820" y="1357339"/>
                      <a:pt x="1729972" y="1367430"/>
                    </a:cubicBezTo>
                    <a:cubicBezTo>
                      <a:pt x="1735995" y="1372475"/>
                      <a:pt x="1742447" y="1376554"/>
                      <a:pt x="1749115" y="1378916"/>
                    </a:cubicBezTo>
                    <a:cubicBezTo>
                      <a:pt x="1752772" y="1380311"/>
                      <a:pt x="1756966" y="1378379"/>
                      <a:pt x="1758363" y="1374729"/>
                    </a:cubicBezTo>
                    <a:cubicBezTo>
                      <a:pt x="1759654" y="1371079"/>
                      <a:pt x="1757826" y="1367000"/>
                      <a:pt x="1754170" y="1365604"/>
                    </a:cubicBezTo>
                    <a:cubicBezTo>
                      <a:pt x="1747394" y="1362814"/>
                      <a:pt x="1741264" y="1357554"/>
                      <a:pt x="1735350" y="1351649"/>
                    </a:cubicBezTo>
                    <a:cubicBezTo>
                      <a:pt x="1725779" y="1341988"/>
                      <a:pt x="1717175" y="1330179"/>
                      <a:pt x="1709217" y="1321806"/>
                    </a:cubicBezTo>
                    <a:cubicBezTo>
                      <a:pt x="1685666" y="1297760"/>
                      <a:pt x="1665878" y="1272211"/>
                      <a:pt x="1647488" y="1245803"/>
                    </a:cubicBezTo>
                    <a:cubicBezTo>
                      <a:pt x="1628884" y="1219288"/>
                      <a:pt x="1611677" y="1191699"/>
                      <a:pt x="1595008" y="1162286"/>
                    </a:cubicBezTo>
                    <a:lnTo>
                      <a:pt x="1566510" y="1111724"/>
                    </a:lnTo>
                    <a:cubicBezTo>
                      <a:pt x="1583932" y="1119346"/>
                      <a:pt x="1601245" y="1127075"/>
                      <a:pt x="1618667" y="1134590"/>
                    </a:cubicBezTo>
                    <a:cubicBezTo>
                      <a:pt x="1642971" y="1145110"/>
                      <a:pt x="1667384" y="1155201"/>
                      <a:pt x="1691795" y="1165614"/>
                    </a:cubicBezTo>
                    <a:cubicBezTo>
                      <a:pt x="1691795" y="1171518"/>
                      <a:pt x="1694053" y="1178925"/>
                      <a:pt x="1699216" y="1187298"/>
                    </a:cubicBezTo>
                    <a:cubicBezTo>
                      <a:pt x="1707604" y="1200824"/>
                      <a:pt x="1721369" y="1216604"/>
                      <a:pt x="1732016" y="1228198"/>
                    </a:cubicBezTo>
                    <a:cubicBezTo>
                      <a:pt x="1747179" y="1244515"/>
                      <a:pt x="1763096" y="1262979"/>
                      <a:pt x="1780409" y="1281014"/>
                    </a:cubicBezTo>
                    <a:cubicBezTo>
                      <a:pt x="1791486" y="1292607"/>
                      <a:pt x="1803100" y="1303986"/>
                      <a:pt x="1815037" y="1314614"/>
                    </a:cubicBezTo>
                    <a:cubicBezTo>
                      <a:pt x="1836116" y="1333614"/>
                      <a:pt x="1858162" y="1350361"/>
                      <a:pt x="1880745" y="1362599"/>
                    </a:cubicBezTo>
                    <a:cubicBezTo>
                      <a:pt x="1884080" y="1364638"/>
                      <a:pt x="1888489" y="1363457"/>
                      <a:pt x="1890424" y="1360022"/>
                    </a:cubicBezTo>
                    <a:cubicBezTo>
                      <a:pt x="1892360" y="1356587"/>
                      <a:pt x="1891284" y="1352293"/>
                      <a:pt x="1887843" y="1350361"/>
                    </a:cubicBezTo>
                    <a:cubicBezTo>
                      <a:pt x="1872035" y="1340592"/>
                      <a:pt x="1856764" y="1328247"/>
                      <a:pt x="1841815" y="1314721"/>
                    </a:cubicBezTo>
                    <a:cubicBezTo>
                      <a:pt x="1824932" y="1299585"/>
                      <a:pt x="1808800" y="1282731"/>
                      <a:pt x="1792992" y="1266199"/>
                    </a:cubicBezTo>
                    <a:cubicBezTo>
                      <a:pt x="1776215" y="1248702"/>
                      <a:pt x="1759761" y="1231633"/>
                      <a:pt x="1744490" y="1216175"/>
                    </a:cubicBezTo>
                    <a:cubicBezTo>
                      <a:pt x="1735565" y="1207265"/>
                      <a:pt x="1724273" y="1195671"/>
                      <a:pt x="1715777" y="1184722"/>
                    </a:cubicBezTo>
                    <a:cubicBezTo>
                      <a:pt x="1712336" y="1180320"/>
                      <a:pt x="1709970" y="1176348"/>
                      <a:pt x="1708034" y="1172376"/>
                    </a:cubicBezTo>
                    <a:cubicBezTo>
                      <a:pt x="1723950" y="1179139"/>
                      <a:pt x="1739866" y="1186010"/>
                      <a:pt x="1755783" y="1192665"/>
                    </a:cubicBezTo>
                    <a:cubicBezTo>
                      <a:pt x="1870314" y="1240221"/>
                      <a:pt x="1985706" y="1285737"/>
                      <a:pt x="2102281" y="1328677"/>
                    </a:cubicBezTo>
                    <a:close/>
                    <a:moveTo>
                      <a:pt x="1550378" y="1084029"/>
                    </a:moveTo>
                    <a:lnTo>
                      <a:pt x="1550809" y="1084672"/>
                    </a:lnTo>
                    <a:lnTo>
                      <a:pt x="1550809" y="1084672"/>
                    </a:lnTo>
                    <a:cubicBezTo>
                      <a:pt x="1550701" y="1084672"/>
                      <a:pt x="1550593" y="1084565"/>
                      <a:pt x="1550486" y="1084458"/>
                    </a:cubicBezTo>
                    <a:cubicBezTo>
                      <a:pt x="1550378" y="1084350"/>
                      <a:pt x="1550378" y="1084243"/>
                      <a:pt x="1550378" y="1084029"/>
                    </a:cubicBezTo>
                    <a:close/>
                    <a:moveTo>
                      <a:pt x="1591567" y="867398"/>
                    </a:moveTo>
                    <a:cubicBezTo>
                      <a:pt x="1591674" y="867398"/>
                      <a:pt x="1591674" y="867291"/>
                      <a:pt x="1591567" y="867398"/>
                    </a:cubicBezTo>
                    <a:cubicBezTo>
                      <a:pt x="1592427" y="867291"/>
                      <a:pt x="1593287" y="867184"/>
                      <a:pt x="1593287" y="867720"/>
                    </a:cubicBezTo>
                    <a:cubicBezTo>
                      <a:pt x="1593502" y="868687"/>
                      <a:pt x="1592212" y="867720"/>
                      <a:pt x="1591567" y="867398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11287451" y="18158406"/>
                <a:ext cx="247876" cy="244516"/>
              </a:xfrm>
              <a:custGeom>
                <a:avLst/>
                <a:gdLst/>
                <a:ahLst/>
                <a:cxnLst/>
                <a:rect l="l" t="t" r="r" b="b"/>
                <a:pathLst>
                  <a:path w="247876" h="244516" extrusionOk="0">
                    <a:moveTo>
                      <a:pt x="226264" y="192393"/>
                    </a:moveTo>
                    <a:cubicBezTo>
                      <a:pt x="187656" y="247678"/>
                      <a:pt x="110442" y="261096"/>
                      <a:pt x="53982" y="222451"/>
                    </a:cubicBezTo>
                    <a:cubicBezTo>
                      <a:pt x="-2477" y="183805"/>
                      <a:pt x="-16995" y="107480"/>
                      <a:pt x="21613" y="52196"/>
                    </a:cubicBezTo>
                    <a:cubicBezTo>
                      <a:pt x="60220" y="-3089"/>
                      <a:pt x="137435" y="-16615"/>
                      <a:pt x="193894" y="22030"/>
                    </a:cubicBezTo>
                    <a:cubicBezTo>
                      <a:pt x="250353" y="60783"/>
                      <a:pt x="264871" y="137109"/>
                      <a:pt x="226264" y="192393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7911726" y="16674063"/>
                <a:ext cx="2179822" cy="3588643"/>
              </a:xfrm>
              <a:custGeom>
                <a:avLst/>
                <a:gdLst/>
                <a:ahLst/>
                <a:cxnLst/>
                <a:rect l="l" t="t" r="r" b="b"/>
                <a:pathLst>
                  <a:path w="2179822" h="3588643" extrusionOk="0">
                    <a:moveTo>
                      <a:pt x="312944" y="3177368"/>
                    </a:moveTo>
                    <a:lnTo>
                      <a:pt x="323483" y="3178441"/>
                    </a:lnTo>
                    <a:cubicBezTo>
                      <a:pt x="289392" y="3299424"/>
                      <a:pt x="300577" y="3431356"/>
                      <a:pt x="204542" y="3530653"/>
                    </a:cubicBezTo>
                    <a:cubicBezTo>
                      <a:pt x="169484" y="3566830"/>
                      <a:pt x="106679" y="3608696"/>
                      <a:pt x="55705" y="3577994"/>
                    </a:cubicBezTo>
                    <a:cubicBezTo>
                      <a:pt x="-85712" y="3492974"/>
                      <a:pt x="77213" y="3303932"/>
                      <a:pt x="157762" y="3250794"/>
                    </a:cubicBezTo>
                    <a:cubicBezTo>
                      <a:pt x="189701" y="3229754"/>
                      <a:pt x="223900" y="3212041"/>
                      <a:pt x="258850" y="3196369"/>
                    </a:cubicBezTo>
                    <a:cubicBezTo>
                      <a:pt x="270142" y="3191216"/>
                      <a:pt x="281649" y="3186493"/>
                      <a:pt x="293694" y="3183165"/>
                    </a:cubicBezTo>
                    <a:cubicBezTo>
                      <a:pt x="300146" y="3181340"/>
                      <a:pt x="319181" y="3174792"/>
                      <a:pt x="312944" y="3177368"/>
                    </a:cubicBezTo>
                    <a:close/>
                    <a:moveTo>
                      <a:pt x="578678" y="1398704"/>
                    </a:moveTo>
                    <a:cubicBezTo>
                      <a:pt x="527274" y="1375302"/>
                      <a:pt x="464685" y="1405360"/>
                      <a:pt x="425109" y="1438638"/>
                    </a:cubicBezTo>
                    <a:cubicBezTo>
                      <a:pt x="330903" y="1517754"/>
                      <a:pt x="287134" y="1654731"/>
                      <a:pt x="267561" y="1771957"/>
                    </a:cubicBezTo>
                    <a:cubicBezTo>
                      <a:pt x="259926" y="1818224"/>
                      <a:pt x="257022" y="1865028"/>
                      <a:pt x="261431" y="1911725"/>
                    </a:cubicBezTo>
                    <a:cubicBezTo>
                      <a:pt x="262399" y="1921171"/>
                      <a:pt x="278961" y="1987620"/>
                      <a:pt x="276272" y="1975812"/>
                    </a:cubicBezTo>
                    <a:lnTo>
                      <a:pt x="290790" y="1985259"/>
                    </a:lnTo>
                    <a:cubicBezTo>
                      <a:pt x="366069" y="1831964"/>
                      <a:pt x="542652" y="1764120"/>
                      <a:pt x="613307" y="1609323"/>
                    </a:cubicBezTo>
                    <a:cubicBezTo>
                      <a:pt x="641805" y="1546846"/>
                      <a:pt x="656969" y="1434237"/>
                      <a:pt x="578678" y="1398704"/>
                    </a:cubicBezTo>
                    <a:close/>
                    <a:moveTo>
                      <a:pt x="2021024" y="1805449"/>
                    </a:moveTo>
                    <a:cubicBezTo>
                      <a:pt x="1909181" y="1903781"/>
                      <a:pt x="1896276" y="2148107"/>
                      <a:pt x="1938970" y="2278107"/>
                    </a:cubicBezTo>
                    <a:cubicBezTo>
                      <a:pt x="1953058" y="2321153"/>
                      <a:pt x="1989729" y="2405637"/>
                      <a:pt x="2039306" y="2421847"/>
                    </a:cubicBezTo>
                    <a:lnTo>
                      <a:pt x="2057157" y="2388246"/>
                    </a:lnTo>
                    <a:cubicBezTo>
                      <a:pt x="2070815" y="2297966"/>
                      <a:pt x="2120177" y="2217884"/>
                      <a:pt x="2147707" y="2131468"/>
                    </a:cubicBezTo>
                    <a:cubicBezTo>
                      <a:pt x="2162010" y="2086489"/>
                      <a:pt x="2174915" y="2040436"/>
                      <a:pt x="2179325" y="1993203"/>
                    </a:cubicBezTo>
                    <a:cubicBezTo>
                      <a:pt x="2185669" y="1924392"/>
                      <a:pt x="2131253" y="1708621"/>
                      <a:pt x="2021024" y="1805449"/>
                    </a:cubicBezTo>
                    <a:close/>
                    <a:moveTo>
                      <a:pt x="830541" y="10469"/>
                    </a:moveTo>
                    <a:cubicBezTo>
                      <a:pt x="663098" y="98817"/>
                      <a:pt x="931199" y="326074"/>
                      <a:pt x="990670" y="390162"/>
                    </a:cubicBezTo>
                    <a:cubicBezTo>
                      <a:pt x="1007016" y="407874"/>
                      <a:pt x="1081757" y="480013"/>
                      <a:pt x="1068529" y="503200"/>
                    </a:cubicBezTo>
                    <a:lnTo>
                      <a:pt x="1104556" y="462515"/>
                    </a:lnTo>
                    <a:cubicBezTo>
                      <a:pt x="1062507" y="331012"/>
                      <a:pt x="1070788" y="196826"/>
                      <a:pt x="987013" y="77776"/>
                    </a:cubicBezTo>
                    <a:cubicBezTo>
                      <a:pt x="952600" y="28933"/>
                      <a:pt x="893129" y="-22595"/>
                      <a:pt x="830541" y="10469"/>
                    </a:cubicBezTo>
                    <a:close/>
                  </a:path>
                </a:pathLst>
              </a:custGeom>
              <a:solidFill>
                <a:srgbClr val="020C1C">
                  <a:alpha val="7819"/>
                </a:srgbClr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8" name="Google Shape;468;p4"/>
          <p:cNvGrpSpPr/>
          <p:nvPr/>
        </p:nvGrpSpPr>
        <p:grpSpPr>
          <a:xfrm>
            <a:off x="3577607" y="745688"/>
            <a:ext cx="2090806" cy="940669"/>
            <a:chOff x="3577607" y="745688"/>
            <a:chExt cx="2090806" cy="940669"/>
          </a:xfrm>
        </p:grpSpPr>
        <p:sp>
          <p:nvSpPr>
            <p:cNvPr id="469" name="Google Shape;469;p4"/>
            <p:cNvSpPr/>
            <p:nvPr/>
          </p:nvSpPr>
          <p:spPr>
            <a:xfrm>
              <a:off x="5064220" y="1412259"/>
              <a:ext cx="309234" cy="164559"/>
            </a:xfrm>
            <a:custGeom>
              <a:avLst/>
              <a:gdLst/>
              <a:ahLst/>
              <a:cxnLst/>
              <a:rect l="l" t="t" r="r" b="b"/>
              <a:pathLst>
                <a:path w="618468" h="329119" extrusionOk="0">
                  <a:moveTo>
                    <a:pt x="120314" y="138711"/>
                  </a:moveTo>
                  <a:cubicBezTo>
                    <a:pt x="92060" y="148994"/>
                    <a:pt x="31940" y="160054"/>
                    <a:pt x="1765" y="164990"/>
                  </a:cubicBezTo>
                  <a:cubicBezTo>
                    <a:pt x="-383" y="165355"/>
                    <a:pt x="805" y="163847"/>
                    <a:pt x="1537" y="163710"/>
                  </a:cubicBezTo>
                  <a:lnTo>
                    <a:pt x="73" y="155529"/>
                  </a:lnTo>
                  <a:cubicBezTo>
                    <a:pt x="-2715" y="82359"/>
                    <a:pt x="74413" y="39261"/>
                    <a:pt x="142945" y="15267"/>
                  </a:cubicBezTo>
                  <a:cubicBezTo>
                    <a:pt x="167862" y="6492"/>
                    <a:pt x="194379" y="642"/>
                    <a:pt x="221673" y="2"/>
                  </a:cubicBezTo>
                  <a:cubicBezTo>
                    <a:pt x="222450" y="-44"/>
                    <a:pt x="246453" y="733"/>
                    <a:pt x="246224" y="1647"/>
                  </a:cubicBezTo>
                  <a:cubicBezTo>
                    <a:pt x="245904" y="2881"/>
                    <a:pt x="237858" y="6446"/>
                    <a:pt x="236577" y="7452"/>
                  </a:cubicBezTo>
                  <a:cubicBezTo>
                    <a:pt x="229857" y="12844"/>
                    <a:pt x="224690" y="19746"/>
                    <a:pt x="220896" y="27012"/>
                  </a:cubicBezTo>
                  <a:cubicBezTo>
                    <a:pt x="213855" y="40540"/>
                    <a:pt x="210335" y="55348"/>
                    <a:pt x="203248" y="68876"/>
                  </a:cubicBezTo>
                  <a:cubicBezTo>
                    <a:pt x="186424" y="100869"/>
                    <a:pt x="157484" y="125183"/>
                    <a:pt x="120314" y="138711"/>
                  </a:cubicBezTo>
                  <a:close/>
                  <a:moveTo>
                    <a:pt x="319649" y="296706"/>
                  </a:moveTo>
                  <a:cubicBezTo>
                    <a:pt x="310322" y="283681"/>
                    <a:pt x="304287" y="269010"/>
                    <a:pt x="294915" y="256030"/>
                  </a:cubicBezTo>
                  <a:cubicBezTo>
                    <a:pt x="272695" y="225272"/>
                    <a:pt x="239823" y="203655"/>
                    <a:pt x="200642" y="193966"/>
                  </a:cubicBezTo>
                  <a:cubicBezTo>
                    <a:pt x="170879" y="186562"/>
                    <a:pt x="109388" y="181809"/>
                    <a:pt x="78619" y="180072"/>
                  </a:cubicBezTo>
                  <a:cubicBezTo>
                    <a:pt x="76379" y="179935"/>
                    <a:pt x="77887" y="181352"/>
                    <a:pt x="78619" y="181397"/>
                  </a:cubicBezTo>
                  <a:lnTo>
                    <a:pt x="78573" y="189898"/>
                  </a:lnTo>
                  <a:cubicBezTo>
                    <a:pt x="88494" y="264668"/>
                    <a:pt x="172388" y="300134"/>
                    <a:pt x="244487" y="317135"/>
                  </a:cubicBezTo>
                  <a:cubicBezTo>
                    <a:pt x="270684" y="323305"/>
                    <a:pt x="297978" y="326367"/>
                    <a:pt x="325089" y="324128"/>
                  </a:cubicBezTo>
                  <a:cubicBezTo>
                    <a:pt x="325867" y="324036"/>
                    <a:pt x="349503" y="320655"/>
                    <a:pt x="349137" y="319786"/>
                  </a:cubicBezTo>
                  <a:cubicBezTo>
                    <a:pt x="348589" y="318552"/>
                    <a:pt x="340039" y="315810"/>
                    <a:pt x="338576" y="314896"/>
                  </a:cubicBezTo>
                  <a:cubicBezTo>
                    <a:pt x="331033" y="310143"/>
                    <a:pt x="324678" y="303653"/>
                    <a:pt x="319649" y="296706"/>
                  </a:cubicBezTo>
                  <a:close/>
                  <a:moveTo>
                    <a:pt x="609598" y="323031"/>
                  </a:moveTo>
                  <a:cubicBezTo>
                    <a:pt x="603380" y="318187"/>
                    <a:pt x="598442" y="312062"/>
                    <a:pt x="594785" y="305710"/>
                  </a:cubicBezTo>
                  <a:cubicBezTo>
                    <a:pt x="587881" y="293827"/>
                    <a:pt x="584132" y="280893"/>
                    <a:pt x="577183" y="269010"/>
                  </a:cubicBezTo>
                  <a:cubicBezTo>
                    <a:pt x="560770" y="240903"/>
                    <a:pt x="533887" y="219102"/>
                    <a:pt x="500101" y="206488"/>
                  </a:cubicBezTo>
                  <a:cubicBezTo>
                    <a:pt x="474407" y="196891"/>
                    <a:pt x="420230" y="185739"/>
                    <a:pt x="393073" y="180712"/>
                  </a:cubicBezTo>
                  <a:cubicBezTo>
                    <a:pt x="391061" y="180346"/>
                    <a:pt x="392250" y="181717"/>
                    <a:pt x="392936" y="181809"/>
                  </a:cubicBezTo>
                  <a:lnTo>
                    <a:pt x="391930" y="188847"/>
                  </a:lnTo>
                  <a:cubicBezTo>
                    <a:pt x="392616" y="252100"/>
                    <a:pt x="463389" y="291359"/>
                    <a:pt x="525658" y="313890"/>
                  </a:cubicBezTo>
                  <a:cubicBezTo>
                    <a:pt x="548289" y="322071"/>
                    <a:pt x="572246" y="327830"/>
                    <a:pt x="596614" y="329110"/>
                  </a:cubicBezTo>
                  <a:cubicBezTo>
                    <a:pt x="597299" y="329155"/>
                    <a:pt x="618696" y="329064"/>
                    <a:pt x="618467" y="328287"/>
                  </a:cubicBezTo>
                  <a:cubicBezTo>
                    <a:pt x="618147" y="327236"/>
                    <a:pt x="610786" y="323945"/>
                    <a:pt x="609598" y="323031"/>
                  </a:cubicBezTo>
                  <a:close/>
                  <a:moveTo>
                    <a:pt x="461651" y="99817"/>
                  </a:moveTo>
                  <a:cubicBezTo>
                    <a:pt x="471892" y="86426"/>
                    <a:pt x="478933" y="71116"/>
                    <a:pt x="489174" y="57725"/>
                  </a:cubicBezTo>
                  <a:cubicBezTo>
                    <a:pt x="494660" y="50549"/>
                    <a:pt x="501427" y="43877"/>
                    <a:pt x="509336" y="39124"/>
                  </a:cubicBezTo>
                  <a:cubicBezTo>
                    <a:pt x="510845" y="38255"/>
                    <a:pt x="519577" y="35650"/>
                    <a:pt x="520217" y="34416"/>
                  </a:cubicBezTo>
                  <a:cubicBezTo>
                    <a:pt x="520674" y="33457"/>
                    <a:pt x="497266" y="29023"/>
                    <a:pt x="496489" y="28932"/>
                  </a:cubicBezTo>
                  <a:cubicBezTo>
                    <a:pt x="469561" y="25550"/>
                    <a:pt x="442084" y="27789"/>
                    <a:pt x="415476" y="33411"/>
                  </a:cubicBezTo>
                  <a:cubicBezTo>
                    <a:pt x="342325" y="48767"/>
                    <a:pt x="256054" y="83227"/>
                    <a:pt x="240966" y="161882"/>
                  </a:cubicBezTo>
                  <a:lnTo>
                    <a:pt x="240418" y="170886"/>
                  </a:lnTo>
                  <a:cubicBezTo>
                    <a:pt x="239686" y="170886"/>
                    <a:pt x="238086" y="172348"/>
                    <a:pt x="240326" y="172302"/>
                  </a:cubicBezTo>
                  <a:cubicBezTo>
                    <a:pt x="271141" y="171571"/>
                    <a:pt x="332907" y="168738"/>
                    <a:pt x="363173" y="162019"/>
                  </a:cubicBezTo>
                  <a:cubicBezTo>
                    <a:pt x="402994" y="153153"/>
                    <a:pt x="437283" y="131535"/>
                    <a:pt x="461651" y="9981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4819766" y="1440028"/>
              <a:ext cx="666779" cy="111314"/>
            </a:xfrm>
            <a:custGeom>
              <a:avLst/>
              <a:gdLst/>
              <a:ahLst/>
              <a:cxnLst/>
              <a:rect l="l" t="t" r="r" b="b"/>
              <a:pathLst>
                <a:path w="1333559" h="222628" extrusionOk="0">
                  <a:moveTo>
                    <a:pt x="1332633" y="119691"/>
                  </a:moveTo>
                  <a:cubicBezTo>
                    <a:pt x="1332267" y="120284"/>
                    <a:pt x="1330209" y="122661"/>
                    <a:pt x="1325409" y="123301"/>
                  </a:cubicBezTo>
                  <a:cubicBezTo>
                    <a:pt x="1321523" y="123804"/>
                    <a:pt x="1313202" y="124398"/>
                    <a:pt x="1301910" y="124992"/>
                  </a:cubicBezTo>
                  <a:cubicBezTo>
                    <a:pt x="1237812" y="128420"/>
                    <a:pt x="1074869" y="132716"/>
                    <a:pt x="1071075" y="132853"/>
                  </a:cubicBezTo>
                  <a:cubicBezTo>
                    <a:pt x="1067052" y="133036"/>
                    <a:pt x="1001993" y="133447"/>
                    <a:pt x="905252" y="133447"/>
                  </a:cubicBezTo>
                  <a:lnTo>
                    <a:pt x="940959" y="153602"/>
                  </a:lnTo>
                  <a:cubicBezTo>
                    <a:pt x="949508" y="158675"/>
                    <a:pt x="958195" y="163474"/>
                    <a:pt x="966790" y="168456"/>
                  </a:cubicBezTo>
                  <a:cubicBezTo>
                    <a:pt x="979637" y="175997"/>
                    <a:pt x="992393" y="183629"/>
                    <a:pt x="1005423" y="190987"/>
                  </a:cubicBezTo>
                  <a:cubicBezTo>
                    <a:pt x="1014658" y="196243"/>
                    <a:pt x="1023893" y="201499"/>
                    <a:pt x="1033403" y="206572"/>
                  </a:cubicBezTo>
                  <a:cubicBezTo>
                    <a:pt x="1036740" y="208171"/>
                    <a:pt x="1038157" y="212193"/>
                    <a:pt x="1036511" y="215575"/>
                  </a:cubicBezTo>
                  <a:cubicBezTo>
                    <a:pt x="1034911" y="218912"/>
                    <a:pt x="1030888" y="220329"/>
                    <a:pt x="1027505" y="218683"/>
                  </a:cubicBezTo>
                  <a:cubicBezTo>
                    <a:pt x="1010817" y="211371"/>
                    <a:pt x="994450" y="203875"/>
                    <a:pt x="978540" y="195649"/>
                  </a:cubicBezTo>
                  <a:cubicBezTo>
                    <a:pt x="970539" y="191490"/>
                    <a:pt x="962584" y="187194"/>
                    <a:pt x="954857" y="182624"/>
                  </a:cubicBezTo>
                  <a:cubicBezTo>
                    <a:pt x="947040" y="178099"/>
                    <a:pt x="939496" y="173209"/>
                    <a:pt x="931907" y="168319"/>
                  </a:cubicBezTo>
                  <a:lnTo>
                    <a:pt x="881936" y="135047"/>
                  </a:lnTo>
                  <a:cubicBezTo>
                    <a:pt x="881341" y="134681"/>
                    <a:pt x="881204" y="133950"/>
                    <a:pt x="880747" y="133447"/>
                  </a:cubicBezTo>
                  <a:cubicBezTo>
                    <a:pt x="823782" y="133401"/>
                    <a:pt x="757855" y="133173"/>
                    <a:pt x="687585" y="132670"/>
                  </a:cubicBezTo>
                  <a:cubicBezTo>
                    <a:pt x="663400" y="132487"/>
                    <a:pt x="638071" y="132213"/>
                    <a:pt x="613109" y="131985"/>
                  </a:cubicBezTo>
                  <a:cubicBezTo>
                    <a:pt x="614298" y="132624"/>
                    <a:pt x="615486" y="133219"/>
                    <a:pt x="616081" y="133584"/>
                  </a:cubicBezTo>
                  <a:lnTo>
                    <a:pt x="646667" y="151637"/>
                  </a:lnTo>
                  <a:cubicBezTo>
                    <a:pt x="653981" y="156070"/>
                    <a:pt x="661342" y="160412"/>
                    <a:pt x="668611" y="164982"/>
                  </a:cubicBezTo>
                  <a:cubicBezTo>
                    <a:pt x="673412" y="167999"/>
                    <a:pt x="678212" y="171061"/>
                    <a:pt x="682967" y="174214"/>
                  </a:cubicBezTo>
                  <a:cubicBezTo>
                    <a:pt x="700798" y="186006"/>
                    <a:pt x="718308" y="198208"/>
                    <a:pt x="736093" y="210183"/>
                  </a:cubicBezTo>
                  <a:cubicBezTo>
                    <a:pt x="739247" y="212148"/>
                    <a:pt x="740207" y="216307"/>
                    <a:pt x="738196" y="219460"/>
                  </a:cubicBezTo>
                  <a:cubicBezTo>
                    <a:pt x="736230" y="222614"/>
                    <a:pt x="732069" y="223573"/>
                    <a:pt x="728915" y="221608"/>
                  </a:cubicBezTo>
                  <a:cubicBezTo>
                    <a:pt x="710399" y="210868"/>
                    <a:pt x="691791" y="200356"/>
                    <a:pt x="673412" y="189388"/>
                  </a:cubicBezTo>
                  <a:cubicBezTo>
                    <a:pt x="668520" y="186463"/>
                    <a:pt x="663674" y="183446"/>
                    <a:pt x="658828" y="180430"/>
                  </a:cubicBezTo>
                  <a:cubicBezTo>
                    <a:pt x="651604" y="175814"/>
                    <a:pt x="644518" y="171061"/>
                    <a:pt x="637385" y="166399"/>
                  </a:cubicBezTo>
                  <a:lnTo>
                    <a:pt x="607806" y="146290"/>
                  </a:lnTo>
                  <a:cubicBezTo>
                    <a:pt x="604376" y="143867"/>
                    <a:pt x="590432" y="135687"/>
                    <a:pt x="586272" y="132259"/>
                  </a:cubicBezTo>
                  <a:cubicBezTo>
                    <a:pt x="585997" y="132030"/>
                    <a:pt x="586089" y="131939"/>
                    <a:pt x="585860" y="131710"/>
                  </a:cubicBezTo>
                  <a:cubicBezTo>
                    <a:pt x="534747" y="131162"/>
                    <a:pt x="483176" y="130431"/>
                    <a:pt x="432108" y="129517"/>
                  </a:cubicBezTo>
                  <a:cubicBezTo>
                    <a:pt x="255404" y="126409"/>
                    <a:pt x="89399" y="121244"/>
                    <a:pt x="6236" y="114572"/>
                  </a:cubicBezTo>
                  <a:cubicBezTo>
                    <a:pt x="2533" y="114298"/>
                    <a:pt x="-256" y="111052"/>
                    <a:pt x="19" y="107351"/>
                  </a:cubicBezTo>
                  <a:cubicBezTo>
                    <a:pt x="293" y="103649"/>
                    <a:pt x="3539" y="100861"/>
                    <a:pt x="7242" y="101135"/>
                  </a:cubicBezTo>
                  <a:cubicBezTo>
                    <a:pt x="73306" y="105797"/>
                    <a:pt x="191626" y="108585"/>
                    <a:pt x="325994" y="110641"/>
                  </a:cubicBezTo>
                  <a:cubicBezTo>
                    <a:pt x="374090" y="111372"/>
                    <a:pt x="424198" y="111967"/>
                    <a:pt x="474763" y="112515"/>
                  </a:cubicBezTo>
                  <a:cubicBezTo>
                    <a:pt x="482764" y="101729"/>
                    <a:pt x="491177" y="91035"/>
                    <a:pt x="501235" y="81071"/>
                  </a:cubicBezTo>
                  <a:cubicBezTo>
                    <a:pt x="512665" y="69737"/>
                    <a:pt x="525191" y="58905"/>
                    <a:pt x="538770" y="48942"/>
                  </a:cubicBezTo>
                  <a:cubicBezTo>
                    <a:pt x="549239" y="41310"/>
                    <a:pt x="560349" y="34180"/>
                    <a:pt x="571779" y="27462"/>
                  </a:cubicBezTo>
                  <a:cubicBezTo>
                    <a:pt x="588603" y="17590"/>
                    <a:pt x="606297" y="8861"/>
                    <a:pt x="624036" y="725"/>
                  </a:cubicBezTo>
                  <a:cubicBezTo>
                    <a:pt x="627373" y="-966"/>
                    <a:pt x="631442" y="405"/>
                    <a:pt x="633088" y="3742"/>
                  </a:cubicBezTo>
                  <a:cubicBezTo>
                    <a:pt x="634734" y="7032"/>
                    <a:pt x="633408" y="11100"/>
                    <a:pt x="630071" y="12745"/>
                  </a:cubicBezTo>
                  <a:cubicBezTo>
                    <a:pt x="609909" y="23623"/>
                    <a:pt x="590204" y="35734"/>
                    <a:pt x="571322" y="48485"/>
                  </a:cubicBezTo>
                  <a:cubicBezTo>
                    <a:pt x="564967" y="52781"/>
                    <a:pt x="558749" y="57123"/>
                    <a:pt x="552577" y="61510"/>
                  </a:cubicBezTo>
                  <a:cubicBezTo>
                    <a:pt x="546359" y="65944"/>
                    <a:pt x="540233" y="70377"/>
                    <a:pt x="534290" y="74947"/>
                  </a:cubicBezTo>
                  <a:cubicBezTo>
                    <a:pt x="518836" y="86739"/>
                    <a:pt x="505121" y="99444"/>
                    <a:pt x="492685" y="112698"/>
                  </a:cubicBezTo>
                  <a:cubicBezTo>
                    <a:pt x="536621" y="113155"/>
                    <a:pt x="580740" y="113566"/>
                    <a:pt x="623898" y="113932"/>
                  </a:cubicBezTo>
                  <a:cubicBezTo>
                    <a:pt x="656587" y="114206"/>
                    <a:pt x="688591" y="114526"/>
                    <a:pt x="719771" y="114800"/>
                  </a:cubicBezTo>
                  <a:cubicBezTo>
                    <a:pt x="732664" y="109316"/>
                    <a:pt x="744825" y="103786"/>
                    <a:pt x="755935" y="98347"/>
                  </a:cubicBezTo>
                  <a:cubicBezTo>
                    <a:pt x="772805" y="90120"/>
                    <a:pt x="787892" y="81894"/>
                    <a:pt x="802248" y="74079"/>
                  </a:cubicBezTo>
                  <a:cubicBezTo>
                    <a:pt x="810706" y="69463"/>
                    <a:pt x="818889" y="65030"/>
                    <a:pt x="826982" y="60779"/>
                  </a:cubicBezTo>
                  <a:cubicBezTo>
                    <a:pt x="839737" y="54015"/>
                    <a:pt x="852310" y="47708"/>
                    <a:pt x="865157" y="41858"/>
                  </a:cubicBezTo>
                  <a:cubicBezTo>
                    <a:pt x="878461" y="35780"/>
                    <a:pt x="892131" y="30341"/>
                    <a:pt x="906853" y="25496"/>
                  </a:cubicBezTo>
                  <a:cubicBezTo>
                    <a:pt x="910327" y="24217"/>
                    <a:pt x="914213" y="25999"/>
                    <a:pt x="915493" y="29518"/>
                  </a:cubicBezTo>
                  <a:cubicBezTo>
                    <a:pt x="916728" y="32992"/>
                    <a:pt x="914945" y="36876"/>
                    <a:pt x="911470" y="38156"/>
                  </a:cubicBezTo>
                  <a:cubicBezTo>
                    <a:pt x="893823" y="45149"/>
                    <a:pt x="878004" y="53238"/>
                    <a:pt x="862322" y="61739"/>
                  </a:cubicBezTo>
                  <a:cubicBezTo>
                    <a:pt x="851670" y="67498"/>
                    <a:pt x="841155" y="73530"/>
                    <a:pt x="830228" y="79609"/>
                  </a:cubicBezTo>
                  <a:cubicBezTo>
                    <a:pt x="823141" y="83494"/>
                    <a:pt x="815918" y="87424"/>
                    <a:pt x="808466" y="91309"/>
                  </a:cubicBezTo>
                  <a:cubicBezTo>
                    <a:pt x="797905" y="96793"/>
                    <a:pt x="786795" y="102232"/>
                    <a:pt x="774908" y="107625"/>
                  </a:cubicBezTo>
                  <a:cubicBezTo>
                    <a:pt x="769239" y="110184"/>
                    <a:pt x="763021" y="112652"/>
                    <a:pt x="756986" y="115166"/>
                  </a:cubicBezTo>
                  <a:cubicBezTo>
                    <a:pt x="772256" y="115303"/>
                    <a:pt x="788075" y="115440"/>
                    <a:pt x="802659" y="115577"/>
                  </a:cubicBezTo>
                  <a:cubicBezTo>
                    <a:pt x="953532" y="116857"/>
                    <a:pt x="1065223" y="117497"/>
                    <a:pt x="1070526" y="117314"/>
                  </a:cubicBezTo>
                  <a:cubicBezTo>
                    <a:pt x="1074367" y="117223"/>
                    <a:pt x="1237172" y="114572"/>
                    <a:pt x="1301270" y="111830"/>
                  </a:cubicBezTo>
                  <a:cubicBezTo>
                    <a:pt x="1312105" y="111372"/>
                    <a:pt x="1320060" y="110915"/>
                    <a:pt x="1323809" y="110458"/>
                  </a:cubicBezTo>
                  <a:cubicBezTo>
                    <a:pt x="1324083" y="110458"/>
                    <a:pt x="1324449" y="110367"/>
                    <a:pt x="1324678" y="110367"/>
                  </a:cubicBezTo>
                  <a:cubicBezTo>
                    <a:pt x="1326506" y="109636"/>
                    <a:pt x="1328655" y="109727"/>
                    <a:pt x="1330484" y="110824"/>
                  </a:cubicBezTo>
                  <a:cubicBezTo>
                    <a:pt x="1333501" y="112698"/>
                    <a:pt x="1334461" y="116674"/>
                    <a:pt x="1332633" y="11969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5469543" y="1381357"/>
              <a:ext cx="198871" cy="144694"/>
            </a:xfrm>
            <a:custGeom>
              <a:avLst/>
              <a:gdLst/>
              <a:ahLst/>
              <a:cxnLst/>
              <a:rect l="l" t="t" r="r" b="b"/>
              <a:pathLst>
                <a:path w="397741" h="289389" extrusionOk="0">
                  <a:moveTo>
                    <a:pt x="15201" y="243523"/>
                  </a:moveTo>
                  <a:cubicBezTo>
                    <a:pt x="-12459" y="224693"/>
                    <a:pt x="5463" y="178579"/>
                    <a:pt x="8617" y="145536"/>
                  </a:cubicBezTo>
                  <a:cubicBezTo>
                    <a:pt x="11818" y="112218"/>
                    <a:pt x="-4961" y="72182"/>
                    <a:pt x="13738" y="40647"/>
                  </a:cubicBezTo>
                  <a:cubicBezTo>
                    <a:pt x="19315" y="31324"/>
                    <a:pt x="29145" y="25200"/>
                    <a:pt x="38380" y="18070"/>
                  </a:cubicBezTo>
                  <a:cubicBezTo>
                    <a:pt x="49627" y="9386"/>
                    <a:pt x="59822" y="2348"/>
                    <a:pt x="76373" y="520"/>
                  </a:cubicBezTo>
                  <a:cubicBezTo>
                    <a:pt x="92466" y="-1217"/>
                    <a:pt x="108422" y="1343"/>
                    <a:pt x="121269" y="9021"/>
                  </a:cubicBezTo>
                  <a:cubicBezTo>
                    <a:pt x="127075" y="12540"/>
                    <a:pt x="133658" y="20858"/>
                    <a:pt x="141385" y="21772"/>
                  </a:cubicBezTo>
                  <a:cubicBezTo>
                    <a:pt x="151397" y="23006"/>
                    <a:pt x="164153" y="13591"/>
                    <a:pt x="172611" y="10483"/>
                  </a:cubicBezTo>
                  <a:cubicBezTo>
                    <a:pt x="192590" y="3171"/>
                    <a:pt x="215358" y="5593"/>
                    <a:pt x="231634" y="17384"/>
                  </a:cubicBezTo>
                  <a:cubicBezTo>
                    <a:pt x="253350" y="33152"/>
                    <a:pt x="242332" y="61625"/>
                    <a:pt x="264277" y="75199"/>
                  </a:cubicBezTo>
                  <a:cubicBezTo>
                    <a:pt x="290063" y="91149"/>
                    <a:pt x="327689" y="76570"/>
                    <a:pt x="344377" y="105363"/>
                  </a:cubicBezTo>
                  <a:cubicBezTo>
                    <a:pt x="353383" y="120993"/>
                    <a:pt x="351783" y="137903"/>
                    <a:pt x="346434" y="154082"/>
                  </a:cubicBezTo>
                  <a:cubicBezTo>
                    <a:pt x="343142" y="163954"/>
                    <a:pt x="334639" y="178579"/>
                    <a:pt x="339531" y="188908"/>
                  </a:cubicBezTo>
                  <a:cubicBezTo>
                    <a:pt x="349177" y="209337"/>
                    <a:pt x="395856" y="208560"/>
                    <a:pt x="397685" y="232966"/>
                  </a:cubicBezTo>
                  <a:cubicBezTo>
                    <a:pt x="399468" y="257325"/>
                    <a:pt x="358961" y="268751"/>
                    <a:pt x="335050" y="275926"/>
                  </a:cubicBezTo>
                  <a:cubicBezTo>
                    <a:pt x="191173" y="318933"/>
                    <a:pt x="17852" y="245306"/>
                    <a:pt x="15201" y="243523"/>
                  </a:cubicBezTo>
                  <a:lnTo>
                    <a:pt x="15201" y="24352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5480716" y="1396209"/>
              <a:ext cx="154725" cy="114624"/>
            </a:xfrm>
            <a:custGeom>
              <a:avLst/>
              <a:gdLst/>
              <a:ahLst/>
              <a:cxnLst/>
              <a:rect l="l" t="t" r="r" b="b"/>
              <a:pathLst>
                <a:path w="309451" h="229247" extrusionOk="0">
                  <a:moveTo>
                    <a:pt x="296110" y="169393"/>
                  </a:moveTo>
                  <a:cubicBezTo>
                    <a:pt x="298533" y="171998"/>
                    <a:pt x="298351" y="176111"/>
                    <a:pt x="295699" y="178488"/>
                  </a:cubicBezTo>
                  <a:cubicBezTo>
                    <a:pt x="293733" y="180316"/>
                    <a:pt x="290898" y="180682"/>
                    <a:pt x="288613" y="179585"/>
                  </a:cubicBezTo>
                  <a:cubicBezTo>
                    <a:pt x="288658" y="179539"/>
                    <a:pt x="288658" y="179493"/>
                    <a:pt x="288658" y="179356"/>
                  </a:cubicBezTo>
                  <a:cubicBezTo>
                    <a:pt x="288704" y="178808"/>
                    <a:pt x="288247" y="178762"/>
                    <a:pt x="287515" y="178945"/>
                  </a:cubicBezTo>
                  <a:cubicBezTo>
                    <a:pt x="287195" y="178716"/>
                    <a:pt x="286875" y="178442"/>
                    <a:pt x="286601" y="178122"/>
                  </a:cubicBezTo>
                  <a:cubicBezTo>
                    <a:pt x="286784" y="178305"/>
                    <a:pt x="287104" y="178671"/>
                    <a:pt x="287424" y="178991"/>
                  </a:cubicBezTo>
                  <a:cubicBezTo>
                    <a:pt x="286098" y="179402"/>
                    <a:pt x="283949" y="180682"/>
                    <a:pt x="282395" y="181276"/>
                  </a:cubicBezTo>
                  <a:cubicBezTo>
                    <a:pt x="277183" y="183424"/>
                    <a:pt x="271742" y="186349"/>
                    <a:pt x="269639" y="187171"/>
                  </a:cubicBezTo>
                  <a:cubicBezTo>
                    <a:pt x="261181" y="190462"/>
                    <a:pt x="253592" y="191239"/>
                    <a:pt x="246597" y="190051"/>
                  </a:cubicBezTo>
                  <a:cubicBezTo>
                    <a:pt x="239053" y="188817"/>
                    <a:pt x="232150" y="185115"/>
                    <a:pt x="225612" y="179356"/>
                  </a:cubicBezTo>
                  <a:cubicBezTo>
                    <a:pt x="220811" y="175106"/>
                    <a:pt x="218205" y="170353"/>
                    <a:pt x="216605" y="165371"/>
                  </a:cubicBezTo>
                  <a:cubicBezTo>
                    <a:pt x="215234" y="161166"/>
                    <a:pt x="214776" y="156733"/>
                    <a:pt x="214228" y="152254"/>
                  </a:cubicBezTo>
                  <a:cubicBezTo>
                    <a:pt x="213725" y="147867"/>
                    <a:pt x="213359" y="143342"/>
                    <a:pt x="210662" y="139320"/>
                  </a:cubicBezTo>
                  <a:cubicBezTo>
                    <a:pt x="209245" y="137264"/>
                    <a:pt x="207324" y="135801"/>
                    <a:pt x="205175" y="134476"/>
                  </a:cubicBezTo>
                  <a:cubicBezTo>
                    <a:pt x="198501" y="130454"/>
                    <a:pt x="189814" y="128489"/>
                    <a:pt x="181950" y="125472"/>
                  </a:cubicBezTo>
                  <a:cubicBezTo>
                    <a:pt x="174955" y="122822"/>
                    <a:pt x="168555" y="119439"/>
                    <a:pt x="163617" y="114549"/>
                  </a:cubicBezTo>
                  <a:cubicBezTo>
                    <a:pt x="160691" y="111624"/>
                    <a:pt x="158588" y="108425"/>
                    <a:pt x="157079" y="105134"/>
                  </a:cubicBezTo>
                  <a:cubicBezTo>
                    <a:pt x="154930" y="100336"/>
                    <a:pt x="153970" y="95217"/>
                    <a:pt x="153056" y="90190"/>
                  </a:cubicBezTo>
                  <a:cubicBezTo>
                    <a:pt x="152279" y="85711"/>
                    <a:pt x="151867" y="81140"/>
                    <a:pt x="147935" y="77713"/>
                  </a:cubicBezTo>
                  <a:cubicBezTo>
                    <a:pt x="143135" y="73554"/>
                    <a:pt x="136551" y="72411"/>
                    <a:pt x="129739" y="71497"/>
                  </a:cubicBezTo>
                  <a:cubicBezTo>
                    <a:pt x="121053" y="70263"/>
                    <a:pt x="111955" y="69623"/>
                    <a:pt x="104091" y="67155"/>
                  </a:cubicBezTo>
                  <a:cubicBezTo>
                    <a:pt x="98971" y="65556"/>
                    <a:pt x="94262" y="63270"/>
                    <a:pt x="90330" y="59797"/>
                  </a:cubicBezTo>
                  <a:cubicBezTo>
                    <a:pt x="86398" y="56369"/>
                    <a:pt x="84341" y="52530"/>
                    <a:pt x="83380" y="48508"/>
                  </a:cubicBezTo>
                  <a:cubicBezTo>
                    <a:pt x="82603" y="45263"/>
                    <a:pt x="82557" y="41881"/>
                    <a:pt x="82649" y="38499"/>
                  </a:cubicBezTo>
                  <a:cubicBezTo>
                    <a:pt x="82740" y="35620"/>
                    <a:pt x="83243" y="32649"/>
                    <a:pt x="82100" y="29999"/>
                  </a:cubicBezTo>
                  <a:cubicBezTo>
                    <a:pt x="80774" y="27028"/>
                    <a:pt x="78031" y="24743"/>
                    <a:pt x="74831" y="22640"/>
                  </a:cubicBezTo>
                  <a:cubicBezTo>
                    <a:pt x="68979" y="18801"/>
                    <a:pt x="61801" y="15739"/>
                    <a:pt x="56040" y="12814"/>
                  </a:cubicBezTo>
                  <a:cubicBezTo>
                    <a:pt x="52703" y="11215"/>
                    <a:pt x="51240" y="7193"/>
                    <a:pt x="52886" y="3856"/>
                  </a:cubicBezTo>
                  <a:cubicBezTo>
                    <a:pt x="54486" y="474"/>
                    <a:pt x="58509" y="-942"/>
                    <a:pt x="61847" y="657"/>
                  </a:cubicBezTo>
                  <a:cubicBezTo>
                    <a:pt x="69436" y="4085"/>
                    <a:pt x="79083" y="7741"/>
                    <a:pt x="86078" y="12769"/>
                  </a:cubicBezTo>
                  <a:cubicBezTo>
                    <a:pt x="90375" y="15831"/>
                    <a:pt x="93713" y="19487"/>
                    <a:pt x="95770" y="23646"/>
                  </a:cubicBezTo>
                  <a:cubicBezTo>
                    <a:pt x="97416" y="27028"/>
                    <a:pt x="97965" y="30684"/>
                    <a:pt x="98148" y="34386"/>
                  </a:cubicBezTo>
                  <a:cubicBezTo>
                    <a:pt x="98285" y="37814"/>
                    <a:pt x="97873" y="41333"/>
                    <a:pt x="98788" y="44532"/>
                  </a:cubicBezTo>
                  <a:cubicBezTo>
                    <a:pt x="99062" y="45583"/>
                    <a:pt x="99702" y="46543"/>
                    <a:pt x="100799" y="47457"/>
                  </a:cubicBezTo>
                  <a:cubicBezTo>
                    <a:pt x="105783" y="51479"/>
                    <a:pt x="112595" y="52302"/>
                    <a:pt x="119590" y="53033"/>
                  </a:cubicBezTo>
                  <a:cubicBezTo>
                    <a:pt x="128368" y="53993"/>
                    <a:pt x="137512" y="54450"/>
                    <a:pt x="145512" y="56781"/>
                  </a:cubicBezTo>
                  <a:cubicBezTo>
                    <a:pt x="150724" y="58289"/>
                    <a:pt x="155479" y="60665"/>
                    <a:pt x="159594" y="64047"/>
                  </a:cubicBezTo>
                  <a:cubicBezTo>
                    <a:pt x="162931" y="66881"/>
                    <a:pt x="165217" y="69989"/>
                    <a:pt x="166954" y="73371"/>
                  </a:cubicBezTo>
                  <a:cubicBezTo>
                    <a:pt x="169332" y="78078"/>
                    <a:pt x="170338" y="83243"/>
                    <a:pt x="171298" y="88544"/>
                  </a:cubicBezTo>
                  <a:cubicBezTo>
                    <a:pt x="172121" y="93115"/>
                    <a:pt x="172669" y="97868"/>
                    <a:pt x="176510" y="101752"/>
                  </a:cubicBezTo>
                  <a:cubicBezTo>
                    <a:pt x="180579" y="105866"/>
                    <a:pt x="186431" y="108059"/>
                    <a:pt x="192374" y="110253"/>
                  </a:cubicBezTo>
                  <a:cubicBezTo>
                    <a:pt x="200101" y="113133"/>
                    <a:pt x="208010" y="115738"/>
                    <a:pt x="214319" y="119805"/>
                  </a:cubicBezTo>
                  <a:cubicBezTo>
                    <a:pt x="218571" y="122547"/>
                    <a:pt x="222183" y="125838"/>
                    <a:pt x="224835" y="130043"/>
                  </a:cubicBezTo>
                  <a:cubicBezTo>
                    <a:pt x="228401" y="135618"/>
                    <a:pt x="229727" y="141560"/>
                    <a:pt x="230321" y="147593"/>
                  </a:cubicBezTo>
                  <a:cubicBezTo>
                    <a:pt x="230778" y="152026"/>
                    <a:pt x="230778" y="156459"/>
                    <a:pt x="231967" y="160709"/>
                  </a:cubicBezTo>
                  <a:cubicBezTo>
                    <a:pt x="232698" y="163223"/>
                    <a:pt x="233841" y="165645"/>
                    <a:pt x="236173" y="167885"/>
                  </a:cubicBezTo>
                  <a:cubicBezTo>
                    <a:pt x="240242" y="171770"/>
                    <a:pt x="244494" y="174466"/>
                    <a:pt x="249340" y="175471"/>
                  </a:cubicBezTo>
                  <a:cubicBezTo>
                    <a:pt x="253958" y="176431"/>
                    <a:pt x="259078" y="175974"/>
                    <a:pt x="264839" y="174009"/>
                  </a:cubicBezTo>
                  <a:cubicBezTo>
                    <a:pt x="267993" y="172912"/>
                    <a:pt x="278554" y="167702"/>
                    <a:pt x="285229" y="166605"/>
                  </a:cubicBezTo>
                  <a:cubicBezTo>
                    <a:pt x="290304" y="165782"/>
                    <a:pt x="294144" y="167153"/>
                    <a:pt x="296110" y="169393"/>
                  </a:cubicBezTo>
                  <a:close/>
                  <a:moveTo>
                    <a:pt x="287424" y="178991"/>
                  </a:moveTo>
                  <a:cubicBezTo>
                    <a:pt x="287927" y="179448"/>
                    <a:pt x="288429" y="179859"/>
                    <a:pt x="288613" y="179585"/>
                  </a:cubicBezTo>
                  <a:cubicBezTo>
                    <a:pt x="288247" y="179402"/>
                    <a:pt x="287881" y="179219"/>
                    <a:pt x="287515" y="178945"/>
                  </a:cubicBezTo>
                  <a:lnTo>
                    <a:pt x="287424" y="178991"/>
                  </a:lnTo>
                  <a:close/>
                  <a:moveTo>
                    <a:pt x="290395" y="209566"/>
                  </a:moveTo>
                  <a:cubicBezTo>
                    <a:pt x="291493" y="211668"/>
                    <a:pt x="291493" y="213999"/>
                    <a:pt x="289755" y="216421"/>
                  </a:cubicBezTo>
                  <a:cubicBezTo>
                    <a:pt x="289344" y="217015"/>
                    <a:pt x="288521" y="217838"/>
                    <a:pt x="287195" y="218524"/>
                  </a:cubicBezTo>
                  <a:cubicBezTo>
                    <a:pt x="286418" y="218935"/>
                    <a:pt x="284589" y="219484"/>
                    <a:pt x="283812" y="219803"/>
                  </a:cubicBezTo>
                  <a:lnTo>
                    <a:pt x="276040" y="222500"/>
                  </a:lnTo>
                  <a:cubicBezTo>
                    <a:pt x="272748" y="223505"/>
                    <a:pt x="269456" y="224465"/>
                    <a:pt x="266119" y="225333"/>
                  </a:cubicBezTo>
                  <a:cubicBezTo>
                    <a:pt x="262781" y="226202"/>
                    <a:pt x="259353" y="226979"/>
                    <a:pt x="255878" y="227619"/>
                  </a:cubicBezTo>
                  <a:cubicBezTo>
                    <a:pt x="240836" y="230406"/>
                    <a:pt x="225246" y="229675"/>
                    <a:pt x="212399" y="224968"/>
                  </a:cubicBezTo>
                  <a:cubicBezTo>
                    <a:pt x="201929" y="221083"/>
                    <a:pt x="193334" y="214502"/>
                    <a:pt x="187848" y="205178"/>
                  </a:cubicBezTo>
                  <a:cubicBezTo>
                    <a:pt x="181996" y="195307"/>
                    <a:pt x="181036" y="182784"/>
                    <a:pt x="175824" y="172272"/>
                  </a:cubicBezTo>
                  <a:cubicBezTo>
                    <a:pt x="173492" y="167610"/>
                    <a:pt x="169972" y="163543"/>
                    <a:pt x="163800" y="160801"/>
                  </a:cubicBezTo>
                  <a:cubicBezTo>
                    <a:pt x="157171" y="157784"/>
                    <a:pt x="149810" y="157510"/>
                    <a:pt x="142358" y="157510"/>
                  </a:cubicBezTo>
                  <a:cubicBezTo>
                    <a:pt x="133397" y="157556"/>
                    <a:pt x="124299" y="158104"/>
                    <a:pt x="115704" y="157099"/>
                  </a:cubicBezTo>
                  <a:cubicBezTo>
                    <a:pt x="106743" y="156002"/>
                    <a:pt x="98330" y="153351"/>
                    <a:pt x="90878" y="147501"/>
                  </a:cubicBezTo>
                  <a:cubicBezTo>
                    <a:pt x="83792" y="141880"/>
                    <a:pt x="80912" y="135573"/>
                    <a:pt x="80134" y="128854"/>
                  </a:cubicBezTo>
                  <a:cubicBezTo>
                    <a:pt x="79357" y="122502"/>
                    <a:pt x="80820" y="115646"/>
                    <a:pt x="81917" y="108882"/>
                  </a:cubicBezTo>
                  <a:cubicBezTo>
                    <a:pt x="82649" y="104632"/>
                    <a:pt x="83426" y="100381"/>
                    <a:pt x="81552" y="96497"/>
                  </a:cubicBezTo>
                  <a:cubicBezTo>
                    <a:pt x="80272" y="93800"/>
                    <a:pt x="77711" y="92018"/>
                    <a:pt x="74785" y="90418"/>
                  </a:cubicBezTo>
                  <a:cubicBezTo>
                    <a:pt x="64910" y="84842"/>
                    <a:pt x="51606" y="81369"/>
                    <a:pt x="43879" y="74148"/>
                  </a:cubicBezTo>
                  <a:cubicBezTo>
                    <a:pt x="39628" y="70126"/>
                    <a:pt x="37159" y="66150"/>
                    <a:pt x="35695" y="62082"/>
                  </a:cubicBezTo>
                  <a:cubicBezTo>
                    <a:pt x="34278" y="58015"/>
                    <a:pt x="33775" y="53901"/>
                    <a:pt x="33593" y="49697"/>
                  </a:cubicBezTo>
                  <a:cubicBezTo>
                    <a:pt x="33410" y="45355"/>
                    <a:pt x="33638" y="40922"/>
                    <a:pt x="31901" y="36306"/>
                  </a:cubicBezTo>
                  <a:cubicBezTo>
                    <a:pt x="30529" y="32832"/>
                    <a:pt x="32221" y="28902"/>
                    <a:pt x="35695" y="27531"/>
                  </a:cubicBezTo>
                  <a:cubicBezTo>
                    <a:pt x="39170" y="26160"/>
                    <a:pt x="43102" y="27896"/>
                    <a:pt x="44428" y="31324"/>
                  </a:cubicBezTo>
                  <a:cubicBezTo>
                    <a:pt x="47811" y="39322"/>
                    <a:pt x="46805" y="47046"/>
                    <a:pt x="48497" y="54404"/>
                  </a:cubicBezTo>
                  <a:cubicBezTo>
                    <a:pt x="49183" y="57421"/>
                    <a:pt x="50691" y="60254"/>
                    <a:pt x="53892" y="63042"/>
                  </a:cubicBezTo>
                  <a:cubicBezTo>
                    <a:pt x="57686" y="66333"/>
                    <a:pt x="63081" y="68252"/>
                    <a:pt x="68476" y="70309"/>
                  </a:cubicBezTo>
                  <a:cubicBezTo>
                    <a:pt x="75288" y="72914"/>
                    <a:pt x="82146" y="75519"/>
                    <a:pt x="87449" y="79175"/>
                  </a:cubicBezTo>
                  <a:cubicBezTo>
                    <a:pt x="91290" y="81826"/>
                    <a:pt x="94353" y="85117"/>
                    <a:pt x="96410" y="89093"/>
                  </a:cubicBezTo>
                  <a:cubicBezTo>
                    <a:pt x="99428" y="94851"/>
                    <a:pt x="99885" y="101113"/>
                    <a:pt x="99336" y="107511"/>
                  </a:cubicBezTo>
                  <a:cubicBezTo>
                    <a:pt x="98742" y="113955"/>
                    <a:pt x="96684" y="120536"/>
                    <a:pt x="97553" y="126615"/>
                  </a:cubicBezTo>
                  <a:cubicBezTo>
                    <a:pt x="97919" y="129083"/>
                    <a:pt x="99153" y="131322"/>
                    <a:pt x="101851" y="133379"/>
                  </a:cubicBezTo>
                  <a:cubicBezTo>
                    <a:pt x="106606" y="137035"/>
                    <a:pt x="112092" y="138406"/>
                    <a:pt x="117761" y="139046"/>
                  </a:cubicBezTo>
                  <a:cubicBezTo>
                    <a:pt x="125716" y="139914"/>
                    <a:pt x="134128" y="139275"/>
                    <a:pt x="142403" y="139320"/>
                  </a:cubicBezTo>
                  <a:cubicBezTo>
                    <a:pt x="152507" y="139412"/>
                    <a:pt x="162383" y="140417"/>
                    <a:pt x="171252" y="144576"/>
                  </a:cubicBezTo>
                  <a:cubicBezTo>
                    <a:pt x="178979" y="148187"/>
                    <a:pt x="184236" y="153031"/>
                    <a:pt x="187939" y="158516"/>
                  </a:cubicBezTo>
                  <a:cubicBezTo>
                    <a:pt x="192328" y="164960"/>
                    <a:pt x="194615" y="172409"/>
                    <a:pt x="196535" y="179905"/>
                  </a:cubicBezTo>
                  <a:cubicBezTo>
                    <a:pt x="198043" y="185846"/>
                    <a:pt x="199232" y="191833"/>
                    <a:pt x="202112" y="197043"/>
                  </a:cubicBezTo>
                  <a:cubicBezTo>
                    <a:pt x="206410" y="204904"/>
                    <a:pt x="214274" y="209749"/>
                    <a:pt x="223509" y="212308"/>
                  </a:cubicBezTo>
                  <a:cubicBezTo>
                    <a:pt x="232744" y="214822"/>
                    <a:pt x="243259" y="215187"/>
                    <a:pt x="253592" y="213679"/>
                  </a:cubicBezTo>
                  <a:cubicBezTo>
                    <a:pt x="256746" y="213222"/>
                    <a:pt x="259809" y="212674"/>
                    <a:pt x="262918" y="211988"/>
                  </a:cubicBezTo>
                  <a:cubicBezTo>
                    <a:pt x="266073" y="211257"/>
                    <a:pt x="269228" y="210480"/>
                    <a:pt x="272337" y="209657"/>
                  </a:cubicBezTo>
                  <a:lnTo>
                    <a:pt x="279012" y="207646"/>
                  </a:lnTo>
                  <a:cubicBezTo>
                    <a:pt x="279194" y="207601"/>
                    <a:pt x="279514" y="207555"/>
                    <a:pt x="279880" y="207509"/>
                  </a:cubicBezTo>
                  <a:lnTo>
                    <a:pt x="279697" y="207829"/>
                  </a:lnTo>
                  <a:cubicBezTo>
                    <a:pt x="279835" y="207738"/>
                    <a:pt x="279926" y="207601"/>
                    <a:pt x="280063" y="207509"/>
                  </a:cubicBezTo>
                  <a:cubicBezTo>
                    <a:pt x="280886" y="207464"/>
                    <a:pt x="281800" y="207372"/>
                    <a:pt x="281618" y="206824"/>
                  </a:cubicBezTo>
                  <a:cubicBezTo>
                    <a:pt x="281572" y="206732"/>
                    <a:pt x="281526" y="206595"/>
                    <a:pt x="281480" y="206549"/>
                  </a:cubicBezTo>
                  <a:cubicBezTo>
                    <a:pt x="282852" y="205818"/>
                    <a:pt x="284543" y="205635"/>
                    <a:pt x="286144" y="206093"/>
                  </a:cubicBezTo>
                  <a:cubicBezTo>
                    <a:pt x="288932" y="206824"/>
                    <a:pt x="289893" y="208560"/>
                    <a:pt x="290395" y="209566"/>
                  </a:cubicBezTo>
                  <a:close/>
                  <a:moveTo>
                    <a:pt x="280978" y="217793"/>
                  </a:moveTo>
                  <a:cubicBezTo>
                    <a:pt x="280749" y="217655"/>
                    <a:pt x="280520" y="217473"/>
                    <a:pt x="280337" y="217335"/>
                  </a:cubicBezTo>
                  <a:lnTo>
                    <a:pt x="280566" y="217518"/>
                  </a:lnTo>
                  <a:lnTo>
                    <a:pt x="280978" y="217793"/>
                  </a:lnTo>
                  <a:close/>
                  <a:moveTo>
                    <a:pt x="281480" y="206549"/>
                  </a:moveTo>
                  <a:cubicBezTo>
                    <a:pt x="281069" y="205955"/>
                    <a:pt x="280475" y="206641"/>
                    <a:pt x="279880" y="207509"/>
                  </a:cubicBezTo>
                  <a:lnTo>
                    <a:pt x="280063" y="207509"/>
                  </a:lnTo>
                  <a:cubicBezTo>
                    <a:pt x="280475" y="207144"/>
                    <a:pt x="280932" y="206778"/>
                    <a:pt x="281480" y="206549"/>
                  </a:cubicBezTo>
                  <a:close/>
                  <a:moveTo>
                    <a:pt x="129237" y="176431"/>
                  </a:moveTo>
                  <a:cubicBezTo>
                    <a:pt x="125625" y="175654"/>
                    <a:pt x="121099" y="175791"/>
                    <a:pt x="117990" y="175609"/>
                  </a:cubicBezTo>
                  <a:cubicBezTo>
                    <a:pt x="112046" y="175380"/>
                    <a:pt x="104777" y="175563"/>
                    <a:pt x="98148" y="174649"/>
                  </a:cubicBezTo>
                  <a:cubicBezTo>
                    <a:pt x="94627" y="174192"/>
                    <a:pt x="91335" y="173323"/>
                    <a:pt x="88775" y="171587"/>
                  </a:cubicBezTo>
                  <a:cubicBezTo>
                    <a:pt x="87678" y="170855"/>
                    <a:pt x="86946" y="169896"/>
                    <a:pt x="86215" y="168890"/>
                  </a:cubicBezTo>
                  <a:cubicBezTo>
                    <a:pt x="83106" y="164411"/>
                    <a:pt x="81506" y="158973"/>
                    <a:pt x="78397" y="154722"/>
                  </a:cubicBezTo>
                  <a:cubicBezTo>
                    <a:pt x="76797" y="152529"/>
                    <a:pt x="74877" y="150563"/>
                    <a:pt x="72774" y="148689"/>
                  </a:cubicBezTo>
                  <a:cubicBezTo>
                    <a:pt x="69390" y="145719"/>
                    <a:pt x="65459" y="143068"/>
                    <a:pt x="61664" y="140371"/>
                  </a:cubicBezTo>
                  <a:cubicBezTo>
                    <a:pt x="58692" y="138315"/>
                    <a:pt x="55721" y="136304"/>
                    <a:pt x="53480" y="133699"/>
                  </a:cubicBezTo>
                  <a:cubicBezTo>
                    <a:pt x="51880" y="131779"/>
                    <a:pt x="51286" y="129586"/>
                    <a:pt x="50646" y="127438"/>
                  </a:cubicBezTo>
                  <a:cubicBezTo>
                    <a:pt x="49823" y="124695"/>
                    <a:pt x="49000" y="121999"/>
                    <a:pt x="47720" y="119439"/>
                  </a:cubicBezTo>
                  <a:cubicBezTo>
                    <a:pt x="46760" y="117520"/>
                    <a:pt x="45662" y="115692"/>
                    <a:pt x="44108" y="113955"/>
                  </a:cubicBezTo>
                  <a:cubicBezTo>
                    <a:pt x="42050" y="111624"/>
                    <a:pt x="39628" y="109522"/>
                    <a:pt x="36747" y="107694"/>
                  </a:cubicBezTo>
                  <a:cubicBezTo>
                    <a:pt x="32541" y="104997"/>
                    <a:pt x="27558" y="102758"/>
                    <a:pt x="22620" y="100473"/>
                  </a:cubicBezTo>
                  <a:cubicBezTo>
                    <a:pt x="18505" y="98553"/>
                    <a:pt x="14436" y="96725"/>
                    <a:pt x="11327" y="94074"/>
                  </a:cubicBezTo>
                  <a:cubicBezTo>
                    <a:pt x="8584" y="91561"/>
                    <a:pt x="4332" y="91743"/>
                    <a:pt x="1772" y="94440"/>
                  </a:cubicBezTo>
                  <a:cubicBezTo>
                    <a:pt x="-742" y="97182"/>
                    <a:pt x="-560" y="101433"/>
                    <a:pt x="2184" y="103992"/>
                  </a:cubicBezTo>
                  <a:cubicBezTo>
                    <a:pt x="8127" y="109979"/>
                    <a:pt x="17454" y="114092"/>
                    <a:pt x="25043" y="119028"/>
                  </a:cubicBezTo>
                  <a:cubicBezTo>
                    <a:pt x="27512" y="120628"/>
                    <a:pt x="29752" y="122365"/>
                    <a:pt x="31352" y="124467"/>
                  </a:cubicBezTo>
                  <a:cubicBezTo>
                    <a:pt x="32907" y="126478"/>
                    <a:pt x="33227" y="128854"/>
                    <a:pt x="33730" y="131139"/>
                  </a:cubicBezTo>
                  <a:cubicBezTo>
                    <a:pt x="34415" y="133882"/>
                    <a:pt x="35147" y="136624"/>
                    <a:pt x="36290" y="139275"/>
                  </a:cubicBezTo>
                  <a:cubicBezTo>
                    <a:pt x="37113" y="141240"/>
                    <a:pt x="38301" y="143159"/>
                    <a:pt x="39719" y="144987"/>
                  </a:cubicBezTo>
                  <a:cubicBezTo>
                    <a:pt x="41365" y="147090"/>
                    <a:pt x="43331" y="149009"/>
                    <a:pt x="45434" y="150837"/>
                  </a:cubicBezTo>
                  <a:cubicBezTo>
                    <a:pt x="48771" y="153717"/>
                    <a:pt x="52657" y="156322"/>
                    <a:pt x="56361" y="158973"/>
                  </a:cubicBezTo>
                  <a:cubicBezTo>
                    <a:pt x="59241" y="161029"/>
                    <a:pt x="62121" y="163040"/>
                    <a:pt x="64178" y="165691"/>
                  </a:cubicBezTo>
                  <a:cubicBezTo>
                    <a:pt x="67424" y="169667"/>
                    <a:pt x="69162" y="174877"/>
                    <a:pt x="72454" y="179082"/>
                  </a:cubicBezTo>
                  <a:cubicBezTo>
                    <a:pt x="74465" y="181641"/>
                    <a:pt x="76797" y="183972"/>
                    <a:pt x="79814" y="185755"/>
                  </a:cubicBezTo>
                  <a:cubicBezTo>
                    <a:pt x="83518" y="187903"/>
                    <a:pt x="87861" y="189365"/>
                    <a:pt x="92616" y="190005"/>
                  </a:cubicBezTo>
                  <a:cubicBezTo>
                    <a:pt x="100845" y="191102"/>
                    <a:pt x="110355" y="190096"/>
                    <a:pt x="117944" y="189822"/>
                  </a:cubicBezTo>
                  <a:lnTo>
                    <a:pt x="128139" y="189594"/>
                  </a:lnTo>
                  <a:cubicBezTo>
                    <a:pt x="130974" y="191833"/>
                    <a:pt x="134997" y="191330"/>
                    <a:pt x="137237" y="188542"/>
                  </a:cubicBezTo>
                  <a:cubicBezTo>
                    <a:pt x="139432" y="185755"/>
                    <a:pt x="138975" y="181687"/>
                    <a:pt x="136186" y="179493"/>
                  </a:cubicBezTo>
                  <a:cubicBezTo>
                    <a:pt x="134448" y="177985"/>
                    <a:pt x="132025" y="177025"/>
                    <a:pt x="129237" y="176431"/>
                  </a:cubicBezTo>
                  <a:close/>
                  <a:moveTo>
                    <a:pt x="259215" y="125609"/>
                  </a:moveTo>
                  <a:cubicBezTo>
                    <a:pt x="259718" y="126752"/>
                    <a:pt x="260633" y="125335"/>
                    <a:pt x="261227" y="124238"/>
                  </a:cubicBezTo>
                  <a:lnTo>
                    <a:pt x="261181" y="124284"/>
                  </a:lnTo>
                  <a:cubicBezTo>
                    <a:pt x="260633" y="124832"/>
                    <a:pt x="259947" y="125289"/>
                    <a:pt x="259215" y="125609"/>
                  </a:cubicBezTo>
                  <a:close/>
                  <a:moveTo>
                    <a:pt x="189631" y="73554"/>
                  </a:moveTo>
                  <a:cubicBezTo>
                    <a:pt x="193243" y="74011"/>
                    <a:pt x="196535" y="71543"/>
                    <a:pt x="197129" y="67978"/>
                  </a:cubicBezTo>
                  <a:cubicBezTo>
                    <a:pt x="197083" y="68024"/>
                    <a:pt x="197037" y="67978"/>
                    <a:pt x="197037" y="67932"/>
                  </a:cubicBezTo>
                  <a:cubicBezTo>
                    <a:pt x="197037" y="67795"/>
                    <a:pt x="197083" y="67749"/>
                    <a:pt x="197175" y="67704"/>
                  </a:cubicBezTo>
                  <a:cubicBezTo>
                    <a:pt x="197221" y="67429"/>
                    <a:pt x="197266" y="66927"/>
                    <a:pt x="197495" y="67018"/>
                  </a:cubicBezTo>
                  <a:cubicBezTo>
                    <a:pt x="197677" y="67110"/>
                    <a:pt x="197540" y="67475"/>
                    <a:pt x="197358" y="67704"/>
                  </a:cubicBezTo>
                  <a:cubicBezTo>
                    <a:pt x="197815" y="67795"/>
                    <a:pt x="198501" y="68161"/>
                    <a:pt x="198958" y="68252"/>
                  </a:cubicBezTo>
                  <a:cubicBezTo>
                    <a:pt x="201747" y="68846"/>
                    <a:pt x="204718" y="70309"/>
                    <a:pt x="207416" y="71588"/>
                  </a:cubicBezTo>
                  <a:cubicBezTo>
                    <a:pt x="213131" y="74102"/>
                    <a:pt x="218937" y="77164"/>
                    <a:pt x="224743" y="80318"/>
                  </a:cubicBezTo>
                  <a:cubicBezTo>
                    <a:pt x="228492" y="82374"/>
                    <a:pt x="232195" y="84522"/>
                    <a:pt x="235761" y="86670"/>
                  </a:cubicBezTo>
                  <a:cubicBezTo>
                    <a:pt x="241979" y="90464"/>
                    <a:pt x="247831" y="94303"/>
                    <a:pt x="252403" y="98645"/>
                  </a:cubicBezTo>
                  <a:cubicBezTo>
                    <a:pt x="254186" y="100244"/>
                    <a:pt x="255741" y="101981"/>
                    <a:pt x="256609" y="103992"/>
                  </a:cubicBezTo>
                  <a:cubicBezTo>
                    <a:pt x="257341" y="105637"/>
                    <a:pt x="257889" y="107374"/>
                    <a:pt x="257432" y="109111"/>
                  </a:cubicBezTo>
                  <a:lnTo>
                    <a:pt x="256060" y="112538"/>
                  </a:lnTo>
                  <a:lnTo>
                    <a:pt x="253820" y="113727"/>
                  </a:lnTo>
                  <a:cubicBezTo>
                    <a:pt x="251855" y="114778"/>
                    <a:pt x="251077" y="115920"/>
                    <a:pt x="250894" y="116240"/>
                  </a:cubicBezTo>
                  <a:cubicBezTo>
                    <a:pt x="249477" y="118800"/>
                    <a:pt x="249568" y="120902"/>
                    <a:pt x="250483" y="122502"/>
                  </a:cubicBezTo>
                  <a:cubicBezTo>
                    <a:pt x="251169" y="123690"/>
                    <a:pt x="252312" y="126158"/>
                    <a:pt x="255832" y="126204"/>
                  </a:cubicBezTo>
                  <a:cubicBezTo>
                    <a:pt x="256106" y="126204"/>
                    <a:pt x="256838" y="126341"/>
                    <a:pt x="258118" y="125975"/>
                  </a:cubicBezTo>
                  <a:cubicBezTo>
                    <a:pt x="258484" y="125884"/>
                    <a:pt x="258850" y="125747"/>
                    <a:pt x="259215" y="125609"/>
                  </a:cubicBezTo>
                  <a:lnTo>
                    <a:pt x="259169" y="125564"/>
                  </a:lnTo>
                  <a:cubicBezTo>
                    <a:pt x="259032" y="125107"/>
                    <a:pt x="259993" y="124695"/>
                    <a:pt x="261181" y="124284"/>
                  </a:cubicBezTo>
                  <a:lnTo>
                    <a:pt x="261273" y="124193"/>
                  </a:lnTo>
                  <a:lnTo>
                    <a:pt x="261227" y="124238"/>
                  </a:lnTo>
                  <a:cubicBezTo>
                    <a:pt x="262599" y="123781"/>
                    <a:pt x="264244" y="123370"/>
                    <a:pt x="264839" y="122913"/>
                  </a:cubicBezTo>
                  <a:cubicBezTo>
                    <a:pt x="266164" y="121907"/>
                    <a:pt x="267262" y="120628"/>
                    <a:pt x="268222" y="119302"/>
                  </a:cubicBezTo>
                  <a:cubicBezTo>
                    <a:pt x="269594" y="117474"/>
                    <a:pt x="270508" y="115418"/>
                    <a:pt x="271239" y="113544"/>
                  </a:cubicBezTo>
                  <a:cubicBezTo>
                    <a:pt x="272794" y="109568"/>
                    <a:pt x="272794" y="105454"/>
                    <a:pt x="272062" y="101387"/>
                  </a:cubicBezTo>
                  <a:cubicBezTo>
                    <a:pt x="271056" y="96222"/>
                    <a:pt x="268130" y="91286"/>
                    <a:pt x="264244" y="86945"/>
                  </a:cubicBezTo>
                  <a:cubicBezTo>
                    <a:pt x="257935" y="80181"/>
                    <a:pt x="249706" y="73554"/>
                    <a:pt x="240333" y="68206"/>
                  </a:cubicBezTo>
                  <a:cubicBezTo>
                    <a:pt x="231784" y="63270"/>
                    <a:pt x="222274" y="59523"/>
                    <a:pt x="213451" y="56369"/>
                  </a:cubicBezTo>
                  <a:cubicBezTo>
                    <a:pt x="205861" y="53856"/>
                    <a:pt x="196809" y="51890"/>
                    <a:pt x="191460" y="54495"/>
                  </a:cubicBezTo>
                  <a:cubicBezTo>
                    <a:pt x="187574" y="56415"/>
                    <a:pt x="184190" y="59614"/>
                    <a:pt x="183779" y="66013"/>
                  </a:cubicBezTo>
                  <a:cubicBezTo>
                    <a:pt x="183322" y="69715"/>
                    <a:pt x="185928" y="73097"/>
                    <a:pt x="189631" y="73554"/>
                  </a:cubicBezTo>
                  <a:close/>
                  <a:moveTo>
                    <a:pt x="197221" y="67704"/>
                  </a:moveTo>
                  <a:lnTo>
                    <a:pt x="197221" y="67704"/>
                  </a:lnTo>
                  <a:lnTo>
                    <a:pt x="197129" y="67978"/>
                  </a:lnTo>
                  <a:cubicBezTo>
                    <a:pt x="197175" y="67978"/>
                    <a:pt x="197312" y="67841"/>
                    <a:pt x="197358" y="67704"/>
                  </a:cubicBezTo>
                  <a:lnTo>
                    <a:pt x="197312" y="67704"/>
                  </a:lnTo>
                  <a:cubicBezTo>
                    <a:pt x="197266" y="67704"/>
                    <a:pt x="197266" y="67704"/>
                    <a:pt x="197221" y="67704"/>
                  </a:cubicBezTo>
                  <a:close/>
                  <a:moveTo>
                    <a:pt x="300179" y="74513"/>
                  </a:moveTo>
                  <a:cubicBezTo>
                    <a:pt x="297208" y="72594"/>
                    <a:pt x="293504" y="71223"/>
                    <a:pt x="289664" y="70172"/>
                  </a:cubicBezTo>
                  <a:cubicBezTo>
                    <a:pt x="285595" y="69029"/>
                    <a:pt x="281297" y="68663"/>
                    <a:pt x="278006" y="66744"/>
                  </a:cubicBezTo>
                  <a:cubicBezTo>
                    <a:pt x="275034" y="64504"/>
                    <a:pt x="270782" y="65099"/>
                    <a:pt x="268542" y="68069"/>
                  </a:cubicBezTo>
                  <a:cubicBezTo>
                    <a:pt x="266348" y="71040"/>
                    <a:pt x="266942" y="75290"/>
                    <a:pt x="269913" y="77530"/>
                  </a:cubicBezTo>
                  <a:cubicBezTo>
                    <a:pt x="274760" y="82100"/>
                    <a:pt x="282212" y="84979"/>
                    <a:pt x="288247" y="88499"/>
                  </a:cubicBezTo>
                  <a:cubicBezTo>
                    <a:pt x="289207" y="89047"/>
                    <a:pt x="290075" y="89641"/>
                    <a:pt x="290853" y="90281"/>
                  </a:cubicBezTo>
                  <a:cubicBezTo>
                    <a:pt x="291356" y="90692"/>
                    <a:pt x="292041" y="90921"/>
                    <a:pt x="292224" y="91606"/>
                  </a:cubicBezTo>
                  <a:cubicBezTo>
                    <a:pt x="292453" y="92429"/>
                    <a:pt x="292636" y="93297"/>
                    <a:pt x="292453" y="94166"/>
                  </a:cubicBezTo>
                  <a:cubicBezTo>
                    <a:pt x="292041" y="95811"/>
                    <a:pt x="291676" y="97456"/>
                    <a:pt x="290898" y="98873"/>
                  </a:cubicBezTo>
                  <a:cubicBezTo>
                    <a:pt x="290944" y="98782"/>
                    <a:pt x="291264" y="98507"/>
                    <a:pt x="291264" y="98507"/>
                  </a:cubicBezTo>
                  <a:cubicBezTo>
                    <a:pt x="291264" y="98507"/>
                    <a:pt x="288841" y="101707"/>
                    <a:pt x="288247" y="102804"/>
                  </a:cubicBezTo>
                  <a:cubicBezTo>
                    <a:pt x="286189" y="106643"/>
                    <a:pt x="287104" y="109613"/>
                    <a:pt x="287835" y="110482"/>
                  </a:cubicBezTo>
                  <a:cubicBezTo>
                    <a:pt x="289710" y="113544"/>
                    <a:pt x="293687" y="114458"/>
                    <a:pt x="296705" y="112584"/>
                  </a:cubicBezTo>
                  <a:cubicBezTo>
                    <a:pt x="297619" y="112036"/>
                    <a:pt x="298351" y="111259"/>
                    <a:pt x="298854" y="110436"/>
                  </a:cubicBezTo>
                  <a:cubicBezTo>
                    <a:pt x="299539" y="111030"/>
                    <a:pt x="299676" y="109979"/>
                    <a:pt x="299676" y="108928"/>
                  </a:cubicBezTo>
                  <a:lnTo>
                    <a:pt x="299448" y="109156"/>
                  </a:lnTo>
                  <a:cubicBezTo>
                    <a:pt x="299585" y="108745"/>
                    <a:pt x="299676" y="108334"/>
                    <a:pt x="299722" y="107922"/>
                  </a:cubicBezTo>
                  <a:lnTo>
                    <a:pt x="299676" y="108928"/>
                  </a:lnTo>
                  <a:cubicBezTo>
                    <a:pt x="300819" y="108105"/>
                    <a:pt x="302557" y="107237"/>
                    <a:pt x="302740" y="107054"/>
                  </a:cubicBezTo>
                  <a:cubicBezTo>
                    <a:pt x="305117" y="104403"/>
                    <a:pt x="306992" y="101067"/>
                    <a:pt x="308317" y="97639"/>
                  </a:cubicBezTo>
                  <a:cubicBezTo>
                    <a:pt x="309506" y="94668"/>
                    <a:pt x="309598" y="91515"/>
                    <a:pt x="309323" y="88499"/>
                  </a:cubicBezTo>
                  <a:cubicBezTo>
                    <a:pt x="308454" y="82283"/>
                    <a:pt x="305117" y="77713"/>
                    <a:pt x="300179" y="74513"/>
                  </a:cubicBezTo>
                  <a:close/>
                  <a:moveTo>
                    <a:pt x="265982" y="151752"/>
                  </a:moveTo>
                  <a:cubicBezTo>
                    <a:pt x="262507" y="151066"/>
                    <a:pt x="259078" y="153305"/>
                    <a:pt x="258392" y="156825"/>
                  </a:cubicBezTo>
                  <a:cubicBezTo>
                    <a:pt x="257661" y="160298"/>
                    <a:pt x="259947" y="163726"/>
                    <a:pt x="263421" y="164411"/>
                  </a:cubicBezTo>
                  <a:cubicBezTo>
                    <a:pt x="272565" y="167702"/>
                    <a:pt x="280109" y="164457"/>
                    <a:pt x="285915" y="159293"/>
                  </a:cubicBezTo>
                  <a:cubicBezTo>
                    <a:pt x="287332" y="158013"/>
                    <a:pt x="288567" y="156505"/>
                    <a:pt x="289573" y="154859"/>
                  </a:cubicBezTo>
                  <a:cubicBezTo>
                    <a:pt x="291493" y="151797"/>
                    <a:pt x="292819" y="148278"/>
                    <a:pt x="293367" y="144805"/>
                  </a:cubicBezTo>
                  <a:cubicBezTo>
                    <a:pt x="294373" y="138223"/>
                    <a:pt x="293550" y="131962"/>
                    <a:pt x="291264" y="128123"/>
                  </a:cubicBezTo>
                  <a:cubicBezTo>
                    <a:pt x="289893" y="124650"/>
                    <a:pt x="285961" y="123004"/>
                    <a:pt x="282486" y="124375"/>
                  </a:cubicBezTo>
                  <a:cubicBezTo>
                    <a:pt x="279057" y="125747"/>
                    <a:pt x="277366" y="129677"/>
                    <a:pt x="278783" y="133150"/>
                  </a:cubicBezTo>
                  <a:cubicBezTo>
                    <a:pt x="278874" y="133653"/>
                    <a:pt x="278509" y="134202"/>
                    <a:pt x="278463" y="134841"/>
                  </a:cubicBezTo>
                  <a:cubicBezTo>
                    <a:pt x="278326" y="136624"/>
                    <a:pt x="277411" y="138406"/>
                    <a:pt x="276634" y="140417"/>
                  </a:cubicBezTo>
                  <a:cubicBezTo>
                    <a:pt x="276131" y="141697"/>
                    <a:pt x="275400" y="142885"/>
                    <a:pt x="274714" y="144119"/>
                  </a:cubicBezTo>
                  <a:cubicBezTo>
                    <a:pt x="274120" y="145216"/>
                    <a:pt x="273617" y="146359"/>
                    <a:pt x="272885" y="147318"/>
                  </a:cubicBezTo>
                  <a:cubicBezTo>
                    <a:pt x="271193" y="149512"/>
                    <a:pt x="269456" y="151934"/>
                    <a:pt x="265982" y="151752"/>
                  </a:cubicBezTo>
                  <a:close/>
                  <a:moveTo>
                    <a:pt x="139843" y="42613"/>
                  </a:moveTo>
                  <a:cubicBezTo>
                    <a:pt x="142861" y="44532"/>
                    <a:pt x="146838" y="43710"/>
                    <a:pt x="148804" y="40693"/>
                  </a:cubicBezTo>
                  <a:cubicBezTo>
                    <a:pt x="149673" y="39368"/>
                    <a:pt x="149947" y="37860"/>
                    <a:pt x="149764" y="36351"/>
                  </a:cubicBezTo>
                  <a:cubicBezTo>
                    <a:pt x="150359" y="36169"/>
                    <a:pt x="151181" y="35940"/>
                    <a:pt x="151593" y="35712"/>
                  </a:cubicBezTo>
                  <a:cubicBezTo>
                    <a:pt x="153102" y="34797"/>
                    <a:pt x="155388" y="32969"/>
                    <a:pt x="155708" y="33929"/>
                  </a:cubicBezTo>
                  <a:cubicBezTo>
                    <a:pt x="155753" y="34021"/>
                    <a:pt x="155570" y="34066"/>
                    <a:pt x="155525" y="34066"/>
                  </a:cubicBezTo>
                  <a:cubicBezTo>
                    <a:pt x="156668" y="33746"/>
                    <a:pt x="157902" y="33792"/>
                    <a:pt x="159091" y="33746"/>
                  </a:cubicBezTo>
                  <a:cubicBezTo>
                    <a:pt x="160554" y="33655"/>
                    <a:pt x="161971" y="33563"/>
                    <a:pt x="163434" y="33701"/>
                  </a:cubicBezTo>
                  <a:cubicBezTo>
                    <a:pt x="167137" y="34066"/>
                    <a:pt x="170795" y="34569"/>
                    <a:pt x="174041" y="35574"/>
                  </a:cubicBezTo>
                  <a:cubicBezTo>
                    <a:pt x="177379" y="37220"/>
                    <a:pt x="181402" y="35894"/>
                    <a:pt x="183093" y="32558"/>
                  </a:cubicBezTo>
                  <a:cubicBezTo>
                    <a:pt x="184739" y="29222"/>
                    <a:pt x="183368" y="25154"/>
                    <a:pt x="180030" y="23509"/>
                  </a:cubicBezTo>
                  <a:cubicBezTo>
                    <a:pt x="176830" y="21269"/>
                    <a:pt x="173264" y="19213"/>
                    <a:pt x="169286" y="17567"/>
                  </a:cubicBezTo>
                  <a:cubicBezTo>
                    <a:pt x="167503" y="16836"/>
                    <a:pt x="165674" y="16379"/>
                    <a:pt x="163754" y="16014"/>
                  </a:cubicBezTo>
                  <a:cubicBezTo>
                    <a:pt x="161514" y="15557"/>
                    <a:pt x="159228" y="15419"/>
                    <a:pt x="156942" y="15602"/>
                  </a:cubicBezTo>
                  <a:cubicBezTo>
                    <a:pt x="154519" y="15785"/>
                    <a:pt x="152142" y="16379"/>
                    <a:pt x="149856" y="17293"/>
                  </a:cubicBezTo>
                  <a:cubicBezTo>
                    <a:pt x="148530" y="17887"/>
                    <a:pt x="145741" y="19304"/>
                    <a:pt x="143181" y="21681"/>
                  </a:cubicBezTo>
                  <a:cubicBezTo>
                    <a:pt x="139797" y="24834"/>
                    <a:pt x="136414" y="28673"/>
                    <a:pt x="135820" y="31827"/>
                  </a:cubicBezTo>
                  <a:cubicBezTo>
                    <a:pt x="135226" y="34706"/>
                    <a:pt x="134951" y="37265"/>
                    <a:pt x="136506" y="39322"/>
                  </a:cubicBezTo>
                  <a:cubicBezTo>
                    <a:pt x="137375" y="40465"/>
                    <a:pt x="138152" y="41881"/>
                    <a:pt x="139843" y="42613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5415082" y="1347375"/>
              <a:ext cx="194969" cy="246370"/>
            </a:xfrm>
            <a:custGeom>
              <a:avLst/>
              <a:gdLst/>
              <a:ahLst/>
              <a:cxnLst/>
              <a:rect l="l" t="t" r="r" b="b"/>
              <a:pathLst>
                <a:path w="389938" h="492740" extrusionOk="0">
                  <a:moveTo>
                    <a:pt x="109401" y="20357"/>
                  </a:moveTo>
                  <a:cubicBezTo>
                    <a:pt x="127277" y="63821"/>
                    <a:pt x="17094" y="92294"/>
                    <a:pt x="1779" y="49699"/>
                  </a:cubicBezTo>
                  <a:cubicBezTo>
                    <a:pt x="-11663" y="12405"/>
                    <a:pt x="54721" y="-2677"/>
                    <a:pt x="78723" y="385"/>
                  </a:cubicBezTo>
                  <a:cubicBezTo>
                    <a:pt x="85627" y="1254"/>
                    <a:pt x="93262" y="2945"/>
                    <a:pt x="99434" y="6281"/>
                  </a:cubicBezTo>
                  <a:cubicBezTo>
                    <a:pt x="99937" y="6555"/>
                    <a:pt x="105561" y="11948"/>
                    <a:pt x="105606" y="11857"/>
                  </a:cubicBezTo>
                  <a:lnTo>
                    <a:pt x="109401" y="20357"/>
                  </a:lnTo>
                  <a:close/>
                  <a:moveTo>
                    <a:pt x="377862" y="444893"/>
                  </a:moveTo>
                  <a:cubicBezTo>
                    <a:pt x="380011" y="447909"/>
                    <a:pt x="373153" y="438952"/>
                    <a:pt x="369816" y="437443"/>
                  </a:cubicBezTo>
                  <a:cubicBezTo>
                    <a:pt x="362729" y="434244"/>
                    <a:pt x="354911" y="432507"/>
                    <a:pt x="347276" y="431319"/>
                  </a:cubicBezTo>
                  <a:cubicBezTo>
                    <a:pt x="326566" y="428029"/>
                    <a:pt x="291408" y="428577"/>
                    <a:pt x="295660" y="458787"/>
                  </a:cubicBezTo>
                  <a:cubicBezTo>
                    <a:pt x="300003" y="489225"/>
                    <a:pt x="342247" y="497543"/>
                    <a:pt x="366524" y="490276"/>
                  </a:cubicBezTo>
                  <a:cubicBezTo>
                    <a:pt x="381428" y="485843"/>
                    <a:pt x="404196" y="470944"/>
                    <a:pt x="377862" y="444893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5270096" y="1371017"/>
              <a:ext cx="297270" cy="213626"/>
            </a:xfrm>
            <a:custGeom>
              <a:avLst/>
              <a:gdLst/>
              <a:ahLst/>
              <a:cxnLst/>
              <a:rect l="l" t="t" r="r" b="b"/>
              <a:pathLst>
                <a:path w="594540" h="427253" extrusionOk="0">
                  <a:moveTo>
                    <a:pt x="191398" y="130156"/>
                  </a:moveTo>
                  <a:cubicBezTo>
                    <a:pt x="175214" y="153465"/>
                    <a:pt x="156058" y="176499"/>
                    <a:pt x="134432" y="196837"/>
                  </a:cubicBezTo>
                  <a:cubicBezTo>
                    <a:pt x="112670" y="217266"/>
                    <a:pt x="88485" y="234953"/>
                    <a:pt x="63019" y="248207"/>
                  </a:cubicBezTo>
                  <a:cubicBezTo>
                    <a:pt x="53510" y="253143"/>
                    <a:pt x="42675" y="259176"/>
                    <a:pt x="31473" y="263518"/>
                  </a:cubicBezTo>
                  <a:cubicBezTo>
                    <a:pt x="23427" y="266625"/>
                    <a:pt x="15243" y="268865"/>
                    <a:pt x="7288" y="269367"/>
                  </a:cubicBezTo>
                  <a:cubicBezTo>
                    <a:pt x="3585" y="269642"/>
                    <a:pt x="339" y="266900"/>
                    <a:pt x="19" y="263198"/>
                  </a:cubicBezTo>
                  <a:cubicBezTo>
                    <a:pt x="-256" y="259450"/>
                    <a:pt x="2488" y="256205"/>
                    <a:pt x="6191" y="255931"/>
                  </a:cubicBezTo>
                  <a:cubicBezTo>
                    <a:pt x="12820" y="255291"/>
                    <a:pt x="19495" y="253097"/>
                    <a:pt x="26079" y="250264"/>
                  </a:cubicBezTo>
                  <a:cubicBezTo>
                    <a:pt x="36594" y="245739"/>
                    <a:pt x="46789" y="239615"/>
                    <a:pt x="55750" y="234633"/>
                  </a:cubicBezTo>
                  <a:cubicBezTo>
                    <a:pt x="79570" y="221425"/>
                    <a:pt x="101835" y="203738"/>
                    <a:pt x="122225" y="184040"/>
                  </a:cubicBezTo>
                  <a:cubicBezTo>
                    <a:pt x="142662" y="164250"/>
                    <a:pt x="161132" y="142313"/>
                    <a:pt x="176585" y="119919"/>
                  </a:cubicBezTo>
                  <a:cubicBezTo>
                    <a:pt x="185820" y="106847"/>
                    <a:pt x="192953" y="92360"/>
                    <a:pt x="201685" y="78969"/>
                  </a:cubicBezTo>
                  <a:cubicBezTo>
                    <a:pt x="205708" y="72844"/>
                    <a:pt x="210052" y="66949"/>
                    <a:pt x="215035" y="61464"/>
                  </a:cubicBezTo>
                  <a:cubicBezTo>
                    <a:pt x="228202" y="47022"/>
                    <a:pt x="244889" y="34362"/>
                    <a:pt x="262994" y="23988"/>
                  </a:cubicBezTo>
                  <a:cubicBezTo>
                    <a:pt x="280779" y="13842"/>
                    <a:pt x="299889" y="5844"/>
                    <a:pt x="318177" y="314"/>
                  </a:cubicBezTo>
                  <a:cubicBezTo>
                    <a:pt x="321560" y="-783"/>
                    <a:pt x="325217" y="1091"/>
                    <a:pt x="326315" y="4473"/>
                  </a:cubicBezTo>
                  <a:cubicBezTo>
                    <a:pt x="327412" y="7855"/>
                    <a:pt x="325537" y="11511"/>
                    <a:pt x="322108" y="12608"/>
                  </a:cubicBezTo>
                  <a:cubicBezTo>
                    <a:pt x="304964" y="18412"/>
                    <a:pt x="287133" y="26639"/>
                    <a:pt x="270583" y="36785"/>
                  </a:cubicBezTo>
                  <a:cubicBezTo>
                    <a:pt x="254216" y="46839"/>
                    <a:pt x="239174" y="58814"/>
                    <a:pt x="227425" y="72433"/>
                  </a:cubicBezTo>
                  <a:cubicBezTo>
                    <a:pt x="223173" y="77369"/>
                    <a:pt x="219515" y="82671"/>
                    <a:pt x="216086" y="88155"/>
                  </a:cubicBezTo>
                  <a:cubicBezTo>
                    <a:pt x="207491" y="101912"/>
                    <a:pt x="200496" y="116719"/>
                    <a:pt x="191398" y="130156"/>
                  </a:cubicBezTo>
                  <a:close/>
                  <a:moveTo>
                    <a:pt x="588787" y="413835"/>
                  </a:moveTo>
                  <a:cubicBezTo>
                    <a:pt x="555229" y="408625"/>
                    <a:pt x="521717" y="404969"/>
                    <a:pt x="489257" y="396742"/>
                  </a:cubicBezTo>
                  <a:cubicBezTo>
                    <a:pt x="468363" y="391440"/>
                    <a:pt x="447927" y="384311"/>
                    <a:pt x="428222" y="373296"/>
                  </a:cubicBezTo>
                  <a:cubicBezTo>
                    <a:pt x="422370" y="370051"/>
                    <a:pt x="417112" y="366212"/>
                    <a:pt x="412129" y="362099"/>
                  </a:cubicBezTo>
                  <a:cubicBezTo>
                    <a:pt x="399328" y="351542"/>
                    <a:pt x="388218" y="339202"/>
                    <a:pt x="375005" y="328736"/>
                  </a:cubicBezTo>
                  <a:cubicBezTo>
                    <a:pt x="365953" y="321652"/>
                    <a:pt x="356260" y="315482"/>
                    <a:pt x="346202" y="309997"/>
                  </a:cubicBezTo>
                  <a:cubicBezTo>
                    <a:pt x="331389" y="301908"/>
                    <a:pt x="315753" y="295327"/>
                    <a:pt x="300163" y="289248"/>
                  </a:cubicBezTo>
                  <a:cubicBezTo>
                    <a:pt x="285579" y="283627"/>
                    <a:pt x="270812" y="278462"/>
                    <a:pt x="255816" y="274029"/>
                  </a:cubicBezTo>
                  <a:cubicBezTo>
                    <a:pt x="240775" y="269596"/>
                    <a:pt x="225550" y="265848"/>
                    <a:pt x="210097" y="263060"/>
                  </a:cubicBezTo>
                  <a:cubicBezTo>
                    <a:pt x="210052" y="263060"/>
                    <a:pt x="209960" y="263015"/>
                    <a:pt x="209914" y="263015"/>
                  </a:cubicBezTo>
                  <a:cubicBezTo>
                    <a:pt x="213938" y="261781"/>
                    <a:pt x="217732" y="260593"/>
                    <a:pt x="218144" y="260501"/>
                  </a:cubicBezTo>
                  <a:cubicBezTo>
                    <a:pt x="224087" y="258627"/>
                    <a:pt x="230031" y="256662"/>
                    <a:pt x="235974" y="254560"/>
                  </a:cubicBezTo>
                  <a:cubicBezTo>
                    <a:pt x="241872" y="252457"/>
                    <a:pt x="247769" y="250264"/>
                    <a:pt x="253576" y="247933"/>
                  </a:cubicBezTo>
                  <a:cubicBezTo>
                    <a:pt x="275475" y="239158"/>
                    <a:pt x="300895" y="227046"/>
                    <a:pt x="318862" y="209268"/>
                  </a:cubicBezTo>
                  <a:cubicBezTo>
                    <a:pt x="331938" y="196425"/>
                    <a:pt x="341036" y="180566"/>
                    <a:pt x="343185" y="161417"/>
                  </a:cubicBezTo>
                  <a:cubicBezTo>
                    <a:pt x="343688" y="156527"/>
                    <a:pt x="343642" y="151499"/>
                    <a:pt x="343048" y="146518"/>
                  </a:cubicBezTo>
                  <a:cubicBezTo>
                    <a:pt x="342453" y="141536"/>
                    <a:pt x="341265" y="136646"/>
                    <a:pt x="339573" y="132030"/>
                  </a:cubicBezTo>
                  <a:cubicBezTo>
                    <a:pt x="327412" y="99672"/>
                    <a:pt x="294448" y="96930"/>
                    <a:pt x="269806" y="108950"/>
                  </a:cubicBezTo>
                  <a:cubicBezTo>
                    <a:pt x="252799" y="117268"/>
                    <a:pt x="240592" y="132441"/>
                    <a:pt x="241643" y="147569"/>
                  </a:cubicBezTo>
                  <a:cubicBezTo>
                    <a:pt x="242237" y="156801"/>
                    <a:pt x="247358" y="166581"/>
                    <a:pt x="260251" y="174854"/>
                  </a:cubicBezTo>
                  <a:cubicBezTo>
                    <a:pt x="263314" y="176956"/>
                    <a:pt x="267520" y="176133"/>
                    <a:pt x="269577" y="173025"/>
                  </a:cubicBezTo>
                  <a:cubicBezTo>
                    <a:pt x="271681" y="169963"/>
                    <a:pt x="270857" y="165759"/>
                    <a:pt x="267748" y="163702"/>
                  </a:cubicBezTo>
                  <a:cubicBezTo>
                    <a:pt x="260068" y="158263"/>
                    <a:pt x="256410" y="152550"/>
                    <a:pt x="256273" y="146883"/>
                  </a:cubicBezTo>
                  <a:cubicBezTo>
                    <a:pt x="255999" y="137057"/>
                    <a:pt x="265508" y="128694"/>
                    <a:pt x="276710" y="123666"/>
                  </a:cubicBezTo>
                  <a:cubicBezTo>
                    <a:pt x="293077" y="116308"/>
                    <a:pt x="315159" y="116811"/>
                    <a:pt x="322566" y="138154"/>
                  </a:cubicBezTo>
                  <a:cubicBezTo>
                    <a:pt x="323754" y="141490"/>
                    <a:pt x="324532" y="145055"/>
                    <a:pt x="324943" y="148666"/>
                  </a:cubicBezTo>
                  <a:cubicBezTo>
                    <a:pt x="325400" y="152276"/>
                    <a:pt x="325400" y="155978"/>
                    <a:pt x="325035" y="159497"/>
                  </a:cubicBezTo>
                  <a:cubicBezTo>
                    <a:pt x="323571" y="174488"/>
                    <a:pt x="316348" y="186691"/>
                    <a:pt x="306427" y="196974"/>
                  </a:cubicBezTo>
                  <a:cubicBezTo>
                    <a:pt x="290379" y="213610"/>
                    <a:pt x="267474" y="225264"/>
                    <a:pt x="247724" y="233948"/>
                  </a:cubicBezTo>
                  <a:cubicBezTo>
                    <a:pt x="242146" y="236416"/>
                    <a:pt x="236523" y="238746"/>
                    <a:pt x="230853" y="240986"/>
                  </a:cubicBezTo>
                  <a:cubicBezTo>
                    <a:pt x="225184" y="243271"/>
                    <a:pt x="219515" y="245419"/>
                    <a:pt x="213754" y="247476"/>
                  </a:cubicBezTo>
                  <a:cubicBezTo>
                    <a:pt x="213069" y="247750"/>
                    <a:pt x="201776" y="251681"/>
                    <a:pt x="197342" y="253463"/>
                  </a:cubicBezTo>
                  <a:cubicBezTo>
                    <a:pt x="196244" y="253874"/>
                    <a:pt x="195467" y="254240"/>
                    <a:pt x="195101" y="254423"/>
                  </a:cubicBezTo>
                  <a:cubicBezTo>
                    <a:pt x="192541" y="255794"/>
                    <a:pt x="191718" y="257667"/>
                    <a:pt x="191535" y="259313"/>
                  </a:cubicBezTo>
                  <a:cubicBezTo>
                    <a:pt x="190575" y="259176"/>
                    <a:pt x="189569" y="258901"/>
                    <a:pt x="188655" y="258810"/>
                  </a:cubicBezTo>
                  <a:cubicBezTo>
                    <a:pt x="183580" y="258353"/>
                    <a:pt x="179100" y="258764"/>
                    <a:pt x="176128" y="260227"/>
                  </a:cubicBezTo>
                  <a:cubicBezTo>
                    <a:pt x="172928" y="261781"/>
                    <a:pt x="171556" y="265620"/>
                    <a:pt x="173110" y="268865"/>
                  </a:cubicBezTo>
                  <a:cubicBezTo>
                    <a:pt x="174619" y="272064"/>
                    <a:pt x="178505" y="273435"/>
                    <a:pt x="181706" y="271881"/>
                  </a:cubicBezTo>
                  <a:cubicBezTo>
                    <a:pt x="183535" y="271059"/>
                    <a:pt x="186598" y="271744"/>
                    <a:pt x="189844" y="272338"/>
                  </a:cubicBezTo>
                  <a:cubicBezTo>
                    <a:pt x="196473" y="273572"/>
                    <a:pt x="203697" y="275903"/>
                    <a:pt x="207354" y="276680"/>
                  </a:cubicBezTo>
                  <a:cubicBezTo>
                    <a:pt x="222213" y="279833"/>
                    <a:pt x="236843" y="283901"/>
                    <a:pt x="251244" y="288609"/>
                  </a:cubicBezTo>
                  <a:cubicBezTo>
                    <a:pt x="265691" y="293316"/>
                    <a:pt x="279910" y="298709"/>
                    <a:pt x="293946" y="304559"/>
                  </a:cubicBezTo>
                  <a:cubicBezTo>
                    <a:pt x="306335" y="309678"/>
                    <a:pt x="318680" y="315208"/>
                    <a:pt x="330612" y="321515"/>
                  </a:cubicBezTo>
                  <a:cubicBezTo>
                    <a:pt x="342270" y="327685"/>
                    <a:pt x="353471" y="334631"/>
                    <a:pt x="363713" y="342904"/>
                  </a:cubicBezTo>
                  <a:cubicBezTo>
                    <a:pt x="376834" y="353324"/>
                    <a:pt x="387807" y="365710"/>
                    <a:pt x="400562" y="376130"/>
                  </a:cubicBezTo>
                  <a:cubicBezTo>
                    <a:pt x="406414" y="380929"/>
                    <a:pt x="412678" y="385316"/>
                    <a:pt x="419581" y="389018"/>
                  </a:cubicBezTo>
                  <a:cubicBezTo>
                    <a:pt x="440886" y="400398"/>
                    <a:pt x="462877" y="407756"/>
                    <a:pt x="485325" y="412829"/>
                  </a:cubicBezTo>
                  <a:cubicBezTo>
                    <a:pt x="518517" y="420325"/>
                    <a:pt x="552669" y="422930"/>
                    <a:pt x="586866" y="427180"/>
                  </a:cubicBezTo>
                  <a:cubicBezTo>
                    <a:pt x="590524" y="427729"/>
                    <a:pt x="593953" y="425123"/>
                    <a:pt x="594456" y="421467"/>
                  </a:cubicBezTo>
                  <a:cubicBezTo>
                    <a:pt x="595050" y="417765"/>
                    <a:pt x="592444" y="414383"/>
                    <a:pt x="588787" y="41383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5196029" y="1274621"/>
              <a:ext cx="76801" cy="112141"/>
            </a:xfrm>
            <a:custGeom>
              <a:avLst/>
              <a:gdLst/>
              <a:ahLst/>
              <a:cxnLst/>
              <a:rect l="l" t="t" r="r" b="b"/>
              <a:pathLst>
                <a:path w="153602" h="224281" extrusionOk="0">
                  <a:moveTo>
                    <a:pt x="390" y="135199"/>
                  </a:moveTo>
                  <a:cubicBezTo>
                    <a:pt x="-2444" y="137347"/>
                    <a:pt x="10860" y="88627"/>
                    <a:pt x="17672" y="65547"/>
                  </a:cubicBezTo>
                  <a:cubicBezTo>
                    <a:pt x="28370" y="29579"/>
                    <a:pt x="42726" y="-5018"/>
                    <a:pt x="57630" y="603"/>
                  </a:cubicBezTo>
                  <a:cubicBezTo>
                    <a:pt x="71209" y="5722"/>
                    <a:pt x="61974" y="32687"/>
                    <a:pt x="47252" y="61434"/>
                  </a:cubicBezTo>
                  <a:cubicBezTo>
                    <a:pt x="66729" y="36480"/>
                    <a:pt x="86753" y="17102"/>
                    <a:pt x="97314" y="25329"/>
                  </a:cubicBezTo>
                  <a:cubicBezTo>
                    <a:pt x="107464" y="33235"/>
                    <a:pt x="94160" y="52248"/>
                    <a:pt x="74226" y="72494"/>
                  </a:cubicBezTo>
                  <a:cubicBezTo>
                    <a:pt x="98411" y="57184"/>
                    <a:pt x="120311" y="47677"/>
                    <a:pt x="127077" y="57549"/>
                  </a:cubicBezTo>
                  <a:cubicBezTo>
                    <a:pt x="135444" y="69706"/>
                    <a:pt x="107921" y="86936"/>
                    <a:pt x="75644" y="102018"/>
                  </a:cubicBezTo>
                  <a:cubicBezTo>
                    <a:pt x="109704" y="90318"/>
                    <a:pt x="142393" y="83052"/>
                    <a:pt x="146782" y="96260"/>
                  </a:cubicBezTo>
                  <a:cubicBezTo>
                    <a:pt x="151263" y="109696"/>
                    <a:pt x="121180" y="118974"/>
                    <a:pt x="86525" y="125098"/>
                  </a:cubicBezTo>
                  <a:cubicBezTo>
                    <a:pt x="122094" y="125235"/>
                    <a:pt x="154189" y="129029"/>
                    <a:pt x="153594" y="142374"/>
                  </a:cubicBezTo>
                  <a:cubicBezTo>
                    <a:pt x="153046" y="155171"/>
                    <a:pt x="126072" y="155400"/>
                    <a:pt x="94434" y="151286"/>
                  </a:cubicBezTo>
                  <a:cubicBezTo>
                    <a:pt x="125934" y="159513"/>
                    <a:pt x="151903" y="170070"/>
                    <a:pt x="148017" y="181862"/>
                  </a:cubicBezTo>
                  <a:cubicBezTo>
                    <a:pt x="143765" y="195024"/>
                    <a:pt x="113225" y="186752"/>
                    <a:pt x="80581" y="173544"/>
                  </a:cubicBezTo>
                  <a:cubicBezTo>
                    <a:pt x="110161" y="191825"/>
                    <a:pt x="134438" y="211112"/>
                    <a:pt x="126209" y="221623"/>
                  </a:cubicBezTo>
                  <a:cubicBezTo>
                    <a:pt x="110161" y="242098"/>
                    <a:pt x="299" y="137667"/>
                    <a:pt x="711" y="135382"/>
                  </a:cubicBezTo>
                  <a:lnTo>
                    <a:pt x="390" y="135199"/>
                  </a:lnTo>
                  <a:lnTo>
                    <a:pt x="390" y="13519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5114139" y="1346839"/>
              <a:ext cx="64106" cy="23405"/>
            </a:xfrm>
            <a:custGeom>
              <a:avLst/>
              <a:gdLst/>
              <a:ahLst/>
              <a:cxnLst/>
              <a:rect l="l" t="t" r="r" b="b"/>
              <a:pathLst>
                <a:path w="128211" h="46810" extrusionOk="0">
                  <a:moveTo>
                    <a:pt x="123983" y="177"/>
                  </a:moveTo>
                  <a:cubicBezTo>
                    <a:pt x="125674" y="-418"/>
                    <a:pt x="127503" y="542"/>
                    <a:pt x="128052" y="2233"/>
                  </a:cubicBezTo>
                  <a:cubicBezTo>
                    <a:pt x="128601" y="3924"/>
                    <a:pt x="127686" y="5752"/>
                    <a:pt x="125995" y="6301"/>
                  </a:cubicBezTo>
                  <a:cubicBezTo>
                    <a:pt x="125995" y="6301"/>
                    <a:pt x="113193" y="11008"/>
                    <a:pt x="95866" y="17132"/>
                  </a:cubicBezTo>
                  <a:cubicBezTo>
                    <a:pt x="86631" y="20377"/>
                    <a:pt x="76161" y="24125"/>
                    <a:pt x="65600" y="27644"/>
                  </a:cubicBezTo>
                  <a:cubicBezTo>
                    <a:pt x="57279" y="30432"/>
                    <a:pt x="48958" y="33083"/>
                    <a:pt x="41186" y="35459"/>
                  </a:cubicBezTo>
                  <a:cubicBezTo>
                    <a:pt x="20658" y="41904"/>
                    <a:pt x="4428" y="46657"/>
                    <a:pt x="4428" y="46657"/>
                  </a:cubicBezTo>
                  <a:cubicBezTo>
                    <a:pt x="2645" y="47205"/>
                    <a:pt x="725" y="46245"/>
                    <a:pt x="176" y="44509"/>
                  </a:cubicBezTo>
                  <a:cubicBezTo>
                    <a:pt x="-418" y="42726"/>
                    <a:pt x="542" y="40807"/>
                    <a:pt x="2279" y="40258"/>
                  </a:cubicBezTo>
                  <a:cubicBezTo>
                    <a:pt x="2279" y="40258"/>
                    <a:pt x="18144" y="34362"/>
                    <a:pt x="38489" y="27278"/>
                  </a:cubicBezTo>
                  <a:cubicBezTo>
                    <a:pt x="46124" y="24582"/>
                    <a:pt x="54399" y="21748"/>
                    <a:pt x="62720" y="19006"/>
                  </a:cubicBezTo>
                  <a:cubicBezTo>
                    <a:pt x="73326" y="15533"/>
                    <a:pt x="83933" y="12288"/>
                    <a:pt x="93306" y="9409"/>
                  </a:cubicBezTo>
                  <a:cubicBezTo>
                    <a:pt x="110907" y="4016"/>
                    <a:pt x="123983" y="177"/>
                    <a:pt x="123983" y="177"/>
                  </a:cubicBezTo>
                  <a:lnTo>
                    <a:pt x="123983" y="17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5165160" y="1326550"/>
              <a:ext cx="46387" cy="28649"/>
            </a:xfrm>
            <a:custGeom>
              <a:avLst/>
              <a:gdLst/>
              <a:ahLst/>
              <a:cxnLst/>
              <a:rect l="l" t="t" r="r" b="b"/>
              <a:pathLst>
                <a:path w="92774" h="57297" extrusionOk="0">
                  <a:moveTo>
                    <a:pt x="179" y="47246"/>
                  </a:moveTo>
                  <a:cubicBezTo>
                    <a:pt x="-3113" y="38517"/>
                    <a:pt x="39909" y="11278"/>
                    <a:pt x="52116" y="4697"/>
                  </a:cubicBezTo>
                  <a:cubicBezTo>
                    <a:pt x="57830" y="1635"/>
                    <a:pt x="66471" y="-1839"/>
                    <a:pt x="73238" y="1132"/>
                  </a:cubicBezTo>
                  <a:cubicBezTo>
                    <a:pt x="79638" y="3920"/>
                    <a:pt x="77444" y="17631"/>
                    <a:pt x="74701" y="21790"/>
                  </a:cubicBezTo>
                  <a:cubicBezTo>
                    <a:pt x="74289" y="22475"/>
                    <a:pt x="68986" y="28051"/>
                    <a:pt x="69123" y="28234"/>
                  </a:cubicBezTo>
                  <a:cubicBezTo>
                    <a:pt x="69717" y="29194"/>
                    <a:pt x="74975" y="29742"/>
                    <a:pt x="76118" y="30199"/>
                  </a:cubicBezTo>
                  <a:cubicBezTo>
                    <a:pt x="82702" y="32713"/>
                    <a:pt x="90839" y="36689"/>
                    <a:pt x="92531" y="43773"/>
                  </a:cubicBezTo>
                  <a:cubicBezTo>
                    <a:pt x="94909" y="53782"/>
                    <a:pt x="79273" y="56524"/>
                    <a:pt x="71729" y="56935"/>
                  </a:cubicBezTo>
                  <a:cubicBezTo>
                    <a:pt x="48275" y="58306"/>
                    <a:pt x="3425" y="55930"/>
                    <a:pt x="179" y="47246"/>
                  </a:cubicBezTo>
                  <a:lnTo>
                    <a:pt x="179" y="47246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5204038" y="1306807"/>
              <a:ext cx="36461" cy="54623"/>
            </a:xfrm>
            <a:custGeom>
              <a:avLst/>
              <a:gdLst/>
              <a:ahLst/>
              <a:cxnLst/>
              <a:rect l="l" t="t" r="r" b="b"/>
              <a:pathLst>
                <a:path w="72921" h="109245" extrusionOk="0">
                  <a:moveTo>
                    <a:pt x="64609" y="102819"/>
                  </a:moveTo>
                  <a:cubicBezTo>
                    <a:pt x="66301" y="103550"/>
                    <a:pt x="67078" y="105561"/>
                    <a:pt x="66301" y="107252"/>
                  </a:cubicBezTo>
                  <a:cubicBezTo>
                    <a:pt x="65524" y="108943"/>
                    <a:pt x="63512" y="109720"/>
                    <a:pt x="61820" y="108943"/>
                  </a:cubicBezTo>
                  <a:cubicBezTo>
                    <a:pt x="58437" y="107709"/>
                    <a:pt x="55054" y="106612"/>
                    <a:pt x="51625" y="105470"/>
                  </a:cubicBezTo>
                  <a:cubicBezTo>
                    <a:pt x="49339" y="104693"/>
                    <a:pt x="47099" y="103916"/>
                    <a:pt x="44813" y="103139"/>
                  </a:cubicBezTo>
                  <a:cubicBezTo>
                    <a:pt x="42938" y="102453"/>
                    <a:pt x="41064" y="101722"/>
                    <a:pt x="39189" y="100945"/>
                  </a:cubicBezTo>
                  <a:cubicBezTo>
                    <a:pt x="37315" y="100214"/>
                    <a:pt x="35486" y="99391"/>
                    <a:pt x="33612" y="98568"/>
                  </a:cubicBezTo>
                  <a:lnTo>
                    <a:pt x="25291" y="94866"/>
                  </a:lnTo>
                  <a:cubicBezTo>
                    <a:pt x="24605" y="94547"/>
                    <a:pt x="23188" y="93541"/>
                    <a:pt x="22136" y="92993"/>
                  </a:cubicBezTo>
                  <a:cubicBezTo>
                    <a:pt x="22045" y="92993"/>
                    <a:pt x="21908" y="92993"/>
                    <a:pt x="21816" y="93038"/>
                  </a:cubicBezTo>
                  <a:lnTo>
                    <a:pt x="21999" y="92947"/>
                  </a:lnTo>
                  <a:cubicBezTo>
                    <a:pt x="21405" y="92627"/>
                    <a:pt x="20948" y="92490"/>
                    <a:pt x="20856" y="92764"/>
                  </a:cubicBezTo>
                  <a:cubicBezTo>
                    <a:pt x="20856" y="92810"/>
                    <a:pt x="20856" y="92855"/>
                    <a:pt x="20810" y="92947"/>
                  </a:cubicBezTo>
                  <a:cubicBezTo>
                    <a:pt x="20445" y="92855"/>
                    <a:pt x="20079" y="92673"/>
                    <a:pt x="19759" y="92444"/>
                  </a:cubicBezTo>
                  <a:cubicBezTo>
                    <a:pt x="18159" y="91484"/>
                    <a:pt x="18159" y="90159"/>
                    <a:pt x="18113" y="89839"/>
                  </a:cubicBezTo>
                  <a:cubicBezTo>
                    <a:pt x="17930" y="88605"/>
                    <a:pt x="18524" y="87691"/>
                    <a:pt x="19439" y="86914"/>
                  </a:cubicBezTo>
                  <a:cubicBezTo>
                    <a:pt x="19759" y="86640"/>
                    <a:pt x="20719" y="86137"/>
                    <a:pt x="22273" y="86366"/>
                  </a:cubicBezTo>
                  <a:cubicBezTo>
                    <a:pt x="23188" y="86503"/>
                    <a:pt x="26388" y="87554"/>
                    <a:pt x="27714" y="87920"/>
                  </a:cubicBezTo>
                  <a:lnTo>
                    <a:pt x="36675" y="90616"/>
                  </a:lnTo>
                  <a:cubicBezTo>
                    <a:pt x="39509" y="91576"/>
                    <a:pt x="42436" y="92490"/>
                    <a:pt x="45270" y="93541"/>
                  </a:cubicBezTo>
                  <a:cubicBezTo>
                    <a:pt x="47144" y="94272"/>
                    <a:pt x="49019" y="95095"/>
                    <a:pt x="50893" y="95918"/>
                  </a:cubicBezTo>
                  <a:cubicBezTo>
                    <a:pt x="55557" y="98020"/>
                    <a:pt x="60083" y="100351"/>
                    <a:pt x="64609" y="102819"/>
                  </a:cubicBezTo>
                  <a:close/>
                  <a:moveTo>
                    <a:pt x="70004" y="83532"/>
                  </a:moveTo>
                  <a:cubicBezTo>
                    <a:pt x="65386" y="82618"/>
                    <a:pt x="60860" y="81384"/>
                    <a:pt x="56242" y="80241"/>
                  </a:cubicBezTo>
                  <a:cubicBezTo>
                    <a:pt x="53179" y="79510"/>
                    <a:pt x="50116" y="78733"/>
                    <a:pt x="47007" y="78093"/>
                  </a:cubicBezTo>
                  <a:cubicBezTo>
                    <a:pt x="43624" y="77362"/>
                    <a:pt x="40241" y="76859"/>
                    <a:pt x="36858" y="76311"/>
                  </a:cubicBezTo>
                  <a:lnTo>
                    <a:pt x="25839" y="74711"/>
                  </a:lnTo>
                  <a:cubicBezTo>
                    <a:pt x="25062" y="74574"/>
                    <a:pt x="23233" y="74666"/>
                    <a:pt x="21999" y="74574"/>
                  </a:cubicBezTo>
                  <a:cubicBezTo>
                    <a:pt x="21953" y="74529"/>
                    <a:pt x="21862" y="74437"/>
                    <a:pt x="21816" y="74391"/>
                  </a:cubicBezTo>
                  <a:lnTo>
                    <a:pt x="21908" y="74574"/>
                  </a:lnTo>
                  <a:cubicBezTo>
                    <a:pt x="21176" y="74483"/>
                    <a:pt x="20719" y="74346"/>
                    <a:pt x="20765" y="74072"/>
                  </a:cubicBezTo>
                  <a:cubicBezTo>
                    <a:pt x="20810" y="74026"/>
                    <a:pt x="20810" y="73934"/>
                    <a:pt x="20856" y="73889"/>
                  </a:cubicBezTo>
                  <a:cubicBezTo>
                    <a:pt x="20490" y="73752"/>
                    <a:pt x="20033" y="73706"/>
                    <a:pt x="19622" y="73706"/>
                  </a:cubicBezTo>
                  <a:cubicBezTo>
                    <a:pt x="17930" y="73706"/>
                    <a:pt x="17290" y="74620"/>
                    <a:pt x="17062" y="74848"/>
                  </a:cubicBezTo>
                  <a:cubicBezTo>
                    <a:pt x="16193" y="75671"/>
                    <a:pt x="15050" y="78688"/>
                    <a:pt x="18524" y="80241"/>
                  </a:cubicBezTo>
                  <a:cubicBezTo>
                    <a:pt x="19393" y="80607"/>
                    <a:pt x="22868" y="81430"/>
                    <a:pt x="24285" y="81841"/>
                  </a:cubicBezTo>
                  <a:lnTo>
                    <a:pt x="35257" y="84720"/>
                  </a:lnTo>
                  <a:cubicBezTo>
                    <a:pt x="38549" y="85452"/>
                    <a:pt x="41841" y="86320"/>
                    <a:pt x="45133" y="87005"/>
                  </a:cubicBezTo>
                  <a:cubicBezTo>
                    <a:pt x="47373" y="87462"/>
                    <a:pt x="49613" y="87874"/>
                    <a:pt x="51899" y="88239"/>
                  </a:cubicBezTo>
                  <a:cubicBezTo>
                    <a:pt x="57614" y="89154"/>
                    <a:pt x="63329" y="89748"/>
                    <a:pt x="69135" y="90205"/>
                  </a:cubicBezTo>
                  <a:cubicBezTo>
                    <a:pt x="70964" y="90433"/>
                    <a:pt x="72656" y="89154"/>
                    <a:pt x="72884" y="87325"/>
                  </a:cubicBezTo>
                  <a:cubicBezTo>
                    <a:pt x="73159" y="85452"/>
                    <a:pt x="71878" y="83761"/>
                    <a:pt x="70004" y="83532"/>
                  </a:cubicBezTo>
                  <a:close/>
                  <a:moveTo>
                    <a:pt x="21908" y="70187"/>
                  </a:moveTo>
                  <a:lnTo>
                    <a:pt x="33155" y="68587"/>
                  </a:lnTo>
                  <a:cubicBezTo>
                    <a:pt x="35760" y="68130"/>
                    <a:pt x="38412" y="67856"/>
                    <a:pt x="41018" y="67445"/>
                  </a:cubicBezTo>
                  <a:cubicBezTo>
                    <a:pt x="43670" y="67079"/>
                    <a:pt x="46322" y="66622"/>
                    <a:pt x="48928" y="66165"/>
                  </a:cubicBezTo>
                  <a:cubicBezTo>
                    <a:pt x="54322" y="65251"/>
                    <a:pt x="59626" y="64245"/>
                    <a:pt x="64975" y="63240"/>
                  </a:cubicBezTo>
                  <a:cubicBezTo>
                    <a:pt x="66804" y="62966"/>
                    <a:pt x="68129" y="61275"/>
                    <a:pt x="67901" y="59447"/>
                  </a:cubicBezTo>
                  <a:cubicBezTo>
                    <a:pt x="67672" y="57618"/>
                    <a:pt x="65981" y="56293"/>
                    <a:pt x="64106" y="56522"/>
                  </a:cubicBezTo>
                  <a:cubicBezTo>
                    <a:pt x="57568" y="56979"/>
                    <a:pt x="51076" y="57161"/>
                    <a:pt x="44584" y="57801"/>
                  </a:cubicBezTo>
                  <a:cubicBezTo>
                    <a:pt x="42801" y="57984"/>
                    <a:pt x="41064" y="58213"/>
                    <a:pt x="39327" y="58487"/>
                  </a:cubicBezTo>
                  <a:cubicBezTo>
                    <a:pt x="36675" y="58898"/>
                    <a:pt x="34069" y="59492"/>
                    <a:pt x="31509" y="60086"/>
                  </a:cubicBezTo>
                  <a:lnTo>
                    <a:pt x="20490" y="62966"/>
                  </a:lnTo>
                  <a:cubicBezTo>
                    <a:pt x="19484" y="63240"/>
                    <a:pt x="17381" y="63377"/>
                    <a:pt x="16056" y="63606"/>
                  </a:cubicBezTo>
                  <a:cubicBezTo>
                    <a:pt x="14821" y="63834"/>
                    <a:pt x="13861" y="64108"/>
                    <a:pt x="13450" y="64428"/>
                  </a:cubicBezTo>
                  <a:cubicBezTo>
                    <a:pt x="12215" y="65342"/>
                    <a:pt x="11758" y="66393"/>
                    <a:pt x="11849" y="67490"/>
                  </a:cubicBezTo>
                  <a:cubicBezTo>
                    <a:pt x="11941" y="68176"/>
                    <a:pt x="12032" y="69547"/>
                    <a:pt x="13770" y="70461"/>
                  </a:cubicBezTo>
                  <a:cubicBezTo>
                    <a:pt x="15141" y="71284"/>
                    <a:pt x="16970" y="70964"/>
                    <a:pt x="17930" y="69684"/>
                  </a:cubicBezTo>
                  <a:cubicBezTo>
                    <a:pt x="19302" y="69821"/>
                    <a:pt x="21130" y="70278"/>
                    <a:pt x="21908" y="70187"/>
                  </a:cubicBezTo>
                  <a:close/>
                  <a:moveTo>
                    <a:pt x="33566" y="52591"/>
                  </a:moveTo>
                  <a:cubicBezTo>
                    <a:pt x="36583" y="51631"/>
                    <a:pt x="39601" y="50580"/>
                    <a:pt x="42573" y="49438"/>
                  </a:cubicBezTo>
                  <a:cubicBezTo>
                    <a:pt x="47053" y="47701"/>
                    <a:pt x="51442" y="45781"/>
                    <a:pt x="55831" y="43862"/>
                  </a:cubicBezTo>
                  <a:cubicBezTo>
                    <a:pt x="57568" y="43222"/>
                    <a:pt x="58483" y="41302"/>
                    <a:pt x="57888" y="39566"/>
                  </a:cubicBezTo>
                  <a:cubicBezTo>
                    <a:pt x="57248" y="37829"/>
                    <a:pt x="55328" y="36915"/>
                    <a:pt x="53545" y="37509"/>
                  </a:cubicBezTo>
                  <a:cubicBezTo>
                    <a:pt x="49019" y="38834"/>
                    <a:pt x="44401" y="39931"/>
                    <a:pt x="39829" y="41211"/>
                  </a:cubicBezTo>
                  <a:cubicBezTo>
                    <a:pt x="36812" y="42079"/>
                    <a:pt x="33795" y="42948"/>
                    <a:pt x="30777" y="43953"/>
                  </a:cubicBezTo>
                  <a:cubicBezTo>
                    <a:pt x="27028" y="45187"/>
                    <a:pt x="23325" y="46558"/>
                    <a:pt x="19622" y="47975"/>
                  </a:cubicBezTo>
                  <a:cubicBezTo>
                    <a:pt x="15873" y="49392"/>
                    <a:pt x="12215" y="50854"/>
                    <a:pt x="8512" y="52317"/>
                  </a:cubicBezTo>
                  <a:cubicBezTo>
                    <a:pt x="6820" y="52865"/>
                    <a:pt x="5860" y="54693"/>
                    <a:pt x="6409" y="56384"/>
                  </a:cubicBezTo>
                  <a:cubicBezTo>
                    <a:pt x="6958" y="58075"/>
                    <a:pt x="8740" y="59035"/>
                    <a:pt x="10478" y="58487"/>
                  </a:cubicBezTo>
                  <a:cubicBezTo>
                    <a:pt x="14318" y="57573"/>
                    <a:pt x="18204" y="56704"/>
                    <a:pt x="22045" y="55699"/>
                  </a:cubicBezTo>
                  <a:cubicBezTo>
                    <a:pt x="25885" y="54739"/>
                    <a:pt x="29771" y="53779"/>
                    <a:pt x="33566" y="52591"/>
                  </a:cubicBezTo>
                  <a:close/>
                  <a:moveTo>
                    <a:pt x="9061" y="47015"/>
                  </a:moveTo>
                  <a:lnTo>
                    <a:pt x="8878" y="47152"/>
                  </a:lnTo>
                  <a:cubicBezTo>
                    <a:pt x="9015" y="46970"/>
                    <a:pt x="9106" y="46787"/>
                    <a:pt x="9243" y="46604"/>
                  </a:cubicBezTo>
                  <a:cubicBezTo>
                    <a:pt x="9198" y="46695"/>
                    <a:pt x="9152" y="46878"/>
                    <a:pt x="9061" y="47015"/>
                  </a:cubicBezTo>
                  <a:cubicBezTo>
                    <a:pt x="9289" y="46924"/>
                    <a:pt x="9518" y="46832"/>
                    <a:pt x="9746" y="46695"/>
                  </a:cubicBezTo>
                  <a:cubicBezTo>
                    <a:pt x="13450" y="44319"/>
                    <a:pt x="22822" y="38697"/>
                    <a:pt x="23554" y="38286"/>
                  </a:cubicBezTo>
                  <a:cubicBezTo>
                    <a:pt x="25794" y="36824"/>
                    <a:pt x="28034" y="35361"/>
                    <a:pt x="30137" y="33761"/>
                  </a:cubicBezTo>
                  <a:cubicBezTo>
                    <a:pt x="31509" y="32710"/>
                    <a:pt x="32880" y="31613"/>
                    <a:pt x="34206" y="30471"/>
                  </a:cubicBezTo>
                  <a:cubicBezTo>
                    <a:pt x="39052" y="26266"/>
                    <a:pt x="43487" y="21696"/>
                    <a:pt x="48379" y="17537"/>
                  </a:cubicBezTo>
                  <a:cubicBezTo>
                    <a:pt x="49842" y="16394"/>
                    <a:pt x="50162" y="14292"/>
                    <a:pt x="49019" y="12784"/>
                  </a:cubicBezTo>
                  <a:cubicBezTo>
                    <a:pt x="47876" y="11321"/>
                    <a:pt x="45773" y="11047"/>
                    <a:pt x="44310" y="12144"/>
                  </a:cubicBezTo>
                  <a:cubicBezTo>
                    <a:pt x="40652" y="14566"/>
                    <a:pt x="37132" y="17034"/>
                    <a:pt x="33658" y="19639"/>
                  </a:cubicBezTo>
                  <a:cubicBezTo>
                    <a:pt x="31097" y="21559"/>
                    <a:pt x="28537" y="23433"/>
                    <a:pt x="26022" y="25398"/>
                  </a:cubicBezTo>
                  <a:cubicBezTo>
                    <a:pt x="23599" y="27317"/>
                    <a:pt x="21222" y="29282"/>
                    <a:pt x="18662" y="31111"/>
                  </a:cubicBezTo>
                  <a:cubicBezTo>
                    <a:pt x="17976" y="31659"/>
                    <a:pt x="9198" y="38423"/>
                    <a:pt x="5769" y="41257"/>
                  </a:cubicBezTo>
                  <a:cubicBezTo>
                    <a:pt x="5083" y="41851"/>
                    <a:pt x="4535" y="42308"/>
                    <a:pt x="4306" y="42536"/>
                  </a:cubicBezTo>
                  <a:cubicBezTo>
                    <a:pt x="2066" y="44867"/>
                    <a:pt x="3757" y="47152"/>
                    <a:pt x="4123" y="47427"/>
                  </a:cubicBezTo>
                  <a:cubicBezTo>
                    <a:pt x="5403" y="48661"/>
                    <a:pt x="7415" y="48615"/>
                    <a:pt x="8649" y="47381"/>
                  </a:cubicBezTo>
                  <a:cubicBezTo>
                    <a:pt x="8832" y="47655"/>
                    <a:pt x="8969" y="47335"/>
                    <a:pt x="9061" y="47015"/>
                  </a:cubicBezTo>
                  <a:close/>
                  <a:moveTo>
                    <a:pt x="8924" y="37189"/>
                  </a:moveTo>
                  <a:lnTo>
                    <a:pt x="15095" y="30105"/>
                  </a:lnTo>
                  <a:cubicBezTo>
                    <a:pt x="16970" y="27820"/>
                    <a:pt x="18982" y="25672"/>
                    <a:pt x="20856" y="23295"/>
                  </a:cubicBezTo>
                  <a:cubicBezTo>
                    <a:pt x="22091" y="21742"/>
                    <a:pt x="23279" y="20096"/>
                    <a:pt x="24422" y="18451"/>
                  </a:cubicBezTo>
                  <a:cubicBezTo>
                    <a:pt x="27348" y="14109"/>
                    <a:pt x="29954" y="9630"/>
                    <a:pt x="32011" y="4923"/>
                  </a:cubicBezTo>
                  <a:cubicBezTo>
                    <a:pt x="32880" y="3278"/>
                    <a:pt x="32286" y="1267"/>
                    <a:pt x="30640" y="398"/>
                  </a:cubicBezTo>
                  <a:cubicBezTo>
                    <a:pt x="28994" y="-470"/>
                    <a:pt x="26937" y="124"/>
                    <a:pt x="26068" y="1769"/>
                  </a:cubicBezTo>
                  <a:cubicBezTo>
                    <a:pt x="25062" y="3369"/>
                    <a:pt x="23919" y="4877"/>
                    <a:pt x="22822" y="6431"/>
                  </a:cubicBezTo>
                  <a:cubicBezTo>
                    <a:pt x="20536" y="9493"/>
                    <a:pt x="17976" y="12372"/>
                    <a:pt x="15507" y="15389"/>
                  </a:cubicBezTo>
                  <a:cubicBezTo>
                    <a:pt x="14273" y="16897"/>
                    <a:pt x="13038" y="18451"/>
                    <a:pt x="11849" y="20005"/>
                  </a:cubicBezTo>
                  <a:cubicBezTo>
                    <a:pt x="10661" y="21604"/>
                    <a:pt x="9518" y="23250"/>
                    <a:pt x="8375" y="24895"/>
                  </a:cubicBezTo>
                  <a:lnTo>
                    <a:pt x="3072" y="32893"/>
                  </a:lnTo>
                  <a:cubicBezTo>
                    <a:pt x="2660" y="33487"/>
                    <a:pt x="2203" y="35087"/>
                    <a:pt x="1700" y="36138"/>
                  </a:cubicBezTo>
                  <a:cubicBezTo>
                    <a:pt x="1471" y="36229"/>
                    <a:pt x="1289" y="36412"/>
                    <a:pt x="1105" y="36595"/>
                  </a:cubicBezTo>
                  <a:lnTo>
                    <a:pt x="1563" y="36412"/>
                  </a:lnTo>
                  <a:cubicBezTo>
                    <a:pt x="1289" y="36915"/>
                    <a:pt x="1060" y="37189"/>
                    <a:pt x="831" y="37098"/>
                  </a:cubicBezTo>
                  <a:cubicBezTo>
                    <a:pt x="786" y="37052"/>
                    <a:pt x="786" y="37052"/>
                    <a:pt x="740" y="37006"/>
                  </a:cubicBezTo>
                  <a:cubicBezTo>
                    <a:pt x="603" y="37235"/>
                    <a:pt x="465" y="37463"/>
                    <a:pt x="374" y="37692"/>
                  </a:cubicBezTo>
                  <a:cubicBezTo>
                    <a:pt x="-632" y="39840"/>
                    <a:pt x="694" y="41028"/>
                    <a:pt x="831" y="41257"/>
                  </a:cubicBezTo>
                  <a:cubicBezTo>
                    <a:pt x="1197" y="41759"/>
                    <a:pt x="3849" y="43542"/>
                    <a:pt x="6089" y="40982"/>
                  </a:cubicBezTo>
                  <a:cubicBezTo>
                    <a:pt x="6592" y="40388"/>
                    <a:pt x="8192" y="38058"/>
                    <a:pt x="8924" y="3718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4732183" y="1123765"/>
              <a:ext cx="261321" cy="375581"/>
            </a:xfrm>
            <a:custGeom>
              <a:avLst/>
              <a:gdLst/>
              <a:ahLst/>
              <a:cxnLst/>
              <a:rect l="l" t="t" r="r" b="b"/>
              <a:pathLst>
                <a:path w="522641" h="751162" extrusionOk="0">
                  <a:moveTo>
                    <a:pt x="35" y="692893"/>
                  </a:moveTo>
                  <a:cubicBezTo>
                    <a:pt x="35" y="692893"/>
                    <a:pt x="-7463" y="143131"/>
                    <a:pt x="196763" y="13289"/>
                  </a:cubicBezTo>
                  <a:cubicBezTo>
                    <a:pt x="288567" y="-45074"/>
                    <a:pt x="290487" y="102867"/>
                    <a:pt x="244357" y="184492"/>
                  </a:cubicBezTo>
                  <a:cubicBezTo>
                    <a:pt x="244174" y="184767"/>
                    <a:pt x="244037" y="185041"/>
                    <a:pt x="243854" y="185361"/>
                  </a:cubicBezTo>
                  <a:cubicBezTo>
                    <a:pt x="286784" y="145051"/>
                    <a:pt x="359065" y="96423"/>
                    <a:pt x="348962" y="187417"/>
                  </a:cubicBezTo>
                  <a:cubicBezTo>
                    <a:pt x="347499" y="200534"/>
                    <a:pt x="344253" y="213377"/>
                    <a:pt x="340229" y="225945"/>
                  </a:cubicBezTo>
                  <a:cubicBezTo>
                    <a:pt x="331406" y="253595"/>
                    <a:pt x="319290" y="280652"/>
                    <a:pt x="305072" y="306931"/>
                  </a:cubicBezTo>
                  <a:cubicBezTo>
                    <a:pt x="319656" y="295139"/>
                    <a:pt x="334652" y="284079"/>
                    <a:pt x="350150" y="273979"/>
                  </a:cubicBezTo>
                  <a:cubicBezTo>
                    <a:pt x="375341" y="257480"/>
                    <a:pt x="437062" y="217901"/>
                    <a:pt x="465316" y="249802"/>
                  </a:cubicBezTo>
                  <a:cubicBezTo>
                    <a:pt x="477020" y="263010"/>
                    <a:pt x="473866" y="283120"/>
                    <a:pt x="468425" y="298247"/>
                  </a:cubicBezTo>
                  <a:cubicBezTo>
                    <a:pt x="455121" y="335312"/>
                    <a:pt x="427461" y="367533"/>
                    <a:pt x="401675" y="396555"/>
                  </a:cubicBezTo>
                  <a:cubicBezTo>
                    <a:pt x="388874" y="410997"/>
                    <a:pt x="375753" y="424799"/>
                    <a:pt x="362266" y="438053"/>
                  </a:cubicBezTo>
                  <a:cubicBezTo>
                    <a:pt x="365100" y="437047"/>
                    <a:pt x="367981" y="436042"/>
                    <a:pt x="370815" y="435036"/>
                  </a:cubicBezTo>
                  <a:cubicBezTo>
                    <a:pt x="407573" y="422422"/>
                    <a:pt x="451738" y="408255"/>
                    <a:pt x="491056" y="415567"/>
                  </a:cubicBezTo>
                  <a:cubicBezTo>
                    <a:pt x="521688" y="421234"/>
                    <a:pt x="529597" y="446371"/>
                    <a:pt x="516704" y="473016"/>
                  </a:cubicBezTo>
                  <a:cubicBezTo>
                    <a:pt x="499742" y="507933"/>
                    <a:pt x="462710" y="530190"/>
                    <a:pt x="430341" y="548883"/>
                  </a:cubicBezTo>
                  <a:cubicBezTo>
                    <a:pt x="412419" y="559257"/>
                    <a:pt x="394040" y="569358"/>
                    <a:pt x="375387" y="579047"/>
                  </a:cubicBezTo>
                  <a:cubicBezTo>
                    <a:pt x="377124" y="579001"/>
                    <a:pt x="378862" y="578955"/>
                    <a:pt x="380599" y="578910"/>
                  </a:cubicBezTo>
                  <a:cubicBezTo>
                    <a:pt x="410088" y="578133"/>
                    <a:pt x="453795" y="579687"/>
                    <a:pt x="475146" y="604046"/>
                  </a:cubicBezTo>
                  <a:cubicBezTo>
                    <a:pt x="506555" y="639786"/>
                    <a:pt x="434684" y="683890"/>
                    <a:pt x="410956" y="696961"/>
                  </a:cubicBezTo>
                  <a:cubicBezTo>
                    <a:pt x="402087" y="701851"/>
                    <a:pt x="392989" y="706330"/>
                    <a:pt x="383754" y="710443"/>
                  </a:cubicBezTo>
                  <a:cubicBezTo>
                    <a:pt x="298671" y="748514"/>
                    <a:pt x="193426" y="767663"/>
                    <a:pt x="103954" y="733066"/>
                  </a:cubicBezTo>
                  <a:cubicBezTo>
                    <a:pt x="85575" y="725982"/>
                    <a:pt x="12562" y="709803"/>
                    <a:pt x="35" y="692893"/>
                  </a:cubicBezTo>
                  <a:lnTo>
                    <a:pt x="35" y="692893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4730304" y="1204203"/>
              <a:ext cx="207925" cy="277040"/>
            </a:xfrm>
            <a:custGeom>
              <a:avLst/>
              <a:gdLst/>
              <a:ahLst/>
              <a:cxnLst/>
              <a:rect l="l" t="t" r="r" b="b"/>
              <a:pathLst>
                <a:path w="415851" h="554079" extrusionOk="0">
                  <a:moveTo>
                    <a:pt x="260185" y="18956"/>
                  </a:moveTo>
                  <a:lnTo>
                    <a:pt x="260642" y="18819"/>
                  </a:lnTo>
                  <a:lnTo>
                    <a:pt x="260687" y="18864"/>
                  </a:lnTo>
                  <a:cubicBezTo>
                    <a:pt x="260825" y="19001"/>
                    <a:pt x="260322" y="18910"/>
                    <a:pt x="260185" y="18956"/>
                  </a:cubicBezTo>
                  <a:close/>
                  <a:moveTo>
                    <a:pt x="415034" y="398931"/>
                  </a:moveTo>
                  <a:cubicBezTo>
                    <a:pt x="412840" y="393812"/>
                    <a:pt x="406896" y="391435"/>
                    <a:pt x="401776" y="393629"/>
                  </a:cubicBezTo>
                  <a:cubicBezTo>
                    <a:pt x="350434" y="414424"/>
                    <a:pt x="299731" y="435219"/>
                    <a:pt x="248435" y="454963"/>
                  </a:cubicBezTo>
                  <a:cubicBezTo>
                    <a:pt x="231427" y="461498"/>
                    <a:pt x="214420" y="467988"/>
                    <a:pt x="197229" y="474249"/>
                  </a:cubicBezTo>
                  <a:cubicBezTo>
                    <a:pt x="180222" y="480465"/>
                    <a:pt x="163123" y="486635"/>
                    <a:pt x="145750" y="492211"/>
                  </a:cubicBezTo>
                  <a:cubicBezTo>
                    <a:pt x="130800" y="497147"/>
                    <a:pt x="115713" y="501763"/>
                    <a:pt x="100626" y="506242"/>
                  </a:cubicBezTo>
                  <a:cubicBezTo>
                    <a:pt x="99391" y="506607"/>
                    <a:pt x="98111" y="506927"/>
                    <a:pt x="96877" y="507293"/>
                  </a:cubicBezTo>
                  <a:lnTo>
                    <a:pt x="144059" y="476580"/>
                  </a:lnTo>
                  <a:cubicBezTo>
                    <a:pt x="168747" y="460082"/>
                    <a:pt x="194395" y="443308"/>
                    <a:pt x="219495" y="425210"/>
                  </a:cubicBezTo>
                  <a:cubicBezTo>
                    <a:pt x="244183" y="407340"/>
                    <a:pt x="268505" y="388373"/>
                    <a:pt x="291639" y="368401"/>
                  </a:cubicBezTo>
                  <a:cubicBezTo>
                    <a:pt x="323231" y="341162"/>
                    <a:pt x="352491" y="311775"/>
                    <a:pt x="377773" y="280469"/>
                  </a:cubicBezTo>
                  <a:cubicBezTo>
                    <a:pt x="381385" y="276218"/>
                    <a:pt x="380837" y="269820"/>
                    <a:pt x="376585" y="266209"/>
                  </a:cubicBezTo>
                  <a:cubicBezTo>
                    <a:pt x="372287" y="262599"/>
                    <a:pt x="365932" y="263147"/>
                    <a:pt x="362320" y="267397"/>
                  </a:cubicBezTo>
                  <a:cubicBezTo>
                    <a:pt x="336489" y="296602"/>
                    <a:pt x="306498" y="323247"/>
                    <a:pt x="275135" y="348657"/>
                  </a:cubicBezTo>
                  <a:cubicBezTo>
                    <a:pt x="251818" y="367487"/>
                    <a:pt x="227587" y="385494"/>
                    <a:pt x="203447" y="403090"/>
                  </a:cubicBezTo>
                  <a:cubicBezTo>
                    <a:pt x="178622" y="421234"/>
                    <a:pt x="154025" y="439104"/>
                    <a:pt x="129931" y="456105"/>
                  </a:cubicBezTo>
                  <a:lnTo>
                    <a:pt x="100626" y="477083"/>
                  </a:lnTo>
                  <a:cubicBezTo>
                    <a:pt x="105518" y="471736"/>
                    <a:pt x="110592" y="466389"/>
                    <a:pt x="114844" y="461316"/>
                  </a:cubicBezTo>
                  <a:cubicBezTo>
                    <a:pt x="141178" y="429369"/>
                    <a:pt x="166598" y="396828"/>
                    <a:pt x="190692" y="363374"/>
                  </a:cubicBezTo>
                  <a:cubicBezTo>
                    <a:pt x="214740" y="329965"/>
                    <a:pt x="237462" y="295642"/>
                    <a:pt x="260230" y="261273"/>
                  </a:cubicBezTo>
                  <a:cubicBezTo>
                    <a:pt x="272849" y="241941"/>
                    <a:pt x="285467" y="222654"/>
                    <a:pt x="298268" y="203459"/>
                  </a:cubicBezTo>
                  <a:cubicBezTo>
                    <a:pt x="306772" y="190708"/>
                    <a:pt x="315367" y="178048"/>
                    <a:pt x="324145" y="165525"/>
                  </a:cubicBezTo>
                  <a:lnTo>
                    <a:pt x="343301" y="138698"/>
                  </a:lnTo>
                  <a:cubicBezTo>
                    <a:pt x="344719" y="136778"/>
                    <a:pt x="346685" y="131294"/>
                    <a:pt x="348742" y="127592"/>
                  </a:cubicBezTo>
                  <a:cubicBezTo>
                    <a:pt x="348925" y="127638"/>
                    <a:pt x="349153" y="127592"/>
                    <a:pt x="349382" y="127592"/>
                  </a:cubicBezTo>
                  <a:cubicBezTo>
                    <a:pt x="350708" y="127500"/>
                    <a:pt x="351531" y="126541"/>
                    <a:pt x="352674" y="125992"/>
                  </a:cubicBezTo>
                  <a:cubicBezTo>
                    <a:pt x="351942" y="126221"/>
                    <a:pt x="350799" y="126266"/>
                    <a:pt x="349565" y="126221"/>
                  </a:cubicBezTo>
                  <a:cubicBezTo>
                    <a:pt x="350708" y="124438"/>
                    <a:pt x="351851" y="123524"/>
                    <a:pt x="352902" y="124484"/>
                  </a:cubicBezTo>
                  <a:cubicBezTo>
                    <a:pt x="353725" y="125215"/>
                    <a:pt x="353497" y="125627"/>
                    <a:pt x="352857" y="125901"/>
                  </a:cubicBezTo>
                  <a:cubicBezTo>
                    <a:pt x="356148" y="124210"/>
                    <a:pt x="358663" y="121285"/>
                    <a:pt x="358434" y="117354"/>
                  </a:cubicBezTo>
                  <a:cubicBezTo>
                    <a:pt x="358206" y="112327"/>
                    <a:pt x="355691" y="109950"/>
                    <a:pt x="354000" y="108625"/>
                  </a:cubicBezTo>
                  <a:cubicBezTo>
                    <a:pt x="351485" y="106706"/>
                    <a:pt x="348422" y="106066"/>
                    <a:pt x="344764" y="107117"/>
                  </a:cubicBezTo>
                  <a:cubicBezTo>
                    <a:pt x="342981" y="107620"/>
                    <a:pt x="339918" y="109493"/>
                    <a:pt x="336992" y="112967"/>
                  </a:cubicBezTo>
                  <a:cubicBezTo>
                    <a:pt x="333883" y="116714"/>
                    <a:pt x="329677" y="123296"/>
                    <a:pt x="327254" y="126312"/>
                  </a:cubicBezTo>
                  <a:lnTo>
                    <a:pt x="306726" y="152820"/>
                  </a:lnTo>
                  <a:cubicBezTo>
                    <a:pt x="297400" y="165160"/>
                    <a:pt x="288210" y="177682"/>
                    <a:pt x="279204" y="190251"/>
                  </a:cubicBezTo>
                  <a:cubicBezTo>
                    <a:pt x="265671" y="209080"/>
                    <a:pt x="252504" y="228093"/>
                    <a:pt x="239245" y="247105"/>
                  </a:cubicBezTo>
                  <a:cubicBezTo>
                    <a:pt x="225255" y="267306"/>
                    <a:pt x="211082" y="287370"/>
                    <a:pt x="196909" y="307433"/>
                  </a:cubicBezTo>
                  <a:cubicBezTo>
                    <a:pt x="182782" y="327497"/>
                    <a:pt x="168518" y="347423"/>
                    <a:pt x="154162" y="367259"/>
                  </a:cubicBezTo>
                  <a:cubicBezTo>
                    <a:pt x="135006" y="393675"/>
                    <a:pt x="115713" y="419954"/>
                    <a:pt x="95459" y="445639"/>
                  </a:cubicBezTo>
                  <a:cubicBezTo>
                    <a:pt x="84075" y="460264"/>
                    <a:pt x="69537" y="476489"/>
                    <a:pt x="53992" y="491708"/>
                  </a:cubicBezTo>
                  <a:cubicBezTo>
                    <a:pt x="46312" y="499249"/>
                    <a:pt x="38448" y="506516"/>
                    <a:pt x="30538" y="513280"/>
                  </a:cubicBezTo>
                  <a:cubicBezTo>
                    <a:pt x="49055" y="453226"/>
                    <a:pt x="70497" y="392258"/>
                    <a:pt x="95185" y="332250"/>
                  </a:cubicBezTo>
                  <a:cubicBezTo>
                    <a:pt x="106340" y="305057"/>
                    <a:pt x="117999" y="278092"/>
                    <a:pt x="130160" y="251584"/>
                  </a:cubicBezTo>
                  <a:cubicBezTo>
                    <a:pt x="148722" y="211046"/>
                    <a:pt x="168381" y="171512"/>
                    <a:pt x="189869" y="134264"/>
                  </a:cubicBezTo>
                  <a:cubicBezTo>
                    <a:pt x="198784" y="118497"/>
                    <a:pt x="207973" y="102912"/>
                    <a:pt x="217437" y="87465"/>
                  </a:cubicBezTo>
                  <a:cubicBezTo>
                    <a:pt x="226901" y="72017"/>
                    <a:pt x="236548" y="56706"/>
                    <a:pt x="246560" y="41624"/>
                  </a:cubicBezTo>
                  <a:cubicBezTo>
                    <a:pt x="249303" y="37420"/>
                    <a:pt x="255841" y="13334"/>
                    <a:pt x="260642" y="18819"/>
                  </a:cubicBezTo>
                  <a:cubicBezTo>
                    <a:pt x="265488" y="17082"/>
                    <a:pt x="268185" y="11872"/>
                    <a:pt x="266677" y="6936"/>
                  </a:cubicBezTo>
                  <a:cubicBezTo>
                    <a:pt x="265168" y="1771"/>
                    <a:pt x="259773" y="-1108"/>
                    <a:pt x="254652" y="400"/>
                  </a:cubicBezTo>
                  <a:cubicBezTo>
                    <a:pt x="251589" y="1223"/>
                    <a:pt x="248160" y="3508"/>
                    <a:pt x="244869" y="7073"/>
                  </a:cubicBezTo>
                  <a:cubicBezTo>
                    <a:pt x="238834" y="13608"/>
                    <a:pt x="232525" y="25811"/>
                    <a:pt x="229553" y="29970"/>
                  </a:cubicBezTo>
                  <a:cubicBezTo>
                    <a:pt x="218946" y="44961"/>
                    <a:pt x="208568" y="60088"/>
                    <a:pt x="198464" y="75445"/>
                  </a:cubicBezTo>
                  <a:cubicBezTo>
                    <a:pt x="188360" y="90755"/>
                    <a:pt x="178531" y="106248"/>
                    <a:pt x="168975" y="121925"/>
                  </a:cubicBezTo>
                  <a:cubicBezTo>
                    <a:pt x="146253" y="159401"/>
                    <a:pt x="124811" y="199026"/>
                    <a:pt x="105472" y="240158"/>
                  </a:cubicBezTo>
                  <a:cubicBezTo>
                    <a:pt x="92853" y="266986"/>
                    <a:pt x="81104" y="294408"/>
                    <a:pt x="70222" y="322241"/>
                  </a:cubicBezTo>
                  <a:cubicBezTo>
                    <a:pt x="42745" y="392395"/>
                    <a:pt x="20617" y="464698"/>
                    <a:pt x="2421" y="534532"/>
                  </a:cubicBezTo>
                  <a:cubicBezTo>
                    <a:pt x="2147" y="535583"/>
                    <a:pt x="2741" y="536451"/>
                    <a:pt x="2787" y="537502"/>
                  </a:cubicBezTo>
                  <a:cubicBezTo>
                    <a:pt x="-3339" y="545089"/>
                    <a:pt x="2238" y="550619"/>
                    <a:pt x="4342" y="552219"/>
                  </a:cubicBezTo>
                  <a:cubicBezTo>
                    <a:pt x="5759" y="553316"/>
                    <a:pt x="8456" y="554595"/>
                    <a:pt x="12571" y="553864"/>
                  </a:cubicBezTo>
                  <a:cubicBezTo>
                    <a:pt x="15177" y="553407"/>
                    <a:pt x="24915" y="548197"/>
                    <a:pt x="29258" y="547146"/>
                  </a:cubicBezTo>
                  <a:lnTo>
                    <a:pt x="60210" y="540382"/>
                  </a:lnTo>
                  <a:cubicBezTo>
                    <a:pt x="75800" y="537000"/>
                    <a:pt x="91436" y="533389"/>
                    <a:pt x="106980" y="529504"/>
                  </a:cubicBezTo>
                  <a:cubicBezTo>
                    <a:pt x="122525" y="525574"/>
                    <a:pt x="137978" y="521324"/>
                    <a:pt x="153339" y="516890"/>
                  </a:cubicBezTo>
                  <a:cubicBezTo>
                    <a:pt x="171261" y="511589"/>
                    <a:pt x="189000" y="506013"/>
                    <a:pt x="206419" y="499889"/>
                  </a:cubicBezTo>
                  <a:cubicBezTo>
                    <a:pt x="223975" y="493719"/>
                    <a:pt x="241303" y="487092"/>
                    <a:pt x="258401" y="480099"/>
                  </a:cubicBezTo>
                  <a:cubicBezTo>
                    <a:pt x="309515" y="459122"/>
                    <a:pt x="359074" y="435173"/>
                    <a:pt x="409731" y="412230"/>
                  </a:cubicBezTo>
                  <a:cubicBezTo>
                    <a:pt x="414851" y="409991"/>
                    <a:pt x="417229" y="404050"/>
                    <a:pt x="415034" y="39893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4800230" y="1546198"/>
              <a:ext cx="363813" cy="140158"/>
            </a:xfrm>
            <a:custGeom>
              <a:avLst/>
              <a:gdLst/>
              <a:ahLst/>
              <a:cxnLst/>
              <a:rect l="l" t="t" r="r" b="b"/>
              <a:pathLst>
                <a:path w="727626" h="280316" extrusionOk="0">
                  <a:moveTo>
                    <a:pt x="157227" y="60135"/>
                  </a:moveTo>
                  <a:cubicBezTo>
                    <a:pt x="110365" y="81936"/>
                    <a:pt x="60257" y="85546"/>
                    <a:pt x="10058" y="92127"/>
                  </a:cubicBezTo>
                  <a:cubicBezTo>
                    <a:pt x="10287" y="92356"/>
                    <a:pt x="10835" y="92904"/>
                    <a:pt x="10927" y="92950"/>
                  </a:cubicBezTo>
                  <a:cubicBezTo>
                    <a:pt x="14767" y="96698"/>
                    <a:pt x="18562" y="100491"/>
                    <a:pt x="22402" y="104193"/>
                  </a:cubicBezTo>
                  <a:cubicBezTo>
                    <a:pt x="32369" y="113608"/>
                    <a:pt x="42427" y="122885"/>
                    <a:pt x="52485" y="132209"/>
                  </a:cubicBezTo>
                  <a:cubicBezTo>
                    <a:pt x="81608" y="159311"/>
                    <a:pt x="116217" y="187647"/>
                    <a:pt x="130756" y="225992"/>
                  </a:cubicBezTo>
                  <a:cubicBezTo>
                    <a:pt x="135556" y="238560"/>
                    <a:pt x="141820" y="262737"/>
                    <a:pt x="127510" y="272015"/>
                  </a:cubicBezTo>
                  <a:cubicBezTo>
                    <a:pt x="106891" y="285406"/>
                    <a:pt x="74247" y="260223"/>
                    <a:pt x="60395" y="247061"/>
                  </a:cubicBezTo>
                  <a:cubicBezTo>
                    <a:pt x="17739" y="206476"/>
                    <a:pt x="1417" y="144594"/>
                    <a:pt x="0" y="87374"/>
                  </a:cubicBezTo>
                  <a:lnTo>
                    <a:pt x="3566" y="87923"/>
                  </a:lnTo>
                  <a:cubicBezTo>
                    <a:pt x="3429" y="86689"/>
                    <a:pt x="3292" y="85226"/>
                    <a:pt x="3475" y="84449"/>
                  </a:cubicBezTo>
                  <a:cubicBezTo>
                    <a:pt x="4572" y="80382"/>
                    <a:pt x="7955" y="76360"/>
                    <a:pt x="10378" y="73023"/>
                  </a:cubicBezTo>
                  <a:cubicBezTo>
                    <a:pt x="17830" y="62603"/>
                    <a:pt x="27203" y="52823"/>
                    <a:pt x="37718" y="45464"/>
                  </a:cubicBezTo>
                  <a:cubicBezTo>
                    <a:pt x="72464" y="21196"/>
                    <a:pt x="115669" y="7257"/>
                    <a:pt x="157684" y="2823"/>
                  </a:cubicBezTo>
                  <a:cubicBezTo>
                    <a:pt x="169434" y="1544"/>
                    <a:pt x="192385" y="-650"/>
                    <a:pt x="197551" y="14112"/>
                  </a:cubicBezTo>
                  <a:cubicBezTo>
                    <a:pt x="205278" y="36141"/>
                    <a:pt x="172314" y="53097"/>
                    <a:pt x="157227" y="60135"/>
                  </a:cubicBezTo>
                  <a:close/>
                  <a:moveTo>
                    <a:pt x="250859" y="119366"/>
                  </a:moveTo>
                  <a:cubicBezTo>
                    <a:pt x="235818" y="113242"/>
                    <a:pt x="220319" y="108078"/>
                    <a:pt x="204226" y="105427"/>
                  </a:cubicBezTo>
                  <a:cubicBezTo>
                    <a:pt x="198877" y="104558"/>
                    <a:pt x="193391" y="103873"/>
                    <a:pt x="187950" y="104101"/>
                  </a:cubicBezTo>
                  <a:cubicBezTo>
                    <a:pt x="185436" y="104239"/>
                    <a:pt x="179858" y="107895"/>
                    <a:pt x="180635" y="105518"/>
                  </a:cubicBezTo>
                  <a:lnTo>
                    <a:pt x="169617" y="104284"/>
                  </a:lnTo>
                  <a:cubicBezTo>
                    <a:pt x="196637" y="157483"/>
                    <a:pt x="239613" y="213880"/>
                    <a:pt x="293149" y="241942"/>
                  </a:cubicBezTo>
                  <a:cubicBezTo>
                    <a:pt x="309563" y="250534"/>
                    <a:pt x="347463" y="266347"/>
                    <a:pt x="362276" y="246329"/>
                  </a:cubicBezTo>
                  <a:cubicBezTo>
                    <a:pt x="372152" y="232984"/>
                    <a:pt x="362871" y="212189"/>
                    <a:pt x="356059" y="199712"/>
                  </a:cubicBezTo>
                  <a:cubicBezTo>
                    <a:pt x="334617" y="160590"/>
                    <a:pt x="290818" y="135728"/>
                    <a:pt x="250859" y="119366"/>
                  </a:cubicBezTo>
                  <a:close/>
                  <a:moveTo>
                    <a:pt x="387513" y="7759"/>
                  </a:moveTo>
                  <a:cubicBezTo>
                    <a:pt x="381113" y="-3529"/>
                    <a:pt x="362962" y="36"/>
                    <a:pt x="353133" y="2823"/>
                  </a:cubicBezTo>
                  <a:cubicBezTo>
                    <a:pt x="321084" y="11873"/>
                    <a:pt x="291686" y="33582"/>
                    <a:pt x="267684" y="55976"/>
                  </a:cubicBezTo>
                  <a:cubicBezTo>
                    <a:pt x="259455" y="63700"/>
                    <a:pt x="251362" y="71881"/>
                    <a:pt x="244870" y="81158"/>
                  </a:cubicBezTo>
                  <a:cubicBezTo>
                    <a:pt x="242767" y="84175"/>
                    <a:pt x="240847" y="87374"/>
                    <a:pt x="239384" y="90756"/>
                  </a:cubicBezTo>
                  <a:cubicBezTo>
                    <a:pt x="238835" y="92036"/>
                    <a:pt x="238195" y="95418"/>
                    <a:pt x="237921" y="96378"/>
                  </a:cubicBezTo>
                  <a:lnTo>
                    <a:pt x="245419" y="99074"/>
                  </a:lnTo>
                  <a:cubicBezTo>
                    <a:pt x="285606" y="83489"/>
                    <a:pt x="329542" y="77457"/>
                    <a:pt x="364517" y="50309"/>
                  </a:cubicBezTo>
                  <a:cubicBezTo>
                    <a:pt x="374849" y="42311"/>
                    <a:pt x="396246" y="23161"/>
                    <a:pt x="387513" y="7759"/>
                  </a:cubicBezTo>
                  <a:close/>
                  <a:moveTo>
                    <a:pt x="445988" y="122063"/>
                  </a:moveTo>
                  <a:cubicBezTo>
                    <a:pt x="481968" y="122428"/>
                    <a:pt x="524167" y="124942"/>
                    <a:pt x="557679" y="110408"/>
                  </a:cubicBezTo>
                  <a:cubicBezTo>
                    <a:pt x="579350" y="101039"/>
                    <a:pt x="597454" y="74349"/>
                    <a:pt x="563120" y="69687"/>
                  </a:cubicBezTo>
                  <a:cubicBezTo>
                    <a:pt x="532488" y="65574"/>
                    <a:pt x="500165" y="75720"/>
                    <a:pt x="473282" y="89751"/>
                  </a:cubicBezTo>
                  <a:cubicBezTo>
                    <a:pt x="465327" y="93864"/>
                    <a:pt x="457463" y="98434"/>
                    <a:pt x="450605" y="104239"/>
                  </a:cubicBezTo>
                  <a:cubicBezTo>
                    <a:pt x="449737" y="105015"/>
                    <a:pt x="443290" y="109951"/>
                    <a:pt x="445530" y="111917"/>
                  </a:cubicBezTo>
                  <a:lnTo>
                    <a:pt x="445988" y="122063"/>
                  </a:lnTo>
                  <a:close/>
                  <a:moveTo>
                    <a:pt x="440181" y="141487"/>
                  </a:moveTo>
                  <a:cubicBezTo>
                    <a:pt x="429712" y="133854"/>
                    <a:pt x="418282" y="126633"/>
                    <a:pt x="405984" y="122246"/>
                  </a:cubicBezTo>
                  <a:cubicBezTo>
                    <a:pt x="405389" y="122017"/>
                    <a:pt x="392817" y="117949"/>
                    <a:pt x="392542" y="120692"/>
                  </a:cubicBezTo>
                  <a:lnTo>
                    <a:pt x="387010" y="124851"/>
                  </a:lnTo>
                  <a:cubicBezTo>
                    <a:pt x="387925" y="125171"/>
                    <a:pt x="389708" y="132437"/>
                    <a:pt x="390028" y="133214"/>
                  </a:cubicBezTo>
                  <a:cubicBezTo>
                    <a:pt x="393502" y="141944"/>
                    <a:pt x="396931" y="150673"/>
                    <a:pt x="400772" y="159219"/>
                  </a:cubicBezTo>
                  <a:cubicBezTo>
                    <a:pt x="415265" y="191577"/>
                    <a:pt x="436250" y="223615"/>
                    <a:pt x="466607" y="242993"/>
                  </a:cubicBezTo>
                  <a:cubicBezTo>
                    <a:pt x="476756" y="249483"/>
                    <a:pt x="497742" y="260086"/>
                    <a:pt x="508714" y="249209"/>
                  </a:cubicBezTo>
                  <a:cubicBezTo>
                    <a:pt x="517218" y="240754"/>
                    <a:pt x="510040" y="224026"/>
                    <a:pt x="505925" y="215297"/>
                  </a:cubicBezTo>
                  <a:cubicBezTo>
                    <a:pt x="491844" y="185819"/>
                    <a:pt x="466287" y="160499"/>
                    <a:pt x="440181" y="141487"/>
                  </a:cubicBezTo>
                  <a:close/>
                  <a:moveTo>
                    <a:pt x="725879" y="250991"/>
                  </a:moveTo>
                  <a:cubicBezTo>
                    <a:pt x="719615" y="231065"/>
                    <a:pt x="704939" y="214246"/>
                    <a:pt x="688755" y="201540"/>
                  </a:cubicBezTo>
                  <a:cubicBezTo>
                    <a:pt x="664524" y="182482"/>
                    <a:pt x="635309" y="171605"/>
                    <a:pt x="605684" y="164201"/>
                  </a:cubicBezTo>
                  <a:cubicBezTo>
                    <a:pt x="596037" y="161779"/>
                    <a:pt x="586390" y="159722"/>
                    <a:pt x="576515" y="158808"/>
                  </a:cubicBezTo>
                  <a:cubicBezTo>
                    <a:pt x="572446" y="158397"/>
                    <a:pt x="565451" y="162967"/>
                    <a:pt x="564308" y="159037"/>
                  </a:cubicBezTo>
                  <a:lnTo>
                    <a:pt x="556079" y="156614"/>
                  </a:lnTo>
                  <a:cubicBezTo>
                    <a:pt x="571669" y="164247"/>
                    <a:pt x="582047" y="187647"/>
                    <a:pt x="591922" y="200718"/>
                  </a:cubicBezTo>
                  <a:cubicBezTo>
                    <a:pt x="612542" y="228002"/>
                    <a:pt x="634852" y="254464"/>
                    <a:pt x="666033" y="269912"/>
                  </a:cubicBezTo>
                  <a:cubicBezTo>
                    <a:pt x="673073" y="273386"/>
                    <a:pt x="680434" y="276174"/>
                    <a:pt x="688023" y="278093"/>
                  </a:cubicBezTo>
                  <a:cubicBezTo>
                    <a:pt x="692915" y="279327"/>
                    <a:pt x="697944" y="280150"/>
                    <a:pt x="702974" y="280287"/>
                  </a:cubicBezTo>
                  <a:cubicBezTo>
                    <a:pt x="722404" y="280972"/>
                    <a:pt x="731776" y="269821"/>
                    <a:pt x="725879" y="25099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5034790" y="1086639"/>
              <a:ext cx="93254" cy="84456"/>
            </a:xfrm>
            <a:custGeom>
              <a:avLst/>
              <a:gdLst/>
              <a:ahLst/>
              <a:cxnLst/>
              <a:rect l="l" t="t" r="r" b="b"/>
              <a:pathLst>
                <a:path w="186508" h="168912" extrusionOk="0">
                  <a:moveTo>
                    <a:pt x="39274" y="144030"/>
                  </a:moveTo>
                  <a:cubicBezTo>
                    <a:pt x="38086" y="141790"/>
                    <a:pt x="43618" y="138363"/>
                    <a:pt x="44761" y="137586"/>
                  </a:cubicBezTo>
                  <a:cubicBezTo>
                    <a:pt x="54042" y="131187"/>
                    <a:pt x="64603" y="126891"/>
                    <a:pt x="75164" y="123189"/>
                  </a:cubicBezTo>
                  <a:cubicBezTo>
                    <a:pt x="106116" y="112312"/>
                    <a:pt x="146120" y="105959"/>
                    <a:pt x="175105" y="125840"/>
                  </a:cubicBezTo>
                  <a:cubicBezTo>
                    <a:pt x="202217" y="144487"/>
                    <a:pt x="175243" y="162631"/>
                    <a:pt x="153663" y="167019"/>
                  </a:cubicBezTo>
                  <a:cubicBezTo>
                    <a:pt x="123169" y="173188"/>
                    <a:pt x="95235" y="162722"/>
                    <a:pt x="65609" y="157878"/>
                  </a:cubicBezTo>
                  <a:cubicBezTo>
                    <a:pt x="56511" y="156370"/>
                    <a:pt x="41743" y="158198"/>
                    <a:pt x="33422" y="153993"/>
                  </a:cubicBezTo>
                  <a:lnTo>
                    <a:pt x="39274" y="144030"/>
                  </a:lnTo>
                  <a:lnTo>
                    <a:pt x="39274" y="144030"/>
                  </a:lnTo>
                  <a:close/>
                  <a:moveTo>
                    <a:pt x="15181" y="157832"/>
                  </a:moveTo>
                  <a:cubicBezTo>
                    <a:pt x="13581" y="159340"/>
                    <a:pt x="8414" y="148189"/>
                    <a:pt x="8277" y="147778"/>
                  </a:cubicBezTo>
                  <a:cubicBezTo>
                    <a:pt x="3934" y="136855"/>
                    <a:pt x="1831" y="125109"/>
                    <a:pt x="779" y="113455"/>
                  </a:cubicBezTo>
                  <a:cubicBezTo>
                    <a:pt x="-1918" y="83062"/>
                    <a:pt x="2059" y="49150"/>
                    <a:pt x="17878" y="22505"/>
                  </a:cubicBezTo>
                  <a:cubicBezTo>
                    <a:pt x="23136" y="13685"/>
                    <a:pt x="33468" y="-1443"/>
                    <a:pt x="45767" y="111"/>
                  </a:cubicBezTo>
                  <a:cubicBezTo>
                    <a:pt x="59939" y="1893"/>
                    <a:pt x="61448" y="28173"/>
                    <a:pt x="62226" y="38364"/>
                  </a:cubicBezTo>
                  <a:cubicBezTo>
                    <a:pt x="65380" y="78629"/>
                    <a:pt x="57379" y="118848"/>
                    <a:pt x="32463" y="151251"/>
                  </a:cubicBezTo>
                  <a:lnTo>
                    <a:pt x="15181" y="157832"/>
                  </a:lnTo>
                  <a:lnTo>
                    <a:pt x="15181" y="157832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4992558" y="1065126"/>
              <a:ext cx="151679" cy="154781"/>
            </a:xfrm>
            <a:custGeom>
              <a:avLst/>
              <a:gdLst/>
              <a:ahLst/>
              <a:cxnLst/>
              <a:rect l="l" t="t" r="r" b="b"/>
              <a:pathLst>
                <a:path w="303359" h="309561" extrusionOk="0">
                  <a:moveTo>
                    <a:pt x="302225" y="10092"/>
                  </a:moveTo>
                  <a:cubicBezTo>
                    <a:pt x="299665" y="13932"/>
                    <a:pt x="296327" y="17679"/>
                    <a:pt x="292578" y="21290"/>
                  </a:cubicBezTo>
                  <a:cubicBezTo>
                    <a:pt x="285035" y="28602"/>
                    <a:pt x="275799" y="35458"/>
                    <a:pt x="269216" y="41947"/>
                  </a:cubicBezTo>
                  <a:cubicBezTo>
                    <a:pt x="258472" y="52551"/>
                    <a:pt x="247819" y="63199"/>
                    <a:pt x="237212" y="73940"/>
                  </a:cubicBezTo>
                  <a:cubicBezTo>
                    <a:pt x="226605" y="84634"/>
                    <a:pt x="216090" y="95420"/>
                    <a:pt x="205667" y="106297"/>
                  </a:cubicBezTo>
                  <a:cubicBezTo>
                    <a:pt x="186236" y="126315"/>
                    <a:pt x="167308" y="146790"/>
                    <a:pt x="148198" y="167128"/>
                  </a:cubicBezTo>
                  <a:cubicBezTo>
                    <a:pt x="144815" y="170693"/>
                    <a:pt x="141431" y="174258"/>
                    <a:pt x="138048" y="177823"/>
                  </a:cubicBezTo>
                  <a:cubicBezTo>
                    <a:pt x="139054" y="177640"/>
                    <a:pt x="140426" y="177457"/>
                    <a:pt x="141294" y="177274"/>
                  </a:cubicBezTo>
                  <a:cubicBezTo>
                    <a:pt x="153867" y="175080"/>
                    <a:pt x="166348" y="173207"/>
                    <a:pt x="178875" y="172567"/>
                  </a:cubicBezTo>
                  <a:cubicBezTo>
                    <a:pt x="191448" y="171881"/>
                    <a:pt x="204021" y="172430"/>
                    <a:pt x="216776" y="173252"/>
                  </a:cubicBezTo>
                  <a:cubicBezTo>
                    <a:pt x="222400" y="173755"/>
                    <a:pt x="229029" y="173435"/>
                    <a:pt x="235201" y="174029"/>
                  </a:cubicBezTo>
                  <a:cubicBezTo>
                    <a:pt x="238447" y="174395"/>
                    <a:pt x="241556" y="174852"/>
                    <a:pt x="244390" y="175812"/>
                  </a:cubicBezTo>
                  <a:cubicBezTo>
                    <a:pt x="248002" y="176771"/>
                    <a:pt x="250105" y="180473"/>
                    <a:pt x="249145" y="184038"/>
                  </a:cubicBezTo>
                  <a:cubicBezTo>
                    <a:pt x="248185" y="187649"/>
                    <a:pt x="244482" y="189797"/>
                    <a:pt x="240916" y="188791"/>
                  </a:cubicBezTo>
                  <a:cubicBezTo>
                    <a:pt x="238904" y="188380"/>
                    <a:pt x="236709" y="188334"/>
                    <a:pt x="234515" y="188334"/>
                  </a:cubicBezTo>
                  <a:cubicBezTo>
                    <a:pt x="228343" y="188380"/>
                    <a:pt x="221759" y="189294"/>
                    <a:pt x="216182" y="189340"/>
                  </a:cubicBezTo>
                  <a:cubicBezTo>
                    <a:pt x="203929" y="189248"/>
                    <a:pt x="191951" y="190025"/>
                    <a:pt x="179881" y="190757"/>
                  </a:cubicBezTo>
                  <a:cubicBezTo>
                    <a:pt x="167903" y="191488"/>
                    <a:pt x="155878" y="192082"/>
                    <a:pt x="143717" y="193636"/>
                  </a:cubicBezTo>
                  <a:cubicBezTo>
                    <a:pt x="138002" y="194230"/>
                    <a:pt x="129087" y="194413"/>
                    <a:pt x="120995" y="195784"/>
                  </a:cubicBezTo>
                  <a:cubicBezTo>
                    <a:pt x="110800" y="206524"/>
                    <a:pt x="100650" y="217264"/>
                    <a:pt x="90409" y="227959"/>
                  </a:cubicBezTo>
                  <a:cubicBezTo>
                    <a:pt x="64486" y="254924"/>
                    <a:pt x="38244" y="281569"/>
                    <a:pt x="11544" y="307574"/>
                  </a:cubicBezTo>
                  <a:cubicBezTo>
                    <a:pt x="8892" y="310224"/>
                    <a:pt x="4640" y="310224"/>
                    <a:pt x="1989" y="307574"/>
                  </a:cubicBezTo>
                  <a:cubicBezTo>
                    <a:pt x="-663" y="304969"/>
                    <a:pt x="-663" y="300718"/>
                    <a:pt x="1989" y="298067"/>
                  </a:cubicBezTo>
                  <a:cubicBezTo>
                    <a:pt x="29054" y="270006"/>
                    <a:pt x="55343" y="241076"/>
                    <a:pt x="81768" y="212191"/>
                  </a:cubicBezTo>
                  <a:cubicBezTo>
                    <a:pt x="87437" y="205976"/>
                    <a:pt x="93198" y="199806"/>
                    <a:pt x="98913" y="193590"/>
                  </a:cubicBezTo>
                  <a:cubicBezTo>
                    <a:pt x="99141" y="192128"/>
                    <a:pt x="99690" y="190665"/>
                    <a:pt x="100925" y="189614"/>
                  </a:cubicBezTo>
                  <a:cubicBezTo>
                    <a:pt x="101062" y="189477"/>
                    <a:pt x="101382" y="189431"/>
                    <a:pt x="101519" y="189294"/>
                  </a:cubicBezTo>
                  <a:cubicBezTo>
                    <a:pt x="101702" y="188106"/>
                    <a:pt x="101793" y="186918"/>
                    <a:pt x="102022" y="185775"/>
                  </a:cubicBezTo>
                  <a:cubicBezTo>
                    <a:pt x="103576" y="178371"/>
                    <a:pt x="106045" y="171059"/>
                    <a:pt x="107417" y="163746"/>
                  </a:cubicBezTo>
                  <a:cubicBezTo>
                    <a:pt x="108560" y="158490"/>
                    <a:pt x="109062" y="153189"/>
                    <a:pt x="109520" y="147887"/>
                  </a:cubicBezTo>
                  <a:cubicBezTo>
                    <a:pt x="110251" y="139798"/>
                    <a:pt x="110617" y="131663"/>
                    <a:pt x="110251" y="123482"/>
                  </a:cubicBezTo>
                  <a:lnTo>
                    <a:pt x="108788" y="97431"/>
                  </a:lnTo>
                  <a:lnTo>
                    <a:pt x="108011" y="89022"/>
                  </a:lnTo>
                  <a:cubicBezTo>
                    <a:pt x="107828" y="87788"/>
                    <a:pt x="106822" y="85320"/>
                    <a:pt x="106731" y="84131"/>
                  </a:cubicBezTo>
                  <a:cubicBezTo>
                    <a:pt x="106548" y="82075"/>
                    <a:pt x="106914" y="80475"/>
                    <a:pt x="107599" y="79515"/>
                  </a:cubicBezTo>
                  <a:cubicBezTo>
                    <a:pt x="108697" y="77824"/>
                    <a:pt x="110068" y="76453"/>
                    <a:pt x="112263" y="76225"/>
                  </a:cubicBezTo>
                  <a:cubicBezTo>
                    <a:pt x="113177" y="76088"/>
                    <a:pt x="114412" y="75905"/>
                    <a:pt x="115874" y="76545"/>
                  </a:cubicBezTo>
                  <a:cubicBezTo>
                    <a:pt x="118755" y="77550"/>
                    <a:pt x="120492" y="80384"/>
                    <a:pt x="120172" y="83263"/>
                  </a:cubicBezTo>
                  <a:cubicBezTo>
                    <a:pt x="120629" y="84314"/>
                    <a:pt x="121224" y="85777"/>
                    <a:pt x="121361" y="86417"/>
                  </a:cubicBezTo>
                  <a:lnTo>
                    <a:pt x="123327" y="95466"/>
                  </a:lnTo>
                  <a:cubicBezTo>
                    <a:pt x="124150" y="99899"/>
                    <a:pt x="124972" y="104332"/>
                    <a:pt x="125704" y="108811"/>
                  </a:cubicBezTo>
                  <a:cubicBezTo>
                    <a:pt x="126390" y="113290"/>
                    <a:pt x="126984" y="117860"/>
                    <a:pt x="127487" y="122385"/>
                  </a:cubicBezTo>
                  <a:cubicBezTo>
                    <a:pt x="128127" y="129926"/>
                    <a:pt x="128539" y="137513"/>
                    <a:pt x="128036" y="145054"/>
                  </a:cubicBezTo>
                  <a:cubicBezTo>
                    <a:pt x="127579" y="152138"/>
                    <a:pt x="126161" y="159039"/>
                    <a:pt x="124378" y="165986"/>
                  </a:cubicBezTo>
                  <a:cubicBezTo>
                    <a:pt x="127899" y="162192"/>
                    <a:pt x="131327" y="158353"/>
                    <a:pt x="134848" y="154605"/>
                  </a:cubicBezTo>
                  <a:cubicBezTo>
                    <a:pt x="154095" y="134176"/>
                    <a:pt x="173755" y="114158"/>
                    <a:pt x="193551" y="94369"/>
                  </a:cubicBezTo>
                  <a:cubicBezTo>
                    <a:pt x="204295" y="83720"/>
                    <a:pt x="215176" y="73117"/>
                    <a:pt x="226103" y="62651"/>
                  </a:cubicBezTo>
                  <a:cubicBezTo>
                    <a:pt x="237075" y="52185"/>
                    <a:pt x="248093" y="41810"/>
                    <a:pt x="259249" y="31527"/>
                  </a:cubicBezTo>
                  <a:cubicBezTo>
                    <a:pt x="266061" y="25220"/>
                    <a:pt x="275571" y="18639"/>
                    <a:pt x="283434" y="11555"/>
                  </a:cubicBezTo>
                  <a:cubicBezTo>
                    <a:pt x="286543" y="8721"/>
                    <a:pt x="289423" y="5842"/>
                    <a:pt x="291572" y="2780"/>
                  </a:cubicBezTo>
                  <a:cubicBezTo>
                    <a:pt x="293584" y="-145"/>
                    <a:pt x="297607" y="-876"/>
                    <a:pt x="300579" y="1135"/>
                  </a:cubicBezTo>
                  <a:cubicBezTo>
                    <a:pt x="303505" y="3146"/>
                    <a:pt x="304236" y="7167"/>
                    <a:pt x="302225" y="1009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5078532" y="942032"/>
              <a:ext cx="171699" cy="181585"/>
            </a:xfrm>
            <a:custGeom>
              <a:avLst/>
              <a:gdLst/>
              <a:ahLst/>
              <a:cxnLst/>
              <a:rect l="l" t="t" r="r" b="b"/>
              <a:pathLst>
                <a:path w="343397" h="363170" extrusionOk="0">
                  <a:moveTo>
                    <a:pt x="88627" y="153907"/>
                  </a:moveTo>
                  <a:cubicBezTo>
                    <a:pt x="50224" y="146366"/>
                    <a:pt x="2219" y="147006"/>
                    <a:pt x="70" y="196457"/>
                  </a:cubicBezTo>
                  <a:cubicBezTo>
                    <a:pt x="-2308" y="252032"/>
                    <a:pt x="56441" y="242434"/>
                    <a:pt x="102160" y="221182"/>
                  </a:cubicBezTo>
                  <a:cubicBezTo>
                    <a:pt x="69151" y="244993"/>
                    <a:pt x="35868" y="280276"/>
                    <a:pt x="61424" y="314919"/>
                  </a:cubicBezTo>
                  <a:cubicBezTo>
                    <a:pt x="87621" y="350385"/>
                    <a:pt x="121865" y="315376"/>
                    <a:pt x="145684" y="272918"/>
                  </a:cubicBezTo>
                  <a:cubicBezTo>
                    <a:pt x="140335" y="322597"/>
                    <a:pt x="148473" y="375019"/>
                    <a:pt x="193872" y="360805"/>
                  </a:cubicBezTo>
                  <a:cubicBezTo>
                    <a:pt x="232916" y="348648"/>
                    <a:pt x="229121" y="307652"/>
                    <a:pt x="216823" y="271593"/>
                  </a:cubicBezTo>
                  <a:cubicBezTo>
                    <a:pt x="240871" y="303768"/>
                    <a:pt x="274017" y="332972"/>
                    <a:pt x="303003" y="304910"/>
                  </a:cubicBezTo>
                  <a:cubicBezTo>
                    <a:pt x="333589" y="275295"/>
                    <a:pt x="300763" y="241429"/>
                    <a:pt x="260850" y="218348"/>
                  </a:cubicBezTo>
                  <a:cubicBezTo>
                    <a:pt x="303598" y="230780"/>
                    <a:pt x="348036" y="228997"/>
                    <a:pt x="343007" y="180918"/>
                  </a:cubicBezTo>
                  <a:cubicBezTo>
                    <a:pt x="337749" y="130644"/>
                    <a:pt x="287459" y="134118"/>
                    <a:pt x="249009" y="144538"/>
                  </a:cubicBezTo>
                  <a:cubicBezTo>
                    <a:pt x="286270" y="127080"/>
                    <a:pt x="328011" y="97418"/>
                    <a:pt x="307301" y="57428"/>
                  </a:cubicBezTo>
                  <a:cubicBezTo>
                    <a:pt x="284076" y="12502"/>
                    <a:pt x="236893" y="55280"/>
                    <a:pt x="206216" y="99566"/>
                  </a:cubicBezTo>
                  <a:cubicBezTo>
                    <a:pt x="216457" y="58479"/>
                    <a:pt x="218880" y="5784"/>
                    <a:pt x="166578" y="391"/>
                  </a:cubicBezTo>
                  <a:cubicBezTo>
                    <a:pt x="109612" y="-5459"/>
                    <a:pt x="114961" y="55554"/>
                    <a:pt x="133752" y="105553"/>
                  </a:cubicBezTo>
                  <a:cubicBezTo>
                    <a:pt x="110435" y="70362"/>
                    <a:pt x="76009" y="34439"/>
                    <a:pt x="44371" y="63187"/>
                  </a:cubicBezTo>
                  <a:cubicBezTo>
                    <a:pt x="11728" y="92848"/>
                    <a:pt x="47343" y="129410"/>
                    <a:pt x="88627" y="153907"/>
                  </a:cubicBezTo>
                  <a:lnTo>
                    <a:pt x="88627" y="153907"/>
                  </a:lnTo>
                  <a:close/>
                  <a:moveTo>
                    <a:pt x="138689" y="198468"/>
                  </a:moveTo>
                  <a:cubicBezTo>
                    <a:pt x="143947" y="191155"/>
                    <a:pt x="141387" y="182883"/>
                    <a:pt x="138689" y="176759"/>
                  </a:cubicBezTo>
                  <a:cubicBezTo>
                    <a:pt x="160086" y="182380"/>
                    <a:pt x="157663" y="152719"/>
                    <a:pt x="161640" y="155964"/>
                  </a:cubicBezTo>
                  <a:cubicBezTo>
                    <a:pt x="161640" y="155964"/>
                    <a:pt x="160955" y="154364"/>
                    <a:pt x="159583" y="151531"/>
                  </a:cubicBezTo>
                  <a:cubicBezTo>
                    <a:pt x="168818" y="156695"/>
                    <a:pt x="179516" y="151074"/>
                    <a:pt x="185231" y="148834"/>
                  </a:cubicBezTo>
                  <a:cubicBezTo>
                    <a:pt x="189712" y="157746"/>
                    <a:pt x="202970" y="160169"/>
                    <a:pt x="200273" y="162728"/>
                  </a:cubicBezTo>
                  <a:cubicBezTo>
                    <a:pt x="200273" y="162728"/>
                    <a:pt x="202102" y="162225"/>
                    <a:pt x="205256" y="161265"/>
                  </a:cubicBezTo>
                  <a:cubicBezTo>
                    <a:pt x="206399" y="164739"/>
                    <a:pt x="191495" y="183523"/>
                    <a:pt x="207725" y="195131"/>
                  </a:cubicBezTo>
                  <a:cubicBezTo>
                    <a:pt x="207496" y="195040"/>
                    <a:pt x="207268" y="194994"/>
                    <a:pt x="206993" y="194903"/>
                  </a:cubicBezTo>
                  <a:cubicBezTo>
                    <a:pt x="190626" y="190150"/>
                    <a:pt x="187563" y="204135"/>
                    <a:pt x="185688" y="211767"/>
                  </a:cubicBezTo>
                  <a:cubicBezTo>
                    <a:pt x="182534" y="211265"/>
                    <a:pt x="176407" y="208797"/>
                    <a:pt x="170327" y="209299"/>
                  </a:cubicBezTo>
                  <a:cubicBezTo>
                    <a:pt x="168315" y="195131"/>
                    <a:pt x="148290" y="195817"/>
                    <a:pt x="150988" y="192206"/>
                  </a:cubicBezTo>
                  <a:cubicBezTo>
                    <a:pt x="150988" y="192206"/>
                    <a:pt x="146187" y="194446"/>
                    <a:pt x="138689" y="198468"/>
                  </a:cubicBezTo>
                  <a:lnTo>
                    <a:pt x="138689" y="19846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5141556" y="1011343"/>
              <a:ext cx="44050" cy="44375"/>
            </a:xfrm>
            <a:custGeom>
              <a:avLst/>
              <a:gdLst/>
              <a:ahLst/>
              <a:cxnLst/>
              <a:rect l="l" t="t" r="r" b="b"/>
              <a:pathLst>
                <a:path w="88100" h="88749" extrusionOk="0">
                  <a:moveTo>
                    <a:pt x="23" y="45723"/>
                  </a:moveTo>
                  <a:cubicBezTo>
                    <a:pt x="-754" y="21272"/>
                    <a:pt x="18402" y="797"/>
                    <a:pt x="42724" y="20"/>
                  </a:cubicBezTo>
                  <a:cubicBezTo>
                    <a:pt x="67001" y="-711"/>
                    <a:pt x="87346" y="18530"/>
                    <a:pt x="88078" y="43027"/>
                  </a:cubicBezTo>
                  <a:cubicBezTo>
                    <a:pt x="88855" y="67478"/>
                    <a:pt x="69699" y="87953"/>
                    <a:pt x="45376" y="88730"/>
                  </a:cubicBezTo>
                  <a:cubicBezTo>
                    <a:pt x="21099" y="89461"/>
                    <a:pt x="754" y="70220"/>
                    <a:pt x="23" y="45723"/>
                  </a:cubicBezTo>
                  <a:lnTo>
                    <a:pt x="23" y="45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5095309" y="1142564"/>
              <a:ext cx="344585" cy="154524"/>
            </a:xfrm>
            <a:custGeom>
              <a:avLst/>
              <a:gdLst/>
              <a:ahLst/>
              <a:cxnLst/>
              <a:rect l="l" t="t" r="r" b="b"/>
              <a:pathLst>
                <a:path w="689169" h="309048" extrusionOk="0">
                  <a:moveTo>
                    <a:pt x="87030" y="147945"/>
                  </a:moveTo>
                  <a:cubicBezTo>
                    <a:pt x="104357" y="156949"/>
                    <a:pt x="95671" y="187524"/>
                    <a:pt x="90779" y="201007"/>
                  </a:cubicBezTo>
                  <a:cubicBezTo>
                    <a:pt x="75920" y="241774"/>
                    <a:pt x="42820" y="278245"/>
                    <a:pt x="12874" y="309048"/>
                  </a:cubicBezTo>
                  <a:lnTo>
                    <a:pt x="10954" y="301050"/>
                  </a:lnTo>
                  <a:cubicBezTo>
                    <a:pt x="8713" y="303884"/>
                    <a:pt x="2907" y="289350"/>
                    <a:pt x="2816" y="289076"/>
                  </a:cubicBezTo>
                  <a:cubicBezTo>
                    <a:pt x="-933" y="275091"/>
                    <a:pt x="-522" y="260466"/>
                    <a:pt x="1627" y="246253"/>
                  </a:cubicBezTo>
                  <a:cubicBezTo>
                    <a:pt x="6702" y="212432"/>
                    <a:pt x="22292" y="176190"/>
                    <a:pt x="51460" y="156446"/>
                  </a:cubicBezTo>
                  <a:cubicBezTo>
                    <a:pt x="60833" y="150048"/>
                    <a:pt x="75554" y="141958"/>
                    <a:pt x="87030" y="147945"/>
                  </a:cubicBezTo>
                  <a:close/>
                  <a:moveTo>
                    <a:pt x="274431" y="42234"/>
                  </a:moveTo>
                  <a:cubicBezTo>
                    <a:pt x="269905" y="41960"/>
                    <a:pt x="265379" y="42645"/>
                    <a:pt x="261036" y="43834"/>
                  </a:cubicBezTo>
                  <a:cubicBezTo>
                    <a:pt x="255550" y="45342"/>
                    <a:pt x="250429" y="47718"/>
                    <a:pt x="245492" y="50506"/>
                  </a:cubicBezTo>
                  <a:cubicBezTo>
                    <a:pt x="213077" y="68742"/>
                    <a:pt x="191315" y="102151"/>
                    <a:pt x="179016" y="136474"/>
                  </a:cubicBezTo>
                  <a:cubicBezTo>
                    <a:pt x="173987" y="150505"/>
                    <a:pt x="169461" y="166226"/>
                    <a:pt x="170741" y="181308"/>
                  </a:cubicBezTo>
                  <a:cubicBezTo>
                    <a:pt x="170970" y="184188"/>
                    <a:pt x="171838" y="192323"/>
                    <a:pt x="175496" y="193694"/>
                  </a:cubicBezTo>
                  <a:lnTo>
                    <a:pt x="187794" y="191774"/>
                  </a:lnTo>
                  <a:cubicBezTo>
                    <a:pt x="206402" y="175915"/>
                    <a:pt x="227844" y="164535"/>
                    <a:pt x="245400" y="147077"/>
                  </a:cubicBezTo>
                  <a:cubicBezTo>
                    <a:pt x="256464" y="136108"/>
                    <a:pt x="266522" y="123951"/>
                    <a:pt x="275346" y="111154"/>
                  </a:cubicBezTo>
                  <a:cubicBezTo>
                    <a:pt x="286227" y="95295"/>
                    <a:pt x="312561" y="44336"/>
                    <a:pt x="274431" y="42234"/>
                  </a:cubicBezTo>
                  <a:close/>
                  <a:moveTo>
                    <a:pt x="516147" y="9419"/>
                  </a:moveTo>
                  <a:cubicBezTo>
                    <a:pt x="506638" y="-3880"/>
                    <a:pt x="484418" y="-315"/>
                    <a:pt x="471206" y="3432"/>
                  </a:cubicBezTo>
                  <a:cubicBezTo>
                    <a:pt x="434996" y="13807"/>
                    <a:pt x="403999" y="38624"/>
                    <a:pt x="383837" y="70113"/>
                  </a:cubicBezTo>
                  <a:cubicBezTo>
                    <a:pt x="375333" y="83413"/>
                    <a:pt x="368475" y="97900"/>
                    <a:pt x="363126" y="112754"/>
                  </a:cubicBezTo>
                  <a:cubicBezTo>
                    <a:pt x="361115" y="118284"/>
                    <a:pt x="359149" y="123951"/>
                    <a:pt x="358006" y="129710"/>
                  </a:cubicBezTo>
                  <a:cubicBezTo>
                    <a:pt x="357686" y="131492"/>
                    <a:pt x="358417" y="134966"/>
                    <a:pt x="358280" y="136748"/>
                  </a:cubicBezTo>
                  <a:lnTo>
                    <a:pt x="358646" y="136382"/>
                  </a:lnTo>
                  <a:cubicBezTo>
                    <a:pt x="374922" y="127973"/>
                    <a:pt x="394855" y="125642"/>
                    <a:pt x="412091" y="119564"/>
                  </a:cubicBezTo>
                  <a:cubicBezTo>
                    <a:pt x="444003" y="108321"/>
                    <a:pt x="474177" y="89994"/>
                    <a:pt x="497448" y="65223"/>
                  </a:cubicBezTo>
                  <a:cubicBezTo>
                    <a:pt x="509427" y="52426"/>
                    <a:pt x="529223" y="27701"/>
                    <a:pt x="516147" y="9419"/>
                  </a:cubicBezTo>
                  <a:close/>
                  <a:moveTo>
                    <a:pt x="670906" y="86932"/>
                  </a:moveTo>
                  <a:cubicBezTo>
                    <a:pt x="666562" y="85561"/>
                    <a:pt x="661991" y="84875"/>
                    <a:pt x="657419" y="84646"/>
                  </a:cubicBezTo>
                  <a:cubicBezTo>
                    <a:pt x="614717" y="82453"/>
                    <a:pt x="576131" y="110377"/>
                    <a:pt x="548791" y="140587"/>
                  </a:cubicBezTo>
                  <a:cubicBezTo>
                    <a:pt x="540561" y="149682"/>
                    <a:pt x="518022" y="169700"/>
                    <a:pt x="512398" y="180714"/>
                  </a:cubicBezTo>
                  <a:cubicBezTo>
                    <a:pt x="511027" y="183502"/>
                    <a:pt x="621575" y="189261"/>
                    <a:pt x="662128" y="157680"/>
                  </a:cubicBezTo>
                  <a:cubicBezTo>
                    <a:pt x="680918" y="143009"/>
                    <a:pt x="707481" y="98357"/>
                    <a:pt x="670906" y="8693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4885559" y="751675"/>
              <a:ext cx="135746" cy="361613"/>
            </a:xfrm>
            <a:custGeom>
              <a:avLst/>
              <a:gdLst/>
              <a:ahLst/>
              <a:cxnLst/>
              <a:rect l="l" t="t" r="r" b="b"/>
              <a:pathLst>
                <a:path w="271492" h="723226" extrusionOk="0">
                  <a:moveTo>
                    <a:pt x="206661" y="586449"/>
                  </a:moveTo>
                  <a:cubicBezTo>
                    <a:pt x="217405" y="594858"/>
                    <a:pt x="212742" y="612042"/>
                    <a:pt x="208353" y="623514"/>
                  </a:cubicBezTo>
                  <a:cubicBezTo>
                    <a:pt x="194775" y="659071"/>
                    <a:pt x="157468" y="688458"/>
                    <a:pt x="119567" y="706922"/>
                  </a:cubicBezTo>
                  <a:cubicBezTo>
                    <a:pt x="103657" y="714691"/>
                    <a:pt x="86695" y="721044"/>
                    <a:pt x="69093" y="723192"/>
                  </a:cubicBezTo>
                  <a:cubicBezTo>
                    <a:pt x="68728" y="723238"/>
                    <a:pt x="49800" y="723604"/>
                    <a:pt x="52406" y="720313"/>
                  </a:cubicBezTo>
                  <a:lnTo>
                    <a:pt x="42439" y="721775"/>
                  </a:lnTo>
                  <a:cubicBezTo>
                    <a:pt x="68636" y="681008"/>
                    <a:pt x="100502" y="634940"/>
                    <a:pt x="143341" y="604456"/>
                  </a:cubicBezTo>
                  <a:cubicBezTo>
                    <a:pt x="157514" y="594310"/>
                    <a:pt x="190477" y="573743"/>
                    <a:pt x="206661" y="586449"/>
                  </a:cubicBezTo>
                  <a:close/>
                  <a:moveTo>
                    <a:pt x="269022" y="366663"/>
                  </a:moveTo>
                  <a:cubicBezTo>
                    <a:pt x="254026" y="331471"/>
                    <a:pt x="203050" y="376992"/>
                    <a:pt x="188100" y="393673"/>
                  </a:cubicBezTo>
                  <a:cubicBezTo>
                    <a:pt x="175984" y="407201"/>
                    <a:pt x="165057" y="421644"/>
                    <a:pt x="155868" y="436497"/>
                  </a:cubicBezTo>
                  <a:cubicBezTo>
                    <a:pt x="141192" y="460171"/>
                    <a:pt x="134883" y="485034"/>
                    <a:pt x="122402" y="509028"/>
                  </a:cubicBezTo>
                  <a:lnTo>
                    <a:pt x="124185" y="521413"/>
                  </a:lnTo>
                  <a:cubicBezTo>
                    <a:pt x="126973" y="524293"/>
                    <a:pt x="136757" y="521870"/>
                    <a:pt x="140186" y="520911"/>
                  </a:cubicBezTo>
                  <a:cubicBezTo>
                    <a:pt x="158291" y="516020"/>
                    <a:pt x="175207" y="505371"/>
                    <a:pt x="189974" y="494905"/>
                  </a:cubicBezTo>
                  <a:cubicBezTo>
                    <a:pt x="226046" y="469403"/>
                    <a:pt x="258050" y="435309"/>
                    <a:pt x="268794" y="397330"/>
                  </a:cubicBezTo>
                  <a:cubicBezTo>
                    <a:pt x="270439" y="391571"/>
                    <a:pt x="271537" y="385721"/>
                    <a:pt x="271491" y="379962"/>
                  </a:cubicBezTo>
                  <a:cubicBezTo>
                    <a:pt x="271491" y="375392"/>
                    <a:pt x="270759" y="370822"/>
                    <a:pt x="269022" y="366663"/>
                  </a:cubicBezTo>
                  <a:close/>
                  <a:moveTo>
                    <a:pt x="157514" y="311453"/>
                  </a:moveTo>
                  <a:cubicBezTo>
                    <a:pt x="173104" y="300348"/>
                    <a:pt x="187780" y="288008"/>
                    <a:pt x="200581" y="274571"/>
                  </a:cubicBezTo>
                  <a:cubicBezTo>
                    <a:pt x="230847" y="242762"/>
                    <a:pt x="249729" y="203457"/>
                    <a:pt x="250003" y="165067"/>
                  </a:cubicBezTo>
                  <a:cubicBezTo>
                    <a:pt x="250094" y="151036"/>
                    <a:pt x="246986" y="128596"/>
                    <a:pt x="228332" y="125031"/>
                  </a:cubicBezTo>
                  <a:cubicBezTo>
                    <a:pt x="202684" y="120095"/>
                    <a:pt x="180190" y="148796"/>
                    <a:pt x="169172" y="165295"/>
                  </a:cubicBezTo>
                  <a:cubicBezTo>
                    <a:pt x="147776" y="197287"/>
                    <a:pt x="136209" y="233210"/>
                    <a:pt x="133511" y="267944"/>
                  </a:cubicBezTo>
                  <a:cubicBezTo>
                    <a:pt x="132048" y="286637"/>
                    <a:pt x="135843" y="306426"/>
                    <a:pt x="131317" y="325210"/>
                  </a:cubicBezTo>
                  <a:lnTo>
                    <a:pt x="131042" y="325667"/>
                  </a:lnTo>
                  <a:cubicBezTo>
                    <a:pt x="133054" y="324844"/>
                    <a:pt x="137352" y="324159"/>
                    <a:pt x="139318" y="323108"/>
                  </a:cubicBezTo>
                  <a:cubicBezTo>
                    <a:pt x="145673" y="319680"/>
                    <a:pt x="151662" y="315567"/>
                    <a:pt x="157514" y="311453"/>
                  </a:cubicBezTo>
                  <a:close/>
                  <a:moveTo>
                    <a:pt x="94056" y="22016"/>
                  </a:moveTo>
                  <a:cubicBezTo>
                    <a:pt x="92319" y="17811"/>
                    <a:pt x="90033" y="13744"/>
                    <a:pt x="87015" y="10179"/>
                  </a:cubicBezTo>
                  <a:cubicBezTo>
                    <a:pt x="61641" y="-19711"/>
                    <a:pt x="18117" y="23433"/>
                    <a:pt x="7099" y="47153"/>
                  </a:cubicBezTo>
                  <a:cubicBezTo>
                    <a:pt x="-16584" y="98249"/>
                    <a:pt x="26346" y="200349"/>
                    <a:pt x="29135" y="197927"/>
                  </a:cubicBezTo>
                  <a:cubicBezTo>
                    <a:pt x="40199" y="188147"/>
                    <a:pt x="56246" y="158760"/>
                    <a:pt x="64201" y="147288"/>
                  </a:cubicBezTo>
                  <a:cubicBezTo>
                    <a:pt x="90535" y="109217"/>
                    <a:pt x="110606" y="61503"/>
                    <a:pt x="94056" y="2201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4706568" y="766932"/>
              <a:ext cx="290518" cy="536767"/>
            </a:xfrm>
            <a:custGeom>
              <a:avLst/>
              <a:gdLst/>
              <a:ahLst/>
              <a:cxnLst/>
              <a:rect l="l" t="t" r="r" b="b"/>
              <a:pathLst>
                <a:path w="581037" h="1073533" extrusionOk="0">
                  <a:moveTo>
                    <a:pt x="580279" y="387564"/>
                  </a:moveTo>
                  <a:cubicBezTo>
                    <a:pt x="579410" y="387427"/>
                    <a:pt x="579228" y="388569"/>
                    <a:pt x="579136" y="389849"/>
                  </a:cubicBezTo>
                  <a:cubicBezTo>
                    <a:pt x="579319" y="389712"/>
                    <a:pt x="579502" y="389575"/>
                    <a:pt x="579685" y="389438"/>
                  </a:cubicBezTo>
                  <a:lnTo>
                    <a:pt x="579319" y="389895"/>
                  </a:lnTo>
                  <a:lnTo>
                    <a:pt x="579136" y="390078"/>
                  </a:lnTo>
                  <a:cubicBezTo>
                    <a:pt x="579090" y="391083"/>
                    <a:pt x="579045" y="392180"/>
                    <a:pt x="578725" y="392683"/>
                  </a:cubicBezTo>
                  <a:lnTo>
                    <a:pt x="572873" y="401869"/>
                  </a:lnTo>
                  <a:cubicBezTo>
                    <a:pt x="569764" y="406531"/>
                    <a:pt x="566472" y="411147"/>
                    <a:pt x="563134" y="415671"/>
                  </a:cubicBezTo>
                  <a:cubicBezTo>
                    <a:pt x="559797" y="420150"/>
                    <a:pt x="556368" y="424538"/>
                    <a:pt x="552939" y="428925"/>
                  </a:cubicBezTo>
                  <a:cubicBezTo>
                    <a:pt x="548687" y="434318"/>
                    <a:pt x="544390" y="439574"/>
                    <a:pt x="539818" y="444556"/>
                  </a:cubicBezTo>
                  <a:cubicBezTo>
                    <a:pt x="535246" y="449583"/>
                    <a:pt x="530491" y="454428"/>
                    <a:pt x="525554" y="459089"/>
                  </a:cubicBezTo>
                  <a:cubicBezTo>
                    <a:pt x="519610" y="464619"/>
                    <a:pt x="513438" y="469875"/>
                    <a:pt x="507083" y="474994"/>
                  </a:cubicBezTo>
                  <a:cubicBezTo>
                    <a:pt x="497848" y="482443"/>
                    <a:pt x="488110" y="489527"/>
                    <a:pt x="477960" y="496657"/>
                  </a:cubicBezTo>
                  <a:cubicBezTo>
                    <a:pt x="476726" y="497617"/>
                    <a:pt x="475217" y="497845"/>
                    <a:pt x="473708" y="497800"/>
                  </a:cubicBezTo>
                  <a:cubicBezTo>
                    <a:pt x="471834" y="503970"/>
                    <a:pt x="470096" y="510094"/>
                    <a:pt x="468131" y="516309"/>
                  </a:cubicBezTo>
                  <a:cubicBezTo>
                    <a:pt x="452449" y="565486"/>
                    <a:pt x="433841" y="614891"/>
                    <a:pt x="420766" y="663245"/>
                  </a:cubicBezTo>
                  <a:cubicBezTo>
                    <a:pt x="419348" y="668455"/>
                    <a:pt x="418571" y="674168"/>
                    <a:pt x="417291" y="679561"/>
                  </a:cubicBezTo>
                  <a:cubicBezTo>
                    <a:pt x="422412" y="675676"/>
                    <a:pt x="427395" y="671883"/>
                    <a:pt x="433019" y="667632"/>
                  </a:cubicBezTo>
                  <a:cubicBezTo>
                    <a:pt x="438139" y="663702"/>
                    <a:pt x="443351" y="659634"/>
                    <a:pt x="448563" y="655567"/>
                  </a:cubicBezTo>
                  <a:cubicBezTo>
                    <a:pt x="451992" y="652916"/>
                    <a:pt x="455466" y="650219"/>
                    <a:pt x="458895" y="647569"/>
                  </a:cubicBezTo>
                  <a:cubicBezTo>
                    <a:pt x="464062" y="643501"/>
                    <a:pt x="469182" y="639525"/>
                    <a:pt x="473937" y="635412"/>
                  </a:cubicBezTo>
                  <a:cubicBezTo>
                    <a:pt x="483264" y="627368"/>
                    <a:pt x="491493" y="619278"/>
                    <a:pt x="496796" y="610915"/>
                  </a:cubicBezTo>
                  <a:cubicBezTo>
                    <a:pt x="498534" y="607807"/>
                    <a:pt x="502465" y="606710"/>
                    <a:pt x="505574" y="608447"/>
                  </a:cubicBezTo>
                  <a:cubicBezTo>
                    <a:pt x="508683" y="610184"/>
                    <a:pt x="509780" y="614114"/>
                    <a:pt x="508043" y="617222"/>
                  </a:cubicBezTo>
                  <a:cubicBezTo>
                    <a:pt x="501597" y="630201"/>
                    <a:pt x="490213" y="643638"/>
                    <a:pt x="476543" y="656161"/>
                  </a:cubicBezTo>
                  <a:cubicBezTo>
                    <a:pt x="472977" y="659451"/>
                    <a:pt x="469228" y="662605"/>
                    <a:pt x="465342" y="665667"/>
                  </a:cubicBezTo>
                  <a:cubicBezTo>
                    <a:pt x="461501" y="668638"/>
                    <a:pt x="457570" y="671517"/>
                    <a:pt x="453546" y="674259"/>
                  </a:cubicBezTo>
                  <a:cubicBezTo>
                    <a:pt x="440745" y="682988"/>
                    <a:pt x="427624" y="690438"/>
                    <a:pt x="416651" y="696974"/>
                  </a:cubicBezTo>
                  <a:cubicBezTo>
                    <a:pt x="415691" y="697613"/>
                    <a:pt x="414594" y="697476"/>
                    <a:pt x="413497" y="697568"/>
                  </a:cubicBezTo>
                  <a:cubicBezTo>
                    <a:pt x="409702" y="718134"/>
                    <a:pt x="406913" y="739066"/>
                    <a:pt x="407279" y="759770"/>
                  </a:cubicBezTo>
                  <a:cubicBezTo>
                    <a:pt x="407690" y="781890"/>
                    <a:pt x="411073" y="803279"/>
                    <a:pt x="418891" y="822291"/>
                  </a:cubicBezTo>
                  <a:cubicBezTo>
                    <a:pt x="422229" y="830381"/>
                    <a:pt x="425978" y="838105"/>
                    <a:pt x="430733" y="845189"/>
                  </a:cubicBezTo>
                  <a:cubicBezTo>
                    <a:pt x="435305" y="851953"/>
                    <a:pt x="440745" y="858123"/>
                    <a:pt x="447694" y="863561"/>
                  </a:cubicBezTo>
                  <a:cubicBezTo>
                    <a:pt x="450392" y="865664"/>
                    <a:pt x="464427" y="872062"/>
                    <a:pt x="470005" y="874164"/>
                  </a:cubicBezTo>
                  <a:lnTo>
                    <a:pt x="470051" y="874164"/>
                  </a:lnTo>
                  <a:cubicBezTo>
                    <a:pt x="471560" y="874164"/>
                    <a:pt x="473068" y="874667"/>
                    <a:pt x="474303" y="875764"/>
                  </a:cubicBezTo>
                  <a:cubicBezTo>
                    <a:pt x="475811" y="877044"/>
                    <a:pt x="476223" y="878323"/>
                    <a:pt x="476451" y="879009"/>
                  </a:cubicBezTo>
                  <a:cubicBezTo>
                    <a:pt x="477137" y="881294"/>
                    <a:pt x="476543" y="883122"/>
                    <a:pt x="475537" y="884630"/>
                  </a:cubicBezTo>
                  <a:cubicBezTo>
                    <a:pt x="474806" y="885681"/>
                    <a:pt x="473068" y="887692"/>
                    <a:pt x="469456" y="887373"/>
                  </a:cubicBezTo>
                  <a:cubicBezTo>
                    <a:pt x="468816" y="887327"/>
                    <a:pt x="467445" y="887007"/>
                    <a:pt x="465525" y="886321"/>
                  </a:cubicBezTo>
                  <a:cubicBezTo>
                    <a:pt x="458987" y="883990"/>
                    <a:pt x="442711" y="876587"/>
                    <a:pt x="439556" y="874210"/>
                  </a:cubicBezTo>
                  <a:cubicBezTo>
                    <a:pt x="431281" y="867949"/>
                    <a:pt x="424743" y="860819"/>
                    <a:pt x="419303" y="853049"/>
                  </a:cubicBezTo>
                  <a:cubicBezTo>
                    <a:pt x="413862" y="845234"/>
                    <a:pt x="409565" y="836734"/>
                    <a:pt x="405724" y="827867"/>
                  </a:cubicBezTo>
                  <a:cubicBezTo>
                    <a:pt x="396901" y="807346"/>
                    <a:pt x="392740" y="784175"/>
                    <a:pt x="391963" y="760181"/>
                  </a:cubicBezTo>
                  <a:cubicBezTo>
                    <a:pt x="390866" y="726315"/>
                    <a:pt x="396489" y="690758"/>
                    <a:pt x="404673" y="658994"/>
                  </a:cubicBezTo>
                  <a:cubicBezTo>
                    <a:pt x="417337" y="610229"/>
                    <a:pt x="435259" y="560276"/>
                    <a:pt x="450895" y="510825"/>
                  </a:cubicBezTo>
                  <a:cubicBezTo>
                    <a:pt x="466850" y="460278"/>
                    <a:pt x="480338" y="410233"/>
                    <a:pt x="482121" y="362244"/>
                  </a:cubicBezTo>
                  <a:cubicBezTo>
                    <a:pt x="484452" y="298717"/>
                    <a:pt x="466165" y="238938"/>
                    <a:pt x="405221" y="186790"/>
                  </a:cubicBezTo>
                  <a:cubicBezTo>
                    <a:pt x="396352" y="179158"/>
                    <a:pt x="386248" y="173080"/>
                    <a:pt x="375550" y="167778"/>
                  </a:cubicBezTo>
                  <a:cubicBezTo>
                    <a:pt x="359365" y="159826"/>
                    <a:pt x="341764" y="153656"/>
                    <a:pt x="324436" y="146983"/>
                  </a:cubicBezTo>
                  <a:cubicBezTo>
                    <a:pt x="320962" y="145658"/>
                    <a:pt x="319179" y="141773"/>
                    <a:pt x="320504" y="138300"/>
                  </a:cubicBezTo>
                  <a:cubicBezTo>
                    <a:pt x="321784" y="134826"/>
                    <a:pt x="325671" y="133044"/>
                    <a:pt x="329191" y="134369"/>
                  </a:cubicBezTo>
                  <a:cubicBezTo>
                    <a:pt x="346016" y="140539"/>
                    <a:pt x="363023" y="146389"/>
                    <a:pt x="378933" y="153610"/>
                  </a:cubicBezTo>
                  <a:cubicBezTo>
                    <a:pt x="379527" y="152330"/>
                    <a:pt x="380167" y="150959"/>
                    <a:pt x="380259" y="150685"/>
                  </a:cubicBezTo>
                  <a:cubicBezTo>
                    <a:pt x="382088" y="145749"/>
                    <a:pt x="383688" y="140859"/>
                    <a:pt x="385105" y="135923"/>
                  </a:cubicBezTo>
                  <a:cubicBezTo>
                    <a:pt x="386614" y="130896"/>
                    <a:pt x="387894" y="125868"/>
                    <a:pt x="389037" y="120887"/>
                  </a:cubicBezTo>
                  <a:cubicBezTo>
                    <a:pt x="391826" y="109507"/>
                    <a:pt x="393837" y="98172"/>
                    <a:pt x="395803" y="86975"/>
                  </a:cubicBezTo>
                  <a:cubicBezTo>
                    <a:pt x="397129" y="79343"/>
                    <a:pt x="398364" y="71756"/>
                    <a:pt x="399507" y="64169"/>
                  </a:cubicBezTo>
                  <a:cubicBezTo>
                    <a:pt x="402524" y="44791"/>
                    <a:pt x="404901" y="25641"/>
                    <a:pt x="406182" y="6538"/>
                  </a:cubicBezTo>
                  <a:cubicBezTo>
                    <a:pt x="406319" y="2836"/>
                    <a:pt x="409428" y="-89"/>
                    <a:pt x="413131" y="2"/>
                  </a:cubicBezTo>
                  <a:cubicBezTo>
                    <a:pt x="416834" y="93"/>
                    <a:pt x="419760" y="3201"/>
                    <a:pt x="419669" y="6949"/>
                  </a:cubicBezTo>
                  <a:cubicBezTo>
                    <a:pt x="419806" y="26601"/>
                    <a:pt x="419440" y="46482"/>
                    <a:pt x="417246" y="66546"/>
                  </a:cubicBezTo>
                  <a:cubicBezTo>
                    <a:pt x="416377" y="74407"/>
                    <a:pt x="415188" y="82313"/>
                    <a:pt x="413634" y="90220"/>
                  </a:cubicBezTo>
                  <a:cubicBezTo>
                    <a:pt x="411393" y="101874"/>
                    <a:pt x="408330" y="113483"/>
                    <a:pt x="404856" y="125137"/>
                  </a:cubicBezTo>
                  <a:cubicBezTo>
                    <a:pt x="403210" y="130347"/>
                    <a:pt x="401472" y="135603"/>
                    <a:pt x="399461" y="140767"/>
                  </a:cubicBezTo>
                  <a:cubicBezTo>
                    <a:pt x="397495" y="145886"/>
                    <a:pt x="395346" y="150959"/>
                    <a:pt x="392969" y="156032"/>
                  </a:cubicBezTo>
                  <a:cubicBezTo>
                    <a:pt x="392832" y="156307"/>
                    <a:pt x="391231" y="158180"/>
                    <a:pt x="390043" y="159871"/>
                  </a:cubicBezTo>
                  <a:cubicBezTo>
                    <a:pt x="398729" y="164487"/>
                    <a:pt x="407462" y="169058"/>
                    <a:pt x="414960" y="175273"/>
                  </a:cubicBezTo>
                  <a:cubicBezTo>
                    <a:pt x="455969" y="209505"/>
                    <a:pt x="479469" y="247118"/>
                    <a:pt x="490944" y="287017"/>
                  </a:cubicBezTo>
                  <a:lnTo>
                    <a:pt x="491996" y="285235"/>
                  </a:lnTo>
                  <a:lnTo>
                    <a:pt x="505803" y="259733"/>
                  </a:lnTo>
                  <a:cubicBezTo>
                    <a:pt x="513164" y="245930"/>
                    <a:pt x="519610" y="232082"/>
                    <a:pt x="525737" y="218417"/>
                  </a:cubicBezTo>
                  <a:cubicBezTo>
                    <a:pt x="529897" y="209094"/>
                    <a:pt x="533920" y="199816"/>
                    <a:pt x="537486" y="190447"/>
                  </a:cubicBezTo>
                  <a:cubicBezTo>
                    <a:pt x="543521" y="174679"/>
                    <a:pt x="548642" y="158729"/>
                    <a:pt x="551933" y="142139"/>
                  </a:cubicBezTo>
                  <a:cubicBezTo>
                    <a:pt x="552528" y="138482"/>
                    <a:pt x="555957" y="135969"/>
                    <a:pt x="559660" y="136563"/>
                  </a:cubicBezTo>
                  <a:cubicBezTo>
                    <a:pt x="563317" y="137157"/>
                    <a:pt x="565832" y="140630"/>
                    <a:pt x="565238" y="144287"/>
                  </a:cubicBezTo>
                  <a:cubicBezTo>
                    <a:pt x="562449" y="166361"/>
                    <a:pt x="557282" y="187750"/>
                    <a:pt x="549419" y="208728"/>
                  </a:cubicBezTo>
                  <a:cubicBezTo>
                    <a:pt x="546401" y="216954"/>
                    <a:pt x="542881" y="225044"/>
                    <a:pt x="538995" y="233088"/>
                  </a:cubicBezTo>
                  <a:cubicBezTo>
                    <a:pt x="533372" y="244742"/>
                    <a:pt x="526834" y="256168"/>
                    <a:pt x="519976" y="267685"/>
                  </a:cubicBezTo>
                  <a:lnTo>
                    <a:pt x="503929" y="292730"/>
                  </a:lnTo>
                  <a:lnTo>
                    <a:pt x="498396" y="300591"/>
                  </a:lnTo>
                  <a:cubicBezTo>
                    <a:pt x="497985" y="301459"/>
                    <a:pt x="496659" y="304110"/>
                    <a:pt x="495882" y="304841"/>
                  </a:cubicBezTo>
                  <a:cubicBezTo>
                    <a:pt x="495653" y="305070"/>
                    <a:pt x="495379" y="305070"/>
                    <a:pt x="495105" y="305298"/>
                  </a:cubicBezTo>
                  <a:cubicBezTo>
                    <a:pt x="498808" y="324082"/>
                    <a:pt x="500362" y="343232"/>
                    <a:pt x="499814" y="362793"/>
                  </a:cubicBezTo>
                  <a:cubicBezTo>
                    <a:pt x="498762" y="399721"/>
                    <a:pt x="490944" y="437883"/>
                    <a:pt x="480109" y="476502"/>
                  </a:cubicBezTo>
                  <a:cubicBezTo>
                    <a:pt x="488933" y="468687"/>
                    <a:pt x="497802" y="460917"/>
                    <a:pt x="506032" y="452874"/>
                  </a:cubicBezTo>
                  <a:cubicBezTo>
                    <a:pt x="510695" y="448349"/>
                    <a:pt x="515267" y="443733"/>
                    <a:pt x="519839" y="439117"/>
                  </a:cubicBezTo>
                  <a:cubicBezTo>
                    <a:pt x="526605" y="432307"/>
                    <a:pt x="533463" y="425452"/>
                    <a:pt x="539955" y="418002"/>
                  </a:cubicBezTo>
                  <a:lnTo>
                    <a:pt x="561260" y="393414"/>
                  </a:lnTo>
                  <a:lnTo>
                    <a:pt x="567295" y="385736"/>
                  </a:lnTo>
                  <a:cubicBezTo>
                    <a:pt x="567478" y="384959"/>
                    <a:pt x="567843" y="383725"/>
                    <a:pt x="568026" y="383268"/>
                  </a:cubicBezTo>
                  <a:cubicBezTo>
                    <a:pt x="568621" y="381942"/>
                    <a:pt x="569307" y="380983"/>
                    <a:pt x="570038" y="380480"/>
                  </a:cubicBezTo>
                  <a:cubicBezTo>
                    <a:pt x="571867" y="379063"/>
                    <a:pt x="573787" y="378423"/>
                    <a:pt x="575936" y="379063"/>
                  </a:cubicBezTo>
                  <a:cubicBezTo>
                    <a:pt x="576942" y="379383"/>
                    <a:pt x="578267" y="379794"/>
                    <a:pt x="579456" y="381257"/>
                  </a:cubicBezTo>
                  <a:cubicBezTo>
                    <a:pt x="581056" y="383085"/>
                    <a:pt x="581422" y="385553"/>
                    <a:pt x="580645" y="387701"/>
                  </a:cubicBezTo>
                  <a:cubicBezTo>
                    <a:pt x="580553" y="387655"/>
                    <a:pt x="580462" y="387610"/>
                    <a:pt x="580279" y="387564"/>
                  </a:cubicBezTo>
                  <a:close/>
                  <a:moveTo>
                    <a:pt x="266282" y="436421"/>
                  </a:moveTo>
                  <a:cubicBezTo>
                    <a:pt x="245937" y="426412"/>
                    <a:pt x="220243" y="429611"/>
                    <a:pt x="198709" y="455890"/>
                  </a:cubicBezTo>
                  <a:cubicBezTo>
                    <a:pt x="195966" y="459226"/>
                    <a:pt x="193589" y="462700"/>
                    <a:pt x="191577" y="466402"/>
                  </a:cubicBezTo>
                  <a:cubicBezTo>
                    <a:pt x="189566" y="470149"/>
                    <a:pt x="187920" y="474080"/>
                    <a:pt x="186640" y="478239"/>
                  </a:cubicBezTo>
                  <a:cubicBezTo>
                    <a:pt x="185314" y="482763"/>
                    <a:pt x="184216" y="487608"/>
                    <a:pt x="183896" y="492407"/>
                  </a:cubicBezTo>
                  <a:cubicBezTo>
                    <a:pt x="183668" y="495926"/>
                    <a:pt x="183759" y="499445"/>
                    <a:pt x="184399" y="502827"/>
                  </a:cubicBezTo>
                  <a:cubicBezTo>
                    <a:pt x="185085" y="506620"/>
                    <a:pt x="186045" y="510048"/>
                    <a:pt x="187462" y="513202"/>
                  </a:cubicBezTo>
                  <a:cubicBezTo>
                    <a:pt x="188971" y="516584"/>
                    <a:pt x="190983" y="519691"/>
                    <a:pt x="193817" y="522754"/>
                  </a:cubicBezTo>
                  <a:cubicBezTo>
                    <a:pt x="205796" y="535505"/>
                    <a:pt x="225866" y="532945"/>
                    <a:pt x="237845" y="524764"/>
                  </a:cubicBezTo>
                  <a:cubicBezTo>
                    <a:pt x="245480" y="519554"/>
                    <a:pt x="249411" y="512150"/>
                    <a:pt x="248451" y="505889"/>
                  </a:cubicBezTo>
                  <a:cubicBezTo>
                    <a:pt x="247766" y="501502"/>
                    <a:pt x="244977" y="496886"/>
                    <a:pt x="238256" y="493595"/>
                  </a:cubicBezTo>
                  <a:cubicBezTo>
                    <a:pt x="234919" y="491950"/>
                    <a:pt x="230895" y="493321"/>
                    <a:pt x="229204" y="496611"/>
                  </a:cubicBezTo>
                  <a:cubicBezTo>
                    <a:pt x="227558" y="499948"/>
                    <a:pt x="228929" y="504015"/>
                    <a:pt x="232221" y="505661"/>
                  </a:cubicBezTo>
                  <a:cubicBezTo>
                    <a:pt x="233684" y="506392"/>
                    <a:pt x="234736" y="506940"/>
                    <a:pt x="234964" y="507854"/>
                  </a:cubicBezTo>
                  <a:cubicBezTo>
                    <a:pt x="235147" y="508768"/>
                    <a:pt x="234233" y="509500"/>
                    <a:pt x="233501" y="510368"/>
                  </a:cubicBezTo>
                  <a:cubicBezTo>
                    <a:pt x="230804" y="513430"/>
                    <a:pt x="226004" y="515898"/>
                    <a:pt x="220883" y="516995"/>
                  </a:cubicBezTo>
                  <a:cubicBezTo>
                    <a:pt x="215168" y="518229"/>
                    <a:pt x="208767" y="517681"/>
                    <a:pt x="204470" y="512927"/>
                  </a:cubicBezTo>
                  <a:cubicBezTo>
                    <a:pt x="202870" y="511145"/>
                    <a:pt x="201727" y="509317"/>
                    <a:pt x="200858" y="507306"/>
                  </a:cubicBezTo>
                  <a:cubicBezTo>
                    <a:pt x="199898" y="505158"/>
                    <a:pt x="199349" y="502827"/>
                    <a:pt x="198892" y="500222"/>
                  </a:cubicBezTo>
                  <a:cubicBezTo>
                    <a:pt x="198435" y="497480"/>
                    <a:pt x="198526" y="494646"/>
                    <a:pt x="198938" y="491813"/>
                  </a:cubicBezTo>
                  <a:cubicBezTo>
                    <a:pt x="199349" y="488659"/>
                    <a:pt x="200127" y="485597"/>
                    <a:pt x="201041" y="482672"/>
                  </a:cubicBezTo>
                  <a:cubicBezTo>
                    <a:pt x="202047" y="479518"/>
                    <a:pt x="203327" y="476548"/>
                    <a:pt x="204927" y="473760"/>
                  </a:cubicBezTo>
                  <a:cubicBezTo>
                    <a:pt x="206527" y="470926"/>
                    <a:pt x="208402" y="468276"/>
                    <a:pt x="210550" y="465716"/>
                  </a:cubicBezTo>
                  <a:cubicBezTo>
                    <a:pt x="226324" y="447024"/>
                    <a:pt x="244428" y="443596"/>
                    <a:pt x="259012" y="451000"/>
                  </a:cubicBezTo>
                  <a:cubicBezTo>
                    <a:pt x="273917" y="458541"/>
                    <a:pt x="284569" y="476456"/>
                    <a:pt x="285529" y="498440"/>
                  </a:cubicBezTo>
                  <a:cubicBezTo>
                    <a:pt x="285987" y="509500"/>
                    <a:pt x="283655" y="520377"/>
                    <a:pt x="279815" y="530843"/>
                  </a:cubicBezTo>
                  <a:cubicBezTo>
                    <a:pt x="273688" y="547250"/>
                    <a:pt x="263676" y="562607"/>
                    <a:pt x="253663" y="575906"/>
                  </a:cubicBezTo>
                  <a:cubicBezTo>
                    <a:pt x="238850" y="595467"/>
                    <a:pt x="222712" y="612240"/>
                    <a:pt x="205796" y="627871"/>
                  </a:cubicBezTo>
                  <a:cubicBezTo>
                    <a:pt x="179645" y="652093"/>
                    <a:pt x="151573" y="673574"/>
                    <a:pt x="123273" y="697888"/>
                  </a:cubicBezTo>
                  <a:cubicBezTo>
                    <a:pt x="89853" y="726726"/>
                    <a:pt x="64433" y="759313"/>
                    <a:pt x="45688" y="795555"/>
                  </a:cubicBezTo>
                  <a:cubicBezTo>
                    <a:pt x="27126" y="831478"/>
                    <a:pt x="15102" y="871011"/>
                    <a:pt x="8290" y="914109"/>
                  </a:cubicBezTo>
                  <a:cubicBezTo>
                    <a:pt x="5318" y="932756"/>
                    <a:pt x="3215" y="951540"/>
                    <a:pt x="1890" y="970415"/>
                  </a:cubicBezTo>
                  <a:cubicBezTo>
                    <a:pt x="518" y="989199"/>
                    <a:pt x="-31" y="1008074"/>
                    <a:pt x="15" y="1026950"/>
                  </a:cubicBezTo>
                  <a:cubicBezTo>
                    <a:pt x="61" y="1033120"/>
                    <a:pt x="-488" y="1047516"/>
                    <a:pt x="2347" y="1058073"/>
                  </a:cubicBezTo>
                  <a:cubicBezTo>
                    <a:pt x="4084" y="1064655"/>
                    <a:pt x="7238" y="1069910"/>
                    <a:pt x="11628" y="1072561"/>
                  </a:cubicBezTo>
                  <a:cubicBezTo>
                    <a:pt x="14645" y="1074435"/>
                    <a:pt x="18623" y="1073521"/>
                    <a:pt x="20543" y="1070505"/>
                  </a:cubicBezTo>
                  <a:cubicBezTo>
                    <a:pt x="22417" y="1067488"/>
                    <a:pt x="21457" y="1063466"/>
                    <a:pt x="18440" y="1061593"/>
                  </a:cubicBezTo>
                  <a:cubicBezTo>
                    <a:pt x="15742" y="1059902"/>
                    <a:pt x="15011" y="1055651"/>
                    <a:pt x="14325" y="1051218"/>
                  </a:cubicBezTo>
                  <a:cubicBezTo>
                    <a:pt x="12908" y="1042260"/>
                    <a:pt x="13548" y="1031840"/>
                    <a:pt x="13593" y="1026995"/>
                  </a:cubicBezTo>
                  <a:cubicBezTo>
                    <a:pt x="13822" y="1008486"/>
                    <a:pt x="14691" y="989976"/>
                    <a:pt x="16245" y="971557"/>
                  </a:cubicBezTo>
                  <a:cubicBezTo>
                    <a:pt x="17845" y="953139"/>
                    <a:pt x="20131" y="934767"/>
                    <a:pt x="23286" y="916577"/>
                  </a:cubicBezTo>
                  <a:cubicBezTo>
                    <a:pt x="30327" y="875353"/>
                    <a:pt x="42305" y="837556"/>
                    <a:pt x="60501" y="803325"/>
                  </a:cubicBezTo>
                  <a:cubicBezTo>
                    <a:pt x="78651" y="769184"/>
                    <a:pt x="102974" y="738518"/>
                    <a:pt x="134931" y="711461"/>
                  </a:cubicBezTo>
                  <a:cubicBezTo>
                    <a:pt x="163506" y="687102"/>
                    <a:pt x="191897" y="665667"/>
                    <a:pt x="218186" y="641262"/>
                  </a:cubicBezTo>
                  <a:cubicBezTo>
                    <a:pt x="235879" y="624900"/>
                    <a:pt x="252612" y="607213"/>
                    <a:pt x="267973" y="586646"/>
                  </a:cubicBezTo>
                  <a:cubicBezTo>
                    <a:pt x="278900" y="571930"/>
                    <a:pt x="289644" y="554928"/>
                    <a:pt x="296182" y="536830"/>
                  </a:cubicBezTo>
                  <a:cubicBezTo>
                    <a:pt x="300754" y="524170"/>
                    <a:pt x="303268" y="510962"/>
                    <a:pt x="302583" y="497617"/>
                  </a:cubicBezTo>
                  <a:cubicBezTo>
                    <a:pt x="300982" y="468870"/>
                    <a:pt x="285895" y="446018"/>
                    <a:pt x="266282" y="43642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4830130" y="887817"/>
              <a:ext cx="80922" cy="157904"/>
            </a:xfrm>
            <a:custGeom>
              <a:avLst/>
              <a:gdLst/>
              <a:ahLst/>
              <a:cxnLst/>
              <a:rect l="l" t="t" r="r" b="b"/>
              <a:pathLst>
                <a:path w="161844" h="315808" extrusionOk="0">
                  <a:moveTo>
                    <a:pt x="41010" y="20064"/>
                  </a:moveTo>
                  <a:cubicBezTo>
                    <a:pt x="41010" y="31124"/>
                    <a:pt x="31820" y="40082"/>
                    <a:pt x="20528" y="40082"/>
                  </a:cubicBezTo>
                  <a:cubicBezTo>
                    <a:pt x="9190" y="40082"/>
                    <a:pt x="0" y="31124"/>
                    <a:pt x="0" y="20064"/>
                  </a:cubicBezTo>
                  <a:cubicBezTo>
                    <a:pt x="0" y="9004"/>
                    <a:pt x="9190" y="0"/>
                    <a:pt x="20528" y="0"/>
                  </a:cubicBezTo>
                  <a:cubicBezTo>
                    <a:pt x="31820" y="0"/>
                    <a:pt x="41010" y="9004"/>
                    <a:pt x="41010" y="20064"/>
                  </a:cubicBezTo>
                  <a:close/>
                  <a:moveTo>
                    <a:pt x="116080" y="95382"/>
                  </a:moveTo>
                  <a:cubicBezTo>
                    <a:pt x="127418" y="95382"/>
                    <a:pt x="136608" y="86379"/>
                    <a:pt x="136608" y="75364"/>
                  </a:cubicBezTo>
                  <a:cubicBezTo>
                    <a:pt x="136608" y="64304"/>
                    <a:pt x="127418" y="55301"/>
                    <a:pt x="116080" y="55301"/>
                  </a:cubicBezTo>
                  <a:cubicBezTo>
                    <a:pt x="104788" y="55301"/>
                    <a:pt x="95598" y="64304"/>
                    <a:pt x="95598" y="75364"/>
                  </a:cubicBezTo>
                  <a:cubicBezTo>
                    <a:pt x="95598" y="86379"/>
                    <a:pt x="104788" y="95382"/>
                    <a:pt x="116080" y="95382"/>
                  </a:cubicBezTo>
                  <a:close/>
                  <a:moveTo>
                    <a:pt x="141363" y="160189"/>
                  </a:moveTo>
                  <a:cubicBezTo>
                    <a:pt x="130025" y="160189"/>
                    <a:pt x="120835" y="169147"/>
                    <a:pt x="120835" y="180207"/>
                  </a:cubicBezTo>
                  <a:cubicBezTo>
                    <a:pt x="120835" y="191267"/>
                    <a:pt x="130025" y="200225"/>
                    <a:pt x="141363" y="200225"/>
                  </a:cubicBezTo>
                  <a:cubicBezTo>
                    <a:pt x="152655" y="200225"/>
                    <a:pt x="161845" y="191267"/>
                    <a:pt x="161845" y="180207"/>
                  </a:cubicBezTo>
                  <a:cubicBezTo>
                    <a:pt x="161845" y="169147"/>
                    <a:pt x="152655" y="160189"/>
                    <a:pt x="141363" y="160189"/>
                  </a:cubicBezTo>
                  <a:close/>
                  <a:moveTo>
                    <a:pt x="115257" y="275727"/>
                  </a:moveTo>
                  <a:cubicBezTo>
                    <a:pt x="103965" y="275727"/>
                    <a:pt x="94775" y="284730"/>
                    <a:pt x="94775" y="295790"/>
                  </a:cubicBezTo>
                  <a:cubicBezTo>
                    <a:pt x="94775" y="306850"/>
                    <a:pt x="103965" y="315808"/>
                    <a:pt x="115257" y="315808"/>
                  </a:cubicBezTo>
                  <a:cubicBezTo>
                    <a:pt x="126596" y="315808"/>
                    <a:pt x="135739" y="306850"/>
                    <a:pt x="135739" y="295790"/>
                  </a:cubicBezTo>
                  <a:cubicBezTo>
                    <a:pt x="135739" y="284730"/>
                    <a:pt x="126596" y="275727"/>
                    <a:pt x="115257" y="27572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4727596" y="1358883"/>
              <a:ext cx="419262" cy="313524"/>
            </a:xfrm>
            <a:custGeom>
              <a:avLst/>
              <a:gdLst/>
              <a:ahLst/>
              <a:cxnLst/>
              <a:rect l="l" t="t" r="r" b="b"/>
              <a:pathLst>
                <a:path w="838524" h="627049" extrusionOk="0">
                  <a:moveTo>
                    <a:pt x="837498" y="621601"/>
                  </a:moveTo>
                  <a:cubicBezTo>
                    <a:pt x="836355" y="623931"/>
                    <a:pt x="832972" y="628867"/>
                    <a:pt x="825611" y="626354"/>
                  </a:cubicBezTo>
                  <a:cubicBezTo>
                    <a:pt x="825291" y="626262"/>
                    <a:pt x="824559" y="625988"/>
                    <a:pt x="823553" y="625348"/>
                  </a:cubicBezTo>
                  <a:cubicBezTo>
                    <a:pt x="823462" y="625303"/>
                    <a:pt x="823234" y="625165"/>
                    <a:pt x="822913" y="624937"/>
                  </a:cubicBezTo>
                  <a:lnTo>
                    <a:pt x="811666" y="616345"/>
                  </a:lnTo>
                  <a:cubicBezTo>
                    <a:pt x="788030" y="598429"/>
                    <a:pt x="732938" y="557022"/>
                    <a:pt x="708982" y="545231"/>
                  </a:cubicBezTo>
                  <a:cubicBezTo>
                    <a:pt x="706513" y="543997"/>
                    <a:pt x="693666" y="538924"/>
                    <a:pt x="680133" y="533805"/>
                  </a:cubicBezTo>
                  <a:cubicBezTo>
                    <a:pt x="669024" y="529555"/>
                    <a:pt x="657411" y="525350"/>
                    <a:pt x="650599" y="523248"/>
                  </a:cubicBezTo>
                  <a:cubicBezTo>
                    <a:pt x="628105" y="516255"/>
                    <a:pt x="604377" y="510268"/>
                    <a:pt x="580420" y="505698"/>
                  </a:cubicBezTo>
                  <a:cubicBezTo>
                    <a:pt x="573563" y="504372"/>
                    <a:pt x="566659" y="503504"/>
                    <a:pt x="559755" y="502453"/>
                  </a:cubicBezTo>
                  <a:lnTo>
                    <a:pt x="574294" y="522562"/>
                  </a:lnTo>
                  <a:cubicBezTo>
                    <a:pt x="578272" y="528275"/>
                    <a:pt x="582844" y="534125"/>
                    <a:pt x="587278" y="540341"/>
                  </a:cubicBezTo>
                  <a:cubicBezTo>
                    <a:pt x="593405" y="549070"/>
                    <a:pt x="599622" y="558165"/>
                    <a:pt x="606389" y="566666"/>
                  </a:cubicBezTo>
                  <a:cubicBezTo>
                    <a:pt x="613978" y="576263"/>
                    <a:pt x="621705" y="585358"/>
                    <a:pt x="630346" y="592351"/>
                  </a:cubicBezTo>
                  <a:cubicBezTo>
                    <a:pt x="634735" y="595413"/>
                    <a:pt x="635832" y="601446"/>
                    <a:pt x="632769" y="605833"/>
                  </a:cubicBezTo>
                  <a:cubicBezTo>
                    <a:pt x="629751" y="610221"/>
                    <a:pt x="623671" y="611317"/>
                    <a:pt x="619282" y="608255"/>
                  </a:cubicBezTo>
                  <a:cubicBezTo>
                    <a:pt x="605749" y="600212"/>
                    <a:pt x="592719" y="588831"/>
                    <a:pt x="580969" y="575989"/>
                  </a:cubicBezTo>
                  <a:cubicBezTo>
                    <a:pt x="575391" y="569956"/>
                    <a:pt x="570134" y="563558"/>
                    <a:pt x="565470" y="557022"/>
                  </a:cubicBezTo>
                  <a:cubicBezTo>
                    <a:pt x="560624" y="550213"/>
                    <a:pt x="556509" y="543128"/>
                    <a:pt x="552578" y="536547"/>
                  </a:cubicBezTo>
                  <a:cubicBezTo>
                    <a:pt x="549926" y="531840"/>
                    <a:pt x="547183" y="527178"/>
                    <a:pt x="544623" y="522379"/>
                  </a:cubicBezTo>
                  <a:cubicBezTo>
                    <a:pt x="542840" y="518997"/>
                    <a:pt x="541102" y="515615"/>
                    <a:pt x="539548" y="512188"/>
                  </a:cubicBezTo>
                  <a:cubicBezTo>
                    <a:pt x="538633" y="510131"/>
                    <a:pt x="539228" y="502361"/>
                    <a:pt x="536759" y="503458"/>
                  </a:cubicBezTo>
                  <a:cubicBezTo>
                    <a:pt x="535525" y="502316"/>
                    <a:pt x="535159" y="500670"/>
                    <a:pt x="534610" y="499162"/>
                  </a:cubicBezTo>
                  <a:cubicBezTo>
                    <a:pt x="526061" y="498248"/>
                    <a:pt x="517466" y="497334"/>
                    <a:pt x="509053" y="496877"/>
                  </a:cubicBezTo>
                  <a:cubicBezTo>
                    <a:pt x="463654" y="494455"/>
                    <a:pt x="418210" y="493358"/>
                    <a:pt x="372765" y="492124"/>
                  </a:cubicBezTo>
                  <a:lnTo>
                    <a:pt x="386664" y="500031"/>
                  </a:lnTo>
                  <a:cubicBezTo>
                    <a:pt x="396813" y="506566"/>
                    <a:pt x="406460" y="513330"/>
                    <a:pt x="415329" y="520917"/>
                  </a:cubicBezTo>
                  <a:cubicBezTo>
                    <a:pt x="421319" y="526081"/>
                    <a:pt x="426942" y="531611"/>
                    <a:pt x="432291" y="537370"/>
                  </a:cubicBezTo>
                  <a:cubicBezTo>
                    <a:pt x="445413" y="551447"/>
                    <a:pt x="456888" y="566940"/>
                    <a:pt x="468089" y="583393"/>
                  </a:cubicBezTo>
                  <a:cubicBezTo>
                    <a:pt x="471472" y="587826"/>
                    <a:pt x="470604" y="594133"/>
                    <a:pt x="466169" y="597561"/>
                  </a:cubicBezTo>
                  <a:cubicBezTo>
                    <a:pt x="461734" y="600943"/>
                    <a:pt x="455379" y="600075"/>
                    <a:pt x="451996" y="595641"/>
                  </a:cubicBezTo>
                  <a:cubicBezTo>
                    <a:pt x="439789" y="581336"/>
                    <a:pt x="426988" y="568448"/>
                    <a:pt x="413592" y="556108"/>
                  </a:cubicBezTo>
                  <a:cubicBezTo>
                    <a:pt x="408289" y="551218"/>
                    <a:pt x="402848" y="546419"/>
                    <a:pt x="397362" y="541666"/>
                  </a:cubicBezTo>
                  <a:cubicBezTo>
                    <a:pt x="389315" y="534628"/>
                    <a:pt x="381178" y="527544"/>
                    <a:pt x="372262" y="521008"/>
                  </a:cubicBezTo>
                  <a:lnTo>
                    <a:pt x="344511" y="501082"/>
                  </a:lnTo>
                  <a:lnTo>
                    <a:pt x="334316" y="494180"/>
                  </a:lnTo>
                  <a:lnTo>
                    <a:pt x="333310" y="493586"/>
                  </a:lnTo>
                  <a:lnTo>
                    <a:pt x="333630" y="493129"/>
                  </a:lnTo>
                  <a:lnTo>
                    <a:pt x="333996" y="492581"/>
                  </a:lnTo>
                  <a:cubicBezTo>
                    <a:pt x="333447" y="492627"/>
                    <a:pt x="332898" y="492627"/>
                    <a:pt x="332350" y="492581"/>
                  </a:cubicBezTo>
                  <a:cubicBezTo>
                    <a:pt x="332487" y="492672"/>
                    <a:pt x="332578" y="492764"/>
                    <a:pt x="332578" y="492855"/>
                  </a:cubicBezTo>
                  <a:cubicBezTo>
                    <a:pt x="332533" y="492946"/>
                    <a:pt x="332487" y="492992"/>
                    <a:pt x="332395" y="493038"/>
                  </a:cubicBezTo>
                  <a:lnTo>
                    <a:pt x="333310" y="493586"/>
                  </a:lnTo>
                  <a:cubicBezTo>
                    <a:pt x="331572" y="495871"/>
                    <a:pt x="330567" y="496329"/>
                    <a:pt x="331572" y="492581"/>
                  </a:cubicBezTo>
                  <a:lnTo>
                    <a:pt x="331527" y="492490"/>
                  </a:lnTo>
                  <a:lnTo>
                    <a:pt x="331572" y="492490"/>
                  </a:lnTo>
                  <a:lnTo>
                    <a:pt x="331572" y="492444"/>
                  </a:lnTo>
                  <a:lnTo>
                    <a:pt x="331527" y="492444"/>
                  </a:lnTo>
                  <a:lnTo>
                    <a:pt x="331481" y="492398"/>
                  </a:lnTo>
                  <a:cubicBezTo>
                    <a:pt x="330475" y="492215"/>
                    <a:pt x="329881" y="491210"/>
                    <a:pt x="329012" y="490707"/>
                  </a:cubicBezTo>
                  <a:cubicBezTo>
                    <a:pt x="322337" y="490479"/>
                    <a:pt x="315617" y="490387"/>
                    <a:pt x="308942" y="490113"/>
                  </a:cubicBezTo>
                  <a:cubicBezTo>
                    <a:pt x="280185" y="488925"/>
                    <a:pt x="251427" y="487188"/>
                    <a:pt x="222716" y="484811"/>
                  </a:cubicBezTo>
                  <a:cubicBezTo>
                    <a:pt x="205708" y="483303"/>
                    <a:pt x="186004" y="480333"/>
                    <a:pt x="166116" y="476402"/>
                  </a:cubicBezTo>
                  <a:cubicBezTo>
                    <a:pt x="170642" y="483943"/>
                    <a:pt x="174757" y="491621"/>
                    <a:pt x="179237" y="499162"/>
                  </a:cubicBezTo>
                  <a:cubicBezTo>
                    <a:pt x="184541" y="508440"/>
                    <a:pt x="190347" y="517261"/>
                    <a:pt x="196016" y="526173"/>
                  </a:cubicBezTo>
                  <a:cubicBezTo>
                    <a:pt x="201731" y="535176"/>
                    <a:pt x="207492" y="544134"/>
                    <a:pt x="213252" y="553092"/>
                  </a:cubicBezTo>
                  <a:cubicBezTo>
                    <a:pt x="224956" y="571190"/>
                    <a:pt x="236614" y="589289"/>
                    <a:pt x="248867" y="607250"/>
                  </a:cubicBezTo>
                  <a:cubicBezTo>
                    <a:pt x="252250" y="611683"/>
                    <a:pt x="251336" y="618036"/>
                    <a:pt x="246901" y="621418"/>
                  </a:cubicBezTo>
                  <a:cubicBezTo>
                    <a:pt x="242466" y="624754"/>
                    <a:pt x="236112" y="623886"/>
                    <a:pt x="232728" y="619453"/>
                  </a:cubicBezTo>
                  <a:cubicBezTo>
                    <a:pt x="222487" y="607341"/>
                    <a:pt x="212201" y="595367"/>
                    <a:pt x="202508" y="582982"/>
                  </a:cubicBezTo>
                  <a:cubicBezTo>
                    <a:pt x="195925" y="574618"/>
                    <a:pt x="189570" y="566117"/>
                    <a:pt x="183580" y="557296"/>
                  </a:cubicBezTo>
                  <a:cubicBezTo>
                    <a:pt x="179603" y="551447"/>
                    <a:pt x="175808" y="545414"/>
                    <a:pt x="172197" y="539244"/>
                  </a:cubicBezTo>
                  <a:cubicBezTo>
                    <a:pt x="166802" y="530012"/>
                    <a:pt x="161910" y="520460"/>
                    <a:pt x="157201" y="510771"/>
                  </a:cubicBezTo>
                  <a:lnTo>
                    <a:pt x="141611" y="477270"/>
                  </a:lnTo>
                  <a:cubicBezTo>
                    <a:pt x="141016" y="476128"/>
                    <a:pt x="140330" y="472746"/>
                    <a:pt x="139416" y="470689"/>
                  </a:cubicBezTo>
                  <a:cubicBezTo>
                    <a:pt x="139188" y="470598"/>
                    <a:pt x="138913" y="470598"/>
                    <a:pt x="138639" y="470506"/>
                  </a:cubicBezTo>
                  <a:cubicBezTo>
                    <a:pt x="118751" y="464931"/>
                    <a:pt x="99869" y="457527"/>
                    <a:pt x="84462" y="447929"/>
                  </a:cubicBezTo>
                  <a:cubicBezTo>
                    <a:pt x="53510" y="428597"/>
                    <a:pt x="28502" y="390206"/>
                    <a:pt x="14009" y="349713"/>
                  </a:cubicBezTo>
                  <a:cubicBezTo>
                    <a:pt x="-2815" y="302730"/>
                    <a:pt x="-5056" y="253371"/>
                    <a:pt x="10397" y="228737"/>
                  </a:cubicBezTo>
                  <a:cubicBezTo>
                    <a:pt x="13323" y="223984"/>
                    <a:pt x="19541" y="222476"/>
                    <a:pt x="24296" y="225401"/>
                  </a:cubicBezTo>
                  <a:cubicBezTo>
                    <a:pt x="29051" y="228326"/>
                    <a:pt x="30559" y="234541"/>
                    <a:pt x="27633" y="239295"/>
                  </a:cubicBezTo>
                  <a:cubicBezTo>
                    <a:pt x="23336" y="246516"/>
                    <a:pt x="21370" y="256296"/>
                    <a:pt x="20913" y="267585"/>
                  </a:cubicBezTo>
                  <a:cubicBezTo>
                    <a:pt x="20090" y="289294"/>
                    <a:pt x="25393" y="316030"/>
                    <a:pt x="35268" y="341852"/>
                  </a:cubicBezTo>
                  <a:cubicBezTo>
                    <a:pt x="48573" y="376861"/>
                    <a:pt x="70198" y="410407"/>
                    <a:pt x="97446" y="426769"/>
                  </a:cubicBezTo>
                  <a:cubicBezTo>
                    <a:pt x="111070" y="434995"/>
                    <a:pt x="127849" y="441074"/>
                    <a:pt x="145405" y="445690"/>
                  </a:cubicBezTo>
                  <a:cubicBezTo>
                    <a:pt x="146914" y="446101"/>
                    <a:pt x="148468" y="446238"/>
                    <a:pt x="149977" y="446604"/>
                  </a:cubicBezTo>
                  <a:cubicBezTo>
                    <a:pt x="151211" y="445324"/>
                    <a:pt x="152355" y="443907"/>
                    <a:pt x="154229" y="443450"/>
                  </a:cubicBezTo>
                  <a:cubicBezTo>
                    <a:pt x="166802" y="439245"/>
                    <a:pt x="178506" y="433030"/>
                    <a:pt x="190530" y="427088"/>
                  </a:cubicBezTo>
                  <a:cubicBezTo>
                    <a:pt x="198759" y="423021"/>
                    <a:pt x="207034" y="418908"/>
                    <a:pt x="215447" y="415251"/>
                  </a:cubicBezTo>
                  <a:cubicBezTo>
                    <a:pt x="224865" y="411138"/>
                    <a:pt x="234557" y="407802"/>
                    <a:pt x="244204" y="404694"/>
                  </a:cubicBezTo>
                  <a:lnTo>
                    <a:pt x="267978" y="398570"/>
                  </a:lnTo>
                  <a:cubicBezTo>
                    <a:pt x="268618" y="398478"/>
                    <a:pt x="275293" y="396970"/>
                    <a:pt x="277853" y="397244"/>
                  </a:cubicBezTo>
                  <a:cubicBezTo>
                    <a:pt x="283431" y="397930"/>
                    <a:pt x="286265" y="400809"/>
                    <a:pt x="287134" y="403460"/>
                  </a:cubicBezTo>
                  <a:cubicBezTo>
                    <a:pt x="289283" y="408350"/>
                    <a:pt x="286997" y="414063"/>
                    <a:pt x="282105" y="416165"/>
                  </a:cubicBezTo>
                  <a:cubicBezTo>
                    <a:pt x="280733" y="416759"/>
                    <a:pt x="279316" y="416988"/>
                    <a:pt x="277899" y="416942"/>
                  </a:cubicBezTo>
                  <a:lnTo>
                    <a:pt x="277899" y="416805"/>
                  </a:lnTo>
                  <a:cubicBezTo>
                    <a:pt x="277761" y="416120"/>
                    <a:pt x="277030" y="416303"/>
                    <a:pt x="276161" y="416714"/>
                  </a:cubicBezTo>
                  <a:cubicBezTo>
                    <a:pt x="275978" y="416668"/>
                    <a:pt x="275750" y="416622"/>
                    <a:pt x="275521" y="416577"/>
                  </a:cubicBezTo>
                  <a:lnTo>
                    <a:pt x="276024" y="416805"/>
                  </a:lnTo>
                  <a:cubicBezTo>
                    <a:pt x="274881" y="417399"/>
                    <a:pt x="273555" y="418451"/>
                    <a:pt x="273418" y="418496"/>
                  </a:cubicBezTo>
                  <a:lnTo>
                    <a:pt x="252707" y="427363"/>
                  </a:lnTo>
                  <a:cubicBezTo>
                    <a:pt x="242101" y="431887"/>
                    <a:pt x="231951" y="437554"/>
                    <a:pt x="221390" y="442536"/>
                  </a:cubicBezTo>
                  <a:cubicBezTo>
                    <a:pt x="214121" y="445918"/>
                    <a:pt x="206669" y="449026"/>
                    <a:pt x="199171" y="451814"/>
                  </a:cubicBezTo>
                  <a:cubicBezTo>
                    <a:pt x="196245" y="452911"/>
                    <a:pt x="193136" y="453322"/>
                    <a:pt x="190164" y="454328"/>
                  </a:cubicBezTo>
                  <a:cubicBezTo>
                    <a:pt x="202325" y="456018"/>
                    <a:pt x="214212" y="457344"/>
                    <a:pt x="224865" y="458121"/>
                  </a:cubicBezTo>
                  <a:cubicBezTo>
                    <a:pt x="243747" y="459538"/>
                    <a:pt x="262674" y="460589"/>
                    <a:pt x="281602" y="461548"/>
                  </a:cubicBezTo>
                  <a:cubicBezTo>
                    <a:pt x="314108" y="463194"/>
                    <a:pt x="346660" y="464245"/>
                    <a:pt x="379212" y="465342"/>
                  </a:cubicBezTo>
                  <a:cubicBezTo>
                    <a:pt x="391876" y="452225"/>
                    <a:pt x="404951" y="439840"/>
                    <a:pt x="419536" y="429191"/>
                  </a:cubicBezTo>
                  <a:cubicBezTo>
                    <a:pt x="425799" y="424620"/>
                    <a:pt x="432337" y="420324"/>
                    <a:pt x="439149" y="416531"/>
                  </a:cubicBezTo>
                  <a:cubicBezTo>
                    <a:pt x="449344" y="410864"/>
                    <a:pt x="460043" y="406248"/>
                    <a:pt x="470924" y="401860"/>
                  </a:cubicBezTo>
                  <a:lnTo>
                    <a:pt x="492046" y="393268"/>
                  </a:lnTo>
                  <a:cubicBezTo>
                    <a:pt x="497258" y="391257"/>
                    <a:pt x="503110" y="393908"/>
                    <a:pt x="505076" y="399118"/>
                  </a:cubicBezTo>
                  <a:cubicBezTo>
                    <a:pt x="507042" y="404328"/>
                    <a:pt x="504436" y="410178"/>
                    <a:pt x="499224" y="412144"/>
                  </a:cubicBezTo>
                  <a:lnTo>
                    <a:pt x="480936" y="423295"/>
                  </a:lnTo>
                  <a:cubicBezTo>
                    <a:pt x="469323" y="429374"/>
                    <a:pt x="458442" y="436549"/>
                    <a:pt x="447424" y="443404"/>
                  </a:cubicBezTo>
                  <a:cubicBezTo>
                    <a:pt x="440018" y="448020"/>
                    <a:pt x="432566" y="452362"/>
                    <a:pt x="425296" y="457115"/>
                  </a:cubicBezTo>
                  <a:cubicBezTo>
                    <a:pt x="420633" y="460132"/>
                    <a:pt x="416290" y="463605"/>
                    <a:pt x="411718" y="466667"/>
                  </a:cubicBezTo>
                  <a:cubicBezTo>
                    <a:pt x="444635" y="467810"/>
                    <a:pt x="477599" y="468998"/>
                    <a:pt x="510516" y="471009"/>
                  </a:cubicBezTo>
                  <a:cubicBezTo>
                    <a:pt x="533833" y="472472"/>
                    <a:pt x="557744" y="475899"/>
                    <a:pt x="581380" y="480652"/>
                  </a:cubicBezTo>
                  <a:cubicBezTo>
                    <a:pt x="581609" y="480424"/>
                    <a:pt x="581883" y="480195"/>
                    <a:pt x="582066" y="480104"/>
                  </a:cubicBezTo>
                  <a:lnTo>
                    <a:pt x="590021" y="476219"/>
                  </a:lnTo>
                  <a:lnTo>
                    <a:pt x="612652" y="466484"/>
                  </a:lnTo>
                  <a:cubicBezTo>
                    <a:pt x="617727" y="464611"/>
                    <a:pt x="622756" y="462691"/>
                    <a:pt x="627922" y="461137"/>
                  </a:cubicBezTo>
                  <a:cubicBezTo>
                    <a:pt x="633043" y="459583"/>
                    <a:pt x="638255" y="458212"/>
                    <a:pt x="643513" y="457070"/>
                  </a:cubicBezTo>
                  <a:cubicBezTo>
                    <a:pt x="649776" y="455744"/>
                    <a:pt x="656085" y="454739"/>
                    <a:pt x="662486" y="453916"/>
                  </a:cubicBezTo>
                  <a:cubicBezTo>
                    <a:pt x="671995" y="452591"/>
                    <a:pt x="681459" y="451814"/>
                    <a:pt x="690969" y="450945"/>
                  </a:cubicBezTo>
                  <a:cubicBezTo>
                    <a:pt x="696455" y="449986"/>
                    <a:pt x="701713" y="453688"/>
                    <a:pt x="702673" y="459172"/>
                  </a:cubicBezTo>
                  <a:cubicBezTo>
                    <a:pt x="703633" y="464656"/>
                    <a:pt x="699975" y="469912"/>
                    <a:pt x="694489" y="470872"/>
                  </a:cubicBezTo>
                  <a:cubicBezTo>
                    <a:pt x="685483" y="473248"/>
                    <a:pt x="676613" y="475945"/>
                    <a:pt x="667606" y="478459"/>
                  </a:cubicBezTo>
                  <a:cubicBezTo>
                    <a:pt x="661663" y="480150"/>
                    <a:pt x="655811" y="481886"/>
                    <a:pt x="649868" y="483486"/>
                  </a:cubicBezTo>
                  <a:cubicBezTo>
                    <a:pt x="644976" y="484811"/>
                    <a:pt x="640038" y="486045"/>
                    <a:pt x="635100" y="487279"/>
                  </a:cubicBezTo>
                  <a:cubicBezTo>
                    <a:pt x="630208" y="488468"/>
                    <a:pt x="625225" y="489473"/>
                    <a:pt x="620379" y="490753"/>
                  </a:cubicBezTo>
                  <a:cubicBezTo>
                    <a:pt x="632906" y="494089"/>
                    <a:pt x="645753" y="496831"/>
                    <a:pt x="657731" y="500762"/>
                  </a:cubicBezTo>
                  <a:cubicBezTo>
                    <a:pt x="664863" y="503093"/>
                    <a:pt x="676933" y="507709"/>
                    <a:pt x="688500" y="512370"/>
                  </a:cubicBezTo>
                  <a:cubicBezTo>
                    <a:pt x="702856" y="518129"/>
                    <a:pt x="716434" y="523888"/>
                    <a:pt x="719086" y="525259"/>
                  </a:cubicBezTo>
                  <a:cubicBezTo>
                    <a:pt x="743545" y="537964"/>
                    <a:pt x="799688" y="581702"/>
                    <a:pt x="823736" y="600714"/>
                  </a:cubicBezTo>
                  <a:lnTo>
                    <a:pt x="834480" y="609261"/>
                  </a:lnTo>
                  <a:cubicBezTo>
                    <a:pt x="838321" y="612094"/>
                    <a:pt x="839646" y="617305"/>
                    <a:pt x="837498" y="621601"/>
                  </a:cubicBezTo>
                  <a:close/>
                  <a:moveTo>
                    <a:pt x="537490" y="504052"/>
                  </a:moveTo>
                  <a:cubicBezTo>
                    <a:pt x="537262" y="503870"/>
                    <a:pt x="536987" y="503641"/>
                    <a:pt x="536759" y="503458"/>
                  </a:cubicBezTo>
                  <a:lnTo>
                    <a:pt x="536622" y="503504"/>
                  </a:lnTo>
                  <a:cubicBezTo>
                    <a:pt x="536302" y="503687"/>
                    <a:pt x="537262" y="503824"/>
                    <a:pt x="537490" y="504052"/>
                  </a:cubicBezTo>
                  <a:close/>
                  <a:moveTo>
                    <a:pt x="331435" y="492490"/>
                  </a:moveTo>
                  <a:lnTo>
                    <a:pt x="331435" y="492490"/>
                  </a:lnTo>
                  <a:lnTo>
                    <a:pt x="331435" y="492490"/>
                  </a:lnTo>
                  <a:lnTo>
                    <a:pt x="331435" y="492490"/>
                  </a:lnTo>
                  <a:close/>
                  <a:moveTo>
                    <a:pt x="331481" y="492535"/>
                  </a:moveTo>
                  <a:lnTo>
                    <a:pt x="331481" y="492535"/>
                  </a:lnTo>
                  <a:lnTo>
                    <a:pt x="331481" y="492535"/>
                  </a:lnTo>
                  <a:lnTo>
                    <a:pt x="331481" y="492535"/>
                  </a:lnTo>
                  <a:close/>
                  <a:moveTo>
                    <a:pt x="276024" y="416897"/>
                  </a:moveTo>
                  <a:cubicBezTo>
                    <a:pt x="276938" y="417308"/>
                    <a:pt x="277944" y="417719"/>
                    <a:pt x="277899" y="417034"/>
                  </a:cubicBezTo>
                  <a:cubicBezTo>
                    <a:pt x="277304" y="417034"/>
                    <a:pt x="276756" y="416942"/>
                    <a:pt x="276161" y="416805"/>
                  </a:cubicBezTo>
                  <a:lnTo>
                    <a:pt x="276024" y="416897"/>
                  </a:lnTo>
                  <a:close/>
                  <a:moveTo>
                    <a:pt x="453139" y="279605"/>
                  </a:moveTo>
                  <a:cubicBezTo>
                    <a:pt x="455059" y="279330"/>
                    <a:pt x="462146" y="277091"/>
                    <a:pt x="464980" y="276086"/>
                  </a:cubicBezTo>
                  <a:lnTo>
                    <a:pt x="486880" y="268133"/>
                  </a:lnTo>
                  <a:cubicBezTo>
                    <a:pt x="497441" y="264066"/>
                    <a:pt x="507590" y="259404"/>
                    <a:pt x="517557" y="254239"/>
                  </a:cubicBezTo>
                  <a:cubicBezTo>
                    <a:pt x="527478" y="249121"/>
                    <a:pt x="537125" y="243545"/>
                    <a:pt x="546680" y="237695"/>
                  </a:cubicBezTo>
                  <a:cubicBezTo>
                    <a:pt x="579049" y="217997"/>
                    <a:pt x="616035" y="191352"/>
                    <a:pt x="643192" y="158812"/>
                  </a:cubicBezTo>
                  <a:cubicBezTo>
                    <a:pt x="662074" y="136188"/>
                    <a:pt x="676064" y="110686"/>
                    <a:pt x="681048" y="82990"/>
                  </a:cubicBezTo>
                  <a:cubicBezTo>
                    <a:pt x="683196" y="70833"/>
                    <a:pt x="683059" y="56162"/>
                    <a:pt x="679539" y="42954"/>
                  </a:cubicBezTo>
                  <a:cubicBezTo>
                    <a:pt x="676979" y="33540"/>
                    <a:pt x="672727" y="24856"/>
                    <a:pt x="666463" y="18183"/>
                  </a:cubicBezTo>
                  <a:cubicBezTo>
                    <a:pt x="653296" y="4107"/>
                    <a:pt x="634872" y="-1652"/>
                    <a:pt x="617453" y="405"/>
                  </a:cubicBezTo>
                  <a:cubicBezTo>
                    <a:pt x="599897" y="2461"/>
                    <a:pt x="583438" y="12425"/>
                    <a:pt x="574568" y="29563"/>
                  </a:cubicBezTo>
                  <a:cubicBezTo>
                    <a:pt x="570408" y="37561"/>
                    <a:pt x="567848" y="46702"/>
                    <a:pt x="567756" y="55751"/>
                  </a:cubicBezTo>
                  <a:cubicBezTo>
                    <a:pt x="567619" y="65166"/>
                    <a:pt x="570088" y="74489"/>
                    <a:pt x="575986" y="82305"/>
                  </a:cubicBezTo>
                  <a:cubicBezTo>
                    <a:pt x="580055" y="87789"/>
                    <a:pt x="590799" y="93639"/>
                    <a:pt x="600948" y="94827"/>
                  </a:cubicBezTo>
                  <a:cubicBezTo>
                    <a:pt x="608858" y="95741"/>
                    <a:pt x="616218" y="93868"/>
                    <a:pt x="620470" y="88429"/>
                  </a:cubicBezTo>
                  <a:cubicBezTo>
                    <a:pt x="622345" y="86144"/>
                    <a:pt x="621979" y="82716"/>
                    <a:pt x="619693" y="80842"/>
                  </a:cubicBezTo>
                  <a:cubicBezTo>
                    <a:pt x="617361" y="79014"/>
                    <a:pt x="613978" y="79380"/>
                    <a:pt x="612104" y="81665"/>
                  </a:cubicBezTo>
                  <a:cubicBezTo>
                    <a:pt x="609315" y="85047"/>
                    <a:pt x="604057" y="84407"/>
                    <a:pt x="599074" y="83127"/>
                  </a:cubicBezTo>
                  <a:cubicBezTo>
                    <a:pt x="593267" y="81619"/>
                    <a:pt x="587598" y="78603"/>
                    <a:pt x="585358" y="75449"/>
                  </a:cubicBezTo>
                  <a:cubicBezTo>
                    <a:pt x="581198" y="69691"/>
                    <a:pt x="579643" y="62835"/>
                    <a:pt x="579872" y="56025"/>
                  </a:cubicBezTo>
                  <a:cubicBezTo>
                    <a:pt x="580100" y="48850"/>
                    <a:pt x="582295" y="41675"/>
                    <a:pt x="585678" y="35413"/>
                  </a:cubicBezTo>
                  <a:cubicBezTo>
                    <a:pt x="592719" y="22434"/>
                    <a:pt x="605474" y="15121"/>
                    <a:pt x="618916" y="13750"/>
                  </a:cubicBezTo>
                  <a:cubicBezTo>
                    <a:pt x="632220" y="12379"/>
                    <a:pt x="646210" y="16858"/>
                    <a:pt x="656131" y="27735"/>
                  </a:cubicBezTo>
                  <a:cubicBezTo>
                    <a:pt x="661983" y="34134"/>
                    <a:pt x="665229" y="42909"/>
                    <a:pt x="666829" y="52095"/>
                  </a:cubicBezTo>
                  <a:cubicBezTo>
                    <a:pt x="668475" y="61738"/>
                    <a:pt x="668246" y="71839"/>
                    <a:pt x="666692" y="80431"/>
                  </a:cubicBezTo>
                  <a:cubicBezTo>
                    <a:pt x="662303" y="105750"/>
                    <a:pt x="649273" y="128922"/>
                    <a:pt x="632220" y="149762"/>
                  </a:cubicBezTo>
                  <a:cubicBezTo>
                    <a:pt x="606343" y="181435"/>
                    <a:pt x="571094" y="207714"/>
                    <a:pt x="540188" y="227229"/>
                  </a:cubicBezTo>
                  <a:cubicBezTo>
                    <a:pt x="530953" y="233079"/>
                    <a:pt x="521626" y="238700"/>
                    <a:pt x="512071" y="243865"/>
                  </a:cubicBezTo>
                  <a:cubicBezTo>
                    <a:pt x="502561" y="249029"/>
                    <a:pt x="492869" y="253737"/>
                    <a:pt x="482811" y="257850"/>
                  </a:cubicBezTo>
                  <a:lnTo>
                    <a:pt x="461368" y="266122"/>
                  </a:lnTo>
                  <a:cubicBezTo>
                    <a:pt x="459997" y="266671"/>
                    <a:pt x="456797" y="268270"/>
                    <a:pt x="454465" y="269139"/>
                  </a:cubicBezTo>
                  <a:cubicBezTo>
                    <a:pt x="454008" y="268956"/>
                    <a:pt x="453551" y="268864"/>
                    <a:pt x="453048" y="268819"/>
                  </a:cubicBezTo>
                  <a:lnTo>
                    <a:pt x="453505" y="269093"/>
                  </a:lnTo>
                  <a:lnTo>
                    <a:pt x="453871" y="269367"/>
                  </a:lnTo>
                  <a:cubicBezTo>
                    <a:pt x="452636" y="269779"/>
                    <a:pt x="451722" y="269870"/>
                    <a:pt x="451676" y="269322"/>
                  </a:cubicBezTo>
                  <a:cubicBezTo>
                    <a:pt x="451630" y="269139"/>
                    <a:pt x="451630" y="268956"/>
                    <a:pt x="451630" y="268864"/>
                  </a:cubicBezTo>
                  <a:cubicBezTo>
                    <a:pt x="451036" y="268956"/>
                    <a:pt x="450442" y="269184"/>
                    <a:pt x="449893" y="269504"/>
                  </a:cubicBezTo>
                  <a:cubicBezTo>
                    <a:pt x="447607" y="270830"/>
                    <a:pt x="447150" y="272429"/>
                    <a:pt x="446967" y="272932"/>
                  </a:cubicBezTo>
                  <a:cubicBezTo>
                    <a:pt x="446418" y="274760"/>
                    <a:pt x="446921" y="280427"/>
                    <a:pt x="453139" y="27960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4997399" y="1160938"/>
              <a:ext cx="429193" cy="190480"/>
            </a:xfrm>
            <a:custGeom>
              <a:avLst/>
              <a:gdLst/>
              <a:ahLst/>
              <a:cxnLst/>
              <a:rect l="l" t="t" r="r" b="b"/>
              <a:pathLst>
                <a:path w="858385" h="380959" extrusionOk="0">
                  <a:moveTo>
                    <a:pt x="858085" y="79798"/>
                  </a:moveTo>
                  <a:cubicBezTo>
                    <a:pt x="859183" y="83363"/>
                    <a:pt x="857171" y="87157"/>
                    <a:pt x="853650" y="88254"/>
                  </a:cubicBezTo>
                  <a:cubicBezTo>
                    <a:pt x="836095" y="94378"/>
                    <a:pt x="818813" y="101416"/>
                    <a:pt x="801531" y="108866"/>
                  </a:cubicBezTo>
                  <a:cubicBezTo>
                    <a:pt x="794764" y="111791"/>
                    <a:pt x="787953" y="114761"/>
                    <a:pt x="781140" y="117778"/>
                  </a:cubicBezTo>
                  <a:cubicBezTo>
                    <a:pt x="771036" y="122257"/>
                    <a:pt x="760841" y="126735"/>
                    <a:pt x="750920" y="131900"/>
                  </a:cubicBezTo>
                  <a:cubicBezTo>
                    <a:pt x="746577" y="134048"/>
                    <a:pt x="742279" y="136287"/>
                    <a:pt x="738073" y="138664"/>
                  </a:cubicBezTo>
                  <a:cubicBezTo>
                    <a:pt x="733867" y="141040"/>
                    <a:pt x="729752" y="143508"/>
                    <a:pt x="725684" y="146205"/>
                  </a:cubicBezTo>
                  <a:cubicBezTo>
                    <a:pt x="725638" y="146251"/>
                    <a:pt x="725135" y="146616"/>
                    <a:pt x="724952" y="146753"/>
                  </a:cubicBezTo>
                  <a:cubicBezTo>
                    <a:pt x="736382" y="156625"/>
                    <a:pt x="747125" y="167365"/>
                    <a:pt x="757915" y="178106"/>
                  </a:cubicBezTo>
                  <a:cubicBezTo>
                    <a:pt x="760567" y="180711"/>
                    <a:pt x="760658" y="184961"/>
                    <a:pt x="758052" y="187658"/>
                  </a:cubicBezTo>
                  <a:cubicBezTo>
                    <a:pt x="755447" y="190308"/>
                    <a:pt x="751195" y="190354"/>
                    <a:pt x="748497" y="187749"/>
                  </a:cubicBezTo>
                  <a:cubicBezTo>
                    <a:pt x="736382" y="176186"/>
                    <a:pt x="724678" y="164212"/>
                    <a:pt x="711648" y="153929"/>
                  </a:cubicBezTo>
                  <a:cubicBezTo>
                    <a:pt x="703327" y="147302"/>
                    <a:pt x="694458" y="141406"/>
                    <a:pt x="684582" y="136790"/>
                  </a:cubicBezTo>
                  <a:cubicBezTo>
                    <a:pt x="622542" y="107540"/>
                    <a:pt x="565896" y="106123"/>
                    <a:pt x="512130" y="119423"/>
                  </a:cubicBezTo>
                  <a:cubicBezTo>
                    <a:pt x="517251" y="122074"/>
                    <a:pt x="522600" y="124633"/>
                    <a:pt x="527584" y="127878"/>
                  </a:cubicBezTo>
                  <a:cubicBezTo>
                    <a:pt x="529915" y="129432"/>
                    <a:pt x="532155" y="131077"/>
                    <a:pt x="534167" y="132997"/>
                  </a:cubicBezTo>
                  <a:cubicBezTo>
                    <a:pt x="547791" y="145702"/>
                    <a:pt x="559404" y="160647"/>
                    <a:pt x="569462" y="176597"/>
                  </a:cubicBezTo>
                  <a:cubicBezTo>
                    <a:pt x="579383" y="192411"/>
                    <a:pt x="587749" y="209229"/>
                    <a:pt x="595065" y="225957"/>
                  </a:cubicBezTo>
                  <a:cubicBezTo>
                    <a:pt x="606677" y="252556"/>
                    <a:pt x="613123" y="288616"/>
                    <a:pt x="627022" y="317683"/>
                  </a:cubicBezTo>
                  <a:cubicBezTo>
                    <a:pt x="632828" y="329794"/>
                    <a:pt x="639961" y="340717"/>
                    <a:pt x="649607" y="348898"/>
                  </a:cubicBezTo>
                  <a:cubicBezTo>
                    <a:pt x="679965" y="374766"/>
                    <a:pt x="716037" y="369419"/>
                    <a:pt x="739262" y="349081"/>
                  </a:cubicBezTo>
                  <a:cubicBezTo>
                    <a:pt x="762396" y="328834"/>
                    <a:pt x="772774" y="293734"/>
                    <a:pt x="751835" y="259640"/>
                  </a:cubicBezTo>
                  <a:cubicBezTo>
                    <a:pt x="749594" y="256029"/>
                    <a:pt x="746760" y="253150"/>
                    <a:pt x="743560" y="250682"/>
                  </a:cubicBezTo>
                  <a:cubicBezTo>
                    <a:pt x="740039" y="247986"/>
                    <a:pt x="736107" y="245792"/>
                    <a:pt x="732038" y="243872"/>
                  </a:cubicBezTo>
                  <a:cubicBezTo>
                    <a:pt x="728472" y="242181"/>
                    <a:pt x="724723" y="240810"/>
                    <a:pt x="720929" y="239850"/>
                  </a:cubicBezTo>
                  <a:cubicBezTo>
                    <a:pt x="717134" y="238891"/>
                    <a:pt x="713248" y="238297"/>
                    <a:pt x="709362" y="238205"/>
                  </a:cubicBezTo>
                  <a:cubicBezTo>
                    <a:pt x="706207" y="238159"/>
                    <a:pt x="703144" y="238525"/>
                    <a:pt x="700218" y="239348"/>
                  </a:cubicBezTo>
                  <a:cubicBezTo>
                    <a:pt x="697292" y="240216"/>
                    <a:pt x="694503" y="241496"/>
                    <a:pt x="691897" y="243232"/>
                  </a:cubicBezTo>
                  <a:cubicBezTo>
                    <a:pt x="684033" y="248534"/>
                    <a:pt x="679279" y="255481"/>
                    <a:pt x="677724" y="263205"/>
                  </a:cubicBezTo>
                  <a:cubicBezTo>
                    <a:pt x="676170" y="271020"/>
                    <a:pt x="677953" y="279566"/>
                    <a:pt x="682799" y="287656"/>
                  </a:cubicBezTo>
                  <a:cubicBezTo>
                    <a:pt x="685542" y="292181"/>
                    <a:pt x="690388" y="295700"/>
                    <a:pt x="695372" y="296705"/>
                  </a:cubicBezTo>
                  <a:cubicBezTo>
                    <a:pt x="699807" y="297573"/>
                    <a:pt x="704333" y="296339"/>
                    <a:pt x="707167" y="291541"/>
                  </a:cubicBezTo>
                  <a:cubicBezTo>
                    <a:pt x="708676" y="288981"/>
                    <a:pt x="711968" y="288067"/>
                    <a:pt x="714528" y="289575"/>
                  </a:cubicBezTo>
                  <a:cubicBezTo>
                    <a:pt x="717134" y="291084"/>
                    <a:pt x="718003" y="294374"/>
                    <a:pt x="716494" y="296934"/>
                  </a:cubicBezTo>
                  <a:cubicBezTo>
                    <a:pt x="711053" y="306531"/>
                    <a:pt x="702093" y="309273"/>
                    <a:pt x="693315" y="307674"/>
                  </a:cubicBezTo>
                  <a:cubicBezTo>
                    <a:pt x="685268" y="306211"/>
                    <a:pt x="677450" y="300818"/>
                    <a:pt x="672970" y="293643"/>
                  </a:cubicBezTo>
                  <a:cubicBezTo>
                    <a:pt x="666295" y="282903"/>
                    <a:pt x="664054" y="271477"/>
                    <a:pt x="665975" y="260965"/>
                  </a:cubicBezTo>
                  <a:cubicBezTo>
                    <a:pt x="667895" y="250316"/>
                    <a:pt x="674112" y="240445"/>
                    <a:pt x="684856" y="232949"/>
                  </a:cubicBezTo>
                  <a:cubicBezTo>
                    <a:pt x="688560" y="230390"/>
                    <a:pt x="692491" y="228516"/>
                    <a:pt x="696652" y="227236"/>
                  </a:cubicBezTo>
                  <a:cubicBezTo>
                    <a:pt x="700766" y="226002"/>
                    <a:pt x="705064" y="225408"/>
                    <a:pt x="709545" y="225408"/>
                  </a:cubicBezTo>
                  <a:cubicBezTo>
                    <a:pt x="714391" y="225454"/>
                    <a:pt x="719283" y="226094"/>
                    <a:pt x="723992" y="227236"/>
                  </a:cubicBezTo>
                  <a:cubicBezTo>
                    <a:pt x="728701" y="228333"/>
                    <a:pt x="733227" y="229933"/>
                    <a:pt x="737616" y="231944"/>
                  </a:cubicBezTo>
                  <a:cubicBezTo>
                    <a:pt x="743605" y="234686"/>
                    <a:pt x="749320" y="237931"/>
                    <a:pt x="754258" y="242090"/>
                  </a:cubicBezTo>
                  <a:cubicBezTo>
                    <a:pt x="757732" y="245061"/>
                    <a:pt x="760796" y="248488"/>
                    <a:pt x="763356" y="252510"/>
                  </a:cubicBezTo>
                  <a:cubicBezTo>
                    <a:pt x="788867" y="293232"/>
                    <a:pt x="776569" y="335553"/>
                    <a:pt x="748817" y="360004"/>
                  </a:cubicBezTo>
                  <a:cubicBezTo>
                    <a:pt x="720837" y="384683"/>
                    <a:pt x="676993" y="391128"/>
                    <a:pt x="640326" y="359730"/>
                  </a:cubicBezTo>
                  <a:cubicBezTo>
                    <a:pt x="629308" y="350178"/>
                    <a:pt x="621033" y="337655"/>
                    <a:pt x="614495" y="323579"/>
                  </a:cubicBezTo>
                  <a:cubicBezTo>
                    <a:pt x="600825" y="294191"/>
                    <a:pt x="594790" y="257857"/>
                    <a:pt x="583452" y="230938"/>
                  </a:cubicBezTo>
                  <a:cubicBezTo>
                    <a:pt x="576594" y="214668"/>
                    <a:pt x="568731" y="198261"/>
                    <a:pt x="559358" y="182813"/>
                  </a:cubicBezTo>
                  <a:cubicBezTo>
                    <a:pt x="550077" y="167548"/>
                    <a:pt x="539379" y="153198"/>
                    <a:pt x="526623" y="140903"/>
                  </a:cubicBezTo>
                  <a:cubicBezTo>
                    <a:pt x="525115" y="139441"/>
                    <a:pt x="523423" y="138116"/>
                    <a:pt x="521640" y="136927"/>
                  </a:cubicBezTo>
                  <a:cubicBezTo>
                    <a:pt x="513868" y="131717"/>
                    <a:pt x="504998" y="128015"/>
                    <a:pt x="498324" y="123034"/>
                  </a:cubicBezTo>
                  <a:cubicBezTo>
                    <a:pt x="497958" y="123125"/>
                    <a:pt x="497592" y="123216"/>
                    <a:pt x="497272" y="123308"/>
                  </a:cubicBezTo>
                  <a:cubicBezTo>
                    <a:pt x="451827" y="136836"/>
                    <a:pt x="408349" y="160327"/>
                    <a:pt x="365281" y="186058"/>
                  </a:cubicBezTo>
                  <a:cubicBezTo>
                    <a:pt x="322534" y="211560"/>
                    <a:pt x="280153" y="239211"/>
                    <a:pt x="237131" y="262336"/>
                  </a:cubicBezTo>
                  <a:cubicBezTo>
                    <a:pt x="214043" y="274630"/>
                    <a:pt x="187847" y="286331"/>
                    <a:pt x="160735" y="294466"/>
                  </a:cubicBezTo>
                  <a:cubicBezTo>
                    <a:pt x="133258" y="302738"/>
                    <a:pt x="104867" y="307445"/>
                    <a:pt x="77893" y="305800"/>
                  </a:cubicBezTo>
                  <a:cubicBezTo>
                    <a:pt x="68474" y="305206"/>
                    <a:pt x="59239" y="304155"/>
                    <a:pt x="50278" y="302144"/>
                  </a:cubicBezTo>
                  <a:cubicBezTo>
                    <a:pt x="41043" y="300041"/>
                    <a:pt x="32128" y="296888"/>
                    <a:pt x="23487" y="292226"/>
                  </a:cubicBezTo>
                  <a:cubicBezTo>
                    <a:pt x="20195" y="290398"/>
                    <a:pt x="7897" y="279978"/>
                    <a:pt x="3508" y="275545"/>
                  </a:cubicBezTo>
                  <a:cubicBezTo>
                    <a:pt x="-5316" y="266724"/>
                    <a:pt x="4697" y="261057"/>
                    <a:pt x="9634" y="263388"/>
                  </a:cubicBezTo>
                  <a:cubicBezTo>
                    <a:pt x="11006" y="264027"/>
                    <a:pt x="12057" y="265124"/>
                    <a:pt x="12697" y="266404"/>
                  </a:cubicBezTo>
                  <a:cubicBezTo>
                    <a:pt x="16584" y="270152"/>
                    <a:pt x="26962" y="278927"/>
                    <a:pt x="29796" y="280435"/>
                  </a:cubicBezTo>
                  <a:cubicBezTo>
                    <a:pt x="37340" y="284365"/>
                    <a:pt x="45204" y="286925"/>
                    <a:pt x="53204" y="288616"/>
                  </a:cubicBezTo>
                  <a:cubicBezTo>
                    <a:pt x="61479" y="290352"/>
                    <a:pt x="69983" y="291129"/>
                    <a:pt x="78670" y="291495"/>
                  </a:cubicBezTo>
                  <a:cubicBezTo>
                    <a:pt x="103952" y="292638"/>
                    <a:pt x="130469" y="287702"/>
                    <a:pt x="156163" y="279566"/>
                  </a:cubicBezTo>
                  <a:cubicBezTo>
                    <a:pt x="170656" y="274950"/>
                    <a:pt x="184692" y="269238"/>
                    <a:pt x="198270" y="263022"/>
                  </a:cubicBezTo>
                  <a:cubicBezTo>
                    <a:pt x="198225" y="262245"/>
                    <a:pt x="197813" y="261559"/>
                    <a:pt x="198088" y="260782"/>
                  </a:cubicBezTo>
                  <a:cubicBezTo>
                    <a:pt x="200739" y="250362"/>
                    <a:pt x="203620" y="238022"/>
                    <a:pt x="207780" y="225591"/>
                  </a:cubicBezTo>
                  <a:cubicBezTo>
                    <a:pt x="209106" y="221706"/>
                    <a:pt x="210569" y="217867"/>
                    <a:pt x="212215" y="214074"/>
                  </a:cubicBezTo>
                  <a:cubicBezTo>
                    <a:pt x="213861" y="210235"/>
                    <a:pt x="215689" y="206442"/>
                    <a:pt x="217655" y="202831"/>
                  </a:cubicBezTo>
                  <a:cubicBezTo>
                    <a:pt x="224970" y="189303"/>
                    <a:pt x="233885" y="177420"/>
                    <a:pt x="243944" y="169285"/>
                  </a:cubicBezTo>
                  <a:cubicBezTo>
                    <a:pt x="246549" y="166908"/>
                    <a:pt x="250664" y="167091"/>
                    <a:pt x="253041" y="169742"/>
                  </a:cubicBezTo>
                  <a:cubicBezTo>
                    <a:pt x="255465" y="172393"/>
                    <a:pt x="255236" y="176460"/>
                    <a:pt x="252630" y="178837"/>
                  </a:cubicBezTo>
                  <a:cubicBezTo>
                    <a:pt x="246687" y="185007"/>
                    <a:pt x="241932" y="193096"/>
                    <a:pt x="237543" y="202008"/>
                  </a:cubicBezTo>
                  <a:cubicBezTo>
                    <a:pt x="235211" y="206670"/>
                    <a:pt x="233062" y="211606"/>
                    <a:pt x="230960" y="216633"/>
                  </a:cubicBezTo>
                  <a:cubicBezTo>
                    <a:pt x="229542" y="219924"/>
                    <a:pt x="228125" y="223260"/>
                    <a:pt x="226708" y="226551"/>
                  </a:cubicBezTo>
                  <a:cubicBezTo>
                    <a:pt x="224559" y="231670"/>
                    <a:pt x="222410" y="236743"/>
                    <a:pt x="220353" y="241679"/>
                  </a:cubicBezTo>
                  <a:cubicBezTo>
                    <a:pt x="218432" y="246340"/>
                    <a:pt x="216832" y="250362"/>
                    <a:pt x="215049" y="254658"/>
                  </a:cubicBezTo>
                  <a:cubicBezTo>
                    <a:pt x="219713" y="252282"/>
                    <a:pt x="224742" y="250088"/>
                    <a:pt x="229176" y="247666"/>
                  </a:cubicBezTo>
                  <a:cubicBezTo>
                    <a:pt x="271741" y="224266"/>
                    <a:pt x="313482" y="196021"/>
                    <a:pt x="355955" y="170473"/>
                  </a:cubicBezTo>
                  <a:cubicBezTo>
                    <a:pt x="359749" y="168188"/>
                    <a:pt x="363590" y="166086"/>
                    <a:pt x="367430" y="163846"/>
                  </a:cubicBezTo>
                  <a:cubicBezTo>
                    <a:pt x="367384" y="162841"/>
                    <a:pt x="367019" y="161881"/>
                    <a:pt x="367430" y="160876"/>
                  </a:cubicBezTo>
                  <a:cubicBezTo>
                    <a:pt x="370951" y="151004"/>
                    <a:pt x="374562" y="141498"/>
                    <a:pt x="378677" y="132220"/>
                  </a:cubicBezTo>
                  <a:cubicBezTo>
                    <a:pt x="381466" y="125913"/>
                    <a:pt x="384483" y="119697"/>
                    <a:pt x="387821" y="113664"/>
                  </a:cubicBezTo>
                  <a:cubicBezTo>
                    <a:pt x="390564" y="108637"/>
                    <a:pt x="393582" y="103747"/>
                    <a:pt x="396828" y="98902"/>
                  </a:cubicBezTo>
                  <a:cubicBezTo>
                    <a:pt x="400028" y="94195"/>
                    <a:pt x="403548" y="89625"/>
                    <a:pt x="407160" y="85009"/>
                  </a:cubicBezTo>
                  <a:cubicBezTo>
                    <a:pt x="410223" y="81261"/>
                    <a:pt x="413241" y="77468"/>
                    <a:pt x="416395" y="73766"/>
                  </a:cubicBezTo>
                  <a:cubicBezTo>
                    <a:pt x="419596" y="70064"/>
                    <a:pt x="422842" y="66407"/>
                    <a:pt x="426225" y="62843"/>
                  </a:cubicBezTo>
                  <a:lnTo>
                    <a:pt x="433037" y="55987"/>
                  </a:lnTo>
                  <a:cubicBezTo>
                    <a:pt x="433402" y="55621"/>
                    <a:pt x="434363" y="55347"/>
                    <a:pt x="435323" y="55073"/>
                  </a:cubicBezTo>
                  <a:lnTo>
                    <a:pt x="435460" y="54845"/>
                  </a:lnTo>
                  <a:lnTo>
                    <a:pt x="435689" y="54525"/>
                  </a:lnTo>
                  <a:lnTo>
                    <a:pt x="435460" y="55027"/>
                  </a:lnTo>
                  <a:cubicBezTo>
                    <a:pt x="436649" y="54662"/>
                    <a:pt x="437746" y="54205"/>
                    <a:pt x="437380" y="53428"/>
                  </a:cubicBezTo>
                  <a:cubicBezTo>
                    <a:pt x="437335" y="53291"/>
                    <a:pt x="437289" y="53199"/>
                    <a:pt x="437243" y="53153"/>
                  </a:cubicBezTo>
                  <a:cubicBezTo>
                    <a:pt x="438843" y="52148"/>
                    <a:pt x="440809" y="51828"/>
                    <a:pt x="442729" y="52422"/>
                  </a:cubicBezTo>
                  <a:cubicBezTo>
                    <a:pt x="445610" y="53199"/>
                    <a:pt x="446432" y="55164"/>
                    <a:pt x="446935" y="56307"/>
                  </a:cubicBezTo>
                  <a:cubicBezTo>
                    <a:pt x="447804" y="58089"/>
                    <a:pt x="447621" y="60009"/>
                    <a:pt x="446524" y="62111"/>
                  </a:cubicBezTo>
                  <a:cubicBezTo>
                    <a:pt x="446158" y="62797"/>
                    <a:pt x="445427" y="63619"/>
                    <a:pt x="444330" y="64442"/>
                  </a:cubicBezTo>
                  <a:cubicBezTo>
                    <a:pt x="444009" y="64671"/>
                    <a:pt x="443049" y="65219"/>
                    <a:pt x="442409" y="65539"/>
                  </a:cubicBezTo>
                  <a:lnTo>
                    <a:pt x="437151" y="72212"/>
                  </a:lnTo>
                  <a:lnTo>
                    <a:pt x="420876" y="95155"/>
                  </a:lnTo>
                  <a:cubicBezTo>
                    <a:pt x="416075" y="101964"/>
                    <a:pt x="411915" y="108911"/>
                    <a:pt x="407709" y="115721"/>
                  </a:cubicBezTo>
                  <a:cubicBezTo>
                    <a:pt x="404874" y="120383"/>
                    <a:pt x="402039" y="125044"/>
                    <a:pt x="399296" y="129706"/>
                  </a:cubicBezTo>
                  <a:cubicBezTo>
                    <a:pt x="395044" y="137019"/>
                    <a:pt x="391158" y="144788"/>
                    <a:pt x="387181" y="152375"/>
                  </a:cubicBezTo>
                  <a:cubicBezTo>
                    <a:pt x="421424" y="133271"/>
                    <a:pt x="456308" y="116772"/>
                    <a:pt x="492288" y="106352"/>
                  </a:cubicBezTo>
                  <a:cubicBezTo>
                    <a:pt x="508976" y="101553"/>
                    <a:pt x="525892" y="98125"/>
                    <a:pt x="543082" y="96251"/>
                  </a:cubicBezTo>
                  <a:cubicBezTo>
                    <a:pt x="543128" y="96160"/>
                    <a:pt x="543082" y="96069"/>
                    <a:pt x="543174" y="95977"/>
                  </a:cubicBezTo>
                  <a:cubicBezTo>
                    <a:pt x="543768" y="95063"/>
                    <a:pt x="546648" y="92778"/>
                    <a:pt x="546648" y="92778"/>
                  </a:cubicBezTo>
                  <a:cubicBezTo>
                    <a:pt x="546648" y="92778"/>
                    <a:pt x="546420" y="92915"/>
                    <a:pt x="546328" y="93007"/>
                  </a:cubicBezTo>
                  <a:lnTo>
                    <a:pt x="552043" y="86608"/>
                  </a:lnTo>
                  <a:lnTo>
                    <a:pt x="570559" y="67459"/>
                  </a:lnTo>
                  <a:cubicBezTo>
                    <a:pt x="579474" y="58912"/>
                    <a:pt x="588435" y="50640"/>
                    <a:pt x="597808" y="43053"/>
                  </a:cubicBezTo>
                  <a:cubicBezTo>
                    <a:pt x="604208" y="37889"/>
                    <a:pt x="610838" y="33044"/>
                    <a:pt x="617650" y="28565"/>
                  </a:cubicBezTo>
                  <a:cubicBezTo>
                    <a:pt x="634611" y="17368"/>
                    <a:pt x="652762" y="8182"/>
                    <a:pt x="672284" y="549"/>
                  </a:cubicBezTo>
                  <a:cubicBezTo>
                    <a:pt x="675713" y="-913"/>
                    <a:pt x="679690" y="641"/>
                    <a:pt x="681153" y="4068"/>
                  </a:cubicBezTo>
                  <a:cubicBezTo>
                    <a:pt x="682662" y="7496"/>
                    <a:pt x="681062" y="11472"/>
                    <a:pt x="677679" y="12935"/>
                  </a:cubicBezTo>
                  <a:cubicBezTo>
                    <a:pt x="663323" y="19836"/>
                    <a:pt x="650156" y="27925"/>
                    <a:pt x="637355" y="36609"/>
                  </a:cubicBezTo>
                  <a:cubicBezTo>
                    <a:pt x="629628" y="41865"/>
                    <a:pt x="622130" y="47395"/>
                    <a:pt x="614632" y="53062"/>
                  </a:cubicBezTo>
                  <a:cubicBezTo>
                    <a:pt x="603477" y="61471"/>
                    <a:pt x="592322" y="70064"/>
                    <a:pt x="581486" y="79433"/>
                  </a:cubicBezTo>
                  <a:lnTo>
                    <a:pt x="564113" y="94652"/>
                  </a:lnTo>
                  <a:cubicBezTo>
                    <a:pt x="604483" y="93418"/>
                    <a:pt x="646590" y="101599"/>
                    <a:pt x="691074" y="123353"/>
                  </a:cubicBezTo>
                  <a:cubicBezTo>
                    <a:pt x="699669" y="127558"/>
                    <a:pt x="707167" y="133134"/>
                    <a:pt x="714574" y="138755"/>
                  </a:cubicBezTo>
                  <a:cubicBezTo>
                    <a:pt x="715945" y="137384"/>
                    <a:pt x="717363" y="135282"/>
                    <a:pt x="717637" y="135099"/>
                  </a:cubicBezTo>
                  <a:cubicBezTo>
                    <a:pt x="721706" y="131900"/>
                    <a:pt x="725821" y="128838"/>
                    <a:pt x="730073" y="125958"/>
                  </a:cubicBezTo>
                  <a:cubicBezTo>
                    <a:pt x="734324" y="123034"/>
                    <a:pt x="738668" y="120291"/>
                    <a:pt x="743057" y="117641"/>
                  </a:cubicBezTo>
                  <a:cubicBezTo>
                    <a:pt x="753069" y="111745"/>
                    <a:pt x="763219" y="106169"/>
                    <a:pt x="773597" y="101325"/>
                  </a:cubicBezTo>
                  <a:cubicBezTo>
                    <a:pt x="780592" y="98034"/>
                    <a:pt x="787678" y="95017"/>
                    <a:pt x="794856" y="92321"/>
                  </a:cubicBezTo>
                  <a:cubicBezTo>
                    <a:pt x="812869" y="85511"/>
                    <a:pt x="831248" y="80255"/>
                    <a:pt x="849673" y="75411"/>
                  </a:cubicBezTo>
                  <a:cubicBezTo>
                    <a:pt x="853239" y="74268"/>
                    <a:pt x="856988" y="76279"/>
                    <a:pt x="858085" y="79798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3904641" y="1406272"/>
              <a:ext cx="342888" cy="164559"/>
            </a:xfrm>
            <a:custGeom>
              <a:avLst/>
              <a:gdLst/>
              <a:ahLst/>
              <a:cxnLst/>
              <a:rect l="l" t="t" r="r" b="b"/>
              <a:pathLst>
                <a:path w="685776" h="329119" extrusionOk="0">
                  <a:moveTo>
                    <a:pt x="684048" y="163710"/>
                  </a:moveTo>
                  <a:cubicBezTo>
                    <a:pt x="684871" y="163802"/>
                    <a:pt x="686243" y="165356"/>
                    <a:pt x="683774" y="164990"/>
                  </a:cubicBezTo>
                  <a:cubicBezTo>
                    <a:pt x="650353" y="160054"/>
                    <a:pt x="583695" y="148994"/>
                    <a:pt x="552378" y="138711"/>
                  </a:cubicBezTo>
                  <a:cubicBezTo>
                    <a:pt x="511139" y="125183"/>
                    <a:pt x="479091" y="100869"/>
                    <a:pt x="460437" y="68876"/>
                  </a:cubicBezTo>
                  <a:cubicBezTo>
                    <a:pt x="452528" y="55348"/>
                    <a:pt x="448688" y="40540"/>
                    <a:pt x="440824" y="27012"/>
                  </a:cubicBezTo>
                  <a:cubicBezTo>
                    <a:pt x="436663" y="19746"/>
                    <a:pt x="430903" y="12844"/>
                    <a:pt x="423451" y="7451"/>
                  </a:cubicBezTo>
                  <a:cubicBezTo>
                    <a:pt x="422079" y="6400"/>
                    <a:pt x="413118" y="2881"/>
                    <a:pt x="412798" y="1647"/>
                  </a:cubicBezTo>
                  <a:cubicBezTo>
                    <a:pt x="412524" y="733"/>
                    <a:pt x="439132" y="-44"/>
                    <a:pt x="440001" y="2"/>
                  </a:cubicBezTo>
                  <a:cubicBezTo>
                    <a:pt x="470221" y="642"/>
                    <a:pt x="499618" y="6492"/>
                    <a:pt x="527278" y="15221"/>
                  </a:cubicBezTo>
                  <a:cubicBezTo>
                    <a:pt x="603263" y="39261"/>
                    <a:pt x="688803" y="82359"/>
                    <a:pt x="685694" y="155529"/>
                  </a:cubicBezTo>
                  <a:lnTo>
                    <a:pt x="684048" y="163710"/>
                  </a:lnTo>
                  <a:close/>
                  <a:moveTo>
                    <a:pt x="598600" y="180072"/>
                  </a:moveTo>
                  <a:cubicBezTo>
                    <a:pt x="564493" y="181809"/>
                    <a:pt x="496281" y="186562"/>
                    <a:pt x="463318" y="193920"/>
                  </a:cubicBezTo>
                  <a:cubicBezTo>
                    <a:pt x="419839" y="203655"/>
                    <a:pt x="383401" y="225272"/>
                    <a:pt x="358758" y="256030"/>
                  </a:cubicBezTo>
                  <a:cubicBezTo>
                    <a:pt x="348335" y="269010"/>
                    <a:pt x="341660" y="283681"/>
                    <a:pt x="331327" y="296706"/>
                  </a:cubicBezTo>
                  <a:cubicBezTo>
                    <a:pt x="325795" y="303653"/>
                    <a:pt x="318754" y="310143"/>
                    <a:pt x="310342" y="314896"/>
                  </a:cubicBezTo>
                  <a:cubicBezTo>
                    <a:pt x="308742" y="315810"/>
                    <a:pt x="299232" y="318552"/>
                    <a:pt x="298638" y="319740"/>
                  </a:cubicBezTo>
                  <a:cubicBezTo>
                    <a:pt x="298227" y="320654"/>
                    <a:pt x="324424" y="324037"/>
                    <a:pt x="325292" y="324128"/>
                  </a:cubicBezTo>
                  <a:cubicBezTo>
                    <a:pt x="355375" y="326367"/>
                    <a:pt x="385641" y="323305"/>
                    <a:pt x="414718" y="317135"/>
                  </a:cubicBezTo>
                  <a:cubicBezTo>
                    <a:pt x="494589" y="300088"/>
                    <a:pt x="587673" y="264668"/>
                    <a:pt x="598645" y="189898"/>
                  </a:cubicBezTo>
                  <a:lnTo>
                    <a:pt x="598600" y="181397"/>
                  </a:lnTo>
                  <a:cubicBezTo>
                    <a:pt x="599423" y="181352"/>
                    <a:pt x="601068" y="179935"/>
                    <a:pt x="598600" y="180072"/>
                  </a:cubicBezTo>
                  <a:close/>
                  <a:moveTo>
                    <a:pt x="249948" y="180712"/>
                  </a:moveTo>
                  <a:cubicBezTo>
                    <a:pt x="219819" y="185739"/>
                    <a:pt x="159744" y="196891"/>
                    <a:pt x="131307" y="206488"/>
                  </a:cubicBezTo>
                  <a:cubicBezTo>
                    <a:pt x="93818" y="219102"/>
                    <a:pt x="64009" y="240903"/>
                    <a:pt x="45767" y="269010"/>
                  </a:cubicBezTo>
                  <a:cubicBezTo>
                    <a:pt x="38086" y="280893"/>
                    <a:pt x="33926" y="293827"/>
                    <a:pt x="26291" y="305664"/>
                  </a:cubicBezTo>
                  <a:cubicBezTo>
                    <a:pt x="22222" y="312062"/>
                    <a:pt x="16735" y="318186"/>
                    <a:pt x="9832" y="323031"/>
                  </a:cubicBezTo>
                  <a:cubicBezTo>
                    <a:pt x="8552" y="323945"/>
                    <a:pt x="414" y="327190"/>
                    <a:pt x="2" y="328287"/>
                  </a:cubicBezTo>
                  <a:cubicBezTo>
                    <a:pt x="-272" y="329064"/>
                    <a:pt x="23456" y="329155"/>
                    <a:pt x="24233" y="329110"/>
                  </a:cubicBezTo>
                  <a:cubicBezTo>
                    <a:pt x="51299" y="327830"/>
                    <a:pt x="77816" y="322071"/>
                    <a:pt x="102961" y="313890"/>
                  </a:cubicBezTo>
                  <a:cubicBezTo>
                    <a:pt x="171951" y="291359"/>
                    <a:pt x="250450" y="252100"/>
                    <a:pt x="251182" y="188847"/>
                  </a:cubicBezTo>
                  <a:lnTo>
                    <a:pt x="250130" y="181809"/>
                  </a:lnTo>
                  <a:cubicBezTo>
                    <a:pt x="250862" y="181717"/>
                    <a:pt x="252188" y="180346"/>
                    <a:pt x="249948" y="180712"/>
                  </a:cubicBezTo>
                  <a:close/>
                  <a:moveTo>
                    <a:pt x="419199" y="170886"/>
                  </a:moveTo>
                  <a:lnTo>
                    <a:pt x="418604" y="161882"/>
                  </a:lnTo>
                  <a:cubicBezTo>
                    <a:pt x="401871" y="83227"/>
                    <a:pt x="306227" y="48767"/>
                    <a:pt x="225076" y="33411"/>
                  </a:cubicBezTo>
                  <a:cubicBezTo>
                    <a:pt x="195588" y="27789"/>
                    <a:pt x="165139" y="25550"/>
                    <a:pt x="135239" y="28932"/>
                  </a:cubicBezTo>
                  <a:cubicBezTo>
                    <a:pt x="134370" y="29023"/>
                    <a:pt x="108493" y="33456"/>
                    <a:pt x="108950" y="34371"/>
                  </a:cubicBezTo>
                  <a:cubicBezTo>
                    <a:pt x="109636" y="35650"/>
                    <a:pt x="119374" y="38255"/>
                    <a:pt x="121020" y="39124"/>
                  </a:cubicBezTo>
                  <a:cubicBezTo>
                    <a:pt x="129753" y="43877"/>
                    <a:pt x="137296" y="50549"/>
                    <a:pt x="143377" y="57725"/>
                  </a:cubicBezTo>
                  <a:cubicBezTo>
                    <a:pt x="154715" y="71116"/>
                    <a:pt x="162533" y="86426"/>
                    <a:pt x="173917" y="99817"/>
                  </a:cubicBezTo>
                  <a:cubicBezTo>
                    <a:pt x="200891" y="131535"/>
                    <a:pt x="238929" y="153153"/>
                    <a:pt x="283094" y="162019"/>
                  </a:cubicBezTo>
                  <a:cubicBezTo>
                    <a:pt x="316651" y="168737"/>
                    <a:pt x="385093" y="171571"/>
                    <a:pt x="419290" y="172302"/>
                  </a:cubicBezTo>
                  <a:cubicBezTo>
                    <a:pt x="421805" y="172302"/>
                    <a:pt x="420022" y="170886"/>
                    <a:pt x="419199" y="17088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3779613" y="1434042"/>
              <a:ext cx="738586" cy="111306"/>
            </a:xfrm>
            <a:custGeom>
              <a:avLst/>
              <a:gdLst/>
              <a:ahLst/>
              <a:cxnLst/>
              <a:rect l="l" t="t" r="r" b="b"/>
              <a:pathLst>
                <a:path w="1477172" h="222612" extrusionOk="0">
                  <a:moveTo>
                    <a:pt x="1477154" y="107393"/>
                  </a:moveTo>
                  <a:cubicBezTo>
                    <a:pt x="1477429" y="111095"/>
                    <a:pt x="1474640" y="114340"/>
                    <a:pt x="1470891" y="114568"/>
                  </a:cubicBezTo>
                  <a:cubicBezTo>
                    <a:pt x="1378676" y="121241"/>
                    <a:pt x="1194657" y="126405"/>
                    <a:pt x="998752" y="129513"/>
                  </a:cubicBezTo>
                  <a:cubicBezTo>
                    <a:pt x="941969" y="130427"/>
                    <a:pt x="884592" y="131113"/>
                    <a:pt x="827763" y="131707"/>
                  </a:cubicBezTo>
                  <a:cubicBezTo>
                    <a:pt x="827398" y="132027"/>
                    <a:pt x="827535" y="132164"/>
                    <a:pt x="827123" y="132484"/>
                  </a:cubicBezTo>
                  <a:cubicBezTo>
                    <a:pt x="822506" y="135866"/>
                    <a:pt x="807053" y="144047"/>
                    <a:pt x="803258" y="146469"/>
                  </a:cubicBezTo>
                  <a:lnTo>
                    <a:pt x="770386" y="166578"/>
                  </a:lnTo>
                  <a:cubicBezTo>
                    <a:pt x="762431" y="171286"/>
                    <a:pt x="754522" y="176039"/>
                    <a:pt x="746521" y="180609"/>
                  </a:cubicBezTo>
                  <a:cubicBezTo>
                    <a:pt x="741172" y="183671"/>
                    <a:pt x="735777" y="186642"/>
                    <a:pt x="730382" y="189567"/>
                  </a:cubicBezTo>
                  <a:cubicBezTo>
                    <a:pt x="710083" y="200581"/>
                    <a:pt x="689555" y="211047"/>
                    <a:pt x="669027" y="221742"/>
                  </a:cubicBezTo>
                  <a:cubicBezTo>
                    <a:pt x="665827" y="223570"/>
                    <a:pt x="661712" y="222428"/>
                    <a:pt x="659884" y="219182"/>
                  </a:cubicBezTo>
                  <a:cubicBezTo>
                    <a:pt x="658055" y="215938"/>
                    <a:pt x="659198" y="211824"/>
                    <a:pt x="662444" y="209996"/>
                  </a:cubicBezTo>
                  <a:cubicBezTo>
                    <a:pt x="682194" y="198022"/>
                    <a:pt x="701716" y="185819"/>
                    <a:pt x="721513" y="174028"/>
                  </a:cubicBezTo>
                  <a:cubicBezTo>
                    <a:pt x="726816" y="170874"/>
                    <a:pt x="732120" y="167767"/>
                    <a:pt x="737469" y="164750"/>
                  </a:cubicBezTo>
                  <a:cubicBezTo>
                    <a:pt x="745515" y="160180"/>
                    <a:pt x="753653" y="155838"/>
                    <a:pt x="761745" y="151405"/>
                  </a:cubicBezTo>
                  <a:lnTo>
                    <a:pt x="795577" y="133398"/>
                  </a:lnTo>
                  <a:cubicBezTo>
                    <a:pt x="796172" y="133078"/>
                    <a:pt x="797406" y="132484"/>
                    <a:pt x="798503" y="131935"/>
                  </a:cubicBezTo>
                  <a:cubicBezTo>
                    <a:pt x="770661" y="132164"/>
                    <a:pt x="742452" y="132484"/>
                    <a:pt x="715524" y="132667"/>
                  </a:cubicBezTo>
                  <a:cubicBezTo>
                    <a:pt x="637344" y="133169"/>
                    <a:pt x="564057" y="133398"/>
                    <a:pt x="500828" y="133444"/>
                  </a:cubicBezTo>
                  <a:cubicBezTo>
                    <a:pt x="500325" y="134038"/>
                    <a:pt x="500142" y="134815"/>
                    <a:pt x="499410" y="135180"/>
                  </a:cubicBezTo>
                  <a:lnTo>
                    <a:pt x="443816" y="168544"/>
                  </a:lnTo>
                  <a:cubicBezTo>
                    <a:pt x="435358" y="173388"/>
                    <a:pt x="426946" y="178278"/>
                    <a:pt x="418259" y="182849"/>
                  </a:cubicBezTo>
                  <a:cubicBezTo>
                    <a:pt x="409664" y="187419"/>
                    <a:pt x="400886" y="191715"/>
                    <a:pt x="392017" y="195874"/>
                  </a:cubicBezTo>
                  <a:cubicBezTo>
                    <a:pt x="374506" y="204055"/>
                    <a:pt x="356493" y="211504"/>
                    <a:pt x="338069" y="218817"/>
                  </a:cubicBezTo>
                  <a:cubicBezTo>
                    <a:pt x="334640" y="220279"/>
                    <a:pt x="330662" y="218725"/>
                    <a:pt x="329199" y="215298"/>
                  </a:cubicBezTo>
                  <a:cubicBezTo>
                    <a:pt x="327690" y="211916"/>
                    <a:pt x="329245" y="207940"/>
                    <a:pt x="332674" y="206431"/>
                  </a:cubicBezTo>
                  <a:cubicBezTo>
                    <a:pt x="343189" y="201358"/>
                    <a:pt x="353476" y="196103"/>
                    <a:pt x="363717" y="190892"/>
                  </a:cubicBezTo>
                  <a:cubicBezTo>
                    <a:pt x="378255" y="183488"/>
                    <a:pt x="392474" y="175810"/>
                    <a:pt x="406693" y="168315"/>
                  </a:cubicBezTo>
                  <a:cubicBezTo>
                    <a:pt x="416293" y="163288"/>
                    <a:pt x="425940" y="158489"/>
                    <a:pt x="435450" y="153370"/>
                  </a:cubicBezTo>
                  <a:lnTo>
                    <a:pt x="474448" y="133444"/>
                  </a:lnTo>
                  <a:cubicBezTo>
                    <a:pt x="367100" y="133444"/>
                    <a:pt x="294818" y="133032"/>
                    <a:pt x="290384" y="132849"/>
                  </a:cubicBezTo>
                  <a:cubicBezTo>
                    <a:pt x="286178" y="132712"/>
                    <a:pt x="105542" y="128416"/>
                    <a:pt x="34495" y="124989"/>
                  </a:cubicBezTo>
                  <a:cubicBezTo>
                    <a:pt x="22014" y="124394"/>
                    <a:pt x="12824" y="123846"/>
                    <a:pt x="8481" y="123297"/>
                  </a:cubicBezTo>
                  <a:cubicBezTo>
                    <a:pt x="3635" y="122749"/>
                    <a:pt x="1440" y="120464"/>
                    <a:pt x="1120" y="119961"/>
                  </a:cubicBezTo>
                  <a:cubicBezTo>
                    <a:pt x="-891" y="116990"/>
                    <a:pt x="-114" y="112969"/>
                    <a:pt x="2812" y="111003"/>
                  </a:cubicBezTo>
                  <a:cubicBezTo>
                    <a:pt x="4641" y="109769"/>
                    <a:pt x="6881" y="109587"/>
                    <a:pt x="8755" y="110318"/>
                  </a:cubicBezTo>
                  <a:cubicBezTo>
                    <a:pt x="9075" y="110363"/>
                    <a:pt x="9533" y="110409"/>
                    <a:pt x="9944" y="110455"/>
                  </a:cubicBezTo>
                  <a:cubicBezTo>
                    <a:pt x="14150" y="110912"/>
                    <a:pt x="22974" y="111369"/>
                    <a:pt x="35044" y="111826"/>
                  </a:cubicBezTo>
                  <a:cubicBezTo>
                    <a:pt x="106137" y="114568"/>
                    <a:pt x="286635" y="117219"/>
                    <a:pt x="290841" y="117310"/>
                  </a:cubicBezTo>
                  <a:cubicBezTo>
                    <a:pt x="296739" y="117493"/>
                    <a:pt x="420591" y="116853"/>
                    <a:pt x="587968" y="115574"/>
                  </a:cubicBezTo>
                  <a:cubicBezTo>
                    <a:pt x="604244" y="115437"/>
                    <a:pt x="621846" y="115299"/>
                    <a:pt x="638853" y="115162"/>
                  </a:cubicBezTo>
                  <a:cubicBezTo>
                    <a:pt x="632407" y="112740"/>
                    <a:pt x="625686" y="110318"/>
                    <a:pt x="619651" y="107850"/>
                  </a:cubicBezTo>
                  <a:cubicBezTo>
                    <a:pt x="606438" y="102457"/>
                    <a:pt x="594140" y="97018"/>
                    <a:pt x="582436" y="91534"/>
                  </a:cubicBezTo>
                  <a:cubicBezTo>
                    <a:pt x="574115" y="87649"/>
                    <a:pt x="566069" y="83719"/>
                    <a:pt x="558251" y="79788"/>
                  </a:cubicBezTo>
                  <a:cubicBezTo>
                    <a:pt x="546044" y="73710"/>
                    <a:pt x="534294" y="67631"/>
                    <a:pt x="522407" y="61827"/>
                  </a:cubicBezTo>
                  <a:cubicBezTo>
                    <a:pt x="504988" y="53326"/>
                    <a:pt x="487341" y="45237"/>
                    <a:pt x="467773" y="38198"/>
                  </a:cubicBezTo>
                  <a:cubicBezTo>
                    <a:pt x="464253" y="37056"/>
                    <a:pt x="462332" y="33217"/>
                    <a:pt x="463475" y="29698"/>
                  </a:cubicBezTo>
                  <a:cubicBezTo>
                    <a:pt x="464618" y="26178"/>
                    <a:pt x="468459" y="24259"/>
                    <a:pt x="471979" y="25402"/>
                  </a:cubicBezTo>
                  <a:cubicBezTo>
                    <a:pt x="488164" y="30200"/>
                    <a:pt x="503205" y="35639"/>
                    <a:pt x="517835" y="41672"/>
                  </a:cubicBezTo>
                  <a:cubicBezTo>
                    <a:pt x="532099" y="47522"/>
                    <a:pt x="545998" y="53829"/>
                    <a:pt x="560171" y="60593"/>
                  </a:cubicBezTo>
                  <a:cubicBezTo>
                    <a:pt x="569177" y="64889"/>
                    <a:pt x="578321" y="69322"/>
                    <a:pt x="587694" y="73984"/>
                  </a:cubicBezTo>
                  <a:cubicBezTo>
                    <a:pt x="603695" y="81799"/>
                    <a:pt x="620520" y="90071"/>
                    <a:pt x="639310" y="98298"/>
                  </a:cubicBezTo>
                  <a:cubicBezTo>
                    <a:pt x="651746" y="103782"/>
                    <a:pt x="665324" y="109312"/>
                    <a:pt x="679680" y="114797"/>
                  </a:cubicBezTo>
                  <a:cubicBezTo>
                    <a:pt x="714289" y="114523"/>
                    <a:pt x="749858" y="114203"/>
                    <a:pt x="786159" y="113928"/>
                  </a:cubicBezTo>
                  <a:cubicBezTo>
                    <a:pt x="834210" y="113517"/>
                    <a:pt x="883266" y="113106"/>
                    <a:pt x="932185" y="112649"/>
                  </a:cubicBezTo>
                  <a:cubicBezTo>
                    <a:pt x="918287" y="99258"/>
                    <a:pt x="902971" y="86415"/>
                    <a:pt x="885598" y="74578"/>
                  </a:cubicBezTo>
                  <a:cubicBezTo>
                    <a:pt x="878969" y="70053"/>
                    <a:pt x="872202" y="65575"/>
                    <a:pt x="865253" y="61141"/>
                  </a:cubicBezTo>
                  <a:cubicBezTo>
                    <a:pt x="858441" y="56800"/>
                    <a:pt x="851537" y="52503"/>
                    <a:pt x="844542" y="48253"/>
                  </a:cubicBezTo>
                  <a:cubicBezTo>
                    <a:pt x="823740" y="35639"/>
                    <a:pt x="802024" y="23619"/>
                    <a:pt x="779896" y="12879"/>
                  </a:cubicBezTo>
                  <a:cubicBezTo>
                    <a:pt x="776513" y="11325"/>
                    <a:pt x="775004" y="7349"/>
                    <a:pt x="776513" y="3967"/>
                  </a:cubicBezTo>
                  <a:cubicBezTo>
                    <a:pt x="778021" y="585"/>
                    <a:pt x="782045" y="-923"/>
                    <a:pt x="785428" y="585"/>
                  </a:cubicBezTo>
                  <a:cubicBezTo>
                    <a:pt x="804767" y="8583"/>
                    <a:pt x="824015" y="17175"/>
                    <a:pt x="842393" y="26864"/>
                  </a:cubicBezTo>
                  <a:cubicBezTo>
                    <a:pt x="854920" y="33445"/>
                    <a:pt x="867127" y="40484"/>
                    <a:pt x="878649" y="48070"/>
                  </a:cubicBezTo>
                  <a:cubicBezTo>
                    <a:pt x="893736" y="58034"/>
                    <a:pt x="907726" y="68865"/>
                    <a:pt x="920527" y="80154"/>
                  </a:cubicBezTo>
                  <a:cubicBezTo>
                    <a:pt x="932140" y="90437"/>
                    <a:pt x="942335" y="101314"/>
                    <a:pt x="951524" y="112512"/>
                  </a:cubicBezTo>
                  <a:cubicBezTo>
                    <a:pt x="1007576" y="111963"/>
                    <a:pt x="1063170" y="111369"/>
                    <a:pt x="1116478" y="110638"/>
                  </a:cubicBezTo>
                  <a:cubicBezTo>
                    <a:pt x="1265522" y="108581"/>
                    <a:pt x="1396735" y="105748"/>
                    <a:pt x="1469976" y="101131"/>
                  </a:cubicBezTo>
                  <a:cubicBezTo>
                    <a:pt x="1473725" y="100857"/>
                    <a:pt x="1476926" y="103691"/>
                    <a:pt x="1477154" y="107393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3577607" y="1375369"/>
              <a:ext cx="220501" cy="144694"/>
            </a:xfrm>
            <a:custGeom>
              <a:avLst/>
              <a:gdLst/>
              <a:ahLst/>
              <a:cxnLst/>
              <a:rect l="l" t="t" r="r" b="b"/>
              <a:pathLst>
                <a:path w="441002" h="289389" extrusionOk="0">
                  <a:moveTo>
                    <a:pt x="424151" y="243523"/>
                  </a:moveTo>
                  <a:cubicBezTo>
                    <a:pt x="421225" y="245306"/>
                    <a:pt x="229023" y="318933"/>
                    <a:pt x="69509" y="275926"/>
                  </a:cubicBezTo>
                  <a:cubicBezTo>
                    <a:pt x="42993" y="268751"/>
                    <a:pt x="-1903" y="257325"/>
                    <a:pt x="62" y="232966"/>
                  </a:cubicBezTo>
                  <a:cubicBezTo>
                    <a:pt x="2074" y="208560"/>
                    <a:pt x="53828" y="209337"/>
                    <a:pt x="64572" y="188862"/>
                  </a:cubicBezTo>
                  <a:cubicBezTo>
                    <a:pt x="69967" y="178579"/>
                    <a:pt x="60549" y="163954"/>
                    <a:pt x="56891" y="154082"/>
                  </a:cubicBezTo>
                  <a:cubicBezTo>
                    <a:pt x="50948" y="137903"/>
                    <a:pt x="49165" y="120948"/>
                    <a:pt x="59177" y="105363"/>
                  </a:cubicBezTo>
                  <a:cubicBezTo>
                    <a:pt x="77693" y="76570"/>
                    <a:pt x="119389" y="91149"/>
                    <a:pt x="148009" y="75199"/>
                  </a:cubicBezTo>
                  <a:cubicBezTo>
                    <a:pt x="172285" y="61625"/>
                    <a:pt x="160079" y="33152"/>
                    <a:pt x="184172" y="17384"/>
                  </a:cubicBezTo>
                  <a:cubicBezTo>
                    <a:pt x="202231" y="5593"/>
                    <a:pt x="227468" y="3171"/>
                    <a:pt x="249642" y="10483"/>
                  </a:cubicBezTo>
                  <a:cubicBezTo>
                    <a:pt x="259014" y="13591"/>
                    <a:pt x="273141" y="23006"/>
                    <a:pt x="284251" y="21772"/>
                  </a:cubicBezTo>
                  <a:cubicBezTo>
                    <a:pt x="292800" y="20858"/>
                    <a:pt x="300070" y="12540"/>
                    <a:pt x="306562" y="9021"/>
                  </a:cubicBezTo>
                  <a:cubicBezTo>
                    <a:pt x="320780" y="1343"/>
                    <a:pt x="338474" y="-1217"/>
                    <a:pt x="356304" y="520"/>
                  </a:cubicBezTo>
                  <a:cubicBezTo>
                    <a:pt x="374637" y="2348"/>
                    <a:pt x="385976" y="9386"/>
                    <a:pt x="398457" y="18070"/>
                  </a:cubicBezTo>
                  <a:cubicBezTo>
                    <a:pt x="408698" y="25200"/>
                    <a:pt x="419625" y="31324"/>
                    <a:pt x="425751" y="40647"/>
                  </a:cubicBezTo>
                  <a:cubicBezTo>
                    <a:pt x="446507" y="72182"/>
                    <a:pt x="427900" y="112218"/>
                    <a:pt x="431466" y="145536"/>
                  </a:cubicBezTo>
                  <a:cubicBezTo>
                    <a:pt x="434986" y="178579"/>
                    <a:pt x="454782" y="224693"/>
                    <a:pt x="424151" y="243523"/>
                  </a:cubicBezTo>
                  <a:lnTo>
                    <a:pt x="424151" y="243523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3642320" y="1341388"/>
              <a:ext cx="216173" cy="246370"/>
            </a:xfrm>
            <a:custGeom>
              <a:avLst/>
              <a:gdLst/>
              <a:ahLst/>
              <a:cxnLst/>
              <a:rect l="l" t="t" r="r" b="b"/>
              <a:pathLst>
                <a:path w="432346" h="492740" extrusionOk="0">
                  <a:moveTo>
                    <a:pt x="430374" y="49699"/>
                  </a:moveTo>
                  <a:cubicBezTo>
                    <a:pt x="413412" y="92294"/>
                    <a:pt x="291251" y="63821"/>
                    <a:pt x="311048" y="20357"/>
                  </a:cubicBezTo>
                  <a:lnTo>
                    <a:pt x="315254" y="11857"/>
                  </a:lnTo>
                  <a:cubicBezTo>
                    <a:pt x="315300" y="11948"/>
                    <a:pt x="321517" y="6555"/>
                    <a:pt x="322066" y="6281"/>
                  </a:cubicBezTo>
                  <a:cubicBezTo>
                    <a:pt x="328924" y="2945"/>
                    <a:pt x="337428" y="1254"/>
                    <a:pt x="345063" y="385"/>
                  </a:cubicBezTo>
                  <a:cubicBezTo>
                    <a:pt x="371671" y="-2677"/>
                    <a:pt x="445278" y="12405"/>
                    <a:pt x="430374" y="49699"/>
                  </a:cubicBezTo>
                  <a:close/>
                  <a:moveTo>
                    <a:pt x="47296" y="431319"/>
                  </a:moveTo>
                  <a:cubicBezTo>
                    <a:pt x="38838" y="432508"/>
                    <a:pt x="30151" y="434244"/>
                    <a:pt x="22333" y="437443"/>
                  </a:cubicBezTo>
                  <a:cubicBezTo>
                    <a:pt x="18584" y="438952"/>
                    <a:pt x="10995" y="447909"/>
                    <a:pt x="13372" y="444893"/>
                  </a:cubicBezTo>
                  <a:cubicBezTo>
                    <a:pt x="-15797" y="470944"/>
                    <a:pt x="9440" y="485843"/>
                    <a:pt x="25945" y="490276"/>
                  </a:cubicBezTo>
                  <a:cubicBezTo>
                    <a:pt x="52873" y="497543"/>
                    <a:pt x="99735" y="489225"/>
                    <a:pt x="104490" y="458787"/>
                  </a:cubicBezTo>
                  <a:cubicBezTo>
                    <a:pt x="109245" y="428577"/>
                    <a:pt x="70246" y="428029"/>
                    <a:pt x="47296" y="431319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3614652" y="1365032"/>
              <a:ext cx="404229" cy="213618"/>
            </a:xfrm>
            <a:custGeom>
              <a:avLst/>
              <a:gdLst/>
              <a:ahLst/>
              <a:cxnLst/>
              <a:rect l="l" t="t" r="r" b="b"/>
              <a:pathLst>
                <a:path w="808457" h="427236" extrusionOk="0">
                  <a:moveTo>
                    <a:pt x="23126" y="229144"/>
                  </a:moveTo>
                  <a:lnTo>
                    <a:pt x="23171" y="229190"/>
                  </a:lnTo>
                  <a:cubicBezTo>
                    <a:pt x="22714" y="229647"/>
                    <a:pt x="22120" y="230241"/>
                    <a:pt x="22029" y="229875"/>
                  </a:cubicBezTo>
                  <a:cubicBezTo>
                    <a:pt x="22394" y="229692"/>
                    <a:pt x="22806" y="229418"/>
                    <a:pt x="23126" y="229144"/>
                  </a:cubicBezTo>
                  <a:close/>
                  <a:moveTo>
                    <a:pt x="21983" y="229738"/>
                  </a:moveTo>
                  <a:cubicBezTo>
                    <a:pt x="21983" y="229144"/>
                    <a:pt x="22440" y="229007"/>
                    <a:pt x="23126" y="229144"/>
                  </a:cubicBezTo>
                  <a:cubicBezTo>
                    <a:pt x="23309" y="229007"/>
                    <a:pt x="23492" y="228870"/>
                    <a:pt x="23629" y="228733"/>
                  </a:cubicBezTo>
                  <a:cubicBezTo>
                    <a:pt x="23537" y="228824"/>
                    <a:pt x="23354" y="229007"/>
                    <a:pt x="23171" y="229190"/>
                  </a:cubicBezTo>
                  <a:cubicBezTo>
                    <a:pt x="24772" y="229510"/>
                    <a:pt x="27515" y="231018"/>
                    <a:pt x="29435" y="231749"/>
                  </a:cubicBezTo>
                  <a:cubicBezTo>
                    <a:pt x="35241" y="233897"/>
                    <a:pt x="41322" y="236822"/>
                    <a:pt x="43608" y="237645"/>
                  </a:cubicBezTo>
                  <a:cubicBezTo>
                    <a:pt x="52614" y="240798"/>
                    <a:pt x="60752" y="241575"/>
                    <a:pt x="68205" y="240524"/>
                  </a:cubicBezTo>
                  <a:cubicBezTo>
                    <a:pt x="76480" y="239336"/>
                    <a:pt x="83978" y="235725"/>
                    <a:pt x="91110" y="230012"/>
                  </a:cubicBezTo>
                  <a:cubicBezTo>
                    <a:pt x="96367" y="225808"/>
                    <a:pt x="99202" y="221146"/>
                    <a:pt x="100985" y="216301"/>
                  </a:cubicBezTo>
                  <a:cubicBezTo>
                    <a:pt x="102585" y="211960"/>
                    <a:pt x="103134" y="207389"/>
                    <a:pt x="103682" y="202819"/>
                  </a:cubicBezTo>
                  <a:cubicBezTo>
                    <a:pt x="104231" y="198477"/>
                    <a:pt x="104597" y="193998"/>
                    <a:pt x="107569" y="190022"/>
                  </a:cubicBezTo>
                  <a:cubicBezTo>
                    <a:pt x="109169" y="187874"/>
                    <a:pt x="111455" y="186320"/>
                    <a:pt x="114015" y="184949"/>
                  </a:cubicBezTo>
                  <a:cubicBezTo>
                    <a:pt x="121421" y="180973"/>
                    <a:pt x="131022" y="178962"/>
                    <a:pt x="139755" y="175946"/>
                  </a:cubicBezTo>
                  <a:cubicBezTo>
                    <a:pt x="147344" y="173341"/>
                    <a:pt x="154339" y="170050"/>
                    <a:pt x="159642" y="165251"/>
                  </a:cubicBezTo>
                  <a:cubicBezTo>
                    <a:pt x="162888" y="162372"/>
                    <a:pt x="165129" y="159264"/>
                    <a:pt x="166820" y="155973"/>
                  </a:cubicBezTo>
                  <a:cubicBezTo>
                    <a:pt x="169335" y="151083"/>
                    <a:pt x="170386" y="145873"/>
                    <a:pt x="171392" y="140663"/>
                  </a:cubicBezTo>
                  <a:cubicBezTo>
                    <a:pt x="172306" y="136275"/>
                    <a:pt x="172855" y="131751"/>
                    <a:pt x="177153" y="128414"/>
                  </a:cubicBezTo>
                  <a:cubicBezTo>
                    <a:pt x="182639" y="124073"/>
                    <a:pt x="190274" y="122839"/>
                    <a:pt x="198138" y="121879"/>
                  </a:cubicBezTo>
                  <a:cubicBezTo>
                    <a:pt x="207601" y="120691"/>
                    <a:pt x="217522" y="120051"/>
                    <a:pt x="226072" y="117629"/>
                  </a:cubicBezTo>
                  <a:cubicBezTo>
                    <a:pt x="231695" y="116075"/>
                    <a:pt x="236770" y="113789"/>
                    <a:pt x="241068" y="110407"/>
                  </a:cubicBezTo>
                  <a:cubicBezTo>
                    <a:pt x="245365" y="107025"/>
                    <a:pt x="247605" y="103323"/>
                    <a:pt x="248703" y="99347"/>
                  </a:cubicBezTo>
                  <a:cubicBezTo>
                    <a:pt x="249663" y="96011"/>
                    <a:pt x="249754" y="92492"/>
                    <a:pt x="249663" y="88973"/>
                  </a:cubicBezTo>
                  <a:cubicBezTo>
                    <a:pt x="249571" y="86139"/>
                    <a:pt x="248977" y="83260"/>
                    <a:pt x="250257" y="80655"/>
                  </a:cubicBezTo>
                  <a:cubicBezTo>
                    <a:pt x="251766" y="77593"/>
                    <a:pt x="255012" y="75262"/>
                    <a:pt x="258715" y="73068"/>
                  </a:cubicBezTo>
                  <a:cubicBezTo>
                    <a:pt x="265162" y="69275"/>
                    <a:pt x="273071" y="66213"/>
                    <a:pt x="279426" y="63288"/>
                  </a:cubicBezTo>
                  <a:cubicBezTo>
                    <a:pt x="282855" y="61825"/>
                    <a:pt x="284455" y="57849"/>
                    <a:pt x="282992" y="54467"/>
                  </a:cubicBezTo>
                  <a:cubicBezTo>
                    <a:pt x="281483" y="51039"/>
                    <a:pt x="277551" y="49440"/>
                    <a:pt x="274122" y="50948"/>
                  </a:cubicBezTo>
                  <a:cubicBezTo>
                    <a:pt x="265893" y="54284"/>
                    <a:pt x="255423" y="57849"/>
                    <a:pt x="247743" y="62739"/>
                  </a:cubicBezTo>
                  <a:cubicBezTo>
                    <a:pt x="242851" y="65847"/>
                    <a:pt x="239102" y="69549"/>
                    <a:pt x="236862" y="73754"/>
                  </a:cubicBezTo>
                  <a:cubicBezTo>
                    <a:pt x="233570" y="79786"/>
                    <a:pt x="234758" y="86779"/>
                    <a:pt x="233844" y="93269"/>
                  </a:cubicBezTo>
                  <a:cubicBezTo>
                    <a:pt x="233615" y="94868"/>
                    <a:pt x="232975" y="96331"/>
                    <a:pt x="231284" y="97565"/>
                  </a:cubicBezTo>
                  <a:cubicBezTo>
                    <a:pt x="225569" y="101770"/>
                    <a:pt x="217751" y="102638"/>
                    <a:pt x="209705" y="103415"/>
                  </a:cubicBezTo>
                  <a:cubicBezTo>
                    <a:pt x="200149" y="104329"/>
                    <a:pt x="190183" y="104740"/>
                    <a:pt x="181496" y="107025"/>
                  </a:cubicBezTo>
                  <a:cubicBezTo>
                    <a:pt x="175827" y="108488"/>
                    <a:pt x="170615" y="110819"/>
                    <a:pt x="166180" y="114155"/>
                  </a:cubicBezTo>
                  <a:cubicBezTo>
                    <a:pt x="162568" y="116852"/>
                    <a:pt x="160100" y="119914"/>
                    <a:pt x="158225" y="123159"/>
                  </a:cubicBezTo>
                  <a:cubicBezTo>
                    <a:pt x="155482" y="128003"/>
                    <a:pt x="154339" y="133305"/>
                    <a:pt x="153196" y="138698"/>
                  </a:cubicBezTo>
                  <a:cubicBezTo>
                    <a:pt x="152282" y="143222"/>
                    <a:pt x="151642" y="147975"/>
                    <a:pt x="147435" y="151769"/>
                  </a:cubicBezTo>
                  <a:cubicBezTo>
                    <a:pt x="142864" y="156019"/>
                    <a:pt x="136189" y="158304"/>
                    <a:pt x="129468" y="160544"/>
                  </a:cubicBezTo>
                  <a:cubicBezTo>
                    <a:pt x="121101" y="163332"/>
                    <a:pt x="112506" y="165891"/>
                    <a:pt x="105603" y="169821"/>
                  </a:cubicBezTo>
                  <a:cubicBezTo>
                    <a:pt x="100848" y="172564"/>
                    <a:pt x="96779" y="175854"/>
                    <a:pt x="93807" y="180059"/>
                  </a:cubicBezTo>
                  <a:cubicBezTo>
                    <a:pt x="89830" y="185772"/>
                    <a:pt x="88321" y="191759"/>
                    <a:pt x="87635" y="197883"/>
                  </a:cubicBezTo>
                  <a:cubicBezTo>
                    <a:pt x="87132" y="202316"/>
                    <a:pt x="87132" y="206795"/>
                    <a:pt x="85761" y="211000"/>
                  </a:cubicBezTo>
                  <a:cubicBezTo>
                    <a:pt x="84938" y="213468"/>
                    <a:pt x="83658" y="215799"/>
                    <a:pt x="81143" y="217947"/>
                  </a:cubicBezTo>
                  <a:cubicBezTo>
                    <a:pt x="76388" y="222060"/>
                    <a:pt x="71405" y="224802"/>
                    <a:pt x="65781" y="225853"/>
                  </a:cubicBezTo>
                  <a:cubicBezTo>
                    <a:pt x="60478" y="226813"/>
                    <a:pt x="54626" y="226310"/>
                    <a:pt x="48043" y="224300"/>
                  </a:cubicBezTo>
                  <a:cubicBezTo>
                    <a:pt x="44568" y="223203"/>
                    <a:pt x="32955" y="218038"/>
                    <a:pt x="25595" y="216987"/>
                  </a:cubicBezTo>
                  <a:cubicBezTo>
                    <a:pt x="20474" y="216256"/>
                    <a:pt x="16542" y="217490"/>
                    <a:pt x="14576" y="219501"/>
                  </a:cubicBezTo>
                  <a:cubicBezTo>
                    <a:pt x="12016" y="222014"/>
                    <a:pt x="12016" y="226127"/>
                    <a:pt x="14485" y="228641"/>
                  </a:cubicBezTo>
                  <a:cubicBezTo>
                    <a:pt x="16542" y="230698"/>
                    <a:pt x="19560" y="231109"/>
                    <a:pt x="22029" y="229875"/>
                  </a:cubicBezTo>
                  <a:cubicBezTo>
                    <a:pt x="21983" y="229829"/>
                    <a:pt x="21983" y="229784"/>
                    <a:pt x="21983" y="229738"/>
                  </a:cubicBezTo>
                  <a:close/>
                  <a:moveTo>
                    <a:pt x="159825" y="211320"/>
                  </a:moveTo>
                  <a:cubicBezTo>
                    <a:pt x="168512" y="207755"/>
                    <a:pt x="178296" y="207801"/>
                    <a:pt x="188171" y="207938"/>
                  </a:cubicBezTo>
                  <a:cubicBezTo>
                    <a:pt x="199921" y="208121"/>
                    <a:pt x="211762" y="208532"/>
                    <a:pt x="222552" y="206018"/>
                  </a:cubicBezTo>
                  <a:cubicBezTo>
                    <a:pt x="228906" y="204510"/>
                    <a:pt x="234896" y="202042"/>
                    <a:pt x="240382" y="198112"/>
                  </a:cubicBezTo>
                  <a:cubicBezTo>
                    <a:pt x="248108" y="192627"/>
                    <a:pt x="251263" y="186366"/>
                    <a:pt x="252223" y="179830"/>
                  </a:cubicBezTo>
                  <a:cubicBezTo>
                    <a:pt x="253046" y="174300"/>
                    <a:pt x="252177" y="168496"/>
                    <a:pt x="250989" y="162646"/>
                  </a:cubicBezTo>
                  <a:cubicBezTo>
                    <a:pt x="249937" y="157344"/>
                    <a:pt x="248108" y="152043"/>
                    <a:pt x="250714" y="147198"/>
                  </a:cubicBezTo>
                  <a:cubicBezTo>
                    <a:pt x="252223" y="144365"/>
                    <a:pt x="255241" y="142537"/>
                    <a:pt x="258669" y="140800"/>
                  </a:cubicBezTo>
                  <a:cubicBezTo>
                    <a:pt x="269596" y="135361"/>
                    <a:pt x="284135" y="131888"/>
                    <a:pt x="292639" y="124713"/>
                  </a:cubicBezTo>
                  <a:cubicBezTo>
                    <a:pt x="297210" y="120873"/>
                    <a:pt x="299908" y="116943"/>
                    <a:pt x="301554" y="113013"/>
                  </a:cubicBezTo>
                  <a:cubicBezTo>
                    <a:pt x="303291" y="108808"/>
                    <a:pt x="303840" y="104603"/>
                    <a:pt x="304068" y="100307"/>
                  </a:cubicBezTo>
                  <a:cubicBezTo>
                    <a:pt x="304343" y="95965"/>
                    <a:pt x="304068" y="91486"/>
                    <a:pt x="305988" y="86870"/>
                  </a:cubicBezTo>
                  <a:cubicBezTo>
                    <a:pt x="307497" y="83488"/>
                    <a:pt x="305897" y="79512"/>
                    <a:pt x="302514" y="78004"/>
                  </a:cubicBezTo>
                  <a:cubicBezTo>
                    <a:pt x="299085" y="76541"/>
                    <a:pt x="295107" y="78095"/>
                    <a:pt x="293644" y="81477"/>
                  </a:cubicBezTo>
                  <a:cubicBezTo>
                    <a:pt x="289895" y="89567"/>
                    <a:pt x="291084" y="97336"/>
                    <a:pt x="289118" y="104832"/>
                  </a:cubicBezTo>
                  <a:cubicBezTo>
                    <a:pt x="288341" y="107711"/>
                    <a:pt x="286695" y="110453"/>
                    <a:pt x="283220" y="113195"/>
                  </a:cubicBezTo>
                  <a:cubicBezTo>
                    <a:pt x="278969" y="116532"/>
                    <a:pt x="272934" y="118497"/>
                    <a:pt x="266899" y="120599"/>
                  </a:cubicBezTo>
                  <a:cubicBezTo>
                    <a:pt x="259538" y="123113"/>
                    <a:pt x="252086" y="125627"/>
                    <a:pt x="246325" y="129146"/>
                  </a:cubicBezTo>
                  <a:cubicBezTo>
                    <a:pt x="241982" y="131842"/>
                    <a:pt x="238507" y="135133"/>
                    <a:pt x="236221" y="139155"/>
                  </a:cubicBezTo>
                  <a:cubicBezTo>
                    <a:pt x="232793" y="145096"/>
                    <a:pt x="232290" y="151494"/>
                    <a:pt x="232975" y="158076"/>
                  </a:cubicBezTo>
                  <a:cubicBezTo>
                    <a:pt x="233615" y="164474"/>
                    <a:pt x="235947" y="171010"/>
                    <a:pt x="234941" y="177042"/>
                  </a:cubicBezTo>
                  <a:cubicBezTo>
                    <a:pt x="234530" y="179419"/>
                    <a:pt x="233067" y="181567"/>
                    <a:pt x="230187" y="183532"/>
                  </a:cubicBezTo>
                  <a:cubicBezTo>
                    <a:pt x="224609" y="187371"/>
                    <a:pt x="218254" y="188788"/>
                    <a:pt x="211625" y="189428"/>
                  </a:cubicBezTo>
                  <a:cubicBezTo>
                    <a:pt x="202755" y="190296"/>
                    <a:pt x="193383" y="189657"/>
                    <a:pt x="184193" y="189702"/>
                  </a:cubicBezTo>
                  <a:cubicBezTo>
                    <a:pt x="173267" y="189748"/>
                    <a:pt x="162568" y="190753"/>
                    <a:pt x="152967" y="194775"/>
                  </a:cubicBezTo>
                  <a:cubicBezTo>
                    <a:pt x="141721" y="199574"/>
                    <a:pt x="135366" y="206384"/>
                    <a:pt x="131205" y="214108"/>
                  </a:cubicBezTo>
                  <a:cubicBezTo>
                    <a:pt x="128051" y="219912"/>
                    <a:pt x="126222" y="226310"/>
                    <a:pt x="124439" y="232617"/>
                  </a:cubicBezTo>
                  <a:cubicBezTo>
                    <a:pt x="123022" y="237645"/>
                    <a:pt x="121696" y="242672"/>
                    <a:pt x="118953" y="247105"/>
                  </a:cubicBezTo>
                  <a:cubicBezTo>
                    <a:pt x="113969" y="255240"/>
                    <a:pt x="104825" y="260131"/>
                    <a:pt x="94173" y="262690"/>
                  </a:cubicBezTo>
                  <a:cubicBezTo>
                    <a:pt x="83886" y="265204"/>
                    <a:pt x="72182" y="265524"/>
                    <a:pt x="60752" y="264015"/>
                  </a:cubicBezTo>
                  <a:cubicBezTo>
                    <a:pt x="57232" y="263558"/>
                    <a:pt x="53757" y="263010"/>
                    <a:pt x="50328" y="262324"/>
                  </a:cubicBezTo>
                  <a:cubicBezTo>
                    <a:pt x="46808" y="261593"/>
                    <a:pt x="43288" y="260816"/>
                    <a:pt x="39813" y="259994"/>
                  </a:cubicBezTo>
                  <a:lnTo>
                    <a:pt x="32315" y="257937"/>
                  </a:lnTo>
                  <a:cubicBezTo>
                    <a:pt x="32087" y="257845"/>
                    <a:pt x="31629" y="257845"/>
                    <a:pt x="31127" y="257845"/>
                  </a:cubicBezTo>
                  <a:lnTo>
                    <a:pt x="31127" y="257891"/>
                  </a:lnTo>
                  <a:lnTo>
                    <a:pt x="31081" y="257845"/>
                  </a:lnTo>
                  <a:cubicBezTo>
                    <a:pt x="30212" y="257800"/>
                    <a:pt x="29252" y="257708"/>
                    <a:pt x="29435" y="257160"/>
                  </a:cubicBezTo>
                  <a:cubicBezTo>
                    <a:pt x="29481" y="257023"/>
                    <a:pt x="29526" y="256931"/>
                    <a:pt x="29572" y="256840"/>
                  </a:cubicBezTo>
                  <a:cubicBezTo>
                    <a:pt x="28292" y="256200"/>
                    <a:pt x="26738" y="256017"/>
                    <a:pt x="25229" y="256429"/>
                  </a:cubicBezTo>
                  <a:cubicBezTo>
                    <a:pt x="22303" y="257114"/>
                    <a:pt x="21297" y="258942"/>
                    <a:pt x="20794" y="259856"/>
                  </a:cubicBezTo>
                  <a:cubicBezTo>
                    <a:pt x="19605" y="262142"/>
                    <a:pt x="19560" y="264701"/>
                    <a:pt x="21846" y="267306"/>
                  </a:cubicBezTo>
                  <a:cubicBezTo>
                    <a:pt x="22303" y="267809"/>
                    <a:pt x="23080" y="268449"/>
                    <a:pt x="24314" y="269043"/>
                  </a:cubicBezTo>
                  <a:cubicBezTo>
                    <a:pt x="25137" y="269408"/>
                    <a:pt x="27103" y="269911"/>
                    <a:pt x="27926" y="270277"/>
                  </a:cubicBezTo>
                  <a:lnTo>
                    <a:pt x="36476" y="272928"/>
                  </a:lnTo>
                  <a:cubicBezTo>
                    <a:pt x="40042" y="273933"/>
                    <a:pt x="43699" y="274893"/>
                    <a:pt x="47402" y="275761"/>
                  </a:cubicBezTo>
                  <a:cubicBezTo>
                    <a:pt x="51106" y="276629"/>
                    <a:pt x="54855" y="277406"/>
                    <a:pt x="58649" y="278046"/>
                  </a:cubicBezTo>
                  <a:cubicBezTo>
                    <a:pt x="74834" y="280743"/>
                    <a:pt x="91567" y="280103"/>
                    <a:pt x="105374" y="275670"/>
                  </a:cubicBezTo>
                  <a:cubicBezTo>
                    <a:pt x="117170" y="271922"/>
                    <a:pt x="126816" y="265295"/>
                    <a:pt x="132943" y="255926"/>
                  </a:cubicBezTo>
                  <a:cubicBezTo>
                    <a:pt x="139435" y="245871"/>
                    <a:pt x="140395" y="233120"/>
                    <a:pt x="146430" y="222563"/>
                  </a:cubicBezTo>
                  <a:cubicBezTo>
                    <a:pt x="149036" y="217992"/>
                    <a:pt x="153013" y="214062"/>
                    <a:pt x="159825" y="211320"/>
                  </a:cubicBezTo>
                  <a:close/>
                  <a:moveTo>
                    <a:pt x="31127" y="257845"/>
                  </a:moveTo>
                  <a:cubicBezTo>
                    <a:pt x="30578" y="257023"/>
                    <a:pt x="29938" y="256337"/>
                    <a:pt x="29572" y="256840"/>
                  </a:cubicBezTo>
                  <a:cubicBezTo>
                    <a:pt x="30121" y="257114"/>
                    <a:pt x="30624" y="257434"/>
                    <a:pt x="31081" y="257845"/>
                  </a:cubicBezTo>
                  <a:lnTo>
                    <a:pt x="31127" y="257845"/>
                  </a:lnTo>
                  <a:close/>
                  <a:moveTo>
                    <a:pt x="294193" y="164017"/>
                  </a:moveTo>
                  <a:cubicBezTo>
                    <a:pt x="292501" y="165708"/>
                    <a:pt x="291267" y="167536"/>
                    <a:pt x="290261" y="169410"/>
                  </a:cubicBezTo>
                  <a:cubicBezTo>
                    <a:pt x="288798" y="172061"/>
                    <a:pt x="287884" y="174803"/>
                    <a:pt x="286969" y="177591"/>
                  </a:cubicBezTo>
                  <a:cubicBezTo>
                    <a:pt x="286284" y="179693"/>
                    <a:pt x="285644" y="181887"/>
                    <a:pt x="283861" y="183715"/>
                  </a:cubicBezTo>
                  <a:cubicBezTo>
                    <a:pt x="281392" y="186366"/>
                    <a:pt x="278054" y="188423"/>
                    <a:pt x="274717" y="190525"/>
                  </a:cubicBezTo>
                  <a:cubicBezTo>
                    <a:pt x="270511" y="193176"/>
                    <a:pt x="266259" y="195781"/>
                    <a:pt x="262510" y="198706"/>
                  </a:cubicBezTo>
                  <a:cubicBezTo>
                    <a:pt x="260178" y="200580"/>
                    <a:pt x="258029" y="202545"/>
                    <a:pt x="256246" y="204739"/>
                  </a:cubicBezTo>
                  <a:cubicBezTo>
                    <a:pt x="253092" y="208623"/>
                    <a:pt x="251172" y="213376"/>
                    <a:pt x="248383" y="217627"/>
                  </a:cubicBezTo>
                  <a:cubicBezTo>
                    <a:pt x="247377" y="219135"/>
                    <a:pt x="246280" y="220643"/>
                    <a:pt x="244497" y="221740"/>
                  </a:cubicBezTo>
                  <a:cubicBezTo>
                    <a:pt x="241479" y="223614"/>
                    <a:pt x="237547" y="224482"/>
                    <a:pt x="233387" y="224985"/>
                  </a:cubicBezTo>
                  <a:cubicBezTo>
                    <a:pt x="225980" y="225899"/>
                    <a:pt x="217934" y="225716"/>
                    <a:pt x="211350" y="225990"/>
                  </a:cubicBezTo>
                  <a:cubicBezTo>
                    <a:pt x="207921" y="226127"/>
                    <a:pt x="203075" y="225990"/>
                    <a:pt x="199098" y="226767"/>
                  </a:cubicBezTo>
                  <a:cubicBezTo>
                    <a:pt x="196217" y="227361"/>
                    <a:pt x="193657" y="228230"/>
                    <a:pt x="191828" y="229692"/>
                  </a:cubicBezTo>
                  <a:cubicBezTo>
                    <a:pt x="188948" y="231749"/>
                    <a:pt x="188262" y="235771"/>
                    <a:pt x="190320" y="238696"/>
                  </a:cubicBezTo>
                  <a:cubicBezTo>
                    <a:pt x="192423" y="241575"/>
                    <a:pt x="196446" y="242261"/>
                    <a:pt x="199326" y="240158"/>
                  </a:cubicBezTo>
                  <a:cubicBezTo>
                    <a:pt x="200332" y="239519"/>
                    <a:pt x="201978" y="239839"/>
                    <a:pt x="203578" y="239839"/>
                  </a:cubicBezTo>
                  <a:cubicBezTo>
                    <a:pt x="206367" y="239839"/>
                    <a:pt x="209202" y="240113"/>
                    <a:pt x="211396" y="240204"/>
                  </a:cubicBezTo>
                  <a:cubicBezTo>
                    <a:pt x="219671" y="240478"/>
                    <a:pt x="230049" y="241530"/>
                    <a:pt x="239102" y="240478"/>
                  </a:cubicBezTo>
                  <a:cubicBezTo>
                    <a:pt x="244177" y="239839"/>
                    <a:pt x="248886" y="238467"/>
                    <a:pt x="252817" y="236365"/>
                  </a:cubicBezTo>
                  <a:cubicBezTo>
                    <a:pt x="256063" y="234628"/>
                    <a:pt x="258578" y="232435"/>
                    <a:pt x="260681" y="229967"/>
                  </a:cubicBezTo>
                  <a:cubicBezTo>
                    <a:pt x="264384" y="225762"/>
                    <a:pt x="266305" y="220460"/>
                    <a:pt x="269916" y="216393"/>
                  </a:cubicBezTo>
                  <a:cubicBezTo>
                    <a:pt x="272248" y="213742"/>
                    <a:pt x="275448" y="211685"/>
                    <a:pt x="278740" y="209583"/>
                  </a:cubicBezTo>
                  <a:cubicBezTo>
                    <a:pt x="282809" y="206932"/>
                    <a:pt x="287061" y="204373"/>
                    <a:pt x="290718" y="201494"/>
                  </a:cubicBezTo>
                  <a:cubicBezTo>
                    <a:pt x="293050" y="199711"/>
                    <a:pt x="295199" y="197792"/>
                    <a:pt x="297028" y="195689"/>
                  </a:cubicBezTo>
                  <a:cubicBezTo>
                    <a:pt x="298628" y="193861"/>
                    <a:pt x="299862" y="191987"/>
                    <a:pt x="300822" y="190022"/>
                  </a:cubicBezTo>
                  <a:cubicBezTo>
                    <a:pt x="302148" y="187326"/>
                    <a:pt x="302971" y="184538"/>
                    <a:pt x="303748" y="181704"/>
                  </a:cubicBezTo>
                  <a:cubicBezTo>
                    <a:pt x="304343" y="179510"/>
                    <a:pt x="304708" y="177180"/>
                    <a:pt x="306400" y="175169"/>
                  </a:cubicBezTo>
                  <a:cubicBezTo>
                    <a:pt x="307589" y="173798"/>
                    <a:pt x="309097" y="172564"/>
                    <a:pt x="310789" y="171421"/>
                  </a:cubicBezTo>
                  <a:cubicBezTo>
                    <a:pt x="319430" y="165525"/>
                    <a:pt x="331545" y="161275"/>
                    <a:pt x="338998" y="154557"/>
                  </a:cubicBezTo>
                  <a:cubicBezTo>
                    <a:pt x="341832" y="152180"/>
                    <a:pt x="342244" y="147930"/>
                    <a:pt x="339820" y="145096"/>
                  </a:cubicBezTo>
                  <a:cubicBezTo>
                    <a:pt x="337443" y="142217"/>
                    <a:pt x="333191" y="141851"/>
                    <a:pt x="330357" y="144228"/>
                  </a:cubicBezTo>
                  <a:cubicBezTo>
                    <a:pt x="322813" y="150032"/>
                    <a:pt x="310880" y="152866"/>
                    <a:pt x="302285" y="157801"/>
                  </a:cubicBezTo>
                  <a:cubicBezTo>
                    <a:pt x="299176" y="159584"/>
                    <a:pt x="296433" y="161686"/>
                    <a:pt x="294193" y="164017"/>
                  </a:cubicBezTo>
                  <a:close/>
                  <a:moveTo>
                    <a:pt x="49231" y="173523"/>
                  </a:moveTo>
                  <a:cubicBezTo>
                    <a:pt x="47448" y="172289"/>
                    <a:pt x="46077" y="170690"/>
                    <a:pt x="44888" y="169044"/>
                  </a:cubicBezTo>
                  <a:cubicBezTo>
                    <a:pt x="44385" y="168405"/>
                    <a:pt x="43928" y="167673"/>
                    <a:pt x="43562" y="166988"/>
                  </a:cubicBezTo>
                  <a:cubicBezTo>
                    <a:pt x="37802" y="174529"/>
                    <a:pt x="50420" y="189976"/>
                    <a:pt x="55266" y="176083"/>
                  </a:cubicBezTo>
                  <a:cubicBezTo>
                    <a:pt x="54489" y="175763"/>
                    <a:pt x="53757" y="175351"/>
                    <a:pt x="53209" y="174803"/>
                  </a:cubicBezTo>
                  <a:cubicBezTo>
                    <a:pt x="51700" y="174346"/>
                    <a:pt x="49871" y="173935"/>
                    <a:pt x="49231" y="173523"/>
                  </a:cubicBezTo>
                  <a:close/>
                  <a:moveTo>
                    <a:pt x="42191" y="164109"/>
                  </a:moveTo>
                  <a:cubicBezTo>
                    <a:pt x="42602" y="165068"/>
                    <a:pt x="43059" y="166028"/>
                    <a:pt x="43562" y="166988"/>
                  </a:cubicBezTo>
                  <a:cubicBezTo>
                    <a:pt x="45619" y="164291"/>
                    <a:pt x="50008" y="162600"/>
                    <a:pt x="57918" y="163606"/>
                  </a:cubicBezTo>
                  <a:cubicBezTo>
                    <a:pt x="54809" y="163423"/>
                    <a:pt x="51929" y="165571"/>
                    <a:pt x="51243" y="168725"/>
                  </a:cubicBezTo>
                  <a:cubicBezTo>
                    <a:pt x="50786" y="171010"/>
                    <a:pt x="51563" y="173295"/>
                    <a:pt x="53209" y="174803"/>
                  </a:cubicBezTo>
                  <a:cubicBezTo>
                    <a:pt x="54443" y="175169"/>
                    <a:pt x="55449" y="175534"/>
                    <a:pt x="55266" y="176037"/>
                  </a:cubicBezTo>
                  <a:lnTo>
                    <a:pt x="55266" y="176083"/>
                  </a:lnTo>
                  <a:cubicBezTo>
                    <a:pt x="55540" y="176220"/>
                    <a:pt x="55906" y="176311"/>
                    <a:pt x="56226" y="176357"/>
                  </a:cubicBezTo>
                  <a:cubicBezTo>
                    <a:pt x="57232" y="176631"/>
                    <a:pt x="57826" y="176585"/>
                    <a:pt x="58055" y="176585"/>
                  </a:cubicBezTo>
                  <a:cubicBezTo>
                    <a:pt x="59929" y="176631"/>
                    <a:pt x="60981" y="175809"/>
                    <a:pt x="61575" y="175443"/>
                  </a:cubicBezTo>
                  <a:cubicBezTo>
                    <a:pt x="63953" y="174026"/>
                    <a:pt x="64410" y="171832"/>
                    <a:pt x="64364" y="169547"/>
                  </a:cubicBezTo>
                  <a:cubicBezTo>
                    <a:pt x="64364" y="169090"/>
                    <a:pt x="64044" y="165845"/>
                    <a:pt x="60204" y="164017"/>
                  </a:cubicBezTo>
                  <a:lnTo>
                    <a:pt x="57461" y="162692"/>
                  </a:lnTo>
                  <a:lnTo>
                    <a:pt x="55860" y="159310"/>
                  </a:lnTo>
                  <a:cubicBezTo>
                    <a:pt x="55358" y="157664"/>
                    <a:pt x="55952" y="156065"/>
                    <a:pt x="56683" y="154557"/>
                  </a:cubicBezTo>
                  <a:cubicBezTo>
                    <a:pt x="57644" y="152546"/>
                    <a:pt x="59381" y="150855"/>
                    <a:pt x="61301" y="149255"/>
                  </a:cubicBezTo>
                  <a:cubicBezTo>
                    <a:pt x="66467" y="144868"/>
                    <a:pt x="73005" y="140983"/>
                    <a:pt x="80046" y="137144"/>
                  </a:cubicBezTo>
                  <a:cubicBezTo>
                    <a:pt x="84023" y="134996"/>
                    <a:pt x="88184" y="132848"/>
                    <a:pt x="92390" y="130791"/>
                  </a:cubicBezTo>
                  <a:cubicBezTo>
                    <a:pt x="98791" y="127637"/>
                    <a:pt x="105237" y="124575"/>
                    <a:pt x="111592" y="122062"/>
                  </a:cubicBezTo>
                  <a:cubicBezTo>
                    <a:pt x="114655" y="120782"/>
                    <a:pt x="118038" y="119320"/>
                    <a:pt x="121147" y="118680"/>
                  </a:cubicBezTo>
                  <a:cubicBezTo>
                    <a:pt x="121924" y="118543"/>
                    <a:pt x="122610" y="118360"/>
                    <a:pt x="123296" y="118360"/>
                  </a:cubicBezTo>
                  <a:cubicBezTo>
                    <a:pt x="123524" y="118360"/>
                    <a:pt x="123844" y="118223"/>
                    <a:pt x="124027" y="118177"/>
                  </a:cubicBezTo>
                  <a:cubicBezTo>
                    <a:pt x="123936" y="117994"/>
                    <a:pt x="123799" y="117674"/>
                    <a:pt x="123982" y="117629"/>
                  </a:cubicBezTo>
                  <a:cubicBezTo>
                    <a:pt x="124119" y="117537"/>
                    <a:pt x="124210" y="117948"/>
                    <a:pt x="124256" y="118177"/>
                  </a:cubicBezTo>
                  <a:cubicBezTo>
                    <a:pt x="124805" y="121879"/>
                    <a:pt x="128188" y="124438"/>
                    <a:pt x="131891" y="123936"/>
                  </a:cubicBezTo>
                  <a:cubicBezTo>
                    <a:pt x="135548" y="123433"/>
                    <a:pt x="138154" y="120005"/>
                    <a:pt x="137606" y="116303"/>
                  </a:cubicBezTo>
                  <a:cubicBezTo>
                    <a:pt x="137103" y="109631"/>
                    <a:pt x="133354" y="106386"/>
                    <a:pt x="128736" y="104557"/>
                  </a:cubicBezTo>
                  <a:cubicBezTo>
                    <a:pt x="123067" y="102364"/>
                    <a:pt x="113832" y="104329"/>
                    <a:pt x="106060" y="106614"/>
                  </a:cubicBezTo>
                  <a:cubicBezTo>
                    <a:pt x="96413" y="109722"/>
                    <a:pt x="86081" y="113424"/>
                    <a:pt x="76708" y="118268"/>
                  </a:cubicBezTo>
                  <a:cubicBezTo>
                    <a:pt x="66330" y="123616"/>
                    <a:pt x="57141" y="130243"/>
                    <a:pt x="50100" y="137052"/>
                  </a:cubicBezTo>
                  <a:cubicBezTo>
                    <a:pt x="45802" y="141394"/>
                    <a:pt x="42602" y="146284"/>
                    <a:pt x="41459" y="151403"/>
                  </a:cubicBezTo>
                  <a:cubicBezTo>
                    <a:pt x="40453" y="155608"/>
                    <a:pt x="40499" y="159950"/>
                    <a:pt x="42191" y="164109"/>
                  </a:cubicBezTo>
                  <a:close/>
                  <a:moveTo>
                    <a:pt x="22211" y="161138"/>
                  </a:moveTo>
                  <a:cubicBezTo>
                    <a:pt x="23034" y="160224"/>
                    <a:pt x="24223" y="156933"/>
                    <a:pt x="21754" y="152911"/>
                  </a:cubicBezTo>
                  <a:cubicBezTo>
                    <a:pt x="21068" y="151814"/>
                    <a:pt x="18371" y="148615"/>
                    <a:pt x="18371" y="148615"/>
                  </a:cubicBezTo>
                  <a:cubicBezTo>
                    <a:pt x="18371" y="148615"/>
                    <a:pt x="18691" y="148889"/>
                    <a:pt x="18737" y="148981"/>
                  </a:cubicBezTo>
                  <a:cubicBezTo>
                    <a:pt x="18051" y="147793"/>
                    <a:pt x="17594" y="146513"/>
                    <a:pt x="17137" y="145233"/>
                  </a:cubicBezTo>
                  <a:cubicBezTo>
                    <a:pt x="16771" y="144182"/>
                    <a:pt x="16817" y="143085"/>
                    <a:pt x="17091" y="142125"/>
                  </a:cubicBezTo>
                  <a:cubicBezTo>
                    <a:pt x="17274" y="141394"/>
                    <a:pt x="18142" y="141257"/>
                    <a:pt x="18782" y="140800"/>
                  </a:cubicBezTo>
                  <a:cubicBezTo>
                    <a:pt x="19743" y="140114"/>
                    <a:pt x="20840" y="139520"/>
                    <a:pt x="22029" y="138926"/>
                  </a:cubicBezTo>
                  <a:cubicBezTo>
                    <a:pt x="26052" y="136915"/>
                    <a:pt x="30624" y="135041"/>
                    <a:pt x="34784" y="132893"/>
                  </a:cubicBezTo>
                  <a:cubicBezTo>
                    <a:pt x="37527" y="131431"/>
                    <a:pt x="40087" y="129968"/>
                    <a:pt x="42191" y="128095"/>
                  </a:cubicBezTo>
                  <a:cubicBezTo>
                    <a:pt x="45254" y="125992"/>
                    <a:pt x="46031" y="121833"/>
                    <a:pt x="43974" y="118725"/>
                  </a:cubicBezTo>
                  <a:cubicBezTo>
                    <a:pt x="41871" y="115663"/>
                    <a:pt x="37664" y="114841"/>
                    <a:pt x="34601" y="116943"/>
                  </a:cubicBezTo>
                  <a:cubicBezTo>
                    <a:pt x="31629" y="118451"/>
                    <a:pt x="27926" y="118863"/>
                    <a:pt x="24223" y="119777"/>
                  </a:cubicBezTo>
                  <a:cubicBezTo>
                    <a:pt x="19331" y="120919"/>
                    <a:pt x="14485" y="122245"/>
                    <a:pt x="10645" y="124393"/>
                  </a:cubicBezTo>
                  <a:cubicBezTo>
                    <a:pt x="4930" y="127592"/>
                    <a:pt x="1135" y="132391"/>
                    <a:pt x="175" y="138698"/>
                  </a:cubicBezTo>
                  <a:cubicBezTo>
                    <a:pt x="-191" y="141897"/>
                    <a:pt x="-54" y="145187"/>
                    <a:pt x="1272" y="148341"/>
                  </a:cubicBezTo>
                  <a:cubicBezTo>
                    <a:pt x="2689" y="151723"/>
                    <a:pt x="4747" y="155059"/>
                    <a:pt x="7353" y="157710"/>
                  </a:cubicBezTo>
                  <a:cubicBezTo>
                    <a:pt x="7536" y="157939"/>
                    <a:pt x="9364" y="158716"/>
                    <a:pt x="10599" y="159538"/>
                  </a:cubicBezTo>
                  <a:lnTo>
                    <a:pt x="10507" y="158487"/>
                  </a:lnTo>
                  <a:cubicBezTo>
                    <a:pt x="10599" y="158898"/>
                    <a:pt x="10690" y="159310"/>
                    <a:pt x="10873" y="159721"/>
                  </a:cubicBezTo>
                  <a:lnTo>
                    <a:pt x="10599" y="159538"/>
                  </a:lnTo>
                  <a:cubicBezTo>
                    <a:pt x="10690" y="160635"/>
                    <a:pt x="10873" y="161732"/>
                    <a:pt x="11559" y="161046"/>
                  </a:cubicBezTo>
                  <a:cubicBezTo>
                    <a:pt x="11970" y="161732"/>
                    <a:pt x="12565" y="162326"/>
                    <a:pt x="13250" y="162783"/>
                  </a:cubicBezTo>
                  <a:cubicBezTo>
                    <a:pt x="16176" y="164794"/>
                    <a:pt x="20200" y="164063"/>
                    <a:pt x="22211" y="161138"/>
                  </a:cubicBezTo>
                  <a:close/>
                  <a:moveTo>
                    <a:pt x="28841" y="174849"/>
                  </a:moveTo>
                  <a:cubicBezTo>
                    <a:pt x="25457" y="173341"/>
                    <a:pt x="21480" y="174849"/>
                    <a:pt x="19971" y="178276"/>
                  </a:cubicBezTo>
                  <a:cubicBezTo>
                    <a:pt x="17365" y="182298"/>
                    <a:pt x="16588" y="189017"/>
                    <a:pt x="18005" y="196055"/>
                  </a:cubicBezTo>
                  <a:cubicBezTo>
                    <a:pt x="18782" y="199665"/>
                    <a:pt x="20428" y="203276"/>
                    <a:pt x="22714" y="206384"/>
                  </a:cubicBezTo>
                  <a:cubicBezTo>
                    <a:pt x="23903" y="208029"/>
                    <a:pt x="25275" y="209537"/>
                    <a:pt x="26920" y="210726"/>
                  </a:cubicBezTo>
                  <a:cubicBezTo>
                    <a:pt x="32910" y="215159"/>
                    <a:pt x="40545" y="217901"/>
                    <a:pt x="49780" y="214839"/>
                  </a:cubicBezTo>
                  <a:cubicBezTo>
                    <a:pt x="53300" y="214199"/>
                    <a:pt x="55632" y="210817"/>
                    <a:pt x="54992" y="207298"/>
                  </a:cubicBezTo>
                  <a:cubicBezTo>
                    <a:pt x="54352" y="203824"/>
                    <a:pt x="50969" y="201494"/>
                    <a:pt x="47494" y="202133"/>
                  </a:cubicBezTo>
                  <a:cubicBezTo>
                    <a:pt x="43379" y="202271"/>
                    <a:pt x="40956" y="199940"/>
                    <a:pt x="38853" y="197655"/>
                  </a:cubicBezTo>
                  <a:cubicBezTo>
                    <a:pt x="37802" y="196512"/>
                    <a:pt x="37024" y="195187"/>
                    <a:pt x="36247" y="193861"/>
                  </a:cubicBezTo>
                  <a:cubicBezTo>
                    <a:pt x="35333" y="192307"/>
                    <a:pt x="34373" y="190891"/>
                    <a:pt x="33824" y="189291"/>
                  </a:cubicBezTo>
                  <a:cubicBezTo>
                    <a:pt x="33275" y="187737"/>
                    <a:pt x="32544" y="186320"/>
                    <a:pt x="32498" y="184949"/>
                  </a:cubicBezTo>
                  <a:cubicBezTo>
                    <a:pt x="32498" y="184492"/>
                    <a:pt x="32178" y="184126"/>
                    <a:pt x="32270" y="183761"/>
                  </a:cubicBezTo>
                  <a:cubicBezTo>
                    <a:pt x="33778" y="180333"/>
                    <a:pt x="32270" y="176357"/>
                    <a:pt x="28841" y="174849"/>
                  </a:cubicBezTo>
                  <a:close/>
                  <a:moveTo>
                    <a:pt x="148578" y="86093"/>
                  </a:moveTo>
                  <a:cubicBezTo>
                    <a:pt x="152282" y="85042"/>
                    <a:pt x="156396" y="84494"/>
                    <a:pt x="160648" y="84128"/>
                  </a:cubicBezTo>
                  <a:cubicBezTo>
                    <a:pt x="162340" y="83991"/>
                    <a:pt x="164077" y="84083"/>
                    <a:pt x="165814" y="84128"/>
                  </a:cubicBezTo>
                  <a:cubicBezTo>
                    <a:pt x="167277" y="84174"/>
                    <a:pt x="168786" y="84128"/>
                    <a:pt x="170295" y="84494"/>
                  </a:cubicBezTo>
                  <a:cubicBezTo>
                    <a:pt x="171118" y="84677"/>
                    <a:pt x="173038" y="85271"/>
                    <a:pt x="174821" y="86231"/>
                  </a:cubicBezTo>
                  <a:cubicBezTo>
                    <a:pt x="175278" y="86459"/>
                    <a:pt x="176101" y="86642"/>
                    <a:pt x="176741" y="86870"/>
                  </a:cubicBezTo>
                  <a:cubicBezTo>
                    <a:pt x="176604" y="88196"/>
                    <a:pt x="176878" y="89613"/>
                    <a:pt x="177610" y="90847"/>
                  </a:cubicBezTo>
                  <a:cubicBezTo>
                    <a:pt x="179393" y="93909"/>
                    <a:pt x="183370" y="94960"/>
                    <a:pt x="186434" y="93132"/>
                  </a:cubicBezTo>
                  <a:cubicBezTo>
                    <a:pt x="188262" y="92446"/>
                    <a:pt x="189131" y="91029"/>
                    <a:pt x="190000" y="89932"/>
                  </a:cubicBezTo>
                  <a:cubicBezTo>
                    <a:pt x="191783" y="87693"/>
                    <a:pt x="191508" y="84905"/>
                    <a:pt x="190640" y="81706"/>
                  </a:cubicBezTo>
                  <a:cubicBezTo>
                    <a:pt x="189771" y="78598"/>
                    <a:pt x="186068" y="74850"/>
                    <a:pt x="182365" y="71788"/>
                  </a:cubicBezTo>
                  <a:cubicBezTo>
                    <a:pt x="179667" y="69549"/>
                    <a:pt x="176787" y="68224"/>
                    <a:pt x="175415" y="67629"/>
                  </a:cubicBezTo>
                  <a:cubicBezTo>
                    <a:pt x="172535" y="66578"/>
                    <a:pt x="169563" y="65984"/>
                    <a:pt x="166546" y="65893"/>
                  </a:cubicBezTo>
                  <a:cubicBezTo>
                    <a:pt x="164626" y="65847"/>
                    <a:pt x="162706" y="65984"/>
                    <a:pt x="160831" y="66350"/>
                  </a:cubicBezTo>
                  <a:cubicBezTo>
                    <a:pt x="158179" y="66852"/>
                    <a:pt x="155573" y="67538"/>
                    <a:pt x="153059" y="68543"/>
                  </a:cubicBezTo>
                  <a:cubicBezTo>
                    <a:pt x="149447" y="70052"/>
                    <a:pt x="146110" y="71880"/>
                    <a:pt x="143092" y="73799"/>
                  </a:cubicBezTo>
                  <a:cubicBezTo>
                    <a:pt x="139709" y="75307"/>
                    <a:pt x="138200" y="79284"/>
                    <a:pt x="139709" y="82666"/>
                  </a:cubicBezTo>
                  <a:cubicBezTo>
                    <a:pt x="141218" y="86093"/>
                    <a:pt x="145195" y="87602"/>
                    <a:pt x="148578" y="86093"/>
                  </a:cubicBezTo>
                  <a:close/>
                  <a:moveTo>
                    <a:pt x="802221" y="255926"/>
                  </a:moveTo>
                  <a:cubicBezTo>
                    <a:pt x="794815" y="255286"/>
                    <a:pt x="787317" y="253047"/>
                    <a:pt x="779910" y="250213"/>
                  </a:cubicBezTo>
                  <a:cubicBezTo>
                    <a:pt x="768161" y="245688"/>
                    <a:pt x="756731" y="239473"/>
                    <a:pt x="746718" y="234446"/>
                  </a:cubicBezTo>
                  <a:cubicBezTo>
                    <a:pt x="720522" y="221329"/>
                    <a:pt x="695925" y="203870"/>
                    <a:pt x="673477" y="184355"/>
                  </a:cubicBezTo>
                  <a:cubicBezTo>
                    <a:pt x="650480" y="164383"/>
                    <a:pt x="629678" y="142217"/>
                    <a:pt x="612351" y="119548"/>
                  </a:cubicBezTo>
                  <a:cubicBezTo>
                    <a:pt x="602110" y="106431"/>
                    <a:pt x="594200" y="91898"/>
                    <a:pt x="584462" y="78507"/>
                  </a:cubicBezTo>
                  <a:cubicBezTo>
                    <a:pt x="580073" y="72428"/>
                    <a:pt x="575273" y="66578"/>
                    <a:pt x="569832" y="61140"/>
                  </a:cubicBezTo>
                  <a:cubicBezTo>
                    <a:pt x="555156" y="46560"/>
                    <a:pt x="536503" y="33855"/>
                    <a:pt x="516295" y="23480"/>
                  </a:cubicBezTo>
                  <a:cubicBezTo>
                    <a:pt x="496819" y="13517"/>
                    <a:pt x="475971" y="5702"/>
                    <a:pt x="456038" y="263"/>
                  </a:cubicBezTo>
                  <a:cubicBezTo>
                    <a:pt x="452609" y="-742"/>
                    <a:pt x="448997" y="1223"/>
                    <a:pt x="448037" y="4651"/>
                  </a:cubicBezTo>
                  <a:cubicBezTo>
                    <a:pt x="447031" y="8078"/>
                    <a:pt x="448997" y="11643"/>
                    <a:pt x="452426" y="12649"/>
                  </a:cubicBezTo>
                  <a:cubicBezTo>
                    <a:pt x="471308" y="18453"/>
                    <a:pt x="491013" y="26588"/>
                    <a:pt x="509300" y="36643"/>
                  </a:cubicBezTo>
                  <a:cubicBezTo>
                    <a:pt x="527725" y="46789"/>
                    <a:pt x="544732" y="58900"/>
                    <a:pt x="557991" y="72748"/>
                  </a:cubicBezTo>
                  <a:cubicBezTo>
                    <a:pt x="562700" y="77684"/>
                    <a:pt x="566769" y="82940"/>
                    <a:pt x="570564" y="88379"/>
                  </a:cubicBezTo>
                  <a:cubicBezTo>
                    <a:pt x="580119" y="102181"/>
                    <a:pt x="587937" y="117034"/>
                    <a:pt x="598086" y="130517"/>
                  </a:cubicBezTo>
                  <a:cubicBezTo>
                    <a:pt x="616191" y="154054"/>
                    <a:pt x="637679" y="177317"/>
                    <a:pt x="661956" y="197792"/>
                  </a:cubicBezTo>
                  <a:cubicBezTo>
                    <a:pt x="685775" y="217901"/>
                    <a:pt x="712155" y="235314"/>
                    <a:pt x="739998" y="248385"/>
                  </a:cubicBezTo>
                  <a:cubicBezTo>
                    <a:pt x="750513" y="253275"/>
                    <a:pt x="762583" y="259354"/>
                    <a:pt x="775019" y="263650"/>
                  </a:cubicBezTo>
                  <a:cubicBezTo>
                    <a:pt x="783705" y="266712"/>
                    <a:pt x="792620" y="268906"/>
                    <a:pt x="801261" y="269363"/>
                  </a:cubicBezTo>
                  <a:cubicBezTo>
                    <a:pt x="804964" y="269637"/>
                    <a:pt x="808165" y="266849"/>
                    <a:pt x="808439" y="263101"/>
                  </a:cubicBezTo>
                  <a:cubicBezTo>
                    <a:pt x="808713" y="259399"/>
                    <a:pt x="805924" y="256200"/>
                    <a:pt x="802221" y="255926"/>
                  </a:cubicBezTo>
                  <a:close/>
                  <a:moveTo>
                    <a:pt x="600144" y="258805"/>
                  </a:moveTo>
                  <a:cubicBezTo>
                    <a:pt x="598864" y="258897"/>
                    <a:pt x="597492" y="259262"/>
                    <a:pt x="596166" y="259445"/>
                  </a:cubicBezTo>
                  <a:cubicBezTo>
                    <a:pt x="595983" y="257663"/>
                    <a:pt x="595115" y="255652"/>
                    <a:pt x="592280" y="254281"/>
                  </a:cubicBezTo>
                  <a:cubicBezTo>
                    <a:pt x="591869" y="254098"/>
                    <a:pt x="591046" y="253778"/>
                    <a:pt x="589857" y="253367"/>
                  </a:cubicBezTo>
                  <a:cubicBezTo>
                    <a:pt x="584965" y="251630"/>
                    <a:pt x="572484" y="247654"/>
                    <a:pt x="571707" y="247425"/>
                  </a:cubicBezTo>
                  <a:cubicBezTo>
                    <a:pt x="565352" y="245323"/>
                    <a:pt x="558997" y="243175"/>
                    <a:pt x="552688" y="240890"/>
                  </a:cubicBezTo>
                  <a:cubicBezTo>
                    <a:pt x="546378" y="238650"/>
                    <a:pt x="540161" y="236274"/>
                    <a:pt x="533943" y="233806"/>
                  </a:cubicBezTo>
                  <a:cubicBezTo>
                    <a:pt x="512318" y="225259"/>
                    <a:pt x="487355" y="213788"/>
                    <a:pt x="469479" y="197609"/>
                  </a:cubicBezTo>
                  <a:cubicBezTo>
                    <a:pt x="457958" y="187189"/>
                    <a:pt x="449409" y="174757"/>
                    <a:pt x="447763" y="159401"/>
                  </a:cubicBezTo>
                  <a:cubicBezTo>
                    <a:pt x="447351" y="155928"/>
                    <a:pt x="447397" y="152317"/>
                    <a:pt x="447854" y="148752"/>
                  </a:cubicBezTo>
                  <a:cubicBezTo>
                    <a:pt x="448311" y="145233"/>
                    <a:pt x="449180" y="141714"/>
                    <a:pt x="450460" y="138423"/>
                  </a:cubicBezTo>
                  <a:cubicBezTo>
                    <a:pt x="458827" y="116806"/>
                    <a:pt x="483378" y="116257"/>
                    <a:pt x="501940" y="123341"/>
                  </a:cubicBezTo>
                  <a:cubicBezTo>
                    <a:pt x="509529" y="126266"/>
                    <a:pt x="516295" y="130425"/>
                    <a:pt x="520822" y="135498"/>
                  </a:cubicBezTo>
                  <a:cubicBezTo>
                    <a:pt x="523748" y="138880"/>
                    <a:pt x="525805" y="142537"/>
                    <a:pt x="525805" y="146421"/>
                  </a:cubicBezTo>
                  <a:cubicBezTo>
                    <a:pt x="525805" y="152226"/>
                    <a:pt x="521690" y="157939"/>
                    <a:pt x="512912" y="163514"/>
                  </a:cubicBezTo>
                  <a:cubicBezTo>
                    <a:pt x="509758" y="165434"/>
                    <a:pt x="508752" y="169593"/>
                    <a:pt x="510672" y="172746"/>
                  </a:cubicBezTo>
                  <a:cubicBezTo>
                    <a:pt x="512592" y="175946"/>
                    <a:pt x="516753" y="176951"/>
                    <a:pt x="519953" y="175032"/>
                  </a:cubicBezTo>
                  <a:cubicBezTo>
                    <a:pt x="534629" y="166485"/>
                    <a:pt x="540115" y="156202"/>
                    <a:pt x="540481" y="146696"/>
                  </a:cubicBezTo>
                  <a:cubicBezTo>
                    <a:pt x="541029" y="131568"/>
                    <a:pt x="527131" y="116257"/>
                    <a:pt x="507974" y="108259"/>
                  </a:cubicBezTo>
                  <a:cubicBezTo>
                    <a:pt x="481320" y="97108"/>
                    <a:pt x="446574" y="100581"/>
                    <a:pt x="433636" y="131705"/>
                  </a:cubicBezTo>
                  <a:cubicBezTo>
                    <a:pt x="431761" y="136367"/>
                    <a:pt x="430481" y="141348"/>
                    <a:pt x="429795" y="146376"/>
                  </a:cubicBezTo>
                  <a:cubicBezTo>
                    <a:pt x="429109" y="151403"/>
                    <a:pt x="429064" y="156522"/>
                    <a:pt x="429612" y="161503"/>
                  </a:cubicBezTo>
                  <a:cubicBezTo>
                    <a:pt x="432035" y="181339"/>
                    <a:pt x="442688" y="197609"/>
                    <a:pt x="457867" y="210726"/>
                  </a:cubicBezTo>
                  <a:cubicBezTo>
                    <a:pt x="477571" y="227819"/>
                    <a:pt x="504911" y="239519"/>
                    <a:pt x="528548" y="248065"/>
                  </a:cubicBezTo>
                  <a:cubicBezTo>
                    <a:pt x="534994" y="250350"/>
                    <a:pt x="541486" y="252590"/>
                    <a:pt x="548024" y="254646"/>
                  </a:cubicBezTo>
                  <a:cubicBezTo>
                    <a:pt x="554562" y="256749"/>
                    <a:pt x="561146" y="258714"/>
                    <a:pt x="567729" y="260542"/>
                  </a:cubicBezTo>
                  <a:cubicBezTo>
                    <a:pt x="568141" y="260679"/>
                    <a:pt x="572210" y="261776"/>
                    <a:pt x="576553" y="263010"/>
                  </a:cubicBezTo>
                  <a:lnTo>
                    <a:pt x="576553" y="263010"/>
                  </a:lnTo>
                  <a:cubicBezTo>
                    <a:pt x="559500" y="265798"/>
                    <a:pt x="542675" y="269500"/>
                    <a:pt x="526125" y="273887"/>
                  </a:cubicBezTo>
                  <a:cubicBezTo>
                    <a:pt x="509529" y="278320"/>
                    <a:pt x="493162" y="283485"/>
                    <a:pt x="476977" y="289106"/>
                  </a:cubicBezTo>
                  <a:cubicBezTo>
                    <a:pt x="459833" y="295139"/>
                    <a:pt x="442642" y="301675"/>
                    <a:pt x="426366" y="309673"/>
                  </a:cubicBezTo>
                  <a:cubicBezTo>
                    <a:pt x="415165" y="315157"/>
                    <a:pt x="404421" y="321373"/>
                    <a:pt x="394363" y="328457"/>
                  </a:cubicBezTo>
                  <a:cubicBezTo>
                    <a:pt x="379687" y="338923"/>
                    <a:pt x="367343" y="351354"/>
                    <a:pt x="353079" y="361911"/>
                  </a:cubicBezTo>
                  <a:cubicBezTo>
                    <a:pt x="347501" y="366025"/>
                    <a:pt x="341695" y="369864"/>
                    <a:pt x="335203" y="373108"/>
                  </a:cubicBezTo>
                  <a:cubicBezTo>
                    <a:pt x="313075" y="384214"/>
                    <a:pt x="290124" y="391435"/>
                    <a:pt x="266716" y="396783"/>
                  </a:cubicBezTo>
                  <a:cubicBezTo>
                    <a:pt x="230781" y="404918"/>
                    <a:pt x="193703" y="408574"/>
                    <a:pt x="156579" y="413830"/>
                  </a:cubicBezTo>
                  <a:cubicBezTo>
                    <a:pt x="152876" y="414287"/>
                    <a:pt x="150270" y="417669"/>
                    <a:pt x="150727" y="421371"/>
                  </a:cubicBezTo>
                  <a:cubicBezTo>
                    <a:pt x="151184" y="425027"/>
                    <a:pt x="154568" y="427678"/>
                    <a:pt x="158271" y="427175"/>
                  </a:cubicBezTo>
                  <a:cubicBezTo>
                    <a:pt x="195989" y="422925"/>
                    <a:pt x="233615" y="420411"/>
                    <a:pt x="270191" y="412962"/>
                  </a:cubicBezTo>
                  <a:cubicBezTo>
                    <a:pt x="295107" y="407934"/>
                    <a:pt x="319521" y="400576"/>
                    <a:pt x="343112" y="389196"/>
                  </a:cubicBezTo>
                  <a:cubicBezTo>
                    <a:pt x="350656" y="385586"/>
                    <a:pt x="357468" y="381244"/>
                    <a:pt x="363869" y="376536"/>
                  </a:cubicBezTo>
                  <a:cubicBezTo>
                    <a:pt x="378087" y="366070"/>
                    <a:pt x="390294" y="353639"/>
                    <a:pt x="404924" y="343173"/>
                  </a:cubicBezTo>
                  <a:cubicBezTo>
                    <a:pt x="416400" y="334809"/>
                    <a:pt x="428972" y="327771"/>
                    <a:pt x="442048" y="321556"/>
                  </a:cubicBezTo>
                  <a:cubicBezTo>
                    <a:pt x="455261" y="315248"/>
                    <a:pt x="468931" y="309764"/>
                    <a:pt x="482601" y="304645"/>
                  </a:cubicBezTo>
                  <a:cubicBezTo>
                    <a:pt x="498282" y="298795"/>
                    <a:pt x="514147" y="293357"/>
                    <a:pt x="530240" y="288604"/>
                  </a:cubicBezTo>
                  <a:cubicBezTo>
                    <a:pt x="546241" y="283896"/>
                    <a:pt x="562471" y="279874"/>
                    <a:pt x="578930" y="276721"/>
                  </a:cubicBezTo>
                  <a:cubicBezTo>
                    <a:pt x="583045" y="275944"/>
                    <a:pt x="591046" y="273567"/>
                    <a:pt x="598452" y="272379"/>
                  </a:cubicBezTo>
                  <a:cubicBezTo>
                    <a:pt x="602338" y="271739"/>
                    <a:pt x="605996" y="271054"/>
                    <a:pt x="608236" y="271968"/>
                  </a:cubicBezTo>
                  <a:cubicBezTo>
                    <a:pt x="611482" y="273384"/>
                    <a:pt x="615277" y="271876"/>
                    <a:pt x="616694" y="268631"/>
                  </a:cubicBezTo>
                  <a:cubicBezTo>
                    <a:pt x="618111" y="265341"/>
                    <a:pt x="616603" y="261547"/>
                    <a:pt x="613311" y="260131"/>
                  </a:cubicBezTo>
                  <a:cubicBezTo>
                    <a:pt x="610202" y="258714"/>
                    <a:pt x="605493" y="258348"/>
                    <a:pt x="600144" y="25880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4016216" y="1268634"/>
              <a:ext cx="85168" cy="112141"/>
            </a:xfrm>
            <a:custGeom>
              <a:avLst/>
              <a:gdLst/>
              <a:ahLst/>
              <a:cxnLst/>
              <a:rect l="l" t="t" r="r" b="b"/>
              <a:pathLst>
                <a:path w="170335" h="224281" extrusionOk="0">
                  <a:moveTo>
                    <a:pt x="169900" y="135199"/>
                  </a:moveTo>
                  <a:lnTo>
                    <a:pt x="169534" y="135382"/>
                  </a:lnTo>
                  <a:cubicBezTo>
                    <a:pt x="169991" y="137667"/>
                    <a:pt x="48150" y="242098"/>
                    <a:pt x="30366" y="221623"/>
                  </a:cubicBezTo>
                  <a:cubicBezTo>
                    <a:pt x="21268" y="211111"/>
                    <a:pt x="48150" y="191825"/>
                    <a:pt x="80977" y="173544"/>
                  </a:cubicBezTo>
                  <a:cubicBezTo>
                    <a:pt x="44813" y="186752"/>
                    <a:pt x="10935" y="195024"/>
                    <a:pt x="6181" y="181862"/>
                  </a:cubicBezTo>
                  <a:cubicBezTo>
                    <a:pt x="1929" y="170070"/>
                    <a:pt x="30686" y="159513"/>
                    <a:pt x="65615" y="151286"/>
                  </a:cubicBezTo>
                  <a:cubicBezTo>
                    <a:pt x="30549" y="155399"/>
                    <a:pt x="649" y="155171"/>
                    <a:pt x="9" y="142374"/>
                  </a:cubicBezTo>
                  <a:cubicBezTo>
                    <a:pt x="-632" y="129029"/>
                    <a:pt x="34938" y="125235"/>
                    <a:pt x="74393" y="125098"/>
                  </a:cubicBezTo>
                  <a:cubicBezTo>
                    <a:pt x="35989" y="118928"/>
                    <a:pt x="2614" y="109651"/>
                    <a:pt x="7552" y="96260"/>
                  </a:cubicBezTo>
                  <a:cubicBezTo>
                    <a:pt x="12444" y="83052"/>
                    <a:pt x="48699" y="90318"/>
                    <a:pt x="86463" y="102018"/>
                  </a:cubicBezTo>
                  <a:cubicBezTo>
                    <a:pt x="50665" y="86936"/>
                    <a:pt x="20171" y="69706"/>
                    <a:pt x="29406" y="57549"/>
                  </a:cubicBezTo>
                  <a:cubicBezTo>
                    <a:pt x="36904" y="47677"/>
                    <a:pt x="61180" y="57184"/>
                    <a:pt x="88017" y="72494"/>
                  </a:cubicBezTo>
                  <a:cubicBezTo>
                    <a:pt x="65935" y="52248"/>
                    <a:pt x="51168" y="33235"/>
                    <a:pt x="62415" y="25329"/>
                  </a:cubicBezTo>
                  <a:cubicBezTo>
                    <a:pt x="74119" y="17102"/>
                    <a:pt x="96338" y="36480"/>
                    <a:pt x="117918" y="61434"/>
                  </a:cubicBezTo>
                  <a:cubicBezTo>
                    <a:pt x="101596" y="32687"/>
                    <a:pt x="91401" y="5722"/>
                    <a:pt x="106442" y="603"/>
                  </a:cubicBezTo>
                  <a:cubicBezTo>
                    <a:pt x="122947" y="-5018"/>
                    <a:pt x="138902" y="29579"/>
                    <a:pt x="150744" y="65547"/>
                  </a:cubicBezTo>
                  <a:cubicBezTo>
                    <a:pt x="158287" y="88582"/>
                    <a:pt x="173054" y="137301"/>
                    <a:pt x="169900" y="135199"/>
                  </a:cubicBezTo>
                  <a:lnTo>
                    <a:pt x="169900" y="13519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4121263" y="1340851"/>
              <a:ext cx="70742" cy="23405"/>
            </a:xfrm>
            <a:custGeom>
              <a:avLst/>
              <a:gdLst/>
              <a:ahLst/>
              <a:cxnLst/>
              <a:rect l="l" t="t" r="r" b="b"/>
              <a:pathLst>
                <a:path w="141484" h="46809" extrusionOk="0">
                  <a:moveTo>
                    <a:pt x="2324" y="6304"/>
                  </a:moveTo>
                  <a:cubicBezTo>
                    <a:pt x="633" y="5801"/>
                    <a:pt x="-373" y="4018"/>
                    <a:pt x="130" y="2282"/>
                  </a:cubicBezTo>
                  <a:cubicBezTo>
                    <a:pt x="678" y="591"/>
                    <a:pt x="2462" y="-369"/>
                    <a:pt x="4153" y="134"/>
                  </a:cubicBezTo>
                  <a:cubicBezTo>
                    <a:pt x="4153" y="134"/>
                    <a:pt x="18646" y="3973"/>
                    <a:pt x="38122" y="9366"/>
                  </a:cubicBezTo>
                  <a:cubicBezTo>
                    <a:pt x="48455" y="12245"/>
                    <a:pt x="60250" y="15536"/>
                    <a:pt x="72000" y="18963"/>
                  </a:cubicBezTo>
                  <a:cubicBezTo>
                    <a:pt x="81189" y="21705"/>
                    <a:pt x="90379" y="24539"/>
                    <a:pt x="98883" y="27236"/>
                  </a:cubicBezTo>
                  <a:cubicBezTo>
                    <a:pt x="121468" y="34319"/>
                    <a:pt x="139069" y="40215"/>
                    <a:pt x="139069" y="40215"/>
                  </a:cubicBezTo>
                  <a:cubicBezTo>
                    <a:pt x="140853" y="40718"/>
                    <a:pt x="141858" y="42637"/>
                    <a:pt x="141355" y="44420"/>
                  </a:cubicBezTo>
                  <a:cubicBezTo>
                    <a:pt x="140807" y="46202"/>
                    <a:pt x="138932" y="47208"/>
                    <a:pt x="137149" y="46659"/>
                  </a:cubicBezTo>
                  <a:cubicBezTo>
                    <a:pt x="137149" y="46659"/>
                    <a:pt x="119182" y="41952"/>
                    <a:pt x="96414" y="35508"/>
                  </a:cubicBezTo>
                  <a:cubicBezTo>
                    <a:pt x="87864" y="33085"/>
                    <a:pt x="78583" y="30480"/>
                    <a:pt x="69394" y="27692"/>
                  </a:cubicBezTo>
                  <a:cubicBezTo>
                    <a:pt x="57690" y="24173"/>
                    <a:pt x="46032" y="20426"/>
                    <a:pt x="35791" y="17181"/>
                  </a:cubicBezTo>
                  <a:cubicBezTo>
                    <a:pt x="16543" y="11057"/>
                    <a:pt x="2324" y="6304"/>
                    <a:pt x="2324" y="6304"/>
                  </a:cubicBezTo>
                  <a:lnTo>
                    <a:pt x="2324" y="6304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4084177" y="1320554"/>
              <a:ext cx="51443" cy="28658"/>
            </a:xfrm>
            <a:custGeom>
              <a:avLst/>
              <a:gdLst/>
              <a:ahLst/>
              <a:cxnLst/>
              <a:rect l="l" t="t" r="r" b="b"/>
              <a:pathLst>
                <a:path w="102886" h="57315" extrusionOk="0">
                  <a:moveTo>
                    <a:pt x="102692" y="47264"/>
                  </a:moveTo>
                  <a:cubicBezTo>
                    <a:pt x="99034" y="55948"/>
                    <a:pt x="49338" y="58324"/>
                    <a:pt x="23324" y="56953"/>
                  </a:cubicBezTo>
                  <a:cubicBezTo>
                    <a:pt x="14957" y="56542"/>
                    <a:pt x="-2416" y="53800"/>
                    <a:pt x="281" y="43791"/>
                  </a:cubicBezTo>
                  <a:cubicBezTo>
                    <a:pt x="2156" y="36707"/>
                    <a:pt x="11162" y="32731"/>
                    <a:pt x="18477" y="30217"/>
                  </a:cubicBezTo>
                  <a:cubicBezTo>
                    <a:pt x="19712" y="29760"/>
                    <a:pt x="25564" y="29166"/>
                    <a:pt x="26250" y="28252"/>
                  </a:cubicBezTo>
                  <a:cubicBezTo>
                    <a:pt x="26387" y="28069"/>
                    <a:pt x="20489" y="22493"/>
                    <a:pt x="20032" y="21808"/>
                  </a:cubicBezTo>
                  <a:cubicBezTo>
                    <a:pt x="17015" y="17649"/>
                    <a:pt x="14591" y="3938"/>
                    <a:pt x="21678" y="1104"/>
                  </a:cubicBezTo>
                  <a:cubicBezTo>
                    <a:pt x="29130" y="-1821"/>
                    <a:pt x="38777" y="1653"/>
                    <a:pt x="45086" y="4715"/>
                  </a:cubicBezTo>
                  <a:cubicBezTo>
                    <a:pt x="58619" y="11296"/>
                    <a:pt x="106304" y="38535"/>
                    <a:pt x="102692" y="47264"/>
                  </a:cubicBezTo>
                  <a:lnTo>
                    <a:pt x="102692" y="47264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4052256" y="1300805"/>
              <a:ext cx="40088" cy="54630"/>
            </a:xfrm>
            <a:custGeom>
              <a:avLst/>
              <a:gdLst/>
              <a:ahLst/>
              <a:cxnLst/>
              <a:rect l="l" t="t" r="r" b="b"/>
              <a:pathLst>
                <a:path w="80175" h="109260" extrusionOk="0">
                  <a:moveTo>
                    <a:pt x="56672" y="93023"/>
                  </a:moveTo>
                  <a:lnTo>
                    <a:pt x="56672" y="93023"/>
                  </a:lnTo>
                  <a:cubicBezTo>
                    <a:pt x="56672" y="93023"/>
                    <a:pt x="56718" y="93023"/>
                    <a:pt x="56763" y="93023"/>
                  </a:cubicBezTo>
                  <a:lnTo>
                    <a:pt x="56672" y="93023"/>
                  </a:lnTo>
                  <a:close/>
                  <a:moveTo>
                    <a:pt x="55895" y="86396"/>
                  </a:moveTo>
                  <a:cubicBezTo>
                    <a:pt x="54889" y="86487"/>
                    <a:pt x="51414" y="87538"/>
                    <a:pt x="49951" y="87904"/>
                  </a:cubicBezTo>
                  <a:lnTo>
                    <a:pt x="40122" y="90600"/>
                  </a:lnTo>
                  <a:cubicBezTo>
                    <a:pt x="36967" y="91560"/>
                    <a:pt x="33767" y="92429"/>
                    <a:pt x="30612" y="93525"/>
                  </a:cubicBezTo>
                  <a:cubicBezTo>
                    <a:pt x="28509" y="94257"/>
                    <a:pt x="26452" y="95034"/>
                    <a:pt x="24395" y="95902"/>
                  </a:cubicBezTo>
                  <a:cubicBezTo>
                    <a:pt x="19183" y="98004"/>
                    <a:pt x="14154" y="100335"/>
                    <a:pt x="9079" y="102757"/>
                  </a:cubicBezTo>
                  <a:cubicBezTo>
                    <a:pt x="7387" y="103489"/>
                    <a:pt x="6564" y="105454"/>
                    <a:pt x="7250" y="107191"/>
                  </a:cubicBezTo>
                  <a:cubicBezTo>
                    <a:pt x="7981" y="108882"/>
                    <a:pt x="9947" y="109704"/>
                    <a:pt x="11639" y="109019"/>
                  </a:cubicBezTo>
                  <a:cubicBezTo>
                    <a:pt x="15388" y="107785"/>
                    <a:pt x="19183" y="106688"/>
                    <a:pt x="22932" y="105545"/>
                  </a:cubicBezTo>
                  <a:cubicBezTo>
                    <a:pt x="25446" y="104768"/>
                    <a:pt x="27961" y="103991"/>
                    <a:pt x="30475" y="103214"/>
                  </a:cubicBezTo>
                  <a:cubicBezTo>
                    <a:pt x="32578" y="102529"/>
                    <a:pt x="34636" y="101798"/>
                    <a:pt x="36739" y="101021"/>
                  </a:cubicBezTo>
                  <a:cubicBezTo>
                    <a:pt x="38796" y="100289"/>
                    <a:pt x="40853" y="99467"/>
                    <a:pt x="42911" y="98644"/>
                  </a:cubicBezTo>
                  <a:lnTo>
                    <a:pt x="52237" y="94896"/>
                  </a:lnTo>
                  <a:cubicBezTo>
                    <a:pt x="52969" y="94622"/>
                    <a:pt x="54615" y="93525"/>
                    <a:pt x="55803" y="92977"/>
                  </a:cubicBezTo>
                  <a:cubicBezTo>
                    <a:pt x="56078" y="93023"/>
                    <a:pt x="56352" y="93023"/>
                    <a:pt x="56672" y="93023"/>
                  </a:cubicBezTo>
                  <a:lnTo>
                    <a:pt x="56169" y="92794"/>
                  </a:lnTo>
                  <a:cubicBezTo>
                    <a:pt x="56718" y="92566"/>
                    <a:pt x="57129" y="92520"/>
                    <a:pt x="57221" y="92794"/>
                  </a:cubicBezTo>
                  <a:cubicBezTo>
                    <a:pt x="57221" y="92886"/>
                    <a:pt x="57221" y="92931"/>
                    <a:pt x="57221" y="92977"/>
                  </a:cubicBezTo>
                  <a:cubicBezTo>
                    <a:pt x="57586" y="92886"/>
                    <a:pt x="57907" y="92748"/>
                    <a:pt x="58227" y="92566"/>
                  </a:cubicBezTo>
                  <a:cubicBezTo>
                    <a:pt x="61015" y="91057"/>
                    <a:pt x="59872" y="88544"/>
                    <a:pt x="59690" y="88132"/>
                  </a:cubicBezTo>
                  <a:cubicBezTo>
                    <a:pt x="59507" y="87630"/>
                    <a:pt x="58409" y="86030"/>
                    <a:pt x="55895" y="86396"/>
                  </a:cubicBezTo>
                  <a:close/>
                  <a:moveTo>
                    <a:pt x="58684" y="73736"/>
                  </a:moveTo>
                  <a:cubicBezTo>
                    <a:pt x="58318" y="73736"/>
                    <a:pt x="57952" y="73782"/>
                    <a:pt x="57586" y="73873"/>
                  </a:cubicBezTo>
                  <a:cubicBezTo>
                    <a:pt x="57632" y="73919"/>
                    <a:pt x="57632" y="74010"/>
                    <a:pt x="57678" y="74056"/>
                  </a:cubicBezTo>
                  <a:cubicBezTo>
                    <a:pt x="57769" y="74376"/>
                    <a:pt x="57266" y="74513"/>
                    <a:pt x="56489" y="74604"/>
                  </a:cubicBezTo>
                  <a:lnTo>
                    <a:pt x="56672" y="74284"/>
                  </a:lnTo>
                  <a:cubicBezTo>
                    <a:pt x="56535" y="74376"/>
                    <a:pt x="56398" y="74513"/>
                    <a:pt x="56306" y="74604"/>
                  </a:cubicBezTo>
                  <a:cubicBezTo>
                    <a:pt x="54889" y="74696"/>
                    <a:pt x="52877" y="74604"/>
                    <a:pt x="52009" y="74696"/>
                  </a:cubicBezTo>
                  <a:lnTo>
                    <a:pt x="39802" y="76341"/>
                  </a:lnTo>
                  <a:cubicBezTo>
                    <a:pt x="36053" y="76889"/>
                    <a:pt x="32304" y="77392"/>
                    <a:pt x="28555" y="78078"/>
                  </a:cubicBezTo>
                  <a:cubicBezTo>
                    <a:pt x="25126" y="78718"/>
                    <a:pt x="21697" y="79495"/>
                    <a:pt x="18268" y="80271"/>
                  </a:cubicBezTo>
                  <a:cubicBezTo>
                    <a:pt x="13148" y="81414"/>
                    <a:pt x="8073" y="82602"/>
                    <a:pt x="2952" y="83562"/>
                  </a:cubicBezTo>
                  <a:cubicBezTo>
                    <a:pt x="1078" y="83745"/>
                    <a:pt x="-202" y="85436"/>
                    <a:pt x="26" y="87310"/>
                  </a:cubicBezTo>
                  <a:cubicBezTo>
                    <a:pt x="209" y="89138"/>
                    <a:pt x="1901" y="90463"/>
                    <a:pt x="3775" y="90235"/>
                  </a:cubicBezTo>
                  <a:cubicBezTo>
                    <a:pt x="10130" y="89823"/>
                    <a:pt x="16439" y="89184"/>
                    <a:pt x="22749" y="88270"/>
                  </a:cubicBezTo>
                  <a:cubicBezTo>
                    <a:pt x="25263" y="87904"/>
                    <a:pt x="27732" y="87538"/>
                    <a:pt x="30247" y="87081"/>
                  </a:cubicBezTo>
                  <a:cubicBezTo>
                    <a:pt x="33904" y="86350"/>
                    <a:pt x="37562" y="85482"/>
                    <a:pt x="41265" y="84750"/>
                  </a:cubicBezTo>
                  <a:lnTo>
                    <a:pt x="53426" y="81871"/>
                  </a:lnTo>
                  <a:cubicBezTo>
                    <a:pt x="54935" y="81460"/>
                    <a:pt x="58729" y="80683"/>
                    <a:pt x="59690" y="80271"/>
                  </a:cubicBezTo>
                  <a:cubicBezTo>
                    <a:pt x="61381" y="79632"/>
                    <a:pt x="61930" y="78443"/>
                    <a:pt x="62021" y="77986"/>
                  </a:cubicBezTo>
                  <a:cubicBezTo>
                    <a:pt x="62295" y="76844"/>
                    <a:pt x="62250" y="75701"/>
                    <a:pt x="61198" y="74787"/>
                  </a:cubicBezTo>
                  <a:cubicBezTo>
                    <a:pt x="60970" y="74559"/>
                    <a:pt x="60330" y="73736"/>
                    <a:pt x="58684" y="73736"/>
                  </a:cubicBezTo>
                  <a:close/>
                  <a:moveTo>
                    <a:pt x="57632" y="62950"/>
                  </a:moveTo>
                  <a:lnTo>
                    <a:pt x="45380" y="60116"/>
                  </a:lnTo>
                  <a:cubicBezTo>
                    <a:pt x="42545" y="59522"/>
                    <a:pt x="39665" y="58928"/>
                    <a:pt x="36739" y="58517"/>
                  </a:cubicBezTo>
                  <a:cubicBezTo>
                    <a:pt x="34818" y="58243"/>
                    <a:pt x="32898" y="57968"/>
                    <a:pt x="30932" y="57831"/>
                  </a:cubicBezTo>
                  <a:cubicBezTo>
                    <a:pt x="23755" y="57191"/>
                    <a:pt x="16531" y="57009"/>
                    <a:pt x="9307" y="56552"/>
                  </a:cubicBezTo>
                  <a:cubicBezTo>
                    <a:pt x="7479" y="56323"/>
                    <a:pt x="5787" y="57694"/>
                    <a:pt x="5558" y="59522"/>
                  </a:cubicBezTo>
                  <a:cubicBezTo>
                    <a:pt x="5376" y="61350"/>
                    <a:pt x="6701" y="63041"/>
                    <a:pt x="8530" y="63270"/>
                  </a:cubicBezTo>
                  <a:cubicBezTo>
                    <a:pt x="14474" y="64275"/>
                    <a:pt x="20371" y="65281"/>
                    <a:pt x="26315" y="66195"/>
                  </a:cubicBezTo>
                  <a:cubicBezTo>
                    <a:pt x="29241" y="66652"/>
                    <a:pt x="32212" y="67109"/>
                    <a:pt x="35138" y="67475"/>
                  </a:cubicBezTo>
                  <a:cubicBezTo>
                    <a:pt x="38065" y="67886"/>
                    <a:pt x="40990" y="68160"/>
                    <a:pt x="43871" y="68617"/>
                  </a:cubicBezTo>
                  <a:lnTo>
                    <a:pt x="56306" y="70217"/>
                  </a:lnTo>
                  <a:cubicBezTo>
                    <a:pt x="57495" y="70354"/>
                    <a:pt x="59781" y="70263"/>
                    <a:pt x="61427" y="70263"/>
                  </a:cubicBezTo>
                  <a:cubicBezTo>
                    <a:pt x="62387" y="71039"/>
                    <a:pt x="63759" y="71177"/>
                    <a:pt x="64902" y="70537"/>
                  </a:cubicBezTo>
                  <a:cubicBezTo>
                    <a:pt x="67187" y="69486"/>
                    <a:pt x="67005" y="67703"/>
                    <a:pt x="66959" y="66881"/>
                  </a:cubicBezTo>
                  <a:cubicBezTo>
                    <a:pt x="66867" y="66012"/>
                    <a:pt x="66319" y="65052"/>
                    <a:pt x="65039" y="64275"/>
                  </a:cubicBezTo>
                  <a:cubicBezTo>
                    <a:pt x="64124" y="63727"/>
                    <a:pt x="59507" y="63407"/>
                    <a:pt x="57632" y="62950"/>
                  </a:cubicBezTo>
                  <a:close/>
                  <a:moveTo>
                    <a:pt x="58501" y="47959"/>
                  </a:moveTo>
                  <a:cubicBezTo>
                    <a:pt x="54386" y="46588"/>
                    <a:pt x="50271" y="45172"/>
                    <a:pt x="46111" y="43938"/>
                  </a:cubicBezTo>
                  <a:cubicBezTo>
                    <a:pt x="42774" y="42932"/>
                    <a:pt x="39390" y="42064"/>
                    <a:pt x="36053" y="41195"/>
                  </a:cubicBezTo>
                  <a:cubicBezTo>
                    <a:pt x="30978" y="39916"/>
                    <a:pt x="25903" y="38819"/>
                    <a:pt x="20874" y="37493"/>
                  </a:cubicBezTo>
                  <a:cubicBezTo>
                    <a:pt x="19091" y="36945"/>
                    <a:pt x="17217" y="37905"/>
                    <a:pt x="16622" y="39687"/>
                  </a:cubicBezTo>
                  <a:cubicBezTo>
                    <a:pt x="16074" y="41470"/>
                    <a:pt x="17034" y="43343"/>
                    <a:pt x="18817" y="43938"/>
                  </a:cubicBezTo>
                  <a:cubicBezTo>
                    <a:pt x="23709" y="45857"/>
                    <a:pt x="28601" y="47777"/>
                    <a:pt x="33584" y="49513"/>
                  </a:cubicBezTo>
                  <a:cubicBezTo>
                    <a:pt x="36876" y="50656"/>
                    <a:pt x="40213" y="51707"/>
                    <a:pt x="43551" y="52667"/>
                  </a:cubicBezTo>
                  <a:cubicBezTo>
                    <a:pt x="47757" y="53855"/>
                    <a:pt x="52009" y="54815"/>
                    <a:pt x="56306" y="55775"/>
                  </a:cubicBezTo>
                  <a:cubicBezTo>
                    <a:pt x="60558" y="56734"/>
                    <a:pt x="64810" y="57603"/>
                    <a:pt x="69062" y="58517"/>
                  </a:cubicBezTo>
                  <a:cubicBezTo>
                    <a:pt x="70799" y="59020"/>
                    <a:pt x="72582" y="58014"/>
                    <a:pt x="73085" y="56323"/>
                  </a:cubicBezTo>
                  <a:cubicBezTo>
                    <a:pt x="73542" y="54586"/>
                    <a:pt x="72537" y="52804"/>
                    <a:pt x="70845" y="52301"/>
                  </a:cubicBezTo>
                  <a:cubicBezTo>
                    <a:pt x="66730" y="50884"/>
                    <a:pt x="62661" y="49376"/>
                    <a:pt x="58501" y="47959"/>
                  </a:cubicBezTo>
                  <a:close/>
                  <a:moveTo>
                    <a:pt x="73725" y="41195"/>
                  </a:moveTo>
                  <a:cubicBezTo>
                    <a:pt x="69885" y="38316"/>
                    <a:pt x="60101" y="31552"/>
                    <a:pt x="59324" y="31004"/>
                  </a:cubicBezTo>
                  <a:cubicBezTo>
                    <a:pt x="56535" y="29221"/>
                    <a:pt x="53838" y="27210"/>
                    <a:pt x="51140" y="25291"/>
                  </a:cubicBezTo>
                  <a:cubicBezTo>
                    <a:pt x="48351" y="23371"/>
                    <a:pt x="45562" y="21452"/>
                    <a:pt x="42728" y="19532"/>
                  </a:cubicBezTo>
                  <a:cubicBezTo>
                    <a:pt x="38887" y="16973"/>
                    <a:pt x="35001" y="14505"/>
                    <a:pt x="31024" y="12083"/>
                  </a:cubicBezTo>
                  <a:cubicBezTo>
                    <a:pt x="29469" y="11031"/>
                    <a:pt x="27366" y="11443"/>
                    <a:pt x="26315" y="12951"/>
                  </a:cubicBezTo>
                  <a:cubicBezTo>
                    <a:pt x="25263" y="14505"/>
                    <a:pt x="25675" y="16607"/>
                    <a:pt x="27183" y="17658"/>
                  </a:cubicBezTo>
                  <a:cubicBezTo>
                    <a:pt x="32670" y="21863"/>
                    <a:pt x="37699" y="26433"/>
                    <a:pt x="43094" y="30638"/>
                  </a:cubicBezTo>
                  <a:cubicBezTo>
                    <a:pt x="44557" y="31781"/>
                    <a:pt x="46065" y="32877"/>
                    <a:pt x="47574" y="33929"/>
                  </a:cubicBezTo>
                  <a:cubicBezTo>
                    <a:pt x="49906" y="35528"/>
                    <a:pt x="52329" y="36991"/>
                    <a:pt x="54798" y="38407"/>
                  </a:cubicBezTo>
                  <a:cubicBezTo>
                    <a:pt x="55621" y="38865"/>
                    <a:pt x="65953" y="44440"/>
                    <a:pt x="70022" y="46817"/>
                  </a:cubicBezTo>
                  <a:cubicBezTo>
                    <a:pt x="70296" y="46954"/>
                    <a:pt x="70571" y="47045"/>
                    <a:pt x="70799" y="47183"/>
                  </a:cubicBezTo>
                  <a:cubicBezTo>
                    <a:pt x="70754" y="47000"/>
                    <a:pt x="70708" y="46863"/>
                    <a:pt x="70662" y="46771"/>
                  </a:cubicBezTo>
                  <a:cubicBezTo>
                    <a:pt x="70754" y="46954"/>
                    <a:pt x="70845" y="47091"/>
                    <a:pt x="70982" y="47228"/>
                  </a:cubicBezTo>
                  <a:lnTo>
                    <a:pt x="70799" y="47183"/>
                  </a:lnTo>
                  <a:cubicBezTo>
                    <a:pt x="70936" y="47457"/>
                    <a:pt x="71074" y="47777"/>
                    <a:pt x="71256" y="47502"/>
                  </a:cubicBezTo>
                  <a:cubicBezTo>
                    <a:pt x="72445" y="48599"/>
                    <a:pt x="74274" y="48645"/>
                    <a:pt x="75554" y="47594"/>
                  </a:cubicBezTo>
                  <a:cubicBezTo>
                    <a:pt x="75920" y="47274"/>
                    <a:pt x="77840" y="44760"/>
                    <a:pt x="75325" y="42475"/>
                  </a:cubicBezTo>
                  <a:cubicBezTo>
                    <a:pt x="75097" y="42247"/>
                    <a:pt x="74502" y="41790"/>
                    <a:pt x="73725" y="41195"/>
                  </a:cubicBezTo>
                  <a:close/>
                  <a:moveTo>
                    <a:pt x="79257" y="36899"/>
                  </a:moveTo>
                  <a:lnTo>
                    <a:pt x="79166" y="36991"/>
                  </a:lnTo>
                  <a:cubicBezTo>
                    <a:pt x="78937" y="37174"/>
                    <a:pt x="78571" y="36717"/>
                    <a:pt x="78251" y="36077"/>
                  </a:cubicBezTo>
                  <a:lnTo>
                    <a:pt x="78297" y="36077"/>
                  </a:lnTo>
                  <a:lnTo>
                    <a:pt x="78251" y="36031"/>
                  </a:lnTo>
                  <a:cubicBezTo>
                    <a:pt x="77703" y="34980"/>
                    <a:pt x="77108" y="33380"/>
                    <a:pt x="76651" y="32740"/>
                  </a:cubicBezTo>
                  <a:lnTo>
                    <a:pt x="70708" y="24742"/>
                  </a:lnTo>
                  <a:cubicBezTo>
                    <a:pt x="69428" y="23143"/>
                    <a:pt x="68148" y="21497"/>
                    <a:pt x="66822" y="19898"/>
                  </a:cubicBezTo>
                  <a:cubicBezTo>
                    <a:pt x="65496" y="18298"/>
                    <a:pt x="64124" y="16790"/>
                    <a:pt x="62753" y="15282"/>
                  </a:cubicBezTo>
                  <a:cubicBezTo>
                    <a:pt x="60055" y="12265"/>
                    <a:pt x="57266" y="9386"/>
                    <a:pt x="54798" y="6324"/>
                  </a:cubicBezTo>
                  <a:cubicBezTo>
                    <a:pt x="53517" y="4816"/>
                    <a:pt x="52283" y="3262"/>
                    <a:pt x="51186" y="1662"/>
                  </a:cubicBezTo>
                  <a:cubicBezTo>
                    <a:pt x="50226" y="63"/>
                    <a:pt x="48168" y="-486"/>
                    <a:pt x="46568" y="474"/>
                  </a:cubicBezTo>
                  <a:cubicBezTo>
                    <a:pt x="44968" y="1434"/>
                    <a:pt x="44419" y="3490"/>
                    <a:pt x="45380" y="5090"/>
                  </a:cubicBezTo>
                  <a:cubicBezTo>
                    <a:pt x="47711" y="9797"/>
                    <a:pt x="50637" y="14322"/>
                    <a:pt x="53975" y="18709"/>
                  </a:cubicBezTo>
                  <a:cubicBezTo>
                    <a:pt x="55209" y="20355"/>
                    <a:pt x="56535" y="22000"/>
                    <a:pt x="57907" y="23554"/>
                  </a:cubicBezTo>
                  <a:cubicBezTo>
                    <a:pt x="59964" y="25885"/>
                    <a:pt x="62158" y="28033"/>
                    <a:pt x="64216" y="30318"/>
                  </a:cubicBezTo>
                  <a:lnTo>
                    <a:pt x="70982" y="37356"/>
                  </a:lnTo>
                  <a:cubicBezTo>
                    <a:pt x="71805" y="38225"/>
                    <a:pt x="73542" y="40510"/>
                    <a:pt x="74137" y="41104"/>
                  </a:cubicBezTo>
                  <a:cubicBezTo>
                    <a:pt x="75508" y="42567"/>
                    <a:pt x="76926" y="42475"/>
                    <a:pt x="77291" y="42384"/>
                  </a:cubicBezTo>
                  <a:cubicBezTo>
                    <a:pt x="77749" y="42292"/>
                    <a:pt x="81452" y="41013"/>
                    <a:pt x="79714" y="37631"/>
                  </a:cubicBezTo>
                  <a:cubicBezTo>
                    <a:pt x="79577" y="37356"/>
                    <a:pt x="79440" y="37128"/>
                    <a:pt x="79257" y="3689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4325939" y="1117778"/>
              <a:ext cx="289743" cy="375581"/>
            </a:xfrm>
            <a:custGeom>
              <a:avLst/>
              <a:gdLst/>
              <a:ahLst/>
              <a:cxnLst/>
              <a:rect l="l" t="t" r="r" b="b"/>
              <a:pathLst>
                <a:path w="579487" h="751162" extrusionOk="0">
                  <a:moveTo>
                    <a:pt x="579448" y="692893"/>
                  </a:moveTo>
                  <a:cubicBezTo>
                    <a:pt x="565550" y="709803"/>
                    <a:pt x="484627" y="725982"/>
                    <a:pt x="464237" y="733066"/>
                  </a:cubicBezTo>
                  <a:cubicBezTo>
                    <a:pt x="365027" y="767663"/>
                    <a:pt x="248306" y="748514"/>
                    <a:pt x="154034" y="710443"/>
                  </a:cubicBezTo>
                  <a:cubicBezTo>
                    <a:pt x="143747" y="706330"/>
                    <a:pt x="133689" y="701851"/>
                    <a:pt x="123860" y="696961"/>
                  </a:cubicBezTo>
                  <a:cubicBezTo>
                    <a:pt x="97526" y="683890"/>
                    <a:pt x="17838" y="639786"/>
                    <a:pt x="52630" y="604046"/>
                  </a:cubicBezTo>
                  <a:cubicBezTo>
                    <a:pt x="76358" y="579687"/>
                    <a:pt x="124774" y="578133"/>
                    <a:pt x="157509" y="578864"/>
                  </a:cubicBezTo>
                  <a:cubicBezTo>
                    <a:pt x="159429" y="578910"/>
                    <a:pt x="161349" y="579001"/>
                    <a:pt x="163269" y="579047"/>
                  </a:cubicBezTo>
                  <a:cubicBezTo>
                    <a:pt x="142559" y="569358"/>
                    <a:pt x="122214" y="559257"/>
                    <a:pt x="102326" y="548883"/>
                  </a:cubicBezTo>
                  <a:cubicBezTo>
                    <a:pt x="66437" y="530190"/>
                    <a:pt x="25381" y="507933"/>
                    <a:pt x="6591" y="473016"/>
                  </a:cubicBezTo>
                  <a:cubicBezTo>
                    <a:pt x="-7719" y="446371"/>
                    <a:pt x="1059" y="421234"/>
                    <a:pt x="35028" y="415567"/>
                  </a:cubicBezTo>
                  <a:cubicBezTo>
                    <a:pt x="78598" y="408255"/>
                    <a:pt x="127563" y="422377"/>
                    <a:pt x="168344" y="435037"/>
                  </a:cubicBezTo>
                  <a:cubicBezTo>
                    <a:pt x="171499" y="436042"/>
                    <a:pt x="174653" y="437047"/>
                    <a:pt x="177808" y="438053"/>
                  </a:cubicBezTo>
                  <a:cubicBezTo>
                    <a:pt x="162904" y="424799"/>
                    <a:pt x="148274" y="410997"/>
                    <a:pt x="134101" y="396555"/>
                  </a:cubicBezTo>
                  <a:cubicBezTo>
                    <a:pt x="105526" y="367533"/>
                    <a:pt x="74895" y="335313"/>
                    <a:pt x="60082" y="298247"/>
                  </a:cubicBezTo>
                  <a:cubicBezTo>
                    <a:pt x="54093" y="283120"/>
                    <a:pt x="50618" y="263010"/>
                    <a:pt x="63556" y="249802"/>
                  </a:cubicBezTo>
                  <a:cubicBezTo>
                    <a:pt x="94874" y="217901"/>
                    <a:pt x="163361" y="257480"/>
                    <a:pt x="191249" y="273933"/>
                  </a:cubicBezTo>
                  <a:cubicBezTo>
                    <a:pt x="208439" y="284079"/>
                    <a:pt x="225081" y="295139"/>
                    <a:pt x="241266" y="306931"/>
                  </a:cubicBezTo>
                  <a:cubicBezTo>
                    <a:pt x="225447" y="280652"/>
                    <a:pt x="212051" y="253595"/>
                    <a:pt x="202222" y="225945"/>
                  </a:cubicBezTo>
                  <a:cubicBezTo>
                    <a:pt x="197787" y="213377"/>
                    <a:pt x="194221" y="200534"/>
                    <a:pt x="192575" y="187417"/>
                  </a:cubicBezTo>
                  <a:cubicBezTo>
                    <a:pt x="181328" y="96423"/>
                    <a:pt x="261519" y="145051"/>
                    <a:pt x="309113" y="185361"/>
                  </a:cubicBezTo>
                  <a:cubicBezTo>
                    <a:pt x="308930" y="185041"/>
                    <a:pt x="308747" y="184767"/>
                    <a:pt x="308564" y="184492"/>
                  </a:cubicBezTo>
                  <a:cubicBezTo>
                    <a:pt x="257405" y="102867"/>
                    <a:pt x="259553" y="-45074"/>
                    <a:pt x="361323" y="13289"/>
                  </a:cubicBezTo>
                  <a:cubicBezTo>
                    <a:pt x="587769" y="143131"/>
                    <a:pt x="579448" y="692893"/>
                    <a:pt x="579448" y="692893"/>
                  </a:cubicBezTo>
                  <a:lnTo>
                    <a:pt x="579448" y="692893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4387800" y="1198207"/>
              <a:ext cx="229293" cy="277068"/>
            </a:xfrm>
            <a:custGeom>
              <a:avLst/>
              <a:gdLst/>
              <a:ahLst/>
              <a:cxnLst/>
              <a:rect l="l" t="t" r="r" b="b"/>
              <a:pathLst>
                <a:path w="458587" h="554136" extrusionOk="0">
                  <a:moveTo>
                    <a:pt x="455817" y="537384"/>
                  </a:moveTo>
                  <a:cubicBezTo>
                    <a:pt x="455863" y="536333"/>
                    <a:pt x="456457" y="535327"/>
                    <a:pt x="456137" y="534276"/>
                  </a:cubicBezTo>
                  <a:cubicBezTo>
                    <a:pt x="435747" y="464030"/>
                    <a:pt x="410876" y="391317"/>
                    <a:pt x="380107" y="320751"/>
                  </a:cubicBezTo>
                  <a:cubicBezTo>
                    <a:pt x="368037" y="292964"/>
                    <a:pt x="354962" y="265542"/>
                    <a:pt x="340972" y="238760"/>
                  </a:cubicBezTo>
                  <a:cubicBezTo>
                    <a:pt x="319712" y="197947"/>
                    <a:pt x="296213" y="158643"/>
                    <a:pt x="271250" y="121440"/>
                  </a:cubicBezTo>
                  <a:cubicBezTo>
                    <a:pt x="260598" y="105764"/>
                    <a:pt x="249762" y="90271"/>
                    <a:pt x="238561" y="74915"/>
                  </a:cubicBezTo>
                  <a:cubicBezTo>
                    <a:pt x="227406" y="59604"/>
                    <a:pt x="215976" y="44522"/>
                    <a:pt x="204226" y="29577"/>
                  </a:cubicBezTo>
                  <a:cubicBezTo>
                    <a:pt x="201392" y="26012"/>
                    <a:pt x="195860" y="16232"/>
                    <a:pt x="190099" y="9651"/>
                  </a:cubicBezTo>
                  <a:cubicBezTo>
                    <a:pt x="185802" y="4715"/>
                    <a:pt x="181093" y="1333"/>
                    <a:pt x="177069" y="327"/>
                  </a:cubicBezTo>
                  <a:cubicBezTo>
                    <a:pt x="171903" y="-1044"/>
                    <a:pt x="166600" y="2018"/>
                    <a:pt x="165228" y="7183"/>
                  </a:cubicBezTo>
                  <a:cubicBezTo>
                    <a:pt x="163857" y="12210"/>
                    <a:pt x="166737" y="17374"/>
                    <a:pt x="171674" y="18928"/>
                  </a:cubicBezTo>
                  <a:cubicBezTo>
                    <a:pt x="171949" y="18380"/>
                    <a:pt x="172726" y="19842"/>
                    <a:pt x="173275" y="20437"/>
                  </a:cubicBezTo>
                  <a:cubicBezTo>
                    <a:pt x="175058" y="22265"/>
                    <a:pt x="176795" y="24687"/>
                    <a:pt x="178441" y="27155"/>
                  </a:cubicBezTo>
                  <a:cubicBezTo>
                    <a:pt x="182373" y="33051"/>
                    <a:pt x="185802" y="39312"/>
                    <a:pt x="187813" y="42054"/>
                  </a:cubicBezTo>
                  <a:cubicBezTo>
                    <a:pt x="198923" y="57136"/>
                    <a:pt x="209667" y="72447"/>
                    <a:pt x="220136" y="87849"/>
                  </a:cubicBezTo>
                  <a:cubicBezTo>
                    <a:pt x="230652" y="103342"/>
                    <a:pt x="240893" y="118972"/>
                    <a:pt x="250905" y="134740"/>
                  </a:cubicBezTo>
                  <a:cubicBezTo>
                    <a:pt x="274588" y="171759"/>
                    <a:pt x="296304" y="211018"/>
                    <a:pt x="316786" y="251191"/>
                  </a:cubicBezTo>
                  <a:cubicBezTo>
                    <a:pt x="330319" y="277653"/>
                    <a:pt x="343212" y="304572"/>
                    <a:pt x="355556" y="331720"/>
                  </a:cubicBezTo>
                  <a:cubicBezTo>
                    <a:pt x="383261" y="392459"/>
                    <a:pt x="407218" y="454250"/>
                    <a:pt x="427837" y="514989"/>
                  </a:cubicBezTo>
                  <a:cubicBezTo>
                    <a:pt x="418236" y="507677"/>
                    <a:pt x="408590" y="499862"/>
                    <a:pt x="399217" y="491635"/>
                  </a:cubicBezTo>
                  <a:cubicBezTo>
                    <a:pt x="381798" y="476233"/>
                    <a:pt x="365477" y="459917"/>
                    <a:pt x="352721" y="445155"/>
                  </a:cubicBezTo>
                  <a:cubicBezTo>
                    <a:pt x="330273" y="419516"/>
                    <a:pt x="308831" y="393328"/>
                    <a:pt x="287663" y="366957"/>
                  </a:cubicBezTo>
                  <a:cubicBezTo>
                    <a:pt x="274862" y="351052"/>
                    <a:pt x="262198" y="335102"/>
                    <a:pt x="249625" y="319106"/>
                  </a:cubicBezTo>
                  <a:cubicBezTo>
                    <a:pt x="230652" y="295066"/>
                    <a:pt x="211816" y="270935"/>
                    <a:pt x="193208" y="246621"/>
                  </a:cubicBezTo>
                  <a:cubicBezTo>
                    <a:pt x="178532" y="227609"/>
                    <a:pt x="163948" y="208596"/>
                    <a:pt x="148998" y="189766"/>
                  </a:cubicBezTo>
                  <a:cubicBezTo>
                    <a:pt x="139031" y="177198"/>
                    <a:pt x="128927" y="164721"/>
                    <a:pt x="118595" y="152381"/>
                  </a:cubicBezTo>
                  <a:lnTo>
                    <a:pt x="95918" y="125919"/>
                  </a:lnTo>
                  <a:cubicBezTo>
                    <a:pt x="93221" y="122903"/>
                    <a:pt x="88558" y="116276"/>
                    <a:pt x="85083" y="112528"/>
                  </a:cubicBezTo>
                  <a:cubicBezTo>
                    <a:pt x="82065" y="109283"/>
                    <a:pt x="79048" y="107547"/>
                    <a:pt x="77174" y="107044"/>
                  </a:cubicBezTo>
                  <a:cubicBezTo>
                    <a:pt x="73973" y="106221"/>
                    <a:pt x="71230" y="106678"/>
                    <a:pt x="68990" y="108049"/>
                  </a:cubicBezTo>
                  <a:cubicBezTo>
                    <a:pt x="66841" y="109329"/>
                    <a:pt x="63869" y="111751"/>
                    <a:pt x="63595" y="117281"/>
                  </a:cubicBezTo>
                  <a:cubicBezTo>
                    <a:pt x="63229" y="122629"/>
                    <a:pt x="67298" y="127245"/>
                    <a:pt x="72602" y="127610"/>
                  </a:cubicBezTo>
                  <a:cubicBezTo>
                    <a:pt x="73150" y="127656"/>
                    <a:pt x="73653" y="127656"/>
                    <a:pt x="74156" y="127610"/>
                  </a:cubicBezTo>
                  <a:cubicBezTo>
                    <a:pt x="76488" y="131266"/>
                    <a:pt x="78911" y="137116"/>
                    <a:pt x="80557" y="139127"/>
                  </a:cubicBezTo>
                  <a:lnTo>
                    <a:pt x="101862" y="165955"/>
                  </a:lnTo>
                  <a:cubicBezTo>
                    <a:pt x="111600" y="178478"/>
                    <a:pt x="121155" y="191137"/>
                    <a:pt x="130619" y="203889"/>
                  </a:cubicBezTo>
                  <a:cubicBezTo>
                    <a:pt x="144883" y="223084"/>
                    <a:pt x="158919" y="242462"/>
                    <a:pt x="172955" y="261749"/>
                  </a:cubicBezTo>
                  <a:cubicBezTo>
                    <a:pt x="198329" y="296254"/>
                    <a:pt x="223611" y="330669"/>
                    <a:pt x="250311" y="364124"/>
                  </a:cubicBezTo>
                  <a:cubicBezTo>
                    <a:pt x="276965" y="397532"/>
                    <a:pt x="304991" y="429982"/>
                    <a:pt x="334068" y="461837"/>
                  </a:cubicBezTo>
                  <a:cubicBezTo>
                    <a:pt x="339508" y="467687"/>
                    <a:pt x="345909" y="473902"/>
                    <a:pt x="352310" y="480118"/>
                  </a:cubicBezTo>
                  <a:lnTo>
                    <a:pt x="314637" y="455804"/>
                  </a:lnTo>
                  <a:cubicBezTo>
                    <a:pt x="288120" y="438894"/>
                    <a:pt x="260964" y="421115"/>
                    <a:pt x="233623" y="403154"/>
                  </a:cubicBezTo>
                  <a:cubicBezTo>
                    <a:pt x="206924" y="385604"/>
                    <a:pt x="180132" y="367688"/>
                    <a:pt x="154347" y="348904"/>
                  </a:cubicBezTo>
                  <a:cubicBezTo>
                    <a:pt x="119281" y="323311"/>
                    <a:pt x="85860" y="296483"/>
                    <a:pt x="57057" y="267050"/>
                  </a:cubicBezTo>
                  <a:cubicBezTo>
                    <a:pt x="53262" y="262983"/>
                    <a:pt x="46862" y="262754"/>
                    <a:pt x="42793" y="266593"/>
                  </a:cubicBezTo>
                  <a:cubicBezTo>
                    <a:pt x="38724" y="270387"/>
                    <a:pt x="38495" y="276785"/>
                    <a:pt x="42290" y="280853"/>
                  </a:cubicBezTo>
                  <a:cubicBezTo>
                    <a:pt x="70681" y="312433"/>
                    <a:pt x="103508" y="342049"/>
                    <a:pt x="138894" y="369471"/>
                  </a:cubicBezTo>
                  <a:cubicBezTo>
                    <a:pt x="164542" y="389352"/>
                    <a:pt x="191379" y="408227"/>
                    <a:pt x="218673" y="426005"/>
                  </a:cubicBezTo>
                  <a:cubicBezTo>
                    <a:pt x="246288" y="443967"/>
                    <a:pt x="274405" y="460603"/>
                    <a:pt x="301516" y="476964"/>
                  </a:cubicBezTo>
                  <a:lnTo>
                    <a:pt x="353910" y="507768"/>
                  </a:lnTo>
                  <a:cubicBezTo>
                    <a:pt x="351898" y="507220"/>
                    <a:pt x="349841" y="506763"/>
                    <a:pt x="347829" y="506214"/>
                  </a:cubicBezTo>
                  <a:cubicBezTo>
                    <a:pt x="331005" y="501690"/>
                    <a:pt x="314272" y="497028"/>
                    <a:pt x="297630" y="492138"/>
                  </a:cubicBezTo>
                  <a:cubicBezTo>
                    <a:pt x="278382" y="486516"/>
                    <a:pt x="259409" y="480392"/>
                    <a:pt x="240573" y="474222"/>
                  </a:cubicBezTo>
                  <a:cubicBezTo>
                    <a:pt x="221508" y="467961"/>
                    <a:pt x="202626" y="461425"/>
                    <a:pt x="183836" y="454935"/>
                  </a:cubicBezTo>
                  <a:cubicBezTo>
                    <a:pt x="126870" y="435146"/>
                    <a:pt x="70681" y="414305"/>
                    <a:pt x="13761" y="393511"/>
                  </a:cubicBezTo>
                  <a:cubicBezTo>
                    <a:pt x="8550" y="391500"/>
                    <a:pt x="2697" y="394105"/>
                    <a:pt x="686" y="399315"/>
                  </a:cubicBezTo>
                  <a:cubicBezTo>
                    <a:pt x="-1326" y="404479"/>
                    <a:pt x="1235" y="410375"/>
                    <a:pt x="6446" y="412386"/>
                  </a:cubicBezTo>
                  <a:cubicBezTo>
                    <a:pt x="62772" y="435375"/>
                    <a:pt x="117955" y="459369"/>
                    <a:pt x="174692" y="480346"/>
                  </a:cubicBezTo>
                  <a:cubicBezTo>
                    <a:pt x="193665" y="487339"/>
                    <a:pt x="212821" y="493920"/>
                    <a:pt x="232206" y="500090"/>
                  </a:cubicBezTo>
                  <a:cubicBezTo>
                    <a:pt x="251454" y="506214"/>
                    <a:pt x="270976" y="511744"/>
                    <a:pt x="290726" y="517000"/>
                  </a:cubicBezTo>
                  <a:cubicBezTo>
                    <a:pt x="307734" y="521433"/>
                    <a:pt x="324833" y="525684"/>
                    <a:pt x="342069" y="529614"/>
                  </a:cubicBezTo>
                  <a:cubicBezTo>
                    <a:pt x="359213" y="533499"/>
                    <a:pt x="376495" y="537110"/>
                    <a:pt x="393777" y="540446"/>
                  </a:cubicBezTo>
                  <a:lnTo>
                    <a:pt x="428066" y="547210"/>
                  </a:lnTo>
                  <a:cubicBezTo>
                    <a:pt x="432775" y="548215"/>
                    <a:pt x="443245" y="553334"/>
                    <a:pt x="446216" y="553883"/>
                  </a:cubicBezTo>
                  <a:cubicBezTo>
                    <a:pt x="454491" y="555391"/>
                    <a:pt x="457646" y="549815"/>
                    <a:pt x="458378" y="546616"/>
                  </a:cubicBezTo>
                  <a:cubicBezTo>
                    <a:pt x="458652" y="545199"/>
                    <a:pt x="459201" y="541451"/>
                    <a:pt x="455817" y="537384"/>
                  </a:cubicBezTo>
                  <a:close/>
                  <a:moveTo>
                    <a:pt x="69721" y="124868"/>
                  </a:moveTo>
                  <a:cubicBezTo>
                    <a:pt x="70727" y="123817"/>
                    <a:pt x="71916" y="124594"/>
                    <a:pt x="73196" y="126239"/>
                  </a:cubicBezTo>
                  <a:cubicBezTo>
                    <a:pt x="70910" y="126422"/>
                    <a:pt x="68304" y="126331"/>
                    <a:pt x="69721" y="124868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4136852" y="1540211"/>
              <a:ext cx="403397" cy="140158"/>
            </a:xfrm>
            <a:custGeom>
              <a:avLst/>
              <a:gdLst/>
              <a:ahLst/>
              <a:cxnLst/>
              <a:rect l="l" t="t" r="r" b="b"/>
              <a:pathLst>
                <a:path w="806795" h="280316" extrusionOk="0">
                  <a:moveTo>
                    <a:pt x="806796" y="87374"/>
                  </a:moveTo>
                  <a:cubicBezTo>
                    <a:pt x="805196" y="144594"/>
                    <a:pt x="787091" y="206476"/>
                    <a:pt x="739772" y="247015"/>
                  </a:cubicBezTo>
                  <a:cubicBezTo>
                    <a:pt x="724411" y="260223"/>
                    <a:pt x="688247" y="285405"/>
                    <a:pt x="665388" y="272014"/>
                  </a:cubicBezTo>
                  <a:cubicBezTo>
                    <a:pt x="649523" y="262737"/>
                    <a:pt x="656472" y="238560"/>
                    <a:pt x="661776" y="225991"/>
                  </a:cubicBezTo>
                  <a:cubicBezTo>
                    <a:pt x="677914" y="187647"/>
                    <a:pt x="716273" y="159311"/>
                    <a:pt x="748596" y="132163"/>
                  </a:cubicBezTo>
                  <a:cubicBezTo>
                    <a:pt x="759706" y="122840"/>
                    <a:pt x="770907" y="113608"/>
                    <a:pt x="781925" y="104193"/>
                  </a:cubicBezTo>
                  <a:cubicBezTo>
                    <a:pt x="786222" y="100491"/>
                    <a:pt x="790383" y="96697"/>
                    <a:pt x="794635" y="92950"/>
                  </a:cubicBezTo>
                  <a:cubicBezTo>
                    <a:pt x="794726" y="92858"/>
                    <a:pt x="795321" y="92356"/>
                    <a:pt x="795595" y="92127"/>
                  </a:cubicBezTo>
                  <a:cubicBezTo>
                    <a:pt x="739955" y="85500"/>
                    <a:pt x="684361" y="81935"/>
                    <a:pt x="632470" y="60135"/>
                  </a:cubicBezTo>
                  <a:cubicBezTo>
                    <a:pt x="615737" y="53097"/>
                    <a:pt x="579162" y="36095"/>
                    <a:pt x="587711" y="14112"/>
                  </a:cubicBezTo>
                  <a:cubicBezTo>
                    <a:pt x="593472" y="-650"/>
                    <a:pt x="618937" y="1544"/>
                    <a:pt x="631921" y="2824"/>
                  </a:cubicBezTo>
                  <a:cubicBezTo>
                    <a:pt x="678509" y="7257"/>
                    <a:pt x="726422" y="21196"/>
                    <a:pt x="764963" y="45464"/>
                  </a:cubicBezTo>
                  <a:cubicBezTo>
                    <a:pt x="776622" y="52823"/>
                    <a:pt x="787000" y="62603"/>
                    <a:pt x="795275" y="73023"/>
                  </a:cubicBezTo>
                  <a:cubicBezTo>
                    <a:pt x="797927" y="76360"/>
                    <a:pt x="801676" y="80382"/>
                    <a:pt x="802910" y="84403"/>
                  </a:cubicBezTo>
                  <a:cubicBezTo>
                    <a:pt x="803138" y="85180"/>
                    <a:pt x="803001" y="86689"/>
                    <a:pt x="802818" y="87923"/>
                  </a:cubicBezTo>
                  <a:lnTo>
                    <a:pt x="806796" y="87374"/>
                  </a:lnTo>
                  <a:close/>
                  <a:moveTo>
                    <a:pt x="598364" y="104101"/>
                  </a:moveTo>
                  <a:cubicBezTo>
                    <a:pt x="592329" y="103873"/>
                    <a:pt x="586248" y="104558"/>
                    <a:pt x="580305" y="105427"/>
                  </a:cubicBezTo>
                  <a:cubicBezTo>
                    <a:pt x="562474" y="108078"/>
                    <a:pt x="545284" y="113242"/>
                    <a:pt x="528597" y="119366"/>
                  </a:cubicBezTo>
                  <a:cubicBezTo>
                    <a:pt x="484295" y="135728"/>
                    <a:pt x="435742" y="160545"/>
                    <a:pt x="412014" y="199712"/>
                  </a:cubicBezTo>
                  <a:cubicBezTo>
                    <a:pt x="404424" y="212143"/>
                    <a:pt x="394137" y="232984"/>
                    <a:pt x="405064" y="246329"/>
                  </a:cubicBezTo>
                  <a:cubicBezTo>
                    <a:pt x="421477" y="266347"/>
                    <a:pt x="463539" y="250488"/>
                    <a:pt x="481735" y="241942"/>
                  </a:cubicBezTo>
                  <a:cubicBezTo>
                    <a:pt x="541078" y="213880"/>
                    <a:pt x="588763" y="157483"/>
                    <a:pt x="618709" y="104284"/>
                  </a:cubicBezTo>
                  <a:lnTo>
                    <a:pt x="606502" y="105518"/>
                  </a:lnTo>
                  <a:cubicBezTo>
                    <a:pt x="607370" y="107895"/>
                    <a:pt x="601152" y="104238"/>
                    <a:pt x="598364" y="104101"/>
                  </a:cubicBezTo>
                  <a:close/>
                  <a:moveTo>
                    <a:pt x="534677" y="99074"/>
                  </a:moveTo>
                  <a:lnTo>
                    <a:pt x="542952" y="96378"/>
                  </a:lnTo>
                  <a:cubicBezTo>
                    <a:pt x="542632" y="95372"/>
                    <a:pt x="541947" y="92036"/>
                    <a:pt x="541352" y="90756"/>
                  </a:cubicBezTo>
                  <a:cubicBezTo>
                    <a:pt x="539706" y="87374"/>
                    <a:pt x="537603" y="84175"/>
                    <a:pt x="535272" y="81158"/>
                  </a:cubicBezTo>
                  <a:cubicBezTo>
                    <a:pt x="528094" y="71881"/>
                    <a:pt x="519087" y="63700"/>
                    <a:pt x="509943" y="55976"/>
                  </a:cubicBezTo>
                  <a:cubicBezTo>
                    <a:pt x="483381" y="33582"/>
                    <a:pt x="450783" y="11873"/>
                    <a:pt x="415260" y="2824"/>
                  </a:cubicBezTo>
                  <a:cubicBezTo>
                    <a:pt x="404333" y="36"/>
                    <a:pt x="384171" y="-3529"/>
                    <a:pt x="377084" y="7759"/>
                  </a:cubicBezTo>
                  <a:cubicBezTo>
                    <a:pt x="367438" y="23161"/>
                    <a:pt x="391120" y="42311"/>
                    <a:pt x="402595" y="50309"/>
                  </a:cubicBezTo>
                  <a:cubicBezTo>
                    <a:pt x="441411" y="77457"/>
                    <a:pt x="490101" y="83489"/>
                    <a:pt x="534677" y="99074"/>
                  </a:cubicBezTo>
                  <a:close/>
                  <a:moveTo>
                    <a:pt x="188402" y="110408"/>
                  </a:moveTo>
                  <a:cubicBezTo>
                    <a:pt x="225572" y="124942"/>
                    <a:pt x="272342" y="122428"/>
                    <a:pt x="312301" y="122063"/>
                  </a:cubicBezTo>
                  <a:lnTo>
                    <a:pt x="312758" y="111917"/>
                  </a:lnTo>
                  <a:cubicBezTo>
                    <a:pt x="315272" y="109951"/>
                    <a:pt x="308140" y="104970"/>
                    <a:pt x="307134" y="104238"/>
                  </a:cubicBezTo>
                  <a:cubicBezTo>
                    <a:pt x="299499" y="98434"/>
                    <a:pt x="290813" y="93864"/>
                    <a:pt x="281989" y="89751"/>
                  </a:cubicBezTo>
                  <a:cubicBezTo>
                    <a:pt x="252180" y="75720"/>
                    <a:pt x="216337" y="65574"/>
                    <a:pt x="182413" y="69687"/>
                  </a:cubicBezTo>
                  <a:cubicBezTo>
                    <a:pt x="144284" y="74349"/>
                    <a:pt x="164400" y="101039"/>
                    <a:pt x="188402" y="110408"/>
                  </a:cubicBezTo>
                  <a:close/>
                  <a:moveTo>
                    <a:pt x="356602" y="122246"/>
                  </a:moveTo>
                  <a:cubicBezTo>
                    <a:pt x="342978" y="126633"/>
                    <a:pt x="330314" y="133854"/>
                    <a:pt x="318701" y="141441"/>
                  </a:cubicBezTo>
                  <a:cubicBezTo>
                    <a:pt x="289761" y="160499"/>
                    <a:pt x="261415" y="185818"/>
                    <a:pt x="245825" y="215297"/>
                  </a:cubicBezTo>
                  <a:cubicBezTo>
                    <a:pt x="241208" y="223980"/>
                    <a:pt x="233253" y="240753"/>
                    <a:pt x="242716" y="249163"/>
                  </a:cubicBezTo>
                  <a:cubicBezTo>
                    <a:pt x="254878" y="260086"/>
                    <a:pt x="278149" y="249483"/>
                    <a:pt x="289395" y="242993"/>
                  </a:cubicBezTo>
                  <a:cubicBezTo>
                    <a:pt x="323090" y="223615"/>
                    <a:pt x="346316" y="191531"/>
                    <a:pt x="362408" y="159219"/>
                  </a:cubicBezTo>
                  <a:cubicBezTo>
                    <a:pt x="366660" y="150673"/>
                    <a:pt x="370501" y="141944"/>
                    <a:pt x="374295" y="133214"/>
                  </a:cubicBezTo>
                  <a:cubicBezTo>
                    <a:pt x="374661" y="132437"/>
                    <a:pt x="376627" y="125170"/>
                    <a:pt x="377679" y="124851"/>
                  </a:cubicBezTo>
                  <a:lnTo>
                    <a:pt x="371507" y="120692"/>
                  </a:lnTo>
                  <a:cubicBezTo>
                    <a:pt x="371232" y="117949"/>
                    <a:pt x="357288" y="122017"/>
                    <a:pt x="356602" y="122246"/>
                  </a:cubicBezTo>
                  <a:close/>
                  <a:moveTo>
                    <a:pt x="167555" y="158762"/>
                  </a:moveTo>
                  <a:cubicBezTo>
                    <a:pt x="156582" y="159722"/>
                    <a:pt x="145884" y="161779"/>
                    <a:pt x="135186" y="164201"/>
                  </a:cubicBezTo>
                  <a:cubicBezTo>
                    <a:pt x="102359" y="171605"/>
                    <a:pt x="69945" y="182482"/>
                    <a:pt x="43062" y="201540"/>
                  </a:cubicBezTo>
                  <a:cubicBezTo>
                    <a:pt x="25140" y="214246"/>
                    <a:pt x="8864" y="231065"/>
                    <a:pt x="1961" y="250991"/>
                  </a:cubicBezTo>
                  <a:cubicBezTo>
                    <a:pt x="-4623" y="269821"/>
                    <a:pt x="5755" y="280972"/>
                    <a:pt x="27335" y="280287"/>
                  </a:cubicBezTo>
                  <a:cubicBezTo>
                    <a:pt x="32913" y="280149"/>
                    <a:pt x="38490" y="279327"/>
                    <a:pt x="43885" y="278093"/>
                  </a:cubicBezTo>
                  <a:cubicBezTo>
                    <a:pt x="52343" y="276173"/>
                    <a:pt x="60481" y="273385"/>
                    <a:pt x="68253" y="269912"/>
                  </a:cubicBezTo>
                  <a:cubicBezTo>
                    <a:pt x="102862" y="254465"/>
                    <a:pt x="127596" y="228002"/>
                    <a:pt x="150456" y="200718"/>
                  </a:cubicBezTo>
                  <a:cubicBezTo>
                    <a:pt x="161383" y="187647"/>
                    <a:pt x="172904" y="164247"/>
                    <a:pt x="190185" y="156569"/>
                  </a:cubicBezTo>
                  <a:lnTo>
                    <a:pt x="181042" y="159037"/>
                  </a:lnTo>
                  <a:cubicBezTo>
                    <a:pt x="179807" y="162967"/>
                    <a:pt x="172035" y="158397"/>
                    <a:pt x="167555" y="15876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4156431" y="1464891"/>
              <a:ext cx="463747" cy="201194"/>
            </a:xfrm>
            <a:custGeom>
              <a:avLst/>
              <a:gdLst/>
              <a:ahLst/>
              <a:cxnLst/>
              <a:rect l="l" t="t" r="r" b="b"/>
              <a:pathLst>
                <a:path w="927494" h="402387" extrusionOk="0">
                  <a:moveTo>
                    <a:pt x="915950" y="4426"/>
                  </a:moveTo>
                  <a:cubicBezTo>
                    <a:pt x="912795" y="-190"/>
                    <a:pt x="906531" y="-1378"/>
                    <a:pt x="901914" y="1730"/>
                  </a:cubicBezTo>
                  <a:cubicBezTo>
                    <a:pt x="897296" y="4883"/>
                    <a:pt x="896108" y="11190"/>
                    <a:pt x="899216" y="15806"/>
                  </a:cubicBezTo>
                  <a:cubicBezTo>
                    <a:pt x="905480" y="25221"/>
                    <a:pt x="907400" y="39069"/>
                    <a:pt x="906531" y="54928"/>
                  </a:cubicBezTo>
                  <a:cubicBezTo>
                    <a:pt x="905480" y="74718"/>
                    <a:pt x="899674" y="97386"/>
                    <a:pt x="890256" y="119324"/>
                  </a:cubicBezTo>
                  <a:cubicBezTo>
                    <a:pt x="875443" y="153738"/>
                    <a:pt x="851669" y="186553"/>
                    <a:pt x="821906" y="202686"/>
                  </a:cubicBezTo>
                  <a:cubicBezTo>
                    <a:pt x="806499" y="211050"/>
                    <a:pt x="787617" y="217174"/>
                    <a:pt x="767821" y="221881"/>
                  </a:cubicBezTo>
                  <a:cubicBezTo>
                    <a:pt x="765900" y="222338"/>
                    <a:pt x="763934" y="222521"/>
                    <a:pt x="762014" y="222933"/>
                  </a:cubicBezTo>
                  <a:cubicBezTo>
                    <a:pt x="760688" y="221470"/>
                    <a:pt x="759271" y="219962"/>
                    <a:pt x="757214" y="219459"/>
                  </a:cubicBezTo>
                  <a:cubicBezTo>
                    <a:pt x="743132" y="215254"/>
                    <a:pt x="729919" y="209039"/>
                    <a:pt x="716524" y="203052"/>
                  </a:cubicBezTo>
                  <a:cubicBezTo>
                    <a:pt x="707289" y="198984"/>
                    <a:pt x="698099" y="194825"/>
                    <a:pt x="688727" y="191169"/>
                  </a:cubicBezTo>
                  <a:cubicBezTo>
                    <a:pt x="678349" y="187056"/>
                    <a:pt x="667742" y="183719"/>
                    <a:pt x="657044" y="180657"/>
                  </a:cubicBezTo>
                  <a:lnTo>
                    <a:pt x="630984" y="174624"/>
                  </a:lnTo>
                  <a:cubicBezTo>
                    <a:pt x="630344" y="174487"/>
                    <a:pt x="623395" y="173070"/>
                    <a:pt x="620697" y="173345"/>
                  </a:cubicBezTo>
                  <a:cubicBezTo>
                    <a:pt x="615165" y="173939"/>
                    <a:pt x="612331" y="176864"/>
                    <a:pt x="611416" y="179195"/>
                  </a:cubicBezTo>
                  <a:cubicBezTo>
                    <a:pt x="609130" y="183993"/>
                    <a:pt x="611142" y="189798"/>
                    <a:pt x="615988" y="192083"/>
                  </a:cubicBezTo>
                  <a:cubicBezTo>
                    <a:pt x="617542" y="192860"/>
                    <a:pt x="619188" y="193134"/>
                    <a:pt x="620788" y="193043"/>
                  </a:cubicBezTo>
                  <a:lnTo>
                    <a:pt x="620788" y="192906"/>
                  </a:lnTo>
                  <a:cubicBezTo>
                    <a:pt x="620926" y="192174"/>
                    <a:pt x="621749" y="192266"/>
                    <a:pt x="622709" y="192677"/>
                  </a:cubicBezTo>
                  <a:cubicBezTo>
                    <a:pt x="624126" y="193317"/>
                    <a:pt x="625863" y="194596"/>
                    <a:pt x="626092" y="194688"/>
                  </a:cubicBezTo>
                  <a:lnTo>
                    <a:pt x="649317" y="203600"/>
                  </a:lnTo>
                  <a:cubicBezTo>
                    <a:pt x="661158" y="208125"/>
                    <a:pt x="672588" y="213883"/>
                    <a:pt x="684338" y="218865"/>
                  </a:cubicBezTo>
                  <a:cubicBezTo>
                    <a:pt x="692430" y="222247"/>
                    <a:pt x="700659" y="225309"/>
                    <a:pt x="708935" y="228143"/>
                  </a:cubicBezTo>
                  <a:cubicBezTo>
                    <a:pt x="711952" y="229148"/>
                    <a:pt x="715152" y="229559"/>
                    <a:pt x="718215" y="230473"/>
                  </a:cubicBezTo>
                  <a:cubicBezTo>
                    <a:pt x="704683" y="232165"/>
                    <a:pt x="691424" y="233490"/>
                    <a:pt x="679583" y="234267"/>
                  </a:cubicBezTo>
                  <a:cubicBezTo>
                    <a:pt x="658598" y="235684"/>
                    <a:pt x="637567" y="236735"/>
                    <a:pt x="616582" y="237649"/>
                  </a:cubicBezTo>
                  <a:cubicBezTo>
                    <a:pt x="580236" y="239294"/>
                    <a:pt x="543889" y="240345"/>
                    <a:pt x="507543" y="241488"/>
                  </a:cubicBezTo>
                  <a:cubicBezTo>
                    <a:pt x="493187" y="228143"/>
                    <a:pt x="478283" y="215528"/>
                    <a:pt x="461778" y="204743"/>
                  </a:cubicBezTo>
                  <a:cubicBezTo>
                    <a:pt x="454829" y="200172"/>
                    <a:pt x="447651" y="195922"/>
                    <a:pt x="440153" y="192174"/>
                  </a:cubicBezTo>
                  <a:cubicBezTo>
                    <a:pt x="429044" y="186553"/>
                    <a:pt x="417431" y="182074"/>
                    <a:pt x="405544" y="177732"/>
                  </a:cubicBezTo>
                  <a:lnTo>
                    <a:pt x="382410" y="169231"/>
                  </a:lnTo>
                  <a:cubicBezTo>
                    <a:pt x="377107" y="167449"/>
                    <a:pt x="371346" y="170237"/>
                    <a:pt x="369563" y="175538"/>
                  </a:cubicBezTo>
                  <a:cubicBezTo>
                    <a:pt x="367780" y="180794"/>
                    <a:pt x="370569" y="186553"/>
                    <a:pt x="375872" y="188381"/>
                  </a:cubicBezTo>
                  <a:lnTo>
                    <a:pt x="396355" y="199578"/>
                  </a:lnTo>
                  <a:cubicBezTo>
                    <a:pt x="409247" y="205657"/>
                    <a:pt x="421363" y="212832"/>
                    <a:pt x="433570" y="219642"/>
                  </a:cubicBezTo>
                  <a:cubicBezTo>
                    <a:pt x="441799" y="224212"/>
                    <a:pt x="450074" y="228600"/>
                    <a:pt x="458121" y="233307"/>
                  </a:cubicBezTo>
                  <a:cubicBezTo>
                    <a:pt x="463196" y="236278"/>
                    <a:pt x="467905" y="239705"/>
                    <a:pt x="472888" y="242768"/>
                  </a:cubicBezTo>
                  <a:cubicBezTo>
                    <a:pt x="436176" y="243910"/>
                    <a:pt x="399463" y="245098"/>
                    <a:pt x="362751" y="247064"/>
                  </a:cubicBezTo>
                  <a:cubicBezTo>
                    <a:pt x="336691" y="248572"/>
                    <a:pt x="309992" y="252045"/>
                    <a:pt x="283566" y="256844"/>
                  </a:cubicBezTo>
                  <a:cubicBezTo>
                    <a:pt x="283246" y="256570"/>
                    <a:pt x="282835" y="256204"/>
                    <a:pt x="282606" y="256113"/>
                  </a:cubicBezTo>
                  <a:lnTo>
                    <a:pt x="273737" y="252182"/>
                  </a:lnTo>
                  <a:lnTo>
                    <a:pt x="248591" y="242493"/>
                  </a:lnTo>
                  <a:cubicBezTo>
                    <a:pt x="243013" y="240619"/>
                    <a:pt x="237390" y="238700"/>
                    <a:pt x="231675" y="237146"/>
                  </a:cubicBezTo>
                  <a:cubicBezTo>
                    <a:pt x="226006" y="235592"/>
                    <a:pt x="220245" y="234221"/>
                    <a:pt x="214485" y="233079"/>
                  </a:cubicBezTo>
                  <a:cubicBezTo>
                    <a:pt x="207536" y="231753"/>
                    <a:pt x="200586" y="230793"/>
                    <a:pt x="193591" y="229925"/>
                  </a:cubicBezTo>
                  <a:cubicBezTo>
                    <a:pt x="183122" y="228645"/>
                    <a:pt x="172652" y="227868"/>
                    <a:pt x="162182" y="227046"/>
                  </a:cubicBezTo>
                  <a:cubicBezTo>
                    <a:pt x="156650" y="226132"/>
                    <a:pt x="151484" y="229925"/>
                    <a:pt x="150616" y="235409"/>
                  </a:cubicBezTo>
                  <a:cubicBezTo>
                    <a:pt x="149747" y="240939"/>
                    <a:pt x="153496" y="246104"/>
                    <a:pt x="159028" y="246972"/>
                  </a:cubicBezTo>
                  <a:cubicBezTo>
                    <a:pt x="169040" y="249395"/>
                    <a:pt x="178916" y="252045"/>
                    <a:pt x="188928" y="254605"/>
                  </a:cubicBezTo>
                  <a:cubicBezTo>
                    <a:pt x="195511" y="256296"/>
                    <a:pt x="202095" y="258032"/>
                    <a:pt x="208679" y="259632"/>
                  </a:cubicBezTo>
                  <a:cubicBezTo>
                    <a:pt x="214165" y="260957"/>
                    <a:pt x="219651" y="262191"/>
                    <a:pt x="225137" y="263425"/>
                  </a:cubicBezTo>
                  <a:cubicBezTo>
                    <a:pt x="230486" y="264614"/>
                    <a:pt x="235836" y="265619"/>
                    <a:pt x="241139" y="266853"/>
                  </a:cubicBezTo>
                  <a:cubicBezTo>
                    <a:pt x="227378" y="270189"/>
                    <a:pt x="213250" y="272886"/>
                    <a:pt x="200083" y="276771"/>
                  </a:cubicBezTo>
                  <a:cubicBezTo>
                    <a:pt x="192265" y="279102"/>
                    <a:pt x="178916" y="283717"/>
                    <a:pt x="166160" y="288334"/>
                  </a:cubicBezTo>
                  <a:cubicBezTo>
                    <a:pt x="150296" y="294046"/>
                    <a:pt x="135254" y="299805"/>
                    <a:pt x="132328" y="301176"/>
                  </a:cubicBezTo>
                  <a:cubicBezTo>
                    <a:pt x="105262" y="313836"/>
                    <a:pt x="43085" y="357482"/>
                    <a:pt x="16431" y="376495"/>
                  </a:cubicBezTo>
                  <a:cubicBezTo>
                    <a:pt x="11127" y="380288"/>
                    <a:pt x="7241" y="383122"/>
                    <a:pt x="5367" y="384447"/>
                  </a:cubicBezTo>
                  <a:lnTo>
                    <a:pt x="4772" y="384904"/>
                  </a:lnTo>
                  <a:cubicBezTo>
                    <a:pt x="246" y="387555"/>
                    <a:pt x="-1354" y="393359"/>
                    <a:pt x="1252" y="397975"/>
                  </a:cubicBezTo>
                  <a:cubicBezTo>
                    <a:pt x="1298" y="398066"/>
                    <a:pt x="8156" y="406019"/>
                    <a:pt x="16476" y="400352"/>
                  </a:cubicBezTo>
                  <a:cubicBezTo>
                    <a:pt x="18397" y="399026"/>
                    <a:pt x="22328" y="396330"/>
                    <a:pt x="27723" y="392628"/>
                  </a:cubicBezTo>
                  <a:cubicBezTo>
                    <a:pt x="53966" y="374667"/>
                    <a:pt x="115046" y="333214"/>
                    <a:pt x="141609" y="321423"/>
                  </a:cubicBezTo>
                  <a:cubicBezTo>
                    <a:pt x="144352" y="320189"/>
                    <a:pt x="158662" y="315070"/>
                    <a:pt x="173749" y="309905"/>
                  </a:cubicBezTo>
                  <a:cubicBezTo>
                    <a:pt x="186139" y="305701"/>
                    <a:pt x="199032" y="301450"/>
                    <a:pt x="206575" y="299348"/>
                  </a:cubicBezTo>
                  <a:cubicBezTo>
                    <a:pt x="231675" y="292355"/>
                    <a:pt x="258101" y="286323"/>
                    <a:pt x="284800" y="281752"/>
                  </a:cubicBezTo>
                  <a:cubicBezTo>
                    <a:pt x="292893" y="280335"/>
                    <a:pt x="301076" y="279376"/>
                    <a:pt x="309214" y="278279"/>
                  </a:cubicBezTo>
                  <a:lnTo>
                    <a:pt x="293487" y="298068"/>
                  </a:lnTo>
                  <a:cubicBezTo>
                    <a:pt x="288047" y="305244"/>
                    <a:pt x="281783" y="312693"/>
                    <a:pt x="275474" y="320554"/>
                  </a:cubicBezTo>
                  <a:cubicBezTo>
                    <a:pt x="269668" y="327821"/>
                    <a:pt x="263815" y="335408"/>
                    <a:pt x="257506" y="342537"/>
                  </a:cubicBezTo>
                  <a:cubicBezTo>
                    <a:pt x="249094" y="352043"/>
                    <a:pt x="240407" y="361138"/>
                    <a:pt x="230806" y="368085"/>
                  </a:cubicBezTo>
                  <a:cubicBezTo>
                    <a:pt x="226280" y="370965"/>
                    <a:pt x="224909" y="376906"/>
                    <a:pt x="227743" y="381431"/>
                  </a:cubicBezTo>
                  <a:cubicBezTo>
                    <a:pt x="230578" y="386001"/>
                    <a:pt x="236521" y="387372"/>
                    <a:pt x="241093" y="384538"/>
                  </a:cubicBezTo>
                  <a:cubicBezTo>
                    <a:pt x="255815" y="376632"/>
                    <a:pt x="269988" y="365480"/>
                    <a:pt x="282743" y="352866"/>
                  </a:cubicBezTo>
                  <a:cubicBezTo>
                    <a:pt x="288869" y="346788"/>
                    <a:pt x="294721" y="340389"/>
                    <a:pt x="299888" y="333808"/>
                  </a:cubicBezTo>
                  <a:cubicBezTo>
                    <a:pt x="305374" y="326907"/>
                    <a:pt x="310037" y="319732"/>
                    <a:pt x="314472" y="313059"/>
                  </a:cubicBezTo>
                  <a:cubicBezTo>
                    <a:pt x="317444" y="308351"/>
                    <a:pt x="320553" y="303690"/>
                    <a:pt x="323433" y="298891"/>
                  </a:cubicBezTo>
                  <a:cubicBezTo>
                    <a:pt x="325445" y="295463"/>
                    <a:pt x="327365" y="292081"/>
                    <a:pt x="329148" y="288608"/>
                  </a:cubicBezTo>
                  <a:cubicBezTo>
                    <a:pt x="329834" y="287237"/>
                    <a:pt x="330611" y="285454"/>
                    <a:pt x="331297" y="283489"/>
                  </a:cubicBezTo>
                  <a:cubicBezTo>
                    <a:pt x="331571" y="282666"/>
                    <a:pt x="331571" y="281067"/>
                    <a:pt x="331845" y="280244"/>
                  </a:cubicBezTo>
                  <a:cubicBezTo>
                    <a:pt x="331799" y="280290"/>
                    <a:pt x="331708" y="280335"/>
                    <a:pt x="331708" y="280335"/>
                  </a:cubicBezTo>
                  <a:lnTo>
                    <a:pt x="331891" y="280198"/>
                  </a:lnTo>
                  <a:cubicBezTo>
                    <a:pt x="331982" y="279924"/>
                    <a:pt x="332119" y="279787"/>
                    <a:pt x="332348" y="279833"/>
                  </a:cubicBezTo>
                  <a:cubicBezTo>
                    <a:pt x="333811" y="278644"/>
                    <a:pt x="334360" y="276908"/>
                    <a:pt x="335000" y="275217"/>
                  </a:cubicBezTo>
                  <a:cubicBezTo>
                    <a:pt x="344738" y="274303"/>
                    <a:pt x="354522" y="273343"/>
                    <a:pt x="364123" y="272932"/>
                  </a:cubicBezTo>
                  <a:cubicBezTo>
                    <a:pt x="414459" y="270509"/>
                    <a:pt x="464796" y="269412"/>
                    <a:pt x="515087" y="268178"/>
                  </a:cubicBezTo>
                  <a:cubicBezTo>
                    <a:pt x="514949" y="268224"/>
                    <a:pt x="514812" y="268316"/>
                    <a:pt x="514721" y="268361"/>
                  </a:cubicBezTo>
                  <a:cubicBezTo>
                    <a:pt x="510195" y="270738"/>
                    <a:pt x="505760" y="273206"/>
                    <a:pt x="501279" y="275719"/>
                  </a:cubicBezTo>
                  <a:cubicBezTo>
                    <a:pt x="490261" y="282164"/>
                    <a:pt x="479746" y="288791"/>
                    <a:pt x="470099" y="296286"/>
                  </a:cubicBezTo>
                  <a:cubicBezTo>
                    <a:pt x="463470" y="301405"/>
                    <a:pt x="457252" y="306889"/>
                    <a:pt x="451309" y="312602"/>
                  </a:cubicBezTo>
                  <a:cubicBezTo>
                    <a:pt x="436587" y="326815"/>
                    <a:pt x="423603" y="342446"/>
                    <a:pt x="410939" y="359036"/>
                  </a:cubicBezTo>
                  <a:cubicBezTo>
                    <a:pt x="407327" y="363287"/>
                    <a:pt x="407830" y="369685"/>
                    <a:pt x="412082" y="373250"/>
                  </a:cubicBezTo>
                  <a:cubicBezTo>
                    <a:pt x="416334" y="376860"/>
                    <a:pt x="422734" y="376358"/>
                    <a:pt x="426346" y="372107"/>
                  </a:cubicBezTo>
                  <a:cubicBezTo>
                    <a:pt x="439925" y="357711"/>
                    <a:pt x="454052" y="344731"/>
                    <a:pt x="468956" y="332300"/>
                  </a:cubicBezTo>
                  <a:cubicBezTo>
                    <a:pt x="474854" y="327410"/>
                    <a:pt x="480843" y="322657"/>
                    <a:pt x="486969" y="317903"/>
                  </a:cubicBezTo>
                  <a:cubicBezTo>
                    <a:pt x="495839" y="310957"/>
                    <a:pt x="504845" y="303873"/>
                    <a:pt x="514721" y="297428"/>
                  </a:cubicBezTo>
                  <a:lnTo>
                    <a:pt x="545672" y="277365"/>
                  </a:lnTo>
                  <a:lnTo>
                    <a:pt x="557148" y="270418"/>
                  </a:lnTo>
                  <a:lnTo>
                    <a:pt x="559571" y="269138"/>
                  </a:lnTo>
                  <a:cubicBezTo>
                    <a:pt x="559525" y="269093"/>
                    <a:pt x="559479" y="269047"/>
                    <a:pt x="559479" y="268955"/>
                  </a:cubicBezTo>
                  <a:cubicBezTo>
                    <a:pt x="559434" y="268910"/>
                    <a:pt x="559479" y="268818"/>
                    <a:pt x="559525" y="268773"/>
                  </a:cubicBezTo>
                  <a:cubicBezTo>
                    <a:pt x="559342" y="268727"/>
                    <a:pt x="559159" y="268681"/>
                    <a:pt x="559068" y="268636"/>
                  </a:cubicBezTo>
                  <a:lnTo>
                    <a:pt x="559388" y="268681"/>
                  </a:lnTo>
                  <a:lnTo>
                    <a:pt x="559708" y="268636"/>
                  </a:lnTo>
                  <a:cubicBezTo>
                    <a:pt x="560028" y="268453"/>
                    <a:pt x="560623" y="268316"/>
                    <a:pt x="560668" y="268590"/>
                  </a:cubicBezTo>
                  <a:cubicBezTo>
                    <a:pt x="561766" y="268453"/>
                    <a:pt x="562497" y="267356"/>
                    <a:pt x="563457" y="266853"/>
                  </a:cubicBezTo>
                  <a:cubicBezTo>
                    <a:pt x="571001" y="266625"/>
                    <a:pt x="578499" y="266533"/>
                    <a:pt x="586042" y="266213"/>
                  </a:cubicBezTo>
                  <a:cubicBezTo>
                    <a:pt x="617908" y="265025"/>
                    <a:pt x="649774" y="263243"/>
                    <a:pt x="681549" y="260866"/>
                  </a:cubicBezTo>
                  <a:cubicBezTo>
                    <a:pt x="700842" y="259358"/>
                    <a:pt x="723245" y="256250"/>
                    <a:pt x="745784" y="252137"/>
                  </a:cubicBezTo>
                  <a:cubicBezTo>
                    <a:pt x="740846" y="259586"/>
                    <a:pt x="736320" y="267310"/>
                    <a:pt x="731474" y="274805"/>
                  </a:cubicBezTo>
                  <a:cubicBezTo>
                    <a:pt x="725622" y="284083"/>
                    <a:pt x="719176" y="292949"/>
                    <a:pt x="712912" y="301907"/>
                  </a:cubicBezTo>
                  <a:cubicBezTo>
                    <a:pt x="706557" y="310957"/>
                    <a:pt x="700111" y="319869"/>
                    <a:pt x="693664" y="328872"/>
                  </a:cubicBezTo>
                  <a:cubicBezTo>
                    <a:pt x="680680" y="346925"/>
                    <a:pt x="667650" y="365023"/>
                    <a:pt x="653980" y="382939"/>
                  </a:cubicBezTo>
                  <a:cubicBezTo>
                    <a:pt x="650414" y="387235"/>
                    <a:pt x="650963" y="393588"/>
                    <a:pt x="655215" y="397198"/>
                  </a:cubicBezTo>
                  <a:cubicBezTo>
                    <a:pt x="659512" y="400763"/>
                    <a:pt x="665913" y="400215"/>
                    <a:pt x="669479" y="395919"/>
                  </a:cubicBezTo>
                  <a:cubicBezTo>
                    <a:pt x="680680" y="383899"/>
                    <a:pt x="691927" y="372061"/>
                    <a:pt x="702580" y="359767"/>
                  </a:cubicBezTo>
                  <a:cubicBezTo>
                    <a:pt x="709758" y="351404"/>
                    <a:pt x="716753" y="342949"/>
                    <a:pt x="723382" y="334174"/>
                  </a:cubicBezTo>
                  <a:cubicBezTo>
                    <a:pt x="727817" y="328278"/>
                    <a:pt x="732023" y="322245"/>
                    <a:pt x="736046" y="316075"/>
                  </a:cubicBezTo>
                  <a:cubicBezTo>
                    <a:pt x="742127" y="306752"/>
                    <a:pt x="747658" y="297154"/>
                    <a:pt x="752962" y="287328"/>
                  </a:cubicBezTo>
                  <a:lnTo>
                    <a:pt x="770472" y="253782"/>
                  </a:lnTo>
                  <a:cubicBezTo>
                    <a:pt x="771204" y="252594"/>
                    <a:pt x="772072" y="248937"/>
                    <a:pt x="773215" y="246835"/>
                  </a:cubicBezTo>
                  <a:cubicBezTo>
                    <a:pt x="773444" y="246789"/>
                    <a:pt x="773672" y="246744"/>
                    <a:pt x="773901" y="246698"/>
                  </a:cubicBezTo>
                  <a:cubicBezTo>
                    <a:pt x="795938" y="241168"/>
                    <a:pt x="816831" y="233810"/>
                    <a:pt x="833838" y="224212"/>
                  </a:cubicBezTo>
                  <a:cubicBezTo>
                    <a:pt x="867579" y="205200"/>
                    <a:pt x="894873" y="167723"/>
                    <a:pt x="911103" y="128007"/>
                  </a:cubicBezTo>
                  <a:cubicBezTo>
                    <a:pt x="930534" y="80202"/>
                    <a:pt x="933369" y="29517"/>
                    <a:pt x="915950" y="4426"/>
                  </a:cubicBezTo>
                  <a:close/>
                  <a:moveTo>
                    <a:pt x="558702" y="268636"/>
                  </a:moveTo>
                  <a:cubicBezTo>
                    <a:pt x="556508" y="268681"/>
                    <a:pt x="554999" y="267996"/>
                    <a:pt x="553810" y="267082"/>
                  </a:cubicBezTo>
                  <a:cubicBezTo>
                    <a:pt x="553902" y="267082"/>
                    <a:pt x="553993" y="267082"/>
                    <a:pt x="554085" y="267082"/>
                  </a:cubicBezTo>
                  <a:cubicBezTo>
                    <a:pt x="555548" y="267996"/>
                    <a:pt x="557148" y="268544"/>
                    <a:pt x="558702" y="268636"/>
                  </a:cubicBezTo>
                  <a:close/>
                  <a:moveTo>
                    <a:pt x="332074" y="280061"/>
                  </a:moveTo>
                  <a:lnTo>
                    <a:pt x="332302" y="279833"/>
                  </a:lnTo>
                  <a:lnTo>
                    <a:pt x="332485" y="279924"/>
                  </a:lnTo>
                  <a:cubicBezTo>
                    <a:pt x="332714" y="280061"/>
                    <a:pt x="332119" y="280153"/>
                    <a:pt x="331799" y="280244"/>
                  </a:cubicBezTo>
                  <a:lnTo>
                    <a:pt x="331845" y="280198"/>
                  </a:lnTo>
                  <a:lnTo>
                    <a:pt x="332074" y="280061"/>
                  </a:lnTo>
                  <a:close/>
                  <a:moveTo>
                    <a:pt x="560257" y="268636"/>
                  </a:moveTo>
                  <a:lnTo>
                    <a:pt x="560623" y="268590"/>
                  </a:lnTo>
                  <a:cubicBezTo>
                    <a:pt x="560714" y="268910"/>
                    <a:pt x="560440" y="268955"/>
                    <a:pt x="560074" y="268910"/>
                  </a:cubicBezTo>
                  <a:cubicBezTo>
                    <a:pt x="559891" y="269093"/>
                    <a:pt x="559662" y="269230"/>
                    <a:pt x="559525" y="269138"/>
                  </a:cubicBezTo>
                  <a:lnTo>
                    <a:pt x="559937" y="268910"/>
                  </a:lnTo>
                  <a:lnTo>
                    <a:pt x="559479" y="268773"/>
                  </a:lnTo>
                  <a:lnTo>
                    <a:pt x="559571" y="268727"/>
                  </a:lnTo>
                  <a:lnTo>
                    <a:pt x="559662" y="268636"/>
                  </a:lnTo>
                  <a:lnTo>
                    <a:pt x="560257" y="26863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4176764" y="1080652"/>
              <a:ext cx="103385" cy="84456"/>
            </a:xfrm>
            <a:custGeom>
              <a:avLst/>
              <a:gdLst/>
              <a:ahLst/>
              <a:cxnLst/>
              <a:rect l="l" t="t" r="r" b="b"/>
              <a:pathLst>
                <a:path w="206770" h="168912" extrusionOk="0">
                  <a:moveTo>
                    <a:pt x="163257" y="144030"/>
                  </a:moveTo>
                  <a:cubicBezTo>
                    <a:pt x="164537" y="141790"/>
                    <a:pt x="158411" y="138363"/>
                    <a:pt x="157131" y="137586"/>
                  </a:cubicBezTo>
                  <a:cubicBezTo>
                    <a:pt x="146844" y="131187"/>
                    <a:pt x="135186" y="126891"/>
                    <a:pt x="123436" y="123189"/>
                  </a:cubicBezTo>
                  <a:cubicBezTo>
                    <a:pt x="89101" y="112312"/>
                    <a:pt x="44754" y="105959"/>
                    <a:pt x="12659" y="125840"/>
                  </a:cubicBezTo>
                  <a:cubicBezTo>
                    <a:pt x="-17424" y="144487"/>
                    <a:pt x="12476" y="162631"/>
                    <a:pt x="36433" y="167019"/>
                  </a:cubicBezTo>
                  <a:cubicBezTo>
                    <a:pt x="70219" y="173188"/>
                    <a:pt x="101171" y="162722"/>
                    <a:pt x="134043" y="157878"/>
                  </a:cubicBezTo>
                  <a:cubicBezTo>
                    <a:pt x="144101" y="156370"/>
                    <a:pt x="160468" y="158152"/>
                    <a:pt x="169704" y="153993"/>
                  </a:cubicBezTo>
                  <a:lnTo>
                    <a:pt x="163257" y="144030"/>
                  </a:lnTo>
                  <a:lnTo>
                    <a:pt x="163257" y="144030"/>
                  </a:lnTo>
                  <a:close/>
                  <a:moveTo>
                    <a:pt x="189957" y="157787"/>
                  </a:moveTo>
                  <a:cubicBezTo>
                    <a:pt x="191740" y="159340"/>
                    <a:pt x="197455" y="148189"/>
                    <a:pt x="197638" y="147778"/>
                  </a:cubicBezTo>
                  <a:cubicBezTo>
                    <a:pt x="202393" y="136855"/>
                    <a:pt x="204770" y="125063"/>
                    <a:pt x="205913" y="113409"/>
                  </a:cubicBezTo>
                  <a:cubicBezTo>
                    <a:pt x="208885" y="83016"/>
                    <a:pt x="204496" y="49150"/>
                    <a:pt x="186940" y="22505"/>
                  </a:cubicBezTo>
                  <a:cubicBezTo>
                    <a:pt x="181133" y="13685"/>
                    <a:pt x="169704" y="-1443"/>
                    <a:pt x="156079" y="111"/>
                  </a:cubicBezTo>
                  <a:cubicBezTo>
                    <a:pt x="140306" y="1893"/>
                    <a:pt x="138661" y="28173"/>
                    <a:pt x="137792" y="38319"/>
                  </a:cubicBezTo>
                  <a:cubicBezTo>
                    <a:pt x="134317" y="78629"/>
                    <a:pt x="143187" y="118848"/>
                    <a:pt x="170801" y="151251"/>
                  </a:cubicBezTo>
                  <a:lnTo>
                    <a:pt x="189957" y="157787"/>
                  </a:lnTo>
                  <a:lnTo>
                    <a:pt x="189957" y="157787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4159159" y="1059134"/>
              <a:ext cx="167454" cy="154782"/>
            </a:xfrm>
            <a:custGeom>
              <a:avLst/>
              <a:gdLst/>
              <a:ahLst/>
              <a:cxnLst/>
              <a:rect l="l" t="t" r="r" b="b"/>
              <a:pathLst>
                <a:path w="334907" h="309563" extrusionOk="0">
                  <a:moveTo>
                    <a:pt x="333156" y="307355"/>
                  </a:moveTo>
                  <a:cubicBezTo>
                    <a:pt x="330687" y="310097"/>
                    <a:pt x="326389" y="310326"/>
                    <a:pt x="323646" y="307812"/>
                  </a:cubicBezTo>
                  <a:cubicBezTo>
                    <a:pt x="294066" y="281853"/>
                    <a:pt x="265080" y="255254"/>
                    <a:pt x="236415" y="228289"/>
                  </a:cubicBezTo>
                  <a:cubicBezTo>
                    <a:pt x="224985" y="217549"/>
                    <a:pt x="213647" y="206671"/>
                    <a:pt x="202308" y="195885"/>
                  </a:cubicBezTo>
                  <a:cubicBezTo>
                    <a:pt x="202125" y="195840"/>
                    <a:pt x="201988" y="195840"/>
                    <a:pt x="201805" y="195794"/>
                  </a:cubicBezTo>
                  <a:cubicBezTo>
                    <a:pt x="192799" y="194469"/>
                    <a:pt x="182832" y="194240"/>
                    <a:pt x="176523" y="193646"/>
                  </a:cubicBezTo>
                  <a:cubicBezTo>
                    <a:pt x="163036" y="192138"/>
                    <a:pt x="149640" y="191498"/>
                    <a:pt x="136244" y="190767"/>
                  </a:cubicBezTo>
                  <a:cubicBezTo>
                    <a:pt x="122895" y="190035"/>
                    <a:pt x="109499" y="189259"/>
                    <a:pt x="95920" y="189350"/>
                  </a:cubicBezTo>
                  <a:cubicBezTo>
                    <a:pt x="89703" y="189304"/>
                    <a:pt x="82433" y="188390"/>
                    <a:pt x="75576" y="188344"/>
                  </a:cubicBezTo>
                  <a:cubicBezTo>
                    <a:pt x="73015" y="188344"/>
                    <a:pt x="70501" y="188436"/>
                    <a:pt x="68215" y="188847"/>
                  </a:cubicBezTo>
                  <a:cubicBezTo>
                    <a:pt x="64603" y="189716"/>
                    <a:pt x="60945" y="187522"/>
                    <a:pt x="60077" y="183911"/>
                  </a:cubicBezTo>
                  <a:cubicBezTo>
                    <a:pt x="59208" y="180301"/>
                    <a:pt x="61403" y="176645"/>
                    <a:pt x="65014" y="175776"/>
                  </a:cubicBezTo>
                  <a:cubicBezTo>
                    <a:pt x="68078" y="174862"/>
                    <a:pt x="71461" y="174359"/>
                    <a:pt x="74935" y="174039"/>
                  </a:cubicBezTo>
                  <a:cubicBezTo>
                    <a:pt x="81793" y="173445"/>
                    <a:pt x="89154" y="173719"/>
                    <a:pt x="95372" y="173262"/>
                  </a:cubicBezTo>
                  <a:cubicBezTo>
                    <a:pt x="109453" y="172440"/>
                    <a:pt x="123352" y="171891"/>
                    <a:pt x="137205" y="172531"/>
                  </a:cubicBezTo>
                  <a:cubicBezTo>
                    <a:pt x="151057" y="173217"/>
                    <a:pt x="164819" y="175091"/>
                    <a:pt x="178763" y="177284"/>
                  </a:cubicBezTo>
                  <a:cubicBezTo>
                    <a:pt x="179997" y="177513"/>
                    <a:pt x="181963" y="177741"/>
                    <a:pt x="183426" y="177970"/>
                  </a:cubicBezTo>
                  <a:cubicBezTo>
                    <a:pt x="179723" y="174451"/>
                    <a:pt x="176020" y="170977"/>
                    <a:pt x="172362" y="167458"/>
                  </a:cubicBezTo>
                  <a:cubicBezTo>
                    <a:pt x="151195" y="147120"/>
                    <a:pt x="130118" y="126600"/>
                    <a:pt x="108585" y="106627"/>
                  </a:cubicBezTo>
                  <a:cubicBezTo>
                    <a:pt x="96972" y="95750"/>
                    <a:pt x="85268" y="84918"/>
                    <a:pt x="73472" y="74178"/>
                  </a:cubicBezTo>
                  <a:cubicBezTo>
                    <a:pt x="61723" y="63484"/>
                    <a:pt x="49881" y="52789"/>
                    <a:pt x="37949" y="42232"/>
                  </a:cubicBezTo>
                  <a:cubicBezTo>
                    <a:pt x="30680" y="35742"/>
                    <a:pt x="20484" y="28932"/>
                    <a:pt x="12118" y="21620"/>
                  </a:cubicBezTo>
                  <a:cubicBezTo>
                    <a:pt x="7957" y="17963"/>
                    <a:pt x="4163" y="14216"/>
                    <a:pt x="1328" y="10377"/>
                  </a:cubicBezTo>
                  <a:cubicBezTo>
                    <a:pt x="-821" y="7543"/>
                    <a:pt x="-318" y="3476"/>
                    <a:pt x="2517" y="1328"/>
                  </a:cubicBezTo>
                  <a:cubicBezTo>
                    <a:pt x="5351" y="-820"/>
                    <a:pt x="9420" y="-318"/>
                    <a:pt x="11569" y="2516"/>
                  </a:cubicBezTo>
                  <a:cubicBezTo>
                    <a:pt x="14038" y="5624"/>
                    <a:pt x="17238" y="8549"/>
                    <a:pt x="20759" y="11428"/>
                  </a:cubicBezTo>
                  <a:cubicBezTo>
                    <a:pt x="29399" y="18466"/>
                    <a:pt x="39869" y="25002"/>
                    <a:pt x="47413" y="31263"/>
                  </a:cubicBezTo>
                  <a:cubicBezTo>
                    <a:pt x="59711" y="41546"/>
                    <a:pt x="71918" y="51875"/>
                    <a:pt x="84033" y="62341"/>
                  </a:cubicBezTo>
                  <a:cubicBezTo>
                    <a:pt x="96149" y="72807"/>
                    <a:pt x="108173" y="83410"/>
                    <a:pt x="120106" y="94059"/>
                  </a:cubicBezTo>
                  <a:cubicBezTo>
                    <a:pt x="142005" y="113848"/>
                    <a:pt x="163721" y="133821"/>
                    <a:pt x="185026" y="154250"/>
                  </a:cubicBezTo>
                  <a:cubicBezTo>
                    <a:pt x="189781" y="158775"/>
                    <a:pt x="194353" y="163436"/>
                    <a:pt x="199062" y="168007"/>
                  </a:cubicBezTo>
                  <a:cubicBezTo>
                    <a:pt x="199062" y="168007"/>
                    <a:pt x="199062" y="168007"/>
                    <a:pt x="199062" y="167961"/>
                  </a:cubicBezTo>
                  <a:cubicBezTo>
                    <a:pt x="196822" y="160466"/>
                    <a:pt x="195268" y="152879"/>
                    <a:pt x="194673" y="145155"/>
                  </a:cubicBezTo>
                  <a:cubicBezTo>
                    <a:pt x="194125" y="137568"/>
                    <a:pt x="194536" y="129936"/>
                    <a:pt x="195268" y="122349"/>
                  </a:cubicBezTo>
                  <a:cubicBezTo>
                    <a:pt x="195770" y="117779"/>
                    <a:pt x="196410" y="113209"/>
                    <a:pt x="197188" y="108684"/>
                  </a:cubicBezTo>
                  <a:cubicBezTo>
                    <a:pt x="197919" y="104251"/>
                    <a:pt x="198834" y="99818"/>
                    <a:pt x="199702" y="95384"/>
                  </a:cubicBezTo>
                  <a:lnTo>
                    <a:pt x="201805" y="86290"/>
                  </a:lnTo>
                  <a:cubicBezTo>
                    <a:pt x="201988" y="85650"/>
                    <a:pt x="202628" y="84279"/>
                    <a:pt x="203085" y="83227"/>
                  </a:cubicBezTo>
                  <a:cubicBezTo>
                    <a:pt x="202811" y="80257"/>
                    <a:pt x="204640" y="77423"/>
                    <a:pt x="207612" y="76463"/>
                  </a:cubicBezTo>
                  <a:cubicBezTo>
                    <a:pt x="211406" y="75001"/>
                    <a:pt x="213601" y="77012"/>
                    <a:pt x="215018" y="78429"/>
                  </a:cubicBezTo>
                  <a:cubicBezTo>
                    <a:pt x="216070" y="79571"/>
                    <a:pt x="216847" y="81445"/>
                    <a:pt x="216618" y="84096"/>
                  </a:cubicBezTo>
                  <a:cubicBezTo>
                    <a:pt x="216527" y="85330"/>
                    <a:pt x="215064" y="89397"/>
                    <a:pt x="215064" y="89397"/>
                  </a:cubicBezTo>
                  <a:cubicBezTo>
                    <a:pt x="215064" y="89397"/>
                    <a:pt x="215155" y="89260"/>
                    <a:pt x="215155" y="89169"/>
                  </a:cubicBezTo>
                  <a:lnTo>
                    <a:pt x="214241" y="97532"/>
                  </a:lnTo>
                  <a:lnTo>
                    <a:pt x="212504" y="123538"/>
                  </a:lnTo>
                  <a:cubicBezTo>
                    <a:pt x="212138" y="130347"/>
                    <a:pt x="212412" y="137111"/>
                    <a:pt x="212915" y="143830"/>
                  </a:cubicBezTo>
                  <a:cubicBezTo>
                    <a:pt x="213372" y="150411"/>
                    <a:pt x="214012" y="156992"/>
                    <a:pt x="215567" y="163528"/>
                  </a:cubicBezTo>
                  <a:cubicBezTo>
                    <a:pt x="217167" y="170840"/>
                    <a:pt x="219910" y="178153"/>
                    <a:pt x="221693" y="185557"/>
                  </a:cubicBezTo>
                  <a:cubicBezTo>
                    <a:pt x="221967" y="186745"/>
                    <a:pt x="222059" y="187887"/>
                    <a:pt x="222287" y="189076"/>
                  </a:cubicBezTo>
                  <a:cubicBezTo>
                    <a:pt x="222470" y="189213"/>
                    <a:pt x="222882" y="189304"/>
                    <a:pt x="223065" y="189441"/>
                  </a:cubicBezTo>
                  <a:cubicBezTo>
                    <a:pt x="224482" y="190538"/>
                    <a:pt x="225305" y="192138"/>
                    <a:pt x="225488" y="193829"/>
                  </a:cubicBezTo>
                  <a:cubicBezTo>
                    <a:pt x="231660" y="199907"/>
                    <a:pt x="237878" y="205894"/>
                    <a:pt x="244004" y="211927"/>
                  </a:cubicBezTo>
                  <a:cubicBezTo>
                    <a:pt x="273355" y="240812"/>
                    <a:pt x="302615" y="269742"/>
                    <a:pt x="332698" y="297849"/>
                  </a:cubicBezTo>
                  <a:cubicBezTo>
                    <a:pt x="335442" y="300317"/>
                    <a:pt x="335670" y="304567"/>
                    <a:pt x="333156" y="30735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4041286" y="936045"/>
              <a:ext cx="190378" cy="181579"/>
            </a:xfrm>
            <a:custGeom>
              <a:avLst/>
              <a:gdLst/>
              <a:ahLst/>
              <a:cxnLst/>
              <a:rect l="l" t="t" r="r" b="b"/>
              <a:pathLst>
                <a:path w="380755" h="363158" extrusionOk="0">
                  <a:moveTo>
                    <a:pt x="282473" y="153907"/>
                  </a:moveTo>
                  <a:cubicBezTo>
                    <a:pt x="325037" y="146366"/>
                    <a:pt x="378300" y="147006"/>
                    <a:pt x="380677" y="196457"/>
                  </a:cubicBezTo>
                  <a:cubicBezTo>
                    <a:pt x="383329" y="252032"/>
                    <a:pt x="318134" y="242388"/>
                    <a:pt x="267477" y="221182"/>
                  </a:cubicBezTo>
                  <a:cubicBezTo>
                    <a:pt x="304052" y="244993"/>
                    <a:pt x="340993" y="280276"/>
                    <a:pt x="312647" y="314919"/>
                  </a:cubicBezTo>
                  <a:cubicBezTo>
                    <a:pt x="283616" y="350385"/>
                    <a:pt x="245669" y="315376"/>
                    <a:pt x="219198" y="272918"/>
                  </a:cubicBezTo>
                  <a:cubicBezTo>
                    <a:pt x="225141" y="322597"/>
                    <a:pt x="216089" y="374973"/>
                    <a:pt x="165798" y="360805"/>
                  </a:cubicBezTo>
                  <a:cubicBezTo>
                    <a:pt x="122502" y="348648"/>
                    <a:pt x="126709" y="307652"/>
                    <a:pt x="140333" y="271593"/>
                  </a:cubicBezTo>
                  <a:cubicBezTo>
                    <a:pt x="113633" y="303768"/>
                    <a:pt x="76921" y="332972"/>
                    <a:pt x="44780" y="304910"/>
                  </a:cubicBezTo>
                  <a:cubicBezTo>
                    <a:pt x="10857" y="275295"/>
                    <a:pt x="47249" y="241429"/>
                    <a:pt x="91505" y="218348"/>
                  </a:cubicBezTo>
                  <a:cubicBezTo>
                    <a:pt x="44140" y="230780"/>
                    <a:pt x="-5145" y="228997"/>
                    <a:pt x="433" y="180872"/>
                  </a:cubicBezTo>
                  <a:cubicBezTo>
                    <a:pt x="6239" y="130599"/>
                    <a:pt x="62016" y="134118"/>
                    <a:pt x="104672" y="144538"/>
                  </a:cubicBezTo>
                  <a:cubicBezTo>
                    <a:pt x="63342" y="127080"/>
                    <a:pt x="17075" y="97418"/>
                    <a:pt x="39980" y="57428"/>
                  </a:cubicBezTo>
                  <a:cubicBezTo>
                    <a:pt x="65765" y="12502"/>
                    <a:pt x="118068" y="55280"/>
                    <a:pt x="152083" y="99566"/>
                  </a:cubicBezTo>
                  <a:cubicBezTo>
                    <a:pt x="140744" y="58434"/>
                    <a:pt x="138093" y="5784"/>
                    <a:pt x="196064" y="391"/>
                  </a:cubicBezTo>
                  <a:cubicBezTo>
                    <a:pt x="259202" y="-5459"/>
                    <a:pt x="253259" y="55554"/>
                    <a:pt x="232411" y="105508"/>
                  </a:cubicBezTo>
                  <a:cubicBezTo>
                    <a:pt x="258288" y="70362"/>
                    <a:pt x="296463" y="34439"/>
                    <a:pt x="331529" y="63187"/>
                  </a:cubicBezTo>
                  <a:cubicBezTo>
                    <a:pt x="367739" y="92848"/>
                    <a:pt x="328237" y="129410"/>
                    <a:pt x="282473" y="153907"/>
                  </a:cubicBezTo>
                  <a:lnTo>
                    <a:pt x="282473" y="153907"/>
                  </a:lnTo>
                  <a:close/>
                  <a:moveTo>
                    <a:pt x="226970" y="198468"/>
                  </a:moveTo>
                  <a:cubicBezTo>
                    <a:pt x="221118" y="191155"/>
                    <a:pt x="223953" y="182883"/>
                    <a:pt x="226924" y="176759"/>
                  </a:cubicBezTo>
                  <a:cubicBezTo>
                    <a:pt x="203242" y="182380"/>
                    <a:pt x="205939" y="152719"/>
                    <a:pt x="201505" y="155964"/>
                  </a:cubicBezTo>
                  <a:cubicBezTo>
                    <a:pt x="201505" y="155964"/>
                    <a:pt x="202282" y="154364"/>
                    <a:pt x="203791" y="151531"/>
                  </a:cubicBezTo>
                  <a:cubicBezTo>
                    <a:pt x="193550" y="156649"/>
                    <a:pt x="181708" y="151074"/>
                    <a:pt x="175354" y="148834"/>
                  </a:cubicBezTo>
                  <a:cubicBezTo>
                    <a:pt x="170416" y="157746"/>
                    <a:pt x="155694" y="160169"/>
                    <a:pt x="158666" y="162728"/>
                  </a:cubicBezTo>
                  <a:cubicBezTo>
                    <a:pt x="158666" y="162728"/>
                    <a:pt x="156654" y="162225"/>
                    <a:pt x="153180" y="161265"/>
                  </a:cubicBezTo>
                  <a:cubicBezTo>
                    <a:pt x="151900" y="164739"/>
                    <a:pt x="168404" y="183523"/>
                    <a:pt x="150437" y="195131"/>
                  </a:cubicBezTo>
                  <a:cubicBezTo>
                    <a:pt x="150665" y="195040"/>
                    <a:pt x="150940" y="194994"/>
                    <a:pt x="151214" y="194903"/>
                  </a:cubicBezTo>
                  <a:cubicBezTo>
                    <a:pt x="169364" y="190150"/>
                    <a:pt x="172793" y="204135"/>
                    <a:pt x="174851" y="211722"/>
                  </a:cubicBezTo>
                  <a:cubicBezTo>
                    <a:pt x="178325" y="211265"/>
                    <a:pt x="185137" y="208797"/>
                    <a:pt x="191904" y="209299"/>
                  </a:cubicBezTo>
                  <a:cubicBezTo>
                    <a:pt x="194144" y="195131"/>
                    <a:pt x="216318" y="195771"/>
                    <a:pt x="213346" y="192206"/>
                  </a:cubicBezTo>
                  <a:cubicBezTo>
                    <a:pt x="213346" y="192206"/>
                    <a:pt x="218649" y="194446"/>
                    <a:pt x="226970" y="198468"/>
                  </a:cubicBezTo>
                  <a:lnTo>
                    <a:pt x="226970" y="19846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4112927" y="1005356"/>
              <a:ext cx="48874" cy="44353"/>
            </a:xfrm>
            <a:custGeom>
              <a:avLst/>
              <a:gdLst/>
              <a:ahLst/>
              <a:cxnLst/>
              <a:rect l="l" t="t" r="r" b="b"/>
              <a:pathLst>
                <a:path w="97747" h="88706" extrusionOk="0">
                  <a:moveTo>
                    <a:pt x="97724" y="45723"/>
                  </a:moveTo>
                  <a:cubicBezTo>
                    <a:pt x="96902" y="70220"/>
                    <a:pt x="74316" y="89461"/>
                    <a:pt x="47388" y="88684"/>
                  </a:cubicBezTo>
                  <a:cubicBezTo>
                    <a:pt x="20414" y="87953"/>
                    <a:pt x="-800" y="67478"/>
                    <a:pt x="23" y="42981"/>
                  </a:cubicBezTo>
                  <a:cubicBezTo>
                    <a:pt x="846" y="18530"/>
                    <a:pt x="23386" y="-711"/>
                    <a:pt x="50360" y="20"/>
                  </a:cubicBezTo>
                  <a:cubicBezTo>
                    <a:pt x="77288" y="797"/>
                    <a:pt x="98547" y="21272"/>
                    <a:pt x="97724" y="45723"/>
                  </a:cubicBezTo>
                  <a:lnTo>
                    <a:pt x="97724" y="45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3830975" y="1136577"/>
              <a:ext cx="382075" cy="154524"/>
            </a:xfrm>
            <a:custGeom>
              <a:avLst/>
              <a:gdLst/>
              <a:ahLst/>
              <a:cxnLst/>
              <a:rect l="l" t="t" r="r" b="b"/>
              <a:pathLst>
                <a:path w="764150" h="309048" extrusionOk="0">
                  <a:moveTo>
                    <a:pt x="761066" y="289076"/>
                  </a:moveTo>
                  <a:cubicBezTo>
                    <a:pt x="760975" y="289350"/>
                    <a:pt x="754529" y="303884"/>
                    <a:pt x="752014" y="301051"/>
                  </a:cubicBezTo>
                  <a:lnTo>
                    <a:pt x="749911" y="309049"/>
                  </a:lnTo>
                  <a:cubicBezTo>
                    <a:pt x="716673" y="278245"/>
                    <a:pt x="680007" y="241774"/>
                    <a:pt x="663548" y="201006"/>
                  </a:cubicBezTo>
                  <a:cubicBezTo>
                    <a:pt x="658062" y="187524"/>
                    <a:pt x="648461" y="156949"/>
                    <a:pt x="667663" y="147945"/>
                  </a:cubicBezTo>
                  <a:cubicBezTo>
                    <a:pt x="680373" y="141958"/>
                    <a:pt x="696694" y="150048"/>
                    <a:pt x="707118" y="156446"/>
                  </a:cubicBezTo>
                  <a:cubicBezTo>
                    <a:pt x="739441" y="176190"/>
                    <a:pt x="756723" y="212432"/>
                    <a:pt x="762347" y="246252"/>
                  </a:cubicBezTo>
                  <a:cubicBezTo>
                    <a:pt x="764724" y="260466"/>
                    <a:pt x="765181" y="275091"/>
                    <a:pt x="761066" y="289076"/>
                  </a:cubicBezTo>
                  <a:close/>
                  <a:moveTo>
                    <a:pt x="491965" y="50506"/>
                  </a:moveTo>
                  <a:cubicBezTo>
                    <a:pt x="486525" y="47718"/>
                    <a:pt x="480810" y="45342"/>
                    <a:pt x="474729" y="43834"/>
                  </a:cubicBezTo>
                  <a:cubicBezTo>
                    <a:pt x="469929" y="42645"/>
                    <a:pt x="464900" y="41960"/>
                    <a:pt x="459916" y="42234"/>
                  </a:cubicBezTo>
                  <a:cubicBezTo>
                    <a:pt x="417580" y="44336"/>
                    <a:pt x="446795" y="95295"/>
                    <a:pt x="458865" y="111154"/>
                  </a:cubicBezTo>
                  <a:cubicBezTo>
                    <a:pt x="468648" y="123951"/>
                    <a:pt x="479804" y="136108"/>
                    <a:pt x="492057" y="147077"/>
                  </a:cubicBezTo>
                  <a:cubicBezTo>
                    <a:pt x="511533" y="164490"/>
                    <a:pt x="535307" y="175916"/>
                    <a:pt x="555926" y="191774"/>
                  </a:cubicBezTo>
                  <a:lnTo>
                    <a:pt x="569550" y="193694"/>
                  </a:lnTo>
                  <a:cubicBezTo>
                    <a:pt x="573619" y="192323"/>
                    <a:pt x="574579" y="184188"/>
                    <a:pt x="574853" y="181308"/>
                  </a:cubicBezTo>
                  <a:cubicBezTo>
                    <a:pt x="576271" y="166226"/>
                    <a:pt x="571242" y="150505"/>
                    <a:pt x="565664" y="136428"/>
                  </a:cubicBezTo>
                  <a:cubicBezTo>
                    <a:pt x="551994" y="102151"/>
                    <a:pt x="527900" y="68742"/>
                    <a:pt x="491965" y="50506"/>
                  </a:cubicBezTo>
                  <a:close/>
                  <a:moveTo>
                    <a:pt x="361575" y="112754"/>
                  </a:moveTo>
                  <a:cubicBezTo>
                    <a:pt x="355586" y="97900"/>
                    <a:pt x="347996" y="83413"/>
                    <a:pt x="338578" y="70113"/>
                  </a:cubicBezTo>
                  <a:cubicBezTo>
                    <a:pt x="316176" y="38624"/>
                    <a:pt x="281841" y="13807"/>
                    <a:pt x="241700" y="3432"/>
                  </a:cubicBezTo>
                  <a:cubicBezTo>
                    <a:pt x="227024" y="-315"/>
                    <a:pt x="202382" y="-3880"/>
                    <a:pt x="191866" y="9419"/>
                  </a:cubicBezTo>
                  <a:cubicBezTo>
                    <a:pt x="177373" y="27655"/>
                    <a:pt x="199318" y="52426"/>
                    <a:pt x="212623" y="65223"/>
                  </a:cubicBezTo>
                  <a:cubicBezTo>
                    <a:pt x="238408" y="89994"/>
                    <a:pt x="271829" y="108275"/>
                    <a:pt x="307261" y="119564"/>
                  </a:cubicBezTo>
                  <a:cubicBezTo>
                    <a:pt x="326326" y="125642"/>
                    <a:pt x="348453" y="127973"/>
                    <a:pt x="366512" y="136337"/>
                  </a:cubicBezTo>
                  <a:lnTo>
                    <a:pt x="366878" y="136702"/>
                  </a:lnTo>
                  <a:cubicBezTo>
                    <a:pt x="366787" y="134920"/>
                    <a:pt x="367564" y="131492"/>
                    <a:pt x="367198" y="129710"/>
                  </a:cubicBezTo>
                  <a:cubicBezTo>
                    <a:pt x="365918" y="123951"/>
                    <a:pt x="363769" y="118284"/>
                    <a:pt x="361575" y="112754"/>
                  </a:cubicBezTo>
                  <a:close/>
                  <a:moveTo>
                    <a:pt x="155657" y="140587"/>
                  </a:moveTo>
                  <a:cubicBezTo>
                    <a:pt x="125345" y="110377"/>
                    <a:pt x="82598" y="82453"/>
                    <a:pt x="35188" y="84647"/>
                  </a:cubicBezTo>
                  <a:cubicBezTo>
                    <a:pt x="30159" y="84875"/>
                    <a:pt x="25084" y="85561"/>
                    <a:pt x="20238" y="86886"/>
                  </a:cubicBezTo>
                  <a:cubicBezTo>
                    <a:pt x="-20315" y="98357"/>
                    <a:pt x="9174" y="142964"/>
                    <a:pt x="30021" y="157680"/>
                  </a:cubicBezTo>
                  <a:cubicBezTo>
                    <a:pt x="74963" y="189261"/>
                    <a:pt x="197581" y="183502"/>
                    <a:pt x="195981" y="180714"/>
                  </a:cubicBezTo>
                  <a:cubicBezTo>
                    <a:pt x="189763" y="169700"/>
                    <a:pt x="164801" y="149682"/>
                    <a:pt x="155657" y="14058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4295105" y="745688"/>
              <a:ext cx="150518" cy="361613"/>
            </a:xfrm>
            <a:custGeom>
              <a:avLst/>
              <a:gdLst/>
              <a:ahLst/>
              <a:cxnLst/>
              <a:rect l="l" t="t" r="r" b="b"/>
              <a:pathLst>
                <a:path w="301037" h="723226" extrusionOk="0">
                  <a:moveTo>
                    <a:pt x="90387" y="494906"/>
                  </a:moveTo>
                  <a:cubicBezTo>
                    <a:pt x="50383" y="469403"/>
                    <a:pt x="14951" y="435309"/>
                    <a:pt x="3019" y="397330"/>
                  </a:cubicBezTo>
                  <a:cubicBezTo>
                    <a:pt x="1190" y="391571"/>
                    <a:pt x="-44" y="385721"/>
                    <a:pt x="1" y="379962"/>
                  </a:cubicBezTo>
                  <a:cubicBezTo>
                    <a:pt x="47" y="375346"/>
                    <a:pt x="824" y="370822"/>
                    <a:pt x="2790" y="366663"/>
                  </a:cubicBezTo>
                  <a:cubicBezTo>
                    <a:pt x="19340" y="331471"/>
                    <a:pt x="75895" y="376992"/>
                    <a:pt x="92491" y="393673"/>
                  </a:cubicBezTo>
                  <a:cubicBezTo>
                    <a:pt x="105932" y="407201"/>
                    <a:pt x="118002" y="421644"/>
                    <a:pt x="128243" y="436497"/>
                  </a:cubicBezTo>
                  <a:cubicBezTo>
                    <a:pt x="144519" y="460171"/>
                    <a:pt x="151514" y="485034"/>
                    <a:pt x="165321" y="509028"/>
                  </a:cubicBezTo>
                  <a:lnTo>
                    <a:pt x="163355" y="521413"/>
                  </a:lnTo>
                  <a:cubicBezTo>
                    <a:pt x="160246" y="524293"/>
                    <a:pt x="149411" y="521870"/>
                    <a:pt x="145570" y="520911"/>
                  </a:cubicBezTo>
                  <a:cubicBezTo>
                    <a:pt x="125545" y="516020"/>
                    <a:pt x="106755" y="505371"/>
                    <a:pt x="90387" y="494906"/>
                  </a:cubicBezTo>
                  <a:close/>
                  <a:moveTo>
                    <a:pt x="126414" y="311408"/>
                  </a:moveTo>
                  <a:cubicBezTo>
                    <a:pt x="132860" y="315567"/>
                    <a:pt x="139490" y="319680"/>
                    <a:pt x="146576" y="323108"/>
                  </a:cubicBezTo>
                  <a:cubicBezTo>
                    <a:pt x="148725" y="324159"/>
                    <a:pt x="153525" y="324844"/>
                    <a:pt x="155765" y="325667"/>
                  </a:cubicBezTo>
                  <a:lnTo>
                    <a:pt x="155445" y="325210"/>
                  </a:lnTo>
                  <a:cubicBezTo>
                    <a:pt x="150416" y="306426"/>
                    <a:pt x="154623" y="286637"/>
                    <a:pt x="153022" y="267944"/>
                  </a:cubicBezTo>
                  <a:cubicBezTo>
                    <a:pt x="150005" y="233164"/>
                    <a:pt x="137204" y="197287"/>
                    <a:pt x="113476" y="165295"/>
                  </a:cubicBezTo>
                  <a:cubicBezTo>
                    <a:pt x="101269" y="148796"/>
                    <a:pt x="76306" y="120049"/>
                    <a:pt x="47869" y="125031"/>
                  </a:cubicBezTo>
                  <a:cubicBezTo>
                    <a:pt x="27204" y="128596"/>
                    <a:pt x="23729" y="151036"/>
                    <a:pt x="23867" y="165067"/>
                  </a:cubicBezTo>
                  <a:cubicBezTo>
                    <a:pt x="24141" y="203457"/>
                    <a:pt x="45080" y="242762"/>
                    <a:pt x="78638" y="274571"/>
                  </a:cubicBezTo>
                  <a:cubicBezTo>
                    <a:pt x="92811" y="288008"/>
                    <a:pt x="109132" y="300348"/>
                    <a:pt x="126414" y="311408"/>
                  </a:cubicBezTo>
                  <a:close/>
                  <a:moveTo>
                    <a:pt x="142096" y="604410"/>
                  </a:moveTo>
                  <a:cubicBezTo>
                    <a:pt x="126368" y="594310"/>
                    <a:pt x="89885" y="573743"/>
                    <a:pt x="71917" y="586449"/>
                  </a:cubicBezTo>
                  <a:cubicBezTo>
                    <a:pt x="59985" y="594858"/>
                    <a:pt x="65151" y="612042"/>
                    <a:pt x="70043" y="623514"/>
                  </a:cubicBezTo>
                  <a:cubicBezTo>
                    <a:pt x="85084" y="659071"/>
                    <a:pt x="126460" y="688458"/>
                    <a:pt x="168430" y="706922"/>
                  </a:cubicBezTo>
                  <a:cubicBezTo>
                    <a:pt x="186123" y="714691"/>
                    <a:pt x="204913" y="721044"/>
                    <a:pt x="224435" y="723192"/>
                  </a:cubicBezTo>
                  <a:cubicBezTo>
                    <a:pt x="224847" y="723238"/>
                    <a:pt x="245786" y="723604"/>
                    <a:pt x="242951" y="720313"/>
                  </a:cubicBezTo>
                  <a:lnTo>
                    <a:pt x="253970" y="721775"/>
                  </a:lnTo>
                  <a:cubicBezTo>
                    <a:pt x="224938" y="680963"/>
                    <a:pt x="189597" y="634940"/>
                    <a:pt x="142096" y="604410"/>
                  </a:cubicBezTo>
                  <a:close/>
                  <a:moveTo>
                    <a:pt x="293151" y="47153"/>
                  </a:moveTo>
                  <a:cubicBezTo>
                    <a:pt x="280944" y="23433"/>
                    <a:pt x="232710" y="-19711"/>
                    <a:pt x="204548" y="10179"/>
                  </a:cubicBezTo>
                  <a:cubicBezTo>
                    <a:pt x="201210" y="13744"/>
                    <a:pt x="198696" y="17811"/>
                    <a:pt x="196730" y="22016"/>
                  </a:cubicBezTo>
                  <a:cubicBezTo>
                    <a:pt x="178396" y="61503"/>
                    <a:pt x="200661" y="109217"/>
                    <a:pt x="229876" y="147288"/>
                  </a:cubicBezTo>
                  <a:cubicBezTo>
                    <a:pt x="238700" y="158760"/>
                    <a:pt x="256484" y="188147"/>
                    <a:pt x="268737" y="197881"/>
                  </a:cubicBezTo>
                  <a:cubicBezTo>
                    <a:pt x="271846" y="200349"/>
                    <a:pt x="319439" y="98249"/>
                    <a:pt x="293151" y="47153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4322308" y="760944"/>
              <a:ext cx="143964" cy="443699"/>
            </a:xfrm>
            <a:custGeom>
              <a:avLst/>
              <a:gdLst/>
              <a:ahLst/>
              <a:cxnLst/>
              <a:rect l="l" t="t" r="r" b="b"/>
              <a:pathLst>
                <a:path w="287928" h="887399" extrusionOk="0">
                  <a:moveTo>
                    <a:pt x="287572" y="138531"/>
                  </a:moveTo>
                  <a:cubicBezTo>
                    <a:pt x="288760" y="142050"/>
                    <a:pt x="286886" y="145843"/>
                    <a:pt x="283366" y="147077"/>
                  </a:cubicBezTo>
                  <a:cubicBezTo>
                    <a:pt x="264255" y="153704"/>
                    <a:pt x="244779" y="159874"/>
                    <a:pt x="226903" y="167781"/>
                  </a:cubicBezTo>
                  <a:cubicBezTo>
                    <a:pt x="214787" y="173128"/>
                    <a:pt x="203449" y="179298"/>
                    <a:pt x="193436" y="187022"/>
                  </a:cubicBezTo>
                  <a:cubicBezTo>
                    <a:pt x="126641" y="238620"/>
                    <a:pt x="105931" y="297577"/>
                    <a:pt x="107988" y="360282"/>
                  </a:cubicBezTo>
                  <a:cubicBezTo>
                    <a:pt x="109588" y="408590"/>
                    <a:pt x="124538" y="459000"/>
                    <a:pt x="142414" y="510005"/>
                  </a:cubicBezTo>
                  <a:cubicBezTo>
                    <a:pt x="159787" y="559638"/>
                    <a:pt x="179812" y="609820"/>
                    <a:pt x="193939" y="658768"/>
                  </a:cubicBezTo>
                  <a:cubicBezTo>
                    <a:pt x="203083" y="690669"/>
                    <a:pt x="209347" y="726317"/>
                    <a:pt x="208112" y="760321"/>
                  </a:cubicBezTo>
                  <a:cubicBezTo>
                    <a:pt x="207289" y="784360"/>
                    <a:pt x="202672" y="807577"/>
                    <a:pt x="192888" y="828098"/>
                  </a:cubicBezTo>
                  <a:cubicBezTo>
                    <a:pt x="188590" y="837147"/>
                    <a:pt x="183744" y="845740"/>
                    <a:pt x="177572" y="853646"/>
                  </a:cubicBezTo>
                  <a:cubicBezTo>
                    <a:pt x="171629" y="861279"/>
                    <a:pt x="164496" y="868271"/>
                    <a:pt x="155490" y="874395"/>
                  </a:cubicBezTo>
                  <a:cubicBezTo>
                    <a:pt x="152015" y="876772"/>
                    <a:pt x="134139" y="884084"/>
                    <a:pt x="126961" y="886370"/>
                  </a:cubicBezTo>
                  <a:cubicBezTo>
                    <a:pt x="125041" y="887009"/>
                    <a:pt x="123624" y="887284"/>
                    <a:pt x="122984" y="887375"/>
                  </a:cubicBezTo>
                  <a:cubicBezTo>
                    <a:pt x="120606" y="887558"/>
                    <a:pt x="119143" y="886690"/>
                    <a:pt x="118458" y="886187"/>
                  </a:cubicBezTo>
                  <a:cubicBezTo>
                    <a:pt x="116217" y="884587"/>
                    <a:pt x="115257" y="882485"/>
                    <a:pt x="115806" y="879743"/>
                  </a:cubicBezTo>
                  <a:cubicBezTo>
                    <a:pt x="115943" y="878920"/>
                    <a:pt x="116263" y="877183"/>
                    <a:pt x="118366" y="875538"/>
                  </a:cubicBezTo>
                  <a:cubicBezTo>
                    <a:pt x="119646" y="874578"/>
                    <a:pt x="121109" y="874121"/>
                    <a:pt x="122572" y="874167"/>
                  </a:cubicBezTo>
                  <a:lnTo>
                    <a:pt x="122892" y="874075"/>
                  </a:lnTo>
                  <a:cubicBezTo>
                    <a:pt x="129110" y="871973"/>
                    <a:pt x="144792" y="865483"/>
                    <a:pt x="147855" y="863335"/>
                  </a:cubicBezTo>
                  <a:cubicBezTo>
                    <a:pt x="155490" y="857988"/>
                    <a:pt x="161525" y="851864"/>
                    <a:pt x="166554" y="845191"/>
                  </a:cubicBezTo>
                  <a:cubicBezTo>
                    <a:pt x="171949" y="838016"/>
                    <a:pt x="176155" y="830201"/>
                    <a:pt x="179904" y="822065"/>
                  </a:cubicBezTo>
                  <a:cubicBezTo>
                    <a:pt x="188545" y="803144"/>
                    <a:pt x="192339" y="781847"/>
                    <a:pt x="192796" y="759864"/>
                  </a:cubicBezTo>
                  <a:cubicBezTo>
                    <a:pt x="193254" y="739297"/>
                    <a:pt x="190602" y="718182"/>
                    <a:pt x="186396" y="697707"/>
                  </a:cubicBezTo>
                  <a:cubicBezTo>
                    <a:pt x="184979" y="697845"/>
                    <a:pt x="183561" y="697890"/>
                    <a:pt x="182281" y="697113"/>
                  </a:cubicBezTo>
                  <a:cubicBezTo>
                    <a:pt x="170257" y="690715"/>
                    <a:pt x="156039" y="683357"/>
                    <a:pt x="142003" y="674764"/>
                  </a:cubicBezTo>
                  <a:cubicBezTo>
                    <a:pt x="137614" y="672068"/>
                    <a:pt x="133316" y="669234"/>
                    <a:pt x="129064" y="666264"/>
                  </a:cubicBezTo>
                  <a:cubicBezTo>
                    <a:pt x="124812" y="663247"/>
                    <a:pt x="120652" y="660094"/>
                    <a:pt x="116675" y="656849"/>
                  </a:cubicBezTo>
                  <a:cubicBezTo>
                    <a:pt x="101267" y="644189"/>
                    <a:pt x="88329" y="630570"/>
                    <a:pt x="81014" y="617499"/>
                  </a:cubicBezTo>
                  <a:cubicBezTo>
                    <a:pt x="79139" y="614436"/>
                    <a:pt x="80054" y="610460"/>
                    <a:pt x="83071" y="608586"/>
                  </a:cubicBezTo>
                  <a:cubicBezTo>
                    <a:pt x="86089" y="606713"/>
                    <a:pt x="90066" y="607627"/>
                    <a:pt x="91986" y="610643"/>
                  </a:cubicBezTo>
                  <a:cubicBezTo>
                    <a:pt x="97884" y="619190"/>
                    <a:pt x="107074" y="627325"/>
                    <a:pt x="117589" y="635506"/>
                  </a:cubicBezTo>
                  <a:cubicBezTo>
                    <a:pt x="122847" y="639619"/>
                    <a:pt x="128516" y="643595"/>
                    <a:pt x="134276" y="647663"/>
                  </a:cubicBezTo>
                  <a:cubicBezTo>
                    <a:pt x="138071" y="650313"/>
                    <a:pt x="141866" y="652964"/>
                    <a:pt x="145660" y="655615"/>
                  </a:cubicBezTo>
                  <a:cubicBezTo>
                    <a:pt x="151467" y="659682"/>
                    <a:pt x="157227" y="663704"/>
                    <a:pt x="162896" y="667589"/>
                  </a:cubicBezTo>
                  <a:cubicBezTo>
                    <a:pt x="169937" y="672434"/>
                    <a:pt x="176338" y="676821"/>
                    <a:pt x="182693" y="681117"/>
                  </a:cubicBezTo>
                  <a:cubicBezTo>
                    <a:pt x="181184" y="675176"/>
                    <a:pt x="179675" y="669234"/>
                    <a:pt x="177938" y="663476"/>
                  </a:cubicBezTo>
                  <a:cubicBezTo>
                    <a:pt x="163445" y="614939"/>
                    <a:pt x="142780" y="565351"/>
                    <a:pt x="125315" y="516038"/>
                  </a:cubicBezTo>
                  <a:cubicBezTo>
                    <a:pt x="123167" y="510005"/>
                    <a:pt x="121292" y="503972"/>
                    <a:pt x="119281" y="497985"/>
                  </a:cubicBezTo>
                  <a:cubicBezTo>
                    <a:pt x="117589" y="498259"/>
                    <a:pt x="115806" y="497939"/>
                    <a:pt x="114343" y="496934"/>
                  </a:cubicBezTo>
                  <a:cubicBezTo>
                    <a:pt x="103233" y="489850"/>
                    <a:pt x="92581" y="482857"/>
                    <a:pt x="82431" y="475453"/>
                  </a:cubicBezTo>
                  <a:cubicBezTo>
                    <a:pt x="75436" y="470380"/>
                    <a:pt x="68624" y="465125"/>
                    <a:pt x="62086" y="459640"/>
                  </a:cubicBezTo>
                  <a:cubicBezTo>
                    <a:pt x="56600" y="454978"/>
                    <a:pt x="51297" y="450134"/>
                    <a:pt x="46222" y="445061"/>
                  </a:cubicBezTo>
                  <a:cubicBezTo>
                    <a:pt x="41101" y="440034"/>
                    <a:pt x="36255" y="434732"/>
                    <a:pt x="31455" y="429293"/>
                  </a:cubicBezTo>
                  <a:cubicBezTo>
                    <a:pt x="27660" y="424906"/>
                    <a:pt x="23819" y="420518"/>
                    <a:pt x="20162" y="416039"/>
                  </a:cubicBezTo>
                  <a:cubicBezTo>
                    <a:pt x="16367" y="411469"/>
                    <a:pt x="12710" y="406899"/>
                    <a:pt x="9235" y="402191"/>
                  </a:cubicBezTo>
                  <a:lnTo>
                    <a:pt x="2652" y="392959"/>
                  </a:lnTo>
                  <a:cubicBezTo>
                    <a:pt x="2332" y="392457"/>
                    <a:pt x="2240" y="391360"/>
                    <a:pt x="2149" y="390309"/>
                  </a:cubicBezTo>
                  <a:lnTo>
                    <a:pt x="1966" y="390126"/>
                  </a:lnTo>
                  <a:cubicBezTo>
                    <a:pt x="1829" y="389989"/>
                    <a:pt x="1737" y="389897"/>
                    <a:pt x="1600" y="389760"/>
                  </a:cubicBezTo>
                  <a:lnTo>
                    <a:pt x="2103" y="390080"/>
                  </a:lnTo>
                  <a:cubicBezTo>
                    <a:pt x="1966" y="388755"/>
                    <a:pt x="1783" y="387566"/>
                    <a:pt x="869" y="387704"/>
                  </a:cubicBezTo>
                  <a:cubicBezTo>
                    <a:pt x="686" y="387749"/>
                    <a:pt x="549" y="387795"/>
                    <a:pt x="457" y="387886"/>
                  </a:cubicBezTo>
                  <a:cubicBezTo>
                    <a:pt x="-457" y="385556"/>
                    <a:pt x="0" y="382859"/>
                    <a:pt x="1829" y="380985"/>
                  </a:cubicBezTo>
                  <a:cubicBezTo>
                    <a:pt x="2880" y="379843"/>
                    <a:pt x="4023" y="379431"/>
                    <a:pt x="4938" y="379111"/>
                  </a:cubicBezTo>
                  <a:cubicBezTo>
                    <a:pt x="6858" y="378472"/>
                    <a:pt x="8595" y="378929"/>
                    <a:pt x="10241" y="379888"/>
                  </a:cubicBezTo>
                  <a:cubicBezTo>
                    <a:pt x="11155" y="380391"/>
                    <a:pt x="12024" y="381305"/>
                    <a:pt x="12801" y="382676"/>
                  </a:cubicBezTo>
                  <a:cubicBezTo>
                    <a:pt x="13076" y="383133"/>
                    <a:pt x="13533" y="384596"/>
                    <a:pt x="13761" y="385510"/>
                  </a:cubicBezTo>
                  <a:lnTo>
                    <a:pt x="20391" y="393142"/>
                  </a:lnTo>
                  <a:cubicBezTo>
                    <a:pt x="23317" y="396524"/>
                    <a:pt x="26425" y="399769"/>
                    <a:pt x="29534" y="403060"/>
                  </a:cubicBezTo>
                  <a:cubicBezTo>
                    <a:pt x="34198" y="407996"/>
                    <a:pt x="38998" y="412840"/>
                    <a:pt x="43890" y="417730"/>
                  </a:cubicBezTo>
                  <a:cubicBezTo>
                    <a:pt x="51114" y="425180"/>
                    <a:pt x="58703" y="432081"/>
                    <a:pt x="66338" y="438982"/>
                  </a:cubicBezTo>
                  <a:cubicBezTo>
                    <a:pt x="71413" y="443598"/>
                    <a:pt x="76533" y="448214"/>
                    <a:pt x="81745" y="452785"/>
                  </a:cubicBezTo>
                  <a:cubicBezTo>
                    <a:pt x="91529" y="461331"/>
                    <a:pt x="102044" y="469741"/>
                    <a:pt x="112651" y="478104"/>
                  </a:cubicBezTo>
                  <a:cubicBezTo>
                    <a:pt x="100216" y="438205"/>
                    <a:pt x="91209" y="398809"/>
                    <a:pt x="90249" y="360785"/>
                  </a:cubicBezTo>
                  <a:cubicBezTo>
                    <a:pt x="89746" y="342001"/>
                    <a:pt x="91438" y="323582"/>
                    <a:pt x="95324" y="305575"/>
                  </a:cubicBezTo>
                  <a:cubicBezTo>
                    <a:pt x="95095" y="305438"/>
                    <a:pt x="94867" y="305438"/>
                    <a:pt x="94684" y="305255"/>
                  </a:cubicBezTo>
                  <a:cubicBezTo>
                    <a:pt x="93769" y="304524"/>
                    <a:pt x="92215" y="301736"/>
                    <a:pt x="91712" y="300868"/>
                  </a:cubicBezTo>
                  <a:lnTo>
                    <a:pt x="85631" y="293007"/>
                  </a:lnTo>
                  <a:lnTo>
                    <a:pt x="67938" y="268007"/>
                  </a:lnTo>
                  <a:cubicBezTo>
                    <a:pt x="60440" y="256582"/>
                    <a:pt x="53308" y="245293"/>
                    <a:pt x="47136" y="233730"/>
                  </a:cubicBezTo>
                  <a:cubicBezTo>
                    <a:pt x="42839" y="225732"/>
                    <a:pt x="38952" y="217643"/>
                    <a:pt x="35569" y="209462"/>
                  </a:cubicBezTo>
                  <a:cubicBezTo>
                    <a:pt x="26745" y="188256"/>
                    <a:pt x="20802" y="166638"/>
                    <a:pt x="17602" y="144426"/>
                  </a:cubicBezTo>
                  <a:cubicBezTo>
                    <a:pt x="16916" y="140724"/>
                    <a:pt x="19385" y="137251"/>
                    <a:pt x="23042" y="136611"/>
                  </a:cubicBezTo>
                  <a:cubicBezTo>
                    <a:pt x="26700" y="135926"/>
                    <a:pt x="30220" y="138393"/>
                    <a:pt x="30860" y="142050"/>
                  </a:cubicBezTo>
                  <a:cubicBezTo>
                    <a:pt x="34472" y="158686"/>
                    <a:pt x="40050" y="174682"/>
                    <a:pt x="46770" y="190541"/>
                  </a:cubicBezTo>
                  <a:cubicBezTo>
                    <a:pt x="50702" y="199864"/>
                    <a:pt x="55137" y="209096"/>
                    <a:pt x="59754" y="218420"/>
                  </a:cubicBezTo>
                  <a:cubicBezTo>
                    <a:pt x="66475" y="231993"/>
                    <a:pt x="73653" y="245704"/>
                    <a:pt x="81791" y="259415"/>
                  </a:cubicBezTo>
                  <a:lnTo>
                    <a:pt x="97198" y="284963"/>
                  </a:lnTo>
                  <a:lnTo>
                    <a:pt x="99576" y="288619"/>
                  </a:lnTo>
                  <a:cubicBezTo>
                    <a:pt x="112057" y="248035"/>
                    <a:pt x="138117" y="209736"/>
                    <a:pt x="184293" y="175002"/>
                  </a:cubicBezTo>
                  <a:cubicBezTo>
                    <a:pt x="192431" y="168877"/>
                    <a:pt x="202077" y="164398"/>
                    <a:pt x="211587" y="159828"/>
                  </a:cubicBezTo>
                  <a:cubicBezTo>
                    <a:pt x="210353" y="158229"/>
                    <a:pt x="208798" y="156583"/>
                    <a:pt x="208615" y="156263"/>
                  </a:cubicBezTo>
                  <a:cubicBezTo>
                    <a:pt x="206009" y="151190"/>
                    <a:pt x="203678" y="146163"/>
                    <a:pt x="201529" y="141044"/>
                  </a:cubicBezTo>
                  <a:cubicBezTo>
                    <a:pt x="199334" y="135834"/>
                    <a:pt x="197368" y="130624"/>
                    <a:pt x="195585" y="125368"/>
                  </a:cubicBezTo>
                  <a:cubicBezTo>
                    <a:pt x="191791" y="113714"/>
                    <a:pt x="188408" y="102151"/>
                    <a:pt x="185939" y="90497"/>
                  </a:cubicBezTo>
                  <a:cubicBezTo>
                    <a:pt x="184247" y="82590"/>
                    <a:pt x="182921" y="74683"/>
                    <a:pt x="181915" y="66777"/>
                  </a:cubicBezTo>
                  <a:cubicBezTo>
                    <a:pt x="179447" y="46667"/>
                    <a:pt x="178898" y="26695"/>
                    <a:pt x="178989" y="6951"/>
                  </a:cubicBezTo>
                  <a:cubicBezTo>
                    <a:pt x="178852" y="3250"/>
                    <a:pt x="181778" y="142"/>
                    <a:pt x="185481" y="5"/>
                  </a:cubicBezTo>
                  <a:cubicBezTo>
                    <a:pt x="189230" y="-132"/>
                    <a:pt x="192339" y="2793"/>
                    <a:pt x="192431" y="6494"/>
                  </a:cubicBezTo>
                  <a:cubicBezTo>
                    <a:pt x="193802" y="25644"/>
                    <a:pt x="196317" y="44794"/>
                    <a:pt x="199609" y="64172"/>
                  </a:cubicBezTo>
                  <a:cubicBezTo>
                    <a:pt x="200889" y="71713"/>
                    <a:pt x="202260" y="79254"/>
                    <a:pt x="203723" y="86886"/>
                  </a:cubicBezTo>
                  <a:cubicBezTo>
                    <a:pt x="205918" y="98038"/>
                    <a:pt x="208204" y="109326"/>
                    <a:pt x="211313" y="120661"/>
                  </a:cubicBezTo>
                  <a:cubicBezTo>
                    <a:pt x="212593" y="125688"/>
                    <a:pt x="214056" y="130715"/>
                    <a:pt x="215702" y="135743"/>
                  </a:cubicBezTo>
                  <a:cubicBezTo>
                    <a:pt x="217348" y="140633"/>
                    <a:pt x="219085" y="145523"/>
                    <a:pt x="221142" y="150459"/>
                  </a:cubicBezTo>
                  <a:cubicBezTo>
                    <a:pt x="221279" y="150779"/>
                    <a:pt x="222056" y="152287"/>
                    <a:pt x="222834" y="153841"/>
                  </a:cubicBezTo>
                  <a:cubicBezTo>
                    <a:pt x="240756" y="146392"/>
                    <a:pt x="260003" y="140587"/>
                    <a:pt x="279022" y="134280"/>
                  </a:cubicBezTo>
                  <a:cubicBezTo>
                    <a:pt x="282543" y="133092"/>
                    <a:pt x="286383" y="135011"/>
                    <a:pt x="287572" y="13853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4476730" y="976533"/>
              <a:ext cx="166993" cy="321183"/>
            </a:xfrm>
            <a:custGeom>
              <a:avLst/>
              <a:gdLst/>
              <a:ahLst/>
              <a:cxnLst/>
              <a:rect l="l" t="t" r="r" b="b"/>
              <a:pathLst>
                <a:path w="333986" h="642365" extrusionOk="0">
                  <a:moveTo>
                    <a:pt x="321208" y="641521"/>
                  </a:moveTo>
                  <a:cubicBezTo>
                    <a:pt x="318099" y="643304"/>
                    <a:pt x="314167" y="642161"/>
                    <a:pt x="312430" y="639053"/>
                  </a:cubicBezTo>
                  <a:cubicBezTo>
                    <a:pt x="310692" y="635946"/>
                    <a:pt x="311790" y="632015"/>
                    <a:pt x="314899" y="630278"/>
                  </a:cubicBezTo>
                  <a:cubicBezTo>
                    <a:pt x="317825" y="628587"/>
                    <a:pt x="318739" y="624474"/>
                    <a:pt x="319516" y="620132"/>
                  </a:cubicBezTo>
                  <a:cubicBezTo>
                    <a:pt x="321162" y="611175"/>
                    <a:pt x="320476" y="600709"/>
                    <a:pt x="320385" y="595818"/>
                  </a:cubicBezTo>
                  <a:cubicBezTo>
                    <a:pt x="320202" y="577309"/>
                    <a:pt x="319242" y="558799"/>
                    <a:pt x="317505" y="540381"/>
                  </a:cubicBezTo>
                  <a:cubicBezTo>
                    <a:pt x="315767" y="522008"/>
                    <a:pt x="313207" y="503681"/>
                    <a:pt x="309778" y="485491"/>
                  </a:cubicBezTo>
                  <a:cubicBezTo>
                    <a:pt x="301869" y="443673"/>
                    <a:pt x="288336" y="405419"/>
                    <a:pt x="267671" y="370776"/>
                  </a:cubicBezTo>
                  <a:cubicBezTo>
                    <a:pt x="247692" y="337276"/>
                    <a:pt x="220946" y="307158"/>
                    <a:pt x="186108" y="280559"/>
                  </a:cubicBezTo>
                  <a:cubicBezTo>
                    <a:pt x="154608" y="256336"/>
                    <a:pt x="123336" y="234993"/>
                    <a:pt x="94259" y="210770"/>
                  </a:cubicBezTo>
                  <a:cubicBezTo>
                    <a:pt x="74509" y="194317"/>
                    <a:pt x="55810" y="176539"/>
                    <a:pt x="38665" y="155789"/>
                  </a:cubicBezTo>
                  <a:cubicBezTo>
                    <a:pt x="26641" y="141256"/>
                    <a:pt x="14754" y="124391"/>
                    <a:pt x="7485" y="106476"/>
                  </a:cubicBezTo>
                  <a:cubicBezTo>
                    <a:pt x="2273" y="93542"/>
                    <a:pt x="-653" y="80014"/>
                    <a:pt x="124" y="66348"/>
                  </a:cubicBezTo>
                  <a:cubicBezTo>
                    <a:pt x="1907" y="36779"/>
                    <a:pt x="19372" y="13379"/>
                    <a:pt x="42048" y="4238"/>
                  </a:cubicBezTo>
                  <a:cubicBezTo>
                    <a:pt x="63810" y="-4491"/>
                    <a:pt x="90739" y="-652"/>
                    <a:pt x="113507" y="24393"/>
                  </a:cubicBezTo>
                  <a:cubicBezTo>
                    <a:pt x="116524" y="27684"/>
                    <a:pt x="119130" y="31157"/>
                    <a:pt x="121325" y="34813"/>
                  </a:cubicBezTo>
                  <a:cubicBezTo>
                    <a:pt x="123611" y="38607"/>
                    <a:pt x="125485" y="42583"/>
                    <a:pt x="126903" y="46833"/>
                  </a:cubicBezTo>
                  <a:cubicBezTo>
                    <a:pt x="128411" y="51404"/>
                    <a:pt x="129646" y="56294"/>
                    <a:pt x="130011" y="61138"/>
                  </a:cubicBezTo>
                  <a:cubicBezTo>
                    <a:pt x="130286" y="64749"/>
                    <a:pt x="130194" y="68314"/>
                    <a:pt x="129463" y="71787"/>
                  </a:cubicBezTo>
                  <a:cubicBezTo>
                    <a:pt x="128686" y="75672"/>
                    <a:pt x="127588" y="79145"/>
                    <a:pt x="125942" y="82436"/>
                  </a:cubicBezTo>
                  <a:cubicBezTo>
                    <a:pt x="124296" y="85772"/>
                    <a:pt x="122056" y="88834"/>
                    <a:pt x="118947" y="91851"/>
                  </a:cubicBezTo>
                  <a:cubicBezTo>
                    <a:pt x="106420" y="103962"/>
                    <a:pt x="85435" y="101814"/>
                    <a:pt x="72497" y="94227"/>
                  </a:cubicBezTo>
                  <a:cubicBezTo>
                    <a:pt x="63719" y="89063"/>
                    <a:pt x="59056" y="81430"/>
                    <a:pt x="59924" y="75078"/>
                  </a:cubicBezTo>
                  <a:cubicBezTo>
                    <a:pt x="60519" y="70553"/>
                    <a:pt x="63490" y="65663"/>
                    <a:pt x="71125" y="62327"/>
                  </a:cubicBezTo>
                  <a:cubicBezTo>
                    <a:pt x="74509" y="60773"/>
                    <a:pt x="78486" y="62281"/>
                    <a:pt x="80041" y="65709"/>
                  </a:cubicBezTo>
                  <a:cubicBezTo>
                    <a:pt x="81549" y="69091"/>
                    <a:pt x="80041" y="73067"/>
                    <a:pt x="76657" y="74621"/>
                  </a:cubicBezTo>
                  <a:cubicBezTo>
                    <a:pt x="75103" y="75306"/>
                    <a:pt x="73960" y="75946"/>
                    <a:pt x="73457" y="76860"/>
                  </a:cubicBezTo>
                  <a:cubicBezTo>
                    <a:pt x="73274" y="77180"/>
                    <a:pt x="73777" y="77363"/>
                    <a:pt x="73960" y="77683"/>
                  </a:cubicBezTo>
                  <a:cubicBezTo>
                    <a:pt x="74326" y="78231"/>
                    <a:pt x="74829" y="78734"/>
                    <a:pt x="75332" y="79237"/>
                  </a:cubicBezTo>
                  <a:cubicBezTo>
                    <a:pt x="78623" y="82345"/>
                    <a:pt x="84064" y="84813"/>
                    <a:pt x="89916" y="85864"/>
                  </a:cubicBezTo>
                  <a:cubicBezTo>
                    <a:pt x="96545" y="87052"/>
                    <a:pt x="103860" y="86412"/>
                    <a:pt x="108798" y="81476"/>
                  </a:cubicBezTo>
                  <a:cubicBezTo>
                    <a:pt x="110581" y="79694"/>
                    <a:pt x="111861" y="77911"/>
                    <a:pt x="112821" y="75946"/>
                  </a:cubicBezTo>
                  <a:cubicBezTo>
                    <a:pt x="113873" y="73798"/>
                    <a:pt x="114467" y="71467"/>
                    <a:pt x="114970" y="68908"/>
                  </a:cubicBezTo>
                  <a:cubicBezTo>
                    <a:pt x="115473" y="66257"/>
                    <a:pt x="115381" y="63469"/>
                    <a:pt x="114970" y="60727"/>
                  </a:cubicBezTo>
                  <a:cubicBezTo>
                    <a:pt x="114513" y="57619"/>
                    <a:pt x="113644" y="54603"/>
                    <a:pt x="112638" y="51723"/>
                  </a:cubicBezTo>
                  <a:cubicBezTo>
                    <a:pt x="111541" y="48570"/>
                    <a:pt x="110078" y="45599"/>
                    <a:pt x="108341" y="42811"/>
                  </a:cubicBezTo>
                  <a:cubicBezTo>
                    <a:pt x="106603" y="39978"/>
                    <a:pt x="104500" y="37373"/>
                    <a:pt x="102169" y="34813"/>
                  </a:cubicBezTo>
                  <a:cubicBezTo>
                    <a:pt x="84704" y="16167"/>
                    <a:pt x="64588" y="12556"/>
                    <a:pt x="48220" y="19366"/>
                  </a:cubicBezTo>
                  <a:cubicBezTo>
                    <a:pt x="31030" y="26495"/>
                    <a:pt x="18320" y="44731"/>
                    <a:pt x="17223" y="67263"/>
                  </a:cubicBezTo>
                  <a:cubicBezTo>
                    <a:pt x="16720" y="78414"/>
                    <a:pt x="19326" y="89337"/>
                    <a:pt x="23669" y="99803"/>
                  </a:cubicBezTo>
                  <a:cubicBezTo>
                    <a:pt x="30436" y="116028"/>
                    <a:pt x="41408" y="131201"/>
                    <a:pt x="52426" y="144364"/>
                  </a:cubicBezTo>
                  <a:cubicBezTo>
                    <a:pt x="68931" y="164107"/>
                    <a:pt x="87036" y="181017"/>
                    <a:pt x="105963" y="196785"/>
                  </a:cubicBezTo>
                  <a:cubicBezTo>
                    <a:pt x="134858" y="220825"/>
                    <a:pt x="165809" y="242259"/>
                    <a:pt x="197035" y="266436"/>
                  </a:cubicBezTo>
                  <a:cubicBezTo>
                    <a:pt x="233473" y="294818"/>
                    <a:pt x="261362" y="326810"/>
                    <a:pt x="282027" y="362321"/>
                  </a:cubicBezTo>
                  <a:cubicBezTo>
                    <a:pt x="303240" y="398747"/>
                    <a:pt x="316910" y="438920"/>
                    <a:pt x="324682" y="482795"/>
                  </a:cubicBezTo>
                  <a:cubicBezTo>
                    <a:pt x="327928" y="501487"/>
                    <a:pt x="330306" y="520271"/>
                    <a:pt x="331815" y="539101"/>
                  </a:cubicBezTo>
                  <a:cubicBezTo>
                    <a:pt x="333323" y="557976"/>
                    <a:pt x="334009" y="576852"/>
                    <a:pt x="333963" y="595773"/>
                  </a:cubicBezTo>
                  <a:cubicBezTo>
                    <a:pt x="333918" y="602034"/>
                    <a:pt x="334558" y="616705"/>
                    <a:pt x="331312" y="627399"/>
                  </a:cubicBezTo>
                  <a:cubicBezTo>
                    <a:pt x="329346" y="633797"/>
                    <a:pt x="325963" y="638916"/>
                    <a:pt x="321208" y="641521"/>
                  </a:cubicBezTo>
                  <a:lnTo>
                    <a:pt x="321208" y="64152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4417357" y="881830"/>
              <a:ext cx="89723" cy="157904"/>
            </a:xfrm>
            <a:custGeom>
              <a:avLst/>
              <a:gdLst/>
              <a:ahLst/>
              <a:cxnLst/>
              <a:rect l="l" t="t" r="r" b="b"/>
              <a:pathLst>
                <a:path w="179446" h="315808" extrusionOk="0">
                  <a:moveTo>
                    <a:pt x="179447" y="20064"/>
                  </a:moveTo>
                  <a:cubicBezTo>
                    <a:pt x="179447" y="31124"/>
                    <a:pt x="169251" y="40082"/>
                    <a:pt x="156724" y="40082"/>
                  </a:cubicBezTo>
                  <a:cubicBezTo>
                    <a:pt x="144152" y="40082"/>
                    <a:pt x="133956" y="31124"/>
                    <a:pt x="133956" y="20064"/>
                  </a:cubicBezTo>
                  <a:cubicBezTo>
                    <a:pt x="133956" y="9004"/>
                    <a:pt x="144152" y="0"/>
                    <a:pt x="156724" y="0"/>
                  </a:cubicBezTo>
                  <a:cubicBezTo>
                    <a:pt x="169251" y="0"/>
                    <a:pt x="179447" y="9004"/>
                    <a:pt x="179447" y="20064"/>
                  </a:cubicBezTo>
                  <a:close/>
                  <a:moveTo>
                    <a:pt x="50748" y="95382"/>
                  </a:moveTo>
                  <a:cubicBezTo>
                    <a:pt x="63275" y="95382"/>
                    <a:pt x="73470" y="86379"/>
                    <a:pt x="73470" y="75319"/>
                  </a:cubicBezTo>
                  <a:cubicBezTo>
                    <a:pt x="73470" y="64304"/>
                    <a:pt x="63275" y="55301"/>
                    <a:pt x="50748" y="55301"/>
                  </a:cubicBezTo>
                  <a:cubicBezTo>
                    <a:pt x="38175" y="55301"/>
                    <a:pt x="27980" y="64304"/>
                    <a:pt x="27980" y="75319"/>
                  </a:cubicBezTo>
                  <a:cubicBezTo>
                    <a:pt x="27980" y="86379"/>
                    <a:pt x="38175" y="95382"/>
                    <a:pt x="50748" y="95382"/>
                  </a:cubicBezTo>
                  <a:close/>
                  <a:moveTo>
                    <a:pt x="45445" y="180207"/>
                  </a:moveTo>
                  <a:cubicBezTo>
                    <a:pt x="45445" y="169147"/>
                    <a:pt x="35295" y="160189"/>
                    <a:pt x="22722" y="160189"/>
                  </a:cubicBezTo>
                  <a:cubicBezTo>
                    <a:pt x="10195" y="160189"/>
                    <a:pt x="0" y="169147"/>
                    <a:pt x="0" y="180207"/>
                  </a:cubicBezTo>
                  <a:cubicBezTo>
                    <a:pt x="0" y="191267"/>
                    <a:pt x="10195" y="200225"/>
                    <a:pt x="22722" y="200225"/>
                  </a:cubicBezTo>
                  <a:cubicBezTo>
                    <a:pt x="35295" y="200225"/>
                    <a:pt x="45445" y="191267"/>
                    <a:pt x="45445" y="180207"/>
                  </a:cubicBezTo>
                  <a:close/>
                  <a:moveTo>
                    <a:pt x="51662" y="275727"/>
                  </a:moveTo>
                  <a:cubicBezTo>
                    <a:pt x="39090" y="275727"/>
                    <a:pt x="28940" y="284730"/>
                    <a:pt x="28940" y="295790"/>
                  </a:cubicBezTo>
                  <a:cubicBezTo>
                    <a:pt x="28940" y="306805"/>
                    <a:pt x="39090" y="315808"/>
                    <a:pt x="51662" y="315808"/>
                  </a:cubicBezTo>
                  <a:cubicBezTo>
                    <a:pt x="64189" y="315808"/>
                    <a:pt x="74385" y="306805"/>
                    <a:pt x="74385" y="295790"/>
                  </a:cubicBezTo>
                  <a:cubicBezTo>
                    <a:pt x="74385" y="284730"/>
                    <a:pt x="64189" y="275727"/>
                    <a:pt x="51662" y="275727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4242811" y="1352895"/>
              <a:ext cx="130001" cy="139830"/>
            </a:xfrm>
            <a:custGeom>
              <a:avLst/>
              <a:gdLst/>
              <a:ahLst/>
              <a:cxnLst/>
              <a:rect l="l" t="t" r="r" b="b"/>
              <a:pathLst>
                <a:path w="260003" h="279660" extrusionOk="0">
                  <a:moveTo>
                    <a:pt x="251940" y="269276"/>
                  </a:moveTo>
                  <a:cubicBezTo>
                    <a:pt x="253357" y="268591"/>
                    <a:pt x="255095" y="268591"/>
                    <a:pt x="256603" y="269368"/>
                  </a:cubicBezTo>
                  <a:cubicBezTo>
                    <a:pt x="260215" y="271241"/>
                    <a:pt x="260032" y="274121"/>
                    <a:pt x="259987" y="274715"/>
                  </a:cubicBezTo>
                  <a:cubicBezTo>
                    <a:pt x="259941" y="275857"/>
                    <a:pt x="258661" y="280199"/>
                    <a:pt x="253586" y="279605"/>
                  </a:cubicBezTo>
                  <a:cubicBezTo>
                    <a:pt x="251483" y="279331"/>
                    <a:pt x="243802" y="277091"/>
                    <a:pt x="240739" y="276132"/>
                  </a:cubicBezTo>
                  <a:lnTo>
                    <a:pt x="216462" y="268225"/>
                  </a:lnTo>
                  <a:cubicBezTo>
                    <a:pt x="204850" y="264203"/>
                    <a:pt x="193648" y="259541"/>
                    <a:pt x="182676" y="254423"/>
                  </a:cubicBezTo>
                  <a:cubicBezTo>
                    <a:pt x="171703" y="249304"/>
                    <a:pt x="160959" y="243682"/>
                    <a:pt x="150353" y="237878"/>
                  </a:cubicBezTo>
                  <a:cubicBezTo>
                    <a:pt x="115103" y="218500"/>
                    <a:pt x="74871" y="192404"/>
                    <a:pt x="45016" y="160640"/>
                  </a:cubicBezTo>
                  <a:cubicBezTo>
                    <a:pt x="23391" y="137560"/>
                    <a:pt x="7207" y="111509"/>
                    <a:pt x="1583" y="83128"/>
                  </a:cubicBezTo>
                  <a:cubicBezTo>
                    <a:pt x="-428" y="72799"/>
                    <a:pt x="-657" y="60642"/>
                    <a:pt x="1675" y="49125"/>
                  </a:cubicBezTo>
                  <a:cubicBezTo>
                    <a:pt x="4144" y="37287"/>
                    <a:pt x="9264" y="26090"/>
                    <a:pt x="17768" y="17909"/>
                  </a:cubicBezTo>
                  <a:cubicBezTo>
                    <a:pt x="31986" y="4198"/>
                    <a:pt x="51828" y="-1560"/>
                    <a:pt x="70665" y="359"/>
                  </a:cubicBezTo>
                  <a:cubicBezTo>
                    <a:pt x="90095" y="2279"/>
                    <a:pt x="108291" y="12242"/>
                    <a:pt x="118121" y="29289"/>
                  </a:cubicBezTo>
                  <a:cubicBezTo>
                    <a:pt x="122738" y="37379"/>
                    <a:pt x="125619" y="46657"/>
                    <a:pt x="125756" y="55751"/>
                  </a:cubicBezTo>
                  <a:cubicBezTo>
                    <a:pt x="125893" y="65258"/>
                    <a:pt x="123196" y="74673"/>
                    <a:pt x="116612" y="82579"/>
                  </a:cubicBezTo>
                  <a:cubicBezTo>
                    <a:pt x="112132" y="87926"/>
                    <a:pt x="100428" y="93731"/>
                    <a:pt x="89364" y="94828"/>
                  </a:cubicBezTo>
                  <a:cubicBezTo>
                    <a:pt x="80951" y="95696"/>
                    <a:pt x="73088" y="93868"/>
                    <a:pt x="68562" y="88658"/>
                  </a:cubicBezTo>
                  <a:cubicBezTo>
                    <a:pt x="66596" y="86418"/>
                    <a:pt x="66779" y="83036"/>
                    <a:pt x="68973" y="81025"/>
                  </a:cubicBezTo>
                  <a:cubicBezTo>
                    <a:pt x="71213" y="79060"/>
                    <a:pt x="74642" y="79243"/>
                    <a:pt x="76608" y="81482"/>
                  </a:cubicBezTo>
                  <a:cubicBezTo>
                    <a:pt x="79854" y="85001"/>
                    <a:pt x="85980" y="84453"/>
                    <a:pt x="91832" y="83128"/>
                  </a:cubicBezTo>
                  <a:cubicBezTo>
                    <a:pt x="98462" y="81574"/>
                    <a:pt x="104954" y="78466"/>
                    <a:pt x="107560" y="75221"/>
                  </a:cubicBezTo>
                  <a:cubicBezTo>
                    <a:pt x="112132" y="69508"/>
                    <a:pt x="113869" y="62790"/>
                    <a:pt x="113640" y="56071"/>
                  </a:cubicBezTo>
                  <a:cubicBezTo>
                    <a:pt x="113412" y="48987"/>
                    <a:pt x="110989" y="41858"/>
                    <a:pt x="107285" y="35642"/>
                  </a:cubicBezTo>
                  <a:cubicBezTo>
                    <a:pt x="99330" y="22388"/>
                    <a:pt x="84746" y="15030"/>
                    <a:pt x="69430" y="13705"/>
                  </a:cubicBezTo>
                  <a:cubicBezTo>
                    <a:pt x="54480" y="12425"/>
                    <a:pt x="38753" y="16995"/>
                    <a:pt x="27597" y="28010"/>
                  </a:cubicBezTo>
                  <a:cubicBezTo>
                    <a:pt x="21243" y="34271"/>
                    <a:pt x="17585" y="42909"/>
                    <a:pt x="15802" y="51958"/>
                  </a:cubicBezTo>
                  <a:cubicBezTo>
                    <a:pt x="13928" y="61601"/>
                    <a:pt x="14156" y="71702"/>
                    <a:pt x="15848" y="80294"/>
                  </a:cubicBezTo>
                  <a:cubicBezTo>
                    <a:pt x="20922" y="106162"/>
                    <a:pt x="35873" y="129745"/>
                    <a:pt x="55440" y="150951"/>
                  </a:cubicBezTo>
                  <a:cubicBezTo>
                    <a:pt x="84060" y="181983"/>
                    <a:pt x="122556" y="207805"/>
                    <a:pt x="156388" y="227047"/>
                  </a:cubicBezTo>
                  <a:cubicBezTo>
                    <a:pt x="166674" y="232942"/>
                    <a:pt x="177098" y="238564"/>
                    <a:pt x="187751" y="243774"/>
                  </a:cubicBezTo>
                  <a:cubicBezTo>
                    <a:pt x="198266" y="248938"/>
                    <a:pt x="209056" y="253646"/>
                    <a:pt x="220211" y="257759"/>
                  </a:cubicBezTo>
                  <a:lnTo>
                    <a:pt x="243985" y="266077"/>
                  </a:lnTo>
                  <a:cubicBezTo>
                    <a:pt x="245585" y="266625"/>
                    <a:pt x="249288" y="268408"/>
                    <a:pt x="251940" y="269276"/>
                  </a:cubicBezTo>
                  <a:lnTo>
                    <a:pt x="251940" y="269276"/>
                  </a:lnTo>
                  <a:close/>
                  <a:moveTo>
                    <a:pt x="252900" y="269550"/>
                  </a:moveTo>
                  <a:cubicBezTo>
                    <a:pt x="254089" y="269870"/>
                    <a:pt x="254912" y="269870"/>
                    <a:pt x="255003" y="269322"/>
                  </a:cubicBezTo>
                  <a:cubicBezTo>
                    <a:pt x="255140" y="268271"/>
                    <a:pt x="253677" y="269093"/>
                    <a:pt x="252900" y="269550"/>
                  </a:cubicBezTo>
                  <a:lnTo>
                    <a:pt x="252900" y="26955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3846089" y="1154909"/>
              <a:ext cx="475133" cy="190470"/>
            </a:xfrm>
            <a:custGeom>
              <a:avLst/>
              <a:gdLst/>
              <a:ahLst/>
              <a:cxnLst/>
              <a:rect l="l" t="t" r="r" b="b"/>
              <a:pathLst>
                <a:path w="950267" h="380940" extrusionOk="0">
                  <a:moveTo>
                    <a:pt x="950153" y="268134"/>
                  </a:moveTo>
                  <a:cubicBezTo>
                    <a:pt x="950335" y="269093"/>
                    <a:pt x="950473" y="270830"/>
                    <a:pt x="949147" y="272932"/>
                  </a:cubicBezTo>
                  <a:cubicBezTo>
                    <a:pt x="948827" y="273435"/>
                    <a:pt x="947912" y="274486"/>
                    <a:pt x="946404" y="275857"/>
                  </a:cubicBezTo>
                  <a:cubicBezTo>
                    <a:pt x="941557" y="280245"/>
                    <a:pt x="928070" y="290574"/>
                    <a:pt x="924413" y="292356"/>
                  </a:cubicBezTo>
                  <a:cubicBezTo>
                    <a:pt x="914903" y="297064"/>
                    <a:pt x="905028" y="300126"/>
                    <a:pt x="894878" y="302228"/>
                  </a:cubicBezTo>
                  <a:cubicBezTo>
                    <a:pt x="885049" y="304239"/>
                    <a:pt x="874945" y="305244"/>
                    <a:pt x="864612" y="305839"/>
                  </a:cubicBezTo>
                  <a:cubicBezTo>
                    <a:pt x="835032" y="307438"/>
                    <a:pt x="803944" y="302822"/>
                    <a:pt x="773815" y="294687"/>
                  </a:cubicBezTo>
                  <a:cubicBezTo>
                    <a:pt x="743686" y="286552"/>
                    <a:pt x="714517" y="274898"/>
                    <a:pt x="688869" y="262512"/>
                  </a:cubicBezTo>
                  <a:cubicBezTo>
                    <a:pt x="640727" y="239204"/>
                    <a:pt x="593271" y="211233"/>
                    <a:pt x="545403" y="185457"/>
                  </a:cubicBezTo>
                  <a:cubicBezTo>
                    <a:pt x="497444" y="159726"/>
                    <a:pt x="449028" y="136326"/>
                    <a:pt x="398463" y="122935"/>
                  </a:cubicBezTo>
                  <a:cubicBezTo>
                    <a:pt x="391056" y="128054"/>
                    <a:pt x="380952" y="131756"/>
                    <a:pt x="372220" y="137057"/>
                  </a:cubicBezTo>
                  <a:cubicBezTo>
                    <a:pt x="370163" y="138291"/>
                    <a:pt x="368243" y="139617"/>
                    <a:pt x="366505" y="141125"/>
                  </a:cubicBezTo>
                  <a:cubicBezTo>
                    <a:pt x="352515" y="153328"/>
                    <a:pt x="340674" y="167495"/>
                    <a:pt x="330433" y="182623"/>
                  </a:cubicBezTo>
                  <a:cubicBezTo>
                    <a:pt x="319918" y="198208"/>
                    <a:pt x="311094" y="214752"/>
                    <a:pt x="303413" y="231205"/>
                  </a:cubicBezTo>
                  <a:cubicBezTo>
                    <a:pt x="290703" y="258353"/>
                    <a:pt x="283983" y="295053"/>
                    <a:pt x="268530" y="324577"/>
                  </a:cubicBezTo>
                  <a:cubicBezTo>
                    <a:pt x="261352" y="338334"/>
                    <a:pt x="252300" y="350582"/>
                    <a:pt x="240275" y="359951"/>
                  </a:cubicBezTo>
                  <a:cubicBezTo>
                    <a:pt x="201597" y="389841"/>
                    <a:pt x="155695" y="385042"/>
                    <a:pt x="124972" y="362876"/>
                  </a:cubicBezTo>
                  <a:cubicBezTo>
                    <a:pt x="91689" y="338790"/>
                    <a:pt x="76053" y="294641"/>
                    <a:pt x="105450" y="252275"/>
                  </a:cubicBezTo>
                  <a:cubicBezTo>
                    <a:pt x="108285" y="248207"/>
                    <a:pt x="111760" y="244734"/>
                    <a:pt x="115691" y="241763"/>
                  </a:cubicBezTo>
                  <a:cubicBezTo>
                    <a:pt x="121041" y="237695"/>
                    <a:pt x="127213" y="234542"/>
                    <a:pt x="133705" y="231845"/>
                  </a:cubicBezTo>
                  <a:cubicBezTo>
                    <a:pt x="138505" y="229880"/>
                    <a:pt x="143534" y="228281"/>
                    <a:pt x="148655" y="227184"/>
                  </a:cubicBezTo>
                  <a:cubicBezTo>
                    <a:pt x="153821" y="226087"/>
                    <a:pt x="159079" y="225493"/>
                    <a:pt x="164382" y="225447"/>
                  </a:cubicBezTo>
                  <a:cubicBezTo>
                    <a:pt x="169137" y="225447"/>
                    <a:pt x="173754" y="225995"/>
                    <a:pt x="178189" y="227184"/>
                  </a:cubicBezTo>
                  <a:cubicBezTo>
                    <a:pt x="182715" y="228418"/>
                    <a:pt x="187013" y="230292"/>
                    <a:pt x="191036" y="232851"/>
                  </a:cubicBezTo>
                  <a:cubicBezTo>
                    <a:pt x="202786" y="240209"/>
                    <a:pt x="209598" y="249898"/>
                    <a:pt x="211884" y="260364"/>
                  </a:cubicBezTo>
                  <a:cubicBezTo>
                    <a:pt x="214216" y="271150"/>
                    <a:pt x="211747" y="282896"/>
                    <a:pt x="204157" y="293910"/>
                  </a:cubicBezTo>
                  <a:cubicBezTo>
                    <a:pt x="199311" y="300994"/>
                    <a:pt x="190762" y="306341"/>
                    <a:pt x="182030" y="307758"/>
                  </a:cubicBezTo>
                  <a:cubicBezTo>
                    <a:pt x="172612" y="309221"/>
                    <a:pt x="163056" y="306433"/>
                    <a:pt x="157250" y="297201"/>
                  </a:cubicBezTo>
                  <a:cubicBezTo>
                    <a:pt x="155604" y="294687"/>
                    <a:pt x="156336" y="291351"/>
                    <a:pt x="158850" y="289751"/>
                  </a:cubicBezTo>
                  <a:cubicBezTo>
                    <a:pt x="161365" y="288152"/>
                    <a:pt x="164702" y="288883"/>
                    <a:pt x="166302" y="291351"/>
                  </a:cubicBezTo>
                  <a:cubicBezTo>
                    <a:pt x="169594" y="296424"/>
                    <a:pt x="174989" y="297658"/>
                    <a:pt x="180155" y="296744"/>
                  </a:cubicBezTo>
                  <a:cubicBezTo>
                    <a:pt x="185916" y="295738"/>
                    <a:pt x="191493" y="292173"/>
                    <a:pt x="194648" y="287466"/>
                  </a:cubicBezTo>
                  <a:cubicBezTo>
                    <a:pt x="200043" y="279331"/>
                    <a:pt x="202009" y="270830"/>
                    <a:pt x="200180" y="263015"/>
                  </a:cubicBezTo>
                  <a:cubicBezTo>
                    <a:pt x="198397" y="255428"/>
                    <a:pt x="193094" y="248664"/>
                    <a:pt x="184498" y="243408"/>
                  </a:cubicBezTo>
                  <a:cubicBezTo>
                    <a:pt x="181527" y="241626"/>
                    <a:pt x="178281" y="240300"/>
                    <a:pt x="174943" y="239432"/>
                  </a:cubicBezTo>
                  <a:cubicBezTo>
                    <a:pt x="171606" y="238564"/>
                    <a:pt x="168085" y="238198"/>
                    <a:pt x="164519" y="238244"/>
                  </a:cubicBezTo>
                  <a:cubicBezTo>
                    <a:pt x="160130" y="238335"/>
                    <a:pt x="155741" y="238929"/>
                    <a:pt x="151489" y="239889"/>
                  </a:cubicBezTo>
                  <a:cubicBezTo>
                    <a:pt x="147146" y="240895"/>
                    <a:pt x="142894" y="242311"/>
                    <a:pt x="138825" y="244048"/>
                  </a:cubicBezTo>
                  <a:cubicBezTo>
                    <a:pt x="134345" y="245968"/>
                    <a:pt x="129956" y="248116"/>
                    <a:pt x="126070" y="250812"/>
                  </a:cubicBezTo>
                  <a:cubicBezTo>
                    <a:pt x="122412" y="253326"/>
                    <a:pt x="119166" y="256251"/>
                    <a:pt x="116652" y="259953"/>
                  </a:cubicBezTo>
                  <a:cubicBezTo>
                    <a:pt x="92695" y="295144"/>
                    <a:pt x="105953" y="331295"/>
                    <a:pt x="133476" y="351085"/>
                  </a:cubicBezTo>
                  <a:cubicBezTo>
                    <a:pt x="159673" y="369869"/>
                    <a:pt x="198626" y="374073"/>
                    <a:pt x="231589" y="348708"/>
                  </a:cubicBezTo>
                  <a:cubicBezTo>
                    <a:pt x="242104" y="340664"/>
                    <a:pt x="249922" y="330016"/>
                    <a:pt x="256323" y="318133"/>
                  </a:cubicBezTo>
                  <a:cubicBezTo>
                    <a:pt x="271959" y="288928"/>
                    <a:pt x="279045" y="252595"/>
                    <a:pt x="291984" y="225767"/>
                  </a:cubicBezTo>
                  <a:cubicBezTo>
                    <a:pt x="300167" y="208857"/>
                    <a:pt x="309540" y="191855"/>
                    <a:pt x="320695" y="175951"/>
                  </a:cubicBezTo>
                  <a:cubicBezTo>
                    <a:pt x="331713" y="160137"/>
                    <a:pt x="344423" y="145421"/>
                    <a:pt x="359373" y="132807"/>
                  </a:cubicBezTo>
                  <a:cubicBezTo>
                    <a:pt x="361613" y="130933"/>
                    <a:pt x="364082" y="129288"/>
                    <a:pt x="366688" y="127734"/>
                  </a:cubicBezTo>
                  <a:cubicBezTo>
                    <a:pt x="372083" y="124580"/>
                    <a:pt x="377935" y="122067"/>
                    <a:pt x="383513" y="119507"/>
                  </a:cubicBezTo>
                  <a:cubicBezTo>
                    <a:pt x="323575" y="106208"/>
                    <a:pt x="260437" y="107625"/>
                    <a:pt x="191356" y="136966"/>
                  </a:cubicBezTo>
                  <a:cubicBezTo>
                    <a:pt x="180475" y="141582"/>
                    <a:pt x="170691" y="147432"/>
                    <a:pt x="161502" y="154013"/>
                  </a:cubicBezTo>
                  <a:cubicBezTo>
                    <a:pt x="146963" y="164342"/>
                    <a:pt x="133842" y="176408"/>
                    <a:pt x="120355" y="188062"/>
                  </a:cubicBezTo>
                  <a:cubicBezTo>
                    <a:pt x="117566" y="190530"/>
                    <a:pt x="113268" y="190256"/>
                    <a:pt x="110845" y="187468"/>
                  </a:cubicBezTo>
                  <a:cubicBezTo>
                    <a:pt x="108376" y="184680"/>
                    <a:pt x="108651" y="180429"/>
                    <a:pt x="111440" y="177961"/>
                  </a:cubicBezTo>
                  <a:cubicBezTo>
                    <a:pt x="123372" y="167313"/>
                    <a:pt x="135213" y="156710"/>
                    <a:pt x="147740" y="146883"/>
                  </a:cubicBezTo>
                  <a:cubicBezTo>
                    <a:pt x="147603" y="146792"/>
                    <a:pt x="147192" y="146518"/>
                    <a:pt x="147146" y="146472"/>
                  </a:cubicBezTo>
                  <a:cubicBezTo>
                    <a:pt x="142620" y="143776"/>
                    <a:pt x="138048" y="141308"/>
                    <a:pt x="133385" y="138885"/>
                  </a:cubicBezTo>
                  <a:cubicBezTo>
                    <a:pt x="128721" y="136509"/>
                    <a:pt x="123967" y="134269"/>
                    <a:pt x="119212" y="132121"/>
                  </a:cubicBezTo>
                  <a:cubicBezTo>
                    <a:pt x="108102" y="126957"/>
                    <a:pt x="96810" y="122432"/>
                    <a:pt x="85471" y="117908"/>
                  </a:cubicBezTo>
                  <a:cubicBezTo>
                    <a:pt x="77928" y="114891"/>
                    <a:pt x="70338" y="111921"/>
                    <a:pt x="62749" y="108996"/>
                  </a:cubicBezTo>
                  <a:cubicBezTo>
                    <a:pt x="43593" y="101592"/>
                    <a:pt x="24437" y="94508"/>
                    <a:pt x="4960" y="88383"/>
                  </a:cubicBezTo>
                  <a:cubicBezTo>
                    <a:pt x="1349" y="87378"/>
                    <a:pt x="-755" y="83676"/>
                    <a:pt x="251" y="80066"/>
                  </a:cubicBezTo>
                  <a:cubicBezTo>
                    <a:pt x="1257" y="76501"/>
                    <a:pt x="4960" y="74398"/>
                    <a:pt x="8526" y="75358"/>
                  </a:cubicBezTo>
                  <a:cubicBezTo>
                    <a:pt x="28826" y="80203"/>
                    <a:pt x="49033" y="85413"/>
                    <a:pt x="68875" y="92177"/>
                  </a:cubicBezTo>
                  <a:cubicBezTo>
                    <a:pt x="76830" y="94873"/>
                    <a:pt x="84648" y="97844"/>
                    <a:pt x="92375" y="101135"/>
                  </a:cubicBezTo>
                  <a:cubicBezTo>
                    <a:pt x="103987" y="106025"/>
                    <a:pt x="115234" y="111646"/>
                    <a:pt x="126435" y="117542"/>
                  </a:cubicBezTo>
                  <a:cubicBezTo>
                    <a:pt x="131282" y="120147"/>
                    <a:pt x="136082" y="122889"/>
                    <a:pt x="140791" y="125814"/>
                  </a:cubicBezTo>
                  <a:cubicBezTo>
                    <a:pt x="145500" y="128694"/>
                    <a:pt x="150118" y="131756"/>
                    <a:pt x="154644" y="134955"/>
                  </a:cubicBezTo>
                  <a:cubicBezTo>
                    <a:pt x="154918" y="135183"/>
                    <a:pt x="156747" y="137560"/>
                    <a:pt x="158347" y="139023"/>
                  </a:cubicBezTo>
                  <a:lnTo>
                    <a:pt x="157844" y="139205"/>
                  </a:lnTo>
                  <a:cubicBezTo>
                    <a:pt x="157661" y="139297"/>
                    <a:pt x="157433" y="139388"/>
                    <a:pt x="157250" y="139434"/>
                  </a:cubicBezTo>
                  <a:lnTo>
                    <a:pt x="156838" y="139617"/>
                  </a:lnTo>
                  <a:cubicBezTo>
                    <a:pt x="157204" y="139525"/>
                    <a:pt x="157616" y="139479"/>
                    <a:pt x="157981" y="139434"/>
                  </a:cubicBezTo>
                  <a:cubicBezTo>
                    <a:pt x="158164" y="139297"/>
                    <a:pt x="158347" y="139251"/>
                    <a:pt x="158484" y="139114"/>
                  </a:cubicBezTo>
                  <a:lnTo>
                    <a:pt x="158347" y="138977"/>
                  </a:lnTo>
                  <a:cubicBezTo>
                    <a:pt x="158576" y="138885"/>
                    <a:pt x="158713" y="138931"/>
                    <a:pt x="158942" y="138840"/>
                  </a:cubicBezTo>
                  <a:cubicBezTo>
                    <a:pt x="167308" y="133081"/>
                    <a:pt x="175766" y="127505"/>
                    <a:pt x="185458" y="123209"/>
                  </a:cubicBezTo>
                  <a:cubicBezTo>
                    <a:pt x="234789" y="101500"/>
                    <a:pt x="281422" y="93411"/>
                    <a:pt x="326181" y="94691"/>
                  </a:cubicBezTo>
                  <a:lnTo>
                    <a:pt x="307254" y="79700"/>
                  </a:lnTo>
                  <a:cubicBezTo>
                    <a:pt x="295138" y="70194"/>
                    <a:pt x="282703" y="61510"/>
                    <a:pt x="270176" y="53055"/>
                  </a:cubicBezTo>
                  <a:cubicBezTo>
                    <a:pt x="261809" y="47388"/>
                    <a:pt x="253442" y="41858"/>
                    <a:pt x="244802" y="36556"/>
                  </a:cubicBezTo>
                  <a:cubicBezTo>
                    <a:pt x="230675" y="27964"/>
                    <a:pt x="216044" y="19920"/>
                    <a:pt x="200180" y="13019"/>
                  </a:cubicBezTo>
                  <a:cubicBezTo>
                    <a:pt x="196705" y="11648"/>
                    <a:pt x="195014" y="7763"/>
                    <a:pt x="196385" y="4290"/>
                  </a:cubicBezTo>
                  <a:cubicBezTo>
                    <a:pt x="197711" y="816"/>
                    <a:pt x="201643" y="-875"/>
                    <a:pt x="205118" y="451"/>
                  </a:cubicBezTo>
                  <a:cubicBezTo>
                    <a:pt x="226468" y="7992"/>
                    <a:pt x="246310" y="16995"/>
                    <a:pt x="264918" y="28055"/>
                  </a:cubicBezTo>
                  <a:cubicBezTo>
                    <a:pt x="272462" y="32534"/>
                    <a:pt x="279777" y="37379"/>
                    <a:pt x="286909" y="42543"/>
                  </a:cubicBezTo>
                  <a:cubicBezTo>
                    <a:pt x="297424" y="50176"/>
                    <a:pt x="307482" y="58585"/>
                    <a:pt x="317495" y="67223"/>
                  </a:cubicBezTo>
                  <a:lnTo>
                    <a:pt x="338160" y="86327"/>
                  </a:lnTo>
                  <a:lnTo>
                    <a:pt x="344469" y="92725"/>
                  </a:lnTo>
                  <a:cubicBezTo>
                    <a:pt x="345200" y="93228"/>
                    <a:pt x="347395" y="94873"/>
                    <a:pt x="347898" y="95559"/>
                  </a:cubicBezTo>
                  <a:cubicBezTo>
                    <a:pt x="348035" y="95787"/>
                    <a:pt x="347943" y="95925"/>
                    <a:pt x="348081" y="96153"/>
                  </a:cubicBezTo>
                  <a:cubicBezTo>
                    <a:pt x="366551" y="97935"/>
                    <a:pt x="384701" y="101180"/>
                    <a:pt x="402577" y="105705"/>
                  </a:cubicBezTo>
                  <a:cubicBezTo>
                    <a:pt x="443862" y="116217"/>
                    <a:pt x="483774" y="133447"/>
                    <a:pt x="523047" y="153328"/>
                  </a:cubicBezTo>
                  <a:cubicBezTo>
                    <a:pt x="518521" y="145421"/>
                    <a:pt x="514132" y="137377"/>
                    <a:pt x="509240" y="129836"/>
                  </a:cubicBezTo>
                  <a:cubicBezTo>
                    <a:pt x="506222" y="125174"/>
                    <a:pt x="503113" y="120558"/>
                    <a:pt x="499959" y="115897"/>
                  </a:cubicBezTo>
                  <a:cubicBezTo>
                    <a:pt x="495341" y="109133"/>
                    <a:pt x="490678" y="102232"/>
                    <a:pt x="485374" y="95513"/>
                  </a:cubicBezTo>
                  <a:lnTo>
                    <a:pt x="467178" y="72525"/>
                  </a:lnTo>
                  <a:lnTo>
                    <a:pt x="461235" y="65761"/>
                  </a:lnTo>
                  <a:cubicBezTo>
                    <a:pt x="460549" y="65395"/>
                    <a:pt x="459452" y="64846"/>
                    <a:pt x="459086" y="64618"/>
                  </a:cubicBezTo>
                  <a:cubicBezTo>
                    <a:pt x="457989" y="63887"/>
                    <a:pt x="457257" y="63201"/>
                    <a:pt x="456892" y="62607"/>
                  </a:cubicBezTo>
                  <a:cubicBezTo>
                    <a:pt x="455383" y="60276"/>
                    <a:pt x="455200" y="58082"/>
                    <a:pt x="456206" y="56163"/>
                  </a:cubicBezTo>
                  <a:cubicBezTo>
                    <a:pt x="456709" y="55066"/>
                    <a:pt x="457577" y="53055"/>
                    <a:pt x="460549" y="52370"/>
                  </a:cubicBezTo>
                  <a:cubicBezTo>
                    <a:pt x="462332" y="51821"/>
                    <a:pt x="464207" y="52141"/>
                    <a:pt x="465670" y="53009"/>
                  </a:cubicBezTo>
                  <a:cubicBezTo>
                    <a:pt x="465624" y="53101"/>
                    <a:pt x="465578" y="53192"/>
                    <a:pt x="465532" y="53284"/>
                  </a:cubicBezTo>
                  <a:cubicBezTo>
                    <a:pt x="465212" y="54106"/>
                    <a:pt x="466264" y="54518"/>
                    <a:pt x="467453" y="54837"/>
                  </a:cubicBezTo>
                  <a:cubicBezTo>
                    <a:pt x="467361" y="54609"/>
                    <a:pt x="467270" y="54426"/>
                    <a:pt x="467133" y="54198"/>
                  </a:cubicBezTo>
                  <a:cubicBezTo>
                    <a:pt x="467361" y="54426"/>
                    <a:pt x="467544" y="54655"/>
                    <a:pt x="467681" y="54883"/>
                  </a:cubicBezTo>
                  <a:cubicBezTo>
                    <a:pt x="468687" y="55157"/>
                    <a:pt x="469738" y="55386"/>
                    <a:pt x="470150" y="55706"/>
                  </a:cubicBezTo>
                  <a:lnTo>
                    <a:pt x="477602" y="62516"/>
                  </a:lnTo>
                  <a:cubicBezTo>
                    <a:pt x="481351" y="66080"/>
                    <a:pt x="484917" y="69691"/>
                    <a:pt x="488437" y="73439"/>
                  </a:cubicBezTo>
                  <a:cubicBezTo>
                    <a:pt x="491912" y="77095"/>
                    <a:pt x="495250" y="80888"/>
                    <a:pt x="498587" y="84636"/>
                  </a:cubicBezTo>
                  <a:cubicBezTo>
                    <a:pt x="504531" y="91537"/>
                    <a:pt x="510108" y="98438"/>
                    <a:pt x="515046" y="105614"/>
                  </a:cubicBezTo>
                  <a:cubicBezTo>
                    <a:pt x="518383" y="110549"/>
                    <a:pt x="521447" y="115623"/>
                    <a:pt x="524327" y="120741"/>
                  </a:cubicBezTo>
                  <a:cubicBezTo>
                    <a:pt x="531413" y="133492"/>
                    <a:pt x="537220" y="146746"/>
                    <a:pt x="542889" y="160640"/>
                  </a:cubicBezTo>
                  <a:cubicBezTo>
                    <a:pt x="543346" y="161645"/>
                    <a:pt x="543072" y="162697"/>
                    <a:pt x="543026" y="163748"/>
                  </a:cubicBezTo>
                  <a:cubicBezTo>
                    <a:pt x="546683" y="165667"/>
                    <a:pt x="550387" y="167495"/>
                    <a:pt x="553998" y="169461"/>
                  </a:cubicBezTo>
                  <a:cubicBezTo>
                    <a:pt x="601637" y="195237"/>
                    <a:pt x="648454" y="223802"/>
                    <a:pt x="696230" y="247476"/>
                  </a:cubicBezTo>
                  <a:cubicBezTo>
                    <a:pt x="701670" y="250172"/>
                    <a:pt x="707842" y="252640"/>
                    <a:pt x="713603" y="255245"/>
                  </a:cubicBezTo>
                  <a:cubicBezTo>
                    <a:pt x="711637" y="250766"/>
                    <a:pt x="709763" y="246516"/>
                    <a:pt x="707568" y="241671"/>
                  </a:cubicBezTo>
                  <a:cubicBezTo>
                    <a:pt x="705328" y="236690"/>
                    <a:pt x="702951" y="231617"/>
                    <a:pt x="700527" y="226452"/>
                  </a:cubicBezTo>
                  <a:cubicBezTo>
                    <a:pt x="698973" y="223116"/>
                    <a:pt x="697419" y="219780"/>
                    <a:pt x="695818" y="216489"/>
                  </a:cubicBezTo>
                  <a:cubicBezTo>
                    <a:pt x="693441" y="211507"/>
                    <a:pt x="691018" y="206572"/>
                    <a:pt x="688412" y="201864"/>
                  </a:cubicBezTo>
                  <a:cubicBezTo>
                    <a:pt x="683520" y="193135"/>
                    <a:pt x="678217" y="185137"/>
                    <a:pt x="671679" y="179058"/>
                  </a:cubicBezTo>
                  <a:cubicBezTo>
                    <a:pt x="668936" y="176819"/>
                    <a:pt x="668524" y="172751"/>
                    <a:pt x="670810" y="169963"/>
                  </a:cubicBezTo>
                  <a:cubicBezTo>
                    <a:pt x="673050" y="167221"/>
                    <a:pt x="677119" y="166810"/>
                    <a:pt x="679862" y="169095"/>
                  </a:cubicBezTo>
                  <a:cubicBezTo>
                    <a:pt x="690835" y="177047"/>
                    <a:pt x="700436" y="188702"/>
                    <a:pt x="708437" y="202001"/>
                  </a:cubicBezTo>
                  <a:cubicBezTo>
                    <a:pt x="710631" y="205612"/>
                    <a:pt x="712643" y="209405"/>
                    <a:pt x="714472" y="213244"/>
                  </a:cubicBezTo>
                  <a:cubicBezTo>
                    <a:pt x="716300" y="217083"/>
                    <a:pt x="717992" y="220968"/>
                    <a:pt x="719455" y="224899"/>
                  </a:cubicBezTo>
                  <a:cubicBezTo>
                    <a:pt x="724256" y="237467"/>
                    <a:pt x="727593" y="250035"/>
                    <a:pt x="730656" y="260547"/>
                  </a:cubicBezTo>
                  <a:cubicBezTo>
                    <a:pt x="730930" y="261324"/>
                    <a:pt x="730565" y="262055"/>
                    <a:pt x="730519" y="262832"/>
                  </a:cubicBezTo>
                  <a:cubicBezTo>
                    <a:pt x="745789" y="269139"/>
                    <a:pt x="761608" y="274989"/>
                    <a:pt x="777975" y="279651"/>
                  </a:cubicBezTo>
                  <a:cubicBezTo>
                    <a:pt x="806458" y="287740"/>
                    <a:pt x="835855" y="292630"/>
                    <a:pt x="863927" y="291488"/>
                  </a:cubicBezTo>
                  <a:cubicBezTo>
                    <a:pt x="873573" y="291122"/>
                    <a:pt x="883037" y="290300"/>
                    <a:pt x="892227" y="288609"/>
                  </a:cubicBezTo>
                  <a:cubicBezTo>
                    <a:pt x="901279" y="286872"/>
                    <a:pt x="910103" y="284312"/>
                    <a:pt x="918606" y="280291"/>
                  </a:cubicBezTo>
                  <a:cubicBezTo>
                    <a:pt x="921807" y="278782"/>
                    <a:pt x="933419" y="269916"/>
                    <a:pt x="937763" y="266168"/>
                  </a:cubicBezTo>
                  <a:cubicBezTo>
                    <a:pt x="938448" y="264889"/>
                    <a:pt x="939500" y="263883"/>
                    <a:pt x="940917" y="263289"/>
                  </a:cubicBezTo>
                  <a:cubicBezTo>
                    <a:pt x="944072" y="261918"/>
                    <a:pt x="946129" y="263106"/>
                    <a:pt x="946907" y="263518"/>
                  </a:cubicBezTo>
                  <a:cubicBezTo>
                    <a:pt x="948735" y="264523"/>
                    <a:pt x="949787" y="266077"/>
                    <a:pt x="950153" y="26813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4590413" y="863834"/>
              <a:ext cx="171700" cy="181585"/>
            </a:xfrm>
            <a:custGeom>
              <a:avLst/>
              <a:gdLst/>
              <a:ahLst/>
              <a:cxnLst/>
              <a:rect l="l" t="t" r="r" b="b"/>
              <a:pathLst>
                <a:path w="343400" h="363170" extrusionOk="0">
                  <a:moveTo>
                    <a:pt x="88584" y="153907"/>
                  </a:moveTo>
                  <a:cubicBezTo>
                    <a:pt x="50226" y="146366"/>
                    <a:pt x="2176" y="147006"/>
                    <a:pt x="73" y="196457"/>
                  </a:cubicBezTo>
                  <a:cubicBezTo>
                    <a:pt x="-2350" y="252032"/>
                    <a:pt x="56444" y="242434"/>
                    <a:pt x="102163" y="221182"/>
                  </a:cubicBezTo>
                  <a:cubicBezTo>
                    <a:pt x="69154" y="244993"/>
                    <a:pt x="35870" y="280276"/>
                    <a:pt x="61427" y="314919"/>
                  </a:cubicBezTo>
                  <a:cubicBezTo>
                    <a:pt x="87624" y="350385"/>
                    <a:pt x="121822" y="315376"/>
                    <a:pt x="145687" y="272918"/>
                  </a:cubicBezTo>
                  <a:cubicBezTo>
                    <a:pt x="140292" y="322597"/>
                    <a:pt x="148476" y="375019"/>
                    <a:pt x="193875" y="360805"/>
                  </a:cubicBezTo>
                  <a:cubicBezTo>
                    <a:pt x="232873" y="348648"/>
                    <a:pt x="229124" y="307652"/>
                    <a:pt x="216780" y="271593"/>
                  </a:cubicBezTo>
                  <a:cubicBezTo>
                    <a:pt x="240874" y="303813"/>
                    <a:pt x="274020" y="332972"/>
                    <a:pt x="303006" y="304910"/>
                  </a:cubicBezTo>
                  <a:cubicBezTo>
                    <a:pt x="333592" y="275295"/>
                    <a:pt x="300766" y="241429"/>
                    <a:pt x="260853" y="218348"/>
                  </a:cubicBezTo>
                  <a:cubicBezTo>
                    <a:pt x="303600" y="230780"/>
                    <a:pt x="348039" y="228997"/>
                    <a:pt x="343010" y="180918"/>
                  </a:cubicBezTo>
                  <a:cubicBezTo>
                    <a:pt x="337752" y="130644"/>
                    <a:pt x="287461" y="134163"/>
                    <a:pt x="249012" y="144538"/>
                  </a:cubicBezTo>
                  <a:cubicBezTo>
                    <a:pt x="286227" y="127080"/>
                    <a:pt x="328014" y="97418"/>
                    <a:pt x="307303" y="57428"/>
                  </a:cubicBezTo>
                  <a:cubicBezTo>
                    <a:pt x="284078" y="12502"/>
                    <a:pt x="236896" y="55280"/>
                    <a:pt x="206219" y="99566"/>
                  </a:cubicBezTo>
                  <a:cubicBezTo>
                    <a:pt x="216414" y="58479"/>
                    <a:pt x="218837" y="5784"/>
                    <a:pt x="166535" y="391"/>
                  </a:cubicBezTo>
                  <a:cubicBezTo>
                    <a:pt x="109615" y="-5459"/>
                    <a:pt x="114964" y="55554"/>
                    <a:pt x="133755" y="105553"/>
                  </a:cubicBezTo>
                  <a:cubicBezTo>
                    <a:pt x="110438" y="70362"/>
                    <a:pt x="76012" y="34439"/>
                    <a:pt x="44374" y="63187"/>
                  </a:cubicBezTo>
                  <a:cubicBezTo>
                    <a:pt x="11731" y="92848"/>
                    <a:pt x="47346" y="129456"/>
                    <a:pt x="88584" y="153907"/>
                  </a:cubicBezTo>
                  <a:lnTo>
                    <a:pt x="88584" y="153907"/>
                  </a:lnTo>
                  <a:close/>
                  <a:moveTo>
                    <a:pt x="138692" y="198468"/>
                  </a:moveTo>
                  <a:cubicBezTo>
                    <a:pt x="143950" y="191155"/>
                    <a:pt x="141390" y="182883"/>
                    <a:pt x="138692" y="176804"/>
                  </a:cubicBezTo>
                  <a:cubicBezTo>
                    <a:pt x="160089" y="182426"/>
                    <a:pt x="157620" y="152719"/>
                    <a:pt x="161643" y="155964"/>
                  </a:cubicBezTo>
                  <a:cubicBezTo>
                    <a:pt x="161643" y="155964"/>
                    <a:pt x="160912" y="154364"/>
                    <a:pt x="159586" y="151531"/>
                  </a:cubicBezTo>
                  <a:cubicBezTo>
                    <a:pt x="168821" y="156695"/>
                    <a:pt x="179473" y="151074"/>
                    <a:pt x="185234" y="148834"/>
                  </a:cubicBezTo>
                  <a:cubicBezTo>
                    <a:pt x="189715" y="157746"/>
                    <a:pt x="202927" y="160169"/>
                    <a:pt x="200276" y="162728"/>
                  </a:cubicBezTo>
                  <a:cubicBezTo>
                    <a:pt x="200276" y="162728"/>
                    <a:pt x="202059" y="162225"/>
                    <a:pt x="205259" y="161311"/>
                  </a:cubicBezTo>
                  <a:cubicBezTo>
                    <a:pt x="206356" y="164739"/>
                    <a:pt x="191497" y="183523"/>
                    <a:pt x="207728" y="195131"/>
                  </a:cubicBezTo>
                  <a:cubicBezTo>
                    <a:pt x="207499" y="195040"/>
                    <a:pt x="207225" y="194994"/>
                    <a:pt x="206996" y="194903"/>
                  </a:cubicBezTo>
                  <a:cubicBezTo>
                    <a:pt x="190629" y="190195"/>
                    <a:pt x="187520" y="204181"/>
                    <a:pt x="185691" y="211767"/>
                  </a:cubicBezTo>
                  <a:cubicBezTo>
                    <a:pt x="182537" y="211265"/>
                    <a:pt x="176364" y="208797"/>
                    <a:pt x="170330" y="209299"/>
                  </a:cubicBezTo>
                  <a:cubicBezTo>
                    <a:pt x="168318" y="195131"/>
                    <a:pt x="148293" y="195817"/>
                    <a:pt x="150991" y="192206"/>
                  </a:cubicBezTo>
                  <a:cubicBezTo>
                    <a:pt x="150991" y="192206"/>
                    <a:pt x="146190" y="194446"/>
                    <a:pt x="138692" y="198468"/>
                  </a:cubicBezTo>
                  <a:lnTo>
                    <a:pt x="138692" y="19846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4653416" y="933145"/>
              <a:ext cx="44070" cy="44375"/>
            </a:xfrm>
            <a:custGeom>
              <a:avLst/>
              <a:gdLst/>
              <a:ahLst/>
              <a:cxnLst/>
              <a:rect l="l" t="t" r="r" b="b"/>
              <a:pathLst>
                <a:path w="88140" h="88749" extrusionOk="0">
                  <a:moveTo>
                    <a:pt x="20" y="45723"/>
                  </a:moveTo>
                  <a:cubicBezTo>
                    <a:pt x="-711" y="21272"/>
                    <a:pt x="18445" y="797"/>
                    <a:pt x="42722" y="20"/>
                  </a:cubicBezTo>
                  <a:cubicBezTo>
                    <a:pt x="67044" y="-711"/>
                    <a:pt x="87389" y="18530"/>
                    <a:pt x="88120" y="43027"/>
                  </a:cubicBezTo>
                  <a:cubicBezTo>
                    <a:pt x="88852" y="67478"/>
                    <a:pt x="69742" y="87953"/>
                    <a:pt x="45419" y="88730"/>
                  </a:cubicBezTo>
                  <a:cubicBezTo>
                    <a:pt x="21097" y="89461"/>
                    <a:pt x="797" y="70220"/>
                    <a:pt x="20" y="45723"/>
                  </a:cubicBezTo>
                  <a:lnTo>
                    <a:pt x="20" y="45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" name="Google Shape;518;p4"/>
          <p:cNvGrpSpPr/>
          <p:nvPr/>
        </p:nvGrpSpPr>
        <p:grpSpPr>
          <a:xfrm>
            <a:off x="3639406" y="3779211"/>
            <a:ext cx="1977284" cy="342457"/>
            <a:chOff x="3639406" y="3779211"/>
            <a:chExt cx="1977284" cy="342457"/>
          </a:xfrm>
        </p:grpSpPr>
        <p:sp>
          <p:nvSpPr>
            <p:cNvPr id="519" name="Google Shape;519;p4"/>
            <p:cNvSpPr/>
            <p:nvPr/>
          </p:nvSpPr>
          <p:spPr>
            <a:xfrm rot="10800000">
              <a:off x="4522203" y="3992319"/>
              <a:ext cx="212843" cy="129349"/>
            </a:xfrm>
            <a:custGeom>
              <a:avLst/>
              <a:gdLst/>
              <a:ahLst/>
              <a:cxnLst/>
              <a:rect l="l" t="t" r="r" b="b"/>
              <a:pathLst>
                <a:path w="425686" h="258698" extrusionOk="0">
                  <a:moveTo>
                    <a:pt x="217353" y="258218"/>
                  </a:moveTo>
                  <a:cubicBezTo>
                    <a:pt x="219922" y="263849"/>
                    <a:pt x="139155" y="218573"/>
                    <a:pt x="101188" y="196280"/>
                  </a:cubicBezTo>
                  <a:cubicBezTo>
                    <a:pt x="41936" y="161462"/>
                    <a:pt x="-13328" y="121242"/>
                    <a:pt x="2856" y="99600"/>
                  </a:cubicBezTo>
                  <a:cubicBezTo>
                    <a:pt x="17583" y="79873"/>
                    <a:pt x="61495" y="107989"/>
                    <a:pt x="106289" y="145910"/>
                  </a:cubicBezTo>
                  <a:cubicBezTo>
                    <a:pt x="70239" y="102013"/>
                    <a:pt x="44237" y="59917"/>
                    <a:pt x="63259" y="46625"/>
                  </a:cubicBezTo>
                  <a:cubicBezTo>
                    <a:pt x="81514" y="33870"/>
                    <a:pt x="109625" y="64820"/>
                    <a:pt x="137161" y="107184"/>
                  </a:cubicBezTo>
                  <a:cubicBezTo>
                    <a:pt x="120172" y="60223"/>
                    <a:pt x="112463" y="19851"/>
                    <a:pt x="132827" y="13530"/>
                  </a:cubicBezTo>
                  <a:cubicBezTo>
                    <a:pt x="157832" y="5755"/>
                    <a:pt x="176816" y="59074"/>
                    <a:pt x="190085" y="119135"/>
                  </a:cubicBezTo>
                  <a:cubicBezTo>
                    <a:pt x="183604" y="57810"/>
                    <a:pt x="184409" y="813"/>
                    <a:pt x="209606" y="9"/>
                  </a:cubicBezTo>
                  <a:cubicBezTo>
                    <a:pt x="235224" y="-795"/>
                    <a:pt x="239097" y="52869"/>
                    <a:pt x="235531" y="112470"/>
                  </a:cubicBezTo>
                  <a:cubicBezTo>
                    <a:pt x="250603" y="54401"/>
                    <a:pt x="270737" y="3763"/>
                    <a:pt x="294169" y="11155"/>
                  </a:cubicBezTo>
                  <a:cubicBezTo>
                    <a:pt x="316566" y="18242"/>
                    <a:pt x="305751" y="62483"/>
                    <a:pt x="285195" y="112202"/>
                  </a:cubicBezTo>
                  <a:cubicBezTo>
                    <a:pt x="312999" y="64628"/>
                    <a:pt x="342491" y="27320"/>
                    <a:pt x="361820" y="39347"/>
                  </a:cubicBezTo>
                  <a:cubicBezTo>
                    <a:pt x="383297" y="52677"/>
                    <a:pt x="355914" y="98643"/>
                    <a:pt x="318829" y="145604"/>
                  </a:cubicBezTo>
                  <a:cubicBezTo>
                    <a:pt x="363546" y="106035"/>
                    <a:pt x="407918" y="75660"/>
                    <a:pt x="423066" y="94161"/>
                  </a:cubicBezTo>
                  <a:cubicBezTo>
                    <a:pt x="452673" y="130320"/>
                    <a:pt x="221686" y="259559"/>
                    <a:pt x="217851" y="257720"/>
                  </a:cubicBezTo>
                  <a:lnTo>
                    <a:pt x="217353" y="258218"/>
                  </a:lnTo>
                  <a:lnTo>
                    <a:pt x="217353" y="258218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4"/>
            <p:cNvSpPr/>
            <p:nvPr/>
          </p:nvSpPr>
          <p:spPr>
            <a:xfrm rot="10800000">
              <a:off x="4617498" y="3801894"/>
              <a:ext cx="11691" cy="159772"/>
            </a:xfrm>
            <a:custGeom>
              <a:avLst/>
              <a:gdLst/>
              <a:ahLst/>
              <a:cxnLst/>
              <a:rect l="l" t="t" r="r" b="b"/>
              <a:pathLst>
                <a:path w="23382" h="319544" extrusionOk="0">
                  <a:moveTo>
                    <a:pt x="3031" y="8274"/>
                  </a:moveTo>
                  <a:cubicBezTo>
                    <a:pt x="3070" y="3716"/>
                    <a:pt x="6752" y="0"/>
                    <a:pt x="11315" y="0"/>
                  </a:cubicBezTo>
                  <a:cubicBezTo>
                    <a:pt x="15879" y="0"/>
                    <a:pt x="19561" y="3716"/>
                    <a:pt x="19561" y="8274"/>
                  </a:cubicBezTo>
                  <a:cubicBezTo>
                    <a:pt x="19561" y="8274"/>
                    <a:pt x="20711" y="40411"/>
                    <a:pt x="21785" y="83925"/>
                  </a:cubicBezTo>
                  <a:cubicBezTo>
                    <a:pt x="22360" y="106984"/>
                    <a:pt x="23051" y="133261"/>
                    <a:pt x="23319" y="159576"/>
                  </a:cubicBezTo>
                  <a:cubicBezTo>
                    <a:pt x="23473" y="180184"/>
                    <a:pt x="23319" y="200868"/>
                    <a:pt x="23166" y="220058"/>
                  </a:cubicBezTo>
                  <a:cubicBezTo>
                    <a:pt x="22820" y="263917"/>
                    <a:pt x="22054" y="300000"/>
                    <a:pt x="22820" y="310074"/>
                  </a:cubicBezTo>
                  <a:cubicBezTo>
                    <a:pt x="23281" y="314785"/>
                    <a:pt x="19829" y="319037"/>
                    <a:pt x="15112" y="319496"/>
                  </a:cubicBezTo>
                  <a:cubicBezTo>
                    <a:pt x="10395" y="319994"/>
                    <a:pt x="6138" y="316547"/>
                    <a:pt x="5678" y="311797"/>
                  </a:cubicBezTo>
                  <a:cubicBezTo>
                    <a:pt x="4335" y="301608"/>
                    <a:pt x="2303" y="264913"/>
                    <a:pt x="1037" y="220288"/>
                  </a:cubicBezTo>
                  <a:cubicBezTo>
                    <a:pt x="500" y="201059"/>
                    <a:pt x="40" y="180337"/>
                    <a:pt x="2" y="159691"/>
                  </a:cubicBezTo>
                  <a:cubicBezTo>
                    <a:pt x="-37" y="133337"/>
                    <a:pt x="539" y="107061"/>
                    <a:pt x="999" y="83963"/>
                  </a:cubicBezTo>
                  <a:cubicBezTo>
                    <a:pt x="1881" y="40449"/>
                    <a:pt x="3031" y="8274"/>
                    <a:pt x="3031" y="8274"/>
                  </a:cubicBezTo>
                  <a:lnTo>
                    <a:pt x="3031" y="8274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4"/>
            <p:cNvSpPr/>
            <p:nvPr/>
          </p:nvSpPr>
          <p:spPr>
            <a:xfrm rot="10800000">
              <a:off x="4597029" y="3934886"/>
              <a:ext cx="52576" cy="76358"/>
            </a:xfrm>
            <a:custGeom>
              <a:avLst/>
              <a:gdLst/>
              <a:ahLst/>
              <a:cxnLst/>
              <a:rect l="l" t="t" r="r" b="b"/>
              <a:pathLst>
                <a:path w="105153" h="152716" extrusionOk="0">
                  <a:moveTo>
                    <a:pt x="56558" y="152705"/>
                  </a:moveTo>
                  <a:cubicBezTo>
                    <a:pt x="39760" y="153854"/>
                    <a:pt x="9501" y="70389"/>
                    <a:pt x="2943" y="47253"/>
                  </a:cubicBezTo>
                  <a:cubicBezTo>
                    <a:pt x="-125" y="36451"/>
                    <a:pt x="-2656" y="20593"/>
                    <a:pt x="5398" y="10979"/>
                  </a:cubicBezTo>
                  <a:cubicBezTo>
                    <a:pt x="13030" y="1901"/>
                    <a:pt x="36424" y="12090"/>
                    <a:pt x="42675" y="18563"/>
                  </a:cubicBezTo>
                  <a:cubicBezTo>
                    <a:pt x="43672" y="19597"/>
                    <a:pt x="51342" y="30935"/>
                    <a:pt x="51726" y="30821"/>
                  </a:cubicBezTo>
                  <a:cubicBezTo>
                    <a:pt x="53643" y="30284"/>
                    <a:pt x="56903" y="21972"/>
                    <a:pt x="58130" y="20325"/>
                  </a:cubicBezTo>
                  <a:cubicBezTo>
                    <a:pt x="65340" y="10749"/>
                    <a:pt x="75810" y="-589"/>
                    <a:pt x="89041" y="24"/>
                  </a:cubicBezTo>
                  <a:cubicBezTo>
                    <a:pt x="107795" y="943"/>
                    <a:pt x="106107" y="27871"/>
                    <a:pt x="103729" y="40397"/>
                  </a:cubicBezTo>
                  <a:cubicBezTo>
                    <a:pt x="96328" y="79429"/>
                    <a:pt x="73356" y="151594"/>
                    <a:pt x="56558" y="152705"/>
                  </a:cubicBezTo>
                  <a:lnTo>
                    <a:pt x="56558" y="15270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4"/>
            <p:cNvSpPr/>
            <p:nvPr/>
          </p:nvSpPr>
          <p:spPr>
            <a:xfrm rot="10800000">
              <a:off x="4574489" y="4011472"/>
              <a:ext cx="106657" cy="53624"/>
            </a:xfrm>
            <a:custGeom>
              <a:avLst/>
              <a:gdLst/>
              <a:ahLst/>
              <a:cxnLst/>
              <a:rect l="l" t="t" r="r" b="b"/>
              <a:pathLst>
                <a:path w="213313" h="107248" extrusionOk="0">
                  <a:moveTo>
                    <a:pt x="211219" y="38705"/>
                  </a:moveTo>
                  <a:cubicBezTo>
                    <a:pt x="207729" y="43761"/>
                    <a:pt x="204623" y="48894"/>
                    <a:pt x="201286" y="53988"/>
                  </a:cubicBezTo>
                  <a:cubicBezTo>
                    <a:pt x="199062" y="57435"/>
                    <a:pt x="196876" y="60844"/>
                    <a:pt x="194536" y="64139"/>
                  </a:cubicBezTo>
                  <a:cubicBezTo>
                    <a:pt x="192580" y="66935"/>
                    <a:pt x="190509" y="69654"/>
                    <a:pt x="188400" y="72297"/>
                  </a:cubicBezTo>
                  <a:cubicBezTo>
                    <a:pt x="186214" y="74979"/>
                    <a:pt x="183913" y="77507"/>
                    <a:pt x="181650" y="80112"/>
                  </a:cubicBezTo>
                  <a:lnTo>
                    <a:pt x="171296" y="91603"/>
                  </a:lnTo>
                  <a:cubicBezTo>
                    <a:pt x="170605" y="92369"/>
                    <a:pt x="168343" y="93710"/>
                    <a:pt x="166885" y="94935"/>
                  </a:cubicBezTo>
                  <a:cubicBezTo>
                    <a:pt x="166770" y="95510"/>
                    <a:pt x="166579" y="96084"/>
                    <a:pt x="166348" y="96659"/>
                  </a:cubicBezTo>
                  <a:cubicBezTo>
                    <a:pt x="166387" y="96161"/>
                    <a:pt x="166348" y="95587"/>
                    <a:pt x="166387" y="95433"/>
                  </a:cubicBezTo>
                  <a:cubicBezTo>
                    <a:pt x="165658" y="96161"/>
                    <a:pt x="165313" y="96812"/>
                    <a:pt x="165850" y="97272"/>
                  </a:cubicBezTo>
                  <a:cubicBezTo>
                    <a:pt x="165927" y="97310"/>
                    <a:pt x="165965" y="97349"/>
                    <a:pt x="166003" y="97387"/>
                  </a:cubicBezTo>
                  <a:cubicBezTo>
                    <a:pt x="165466" y="98306"/>
                    <a:pt x="164738" y="99149"/>
                    <a:pt x="163856" y="99877"/>
                  </a:cubicBezTo>
                  <a:cubicBezTo>
                    <a:pt x="161401" y="102290"/>
                    <a:pt x="159100" y="101907"/>
                    <a:pt x="158333" y="101983"/>
                  </a:cubicBezTo>
                  <a:cubicBezTo>
                    <a:pt x="155764" y="102328"/>
                    <a:pt x="154076" y="100911"/>
                    <a:pt x="152542" y="99838"/>
                  </a:cubicBezTo>
                  <a:cubicBezTo>
                    <a:pt x="151200" y="98881"/>
                    <a:pt x="148515" y="95242"/>
                    <a:pt x="150778" y="89343"/>
                  </a:cubicBezTo>
                  <a:cubicBezTo>
                    <a:pt x="151353" y="87887"/>
                    <a:pt x="154651" y="82755"/>
                    <a:pt x="155840" y="80571"/>
                  </a:cubicBezTo>
                  <a:lnTo>
                    <a:pt x="164086" y="66935"/>
                  </a:lnTo>
                  <a:cubicBezTo>
                    <a:pt x="165965" y="64024"/>
                    <a:pt x="167729" y="61113"/>
                    <a:pt x="169723" y="58278"/>
                  </a:cubicBezTo>
                  <a:cubicBezTo>
                    <a:pt x="171717" y="55444"/>
                    <a:pt x="173750" y="52647"/>
                    <a:pt x="175974" y="50004"/>
                  </a:cubicBezTo>
                  <a:cubicBezTo>
                    <a:pt x="182801" y="41922"/>
                    <a:pt x="190356" y="34721"/>
                    <a:pt x="198026" y="27367"/>
                  </a:cubicBezTo>
                  <a:cubicBezTo>
                    <a:pt x="201171" y="23728"/>
                    <a:pt x="206655" y="23345"/>
                    <a:pt x="210298" y="26447"/>
                  </a:cubicBezTo>
                  <a:cubicBezTo>
                    <a:pt x="213942" y="29588"/>
                    <a:pt x="214325" y="35066"/>
                    <a:pt x="211219" y="38705"/>
                  </a:cubicBezTo>
                  <a:close/>
                  <a:moveTo>
                    <a:pt x="166003" y="97387"/>
                  </a:moveTo>
                  <a:cubicBezTo>
                    <a:pt x="166272" y="97502"/>
                    <a:pt x="166348" y="97119"/>
                    <a:pt x="166348" y="96659"/>
                  </a:cubicBezTo>
                  <a:lnTo>
                    <a:pt x="166195" y="97004"/>
                  </a:lnTo>
                  <a:lnTo>
                    <a:pt x="166003" y="97387"/>
                  </a:lnTo>
                  <a:close/>
                  <a:moveTo>
                    <a:pt x="166617" y="55175"/>
                  </a:moveTo>
                  <a:cubicBezTo>
                    <a:pt x="168381" y="51728"/>
                    <a:pt x="169953" y="48204"/>
                    <a:pt x="171487" y="44680"/>
                  </a:cubicBezTo>
                  <a:cubicBezTo>
                    <a:pt x="175361" y="35525"/>
                    <a:pt x="178621" y="26294"/>
                    <a:pt x="181612" y="16833"/>
                  </a:cubicBezTo>
                  <a:cubicBezTo>
                    <a:pt x="183453" y="12428"/>
                    <a:pt x="181382" y="7333"/>
                    <a:pt x="176933" y="5495"/>
                  </a:cubicBezTo>
                  <a:cubicBezTo>
                    <a:pt x="172523" y="3618"/>
                    <a:pt x="167422" y="5725"/>
                    <a:pt x="165581" y="10130"/>
                  </a:cubicBezTo>
                  <a:cubicBezTo>
                    <a:pt x="162322" y="16105"/>
                    <a:pt x="158755" y="21774"/>
                    <a:pt x="155265" y="27596"/>
                  </a:cubicBezTo>
                  <a:cubicBezTo>
                    <a:pt x="152926" y="31542"/>
                    <a:pt x="150548" y="35410"/>
                    <a:pt x="148362" y="39394"/>
                  </a:cubicBezTo>
                  <a:cubicBezTo>
                    <a:pt x="146483" y="42765"/>
                    <a:pt x="144719" y="46212"/>
                    <a:pt x="143069" y="49660"/>
                  </a:cubicBezTo>
                  <a:cubicBezTo>
                    <a:pt x="141382" y="53184"/>
                    <a:pt x="139925" y="56823"/>
                    <a:pt x="138429" y="60423"/>
                  </a:cubicBezTo>
                  <a:lnTo>
                    <a:pt x="131411" y="77775"/>
                  </a:lnTo>
                  <a:cubicBezTo>
                    <a:pt x="130989" y="78771"/>
                    <a:pt x="130797" y="81414"/>
                    <a:pt x="130299" y="83329"/>
                  </a:cubicBezTo>
                  <a:cubicBezTo>
                    <a:pt x="129762" y="83712"/>
                    <a:pt x="129263" y="84172"/>
                    <a:pt x="128803" y="84708"/>
                  </a:cubicBezTo>
                  <a:cubicBezTo>
                    <a:pt x="129263" y="84440"/>
                    <a:pt x="129915" y="84172"/>
                    <a:pt x="130069" y="84057"/>
                  </a:cubicBezTo>
                  <a:cubicBezTo>
                    <a:pt x="129723" y="85053"/>
                    <a:pt x="129263" y="85666"/>
                    <a:pt x="128573" y="85398"/>
                  </a:cubicBezTo>
                  <a:cubicBezTo>
                    <a:pt x="128458" y="85359"/>
                    <a:pt x="128419" y="85321"/>
                    <a:pt x="128381" y="85244"/>
                  </a:cubicBezTo>
                  <a:cubicBezTo>
                    <a:pt x="127729" y="86202"/>
                    <a:pt x="127231" y="87313"/>
                    <a:pt x="127039" y="88539"/>
                  </a:cubicBezTo>
                  <a:cubicBezTo>
                    <a:pt x="125888" y="92331"/>
                    <a:pt x="127767" y="94437"/>
                    <a:pt x="128151" y="95203"/>
                  </a:cubicBezTo>
                  <a:cubicBezTo>
                    <a:pt x="129647" y="98191"/>
                    <a:pt x="135744" y="102558"/>
                    <a:pt x="142264" y="95433"/>
                  </a:cubicBezTo>
                  <a:cubicBezTo>
                    <a:pt x="143415" y="94208"/>
                    <a:pt x="146598" y="88692"/>
                    <a:pt x="148055" y="86508"/>
                  </a:cubicBezTo>
                  <a:lnTo>
                    <a:pt x="158256" y="70114"/>
                  </a:lnTo>
                  <a:cubicBezTo>
                    <a:pt x="160979" y="65096"/>
                    <a:pt x="163971" y="60270"/>
                    <a:pt x="166617" y="55175"/>
                  </a:cubicBezTo>
                  <a:close/>
                  <a:moveTo>
                    <a:pt x="126924" y="83138"/>
                  </a:moveTo>
                  <a:cubicBezTo>
                    <a:pt x="126732" y="84402"/>
                    <a:pt x="125275" y="86968"/>
                    <a:pt x="124431" y="89075"/>
                  </a:cubicBezTo>
                  <a:cubicBezTo>
                    <a:pt x="126042" y="92331"/>
                    <a:pt x="125351" y="96353"/>
                    <a:pt x="122552" y="98919"/>
                  </a:cubicBezTo>
                  <a:cubicBezTo>
                    <a:pt x="119752" y="102022"/>
                    <a:pt x="116722" y="101485"/>
                    <a:pt x="115035" y="101409"/>
                  </a:cubicBezTo>
                  <a:cubicBezTo>
                    <a:pt x="112159" y="101294"/>
                    <a:pt x="110049" y="99379"/>
                    <a:pt x="108285" y="96238"/>
                  </a:cubicBezTo>
                  <a:cubicBezTo>
                    <a:pt x="107710" y="95280"/>
                    <a:pt x="107518" y="93595"/>
                    <a:pt x="107365" y="91411"/>
                  </a:cubicBezTo>
                  <a:cubicBezTo>
                    <a:pt x="107250" y="89228"/>
                    <a:pt x="108017" y="84593"/>
                    <a:pt x="107863" y="82410"/>
                  </a:cubicBezTo>
                  <a:lnTo>
                    <a:pt x="106943" y="63066"/>
                  </a:lnTo>
                  <a:cubicBezTo>
                    <a:pt x="106905" y="58470"/>
                    <a:pt x="106866" y="53873"/>
                    <a:pt x="107211" y="49315"/>
                  </a:cubicBezTo>
                  <a:cubicBezTo>
                    <a:pt x="107442" y="46289"/>
                    <a:pt x="107787" y="43301"/>
                    <a:pt x="108247" y="40313"/>
                  </a:cubicBezTo>
                  <a:cubicBezTo>
                    <a:pt x="110011" y="29320"/>
                    <a:pt x="112811" y="18633"/>
                    <a:pt x="115035" y="7678"/>
                  </a:cubicBezTo>
                  <a:cubicBezTo>
                    <a:pt x="115572" y="2928"/>
                    <a:pt x="119906" y="-481"/>
                    <a:pt x="124661" y="56"/>
                  </a:cubicBezTo>
                  <a:cubicBezTo>
                    <a:pt x="129416" y="592"/>
                    <a:pt x="132868" y="4882"/>
                    <a:pt x="132331" y="9670"/>
                  </a:cubicBezTo>
                  <a:cubicBezTo>
                    <a:pt x="132024" y="20740"/>
                    <a:pt x="131871" y="31695"/>
                    <a:pt x="131296" y="42727"/>
                  </a:cubicBezTo>
                  <a:cubicBezTo>
                    <a:pt x="131142" y="45599"/>
                    <a:pt x="130951" y="48434"/>
                    <a:pt x="130644" y="51307"/>
                  </a:cubicBezTo>
                  <a:cubicBezTo>
                    <a:pt x="130222" y="55520"/>
                    <a:pt x="129608" y="59734"/>
                    <a:pt x="129225" y="63947"/>
                  </a:cubicBezTo>
                  <a:lnTo>
                    <a:pt x="126924" y="83138"/>
                  </a:lnTo>
                  <a:close/>
                  <a:moveTo>
                    <a:pt x="124047" y="90147"/>
                  </a:moveTo>
                  <a:cubicBezTo>
                    <a:pt x="123664" y="91335"/>
                    <a:pt x="123702" y="92177"/>
                    <a:pt x="124508" y="92331"/>
                  </a:cubicBezTo>
                  <a:cubicBezTo>
                    <a:pt x="125428" y="92484"/>
                    <a:pt x="124354" y="90875"/>
                    <a:pt x="124047" y="90147"/>
                  </a:cubicBezTo>
                  <a:close/>
                  <a:moveTo>
                    <a:pt x="99234" y="38743"/>
                  </a:moveTo>
                  <a:cubicBezTo>
                    <a:pt x="97892" y="30546"/>
                    <a:pt x="96013" y="22578"/>
                    <a:pt x="94210" y="14496"/>
                  </a:cubicBezTo>
                  <a:cubicBezTo>
                    <a:pt x="93635" y="9708"/>
                    <a:pt x="89302" y="6337"/>
                    <a:pt x="84546" y="6874"/>
                  </a:cubicBezTo>
                  <a:cubicBezTo>
                    <a:pt x="79791" y="7448"/>
                    <a:pt x="76377" y="11777"/>
                    <a:pt x="76953" y="16526"/>
                  </a:cubicBezTo>
                  <a:cubicBezTo>
                    <a:pt x="77106" y="24685"/>
                    <a:pt x="76799" y="32691"/>
                    <a:pt x="77029" y="40811"/>
                  </a:cubicBezTo>
                  <a:cubicBezTo>
                    <a:pt x="77144" y="46212"/>
                    <a:pt x="77336" y="51575"/>
                    <a:pt x="77873" y="56937"/>
                  </a:cubicBezTo>
                  <a:cubicBezTo>
                    <a:pt x="78487" y="63679"/>
                    <a:pt x="79637" y="70344"/>
                    <a:pt x="80711" y="77047"/>
                  </a:cubicBezTo>
                  <a:cubicBezTo>
                    <a:pt x="81785" y="83827"/>
                    <a:pt x="83165" y="90415"/>
                    <a:pt x="84393" y="97157"/>
                  </a:cubicBezTo>
                  <a:cubicBezTo>
                    <a:pt x="84776" y="101754"/>
                    <a:pt x="88765" y="105163"/>
                    <a:pt x="93367" y="104818"/>
                  </a:cubicBezTo>
                  <a:cubicBezTo>
                    <a:pt x="97930" y="104473"/>
                    <a:pt x="101382" y="100451"/>
                    <a:pt x="100999" y="95855"/>
                  </a:cubicBezTo>
                  <a:cubicBezTo>
                    <a:pt x="101190" y="89036"/>
                    <a:pt x="101574" y="82295"/>
                    <a:pt x="101612" y="75438"/>
                  </a:cubicBezTo>
                  <a:cubicBezTo>
                    <a:pt x="101651" y="68620"/>
                    <a:pt x="101727" y="61840"/>
                    <a:pt x="101267" y="55022"/>
                  </a:cubicBezTo>
                  <a:cubicBezTo>
                    <a:pt x="100883" y="49545"/>
                    <a:pt x="100116" y="44144"/>
                    <a:pt x="99234" y="38743"/>
                  </a:cubicBezTo>
                  <a:close/>
                  <a:moveTo>
                    <a:pt x="80251" y="92331"/>
                  </a:moveTo>
                  <a:lnTo>
                    <a:pt x="80289" y="92331"/>
                  </a:lnTo>
                  <a:cubicBezTo>
                    <a:pt x="80749" y="92177"/>
                    <a:pt x="80327" y="91833"/>
                    <a:pt x="79906" y="91565"/>
                  </a:cubicBezTo>
                  <a:lnTo>
                    <a:pt x="79982" y="91909"/>
                  </a:lnTo>
                  <a:cubicBezTo>
                    <a:pt x="79829" y="91679"/>
                    <a:pt x="79676" y="91450"/>
                    <a:pt x="79484" y="91258"/>
                  </a:cubicBezTo>
                  <a:lnTo>
                    <a:pt x="79522" y="91296"/>
                  </a:lnTo>
                  <a:lnTo>
                    <a:pt x="79906" y="91565"/>
                  </a:lnTo>
                  <a:cubicBezTo>
                    <a:pt x="79867" y="91182"/>
                    <a:pt x="79791" y="90722"/>
                    <a:pt x="79676" y="90339"/>
                  </a:cubicBezTo>
                  <a:cubicBezTo>
                    <a:pt x="77259" y="83099"/>
                    <a:pt x="71699" y="64828"/>
                    <a:pt x="71277" y="63411"/>
                  </a:cubicBezTo>
                  <a:cubicBezTo>
                    <a:pt x="69704" y="58891"/>
                    <a:pt x="68055" y="54448"/>
                    <a:pt x="66099" y="50081"/>
                  </a:cubicBezTo>
                  <a:cubicBezTo>
                    <a:pt x="64795" y="47285"/>
                    <a:pt x="63377" y="44489"/>
                    <a:pt x="61842" y="41807"/>
                  </a:cubicBezTo>
                  <a:cubicBezTo>
                    <a:pt x="56282" y="31963"/>
                    <a:pt x="49762" y="22847"/>
                    <a:pt x="44163" y="13041"/>
                  </a:cubicBezTo>
                  <a:cubicBezTo>
                    <a:pt x="42130" y="8712"/>
                    <a:pt x="36991" y="6797"/>
                    <a:pt x="32619" y="8827"/>
                  </a:cubicBezTo>
                  <a:cubicBezTo>
                    <a:pt x="28285" y="10819"/>
                    <a:pt x="26368" y="15990"/>
                    <a:pt x="28400" y="20357"/>
                  </a:cubicBezTo>
                  <a:cubicBezTo>
                    <a:pt x="31622" y="29397"/>
                    <a:pt x="35035" y="38245"/>
                    <a:pt x="38870" y="47055"/>
                  </a:cubicBezTo>
                  <a:cubicBezTo>
                    <a:pt x="40711" y="51307"/>
                    <a:pt x="42590" y="55482"/>
                    <a:pt x="44585" y="59619"/>
                  </a:cubicBezTo>
                  <a:cubicBezTo>
                    <a:pt x="45428" y="61381"/>
                    <a:pt x="46272" y="63104"/>
                    <a:pt x="47154" y="64828"/>
                  </a:cubicBezTo>
                  <a:cubicBezTo>
                    <a:pt x="45850" y="63028"/>
                    <a:pt x="44623" y="61228"/>
                    <a:pt x="43242" y="59504"/>
                  </a:cubicBezTo>
                  <a:cubicBezTo>
                    <a:pt x="40941" y="56631"/>
                    <a:pt x="38487" y="53950"/>
                    <a:pt x="35917" y="51307"/>
                  </a:cubicBezTo>
                  <a:cubicBezTo>
                    <a:pt x="29282" y="44489"/>
                    <a:pt x="22149" y="38322"/>
                    <a:pt x="14402" y="32844"/>
                  </a:cubicBezTo>
                  <a:cubicBezTo>
                    <a:pt x="10797" y="29703"/>
                    <a:pt x="5275" y="30086"/>
                    <a:pt x="2130" y="33725"/>
                  </a:cubicBezTo>
                  <a:cubicBezTo>
                    <a:pt x="-1015" y="37326"/>
                    <a:pt x="-631" y="42803"/>
                    <a:pt x="2974" y="45944"/>
                  </a:cubicBezTo>
                  <a:cubicBezTo>
                    <a:pt x="7001" y="50311"/>
                    <a:pt x="10414" y="55061"/>
                    <a:pt x="14019" y="59772"/>
                  </a:cubicBezTo>
                  <a:cubicBezTo>
                    <a:pt x="17701" y="64598"/>
                    <a:pt x="21114" y="69616"/>
                    <a:pt x="24949" y="74328"/>
                  </a:cubicBezTo>
                  <a:cubicBezTo>
                    <a:pt x="28362" y="78579"/>
                    <a:pt x="32120" y="82410"/>
                    <a:pt x="35764" y="86393"/>
                  </a:cubicBezTo>
                  <a:lnTo>
                    <a:pt x="48074" y="98574"/>
                  </a:lnTo>
                  <a:cubicBezTo>
                    <a:pt x="48995" y="99455"/>
                    <a:pt x="51641" y="100873"/>
                    <a:pt x="53367" y="102098"/>
                  </a:cubicBezTo>
                  <a:cubicBezTo>
                    <a:pt x="54441" y="102903"/>
                    <a:pt x="55131" y="103592"/>
                    <a:pt x="54786" y="103975"/>
                  </a:cubicBezTo>
                  <a:lnTo>
                    <a:pt x="54671" y="104090"/>
                  </a:lnTo>
                  <a:cubicBezTo>
                    <a:pt x="55093" y="104550"/>
                    <a:pt x="55591" y="104971"/>
                    <a:pt x="56166" y="105354"/>
                  </a:cubicBezTo>
                  <a:cubicBezTo>
                    <a:pt x="59196" y="107997"/>
                    <a:pt x="61842" y="107116"/>
                    <a:pt x="62418" y="107078"/>
                  </a:cubicBezTo>
                  <a:cubicBezTo>
                    <a:pt x="63568" y="107078"/>
                    <a:pt x="66483" y="105546"/>
                    <a:pt x="68209" y="102864"/>
                  </a:cubicBezTo>
                  <a:cubicBezTo>
                    <a:pt x="72197" y="105852"/>
                    <a:pt x="76454" y="104473"/>
                    <a:pt x="77221" y="103937"/>
                  </a:cubicBezTo>
                  <a:cubicBezTo>
                    <a:pt x="81248" y="101677"/>
                    <a:pt x="82667" y="96621"/>
                    <a:pt x="80404" y="92599"/>
                  </a:cubicBezTo>
                  <a:lnTo>
                    <a:pt x="80251" y="92331"/>
                  </a:lnTo>
                  <a:close/>
                  <a:moveTo>
                    <a:pt x="54671" y="104090"/>
                  </a:moveTo>
                  <a:cubicBezTo>
                    <a:pt x="54172" y="103516"/>
                    <a:pt x="53712" y="102864"/>
                    <a:pt x="53405" y="102175"/>
                  </a:cubicBezTo>
                  <a:cubicBezTo>
                    <a:pt x="53559" y="103401"/>
                    <a:pt x="53904" y="104818"/>
                    <a:pt x="54671" y="10409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4"/>
            <p:cNvSpPr/>
            <p:nvPr/>
          </p:nvSpPr>
          <p:spPr>
            <a:xfrm rot="10800000">
              <a:off x="4531948" y="3869486"/>
              <a:ext cx="195193" cy="87500"/>
            </a:xfrm>
            <a:custGeom>
              <a:avLst/>
              <a:gdLst/>
              <a:ahLst/>
              <a:cxnLst/>
              <a:rect l="l" t="t" r="r" b="b"/>
              <a:pathLst>
                <a:path w="390386" h="175000" extrusionOk="0">
                  <a:moveTo>
                    <a:pt x="198166" y="175000"/>
                  </a:moveTo>
                  <a:cubicBezTo>
                    <a:pt x="175002" y="174579"/>
                    <a:pt x="97189" y="151826"/>
                    <a:pt x="62174" y="111377"/>
                  </a:cubicBezTo>
                  <a:cubicBezTo>
                    <a:pt x="35712" y="80810"/>
                    <a:pt x="-606" y="8453"/>
                    <a:pt x="8" y="7304"/>
                  </a:cubicBezTo>
                  <a:cubicBezTo>
                    <a:pt x="545" y="6270"/>
                    <a:pt x="86029" y="36453"/>
                    <a:pt x="102174" y="47140"/>
                  </a:cubicBezTo>
                  <a:cubicBezTo>
                    <a:pt x="163075" y="87436"/>
                    <a:pt x="206565" y="175153"/>
                    <a:pt x="198166" y="175000"/>
                  </a:cubicBezTo>
                  <a:close/>
                  <a:moveTo>
                    <a:pt x="302749" y="39824"/>
                  </a:moveTo>
                  <a:cubicBezTo>
                    <a:pt x="250477" y="80159"/>
                    <a:pt x="213162" y="167876"/>
                    <a:pt x="220372" y="167722"/>
                  </a:cubicBezTo>
                  <a:cubicBezTo>
                    <a:pt x="240276" y="167301"/>
                    <a:pt x="307006" y="144548"/>
                    <a:pt x="337035" y="104099"/>
                  </a:cubicBezTo>
                  <a:cubicBezTo>
                    <a:pt x="359738" y="73532"/>
                    <a:pt x="390879" y="1175"/>
                    <a:pt x="390381" y="26"/>
                  </a:cubicBezTo>
                  <a:cubicBezTo>
                    <a:pt x="389882" y="-1008"/>
                    <a:pt x="316594" y="29176"/>
                    <a:pt x="302749" y="39824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4"/>
            <p:cNvSpPr/>
            <p:nvPr/>
          </p:nvSpPr>
          <p:spPr>
            <a:xfrm rot="10800000">
              <a:off x="4750161" y="3847328"/>
              <a:ext cx="89104" cy="193954"/>
            </a:xfrm>
            <a:custGeom>
              <a:avLst/>
              <a:gdLst/>
              <a:ahLst/>
              <a:cxnLst/>
              <a:rect l="l" t="t" r="r" b="b"/>
              <a:pathLst>
                <a:path w="178209" h="387907" extrusionOk="0">
                  <a:moveTo>
                    <a:pt x="156491" y="387908"/>
                  </a:moveTo>
                  <a:cubicBezTo>
                    <a:pt x="156491" y="387908"/>
                    <a:pt x="-13518" y="312372"/>
                    <a:pt x="864" y="189338"/>
                  </a:cubicBezTo>
                  <a:cubicBezTo>
                    <a:pt x="15284" y="66343"/>
                    <a:pt x="60422" y="0"/>
                    <a:pt x="60422" y="0"/>
                  </a:cubicBezTo>
                  <a:cubicBezTo>
                    <a:pt x="60422" y="0"/>
                    <a:pt x="161784" y="134946"/>
                    <a:pt x="175667" y="237563"/>
                  </a:cubicBezTo>
                  <a:cubicBezTo>
                    <a:pt x="187057" y="321680"/>
                    <a:pt x="156491" y="387908"/>
                    <a:pt x="156491" y="387908"/>
                  </a:cubicBezTo>
                  <a:lnTo>
                    <a:pt x="156491" y="387908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4"/>
            <p:cNvSpPr/>
            <p:nvPr/>
          </p:nvSpPr>
          <p:spPr>
            <a:xfrm rot="10800000">
              <a:off x="4875951" y="3879116"/>
              <a:ext cx="227082" cy="162251"/>
            </a:xfrm>
            <a:custGeom>
              <a:avLst/>
              <a:gdLst/>
              <a:ahLst/>
              <a:cxnLst/>
              <a:rect l="l" t="t" r="r" b="b"/>
              <a:pathLst>
                <a:path w="454163" h="324502" extrusionOk="0">
                  <a:moveTo>
                    <a:pt x="430641" y="309019"/>
                  </a:moveTo>
                  <a:cubicBezTo>
                    <a:pt x="430641" y="309019"/>
                    <a:pt x="346960" y="347553"/>
                    <a:pt x="308302" y="303043"/>
                  </a:cubicBezTo>
                  <a:cubicBezTo>
                    <a:pt x="269606" y="258572"/>
                    <a:pt x="102167" y="98613"/>
                    <a:pt x="53921" y="69080"/>
                  </a:cubicBezTo>
                  <a:cubicBezTo>
                    <a:pt x="5714" y="39509"/>
                    <a:pt x="0" y="36024"/>
                    <a:pt x="0" y="36024"/>
                  </a:cubicBezTo>
                  <a:cubicBezTo>
                    <a:pt x="0" y="36024"/>
                    <a:pt x="205254" y="-18215"/>
                    <a:pt x="274362" y="6414"/>
                  </a:cubicBezTo>
                  <a:cubicBezTo>
                    <a:pt x="372041" y="41195"/>
                    <a:pt x="509721" y="171621"/>
                    <a:pt x="430641" y="309019"/>
                  </a:cubicBezTo>
                  <a:lnTo>
                    <a:pt x="430641" y="30901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4"/>
            <p:cNvSpPr/>
            <p:nvPr/>
          </p:nvSpPr>
          <p:spPr>
            <a:xfrm rot="10800000">
              <a:off x="4943723" y="3781453"/>
              <a:ext cx="213768" cy="95796"/>
            </a:xfrm>
            <a:custGeom>
              <a:avLst/>
              <a:gdLst/>
              <a:ahLst/>
              <a:cxnLst/>
              <a:rect l="l" t="t" r="r" b="b"/>
              <a:pathLst>
                <a:path w="427535" h="191593" extrusionOk="0">
                  <a:moveTo>
                    <a:pt x="0" y="97765"/>
                  </a:moveTo>
                  <a:cubicBezTo>
                    <a:pt x="0" y="97765"/>
                    <a:pt x="188456" y="-4661"/>
                    <a:pt x="259712" y="165"/>
                  </a:cubicBezTo>
                  <a:cubicBezTo>
                    <a:pt x="329664" y="4915"/>
                    <a:pt x="427535" y="126800"/>
                    <a:pt x="427535" y="126800"/>
                  </a:cubicBezTo>
                  <a:cubicBezTo>
                    <a:pt x="427535" y="126800"/>
                    <a:pt x="389874" y="162308"/>
                    <a:pt x="311639" y="188738"/>
                  </a:cubicBezTo>
                  <a:cubicBezTo>
                    <a:pt x="246442" y="210801"/>
                    <a:pt x="0" y="97765"/>
                    <a:pt x="0" y="97765"/>
                  </a:cubicBezTo>
                  <a:lnTo>
                    <a:pt x="0" y="9776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4"/>
            <p:cNvSpPr/>
            <p:nvPr/>
          </p:nvSpPr>
          <p:spPr>
            <a:xfrm rot="10800000">
              <a:off x="4725914" y="3807010"/>
              <a:ext cx="76699" cy="164942"/>
            </a:xfrm>
            <a:custGeom>
              <a:avLst/>
              <a:gdLst/>
              <a:ahLst/>
              <a:cxnLst/>
              <a:rect l="l" t="t" r="r" b="b"/>
              <a:pathLst>
                <a:path w="153397" h="329884" extrusionOk="0">
                  <a:moveTo>
                    <a:pt x="144776" y="313446"/>
                  </a:moveTo>
                  <a:cubicBezTo>
                    <a:pt x="148381" y="313216"/>
                    <a:pt x="151832" y="315437"/>
                    <a:pt x="152983" y="319038"/>
                  </a:cubicBezTo>
                  <a:cubicBezTo>
                    <a:pt x="154402" y="323290"/>
                    <a:pt x="152062" y="327886"/>
                    <a:pt x="147805" y="329265"/>
                  </a:cubicBezTo>
                  <a:cubicBezTo>
                    <a:pt x="144776" y="330338"/>
                    <a:pt x="141171" y="330031"/>
                    <a:pt x="137374" y="328231"/>
                  </a:cubicBezTo>
                  <a:cubicBezTo>
                    <a:pt x="131430" y="325435"/>
                    <a:pt x="124220" y="317276"/>
                    <a:pt x="121919" y="314863"/>
                  </a:cubicBezTo>
                  <a:cubicBezTo>
                    <a:pt x="115514" y="308121"/>
                    <a:pt x="109531" y="300920"/>
                    <a:pt x="103894" y="293451"/>
                  </a:cubicBezTo>
                  <a:cubicBezTo>
                    <a:pt x="95610" y="282457"/>
                    <a:pt x="88016" y="270890"/>
                    <a:pt x="80615" y="259475"/>
                  </a:cubicBezTo>
                  <a:cubicBezTo>
                    <a:pt x="70989" y="244383"/>
                    <a:pt x="62321" y="228870"/>
                    <a:pt x="54651" y="212935"/>
                  </a:cubicBezTo>
                  <a:cubicBezTo>
                    <a:pt x="46981" y="196924"/>
                    <a:pt x="40231" y="180530"/>
                    <a:pt x="34402" y="163829"/>
                  </a:cubicBezTo>
                  <a:cubicBezTo>
                    <a:pt x="27460" y="143872"/>
                    <a:pt x="21785" y="123456"/>
                    <a:pt x="16952" y="102810"/>
                  </a:cubicBezTo>
                  <a:cubicBezTo>
                    <a:pt x="9781" y="72167"/>
                    <a:pt x="4603" y="40987"/>
                    <a:pt x="116" y="9884"/>
                  </a:cubicBezTo>
                  <a:cubicBezTo>
                    <a:pt x="-651" y="5287"/>
                    <a:pt x="2456" y="882"/>
                    <a:pt x="7058" y="116"/>
                  </a:cubicBezTo>
                  <a:cubicBezTo>
                    <a:pt x="11698" y="-650"/>
                    <a:pt x="16070" y="2453"/>
                    <a:pt x="16837" y="7049"/>
                  </a:cubicBezTo>
                  <a:cubicBezTo>
                    <a:pt x="24891" y="49184"/>
                    <a:pt x="34824" y="91166"/>
                    <a:pt x="47863" y="131998"/>
                  </a:cubicBezTo>
                  <a:cubicBezTo>
                    <a:pt x="53041" y="148239"/>
                    <a:pt x="58716" y="164289"/>
                    <a:pt x="65006" y="180108"/>
                  </a:cubicBezTo>
                  <a:cubicBezTo>
                    <a:pt x="74364" y="203627"/>
                    <a:pt x="84987" y="226686"/>
                    <a:pt x="98103" y="248750"/>
                  </a:cubicBezTo>
                  <a:cubicBezTo>
                    <a:pt x="104737" y="260088"/>
                    <a:pt x="111564" y="271579"/>
                    <a:pt x="119080" y="282534"/>
                  </a:cubicBezTo>
                  <a:cubicBezTo>
                    <a:pt x="123989" y="289735"/>
                    <a:pt x="129167" y="296668"/>
                    <a:pt x="134804" y="303218"/>
                  </a:cubicBezTo>
                  <a:cubicBezTo>
                    <a:pt x="135993" y="304597"/>
                    <a:pt x="138831" y="308389"/>
                    <a:pt x="142014" y="311301"/>
                  </a:cubicBezTo>
                  <a:cubicBezTo>
                    <a:pt x="142590" y="311875"/>
                    <a:pt x="143357" y="312871"/>
                    <a:pt x="143932" y="313446"/>
                  </a:cubicBezTo>
                  <a:cubicBezTo>
                    <a:pt x="143510" y="313561"/>
                    <a:pt x="143011" y="313752"/>
                    <a:pt x="142743" y="313829"/>
                  </a:cubicBezTo>
                  <a:cubicBezTo>
                    <a:pt x="143165" y="313714"/>
                    <a:pt x="143625" y="313599"/>
                    <a:pt x="144047" y="313522"/>
                  </a:cubicBezTo>
                  <a:lnTo>
                    <a:pt x="143932" y="313446"/>
                  </a:lnTo>
                  <a:cubicBezTo>
                    <a:pt x="144354" y="313292"/>
                    <a:pt x="144699" y="313254"/>
                    <a:pt x="144776" y="313446"/>
                  </a:cubicBezTo>
                  <a:cubicBezTo>
                    <a:pt x="144546" y="313484"/>
                    <a:pt x="144277" y="313484"/>
                    <a:pt x="144047" y="313522"/>
                  </a:cubicBezTo>
                  <a:cubicBezTo>
                    <a:pt x="144392" y="313867"/>
                    <a:pt x="144699" y="313982"/>
                    <a:pt x="144776" y="313637"/>
                  </a:cubicBezTo>
                  <a:cubicBezTo>
                    <a:pt x="144776" y="313561"/>
                    <a:pt x="144776" y="313484"/>
                    <a:pt x="144776" y="313446"/>
                  </a:cubicBezTo>
                  <a:lnTo>
                    <a:pt x="144776" y="31344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4"/>
            <p:cNvSpPr/>
            <p:nvPr/>
          </p:nvSpPr>
          <p:spPr>
            <a:xfrm rot="10800000">
              <a:off x="4896138" y="3810086"/>
              <a:ext cx="205186" cy="30911"/>
            </a:xfrm>
            <a:custGeom>
              <a:avLst/>
              <a:gdLst/>
              <a:ahLst/>
              <a:cxnLst/>
              <a:rect l="l" t="t" r="r" b="b"/>
              <a:pathLst>
                <a:path w="410371" h="61821" extrusionOk="0">
                  <a:moveTo>
                    <a:pt x="8932" y="21046"/>
                  </a:moveTo>
                  <a:cubicBezTo>
                    <a:pt x="7858" y="21084"/>
                    <a:pt x="6784" y="20931"/>
                    <a:pt x="5748" y="20548"/>
                  </a:cubicBezTo>
                  <a:cubicBezTo>
                    <a:pt x="2412" y="19437"/>
                    <a:pt x="1492" y="17407"/>
                    <a:pt x="1070" y="16756"/>
                  </a:cubicBezTo>
                  <a:cubicBezTo>
                    <a:pt x="-196" y="14611"/>
                    <a:pt x="-158" y="12543"/>
                    <a:pt x="264" y="10704"/>
                  </a:cubicBezTo>
                  <a:cubicBezTo>
                    <a:pt x="609" y="9248"/>
                    <a:pt x="2105" y="5226"/>
                    <a:pt x="7551" y="4575"/>
                  </a:cubicBezTo>
                  <a:cubicBezTo>
                    <a:pt x="8471" y="4460"/>
                    <a:pt x="12076" y="4728"/>
                    <a:pt x="13495" y="4537"/>
                  </a:cubicBezTo>
                  <a:lnTo>
                    <a:pt x="23735" y="3273"/>
                  </a:lnTo>
                  <a:lnTo>
                    <a:pt x="52191" y="400"/>
                  </a:lnTo>
                  <a:cubicBezTo>
                    <a:pt x="66765" y="-404"/>
                    <a:pt x="81146" y="17"/>
                    <a:pt x="95451" y="1549"/>
                  </a:cubicBezTo>
                  <a:cubicBezTo>
                    <a:pt x="109679" y="3043"/>
                    <a:pt x="123792" y="5686"/>
                    <a:pt x="137867" y="9172"/>
                  </a:cubicBezTo>
                  <a:cubicBezTo>
                    <a:pt x="163946" y="15798"/>
                    <a:pt x="190446" y="22617"/>
                    <a:pt x="216985" y="28477"/>
                  </a:cubicBezTo>
                  <a:cubicBezTo>
                    <a:pt x="243255" y="34299"/>
                    <a:pt x="269564" y="39049"/>
                    <a:pt x="295834" y="40351"/>
                  </a:cubicBezTo>
                  <a:cubicBezTo>
                    <a:pt x="330235" y="42075"/>
                    <a:pt x="364597" y="38360"/>
                    <a:pt x="398384" y="23842"/>
                  </a:cubicBezTo>
                  <a:cubicBezTo>
                    <a:pt x="402641" y="21889"/>
                    <a:pt x="407665" y="23804"/>
                    <a:pt x="409621" y="28056"/>
                  </a:cubicBezTo>
                  <a:cubicBezTo>
                    <a:pt x="411538" y="32308"/>
                    <a:pt x="409659" y="37325"/>
                    <a:pt x="405402" y="39279"/>
                  </a:cubicBezTo>
                  <a:cubicBezTo>
                    <a:pt x="369429" y="56478"/>
                    <a:pt x="332421" y="62491"/>
                    <a:pt x="295105" y="61764"/>
                  </a:cubicBezTo>
                  <a:cubicBezTo>
                    <a:pt x="267416" y="61189"/>
                    <a:pt x="239573" y="57014"/>
                    <a:pt x="211999" y="50923"/>
                  </a:cubicBezTo>
                  <a:cubicBezTo>
                    <a:pt x="185154" y="44948"/>
                    <a:pt x="158615" y="36981"/>
                    <a:pt x="132383" y="29741"/>
                  </a:cubicBezTo>
                  <a:cubicBezTo>
                    <a:pt x="119344" y="26064"/>
                    <a:pt x="106228" y="23191"/>
                    <a:pt x="92958" y="21276"/>
                  </a:cubicBezTo>
                  <a:cubicBezTo>
                    <a:pt x="79766" y="19399"/>
                    <a:pt x="66419" y="18403"/>
                    <a:pt x="52843" y="18633"/>
                  </a:cubicBezTo>
                  <a:lnTo>
                    <a:pt x="25614" y="20165"/>
                  </a:lnTo>
                  <a:lnTo>
                    <a:pt x="15029" y="21008"/>
                  </a:lnTo>
                  <a:cubicBezTo>
                    <a:pt x="14377" y="21046"/>
                    <a:pt x="12997" y="20663"/>
                    <a:pt x="11731" y="20395"/>
                  </a:cubicBezTo>
                  <a:cubicBezTo>
                    <a:pt x="11156" y="20625"/>
                    <a:pt x="10581" y="20778"/>
                    <a:pt x="9967" y="20893"/>
                  </a:cubicBezTo>
                  <a:cubicBezTo>
                    <a:pt x="9507" y="21161"/>
                    <a:pt x="9047" y="21314"/>
                    <a:pt x="8932" y="21046"/>
                  </a:cubicBezTo>
                  <a:cubicBezTo>
                    <a:pt x="9277" y="21008"/>
                    <a:pt x="9622" y="20969"/>
                    <a:pt x="9967" y="20893"/>
                  </a:cubicBezTo>
                  <a:cubicBezTo>
                    <a:pt x="10427" y="20663"/>
                    <a:pt x="10887" y="20357"/>
                    <a:pt x="11003" y="20318"/>
                  </a:cubicBezTo>
                  <a:lnTo>
                    <a:pt x="11156" y="20280"/>
                  </a:lnTo>
                  <a:cubicBezTo>
                    <a:pt x="9929" y="20050"/>
                    <a:pt x="8893" y="20050"/>
                    <a:pt x="8893" y="20778"/>
                  </a:cubicBezTo>
                  <a:cubicBezTo>
                    <a:pt x="8893" y="20893"/>
                    <a:pt x="8893" y="20969"/>
                    <a:pt x="8932" y="21046"/>
                  </a:cubicBezTo>
                  <a:lnTo>
                    <a:pt x="8932" y="2104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4"/>
            <p:cNvSpPr/>
            <p:nvPr/>
          </p:nvSpPr>
          <p:spPr>
            <a:xfrm rot="10800000">
              <a:off x="4796069" y="4027741"/>
              <a:ext cx="82547" cy="83870"/>
            </a:xfrm>
            <a:custGeom>
              <a:avLst/>
              <a:gdLst/>
              <a:ahLst/>
              <a:cxnLst/>
              <a:rect l="l" t="t" r="r" b="b"/>
              <a:pathLst>
                <a:path w="165094" h="167740" extrusionOk="0">
                  <a:moveTo>
                    <a:pt x="75537" y="163220"/>
                  </a:moveTo>
                  <a:cubicBezTo>
                    <a:pt x="71472" y="170957"/>
                    <a:pt x="55863" y="166859"/>
                    <a:pt x="49765" y="164790"/>
                  </a:cubicBezTo>
                  <a:cubicBezTo>
                    <a:pt x="31932" y="158700"/>
                    <a:pt x="-743" y="126065"/>
                    <a:pt x="1060" y="122962"/>
                  </a:cubicBezTo>
                  <a:cubicBezTo>
                    <a:pt x="2824" y="119898"/>
                    <a:pt x="41865" y="135449"/>
                    <a:pt x="60427" y="146251"/>
                  </a:cubicBezTo>
                  <a:cubicBezTo>
                    <a:pt x="64991" y="148894"/>
                    <a:pt x="79142" y="156287"/>
                    <a:pt x="75537" y="163220"/>
                  </a:cubicBezTo>
                  <a:close/>
                  <a:moveTo>
                    <a:pt x="115575" y="119591"/>
                  </a:moveTo>
                  <a:cubicBezTo>
                    <a:pt x="95441" y="105151"/>
                    <a:pt x="43054" y="97911"/>
                    <a:pt x="44243" y="99673"/>
                  </a:cubicBezTo>
                  <a:cubicBezTo>
                    <a:pt x="46812" y="103580"/>
                    <a:pt x="49804" y="106951"/>
                    <a:pt x="53025" y="110130"/>
                  </a:cubicBezTo>
                  <a:cubicBezTo>
                    <a:pt x="64492" y="121507"/>
                    <a:pt x="77685" y="131389"/>
                    <a:pt x="92296" y="136713"/>
                  </a:cubicBezTo>
                  <a:cubicBezTo>
                    <a:pt x="106294" y="141808"/>
                    <a:pt x="142114" y="138629"/>
                    <a:pt x="115575" y="119591"/>
                  </a:cubicBezTo>
                  <a:close/>
                  <a:moveTo>
                    <a:pt x="51990" y="60794"/>
                  </a:moveTo>
                  <a:cubicBezTo>
                    <a:pt x="53754" y="53899"/>
                    <a:pt x="56055" y="25669"/>
                    <a:pt x="42479" y="26282"/>
                  </a:cubicBezTo>
                  <a:cubicBezTo>
                    <a:pt x="34118" y="26665"/>
                    <a:pt x="29516" y="42331"/>
                    <a:pt x="26870" y="48192"/>
                  </a:cubicBezTo>
                  <a:cubicBezTo>
                    <a:pt x="16592" y="71136"/>
                    <a:pt x="-3619" y="110513"/>
                    <a:pt x="561" y="112620"/>
                  </a:cubicBezTo>
                  <a:cubicBezTo>
                    <a:pt x="4741" y="114727"/>
                    <a:pt x="45470" y="86496"/>
                    <a:pt x="51990" y="60794"/>
                  </a:cubicBezTo>
                  <a:close/>
                  <a:moveTo>
                    <a:pt x="71702" y="82053"/>
                  </a:moveTo>
                  <a:cubicBezTo>
                    <a:pt x="82977" y="69374"/>
                    <a:pt x="90916" y="53172"/>
                    <a:pt x="91107" y="36854"/>
                  </a:cubicBezTo>
                  <a:cubicBezTo>
                    <a:pt x="91146" y="32219"/>
                    <a:pt x="91069" y="23830"/>
                    <a:pt x="86007" y="21379"/>
                  </a:cubicBezTo>
                  <a:cubicBezTo>
                    <a:pt x="79142" y="18085"/>
                    <a:pt x="73236" y="30266"/>
                    <a:pt x="71433" y="34479"/>
                  </a:cubicBezTo>
                  <a:cubicBezTo>
                    <a:pt x="63188" y="54129"/>
                    <a:pt x="55940" y="85692"/>
                    <a:pt x="53830" y="95536"/>
                  </a:cubicBezTo>
                  <a:cubicBezTo>
                    <a:pt x="53485" y="97222"/>
                    <a:pt x="58471" y="93813"/>
                    <a:pt x="58931" y="93506"/>
                  </a:cubicBezTo>
                  <a:cubicBezTo>
                    <a:pt x="63763" y="90289"/>
                    <a:pt x="67905" y="86305"/>
                    <a:pt x="71702" y="82053"/>
                  </a:cubicBezTo>
                  <a:close/>
                  <a:moveTo>
                    <a:pt x="85355" y="85309"/>
                  </a:moveTo>
                  <a:cubicBezTo>
                    <a:pt x="85355" y="85309"/>
                    <a:pt x="107253" y="103887"/>
                    <a:pt x="128998" y="110015"/>
                  </a:cubicBezTo>
                  <a:cubicBezTo>
                    <a:pt x="146639" y="115033"/>
                    <a:pt x="165009" y="108253"/>
                    <a:pt x="165086" y="105380"/>
                  </a:cubicBezTo>
                  <a:cubicBezTo>
                    <a:pt x="166045" y="80521"/>
                    <a:pt x="85355" y="85309"/>
                    <a:pt x="85355" y="85309"/>
                  </a:cubicBezTo>
                  <a:close/>
                  <a:moveTo>
                    <a:pt x="127886" y="27431"/>
                  </a:moveTo>
                  <a:cubicBezTo>
                    <a:pt x="130264" y="20230"/>
                    <a:pt x="130877" y="-7311"/>
                    <a:pt x="114118" y="1844"/>
                  </a:cubicBezTo>
                  <a:cubicBezTo>
                    <a:pt x="104875" y="6900"/>
                    <a:pt x="101040" y="20575"/>
                    <a:pt x="98624" y="29308"/>
                  </a:cubicBezTo>
                  <a:cubicBezTo>
                    <a:pt x="95940" y="39076"/>
                    <a:pt x="90034" y="77150"/>
                    <a:pt x="94904" y="76844"/>
                  </a:cubicBezTo>
                  <a:cubicBezTo>
                    <a:pt x="99813" y="76537"/>
                    <a:pt x="121788" y="45702"/>
                    <a:pt x="127886" y="27431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4"/>
            <p:cNvSpPr/>
            <p:nvPr/>
          </p:nvSpPr>
          <p:spPr>
            <a:xfrm rot="10800000">
              <a:off x="5053416" y="3937110"/>
              <a:ext cx="108202" cy="94826"/>
            </a:xfrm>
            <a:custGeom>
              <a:avLst/>
              <a:gdLst/>
              <a:ahLst/>
              <a:cxnLst/>
              <a:rect l="l" t="t" r="r" b="b"/>
              <a:pathLst>
                <a:path w="216404" h="189653" extrusionOk="0">
                  <a:moveTo>
                    <a:pt x="150805" y="165208"/>
                  </a:moveTo>
                  <a:cubicBezTo>
                    <a:pt x="172550" y="170609"/>
                    <a:pt x="195906" y="179994"/>
                    <a:pt x="195906" y="179994"/>
                  </a:cubicBezTo>
                  <a:cubicBezTo>
                    <a:pt x="195906" y="179994"/>
                    <a:pt x="172742" y="189379"/>
                    <a:pt x="146318" y="186850"/>
                  </a:cubicBezTo>
                  <a:cubicBezTo>
                    <a:pt x="130288" y="185318"/>
                    <a:pt x="116136" y="175666"/>
                    <a:pt x="117709" y="172525"/>
                  </a:cubicBezTo>
                  <a:cubicBezTo>
                    <a:pt x="123116" y="161799"/>
                    <a:pt x="146011" y="164021"/>
                    <a:pt x="150805" y="165208"/>
                  </a:cubicBezTo>
                  <a:close/>
                  <a:moveTo>
                    <a:pt x="155024" y="147550"/>
                  </a:moveTo>
                  <a:cubicBezTo>
                    <a:pt x="156289" y="145826"/>
                    <a:pt x="109386" y="120431"/>
                    <a:pt x="86184" y="126061"/>
                  </a:cubicBezTo>
                  <a:cubicBezTo>
                    <a:pt x="79511" y="127670"/>
                    <a:pt x="74257" y="129700"/>
                    <a:pt x="78629" y="136404"/>
                  </a:cubicBezTo>
                  <a:cubicBezTo>
                    <a:pt x="92243" y="157203"/>
                    <a:pt x="153758" y="149274"/>
                    <a:pt x="155024" y="147550"/>
                  </a:cubicBezTo>
                  <a:close/>
                  <a:moveTo>
                    <a:pt x="104247" y="101968"/>
                  </a:moveTo>
                  <a:cubicBezTo>
                    <a:pt x="101639" y="98942"/>
                    <a:pt x="62292" y="73508"/>
                    <a:pt x="34104" y="82356"/>
                  </a:cubicBezTo>
                  <a:cubicBezTo>
                    <a:pt x="19300" y="86991"/>
                    <a:pt x="45571" y="98865"/>
                    <a:pt x="49674" y="100512"/>
                  </a:cubicBezTo>
                  <a:cubicBezTo>
                    <a:pt x="73797" y="110089"/>
                    <a:pt x="106855" y="104994"/>
                    <a:pt x="104247" y="101968"/>
                  </a:cubicBezTo>
                  <a:close/>
                  <a:moveTo>
                    <a:pt x="69233" y="63127"/>
                  </a:moveTo>
                  <a:lnTo>
                    <a:pt x="66932" y="60561"/>
                  </a:lnTo>
                  <a:cubicBezTo>
                    <a:pt x="57651" y="55850"/>
                    <a:pt x="48409" y="51138"/>
                    <a:pt x="38898" y="46848"/>
                  </a:cubicBezTo>
                  <a:cubicBezTo>
                    <a:pt x="34219" y="44741"/>
                    <a:pt x="29502" y="42711"/>
                    <a:pt x="24631" y="40988"/>
                  </a:cubicBezTo>
                  <a:cubicBezTo>
                    <a:pt x="12474" y="36659"/>
                    <a:pt x="-12761" y="39762"/>
                    <a:pt x="7795" y="53551"/>
                  </a:cubicBezTo>
                  <a:cubicBezTo>
                    <a:pt x="19454" y="61365"/>
                    <a:pt x="34487" y="64468"/>
                    <a:pt x="48255" y="65617"/>
                  </a:cubicBezTo>
                  <a:cubicBezTo>
                    <a:pt x="52282" y="65962"/>
                    <a:pt x="68351" y="68222"/>
                    <a:pt x="69233" y="63127"/>
                  </a:cubicBezTo>
                  <a:close/>
                  <a:moveTo>
                    <a:pt x="74487" y="68758"/>
                  </a:moveTo>
                  <a:cubicBezTo>
                    <a:pt x="66702" y="49146"/>
                    <a:pt x="66433" y="26202"/>
                    <a:pt x="51553" y="11072"/>
                  </a:cubicBezTo>
                  <a:cubicBezTo>
                    <a:pt x="48178" y="7663"/>
                    <a:pt x="38054" y="-3062"/>
                    <a:pt x="32186" y="845"/>
                  </a:cubicBezTo>
                  <a:cubicBezTo>
                    <a:pt x="27316" y="4024"/>
                    <a:pt x="33337" y="13370"/>
                    <a:pt x="35254" y="16434"/>
                  </a:cubicBezTo>
                  <a:cubicBezTo>
                    <a:pt x="43960" y="30262"/>
                    <a:pt x="70345" y="65885"/>
                    <a:pt x="74487" y="68758"/>
                  </a:cubicBezTo>
                  <a:close/>
                  <a:moveTo>
                    <a:pt x="109233" y="101049"/>
                  </a:moveTo>
                  <a:lnTo>
                    <a:pt x="110652" y="101815"/>
                  </a:lnTo>
                  <a:cubicBezTo>
                    <a:pt x="111074" y="92277"/>
                    <a:pt x="111074" y="82739"/>
                    <a:pt x="110345" y="73163"/>
                  </a:cubicBezTo>
                  <a:cubicBezTo>
                    <a:pt x="109885" y="66690"/>
                    <a:pt x="109080" y="60178"/>
                    <a:pt x="107469" y="53858"/>
                  </a:cubicBezTo>
                  <a:cubicBezTo>
                    <a:pt x="105628" y="46580"/>
                    <a:pt x="102905" y="37770"/>
                    <a:pt x="97114" y="32561"/>
                  </a:cubicBezTo>
                  <a:cubicBezTo>
                    <a:pt x="92090" y="28041"/>
                    <a:pt x="87795" y="30990"/>
                    <a:pt x="87143" y="37042"/>
                  </a:cubicBezTo>
                  <a:cubicBezTo>
                    <a:pt x="85494" y="52287"/>
                    <a:pt x="93394" y="69218"/>
                    <a:pt x="99569" y="82739"/>
                  </a:cubicBezTo>
                  <a:cubicBezTo>
                    <a:pt x="99990" y="83620"/>
                    <a:pt x="109003" y="101240"/>
                    <a:pt x="109233" y="101049"/>
                  </a:cubicBezTo>
                  <a:close/>
                  <a:moveTo>
                    <a:pt x="143979" y="77760"/>
                  </a:moveTo>
                  <a:cubicBezTo>
                    <a:pt x="141639" y="73087"/>
                    <a:pt x="134890" y="63013"/>
                    <a:pt x="128217" y="65158"/>
                  </a:cubicBezTo>
                  <a:cubicBezTo>
                    <a:pt x="123883" y="66575"/>
                    <a:pt x="123691" y="73163"/>
                    <a:pt x="123730" y="76802"/>
                  </a:cubicBezTo>
                  <a:cubicBezTo>
                    <a:pt x="123730" y="88217"/>
                    <a:pt x="151150" y="134450"/>
                    <a:pt x="151112" y="134412"/>
                  </a:cubicBezTo>
                  <a:cubicBezTo>
                    <a:pt x="150690" y="115796"/>
                    <a:pt x="152493" y="94958"/>
                    <a:pt x="143979" y="77760"/>
                  </a:cubicBezTo>
                  <a:close/>
                  <a:moveTo>
                    <a:pt x="183327" y="118132"/>
                  </a:moveTo>
                  <a:cubicBezTo>
                    <a:pt x="182636" y="112042"/>
                    <a:pt x="181908" y="102313"/>
                    <a:pt x="177114" y="97716"/>
                  </a:cubicBezTo>
                  <a:cubicBezTo>
                    <a:pt x="170172" y="91051"/>
                    <a:pt x="164727" y="107752"/>
                    <a:pt x="164113" y="111621"/>
                  </a:cubicBezTo>
                  <a:cubicBezTo>
                    <a:pt x="161927" y="125180"/>
                    <a:pt x="175772" y="161761"/>
                    <a:pt x="178993" y="162834"/>
                  </a:cubicBezTo>
                  <a:cubicBezTo>
                    <a:pt x="182215" y="163944"/>
                    <a:pt x="184055" y="124185"/>
                    <a:pt x="183327" y="118132"/>
                  </a:cubicBezTo>
                  <a:close/>
                  <a:moveTo>
                    <a:pt x="211630" y="140617"/>
                  </a:moveTo>
                  <a:cubicBezTo>
                    <a:pt x="206836" y="139238"/>
                    <a:pt x="203308" y="144256"/>
                    <a:pt x="201927" y="146516"/>
                  </a:cubicBezTo>
                  <a:cubicBezTo>
                    <a:pt x="196558" y="155288"/>
                    <a:pt x="197018" y="166970"/>
                    <a:pt x="199588" y="177542"/>
                  </a:cubicBezTo>
                  <a:cubicBezTo>
                    <a:pt x="199779" y="178309"/>
                    <a:pt x="203614" y="191868"/>
                    <a:pt x="206721" y="189340"/>
                  </a:cubicBezTo>
                  <a:lnTo>
                    <a:pt x="204458" y="186467"/>
                  </a:lnTo>
                  <a:cubicBezTo>
                    <a:pt x="210096" y="176164"/>
                    <a:pt x="215618" y="165017"/>
                    <a:pt x="216270" y="153028"/>
                  </a:cubicBezTo>
                  <a:cubicBezTo>
                    <a:pt x="216424" y="150346"/>
                    <a:pt x="217267" y="142226"/>
                    <a:pt x="211630" y="14061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4"/>
            <p:cNvSpPr/>
            <p:nvPr/>
          </p:nvSpPr>
          <p:spPr>
            <a:xfrm rot="10800000">
              <a:off x="5180235" y="3784757"/>
              <a:ext cx="105043" cy="68431"/>
            </a:xfrm>
            <a:custGeom>
              <a:avLst/>
              <a:gdLst/>
              <a:ahLst/>
              <a:cxnLst/>
              <a:rect l="l" t="t" r="r" b="b"/>
              <a:pathLst>
                <a:path w="210087" h="136861" extrusionOk="0">
                  <a:moveTo>
                    <a:pt x="210054" y="0"/>
                  </a:moveTo>
                  <a:cubicBezTo>
                    <a:pt x="210054" y="613"/>
                    <a:pt x="210130" y="1417"/>
                    <a:pt x="210054" y="1839"/>
                  </a:cubicBezTo>
                  <a:cubicBezTo>
                    <a:pt x="209785" y="3639"/>
                    <a:pt x="209478" y="5439"/>
                    <a:pt x="209210" y="7240"/>
                  </a:cubicBezTo>
                  <a:cubicBezTo>
                    <a:pt x="208366" y="12985"/>
                    <a:pt x="207331" y="18731"/>
                    <a:pt x="206295" y="24476"/>
                  </a:cubicBezTo>
                  <a:cubicBezTo>
                    <a:pt x="203227" y="41867"/>
                    <a:pt x="199660" y="59831"/>
                    <a:pt x="194138" y="76609"/>
                  </a:cubicBezTo>
                  <a:cubicBezTo>
                    <a:pt x="192374" y="81971"/>
                    <a:pt x="189267" y="91586"/>
                    <a:pt x="181636" y="89517"/>
                  </a:cubicBezTo>
                  <a:cubicBezTo>
                    <a:pt x="172125" y="86913"/>
                    <a:pt x="174272" y="72242"/>
                    <a:pt x="176190" y="65539"/>
                  </a:cubicBezTo>
                  <a:cubicBezTo>
                    <a:pt x="182441" y="44088"/>
                    <a:pt x="197359" y="25932"/>
                    <a:pt x="207024" y="6014"/>
                  </a:cubicBezTo>
                  <a:lnTo>
                    <a:pt x="210054" y="0"/>
                  </a:lnTo>
                  <a:close/>
                  <a:moveTo>
                    <a:pt x="171626" y="33018"/>
                  </a:moveTo>
                  <a:cubicBezTo>
                    <a:pt x="170629" y="34934"/>
                    <a:pt x="169325" y="36696"/>
                    <a:pt x="168251" y="38572"/>
                  </a:cubicBezTo>
                  <a:lnTo>
                    <a:pt x="166909" y="32827"/>
                  </a:lnTo>
                  <a:cubicBezTo>
                    <a:pt x="153371" y="37155"/>
                    <a:pt x="138836" y="37347"/>
                    <a:pt x="125145" y="41139"/>
                  </a:cubicBezTo>
                  <a:cubicBezTo>
                    <a:pt x="122230" y="41943"/>
                    <a:pt x="111645" y="44663"/>
                    <a:pt x="113333" y="49642"/>
                  </a:cubicBezTo>
                  <a:cubicBezTo>
                    <a:pt x="114637" y="53549"/>
                    <a:pt x="121540" y="53818"/>
                    <a:pt x="124761" y="53779"/>
                  </a:cubicBezTo>
                  <a:cubicBezTo>
                    <a:pt x="135078" y="53703"/>
                    <a:pt x="145432" y="49949"/>
                    <a:pt x="154828" y="45927"/>
                  </a:cubicBezTo>
                  <a:cubicBezTo>
                    <a:pt x="157858" y="44625"/>
                    <a:pt x="160849" y="43207"/>
                    <a:pt x="163802" y="41675"/>
                  </a:cubicBezTo>
                  <a:cubicBezTo>
                    <a:pt x="164378" y="41369"/>
                    <a:pt x="166219" y="40526"/>
                    <a:pt x="167369" y="39990"/>
                  </a:cubicBezTo>
                  <a:cubicBezTo>
                    <a:pt x="163112" y="47191"/>
                    <a:pt x="158702" y="54239"/>
                    <a:pt x="154330" y="61364"/>
                  </a:cubicBezTo>
                  <a:cubicBezTo>
                    <a:pt x="150610" y="67416"/>
                    <a:pt x="147005" y="73659"/>
                    <a:pt x="144320" y="80324"/>
                  </a:cubicBezTo>
                  <a:cubicBezTo>
                    <a:pt x="141712" y="86759"/>
                    <a:pt x="139526" y="94458"/>
                    <a:pt x="141175" y="101430"/>
                  </a:cubicBezTo>
                  <a:cubicBezTo>
                    <a:pt x="143055" y="109359"/>
                    <a:pt x="149843" y="108095"/>
                    <a:pt x="153831" y="102579"/>
                  </a:cubicBezTo>
                  <a:cubicBezTo>
                    <a:pt x="163419" y="89364"/>
                    <a:pt x="166142" y="70174"/>
                    <a:pt x="169862" y="54699"/>
                  </a:cubicBezTo>
                  <a:cubicBezTo>
                    <a:pt x="171281" y="48953"/>
                    <a:pt x="172508" y="43131"/>
                    <a:pt x="174042" y="37423"/>
                  </a:cubicBezTo>
                  <a:cubicBezTo>
                    <a:pt x="174119" y="37079"/>
                    <a:pt x="175691" y="32674"/>
                    <a:pt x="175384" y="32559"/>
                  </a:cubicBezTo>
                  <a:lnTo>
                    <a:pt x="171626" y="33018"/>
                  </a:lnTo>
                  <a:close/>
                  <a:moveTo>
                    <a:pt x="128175" y="76609"/>
                  </a:moveTo>
                  <a:cubicBezTo>
                    <a:pt x="123803" y="84155"/>
                    <a:pt x="118779" y="91318"/>
                    <a:pt x="114215" y="98710"/>
                  </a:cubicBezTo>
                  <a:cubicBezTo>
                    <a:pt x="111684" y="102771"/>
                    <a:pt x="109152" y="106754"/>
                    <a:pt x="106967" y="110968"/>
                  </a:cubicBezTo>
                  <a:cubicBezTo>
                    <a:pt x="104857" y="115105"/>
                    <a:pt x="97417" y="138968"/>
                    <a:pt x="110418" y="129584"/>
                  </a:cubicBezTo>
                  <a:cubicBezTo>
                    <a:pt x="122077" y="121233"/>
                    <a:pt x="128136" y="102617"/>
                    <a:pt x="131779" y="89517"/>
                  </a:cubicBezTo>
                  <a:cubicBezTo>
                    <a:pt x="133045" y="84997"/>
                    <a:pt x="135039" y="77949"/>
                    <a:pt x="132777" y="74157"/>
                  </a:cubicBezTo>
                  <a:lnTo>
                    <a:pt x="128175" y="76609"/>
                  </a:lnTo>
                  <a:close/>
                  <a:moveTo>
                    <a:pt x="106851" y="89058"/>
                  </a:moveTo>
                  <a:lnTo>
                    <a:pt x="105586" y="86759"/>
                  </a:lnTo>
                  <a:cubicBezTo>
                    <a:pt x="92700" y="98442"/>
                    <a:pt x="79162" y="109550"/>
                    <a:pt x="66890" y="121846"/>
                  </a:cubicBezTo>
                  <a:cubicBezTo>
                    <a:pt x="65126" y="123608"/>
                    <a:pt x="55078" y="132610"/>
                    <a:pt x="59066" y="135827"/>
                  </a:cubicBezTo>
                  <a:cubicBezTo>
                    <a:pt x="62671" y="138738"/>
                    <a:pt x="68961" y="134793"/>
                    <a:pt x="71799" y="132725"/>
                  </a:cubicBezTo>
                  <a:cubicBezTo>
                    <a:pt x="81923" y="125408"/>
                    <a:pt x="89632" y="114492"/>
                    <a:pt x="96957" y="104571"/>
                  </a:cubicBezTo>
                  <a:cubicBezTo>
                    <a:pt x="99565" y="101047"/>
                    <a:pt x="102173" y="97485"/>
                    <a:pt x="104550" y="93807"/>
                  </a:cubicBezTo>
                  <a:cubicBezTo>
                    <a:pt x="105509" y="92313"/>
                    <a:pt x="106928" y="87296"/>
                    <a:pt x="106851" y="89058"/>
                  </a:cubicBezTo>
                  <a:close/>
                  <a:moveTo>
                    <a:pt x="78165" y="96067"/>
                  </a:moveTo>
                  <a:lnTo>
                    <a:pt x="73716" y="98978"/>
                  </a:lnTo>
                  <a:cubicBezTo>
                    <a:pt x="67235" y="103154"/>
                    <a:pt x="60217" y="106563"/>
                    <a:pt x="53467" y="110240"/>
                  </a:cubicBezTo>
                  <a:cubicBezTo>
                    <a:pt x="49057" y="112691"/>
                    <a:pt x="44685" y="115219"/>
                    <a:pt x="40428" y="117977"/>
                  </a:cubicBezTo>
                  <a:cubicBezTo>
                    <a:pt x="36248" y="120697"/>
                    <a:pt x="30725" y="123838"/>
                    <a:pt x="28194" y="128358"/>
                  </a:cubicBezTo>
                  <a:cubicBezTo>
                    <a:pt x="24052" y="135827"/>
                    <a:pt x="37398" y="132112"/>
                    <a:pt x="39853" y="130809"/>
                  </a:cubicBezTo>
                  <a:cubicBezTo>
                    <a:pt x="51089" y="124719"/>
                    <a:pt x="60102" y="114607"/>
                    <a:pt x="68961" y="105528"/>
                  </a:cubicBezTo>
                  <a:cubicBezTo>
                    <a:pt x="71070" y="103345"/>
                    <a:pt x="77206" y="99170"/>
                    <a:pt x="78165" y="96067"/>
                  </a:cubicBezTo>
                  <a:close/>
                  <a:moveTo>
                    <a:pt x="52930" y="98097"/>
                  </a:moveTo>
                  <a:cubicBezTo>
                    <a:pt x="53275" y="98097"/>
                    <a:pt x="51895" y="99208"/>
                    <a:pt x="50667" y="100166"/>
                  </a:cubicBezTo>
                  <a:cubicBezTo>
                    <a:pt x="51895" y="100051"/>
                    <a:pt x="53122" y="99936"/>
                    <a:pt x="54311" y="99821"/>
                  </a:cubicBezTo>
                  <a:lnTo>
                    <a:pt x="52930" y="98097"/>
                  </a:lnTo>
                  <a:close/>
                  <a:moveTo>
                    <a:pt x="49210" y="101277"/>
                  </a:moveTo>
                  <a:cubicBezTo>
                    <a:pt x="49364" y="101162"/>
                    <a:pt x="50092" y="100626"/>
                    <a:pt x="50667" y="100166"/>
                  </a:cubicBezTo>
                  <a:cubicBezTo>
                    <a:pt x="37551" y="101315"/>
                    <a:pt x="24320" y="102081"/>
                    <a:pt x="11780" y="106448"/>
                  </a:cubicBezTo>
                  <a:cubicBezTo>
                    <a:pt x="8980" y="107444"/>
                    <a:pt x="-1221" y="110700"/>
                    <a:pt x="121" y="115411"/>
                  </a:cubicBezTo>
                  <a:cubicBezTo>
                    <a:pt x="1233" y="119318"/>
                    <a:pt x="7830" y="118973"/>
                    <a:pt x="10821" y="118705"/>
                  </a:cubicBezTo>
                  <a:cubicBezTo>
                    <a:pt x="21598" y="117671"/>
                    <a:pt x="32106" y="112002"/>
                    <a:pt x="41195" y="106524"/>
                  </a:cubicBezTo>
                  <a:cubicBezTo>
                    <a:pt x="43918" y="104839"/>
                    <a:pt x="46602" y="103115"/>
                    <a:pt x="49210" y="101277"/>
                  </a:cubicBezTo>
                  <a:close/>
                  <a:moveTo>
                    <a:pt x="34330" y="89058"/>
                  </a:moveTo>
                  <a:cubicBezTo>
                    <a:pt x="42806" y="92007"/>
                    <a:pt x="52432" y="92390"/>
                    <a:pt x="61329" y="92735"/>
                  </a:cubicBezTo>
                  <a:cubicBezTo>
                    <a:pt x="64857" y="92888"/>
                    <a:pt x="68424" y="92926"/>
                    <a:pt x="71952" y="92926"/>
                  </a:cubicBezTo>
                  <a:cubicBezTo>
                    <a:pt x="72297" y="92926"/>
                    <a:pt x="77475" y="92620"/>
                    <a:pt x="77168" y="92390"/>
                  </a:cubicBezTo>
                  <a:lnTo>
                    <a:pt x="70993" y="89785"/>
                  </a:lnTo>
                  <a:cubicBezTo>
                    <a:pt x="60485" y="85534"/>
                    <a:pt x="50054" y="80362"/>
                    <a:pt x="38702" y="78715"/>
                  </a:cubicBezTo>
                  <a:cubicBezTo>
                    <a:pt x="35596" y="78256"/>
                    <a:pt x="27043" y="77336"/>
                    <a:pt x="26737" y="82431"/>
                  </a:cubicBezTo>
                  <a:cubicBezTo>
                    <a:pt x="26507" y="85993"/>
                    <a:pt x="31645" y="88138"/>
                    <a:pt x="34330" y="89058"/>
                  </a:cubicBezTo>
                  <a:close/>
                  <a:moveTo>
                    <a:pt x="93659" y="83618"/>
                  </a:moveTo>
                  <a:cubicBezTo>
                    <a:pt x="95730" y="83810"/>
                    <a:pt x="102364" y="85802"/>
                    <a:pt x="104320" y="84653"/>
                  </a:cubicBezTo>
                  <a:lnTo>
                    <a:pt x="102403" y="81856"/>
                  </a:lnTo>
                  <a:cubicBezTo>
                    <a:pt x="96919" y="79596"/>
                    <a:pt x="91549" y="76992"/>
                    <a:pt x="86027" y="74732"/>
                  </a:cubicBezTo>
                  <a:cubicBezTo>
                    <a:pt x="82729" y="73353"/>
                    <a:pt x="79392" y="72089"/>
                    <a:pt x="75941" y="71055"/>
                  </a:cubicBezTo>
                  <a:cubicBezTo>
                    <a:pt x="72259" y="69982"/>
                    <a:pt x="68002" y="68718"/>
                    <a:pt x="64129" y="69522"/>
                  </a:cubicBezTo>
                  <a:cubicBezTo>
                    <a:pt x="59795" y="70403"/>
                    <a:pt x="60102" y="74196"/>
                    <a:pt x="63132" y="76532"/>
                  </a:cubicBezTo>
                  <a:cubicBezTo>
                    <a:pt x="70955" y="82622"/>
                    <a:pt x="84263" y="82661"/>
                    <a:pt x="93659" y="83618"/>
                  </a:cubicBezTo>
                  <a:close/>
                  <a:moveTo>
                    <a:pt x="90437" y="70403"/>
                  </a:moveTo>
                  <a:cubicBezTo>
                    <a:pt x="98453" y="73698"/>
                    <a:pt x="107657" y="74923"/>
                    <a:pt x="116247" y="75613"/>
                  </a:cubicBezTo>
                  <a:cubicBezTo>
                    <a:pt x="119507" y="75881"/>
                    <a:pt x="122805" y="76111"/>
                    <a:pt x="126065" y="75766"/>
                  </a:cubicBezTo>
                  <a:cubicBezTo>
                    <a:pt x="126180" y="75766"/>
                    <a:pt x="130591" y="74464"/>
                    <a:pt x="129670" y="74196"/>
                  </a:cubicBezTo>
                  <a:lnTo>
                    <a:pt x="131933" y="74042"/>
                  </a:lnTo>
                  <a:cubicBezTo>
                    <a:pt x="119737" y="70097"/>
                    <a:pt x="108270" y="63662"/>
                    <a:pt x="95423" y="61862"/>
                  </a:cubicBezTo>
                  <a:cubicBezTo>
                    <a:pt x="92815" y="61517"/>
                    <a:pt x="84685" y="60521"/>
                    <a:pt x="84071" y="64696"/>
                  </a:cubicBezTo>
                  <a:cubicBezTo>
                    <a:pt x="83611" y="67684"/>
                    <a:pt x="88405" y="69561"/>
                    <a:pt x="90437" y="70403"/>
                  </a:cubicBezTo>
                  <a:close/>
                  <a:moveTo>
                    <a:pt x="155135" y="20799"/>
                  </a:moveTo>
                  <a:cubicBezTo>
                    <a:pt x="168328" y="19918"/>
                    <a:pt x="181827" y="16433"/>
                    <a:pt x="194023" y="11338"/>
                  </a:cubicBezTo>
                  <a:cubicBezTo>
                    <a:pt x="197359" y="9959"/>
                    <a:pt x="200658" y="8389"/>
                    <a:pt x="203802" y="6550"/>
                  </a:cubicBezTo>
                  <a:cubicBezTo>
                    <a:pt x="204723" y="6014"/>
                    <a:pt x="205643" y="5439"/>
                    <a:pt x="206487" y="4788"/>
                  </a:cubicBezTo>
                  <a:cubicBezTo>
                    <a:pt x="207062" y="4405"/>
                    <a:pt x="208443" y="2911"/>
                    <a:pt x="207944" y="3332"/>
                  </a:cubicBezTo>
                  <a:lnTo>
                    <a:pt x="200542" y="919"/>
                  </a:lnTo>
                  <a:cubicBezTo>
                    <a:pt x="186008" y="6397"/>
                    <a:pt x="169824" y="6320"/>
                    <a:pt x="155135" y="11798"/>
                  </a:cubicBezTo>
                  <a:cubicBezTo>
                    <a:pt x="153179" y="12487"/>
                    <a:pt x="142633" y="15743"/>
                    <a:pt x="143361" y="19152"/>
                  </a:cubicBezTo>
                  <a:cubicBezTo>
                    <a:pt x="144013" y="22140"/>
                    <a:pt x="153371" y="20914"/>
                    <a:pt x="155135" y="2079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4"/>
            <p:cNvSpPr/>
            <p:nvPr/>
          </p:nvSpPr>
          <p:spPr>
            <a:xfrm rot="10800000">
              <a:off x="5356531" y="3783209"/>
              <a:ext cx="89050" cy="142411"/>
            </a:xfrm>
            <a:custGeom>
              <a:avLst/>
              <a:gdLst/>
              <a:ahLst/>
              <a:cxnLst/>
              <a:rect l="l" t="t" r="r" b="b"/>
              <a:pathLst>
                <a:path w="178099" h="284822" extrusionOk="0">
                  <a:moveTo>
                    <a:pt x="178099" y="154975"/>
                  </a:moveTo>
                  <a:lnTo>
                    <a:pt x="176757" y="155281"/>
                  </a:lnTo>
                  <a:cubicBezTo>
                    <a:pt x="178598" y="157311"/>
                    <a:pt x="161033" y="153021"/>
                    <a:pt x="159998" y="152638"/>
                  </a:cubicBezTo>
                  <a:cubicBezTo>
                    <a:pt x="148952" y="148693"/>
                    <a:pt x="138176" y="143445"/>
                    <a:pt x="128435" y="136934"/>
                  </a:cubicBezTo>
                  <a:cubicBezTo>
                    <a:pt x="95031" y="114487"/>
                    <a:pt x="82759" y="73655"/>
                    <a:pt x="69835" y="37610"/>
                  </a:cubicBezTo>
                  <a:cubicBezTo>
                    <a:pt x="66421" y="28111"/>
                    <a:pt x="63392" y="18420"/>
                    <a:pt x="60477" y="8729"/>
                  </a:cubicBezTo>
                  <a:cubicBezTo>
                    <a:pt x="60055" y="7235"/>
                    <a:pt x="57678" y="1911"/>
                    <a:pt x="59480" y="608"/>
                  </a:cubicBezTo>
                  <a:cubicBezTo>
                    <a:pt x="61819" y="-1077"/>
                    <a:pt x="68186" y="1221"/>
                    <a:pt x="70525" y="1719"/>
                  </a:cubicBezTo>
                  <a:cubicBezTo>
                    <a:pt x="82951" y="4401"/>
                    <a:pt x="95146" y="8154"/>
                    <a:pt x="106843" y="13211"/>
                  </a:cubicBezTo>
                  <a:cubicBezTo>
                    <a:pt x="167323" y="39219"/>
                    <a:pt x="170889" y="98170"/>
                    <a:pt x="178099" y="154975"/>
                  </a:cubicBezTo>
                  <a:close/>
                  <a:moveTo>
                    <a:pt x="131465" y="146165"/>
                  </a:moveTo>
                  <a:cubicBezTo>
                    <a:pt x="132692" y="145131"/>
                    <a:pt x="128358" y="147046"/>
                    <a:pt x="126786" y="147199"/>
                  </a:cubicBezTo>
                  <a:cubicBezTo>
                    <a:pt x="123756" y="147544"/>
                    <a:pt x="120726" y="148157"/>
                    <a:pt x="117812" y="148961"/>
                  </a:cubicBezTo>
                  <a:cubicBezTo>
                    <a:pt x="107955" y="151681"/>
                    <a:pt x="98751" y="156545"/>
                    <a:pt x="90659" y="162712"/>
                  </a:cubicBezTo>
                  <a:cubicBezTo>
                    <a:pt x="62433" y="184278"/>
                    <a:pt x="41685" y="213810"/>
                    <a:pt x="25693" y="245105"/>
                  </a:cubicBezTo>
                  <a:cubicBezTo>
                    <a:pt x="20937" y="254451"/>
                    <a:pt x="16144" y="263912"/>
                    <a:pt x="10391" y="272722"/>
                  </a:cubicBezTo>
                  <a:cubicBezTo>
                    <a:pt x="8473" y="275633"/>
                    <a:pt x="6402" y="278468"/>
                    <a:pt x="4101" y="281073"/>
                  </a:cubicBezTo>
                  <a:cubicBezTo>
                    <a:pt x="2951" y="282375"/>
                    <a:pt x="-1344" y="284712"/>
                    <a:pt x="420" y="284788"/>
                  </a:cubicBezTo>
                  <a:cubicBezTo>
                    <a:pt x="12999" y="285363"/>
                    <a:pt x="29144" y="278583"/>
                    <a:pt x="41302" y="275978"/>
                  </a:cubicBezTo>
                  <a:cubicBezTo>
                    <a:pt x="67610" y="270386"/>
                    <a:pt x="97486" y="264487"/>
                    <a:pt x="119921" y="248706"/>
                  </a:cubicBezTo>
                  <a:cubicBezTo>
                    <a:pt x="146997" y="229668"/>
                    <a:pt x="163104" y="188951"/>
                    <a:pt x="156354" y="156392"/>
                  </a:cubicBezTo>
                  <a:lnTo>
                    <a:pt x="131465" y="14616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4"/>
            <p:cNvSpPr/>
            <p:nvPr/>
          </p:nvSpPr>
          <p:spPr>
            <a:xfrm rot="10800000">
              <a:off x="5138340" y="3865374"/>
              <a:ext cx="237941" cy="148129"/>
            </a:xfrm>
            <a:custGeom>
              <a:avLst/>
              <a:gdLst/>
              <a:ahLst/>
              <a:cxnLst/>
              <a:rect l="l" t="t" r="r" b="b"/>
              <a:pathLst>
                <a:path w="475882" h="296257" extrusionOk="0">
                  <a:moveTo>
                    <a:pt x="147111" y="175226"/>
                  </a:moveTo>
                  <a:cubicBezTo>
                    <a:pt x="147111" y="175226"/>
                    <a:pt x="169969" y="198438"/>
                    <a:pt x="170467" y="224140"/>
                  </a:cubicBezTo>
                  <a:cubicBezTo>
                    <a:pt x="171081" y="256699"/>
                    <a:pt x="147955" y="293586"/>
                    <a:pt x="131388" y="295693"/>
                  </a:cubicBezTo>
                  <a:cubicBezTo>
                    <a:pt x="49317" y="305958"/>
                    <a:pt x="129355" y="172928"/>
                    <a:pt x="147111" y="175226"/>
                  </a:cubicBezTo>
                  <a:close/>
                  <a:moveTo>
                    <a:pt x="143775" y="119838"/>
                  </a:moveTo>
                  <a:lnTo>
                    <a:pt x="168473" y="97889"/>
                  </a:lnTo>
                  <a:cubicBezTo>
                    <a:pt x="152366" y="85402"/>
                    <a:pt x="122490" y="72340"/>
                    <a:pt x="102394" y="68127"/>
                  </a:cubicBezTo>
                  <a:cubicBezTo>
                    <a:pt x="88665" y="65292"/>
                    <a:pt x="74437" y="64871"/>
                    <a:pt x="60477" y="65867"/>
                  </a:cubicBezTo>
                  <a:cubicBezTo>
                    <a:pt x="50352" y="66556"/>
                    <a:pt x="40228" y="68012"/>
                    <a:pt x="30487" y="70808"/>
                  </a:cubicBezTo>
                  <a:cubicBezTo>
                    <a:pt x="9854" y="76707"/>
                    <a:pt x="-12466" y="91607"/>
                    <a:pt x="8282" y="112407"/>
                  </a:cubicBezTo>
                  <a:cubicBezTo>
                    <a:pt x="11695" y="115816"/>
                    <a:pt x="15568" y="118727"/>
                    <a:pt x="19710" y="121217"/>
                  </a:cubicBezTo>
                  <a:cubicBezTo>
                    <a:pt x="46134" y="137036"/>
                    <a:pt x="79231" y="137841"/>
                    <a:pt x="108300" y="129720"/>
                  </a:cubicBezTo>
                  <a:cubicBezTo>
                    <a:pt x="112327" y="128609"/>
                    <a:pt x="141129" y="123936"/>
                    <a:pt x="143775" y="119838"/>
                  </a:cubicBezTo>
                  <a:close/>
                  <a:moveTo>
                    <a:pt x="208933" y="7568"/>
                  </a:moveTo>
                  <a:cubicBezTo>
                    <a:pt x="195664" y="1745"/>
                    <a:pt x="170160" y="-5686"/>
                    <a:pt x="158080" y="6802"/>
                  </a:cubicBezTo>
                  <a:cubicBezTo>
                    <a:pt x="149451" y="15688"/>
                    <a:pt x="157773" y="28980"/>
                    <a:pt x="163717" y="36717"/>
                  </a:cubicBezTo>
                  <a:cubicBezTo>
                    <a:pt x="175836" y="52499"/>
                    <a:pt x="203526" y="80116"/>
                    <a:pt x="225616" y="81304"/>
                  </a:cubicBezTo>
                  <a:lnTo>
                    <a:pt x="284331" y="99958"/>
                  </a:lnTo>
                  <a:cubicBezTo>
                    <a:pt x="280381" y="58512"/>
                    <a:pt x="245481" y="23579"/>
                    <a:pt x="208933" y="7568"/>
                  </a:cubicBezTo>
                  <a:close/>
                  <a:moveTo>
                    <a:pt x="471023" y="149983"/>
                  </a:moveTo>
                  <a:cubicBezTo>
                    <a:pt x="462125" y="113977"/>
                    <a:pt x="442643" y="78354"/>
                    <a:pt x="414187" y="54184"/>
                  </a:cubicBezTo>
                  <a:cubicBezTo>
                    <a:pt x="404369" y="45834"/>
                    <a:pt x="366095" y="18140"/>
                    <a:pt x="353899" y="37407"/>
                  </a:cubicBezTo>
                  <a:cubicBezTo>
                    <a:pt x="348683" y="45719"/>
                    <a:pt x="356315" y="56597"/>
                    <a:pt x="360764" y="63339"/>
                  </a:cubicBezTo>
                  <a:cubicBezTo>
                    <a:pt x="373496" y="82721"/>
                    <a:pt x="388338" y="100647"/>
                    <a:pt x="400227" y="120566"/>
                  </a:cubicBezTo>
                  <a:cubicBezTo>
                    <a:pt x="403027" y="125239"/>
                    <a:pt x="413880" y="143395"/>
                    <a:pt x="413075" y="145004"/>
                  </a:cubicBezTo>
                  <a:lnTo>
                    <a:pt x="475011" y="185721"/>
                  </a:lnTo>
                  <a:cubicBezTo>
                    <a:pt x="477696" y="174958"/>
                    <a:pt x="473554" y="160249"/>
                    <a:pt x="471023" y="149983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4"/>
            <p:cNvSpPr/>
            <p:nvPr/>
          </p:nvSpPr>
          <p:spPr>
            <a:xfrm rot="10800000">
              <a:off x="4806645" y="3798720"/>
              <a:ext cx="657158" cy="288714"/>
            </a:xfrm>
            <a:custGeom>
              <a:avLst/>
              <a:gdLst/>
              <a:ahLst/>
              <a:cxnLst/>
              <a:rect l="l" t="t" r="r" b="b"/>
              <a:pathLst>
                <a:path w="1314317" h="577428" extrusionOk="0">
                  <a:moveTo>
                    <a:pt x="661714" y="415976"/>
                  </a:moveTo>
                  <a:cubicBezTo>
                    <a:pt x="662711" y="420304"/>
                    <a:pt x="660027" y="424632"/>
                    <a:pt x="655693" y="425666"/>
                  </a:cubicBezTo>
                  <a:cubicBezTo>
                    <a:pt x="636633" y="430723"/>
                    <a:pt x="620525" y="439609"/>
                    <a:pt x="605799" y="450334"/>
                  </a:cubicBezTo>
                  <a:cubicBezTo>
                    <a:pt x="587735" y="463473"/>
                    <a:pt x="572012" y="479637"/>
                    <a:pt x="555904" y="495610"/>
                  </a:cubicBezTo>
                  <a:cubicBezTo>
                    <a:pt x="539145" y="512196"/>
                    <a:pt x="521925" y="528475"/>
                    <a:pt x="502750" y="542150"/>
                  </a:cubicBezTo>
                  <a:cubicBezTo>
                    <a:pt x="493316" y="548738"/>
                    <a:pt x="483421" y="554599"/>
                    <a:pt x="473028" y="559502"/>
                  </a:cubicBezTo>
                  <a:cubicBezTo>
                    <a:pt x="462597" y="564443"/>
                    <a:pt x="451743" y="568388"/>
                    <a:pt x="440507" y="571223"/>
                  </a:cubicBezTo>
                  <a:lnTo>
                    <a:pt x="417535" y="575934"/>
                  </a:lnTo>
                  <a:lnTo>
                    <a:pt x="410133" y="577084"/>
                  </a:lnTo>
                  <a:cubicBezTo>
                    <a:pt x="409903" y="577122"/>
                    <a:pt x="407295" y="577428"/>
                    <a:pt x="406298" y="577428"/>
                  </a:cubicBezTo>
                  <a:cubicBezTo>
                    <a:pt x="398206" y="577237"/>
                    <a:pt x="397899" y="569423"/>
                    <a:pt x="398513" y="567507"/>
                  </a:cubicBezTo>
                  <a:cubicBezTo>
                    <a:pt x="399471" y="564137"/>
                    <a:pt x="402616" y="561915"/>
                    <a:pt x="405991" y="561915"/>
                  </a:cubicBezTo>
                  <a:lnTo>
                    <a:pt x="405991" y="561953"/>
                  </a:lnTo>
                  <a:cubicBezTo>
                    <a:pt x="405991" y="562298"/>
                    <a:pt x="406489" y="562183"/>
                    <a:pt x="406950" y="561992"/>
                  </a:cubicBezTo>
                  <a:cubicBezTo>
                    <a:pt x="407333" y="562030"/>
                    <a:pt x="407678" y="562107"/>
                    <a:pt x="408062" y="562221"/>
                  </a:cubicBezTo>
                  <a:lnTo>
                    <a:pt x="408177" y="562260"/>
                  </a:lnTo>
                  <a:cubicBezTo>
                    <a:pt x="407947" y="562145"/>
                    <a:pt x="407640" y="561992"/>
                    <a:pt x="407333" y="561838"/>
                  </a:cubicBezTo>
                  <a:cubicBezTo>
                    <a:pt x="407487" y="561762"/>
                    <a:pt x="407640" y="561685"/>
                    <a:pt x="407640" y="561685"/>
                  </a:cubicBezTo>
                  <a:lnTo>
                    <a:pt x="414351" y="560268"/>
                  </a:lnTo>
                  <a:lnTo>
                    <a:pt x="435866" y="554561"/>
                  </a:lnTo>
                  <a:cubicBezTo>
                    <a:pt x="445799" y="551496"/>
                    <a:pt x="455348" y="547398"/>
                    <a:pt x="464514" y="542533"/>
                  </a:cubicBezTo>
                  <a:cubicBezTo>
                    <a:pt x="473680" y="537668"/>
                    <a:pt x="482424" y="531999"/>
                    <a:pt x="490708" y="525679"/>
                  </a:cubicBezTo>
                  <a:cubicBezTo>
                    <a:pt x="508809" y="512234"/>
                    <a:pt x="524495" y="495878"/>
                    <a:pt x="540641" y="480135"/>
                  </a:cubicBezTo>
                  <a:cubicBezTo>
                    <a:pt x="557707" y="463473"/>
                    <a:pt x="575156" y="447347"/>
                    <a:pt x="594715" y="434400"/>
                  </a:cubicBezTo>
                  <a:cubicBezTo>
                    <a:pt x="611705" y="423177"/>
                    <a:pt x="630382" y="414482"/>
                    <a:pt x="652012" y="410000"/>
                  </a:cubicBezTo>
                  <a:cubicBezTo>
                    <a:pt x="656345" y="408966"/>
                    <a:pt x="660679" y="411647"/>
                    <a:pt x="661714" y="415976"/>
                  </a:cubicBezTo>
                  <a:close/>
                  <a:moveTo>
                    <a:pt x="407333" y="561838"/>
                  </a:moveTo>
                  <a:cubicBezTo>
                    <a:pt x="406643" y="561532"/>
                    <a:pt x="405953" y="561302"/>
                    <a:pt x="405991" y="561915"/>
                  </a:cubicBezTo>
                  <a:cubicBezTo>
                    <a:pt x="406298" y="561915"/>
                    <a:pt x="406605" y="561953"/>
                    <a:pt x="406950" y="561992"/>
                  </a:cubicBezTo>
                  <a:lnTo>
                    <a:pt x="407333" y="561838"/>
                  </a:lnTo>
                  <a:close/>
                  <a:moveTo>
                    <a:pt x="922040" y="379433"/>
                  </a:moveTo>
                  <a:cubicBezTo>
                    <a:pt x="918780" y="379088"/>
                    <a:pt x="914139" y="376177"/>
                    <a:pt x="908003" y="372079"/>
                  </a:cubicBezTo>
                  <a:cubicBezTo>
                    <a:pt x="898339" y="365644"/>
                    <a:pt x="886220" y="355838"/>
                    <a:pt x="872452" y="344002"/>
                  </a:cubicBezTo>
                  <a:cubicBezTo>
                    <a:pt x="854811" y="328795"/>
                    <a:pt x="834753" y="310141"/>
                    <a:pt x="813967" y="290720"/>
                  </a:cubicBezTo>
                  <a:cubicBezTo>
                    <a:pt x="801196" y="278769"/>
                    <a:pt x="788157" y="266512"/>
                    <a:pt x="775271" y="254599"/>
                  </a:cubicBezTo>
                  <a:cubicBezTo>
                    <a:pt x="734926" y="217291"/>
                    <a:pt x="696805" y="182396"/>
                    <a:pt x="677361" y="164929"/>
                  </a:cubicBezTo>
                  <a:cubicBezTo>
                    <a:pt x="673987" y="161711"/>
                    <a:pt x="668579" y="161865"/>
                    <a:pt x="665396" y="165274"/>
                  </a:cubicBezTo>
                  <a:cubicBezTo>
                    <a:pt x="662174" y="168683"/>
                    <a:pt x="662328" y="174045"/>
                    <a:pt x="665741" y="177263"/>
                  </a:cubicBezTo>
                  <a:cubicBezTo>
                    <a:pt x="678589" y="189980"/>
                    <a:pt x="699643" y="211775"/>
                    <a:pt x="724571" y="236635"/>
                  </a:cubicBezTo>
                  <a:cubicBezTo>
                    <a:pt x="737112" y="249122"/>
                    <a:pt x="750573" y="262452"/>
                    <a:pt x="764494" y="275705"/>
                  </a:cubicBezTo>
                  <a:cubicBezTo>
                    <a:pt x="773430" y="284285"/>
                    <a:pt x="782596" y="292789"/>
                    <a:pt x="791762" y="301101"/>
                  </a:cubicBezTo>
                  <a:cubicBezTo>
                    <a:pt x="806067" y="314086"/>
                    <a:pt x="820410" y="326535"/>
                    <a:pt x="833986" y="337988"/>
                  </a:cubicBezTo>
                  <a:cubicBezTo>
                    <a:pt x="859528" y="359438"/>
                    <a:pt x="882577" y="377097"/>
                    <a:pt x="898761" y="386749"/>
                  </a:cubicBezTo>
                  <a:cubicBezTo>
                    <a:pt x="908272" y="392380"/>
                    <a:pt x="915903" y="395368"/>
                    <a:pt x="920774" y="395598"/>
                  </a:cubicBezTo>
                  <a:cubicBezTo>
                    <a:pt x="925261" y="395942"/>
                    <a:pt x="929173" y="392610"/>
                    <a:pt x="929518" y="388128"/>
                  </a:cubicBezTo>
                  <a:cubicBezTo>
                    <a:pt x="929863" y="383685"/>
                    <a:pt x="926527" y="379778"/>
                    <a:pt x="922040" y="379433"/>
                  </a:cubicBezTo>
                  <a:close/>
                  <a:moveTo>
                    <a:pt x="1307274" y="15389"/>
                  </a:moveTo>
                  <a:lnTo>
                    <a:pt x="1306392" y="15848"/>
                  </a:lnTo>
                  <a:cubicBezTo>
                    <a:pt x="1307312" y="16117"/>
                    <a:pt x="1308041" y="16117"/>
                    <a:pt x="1307811" y="15274"/>
                  </a:cubicBezTo>
                  <a:lnTo>
                    <a:pt x="1307389" y="15312"/>
                  </a:lnTo>
                  <a:lnTo>
                    <a:pt x="1307274" y="15389"/>
                  </a:lnTo>
                  <a:close/>
                  <a:moveTo>
                    <a:pt x="1309805" y="642"/>
                  </a:moveTo>
                  <a:cubicBezTo>
                    <a:pt x="1308501" y="-10"/>
                    <a:pt x="1305126" y="-622"/>
                    <a:pt x="1300792" y="1254"/>
                  </a:cubicBezTo>
                  <a:cubicBezTo>
                    <a:pt x="1294771" y="3821"/>
                    <a:pt x="1281157" y="12707"/>
                    <a:pt x="1279316" y="13665"/>
                  </a:cubicBezTo>
                  <a:cubicBezTo>
                    <a:pt x="1266890" y="19909"/>
                    <a:pt x="1254196" y="25693"/>
                    <a:pt x="1241387" y="31170"/>
                  </a:cubicBezTo>
                  <a:cubicBezTo>
                    <a:pt x="1228539" y="36648"/>
                    <a:pt x="1215577" y="41819"/>
                    <a:pt x="1202499" y="46722"/>
                  </a:cubicBezTo>
                  <a:cubicBezTo>
                    <a:pt x="1181713" y="54727"/>
                    <a:pt x="1160735" y="60971"/>
                    <a:pt x="1139796" y="65567"/>
                  </a:cubicBezTo>
                  <a:cubicBezTo>
                    <a:pt x="1125567" y="68708"/>
                    <a:pt x="1111339" y="71122"/>
                    <a:pt x="1097073" y="72462"/>
                  </a:cubicBezTo>
                  <a:cubicBezTo>
                    <a:pt x="1061828" y="75756"/>
                    <a:pt x="1026239" y="72960"/>
                    <a:pt x="990304" y="61009"/>
                  </a:cubicBezTo>
                  <a:cubicBezTo>
                    <a:pt x="986124" y="59515"/>
                    <a:pt x="981522" y="61660"/>
                    <a:pt x="980026" y="65874"/>
                  </a:cubicBezTo>
                  <a:cubicBezTo>
                    <a:pt x="978492" y="70049"/>
                    <a:pt x="980678" y="74646"/>
                    <a:pt x="984858" y="76139"/>
                  </a:cubicBezTo>
                  <a:cubicBezTo>
                    <a:pt x="1022826" y="90657"/>
                    <a:pt x="1060831" y="95790"/>
                    <a:pt x="1098722" y="93415"/>
                  </a:cubicBezTo>
                  <a:cubicBezTo>
                    <a:pt x="1114024" y="92457"/>
                    <a:pt x="1129326" y="90274"/>
                    <a:pt x="1144513" y="86865"/>
                  </a:cubicBezTo>
                  <a:cubicBezTo>
                    <a:pt x="1166564" y="81962"/>
                    <a:pt x="1188348" y="74531"/>
                    <a:pt x="1210054" y="65644"/>
                  </a:cubicBezTo>
                  <a:cubicBezTo>
                    <a:pt x="1223209" y="60128"/>
                    <a:pt x="1236286" y="54421"/>
                    <a:pt x="1249134" y="48254"/>
                  </a:cubicBezTo>
                  <a:cubicBezTo>
                    <a:pt x="1262058" y="42087"/>
                    <a:pt x="1274752" y="35499"/>
                    <a:pt x="1287254" y="28451"/>
                  </a:cubicBezTo>
                  <a:cubicBezTo>
                    <a:pt x="1288904" y="27531"/>
                    <a:pt x="1300371" y="19066"/>
                    <a:pt x="1306392" y="15848"/>
                  </a:cubicBezTo>
                  <a:cubicBezTo>
                    <a:pt x="1305241" y="15542"/>
                    <a:pt x="1303822" y="14853"/>
                    <a:pt x="1303400" y="14661"/>
                  </a:cubicBezTo>
                  <a:cubicBezTo>
                    <a:pt x="1304666" y="15236"/>
                    <a:pt x="1306046" y="15465"/>
                    <a:pt x="1307389" y="15312"/>
                  </a:cubicBezTo>
                  <a:cubicBezTo>
                    <a:pt x="1307542" y="15197"/>
                    <a:pt x="1307734" y="15044"/>
                    <a:pt x="1307772" y="15159"/>
                  </a:cubicBezTo>
                  <a:lnTo>
                    <a:pt x="1307811" y="15274"/>
                  </a:lnTo>
                  <a:cubicBezTo>
                    <a:pt x="1310265" y="14891"/>
                    <a:pt x="1312489" y="13282"/>
                    <a:pt x="1313602" y="10869"/>
                  </a:cubicBezTo>
                  <a:cubicBezTo>
                    <a:pt x="1315404" y="7000"/>
                    <a:pt x="1313678" y="2404"/>
                    <a:pt x="1309805" y="642"/>
                  </a:cubicBezTo>
                  <a:close/>
                  <a:moveTo>
                    <a:pt x="836249" y="358289"/>
                  </a:moveTo>
                  <a:cubicBezTo>
                    <a:pt x="797399" y="363613"/>
                    <a:pt x="757783" y="356451"/>
                    <a:pt x="718934" y="343580"/>
                  </a:cubicBezTo>
                  <a:cubicBezTo>
                    <a:pt x="660103" y="324083"/>
                    <a:pt x="603076" y="291218"/>
                    <a:pt x="553258" y="265669"/>
                  </a:cubicBezTo>
                  <a:cubicBezTo>
                    <a:pt x="522194" y="249965"/>
                    <a:pt x="485492" y="233762"/>
                    <a:pt x="448330" y="226369"/>
                  </a:cubicBezTo>
                  <a:cubicBezTo>
                    <a:pt x="422328" y="221160"/>
                    <a:pt x="396135" y="220317"/>
                    <a:pt x="371322" y="226254"/>
                  </a:cubicBezTo>
                  <a:cubicBezTo>
                    <a:pt x="325799" y="237324"/>
                    <a:pt x="305934" y="277007"/>
                    <a:pt x="309769" y="313128"/>
                  </a:cubicBezTo>
                  <a:cubicBezTo>
                    <a:pt x="313642" y="349939"/>
                    <a:pt x="341523" y="383225"/>
                    <a:pt x="391188" y="378246"/>
                  </a:cubicBezTo>
                  <a:cubicBezTo>
                    <a:pt x="405991" y="376752"/>
                    <a:pt x="418915" y="370393"/>
                    <a:pt x="427928" y="360587"/>
                  </a:cubicBezTo>
                  <a:cubicBezTo>
                    <a:pt x="437055" y="350705"/>
                    <a:pt x="442347" y="337375"/>
                    <a:pt x="441542" y="322015"/>
                  </a:cubicBezTo>
                  <a:cubicBezTo>
                    <a:pt x="440890" y="309681"/>
                    <a:pt x="430152" y="292138"/>
                    <a:pt x="415617" y="286507"/>
                  </a:cubicBezTo>
                  <a:cubicBezTo>
                    <a:pt x="403690" y="281910"/>
                    <a:pt x="388810" y="283749"/>
                    <a:pt x="375617" y="303514"/>
                  </a:cubicBezTo>
                  <a:cubicBezTo>
                    <a:pt x="373239" y="307000"/>
                    <a:pt x="374121" y="311826"/>
                    <a:pt x="377650" y="314201"/>
                  </a:cubicBezTo>
                  <a:cubicBezTo>
                    <a:pt x="381178" y="316614"/>
                    <a:pt x="385972" y="315695"/>
                    <a:pt x="388388" y="312171"/>
                  </a:cubicBezTo>
                  <a:cubicBezTo>
                    <a:pt x="395828" y="301522"/>
                    <a:pt x="403153" y="298879"/>
                    <a:pt x="409634" y="301522"/>
                  </a:cubicBezTo>
                  <a:cubicBezTo>
                    <a:pt x="418148" y="305046"/>
                    <a:pt x="424399" y="315465"/>
                    <a:pt x="424629" y="322743"/>
                  </a:cubicBezTo>
                  <a:cubicBezTo>
                    <a:pt x="424975" y="333085"/>
                    <a:pt x="421331" y="342010"/>
                    <a:pt x="415080" y="348560"/>
                  </a:cubicBezTo>
                  <a:cubicBezTo>
                    <a:pt x="408752" y="355187"/>
                    <a:pt x="399740" y="359247"/>
                    <a:pt x="389538" y="360089"/>
                  </a:cubicBezTo>
                  <a:cubicBezTo>
                    <a:pt x="352607" y="363154"/>
                    <a:pt x="332051" y="338524"/>
                    <a:pt x="329596" y="311213"/>
                  </a:cubicBezTo>
                  <a:cubicBezTo>
                    <a:pt x="327142" y="284209"/>
                    <a:pt x="342137" y="254714"/>
                    <a:pt x="376231" y="246938"/>
                  </a:cubicBezTo>
                  <a:cubicBezTo>
                    <a:pt x="398091" y="241844"/>
                    <a:pt x="421178" y="243070"/>
                    <a:pt x="444073" y="247666"/>
                  </a:cubicBezTo>
                  <a:cubicBezTo>
                    <a:pt x="479318" y="254753"/>
                    <a:pt x="514102" y="269921"/>
                    <a:pt x="543632" y="284707"/>
                  </a:cubicBezTo>
                  <a:cubicBezTo>
                    <a:pt x="594639" y="309911"/>
                    <a:pt x="653085" y="342469"/>
                    <a:pt x="713219" y="361277"/>
                  </a:cubicBezTo>
                  <a:cubicBezTo>
                    <a:pt x="754868" y="374262"/>
                    <a:pt x="797284" y="380697"/>
                    <a:pt x="838588" y="374224"/>
                  </a:cubicBezTo>
                  <a:cubicBezTo>
                    <a:pt x="842999" y="373573"/>
                    <a:pt x="846028" y="369474"/>
                    <a:pt x="845415" y="365107"/>
                  </a:cubicBezTo>
                  <a:cubicBezTo>
                    <a:pt x="844763" y="360702"/>
                    <a:pt x="840659" y="357638"/>
                    <a:pt x="836249" y="358289"/>
                  </a:cubicBezTo>
                  <a:close/>
                  <a:moveTo>
                    <a:pt x="532549" y="382881"/>
                  </a:moveTo>
                  <a:cubicBezTo>
                    <a:pt x="534620" y="379625"/>
                    <a:pt x="533699" y="375296"/>
                    <a:pt x="530478" y="373190"/>
                  </a:cubicBezTo>
                  <a:cubicBezTo>
                    <a:pt x="527218" y="371121"/>
                    <a:pt x="522884" y="372040"/>
                    <a:pt x="520775" y="375258"/>
                  </a:cubicBezTo>
                  <a:cubicBezTo>
                    <a:pt x="475521" y="443555"/>
                    <a:pt x="413891" y="474811"/>
                    <a:pt x="351341" y="484693"/>
                  </a:cubicBezTo>
                  <a:cubicBezTo>
                    <a:pt x="323383" y="489137"/>
                    <a:pt x="295234" y="489290"/>
                    <a:pt x="268158" y="486570"/>
                  </a:cubicBezTo>
                  <a:cubicBezTo>
                    <a:pt x="222559" y="481936"/>
                    <a:pt x="180066" y="469065"/>
                    <a:pt x="147391" y="453514"/>
                  </a:cubicBezTo>
                  <a:cubicBezTo>
                    <a:pt x="133086" y="446772"/>
                    <a:pt x="118321" y="440988"/>
                    <a:pt x="103173" y="436507"/>
                  </a:cubicBezTo>
                  <a:cubicBezTo>
                    <a:pt x="87986" y="432025"/>
                    <a:pt x="72415" y="428807"/>
                    <a:pt x="56577" y="427199"/>
                  </a:cubicBezTo>
                  <a:cubicBezTo>
                    <a:pt x="51131" y="426662"/>
                    <a:pt x="45647" y="426318"/>
                    <a:pt x="40162" y="426164"/>
                  </a:cubicBezTo>
                  <a:cubicBezTo>
                    <a:pt x="34678" y="426050"/>
                    <a:pt x="29156" y="426126"/>
                    <a:pt x="23710" y="426394"/>
                  </a:cubicBezTo>
                  <a:cubicBezTo>
                    <a:pt x="21064" y="426548"/>
                    <a:pt x="15234" y="428961"/>
                    <a:pt x="11208" y="430072"/>
                  </a:cubicBezTo>
                  <a:cubicBezTo>
                    <a:pt x="10440" y="429574"/>
                    <a:pt x="9597" y="429267"/>
                    <a:pt x="8753" y="429152"/>
                  </a:cubicBezTo>
                  <a:cubicBezTo>
                    <a:pt x="9137" y="429459"/>
                    <a:pt x="9597" y="429880"/>
                    <a:pt x="10057" y="430340"/>
                  </a:cubicBezTo>
                  <a:cubicBezTo>
                    <a:pt x="8293" y="430761"/>
                    <a:pt x="7027" y="430761"/>
                    <a:pt x="6951" y="429957"/>
                  </a:cubicBezTo>
                  <a:cubicBezTo>
                    <a:pt x="6951" y="429574"/>
                    <a:pt x="6951" y="429305"/>
                    <a:pt x="6989" y="429076"/>
                  </a:cubicBezTo>
                  <a:cubicBezTo>
                    <a:pt x="5992" y="429190"/>
                    <a:pt x="5033" y="429535"/>
                    <a:pt x="4113" y="430072"/>
                  </a:cubicBezTo>
                  <a:cubicBezTo>
                    <a:pt x="1313" y="431795"/>
                    <a:pt x="661" y="433710"/>
                    <a:pt x="431" y="434438"/>
                  </a:cubicBezTo>
                  <a:cubicBezTo>
                    <a:pt x="-681" y="437809"/>
                    <a:pt x="393" y="440375"/>
                    <a:pt x="3269" y="442252"/>
                  </a:cubicBezTo>
                  <a:cubicBezTo>
                    <a:pt x="3998" y="442750"/>
                    <a:pt x="5570" y="443478"/>
                    <a:pt x="7986" y="443363"/>
                  </a:cubicBezTo>
                  <a:cubicBezTo>
                    <a:pt x="10517" y="443172"/>
                    <a:pt x="20220" y="440375"/>
                    <a:pt x="24285" y="440260"/>
                  </a:cubicBezTo>
                  <a:cubicBezTo>
                    <a:pt x="29386" y="440107"/>
                    <a:pt x="34525" y="440184"/>
                    <a:pt x="39625" y="440452"/>
                  </a:cubicBezTo>
                  <a:cubicBezTo>
                    <a:pt x="44726" y="440720"/>
                    <a:pt x="49865" y="441180"/>
                    <a:pt x="54927" y="441831"/>
                  </a:cubicBezTo>
                  <a:cubicBezTo>
                    <a:pt x="69769" y="443670"/>
                    <a:pt x="84343" y="447040"/>
                    <a:pt x="98532" y="451599"/>
                  </a:cubicBezTo>
                  <a:cubicBezTo>
                    <a:pt x="112760" y="456157"/>
                    <a:pt x="126605" y="461941"/>
                    <a:pt x="140028" y="468644"/>
                  </a:cubicBezTo>
                  <a:cubicBezTo>
                    <a:pt x="174045" y="485498"/>
                    <a:pt x="218379" y="500092"/>
                    <a:pt x="266202" y="505263"/>
                  </a:cubicBezTo>
                  <a:cubicBezTo>
                    <a:pt x="294850" y="508327"/>
                    <a:pt x="324764" y="508059"/>
                    <a:pt x="354371" y="503041"/>
                  </a:cubicBezTo>
                  <a:cubicBezTo>
                    <a:pt x="420871" y="491703"/>
                    <a:pt x="485876" y="456655"/>
                    <a:pt x="532549" y="38288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4"/>
            <p:cNvSpPr/>
            <p:nvPr/>
          </p:nvSpPr>
          <p:spPr>
            <a:xfrm rot="10800000">
              <a:off x="5458078" y="3779211"/>
              <a:ext cx="158612" cy="172553"/>
            </a:xfrm>
            <a:custGeom>
              <a:avLst/>
              <a:gdLst/>
              <a:ahLst/>
              <a:cxnLst/>
              <a:rect l="l" t="t" r="r" b="b"/>
              <a:pathLst>
                <a:path w="317224" h="345106" extrusionOk="0">
                  <a:moveTo>
                    <a:pt x="235601" y="199220"/>
                  </a:moveTo>
                  <a:cubicBezTo>
                    <a:pt x="271113" y="206575"/>
                    <a:pt x="315485" y="206153"/>
                    <a:pt x="317173" y="159192"/>
                  </a:cubicBezTo>
                  <a:cubicBezTo>
                    <a:pt x="319129" y="106409"/>
                    <a:pt x="264862" y="115296"/>
                    <a:pt x="222753" y="135252"/>
                  </a:cubicBezTo>
                  <a:cubicBezTo>
                    <a:pt x="253089" y="112767"/>
                    <a:pt x="283693" y="79404"/>
                    <a:pt x="259915" y="46386"/>
                  </a:cubicBezTo>
                  <a:cubicBezTo>
                    <a:pt x="235524" y="12563"/>
                    <a:pt x="204076" y="45697"/>
                    <a:pt x="182255" y="85878"/>
                  </a:cubicBezTo>
                  <a:cubicBezTo>
                    <a:pt x="186972" y="38725"/>
                    <a:pt x="179148" y="-11109"/>
                    <a:pt x="137269" y="2183"/>
                  </a:cubicBezTo>
                  <a:cubicBezTo>
                    <a:pt x="101296" y="13559"/>
                    <a:pt x="104978" y="52515"/>
                    <a:pt x="116560" y="86835"/>
                  </a:cubicBezTo>
                  <a:cubicBezTo>
                    <a:pt x="94124" y="56154"/>
                    <a:pt x="63367" y="28268"/>
                    <a:pt x="36752" y="54775"/>
                  </a:cubicBezTo>
                  <a:cubicBezTo>
                    <a:pt x="8640" y="82775"/>
                    <a:pt x="39129" y="115104"/>
                    <a:pt x="76099" y="137206"/>
                  </a:cubicBezTo>
                  <a:cubicBezTo>
                    <a:pt x="36560" y="125216"/>
                    <a:pt x="-4476" y="126710"/>
                    <a:pt x="395" y="172446"/>
                  </a:cubicBezTo>
                  <a:cubicBezTo>
                    <a:pt x="5534" y="220211"/>
                    <a:pt x="51977" y="217108"/>
                    <a:pt x="87451" y="207379"/>
                  </a:cubicBezTo>
                  <a:cubicBezTo>
                    <a:pt x="53127" y="223812"/>
                    <a:pt x="14700" y="251812"/>
                    <a:pt x="33990" y="289887"/>
                  </a:cubicBezTo>
                  <a:cubicBezTo>
                    <a:pt x="55697" y="332673"/>
                    <a:pt x="99110" y="292262"/>
                    <a:pt x="127183" y="250318"/>
                  </a:cubicBezTo>
                  <a:cubicBezTo>
                    <a:pt x="117979" y="289312"/>
                    <a:pt x="115984" y="339376"/>
                    <a:pt x="164345" y="344700"/>
                  </a:cubicBezTo>
                  <a:cubicBezTo>
                    <a:pt x="217000" y="350522"/>
                    <a:pt x="211746" y="292568"/>
                    <a:pt x="194143" y="244994"/>
                  </a:cubicBezTo>
                  <a:cubicBezTo>
                    <a:pt x="215850" y="278510"/>
                    <a:pt x="247873" y="312793"/>
                    <a:pt x="276943" y="285635"/>
                  </a:cubicBezTo>
                  <a:cubicBezTo>
                    <a:pt x="306971" y="257558"/>
                    <a:pt x="273836" y="222663"/>
                    <a:pt x="235601" y="199220"/>
                  </a:cubicBezTo>
                  <a:lnTo>
                    <a:pt x="235601" y="199220"/>
                  </a:lnTo>
                  <a:close/>
                  <a:moveTo>
                    <a:pt x="189081" y="156664"/>
                  </a:moveTo>
                  <a:cubicBezTo>
                    <a:pt x="184249" y="163559"/>
                    <a:pt x="186665" y="171450"/>
                    <a:pt x="189196" y="177272"/>
                  </a:cubicBezTo>
                  <a:cubicBezTo>
                    <a:pt x="169407" y="171833"/>
                    <a:pt x="171823" y="200025"/>
                    <a:pt x="168103" y="196922"/>
                  </a:cubicBezTo>
                  <a:cubicBezTo>
                    <a:pt x="168103" y="196922"/>
                    <a:pt x="168755" y="198454"/>
                    <a:pt x="170021" y="201174"/>
                  </a:cubicBezTo>
                  <a:cubicBezTo>
                    <a:pt x="161468" y="196233"/>
                    <a:pt x="151651" y="201519"/>
                    <a:pt x="146358" y="203625"/>
                  </a:cubicBezTo>
                  <a:cubicBezTo>
                    <a:pt x="142178" y="195084"/>
                    <a:pt x="129906" y="192747"/>
                    <a:pt x="132360" y="190334"/>
                  </a:cubicBezTo>
                  <a:cubicBezTo>
                    <a:pt x="132360" y="190334"/>
                    <a:pt x="130711" y="190793"/>
                    <a:pt x="127796" y="191674"/>
                  </a:cubicBezTo>
                  <a:cubicBezTo>
                    <a:pt x="126723" y="188380"/>
                    <a:pt x="140375" y="170645"/>
                    <a:pt x="125342" y="159537"/>
                  </a:cubicBezTo>
                  <a:cubicBezTo>
                    <a:pt x="125534" y="159575"/>
                    <a:pt x="125764" y="159652"/>
                    <a:pt x="125994" y="159729"/>
                  </a:cubicBezTo>
                  <a:cubicBezTo>
                    <a:pt x="141142" y="164325"/>
                    <a:pt x="143942" y="151034"/>
                    <a:pt x="145591" y="143832"/>
                  </a:cubicBezTo>
                  <a:cubicBezTo>
                    <a:pt x="148506" y="144292"/>
                    <a:pt x="154220" y="146667"/>
                    <a:pt x="159819" y="146207"/>
                  </a:cubicBezTo>
                  <a:cubicBezTo>
                    <a:pt x="161737" y="159690"/>
                    <a:pt x="180260" y="159154"/>
                    <a:pt x="177768" y="162563"/>
                  </a:cubicBezTo>
                  <a:cubicBezTo>
                    <a:pt x="177768" y="162563"/>
                    <a:pt x="182216" y="160456"/>
                    <a:pt x="189081" y="156664"/>
                  </a:cubicBezTo>
                  <a:lnTo>
                    <a:pt x="189081" y="156664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4"/>
            <p:cNvSpPr/>
            <p:nvPr/>
          </p:nvSpPr>
          <p:spPr>
            <a:xfrm rot="10800000">
              <a:off x="5516250" y="3845079"/>
              <a:ext cx="40717" cy="42150"/>
            </a:xfrm>
            <a:custGeom>
              <a:avLst/>
              <a:gdLst/>
              <a:ahLst/>
              <a:cxnLst/>
              <a:rect l="l" t="t" r="r" b="b"/>
              <a:pathLst>
                <a:path w="81433" h="84299" extrusionOk="0">
                  <a:moveTo>
                    <a:pt x="81407" y="41039"/>
                  </a:moveTo>
                  <a:cubicBezTo>
                    <a:pt x="82212" y="64290"/>
                    <a:pt x="64648" y="83672"/>
                    <a:pt x="42174" y="84284"/>
                  </a:cubicBezTo>
                  <a:cubicBezTo>
                    <a:pt x="19701" y="84897"/>
                    <a:pt x="832" y="66511"/>
                    <a:pt x="27" y="43260"/>
                  </a:cubicBezTo>
                  <a:cubicBezTo>
                    <a:pt x="-779" y="20010"/>
                    <a:pt x="16786" y="628"/>
                    <a:pt x="39260" y="15"/>
                  </a:cubicBezTo>
                  <a:cubicBezTo>
                    <a:pt x="61695" y="-598"/>
                    <a:pt x="80602" y="17788"/>
                    <a:pt x="81407" y="41039"/>
                  </a:cubicBezTo>
                  <a:lnTo>
                    <a:pt x="81407" y="41039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4"/>
            <p:cNvSpPr/>
            <p:nvPr/>
          </p:nvSpPr>
          <p:spPr>
            <a:xfrm rot="10800000">
              <a:off x="4802465" y="3828852"/>
              <a:ext cx="237537" cy="211525"/>
            </a:xfrm>
            <a:custGeom>
              <a:avLst/>
              <a:gdLst/>
              <a:ahLst/>
              <a:cxnLst/>
              <a:rect l="l" t="t" r="r" b="b"/>
              <a:pathLst>
                <a:path w="475074" h="423050" extrusionOk="0">
                  <a:moveTo>
                    <a:pt x="474627" y="417317"/>
                  </a:moveTo>
                  <a:cubicBezTo>
                    <a:pt x="473131" y="421722"/>
                    <a:pt x="468338" y="424097"/>
                    <a:pt x="463889" y="422603"/>
                  </a:cubicBezTo>
                  <a:cubicBezTo>
                    <a:pt x="420207" y="408584"/>
                    <a:pt x="382892" y="386176"/>
                    <a:pt x="349066" y="359056"/>
                  </a:cubicBezTo>
                  <a:cubicBezTo>
                    <a:pt x="310102" y="327838"/>
                    <a:pt x="275586" y="290530"/>
                    <a:pt x="241071" y="253030"/>
                  </a:cubicBezTo>
                  <a:cubicBezTo>
                    <a:pt x="237082" y="248702"/>
                    <a:pt x="233094" y="244373"/>
                    <a:pt x="229105" y="240045"/>
                  </a:cubicBezTo>
                  <a:cubicBezTo>
                    <a:pt x="227993" y="241730"/>
                    <a:pt x="226229" y="243032"/>
                    <a:pt x="224081" y="243492"/>
                  </a:cubicBezTo>
                  <a:cubicBezTo>
                    <a:pt x="216066" y="245867"/>
                    <a:pt x="208281" y="248357"/>
                    <a:pt x="200265" y="250310"/>
                  </a:cubicBezTo>
                  <a:cubicBezTo>
                    <a:pt x="194819" y="251651"/>
                    <a:pt x="189335" y="252838"/>
                    <a:pt x="183813" y="253643"/>
                  </a:cubicBezTo>
                  <a:cubicBezTo>
                    <a:pt x="180093" y="254179"/>
                    <a:pt x="176334" y="254485"/>
                    <a:pt x="172538" y="254677"/>
                  </a:cubicBezTo>
                  <a:cubicBezTo>
                    <a:pt x="166862" y="254945"/>
                    <a:pt x="161186" y="254830"/>
                    <a:pt x="155433" y="254524"/>
                  </a:cubicBezTo>
                  <a:cubicBezTo>
                    <a:pt x="152634" y="254332"/>
                    <a:pt x="141627" y="254524"/>
                    <a:pt x="135184" y="252953"/>
                  </a:cubicBezTo>
                  <a:cubicBezTo>
                    <a:pt x="130505" y="251842"/>
                    <a:pt x="127207" y="249927"/>
                    <a:pt x="125903" y="247744"/>
                  </a:cubicBezTo>
                  <a:cubicBezTo>
                    <a:pt x="123372" y="244335"/>
                    <a:pt x="124101" y="239508"/>
                    <a:pt x="127514" y="236980"/>
                  </a:cubicBezTo>
                  <a:cubicBezTo>
                    <a:pt x="130275" y="234950"/>
                    <a:pt x="133957" y="234989"/>
                    <a:pt x="136564" y="236904"/>
                  </a:cubicBezTo>
                  <a:lnTo>
                    <a:pt x="136603" y="236865"/>
                  </a:lnTo>
                  <a:cubicBezTo>
                    <a:pt x="136718" y="236253"/>
                    <a:pt x="137140" y="236827"/>
                    <a:pt x="137562" y="237478"/>
                  </a:cubicBezTo>
                  <a:lnTo>
                    <a:pt x="137370" y="237478"/>
                  </a:lnTo>
                  <a:lnTo>
                    <a:pt x="137293" y="237478"/>
                  </a:lnTo>
                  <a:cubicBezTo>
                    <a:pt x="137677" y="237823"/>
                    <a:pt x="138022" y="238168"/>
                    <a:pt x="138290" y="238589"/>
                  </a:cubicBezTo>
                  <a:cubicBezTo>
                    <a:pt x="138137" y="238398"/>
                    <a:pt x="137868" y="237900"/>
                    <a:pt x="137562" y="237478"/>
                  </a:cubicBezTo>
                  <a:cubicBezTo>
                    <a:pt x="138866" y="237402"/>
                    <a:pt x="141090" y="236712"/>
                    <a:pt x="142586" y="236559"/>
                  </a:cubicBezTo>
                  <a:cubicBezTo>
                    <a:pt x="147916" y="236138"/>
                    <a:pt x="153477" y="235180"/>
                    <a:pt x="155318" y="235027"/>
                  </a:cubicBezTo>
                  <a:lnTo>
                    <a:pt x="217983" y="228017"/>
                  </a:lnTo>
                  <a:cubicBezTo>
                    <a:pt x="194551" y="202813"/>
                    <a:pt x="170352" y="178413"/>
                    <a:pt x="143890" y="156618"/>
                  </a:cubicBezTo>
                  <a:cubicBezTo>
                    <a:pt x="131502" y="159989"/>
                    <a:pt x="119192" y="163666"/>
                    <a:pt x="106574" y="166156"/>
                  </a:cubicBezTo>
                  <a:cubicBezTo>
                    <a:pt x="102010" y="167075"/>
                    <a:pt x="97370" y="167726"/>
                    <a:pt x="92691" y="168262"/>
                  </a:cubicBezTo>
                  <a:cubicBezTo>
                    <a:pt x="88012" y="168760"/>
                    <a:pt x="83295" y="168990"/>
                    <a:pt x="78578" y="169220"/>
                  </a:cubicBezTo>
                  <a:cubicBezTo>
                    <a:pt x="74551" y="169373"/>
                    <a:pt x="70486" y="169488"/>
                    <a:pt x="66421" y="169412"/>
                  </a:cubicBezTo>
                  <a:cubicBezTo>
                    <a:pt x="62164" y="169335"/>
                    <a:pt x="57945" y="169067"/>
                    <a:pt x="53765" y="168492"/>
                  </a:cubicBezTo>
                  <a:cubicBezTo>
                    <a:pt x="52269" y="168301"/>
                    <a:pt x="50198" y="167803"/>
                    <a:pt x="48089" y="166998"/>
                  </a:cubicBezTo>
                  <a:lnTo>
                    <a:pt x="45635" y="166002"/>
                  </a:lnTo>
                  <a:cubicBezTo>
                    <a:pt x="42068" y="167075"/>
                    <a:pt x="38118" y="165390"/>
                    <a:pt x="36507" y="161904"/>
                  </a:cubicBezTo>
                  <a:cubicBezTo>
                    <a:pt x="35433" y="160065"/>
                    <a:pt x="35548" y="158418"/>
                    <a:pt x="35548" y="157231"/>
                  </a:cubicBezTo>
                  <a:cubicBezTo>
                    <a:pt x="35548" y="154243"/>
                    <a:pt x="37351" y="152328"/>
                    <a:pt x="39652" y="150757"/>
                  </a:cubicBezTo>
                  <a:cubicBezTo>
                    <a:pt x="40841" y="149915"/>
                    <a:pt x="42797" y="149493"/>
                    <a:pt x="45443" y="149532"/>
                  </a:cubicBezTo>
                  <a:cubicBezTo>
                    <a:pt x="47706" y="149570"/>
                    <a:pt x="52461" y="151179"/>
                    <a:pt x="54839" y="151102"/>
                  </a:cubicBezTo>
                  <a:cubicBezTo>
                    <a:pt x="57715" y="151102"/>
                    <a:pt x="60553" y="150834"/>
                    <a:pt x="63430" y="150566"/>
                  </a:cubicBezTo>
                  <a:cubicBezTo>
                    <a:pt x="67878" y="150144"/>
                    <a:pt x="72327" y="149493"/>
                    <a:pt x="76737" y="148842"/>
                  </a:cubicBezTo>
                  <a:cubicBezTo>
                    <a:pt x="81148" y="148229"/>
                    <a:pt x="85520" y="147425"/>
                    <a:pt x="89892" y="146774"/>
                  </a:cubicBezTo>
                  <a:cubicBezTo>
                    <a:pt x="94302" y="146122"/>
                    <a:pt x="98712" y="145471"/>
                    <a:pt x="103161" y="144897"/>
                  </a:cubicBezTo>
                  <a:cubicBezTo>
                    <a:pt x="110524" y="143977"/>
                    <a:pt x="117888" y="143096"/>
                    <a:pt x="125251" y="142254"/>
                  </a:cubicBezTo>
                  <a:cubicBezTo>
                    <a:pt x="113708" y="133520"/>
                    <a:pt x="102125" y="124787"/>
                    <a:pt x="89777" y="117279"/>
                  </a:cubicBezTo>
                  <a:cubicBezTo>
                    <a:pt x="74014" y="107703"/>
                    <a:pt x="57523" y="99353"/>
                    <a:pt x="40112" y="93033"/>
                  </a:cubicBezTo>
                  <a:cubicBezTo>
                    <a:pt x="36546" y="91692"/>
                    <a:pt x="27763" y="87364"/>
                    <a:pt x="19671" y="84376"/>
                  </a:cubicBezTo>
                  <a:cubicBezTo>
                    <a:pt x="15990" y="82997"/>
                    <a:pt x="10084" y="79550"/>
                    <a:pt x="10237" y="81810"/>
                  </a:cubicBezTo>
                  <a:cubicBezTo>
                    <a:pt x="6133" y="82959"/>
                    <a:pt x="1800" y="80660"/>
                    <a:pt x="419" y="76562"/>
                  </a:cubicBezTo>
                  <a:cubicBezTo>
                    <a:pt x="-1000" y="72310"/>
                    <a:pt x="1301" y="67714"/>
                    <a:pt x="5558" y="66296"/>
                  </a:cubicBezTo>
                  <a:cubicBezTo>
                    <a:pt x="8243" y="65339"/>
                    <a:pt x="12385" y="65300"/>
                    <a:pt x="17293" y="66373"/>
                  </a:cubicBezTo>
                  <a:cubicBezTo>
                    <a:pt x="26919" y="68441"/>
                    <a:pt x="40994" y="74991"/>
                    <a:pt x="45865" y="76600"/>
                  </a:cubicBezTo>
                  <a:cubicBezTo>
                    <a:pt x="62317" y="82078"/>
                    <a:pt x="77926" y="89394"/>
                    <a:pt x="93075" y="97629"/>
                  </a:cubicBezTo>
                  <a:cubicBezTo>
                    <a:pt x="91924" y="92420"/>
                    <a:pt x="90774" y="87249"/>
                    <a:pt x="89431" y="82116"/>
                  </a:cubicBezTo>
                  <a:cubicBezTo>
                    <a:pt x="87552" y="74800"/>
                    <a:pt x="85328" y="67599"/>
                    <a:pt x="83487" y="60244"/>
                  </a:cubicBezTo>
                  <a:cubicBezTo>
                    <a:pt x="81876" y="53886"/>
                    <a:pt x="80687" y="47412"/>
                    <a:pt x="79268" y="40939"/>
                  </a:cubicBezTo>
                  <a:cubicBezTo>
                    <a:pt x="78348" y="36112"/>
                    <a:pt x="74206" y="20025"/>
                    <a:pt x="72749" y="13283"/>
                  </a:cubicBezTo>
                  <a:cubicBezTo>
                    <a:pt x="72327" y="11406"/>
                    <a:pt x="72058" y="10065"/>
                    <a:pt x="71982" y="9529"/>
                  </a:cubicBezTo>
                  <a:cubicBezTo>
                    <a:pt x="71637" y="5316"/>
                    <a:pt x="73401" y="3171"/>
                    <a:pt x="74014" y="2634"/>
                  </a:cubicBezTo>
                  <a:cubicBezTo>
                    <a:pt x="76431" y="489"/>
                    <a:pt x="79192" y="-1043"/>
                    <a:pt x="82720" y="872"/>
                  </a:cubicBezTo>
                  <a:cubicBezTo>
                    <a:pt x="83410" y="1255"/>
                    <a:pt x="84906" y="1715"/>
                    <a:pt x="85980" y="3515"/>
                  </a:cubicBezTo>
                  <a:cubicBezTo>
                    <a:pt x="86785" y="4665"/>
                    <a:pt x="87245" y="5929"/>
                    <a:pt x="87360" y="7231"/>
                  </a:cubicBezTo>
                  <a:cubicBezTo>
                    <a:pt x="87591" y="7614"/>
                    <a:pt x="87821" y="8074"/>
                    <a:pt x="88051" y="8610"/>
                  </a:cubicBezTo>
                  <a:cubicBezTo>
                    <a:pt x="90659" y="15237"/>
                    <a:pt x="97255" y="30980"/>
                    <a:pt x="98904" y="35768"/>
                  </a:cubicBezTo>
                  <a:cubicBezTo>
                    <a:pt x="100860" y="42203"/>
                    <a:pt x="103046" y="48485"/>
                    <a:pt x="104695" y="54958"/>
                  </a:cubicBezTo>
                  <a:cubicBezTo>
                    <a:pt x="105807" y="59325"/>
                    <a:pt x="106689" y="63730"/>
                    <a:pt x="107456" y="68173"/>
                  </a:cubicBezTo>
                  <a:cubicBezTo>
                    <a:pt x="109374" y="79473"/>
                    <a:pt x="110371" y="90811"/>
                    <a:pt x="110601" y="102379"/>
                  </a:cubicBezTo>
                  <a:cubicBezTo>
                    <a:pt x="110793" y="104218"/>
                    <a:pt x="110026" y="105826"/>
                    <a:pt x="109105" y="107282"/>
                  </a:cubicBezTo>
                  <a:cubicBezTo>
                    <a:pt x="122413" y="115402"/>
                    <a:pt x="135567" y="123829"/>
                    <a:pt x="148070" y="133176"/>
                  </a:cubicBezTo>
                  <a:cubicBezTo>
                    <a:pt x="158578" y="141143"/>
                    <a:pt x="168703" y="149532"/>
                    <a:pt x="178635" y="158227"/>
                  </a:cubicBezTo>
                  <a:cubicBezTo>
                    <a:pt x="178252" y="157078"/>
                    <a:pt x="177562" y="156043"/>
                    <a:pt x="177753" y="154741"/>
                  </a:cubicBezTo>
                  <a:cubicBezTo>
                    <a:pt x="178827" y="143326"/>
                    <a:pt x="178674" y="131643"/>
                    <a:pt x="178252" y="119846"/>
                  </a:cubicBezTo>
                  <a:cubicBezTo>
                    <a:pt x="177945" y="111074"/>
                    <a:pt x="177216" y="102264"/>
                    <a:pt x="176641" y="93531"/>
                  </a:cubicBezTo>
                  <a:cubicBezTo>
                    <a:pt x="175989" y="84606"/>
                    <a:pt x="175606" y="75719"/>
                    <a:pt x="174762" y="67062"/>
                  </a:cubicBezTo>
                  <a:cubicBezTo>
                    <a:pt x="174340" y="61738"/>
                    <a:pt x="173765" y="56414"/>
                    <a:pt x="172806" y="51128"/>
                  </a:cubicBezTo>
                  <a:cubicBezTo>
                    <a:pt x="171886" y="46033"/>
                    <a:pt x="170735" y="41015"/>
                    <a:pt x="168933" y="36112"/>
                  </a:cubicBezTo>
                  <a:cubicBezTo>
                    <a:pt x="168856" y="35883"/>
                    <a:pt x="167974" y="31937"/>
                    <a:pt x="166785" y="29601"/>
                  </a:cubicBezTo>
                  <a:cubicBezTo>
                    <a:pt x="167744" y="30137"/>
                    <a:pt x="168664" y="30290"/>
                    <a:pt x="169431" y="30328"/>
                  </a:cubicBezTo>
                  <a:cubicBezTo>
                    <a:pt x="168511" y="30252"/>
                    <a:pt x="167590" y="29945"/>
                    <a:pt x="166747" y="29524"/>
                  </a:cubicBezTo>
                  <a:cubicBezTo>
                    <a:pt x="166133" y="28337"/>
                    <a:pt x="165443" y="27609"/>
                    <a:pt x="164752" y="27992"/>
                  </a:cubicBezTo>
                  <a:cubicBezTo>
                    <a:pt x="162183" y="25311"/>
                    <a:pt x="161876" y="21021"/>
                    <a:pt x="164254" y="17994"/>
                  </a:cubicBezTo>
                  <a:cubicBezTo>
                    <a:pt x="165826" y="15620"/>
                    <a:pt x="169815" y="12708"/>
                    <a:pt x="175376" y="16807"/>
                  </a:cubicBezTo>
                  <a:cubicBezTo>
                    <a:pt x="175797" y="17075"/>
                    <a:pt x="176526" y="17918"/>
                    <a:pt x="177523" y="19105"/>
                  </a:cubicBezTo>
                  <a:cubicBezTo>
                    <a:pt x="179594" y="21748"/>
                    <a:pt x="184273" y="28988"/>
                    <a:pt x="184503" y="29409"/>
                  </a:cubicBezTo>
                  <a:cubicBezTo>
                    <a:pt x="187303" y="35002"/>
                    <a:pt x="189450" y="40862"/>
                    <a:pt x="191176" y="46838"/>
                  </a:cubicBezTo>
                  <a:cubicBezTo>
                    <a:pt x="192864" y="52622"/>
                    <a:pt x="194052" y="58597"/>
                    <a:pt x="195050" y="64573"/>
                  </a:cubicBezTo>
                  <a:cubicBezTo>
                    <a:pt x="196392" y="73536"/>
                    <a:pt x="197772" y="82729"/>
                    <a:pt x="198424" y="92075"/>
                  </a:cubicBezTo>
                  <a:cubicBezTo>
                    <a:pt x="198846" y="98242"/>
                    <a:pt x="198961" y="104447"/>
                    <a:pt x="198846" y="110653"/>
                  </a:cubicBezTo>
                  <a:cubicBezTo>
                    <a:pt x="198578" y="126472"/>
                    <a:pt x="196814" y="142139"/>
                    <a:pt x="193707" y="157154"/>
                  </a:cubicBezTo>
                  <a:cubicBezTo>
                    <a:pt x="193017" y="161483"/>
                    <a:pt x="189028" y="164394"/>
                    <a:pt x="184771" y="163896"/>
                  </a:cubicBezTo>
                  <a:cubicBezTo>
                    <a:pt x="205404" y="182473"/>
                    <a:pt x="224963" y="202238"/>
                    <a:pt x="243985" y="222540"/>
                  </a:cubicBezTo>
                  <a:lnTo>
                    <a:pt x="252998" y="132256"/>
                  </a:lnTo>
                  <a:cubicBezTo>
                    <a:pt x="253343" y="127928"/>
                    <a:pt x="254187" y="120267"/>
                    <a:pt x="254493" y="112798"/>
                  </a:cubicBezTo>
                  <a:cubicBezTo>
                    <a:pt x="254647" y="108967"/>
                    <a:pt x="254762" y="105213"/>
                    <a:pt x="254417" y="102072"/>
                  </a:cubicBezTo>
                  <a:cubicBezTo>
                    <a:pt x="254263" y="100694"/>
                    <a:pt x="254685" y="98395"/>
                    <a:pt x="253956" y="98548"/>
                  </a:cubicBezTo>
                  <a:cubicBezTo>
                    <a:pt x="253956" y="98663"/>
                    <a:pt x="254225" y="98740"/>
                    <a:pt x="254302" y="98855"/>
                  </a:cubicBezTo>
                  <a:cubicBezTo>
                    <a:pt x="254148" y="98740"/>
                    <a:pt x="254033" y="98587"/>
                    <a:pt x="253918" y="98472"/>
                  </a:cubicBezTo>
                  <a:cubicBezTo>
                    <a:pt x="251272" y="95446"/>
                    <a:pt x="251387" y="90811"/>
                    <a:pt x="254302" y="87938"/>
                  </a:cubicBezTo>
                  <a:cubicBezTo>
                    <a:pt x="257293" y="84950"/>
                    <a:pt x="262202" y="84950"/>
                    <a:pt x="265193" y="87938"/>
                  </a:cubicBezTo>
                  <a:cubicBezTo>
                    <a:pt x="268031" y="90428"/>
                    <a:pt x="270294" y="96403"/>
                    <a:pt x="271368" y="103949"/>
                  </a:cubicBezTo>
                  <a:cubicBezTo>
                    <a:pt x="272787" y="113755"/>
                    <a:pt x="272595" y="126702"/>
                    <a:pt x="272710" y="132908"/>
                  </a:cubicBezTo>
                  <a:cubicBezTo>
                    <a:pt x="272710" y="141564"/>
                    <a:pt x="272557" y="150183"/>
                    <a:pt x="271981" y="158763"/>
                  </a:cubicBezTo>
                  <a:cubicBezTo>
                    <a:pt x="271598" y="164470"/>
                    <a:pt x="271061" y="170178"/>
                    <a:pt x="270332" y="175808"/>
                  </a:cubicBezTo>
                  <a:cubicBezTo>
                    <a:pt x="269258" y="184274"/>
                    <a:pt x="267839" y="192701"/>
                    <a:pt x="266267" y="201089"/>
                  </a:cubicBezTo>
                  <a:cubicBezTo>
                    <a:pt x="263966" y="213462"/>
                    <a:pt x="261205" y="225719"/>
                    <a:pt x="258597" y="238168"/>
                  </a:cubicBezTo>
                  <a:cubicBezTo>
                    <a:pt x="292269" y="274710"/>
                    <a:pt x="324944" y="311789"/>
                    <a:pt x="362259" y="343045"/>
                  </a:cubicBezTo>
                  <a:cubicBezTo>
                    <a:pt x="393784" y="369475"/>
                    <a:pt x="428338" y="392036"/>
                    <a:pt x="469373" y="406554"/>
                  </a:cubicBezTo>
                  <a:cubicBezTo>
                    <a:pt x="473745" y="408048"/>
                    <a:pt x="476123" y="412874"/>
                    <a:pt x="474627" y="417317"/>
                  </a:cubicBezTo>
                  <a:close/>
                  <a:moveTo>
                    <a:pt x="165788" y="28950"/>
                  </a:moveTo>
                  <a:cubicBezTo>
                    <a:pt x="166095" y="29218"/>
                    <a:pt x="166440" y="29409"/>
                    <a:pt x="166747" y="29601"/>
                  </a:cubicBezTo>
                  <a:lnTo>
                    <a:pt x="166708" y="29524"/>
                  </a:lnTo>
                  <a:cubicBezTo>
                    <a:pt x="166401" y="29333"/>
                    <a:pt x="166095" y="29141"/>
                    <a:pt x="165788" y="28950"/>
                  </a:cubicBezTo>
                  <a:close/>
                  <a:moveTo>
                    <a:pt x="164714" y="27992"/>
                  </a:moveTo>
                  <a:lnTo>
                    <a:pt x="164676" y="28030"/>
                  </a:lnTo>
                  <a:cubicBezTo>
                    <a:pt x="164331" y="28222"/>
                    <a:pt x="165021" y="28452"/>
                    <a:pt x="165328" y="28605"/>
                  </a:cubicBezTo>
                  <a:lnTo>
                    <a:pt x="164982" y="28260"/>
                  </a:lnTo>
                  <a:lnTo>
                    <a:pt x="164714" y="27992"/>
                  </a:lnTo>
                  <a:close/>
                  <a:moveTo>
                    <a:pt x="165328" y="28605"/>
                  </a:moveTo>
                  <a:lnTo>
                    <a:pt x="165596" y="28796"/>
                  </a:lnTo>
                  <a:lnTo>
                    <a:pt x="165788" y="28950"/>
                  </a:lnTo>
                  <a:lnTo>
                    <a:pt x="165481" y="28643"/>
                  </a:lnTo>
                  <a:cubicBezTo>
                    <a:pt x="165443" y="28643"/>
                    <a:pt x="165404" y="28605"/>
                    <a:pt x="165328" y="28605"/>
                  </a:cubicBezTo>
                  <a:close/>
                  <a:moveTo>
                    <a:pt x="253841" y="98472"/>
                  </a:moveTo>
                  <a:cubicBezTo>
                    <a:pt x="253803" y="98472"/>
                    <a:pt x="253918" y="98510"/>
                    <a:pt x="253918" y="98548"/>
                  </a:cubicBezTo>
                  <a:cubicBezTo>
                    <a:pt x="253918" y="98548"/>
                    <a:pt x="253918" y="98472"/>
                    <a:pt x="253880" y="98472"/>
                  </a:cubicBezTo>
                  <a:lnTo>
                    <a:pt x="253841" y="9847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4"/>
            <p:cNvSpPr/>
            <p:nvPr/>
          </p:nvSpPr>
          <p:spPr>
            <a:xfrm rot="10800000">
              <a:off x="4552336" y="3861583"/>
              <a:ext cx="143639" cy="76619"/>
            </a:xfrm>
            <a:custGeom>
              <a:avLst/>
              <a:gdLst/>
              <a:ahLst/>
              <a:cxnLst/>
              <a:rect l="l" t="t" r="r" b="b"/>
              <a:pathLst>
                <a:path w="287277" h="153238" extrusionOk="0">
                  <a:moveTo>
                    <a:pt x="139784" y="147621"/>
                  </a:moveTo>
                  <a:cubicBezTo>
                    <a:pt x="140053" y="148463"/>
                    <a:pt x="140475" y="149229"/>
                    <a:pt x="140973" y="149881"/>
                  </a:cubicBezTo>
                  <a:cubicBezTo>
                    <a:pt x="140168" y="150723"/>
                    <a:pt x="139861" y="148770"/>
                    <a:pt x="139669" y="147582"/>
                  </a:cubicBezTo>
                  <a:lnTo>
                    <a:pt x="139784" y="147621"/>
                  </a:lnTo>
                  <a:close/>
                  <a:moveTo>
                    <a:pt x="284865" y="2562"/>
                  </a:moveTo>
                  <a:cubicBezTo>
                    <a:pt x="281567" y="-809"/>
                    <a:pt x="276198" y="-847"/>
                    <a:pt x="272862" y="2409"/>
                  </a:cubicBezTo>
                  <a:cubicBezTo>
                    <a:pt x="259899" y="14053"/>
                    <a:pt x="246630" y="25200"/>
                    <a:pt x="233552" y="36691"/>
                  </a:cubicBezTo>
                  <a:cubicBezTo>
                    <a:pt x="224808" y="44390"/>
                    <a:pt x="216026" y="52090"/>
                    <a:pt x="207588" y="60095"/>
                  </a:cubicBezTo>
                  <a:cubicBezTo>
                    <a:pt x="193399" y="73617"/>
                    <a:pt x="180052" y="87866"/>
                    <a:pt x="166860" y="102345"/>
                  </a:cubicBezTo>
                  <a:cubicBezTo>
                    <a:pt x="162258" y="107631"/>
                    <a:pt x="157732" y="113032"/>
                    <a:pt x="153590" y="118777"/>
                  </a:cubicBezTo>
                  <a:cubicBezTo>
                    <a:pt x="150791" y="122685"/>
                    <a:pt x="148145" y="126668"/>
                    <a:pt x="145767" y="130843"/>
                  </a:cubicBezTo>
                  <a:cubicBezTo>
                    <a:pt x="145652" y="131073"/>
                    <a:pt x="145307" y="131648"/>
                    <a:pt x="145038" y="132107"/>
                  </a:cubicBezTo>
                  <a:cubicBezTo>
                    <a:pt x="144386" y="131609"/>
                    <a:pt x="143351" y="130843"/>
                    <a:pt x="143121" y="130652"/>
                  </a:cubicBezTo>
                  <a:lnTo>
                    <a:pt x="116582" y="105946"/>
                  </a:lnTo>
                  <a:cubicBezTo>
                    <a:pt x="108567" y="98514"/>
                    <a:pt x="100628" y="91007"/>
                    <a:pt x="92536" y="83652"/>
                  </a:cubicBezTo>
                  <a:cubicBezTo>
                    <a:pt x="87128" y="78749"/>
                    <a:pt x="81721" y="73885"/>
                    <a:pt x="76237" y="69097"/>
                  </a:cubicBezTo>
                  <a:cubicBezTo>
                    <a:pt x="68030" y="61934"/>
                    <a:pt x="59708" y="54924"/>
                    <a:pt x="51424" y="47838"/>
                  </a:cubicBezTo>
                  <a:cubicBezTo>
                    <a:pt x="38998" y="37266"/>
                    <a:pt x="26573" y="26770"/>
                    <a:pt x="14415" y="15815"/>
                  </a:cubicBezTo>
                  <a:cubicBezTo>
                    <a:pt x="11117" y="12521"/>
                    <a:pt x="5710" y="12560"/>
                    <a:pt x="2450" y="15892"/>
                  </a:cubicBezTo>
                  <a:cubicBezTo>
                    <a:pt x="-848" y="19225"/>
                    <a:pt x="-810" y="24587"/>
                    <a:pt x="2527" y="27881"/>
                  </a:cubicBezTo>
                  <a:cubicBezTo>
                    <a:pt x="18212" y="44697"/>
                    <a:pt x="34166" y="61168"/>
                    <a:pt x="50925" y="76911"/>
                  </a:cubicBezTo>
                  <a:cubicBezTo>
                    <a:pt x="57598" y="83193"/>
                    <a:pt x="64425" y="89321"/>
                    <a:pt x="71366" y="95297"/>
                  </a:cubicBezTo>
                  <a:cubicBezTo>
                    <a:pt x="81721" y="104222"/>
                    <a:pt x="92459" y="112764"/>
                    <a:pt x="103044" y="121459"/>
                  </a:cubicBezTo>
                  <a:lnTo>
                    <a:pt x="131884" y="143982"/>
                  </a:lnTo>
                  <a:cubicBezTo>
                    <a:pt x="132574" y="144556"/>
                    <a:pt x="137215" y="146012"/>
                    <a:pt x="139669" y="147582"/>
                  </a:cubicBezTo>
                  <a:cubicBezTo>
                    <a:pt x="139631" y="147238"/>
                    <a:pt x="139592" y="146969"/>
                    <a:pt x="139554" y="146816"/>
                  </a:cubicBezTo>
                  <a:cubicBezTo>
                    <a:pt x="139631" y="147084"/>
                    <a:pt x="139708" y="147352"/>
                    <a:pt x="139784" y="147621"/>
                  </a:cubicBezTo>
                  <a:cubicBezTo>
                    <a:pt x="140973" y="148387"/>
                    <a:pt x="141625" y="149153"/>
                    <a:pt x="141011" y="149842"/>
                  </a:cubicBezTo>
                  <a:lnTo>
                    <a:pt x="140973" y="149881"/>
                  </a:lnTo>
                  <a:cubicBezTo>
                    <a:pt x="142277" y="151643"/>
                    <a:pt x="144310" y="152485"/>
                    <a:pt x="146457" y="152792"/>
                  </a:cubicBezTo>
                  <a:cubicBezTo>
                    <a:pt x="149218" y="153596"/>
                    <a:pt x="152133" y="153443"/>
                    <a:pt x="154319" y="151260"/>
                  </a:cubicBezTo>
                  <a:cubicBezTo>
                    <a:pt x="155815" y="149804"/>
                    <a:pt x="156582" y="147927"/>
                    <a:pt x="156697" y="146012"/>
                  </a:cubicBezTo>
                  <a:cubicBezTo>
                    <a:pt x="156582" y="145974"/>
                    <a:pt x="156467" y="145935"/>
                    <a:pt x="156352" y="145897"/>
                  </a:cubicBezTo>
                  <a:cubicBezTo>
                    <a:pt x="155585" y="145591"/>
                    <a:pt x="155853" y="144824"/>
                    <a:pt x="156543" y="143943"/>
                  </a:cubicBezTo>
                  <a:cubicBezTo>
                    <a:pt x="156428" y="143292"/>
                    <a:pt x="156198" y="142679"/>
                    <a:pt x="155930" y="142105"/>
                  </a:cubicBezTo>
                  <a:lnTo>
                    <a:pt x="156237" y="142564"/>
                  </a:lnTo>
                  <a:cubicBezTo>
                    <a:pt x="156313" y="142756"/>
                    <a:pt x="156428" y="142948"/>
                    <a:pt x="156543" y="143177"/>
                  </a:cubicBezTo>
                  <a:lnTo>
                    <a:pt x="156774" y="143637"/>
                  </a:lnTo>
                  <a:cubicBezTo>
                    <a:pt x="158039" y="142181"/>
                    <a:pt x="160149" y="140496"/>
                    <a:pt x="160417" y="140075"/>
                  </a:cubicBezTo>
                  <a:cubicBezTo>
                    <a:pt x="163408" y="135785"/>
                    <a:pt x="166783" y="131763"/>
                    <a:pt x="170273" y="127856"/>
                  </a:cubicBezTo>
                  <a:cubicBezTo>
                    <a:pt x="173878" y="123834"/>
                    <a:pt x="177713" y="120042"/>
                    <a:pt x="181548" y="116288"/>
                  </a:cubicBezTo>
                  <a:cubicBezTo>
                    <a:pt x="191788" y="106175"/>
                    <a:pt x="202449" y="96523"/>
                    <a:pt x="212919" y="86640"/>
                  </a:cubicBezTo>
                  <a:cubicBezTo>
                    <a:pt x="219937" y="80052"/>
                    <a:pt x="226917" y="73387"/>
                    <a:pt x="233782" y="66645"/>
                  </a:cubicBezTo>
                  <a:cubicBezTo>
                    <a:pt x="251155" y="49638"/>
                    <a:pt x="268029" y="32171"/>
                    <a:pt x="284712" y="14513"/>
                  </a:cubicBezTo>
                  <a:cubicBezTo>
                    <a:pt x="288087" y="11257"/>
                    <a:pt x="288125" y="5895"/>
                    <a:pt x="284865" y="2562"/>
                  </a:cubicBezTo>
                  <a:close/>
                  <a:moveTo>
                    <a:pt x="156697" y="146012"/>
                  </a:moveTo>
                  <a:cubicBezTo>
                    <a:pt x="157732" y="146242"/>
                    <a:pt x="157464" y="145054"/>
                    <a:pt x="156774" y="143637"/>
                  </a:cubicBezTo>
                  <a:lnTo>
                    <a:pt x="156543" y="143943"/>
                  </a:lnTo>
                  <a:cubicBezTo>
                    <a:pt x="156697" y="144633"/>
                    <a:pt x="156735" y="145322"/>
                    <a:pt x="156697" y="14601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4"/>
            <p:cNvSpPr/>
            <p:nvPr/>
          </p:nvSpPr>
          <p:spPr>
            <a:xfrm rot="10800000">
              <a:off x="4416831" y="3847328"/>
              <a:ext cx="89104" cy="193954"/>
            </a:xfrm>
            <a:custGeom>
              <a:avLst/>
              <a:gdLst/>
              <a:ahLst/>
              <a:cxnLst/>
              <a:rect l="l" t="t" r="r" b="b"/>
              <a:pathLst>
                <a:path w="178209" h="387907" extrusionOk="0">
                  <a:moveTo>
                    <a:pt x="21718" y="387908"/>
                  </a:moveTo>
                  <a:cubicBezTo>
                    <a:pt x="21718" y="387908"/>
                    <a:pt x="-8847" y="321680"/>
                    <a:pt x="2543" y="237563"/>
                  </a:cubicBezTo>
                  <a:cubicBezTo>
                    <a:pt x="16426" y="134946"/>
                    <a:pt x="117787" y="0"/>
                    <a:pt x="117787" y="0"/>
                  </a:cubicBezTo>
                  <a:cubicBezTo>
                    <a:pt x="117787" y="0"/>
                    <a:pt x="162926" y="66343"/>
                    <a:pt x="177346" y="189338"/>
                  </a:cubicBezTo>
                  <a:cubicBezTo>
                    <a:pt x="191728" y="312372"/>
                    <a:pt x="21718" y="387908"/>
                    <a:pt x="21718" y="387908"/>
                  </a:cubicBezTo>
                  <a:lnTo>
                    <a:pt x="21718" y="387908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4"/>
            <p:cNvSpPr/>
            <p:nvPr/>
          </p:nvSpPr>
          <p:spPr>
            <a:xfrm rot="10800000">
              <a:off x="4153063" y="3879116"/>
              <a:ext cx="227082" cy="162251"/>
            </a:xfrm>
            <a:custGeom>
              <a:avLst/>
              <a:gdLst/>
              <a:ahLst/>
              <a:cxnLst/>
              <a:rect l="l" t="t" r="r" b="b"/>
              <a:pathLst>
                <a:path w="454164" h="324502" extrusionOk="0">
                  <a:moveTo>
                    <a:pt x="23523" y="309019"/>
                  </a:moveTo>
                  <a:cubicBezTo>
                    <a:pt x="-55557" y="171621"/>
                    <a:pt x="82123" y="41195"/>
                    <a:pt x="179802" y="6414"/>
                  </a:cubicBezTo>
                  <a:cubicBezTo>
                    <a:pt x="248910" y="-18215"/>
                    <a:pt x="454164" y="36024"/>
                    <a:pt x="454164" y="36024"/>
                  </a:cubicBezTo>
                  <a:cubicBezTo>
                    <a:pt x="454164" y="36024"/>
                    <a:pt x="448450" y="39509"/>
                    <a:pt x="400243" y="69080"/>
                  </a:cubicBezTo>
                  <a:cubicBezTo>
                    <a:pt x="351997" y="98613"/>
                    <a:pt x="184558" y="258572"/>
                    <a:pt x="145862" y="303043"/>
                  </a:cubicBezTo>
                  <a:cubicBezTo>
                    <a:pt x="107204" y="347553"/>
                    <a:pt x="23523" y="309019"/>
                    <a:pt x="23523" y="309019"/>
                  </a:cubicBezTo>
                  <a:lnTo>
                    <a:pt x="23523" y="309019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4"/>
            <p:cNvSpPr/>
            <p:nvPr/>
          </p:nvSpPr>
          <p:spPr>
            <a:xfrm rot="10800000">
              <a:off x="4098605" y="3781453"/>
              <a:ext cx="213768" cy="95796"/>
            </a:xfrm>
            <a:custGeom>
              <a:avLst/>
              <a:gdLst/>
              <a:ahLst/>
              <a:cxnLst/>
              <a:rect l="l" t="t" r="r" b="b"/>
              <a:pathLst>
                <a:path w="427535" h="191593" extrusionOk="0">
                  <a:moveTo>
                    <a:pt x="427535" y="97765"/>
                  </a:moveTo>
                  <a:cubicBezTo>
                    <a:pt x="427535" y="97765"/>
                    <a:pt x="181093" y="210801"/>
                    <a:pt x="115896" y="188738"/>
                  </a:cubicBezTo>
                  <a:cubicBezTo>
                    <a:pt x="37661" y="162308"/>
                    <a:pt x="0" y="126800"/>
                    <a:pt x="0" y="126800"/>
                  </a:cubicBezTo>
                  <a:cubicBezTo>
                    <a:pt x="0" y="126800"/>
                    <a:pt x="97871" y="4915"/>
                    <a:pt x="167823" y="165"/>
                  </a:cubicBezTo>
                  <a:cubicBezTo>
                    <a:pt x="239079" y="-4661"/>
                    <a:pt x="427535" y="97765"/>
                    <a:pt x="427535" y="97765"/>
                  </a:cubicBezTo>
                  <a:lnTo>
                    <a:pt x="427535" y="9776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4"/>
            <p:cNvSpPr/>
            <p:nvPr/>
          </p:nvSpPr>
          <p:spPr>
            <a:xfrm rot="10800000">
              <a:off x="4453484" y="3807010"/>
              <a:ext cx="76699" cy="164942"/>
            </a:xfrm>
            <a:custGeom>
              <a:avLst/>
              <a:gdLst/>
              <a:ahLst/>
              <a:cxnLst/>
              <a:rect l="l" t="t" r="r" b="b"/>
              <a:pathLst>
                <a:path w="153397" h="329884" extrusionOk="0">
                  <a:moveTo>
                    <a:pt x="8622" y="313446"/>
                  </a:moveTo>
                  <a:cubicBezTo>
                    <a:pt x="8622" y="313484"/>
                    <a:pt x="8622" y="313561"/>
                    <a:pt x="8622" y="313637"/>
                  </a:cubicBezTo>
                  <a:cubicBezTo>
                    <a:pt x="8699" y="313982"/>
                    <a:pt x="9006" y="313867"/>
                    <a:pt x="9351" y="313522"/>
                  </a:cubicBezTo>
                  <a:cubicBezTo>
                    <a:pt x="9121" y="313484"/>
                    <a:pt x="8852" y="313484"/>
                    <a:pt x="8622" y="313446"/>
                  </a:cubicBezTo>
                  <a:cubicBezTo>
                    <a:pt x="8699" y="313254"/>
                    <a:pt x="9044" y="313292"/>
                    <a:pt x="9466" y="313446"/>
                  </a:cubicBezTo>
                  <a:lnTo>
                    <a:pt x="9351" y="313522"/>
                  </a:lnTo>
                  <a:cubicBezTo>
                    <a:pt x="9773" y="313599"/>
                    <a:pt x="10233" y="313714"/>
                    <a:pt x="10655" y="313829"/>
                  </a:cubicBezTo>
                  <a:cubicBezTo>
                    <a:pt x="10386" y="313752"/>
                    <a:pt x="9888" y="313561"/>
                    <a:pt x="9466" y="313446"/>
                  </a:cubicBezTo>
                  <a:cubicBezTo>
                    <a:pt x="10041" y="312871"/>
                    <a:pt x="10808" y="311875"/>
                    <a:pt x="11383" y="311301"/>
                  </a:cubicBezTo>
                  <a:cubicBezTo>
                    <a:pt x="14567" y="308389"/>
                    <a:pt x="17405" y="304597"/>
                    <a:pt x="18593" y="303218"/>
                  </a:cubicBezTo>
                  <a:cubicBezTo>
                    <a:pt x="24231" y="296668"/>
                    <a:pt x="29408" y="289735"/>
                    <a:pt x="34317" y="282534"/>
                  </a:cubicBezTo>
                  <a:cubicBezTo>
                    <a:pt x="41834" y="271579"/>
                    <a:pt x="48660" y="260088"/>
                    <a:pt x="55295" y="248750"/>
                  </a:cubicBezTo>
                  <a:cubicBezTo>
                    <a:pt x="68411" y="226686"/>
                    <a:pt x="79034" y="203627"/>
                    <a:pt x="88392" y="180108"/>
                  </a:cubicBezTo>
                  <a:cubicBezTo>
                    <a:pt x="94682" y="164289"/>
                    <a:pt x="100357" y="148239"/>
                    <a:pt x="105535" y="131998"/>
                  </a:cubicBezTo>
                  <a:cubicBezTo>
                    <a:pt x="118574" y="91166"/>
                    <a:pt x="128507" y="49184"/>
                    <a:pt x="136561" y="7049"/>
                  </a:cubicBezTo>
                  <a:cubicBezTo>
                    <a:pt x="137328" y="2453"/>
                    <a:pt x="141700" y="-650"/>
                    <a:pt x="146340" y="116"/>
                  </a:cubicBezTo>
                  <a:cubicBezTo>
                    <a:pt x="150942" y="882"/>
                    <a:pt x="154049" y="5287"/>
                    <a:pt x="153282" y="9884"/>
                  </a:cubicBezTo>
                  <a:cubicBezTo>
                    <a:pt x="148795" y="40987"/>
                    <a:pt x="143617" y="72167"/>
                    <a:pt x="136446" y="102810"/>
                  </a:cubicBezTo>
                  <a:cubicBezTo>
                    <a:pt x="131613" y="123456"/>
                    <a:pt x="125937" y="143872"/>
                    <a:pt x="118996" y="163829"/>
                  </a:cubicBezTo>
                  <a:cubicBezTo>
                    <a:pt x="113167" y="180530"/>
                    <a:pt x="106417" y="196924"/>
                    <a:pt x="98747" y="212935"/>
                  </a:cubicBezTo>
                  <a:cubicBezTo>
                    <a:pt x="91076" y="228870"/>
                    <a:pt x="82409" y="244383"/>
                    <a:pt x="72783" y="259475"/>
                  </a:cubicBezTo>
                  <a:cubicBezTo>
                    <a:pt x="65381" y="270890"/>
                    <a:pt x="57788" y="282457"/>
                    <a:pt x="49504" y="293451"/>
                  </a:cubicBezTo>
                  <a:cubicBezTo>
                    <a:pt x="43867" y="300920"/>
                    <a:pt x="37884" y="308121"/>
                    <a:pt x="31479" y="314863"/>
                  </a:cubicBezTo>
                  <a:cubicBezTo>
                    <a:pt x="29178" y="317276"/>
                    <a:pt x="21968" y="325435"/>
                    <a:pt x="16024" y="328231"/>
                  </a:cubicBezTo>
                  <a:cubicBezTo>
                    <a:pt x="12227" y="330031"/>
                    <a:pt x="8622" y="330338"/>
                    <a:pt x="5592" y="329265"/>
                  </a:cubicBezTo>
                  <a:cubicBezTo>
                    <a:pt x="1336" y="327886"/>
                    <a:pt x="-1004" y="323290"/>
                    <a:pt x="415" y="319038"/>
                  </a:cubicBezTo>
                  <a:cubicBezTo>
                    <a:pt x="1566" y="315437"/>
                    <a:pt x="5017" y="313216"/>
                    <a:pt x="8622" y="313446"/>
                  </a:cubicBezTo>
                  <a:lnTo>
                    <a:pt x="8622" y="31344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4"/>
            <p:cNvSpPr/>
            <p:nvPr/>
          </p:nvSpPr>
          <p:spPr>
            <a:xfrm rot="10800000">
              <a:off x="4216095" y="3828853"/>
              <a:ext cx="237537" cy="178738"/>
            </a:xfrm>
            <a:custGeom>
              <a:avLst/>
              <a:gdLst/>
              <a:ahLst/>
              <a:cxnLst/>
              <a:rect l="l" t="t" r="r" b="b"/>
              <a:pathLst>
                <a:path w="475074" h="357476" extrusionOk="0">
                  <a:moveTo>
                    <a:pt x="464838" y="16236"/>
                  </a:moveTo>
                  <a:cubicBezTo>
                    <a:pt x="464991" y="13976"/>
                    <a:pt x="459085" y="17424"/>
                    <a:pt x="455403" y="18803"/>
                  </a:cubicBezTo>
                  <a:cubicBezTo>
                    <a:pt x="447311" y="21790"/>
                    <a:pt x="438529" y="26119"/>
                    <a:pt x="434962" y="27459"/>
                  </a:cubicBezTo>
                  <a:cubicBezTo>
                    <a:pt x="417551" y="33780"/>
                    <a:pt x="401060" y="42130"/>
                    <a:pt x="385298" y="51706"/>
                  </a:cubicBezTo>
                  <a:cubicBezTo>
                    <a:pt x="369382" y="61397"/>
                    <a:pt x="354234" y="72314"/>
                    <a:pt x="339622" y="83882"/>
                  </a:cubicBezTo>
                  <a:cubicBezTo>
                    <a:pt x="300773" y="114295"/>
                    <a:pt x="267446" y="151068"/>
                    <a:pt x="234004" y="187457"/>
                  </a:cubicBezTo>
                  <a:cubicBezTo>
                    <a:pt x="199488" y="224957"/>
                    <a:pt x="164973" y="262265"/>
                    <a:pt x="126008" y="293483"/>
                  </a:cubicBezTo>
                  <a:cubicBezTo>
                    <a:pt x="92183" y="320603"/>
                    <a:pt x="54867" y="343011"/>
                    <a:pt x="11186" y="357030"/>
                  </a:cubicBezTo>
                  <a:cubicBezTo>
                    <a:pt x="6737" y="358524"/>
                    <a:pt x="1943" y="356149"/>
                    <a:pt x="447" y="351744"/>
                  </a:cubicBezTo>
                  <a:cubicBezTo>
                    <a:pt x="-1048" y="347301"/>
                    <a:pt x="1329" y="342474"/>
                    <a:pt x="5740" y="340980"/>
                  </a:cubicBezTo>
                  <a:cubicBezTo>
                    <a:pt x="46775" y="326463"/>
                    <a:pt x="81329" y="303902"/>
                    <a:pt x="112854" y="277472"/>
                  </a:cubicBezTo>
                  <a:cubicBezTo>
                    <a:pt x="150361" y="246024"/>
                    <a:pt x="183227" y="208677"/>
                    <a:pt x="217091" y="171943"/>
                  </a:cubicBezTo>
                  <a:cubicBezTo>
                    <a:pt x="251377" y="134673"/>
                    <a:pt x="286736" y="98131"/>
                    <a:pt x="327043" y="67602"/>
                  </a:cubicBezTo>
                  <a:cubicBezTo>
                    <a:pt x="342613" y="55958"/>
                    <a:pt x="358721" y="44926"/>
                    <a:pt x="375633" y="35312"/>
                  </a:cubicBezTo>
                  <a:cubicBezTo>
                    <a:pt x="392700" y="25583"/>
                    <a:pt x="410495" y="17271"/>
                    <a:pt x="429210" y="11027"/>
                  </a:cubicBezTo>
                  <a:cubicBezTo>
                    <a:pt x="434080" y="9418"/>
                    <a:pt x="448155" y="2868"/>
                    <a:pt x="457781" y="800"/>
                  </a:cubicBezTo>
                  <a:cubicBezTo>
                    <a:pt x="462690" y="-273"/>
                    <a:pt x="466832" y="-235"/>
                    <a:pt x="469517" y="723"/>
                  </a:cubicBezTo>
                  <a:cubicBezTo>
                    <a:pt x="473773" y="2140"/>
                    <a:pt x="476074" y="6737"/>
                    <a:pt x="474655" y="10989"/>
                  </a:cubicBezTo>
                  <a:cubicBezTo>
                    <a:pt x="473275" y="15087"/>
                    <a:pt x="468941" y="17385"/>
                    <a:pt x="464838" y="16236"/>
                  </a:cubicBezTo>
                  <a:lnTo>
                    <a:pt x="464838" y="16236"/>
                  </a:lnTo>
                  <a:close/>
                  <a:moveTo>
                    <a:pt x="464838" y="16236"/>
                  </a:moveTo>
                  <a:lnTo>
                    <a:pt x="464838" y="16236"/>
                  </a:lnTo>
                  <a:cubicBezTo>
                    <a:pt x="464799" y="16428"/>
                    <a:pt x="464531" y="16160"/>
                    <a:pt x="464377" y="16121"/>
                  </a:cubicBezTo>
                  <a:cubicBezTo>
                    <a:pt x="464531" y="16160"/>
                    <a:pt x="464684" y="16198"/>
                    <a:pt x="464838" y="16236"/>
                  </a:cubicBezTo>
                  <a:lnTo>
                    <a:pt x="464838" y="1623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4"/>
            <p:cNvSpPr/>
            <p:nvPr/>
          </p:nvSpPr>
          <p:spPr>
            <a:xfrm rot="10800000">
              <a:off x="4154772" y="3810086"/>
              <a:ext cx="205186" cy="30911"/>
            </a:xfrm>
            <a:custGeom>
              <a:avLst/>
              <a:gdLst/>
              <a:ahLst/>
              <a:cxnLst/>
              <a:rect l="l" t="t" r="r" b="b"/>
              <a:pathLst>
                <a:path w="410371" h="61821" extrusionOk="0">
                  <a:moveTo>
                    <a:pt x="401440" y="21046"/>
                  </a:moveTo>
                  <a:cubicBezTo>
                    <a:pt x="401479" y="20969"/>
                    <a:pt x="401479" y="20893"/>
                    <a:pt x="401479" y="20778"/>
                  </a:cubicBezTo>
                  <a:cubicBezTo>
                    <a:pt x="401479" y="20050"/>
                    <a:pt x="400443" y="20050"/>
                    <a:pt x="399216" y="20280"/>
                  </a:cubicBezTo>
                  <a:lnTo>
                    <a:pt x="399370" y="20318"/>
                  </a:lnTo>
                  <a:cubicBezTo>
                    <a:pt x="399485" y="20357"/>
                    <a:pt x="399945" y="20663"/>
                    <a:pt x="400405" y="20893"/>
                  </a:cubicBezTo>
                  <a:cubicBezTo>
                    <a:pt x="400750" y="20969"/>
                    <a:pt x="401095" y="21008"/>
                    <a:pt x="401440" y="21046"/>
                  </a:cubicBezTo>
                  <a:cubicBezTo>
                    <a:pt x="401325" y="21314"/>
                    <a:pt x="400865" y="21161"/>
                    <a:pt x="400405" y="20893"/>
                  </a:cubicBezTo>
                  <a:cubicBezTo>
                    <a:pt x="399791" y="20778"/>
                    <a:pt x="399216" y="20625"/>
                    <a:pt x="398641" y="20395"/>
                  </a:cubicBezTo>
                  <a:cubicBezTo>
                    <a:pt x="397375" y="20663"/>
                    <a:pt x="395995" y="21046"/>
                    <a:pt x="395343" y="21008"/>
                  </a:cubicBezTo>
                  <a:lnTo>
                    <a:pt x="384758" y="20165"/>
                  </a:lnTo>
                  <a:lnTo>
                    <a:pt x="357529" y="18633"/>
                  </a:lnTo>
                  <a:cubicBezTo>
                    <a:pt x="343953" y="18403"/>
                    <a:pt x="330606" y="19399"/>
                    <a:pt x="317414" y="21276"/>
                  </a:cubicBezTo>
                  <a:cubicBezTo>
                    <a:pt x="304144" y="23191"/>
                    <a:pt x="291028" y="26064"/>
                    <a:pt x="277989" y="29741"/>
                  </a:cubicBezTo>
                  <a:cubicBezTo>
                    <a:pt x="251757" y="36981"/>
                    <a:pt x="225218" y="44948"/>
                    <a:pt x="198373" y="50923"/>
                  </a:cubicBezTo>
                  <a:cubicBezTo>
                    <a:pt x="170798" y="57014"/>
                    <a:pt x="142956" y="61189"/>
                    <a:pt x="115266" y="61764"/>
                  </a:cubicBezTo>
                  <a:cubicBezTo>
                    <a:pt x="77951" y="62491"/>
                    <a:pt x="40943" y="56478"/>
                    <a:pt x="4970" y="39279"/>
                  </a:cubicBezTo>
                  <a:cubicBezTo>
                    <a:pt x="713" y="37325"/>
                    <a:pt x="-1166" y="32308"/>
                    <a:pt x="751" y="28056"/>
                  </a:cubicBezTo>
                  <a:cubicBezTo>
                    <a:pt x="2707" y="23804"/>
                    <a:pt x="7731" y="21889"/>
                    <a:pt x="11988" y="23842"/>
                  </a:cubicBezTo>
                  <a:cubicBezTo>
                    <a:pt x="45775" y="38360"/>
                    <a:pt x="80137" y="42075"/>
                    <a:pt x="114538" y="40351"/>
                  </a:cubicBezTo>
                  <a:cubicBezTo>
                    <a:pt x="140808" y="39049"/>
                    <a:pt x="167117" y="34299"/>
                    <a:pt x="193387" y="28477"/>
                  </a:cubicBezTo>
                  <a:cubicBezTo>
                    <a:pt x="219926" y="22617"/>
                    <a:pt x="246426" y="15798"/>
                    <a:pt x="272505" y="9172"/>
                  </a:cubicBezTo>
                  <a:cubicBezTo>
                    <a:pt x="286580" y="5686"/>
                    <a:pt x="300693" y="3043"/>
                    <a:pt x="314921" y="1549"/>
                  </a:cubicBezTo>
                  <a:cubicBezTo>
                    <a:pt x="329226" y="17"/>
                    <a:pt x="343607" y="-404"/>
                    <a:pt x="358181" y="400"/>
                  </a:cubicBezTo>
                  <a:lnTo>
                    <a:pt x="386637" y="3273"/>
                  </a:lnTo>
                  <a:lnTo>
                    <a:pt x="396877" y="4537"/>
                  </a:lnTo>
                  <a:cubicBezTo>
                    <a:pt x="398296" y="4728"/>
                    <a:pt x="401901" y="4460"/>
                    <a:pt x="402821" y="4575"/>
                  </a:cubicBezTo>
                  <a:cubicBezTo>
                    <a:pt x="408267" y="5226"/>
                    <a:pt x="409763" y="9248"/>
                    <a:pt x="410108" y="10704"/>
                  </a:cubicBezTo>
                  <a:cubicBezTo>
                    <a:pt x="410529" y="12543"/>
                    <a:pt x="410568" y="14611"/>
                    <a:pt x="409302" y="16756"/>
                  </a:cubicBezTo>
                  <a:cubicBezTo>
                    <a:pt x="408880" y="17407"/>
                    <a:pt x="407960" y="19437"/>
                    <a:pt x="404623" y="20548"/>
                  </a:cubicBezTo>
                  <a:cubicBezTo>
                    <a:pt x="403588" y="20931"/>
                    <a:pt x="402514" y="21084"/>
                    <a:pt x="401440" y="21046"/>
                  </a:cubicBezTo>
                  <a:lnTo>
                    <a:pt x="401440" y="2104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4"/>
            <p:cNvSpPr/>
            <p:nvPr/>
          </p:nvSpPr>
          <p:spPr>
            <a:xfrm rot="10800000">
              <a:off x="4377480" y="4027741"/>
              <a:ext cx="82547" cy="83870"/>
            </a:xfrm>
            <a:custGeom>
              <a:avLst/>
              <a:gdLst/>
              <a:ahLst/>
              <a:cxnLst/>
              <a:rect l="l" t="t" r="r" b="b"/>
              <a:pathLst>
                <a:path w="165094" h="167740" extrusionOk="0">
                  <a:moveTo>
                    <a:pt x="164035" y="122962"/>
                  </a:moveTo>
                  <a:cubicBezTo>
                    <a:pt x="165837" y="126065"/>
                    <a:pt x="133163" y="158700"/>
                    <a:pt x="115329" y="164790"/>
                  </a:cubicBezTo>
                  <a:cubicBezTo>
                    <a:pt x="109232" y="166859"/>
                    <a:pt x="93623" y="170957"/>
                    <a:pt x="89558" y="163220"/>
                  </a:cubicBezTo>
                  <a:cubicBezTo>
                    <a:pt x="85953" y="156287"/>
                    <a:pt x="100104" y="148894"/>
                    <a:pt x="104668" y="146251"/>
                  </a:cubicBezTo>
                  <a:cubicBezTo>
                    <a:pt x="123230" y="135449"/>
                    <a:pt x="162271" y="119898"/>
                    <a:pt x="164035" y="122962"/>
                  </a:cubicBezTo>
                  <a:close/>
                  <a:moveTo>
                    <a:pt x="120852" y="99673"/>
                  </a:moveTo>
                  <a:cubicBezTo>
                    <a:pt x="122041" y="97911"/>
                    <a:pt x="69654" y="105151"/>
                    <a:pt x="49519" y="119591"/>
                  </a:cubicBezTo>
                  <a:cubicBezTo>
                    <a:pt x="22981" y="138629"/>
                    <a:pt x="58800" y="141808"/>
                    <a:pt x="72798" y="136713"/>
                  </a:cubicBezTo>
                  <a:cubicBezTo>
                    <a:pt x="87410" y="131389"/>
                    <a:pt x="100603" y="121507"/>
                    <a:pt x="112070" y="110130"/>
                  </a:cubicBezTo>
                  <a:cubicBezTo>
                    <a:pt x="115291" y="106951"/>
                    <a:pt x="118282" y="103580"/>
                    <a:pt x="120852" y="99673"/>
                  </a:cubicBezTo>
                  <a:close/>
                  <a:moveTo>
                    <a:pt x="138225" y="48192"/>
                  </a:moveTo>
                  <a:cubicBezTo>
                    <a:pt x="135579" y="42331"/>
                    <a:pt x="130977" y="26665"/>
                    <a:pt x="122616" y="26282"/>
                  </a:cubicBezTo>
                  <a:cubicBezTo>
                    <a:pt x="109040" y="25669"/>
                    <a:pt x="111341" y="53899"/>
                    <a:pt x="113105" y="60794"/>
                  </a:cubicBezTo>
                  <a:cubicBezTo>
                    <a:pt x="119625" y="86496"/>
                    <a:pt x="160353" y="114727"/>
                    <a:pt x="164534" y="112620"/>
                  </a:cubicBezTo>
                  <a:cubicBezTo>
                    <a:pt x="168714" y="110513"/>
                    <a:pt x="148503" y="71136"/>
                    <a:pt x="138225" y="48192"/>
                  </a:cubicBezTo>
                  <a:close/>
                  <a:moveTo>
                    <a:pt x="106164" y="93506"/>
                  </a:moveTo>
                  <a:cubicBezTo>
                    <a:pt x="106624" y="93813"/>
                    <a:pt x="111609" y="97222"/>
                    <a:pt x="111264" y="95536"/>
                  </a:cubicBezTo>
                  <a:cubicBezTo>
                    <a:pt x="109155" y="85692"/>
                    <a:pt x="101907" y="54129"/>
                    <a:pt x="93661" y="34479"/>
                  </a:cubicBezTo>
                  <a:cubicBezTo>
                    <a:pt x="91859" y="30266"/>
                    <a:pt x="85953" y="18085"/>
                    <a:pt x="79088" y="21379"/>
                  </a:cubicBezTo>
                  <a:cubicBezTo>
                    <a:pt x="74026" y="23830"/>
                    <a:pt x="73949" y="32219"/>
                    <a:pt x="73987" y="36854"/>
                  </a:cubicBezTo>
                  <a:cubicBezTo>
                    <a:pt x="74179" y="53172"/>
                    <a:pt x="82118" y="69374"/>
                    <a:pt x="93393" y="82053"/>
                  </a:cubicBezTo>
                  <a:cubicBezTo>
                    <a:pt x="97189" y="86305"/>
                    <a:pt x="101331" y="90289"/>
                    <a:pt x="106164" y="93506"/>
                  </a:cubicBezTo>
                  <a:close/>
                  <a:moveTo>
                    <a:pt x="8" y="105380"/>
                  </a:moveTo>
                  <a:cubicBezTo>
                    <a:pt x="85" y="108253"/>
                    <a:pt x="18455" y="115033"/>
                    <a:pt x="36097" y="110015"/>
                  </a:cubicBezTo>
                  <a:cubicBezTo>
                    <a:pt x="57842" y="103887"/>
                    <a:pt x="79740" y="85309"/>
                    <a:pt x="79740" y="85309"/>
                  </a:cubicBezTo>
                  <a:cubicBezTo>
                    <a:pt x="79740" y="85309"/>
                    <a:pt x="-950" y="80521"/>
                    <a:pt x="8" y="105380"/>
                  </a:cubicBezTo>
                  <a:close/>
                  <a:moveTo>
                    <a:pt x="70191" y="76844"/>
                  </a:moveTo>
                  <a:cubicBezTo>
                    <a:pt x="75061" y="77150"/>
                    <a:pt x="69155" y="39076"/>
                    <a:pt x="66471" y="29308"/>
                  </a:cubicBezTo>
                  <a:cubicBezTo>
                    <a:pt x="64054" y="20575"/>
                    <a:pt x="60219" y="6900"/>
                    <a:pt x="50977" y="1844"/>
                  </a:cubicBezTo>
                  <a:cubicBezTo>
                    <a:pt x="34217" y="-7311"/>
                    <a:pt x="34831" y="20230"/>
                    <a:pt x="37209" y="27431"/>
                  </a:cubicBezTo>
                  <a:cubicBezTo>
                    <a:pt x="43307" y="45702"/>
                    <a:pt x="65282" y="76537"/>
                    <a:pt x="70191" y="7684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4"/>
            <p:cNvSpPr/>
            <p:nvPr/>
          </p:nvSpPr>
          <p:spPr>
            <a:xfrm rot="10800000">
              <a:off x="4094478" y="3937110"/>
              <a:ext cx="108202" cy="94826"/>
            </a:xfrm>
            <a:custGeom>
              <a:avLst/>
              <a:gdLst/>
              <a:ahLst/>
              <a:cxnLst/>
              <a:rect l="l" t="t" r="r" b="b"/>
              <a:pathLst>
                <a:path w="216404" h="189653" extrusionOk="0">
                  <a:moveTo>
                    <a:pt x="98696" y="172525"/>
                  </a:moveTo>
                  <a:cubicBezTo>
                    <a:pt x="100268" y="175666"/>
                    <a:pt x="86117" y="185318"/>
                    <a:pt x="70086" y="186850"/>
                  </a:cubicBezTo>
                  <a:cubicBezTo>
                    <a:pt x="43662" y="189379"/>
                    <a:pt x="20498" y="179994"/>
                    <a:pt x="20498" y="179994"/>
                  </a:cubicBezTo>
                  <a:cubicBezTo>
                    <a:pt x="20498" y="179994"/>
                    <a:pt x="43854" y="170609"/>
                    <a:pt x="65599" y="165208"/>
                  </a:cubicBezTo>
                  <a:cubicBezTo>
                    <a:pt x="70393" y="164021"/>
                    <a:pt x="93288" y="161799"/>
                    <a:pt x="98696" y="172525"/>
                  </a:cubicBezTo>
                  <a:close/>
                  <a:moveTo>
                    <a:pt x="130220" y="126061"/>
                  </a:moveTo>
                  <a:cubicBezTo>
                    <a:pt x="107018" y="120431"/>
                    <a:pt x="60115" y="145826"/>
                    <a:pt x="61380" y="147550"/>
                  </a:cubicBezTo>
                  <a:cubicBezTo>
                    <a:pt x="62646" y="149274"/>
                    <a:pt x="124161" y="157203"/>
                    <a:pt x="137775" y="136404"/>
                  </a:cubicBezTo>
                  <a:cubicBezTo>
                    <a:pt x="142147" y="129700"/>
                    <a:pt x="136893" y="127670"/>
                    <a:pt x="130220" y="126061"/>
                  </a:cubicBezTo>
                  <a:close/>
                  <a:moveTo>
                    <a:pt x="182301" y="82356"/>
                  </a:moveTo>
                  <a:cubicBezTo>
                    <a:pt x="154113" y="73508"/>
                    <a:pt x="114765" y="98942"/>
                    <a:pt x="112157" y="101968"/>
                  </a:cubicBezTo>
                  <a:cubicBezTo>
                    <a:pt x="109549" y="104994"/>
                    <a:pt x="142607" y="110089"/>
                    <a:pt x="166730" y="100512"/>
                  </a:cubicBezTo>
                  <a:cubicBezTo>
                    <a:pt x="170834" y="98865"/>
                    <a:pt x="197104" y="86991"/>
                    <a:pt x="182301" y="82356"/>
                  </a:cubicBezTo>
                  <a:close/>
                  <a:moveTo>
                    <a:pt x="191773" y="40988"/>
                  </a:moveTo>
                  <a:cubicBezTo>
                    <a:pt x="186903" y="42711"/>
                    <a:pt x="182185" y="44741"/>
                    <a:pt x="177507" y="46848"/>
                  </a:cubicBezTo>
                  <a:cubicBezTo>
                    <a:pt x="167996" y="51138"/>
                    <a:pt x="158753" y="55850"/>
                    <a:pt x="149472" y="60561"/>
                  </a:cubicBezTo>
                  <a:lnTo>
                    <a:pt x="147171" y="63127"/>
                  </a:lnTo>
                  <a:cubicBezTo>
                    <a:pt x="148053" y="68222"/>
                    <a:pt x="164122" y="65962"/>
                    <a:pt x="168149" y="65617"/>
                  </a:cubicBezTo>
                  <a:cubicBezTo>
                    <a:pt x="181917" y="64468"/>
                    <a:pt x="196950" y="61365"/>
                    <a:pt x="208609" y="53551"/>
                  </a:cubicBezTo>
                  <a:cubicBezTo>
                    <a:pt x="229165" y="39762"/>
                    <a:pt x="203930" y="36659"/>
                    <a:pt x="191773" y="40988"/>
                  </a:cubicBezTo>
                  <a:close/>
                  <a:moveTo>
                    <a:pt x="181150" y="16434"/>
                  </a:moveTo>
                  <a:cubicBezTo>
                    <a:pt x="183067" y="13370"/>
                    <a:pt x="189088" y="4024"/>
                    <a:pt x="184218" y="845"/>
                  </a:cubicBezTo>
                  <a:cubicBezTo>
                    <a:pt x="178350" y="-3062"/>
                    <a:pt x="168226" y="7663"/>
                    <a:pt x="164851" y="11072"/>
                  </a:cubicBezTo>
                  <a:cubicBezTo>
                    <a:pt x="149971" y="26202"/>
                    <a:pt x="149702" y="49146"/>
                    <a:pt x="141917" y="68758"/>
                  </a:cubicBezTo>
                  <a:cubicBezTo>
                    <a:pt x="146059" y="65885"/>
                    <a:pt x="172444" y="30262"/>
                    <a:pt x="181150" y="16434"/>
                  </a:cubicBezTo>
                  <a:close/>
                  <a:moveTo>
                    <a:pt x="116836" y="82739"/>
                  </a:moveTo>
                  <a:cubicBezTo>
                    <a:pt x="123010" y="69218"/>
                    <a:pt x="130910" y="52287"/>
                    <a:pt x="129261" y="37042"/>
                  </a:cubicBezTo>
                  <a:cubicBezTo>
                    <a:pt x="128609" y="30990"/>
                    <a:pt x="124314" y="28041"/>
                    <a:pt x="119290" y="32561"/>
                  </a:cubicBezTo>
                  <a:cubicBezTo>
                    <a:pt x="113499" y="37770"/>
                    <a:pt x="110776" y="46580"/>
                    <a:pt x="108935" y="53858"/>
                  </a:cubicBezTo>
                  <a:cubicBezTo>
                    <a:pt x="107325" y="60178"/>
                    <a:pt x="106519" y="66690"/>
                    <a:pt x="106059" y="73163"/>
                  </a:cubicBezTo>
                  <a:cubicBezTo>
                    <a:pt x="105330" y="82739"/>
                    <a:pt x="105330" y="92277"/>
                    <a:pt x="105752" y="101815"/>
                  </a:cubicBezTo>
                  <a:lnTo>
                    <a:pt x="107171" y="101049"/>
                  </a:lnTo>
                  <a:cubicBezTo>
                    <a:pt x="107401" y="101240"/>
                    <a:pt x="116414" y="83620"/>
                    <a:pt x="116836" y="82739"/>
                  </a:cubicBezTo>
                  <a:close/>
                  <a:moveTo>
                    <a:pt x="88188" y="65158"/>
                  </a:moveTo>
                  <a:cubicBezTo>
                    <a:pt x="81514" y="63013"/>
                    <a:pt x="74765" y="73087"/>
                    <a:pt x="72425" y="77760"/>
                  </a:cubicBezTo>
                  <a:cubicBezTo>
                    <a:pt x="63911" y="94958"/>
                    <a:pt x="65714" y="115796"/>
                    <a:pt x="65292" y="134412"/>
                  </a:cubicBezTo>
                  <a:cubicBezTo>
                    <a:pt x="65254" y="134450"/>
                    <a:pt x="92675" y="88217"/>
                    <a:pt x="92675" y="76802"/>
                  </a:cubicBezTo>
                  <a:cubicBezTo>
                    <a:pt x="92713" y="73163"/>
                    <a:pt x="92521" y="66575"/>
                    <a:pt x="88188" y="65158"/>
                  </a:cubicBezTo>
                  <a:close/>
                  <a:moveTo>
                    <a:pt x="52291" y="111621"/>
                  </a:moveTo>
                  <a:cubicBezTo>
                    <a:pt x="51677" y="107752"/>
                    <a:pt x="46232" y="91051"/>
                    <a:pt x="39290" y="97716"/>
                  </a:cubicBezTo>
                  <a:cubicBezTo>
                    <a:pt x="34496" y="102313"/>
                    <a:pt x="33768" y="112042"/>
                    <a:pt x="33077" y="118132"/>
                  </a:cubicBezTo>
                  <a:cubicBezTo>
                    <a:pt x="32349" y="124185"/>
                    <a:pt x="34190" y="163944"/>
                    <a:pt x="37411" y="162834"/>
                  </a:cubicBezTo>
                  <a:cubicBezTo>
                    <a:pt x="40633" y="161761"/>
                    <a:pt x="54477" y="125180"/>
                    <a:pt x="52291" y="111621"/>
                  </a:cubicBezTo>
                  <a:close/>
                  <a:moveTo>
                    <a:pt x="4774" y="140617"/>
                  </a:moveTo>
                  <a:cubicBezTo>
                    <a:pt x="-863" y="142226"/>
                    <a:pt x="-19" y="150346"/>
                    <a:pt x="134" y="153028"/>
                  </a:cubicBezTo>
                  <a:cubicBezTo>
                    <a:pt x="786" y="165017"/>
                    <a:pt x="6308" y="176164"/>
                    <a:pt x="11946" y="186467"/>
                  </a:cubicBezTo>
                  <a:lnTo>
                    <a:pt x="9683" y="189340"/>
                  </a:lnTo>
                  <a:cubicBezTo>
                    <a:pt x="12790" y="191868"/>
                    <a:pt x="16625" y="178309"/>
                    <a:pt x="16817" y="177542"/>
                  </a:cubicBezTo>
                  <a:cubicBezTo>
                    <a:pt x="19386" y="166970"/>
                    <a:pt x="19846" y="155288"/>
                    <a:pt x="14477" y="146516"/>
                  </a:cubicBezTo>
                  <a:cubicBezTo>
                    <a:pt x="13097" y="144256"/>
                    <a:pt x="9568" y="139238"/>
                    <a:pt x="4774" y="14061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4"/>
            <p:cNvSpPr/>
            <p:nvPr/>
          </p:nvSpPr>
          <p:spPr>
            <a:xfrm rot="10800000">
              <a:off x="3970817" y="3784757"/>
              <a:ext cx="105035" cy="68431"/>
            </a:xfrm>
            <a:custGeom>
              <a:avLst/>
              <a:gdLst/>
              <a:ahLst/>
              <a:cxnLst/>
              <a:rect l="l" t="t" r="r" b="b"/>
              <a:pathLst>
                <a:path w="210070" h="136861" extrusionOk="0">
                  <a:moveTo>
                    <a:pt x="33881" y="65539"/>
                  </a:moveTo>
                  <a:cubicBezTo>
                    <a:pt x="35798" y="72242"/>
                    <a:pt x="37946" y="86913"/>
                    <a:pt x="28435" y="89517"/>
                  </a:cubicBezTo>
                  <a:cubicBezTo>
                    <a:pt x="20803" y="91586"/>
                    <a:pt x="17697" y="81971"/>
                    <a:pt x="15933" y="76609"/>
                  </a:cubicBezTo>
                  <a:cubicBezTo>
                    <a:pt x="10410" y="59831"/>
                    <a:pt x="6843" y="41867"/>
                    <a:pt x="3776" y="24476"/>
                  </a:cubicBezTo>
                  <a:cubicBezTo>
                    <a:pt x="2740" y="18731"/>
                    <a:pt x="1705" y="12985"/>
                    <a:pt x="861" y="7240"/>
                  </a:cubicBezTo>
                  <a:cubicBezTo>
                    <a:pt x="592" y="5439"/>
                    <a:pt x="285" y="3639"/>
                    <a:pt x="17" y="1839"/>
                  </a:cubicBezTo>
                  <a:cubicBezTo>
                    <a:pt x="-21" y="1417"/>
                    <a:pt x="17" y="613"/>
                    <a:pt x="17" y="0"/>
                  </a:cubicBezTo>
                  <a:lnTo>
                    <a:pt x="3008" y="6014"/>
                  </a:lnTo>
                  <a:cubicBezTo>
                    <a:pt x="12711" y="25932"/>
                    <a:pt x="27630" y="44088"/>
                    <a:pt x="33881" y="65539"/>
                  </a:cubicBezTo>
                  <a:close/>
                  <a:moveTo>
                    <a:pt x="55741" y="61364"/>
                  </a:moveTo>
                  <a:cubicBezTo>
                    <a:pt x="51369" y="54277"/>
                    <a:pt x="46959" y="47191"/>
                    <a:pt x="42702" y="39990"/>
                  </a:cubicBezTo>
                  <a:cubicBezTo>
                    <a:pt x="43852" y="40526"/>
                    <a:pt x="45693" y="41369"/>
                    <a:pt x="46268" y="41675"/>
                  </a:cubicBezTo>
                  <a:cubicBezTo>
                    <a:pt x="49221" y="43207"/>
                    <a:pt x="52213" y="44625"/>
                    <a:pt x="55242" y="45927"/>
                  </a:cubicBezTo>
                  <a:cubicBezTo>
                    <a:pt x="64638" y="49949"/>
                    <a:pt x="74993" y="53703"/>
                    <a:pt x="85309" y="53779"/>
                  </a:cubicBezTo>
                  <a:cubicBezTo>
                    <a:pt x="88531" y="53818"/>
                    <a:pt x="95434" y="53549"/>
                    <a:pt x="96738" y="49642"/>
                  </a:cubicBezTo>
                  <a:cubicBezTo>
                    <a:pt x="98425" y="44663"/>
                    <a:pt x="87840" y="41943"/>
                    <a:pt x="84926" y="41139"/>
                  </a:cubicBezTo>
                  <a:cubicBezTo>
                    <a:pt x="71234" y="37347"/>
                    <a:pt x="56700" y="37155"/>
                    <a:pt x="43162" y="32827"/>
                  </a:cubicBezTo>
                  <a:lnTo>
                    <a:pt x="41819" y="38572"/>
                  </a:lnTo>
                  <a:cubicBezTo>
                    <a:pt x="40746" y="36696"/>
                    <a:pt x="39442" y="34934"/>
                    <a:pt x="38445" y="33018"/>
                  </a:cubicBezTo>
                  <a:lnTo>
                    <a:pt x="34686" y="32559"/>
                  </a:lnTo>
                  <a:cubicBezTo>
                    <a:pt x="34379" y="32674"/>
                    <a:pt x="35952" y="37079"/>
                    <a:pt x="36028" y="37423"/>
                  </a:cubicBezTo>
                  <a:cubicBezTo>
                    <a:pt x="37562" y="43131"/>
                    <a:pt x="38790" y="48953"/>
                    <a:pt x="40209" y="54699"/>
                  </a:cubicBezTo>
                  <a:cubicBezTo>
                    <a:pt x="43929" y="70174"/>
                    <a:pt x="46652" y="89364"/>
                    <a:pt x="56239" y="102579"/>
                  </a:cubicBezTo>
                  <a:cubicBezTo>
                    <a:pt x="60228" y="108095"/>
                    <a:pt x="67016" y="109359"/>
                    <a:pt x="68895" y="101430"/>
                  </a:cubicBezTo>
                  <a:cubicBezTo>
                    <a:pt x="70544" y="94458"/>
                    <a:pt x="68358" y="86759"/>
                    <a:pt x="65750" y="80324"/>
                  </a:cubicBezTo>
                  <a:cubicBezTo>
                    <a:pt x="63066" y="73659"/>
                    <a:pt x="59461" y="67416"/>
                    <a:pt x="55741" y="61364"/>
                  </a:cubicBezTo>
                  <a:close/>
                  <a:moveTo>
                    <a:pt x="95856" y="98710"/>
                  </a:moveTo>
                  <a:cubicBezTo>
                    <a:pt x="91292" y="91318"/>
                    <a:pt x="86268" y="84155"/>
                    <a:pt x="81896" y="76609"/>
                  </a:cubicBezTo>
                  <a:lnTo>
                    <a:pt x="77294" y="74157"/>
                  </a:lnTo>
                  <a:cubicBezTo>
                    <a:pt x="75031" y="77949"/>
                    <a:pt x="77025" y="84997"/>
                    <a:pt x="78291" y="89517"/>
                  </a:cubicBezTo>
                  <a:cubicBezTo>
                    <a:pt x="81934" y="102617"/>
                    <a:pt x="87994" y="121233"/>
                    <a:pt x="99653" y="129584"/>
                  </a:cubicBezTo>
                  <a:cubicBezTo>
                    <a:pt x="112653" y="138968"/>
                    <a:pt x="105213" y="115105"/>
                    <a:pt x="103104" y="110968"/>
                  </a:cubicBezTo>
                  <a:cubicBezTo>
                    <a:pt x="100918" y="106754"/>
                    <a:pt x="98387" y="102771"/>
                    <a:pt x="95856" y="98710"/>
                  </a:cubicBezTo>
                  <a:close/>
                  <a:moveTo>
                    <a:pt x="143181" y="121846"/>
                  </a:moveTo>
                  <a:cubicBezTo>
                    <a:pt x="130908" y="109550"/>
                    <a:pt x="117371" y="98442"/>
                    <a:pt x="104485" y="86759"/>
                  </a:cubicBezTo>
                  <a:lnTo>
                    <a:pt x="103219" y="89058"/>
                  </a:lnTo>
                  <a:cubicBezTo>
                    <a:pt x="103142" y="87296"/>
                    <a:pt x="104561" y="92313"/>
                    <a:pt x="105520" y="93807"/>
                  </a:cubicBezTo>
                  <a:cubicBezTo>
                    <a:pt x="107898" y="97485"/>
                    <a:pt x="110506" y="101047"/>
                    <a:pt x="113114" y="104571"/>
                  </a:cubicBezTo>
                  <a:cubicBezTo>
                    <a:pt x="120439" y="114492"/>
                    <a:pt x="128147" y="125408"/>
                    <a:pt x="138272" y="132725"/>
                  </a:cubicBezTo>
                  <a:cubicBezTo>
                    <a:pt x="141110" y="134793"/>
                    <a:pt x="147399" y="138738"/>
                    <a:pt x="151004" y="135827"/>
                  </a:cubicBezTo>
                  <a:cubicBezTo>
                    <a:pt x="154993" y="132610"/>
                    <a:pt x="144945" y="123608"/>
                    <a:pt x="143181" y="121846"/>
                  </a:cubicBezTo>
                  <a:close/>
                  <a:moveTo>
                    <a:pt x="169643" y="117977"/>
                  </a:moveTo>
                  <a:cubicBezTo>
                    <a:pt x="165386" y="115219"/>
                    <a:pt x="161014" y="112691"/>
                    <a:pt x="156604" y="110240"/>
                  </a:cubicBezTo>
                  <a:cubicBezTo>
                    <a:pt x="149854" y="106563"/>
                    <a:pt x="142836" y="103154"/>
                    <a:pt x="136354" y="98978"/>
                  </a:cubicBezTo>
                  <a:lnTo>
                    <a:pt x="131905" y="96067"/>
                  </a:lnTo>
                  <a:cubicBezTo>
                    <a:pt x="132864" y="99170"/>
                    <a:pt x="139000" y="103345"/>
                    <a:pt x="141110" y="105528"/>
                  </a:cubicBezTo>
                  <a:cubicBezTo>
                    <a:pt x="149969" y="114607"/>
                    <a:pt x="158981" y="124719"/>
                    <a:pt x="170218" y="130809"/>
                  </a:cubicBezTo>
                  <a:cubicBezTo>
                    <a:pt x="172673" y="132112"/>
                    <a:pt x="186019" y="135827"/>
                    <a:pt x="181877" y="128358"/>
                  </a:cubicBezTo>
                  <a:cubicBezTo>
                    <a:pt x="179345" y="123838"/>
                    <a:pt x="173823" y="120697"/>
                    <a:pt x="169643" y="117977"/>
                  </a:cubicBezTo>
                  <a:close/>
                  <a:moveTo>
                    <a:pt x="198291" y="106448"/>
                  </a:moveTo>
                  <a:cubicBezTo>
                    <a:pt x="185750" y="102119"/>
                    <a:pt x="172519" y="101315"/>
                    <a:pt x="159403" y="100166"/>
                  </a:cubicBezTo>
                  <a:cubicBezTo>
                    <a:pt x="159978" y="100626"/>
                    <a:pt x="160707" y="101162"/>
                    <a:pt x="160861" y="101277"/>
                  </a:cubicBezTo>
                  <a:cubicBezTo>
                    <a:pt x="163468" y="103115"/>
                    <a:pt x="166153" y="104839"/>
                    <a:pt x="168876" y="106524"/>
                  </a:cubicBezTo>
                  <a:cubicBezTo>
                    <a:pt x="177965" y="112002"/>
                    <a:pt x="188473" y="117671"/>
                    <a:pt x="199250" y="118705"/>
                  </a:cubicBezTo>
                  <a:cubicBezTo>
                    <a:pt x="202241" y="118973"/>
                    <a:pt x="208837" y="119318"/>
                    <a:pt x="209950" y="115411"/>
                  </a:cubicBezTo>
                  <a:cubicBezTo>
                    <a:pt x="211292" y="110700"/>
                    <a:pt x="201090" y="107444"/>
                    <a:pt x="198291" y="106448"/>
                  </a:cubicBezTo>
                  <a:close/>
                  <a:moveTo>
                    <a:pt x="157141" y="98097"/>
                  </a:moveTo>
                  <a:lnTo>
                    <a:pt x="155760" y="99821"/>
                  </a:lnTo>
                  <a:cubicBezTo>
                    <a:pt x="156987" y="99936"/>
                    <a:pt x="158176" y="100051"/>
                    <a:pt x="159403" y="100166"/>
                  </a:cubicBezTo>
                  <a:cubicBezTo>
                    <a:pt x="158176" y="99247"/>
                    <a:pt x="156795" y="98097"/>
                    <a:pt x="157141" y="98097"/>
                  </a:cubicBezTo>
                  <a:close/>
                  <a:moveTo>
                    <a:pt x="132903" y="92390"/>
                  </a:moveTo>
                  <a:cubicBezTo>
                    <a:pt x="132596" y="92620"/>
                    <a:pt x="137773" y="92926"/>
                    <a:pt x="138118" y="92926"/>
                  </a:cubicBezTo>
                  <a:cubicBezTo>
                    <a:pt x="141647" y="92926"/>
                    <a:pt x="145213" y="92888"/>
                    <a:pt x="148742" y="92735"/>
                  </a:cubicBezTo>
                  <a:cubicBezTo>
                    <a:pt x="157639" y="92390"/>
                    <a:pt x="167265" y="92007"/>
                    <a:pt x="175740" y="89058"/>
                  </a:cubicBezTo>
                  <a:cubicBezTo>
                    <a:pt x="178425" y="88138"/>
                    <a:pt x="183564" y="85993"/>
                    <a:pt x="183334" y="82431"/>
                  </a:cubicBezTo>
                  <a:cubicBezTo>
                    <a:pt x="183027" y="77336"/>
                    <a:pt x="174475" y="78256"/>
                    <a:pt x="171368" y="78715"/>
                  </a:cubicBezTo>
                  <a:cubicBezTo>
                    <a:pt x="160017" y="80362"/>
                    <a:pt x="149585" y="85534"/>
                    <a:pt x="139077" y="89785"/>
                  </a:cubicBezTo>
                  <a:lnTo>
                    <a:pt x="132903" y="92390"/>
                  </a:lnTo>
                  <a:close/>
                  <a:moveTo>
                    <a:pt x="107668" y="81856"/>
                  </a:moveTo>
                  <a:lnTo>
                    <a:pt x="105750" y="84653"/>
                  </a:lnTo>
                  <a:cubicBezTo>
                    <a:pt x="107706" y="85802"/>
                    <a:pt x="114341" y="83810"/>
                    <a:pt x="116412" y="83618"/>
                  </a:cubicBezTo>
                  <a:cubicBezTo>
                    <a:pt x="125808" y="82661"/>
                    <a:pt x="139116" y="82622"/>
                    <a:pt x="146939" y="76532"/>
                  </a:cubicBezTo>
                  <a:cubicBezTo>
                    <a:pt x="149969" y="74196"/>
                    <a:pt x="150276" y="70403"/>
                    <a:pt x="145942" y="69522"/>
                  </a:cubicBezTo>
                  <a:cubicBezTo>
                    <a:pt x="142068" y="68718"/>
                    <a:pt x="137811" y="69982"/>
                    <a:pt x="134130" y="71055"/>
                  </a:cubicBezTo>
                  <a:cubicBezTo>
                    <a:pt x="130678" y="72089"/>
                    <a:pt x="127342" y="73353"/>
                    <a:pt x="124043" y="74732"/>
                  </a:cubicBezTo>
                  <a:cubicBezTo>
                    <a:pt x="118521" y="76992"/>
                    <a:pt x="113152" y="79596"/>
                    <a:pt x="107668" y="81856"/>
                  </a:cubicBezTo>
                  <a:close/>
                  <a:moveTo>
                    <a:pt x="80400" y="74196"/>
                  </a:moveTo>
                  <a:cubicBezTo>
                    <a:pt x="79480" y="74464"/>
                    <a:pt x="83890" y="75766"/>
                    <a:pt x="84005" y="75766"/>
                  </a:cubicBezTo>
                  <a:cubicBezTo>
                    <a:pt x="87265" y="76111"/>
                    <a:pt x="90563" y="75881"/>
                    <a:pt x="93823" y="75613"/>
                  </a:cubicBezTo>
                  <a:cubicBezTo>
                    <a:pt x="102414" y="74923"/>
                    <a:pt x="111618" y="73698"/>
                    <a:pt x="119633" y="70403"/>
                  </a:cubicBezTo>
                  <a:cubicBezTo>
                    <a:pt x="121666" y="69561"/>
                    <a:pt x="126460" y="67684"/>
                    <a:pt x="125999" y="64696"/>
                  </a:cubicBezTo>
                  <a:cubicBezTo>
                    <a:pt x="125386" y="60521"/>
                    <a:pt x="117256" y="61517"/>
                    <a:pt x="114648" y="61862"/>
                  </a:cubicBezTo>
                  <a:cubicBezTo>
                    <a:pt x="101800" y="63662"/>
                    <a:pt x="90333" y="70097"/>
                    <a:pt x="78138" y="74042"/>
                  </a:cubicBezTo>
                  <a:lnTo>
                    <a:pt x="80400" y="74196"/>
                  </a:lnTo>
                  <a:close/>
                  <a:moveTo>
                    <a:pt x="3584" y="4788"/>
                  </a:moveTo>
                  <a:cubicBezTo>
                    <a:pt x="4427" y="5439"/>
                    <a:pt x="5348" y="6014"/>
                    <a:pt x="6268" y="6550"/>
                  </a:cubicBezTo>
                  <a:cubicBezTo>
                    <a:pt x="9413" y="8389"/>
                    <a:pt x="12711" y="9959"/>
                    <a:pt x="16048" y="11338"/>
                  </a:cubicBezTo>
                  <a:cubicBezTo>
                    <a:pt x="28243" y="16433"/>
                    <a:pt x="41743" y="19918"/>
                    <a:pt x="54936" y="20799"/>
                  </a:cubicBezTo>
                  <a:cubicBezTo>
                    <a:pt x="56700" y="20914"/>
                    <a:pt x="66057" y="22140"/>
                    <a:pt x="66709" y="19152"/>
                  </a:cubicBezTo>
                  <a:cubicBezTo>
                    <a:pt x="67438" y="15743"/>
                    <a:pt x="56891" y="12487"/>
                    <a:pt x="54936" y="11798"/>
                  </a:cubicBezTo>
                  <a:cubicBezTo>
                    <a:pt x="40247" y="6320"/>
                    <a:pt x="24063" y="6397"/>
                    <a:pt x="9528" y="919"/>
                  </a:cubicBezTo>
                  <a:lnTo>
                    <a:pt x="2126" y="3332"/>
                  </a:lnTo>
                  <a:cubicBezTo>
                    <a:pt x="1628" y="2911"/>
                    <a:pt x="3008" y="4405"/>
                    <a:pt x="3584" y="47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4"/>
            <p:cNvSpPr/>
            <p:nvPr/>
          </p:nvSpPr>
          <p:spPr>
            <a:xfrm rot="10800000">
              <a:off x="3991448" y="3798720"/>
              <a:ext cx="131806" cy="83825"/>
            </a:xfrm>
            <a:custGeom>
              <a:avLst/>
              <a:gdLst/>
              <a:ahLst/>
              <a:cxnLst/>
              <a:rect l="l" t="t" r="r" b="b"/>
              <a:pathLst>
                <a:path w="263612" h="167650" extrusionOk="0">
                  <a:moveTo>
                    <a:pt x="254589" y="152060"/>
                  </a:moveTo>
                  <a:cubicBezTo>
                    <a:pt x="254282" y="152213"/>
                    <a:pt x="253975" y="152367"/>
                    <a:pt x="253745" y="152482"/>
                  </a:cubicBezTo>
                  <a:lnTo>
                    <a:pt x="253860" y="152443"/>
                  </a:lnTo>
                  <a:cubicBezTo>
                    <a:pt x="254244" y="152328"/>
                    <a:pt x="254589" y="152252"/>
                    <a:pt x="254972" y="152213"/>
                  </a:cubicBezTo>
                  <a:lnTo>
                    <a:pt x="254589" y="152060"/>
                  </a:lnTo>
                  <a:cubicBezTo>
                    <a:pt x="255279" y="151754"/>
                    <a:pt x="255970" y="151524"/>
                    <a:pt x="255931" y="152137"/>
                  </a:cubicBezTo>
                  <a:cubicBezTo>
                    <a:pt x="255624" y="152137"/>
                    <a:pt x="255318" y="152175"/>
                    <a:pt x="254972" y="152213"/>
                  </a:cubicBezTo>
                  <a:cubicBezTo>
                    <a:pt x="255433" y="152405"/>
                    <a:pt x="255931" y="152520"/>
                    <a:pt x="255931" y="152175"/>
                  </a:cubicBezTo>
                  <a:lnTo>
                    <a:pt x="255931" y="152137"/>
                  </a:lnTo>
                  <a:cubicBezTo>
                    <a:pt x="259306" y="152137"/>
                    <a:pt x="262451" y="154358"/>
                    <a:pt x="263410" y="157729"/>
                  </a:cubicBezTo>
                  <a:cubicBezTo>
                    <a:pt x="264023" y="159644"/>
                    <a:pt x="263717" y="167459"/>
                    <a:pt x="255624" y="167650"/>
                  </a:cubicBezTo>
                  <a:cubicBezTo>
                    <a:pt x="254627" y="167650"/>
                    <a:pt x="252020" y="167344"/>
                    <a:pt x="251789" y="167305"/>
                  </a:cubicBezTo>
                  <a:lnTo>
                    <a:pt x="244387" y="166156"/>
                  </a:lnTo>
                  <a:lnTo>
                    <a:pt x="221415" y="161445"/>
                  </a:lnTo>
                  <a:cubicBezTo>
                    <a:pt x="210179" y="158610"/>
                    <a:pt x="199325" y="154665"/>
                    <a:pt x="188894" y="149724"/>
                  </a:cubicBezTo>
                  <a:cubicBezTo>
                    <a:pt x="178501" y="144821"/>
                    <a:pt x="168606" y="138960"/>
                    <a:pt x="159172" y="132372"/>
                  </a:cubicBezTo>
                  <a:cubicBezTo>
                    <a:pt x="139997" y="118697"/>
                    <a:pt x="122777" y="102418"/>
                    <a:pt x="106018" y="85832"/>
                  </a:cubicBezTo>
                  <a:cubicBezTo>
                    <a:pt x="89910" y="69859"/>
                    <a:pt x="74187" y="53695"/>
                    <a:pt x="56123" y="40556"/>
                  </a:cubicBezTo>
                  <a:cubicBezTo>
                    <a:pt x="41397" y="29831"/>
                    <a:pt x="25289" y="20944"/>
                    <a:pt x="6229" y="15888"/>
                  </a:cubicBezTo>
                  <a:cubicBezTo>
                    <a:pt x="1895" y="14854"/>
                    <a:pt x="-789" y="10526"/>
                    <a:pt x="208" y="6197"/>
                  </a:cubicBezTo>
                  <a:cubicBezTo>
                    <a:pt x="1243" y="1869"/>
                    <a:pt x="5577" y="-812"/>
                    <a:pt x="9911" y="222"/>
                  </a:cubicBezTo>
                  <a:cubicBezTo>
                    <a:pt x="31541" y="4703"/>
                    <a:pt x="50217" y="13399"/>
                    <a:pt x="67207" y="24622"/>
                  </a:cubicBezTo>
                  <a:cubicBezTo>
                    <a:pt x="86766" y="37569"/>
                    <a:pt x="104215" y="53695"/>
                    <a:pt x="121281" y="70357"/>
                  </a:cubicBezTo>
                  <a:cubicBezTo>
                    <a:pt x="137427" y="86100"/>
                    <a:pt x="153113" y="102456"/>
                    <a:pt x="171214" y="115901"/>
                  </a:cubicBezTo>
                  <a:cubicBezTo>
                    <a:pt x="179498" y="122221"/>
                    <a:pt x="188242" y="127890"/>
                    <a:pt x="197408" y="132755"/>
                  </a:cubicBezTo>
                  <a:cubicBezTo>
                    <a:pt x="206574" y="137619"/>
                    <a:pt x="216123" y="141718"/>
                    <a:pt x="226056" y="144782"/>
                  </a:cubicBezTo>
                  <a:lnTo>
                    <a:pt x="247571" y="150490"/>
                  </a:lnTo>
                  <a:lnTo>
                    <a:pt x="254282" y="151907"/>
                  </a:lnTo>
                  <a:cubicBezTo>
                    <a:pt x="254282" y="151907"/>
                    <a:pt x="254435" y="151984"/>
                    <a:pt x="254589" y="152060"/>
                  </a:cubicBezTo>
                  <a:lnTo>
                    <a:pt x="254589" y="152060"/>
                  </a:lnTo>
                  <a:close/>
                  <a:moveTo>
                    <a:pt x="249297" y="156006"/>
                  </a:moveTo>
                  <a:cubicBezTo>
                    <a:pt x="248529" y="157231"/>
                    <a:pt x="248223" y="158572"/>
                    <a:pt x="248261" y="159989"/>
                  </a:cubicBezTo>
                  <a:cubicBezTo>
                    <a:pt x="248223" y="158572"/>
                    <a:pt x="248606" y="157193"/>
                    <a:pt x="249297" y="156006"/>
                  </a:cubicBezTo>
                  <a:lnTo>
                    <a:pt x="249297" y="156006"/>
                  </a:lnTo>
                  <a:close/>
                  <a:moveTo>
                    <a:pt x="252901" y="152788"/>
                  </a:moveTo>
                  <a:cubicBezTo>
                    <a:pt x="251751" y="153248"/>
                    <a:pt x="250946" y="153899"/>
                    <a:pt x="250332" y="154588"/>
                  </a:cubicBezTo>
                  <a:cubicBezTo>
                    <a:pt x="251061" y="153861"/>
                    <a:pt x="251904" y="153209"/>
                    <a:pt x="252901" y="152788"/>
                  </a:cubicBezTo>
                  <a:lnTo>
                    <a:pt x="252901" y="15278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4"/>
            <p:cNvSpPr/>
            <p:nvPr/>
          </p:nvSpPr>
          <p:spPr>
            <a:xfrm rot="10800000">
              <a:off x="4123832" y="3889622"/>
              <a:ext cx="133232" cy="116504"/>
            </a:xfrm>
            <a:custGeom>
              <a:avLst/>
              <a:gdLst/>
              <a:ahLst/>
              <a:cxnLst/>
              <a:rect l="l" t="t" r="r" b="b"/>
              <a:pathLst>
                <a:path w="266465" h="233009" extrusionOk="0">
                  <a:moveTo>
                    <a:pt x="7503" y="216820"/>
                  </a:moveTo>
                  <a:cubicBezTo>
                    <a:pt x="10763" y="216476"/>
                    <a:pt x="15403" y="213565"/>
                    <a:pt x="21540" y="209466"/>
                  </a:cubicBezTo>
                  <a:cubicBezTo>
                    <a:pt x="31204" y="203031"/>
                    <a:pt x="43323" y="193225"/>
                    <a:pt x="57091" y="181389"/>
                  </a:cubicBezTo>
                  <a:cubicBezTo>
                    <a:pt x="74732" y="166182"/>
                    <a:pt x="94789" y="147528"/>
                    <a:pt x="115576" y="128108"/>
                  </a:cubicBezTo>
                  <a:cubicBezTo>
                    <a:pt x="128346" y="116157"/>
                    <a:pt x="141386" y="103899"/>
                    <a:pt x="154272" y="91987"/>
                  </a:cubicBezTo>
                  <a:cubicBezTo>
                    <a:pt x="194617" y="54678"/>
                    <a:pt x="232737" y="19783"/>
                    <a:pt x="252181" y="2316"/>
                  </a:cubicBezTo>
                  <a:cubicBezTo>
                    <a:pt x="255556" y="-901"/>
                    <a:pt x="260964" y="-748"/>
                    <a:pt x="264147" y="2661"/>
                  </a:cubicBezTo>
                  <a:cubicBezTo>
                    <a:pt x="267368" y="6070"/>
                    <a:pt x="267215" y="11433"/>
                    <a:pt x="263801" y="14650"/>
                  </a:cubicBezTo>
                  <a:cubicBezTo>
                    <a:pt x="250954" y="27367"/>
                    <a:pt x="229899" y="49162"/>
                    <a:pt x="204971" y="74022"/>
                  </a:cubicBezTo>
                  <a:cubicBezTo>
                    <a:pt x="192431" y="86509"/>
                    <a:pt x="178969" y="99839"/>
                    <a:pt x="165048" y="113092"/>
                  </a:cubicBezTo>
                  <a:cubicBezTo>
                    <a:pt x="156112" y="121672"/>
                    <a:pt x="146947" y="130176"/>
                    <a:pt x="137781" y="138488"/>
                  </a:cubicBezTo>
                  <a:cubicBezTo>
                    <a:pt x="123476" y="151473"/>
                    <a:pt x="109133" y="163922"/>
                    <a:pt x="95557" y="175375"/>
                  </a:cubicBezTo>
                  <a:cubicBezTo>
                    <a:pt x="70015" y="196826"/>
                    <a:pt x="46966" y="214484"/>
                    <a:pt x="30782" y="224137"/>
                  </a:cubicBezTo>
                  <a:cubicBezTo>
                    <a:pt x="21271" y="229767"/>
                    <a:pt x="13639" y="232755"/>
                    <a:pt x="8769" y="232985"/>
                  </a:cubicBezTo>
                  <a:cubicBezTo>
                    <a:pt x="4281" y="233330"/>
                    <a:pt x="370" y="229997"/>
                    <a:pt x="25" y="225515"/>
                  </a:cubicBezTo>
                  <a:cubicBezTo>
                    <a:pt x="-320" y="221072"/>
                    <a:pt x="3016" y="217165"/>
                    <a:pt x="7503" y="216820"/>
                  </a:cubicBezTo>
                  <a:lnTo>
                    <a:pt x="7503" y="21682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4"/>
            <p:cNvSpPr/>
            <p:nvPr/>
          </p:nvSpPr>
          <p:spPr>
            <a:xfrm rot="10800000">
              <a:off x="4282061" y="4040449"/>
              <a:ext cx="167390" cy="46985"/>
            </a:xfrm>
            <a:custGeom>
              <a:avLst/>
              <a:gdLst/>
              <a:ahLst/>
              <a:cxnLst/>
              <a:rect l="l" t="t" r="r" b="b"/>
              <a:pathLst>
                <a:path w="334781" h="93970" extrusionOk="0">
                  <a:moveTo>
                    <a:pt x="7926" y="15848"/>
                  </a:moveTo>
                  <a:cubicBezTo>
                    <a:pt x="9076" y="15542"/>
                    <a:pt x="10495" y="14853"/>
                    <a:pt x="10917" y="14661"/>
                  </a:cubicBezTo>
                  <a:cubicBezTo>
                    <a:pt x="9651" y="15236"/>
                    <a:pt x="8271" y="15465"/>
                    <a:pt x="6928" y="15312"/>
                  </a:cubicBezTo>
                  <a:cubicBezTo>
                    <a:pt x="6775" y="15197"/>
                    <a:pt x="6583" y="15044"/>
                    <a:pt x="6545" y="15159"/>
                  </a:cubicBezTo>
                  <a:lnTo>
                    <a:pt x="6507" y="15274"/>
                  </a:lnTo>
                  <a:lnTo>
                    <a:pt x="6928" y="15312"/>
                  </a:lnTo>
                  <a:lnTo>
                    <a:pt x="7043" y="15389"/>
                  </a:lnTo>
                  <a:lnTo>
                    <a:pt x="7926" y="15848"/>
                  </a:lnTo>
                  <a:cubicBezTo>
                    <a:pt x="7005" y="16117"/>
                    <a:pt x="6276" y="16117"/>
                    <a:pt x="6507" y="15274"/>
                  </a:cubicBezTo>
                  <a:cubicBezTo>
                    <a:pt x="4052" y="14891"/>
                    <a:pt x="1828" y="13282"/>
                    <a:pt x="716" y="10869"/>
                  </a:cubicBezTo>
                  <a:cubicBezTo>
                    <a:pt x="-1087" y="7000"/>
                    <a:pt x="639" y="2404"/>
                    <a:pt x="4512" y="642"/>
                  </a:cubicBezTo>
                  <a:cubicBezTo>
                    <a:pt x="5816" y="-10"/>
                    <a:pt x="9191" y="-622"/>
                    <a:pt x="13525" y="1254"/>
                  </a:cubicBezTo>
                  <a:cubicBezTo>
                    <a:pt x="19546" y="3821"/>
                    <a:pt x="33160" y="12707"/>
                    <a:pt x="35001" y="13665"/>
                  </a:cubicBezTo>
                  <a:cubicBezTo>
                    <a:pt x="47427" y="19909"/>
                    <a:pt x="60121" y="25693"/>
                    <a:pt x="72930" y="31170"/>
                  </a:cubicBezTo>
                  <a:cubicBezTo>
                    <a:pt x="85778" y="36648"/>
                    <a:pt x="98740" y="41819"/>
                    <a:pt x="111818" y="46722"/>
                  </a:cubicBezTo>
                  <a:cubicBezTo>
                    <a:pt x="132604" y="54727"/>
                    <a:pt x="153582" y="60971"/>
                    <a:pt x="174521" y="65567"/>
                  </a:cubicBezTo>
                  <a:cubicBezTo>
                    <a:pt x="188750" y="68708"/>
                    <a:pt x="202978" y="71122"/>
                    <a:pt x="217244" y="72462"/>
                  </a:cubicBezTo>
                  <a:cubicBezTo>
                    <a:pt x="252489" y="75756"/>
                    <a:pt x="288078" y="72960"/>
                    <a:pt x="324013" y="61009"/>
                  </a:cubicBezTo>
                  <a:cubicBezTo>
                    <a:pt x="328193" y="59515"/>
                    <a:pt x="332796" y="61660"/>
                    <a:pt x="334291" y="65874"/>
                  </a:cubicBezTo>
                  <a:cubicBezTo>
                    <a:pt x="335825" y="70049"/>
                    <a:pt x="333639" y="74646"/>
                    <a:pt x="329459" y="76139"/>
                  </a:cubicBezTo>
                  <a:cubicBezTo>
                    <a:pt x="291492" y="90657"/>
                    <a:pt x="253486" y="95790"/>
                    <a:pt x="215595" y="93415"/>
                  </a:cubicBezTo>
                  <a:cubicBezTo>
                    <a:pt x="200293" y="92457"/>
                    <a:pt x="184991" y="90274"/>
                    <a:pt x="169805" y="86865"/>
                  </a:cubicBezTo>
                  <a:cubicBezTo>
                    <a:pt x="147753" y="81962"/>
                    <a:pt x="125969" y="74531"/>
                    <a:pt x="104263" y="65644"/>
                  </a:cubicBezTo>
                  <a:cubicBezTo>
                    <a:pt x="91109" y="60128"/>
                    <a:pt x="78031" y="54421"/>
                    <a:pt x="65183" y="48254"/>
                  </a:cubicBezTo>
                  <a:cubicBezTo>
                    <a:pt x="52259" y="42087"/>
                    <a:pt x="39565" y="35499"/>
                    <a:pt x="27063" y="28451"/>
                  </a:cubicBezTo>
                  <a:cubicBezTo>
                    <a:pt x="25414" y="27531"/>
                    <a:pt x="13947" y="19066"/>
                    <a:pt x="7926" y="15848"/>
                  </a:cubicBezTo>
                  <a:lnTo>
                    <a:pt x="7926" y="1584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4"/>
            <p:cNvSpPr/>
            <p:nvPr/>
          </p:nvSpPr>
          <p:spPr>
            <a:xfrm rot="10800000">
              <a:off x="3810515" y="3783209"/>
              <a:ext cx="89050" cy="142411"/>
            </a:xfrm>
            <a:custGeom>
              <a:avLst/>
              <a:gdLst/>
              <a:ahLst/>
              <a:cxnLst/>
              <a:rect l="l" t="t" r="r" b="b"/>
              <a:pathLst>
                <a:path w="178099" h="284822" extrusionOk="0">
                  <a:moveTo>
                    <a:pt x="49665" y="136934"/>
                  </a:moveTo>
                  <a:cubicBezTo>
                    <a:pt x="39923" y="143445"/>
                    <a:pt x="29147" y="148693"/>
                    <a:pt x="18102" y="152638"/>
                  </a:cubicBezTo>
                  <a:cubicBezTo>
                    <a:pt x="17066" y="153021"/>
                    <a:pt x="-498" y="157311"/>
                    <a:pt x="1342" y="155281"/>
                  </a:cubicBezTo>
                  <a:lnTo>
                    <a:pt x="0" y="154975"/>
                  </a:lnTo>
                  <a:cubicBezTo>
                    <a:pt x="7210" y="98170"/>
                    <a:pt x="10777" y="39219"/>
                    <a:pt x="71256" y="13211"/>
                  </a:cubicBezTo>
                  <a:cubicBezTo>
                    <a:pt x="82953" y="8154"/>
                    <a:pt x="95149" y="4401"/>
                    <a:pt x="107574" y="1719"/>
                  </a:cubicBezTo>
                  <a:cubicBezTo>
                    <a:pt x="109914" y="1221"/>
                    <a:pt x="116280" y="-1077"/>
                    <a:pt x="118619" y="608"/>
                  </a:cubicBezTo>
                  <a:cubicBezTo>
                    <a:pt x="120422" y="1911"/>
                    <a:pt x="118044" y="7235"/>
                    <a:pt x="117622" y="8729"/>
                  </a:cubicBezTo>
                  <a:cubicBezTo>
                    <a:pt x="114708" y="18420"/>
                    <a:pt x="111678" y="28111"/>
                    <a:pt x="108265" y="37610"/>
                  </a:cubicBezTo>
                  <a:cubicBezTo>
                    <a:pt x="95340" y="73655"/>
                    <a:pt x="83068" y="114487"/>
                    <a:pt x="49665" y="136934"/>
                  </a:cubicBezTo>
                  <a:close/>
                  <a:moveTo>
                    <a:pt x="173998" y="281073"/>
                  </a:moveTo>
                  <a:cubicBezTo>
                    <a:pt x="171697" y="278468"/>
                    <a:pt x="169626" y="275633"/>
                    <a:pt x="167708" y="272722"/>
                  </a:cubicBezTo>
                  <a:cubicBezTo>
                    <a:pt x="161956" y="263912"/>
                    <a:pt x="157162" y="254451"/>
                    <a:pt x="152406" y="245105"/>
                  </a:cubicBezTo>
                  <a:cubicBezTo>
                    <a:pt x="136414" y="213810"/>
                    <a:pt x="115666" y="184278"/>
                    <a:pt x="87440" y="162712"/>
                  </a:cubicBezTo>
                  <a:cubicBezTo>
                    <a:pt x="79348" y="156545"/>
                    <a:pt x="70144" y="151681"/>
                    <a:pt x="60288" y="148961"/>
                  </a:cubicBezTo>
                  <a:cubicBezTo>
                    <a:pt x="57373" y="148157"/>
                    <a:pt x="54343" y="147544"/>
                    <a:pt x="51314" y="147199"/>
                  </a:cubicBezTo>
                  <a:cubicBezTo>
                    <a:pt x="49741" y="147046"/>
                    <a:pt x="45408" y="145131"/>
                    <a:pt x="46635" y="146165"/>
                  </a:cubicBezTo>
                  <a:lnTo>
                    <a:pt x="21745" y="156392"/>
                  </a:lnTo>
                  <a:cubicBezTo>
                    <a:pt x="14995" y="188951"/>
                    <a:pt x="31103" y="229668"/>
                    <a:pt x="58178" y="248706"/>
                  </a:cubicBezTo>
                  <a:cubicBezTo>
                    <a:pt x="80614" y="264487"/>
                    <a:pt x="110489" y="270386"/>
                    <a:pt x="136797" y="275978"/>
                  </a:cubicBezTo>
                  <a:cubicBezTo>
                    <a:pt x="148955" y="278583"/>
                    <a:pt x="165100" y="285363"/>
                    <a:pt x="177680" y="284788"/>
                  </a:cubicBezTo>
                  <a:cubicBezTo>
                    <a:pt x="179444" y="284712"/>
                    <a:pt x="175148" y="282375"/>
                    <a:pt x="173998" y="281073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4"/>
            <p:cNvSpPr/>
            <p:nvPr/>
          </p:nvSpPr>
          <p:spPr>
            <a:xfrm rot="10800000">
              <a:off x="3879815" y="3865374"/>
              <a:ext cx="237941" cy="148129"/>
            </a:xfrm>
            <a:custGeom>
              <a:avLst/>
              <a:gdLst/>
              <a:ahLst/>
              <a:cxnLst/>
              <a:rect l="l" t="t" r="r" b="b"/>
              <a:pathLst>
                <a:path w="475882" h="296257" extrusionOk="0">
                  <a:moveTo>
                    <a:pt x="344495" y="295693"/>
                  </a:moveTo>
                  <a:cubicBezTo>
                    <a:pt x="327927" y="293586"/>
                    <a:pt x="304802" y="256699"/>
                    <a:pt x="305416" y="224140"/>
                  </a:cubicBezTo>
                  <a:cubicBezTo>
                    <a:pt x="305914" y="198438"/>
                    <a:pt x="328771" y="175226"/>
                    <a:pt x="328771" y="175226"/>
                  </a:cubicBezTo>
                  <a:cubicBezTo>
                    <a:pt x="346528" y="172928"/>
                    <a:pt x="426566" y="305958"/>
                    <a:pt x="344495" y="295693"/>
                  </a:cubicBezTo>
                  <a:close/>
                  <a:moveTo>
                    <a:pt x="445396" y="70808"/>
                  </a:moveTo>
                  <a:cubicBezTo>
                    <a:pt x="435655" y="68012"/>
                    <a:pt x="425530" y="66556"/>
                    <a:pt x="415406" y="65867"/>
                  </a:cubicBezTo>
                  <a:cubicBezTo>
                    <a:pt x="401446" y="64871"/>
                    <a:pt x="387218" y="65292"/>
                    <a:pt x="373488" y="68127"/>
                  </a:cubicBezTo>
                  <a:cubicBezTo>
                    <a:pt x="353392" y="72340"/>
                    <a:pt x="323517" y="85402"/>
                    <a:pt x="307410" y="97889"/>
                  </a:cubicBezTo>
                  <a:lnTo>
                    <a:pt x="332108" y="119838"/>
                  </a:lnTo>
                  <a:cubicBezTo>
                    <a:pt x="334754" y="123936"/>
                    <a:pt x="363555" y="128609"/>
                    <a:pt x="367582" y="129720"/>
                  </a:cubicBezTo>
                  <a:cubicBezTo>
                    <a:pt x="396652" y="137841"/>
                    <a:pt x="429749" y="137036"/>
                    <a:pt x="456173" y="121217"/>
                  </a:cubicBezTo>
                  <a:cubicBezTo>
                    <a:pt x="460314" y="118727"/>
                    <a:pt x="464188" y="115816"/>
                    <a:pt x="467601" y="112407"/>
                  </a:cubicBezTo>
                  <a:cubicBezTo>
                    <a:pt x="488349" y="91607"/>
                    <a:pt x="466029" y="76707"/>
                    <a:pt x="445396" y="70808"/>
                  </a:cubicBezTo>
                  <a:close/>
                  <a:moveTo>
                    <a:pt x="317803" y="6802"/>
                  </a:moveTo>
                  <a:cubicBezTo>
                    <a:pt x="305722" y="-5686"/>
                    <a:pt x="280219" y="1745"/>
                    <a:pt x="266950" y="7568"/>
                  </a:cubicBezTo>
                  <a:cubicBezTo>
                    <a:pt x="230401" y="23579"/>
                    <a:pt x="195502" y="58512"/>
                    <a:pt x="191552" y="99958"/>
                  </a:cubicBezTo>
                  <a:lnTo>
                    <a:pt x="250267" y="81304"/>
                  </a:lnTo>
                  <a:cubicBezTo>
                    <a:pt x="272357" y="80116"/>
                    <a:pt x="300046" y="52499"/>
                    <a:pt x="312165" y="36717"/>
                  </a:cubicBezTo>
                  <a:cubicBezTo>
                    <a:pt x="318110" y="28980"/>
                    <a:pt x="326432" y="15688"/>
                    <a:pt x="317803" y="6802"/>
                  </a:cubicBezTo>
                  <a:close/>
                  <a:moveTo>
                    <a:pt x="61696" y="54184"/>
                  </a:moveTo>
                  <a:cubicBezTo>
                    <a:pt x="33240" y="78354"/>
                    <a:pt x="13757" y="113977"/>
                    <a:pt x="4860" y="149983"/>
                  </a:cubicBezTo>
                  <a:cubicBezTo>
                    <a:pt x="2329" y="160249"/>
                    <a:pt x="-1813" y="174958"/>
                    <a:pt x="872" y="185721"/>
                  </a:cubicBezTo>
                  <a:lnTo>
                    <a:pt x="62808" y="145004"/>
                  </a:lnTo>
                  <a:cubicBezTo>
                    <a:pt x="62003" y="143395"/>
                    <a:pt x="72856" y="125239"/>
                    <a:pt x="75656" y="120566"/>
                  </a:cubicBezTo>
                  <a:cubicBezTo>
                    <a:pt x="87545" y="100647"/>
                    <a:pt x="102386" y="82721"/>
                    <a:pt x="115119" y="63339"/>
                  </a:cubicBezTo>
                  <a:cubicBezTo>
                    <a:pt x="119567" y="56597"/>
                    <a:pt x="127199" y="45719"/>
                    <a:pt x="121983" y="37407"/>
                  </a:cubicBezTo>
                  <a:cubicBezTo>
                    <a:pt x="109788" y="18140"/>
                    <a:pt x="71514" y="45834"/>
                    <a:pt x="61696" y="54184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4"/>
            <p:cNvSpPr/>
            <p:nvPr/>
          </p:nvSpPr>
          <p:spPr>
            <a:xfrm rot="10800000">
              <a:off x="3946945" y="3898063"/>
              <a:ext cx="268094" cy="78308"/>
            </a:xfrm>
            <a:custGeom>
              <a:avLst/>
              <a:gdLst/>
              <a:ahLst/>
              <a:cxnLst/>
              <a:rect l="l" t="t" r="r" b="b"/>
              <a:pathLst>
                <a:path w="536189" h="156617" extrusionOk="0">
                  <a:moveTo>
                    <a:pt x="457106" y="90047"/>
                  </a:moveTo>
                  <a:cubicBezTo>
                    <a:pt x="449666" y="79398"/>
                    <a:pt x="442341" y="76755"/>
                    <a:pt x="435859" y="79398"/>
                  </a:cubicBezTo>
                  <a:cubicBezTo>
                    <a:pt x="427345" y="82922"/>
                    <a:pt x="421094" y="93341"/>
                    <a:pt x="420864" y="100619"/>
                  </a:cubicBezTo>
                  <a:cubicBezTo>
                    <a:pt x="420519" y="110961"/>
                    <a:pt x="424162" y="119886"/>
                    <a:pt x="430414" y="126436"/>
                  </a:cubicBezTo>
                  <a:cubicBezTo>
                    <a:pt x="436741" y="133063"/>
                    <a:pt x="445754" y="137123"/>
                    <a:pt x="455955" y="137966"/>
                  </a:cubicBezTo>
                  <a:cubicBezTo>
                    <a:pt x="492887" y="141030"/>
                    <a:pt x="513443" y="116400"/>
                    <a:pt x="515897" y="89089"/>
                  </a:cubicBezTo>
                  <a:cubicBezTo>
                    <a:pt x="518352" y="62085"/>
                    <a:pt x="503357" y="32590"/>
                    <a:pt x="469263" y="24815"/>
                  </a:cubicBezTo>
                  <a:cubicBezTo>
                    <a:pt x="447403" y="19720"/>
                    <a:pt x="424316" y="20946"/>
                    <a:pt x="401420" y="25542"/>
                  </a:cubicBezTo>
                  <a:cubicBezTo>
                    <a:pt x="366176" y="32629"/>
                    <a:pt x="331392" y="47797"/>
                    <a:pt x="301862" y="62583"/>
                  </a:cubicBezTo>
                  <a:cubicBezTo>
                    <a:pt x="250855" y="87787"/>
                    <a:pt x="192408" y="120346"/>
                    <a:pt x="132274" y="139153"/>
                  </a:cubicBezTo>
                  <a:cubicBezTo>
                    <a:pt x="90625" y="152138"/>
                    <a:pt x="48209" y="158573"/>
                    <a:pt x="6905" y="152100"/>
                  </a:cubicBezTo>
                  <a:cubicBezTo>
                    <a:pt x="2495" y="151449"/>
                    <a:pt x="-535" y="147350"/>
                    <a:pt x="79" y="142983"/>
                  </a:cubicBezTo>
                  <a:cubicBezTo>
                    <a:pt x="731" y="138578"/>
                    <a:pt x="4834" y="135514"/>
                    <a:pt x="9245" y="136165"/>
                  </a:cubicBezTo>
                  <a:cubicBezTo>
                    <a:pt x="48094" y="141490"/>
                    <a:pt x="87711" y="134327"/>
                    <a:pt x="126560" y="121456"/>
                  </a:cubicBezTo>
                  <a:cubicBezTo>
                    <a:pt x="185390" y="101959"/>
                    <a:pt x="242418" y="69094"/>
                    <a:pt x="292236" y="43545"/>
                  </a:cubicBezTo>
                  <a:cubicBezTo>
                    <a:pt x="323300" y="27841"/>
                    <a:pt x="360001" y="11638"/>
                    <a:pt x="397164" y="4245"/>
                  </a:cubicBezTo>
                  <a:cubicBezTo>
                    <a:pt x="423165" y="-964"/>
                    <a:pt x="449359" y="-1807"/>
                    <a:pt x="474172" y="4130"/>
                  </a:cubicBezTo>
                  <a:cubicBezTo>
                    <a:pt x="519694" y="15200"/>
                    <a:pt x="539560" y="54883"/>
                    <a:pt x="535725" y="91004"/>
                  </a:cubicBezTo>
                  <a:cubicBezTo>
                    <a:pt x="531851" y="127815"/>
                    <a:pt x="503970" y="161101"/>
                    <a:pt x="454306" y="156122"/>
                  </a:cubicBezTo>
                  <a:cubicBezTo>
                    <a:pt x="439503" y="154628"/>
                    <a:pt x="426579" y="148269"/>
                    <a:pt x="417566" y="138464"/>
                  </a:cubicBezTo>
                  <a:cubicBezTo>
                    <a:pt x="408439" y="128581"/>
                    <a:pt x="403146" y="115251"/>
                    <a:pt x="403951" y="99891"/>
                  </a:cubicBezTo>
                  <a:cubicBezTo>
                    <a:pt x="404604" y="87557"/>
                    <a:pt x="415342" y="70014"/>
                    <a:pt x="429877" y="64383"/>
                  </a:cubicBezTo>
                  <a:cubicBezTo>
                    <a:pt x="441804" y="59786"/>
                    <a:pt x="456684" y="61625"/>
                    <a:pt x="469877" y="81390"/>
                  </a:cubicBezTo>
                  <a:cubicBezTo>
                    <a:pt x="472254" y="84876"/>
                    <a:pt x="471372" y="89702"/>
                    <a:pt x="467844" y="92077"/>
                  </a:cubicBezTo>
                  <a:cubicBezTo>
                    <a:pt x="464316" y="94490"/>
                    <a:pt x="459522" y="93571"/>
                    <a:pt x="457106" y="90047"/>
                  </a:cubicBezTo>
                  <a:lnTo>
                    <a:pt x="457106" y="9004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4"/>
            <p:cNvSpPr/>
            <p:nvPr/>
          </p:nvSpPr>
          <p:spPr>
            <a:xfrm rot="10800000">
              <a:off x="3792293" y="3833806"/>
              <a:ext cx="266827" cy="67585"/>
            </a:xfrm>
            <a:custGeom>
              <a:avLst/>
              <a:gdLst/>
              <a:ahLst/>
              <a:cxnLst/>
              <a:rect l="l" t="t" r="r" b="b"/>
              <a:pathLst>
                <a:path w="533654" h="135170" extrusionOk="0">
                  <a:moveTo>
                    <a:pt x="522447" y="57986"/>
                  </a:moveTo>
                  <a:cubicBezTo>
                    <a:pt x="523214" y="57488"/>
                    <a:pt x="524058" y="57182"/>
                    <a:pt x="524901" y="57067"/>
                  </a:cubicBezTo>
                  <a:cubicBezTo>
                    <a:pt x="525783" y="56416"/>
                    <a:pt x="526474" y="56224"/>
                    <a:pt x="526666" y="56990"/>
                  </a:cubicBezTo>
                  <a:cubicBezTo>
                    <a:pt x="527663" y="57105"/>
                    <a:pt x="528621" y="57450"/>
                    <a:pt x="529542" y="57986"/>
                  </a:cubicBezTo>
                  <a:cubicBezTo>
                    <a:pt x="532342" y="59710"/>
                    <a:pt x="532993" y="61625"/>
                    <a:pt x="533223" y="62353"/>
                  </a:cubicBezTo>
                  <a:cubicBezTo>
                    <a:pt x="534336" y="65724"/>
                    <a:pt x="533262" y="68290"/>
                    <a:pt x="530386" y="70167"/>
                  </a:cubicBezTo>
                  <a:cubicBezTo>
                    <a:pt x="529657" y="70665"/>
                    <a:pt x="528085" y="71393"/>
                    <a:pt x="525668" y="71278"/>
                  </a:cubicBezTo>
                  <a:cubicBezTo>
                    <a:pt x="523137" y="71086"/>
                    <a:pt x="513434" y="68290"/>
                    <a:pt x="509369" y="68175"/>
                  </a:cubicBezTo>
                  <a:cubicBezTo>
                    <a:pt x="504269" y="68022"/>
                    <a:pt x="499130" y="68099"/>
                    <a:pt x="494029" y="68367"/>
                  </a:cubicBezTo>
                  <a:cubicBezTo>
                    <a:pt x="488928" y="68635"/>
                    <a:pt x="483789" y="69095"/>
                    <a:pt x="478727" y="69746"/>
                  </a:cubicBezTo>
                  <a:cubicBezTo>
                    <a:pt x="463885" y="71584"/>
                    <a:pt x="449312" y="74955"/>
                    <a:pt x="435122" y="79513"/>
                  </a:cubicBezTo>
                  <a:cubicBezTo>
                    <a:pt x="420894" y="84072"/>
                    <a:pt x="407049" y="89856"/>
                    <a:pt x="393626" y="96559"/>
                  </a:cubicBezTo>
                  <a:cubicBezTo>
                    <a:pt x="359609" y="113413"/>
                    <a:pt x="315276" y="128007"/>
                    <a:pt x="267452" y="133178"/>
                  </a:cubicBezTo>
                  <a:cubicBezTo>
                    <a:pt x="238804" y="136242"/>
                    <a:pt x="208891" y="135974"/>
                    <a:pt x="179284" y="130956"/>
                  </a:cubicBezTo>
                  <a:cubicBezTo>
                    <a:pt x="112783" y="119618"/>
                    <a:pt x="47779" y="84570"/>
                    <a:pt x="1106" y="10795"/>
                  </a:cubicBezTo>
                  <a:cubicBezTo>
                    <a:pt x="-965" y="7540"/>
                    <a:pt x="-45" y="3211"/>
                    <a:pt x="3177" y="1104"/>
                  </a:cubicBezTo>
                  <a:cubicBezTo>
                    <a:pt x="6436" y="-964"/>
                    <a:pt x="10770" y="-45"/>
                    <a:pt x="12880" y="3173"/>
                  </a:cubicBezTo>
                  <a:cubicBezTo>
                    <a:pt x="58133" y="71470"/>
                    <a:pt x="119763" y="102726"/>
                    <a:pt x="182314" y="112608"/>
                  </a:cubicBezTo>
                  <a:cubicBezTo>
                    <a:pt x="210271" y="117052"/>
                    <a:pt x="238421" y="117205"/>
                    <a:pt x="265496" y="114485"/>
                  </a:cubicBezTo>
                  <a:cubicBezTo>
                    <a:pt x="311095" y="109850"/>
                    <a:pt x="353588" y="96980"/>
                    <a:pt x="386263" y="81429"/>
                  </a:cubicBezTo>
                  <a:cubicBezTo>
                    <a:pt x="400568" y="74687"/>
                    <a:pt x="415333" y="68903"/>
                    <a:pt x="430482" y="64422"/>
                  </a:cubicBezTo>
                  <a:cubicBezTo>
                    <a:pt x="445669" y="59940"/>
                    <a:pt x="461239" y="56722"/>
                    <a:pt x="477078" y="55114"/>
                  </a:cubicBezTo>
                  <a:cubicBezTo>
                    <a:pt x="482524" y="54577"/>
                    <a:pt x="488008" y="54233"/>
                    <a:pt x="493492" y="54079"/>
                  </a:cubicBezTo>
                  <a:cubicBezTo>
                    <a:pt x="498976" y="53964"/>
                    <a:pt x="504499" y="54041"/>
                    <a:pt x="509945" y="54309"/>
                  </a:cubicBezTo>
                  <a:cubicBezTo>
                    <a:pt x="512591" y="54462"/>
                    <a:pt x="518420" y="56876"/>
                    <a:pt x="522447" y="57986"/>
                  </a:cubicBezTo>
                  <a:lnTo>
                    <a:pt x="522447" y="57986"/>
                  </a:lnTo>
                  <a:close/>
                  <a:moveTo>
                    <a:pt x="524901" y="57067"/>
                  </a:moveTo>
                  <a:cubicBezTo>
                    <a:pt x="524518" y="57374"/>
                    <a:pt x="524058" y="57795"/>
                    <a:pt x="523597" y="58255"/>
                  </a:cubicBezTo>
                  <a:cubicBezTo>
                    <a:pt x="525362" y="58676"/>
                    <a:pt x="526627" y="58676"/>
                    <a:pt x="526704" y="57871"/>
                  </a:cubicBezTo>
                  <a:cubicBezTo>
                    <a:pt x="526704" y="57488"/>
                    <a:pt x="526704" y="57220"/>
                    <a:pt x="526666" y="56990"/>
                  </a:cubicBezTo>
                  <a:cubicBezTo>
                    <a:pt x="526090" y="56952"/>
                    <a:pt x="525477" y="56952"/>
                    <a:pt x="524901" y="57067"/>
                  </a:cubicBezTo>
                  <a:lnTo>
                    <a:pt x="524901" y="5706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4"/>
            <p:cNvSpPr/>
            <p:nvPr/>
          </p:nvSpPr>
          <p:spPr>
            <a:xfrm rot="10800000">
              <a:off x="3639406" y="3779211"/>
              <a:ext cx="158612" cy="172553"/>
            </a:xfrm>
            <a:custGeom>
              <a:avLst/>
              <a:gdLst/>
              <a:ahLst/>
              <a:cxnLst/>
              <a:rect l="l" t="t" r="r" b="b"/>
              <a:pathLst>
                <a:path w="317224" h="345106" extrusionOk="0">
                  <a:moveTo>
                    <a:pt x="81624" y="199220"/>
                  </a:moveTo>
                  <a:cubicBezTo>
                    <a:pt x="43388" y="222663"/>
                    <a:pt x="10253" y="257558"/>
                    <a:pt x="40281" y="285635"/>
                  </a:cubicBezTo>
                  <a:cubicBezTo>
                    <a:pt x="69351" y="312793"/>
                    <a:pt x="101374" y="278510"/>
                    <a:pt x="123081" y="244994"/>
                  </a:cubicBezTo>
                  <a:cubicBezTo>
                    <a:pt x="105478" y="292568"/>
                    <a:pt x="100224" y="350522"/>
                    <a:pt x="152879" y="344700"/>
                  </a:cubicBezTo>
                  <a:cubicBezTo>
                    <a:pt x="201240" y="339376"/>
                    <a:pt x="199246" y="289312"/>
                    <a:pt x="190041" y="250318"/>
                  </a:cubicBezTo>
                  <a:cubicBezTo>
                    <a:pt x="218114" y="292262"/>
                    <a:pt x="261527" y="332673"/>
                    <a:pt x="283234" y="289887"/>
                  </a:cubicBezTo>
                  <a:cubicBezTo>
                    <a:pt x="302524" y="251812"/>
                    <a:pt x="264097" y="223812"/>
                    <a:pt x="229773" y="207379"/>
                  </a:cubicBezTo>
                  <a:cubicBezTo>
                    <a:pt x="265247" y="217108"/>
                    <a:pt x="311690" y="220211"/>
                    <a:pt x="316829" y="172446"/>
                  </a:cubicBezTo>
                  <a:cubicBezTo>
                    <a:pt x="321700" y="126710"/>
                    <a:pt x="280664" y="125216"/>
                    <a:pt x="241125" y="137206"/>
                  </a:cubicBezTo>
                  <a:cubicBezTo>
                    <a:pt x="278095" y="115104"/>
                    <a:pt x="308584" y="82775"/>
                    <a:pt x="280473" y="54775"/>
                  </a:cubicBezTo>
                  <a:cubicBezTo>
                    <a:pt x="253857" y="28268"/>
                    <a:pt x="223100" y="56154"/>
                    <a:pt x="200664" y="86835"/>
                  </a:cubicBezTo>
                  <a:cubicBezTo>
                    <a:pt x="212246" y="52515"/>
                    <a:pt x="215928" y="13559"/>
                    <a:pt x="179955" y="2183"/>
                  </a:cubicBezTo>
                  <a:cubicBezTo>
                    <a:pt x="138076" y="-11109"/>
                    <a:pt x="130252" y="38725"/>
                    <a:pt x="134970" y="85878"/>
                  </a:cubicBezTo>
                  <a:cubicBezTo>
                    <a:pt x="113148" y="45697"/>
                    <a:pt x="81700" y="12563"/>
                    <a:pt x="57309" y="46386"/>
                  </a:cubicBezTo>
                  <a:cubicBezTo>
                    <a:pt x="33532" y="79404"/>
                    <a:pt x="64136" y="112767"/>
                    <a:pt x="94471" y="135252"/>
                  </a:cubicBezTo>
                  <a:cubicBezTo>
                    <a:pt x="52362" y="115296"/>
                    <a:pt x="-1905" y="106409"/>
                    <a:pt x="51" y="159192"/>
                  </a:cubicBezTo>
                  <a:cubicBezTo>
                    <a:pt x="1739" y="206153"/>
                    <a:pt x="46111" y="206575"/>
                    <a:pt x="81624" y="199220"/>
                  </a:cubicBezTo>
                  <a:lnTo>
                    <a:pt x="81624" y="199220"/>
                  </a:lnTo>
                  <a:close/>
                  <a:moveTo>
                    <a:pt x="128143" y="156664"/>
                  </a:moveTo>
                  <a:cubicBezTo>
                    <a:pt x="135008" y="160456"/>
                    <a:pt x="139457" y="162563"/>
                    <a:pt x="139457" y="162563"/>
                  </a:cubicBezTo>
                  <a:cubicBezTo>
                    <a:pt x="136964" y="159154"/>
                    <a:pt x="155487" y="159690"/>
                    <a:pt x="157405" y="146207"/>
                  </a:cubicBezTo>
                  <a:cubicBezTo>
                    <a:pt x="163004" y="146667"/>
                    <a:pt x="168718" y="144292"/>
                    <a:pt x="171633" y="143832"/>
                  </a:cubicBezTo>
                  <a:cubicBezTo>
                    <a:pt x="173282" y="151034"/>
                    <a:pt x="176082" y="164325"/>
                    <a:pt x="191230" y="159729"/>
                  </a:cubicBezTo>
                  <a:cubicBezTo>
                    <a:pt x="191460" y="159652"/>
                    <a:pt x="191691" y="159575"/>
                    <a:pt x="191882" y="159537"/>
                  </a:cubicBezTo>
                  <a:cubicBezTo>
                    <a:pt x="176849" y="170645"/>
                    <a:pt x="190501" y="188380"/>
                    <a:pt x="189428" y="191674"/>
                  </a:cubicBezTo>
                  <a:cubicBezTo>
                    <a:pt x="186513" y="190793"/>
                    <a:pt x="184864" y="190334"/>
                    <a:pt x="184864" y="190334"/>
                  </a:cubicBezTo>
                  <a:cubicBezTo>
                    <a:pt x="187318" y="192747"/>
                    <a:pt x="175046" y="195084"/>
                    <a:pt x="170866" y="203625"/>
                  </a:cubicBezTo>
                  <a:cubicBezTo>
                    <a:pt x="165574" y="201519"/>
                    <a:pt x="155756" y="196233"/>
                    <a:pt x="147203" y="201174"/>
                  </a:cubicBezTo>
                  <a:cubicBezTo>
                    <a:pt x="148469" y="198454"/>
                    <a:pt x="149121" y="196922"/>
                    <a:pt x="149121" y="196922"/>
                  </a:cubicBezTo>
                  <a:cubicBezTo>
                    <a:pt x="145401" y="200025"/>
                    <a:pt x="147817" y="171833"/>
                    <a:pt x="128028" y="177272"/>
                  </a:cubicBezTo>
                  <a:cubicBezTo>
                    <a:pt x="130559" y="171450"/>
                    <a:pt x="132975" y="163559"/>
                    <a:pt x="128143" y="156664"/>
                  </a:cubicBezTo>
                  <a:lnTo>
                    <a:pt x="128143" y="156664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4"/>
            <p:cNvSpPr/>
            <p:nvPr/>
          </p:nvSpPr>
          <p:spPr>
            <a:xfrm rot="10800000">
              <a:off x="3699130" y="3845079"/>
              <a:ext cx="40717" cy="42150"/>
            </a:xfrm>
            <a:custGeom>
              <a:avLst/>
              <a:gdLst/>
              <a:ahLst/>
              <a:cxnLst/>
              <a:rect l="l" t="t" r="r" b="b"/>
              <a:pathLst>
                <a:path w="81433" h="84299" extrusionOk="0">
                  <a:moveTo>
                    <a:pt x="27" y="41039"/>
                  </a:moveTo>
                  <a:cubicBezTo>
                    <a:pt x="832" y="17788"/>
                    <a:pt x="19739" y="-598"/>
                    <a:pt x="42174" y="15"/>
                  </a:cubicBezTo>
                  <a:cubicBezTo>
                    <a:pt x="64648" y="628"/>
                    <a:pt x="82213" y="20010"/>
                    <a:pt x="81407" y="43260"/>
                  </a:cubicBezTo>
                  <a:cubicBezTo>
                    <a:pt x="80602" y="66511"/>
                    <a:pt x="61733" y="84897"/>
                    <a:pt x="39260" y="84284"/>
                  </a:cubicBezTo>
                  <a:cubicBezTo>
                    <a:pt x="16786" y="83672"/>
                    <a:pt x="-779" y="64290"/>
                    <a:pt x="27" y="41039"/>
                  </a:cubicBezTo>
                  <a:lnTo>
                    <a:pt x="27" y="41039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4"/>
            <p:cNvSpPr/>
            <p:nvPr/>
          </p:nvSpPr>
          <p:spPr>
            <a:xfrm rot="10800000">
              <a:off x="4233867" y="3912963"/>
              <a:ext cx="118563" cy="127414"/>
            </a:xfrm>
            <a:custGeom>
              <a:avLst/>
              <a:gdLst/>
              <a:ahLst/>
              <a:cxnLst/>
              <a:rect l="l" t="t" r="r" b="b"/>
              <a:pathLst>
                <a:path w="237126" h="254827" extrusionOk="0">
                  <a:moveTo>
                    <a:pt x="162071" y="102379"/>
                  </a:moveTo>
                  <a:cubicBezTo>
                    <a:pt x="162301" y="90811"/>
                    <a:pt x="163298" y="79473"/>
                    <a:pt x="165215" y="68173"/>
                  </a:cubicBezTo>
                  <a:cubicBezTo>
                    <a:pt x="165982" y="63730"/>
                    <a:pt x="166864" y="59325"/>
                    <a:pt x="167977" y="54958"/>
                  </a:cubicBezTo>
                  <a:cubicBezTo>
                    <a:pt x="169626" y="48485"/>
                    <a:pt x="171812" y="42203"/>
                    <a:pt x="173768" y="35768"/>
                  </a:cubicBezTo>
                  <a:cubicBezTo>
                    <a:pt x="175417" y="30980"/>
                    <a:pt x="182013" y="15237"/>
                    <a:pt x="184621" y="8610"/>
                  </a:cubicBezTo>
                  <a:cubicBezTo>
                    <a:pt x="184851" y="8074"/>
                    <a:pt x="185081" y="7614"/>
                    <a:pt x="185311" y="7231"/>
                  </a:cubicBezTo>
                  <a:cubicBezTo>
                    <a:pt x="185426" y="5929"/>
                    <a:pt x="185886" y="4665"/>
                    <a:pt x="186692" y="3515"/>
                  </a:cubicBezTo>
                  <a:cubicBezTo>
                    <a:pt x="187766" y="1715"/>
                    <a:pt x="189261" y="1255"/>
                    <a:pt x="189952" y="872"/>
                  </a:cubicBezTo>
                  <a:cubicBezTo>
                    <a:pt x="193480" y="-1043"/>
                    <a:pt x="196241" y="489"/>
                    <a:pt x="198657" y="2634"/>
                  </a:cubicBezTo>
                  <a:cubicBezTo>
                    <a:pt x="199271" y="3171"/>
                    <a:pt x="201035" y="5316"/>
                    <a:pt x="200690" y="9529"/>
                  </a:cubicBezTo>
                  <a:cubicBezTo>
                    <a:pt x="200613" y="10065"/>
                    <a:pt x="200345" y="11406"/>
                    <a:pt x="199923" y="13283"/>
                  </a:cubicBezTo>
                  <a:cubicBezTo>
                    <a:pt x="198466" y="20025"/>
                    <a:pt x="194324" y="36112"/>
                    <a:pt x="193403" y="40939"/>
                  </a:cubicBezTo>
                  <a:cubicBezTo>
                    <a:pt x="191984" y="47412"/>
                    <a:pt x="190795" y="53886"/>
                    <a:pt x="189185" y="60244"/>
                  </a:cubicBezTo>
                  <a:cubicBezTo>
                    <a:pt x="187344" y="67599"/>
                    <a:pt x="185120" y="74800"/>
                    <a:pt x="183240" y="82116"/>
                  </a:cubicBezTo>
                  <a:cubicBezTo>
                    <a:pt x="181361" y="89317"/>
                    <a:pt x="179444" y="96480"/>
                    <a:pt x="178101" y="103911"/>
                  </a:cubicBezTo>
                  <a:cubicBezTo>
                    <a:pt x="177680" y="108316"/>
                    <a:pt x="173768" y="111572"/>
                    <a:pt x="169319" y="111151"/>
                  </a:cubicBezTo>
                  <a:cubicBezTo>
                    <a:pt x="164909" y="110729"/>
                    <a:pt x="161649" y="106784"/>
                    <a:pt x="162071" y="102379"/>
                  </a:cubicBezTo>
                  <a:close/>
                  <a:moveTo>
                    <a:pt x="107344" y="28605"/>
                  </a:moveTo>
                  <a:cubicBezTo>
                    <a:pt x="107651" y="28452"/>
                    <a:pt x="108341" y="28222"/>
                    <a:pt x="107996" y="28030"/>
                  </a:cubicBezTo>
                  <a:lnTo>
                    <a:pt x="107958" y="27992"/>
                  </a:lnTo>
                  <a:lnTo>
                    <a:pt x="107689" y="28260"/>
                  </a:lnTo>
                  <a:lnTo>
                    <a:pt x="107344" y="28605"/>
                  </a:lnTo>
                  <a:close/>
                  <a:moveTo>
                    <a:pt x="106884" y="28950"/>
                  </a:moveTo>
                  <a:lnTo>
                    <a:pt x="107076" y="28796"/>
                  </a:lnTo>
                  <a:lnTo>
                    <a:pt x="107344" y="28605"/>
                  </a:lnTo>
                  <a:cubicBezTo>
                    <a:pt x="107267" y="28605"/>
                    <a:pt x="107229" y="28643"/>
                    <a:pt x="107190" y="28643"/>
                  </a:cubicBezTo>
                  <a:lnTo>
                    <a:pt x="106884" y="28950"/>
                  </a:lnTo>
                  <a:close/>
                  <a:moveTo>
                    <a:pt x="105925" y="29601"/>
                  </a:moveTo>
                  <a:cubicBezTo>
                    <a:pt x="106232" y="29409"/>
                    <a:pt x="106577" y="29218"/>
                    <a:pt x="106884" y="28950"/>
                  </a:cubicBezTo>
                  <a:cubicBezTo>
                    <a:pt x="106577" y="29141"/>
                    <a:pt x="106270" y="29333"/>
                    <a:pt x="105963" y="29524"/>
                  </a:cubicBezTo>
                  <a:lnTo>
                    <a:pt x="105925" y="29601"/>
                  </a:lnTo>
                  <a:close/>
                  <a:moveTo>
                    <a:pt x="88169" y="163934"/>
                  </a:moveTo>
                  <a:cubicBezTo>
                    <a:pt x="92579" y="163245"/>
                    <a:pt x="95609" y="159146"/>
                    <a:pt x="94957" y="154741"/>
                  </a:cubicBezTo>
                  <a:cubicBezTo>
                    <a:pt x="93883" y="143326"/>
                    <a:pt x="94036" y="131643"/>
                    <a:pt x="94458" y="119846"/>
                  </a:cubicBezTo>
                  <a:cubicBezTo>
                    <a:pt x="94765" y="111074"/>
                    <a:pt x="95493" y="102264"/>
                    <a:pt x="96069" y="93531"/>
                  </a:cubicBezTo>
                  <a:cubicBezTo>
                    <a:pt x="96721" y="84606"/>
                    <a:pt x="97104" y="75719"/>
                    <a:pt x="97948" y="67062"/>
                  </a:cubicBezTo>
                  <a:cubicBezTo>
                    <a:pt x="98370" y="61738"/>
                    <a:pt x="98945" y="56414"/>
                    <a:pt x="99904" y="51128"/>
                  </a:cubicBezTo>
                  <a:cubicBezTo>
                    <a:pt x="100824" y="46033"/>
                    <a:pt x="101975" y="41015"/>
                    <a:pt x="103777" y="36112"/>
                  </a:cubicBezTo>
                  <a:cubicBezTo>
                    <a:pt x="103854" y="35883"/>
                    <a:pt x="104736" y="31937"/>
                    <a:pt x="105925" y="29601"/>
                  </a:cubicBezTo>
                  <a:cubicBezTo>
                    <a:pt x="104966" y="30137"/>
                    <a:pt x="104046" y="30290"/>
                    <a:pt x="103279" y="30328"/>
                  </a:cubicBezTo>
                  <a:cubicBezTo>
                    <a:pt x="104199" y="30252"/>
                    <a:pt x="105120" y="29945"/>
                    <a:pt x="105963" y="29524"/>
                  </a:cubicBezTo>
                  <a:cubicBezTo>
                    <a:pt x="106577" y="28337"/>
                    <a:pt x="107267" y="27609"/>
                    <a:pt x="107958" y="27992"/>
                  </a:cubicBezTo>
                  <a:cubicBezTo>
                    <a:pt x="110527" y="25311"/>
                    <a:pt x="110834" y="21021"/>
                    <a:pt x="108456" y="17994"/>
                  </a:cubicBezTo>
                  <a:cubicBezTo>
                    <a:pt x="106884" y="15620"/>
                    <a:pt x="102895" y="12708"/>
                    <a:pt x="97334" y="16807"/>
                  </a:cubicBezTo>
                  <a:cubicBezTo>
                    <a:pt x="96913" y="17075"/>
                    <a:pt x="96184" y="17918"/>
                    <a:pt x="95187" y="19105"/>
                  </a:cubicBezTo>
                  <a:cubicBezTo>
                    <a:pt x="93116" y="21748"/>
                    <a:pt x="88437" y="28988"/>
                    <a:pt x="88207" y="29409"/>
                  </a:cubicBezTo>
                  <a:cubicBezTo>
                    <a:pt x="85407" y="35002"/>
                    <a:pt x="83260" y="40862"/>
                    <a:pt x="81534" y="46838"/>
                  </a:cubicBezTo>
                  <a:cubicBezTo>
                    <a:pt x="79846" y="52622"/>
                    <a:pt x="78658" y="58597"/>
                    <a:pt x="77660" y="64573"/>
                  </a:cubicBezTo>
                  <a:cubicBezTo>
                    <a:pt x="76318" y="73536"/>
                    <a:pt x="74938" y="82729"/>
                    <a:pt x="74285" y="92075"/>
                  </a:cubicBezTo>
                  <a:cubicBezTo>
                    <a:pt x="73864" y="98242"/>
                    <a:pt x="73749" y="104447"/>
                    <a:pt x="73864" y="110653"/>
                  </a:cubicBezTo>
                  <a:cubicBezTo>
                    <a:pt x="74132" y="126472"/>
                    <a:pt x="75896" y="142139"/>
                    <a:pt x="79003" y="157154"/>
                  </a:cubicBezTo>
                  <a:cubicBezTo>
                    <a:pt x="79693" y="161559"/>
                    <a:pt x="83796" y="164585"/>
                    <a:pt x="88169" y="163934"/>
                  </a:cubicBezTo>
                  <a:close/>
                  <a:moveTo>
                    <a:pt x="18830" y="98472"/>
                  </a:moveTo>
                  <a:lnTo>
                    <a:pt x="18792" y="98472"/>
                  </a:lnTo>
                  <a:cubicBezTo>
                    <a:pt x="18753" y="98472"/>
                    <a:pt x="18792" y="98548"/>
                    <a:pt x="18753" y="98548"/>
                  </a:cubicBezTo>
                  <a:cubicBezTo>
                    <a:pt x="18753" y="98510"/>
                    <a:pt x="18868" y="98510"/>
                    <a:pt x="18830" y="98472"/>
                  </a:cubicBezTo>
                  <a:close/>
                  <a:moveTo>
                    <a:pt x="18217" y="112798"/>
                  </a:moveTo>
                  <a:cubicBezTo>
                    <a:pt x="18063" y="108967"/>
                    <a:pt x="17948" y="105213"/>
                    <a:pt x="18293" y="102072"/>
                  </a:cubicBezTo>
                  <a:cubicBezTo>
                    <a:pt x="18447" y="100694"/>
                    <a:pt x="18025" y="98395"/>
                    <a:pt x="18753" y="98548"/>
                  </a:cubicBezTo>
                  <a:cubicBezTo>
                    <a:pt x="18753" y="98663"/>
                    <a:pt x="18485" y="98740"/>
                    <a:pt x="18409" y="98855"/>
                  </a:cubicBezTo>
                  <a:cubicBezTo>
                    <a:pt x="18562" y="98740"/>
                    <a:pt x="18677" y="98587"/>
                    <a:pt x="18792" y="98472"/>
                  </a:cubicBezTo>
                  <a:cubicBezTo>
                    <a:pt x="21438" y="95446"/>
                    <a:pt x="21323" y="90811"/>
                    <a:pt x="18409" y="87938"/>
                  </a:cubicBezTo>
                  <a:cubicBezTo>
                    <a:pt x="15417" y="84950"/>
                    <a:pt x="10508" y="84950"/>
                    <a:pt x="7517" y="87938"/>
                  </a:cubicBezTo>
                  <a:cubicBezTo>
                    <a:pt x="4679" y="90428"/>
                    <a:pt x="2416" y="96403"/>
                    <a:pt x="1342" y="103949"/>
                  </a:cubicBezTo>
                  <a:cubicBezTo>
                    <a:pt x="-77" y="113755"/>
                    <a:pt x="115" y="126702"/>
                    <a:pt x="0" y="132908"/>
                  </a:cubicBezTo>
                  <a:cubicBezTo>
                    <a:pt x="0" y="141564"/>
                    <a:pt x="153" y="150183"/>
                    <a:pt x="729" y="158763"/>
                  </a:cubicBezTo>
                  <a:cubicBezTo>
                    <a:pt x="1112" y="164470"/>
                    <a:pt x="1649" y="170178"/>
                    <a:pt x="2378" y="175808"/>
                  </a:cubicBezTo>
                  <a:cubicBezTo>
                    <a:pt x="3452" y="184274"/>
                    <a:pt x="4871" y="192701"/>
                    <a:pt x="6443" y="201089"/>
                  </a:cubicBezTo>
                  <a:cubicBezTo>
                    <a:pt x="8744" y="213538"/>
                    <a:pt x="11544" y="225872"/>
                    <a:pt x="14152" y="238359"/>
                  </a:cubicBezTo>
                  <a:cubicBezTo>
                    <a:pt x="14803" y="242764"/>
                    <a:pt x="18907" y="245790"/>
                    <a:pt x="23317" y="245101"/>
                  </a:cubicBezTo>
                  <a:cubicBezTo>
                    <a:pt x="27689" y="244450"/>
                    <a:pt x="30719" y="240351"/>
                    <a:pt x="30067" y="235946"/>
                  </a:cubicBezTo>
                  <a:lnTo>
                    <a:pt x="19712" y="132256"/>
                  </a:lnTo>
                  <a:cubicBezTo>
                    <a:pt x="19367" y="127928"/>
                    <a:pt x="18524" y="120267"/>
                    <a:pt x="18217" y="112798"/>
                  </a:cubicBezTo>
                  <a:close/>
                  <a:moveTo>
                    <a:pt x="233020" y="150757"/>
                  </a:moveTo>
                  <a:cubicBezTo>
                    <a:pt x="231831" y="149915"/>
                    <a:pt x="229875" y="149493"/>
                    <a:pt x="227229" y="149532"/>
                  </a:cubicBezTo>
                  <a:cubicBezTo>
                    <a:pt x="224966" y="149570"/>
                    <a:pt x="220210" y="151179"/>
                    <a:pt x="217833" y="151102"/>
                  </a:cubicBezTo>
                  <a:cubicBezTo>
                    <a:pt x="214957" y="151102"/>
                    <a:pt x="212118" y="150834"/>
                    <a:pt x="209242" y="150566"/>
                  </a:cubicBezTo>
                  <a:cubicBezTo>
                    <a:pt x="204794" y="150144"/>
                    <a:pt x="200345" y="149493"/>
                    <a:pt x="195934" y="148842"/>
                  </a:cubicBezTo>
                  <a:cubicBezTo>
                    <a:pt x="191524" y="148229"/>
                    <a:pt x="187152" y="147425"/>
                    <a:pt x="182780" y="146774"/>
                  </a:cubicBezTo>
                  <a:cubicBezTo>
                    <a:pt x="178370" y="146122"/>
                    <a:pt x="173959" y="145471"/>
                    <a:pt x="169511" y="144897"/>
                  </a:cubicBezTo>
                  <a:cubicBezTo>
                    <a:pt x="155973" y="143211"/>
                    <a:pt x="142473" y="141871"/>
                    <a:pt x="128935" y="140070"/>
                  </a:cubicBezTo>
                  <a:cubicBezTo>
                    <a:pt x="124602" y="139189"/>
                    <a:pt x="120345" y="142024"/>
                    <a:pt x="119463" y="146352"/>
                  </a:cubicBezTo>
                  <a:cubicBezTo>
                    <a:pt x="118581" y="150719"/>
                    <a:pt x="121419" y="154971"/>
                    <a:pt x="125791" y="155852"/>
                  </a:cubicBezTo>
                  <a:cubicBezTo>
                    <a:pt x="139213" y="159452"/>
                    <a:pt x="152444" y="163474"/>
                    <a:pt x="166097" y="166156"/>
                  </a:cubicBezTo>
                  <a:cubicBezTo>
                    <a:pt x="170661" y="167075"/>
                    <a:pt x="175302" y="167726"/>
                    <a:pt x="179980" y="168262"/>
                  </a:cubicBezTo>
                  <a:cubicBezTo>
                    <a:pt x="184659" y="168760"/>
                    <a:pt x="189377" y="168990"/>
                    <a:pt x="194093" y="169220"/>
                  </a:cubicBezTo>
                  <a:cubicBezTo>
                    <a:pt x="198120" y="169373"/>
                    <a:pt x="202186" y="169488"/>
                    <a:pt x="206251" y="169412"/>
                  </a:cubicBezTo>
                  <a:cubicBezTo>
                    <a:pt x="210508" y="169335"/>
                    <a:pt x="214726" y="169067"/>
                    <a:pt x="218907" y="168492"/>
                  </a:cubicBezTo>
                  <a:cubicBezTo>
                    <a:pt x="220402" y="168301"/>
                    <a:pt x="222473" y="167803"/>
                    <a:pt x="224583" y="166998"/>
                  </a:cubicBezTo>
                  <a:lnTo>
                    <a:pt x="227037" y="166002"/>
                  </a:lnTo>
                  <a:cubicBezTo>
                    <a:pt x="230604" y="167075"/>
                    <a:pt x="234554" y="165390"/>
                    <a:pt x="236164" y="161904"/>
                  </a:cubicBezTo>
                  <a:cubicBezTo>
                    <a:pt x="237238" y="160065"/>
                    <a:pt x="237123" y="158418"/>
                    <a:pt x="237123" y="157231"/>
                  </a:cubicBezTo>
                  <a:cubicBezTo>
                    <a:pt x="237123" y="154243"/>
                    <a:pt x="235321" y="152328"/>
                    <a:pt x="233020" y="150757"/>
                  </a:cubicBezTo>
                  <a:close/>
                  <a:moveTo>
                    <a:pt x="136107" y="236904"/>
                  </a:moveTo>
                  <a:lnTo>
                    <a:pt x="136107" y="236904"/>
                  </a:lnTo>
                  <a:cubicBezTo>
                    <a:pt x="135954" y="236253"/>
                    <a:pt x="135532" y="236827"/>
                    <a:pt x="135110" y="237478"/>
                  </a:cubicBezTo>
                  <a:lnTo>
                    <a:pt x="135302" y="237478"/>
                  </a:lnTo>
                  <a:lnTo>
                    <a:pt x="135378" y="237478"/>
                  </a:lnTo>
                  <a:cubicBezTo>
                    <a:pt x="134995" y="237823"/>
                    <a:pt x="134650" y="238168"/>
                    <a:pt x="134381" y="238589"/>
                  </a:cubicBezTo>
                  <a:cubicBezTo>
                    <a:pt x="134535" y="238398"/>
                    <a:pt x="134803" y="237900"/>
                    <a:pt x="135110" y="237478"/>
                  </a:cubicBezTo>
                  <a:cubicBezTo>
                    <a:pt x="133806" y="237402"/>
                    <a:pt x="131582" y="236712"/>
                    <a:pt x="130086" y="236559"/>
                  </a:cubicBezTo>
                  <a:cubicBezTo>
                    <a:pt x="124755" y="236138"/>
                    <a:pt x="119194" y="235180"/>
                    <a:pt x="117353" y="235027"/>
                  </a:cubicBezTo>
                  <a:lnTo>
                    <a:pt x="51927" y="227711"/>
                  </a:lnTo>
                  <a:cubicBezTo>
                    <a:pt x="47593" y="226791"/>
                    <a:pt x="43298" y="229588"/>
                    <a:pt x="42378" y="233954"/>
                  </a:cubicBezTo>
                  <a:cubicBezTo>
                    <a:pt x="41457" y="238283"/>
                    <a:pt x="44257" y="242573"/>
                    <a:pt x="48590" y="243492"/>
                  </a:cubicBezTo>
                  <a:cubicBezTo>
                    <a:pt x="56606" y="245867"/>
                    <a:pt x="64391" y="248357"/>
                    <a:pt x="72406" y="250310"/>
                  </a:cubicBezTo>
                  <a:cubicBezTo>
                    <a:pt x="77852" y="251651"/>
                    <a:pt x="83336" y="252838"/>
                    <a:pt x="88859" y="253643"/>
                  </a:cubicBezTo>
                  <a:cubicBezTo>
                    <a:pt x="92579" y="254179"/>
                    <a:pt x="96337" y="254485"/>
                    <a:pt x="100134" y="254677"/>
                  </a:cubicBezTo>
                  <a:cubicBezTo>
                    <a:pt x="105810" y="254945"/>
                    <a:pt x="111486" y="254830"/>
                    <a:pt x="117238" y="254524"/>
                  </a:cubicBezTo>
                  <a:cubicBezTo>
                    <a:pt x="120038" y="254332"/>
                    <a:pt x="131045" y="254524"/>
                    <a:pt x="137488" y="252953"/>
                  </a:cubicBezTo>
                  <a:cubicBezTo>
                    <a:pt x="142167" y="251842"/>
                    <a:pt x="145465" y="249927"/>
                    <a:pt x="146769" y="247744"/>
                  </a:cubicBezTo>
                  <a:cubicBezTo>
                    <a:pt x="149300" y="244335"/>
                    <a:pt x="148571" y="239508"/>
                    <a:pt x="145158" y="236980"/>
                  </a:cubicBezTo>
                  <a:cubicBezTo>
                    <a:pt x="142397" y="234950"/>
                    <a:pt x="138715" y="234989"/>
                    <a:pt x="136107" y="23690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8" name="Google Shape;558;p4"/>
          <p:cNvSpPr txBox="1">
            <a:spLocks noGrp="1"/>
          </p:cNvSpPr>
          <p:nvPr>
            <p:ph type="subTitle" idx="2"/>
          </p:nvPr>
        </p:nvSpPr>
        <p:spPr>
          <a:xfrm>
            <a:off x="1160675" y="3311825"/>
            <a:ext cx="6822600" cy="26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"/>
          <p:cNvSpPr txBox="1">
            <a:spLocks noGrp="1"/>
          </p:cNvSpPr>
          <p:nvPr>
            <p:ph type="title"/>
          </p:nvPr>
        </p:nvSpPr>
        <p:spPr>
          <a:xfrm>
            <a:off x="514350" y="785650"/>
            <a:ext cx="8115300" cy="5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5"/>
          <p:cNvSpPr txBox="1">
            <a:spLocks noGrp="1"/>
          </p:cNvSpPr>
          <p:nvPr>
            <p:ph type="body" idx="1"/>
          </p:nvPr>
        </p:nvSpPr>
        <p:spPr>
          <a:xfrm>
            <a:off x="514350" y="1783649"/>
            <a:ext cx="8115300" cy="265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2" name="Google Shape;562;p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6"/>
          <p:cNvSpPr txBox="1">
            <a:spLocks noGrp="1"/>
          </p:cNvSpPr>
          <p:nvPr>
            <p:ph type="title"/>
          </p:nvPr>
        </p:nvSpPr>
        <p:spPr>
          <a:xfrm>
            <a:off x="947725" y="785650"/>
            <a:ext cx="7248600" cy="5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body" idx="1"/>
          </p:nvPr>
        </p:nvSpPr>
        <p:spPr>
          <a:xfrm>
            <a:off x="947725" y="1783650"/>
            <a:ext cx="3386700" cy="255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6" name="Google Shape;566;p6"/>
          <p:cNvSpPr txBox="1">
            <a:spLocks noGrp="1"/>
          </p:cNvSpPr>
          <p:nvPr>
            <p:ph type="body" idx="2"/>
          </p:nvPr>
        </p:nvSpPr>
        <p:spPr>
          <a:xfrm>
            <a:off x="4809543" y="1783650"/>
            <a:ext cx="3386700" cy="255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7" name="Google Shape;567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568" name="Google Shape;568;p6"/>
          <p:cNvGrpSpPr/>
          <p:nvPr/>
        </p:nvGrpSpPr>
        <p:grpSpPr>
          <a:xfrm>
            <a:off x="264594" y="212555"/>
            <a:ext cx="8614812" cy="4718390"/>
            <a:chOff x="284414" y="217039"/>
            <a:chExt cx="8614812" cy="4718390"/>
          </a:xfrm>
        </p:grpSpPr>
        <p:grpSp>
          <p:nvGrpSpPr>
            <p:cNvPr id="569" name="Google Shape;569;p6"/>
            <p:cNvGrpSpPr/>
            <p:nvPr/>
          </p:nvGrpSpPr>
          <p:grpSpPr>
            <a:xfrm>
              <a:off x="284414" y="217039"/>
              <a:ext cx="1241287" cy="1200952"/>
              <a:chOff x="284414" y="217039"/>
              <a:chExt cx="1241287" cy="1200952"/>
            </a:xfrm>
          </p:grpSpPr>
          <p:sp>
            <p:nvSpPr>
              <p:cNvPr id="570" name="Google Shape;570;p6"/>
              <p:cNvSpPr/>
              <p:nvPr/>
            </p:nvSpPr>
            <p:spPr>
              <a:xfrm rot="10800000" flipH="1">
                <a:off x="448033" y="384225"/>
                <a:ext cx="157413" cy="202257"/>
              </a:xfrm>
              <a:custGeom>
                <a:avLst/>
                <a:gdLst/>
                <a:ahLst/>
                <a:cxnLst/>
                <a:rect l="l" t="t" r="r" b="b"/>
                <a:pathLst>
                  <a:path w="314825" h="404513" extrusionOk="0">
                    <a:moveTo>
                      <a:pt x="13217" y="303565"/>
                    </a:moveTo>
                    <a:cubicBezTo>
                      <a:pt x="9385" y="309566"/>
                      <a:pt x="2900" y="204527"/>
                      <a:pt x="863" y="154485"/>
                    </a:cubicBezTo>
                    <a:cubicBezTo>
                      <a:pt x="-2326" y="76342"/>
                      <a:pt x="2230" y="-1427"/>
                      <a:pt x="33181" y="20"/>
                    </a:cubicBezTo>
                    <a:cubicBezTo>
                      <a:pt x="61426" y="1359"/>
                      <a:pt x="61586" y="60697"/>
                      <a:pt x="52770" y="127160"/>
                    </a:cubicBezTo>
                    <a:cubicBezTo>
                      <a:pt x="72788" y="65144"/>
                      <a:pt x="97334" y="13789"/>
                      <a:pt x="122042" y="23246"/>
                    </a:cubicBezTo>
                    <a:cubicBezTo>
                      <a:pt x="145704" y="32327"/>
                      <a:pt x="133297" y="78592"/>
                      <a:pt x="109420" y="131580"/>
                    </a:cubicBezTo>
                    <a:cubicBezTo>
                      <a:pt x="144283" y="85584"/>
                      <a:pt x="178557" y="52580"/>
                      <a:pt x="197316" y="67742"/>
                    </a:cubicBezTo>
                    <a:cubicBezTo>
                      <a:pt x="220415" y="86414"/>
                      <a:pt x="180674" y="138331"/>
                      <a:pt x="130804" y="189123"/>
                    </a:cubicBezTo>
                    <a:cubicBezTo>
                      <a:pt x="186061" y="143903"/>
                      <a:pt x="241719" y="108328"/>
                      <a:pt x="258173" y="131607"/>
                    </a:cubicBezTo>
                    <a:cubicBezTo>
                      <a:pt x="274894" y="155262"/>
                      <a:pt x="225399" y="193115"/>
                      <a:pt x="165507" y="227753"/>
                    </a:cubicBezTo>
                    <a:cubicBezTo>
                      <a:pt x="231081" y="204955"/>
                      <a:pt x="292608" y="191668"/>
                      <a:pt x="300004" y="218484"/>
                    </a:cubicBezTo>
                    <a:cubicBezTo>
                      <a:pt x="307105" y="244148"/>
                      <a:pt x="257556" y="262123"/>
                      <a:pt x="196699" y="274446"/>
                    </a:cubicBezTo>
                    <a:cubicBezTo>
                      <a:pt x="259968" y="270347"/>
                      <a:pt x="314421" y="274392"/>
                      <a:pt x="314823" y="300270"/>
                    </a:cubicBezTo>
                    <a:cubicBezTo>
                      <a:pt x="315278" y="329068"/>
                      <a:pt x="253805" y="332524"/>
                      <a:pt x="185310" y="327488"/>
                    </a:cubicBezTo>
                    <a:cubicBezTo>
                      <a:pt x="251420" y="344472"/>
                      <a:pt x="308391" y="366948"/>
                      <a:pt x="299897" y="393067"/>
                    </a:cubicBezTo>
                    <a:cubicBezTo>
                      <a:pt x="283362" y="444046"/>
                      <a:pt x="14637" y="308495"/>
                      <a:pt x="14021" y="303726"/>
                    </a:cubicBezTo>
                    <a:lnTo>
                      <a:pt x="13217" y="303565"/>
                    </a:lnTo>
                    <a:lnTo>
                      <a:pt x="13217" y="303565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 rot="10800000" flipH="1">
                <a:off x="344071" y="355193"/>
                <a:ext cx="81348" cy="57380"/>
              </a:xfrm>
              <a:custGeom>
                <a:avLst/>
                <a:gdLst/>
                <a:ahLst/>
                <a:cxnLst/>
                <a:rect l="l" t="t" r="r" b="b"/>
                <a:pathLst>
                  <a:path w="162696" h="114759" extrusionOk="0">
                    <a:moveTo>
                      <a:pt x="153772" y="938"/>
                    </a:moveTo>
                    <a:cubicBezTo>
                      <a:pt x="156425" y="-803"/>
                      <a:pt x="160016" y="-53"/>
                      <a:pt x="161758" y="2626"/>
                    </a:cubicBezTo>
                    <a:cubicBezTo>
                      <a:pt x="163500" y="5278"/>
                      <a:pt x="162749" y="8868"/>
                      <a:pt x="160070" y="10609"/>
                    </a:cubicBezTo>
                    <a:cubicBezTo>
                      <a:pt x="160070" y="10609"/>
                      <a:pt x="144366" y="21834"/>
                      <a:pt x="122794" y="36943"/>
                    </a:cubicBezTo>
                    <a:cubicBezTo>
                      <a:pt x="111432" y="44899"/>
                      <a:pt x="98516" y="54034"/>
                      <a:pt x="85331" y="63008"/>
                    </a:cubicBezTo>
                    <a:cubicBezTo>
                      <a:pt x="75095" y="69920"/>
                      <a:pt x="64697" y="76724"/>
                      <a:pt x="54916" y="83154"/>
                    </a:cubicBezTo>
                    <a:cubicBezTo>
                      <a:pt x="35354" y="95985"/>
                      <a:pt x="18230" y="106996"/>
                      <a:pt x="9816" y="113398"/>
                    </a:cubicBezTo>
                    <a:cubicBezTo>
                      <a:pt x="7244" y="115515"/>
                      <a:pt x="3438" y="115113"/>
                      <a:pt x="1348" y="112541"/>
                    </a:cubicBezTo>
                    <a:cubicBezTo>
                      <a:pt x="-742" y="109943"/>
                      <a:pt x="-367" y="106165"/>
                      <a:pt x="2232" y="104076"/>
                    </a:cubicBezTo>
                    <a:cubicBezTo>
                      <a:pt x="9093" y="98102"/>
                      <a:pt x="21848" y="88190"/>
                      <a:pt x="37257" y="76858"/>
                    </a:cubicBezTo>
                    <a:cubicBezTo>
                      <a:pt x="44706" y="71393"/>
                      <a:pt x="52746" y="65553"/>
                      <a:pt x="61106" y="59794"/>
                    </a:cubicBezTo>
                    <a:cubicBezTo>
                      <a:pt x="73165" y="51489"/>
                      <a:pt x="85814" y="43211"/>
                      <a:pt x="97739" y="35576"/>
                    </a:cubicBezTo>
                    <a:cubicBezTo>
                      <a:pt x="128127" y="16154"/>
                      <a:pt x="153772" y="938"/>
                      <a:pt x="153772" y="938"/>
                    </a:cubicBezTo>
                    <a:lnTo>
                      <a:pt x="153772" y="93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 rot="10800000" flipH="1">
                <a:off x="401928" y="396544"/>
                <a:ext cx="85905" cy="71755"/>
              </a:xfrm>
              <a:custGeom>
                <a:avLst/>
                <a:gdLst/>
                <a:ahLst/>
                <a:cxnLst/>
                <a:rect l="l" t="t" r="r" b="b"/>
                <a:pathLst>
                  <a:path w="171810" h="143510" extrusionOk="0">
                    <a:moveTo>
                      <a:pt x="1425" y="138779"/>
                    </a:moveTo>
                    <a:cubicBezTo>
                      <a:pt x="-10125" y="123643"/>
                      <a:pt x="51804" y="41856"/>
                      <a:pt x="70107" y="20907"/>
                    </a:cubicBezTo>
                    <a:cubicBezTo>
                      <a:pt x="78628" y="11130"/>
                      <a:pt x="92402" y="-1354"/>
                      <a:pt x="106685" y="119"/>
                    </a:cubicBezTo>
                    <a:cubicBezTo>
                      <a:pt x="120245" y="1539"/>
                      <a:pt x="124934" y="30096"/>
                      <a:pt x="122576" y="40115"/>
                    </a:cubicBezTo>
                    <a:cubicBezTo>
                      <a:pt x="122201" y="41722"/>
                      <a:pt x="115984" y="56189"/>
                      <a:pt x="116332" y="56483"/>
                    </a:cubicBezTo>
                    <a:cubicBezTo>
                      <a:pt x="118047" y="57957"/>
                      <a:pt x="128123" y="55706"/>
                      <a:pt x="130508" y="55813"/>
                    </a:cubicBezTo>
                    <a:cubicBezTo>
                      <a:pt x="144228" y="56537"/>
                      <a:pt x="161700" y="59135"/>
                      <a:pt x="169338" y="72048"/>
                    </a:cubicBezTo>
                    <a:cubicBezTo>
                      <a:pt x="180110" y="90318"/>
                      <a:pt x="153018" y="105909"/>
                      <a:pt x="139432" y="111642"/>
                    </a:cubicBezTo>
                    <a:cubicBezTo>
                      <a:pt x="97092" y="129537"/>
                      <a:pt x="13001" y="153888"/>
                      <a:pt x="1425" y="138779"/>
                    </a:cubicBezTo>
                    <a:lnTo>
                      <a:pt x="1425" y="138779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 rot="10800000" flipH="1">
                <a:off x="459096" y="422543"/>
                <a:ext cx="82351" cy="96467"/>
              </a:xfrm>
              <a:custGeom>
                <a:avLst/>
                <a:gdLst/>
                <a:ahLst/>
                <a:cxnLst/>
                <a:rect l="l" t="t" r="r" b="b"/>
                <a:pathLst>
                  <a:path w="164702" h="192934" extrusionOk="0">
                    <a:moveTo>
                      <a:pt x="72823" y="187720"/>
                    </a:moveTo>
                    <a:lnTo>
                      <a:pt x="72931" y="187720"/>
                    </a:lnTo>
                    <a:cubicBezTo>
                      <a:pt x="72823" y="187774"/>
                      <a:pt x="72743" y="187747"/>
                      <a:pt x="72636" y="187747"/>
                    </a:cubicBezTo>
                    <a:cubicBezTo>
                      <a:pt x="72689" y="187747"/>
                      <a:pt x="72770" y="187747"/>
                      <a:pt x="72823" y="187720"/>
                    </a:cubicBezTo>
                    <a:close/>
                    <a:moveTo>
                      <a:pt x="72314" y="187801"/>
                    </a:moveTo>
                    <a:cubicBezTo>
                      <a:pt x="72395" y="187854"/>
                      <a:pt x="72529" y="187774"/>
                      <a:pt x="72636" y="187747"/>
                    </a:cubicBezTo>
                    <a:cubicBezTo>
                      <a:pt x="72609" y="187747"/>
                      <a:pt x="72582" y="187774"/>
                      <a:pt x="72555" y="187774"/>
                    </a:cubicBezTo>
                    <a:lnTo>
                      <a:pt x="72314" y="187801"/>
                    </a:lnTo>
                    <a:close/>
                    <a:moveTo>
                      <a:pt x="159326" y="180836"/>
                    </a:moveTo>
                    <a:cubicBezTo>
                      <a:pt x="149464" y="179041"/>
                      <a:pt x="139656" y="177460"/>
                      <a:pt x="129714" y="176389"/>
                    </a:cubicBezTo>
                    <a:cubicBezTo>
                      <a:pt x="125775" y="175960"/>
                      <a:pt x="121809" y="175612"/>
                      <a:pt x="117870" y="175398"/>
                    </a:cubicBezTo>
                    <a:cubicBezTo>
                      <a:pt x="111948" y="175103"/>
                      <a:pt x="106025" y="175156"/>
                      <a:pt x="100103" y="175049"/>
                    </a:cubicBezTo>
                    <a:lnTo>
                      <a:pt x="81961" y="175344"/>
                    </a:lnTo>
                    <a:cubicBezTo>
                      <a:pt x="79255" y="175451"/>
                      <a:pt x="72609" y="175371"/>
                      <a:pt x="70894" y="175692"/>
                    </a:cubicBezTo>
                    <a:cubicBezTo>
                      <a:pt x="67035" y="176389"/>
                      <a:pt x="65776" y="178934"/>
                      <a:pt x="65561" y="179925"/>
                    </a:cubicBezTo>
                    <a:cubicBezTo>
                      <a:pt x="65186" y="181425"/>
                      <a:pt x="64999" y="183086"/>
                      <a:pt x="66124" y="184720"/>
                    </a:cubicBezTo>
                    <a:cubicBezTo>
                      <a:pt x="66472" y="185202"/>
                      <a:pt x="67250" y="186863"/>
                      <a:pt x="69983" y="187533"/>
                    </a:cubicBezTo>
                    <a:cubicBezTo>
                      <a:pt x="70760" y="187801"/>
                      <a:pt x="71564" y="187881"/>
                      <a:pt x="72314" y="187801"/>
                    </a:cubicBezTo>
                    <a:cubicBezTo>
                      <a:pt x="72234" y="187747"/>
                      <a:pt x="72180" y="187613"/>
                      <a:pt x="72180" y="187426"/>
                    </a:cubicBezTo>
                    <a:cubicBezTo>
                      <a:pt x="72153" y="186944"/>
                      <a:pt x="72877" y="186863"/>
                      <a:pt x="73922" y="186997"/>
                    </a:cubicBezTo>
                    <a:cubicBezTo>
                      <a:pt x="73601" y="187265"/>
                      <a:pt x="73252" y="187533"/>
                      <a:pt x="72931" y="187720"/>
                    </a:cubicBezTo>
                    <a:cubicBezTo>
                      <a:pt x="73520" y="187586"/>
                      <a:pt x="74083" y="187372"/>
                      <a:pt x="74592" y="187104"/>
                    </a:cubicBezTo>
                    <a:cubicBezTo>
                      <a:pt x="76897" y="187479"/>
                      <a:pt x="80193" y="188470"/>
                      <a:pt x="81613" y="188604"/>
                    </a:cubicBezTo>
                    <a:lnTo>
                      <a:pt x="99326" y="190399"/>
                    </a:lnTo>
                    <a:cubicBezTo>
                      <a:pt x="105222" y="190881"/>
                      <a:pt x="111090" y="191524"/>
                      <a:pt x="116986" y="191846"/>
                    </a:cubicBezTo>
                    <a:cubicBezTo>
                      <a:pt x="122452" y="192141"/>
                      <a:pt x="127919" y="192194"/>
                      <a:pt x="133386" y="192301"/>
                    </a:cubicBezTo>
                    <a:cubicBezTo>
                      <a:pt x="141586" y="192489"/>
                      <a:pt x="149732" y="192489"/>
                      <a:pt x="157932" y="192891"/>
                    </a:cubicBezTo>
                    <a:cubicBezTo>
                      <a:pt x="161255" y="193293"/>
                      <a:pt x="164283" y="190908"/>
                      <a:pt x="164658" y="187586"/>
                    </a:cubicBezTo>
                    <a:cubicBezTo>
                      <a:pt x="165060" y="184238"/>
                      <a:pt x="162675" y="181237"/>
                      <a:pt x="159326" y="180836"/>
                    </a:cubicBezTo>
                    <a:close/>
                    <a:moveTo>
                      <a:pt x="93511" y="161949"/>
                    </a:moveTo>
                    <a:cubicBezTo>
                      <a:pt x="100050" y="161226"/>
                      <a:pt x="106642" y="160771"/>
                      <a:pt x="113207" y="159967"/>
                    </a:cubicBezTo>
                    <a:cubicBezTo>
                      <a:pt x="117629" y="159458"/>
                      <a:pt x="122024" y="158788"/>
                      <a:pt x="126392" y="158065"/>
                    </a:cubicBezTo>
                    <a:cubicBezTo>
                      <a:pt x="137513" y="156217"/>
                      <a:pt x="148473" y="153886"/>
                      <a:pt x="159406" y="151073"/>
                    </a:cubicBezTo>
                    <a:cubicBezTo>
                      <a:pt x="162702" y="150430"/>
                      <a:pt x="164846" y="147242"/>
                      <a:pt x="164176" y="143947"/>
                    </a:cubicBezTo>
                    <a:cubicBezTo>
                      <a:pt x="163533" y="140652"/>
                      <a:pt x="160344" y="138536"/>
                      <a:pt x="157048" y="139179"/>
                    </a:cubicBezTo>
                    <a:cubicBezTo>
                      <a:pt x="147937" y="140411"/>
                      <a:pt x="138826" y="141081"/>
                      <a:pt x="129661" y="141885"/>
                    </a:cubicBezTo>
                    <a:cubicBezTo>
                      <a:pt x="123524" y="142420"/>
                      <a:pt x="117361" y="142902"/>
                      <a:pt x="111224" y="143652"/>
                    </a:cubicBezTo>
                    <a:cubicBezTo>
                      <a:pt x="104578" y="144430"/>
                      <a:pt x="97986" y="145608"/>
                      <a:pt x="91394" y="146680"/>
                    </a:cubicBezTo>
                    <a:lnTo>
                      <a:pt x="70063" y="150430"/>
                    </a:lnTo>
                    <a:cubicBezTo>
                      <a:pt x="68589" y="150698"/>
                      <a:pt x="65240" y="151957"/>
                      <a:pt x="62882" y="152520"/>
                    </a:cubicBezTo>
                    <a:cubicBezTo>
                      <a:pt x="62399" y="152252"/>
                      <a:pt x="61836" y="152091"/>
                      <a:pt x="61274" y="151984"/>
                    </a:cubicBezTo>
                    <a:cubicBezTo>
                      <a:pt x="61595" y="152145"/>
                      <a:pt x="61944" y="152386"/>
                      <a:pt x="62265" y="152654"/>
                    </a:cubicBezTo>
                    <a:cubicBezTo>
                      <a:pt x="61140" y="152868"/>
                      <a:pt x="60363" y="152841"/>
                      <a:pt x="60363" y="152359"/>
                    </a:cubicBezTo>
                    <a:cubicBezTo>
                      <a:pt x="60363" y="152145"/>
                      <a:pt x="60389" y="152011"/>
                      <a:pt x="60470" y="151904"/>
                    </a:cubicBezTo>
                    <a:cubicBezTo>
                      <a:pt x="59666" y="151904"/>
                      <a:pt x="58835" y="152038"/>
                      <a:pt x="58031" y="152386"/>
                    </a:cubicBezTo>
                    <a:cubicBezTo>
                      <a:pt x="55432" y="153323"/>
                      <a:pt x="54762" y="154984"/>
                      <a:pt x="54440" y="155520"/>
                    </a:cubicBezTo>
                    <a:cubicBezTo>
                      <a:pt x="53208" y="157690"/>
                      <a:pt x="52832" y="163396"/>
                      <a:pt x="59853" y="164146"/>
                    </a:cubicBezTo>
                    <a:cubicBezTo>
                      <a:pt x="61676" y="164334"/>
                      <a:pt x="68643" y="163637"/>
                      <a:pt x="71484" y="163503"/>
                    </a:cubicBezTo>
                    <a:lnTo>
                      <a:pt x="93511" y="161949"/>
                    </a:lnTo>
                    <a:close/>
                    <a:moveTo>
                      <a:pt x="59719" y="141992"/>
                    </a:moveTo>
                    <a:cubicBezTo>
                      <a:pt x="58326" y="142715"/>
                      <a:pt x="54494" y="143090"/>
                      <a:pt x="51948" y="143813"/>
                    </a:cubicBezTo>
                    <a:cubicBezTo>
                      <a:pt x="51091" y="146814"/>
                      <a:pt x="48009" y="148635"/>
                      <a:pt x="44954" y="147885"/>
                    </a:cubicBezTo>
                    <a:cubicBezTo>
                      <a:pt x="41685" y="147296"/>
                      <a:pt x="40666" y="145180"/>
                      <a:pt x="40104" y="144001"/>
                    </a:cubicBezTo>
                    <a:cubicBezTo>
                      <a:pt x="39273" y="142260"/>
                      <a:pt x="39461" y="140250"/>
                      <a:pt x="40800" y="138054"/>
                    </a:cubicBezTo>
                    <a:cubicBezTo>
                      <a:pt x="41336" y="137170"/>
                      <a:pt x="42810" y="135911"/>
                      <a:pt x="44981" y="134705"/>
                    </a:cubicBezTo>
                    <a:cubicBezTo>
                      <a:pt x="47285" y="133392"/>
                      <a:pt x="51091" y="131785"/>
                      <a:pt x="52806" y="130606"/>
                    </a:cubicBezTo>
                    <a:lnTo>
                      <a:pt x="71296" y="117989"/>
                    </a:lnTo>
                    <a:cubicBezTo>
                      <a:pt x="75691" y="115149"/>
                      <a:pt x="80112" y="112363"/>
                      <a:pt x="84668" y="109818"/>
                    </a:cubicBezTo>
                    <a:cubicBezTo>
                      <a:pt x="87696" y="108157"/>
                      <a:pt x="90778" y="106550"/>
                      <a:pt x="93886" y="105050"/>
                    </a:cubicBezTo>
                    <a:cubicBezTo>
                      <a:pt x="105436" y="99504"/>
                      <a:pt x="117334" y="94790"/>
                      <a:pt x="129071" y="89566"/>
                    </a:cubicBezTo>
                    <a:cubicBezTo>
                      <a:pt x="132046" y="88039"/>
                      <a:pt x="135717" y="89217"/>
                      <a:pt x="137245" y="92218"/>
                    </a:cubicBezTo>
                    <a:cubicBezTo>
                      <a:pt x="138772" y="95191"/>
                      <a:pt x="137593" y="98861"/>
                      <a:pt x="134592" y="100388"/>
                    </a:cubicBezTo>
                    <a:cubicBezTo>
                      <a:pt x="125373" y="105773"/>
                      <a:pt x="116209" y="111131"/>
                      <a:pt x="106883" y="116328"/>
                    </a:cubicBezTo>
                    <a:cubicBezTo>
                      <a:pt x="102301" y="118900"/>
                      <a:pt x="97718" y="121471"/>
                      <a:pt x="93109" y="123963"/>
                    </a:cubicBezTo>
                    <a:cubicBezTo>
                      <a:pt x="88527" y="126427"/>
                      <a:pt x="83891" y="128758"/>
                      <a:pt x="79335" y="131330"/>
                    </a:cubicBezTo>
                    <a:lnTo>
                      <a:pt x="59719" y="141992"/>
                    </a:lnTo>
                    <a:close/>
                    <a:moveTo>
                      <a:pt x="50903" y="144135"/>
                    </a:moveTo>
                    <a:cubicBezTo>
                      <a:pt x="49858" y="144563"/>
                      <a:pt x="49268" y="145099"/>
                      <a:pt x="49644" y="145849"/>
                    </a:cubicBezTo>
                    <a:cubicBezTo>
                      <a:pt x="49831" y="146251"/>
                      <a:pt x="50153" y="145206"/>
                      <a:pt x="50314" y="145046"/>
                    </a:cubicBezTo>
                    <a:cubicBezTo>
                      <a:pt x="50555" y="144751"/>
                      <a:pt x="50769" y="144456"/>
                      <a:pt x="50903" y="144135"/>
                    </a:cubicBezTo>
                    <a:close/>
                    <a:moveTo>
                      <a:pt x="69902" y="99397"/>
                    </a:moveTo>
                    <a:cubicBezTo>
                      <a:pt x="74914" y="95566"/>
                      <a:pt x="79737" y="91494"/>
                      <a:pt x="84507" y="87342"/>
                    </a:cubicBezTo>
                    <a:cubicBezTo>
                      <a:pt x="91689" y="81127"/>
                      <a:pt x="98522" y="74564"/>
                      <a:pt x="105409" y="68027"/>
                    </a:cubicBezTo>
                    <a:cubicBezTo>
                      <a:pt x="107982" y="65857"/>
                      <a:pt x="108330" y="62027"/>
                      <a:pt x="106160" y="59455"/>
                    </a:cubicBezTo>
                    <a:cubicBezTo>
                      <a:pt x="104016" y="56910"/>
                      <a:pt x="100157" y="56562"/>
                      <a:pt x="97611" y="58732"/>
                    </a:cubicBezTo>
                    <a:cubicBezTo>
                      <a:pt x="90054" y="64330"/>
                      <a:pt x="82337" y="69608"/>
                      <a:pt x="74780" y="75180"/>
                    </a:cubicBezTo>
                    <a:cubicBezTo>
                      <a:pt x="69715" y="78877"/>
                      <a:pt x="64677" y="82601"/>
                      <a:pt x="59800" y="86485"/>
                    </a:cubicBezTo>
                    <a:cubicBezTo>
                      <a:pt x="53636" y="91361"/>
                      <a:pt x="47714" y="96477"/>
                      <a:pt x="41765" y="101594"/>
                    </a:cubicBezTo>
                    <a:cubicBezTo>
                      <a:pt x="35762" y="106711"/>
                      <a:pt x="29947" y="111961"/>
                      <a:pt x="24025" y="117185"/>
                    </a:cubicBezTo>
                    <a:cubicBezTo>
                      <a:pt x="21506" y="119141"/>
                      <a:pt x="21024" y="122811"/>
                      <a:pt x="23007" y="125329"/>
                    </a:cubicBezTo>
                    <a:cubicBezTo>
                      <a:pt x="24963" y="127874"/>
                      <a:pt x="28634" y="128329"/>
                      <a:pt x="31153" y="126374"/>
                    </a:cubicBezTo>
                    <a:cubicBezTo>
                      <a:pt x="37692" y="121954"/>
                      <a:pt x="44230" y="117667"/>
                      <a:pt x="50715" y="113167"/>
                    </a:cubicBezTo>
                    <a:cubicBezTo>
                      <a:pt x="57174" y="108693"/>
                      <a:pt x="63659" y="104192"/>
                      <a:pt x="69902" y="99397"/>
                    </a:cubicBezTo>
                    <a:close/>
                    <a:moveTo>
                      <a:pt x="22203" y="103603"/>
                    </a:moveTo>
                    <a:cubicBezTo>
                      <a:pt x="21855" y="104085"/>
                      <a:pt x="21426" y="104514"/>
                      <a:pt x="21077" y="104862"/>
                    </a:cubicBezTo>
                    <a:lnTo>
                      <a:pt x="21051" y="104273"/>
                    </a:lnTo>
                    <a:lnTo>
                      <a:pt x="21051" y="104192"/>
                    </a:lnTo>
                    <a:cubicBezTo>
                      <a:pt x="21024" y="104514"/>
                      <a:pt x="20943" y="104809"/>
                      <a:pt x="20836" y="105130"/>
                    </a:cubicBezTo>
                    <a:cubicBezTo>
                      <a:pt x="20541" y="105452"/>
                      <a:pt x="20408" y="105693"/>
                      <a:pt x="20568" y="105800"/>
                    </a:cubicBezTo>
                    <a:lnTo>
                      <a:pt x="20595" y="105800"/>
                    </a:lnTo>
                    <a:lnTo>
                      <a:pt x="20488" y="106041"/>
                    </a:lnTo>
                    <a:cubicBezTo>
                      <a:pt x="19041" y="108907"/>
                      <a:pt x="15530" y="110059"/>
                      <a:pt x="12663" y="108613"/>
                    </a:cubicBezTo>
                    <a:cubicBezTo>
                      <a:pt x="11913" y="108291"/>
                      <a:pt x="7947" y="105452"/>
                      <a:pt x="10251" y="100362"/>
                    </a:cubicBezTo>
                    <a:cubicBezTo>
                      <a:pt x="10492" y="99772"/>
                      <a:pt x="11162" y="98567"/>
                      <a:pt x="12100" y="96959"/>
                    </a:cubicBezTo>
                    <a:cubicBezTo>
                      <a:pt x="16575" y="89191"/>
                      <a:pt x="28527" y="70224"/>
                      <a:pt x="29465" y="68724"/>
                    </a:cubicBezTo>
                    <a:cubicBezTo>
                      <a:pt x="33029" y="63500"/>
                      <a:pt x="36191" y="58008"/>
                      <a:pt x="39487" y="52624"/>
                    </a:cubicBezTo>
                    <a:cubicBezTo>
                      <a:pt x="42891" y="47132"/>
                      <a:pt x="46347" y="41667"/>
                      <a:pt x="49804" y="36229"/>
                    </a:cubicBezTo>
                    <a:cubicBezTo>
                      <a:pt x="54548" y="28808"/>
                      <a:pt x="59425" y="21522"/>
                      <a:pt x="64570" y="14369"/>
                    </a:cubicBezTo>
                    <a:cubicBezTo>
                      <a:pt x="66365" y="11529"/>
                      <a:pt x="70117" y="10699"/>
                      <a:pt x="72931" y="12467"/>
                    </a:cubicBezTo>
                    <a:cubicBezTo>
                      <a:pt x="75771" y="14262"/>
                      <a:pt x="76629" y="18013"/>
                      <a:pt x="74833" y="20852"/>
                    </a:cubicBezTo>
                    <a:cubicBezTo>
                      <a:pt x="68482" y="32184"/>
                      <a:pt x="63096" y="43998"/>
                      <a:pt x="56825" y="55410"/>
                    </a:cubicBezTo>
                    <a:cubicBezTo>
                      <a:pt x="55137" y="58517"/>
                      <a:pt x="53342" y="61571"/>
                      <a:pt x="51439" y="64545"/>
                    </a:cubicBezTo>
                    <a:cubicBezTo>
                      <a:pt x="48572" y="69099"/>
                      <a:pt x="45436" y="73466"/>
                      <a:pt x="42221" y="77779"/>
                    </a:cubicBezTo>
                    <a:cubicBezTo>
                      <a:pt x="41122" y="79118"/>
                      <a:pt x="27482" y="96504"/>
                      <a:pt x="22203" y="103603"/>
                    </a:cubicBezTo>
                    <a:close/>
                    <a:moveTo>
                      <a:pt x="21077" y="103951"/>
                    </a:moveTo>
                    <a:cubicBezTo>
                      <a:pt x="21533" y="101299"/>
                      <a:pt x="20220" y="99826"/>
                      <a:pt x="18934" y="98888"/>
                    </a:cubicBezTo>
                    <a:cubicBezTo>
                      <a:pt x="20461" y="100120"/>
                      <a:pt x="21265" y="102023"/>
                      <a:pt x="21077" y="103951"/>
                    </a:cubicBezTo>
                    <a:close/>
                    <a:moveTo>
                      <a:pt x="20595" y="105800"/>
                    </a:moveTo>
                    <a:cubicBezTo>
                      <a:pt x="21077" y="106094"/>
                      <a:pt x="21104" y="105452"/>
                      <a:pt x="21077" y="104862"/>
                    </a:cubicBezTo>
                    <a:lnTo>
                      <a:pt x="20836" y="105130"/>
                    </a:lnTo>
                    <a:cubicBezTo>
                      <a:pt x="20783" y="105371"/>
                      <a:pt x="20675" y="105585"/>
                      <a:pt x="20595" y="105800"/>
                    </a:cubicBezTo>
                    <a:close/>
                    <a:moveTo>
                      <a:pt x="14539" y="85521"/>
                    </a:moveTo>
                    <a:lnTo>
                      <a:pt x="21345" y="67411"/>
                    </a:lnTo>
                    <a:cubicBezTo>
                      <a:pt x="23355" y="61678"/>
                      <a:pt x="25633" y="55999"/>
                      <a:pt x="27589" y="50159"/>
                    </a:cubicBezTo>
                    <a:cubicBezTo>
                      <a:pt x="28876" y="46221"/>
                      <a:pt x="30028" y="42230"/>
                      <a:pt x="31073" y="38211"/>
                    </a:cubicBezTo>
                    <a:cubicBezTo>
                      <a:pt x="33753" y="27898"/>
                      <a:pt x="35682" y="17477"/>
                      <a:pt x="36566" y="6949"/>
                    </a:cubicBezTo>
                    <a:cubicBezTo>
                      <a:pt x="37049" y="3627"/>
                      <a:pt x="34771" y="546"/>
                      <a:pt x="31448" y="64"/>
                    </a:cubicBezTo>
                    <a:cubicBezTo>
                      <a:pt x="28125" y="-418"/>
                      <a:pt x="25043" y="1885"/>
                      <a:pt x="24561" y="5207"/>
                    </a:cubicBezTo>
                    <a:cubicBezTo>
                      <a:pt x="23730" y="9038"/>
                      <a:pt x="22632" y="12815"/>
                      <a:pt x="21533" y="16593"/>
                    </a:cubicBezTo>
                    <a:cubicBezTo>
                      <a:pt x="19309" y="24227"/>
                      <a:pt x="16522" y="31702"/>
                      <a:pt x="13896" y="39256"/>
                    </a:cubicBezTo>
                    <a:cubicBezTo>
                      <a:pt x="12556" y="43114"/>
                      <a:pt x="11270" y="46971"/>
                      <a:pt x="10090" y="50856"/>
                    </a:cubicBezTo>
                    <a:cubicBezTo>
                      <a:pt x="8858" y="54821"/>
                      <a:pt x="7786" y="58812"/>
                      <a:pt x="6687" y="62750"/>
                    </a:cubicBezTo>
                    <a:lnTo>
                      <a:pt x="1890" y="81877"/>
                    </a:lnTo>
                    <a:cubicBezTo>
                      <a:pt x="1596" y="83324"/>
                      <a:pt x="1703" y="86807"/>
                      <a:pt x="1462" y="89164"/>
                    </a:cubicBezTo>
                    <a:cubicBezTo>
                      <a:pt x="1087" y="89592"/>
                      <a:pt x="792" y="90075"/>
                      <a:pt x="551" y="90611"/>
                    </a:cubicBezTo>
                    <a:lnTo>
                      <a:pt x="819" y="90343"/>
                    </a:lnTo>
                    <a:lnTo>
                      <a:pt x="1381" y="89887"/>
                    </a:lnTo>
                    <a:cubicBezTo>
                      <a:pt x="1221" y="90986"/>
                      <a:pt x="926" y="91682"/>
                      <a:pt x="417" y="91575"/>
                    </a:cubicBezTo>
                    <a:cubicBezTo>
                      <a:pt x="336" y="91575"/>
                      <a:pt x="283" y="91548"/>
                      <a:pt x="229" y="91494"/>
                    </a:cubicBezTo>
                    <a:cubicBezTo>
                      <a:pt x="122" y="91923"/>
                      <a:pt x="68" y="92352"/>
                      <a:pt x="41" y="92807"/>
                    </a:cubicBezTo>
                    <a:cubicBezTo>
                      <a:pt x="-307" y="96263"/>
                      <a:pt x="1649" y="97629"/>
                      <a:pt x="1944" y="97951"/>
                    </a:cubicBezTo>
                    <a:cubicBezTo>
                      <a:pt x="2828" y="98888"/>
                      <a:pt x="9313" y="101460"/>
                      <a:pt x="11725" y="94923"/>
                    </a:cubicBezTo>
                    <a:cubicBezTo>
                      <a:pt x="12288" y="93423"/>
                      <a:pt x="13735" y="87744"/>
                      <a:pt x="14539" y="8552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 rot="10800000" flipH="1">
                <a:off x="294726" y="751161"/>
                <a:ext cx="211302" cy="537707"/>
              </a:xfrm>
              <a:custGeom>
                <a:avLst/>
                <a:gdLst/>
                <a:ahLst/>
                <a:cxnLst/>
                <a:rect l="l" t="t" r="r" b="b"/>
                <a:pathLst>
                  <a:path w="422605" h="1075414" extrusionOk="0">
                    <a:moveTo>
                      <a:pt x="7022" y="15357"/>
                    </a:moveTo>
                    <a:cubicBezTo>
                      <a:pt x="6513" y="14017"/>
                      <a:pt x="510" y="1346"/>
                      <a:pt x="1743" y="141"/>
                    </a:cubicBezTo>
                    <a:cubicBezTo>
                      <a:pt x="2574" y="-663"/>
                      <a:pt x="9863" y="2230"/>
                      <a:pt x="10827" y="2498"/>
                    </a:cubicBezTo>
                    <a:cubicBezTo>
                      <a:pt x="20260" y="5016"/>
                      <a:pt x="29800" y="7240"/>
                      <a:pt x="39206" y="9811"/>
                    </a:cubicBezTo>
                    <a:cubicBezTo>
                      <a:pt x="84038" y="22000"/>
                      <a:pt x="126351" y="43431"/>
                      <a:pt x="158133" y="76730"/>
                    </a:cubicBezTo>
                    <a:cubicBezTo>
                      <a:pt x="175820" y="95268"/>
                      <a:pt x="189111" y="116726"/>
                      <a:pt x="196480" y="140836"/>
                    </a:cubicBezTo>
                    <a:cubicBezTo>
                      <a:pt x="198544" y="147614"/>
                      <a:pt x="196963" y="160821"/>
                      <a:pt x="199080" y="166018"/>
                    </a:cubicBezTo>
                    <a:lnTo>
                      <a:pt x="203984" y="174108"/>
                    </a:lnTo>
                    <a:cubicBezTo>
                      <a:pt x="131845" y="165991"/>
                      <a:pt x="64262" y="123396"/>
                      <a:pt x="29157" y="62586"/>
                    </a:cubicBezTo>
                    <a:cubicBezTo>
                      <a:pt x="20421" y="47450"/>
                      <a:pt x="13078" y="31644"/>
                      <a:pt x="7022" y="15357"/>
                    </a:cubicBezTo>
                    <a:close/>
                    <a:moveTo>
                      <a:pt x="404054" y="114502"/>
                    </a:moveTo>
                    <a:cubicBezTo>
                      <a:pt x="384358" y="118280"/>
                      <a:pt x="365198" y="123182"/>
                      <a:pt x="346734" y="129290"/>
                    </a:cubicBezTo>
                    <a:cubicBezTo>
                      <a:pt x="272639" y="153882"/>
                      <a:pt x="218776" y="207219"/>
                      <a:pt x="205860" y="267146"/>
                    </a:cubicBezTo>
                    <a:lnTo>
                      <a:pt x="215694" y="263663"/>
                    </a:lnTo>
                    <a:cubicBezTo>
                      <a:pt x="222018" y="262297"/>
                      <a:pt x="237668" y="264681"/>
                      <a:pt x="245841" y="263503"/>
                    </a:cubicBezTo>
                    <a:cubicBezTo>
                      <a:pt x="274944" y="259243"/>
                      <a:pt x="301152" y="249813"/>
                      <a:pt x="324037" y="236446"/>
                    </a:cubicBezTo>
                    <a:cubicBezTo>
                      <a:pt x="365224" y="212443"/>
                      <a:pt x="392665" y="178635"/>
                      <a:pt x="409253" y="141988"/>
                    </a:cubicBezTo>
                    <a:cubicBezTo>
                      <a:pt x="412736" y="134273"/>
                      <a:pt x="415818" y="126450"/>
                      <a:pt x="419248" y="118735"/>
                    </a:cubicBezTo>
                    <a:cubicBezTo>
                      <a:pt x="419596" y="117931"/>
                      <a:pt x="423375" y="112065"/>
                      <a:pt x="422464" y="111315"/>
                    </a:cubicBezTo>
                    <a:cubicBezTo>
                      <a:pt x="421097" y="110163"/>
                      <a:pt x="405689" y="114181"/>
                      <a:pt x="404054" y="114502"/>
                    </a:cubicBezTo>
                    <a:close/>
                    <a:moveTo>
                      <a:pt x="389530" y="313893"/>
                    </a:moveTo>
                    <a:cubicBezTo>
                      <a:pt x="382937" y="315795"/>
                      <a:pt x="376104" y="316947"/>
                      <a:pt x="369378" y="318313"/>
                    </a:cubicBezTo>
                    <a:cubicBezTo>
                      <a:pt x="349494" y="322304"/>
                      <a:pt x="331138" y="328412"/>
                      <a:pt x="314899" y="340521"/>
                    </a:cubicBezTo>
                    <a:cubicBezTo>
                      <a:pt x="266583" y="376525"/>
                      <a:pt x="235230" y="435059"/>
                      <a:pt x="229147" y="493432"/>
                    </a:cubicBezTo>
                    <a:lnTo>
                      <a:pt x="225288" y="504924"/>
                    </a:lnTo>
                    <a:cubicBezTo>
                      <a:pt x="225904" y="509211"/>
                      <a:pt x="241634" y="507737"/>
                      <a:pt x="243590" y="507389"/>
                    </a:cubicBezTo>
                    <a:cubicBezTo>
                      <a:pt x="262054" y="504067"/>
                      <a:pt x="278883" y="492575"/>
                      <a:pt x="291853" y="479823"/>
                    </a:cubicBezTo>
                    <a:cubicBezTo>
                      <a:pt x="325323" y="446846"/>
                      <a:pt x="344161" y="398278"/>
                      <a:pt x="369056" y="359086"/>
                    </a:cubicBezTo>
                    <a:cubicBezTo>
                      <a:pt x="376694" y="347057"/>
                      <a:pt x="383500" y="334761"/>
                      <a:pt x="390334" y="322331"/>
                    </a:cubicBezTo>
                    <a:cubicBezTo>
                      <a:pt x="391700" y="319840"/>
                      <a:pt x="397730" y="313330"/>
                      <a:pt x="397890" y="310651"/>
                    </a:cubicBezTo>
                    <a:cubicBezTo>
                      <a:pt x="398051" y="307758"/>
                      <a:pt x="392424" y="313062"/>
                      <a:pt x="389530" y="313893"/>
                    </a:cubicBezTo>
                    <a:close/>
                    <a:moveTo>
                      <a:pt x="364367" y="881416"/>
                    </a:moveTo>
                    <a:cubicBezTo>
                      <a:pt x="357775" y="883291"/>
                      <a:pt x="350968" y="884470"/>
                      <a:pt x="344215" y="885810"/>
                    </a:cubicBezTo>
                    <a:cubicBezTo>
                      <a:pt x="324331" y="889801"/>
                      <a:pt x="305975" y="895909"/>
                      <a:pt x="289736" y="908044"/>
                    </a:cubicBezTo>
                    <a:cubicBezTo>
                      <a:pt x="241420" y="944049"/>
                      <a:pt x="210067" y="1002582"/>
                      <a:pt x="204011" y="1060929"/>
                    </a:cubicBezTo>
                    <a:lnTo>
                      <a:pt x="200152" y="1072448"/>
                    </a:lnTo>
                    <a:cubicBezTo>
                      <a:pt x="200741" y="1076708"/>
                      <a:pt x="216471" y="1075234"/>
                      <a:pt x="218428" y="1074886"/>
                    </a:cubicBezTo>
                    <a:cubicBezTo>
                      <a:pt x="236891" y="1071591"/>
                      <a:pt x="253747" y="1060098"/>
                      <a:pt x="266690" y="1047320"/>
                    </a:cubicBezTo>
                    <a:cubicBezTo>
                      <a:pt x="300160" y="1014343"/>
                      <a:pt x="319025" y="965801"/>
                      <a:pt x="343893" y="926582"/>
                    </a:cubicBezTo>
                    <a:cubicBezTo>
                      <a:pt x="351531" y="914581"/>
                      <a:pt x="358337" y="902285"/>
                      <a:pt x="365171" y="889828"/>
                    </a:cubicBezTo>
                    <a:cubicBezTo>
                      <a:pt x="366537" y="887363"/>
                      <a:pt x="372567" y="880854"/>
                      <a:pt x="372728" y="878175"/>
                    </a:cubicBezTo>
                    <a:cubicBezTo>
                      <a:pt x="372915" y="875255"/>
                      <a:pt x="367261" y="880586"/>
                      <a:pt x="364367" y="881416"/>
                    </a:cubicBezTo>
                    <a:close/>
                    <a:moveTo>
                      <a:pt x="63994" y="440899"/>
                    </a:moveTo>
                    <a:cubicBezTo>
                      <a:pt x="48987" y="435166"/>
                      <a:pt x="33846" y="429594"/>
                      <a:pt x="19108" y="423245"/>
                    </a:cubicBezTo>
                    <a:cubicBezTo>
                      <a:pt x="18224" y="422870"/>
                      <a:pt x="7129" y="416762"/>
                      <a:pt x="6459" y="417351"/>
                    </a:cubicBezTo>
                    <a:cubicBezTo>
                      <a:pt x="6325" y="417459"/>
                      <a:pt x="17071" y="435193"/>
                      <a:pt x="17554" y="436104"/>
                    </a:cubicBezTo>
                    <a:cubicBezTo>
                      <a:pt x="29291" y="458687"/>
                      <a:pt x="38965" y="482502"/>
                      <a:pt x="51828" y="504496"/>
                    </a:cubicBezTo>
                    <a:cubicBezTo>
                      <a:pt x="63913" y="525204"/>
                      <a:pt x="78277" y="545054"/>
                      <a:pt x="98241" y="559306"/>
                    </a:cubicBezTo>
                    <a:cubicBezTo>
                      <a:pt x="126807" y="579692"/>
                      <a:pt x="162528" y="582103"/>
                      <a:pt x="192193" y="599597"/>
                    </a:cubicBezTo>
                    <a:lnTo>
                      <a:pt x="193211" y="591319"/>
                    </a:lnTo>
                    <a:cubicBezTo>
                      <a:pt x="198544" y="579291"/>
                      <a:pt x="188977" y="555850"/>
                      <a:pt x="184984" y="544947"/>
                    </a:cubicBezTo>
                    <a:cubicBezTo>
                      <a:pt x="164404" y="488878"/>
                      <a:pt x="118339" y="461607"/>
                      <a:pt x="63994" y="440899"/>
                    </a:cubicBezTo>
                    <a:close/>
                    <a:moveTo>
                      <a:pt x="57535" y="810800"/>
                    </a:moveTo>
                    <a:cubicBezTo>
                      <a:pt x="42529" y="805068"/>
                      <a:pt x="27415" y="799496"/>
                      <a:pt x="12650" y="793147"/>
                    </a:cubicBezTo>
                    <a:cubicBezTo>
                      <a:pt x="11765" y="792772"/>
                      <a:pt x="698" y="786690"/>
                      <a:pt x="1" y="787253"/>
                    </a:cubicBezTo>
                    <a:cubicBezTo>
                      <a:pt x="-133" y="787360"/>
                      <a:pt x="10640" y="805094"/>
                      <a:pt x="11095" y="806005"/>
                    </a:cubicBezTo>
                    <a:cubicBezTo>
                      <a:pt x="22833" y="828588"/>
                      <a:pt x="32533" y="852404"/>
                      <a:pt x="45369" y="874397"/>
                    </a:cubicBezTo>
                    <a:cubicBezTo>
                      <a:pt x="57455" y="895105"/>
                      <a:pt x="71819" y="914956"/>
                      <a:pt x="91783" y="929208"/>
                    </a:cubicBezTo>
                    <a:cubicBezTo>
                      <a:pt x="120349" y="949594"/>
                      <a:pt x="156070" y="952005"/>
                      <a:pt x="185735" y="969498"/>
                    </a:cubicBezTo>
                    <a:lnTo>
                      <a:pt x="186753" y="961220"/>
                    </a:lnTo>
                    <a:cubicBezTo>
                      <a:pt x="192086" y="949192"/>
                      <a:pt x="182519" y="925752"/>
                      <a:pt x="178526" y="914849"/>
                    </a:cubicBezTo>
                    <a:cubicBezTo>
                      <a:pt x="157946" y="858779"/>
                      <a:pt x="111908" y="831508"/>
                      <a:pt x="57535" y="81080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 rot="10800000" flipH="1">
                <a:off x="284414" y="1322156"/>
                <a:ext cx="243694" cy="95835"/>
              </a:xfrm>
              <a:custGeom>
                <a:avLst/>
                <a:gdLst/>
                <a:ahLst/>
                <a:cxnLst/>
                <a:rect l="l" t="t" r="r" b="b"/>
                <a:pathLst>
                  <a:path w="487387" h="191671" extrusionOk="0">
                    <a:moveTo>
                      <a:pt x="360660" y="60818"/>
                    </a:moveTo>
                    <a:cubicBezTo>
                      <a:pt x="380571" y="53934"/>
                      <a:pt x="400508" y="49005"/>
                      <a:pt x="418784" y="46245"/>
                    </a:cubicBezTo>
                    <a:cubicBezTo>
                      <a:pt x="427627" y="44879"/>
                      <a:pt x="436712" y="44450"/>
                      <a:pt x="445689" y="44477"/>
                    </a:cubicBezTo>
                    <a:cubicBezTo>
                      <a:pt x="452817" y="44504"/>
                      <a:pt x="460026" y="45013"/>
                      <a:pt x="466939" y="46808"/>
                    </a:cubicBezTo>
                    <a:cubicBezTo>
                      <a:pt x="516756" y="59747"/>
                      <a:pt x="462223" y="104726"/>
                      <a:pt x="443599" y="119352"/>
                    </a:cubicBezTo>
                    <a:cubicBezTo>
                      <a:pt x="431004" y="129237"/>
                      <a:pt x="402491" y="140516"/>
                      <a:pt x="386842" y="148579"/>
                    </a:cubicBezTo>
                    <a:cubicBezTo>
                      <a:pt x="337615" y="173895"/>
                      <a:pt x="282224" y="194817"/>
                      <a:pt x="227075" y="191281"/>
                    </a:cubicBezTo>
                    <a:cubicBezTo>
                      <a:pt x="163270" y="187209"/>
                      <a:pt x="12936" y="139498"/>
                      <a:pt x="4066" y="124148"/>
                    </a:cubicBezTo>
                    <a:cubicBezTo>
                      <a:pt x="-6519" y="105797"/>
                      <a:pt x="4683" y="89590"/>
                      <a:pt x="24727" y="86777"/>
                    </a:cubicBezTo>
                    <a:cubicBezTo>
                      <a:pt x="30408" y="85973"/>
                      <a:pt x="36196" y="85920"/>
                      <a:pt x="41931" y="86161"/>
                    </a:cubicBezTo>
                    <a:cubicBezTo>
                      <a:pt x="48791" y="86429"/>
                      <a:pt x="55651" y="87072"/>
                      <a:pt x="62485" y="88036"/>
                    </a:cubicBezTo>
                    <a:cubicBezTo>
                      <a:pt x="56482" y="84312"/>
                      <a:pt x="50721" y="80214"/>
                      <a:pt x="45254" y="75579"/>
                    </a:cubicBezTo>
                    <a:cubicBezTo>
                      <a:pt x="31132" y="63712"/>
                      <a:pt x="717" y="27198"/>
                      <a:pt x="19957" y="8339"/>
                    </a:cubicBezTo>
                    <a:cubicBezTo>
                      <a:pt x="33597" y="-5055"/>
                      <a:pt x="62029" y="731"/>
                      <a:pt x="78322" y="4856"/>
                    </a:cubicBezTo>
                    <a:cubicBezTo>
                      <a:pt x="106888" y="12116"/>
                      <a:pt x="134945" y="26395"/>
                      <a:pt x="160001" y="44504"/>
                    </a:cubicBezTo>
                    <a:cubicBezTo>
                      <a:pt x="166003" y="30949"/>
                      <a:pt x="175919" y="25189"/>
                      <a:pt x="187549" y="23100"/>
                    </a:cubicBezTo>
                    <a:cubicBezTo>
                      <a:pt x="195534" y="2847"/>
                      <a:pt x="230344" y="-7975"/>
                      <a:pt x="241251" y="15840"/>
                    </a:cubicBezTo>
                    <a:cubicBezTo>
                      <a:pt x="242403" y="18385"/>
                      <a:pt x="243395" y="21064"/>
                      <a:pt x="244225" y="23796"/>
                    </a:cubicBezTo>
                    <a:cubicBezTo>
                      <a:pt x="256552" y="23019"/>
                      <a:pt x="269603" y="21117"/>
                      <a:pt x="279678" y="29261"/>
                    </a:cubicBezTo>
                    <a:cubicBezTo>
                      <a:pt x="280214" y="29690"/>
                      <a:pt x="280724" y="30145"/>
                      <a:pt x="281206" y="30601"/>
                    </a:cubicBezTo>
                    <a:cubicBezTo>
                      <a:pt x="283671" y="28029"/>
                      <a:pt x="286297" y="25564"/>
                      <a:pt x="289058" y="23234"/>
                    </a:cubicBezTo>
                    <a:cubicBezTo>
                      <a:pt x="307682" y="7669"/>
                      <a:pt x="345279" y="-3877"/>
                      <a:pt x="367172" y="12920"/>
                    </a:cubicBezTo>
                    <a:cubicBezTo>
                      <a:pt x="380249" y="22966"/>
                      <a:pt x="369772" y="43111"/>
                      <a:pt x="364117" y="54416"/>
                    </a:cubicBezTo>
                    <a:cubicBezTo>
                      <a:pt x="363019" y="56586"/>
                      <a:pt x="361866" y="58729"/>
                      <a:pt x="360660" y="60818"/>
                    </a:cubicBezTo>
                    <a:lnTo>
                      <a:pt x="360660" y="60818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 rot="10800000" flipH="1">
                <a:off x="321203" y="1328593"/>
                <a:ext cx="142252" cy="81040"/>
              </a:xfrm>
              <a:custGeom>
                <a:avLst/>
                <a:gdLst/>
                <a:ahLst/>
                <a:cxnLst/>
                <a:rect l="l" t="t" r="r" b="b"/>
                <a:pathLst>
                  <a:path w="284504" h="162080" extrusionOk="0">
                    <a:moveTo>
                      <a:pt x="278158" y="53639"/>
                    </a:moveTo>
                    <a:cubicBezTo>
                      <a:pt x="277515" y="53719"/>
                      <a:pt x="275907" y="54094"/>
                      <a:pt x="275800" y="54121"/>
                    </a:cubicBezTo>
                    <a:lnTo>
                      <a:pt x="271271" y="55729"/>
                    </a:lnTo>
                    <a:lnTo>
                      <a:pt x="261061" y="59586"/>
                    </a:lnTo>
                    <a:cubicBezTo>
                      <a:pt x="255139" y="61890"/>
                      <a:pt x="249297" y="64381"/>
                      <a:pt x="243536" y="66980"/>
                    </a:cubicBezTo>
                    <a:cubicBezTo>
                      <a:pt x="237801" y="69579"/>
                      <a:pt x="232120" y="72284"/>
                      <a:pt x="226466" y="75017"/>
                    </a:cubicBezTo>
                    <a:cubicBezTo>
                      <a:pt x="220383" y="77990"/>
                      <a:pt x="214112" y="80991"/>
                      <a:pt x="208002" y="84312"/>
                    </a:cubicBezTo>
                    <a:cubicBezTo>
                      <a:pt x="205644" y="85598"/>
                      <a:pt x="203500" y="87152"/>
                      <a:pt x="201196" y="88491"/>
                    </a:cubicBezTo>
                    <a:cubicBezTo>
                      <a:pt x="204653" y="81794"/>
                      <a:pt x="207761" y="74829"/>
                      <a:pt x="209985" y="67462"/>
                    </a:cubicBezTo>
                    <a:cubicBezTo>
                      <a:pt x="211325" y="63069"/>
                      <a:pt x="212344" y="58568"/>
                      <a:pt x="213067" y="54068"/>
                    </a:cubicBezTo>
                    <a:cubicBezTo>
                      <a:pt x="213817" y="49514"/>
                      <a:pt x="214139" y="44933"/>
                      <a:pt x="214434" y="40432"/>
                    </a:cubicBezTo>
                    <a:cubicBezTo>
                      <a:pt x="214568" y="37726"/>
                      <a:pt x="214675" y="35021"/>
                      <a:pt x="214595" y="32262"/>
                    </a:cubicBezTo>
                    <a:cubicBezTo>
                      <a:pt x="214514" y="29422"/>
                      <a:pt x="214327" y="26609"/>
                      <a:pt x="213898" y="23823"/>
                    </a:cubicBezTo>
                    <a:cubicBezTo>
                      <a:pt x="213844" y="23609"/>
                      <a:pt x="212960" y="22082"/>
                      <a:pt x="212424" y="20742"/>
                    </a:cubicBezTo>
                    <a:cubicBezTo>
                      <a:pt x="212102" y="21224"/>
                      <a:pt x="211727" y="21680"/>
                      <a:pt x="211432" y="22055"/>
                    </a:cubicBezTo>
                    <a:cubicBezTo>
                      <a:pt x="211834" y="21492"/>
                      <a:pt x="212102" y="20903"/>
                      <a:pt x="212263" y="20260"/>
                    </a:cubicBezTo>
                    <a:lnTo>
                      <a:pt x="212424" y="20742"/>
                    </a:lnTo>
                    <a:cubicBezTo>
                      <a:pt x="213255" y="19537"/>
                      <a:pt x="213817" y="18304"/>
                      <a:pt x="212451" y="18626"/>
                    </a:cubicBezTo>
                    <a:lnTo>
                      <a:pt x="212424" y="18626"/>
                    </a:lnTo>
                    <a:cubicBezTo>
                      <a:pt x="212370" y="17367"/>
                      <a:pt x="211754" y="16215"/>
                      <a:pt x="210870" y="15224"/>
                    </a:cubicBezTo>
                    <a:cubicBezTo>
                      <a:pt x="210736" y="14768"/>
                      <a:pt x="210923" y="14125"/>
                      <a:pt x="210709" y="13750"/>
                    </a:cubicBezTo>
                    <a:cubicBezTo>
                      <a:pt x="209825" y="12357"/>
                      <a:pt x="208592" y="10857"/>
                      <a:pt x="206100" y="10616"/>
                    </a:cubicBezTo>
                    <a:cubicBezTo>
                      <a:pt x="203072" y="10187"/>
                      <a:pt x="200231" y="12250"/>
                      <a:pt x="199695" y="15251"/>
                    </a:cubicBezTo>
                    <a:lnTo>
                      <a:pt x="195327" y="18251"/>
                    </a:lnTo>
                    <a:cubicBezTo>
                      <a:pt x="192406" y="19939"/>
                      <a:pt x="189271" y="21278"/>
                      <a:pt x="186028" y="22484"/>
                    </a:cubicBezTo>
                    <a:cubicBezTo>
                      <a:pt x="181017" y="24386"/>
                      <a:pt x="175792" y="25779"/>
                      <a:pt x="170647" y="27038"/>
                    </a:cubicBezTo>
                    <a:cubicBezTo>
                      <a:pt x="162393" y="29208"/>
                      <a:pt x="153925" y="30627"/>
                      <a:pt x="145457" y="31833"/>
                    </a:cubicBezTo>
                    <a:cubicBezTo>
                      <a:pt x="137043" y="33038"/>
                      <a:pt x="128601" y="34003"/>
                      <a:pt x="120107" y="33949"/>
                    </a:cubicBezTo>
                    <a:cubicBezTo>
                      <a:pt x="115658" y="34003"/>
                      <a:pt x="111183" y="33949"/>
                      <a:pt x="106788" y="33360"/>
                    </a:cubicBezTo>
                    <a:cubicBezTo>
                      <a:pt x="102661" y="32797"/>
                      <a:pt x="98615" y="31913"/>
                      <a:pt x="94837" y="30118"/>
                    </a:cubicBezTo>
                    <a:cubicBezTo>
                      <a:pt x="91942" y="28565"/>
                      <a:pt x="88352" y="29663"/>
                      <a:pt x="86797" y="32529"/>
                    </a:cubicBezTo>
                    <a:cubicBezTo>
                      <a:pt x="86101" y="33788"/>
                      <a:pt x="86127" y="35182"/>
                      <a:pt x="86395" y="36494"/>
                    </a:cubicBezTo>
                    <a:cubicBezTo>
                      <a:pt x="86342" y="36601"/>
                      <a:pt x="86208" y="36601"/>
                      <a:pt x="86181" y="36708"/>
                    </a:cubicBezTo>
                    <a:cubicBezTo>
                      <a:pt x="85565" y="38343"/>
                      <a:pt x="85779" y="40111"/>
                      <a:pt x="86610" y="41530"/>
                    </a:cubicBezTo>
                    <a:lnTo>
                      <a:pt x="86690" y="41504"/>
                    </a:lnTo>
                    <a:cubicBezTo>
                      <a:pt x="87038" y="41423"/>
                      <a:pt x="87119" y="41772"/>
                      <a:pt x="87065" y="42227"/>
                    </a:cubicBezTo>
                    <a:cubicBezTo>
                      <a:pt x="87440" y="42682"/>
                      <a:pt x="87896" y="43084"/>
                      <a:pt x="88405" y="43433"/>
                    </a:cubicBezTo>
                    <a:lnTo>
                      <a:pt x="87816" y="43111"/>
                    </a:lnTo>
                    <a:cubicBezTo>
                      <a:pt x="87494" y="42897"/>
                      <a:pt x="87521" y="42924"/>
                      <a:pt x="87172" y="42709"/>
                    </a:cubicBezTo>
                    <a:lnTo>
                      <a:pt x="87012" y="42602"/>
                    </a:lnTo>
                    <a:cubicBezTo>
                      <a:pt x="86931" y="43165"/>
                      <a:pt x="86744" y="43781"/>
                      <a:pt x="86770" y="43968"/>
                    </a:cubicBezTo>
                    <a:lnTo>
                      <a:pt x="88593" y="58408"/>
                    </a:lnTo>
                    <a:cubicBezTo>
                      <a:pt x="89343" y="62292"/>
                      <a:pt x="90201" y="66203"/>
                      <a:pt x="91487" y="69980"/>
                    </a:cubicBezTo>
                    <a:cubicBezTo>
                      <a:pt x="92773" y="73758"/>
                      <a:pt x="94381" y="77428"/>
                      <a:pt x="96310" y="80937"/>
                    </a:cubicBezTo>
                    <a:cubicBezTo>
                      <a:pt x="99419" y="86643"/>
                      <a:pt x="103385" y="91787"/>
                      <a:pt x="107699" y="96635"/>
                    </a:cubicBezTo>
                    <a:cubicBezTo>
                      <a:pt x="103840" y="94921"/>
                      <a:pt x="100035" y="93126"/>
                      <a:pt x="96069" y="91626"/>
                    </a:cubicBezTo>
                    <a:cubicBezTo>
                      <a:pt x="86985" y="88170"/>
                      <a:pt x="77659" y="85250"/>
                      <a:pt x="68468" y="82116"/>
                    </a:cubicBezTo>
                    <a:cubicBezTo>
                      <a:pt x="56168" y="78285"/>
                      <a:pt x="44189" y="74508"/>
                      <a:pt x="31809" y="72365"/>
                    </a:cubicBezTo>
                    <a:cubicBezTo>
                      <a:pt x="23368" y="70918"/>
                      <a:pt x="14819" y="70168"/>
                      <a:pt x="5922" y="70516"/>
                    </a:cubicBezTo>
                    <a:cubicBezTo>
                      <a:pt x="2653" y="70516"/>
                      <a:pt x="0" y="73168"/>
                      <a:pt x="0" y="76436"/>
                    </a:cubicBezTo>
                    <a:cubicBezTo>
                      <a:pt x="-27" y="79705"/>
                      <a:pt x="2653" y="82357"/>
                      <a:pt x="5922" y="82357"/>
                    </a:cubicBezTo>
                    <a:cubicBezTo>
                      <a:pt x="13935" y="82652"/>
                      <a:pt x="21545" y="83991"/>
                      <a:pt x="29022" y="85813"/>
                    </a:cubicBezTo>
                    <a:cubicBezTo>
                      <a:pt x="40652" y="88599"/>
                      <a:pt x="51880" y="92724"/>
                      <a:pt x="63376" y="97010"/>
                    </a:cubicBezTo>
                    <a:cubicBezTo>
                      <a:pt x="73934" y="100627"/>
                      <a:pt x="84573" y="104190"/>
                      <a:pt x="95051" y="108047"/>
                    </a:cubicBezTo>
                    <a:cubicBezTo>
                      <a:pt x="99473" y="109682"/>
                      <a:pt x="103867" y="111289"/>
                      <a:pt x="108182" y="113111"/>
                    </a:cubicBezTo>
                    <a:cubicBezTo>
                      <a:pt x="113648" y="115414"/>
                      <a:pt x="119008" y="117959"/>
                      <a:pt x="124233" y="120772"/>
                    </a:cubicBezTo>
                    <a:cubicBezTo>
                      <a:pt x="129459" y="123585"/>
                      <a:pt x="134550" y="126639"/>
                      <a:pt x="139401" y="129988"/>
                    </a:cubicBezTo>
                    <a:lnTo>
                      <a:pt x="147708" y="136390"/>
                    </a:lnTo>
                    <a:cubicBezTo>
                      <a:pt x="147869" y="136551"/>
                      <a:pt x="149745" y="138774"/>
                      <a:pt x="150495" y="139685"/>
                    </a:cubicBezTo>
                    <a:cubicBezTo>
                      <a:pt x="150549" y="139766"/>
                      <a:pt x="150602" y="139819"/>
                      <a:pt x="150683" y="139899"/>
                    </a:cubicBezTo>
                    <a:cubicBezTo>
                      <a:pt x="151218" y="140676"/>
                      <a:pt x="152264" y="140784"/>
                      <a:pt x="153094" y="141212"/>
                    </a:cubicBezTo>
                    <a:cubicBezTo>
                      <a:pt x="151138" y="145204"/>
                      <a:pt x="149209" y="149195"/>
                      <a:pt x="147011" y="153026"/>
                    </a:cubicBezTo>
                    <a:cubicBezTo>
                      <a:pt x="145269" y="155785"/>
                      <a:pt x="146127" y="159455"/>
                      <a:pt x="148887" y="161197"/>
                    </a:cubicBezTo>
                    <a:cubicBezTo>
                      <a:pt x="151674" y="162911"/>
                      <a:pt x="155318" y="162054"/>
                      <a:pt x="157060" y="159295"/>
                    </a:cubicBezTo>
                    <a:cubicBezTo>
                      <a:pt x="162634" y="151044"/>
                      <a:pt x="167109" y="142150"/>
                      <a:pt x="172630" y="133899"/>
                    </a:cubicBezTo>
                    <a:cubicBezTo>
                      <a:pt x="174800" y="130711"/>
                      <a:pt x="177132" y="127603"/>
                      <a:pt x="179785" y="124710"/>
                    </a:cubicBezTo>
                    <a:cubicBezTo>
                      <a:pt x="185358" y="118495"/>
                      <a:pt x="192058" y="113352"/>
                      <a:pt x="199079" y="108503"/>
                    </a:cubicBezTo>
                    <a:cubicBezTo>
                      <a:pt x="210012" y="100948"/>
                      <a:pt x="221883" y="94385"/>
                      <a:pt x="233326" y="88331"/>
                    </a:cubicBezTo>
                    <a:cubicBezTo>
                      <a:pt x="239811" y="84741"/>
                      <a:pt x="246323" y="81178"/>
                      <a:pt x="252915" y="77749"/>
                    </a:cubicBezTo>
                    <a:cubicBezTo>
                      <a:pt x="257256" y="75499"/>
                      <a:pt x="261624" y="73275"/>
                      <a:pt x="266046" y="71186"/>
                    </a:cubicBezTo>
                    <a:lnTo>
                      <a:pt x="275854" y="66605"/>
                    </a:lnTo>
                    <a:lnTo>
                      <a:pt x="279150" y="65132"/>
                    </a:lnTo>
                    <a:lnTo>
                      <a:pt x="279123" y="65105"/>
                    </a:lnTo>
                    <a:cubicBezTo>
                      <a:pt x="279123" y="65051"/>
                      <a:pt x="279150" y="65024"/>
                      <a:pt x="279177" y="64998"/>
                    </a:cubicBezTo>
                    <a:cubicBezTo>
                      <a:pt x="279069" y="64944"/>
                      <a:pt x="278935" y="64917"/>
                      <a:pt x="278882" y="64890"/>
                    </a:cubicBezTo>
                    <a:cubicBezTo>
                      <a:pt x="279016" y="64917"/>
                      <a:pt x="279177" y="64917"/>
                      <a:pt x="279310" y="64917"/>
                    </a:cubicBezTo>
                    <a:cubicBezTo>
                      <a:pt x="279552" y="64783"/>
                      <a:pt x="279980" y="64703"/>
                      <a:pt x="280007" y="64864"/>
                    </a:cubicBezTo>
                    <a:cubicBezTo>
                      <a:pt x="281829" y="64596"/>
                      <a:pt x="283491" y="63471"/>
                      <a:pt x="284348" y="61703"/>
                    </a:cubicBezTo>
                    <a:cubicBezTo>
                      <a:pt x="284777" y="60926"/>
                      <a:pt x="284777" y="52809"/>
                      <a:pt x="278158" y="53639"/>
                    </a:cubicBezTo>
                    <a:close/>
                    <a:moveTo>
                      <a:pt x="168530" y="115013"/>
                    </a:moveTo>
                    <a:cubicBezTo>
                      <a:pt x="165582" y="118656"/>
                      <a:pt x="162983" y="122487"/>
                      <a:pt x="160678" y="126478"/>
                    </a:cubicBezTo>
                    <a:cubicBezTo>
                      <a:pt x="159820" y="127978"/>
                      <a:pt x="159097" y="129559"/>
                      <a:pt x="158293" y="131086"/>
                    </a:cubicBezTo>
                    <a:cubicBezTo>
                      <a:pt x="157275" y="129693"/>
                      <a:pt x="156176" y="128219"/>
                      <a:pt x="156042" y="128059"/>
                    </a:cubicBezTo>
                    <a:cubicBezTo>
                      <a:pt x="154917" y="126826"/>
                      <a:pt x="153711" y="125675"/>
                      <a:pt x="152478" y="124549"/>
                    </a:cubicBezTo>
                    <a:cubicBezTo>
                      <a:pt x="150709" y="122888"/>
                      <a:pt x="148833" y="121362"/>
                      <a:pt x="146958" y="119835"/>
                    </a:cubicBezTo>
                    <a:cubicBezTo>
                      <a:pt x="141947" y="115843"/>
                      <a:pt x="136694" y="112146"/>
                      <a:pt x="131228" y="108717"/>
                    </a:cubicBezTo>
                    <a:cubicBezTo>
                      <a:pt x="126833" y="106011"/>
                      <a:pt x="122250" y="103627"/>
                      <a:pt x="117668" y="101297"/>
                    </a:cubicBezTo>
                    <a:cubicBezTo>
                      <a:pt x="118070" y="101082"/>
                      <a:pt x="118579" y="101216"/>
                      <a:pt x="118981" y="100895"/>
                    </a:cubicBezTo>
                    <a:cubicBezTo>
                      <a:pt x="121527" y="98832"/>
                      <a:pt x="121902" y="95082"/>
                      <a:pt x="119839" y="92563"/>
                    </a:cubicBezTo>
                    <a:cubicBezTo>
                      <a:pt x="116703" y="87929"/>
                      <a:pt x="114318" y="82946"/>
                      <a:pt x="111987" y="77883"/>
                    </a:cubicBezTo>
                    <a:cubicBezTo>
                      <a:pt x="110245" y="74133"/>
                      <a:pt x="108744" y="70302"/>
                      <a:pt x="107217" y="66471"/>
                    </a:cubicBezTo>
                    <a:cubicBezTo>
                      <a:pt x="105690" y="62587"/>
                      <a:pt x="104028" y="58756"/>
                      <a:pt x="102795" y="54818"/>
                    </a:cubicBezTo>
                    <a:lnTo>
                      <a:pt x="99821" y="45067"/>
                    </a:lnTo>
                    <a:cubicBezTo>
                      <a:pt x="100330" y="45227"/>
                      <a:pt x="100759" y="45549"/>
                      <a:pt x="101268" y="45683"/>
                    </a:cubicBezTo>
                    <a:cubicBezTo>
                      <a:pt x="107217" y="47397"/>
                      <a:pt x="113461" y="48094"/>
                      <a:pt x="119624" y="48603"/>
                    </a:cubicBezTo>
                    <a:cubicBezTo>
                      <a:pt x="128977" y="49139"/>
                      <a:pt x="138382" y="49005"/>
                      <a:pt x="147654" y="47719"/>
                    </a:cubicBezTo>
                    <a:cubicBezTo>
                      <a:pt x="156873" y="46460"/>
                      <a:pt x="165904" y="44102"/>
                      <a:pt x="174747" y="41370"/>
                    </a:cubicBezTo>
                    <a:cubicBezTo>
                      <a:pt x="180321" y="39521"/>
                      <a:pt x="186002" y="37512"/>
                      <a:pt x="191361" y="34914"/>
                    </a:cubicBezTo>
                    <a:cubicBezTo>
                      <a:pt x="194845" y="33253"/>
                      <a:pt x="198168" y="31324"/>
                      <a:pt x="201276" y="29181"/>
                    </a:cubicBezTo>
                    <a:cubicBezTo>
                      <a:pt x="201196" y="30011"/>
                      <a:pt x="201196" y="30815"/>
                      <a:pt x="201089" y="31645"/>
                    </a:cubicBezTo>
                    <a:cubicBezTo>
                      <a:pt x="200794" y="34030"/>
                      <a:pt x="200392" y="36414"/>
                      <a:pt x="199936" y="38744"/>
                    </a:cubicBezTo>
                    <a:cubicBezTo>
                      <a:pt x="199132" y="43700"/>
                      <a:pt x="197927" y="48656"/>
                      <a:pt x="196908" y="53693"/>
                    </a:cubicBezTo>
                    <a:cubicBezTo>
                      <a:pt x="195890" y="58622"/>
                      <a:pt x="194925" y="63578"/>
                      <a:pt x="193773" y="68480"/>
                    </a:cubicBezTo>
                    <a:cubicBezTo>
                      <a:pt x="192219" y="75097"/>
                      <a:pt x="190638" y="81607"/>
                      <a:pt x="188279" y="87849"/>
                    </a:cubicBezTo>
                    <a:cubicBezTo>
                      <a:pt x="187020" y="90501"/>
                      <a:pt x="188172" y="93447"/>
                      <a:pt x="190530" y="95055"/>
                    </a:cubicBezTo>
                    <a:cubicBezTo>
                      <a:pt x="190343" y="95189"/>
                      <a:pt x="190128" y="95296"/>
                      <a:pt x="189968" y="95403"/>
                    </a:cubicBezTo>
                    <a:cubicBezTo>
                      <a:pt x="181955" y="101082"/>
                      <a:pt x="174666" y="107592"/>
                      <a:pt x="168530" y="115013"/>
                    </a:cubicBezTo>
                    <a:close/>
                    <a:moveTo>
                      <a:pt x="276765" y="64355"/>
                    </a:moveTo>
                    <a:cubicBezTo>
                      <a:pt x="276095" y="64006"/>
                      <a:pt x="275478" y="63551"/>
                      <a:pt x="275023" y="63015"/>
                    </a:cubicBezTo>
                    <a:cubicBezTo>
                      <a:pt x="275639" y="63765"/>
                      <a:pt x="276711" y="64756"/>
                      <a:pt x="278614" y="64864"/>
                    </a:cubicBezTo>
                    <a:cubicBezTo>
                      <a:pt x="277997" y="64810"/>
                      <a:pt x="277381" y="64623"/>
                      <a:pt x="276765" y="64355"/>
                    </a:cubicBezTo>
                    <a:close/>
                    <a:moveTo>
                      <a:pt x="279766" y="64890"/>
                    </a:moveTo>
                    <a:lnTo>
                      <a:pt x="280007" y="64864"/>
                    </a:lnTo>
                    <a:cubicBezTo>
                      <a:pt x="280088" y="65185"/>
                      <a:pt x="279739" y="65132"/>
                      <a:pt x="279391" y="65051"/>
                    </a:cubicBezTo>
                    <a:cubicBezTo>
                      <a:pt x="279337" y="65105"/>
                      <a:pt x="279203" y="65212"/>
                      <a:pt x="279150" y="65132"/>
                    </a:cubicBezTo>
                    <a:lnTo>
                      <a:pt x="279364" y="65051"/>
                    </a:lnTo>
                    <a:lnTo>
                      <a:pt x="279177" y="64998"/>
                    </a:lnTo>
                    <a:lnTo>
                      <a:pt x="279230" y="64944"/>
                    </a:lnTo>
                    <a:lnTo>
                      <a:pt x="279310" y="64917"/>
                    </a:lnTo>
                    <a:lnTo>
                      <a:pt x="279498" y="64917"/>
                    </a:lnTo>
                    <a:cubicBezTo>
                      <a:pt x="279605" y="64890"/>
                      <a:pt x="279686" y="64890"/>
                      <a:pt x="279766" y="64890"/>
                    </a:cubicBezTo>
                    <a:close/>
                    <a:moveTo>
                      <a:pt x="87065" y="42227"/>
                    </a:moveTo>
                    <a:cubicBezTo>
                      <a:pt x="87065" y="42334"/>
                      <a:pt x="87038" y="42468"/>
                      <a:pt x="87012" y="42602"/>
                    </a:cubicBezTo>
                    <a:cubicBezTo>
                      <a:pt x="86342" y="42147"/>
                      <a:pt x="85967" y="41691"/>
                      <a:pt x="86610" y="41530"/>
                    </a:cubicBezTo>
                    <a:cubicBezTo>
                      <a:pt x="86744" y="41772"/>
                      <a:pt x="86904" y="41986"/>
                      <a:pt x="87065" y="42227"/>
                    </a:cubicBezTo>
                    <a:close/>
                    <a:moveTo>
                      <a:pt x="106842" y="11902"/>
                    </a:moveTo>
                    <a:cubicBezTo>
                      <a:pt x="106252" y="8687"/>
                      <a:pt x="108369" y="5580"/>
                      <a:pt x="111585" y="5017"/>
                    </a:cubicBezTo>
                    <a:cubicBezTo>
                      <a:pt x="118177" y="3142"/>
                      <a:pt x="124877" y="1561"/>
                      <a:pt x="131790" y="704"/>
                    </a:cubicBezTo>
                    <a:cubicBezTo>
                      <a:pt x="135167" y="276"/>
                      <a:pt x="138543" y="61"/>
                      <a:pt x="141920" y="8"/>
                    </a:cubicBezTo>
                    <a:cubicBezTo>
                      <a:pt x="145323" y="-46"/>
                      <a:pt x="148646" y="195"/>
                      <a:pt x="151969" y="329"/>
                    </a:cubicBezTo>
                    <a:lnTo>
                      <a:pt x="163813" y="1561"/>
                    </a:lnTo>
                    <a:cubicBezTo>
                      <a:pt x="164376" y="1642"/>
                      <a:pt x="165716" y="2526"/>
                      <a:pt x="166600" y="2794"/>
                    </a:cubicBezTo>
                    <a:lnTo>
                      <a:pt x="166493" y="2847"/>
                    </a:lnTo>
                    <a:lnTo>
                      <a:pt x="166627" y="2794"/>
                    </a:lnTo>
                    <a:lnTo>
                      <a:pt x="166600" y="2794"/>
                    </a:lnTo>
                    <a:cubicBezTo>
                      <a:pt x="166949" y="2633"/>
                      <a:pt x="167511" y="2124"/>
                      <a:pt x="167485" y="2472"/>
                    </a:cubicBezTo>
                    <a:lnTo>
                      <a:pt x="167458" y="2553"/>
                    </a:lnTo>
                    <a:cubicBezTo>
                      <a:pt x="170111" y="1963"/>
                      <a:pt x="172844" y="3356"/>
                      <a:pt x="173916" y="5928"/>
                    </a:cubicBezTo>
                    <a:cubicBezTo>
                      <a:pt x="175122" y="8821"/>
                      <a:pt x="173728" y="12143"/>
                      <a:pt x="170834" y="13349"/>
                    </a:cubicBezTo>
                    <a:cubicBezTo>
                      <a:pt x="170057" y="13777"/>
                      <a:pt x="168985" y="13911"/>
                      <a:pt x="167833" y="14072"/>
                    </a:cubicBezTo>
                    <a:cubicBezTo>
                      <a:pt x="166332" y="14286"/>
                      <a:pt x="164296" y="13991"/>
                      <a:pt x="163197" y="14072"/>
                    </a:cubicBezTo>
                    <a:lnTo>
                      <a:pt x="152317" y="14983"/>
                    </a:lnTo>
                    <a:cubicBezTo>
                      <a:pt x="148458" y="15304"/>
                      <a:pt x="144573" y="15840"/>
                      <a:pt x="140607" y="16054"/>
                    </a:cubicBezTo>
                    <a:cubicBezTo>
                      <a:pt x="137016" y="16242"/>
                      <a:pt x="133398" y="16242"/>
                      <a:pt x="129807" y="16295"/>
                    </a:cubicBezTo>
                    <a:cubicBezTo>
                      <a:pt x="124367" y="16376"/>
                      <a:pt x="119035" y="16242"/>
                      <a:pt x="113729" y="16670"/>
                    </a:cubicBezTo>
                    <a:cubicBezTo>
                      <a:pt x="110513" y="17260"/>
                      <a:pt x="107405" y="15117"/>
                      <a:pt x="106842" y="1190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 rot="10800000" flipH="1">
                <a:off x="287208" y="438437"/>
                <a:ext cx="189664" cy="890184"/>
              </a:xfrm>
              <a:custGeom>
                <a:avLst/>
                <a:gdLst/>
                <a:ahLst/>
                <a:cxnLst/>
                <a:rect l="l" t="t" r="r" b="b"/>
                <a:pathLst>
                  <a:path w="379328" h="1780367" extrusionOk="0">
                    <a:moveTo>
                      <a:pt x="375331" y="243110"/>
                    </a:moveTo>
                    <a:cubicBezTo>
                      <a:pt x="375331" y="243110"/>
                      <a:pt x="375412" y="243030"/>
                      <a:pt x="375412" y="243030"/>
                    </a:cubicBezTo>
                    <a:lnTo>
                      <a:pt x="375438" y="243084"/>
                    </a:lnTo>
                    <a:cubicBezTo>
                      <a:pt x="375465" y="243137"/>
                      <a:pt x="375358" y="243084"/>
                      <a:pt x="375331" y="243110"/>
                    </a:cubicBezTo>
                    <a:close/>
                    <a:moveTo>
                      <a:pt x="379190" y="236386"/>
                    </a:moveTo>
                    <a:cubicBezTo>
                      <a:pt x="378493" y="233332"/>
                      <a:pt x="375438" y="231404"/>
                      <a:pt x="372384" y="232100"/>
                    </a:cubicBezTo>
                    <a:cubicBezTo>
                      <a:pt x="371204" y="232341"/>
                      <a:pt x="369436" y="233225"/>
                      <a:pt x="367533" y="234645"/>
                    </a:cubicBezTo>
                    <a:cubicBezTo>
                      <a:pt x="364612" y="236842"/>
                      <a:pt x="360646" y="240887"/>
                      <a:pt x="358904" y="241985"/>
                    </a:cubicBezTo>
                    <a:cubicBezTo>
                      <a:pt x="355876" y="243861"/>
                      <a:pt x="352795" y="245602"/>
                      <a:pt x="349659" y="247316"/>
                    </a:cubicBezTo>
                    <a:cubicBezTo>
                      <a:pt x="342102" y="251415"/>
                      <a:pt x="334358" y="255219"/>
                      <a:pt x="326855" y="259371"/>
                    </a:cubicBezTo>
                    <a:cubicBezTo>
                      <a:pt x="312250" y="267676"/>
                      <a:pt x="295555" y="276570"/>
                      <a:pt x="279557" y="287125"/>
                    </a:cubicBezTo>
                    <a:cubicBezTo>
                      <a:pt x="269213" y="293956"/>
                      <a:pt x="259164" y="301457"/>
                      <a:pt x="249919" y="309574"/>
                    </a:cubicBezTo>
                    <a:cubicBezTo>
                      <a:pt x="240915" y="317477"/>
                      <a:pt x="232822" y="326049"/>
                      <a:pt x="225882" y="335184"/>
                    </a:cubicBezTo>
                    <a:cubicBezTo>
                      <a:pt x="226364" y="289000"/>
                      <a:pt x="226793" y="246218"/>
                      <a:pt x="227168" y="207803"/>
                    </a:cubicBezTo>
                    <a:cubicBezTo>
                      <a:pt x="229553" y="204615"/>
                      <a:pt x="231375" y="200516"/>
                      <a:pt x="232742" y="195935"/>
                    </a:cubicBezTo>
                    <a:cubicBezTo>
                      <a:pt x="235341" y="187122"/>
                      <a:pt x="236306" y="176406"/>
                      <a:pt x="238530" y="169468"/>
                    </a:cubicBezTo>
                    <a:cubicBezTo>
                      <a:pt x="244693" y="150126"/>
                      <a:pt x="261656" y="119292"/>
                      <a:pt x="283737" y="102844"/>
                    </a:cubicBezTo>
                    <a:cubicBezTo>
                      <a:pt x="297056" y="92932"/>
                      <a:pt x="312438" y="88485"/>
                      <a:pt x="328623" y="97700"/>
                    </a:cubicBezTo>
                    <a:cubicBezTo>
                      <a:pt x="339155" y="103540"/>
                      <a:pt x="341030" y="117068"/>
                      <a:pt x="337842" y="128561"/>
                    </a:cubicBezTo>
                    <a:cubicBezTo>
                      <a:pt x="334626" y="140080"/>
                      <a:pt x="326104" y="150394"/>
                      <a:pt x="313241" y="149081"/>
                    </a:cubicBezTo>
                    <a:cubicBezTo>
                      <a:pt x="309945" y="148760"/>
                      <a:pt x="306408" y="147635"/>
                      <a:pt x="303300" y="145840"/>
                    </a:cubicBezTo>
                    <a:cubicBezTo>
                      <a:pt x="300405" y="144179"/>
                      <a:pt x="297806" y="142009"/>
                      <a:pt x="296386" y="139250"/>
                    </a:cubicBezTo>
                    <a:cubicBezTo>
                      <a:pt x="295207" y="136946"/>
                      <a:pt x="295582" y="134669"/>
                      <a:pt x="296949" y="132981"/>
                    </a:cubicBezTo>
                    <a:cubicBezTo>
                      <a:pt x="298690" y="130811"/>
                      <a:pt x="301504" y="129338"/>
                      <a:pt x="304532" y="129311"/>
                    </a:cubicBezTo>
                    <a:cubicBezTo>
                      <a:pt x="307802" y="129365"/>
                      <a:pt x="310481" y="126739"/>
                      <a:pt x="310535" y="123471"/>
                    </a:cubicBezTo>
                    <a:cubicBezTo>
                      <a:pt x="310589" y="120203"/>
                      <a:pt x="307962" y="117524"/>
                      <a:pt x="304693" y="117470"/>
                    </a:cubicBezTo>
                    <a:cubicBezTo>
                      <a:pt x="297940" y="117256"/>
                      <a:pt x="291509" y="120310"/>
                      <a:pt x="287436" y="124998"/>
                    </a:cubicBezTo>
                    <a:cubicBezTo>
                      <a:pt x="282853" y="130222"/>
                      <a:pt x="281245" y="137455"/>
                      <a:pt x="284783" y="144956"/>
                    </a:cubicBezTo>
                    <a:cubicBezTo>
                      <a:pt x="287114" y="149939"/>
                      <a:pt x="291348" y="154198"/>
                      <a:pt x="296359" y="157359"/>
                    </a:cubicBezTo>
                    <a:cubicBezTo>
                      <a:pt x="301075" y="160306"/>
                      <a:pt x="306515" y="162208"/>
                      <a:pt x="311607" y="162904"/>
                    </a:cubicBezTo>
                    <a:cubicBezTo>
                      <a:pt x="331946" y="165610"/>
                      <a:pt x="347006" y="150956"/>
                      <a:pt x="352500" y="132820"/>
                    </a:cubicBezTo>
                    <a:cubicBezTo>
                      <a:pt x="358020" y="114524"/>
                      <a:pt x="353223" y="93414"/>
                      <a:pt x="336475" y="83770"/>
                    </a:cubicBezTo>
                    <a:cubicBezTo>
                      <a:pt x="313992" y="71233"/>
                      <a:pt x="292554" y="76483"/>
                      <a:pt x="274412" y="90574"/>
                    </a:cubicBezTo>
                    <a:cubicBezTo>
                      <a:pt x="251527" y="108362"/>
                      <a:pt x="234591" y="140295"/>
                      <a:pt x="227623" y="162047"/>
                    </a:cubicBezTo>
                    <a:cubicBezTo>
                      <a:pt x="228561" y="65098"/>
                      <a:pt x="229097" y="5734"/>
                      <a:pt x="229097" y="5734"/>
                    </a:cubicBezTo>
                    <a:cubicBezTo>
                      <a:pt x="229124" y="2599"/>
                      <a:pt x="226632" y="28"/>
                      <a:pt x="223497" y="1"/>
                    </a:cubicBezTo>
                    <a:cubicBezTo>
                      <a:pt x="220335" y="-53"/>
                      <a:pt x="217762" y="2465"/>
                      <a:pt x="217708" y="5600"/>
                    </a:cubicBezTo>
                    <a:cubicBezTo>
                      <a:pt x="217708" y="5600"/>
                      <a:pt x="216101" y="98129"/>
                      <a:pt x="213769" y="240646"/>
                    </a:cubicBezTo>
                    <a:cubicBezTo>
                      <a:pt x="210205" y="234002"/>
                      <a:pt x="206427" y="227466"/>
                      <a:pt x="202085" y="221277"/>
                    </a:cubicBezTo>
                    <a:cubicBezTo>
                      <a:pt x="196994" y="213991"/>
                      <a:pt x="191420" y="206999"/>
                      <a:pt x="185766" y="200141"/>
                    </a:cubicBezTo>
                    <a:cubicBezTo>
                      <a:pt x="178745" y="191756"/>
                      <a:pt x="171161" y="183934"/>
                      <a:pt x="163015" y="176727"/>
                    </a:cubicBezTo>
                    <a:cubicBezTo>
                      <a:pt x="154949" y="169602"/>
                      <a:pt x="146373" y="163012"/>
                      <a:pt x="137450" y="156850"/>
                    </a:cubicBezTo>
                    <a:cubicBezTo>
                      <a:pt x="126972" y="149590"/>
                      <a:pt x="115985" y="142920"/>
                      <a:pt x="104864" y="136544"/>
                    </a:cubicBezTo>
                    <a:cubicBezTo>
                      <a:pt x="88330" y="127034"/>
                      <a:pt x="71394" y="118220"/>
                      <a:pt x="55048" y="109059"/>
                    </a:cubicBezTo>
                    <a:cubicBezTo>
                      <a:pt x="52234" y="107398"/>
                      <a:pt x="48589" y="108309"/>
                      <a:pt x="46928" y="111121"/>
                    </a:cubicBezTo>
                    <a:cubicBezTo>
                      <a:pt x="45267" y="113934"/>
                      <a:pt x="46178" y="117577"/>
                      <a:pt x="48991" y="119238"/>
                    </a:cubicBezTo>
                    <a:cubicBezTo>
                      <a:pt x="64829" y="129204"/>
                      <a:pt x="81175" y="138955"/>
                      <a:pt x="97280" y="149108"/>
                    </a:cubicBezTo>
                    <a:cubicBezTo>
                      <a:pt x="107839" y="155779"/>
                      <a:pt x="118236" y="162636"/>
                      <a:pt x="128312" y="169869"/>
                    </a:cubicBezTo>
                    <a:cubicBezTo>
                      <a:pt x="136673" y="175843"/>
                      <a:pt x="144792" y="182085"/>
                      <a:pt x="152537" y="188729"/>
                    </a:cubicBezTo>
                    <a:cubicBezTo>
                      <a:pt x="160255" y="195346"/>
                      <a:pt x="167651" y="202284"/>
                      <a:pt x="174404" y="209919"/>
                    </a:cubicBezTo>
                    <a:cubicBezTo>
                      <a:pt x="181210" y="217500"/>
                      <a:pt x="187856" y="225323"/>
                      <a:pt x="193885" y="233574"/>
                    </a:cubicBezTo>
                    <a:cubicBezTo>
                      <a:pt x="197851" y="238985"/>
                      <a:pt x="201576" y="244584"/>
                      <a:pt x="204846" y="250424"/>
                    </a:cubicBezTo>
                    <a:lnTo>
                      <a:pt x="212778" y="265747"/>
                    </a:lnTo>
                    <a:lnTo>
                      <a:pt x="213340" y="267006"/>
                    </a:lnTo>
                    <a:cubicBezTo>
                      <a:pt x="212858" y="295777"/>
                      <a:pt x="212376" y="326263"/>
                      <a:pt x="211867" y="358303"/>
                    </a:cubicBezTo>
                    <a:cubicBezTo>
                      <a:pt x="211733" y="358624"/>
                      <a:pt x="211518" y="358919"/>
                      <a:pt x="211384" y="359240"/>
                    </a:cubicBezTo>
                    <a:cubicBezTo>
                      <a:pt x="210527" y="361035"/>
                      <a:pt x="210902" y="362857"/>
                      <a:pt x="211786" y="364464"/>
                    </a:cubicBezTo>
                    <a:cubicBezTo>
                      <a:pt x="211357" y="391334"/>
                      <a:pt x="210902" y="419087"/>
                      <a:pt x="210446" y="447805"/>
                    </a:cubicBezTo>
                    <a:cubicBezTo>
                      <a:pt x="210259" y="460235"/>
                      <a:pt x="210044" y="472959"/>
                      <a:pt x="209857" y="485684"/>
                    </a:cubicBezTo>
                    <a:cubicBezTo>
                      <a:pt x="206293" y="478532"/>
                      <a:pt x="202541" y="471031"/>
                      <a:pt x="199218" y="464012"/>
                    </a:cubicBezTo>
                    <a:cubicBezTo>
                      <a:pt x="195654" y="456511"/>
                      <a:pt x="192599" y="449653"/>
                      <a:pt x="190831" y="444670"/>
                    </a:cubicBezTo>
                    <a:cubicBezTo>
                      <a:pt x="181934" y="419676"/>
                      <a:pt x="171617" y="386431"/>
                      <a:pt x="154011" y="360580"/>
                    </a:cubicBezTo>
                    <a:cubicBezTo>
                      <a:pt x="141362" y="341988"/>
                      <a:pt x="124962" y="327281"/>
                      <a:pt x="103497" y="320932"/>
                    </a:cubicBezTo>
                    <a:cubicBezTo>
                      <a:pt x="80452" y="314369"/>
                      <a:pt x="65659" y="324576"/>
                      <a:pt x="58719" y="340515"/>
                    </a:cubicBezTo>
                    <a:cubicBezTo>
                      <a:pt x="49474" y="361678"/>
                      <a:pt x="55664" y="394066"/>
                      <a:pt x="75601" y="407407"/>
                    </a:cubicBezTo>
                    <a:cubicBezTo>
                      <a:pt x="90045" y="417024"/>
                      <a:pt x="102452" y="410836"/>
                      <a:pt x="107946" y="402076"/>
                    </a:cubicBezTo>
                    <a:cubicBezTo>
                      <a:pt x="111992" y="395593"/>
                      <a:pt x="112233" y="387744"/>
                      <a:pt x="108026" y="382493"/>
                    </a:cubicBezTo>
                    <a:cubicBezTo>
                      <a:pt x="105052" y="378770"/>
                      <a:pt x="99639" y="375716"/>
                      <a:pt x="90635" y="376546"/>
                    </a:cubicBezTo>
                    <a:cubicBezTo>
                      <a:pt x="87392" y="376814"/>
                      <a:pt x="84927" y="379654"/>
                      <a:pt x="85168" y="382895"/>
                    </a:cubicBezTo>
                    <a:cubicBezTo>
                      <a:pt x="85409" y="386163"/>
                      <a:pt x="88277" y="388628"/>
                      <a:pt x="91519" y="388387"/>
                    </a:cubicBezTo>
                    <a:cubicBezTo>
                      <a:pt x="94815" y="388173"/>
                      <a:pt x="97066" y="388548"/>
                      <a:pt x="98218" y="389914"/>
                    </a:cubicBezTo>
                    <a:cubicBezTo>
                      <a:pt x="98728" y="390503"/>
                      <a:pt x="98647" y="391307"/>
                      <a:pt x="98540" y="392110"/>
                    </a:cubicBezTo>
                    <a:cubicBezTo>
                      <a:pt x="98245" y="394066"/>
                      <a:pt x="96905" y="395995"/>
                      <a:pt x="95083" y="397334"/>
                    </a:cubicBezTo>
                    <a:cubicBezTo>
                      <a:pt x="92216" y="399477"/>
                      <a:pt x="87982" y="399558"/>
                      <a:pt x="83292" y="396236"/>
                    </a:cubicBezTo>
                    <a:cubicBezTo>
                      <a:pt x="71367" y="387797"/>
                      <a:pt x="67214" y="369795"/>
                      <a:pt x="69974" y="355169"/>
                    </a:cubicBezTo>
                    <a:cubicBezTo>
                      <a:pt x="71367" y="347882"/>
                      <a:pt x="74529" y="341372"/>
                      <a:pt x="79996" y="337675"/>
                    </a:cubicBezTo>
                    <a:cubicBezTo>
                      <a:pt x="84686" y="334488"/>
                      <a:pt x="91037" y="333818"/>
                      <a:pt x="98996" y="336229"/>
                    </a:cubicBezTo>
                    <a:cubicBezTo>
                      <a:pt x="116950" y="341453"/>
                      <a:pt x="130322" y="354124"/>
                      <a:pt x="141094" y="369501"/>
                    </a:cubicBezTo>
                    <a:cubicBezTo>
                      <a:pt x="158325" y="394066"/>
                      <a:pt x="168964" y="425623"/>
                      <a:pt x="178048" y="449385"/>
                    </a:cubicBezTo>
                    <a:cubicBezTo>
                      <a:pt x="180085" y="454636"/>
                      <a:pt x="183515" y="461869"/>
                      <a:pt x="187561" y="469745"/>
                    </a:cubicBezTo>
                    <a:cubicBezTo>
                      <a:pt x="194823" y="483970"/>
                      <a:pt x="203827" y="500097"/>
                      <a:pt x="209455" y="510705"/>
                    </a:cubicBezTo>
                    <a:cubicBezTo>
                      <a:pt x="208704" y="557291"/>
                      <a:pt x="207954" y="605511"/>
                      <a:pt x="207204" y="654883"/>
                    </a:cubicBezTo>
                    <a:cubicBezTo>
                      <a:pt x="204202" y="649418"/>
                      <a:pt x="201228" y="643900"/>
                      <a:pt x="197637" y="638729"/>
                    </a:cubicBezTo>
                    <a:cubicBezTo>
                      <a:pt x="192706" y="631630"/>
                      <a:pt x="187293" y="624880"/>
                      <a:pt x="181719" y="618504"/>
                    </a:cubicBezTo>
                    <a:cubicBezTo>
                      <a:pt x="171938" y="607520"/>
                      <a:pt x="161085" y="597582"/>
                      <a:pt x="149375" y="588527"/>
                    </a:cubicBezTo>
                    <a:cubicBezTo>
                      <a:pt x="138763" y="580330"/>
                      <a:pt x="127508" y="572855"/>
                      <a:pt x="116146" y="565488"/>
                    </a:cubicBezTo>
                    <a:cubicBezTo>
                      <a:pt x="99424" y="554666"/>
                      <a:pt x="82381" y="544298"/>
                      <a:pt x="66678" y="532538"/>
                    </a:cubicBezTo>
                    <a:cubicBezTo>
                      <a:pt x="64105" y="530502"/>
                      <a:pt x="60380" y="530958"/>
                      <a:pt x="58344" y="533529"/>
                    </a:cubicBezTo>
                    <a:cubicBezTo>
                      <a:pt x="56334" y="536074"/>
                      <a:pt x="56763" y="539798"/>
                      <a:pt x="59335" y="541834"/>
                    </a:cubicBezTo>
                    <a:cubicBezTo>
                      <a:pt x="74637" y="554585"/>
                      <a:pt x="91197" y="566239"/>
                      <a:pt x="107758" y="577919"/>
                    </a:cubicBezTo>
                    <a:cubicBezTo>
                      <a:pt x="118531" y="585527"/>
                      <a:pt x="129223" y="593215"/>
                      <a:pt x="139567" y="601225"/>
                    </a:cubicBezTo>
                    <a:cubicBezTo>
                      <a:pt x="150527" y="609744"/>
                      <a:pt x="161139" y="618557"/>
                      <a:pt x="170545" y="628657"/>
                    </a:cubicBezTo>
                    <a:cubicBezTo>
                      <a:pt x="176012" y="634443"/>
                      <a:pt x="181317" y="640578"/>
                      <a:pt x="186221" y="646980"/>
                    </a:cubicBezTo>
                    <a:cubicBezTo>
                      <a:pt x="191098" y="653356"/>
                      <a:pt x="195600" y="660000"/>
                      <a:pt x="199433" y="666885"/>
                    </a:cubicBezTo>
                    <a:cubicBezTo>
                      <a:pt x="200719" y="669162"/>
                      <a:pt x="201898" y="671492"/>
                      <a:pt x="202997" y="673876"/>
                    </a:cubicBezTo>
                    <a:cubicBezTo>
                      <a:pt x="204095" y="676261"/>
                      <a:pt x="205114" y="678699"/>
                      <a:pt x="206051" y="681163"/>
                    </a:cubicBezTo>
                    <a:lnTo>
                      <a:pt x="206748" y="683226"/>
                    </a:lnTo>
                    <a:cubicBezTo>
                      <a:pt x="206132" y="723463"/>
                      <a:pt x="205542" y="764262"/>
                      <a:pt x="204953" y="805357"/>
                    </a:cubicBezTo>
                    <a:cubicBezTo>
                      <a:pt x="200719" y="800240"/>
                      <a:pt x="195868" y="795847"/>
                      <a:pt x="190027" y="792632"/>
                    </a:cubicBezTo>
                    <a:cubicBezTo>
                      <a:pt x="171081" y="782291"/>
                      <a:pt x="144498" y="781059"/>
                      <a:pt x="122979" y="774549"/>
                    </a:cubicBezTo>
                    <a:cubicBezTo>
                      <a:pt x="104489" y="769031"/>
                      <a:pt x="86561" y="759253"/>
                      <a:pt x="70751" y="746930"/>
                    </a:cubicBezTo>
                    <a:cubicBezTo>
                      <a:pt x="54833" y="734500"/>
                      <a:pt x="41086" y="719471"/>
                      <a:pt x="31493" y="703050"/>
                    </a:cubicBezTo>
                    <a:cubicBezTo>
                      <a:pt x="28706" y="698362"/>
                      <a:pt x="26160" y="693486"/>
                      <a:pt x="23963" y="688450"/>
                    </a:cubicBezTo>
                    <a:cubicBezTo>
                      <a:pt x="21792" y="683467"/>
                      <a:pt x="19916" y="678350"/>
                      <a:pt x="18496" y="673153"/>
                    </a:cubicBezTo>
                    <a:cubicBezTo>
                      <a:pt x="17504" y="669564"/>
                      <a:pt x="16700" y="665893"/>
                      <a:pt x="16138" y="662197"/>
                    </a:cubicBezTo>
                    <a:cubicBezTo>
                      <a:pt x="15575" y="658500"/>
                      <a:pt x="15200" y="654803"/>
                      <a:pt x="15066" y="651079"/>
                    </a:cubicBezTo>
                    <a:cubicBezTo>
                      <a:pt x="14985" y="648775"/>
                      <a:pt x="14959" y="646445"/>
                      <a:pt x="15146" y="644114"/>
                    </a:cubicBezTo>
                    <a:cubicBezTo>
                      <a:pt x="15307" y="642132"/>
                      <a:pt x="15602" y="640149"/>
                      <a:pt x="16272" y="638274"/>
                    </a:cubicBezTo>
                    <a:cubicBezTo>
                      <a:pt x="17504" y="634684"/>
                      <a:pt x="19139" y="632193"/>
                      <a:pt x="21363" y="630934"/>
                    </a:cubicBezTo>
                    <a:cubicBezTo>
                      <a:pt x="23641" y="629621"/>
                      <a:pt x="26321" y="629621"/>
                      <a:pt x="29027" y="630318"/>
                    </a:cubicBezTo>
                    <a:cubicBezTo>
                      <a:pt x="33851" y="631523"/>
                      <a:pt x="38701" y="634738"/>
                      <a:pt x="42506" y="638783"/>
                    </a:cubicBezTo>
                    <a:cubicBezTo>
                      <a:pt x="47785" y="644409"/>
                      <a:pt x="51671" y="651642"/>
                      <a:pt x="49045" y="657830"/>
                    </a:cubicBezTo>
                    <a:cubicBezTo>
                      <a:pt x="47571" y="661312"/>
                      <a:pt x="44087" y="664152"/>
                      <a:pt x="38299" y="666215"/>
                    </a:cubicBezTo>
                    <a:cubicBezTo>
                      <a:pt x="35217" y="667260"/>
                      <a:pt x="33529" y="670608"/>
                      <a:pt x="34574" y="673716"/>
                    </a:cubicBezTo>
                    <a:cubicBezTo>
                      <a:pt x="35619" y="676797"/>
                      <a:pt x="38996" y="678484"/>
                      <a:pt x="42078" y="677439"/>
                    </a:cubicBezTo>
                    <a:cubicBezTo>
                      <a:pt x="52153" y="674225"/>
                      <a:pt x="57727" y="668813"/>
                      <a:pt x="60488" y="662893"/>
                    </a:cubicBezTo>
                    <a:cubicBezTo>
                      <a:pt x="65257" y="652579"/>
                      <a:pt x="61050" y="639560"/>
                      <a:pt x="52395" y="629782"/>
                    </a:cubicBezTo>
                    <a:cubicBezTo>
                      <a:pt x="43927" y="620191"/>
                      <a:pt x="31412" y="614298"/>
                      <a:pt x="21068" y="616093"/>
                    </a:cubicBezTo>
                    <a:cubicBezTo>
                      <a:pt x="13485" y="617379"/>
                      <a:pt x="6544" y="622361"/>
                      <a:pt x="2444" y="633265"/>
                    </a:cubicBezTo>
                    <a:cubicBezTo>
                      <a:pt x="1506" y="635702"/>
                      <a:pt x="917" y="638274"/>
                      <a:pt x="542" y="640873"/>
                    </a:cubicBezTo>
                    <a:cubicBezTo>
                      <a:pt x="32" y="644355"/>
                      <a:pt x="-21" y="647945"/>
                      <a:pt x="6" y="651401"/>
                    </a:cubicBezTo>
                    <a:cubicBezTo>
                      <a:pt x="59" y="655740"/>
                      <a:pt x="381" y="660080"/>
                      <a:pt x="970" y="664393"/>
                    </a:cubicBezTo>
                    <a:cubicBezTo>
                      <a:pt x="1533" y="668679"/>
                      <a:pt x="2391" y="672939"/>
                      <a:pt x="3462" y="677118"/>
                    </a:cubicBezTo>
                    <a:cubicBezTo>
                      <a:pt x="4990" y="683092"/>
                      <a:pt x="7000" y="688985"/>
                      <a:pt x="9438" y="694718"/>
                    </a:cubicBezTo>
                    <a:cubicBezTo>
                      <a:pt x="11823" y="700371"/>
                      <a:pt x="14637" y="705889"/>
                      <a:pt x="17719" y="711167"/>
                    </a:cubicBezTo>
                    <a:cubicBezTo>
                      <a:pt x="28411" y="729196"/>
                      <a:pt x="43525" y="745858"/>
                      <a:pt x="61211" y="759280"/>
                    </a:cubicBezTo>
                    <a:cubicBezTo>
                      <a:pt x="78710" y="772540"/>
                      <a:pt x="98674" y="782666"/>
                      <a:pt x="119040" y="788292"/>
                    </a:cubicBezTo>
                    <a:cubicBezTo>
                      <a:pt x="137021" y="793168"/>
                      <a:pt x="158513" y="794105"/>
                      <a:pt x="176065" y="800106"/>
                    </a:cubicBezTo>
                    <a:cubicBezTo>
                      <a:pt x="187186" y="803910"/>
                      <a:pt x="196672" y="809777"/>
                      <a:pt x="201871" y="821109"/>
                    </a:cubicBezTo>
                    <a:cubicBezTo>
                      <a:pt x="202434" y="822394"/>
                      <a:pt x="203506" y="823252"/>
                      <a:pt x="204685" y="823814"/>
                    </a:cubicBezTo>
                    <a:cubicBezTo>
                      <a:pt x="204363" y="845835"/>
                      <a:pt x="204068" y="867882"/>
                      <a:pt x="203774" y="889956"/>
                    </a:cubicBezTo>
                    <a:cubicBezTo>
                      <a:pt x="203131" y="937801"/>
                      <a:pt x="202541" y="985485"/>
                      <a:pt x="201951" y="1032768"/>
                    </a:cubicBezTo>
                    <a:cubicBezTo>
                      <a:pt x="201603" y="1032045"/>
                      <a:pt x="201362" y="1031268"/>
                      <a:pt x="200987" y="1030544"/>
                    </a:cubicBezTo>
                    <a:cubicBezTo>
                      <a:pt x="193564" y="1016025"/>
                      <a:pt x="182363" y="1003622"/>
                      <a:pt x="163792" y="989825"/>
                    </a:cubicBezTo>
                    <a:cubicBezTo>
                      <a:pt x="147124" y="978145"/>
                      <a:pt x="129866" y="966947"/>
                      <a:pt x="113386" y="954839"/>
                    </a:cubicBezTo>
                    <a:cubicBezTo>
                      <a:pt x="106445" y="949749"/>
                      <a:pt x="99585" y="944552"/>
                      <a:pt x="93046" y="938953"/>
                    </a:cubicBezTo>
                    <a:cubicBezTo>
                      <a:pt x="89107" y="935604"/>
                      <a:pt x="83212" y="931425"/>
                      <a:pt x="78737" y="926576"/>
                    </a:cubicBezTo>
                    <a:cubicBezTo>
                      <a:pt x="76352" y="923978"/>
                      <a:pt x="74261" y="921299"/>
                      <a:pt x="73725" y="918299"/>
                    </a:cubicBezTo>
                    <a:cubicBezTo>
                      <a:pt x="73270" y="915191"/>
                      <a:pt x="70376" y="913048"/>
                      <a:pt x="67294" y="913504"/>
                    </a:cubicBezTo>
                    <a:cubicBezTo>
                      <a:pt x="64186" y="913959"/>
                      <a:pt x="62042" y="916852"/>
                      <a:pt x="62497" y="919933"/>
                    </a:cubicBezTo>
                    <a:cubicBezTo>
                      <a:pt x="62980" y="923924"/>
                      <a:pt x="64775" y="927809"/>
                      <a:pt x="67348" y="931506"/>
                    </a:cubicBezTo>
                    <a:cubicBezTo>
                      <a:pt x="71984" y="938203"/>
                      <a:pt x="79487" y="944204"/>
                      <a:pt x="84284" y="948731"/>
                    </a:cubicBezTo>
                    <a:cubicBezTo>
                      <a:pt x="92966" y="956875"/>
                      <a:pt x="102184" y="964510"/>
                      <a:pt x="111698" y="971769"/>
                    </a:cubicBezTo>
                    <a:cubicBezTo>
                      <a:pt x="125686" y="982458"/>
                      <a:pt x="140317" y="992424"/>
                      <a:pt x="154386" y="1002845"/>
                    </a:cubicBezTo>
                    <a:cubicBezTo>
                      <a:pt x="171000" y="1014471"/>
                      <a:pt x="181130" y="1024999"/>
                      <a:pt x="188124" y="1037456"/>
                    </a:cubicBezTo>
                    <a:cubicBezTo>
                      <a:pt x="194046" y="1047957"/>
                      <a:pt x="197851" y="1059878"/>
                      <a:pt x="201442" y="1074612"/>
                    </a:cubicBezTo>
                    <a:cubicBezTo>
                      <a:pt x="200746" y="1132396"/>
                      <a:pt x="200102" y="1189162"/>
                      <a:pt x="199513" y="1243704"/>
                    </a:cubicBezTo>
                    <a:cubicBezTo>
                      <a:pt x="199433" y="1251553"/>
                      <a:pt x="199352" y="1259188"/>
                      <a:pt x="199272" y="1266957"/>
                    </a:cubicBezTo>
                    <a:cubicBezTo>
                      <a:pt x="194368" y="1242445"/>
                      <a:pt x="189437" y="1217665"/>
                      <a:pt x="181371" y="1194359"/>
                    </a:cubicBezTo>
                    <a:cubicBezTo>
                      <a:pt x="172287" y="1168186"/>
                      <a:pt x="159209" y="1143969"/>
                      <a:pt x="138495" y="1123877"/>
                    </a:cubicBezTo>
                    <a:cubicBezTo>
                      <a:pt x="124641" y="1110670"/>
                      <a:pt x="105695" y="1097490"/>
                      <a:pt x="85945" y="1092802"/>
                    </a:cubicBezTo>
                    <a:cubicBezTo>
                      <a:pt x="71635" y="1089427"/>
                      <a:pt x="56897" y="1090337"/>
                      <a:pt x="43150" y="1098133"/>
                    </a:cubicBezTo>
                    <a:cubicBezTo>
                      <a:pt x="23453" y="1109384"/>
                      <a:pt x="14932" y="1130735"/>
                      <a:pt x="17076" y="1151255"/>
                    </a:cubicBezTo>
                    <a:cubicBezTo>
                      <a:pt x="19193" y="1171401"/>
                      <a:pt x="31439" y="1190528"/>
                      <a:pt x="52636" y="1197761"/>
                    </a:cubicBezTo>
                    <a:cubicBezTo>
                      <a:pt x="66035" y="1202288"/>
                      <a:pt x="78227" y="1197761"/>
                      <a:pt x="86320" y="1188760"/>
                    </a:cubicBezTo>
                    <a:cubicBezTo>
                      <a:pt x="93958" y="1180295"/>
                      <a:pt x="97897" y="1167891"/>
                      <a:pt x="95539" y="1156104"/>
                    </a:cubicBezTo>
                    <a:cubicBezTo>
                      <a:pt x="95351" y="1155193"/>
                      <a:pt x="94494" y="1153184"/>
                      <a:pt x="92671" y="1151041"/>
                    </a:cubicBezTo>
                    <a:cubicBezTo>
                      <a:pt x="89724" y="1147532"/>
                      <a:pt x="84069" y="1142067"/>
                      <a:pt x="84069" y="1142067"/>
                    </a:cubicBezTo>
                    <a:cubicBezTo>
                      <a:pt x="81845" y="1139870"/>
                      <a:pt x="78227" y="1139897"/>
                      <a:pt x="76030" y="1142120"/>
                    </a:cubicBezTo>
                    <a:cubicBezTo>
                      <a:pt x="73833" y="1144371"/>
                      <a:pt x="73859" y="1147960"/>
                      <a:pt x="76084" y="1150157"/>
                    </a:cubicBezTo>
                    <a:cubicBezTo>
                      <a:pt x="76084" y="1150157"/>
                      <a:pt x="81925" y="1156024"/>
                      <a:pt x="84123" y="1159051"/>
                    </a:cubicBezTo>
                    <a:cubicBezTo>
                      <a:pt x="85195" y="1166847"/>
                      <a:pt x="82274" y="1174830"/>
                      <a:pt x="77129" y="1180268"/>
                    </a:cubicBezTo>
                    <a:cubicBezTo>
                      <a:pt x="72171" y="1185492"/>
                      <a:pt x="64936" y="1188171"/>
                      <a:pt x="57057" y="1185277"/>
                    </a:cubicBezTo>
                    <a:cubicBezTo>
                      <a:pt x="41354" y="1179544"/>
                      <a:pt x="32725" y="1164945"/>
                      <a:pt x="31466" y="1149889"/>
                    </a:cubicBezTo>
                    <a:cubicBezTo>
                      <a:pt x="30206" y="1135021"/>
                      <a:pt x="36289" y="1119484"/>
                      <a:pt x="50680" y="1111608"/>
                    </a:cubicBezTo>
                    <a:cubicBezTo>
                      <a:pt x="60863" y="1106009"/>
                      <a:pt x="71716" y="1105714"/>
                      <a:pt x="82220" y="1108286"/>
                    </a:cubicBezTo>
                    <a:cubicBezTo>
                      <a:pt x="99263" y="1112438"/>
                      <a:pt x="115503" y="1123984"/>
                      <a:pt x="127454" y="1135396"/>
                    </a:cubicBezTo>
                    <a:cubicBezTo>
                      <a:pt x="146695" y="1153479"/>
                      <a:pt x="158674" y="1175580"/>
                      <a:pt x="167436" y="1199342"/>
                    </a:cubicBezTo>
                    <a:cubicBezTo>
                      <a:pt x="181049" y="1236257"/>
                      <a:pt x="186918" y="1277137"/>
                      <a:pt x="197557" y="1314320"/>
                    </a:cubicBezTo>
                    <a:cubicBezTo>
                      <a:pt x="197744" y="1314989"/>
                      <a:pt x="198361" y="1315284"/>
                      <a:pt x="198736" y="1315847"/>
                    </a:cubicBezTo>
                    <a:cubicBezTo>
                      <a:pt x="198495" y="1338456"/>
                      <a:pt x="198253" y="1360530"/>
                      <a:pt x="198039" y="1382069"/>
                    </a:cubicBezTo>
                    <a:cubicBezTo>
                      <a:pt x="197744" y="1383890"/>
                      <a:pt x="197316" y="1385659"/>
                      <a:pt x="197021" y="1387480"/>
                    </a:cubicBezTo>
                    <a:cubicBezTo>
                      <a:pt x="196780" y="1388927"/>
                      <a:pt x="197208" y="1390266"/>
                      <a:pt x="197932" y="1391391"/>
                    </a:cubicBezTo>
                    <a:cubicBezTo>
                      <a:pt x="195600" y="1614624"/>
                      <a:pt x="194207" y="1774366"/>
                      <a:pt x="194207" y="1774366"/>
                    </a:cubicBezTo>
                    <a:cubicBezTo>
                      <a:pt x="194153" y="1777634"/>
                      <a:pt x="196780" y="1780313"/>
                      <a:pt x="200049" y="1780367"/>
                    </a:cubicBezTo>
                    <a:cubicBezTo>
                      <a:pt x="203318" y="1780420"/>
                      <a:pt x="205998" y="1777795"/>
                      <a:pt x="206051" y="1774527"/>
                    </a:cubicBezTo>
                    <a:cubicBezTo>
                      <a:pt x="206051" y="1774527"/>
                      <a:pt x="209080" y="1603426"/>
                      <a:pt x="212804" y="1367924"/>
                    </a:cubicBezTo>
                    <a:cubicBezTo>
                      <a:pt x="213528" y="1364656"/>
                      <a:pt x="214118" y="1361361"/>
                      <a:pt x="214895" y="1358093"/>
                    </a:cubicBezTo>
                    <a:cubicBezTo>
                      <a:pt x="217387" y="1347672"/>
                      <a:pt x="220120" y="1337331"/>
                      <a:pt x="222988" y="1327018"/>
                    </a:cubicBezTo>
                    <a:cubicBezTo>
                      <a:pt x="229740" y="1302640"/>
                      <a:pt x="232822" y="1278181"/>
                      <a:pt x="240995" y="1256456"/>
                    </a:cubicBezTo>
                    <a:cubicBezTo>
                      <a:pt x="246221" y="1242579"/>
                      <a:pt x="253617" y="1229881"/>
                      <a:pt x="265917" y="1219246"/>
                    </a:cubicBezTo>
                    <a:cubicBezTo>
                      <a:pt x="288668" y="1199315"/>
                      <a:pt x="308204" y="1194252"/>
                      <a:pt x="323371" y="1197975"/>
                    </a:cubicBezTo>
                    <a:cubicBezTo>
                      <a:pt x="344782" y="1203279"/>
                      <a:pt x="356600" y="1226077"/>
                      <a:pt x="352634" y="1243115"/>
                    </a:cubicBezTo>
                    <a:cubicBezTo>
                      <a:pt x="351214" y="1249356"/>
                      <a:pt x="349097" y="1256429"/>
                      <a:pt x="345586" y="1262429"/>
                    </a:cubicBezTo>
                    <a:cubicBezTo>
                      <a:pt x="342585" y="1267546"/>
                      <a:pt x="338592" y="1271993"/>
                      <a:pt x="332777" y="1273761"/>
                    </a:cubicBezTo>
                    <a:cubicBezTo>
                      <a:pt x="316002" y="1278905"/>
                      <a:pt x="303836" y="1269314"/>
                      <a:pt x="301745" y="1258331"/>
                    </a:cubicBezTo>
                    <a:cubicBezTo>
                      <a:pt x="299709" y="1247615"/>
                      <a:pt x="307936" y="1237435"/>
                      <a:pt x="328838" y="1238239"/>
                    </a:cubicBezTo>
                    <a:cubicBezTo>
                      <a:pt x="332107" y="1238400"/>
                      <a:pt x="334894" y="1235908"/>
                      <a:pt x="335055" y="1232640"/>
                    </a:cubicBezTo>
                    <a:cubicBezTo>
                      <a:pt x="335242" y="1229372"/>
                      <a:pt x="332723" y="1226586"/>
                      <a:pt x="329454" y="1226398"/>
                    </a:cubicBezTo>
                    <a:cubicBezTo>
                      <a:pt x="313241" y="1225327"/>
                      <a:pt x="302522" y="1229881"/>
                      <a:pt x="296145" y="1236257"/>
                    </a:cubicBezTo>
                    <a:cubicBezTo>
                      <a:pt x="289526" y="1242900"/>
                      <a:pt x="287302" y="1251875"/>
                      <a:pt x="288749" y="1260635"/>
                    </a:cubicBezTo>
                    <a:cubicBezTo>
                      <a:pt x="291643" y="1278208"/>
                      <a:pt x="309972" y="1295112"/>
                      <a:pt x="336850" y="1287584"/>
                    </a:cubicBezTo>
                    <a:cubicBezTo>
                      <a:pt x="344541" y="1285388"/>
                      <a:pt x="350597" y="1280619"/>
                      <a:pt x="355314" y="1274511"/>
                    </a:cubicBezTo>
                    <a:cubicBezTo>
                      <a:pt x="361531" y="1266448"/>
                      <a:pt x="365255" y="1255866"/>
                      <a:pt x="367533" y="1246624"/>
                    </a:cubicBezTo>
                    <a:cubicBezTo>
                      <a:pt x="373348" y="1222675"/>
                      <a:pt x="357431" y="1189912"/>
                      <a:pt x="327230" y="1182411"/>
                    </a:cubicBezTo>
                    <a:cubicBezTo>
                      <a:pt x="308445" y="1177750"/>
                      <a:pt x="283657" y="1182706"/>
                      <a:pt x="255654" y="1207592"/>
                    </a:cubicBezTo>
                    <a:cubicBezTo>
                      <a:pt x="241531" y="1220264"/>
                      <a:pt x="233037" y="1235131"/>
                      <a:pt x="227248" y="1251446"/>
                    </a:cubicBezTo>
                    <a:cubicBezTo>
                      <a:pt x="220924" y="1269341"/>
                      <a:pt x="217923" y="1288977"/>
                      <a:pt x="213716" y="1308935"/>
                    </a:cubicBezTo>
                    <a:cubicBezTo>
                      <a:pt x="214037" y="1287611"/>
                      <a:pt x="214386" y="1266019"/>
                      <a:pt x="214734" y="1243918"/>
                    </a:cubicBezTo>
                    <a:cubicBezTo>
                      <a:pt x="215082" y="1220746"/>
                      <a:pt x="215431" y="1197011"/>
                      <a:pt x="215806" y="1173142"/>
                    </a:cubicBezTo>
                    <a:cubicBezTo>
                      <a:pt x="217869" y="1168159"/>
                      <a:pt x="221621" y="1159265"/>
                      <a:pt x="225721" y="1150746"/>
                    </a:cubicBezTo>
                    <a:cubicBezTo>
                      <a:pt x="228803" y="1144371"/>
                      <a:pt x="231965" y="1138397"/>
                      <a:pt x="234564" y="1135289"/>
                    </a:cubicBezTo>
                    <a:cubicBezTo>
                      <a:pt x="244211" y="1123502"/>
                      <a:pt x="253992" y="1112036"/>
                      <a:pt x="263479" y="1100356"/>
                    </a:cubicBezTo>
                    <a:cubicBezTo>
                      <a:pt x="269883" y="1092507"/>
                      <a:pt x="276154" y="1084578"/>
                      <a:pt x="282290" y="1076541"/>
                    </a:cubicBezTo>
                    <a:cubicBezTo>
                      <a:pt x="297592" y="1056476"/>
                      <a:pt x="312062" y="1035768"/>
                      <a:pt x="325890" y="1014123"/>
                    </a:cubicBezTo>
                    <a:cubicBezTo>
                      <a:pt x="327712" y="1011417"/>
                      <a:pt x="326989" y="1007720"/>
                      <a:pt x="324282" y="1005899"/>
                    </a:cubicBezTo>
                    <a:cubicBezTo>
                      <a:pt x="321575" y="1004077"/>
                      <a:pt x="317904" y="1004773"/>
                      <a:pt x="316055" y="1007479"/>
                    </a:cubicBezTo>
                    <a:cubicBezTo>
                      <a:pt x="310160" y="1015676"/>
                      <a:pt x="304104" y="1023606"/>
                      <a:pt x="298021" y="1031509"/>
                    </a:cubicBezTo>
                    <a:cubicBezTo>
                      <a:pt x="285720" y="1047502"/>
                      <a:pt x="272992" y="1062932"/>
                      <a:pt x="260424" y="1078577"/>
                    </a:cubicBezTo>
                    <a:cubicBezTo>
                      <a:pt x="254126" y="1086399"/>
                      <a:pt x="247936" y="1094356"/>
                      <a:pt x="241746" y="1102339"/>
                    </a:cubicBezTo>
                    <a:cubicBezTo>
                      <a:pt x="235556" y="1110295"/>
                      <a:pt x="229499" y="1118358"/>
                      <a:pt x="223389" y="1126476"/>
                    </a:cubicBezTo>
                    <a:cubicBezTo>
                      <a:pt x="221246" y="1129369"/>
                      <a:pt x="218754" y="1134298"/>
                      <a:pt x="216288" y="1139709"/>
                    </a:cubicBezTo>
                    <a:cubicBezTo>
                      <a:pt x="217494" y="1058512"/>
                      <a:pt x="218700" y="974448"/>
                      <a:pt x="219772" y="890170"/>
                    </a:cubicBezTo>
                    <a:cubicBezTo>
                      <a:pt x="220120" y="862953"/>
                      <a:pt x="220442" y="835735"/>
                      <a:pt x="220763" y="808625"/>
                    </a:cubicBezTo>
                    <a:cubicBezTo>
                      <a:pt x="222586" y="802142"/>
                      <a:pt x="225533" y="793837"/>
                      <a:pt x="228776" y="785613"/>
                    </a:cubicBezTo>
                    <a:cubicBezTo>
                      <a:pt x="233063" y="774656"/>
                      <a:pt x="237860" y="763861"/>
                      <a:pt x="241210" y="757779"/>
                    </a:cubicBezTo>
                    <a:cubicBezTo>
                      <a:pt x="251795" y="738277"/>
                      <a:pt x="271545" y="715935"/>
                      <a:pt x="294617" y="704309"/>
                    </a:cubicBezTo>
                    <a:cubicBezTo>
                      <a:pt x="309061" y="697049"/>
                      <a:pt x="324845" y="693968"/>
                      <a:pt x="340629" y="699648"/>
                    </a:cubicBezTo>
                    <a:cubicBezTo>
                      <a:pt x="348105" y="702246"/>
                      <a:pt x="353036" y="706023"/>
                      <a:pt x="355608" y="710685"/>
                    </a:cubicBezTo>
                    <a:cubicBezTo>
                      <a:pt x="358583" y="716042"/>
                      <a:pt x="358368" y="722311"/>
                      <a:pt x="356171" y="728258"/>
                    </a:cubicBezTo>
                    <a:cubicBezTo>
                      <a:pt x="351696" y="740286"/>
                      <a:pt x="339530" y="751163"/>
                      <a:pt x="324898" y="752823"/>
                    </a:cubicBezTo>
                    <a:cubicBezTo>
                      <a:pt x="320155" y="753386"/>
                      <a:pt x="315921" y="750948"/>
                      <a:pt x="314179" y="747707"/>
                    </a:cubicBezTo>
                    <a:cubicBezTo>
                      <a:pt x="313536" y="746501"/>
                      <a:pt x="313027" y="745215"/>
                      <a:pt x="313670" y="744117"/>
                    </a:cubicBezTo>
                    <a:cubicBezTo>
                      <a:pt x="314447" y="742831"/>
                      <a:pt x="316002" y="741920"/>
                      <a:pt x="318306" y="741251"/>
                    </a:cubicBezTo>
                    <a:cubicBezTo>
                      <a:pt x="321468" y="740420"/>
                      <a:pt x="323344" y="737152"/>
                      <a:pt x="322513" y="733991"/>
                    </a:cubicBezTo>
                    <a:cubicBezTo>
                      <a:pt x="321656" y="730857"/>
                      <a:pt x="318413" y="728955"/>
                      <a:pt x="315251" y="729812"/>
                    </a:cubicBezTo>
                    <a:cubicBezTo>
                      <a:pt x="303541" y="732678"/>
                      <a:pt x="300245" y="740420"/>
                      <a:pt x="301102" y="747626"/>
                    </a:cubicBezTo>
                    <a:cubicBezTo>
                      <a:pt x="302255" y="757137"/>
                      <a:pt x="312920" y="767209"/>
                      <a:pt x="326211" y="766138"/>
                    </a:cubicBezTo>
                    <a:cubicBezTo>
                      <a:pt x="346363" y="764450"/>
                      <a:pt x="363487" y="749984"/>
                      <a:pt x="370079" y="733643"/>
                    </a:cubicBezTo>
                    <a:cubicBezTo>
                      <a:pt x="374179" y="723490"/>
                      <a:pt x="374206" y="712667"/>
                      <a:pt x="369275" y="703291"/>
                    </a:cubicBezTo>
                    <a:cubicBezTo>
                      <a:pt x="365282" y="695736"/>
                      <a:pt x="357886" y="689012"/>
                      <a:pt x="346015" y="684646"/>
                    </a:cubicBezTo>
                    <a:cubicBezTo>
                      <a:pt x="325890" y="677493"/>
                      <a:pt x="305658" y="680815"/>
                      <a:pt x="287436" y="690325"/>
                    </a:cubicBezTo>
                    <a:cubicBezTo>
                      <a:pt x="261871" y="703719"/>
                      <a:pt x="240459" y="729356"/>
                      <a:pt x="229205" y="751457"/>
                    </a:cubicBezTo>
                    <a:cubicBezTo>
                      <a:pt x="226980" y="755851"/>
                      <a:pt x="224113" y="762548"/>
                      <a:pt x="221246" y="769995"/>
                    </a:cubicBezTo>
                    <a:cubicBezTo>
                      <a:pt x="221782" y="724293"/>
                      <a:pt x="222291" y="679154"/>
                      <a:pt x="222773" y="634845"/>
                    </a:cubicBezTo>
                    <a:cubicBezTo>
                      <a:pt x="227436" y="629085"/>
                      <a:pt x="231911" y="623245"/>
                      <a:pt x="235716" y="617030"/>
                    </a:cubicBezTo>
                    <a:cubicBezTo>
                      <a:pt x="246489" y="599457"/>
                      <a:pt x="254635" y="580410"/>
                      <a:pt x="265247" y="562595"/>
                    </a:cubicBezTo>
                    <a:cubicBezTo>
                      <a:pt x="274144" y="547111"/>
                      <a:pt x="284086" y="532672"/>
                      <a:pt x="294483" y="518554"/>
                    </a:cubicBezTo>
                    <a:cubicBezTo>
                      <a:pt x="304934" y="504356"/>
                      <a:pt x="315868" y="490453"/>
                      <a:pt x="327471" y="476683"/>
                    </a:cubicBezTo>
                    <a:lnTo>
                      <a:pt x="354670" y="443518"/>
                    </a:lnTo>
                    <a:cubicBezTo>
                      <a:pt x="356091" y="441777"/>
                      <a:pt x="358476" y="437866"/>
                      <a:pt x="361021" y="434625"/>
                    </a:cubicBezTo>
                    <a:cubicBezTo>
                      <a:pt x="362013" y="433365"/>
                      <a:pt x="362710" y="431999"/>
                      <a:pt x="363621" y="431678"/>
                    </a:cubicBezTo>
                    <a:cubicBezTo>
                      <a:pt x="366622" y="430713"/>
                      <a:pt x="368257" y="427525"/>
                      <a:pt x="367292" y="424525"/>
                    </a:cubicBezTo>
                    <a:cubicBezTo>
                      <a:pt x="366327" y="421552"/>
                      <a:pt x="363138" y="419917"/>
                      <a:pt x="360164" y="420855"/>
                    </a:cubicBezTo>
                    <a:cubicBezTo>
                      <a:pt x="358127" y="421471"/>
                      <a:pt x="355716" y="423212"/>
                      <a:pt x="353384" y="425650"/>
                    </a:cubicBezTo>
                    <a:cubicBezTo>
                      <a:pt x="350276" y="428892"/>
                      <a:pt x="347114" y="433633"/>
                      <a:pt x="345372" y="435535"/>
                    </a:cubicBezTo>
                    <a:lnTo>
                      <a:pt x="316779" y="467414"/>
                    </a:lnTo>
                    <a:cubicBezTo>
                      <a:pt x="304505" y="481103"/>
                      <a:pt x="292661" y="494739"/>
                      <a:pt x="281808" y="509098"/>
                    </a:cubicBezTo>
                    <a:cubicBezTo>
                      <a:pt x="270821" y="523591"/>
                      <a:pt x="260879" y="538807"/>
                      <a:pt x="251741" y="554907"/>
                    </a:cubicBezTo>
                    <a:cubicBezTo>
                      <a:pt x="241826" y="573097"/>
                      <a:pt x="234350" y="592385"/>
                      <a:pt x="224354" y="610387"/>
                    </a:cubicBezTo>
                    <a:cubicBezTo>
                      <a:pt x="223952" y="611083"/>
                      <a:pt x="223416" y="611726"/>
                      <a:pt x="223014" y="612423"/>
                    </a:cubicBezTo>
                    <a:cubicBezTo>
                      <a:pt x="223631" y="555550"/>
                      <a:pt x="224193" y="500365"/>
                      <a:pt x="224756" y="447992"/>
                    </a:cubicBezTo>
                    <a:cubicBezTo>
                      <a:pt x="225078" y="417078"/>
                      <a:pt x="225399" y="387155"/>
                      <a:pt x="225694" y="358410"/>
                    </a:cubicBezTo>
                    <a:cubicBezTo>
                      <a:pt x="234162" y="344480"/>
                      <a:pt x="246167" y="332264"/>
                      <a:pt x="259780" y="321227"/>
                    </a:cubicBezTo>
                    <a:cubicBezTo>
                      <a:pt x="268865" y="313860"/>
                      <a:pt x="278673" y="307082"/>
                      <a:pt x="288481" y="300546"/>
                    </a:cubicBezTo>
                    <a:cubicBezTo>
                      <a:pt x="304211" y="290071"/>
                      <a:pt x="320048" y="280374"/>
                      <a:pt x="334197" y="271748"/>
                    </a:cubicBezTo>
                    <a:cubicBezTo>
                      <a:pt x="341432" y="267194"/>
                      <a:pt x="348936" y="263015"/>
                      <a:pt x="356225" y="258514"/>
                    </a:cubicBezTo>
                    <a:cubicBezTo>
                      <a:pt x="359467" y="256505"/>
                      <a:pt x="362656" y="254415"/>
                      <a:pt x="365738" y="252219"/>
                    </a:cubicBezTo>
                    <a:cubicBezTo>
                      <a:pt x="367721" y="250826"/>
                      <a:pt x="375197" y="243325"/>
                      <a:pt x="375385" y="243137"/>
                    </a:cubicBezTo>
                    <a:cubicBezTo>
                      <a:pt x="375331" y="243218"/>
                      <a:pt x="375063" y="243191"/>
                      <a:pt x="374956" y="243191"/>
                    </a:cubicBezTo>
                    <a:cubicBezTo>
                      <a:pt x="375144" y="243164"/>
                      <a:pt x="375304" y="243110"/>
                      <a:pt x="375465" y="243057"/>
                    </a:cubicBezTo>
                    <a:cubicBezTo>
                      <a:pt x="378172" y="242146"/>
                      <a:pt x="379833" y="239253"/>
                      <a:pt x="379190" y="236386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 rot="10800000" flipH="1">
                <a:off x="858657" y="239110"/>
                <a:ext cx="537879" cy="211235"/>
              </a:xfrm>
              <a:custGeom>
                <a:avLst/>
                <a:gdLst/>
                <a:ahLst/>
                <a:cxnLst/>
                <a:rect l="l" t="t" r="r" b="b"/>
                <a:pathLst>
                  <a:path w="1075758" h="422470" extrusionOk="0">
                    <a:moveTo>
                      <a:pt x="1073260" y="10824"/>
                    </a:moveTo>
                    <a:cubicBezTo>
                      <a:pt x="1070741" y="20254"/>
                      <a:pt x="1068517" y="29791"/>
                      <a:pt x="1065944" y="39194"/>
                    </a:cubicBezTo>
                    <a:cubicBezTo>
                      <a:pt x="1053751" y="84011"/>
                      <a:pt x="1032313" y="126311"/>
                      <a:pt x="999004" y="158083"/>
                    </a:cubicBezTo>
                    <a:cubicBezTo>
                      <a:pt x="980460" y="175764"/>
                      <a:pt x="958995" y="189051"/>
                      <a:pt x="934878" y="196418"/>
                    </a:cubicBezTo>
                    <a:cubicBezTo>
                      <a:pt x="928098" y="198481"/>
                      <a:pt x="914887" y="196900"/>
                      <a:pt x="909688" y="199016"/>
                    </a:cubicBezTo>
                    <a:lnTo>
                      <a:pt x="901595" y="203919"/>
                    </a:lnTo>
                    <a:cubicBezTo>
                      <a:pt x="909715" y="131803"/>
                      <a:pt x="952323" y="64241"/>
                      <a:pt x="1013153" y="29148"/>
                    </a:cubicBezTo>
                    <a:cubicBezTo>
                      <a:pt x="1028294" y="20414"/>
                      <a:pt x="1044104" y="13074"/>
                      <a:pt x="1060397" y="7020"/>
                    </a:cubicBezTo>
                    <a:cubicBezTo>
                      <a:pt x="1061737" y="6511"/>
                      <a:pt x="1074412" y="510"/>
                      <a:pt x="1075618" y="1743"/>
                    </a:cubicBezTo>
                    <a:cubicBezTo>
                      <a:pt x="1076422" y="2573"/>
                      <a:pt x="1073528" y="9860"/>
                      <a:pt x="1073260" y="10824"/>
                    </a:cubicBezTo>
                    <a:close/>
                    <a:moveTo>
                      <a:pt x="946427" y="346623"/>
                    </a:moveTo>
                    <a:cubicBezTo>
                      <a:pt x="921827" y="272552"/>
                      <a:pt x="868473" y="218706"/>
                      <a:pt x="808527" y="205794"/>
                    </a:cubicBezTo>
                    <a:lnTo>
                      <a:pt x="812011" y="215625"/>
                    </a:lnTo>
                    <a:cubicBezTo>
                      <a:pt x="813378" y="221948"/>
                      <a:pt x="810993" y="237592"/>
                      <a:pt x="812172" y="245763"/>
                    </a:cubicBezTo>
                    <a:cubicBezTo>
                      <a:pt x="816432" y="274856"/>
                      <a:pt x="825865" y="301055"/>
                      <a:pt x="839237" y="323933"/>
                    </a:cubicBezTo>
                    <a:cubicBezTo>
                      <a:pt x="863248" y="365108"/>
                      <a:pt x="897066" y="392540"/>
                      <a:pt x="933725" y="409122"/>
                    </a:cubicBezTo>
                    <a:cubicBezTo>
                      <a:pt x="941443" y="412604"/>
                      <a:pt x="949268" y="415685"/>
                      <a:pt x="956985" y="419114"/>
                    </a:cubicBezTo>
                    <a:cubicBezTo>
                      <a:pt x="957789" y="419463"/>
                      <a:pt x="963658" y="423240"/>
                      <a:pt x="964408" y="422329"/>
                    </a:cubicBezTo>
                    <a:cubicBezTo>
                      <a:pt x="965561" y="420963"/>
                      <a:pt x="961541" y="405559"/>
                      <a:pt x="961219" y="403925"/>
                    </a:cubicBezTo>
                    <a:cubicBezTo>
                      <a:pt x="957441" y="384235"/>
                      <a:pt x="952537" y="365081"/>
                      <a:pt x="946427" y="346623"/>
                    </a:cubicBezTo>
                    <a:close/>
                    <a:moveTo>
                      <a:pt x="757344" y="369260"/>
                    </a:moveTo>
                    <a:cubicBezTo>
                      <a:pt x="753351" y="349383"/>
                      <a:pt x="747241" y="331032"/>
                      <a:pt x="735129" y="314798"/>
                    </a:cubicBezTo>
                    <a:cubicBezTo>
                      <a:pt x="699113" y="266498"/>
                      <a:pt x="640561" y="235155"/>
                      <a:pt x="582169" y="229073"/>
                    </a:cubicBezTo>
                    <a:lnTo>
                      <a:pt x="570673" y="225216"/>
                    </a:lnTo>
                    <a:cubicBezTo>
                      <a:pt x="566385" y="225832"/>
                      <a:pt x="567859" y="241557"/>
                      <a:pt x="568207" y="243513"/>
                    </a:cubicBezTo>
                    <a:cubicBezTo>
                      <a:pt x="571530" y="261970"/>
                      <a:pt x="583026" y="278794"/>
                      <a:pt x="595782" y="291760"/>
                    </a:cubicBezTo>
                    <a:cubicBezTo>
                      <a:pt x="628770" y="325219"/>
                      <a:pt x="677354" y="344052"/>
                      <a:pt x="716558" y="368939"/>
                    </a:cubicBezTo>
                    <a:cubicBezTo>
                      <a:pt x="728590" y="376573"/>
                      <a:pt x="740890" y="383378"/>
                      <a:pt x="753324" y="390209"/>
                    </a:cubicBezTo>
                    <a:cubicBezTo>
                      <a:pt x="755817" y="391575"/>
                      <a:pt x="762328" y="397603"/>
                      <a:pt x="765008" y="397763"/>
                    </a:cubicBezTo>
                    <a:cubicBezTo>
                      <a:pt x="767902" y="397924"/>
                      <a:pt x="762596" y="392299"/>
                      <a:pt x="761766" y="389405"/>
                    </a:cubicBezTo>
                    <a:cubicBezTo>
                      <a:pt x="759863" y="382815"/>
                      <a:pt x="758711" y="375984"/>
                      <a:pt x="757344" y="369260"/>
                    </a:cubicBezTo>
                    <a:close/>
                    <a:moveTo>
                      <a:pt x="189666" y="344105"/>
                    </a:moveTo>
                    <a:cubicBezTo>
                      <a:pt x="185673" y="324228"/>
                      <a:pt x="179563" y="305877"/>
                      <a:pt x="167424" y="289643"/>
                    </a:cubicBezTo>
                    <a:cubicBezTo>
                      <a:pt x="131408" y="241343"/>
                      <a:pt x="72856" y="210000"/>
                      <a:pt x="14491" y="203946"/>
                    </a:cubicBezTo>
                    <a:lnTo>
                      <a:pt x="2968" y="200088"/>
                    </a:lnTo>
                    <a:cubicBezTo>
                      <a:pt x="-1293" y="200677"/>
                      <a:pt x="181" y="216402"/>
                      <a:pt x="529" y="218358"/>
                    </a:cubicBezTo>
                    <a:cubicBezTo>
                      <a:pt x="3825" y="236816"/>
                      <a:pt x="15321" y="253666"/>
                      <a:pt x="28104" y="266605"/>
                    </a:cubicBezTo>
                    <a:cubicBezTo>
                      <a:pt x="61092" y="300064"/>
                      <a:pt x="109649" y="318924"/>
                      <a:pt x="148880" y="343784"/>
                    </a:cubicBezTo>
                    <a:cubicBezTo>
                      <a:pt x="160885" y="351419"/>
                      <a:pt x="173185" y="358223"/>
                      <a:pt x="185646" y="365054"/>
                    </a:cubicBezTo>
                    <a:cubicBezTo>
                      <a:pt x="188112" y="366420"/>
                      <a:pt x="194623" y="372448"/>
                      <a:pt x="197303" y="372609"/>
                    </a:cubicBezTo>
                    <a:cubicBezTo>
                      <a:pt x="200224" y="372796"/>
                      <a:pt x="194891" y="367144"/>
                      <a:pt x="194061" y="364250"/>
                    </a:cubicBezTo>
                    <a:cubicBezTo>
                      <a:pt x="192185" y="357660"/>
                      <a:pt x="191006" y="350856"/>
                      <a:pt x="189666" y="344105"/>
                    </a:cubicBezTo>
                    <a:close/>
                    <a:moveTo>
                      <a:pt x="634719" y="63973"/>
                    </a:moveTo>
                    <a:cubicBezTo>
                      <a:pt x="640453" y="48971"/>
                      <a:pt x="646027" y="33836"/>
                      <a:pt x="652378" y="19102"/>
                    </a:cubicBezTo>
                    <a:cubicBezTo>
                      <a:pt x="652754" y="18218"/>
                      <a:pt x="658863" y="7127"/>
                      <a:pt x="658274" y="6458"/>
                    </a:cubicBezTo>
                    <a:cubicBezTo>
                      <a:pt x="658166" y="6323"/>
                      <a:pt x="640427" y="17066"/>
                      <a:pt x="639515" y="17548"/>
                    </a:cubicBezTo>
                    <a:cubicBezTo>
                      <a:pt x="616925" y="29282"/>
                      <a:pt x="593102" y="38952"/>
                      <a:pt x="571101" y="51811"/>
                    </a:cubicBezTo>
                    <a:cubicBezTo>
                      <a:pt x="550387" y="63893"/>
                      <a:pt x="530530" y="78252"/>
                      <a:pt x="516274" y="98209"/>
                    </a:cubicBezTo>
                    <a:cubicBezTo>
                      <a:pt x="495881" y="126767"/>
                      <a:pt x="493469" y="162476"/>
                      <a:pt x="475970" y="192132"/>
                    </a:cubicBezTo>
                    <a:lnTo>
                      <a:pt x="484251" y="193150"/>
                    </a:lnTo>
                    <a:cubicBezTo>
                      <a:pt x="496283" y="198481"/>
                      <a:pt x="519731" y="188917"/>
                      <a:pt x="530637" y="184925"/>
                    </a:cubicBezTo>
                    <a:cubicBezTo>
                      <a:pt x="586724" y="164351"/>
                      <a:pt x="614004" y="118301"/>
                      <a:pt x="634719" y="63973"/>
                    </a:cubicBezTo>
                    <a:close/>
                    <a:moveTo>
                      <a:pt x="201082" y="45355"/>
                    </a:moveTo>
                    <a:cubicBezTo>
                      <a:pt x="180367" y="57437"/>
                      <a:pt x="160510" y="71796"/>
                      <a:pt x="146254" y="91753"/>
                    </a:cubicBezTo>
                    <a:cubicBezTo>
                      <a:pt x="125861" y="120310"/>
                      <a:pt x="123449" y="156020"/>
                      <a:pt x="105951" y="185675"/>
                    </a:cubicBezTo>
                    <a:lnTo>
                      <a:pt x="114231" y="186693"/>
                    </a:lnTo>
                    <a:cubicBezTo>
                      <a:pt x="126263" y="192025"/>
                      <a:pt x="149711" y="182461"/>
                      <a:pt x="160617" y="178469"/>
                    </a:cubicBezTo>
                    <a:cubicBezTo>
                      <a:pt x="216705" y="157895"/>
                      <a:pt x="243984" y="111872"/>
                      <a:pt x="264699" y="57517"/>
                    </a:cubicBezTo>
                    <a:cubicBezTo>
                      <a:pt x="270434" y="42515"/>
                      <a:pt x="276007" y="27406"/>
                      <a:pt x="282358" y="12646"/>
                    </a:cubicBezTo>
                    <a:cubicBezTo>
                      <a:pt x="282734" y="11762"/>
                      <a:pt x="288817" y="698"/>
                      <a:pt x="288254" y="1"/>
                    </a:cubicBezTo>
                    <a:cubicBezTo>
                      <a:pt x="288147" y="-133"/>
                      <a:pt x="270407" y="10637"/>
                      <a:pt x="269496" y="11092"/>
                    </a:cubicBezTo>
                    <a:cubicBezTo>
                      <a:pt x="246905" y="22826"/>
                      <a:pt x="223082" y="32523"/>
                      <a:pt x="201082" y="45355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 rot="10800000" flipH="1">
                <a:off x="314718" y="300661"/>
                <a:ext cx="312271" cy="333027"/>
              </a:xfrm>
              <a:custGeom>
                <a:avLst/>
                <a:gdLst/>
                <a:ahLst/>
                <a:cxnLst/>
                <a:rect l="l" t="t" r="r" b="b"/>
                <a:pathLst>
                  <a:path w="624542" h="666053" extrusionOk="0">
                    <a:moveTo>
                      <a:pt x="5092" y="0"/>
                    </a:moveTo>
                    <a:cubicBezTo>
                      <a:pt x="5092" y="0"/>
                      <a:pt x="279069" y="290633"/>
                      <a:pt x="145001" y="417693"/>
                    </a:cubicBezTo>
                    <a:cubicBezTo>
                      <a:pt x="145001" y="417693"/>
                      <a:pt x="3430" y="470735"/>
                      <a:pt x="0" y="180343"/>
                    </a:cubicBezTo>
                    <a:lnTo>
                      <a:pt x="5092" y="0"/>
                    </a:lnTo>
                    <a:close/>
                    <a:moveTo>
                      <a:pt x="212719" y="509338"/>
                    </a:moveTo>
                    <a:cubicBezTo>
                      <a:pt x="212719" y="509338"/>
                      <a:pt x="153898" y="649069"/>
                      <a:pt x="444061" y="664017"/>
                    </a:cubicBezTo>
                    <a:lnTo>
                      <a:pt x="624542" y="666053"/>
                    </a:lnTo>
                    <a:cubicBezTo>
                      <a:pt x="624542" y="666053"/>
                      <a:pt x="345232" y="380055"/>
                      <a:pt x="212719" y="50933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 rot="10800000" flipH="1">
                <a:off x="1429834" y="217039"/>
                <a:ext cx="9586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91733" h="487231" extrusionOk="0">
                    <a:moveTo>
                      <a:pt x="130895" y="360545"/>
                    </a:moveTo>
                    <a:cubicBezTo>
                      <a:pt x="137782" y="380450"/>
                      <a:pt x="142713" y="400380"/>
                      <a:pt x="145473" y="418650"/>
                    </a:cubicBezTo>
                    <a:cubicBezTo>
                      <a:pt x="146840" y="427491"/>
                      <a:pt x="147269" y="436572"/>
                      <a:pt x="147242" y="445546"/>
                    </a:cubicBezTo>
                    <a:cubicBezTo>
                      <a:pt x="147215" y="452673"/>
                      <a:pt x="146706" y="459879"/>
                      <a:pt x="144910" y="466790"/>
                    </a:cubicBezTo>
                    <a:cubicBezTo>
                      <a:pt x="131967" y="516591"/>
                      <a:pt x="86974" y="462075"/>
                      <a:pt x="72343" y="443457"/>
                    </a:cubicBezTo>
                    <a:cubicBezTo>
                      <a:pt x="62455" y="430866"/>
                      <a:pt x="51173" y="402363"/>
                      <a:pt x="43107" y="386718"/>
                    </a:cubicBezTo>
                    <a:cubicBezTo>
                      <a:pt x="17783" y="337507"/>
                      <a:pt x="-3146" y="282134"/>
                      <a:pt x="391" y="227002"/>
                    </a:cubicBezTo>
                    <a:cubicBezTo>
                      <a:pt x="4465" y="163218"/>
                      <a:pt x="52191" y="12932"/>
                      <a:pt x="67546" y="4065"/>
                    </a:cubicBezTo>
                    <a:cubicBezTo>
                      <a:pt x="85902" y="-6517"/>
                      <a:pt x="102115" y="4681"/>
                      <a:pt x="104929" y="24719"/>
                    </a:cubicBezTo>
                    <a:cubicBezTo>
                      <a:pt x="105732" y="30399"/>
                      <a:pt x="105786" y="36185"/>
                      <a:pt x="105545" y="41918"/>
                    </a:cubicBezTo>
                    <a:cubicBezTo>
                      <a:pt x="105277" y="48776"/>
                      <a:pt x="104634" y="55634"/>
                      <a:pt x="103669" y="62465"/>
                    </a:cubicBezTo>
                    <a:cubicBezTo>
                      <a:pt x="107394" y="56464"/>
                      <a:pt x="111494" y="50704"/>
                      <a:pt x="116130" y="45240"/>
                    </a:cubicBezTo>
                    <a:cubicBezTo>
                      <a:pt x="128001" y="31122"/>
                      <a:pt x="164526" y="716"/>
                      <a:pt x="183392" y="19951"/>
                    </a:cubicBezTo>
                    <a:cubicBezTo>
                      <a:pt x="196790" y="33586"/>
                      <a:pt x="191002" y="62009"/>
                      <a:pt x="186875" y="78297"/>
                    </a:cubicBezTo>
                    <a:cubicBezTo>
                      <a:pt x="179613" y="106854"/>
                      <a:pt x="165330" y="134902"/>
                      <a:pt x="147215" y="159950"/>
                    </a:cubicBezTo>
                    <a:cubicBezTo>
                      <a:pt x="160775" y="165950"/>
                      <a:pt x="166536" y="175862"/>
                      <a:pt x="168626" y="187489"/>
                    </a:cubicBezTo>
                    <a:cubicBezTo>
                      <a:pt x="188885" y="195472"/>
                      <a:pt x="199711" y="230271"/>
                      <a:pt x="175888" y="241174"/>
                    </a:cubicBezTo>
                    <a:cubicBezTo>
                      <a:pt x="173343" y="242326"/>
                      <a:pt x="170663" y="243317"/>
                      <a:pt x="167929" y="244147"/>
                    </a:cubicBezTo>
                    <a:cubicBezTo>
                      <a:pt x="168707" y="256470"/>
                      <a:pt x="170609" y="269516"/>
                      <a:pt x="162463" y="279589"/>
                    </a:cubicBezTo>
                    <a:cubicBezTo>
                      <a:pt x="162034" y="280125"/>
                      <a:pt x="161578" y="280634"/>
                      <a:pt x="161123" y="281116"/>
                    </a:cubicBezTo>
                    <a:cubicBezTo>
                      <a:pt x="163695" y="283581"/>
                      <a:pt x="166161" y="286206"/>
                      <a:pt x="168492" y="288965"/>
                    </a:cubicBezTo>
                    <a:cubicBezTo>
                      <a:pt x="184062" y="307584"/>
                      <a:pt x="195611" y="345169"/>
                      <a:pt x="178809" y="367055"/>
                    </a:cubicBezTo>
                    <a:cubicBezTo>
                      <a:pt x="168760" y="380128"/>
                      <a:pt x="148608" y="369654"/>
                      <a:pt x="137300" y="364001"/>
                    </a:cubicBezTo>
                    <a:cubicBezTo>
                      <a:pt x="135129" y="362876"/>
                      <a:pt x="132985" y="361751"/>
                      <a:pt x="130895" y="360545"/>
                    </a:cubicBezTo>
                    <a:lnTo>
                      <a:pt x="130895" y="360545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 rot="10800000" flipH="1">
                <a:off x="1436274" y="281671"/>
                <a:ext cx="81066" cy="142207"/>
              </a:xfrm>
              <a:custGeom>
                <a:avLst/>
                <a:gdLst/>
                <a:ahLst/>
                <a:cxnLst/>
                <a:rect l="l" t="t" r="r" b="b"/>
                <a:pathLst>
                  <a:path w="162132" h="284413" extrusionOk="0">
                    <a:moveTo>
                      <a:pt x="97221" y="279677"/>
                    </a:moveTo>
                    <a:lnTo>
                      <a:pt x="97248" y="279918"/>
                    </a:lnTo>
                    <a:cubicBezTo>
                      <a:pt x="96926" y="279998"/>
                      <a:pt x="96980" y="279650"/>
                      <a:pt x="97060" y="279302"/>
                    </a:cubicBezTo>
                    <a:cubicBezTo>
                      <a:pt x="97007" y="279248"/>
                      <a:pt x="96900" y="279114"/>
                      <a:pt x="96980" y="279061"/>
                    </a:cubicBezTo>
                    <a:lnTo>
                      <a:pt x="97060" y="279275"/>
                    </a:lnTo>
                    <a:lnTo>
                      <a:pt x="97114" y="279087"/>
                    </a:lnTo>
                    <a:lnTo>
                      <a:pt x="97168" y="279141"/>
                    </a:lnTo>
                    <a:lnTo>
                      <a:pt x="97194" y="279221"/>
                    </a:lnTo>
                    <a:lnTo>
                      <a:pt x="97194" y="279409"/>
                    </a:lnTo>
                    <a:cubicBezTo>
                      <a:pt x="97221" y="279489"/>
                      <a:pt x="97221" y="279596"/>
                      <a:pt x="97221" y="279677"/>
                    </a:cubicBezTo>
                    <a:close/>
                    <a:moveTo>
                      <a:pt x="120589" y="86582"/>
                    </a:moveTo>
                    <a:cubicBezTo>
                      <a:pt x="120428" y="85939"/>
                      <a:pt x="119972" y="86314"/>
                      <a:pt x="119517" y="86984"/>
                    </a:cubicBezTo>
                    <a:cubicBezTo>
                      <a:pt x="119651" y="87011"/>
                      <a:pt x="119785" y="87037"/>
                      <a:pt x="119892" y="87037"/>
                    </a:cubicBezTo>
                    <a:cubicBezTo>
                      <a:pt x="120133" y="86877"/>
                      <a:pt x="120347" y="86716"/>
                      <a:pt x="120589" y="86582"/>
                    </a:cubicBezTo>
                    <a:close/>
                    <a:moveTo>
                      <a:pt x="151513" y="206034"/>
                    </a:moveTo>
                    <a:cubicBezTo>
                      <a:pt x="151272" y="208525"/>
                      <a:pt x="149771" y="209757"/>
                      <a:pt x="148377" y="210642"/>
                    </a:cubicBezTo>
                    <a:cubicBezTo>
                      <a:pt x="148002" y="210883"/>
                      <a:pt x="147359" y="210695"/>
                      <a:pt x="146904" y="210802"/>
                    </a:cubicBezTo>
                    <a:cubicBezTo>
                      <a:pt x="145912" y="211660"/>
                      <a:pt x="144760" y="212302"/>
                      <a:pt x="143500" y="212356"/>
                    </a:cubicBezTo>
                    <a:lnTo>
                      <a:pt x="143500" y="212383"/>
                    </a:lnTo>
                    <a:cubicBezTo>
                      <a:pt x="143822" y="213749"/>
                      <a:pt x="142589" y="213187"/>
                      <a:pt x="141384" y="212356"/>
                    </a:cubicBezTo>
                    <a:lnTo>
                      <a:pt x="141866" y="212195"/>
                    </a:lnTo>
                    <a:cubicBezTo>
                      <a:pt x="141223" y="212035"/>
                      <a:pt x="140633" y="211767"/>
                      <a:pt x="140070" y="211365"/>
                    </a:cubicBezTo>
                    <a:cubicBezTo>
                      <a:pt x="140445" y="211660"/>
                      <a:pt x="140901" y="212035"/>
                      <a:pt x="141384" y="212356"/>
                    </a:cubicBezTo>
                    <a:cubicBezTo>
                      <a:pt x="140044" y="212892"/>
                      <a:pt x="138516" y="213776"/>
                      <a:pt x="138302" y="213829"/>
                    </a:cubicBezTo>
                    <a:cubicBezTo>
                      <a:pt x="135515" y="214258"/>
                      <a:pt x="132701" y="214446"/>
                      <a:pt x="129861" y="214526"/>
                    </a:cubicBezTo>
                    <a:cubicBezTo>
                      <a:pt x="127100" y="214606"/>
                      <a:pt x="124394" y="214499"/>
                      <a:pt x="121687" y="214365"/>
                    </a:cubicBezTo>
                    <a:cubicBezTo>
                      <a:pt x="117185" y="214071"/>
                      <a:pt x="112603" y="213749"/>
                      <a:pt x="108047" y="212999"/>
                    </a:cubicBezTo>
                    <a:cubicBezTo>
                      <a:pt x="103545" y="212276"/>
                      <a:pt x="99043" y="211258"/>
                      <a:pt x="94649" y="209918"/>
                    </a:cubicBezTo>
                    <a:cubicBezTo>
                      <a:pt x="87279" y="207695"/>
                      <a:pt x="80312" y="204587"/>
                      <a:pt x="73612" y="201131"/>
                    </a:cubicBezTo>
                    <a:cubicBezTo>
                      <a:pt x="74979" y="203435"/>
                      <a:pt x="76533" y="205605"/>
                      <a:pt x="77793" y="207936"/>
                    </a:cubicBezTo>
                    <a:cubicBezTo>
                      <a:pt x="81116" y="214044"/>
                      <a:pt x="84117" y="220312"/>
                      <a:pt x="87092" y="226393"/>
                    </a:cubicBezTo>
                    <a:cubicBezTo>
                      <a:pt x="89825" y="232046"/>
                      <a:pt x="92532" y="237725"/>
                      <a:pt x="95131" y="243458"/>
                    </a:cubicBezTo>
                    <a:cubicBezTo>
                      <a:pt x="97730" y="249218"/>
                      <a:pt x="100222" y="255058"/>
                      <a:pt x="102527" y="260978"/>
                    </a:cubicBezTo>
                    <a:lnTo>
                      <a:pt x="106386" y="271185"/>
                    </a:lnTo>
                    <a:lnTo>
                      <a:pt x="107994" y="275712"/>
                    </a:lnTo>
                    <a:cubicBezTo>
                      <a:pt x="108021" y="275819"/>
                      <a:pt x="108396" y="277426"/>
                      <a:pt x="108476" y="278069"/>
                    </a:cubicBezTo>
                    <a:cubicBezTo>
                      <a:pt x="109307" y="284686"/>
                      <a:pt x="101187" y="284686"/>
                      <a:pt x="100410" y="284258"/>
                    </a:cubicBezTo>
                    <a:cubicBezTo>
                      <a:pt x="98641" y="283400"/>
                      <a:pt x="97516" y="281739"/>
                      <a:pt x="97248" y="279918"/>
                    </a:cubicBezTo>
                    <a:cubicBezTo>
                      <a:pt x="97409" y="279891"/>
                      <a:pt x="97328" y="279462"/>
                      <a:pt x="97194" y="279221"/>
                    </a:cubicBezTo>
                    <a:cubicBezTo>
                      <a:pt x="97194" y="279087"/>
                      <a:pt x="97194" y="278926"/>
                      <a:pt x="97221" y="278793"/>
                    </a:cubicBezTo>
                    <a:cubicBezTo>
                      <a:pt x="97194" y="278846"/>
                      <a:pt x="97168" y="278980"/>
                      <a:pt x="97114" y="279087"/>
                    </a:cubicBezTo>
                    <a:cubicBezTo>
                      <a:pt x="97087" y="279061"/>
                      <a:pt x="97060" y="279034"/>
                      <a:pt x="97007" y="279034"/>
                    </a:cubicBezTo>
                    <a:lnTo>
                      <a:pt x="96980" y="279061"/>
                    </a:lnTo>
                    <a:lnTo>
                      <a:pt x="95506" y="275765"/>
                    </a:lnTo>
                    <a:lnTo>
                      <a:pt x="90924" y="265961"/>
                    </a:lnTo>
                    <a:cubicBezTo>
                      <a:pt x="88833" y="261541"/>
                      <a:pt x="86609" y="257174"/>
                      <a:pt x="84358" y="252834"/>
                    </a:cubicBezTo>
                    <a:cubicBezTo>
                      <a:pt x="80928" y="246244"/>
                      <a:pt x="77364" y="239734"/>
                      <a:pt x="73773" y="233251"/>
                    </a:cubicBezTo>
                    <a:cubicBezTo>
                      <a:pt x="67717" y="221813"/>
                      <a:pt x="61152" y="209945"/>
                      <a:pt x="53595" y="199015"/>
                    </a:cubicBezTo>
                    <a:cubicBezTo>
                      <a:pt x="48745" y="191996"/>
                      <a:pt x="43599" y="185299"/>
                      <a:pt x="37382" y="179727"/>
                    </a:cubicBezTo>
                    <a:cubicBezTo>
                      <a:pt x="34488" y="177075"/>
                      <a:pt x="31380" y="174744"/>
                      <a:pt x="28191" y="172575"/>
                    </a:cubicBezTo>
                    <a:cubicBezTo>
                      <a:pt x="19937" y="167056"/>
                      <a:pt x="11040" y="162582"/>
                      <a:pt x="2787" y="157010"/>
                    </a:cubicBezTo>
                    <a:cubicBezTo>
                      <a:pt x="27" y="155269"/>
                      <a:pt x="-831" y="151625"/>
                      <a:pt x="884" y="148840"/>
                    </a:cubicBezTo>
                    <a:cubicBezTo>
                      <a:pt x="2626" y="146080"/>
                      <a:pt x="6297" y="145223"/>
                      <a:pt x="9057" y="146964"/>
                    </a:cubicBezTo>
                    <a:cubicBezTo>
                      <a:pt x="12889" y="149161"/>
                      <a:pt x="16882" y="151090"/>
                      <a:pt x="20875" y="153045"/>
                    </a:cubicBezTo>
                    <a:cubicBezTo>
                      <a:pt x="21304" y="152215"/>
                      <a:pt x="21438" y="151170"/>
                      <a:pt x="22188" y="150634"/>
                    </a:cubicBezTo>
                    <a:cubicBezTo>
                      <a:pt x="22269" y="150554"/>
                      <a:pt x="22322" y="150500"/>
                      <a:pt x="22403" y="150447"/>
                    </a:cubicBezTo>
                    <a:cubicBezTo>
                      <a:pt x="23314" y="149697"/>
                      <a:pt x="25538" y="147821"/>
                      <a:pt x="25699" y="147661"/>
                    </a:cubicBezTo>
                    <a:lnTo>
                      <a:pt x="32103" y="139356"/>
                    </a:lnTo>
                    <a:cubicBezTo>
                      <a:pt x="35453" y="134507"/>
                      <a:pt x="38508" y="129418"/>
                      <a:pt x="41322" y="124194"/>
                    </a:cubicBezTo>
                    <a:cubicBezTo>
                      <a:pt x="44135" y="118970"/>
                      <a:pt x="46681" y="113612"/>
                      <a:pt x="48986" y="108147"/>
                    </a:cubicBezTo>
                    <a:cubicBezTo>
                      <a:pt x="50808" y="103834"/>
                      <a:pt x="52416" y="99441"/>
                      <a:pt x="54050" y="95020"/>
                    </a:cubicBezTo>
                    <a:cubicBezTo>
                      <a:pt x="57909" y="84546"/>
                      <a:pt x="61473" y="73911"/>
                      <a:pt x="65091" y="63356"/>
                    </a:cubicBezTo>
                    <a:cubicBezTo>
                      <a:pt x="69379" y="51863"/>
                      <a:pt x="73505" y="40639"/>
                      <a:pt x="76292" y="29013"/>
                    </a:cubicBezTo>
                    <a:cubicBezTo>
                      <a:pt x="78115" y="21539"/>
                      <a:pt x="79454" y="13930"/>
                      <a:pt x="79749" y="5921"/>
                    </a:cubicBezTo>
                    <a:cubicBezTo>
                      <a:pt x="79749" y="2652"/>
                      <a:pt x="82402" y="-27"/>
                      <a:pt x="85671" y="0"/>
                    </a:cubicBezTo>
                    <a:cubicBezTo>
                      <a:pt x="88941" y="0"/>
                      <a:pt x="91594" y="2652"/>
                      <a:pt x="91594" y="5921"/>
                    </a:cubicBezTo>
                    <a:cubicBezTo>
                      <a:pt x="91942" y="14815"/>
                      <a:pt x="91192" y="23360"/>
                      <a:pt x="89745" y="31799"/>
                    </a:cubicBezTo>
                    <a:cubicBezTo>
                      <a:pt x="87601" y="44175"/>
                      <a:pt x="83822" y="56150"/>
                      <a:pt x="79990" y="68446"/>
                    </a:cubicBezTo>
                    <a:cubicBezTo>
                      <a:pt x="76855" y="77634"/>
                      <a:pt x="73934" y="86957"/>
                      <a:pt x="70477" y="96039"/>
                    </a:cubicBezTo>
                    <a:cubicBezTo>
                      <a:pt x="68977" y="100003"/>
                      <a:pt x="67181" y="103807"/>
                      <a:pt x="65466" y="107665"/>
                    </a:cubicBezTo>
                    <a:cubicBezTo>
                      <a:pt x="70317" y="103352"/>
                      <a:pt x="75461" y="99387"/>
                      <a:pt x="81169" y="96279"/>
                    </a:cubicBezTo>
                    <a:cubicBezTo>
                      <a:pt x="84680" y="94351"/>
                      <a:pt x="88351" y="92743"/>
                      <a:pt x="92130" y="91458"/>
                    </a:cubicBezTo>
                    <a:cubicBezTo>
                      <a:pt x="95908" y="90172"/>
                      <a:pt x="99821" y="89314"/>
                      <a:pt x="103706" y="88564"/>
                    </a:cubicBezTo>
                    <a:lnTo>
                      <a:pt x="118150" y="86743"/>
                    </a:lnTo>
                    <a:cubicBezTo>
                      <a:pt x="118338" y="86716"/>
                      <a:pt x="118954" y="86903"/>
                      <a:pt x="119517" y="86984"/>
                    </a:cubicBezTo>
                    <a:lnTo>
                      <a:pt x="119410" y="87145"/>
                    </a:lnTo>
                    <a:cubicBezTo>
                      <a:pt x="119195" y="87493"/>
                      <a:pt x="119222" y="87466"/>
                      <a:pt x="119007" y="87788"/>
                    </a:cubicBezTo>
                    <a:lnTo>
                      <a:pt x="118686" y="88377"/>
                    </a:lnTo>
                    <a:cubicBezTo>
                      <a:pt x="119034" y="87868"/>
                      <a:pt x="119436" y="87413"/>
                      <a:pt x="119892" y="87037"/>
                    </a:cubicBezTo>
                    <a:cubicBezTo>
                      <a:pt x="120347" y="87091"/>
                      <a:pt x="120696" y="87011"/>
                      <a:pt x="120615" y="86662"/>
                    </a:cubicBezTo>
                    <a:lnTo>
                      <a:pt x="120589" y="86582"/>
                    </a:lnTo>
                    <a:cubicBezTo>
                      <a:pt x="122009" y="85751"/>
                      <a:pt x="123777" y="85537"/>
                      <a:pt x="125412" y="86153"/>
                    </a:cubicBezTo>
                    <a:cubicBezTo>
                      <a:pt x="125519" y="86180"/>
                      <a:pt x="125546" y="86314"/>
                      <a:pt x="125626" y="86368"/>
                    </a:cubicBezTo>
                    <a:cubicBezTo>
                      <a:pt x="126940" y="86100"/>
                      <a:pt x="128333" y="86100"/>
                      <a:pt x="129593" y="86770"/>
                    </a:cubicBezTo>
                    <a:cubicBezTo>
                      <a:pt x="132460" y="88323"/>
                      <a:pt x="133559" y="91913"/>
                      <a:pt x="132004" y="94806"/>
                    </a:cubicBezTo>
                    <a:cubicBezTo>
                      <a:pt x="130209" y="98583"/>
                      <a:pt x="129325" y="102629"/>
                      <a:pt x="128762" y="106754"/>
                    </a:cubicBezTo>
                    <a:cubicBezTo>
                      <a:pt x="128172" y="111147"/>
                      <a:pt x="128119" y="115621"/>
                      <a:pt x="128172" y="120068"/>
                    </a:cubicBezTo>
                    <a:cubicBezTo>
                      <a:pt x="128119" y="128560"/>
                      <a:pt x="129083" y="136999"/>
                      <a:pt x="130289" y="145411"/>
                    </a:cubicBezTo>
                    <a:cubicBezTo>
                      <a:pt x="131495" y="153876"/>
                      <a:pt x="132915" y="162341"/>
                      <a:pt x="135086" y="170592"/>
                    </a:cubicBezTo>
                    <a:cubicBezTo>
                      <a:pt x="136345" y="175736"/>
                      <a:pt x="137739" y="180959"/>
                      <a:pt x="139642" y="185969"/>
                    </a:cubicBezTo>
                    <a:cubicBezTo>
                      <a:pt x="140847" y="189210"/>
                      <a:pt x="142187" y="192345"/>
                      <a:pt x="143876" y="195265"/>
                    </a:cubicBezTo>
                    <a:lnTo>
                      <a:pt x="146877" y="199631"/>
                    </a:lnTo>
                    <a:cubicBezTo>
                      <a:pt x="149878" y="200167"/>
                      <a:pt x="151942" y="203007"/>
                      <a:pt x="151513" y="206034"/>
                    </a:cubicBezTo>
                    <a:close/>
                    <a:moveTo>
                      <a:pt x="97248" y="278525"/>
                    </a:moveTo>
                    <a:cubicBezTo>
                      <a:pt x="97355" y="276623"/>
                      <a:pt x="98347" y="275551"/>
                      <a:pt x="99097" y="274935"/>
                    </a:cubicBezTo>
                    <a:cubicBezTo>
                      <a:pt x="98561" y="275390"/>
                      <a:pt x="98105" y="276007"/>
                      <a:pt x="97757" y="276676"/>
                    </a:cubicBezTo>
                    <a:cubicBezTo>
                      <a:pt x="97489" y="277292"/>
                      <a:pt x="97302" y="277882"/>
                      <a:pt x="97248" y="278525"/>
                    </a:cubicBezTo>
                    <a:close/>
                    <a:moveTo>
                      <a:pt x="130477" y="201024"/>
                    </a:moveTo>
                    <a:cubicBezTo>
                      <a:pt x="131307" y="201131"/>
                      <a:pt x="132138" y="201131"/>
                      <a:pt x="132942" y="201212"/>
                    </a:cubicBezTo>
                    <a:cubicBezTo>
                      <a:pt x="130772" y="198078"/>
                      <a:pt x="128869" y="194782"/>
                      <a:pt x="127207" y="191300"/>
                    </a:cubicBezTo>
                    <a:cubicBezTo>
                      <a:pt x="124608" y="185942"/>
                      <a:pt x="122598" y="180263"/>
                      <a:pt x="120749" y="174691"/>
                    </a:cubicBezTo>
                    <a:cubicBezTo>
                      <a:pt x="118016" y="165850"/>
                      <a:pt x="115658" y="156823"/>
                      <a:pt x="114398" y="147607"/>
                    </a:cubicBezTo>
                    <a:cubicBezTo>
                      <a:pt x="113112" y="138338"/>
                      <a:pt x="112978" y="128935"/>
                      <a:pt x="113514" y="119586"/>
                    </a:cubicBezTo>
                    <a:cubicBezTo>
                      <a:pt x="114023" y="113425"/>
                      <a:pt x="114720" y="107183"/>
                      <a:pt x="116435" y="101236"/>
                    </a:cubicBezTo>
                    <a:cubicBezTo>
                      <a:pt x="116569" y="100726"/>
                      <a:pt x="116891" y="100298"/>
                      <a:pt x="117051" y="99789"/>
                    </a:cubicBezTo>
                    <a:lnTo>
                      <a:pt x="107297" y="102763"/>
                    </a:lnTo>
                    <a:cubicBezTo>
                      <a:pt x="103358" y="103995"/>
                      <a:pt x="99526" y="105656"/>
                      <a:pt x="95640" y="107183"/>
                    </a:cubicBezTo>
                    <a:cubicBezTo>
                      <a:pt x="91808" y="108710"/>
                      <a:pt x="87976" y="110210"/>
                      <a:pt x="84224" y="111951"/>
                    </a:cubicBezTo>
                    <a:cubicBezTo>
                      <a:pt x="79160" y="114282"/>
                      <a:pt x="74175" y="116666"/>
                      <a:pt x="69539" y="119800"/>
                    </a:cubicBezTo>
                    <a:cubicBezTo>
                      <a:pt x="67020" y="121863"/>
                      <a:pt x="63269" y="121488"/>
                      <a:pt x="61205" y="118943"/>
                    </a:cubicBezTo>
                    <a:cubicBezTo>
                      <a:pt x="60884" y="118568"/>
                      <a:pt x="61018" y="118059"/>
                      <a:pt x="60803" y="117630"/>
                    </a:cubicBezTo>
                    <a:cubicBezTo>
                      <a:pt x="58472" y="122211"/>
                      <a:pt x="56087" y="126792"/>
                      <a:pt x="53380" y="131185"/>
                    </a:cubicBezTo>
                    <a:cubicBezTo>
                      <a:pt x="49950" y="136651"/>
                      <a:pt x="46252" y="141901"/>
                      <a:pt x="42259" y="146911"/>
                    </a:cubicBezTo>
                    <a:cubicBezTo>
                      <a:pt x="40732" y="148786"/>
                      <a:pt x="39205" y="150661"/>
                      <a:pt x="37543" y="152429"/>
                    </a:cubicBezTo>
                    <a:cubicBezTo>
                      <a:pt x="36418" y="153662"/>
                      <a:pt x="35265" y="154867"/>
                      <a:pt x="34033" y="155992"/>
                    </a:cubicBezTo>
                    <a:cubicBezTo>
                      <a:pt x="33899" y="156126"/>
                      <a:pt x="32425" y="157224"/>
                      <a:pt x="31005" y="158269"/>
                    </a:cubicBezTo>
                    <a:cubicBezTo>
                      <a:pt x="32532" y="159073"/>
                      <a:pt x="34113" y="159769"/>
                      <a:pt x="35614" y="160627"/>
                    </a:cubicBezTo>
                    <a:cubicBezTo>
                      <a:pt x="39606" y="162931"/>
                      <a:pt x="43438" y="165529"/>
                      <a:pt x="47083" y="168476"/>
                    </a:cubicBezTo>
                    <a:cubicBezTo>
                      <a:pt x="54506" y="174610"/>
                      <a:pt x="61018" y="181897"/>
                      <a:pt x="66699" y="189907"/>
                    </a:cubicBezTo>
                    <a:cubicBezTo>
                      <a:pt x="66833" y="190095"/>
                      <a:pt x="66913" y="190282"/>
                      <a:pt x="67047" y="190470"/>
                    </a:cubicBezTo>
                    <a:cubicBezTo>
                      <a:pt x="68655" y="188112"/>
                      <a:pt x="71603" y="186960"/>
                      <a:pt x="74256" y="188219"/>
                    </a:cubicBezTo>
                    <a:cubicBezTo>
                      <a:pt x="80500" y="190577"/>
                      <a:pt x="87011" y="192157"/>
                      <a:pt x="93630" y="193711"/>
                    </a:cubicBezTo>
                    <a:cubicBezTo>
                      <a:pt x="98534" y="194863"/>
                      <a:pt x="103492" y="195827"/>
                      <a:pt x="108422" y="196845"/>
                    </a:cubicBezTo>
                    <a:cubicBezTo>
                      <a:pt x="113461" y="197863"/>
                      <a:pt x="118418" y="199069"/>
                      <a:pt x="123375" y="199872"/>
                    </a:cubicBezTo>
                    <a:cubicBezTo>
                      <a:pt x="125707" y="200301"/>
                      <a:pt x="128092" y="200730"/>
                      <a:pt x="130477" y="201024"/>
                    </a:cubicBezTo>
                    <a:close/>
                    <a:moveTo>
                      <a:pt x="161428" y="131748"/>
                    </a:moveTo>
                    <a:cubicBezTo>
                      <a:pt x="160570" y="124837"/>
                      <a:pt x="158989" y="118139"/>
                      <a:pt x="157114" y="111549"/>
                    </a:cubicBezTo>
                    <a:cubicBezTo>
                      <a:pt x="156551" y="108335"/>
                      <a:pt x="153442" y="106218"/>
                      <a:pt x="150227" y="106808"/>
                    </a:cubicBezTo>
                    <a:cubicBezTo>
                      <a:pt x="147011" y="107370"/>
                      <a:pt x="144867" y="110478"/>
                      <a:pt x="145457" y="113692"/>
                    </a:cubicBezTo>
                    <a:cubicBezTo>
                      <a:pt x="145885" y="118997"/>
                      <a:pt x="145751" y="124328"/>
                      <a:pt x="145832" y="129766"/>
                    </a:cubicBezTo>
                    <a:cubicBezTo>
                      <a:pt x="145885" y="133355"/>
                      <a:pt x="145885" y="136972"/>
                      <a:pt x="146073" y="140562"/>
                    </a:cubicBezTo>
                    <a:cubicBezTo>
                      <a:pt x="146287" y="144526"/>
                      <a:pt x="146823" y="148411"/>
                      <a:pt x="147145" y="152268"/>
                    </a:cubicBezTo>
                    <a:lnTo>
                      <a:pt x="148056" y="163145"/>
                    </a:lnTo>
                    <a:cubicBezTo>
                      <a:pt x="148136" y="164243"/>
                      <a:pt x="147842" y="166279"/>
                      <a:pt x="148056" y="167779"/>
                    </a:cubicBezTo>
                    <a:cubicBezTo>
                      <a:pt x="148217" y="168931"/>
                      <a:pt x="148351" y="170003"/>
                      <a:pt x="148779" y="170780"/>
                    </a:cubicBezTo>
                    <a:cubicBezTo>
                      <a:pt x="149985" y="173673"/>
                      <a:pt x="153308" y="175066"/>
                      <a:pt x="156202" y="173860"/>
                    </a:cubicBezTo>
                    <a:cubicBezTo>
                      <a:pt x="158775" y="172789"/>
                      <a:pt x="160168" y="170056"/>
                      <a:pt x="159579" y="167404"/>
                    </a:cubicBezTo>
                    <a:lnTo>
                      <a:pt x="159659" y="167431"/>
                    </a:lnTo>
                    <a:cubicBezTo>
                      <a:pt x="160008" y="167458"/>
                      <a:pt x="159498" y="166895"/>
                      <a:pt x="159338" y="166547"/>
                    </a:cubicBezTo>
                    <a:lnTo>
                      <a:pt x="159338" y="166574"/>
                    </a:lnTo>
                    <a:lnTo>
                      <a:pt x="159284" y="166440"/>
                    </a:lnTo>
                    <a:lnTo>
                      <a:pt x="159338" y="166547"/>
                    </a:lnTo>
                    <a:cubicBezTo>
                      <a:pt x="159606" y="165663"/>
                      <a:pt x="160490" y="164323"/>
                      <a:pt x="160570" y="163761"/>
                    </a:cubicBezTo>
                    <a:lnTo>
                      <a:pt x="161803" y="151920"/>
                    </a:lnTo>
                    <a:cubicBezTo>
                      <a:pt x="161937" y="148598"/>
                      <a:pt x="162178" y="145277"/>
                      <a:pt x="162125" y="141874"/>
                    </a:cubicBezTo>
                    <a:cubicBezTo>
                      <a:pt x="162071" y="138499"/>
                      <a:pt x="161857" y="135124"/>
                      <a:pt x="161428" y="13174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 rot="10800000" flipH="1">
                <a:off x="545846" y="269493"/>
                <a:ext cx="890455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780909" h="376817" extrusionOk="0">
                    <a:moveTo>
                      <a:pt x="1780909" y="223479"/>
                    </a:moveTo>
                    <a:cubicBezTo>
                      <a:pt x="1780882" y="226613"/>
                      <a:pt x="1778309" y="229105"/>
                      <a:pt x="1775174" y="229078"/>
                    </a:cubicBezTo>
                    <a:cubicBezTo>
                      <a:pt x="1775174" y="229078"/>
                      <a:pt x="1715791" y="228542"/>
                      <a:pt x="1618811" y="227604"/>
                    </a:cubicBezTo>
                    <a:cubicBezTo>
                      <a:pt x="1640570" y="234569"/>
                      <a:pt x="1672513" y="251500"/>
                      <a:pt x="1690306" y="274378"/>
                    </a:cubicBezTo>
                    <a:cubicBezTo>
                      <a:pt x="1704402" y="292514"/>
                      <a:pt x="1709654" y="313945"/>
                      <a:pt x="1697113" y="336421"/>
                    </a:cubicBezTo>
                    <a:cubicBezTo>
                      <a:pt x="1687466" y="353164"/>
                      <a:pt x="1666349" y="357959"/>
                      <a:pt x="1648047" y="352441"/>
                    </a:cubicBezTo>
                    <a:cubicBezTo>
                      <a:pt x="1629905" y="346949"/>
                      <a:pt x="1615247" y="331894"/>
                      <a:pt x="1617953" y="311561"/>
                    </a:cubicBezTo>
                    <a:cubicBezTo>
                      <a:pt x="1618650" y="306471"/>
                      <a:pt x="1620553" y="301033"/>
                      <a:pt x="1623500" y="296318"/>
                    </a:cubicBezTo>
                    <a:cubicBezTo>
                      <a:pt x="1626662" y="291308"/>
                      <a:pt x="1630923" y="287076"/>
                      <a:pt x="1635907" y="284745"/>
                    </a:cubicBezTo>
                    <a:cubicBezTo>
                      <a:pt x="1643411" y="281209"/>
                      <a:pt x="1650646" y="282816"/>
                      <a:pt x="1655872" y="287397"/>
                    </a:cubicBezTo>
                    <a:cubicBezTo>
                      <a:pt x="1660561" y="291469"/>
                      <a:pt x="1663616" y="297898"/>
                      <a:pt x="1663402" y="304649"/>
                    </a:cubicBezTo>
                    <a:cubicBezTo>
                      <a:pt x="1663348" y="307917"/>
                      <a:pt x="1660668" y="310543"/>
                      <a:pt x="1657399" y="310489"/>
                    </a:cubicBezTo>
                    <a:cubicBezTo>
                      <a:pt x="1654130" y="310436"/>
                      <a:pt x="1651504" y="307757"/>
                      <a:pt x="1651557" y="304489"/>
                    </a:cubicBezTo>
                    <a:cubicBezTo>
                      <a:pt x="1651530" y="301461"/>
                      <a:pt x="1650057" y="298648"/>
                      <a:pt x="1647886" y="296907"/>
                    </a:cubicBezTo>
                    <a:cubicBezTo>
                      <a:pt x="1646198" y="295541"/>
                      <a:pt x="1643920" y="295166"/>
                      <a:pt x="1641615" y="296345"/>
                    </a:cubicBezTo>
                    <a:cubicBezTo>
                      <a:pt x="1638855" y="297765"/>
                      <a:pt x="1636685" y="300363"/>
                      <a:pt x="1635023" y="303256"/>
                    </a:cubicBezTo>
                    <a:cubicBezTo>
                      <a:pt x="1633228" y="306364"/>
                      <a:pt x="1632102" y="309900"/>
                      <a:pt x="1631781" y="313195"/>
                    </a:cubicBezTo>
                    <a:cubicBezTo>
                      <a:pt x="1630468" y="326054"/>
                      <a:pt x="1640785" y="334573"/>
                      <a:pt x="1652308" y="337787"/>
                    </a:cubicBezTo>
                    <a:cubicBezTo>
                      <a:pt x="1663804" y="340975"/>
                      <a:pt x="1677337" y="339100"/>
                      <a:pt x="1683178" y="328572"/>
                    </a:cubicBezTo>
                    <a:cubicBezTo>
                      <a:pt x="1692397" y="312391"/>
                      <a:pt x="1687948" y="297014"/>
                      <a:pt x="1678033" y="283700"/>
                    </a:cubicBezTo>
                    <a:cubicBezTo>
                      <a:pt x="1661579" y="261626"/>
                      <a:pt x="1630736" y="244669"/>
                      <a:pt x="1611388" y="238507"/>
                    </a:cubicBezTo>
                    <a:cubicBezTo>
                      <a:pt x="1604447" y="236284"/>
                      <a:pt x="1593728" y="235319"/>
                      <a:pt x="1584912" y="232721"/>
                    </a:cubicBezTo>
                    <a:cubicBezTo>
                      <a:pt x="1580303" y="231355"/>
                      <a:pt x="1576203" y="229533"/>
                      <a:pt x="1573041" y="227149"/>
                    </a:cubicBezTo>
                    <a:cubicBezTo>
                      <a:pt x="1534613" y="226774"/>
                      <a:pt x="1491817" y="226345"/>
                      <a:pt x="1445619" y="225863"/>
                    </a:cubicBezTo>
                    <a:cubicBezTo>
                      <a:pt x="1454757" y="232801"/>
                      <a:pt x="1463332" y="240892"/>
                      <a:pt x="1471237" y="249893"/>
                    </a:cubicBezTo>
                    <a:cubicBezTo>
                      <a:pt x="1479357" y="259135"/>
                      <a:pt x="1486860" y="269181"/>
                      <a:pt x="1493693" y="279521"/>
                    </a:cubicBezTo>
                    <a:cubicBezTo>
                      <a:pt x="1504252" y="295514"/>
                      <a:pt x="1513148" y="312204"/>
                      <a:pt x="1521455" y="326804"/>
                    </a:cubicBezTo>
                    <a:cubicBezTo>
                      <a:pt x="1525609" y="334305"/>
                      <a:pt x="1529414" y="342047"/>
                      <a:pt x="1533514" y="349601"/>
                    </a:cubicBezTo>
                    <a:cubicBezTo>
                      <a:pt x="1535229" y="352735"/>
                      <a:pt x="1536971" y="355816"/>
                      <a:pt x="1538847" y="358843"/>
                    </a:cubicBezTo>
                    <a:cubicBezTo>
                      <a:pt x="1539946" y="360585"/>
                      <a:pt x="1543992" y="364549"/>
                      <a:pt x="1546189" y="367469"/>
                    </a:cubicBezTo>
                    <a:cubicBezTo>
                      <a:pt x="1547610" y="369371"/>
                      <a:pt x="1549030" y="371139"/>
                      <a:pt x="1548735" y="372318"/>
                    </a:cubicBezTo>
                    <a:cubicBezTo>
                      <a:pt x="1545573" y="384775"/>
                      <a:pt x="1530057" y="367630"/>
                      <a:pt x="1528637" y="365621"/>
                    </a:cubicBezTo>
                    <a:cubicBezTo>
                      <a:pt x="1526440" y="362540"/>
                      <a:pt x="1524350" y="359352"/>
                      <a:pt x="1522340" y="356111"/>
                    </a:cubicBezTo>
                    <a:cubicBezTo>
                      <a:pt x="1517838" y="348824"/>
                      <a:pt x="1513657" y="341323"/>
                      <a:pt x="1509102" y="334090"/>
                    </a:cubicBezTo>
                    <a:cubicBezTo>
                      <a:pt x="1500473" y="319946"/>
                      <a:pt x="1490772" y="304113"/>
                      <a:pt x="1480294" y="288388"/>
                    </a:cubicBezTo>
                    <a:cubicBezTo>
                      <a:pt x="1473756" y="278584"/>
                      <a:pt x="1466976" y="268779"/>
                      <a:pt x="1459607" y="259697"/>
                    </a:cubicBezTo>
                    <a:cubicBezTo>
                      <a:pt x="1448566" y="246089"/>
                      <a:pt x="1436347" y="234087"/>
                      <a:pt x="1422412" y="225622"/>
                    </a:cubicBezTo>
                    <a:cubicBezTo>
                      <a:pt x="1393658" y="225327"/>
                      <a:pt x="1363725" y="225006"/>
                      <a:pt x="1332801" y="224684"/>
                    </a:cubicBezTo>
                    <a:cubicBezTo>
                      <a:pt x="1280412" y="224122"/>
                      <a:pt x="1225182" y="223559"/>
                      <a:pt x="1168318" y="222943"/>
                    </a:cubicBezTo>
                    <a:cubicBezTo>
                      <a:pt x="1169015" y="223345"/>
                      <a:pt x="1169658" y="223881"/>
                      <a:pt x="1170355" y="224283"/>
                    </a:cubicBezTo>
                    <a:cubicBezTo>
                      <a:pt x="1188363" y="234275"/>
                      <a:pt x="1207657" y="241749"/>
                      <a:pt x="1225852" y="251661"/>
                    </a:cubicBezTo>
                    <a:cubicBezTo>
                      <a:pt x="1241958" y="260796"/>
                      <a:pt x="1257179" y="270734"/>
                      <a:pt x="1271676" y="281718"/>
                    </a:cubicBezTo>
                    <a:cubicBezTo>
                      <a:pt x="1286039" y="292567"/>
                      <a:pt x="1299679" y="304408"/>
                      <a:pt x="1313373" y="316678"/>
                    </a:cubicBezTo>
                    <a:lnTo>
                      <a:pt x="1345262" y="345261"/>
                    </a:lnTo>
                    <a:cubicBezTo>
                      <a:pt x="1347164" y="347002"/>
                      <a:pt x="1351908" y="350164"/>
                      <a:pt x="1355150" y="353271"/>
                    </a:cubicBezTo>
                    <a:cubicBezTo>
                      <a:pt x="1357589" y="355602"/>
                      <a:pt x="1359331" y="358013"/>
                      <a:pt x="1359947" y="360049"/>
                    </a:cubicBezTo>
                    <a:cubicBezTo>
                      <a:pt x="1360885" y="363022"/>
                      <a:pt x="1359250" y="366210"/>
                      <a:pt x="1356276" y="367175"/>
                    </a:cubicBezTo>
                    <a:cubicBezTo>
                      <a:pt x="1353274" y="368139"/>
                      <a:pt x="1350085" y="366505"/>
                      <a:pt x="1349121" y="363505"/>
                    </a:cubicBezTo>
                    <a:cubicBezTo>
                      <a:pt x="1348799" y="362594"/>
                      <a:pt x="1347432" y="361897"/>
                      <a:pt x="1346173" y="360906"/>
                    </a:cubicBezTo>
                    <a:cubicBezTo>
                      <a:pt x="1342931" y="358361"/>
                      <a:pt x="1339018" y="355977"/>
                      <a:pt x="1337276" y="354557"/>
                    </a:cubicBezTo>
                    <a:lnTo>
                      <a:pt x="1304101" y="327366"/>
                    </a:lnTo>
                    <a:cubicBezTo>
                      <a:pt x="1290327" y="315767"/>
                      <a:pt x="1276419" y="304837"/>
                      <a:pt x="1262216" y="294389"/>
                    </a:cubicBezTo>
                    <a:cubicBezTo>
                      <a:pt x="1248094" y="283995"/>
                      <a:pt x="1233650" y="274056"/>
                      <a:pt x="1218161" y="265162"/>
                    </a:cubicBezTo>
                    <a:cubicBezTo>
                      <a:pt x="1200341" y="254554"/>
                      <a:pt x="1181288" y="246410"/>
                      <a:pt x="1163709" y="235641"/>
                    </a:cubicBezTo>
                    <a:cubicBezTo>
                      <a:pt x="1157492" y="231837"/>
                      <a:pt x="1151650" y="227363"/>
                      <a:pt x="1145889" y="222702"/>
                    </a:cubicBezTo>
                    <a:cubicBezTo>
                      <a:pt x="1101565" y="222220"/>
                      <a:pt x="1056385" y="221711"/>
                      <a:pt x="1010695" y="221175"/>
                    </a:cubicBezTo>
                    <a:cubicBezTo>
                      <a:pt x="1018118" y="224068"/>
                      <a:pt x="1024844" y="226908"/>
                      <a:pt x="1029239" y="229131"/>
                    </a:cubicBezTo>
                    <a:cubicBezTo>
                      <a:pt x="1051347" y="240383"/>
                      <a:pt x="1076992" y="261787"/>
                      <a:pt x="1090391" y="287344"/>
                    </a:cubicBezTo>
                    <a:cubicBezTo>
                      <a:pt x="1099904" y="305560"/>
                      <a:pt x="1103227" y="325786"/>
                      <a:pt x="1096072" y="345904"/>
                    </a:cubicBezTo>
                    <a:cubicBezTo>
                      <a:pt x="1091704" y="357772"/>
                      <a:pt x="1084978" y="365165"/>
                      <a:pt x="1077421" y="369157"/>
                    </a:cubicBezTo>
                    <a:cubicBezTo>
                      <a:pt x="1068042" y="374086"/>
                      <a:pt x="1057216" y="374059"/>
                      <a:pt x="1047059" y="369961"/>
                    </a:cubicBezTo>
                    <a:cubicBezTo>
                      <a:pt x="1030713" y="363371"/>
                      <a:pt x="1016242" y="346252"/>
                      <a:pt x="1014554" y="326107"/>
                    </a:cubicBezTo>
                    <a:cubicBezTo>
                      <a:pt x="1013482" y="312820"/>
                      <a:pt x="1023558" y="302158"/>
                      <a:pt x="1033071" y="301006"/>
                    </a:cubicBezTo>
                    <a:cubicBezTo>
                      <a:pt x="1040280" y="300149"/>
                      <a:pt x="1048024" y="303444"/>
                      <a:pt x="1050891" y="315151"/>
                    </a:cubicBezTo>
                    <a:cubicBezTo>
                      <a:pt x="1051749" y="318312"/>
                      <a:pt x="1049846" y="321553"/>
                      <a:pt x="1046711" y="322410"/>
                    </a:cubicBezTo>
                    <a:cubicBezTo>
                      <a:pt x="1043549" y="323241"/>
                      <a:pt x="1040280" y="321366"/>
                      <a:pt x="1039449" y="318204"/>
                    </a:cubicBezTo>
                    <a:cubicBezTo>
                      <a:pt x="1038779" y="315901"/>
                      <a:pt x="1037868" y="314347"/>
                      <a:pt x="1036582" y="313570"/>
                    </a:cubicBezTo>
                    <a:cubicBezTo>
                      <a:pt x="1035483" y="312927"/>
                      <a:pt x="1034197" y="313436"/>
                      <a:pt x="1032991" y="314079"/>
                    </a:cubicBezTo>
                    <a:cubicBezTo>
                      <a:pt x="1029748" y="315820"/>
                      <a:pt x="1027310" y="320053"/>
                      <a:pt x="1027872" y="324795"/>
                    </a:cubicBezTo>
                    <a:cubicBezTo>
                      <a:pt x="1029534" y="339421"/>
                      <a:pt x="1040414" y="351584"/>
                      <a:pt x="1052446" y="356057"/>
                    </a:cubicBezTo>
                    <a:cubicBezTo>
                      <a:pt x="1058395" y="358254"/>
                      <a:pt x="1064665" y="358468"/>
                      <a:pt x="1070025" y="355495"/>
                    </a:cubicBezTo>
                    <a:cubicBezTo>
                      <a:pt x="1074688" y="352923"/>
                      <a:pt x="1078466" y="347994"/>
                      <a:pt x="1081065" y="340520"/>
                    </a:cubicBezTo>
                    <a:cubicBezTo>
                      <a:pt x="1086747" y="324741"/>
                      <a:pt x="1083665" y="308962"/>
                      <a:pt x="1076403" y="294523"/>
                    </a:cubicBezTo>
                    <a:cubicBezTo>
                      <a:pt x="1064772" y="271458"/>
                      <a:pt x="1042423" y="251714"/>
                      <a:pt x="1022915" y="241133"/>
                    </a:cubicBezTo>
                    <a:cubicBezTo>
                      <a:pt x="1016832" y="237784"/>
                      <a:pt x="1006032" y="232989"/>
                      <a:pt x="995072" y="228703"/>
                    </a:cubicBezTo>
                    <a:cubicBezTo>
                      <a:pt x="986845" y="225488"/>
                      <a:pt x="978538" y="222514"/>
                      <a:pt x="972053" y="220693"/>
                    </a:cubicBezTo>
                    <a:cubicBezTo>
                      <a:pt x="944907" y="220371"/>
                      <a:pt x="917708" y="220050"/>
                      <a:pt x="890482" y="219702"/>
                    </a:cubicBezTo>
                    <a:cubicBezTo>
                      <a:pt x="806203" y="218630"/>
                      <a:pt x="722113" y="217424"/>
                      <a:pt x="640863" y="216219"/>
                    </a:cubicBezTo>
                    <a:cubicBezTo>
                      <a:pt x="646249" y="218684"/>
                      <a:pt x="651180" y="221175"/>
                      <a:pt x="654101" y="223318"/>
                    </a:cubicBezTo>
                    <a:cubicBezTo>
                      <a:pt x="662221" y="229426"/>
                      <a:pt x="670287" y="235480"/>
                      <a:pt x="678245" y="241668"/>
                    </a:cubicBezTo>
                    <a:cubicBezTo>
                      <a:pt x="686231" y="247857"/>
                      <a:pt x="694190" y="254045"/>
                      <a:pt x="702015" y="260340"/>
                    </a:cubicBezTo>
                    <a:cubicBezTo>
                      <a:pt x="717665" y="272904"/>
                      <a:pt x="733100" y="285629"/>
                      <a:pt x="749098" y="297925"/>
                    </a:cubicBezTo>
                    <a:cubicBezTo>
                      <a:pt x="757003" y="304006"/>
                      <a:pt x="764935" y="310061"/>
                      <a:pt x="773135" y="315954"/>
                    </a:cubicBezTo>
                    <a:cubicBezTo>
                      <a:pt x="775842" y="317803"/>
                      <a:pt x="776539" y="321473"/>
                      <a:pt x="774716" y="324178"/>
                    </a:cubicBezTo>
                    <a:cubicBezTo>
                      <a:pt x="772894" y="326884"/>
                      <a:pt x="769196" y="327607"/>
                      <a:pt x="766490" y="325786"/>
                    </a:cubicBezTo>
                    <a:cubicBezTo>
                      <a:pt x="744837" y="311963"/>
                      <a:pt x="724123" y="297497"/>
                      <a:pt x="704051" y="282200"/>
                    </a:cubicBezTo>
                    <a:cubicBezTo>
                      <a:pt x="696012" y="276066"/>
                      <a:pt x="688080" y="269797"/>
                      <a:pt x="680228" y="263394"/>
                    </a:cubicBezTo>
                    <a:cubicBezTo>
                      <a:pt x="668545" y="253911"/>
                      <a:pt x="657075" y="244133"/>
                      <a:pt x="645285" y="234489"/>
                    </a:cubicBezTo>
                    <a:cubicBezTo>
                      <a:pt x="642176" y="231891"/>
                      <a:pt x="636200" y="228730"/>
                      <a:pt x="629822" y="225649"/>
                    </a:cubicBezTo>
                    <a:cubicBezTo>
                      <a:pt x="621301" y="221523"/>
                      <a:pt x="612404" y="217773"/>
                      <a:pt x="607420" y="215737"/>
                    </a:cubicBezTo>
                    <a:cubicBezTo>
                      <a:pt x="583570" y="215389"/>
                      <a:pt x="559801" y="215014"/>
                      <a:pt x="536621" y="214665"/>
                    </a:cubicBezTo>
                    <a:cubicBezTo>
                      <a:pt x="514513" y="214317"/>
                      <a:pt x="492914" y="213996"/>
                      <a:pt x="471583" y="213647"/>
                    </a:cubicBezTo>
                    <a:cubicBezTo>
                      <a:pt x="491547" y="217826"/>
                      <a:pt x="511190" y="220853"/>
                      <a:pt x="529091" y="227176"/>
                    </a:cubicBezTo>
                    <a:cubicBezTo>
                      <a:pt x="545410" y="232962"/>
                      <a:pt x="560283" y="241454"/>
                      <a:pt x="572958" y="255572"/>
                    </a:cubicBezTo>
                    <a:cubicBezTo>
                      <a:pt x="597853" y="283566"/>
                      <a:pt x="602811" y="308346"/>
                      <a:pt x="598148" y="327125"/>
                    </a:cubicBezTo>
                    <a:cubicBezTo>
                      <a:pt x="590644" y="357316"/>
                      <a:pt x="557871" y="373229"/>
                      <a:pt x="533914" y="367416"/>
                    </a:cubicBezTo>
                    <a:cubicBezTo>
                      <a:pt x="524669" y="365139"/>
                      <a:pt x="514084" y="361415"/>
                      <a:pt x="506018" y="355200"/>
                    </a:cubicBezTo>
                    <a:cubicBezTo>
                      <a:pt x="499908" y="350485"/>
                      <a:pt x="495138" y="344431"/>
                      <a:pt x="492941" y="336742"/>
                    </a:cubicBezTo>
                    <a:cubicBezTo>
                      <a:pt x="485411" y="309873"/>
                      <a:pt x="502320" y="291549"/>
                      <a:pt x="519899" y="288656"/>
                    </a:cubicBezTo>
                    <a:cubicBezTo>
                      <a:pt x="528662" y="287210"/>
                      <a:pt x="537639" y="289433"/>
                      <a:pt x="544285" y="296050"/>
                    </a:cubicBezTo>
                    <a:cubicBezTo>
                      <a:pt x="550663" y="302426"/>
                      <a:pt x="555218" y="313141"/>
                      <a:pt x="554146" y="329349"/>
                    </a:cubicBezTo>
                    <a:cubicBezTo>
                      <a:pt x="553959" y="332617"/>
                      <a:pt x="551172" y="335135"/>
                      <a:pt x="547902" y="334948"/>
                    </a:cubicBezTo>
                    <a:cubicBezTo>
                      <a:pt x="544633" y="334787"/>
                      <a:pt x="542141" y="332001"/>
                      <a:pt x="542302" y="328732"/>
                    </a:cubicBezTo>
                    <a:cubicBezTo>
                      <a:pt x="543106" y="307837"/>
                      <a:pt x="532923" y="299613"/>
                      <a:pt x="522204" y="301649"/>
                    </a:cubicBezTo>
                    <a:cubicBezTo>
                      <a:pt x="511217" y="303738"/>
                      <a:pt x="501623" y="315901"/>
                      <a:pt x="506768" y="332671"/>
                    </a:cubicBezTo>
                    <a:cubicBezTo>
                      <a:pt x="508537" y="338484"/>
                      <a:pt x="512985" y="342475"/>
                      <a:pt x="518104" y="345476"/>
                    </a:cubicBezTo>
                    <a:cubicBezTo>
                      <a:pt x="524106" y="348985"/>
                      <a:pt x="531181" y="351101"/>
                      <a:pt x="537425" y="352521"/>
                    </a:cubicBezTo>
                    <a:cubicBezTo>
                      <a:pt x="554468" y="356486"/>
                      <a:pt x="577273" y="344672"/>
                      <a:pt x="582578" y="323268"/>
                    </a:cubicBezTo>
                    <a:cubicBezTo>
                      <a:pt x="586303" y="308105"/>
                      <a:pt x="581239" y="288576"/>
                      <a:pt x="561301" y="265832"/>
                    </a:cubicBezTo>
                    <a:cubicBezTo>
                      <a:pt x="550663" y="253536"/>
                      <a:pt x="537961" y="246142"/>
                      <a:pt x="524079" y="240918"/>
                    </a:cubicBezTo>
                    <a:cubicBezTo>
                      <a:pt x="502347" y="232748"/>
                      <a:pt x="477881" y="229667"/>
                      <a:pt x="453495" y="222916"/>
                    </a:cubicBezTo>
                    <a:cubicBezTo>
                      <a:pt x="443178" y="220050"/>
                      <a:pt x="432834" y="217317"/>
                      <a:pt x="422410" y="214826"/>
                    </a:cubicBezTo>
                    <a:cubicBezTo>
                      <a:pt x="419167" y="214049"/>
                      <a:pt x="415844" y="213460"/>
                      <a:pt x="412575" y="212737"/>
                    </a:cubicBezTo>
                    <a:cubicBezTo>
                      <a:pt x="176971" y="209013"/>
                      <a:pt x="5843" y="205986"/>
                      <a:pt x="5843" y="205986"/>
                    </a:cubicBezTo>
                    <a:cubicBezTo>
                      <a:pt x="2573" y="205932"/>
                      <a:pt x="-53" y="203253"/>
                      <a:pt x="1" y="199985"/>
                    </a:cubicBezTo>
                    <a:cubicBezTo>
                      <a:pt x="54" y="196717"/>
                      <a:pt x="2734" y="194091"/>
                      <a:pt x="6003" y="194145"/>
                    </a:cubicBezTo>
                    <a:cubicBezTo>
                      <a:pt x="6003" y="194145"/>
                      <a:pt x="165770" y="195538"/>
                      <a:pt x="389074" y="197869"/>
                    </a:cubicBezTo>
                    <a:cubicBezTo>
                      <a:pt x="390226" y="197145"/>
                      <a:pt x="391566" y="196717"/>
                      <a:pt x="393013" y="196958"/>
                    </a:cubicBezTo>
                    <a:cubicBezTo>
                      <a:pt x="394835" y="197252"/>
                      <a:pt x="396604" y="197654"/>
                      <a:pt x="398426" y="197976"/>
                    </a:cubicBezTo>
                    <a:cubicBezTo>
                      <a:pt x="419998" y="198190"/>
                      <a:pt x="442052" y="198431"/>
                      <a:pt x="464669" y="198672"/>
                    </a:cubicBezTo>
                    <a:cubicBezTo>
                      <a:pt x="465205" y="198297"/>
                      <a:pt x="465527" y="197681"/>
                      <a:pt x="466197" y="197494"/>
                    </a:cubicBezTo>
                    <a:cubicBezTo>
                      <a:pt x="503392" y="186858"/>
                      <a:pt x="544285" y="180992"/>
                      <a:pt x="581212" y="167383"/>
                    </a:cubicBezTo>
                    <a:cubicBezTo>
                      <a:pt x="604981" y="158623"/>
                      <a:pt x="627089" y="146648"/>
                      <a:pt x="645177" y="127414"/>
                    </a:cubicBezTo>
                    <a:cubicBezTo>
                      <a:pt x="656593" y="115466"/>
                      <a:pt x="668143" y="99232"/>
                      <a:pt x="672296" y="82194"/>
                    </a:cubicBezTo>
                    <a:cubicBezTo>
                      <a:pt x="674869" y="71693"/>
                      <a:pt x="674574" y="60843"/>
                      <a:pt x="668974" y="50663"/>
                    </a:cubicBezTo>
                    <a:cubicBezTo>
                      <a:pt x="661095" y="36278"/>
                      <a:pt x="645553" y="30197"/>
                      <a:pt x="630680" y="31456"/>
                    </a:cubicBezTo>
                    <a:cubicBezTo>
                      <a:pt x="615620" y="32715"/>
                      <a:pt x="601015" y="41341"/>
                      <a:pt x="595280" y="57039"/>
                    </a:cubicBezTo>
                    <a:cubicBezTo>
                      <a:pt x="592386" y="64915"/>
                      <a:pt x="595066" y="72148"/>
                      <a:pt x="600291" y="77104"/>
                    </a:cubicBezTo>
                    <a:cubicBezTo>
                      <a:pt x="605731" y="82248"/>
                      <a:pt x="613717" y="85168"/>
                      <a:pt x="621515" y="84096"/>
                    </a:cubicBezTo>
                    <a:cubicBezTo>
                      <a:pt x="624543" y="81899"/>
                      <a:pt x="630412" y="76059"/>
                      <a:pt x="630412" y="76059"/>
                    </a:cubicBezTo>
                    <a:cubicBezTo>
                      <a:pt x="632609" y="73836"/>
                      <a:pt x="636200" y="73809"/>
                      <a:pt x="638451" y="76006"/>
                    </a:cubicBezTo>
                    <a:cubicBezTo>
                      <a:pt x="640675" y="78202"/>
                      <a:pt x="640702" y="81819"/>
                      <a:pt x="638505" y="84042"/>
                    </a:cubicBezTo>
                    <a:cubicBezTo>
                      <a:pt x="638505" y="84042"/>
                      <a:pt x="633038" y="89695"/>
                      <a:pt x="629528" y="92642"/>
                    </a:cubicBezTo>
                    <a:cubicBezTo>
                      <a:pt x="627384" y="94463"/>
                      <a:pt x="625374" y="95321"/>
                      <a:pt x="624463" y="95508"/>
                    </a:cubicBezTo>
                    <a:cubicBezTo>
                      <a:pt x="612672" y="97866"/>
                      <a:pt x="600265" y="93927"/>
                      <a:pt x="591797" y="86293"/>
                    </a:cubicBezTo>
                    <a:cubicBezTo>
                      <a:pt x="582793" y="78202"/>
                      <a:pt x="578264" y="66013"/>
                      <a:pt x="582793" y="52619"/>
                    </a:cubicBezTo>
                    <a:cubicBezTo>
                      <a:pt x="590028" y="31429"/>
                      <a:pt x="609161" y="19186"/>
                      <a:pt x="629313" y="17070"/>
                    </a:cubicBezTo>
                    <a:cubicBezTo>
                      <a:pt x="649840" y="14927"/>
                      <a:pt x="671198" y="23446"/>
                      <a:pt x="682453" y="43136"/>
                    </a:cubicBezTo>
                    <a:cubicBezTo>
                      <a:pt x="690251" y="56878"/>
                      <a:pt x="691162" y="71612"/>
                      <a:pt x="687785" y="85918"/>
                    </a:cubicBezTo>
                    <a:cubicBezTo>
                      <a:pt x="683096" y="105661"/>
                      <a:pt x="669911" y="124601"/>
                      <a:pt x="656700" y="138451"/>
                    </a:cubicBezTo>
                    <a:cubicBezTo>
                      <a:pt x="636602" y="159159"/>
                      <a:pt x="612377" y="172232"/>
                      <a:pt x="586196" y="181313"/>
                    </a:cubicBezTo>
                    <a:cubicBezTo>
                      <a:pt x="562909" y="189377"/>
                      <a:pt x="538121" y="194279"/>
                      <a:pt x="513575" y="199208"/>
                    </a:cubicBezTo>
                    <a:cubicBezTo>
                      <a:pt x="521346" y="199288"/>
                      <a:pt x="528957" y="199369"/>
                      <a:pt x="536835" y="199449"/>
                    </a:cubicBezTo>
                    <a:cubicBezTo>
                      <a:pt x="591395" y="200038"/>
                      <a:pt x="648152" y="200681"/>
                      <a:pt x="705981" y="201378"/>
                    </a:cubicBezTo>
                    <a:cubicBezTo>
                      <a:pt x="720720" y="197788"/>
                      <a:pt x="732644" y="193984"/>
                      <a:pt x="743149" y="188064"/>
                    </a:cubicBezTo>
                    <a:cubicBezTo>
                      <a:pt x="755610" y="181072"/>
                      <a:pt x="766141" y="170946"/>
                      <a:pt x="777771" y="154337"/>
                    </a:cubicBezTo>
                    <a:cubicBezTo>
                      <a:pt x="788196" y="140272"/>
                      <a:pt x="798164" y="125646"/>
                      <a:pt x="808856" y="111662"/>
                    </a:cubicBezTo>
                    <a:cubicBezTo>
                      <a:pt x="816119" y="102152"/>
                      <a:pt x="823756" y="92936"/>
                      <a:pt x="831902" y="84257"/>
                    </a:cubicBezTo>
                    <a:cubicBezTo>
                      <a:pt x="836431" y="79461"/>
                      <a:pt x="842434" y="71961"/>
                      <a:pt x="849133" y="67326"/>
                    </a:cubicBezTo>
                    <a:cubicBezTo>
                      <a:pt x="852831" y="64754"/>
                      <a:pt x="856717" y="62960"/>
                      <a:pt x="860710" y="62477"/>
                    </a:cubicBezTo>
                    <a:cubicBezTo>
                      <a:pt x="863791" y="62022"/>
                      <a:pt x="866685" y="64165"/>
                      <a:pt x="867141" y="67273"/>
                    </a:cubicBezTo>
                    <a:cubicBezTo>
                      <a:pt x="867597" y="70353"/>
                      <a:pt x="865453" y="73247"/>
                      <a:pt x="862344" y="73702"/>
                    </a:cubicBezTo>
                    <a:cubicBezTo>
                      <a:pt x="859343" y="74238"/>
                      <a:pt x="856663" y="76327"/>
                      <a:pt x="854064" y="78711"/>
                    </a:cubicBezTo>
                    <a:cubicBezTo>
                      <a:pt x="849213" y="83185"/>
                      <a:pt x="845033" y="89079"/>
                      <a:pt x="841683" y="93017"/>
                    </a:cubicBezTo>
                    <a:cubicBezTo>
                      <a:pt x="836083" y="99553"/>
                      <a:pt x="830884" y="106411"/>
                      <a:pt x="825792" y="113349"/>
                    </a:cubicBezTo>
                    <a:cubicBezTo>
                      <a:pt x="813680" y="129825"/>
                      <a:pt x="802479" y="147077"/>
                      <a:pt x="790795" y="163740"/>
                    </a:cubicBezTo>
                    <a:cubicBezTo>
                      <a:pt x="776994" y="182304"/>
                      <a:pt x="764587" y="193502"/>
                      <a:pt x="750063" y="200923"/>
                    </a:cubicBezTo>
                    <a:cubicBezTo>
                      <a:pt x="749366" y="201298"/>
                      <a:pt x="748562" y="201539"/>
                      <a:pt x="747839" y="201887"/>
                    </a:cubicBezTo>
                    <a:cubicBezTo>
                      <a:pt x="795136" y="202450"/>
                      <a:pt x="842836" y="203066"/>
                      <a:pt x="890696" y="203709"/>
                    </a:cubicBezTo>
                    <a:cubicBezTo>
                      <a:pt x="912777" y="204003"/>
                      <a:pt x="934831" y="204325"/>
                      <a:pt x="956859" y="204619"/>
                    </a:cubicBezTo>
                    <a:cubicBezTo>
                      <a:pt x="957422" y="203441"/>
                      <a:pt x="958279" y="202342"/>
                      <a:pt x="959566" y="201807"/>
                    </a:cubicBezTo>
                    <a:cubicBezTo>
                      <a:pt x="970901" y="196609"/>
                      <a:pt x="976770" y="187126"/>
                      <a:pt x="980575" y="176009"/>
                    </a:cubicBezTo>
                    <a:cubicBezTo>
                      <a:pt x="986577" y="158462"/>
                      <a:pt x="987515" y="136977"/>
                      <a:pt x="992392" y="119002"/>
                    </a:cubicBezTo>
                    <a:cubicBezTo>
                      <a:pt x="998020" y="98642"/>
                      <a:pt x="1008149" y="78685"/>
                      <a:pt x="1021414" y="61191"/>
                    </a:cubicBezTo>
                    <a:cubicBezTo>
                      <a:pt x="1034840" y="43511"/>
                      <a:pt x="1051508" y="28402"/>
                      <a:pt x="1069542" y="17713"/>
                    </a:cubicBezTo>
                    <a:cubicBezTo>
                      <a:pt x="1074822" y="14632"/>
                      <a:pt x="1080342" y="11820"/>
                      <a:pt x="1085996" y="9435"/>
                    </a:cubicBezTo>
                    <a:cubicBezTo>
                      <a:pt x="1091731" y="6998"/>
                      <a:pt x="1097626" y="4988"/>
                      <a:pt x="1103602" y="3461"/>
                    </a:cubicBezTo>
                    <a:cubicBezTo>
                      <a:pt x="1107783" y="2390"/>
                      <a:pt x="1112043" y="1532"/>
                      <a:pt x="1116331" y="970"/>
                    </a:cubicBezTo>
                    <a:cubicBezTo>
                      <a:pt x="1120645" y="381"/>
                      <a:pt x="1124987" y="59"/>
                      <a:pt x="1129328" y="6"/>
                    </a:cubicBezTo>
                    <a:cubicBezTo>
                      <a:pt x="1132785" y="-21"/>
                      <a:pt x="1136375" y="32"/>
                      <a:pt x="1139859" y="541"/>
                    </a:cubicBezTo>
                    <a:cubicBezTo>
                      <a:pt x="1142458" y="916"/>
                      <a:pt x="1145031" y="1506"/>
                      <a:pt x="1147470" y="2443"/>
                    </a:cubicBezTo>
                    <a:cubicBezTo>
                      <a:pt x="1158376" y="6542"/>
                      <a:pt x="1163361" y="13480"/>
                      <a:pt x="1164647" y="21062"/>
                    </a:cubicBezTo>
                    <a:cubicBezTo>
                      <a:pt x="1166442" y="31402"/>
                      <a:pt x="1160547" y="43913"/>
                      <a:pt x="1150953" y="52378"/>
                    </a:cubicBezTo>
                    <a:cubicBezTo>
                      <a:pt x="1141172" y="61031"/>
                      <a:pt x="1128149" y="65237"/>
                      <a:pt x="1117832" y="60468"/>
                    </a:cubicBezTo>
                    <a:cubicBezTo>
                      <a:pt x="1111909" y="57709"/>
                      <a:pt x="1106496" y="52137"/>
                      <a:pt x="1103281" y="42064"/>
                    </a:cubicBezTo>
                    <a:cubicBezTo>
                      <a:pt x="1102235" y="38983"/>
                      <a:pt x="1103924" y="35608"/>
                      <a:pt x="1107005" y="34563"/>
                    </a:cubicBezTo>
                    <a:cubicBezTo>
                      <a:pt x="1110114" y="33518"/>
                      <a:pt x="1113464" y="35206"/>
                      <a:pt x="1114509" y="38287"/>
                    </a:cubicBezTo>
                    <a:cubicBezTo>
                      <a:pt x="1116572" y="44073"/>
                      <a:pt x="1119413" y="47556"/>
                      <a:pt x="1122896" y="49029"/>
                    </a:cubicBezTo>
                    <a:cubicBezTo>
                      <a:pt x="1129087" y="51655"/>
                      <a:pt x="1136322" y="47770"/>
                      <a:pt x="1141949" y="42493"/>
                    </a:cubicBezTo>
                    <a:cubicBezTo>
                      <a:pt x="1145996" y="38689"/>
                      <a:pt x="1149211" y="33840"/>
                      <a:pt x="1150417" y="29018"/>
                    </a:cubicBezTo>
                    <a:cubicBezTo>
                      <a:pt x="1151114" y="26312"/>
                      <a:pt x="1151114" y="23633"/>
                      <a:pt x="1149801" y="21356"/>
                    </a:cubicBezTo>
                    <a:cubicBezTo>
                      <a:pt x="1148542" y="19133"/>
                      <a:pt x="1146049" y="17499"/>
                      <a:pt x="1142458" y="16266"/>
                    </a:cubicBezTo>
                    <a:cubicBezTo>
                      <a:pt x="1140583" y="15597"/>
                      <a:pt x="1138600" y="15302"/>
                      <a:pt x="1136617" y="15141"/>
                    </a:cubicBezTo>
                    <a:cubicBezTo>
                      <a:pt x="1134285" y="14954"/>
                      <a:pt x="1131954" y="14981"/>
                      <a:pt x="1129649" y="15061"/>
                    </a:cubicBezTo>
                    <a:cubicBezTo>
                      <a:pt x="1125924" y="15195"/>
                      <a:pt x="1122226" y="15570"/>
                      <a:pt x="1118528" y="16132"/>
                    </a:cubicBezTo>
                    <a:cubicBezTo>
                      <a:pt x="1114830" y="16695"/>
                      <a:pt x="1111159" y="17499"/>
                      <a:pt x="1107568" y="18490"/>
                    </a:cubicBezTo>
                    <a:cubicBezTo>
                      <a:pt x="1102369" y="19910"/>
                      <a:pt x="1097251" y="21785"/>
                      <a:pt x="1092267" y="23955"/>
                    </a:cubicBezTo>
                    <a:cubicBezTo>
                      <a:pt x="1087229" y="26151"/>
                      <a:pt x="1082352" y="28696"/>
                      <a:pt x="1077662" y="31482"/>
                    </a:cubicBezTo>
                    <a:cubicBezTo>
                      <a:pt x="1061235" y="41073"/>
                      <a:pt x="1046202" y="54816"/>
                      <a:pt x="1033768" y="70728"/>
                    </a:cubicBezTo>
                    <a:cubicBezTo>
                      <a:pt x="1021441" y="86534"/>
                      <a:pt x="1011660" y="104456"/>
                      <a:pt x="1006140" y="122940"/>
                    </a:cubicBezTo>
                    <a:cubicBezTo>
                      <a:pt x="999628" y="144451"/>
                      <a:pt x="998395" y="171026"/>
                      <a:pt x="988051" y="189966"/>
                    </a:cubicBezTo>
                    <a:cubicBezTo>
                      <a:pt x="984836" y="195806"/>
                      <a:pt x="980441" y="200655"/>
                      <a:pt x="975322" y="204887"/>
                    </a:cubicBezTo>
                    <a:cubicBezTo>
                      <a:pt x="1016430" y="205477"/>
                      <a:pt x="1057242" y="206093"/>
                      <a:pt x="1097492" y="206682"/>
                    </a:cubicBezTo>
                    <a:lnTo>
                      <a:pt x="1099556" y="205986"/>
                    </a:lnTo>
                    <a:cubicBezTo>
                      <a:pt x="1102021" y="205048"/>
                      <a:pt x="1104460" y="204030"/>
                      <a:pt x="1106845" y="202932"/>
                    </a:cubicBezTo>
                    <a:cubicBezTo>
                      <a:pt x="1109230" y="201833"/>
                      <a:pt x="1111561" y="200655"/>
                      <a:pt x="1113839" y="199369"/>
                    </a:cubicBezTo>
                    <a:cubicBezTo>
                      <a:pt x="1120726" y="195538"/>
                      <a:pt x="1127372" y="191037"/>
                      <a:pt x="1133749" y="186162"/>
                    </a:cubicBezTo>
                    <a:cubicBezTo>
                      <a:pt x="1140154" y="181259"/>
                      <a:pt x="1146290" y="175955"/>
                      <a:pt x="1152079" y="170490"/>
                    </a:cubicBezTo>
                    <a:cubicBezTo>
                      <a:pt x="1162181" y="161087"/>
                      <a:pt x="1170998" y="150479"/>
                      <a:pt x="1179519" y="139522"/>
                    </a:cubicBezTo>
                    <a:cubicBezTo>
                      <a:pt x="1187532" y="129182"/>
                      <a:pt x="1195223" y="118493"/>
                      <a:pt x="1202833" y="107724"/>
                    </a:cubicBezTo>
                    <a:cubicBezTo>
                      <a:pt x="1214517" y="91168"/>
                      <a:pt x="1226174" y="74613"/>
                      <a:pt x="1238930" y="59316"/>
                    </a:cubicBezTo>
                    <a:cubicBezTo>
                      <a:pt x="1240966" y="56744"/>
                      <a:pt x="1244691" y="56316"/>
                      <a:pt x="1247237" y="58325"/>
                    </a:cubicBezTo>
                    <a:cubicBezTo>
                      <a:pt x="1249809" y="60361"/>
                      <a:pt x="1250265" y="64085"/>
                      <a:pt x="1248228" y="66656"/>
                    </a:cubicBezTo>
                    <a:cubicBezTo>
                      <a:pt x="1236464" y="82355"/>
                      <a:pt x="1226093" y="99392"/>
                      <a:pt x="1215267" y="116109"/>
                    </a:cubicBezTo>
                    <a:cubicBezTo>
                      <a:pt x="1207898" y="127467"/>
                      <a:pt x="1200421" y="138719"/>
                      <a:pt x="1192221" y="149327"/>
                    </a:cubicBezTo>
                    <a:cubicBezTo>
                      <a:pt x="1183164" y="161034"/>
                      <a:pt x="1173222" y="171883"/>
                      <a:pt x="1162235" y="181661"/>
                    </a:cubicBezTo>
                    <a:cubicBezTo>
                      <a:pt x="1155857" y="187233"/>
                      <a:pt x="1149104" y="192645"/>
                      <a:pt x="1142030" y="197547"/>
                    </a:cubicBezTo>
                    <a:cubicBezTo>
                      <a:pt x="1136858" y="201137"/>
                      <a:pt x="1131364" y="204110"/>
                      <a:pt x="1125871" y="207111"/>
                    </a:cubicBezTo>
                    <a:cubicBezTo>
                      <a:pt x="1175259" y="207861"/>
                      <a:pt x="1223521" y="208611"/>
                      <a:pt x="1270095" y="209361"/>
                    </a:cubicBezTo>
                    <a:cubicBezTo>
                      <a:pt x="1280707" y="203762"/>
                      <a:pt x="1296839" y="194734"/>
                      <a:pt x="1311068" y="187475"/>
                    </a:cubicBezTo>
                    <a:cubicBezTo>
                      <a:pt x="1318947" y="183429"/>
                      <a:pt x="1326182" y="180000"/>
                      <a:pt x="1331434" y="177964"/>
                    </a:cubicBezTo>
                    <a:cubicBezTo>
                      <a:pt x="1355204" y="168883"/>
                      <a:pt x="1386771" y="158248"/>
                      <a:pt x="1411345" y="141023"/>
                    </a:cubicBezTo>
                    <a:cubicBezTo>
                      <a:pt x="1426726" y="130253"/>
                      <a:pt x="1439401" y="116886"/>
                      <a:pt x="1444627" y="98937"/>
                    </a:cubicBezTo>
                    <a:cubicBezTo>
                      <a:pt x="1447039" y="90981"/>
                      <a:pt x="1446369" y="84632"/>
                      <a:pt x="1443180" y="79944"/>
                    </a:cubicBezTo>
                    <a:cubicBezTo>
                      <a:pt x="1439482" y="74479"/>
                      <a:pt x="1432970" y="71318"/>
                      <a:pt x="1425681" y="69925"/>
                    </a:cubicBezTo>
                    <a:cubicBezTo>
                      <a:pt x="1411050" y="67165"/>
                      <a:pt x="1393042" y="71318"/>
                      <a:pt x="1384601" y="83239"/>
                    </a:cubicBezTo>
                    <a:cubicBezTo>
                      <a:pt x="1381278" y="87927"/>
                      <a:pt x="1381358" y="92159"/>
                      <a:pt x="1383502" y="95026"/>
                    </a:cubicBezTo>
                    <a:cubicBezTo>
                      <a:pt x="1384842" y="96847"/>
                      <a:pt x="1386771" y="98187"/>
                      <a:pt x="1388727" y="98482"/>
                    </a:cubicBezTo>
                    <a:cubicBezTo>
                      <a:pt x="1389531" y="98589"/>
                      <a:pt x="1390335" y="98669"/>
                      <a:pt x="1390925" y="98160"/>
                    </a:cubicBezTo>
                    <a:cubicBezTo>
                      <a:pt x="1392292" y="97008"/>
                      <a:pt x="1392667" y="94758"/>
                      <a:pt x="1392452" y="91463"/>
                    </a:cubicBezTo>
                    <a:cubicBezTo>
                      <a:pt x="1392211" y="88221"/>
                      <a:pt x="1394676" y="85355"/>
                      <a:pt x="1397946" y="85114"/>
                    </a:cubicBezTo>
                    <a:cubicBezTo>
                      <a:pt x="1401188" y="84873"/>
                      <a:pt x="1404029" y="87338"/>
                      <a:pt x="1404297" y="90579"/>
                    </a:cubicBezTo>
                    <a:cubicBezTo>
                      <a:pt x="1405127" y="99580"/>
                      <a:pt x="1402073" y="104991"/>
                      <a:pt x="1398348" y="107965"/>
                    </a:cubicBezTo>
                    <a:cubicBezTo>
                      <a:pt x="1393095" y="112171"/>
                      <a:pt x="1385244" y="111930"/>
                      <a:pt x="1378759" y="107885"/>
                    </a:cubicBezTo>
                    <a:cubicBezTo>
                      <a:pt x="1369996" y="102393"/>
                      <a:pt x="1363806" y="89990"/>
                      <a:pt x="1373426" y="75550"/>
                    </a:cubicBezTo>
                    <a:cubicBezTo>
                      <a:pt x="1386771" y="55619"/>
                      <a:pt x="1419169" y="49431"/>
                      <a:pt x="1440339" y="58673"/>
                    </a:cubicBezTo>
                    <a:cubicBezTo>
                      <a:pt x="1456284" y="65612"/>
                      <a:pt x="1466494" y="80399"/>
                      <a:pt x="1459928" y="103438"/>
                    </a:cubicBezTo>
                    <a:cubicBezTo>
                      <a:pt x="1453577" y="124895"/>
                      <a:pt x="1438866" y="141290"/>
                      <a:pt x="1420268" y="153935"/>
                    </a:cubicBezTo>
                    <a:cubicBezTo>
                      <a:pt x="1394408" y="171535"/>
                      <a:pt x="1361153" y="181849"/>
                      <a:pt x="1336151" y="190743"/>
                    </a:cubicBezTo>
                    <a:cubicBezTo>
                      <a:pt x="1331166" y="192511"/>
                      <a:pt x="1324306" y="195565"/>
                      <a:pt x="1316803" y="199128"/>
                    </a:cubicBezTo>
                    <a:cubicBezTo>
                      <a:pt x="1309782" y="202450"/>
                      <a:pt x="1302279" y="206173"/>
                      <a:pt x="1295124" y="209763"/>
                    </a:cubicBezTo>
                    <a:cubicBezTo>
                      <a:pt x="1307853" y="209977"/>
                      <a:pt x="1320581" y="210165"/>
                      <a:pt x="1333015" y="210352"/>
                    </a:cubicBezTo>
                    <a:cubicBezTo>
                      <a:pt x="1361742" y="210808"/>
                      <a:pt x="1485064" y="212790"/>
                      <a:pt x="1513845" y="213272"/>
                    </a:cubicBezTo>
                    <a:lnTo>
                      <a:pt x="1515105" y="212710"/>
                    </a:lnTo>
                    <a:lnTo>
                      <a:pt x="1530433" y="204780"/>
                    </a:lnTo>
                    <a:cubicBezTo>
                      <a:pt x="1536275" y="201512"/>
                      <a:pt x="1541875" y="197788"/>
                      <a:pt x="1547288" y="193824"/>
                    </a:cubicBezTo>
                    <a:cubicBezTo>
                      <a:pt x="1555542" y="187796"/>
                      <a:pt x="1563367" y="181152"/>
                      <a:pt x="1570950" y="174348"/>
                    </a:cubicBezTo>
                    <a:cubicBezTo>
                      <a:pt x="1578588" y="167597"/>
                      <a:pt x="1585528" y="160203"/>
                      <a:pt x="1592147" y="152488"/>
                    </a:cubicBezTo>
                    <a:cubicBezTo>
                      <a:pt x="1598793" y="144746"/>
                      <a:pt x="1605037" y="136629"/>
                      <a:pt x="1611013" y="128271"/>
                    </a:cubicBezTo>
                    <a:cubicBezTo>
                      <a:pt x="1618248" y="118198"/>
                      <a:pt x="1625108" y="107804"/>
                      <a:pt x="1631781" y="97249"/>
                    </a:cubicBezTo>
                    <a:cubicBezTo>
                      <a:pt x="1641937" y="81149"/>
                      <a:pt x="1651691" y="64808"/>
                      <a:pt x="1661660" y="48976"/>
                    </a:cubicBezTo>
                    <a:cubicBezTo>
                      <a:pt x="1663321" y="46163"/>
                      <a:pt x="1666966" y="45252"/>
                      <a:pt x="1669780" y="46913"/>
                    </a:cubicBezTo>
                    <a:cubicBezTo>
                      <a:pt x="1672593" y="48574"/>
                      <a:pt x="1673504" y="52217"/>
                      <a:pt x="1671843" y="55030"/>
                    </a:cubicBezTo>
                    <a:cubicBezTo>
                      <a:pt x="1662678" y="71371"/>
                      <a:pt x="1653862" y="88302"/>
                      <a:pt x="1644349" y="104831"/>
                    </a:cubicBezTo>
                    <a:cubicBezTo>
                      <a:pt x="1637971" y="115948"/>
                      <a:pt x="1631298" y="126931"/>
                      <a:pt x="1624036" y="137406"/>
                    </a:cubicBezTo>
                    <a:cubicBezTo>
                      <a:pt x="1617873" y="146327"/>
                      <a:pt x="1611281" y="154899"/>
                      <a:pt x="1604153" y="162963"/>
                    </a:cubicBezTo>
                    <a:cubicBezTo>
                      <a:pt x="1596944" y="171107"/>
                      <a:pt x="1589119" y="178688"/>
                      <a:pt x="1580732" y="185706"/>
                    </a:cubicBezTo>
                    <a:cubicBezTo>
                      <a:pt x="1573871" y="191359"/>
                      <a:pt x="1566877" y="196931"/>
                      <a:pt x="1559588" y="202021"/>
                    </a:cubicBezTo>
                    <a:cubicBezTo>
                      <a:pt x="1553398" y="206361"/>
                      <a:pt x="1546859" y="210138"/>
                      <a:pt x="1540214" y="213701"/>
                    </a:cubicBezTo>
                    <a:cubicBezTo>
                      <a:pt x="1682776" y="216031"/>
                      <a:pt x="1775335" y="217639"/>
                      <a:pt x="1775335" y="217639"/>
                    </a:cubicBezTo>
                    <a:cubicBezTo>
                      <a:pt x="1778443" y="217773"/>
                      <a:pt x="1780962" y="220344"/>
                      <a:pt x="1780909" y="223479"/>
                    </a:cubicBezTo>
                    <a:close/>
                    <a:moveTo>
                      <a:pt x="1537748" y="375399"/>
                    </a:moveTo>
                    <a:lnTo>
                      <a:pt x="1537802" y="375372"/>
                    </a:lnTo>
                    <a:cubicBezTo>
                      <a:pt x="1537748" y="375211"/>
                      <a:pt x="1537695" y="375051"/>
                      <a:pt x="1537668" y="374863"/>
                    </a:cubicBezTo>
                    <a:cubicBezTo>
                      <a:pt x="1537695" y="374997"/>
                      <a:pt x="1537561" y="375533"/>
                      <a:pt x="1537748" y="37539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 rot="10800000" flipH="1">
                <a:off x="332351" y="318154"/>
                <a:ext cx="238412" cy="258544"/>
              </a:xfrm>
              <a:custGeom>
                <a:avLst/>
                <a:gdLst/>
                <a:ahLst/>
                <a:cxnLst/>
                <a:rect l="l" t="t" r="r" b="b"/>
                <a:pathLst>
                  <a:path w="476824" h="517087" extrusionOk="0">
                    <a:moveTo>
                      <a:pt x="82617" y="271914"/>
                    </a:moveTo>
                    <a:cubicBezTo>
                      <a:pt x="77498" y="248688"/>
                      <a:pt x="70638" y="225810"/>
                      <a:pt x="63081" y="203040"/>
                    </a:cubicBezTo>
                    <a:cubicBezTo>
                      <a:pt x="51692" y="168777"/>
                      <a:pt x="38669" y="134808"/>
                      <a:pt x="26020" y="101108"/>
                    </a:cubicBezTo>
                    <a:cubicBezTo>
                      <a:pt x="22001" y="90205"/>
                      <a:pt x="18142" y="79195"/>
                      <a:pt x="14605" y="68077"/>
                    </a:cubicBezTo>
                    <a:cubicBezTo>
                      <a:pt x="11041" y="56933"/>
                      <a:pt x="7825" y="45655"/>
                      <a:pt x="5092" y="34296"/>
                    </a:cubicBezTo>
                    <a:cubicBezTo>
                      <a:pt x="3993" y="29635"/>
                      <a:pt x="3886" y="21330"/>
                      <a:pt x="2707" y="14580"/>
                    </a:cubicBezTo>
                    <a:cubicBezTo>
                      <a:pt x="2305" y="12329"/>
                      <a:pt x="1930" y="10267"/>
                      <a:pt x="1018" y="8900"/>
                    </a:cubicBezTo>
                    <a:cubicBezTo>
                      <a:pt x="-777" y="6329"/>
                      <a:pt x="-134" y="2792"/>
                      <a:pt x="2439" y="998"/>
                    </a:cubicBezTo>
                    <a:cubicBezTo>
                      <a:pt x="5011" y="-770"/>
                      <a:pt x="8549" y="-127"/>
                      <a:pt x="10344" y="2444"/>
                    </a:cubicBezTo>
                    <a:cubicBezTo>
                      <a:pt x="12059" y="4828"/>
                      <a:pt x="13292" y="8365"/>
                      <a:pt x="14122" y="12410"/>
                    </a:cubicBezTo>
                    <a:cubicBezTo>
                      <a:pt x="15462" y="18866"/>
                      <a:pt x="15757" y="26849"/>
                      <a:pt x="16963" y="31296"/>
                    </a:cubicBezTo>
                    <a:cubicBezTo>
                      <a:pt x="19911" y="42253"/>
                      <a:pt x="23394" y="53129"/>
                      <a:pt x="27173" y="63898"/>
                    </a:cubicBezTo>
                    <a:cubicBezTo>
                      <a:pt x="30951" y="74694"/>
                      <a:pt x="35051" y="85410"/>
                      <a:pt x="39312" y="95991"/>
                    </a:cubicBezTo>
                    <a:cubicBezTo>
                      <a:pt x="52577" y="129718"/>
                      <a:pt x="66726" y="163526"/>
                      <a:pt x="78302" y="197950"/>
                    </a:cubicBezTo>
                    <a:cubicBezTo>
                      <a:pt x="86127" y="221283"/>
                      <a:pt x="92746" y="244884"/>
                      <a:pt x="97543" y="268780"/>
                    </a:cubicBezTo>
                    <a:cubicBezTo>
                      <a:pt x="105529" y="308695"/>
                      <a:pt x="108182" y="349441"/>
                      <a:pt x="102045" y="391259"/>
                    </a:cubicBezTo>
                    <a:cubicBezTo>
                      <a:pt x="101616" y="394500"/>
                      <a:pt x="98642" y="396777"/>
                      <a:pt x="95399" y="396349"/>
                    </a:cubicBezTo>
                    <a:cubicBezTo>
                      <a:pt x="92157" y="395947"/>
                      <a:pt x="89879" y="392946"/>
                      <a:pt x="90308" y="389705"/>
                    </a:cubicBezTo>
                    <a:cubicBezTo>
                      <a:pt x="95078" y="349281"/>
                      <a:pt x="91085" y="310196"/>
                      <a:pt x="82617" y="271914"/>
                    </a:cubicBezTo>
                    <a:close/>
                    <a:moveTo>
                      <a:pt x="474584" y="506880"/>
                    </a:moveTo>
                    <a:cubicBezTo>
                      <a:pt x="472252" y="505085"/>
                      <a:pt x="468769" y="503692"/>
                      <a:pt x="464749" y="502701"/>
                    </a:cubicBezTo>
                    <a:cubicBezTo>
                      <a:pt x="458371" y="501120"/>
                      <a:pt x="450386" y="500504"/>
                      <a:pt x="445991" y="499111"/>
                    </a:cubicBezTo>
                    <a:cubicBezTo>
                      <a:pt x="435138" y="495709"/>
                      <a:pt x="424446" y="491798"/>
                      <a:pt x="413834" y="487592"/>
                    </a:cubicBezTo>
                    <a:cubicBezTo>
                      <a:pt x="403168" y="483359"/>
                      <a:pt x="392637" y="478832"/>
                      <a:pt x="382213" y="474171"/>
                    </a:cubicBezTo>
                    <a:cubicBezTo>
                      <a:pt x="349064" y="459517"/>
                      <a:pt x="315862" y="444006"/>
                      <a:pt x="281910" y="431067"/>
                    </a:cubicBezTo>
                    <a:cubicBezTo>
                      <a:pt x="258918" y="422307"/>
                      <a:pt x="235577" y="414726"/>
                      <a:pt x="211888" y="408993"/>
                    </a:cubicBezTo>
                    <a:cubicBezTo>
                      <a:pt x="172308" y="399403"/>
                      <a:pt x="131683" y="395143"/>
                      <a:pt x="89611" y="399617"/>
                    </a:cubicBezTo>
                    <a:cubicBezTo>
                      <a:pt x="86368" y="399912"/>
                      <a:pt x="83957" y="402805"/>
                      <a:pt x="84278" y="406046"/>
                    </a:cubicBezTo>
                    <a:cubicBezTo>
                      <a:pt x="84573" y="409315"/>
                      <a:pt x="87440" y="411699"/>
                      <a:pt x="90710" y="411404"/>
                    </a:cubicBezTo>
                    <a:cubicBezTo>
                      <a:pt x="131335" y="408243"/>
                      <a:pt x="170218" y="413788"/>
                      <a:pt x="208163" y="423754"/>
                    </a:cubicBezTo>
                    <a:cubicBezTo>
                      <a:pt x="231155" y="429808"/>
                      <a:pt x="253746" y="437577"/>
                      <a:pt x="276202" y="446069"/>
                    </a:cubicBezTo>
                    <a:cubicBezTo>
                      <a:pt x="309967" y="458847"/>
                      <a:pt x="343383" y="473233"/>
                      <a:pt x="376585" y="487217"/>
                    </a:cubicBezTo>
                    <a:cubicBezTo>
                      <a:pt x="387331" y="491664"/>
                      <a:pt x="398157" y="496003"/>
                      <a:pt x="409117" y="499968"/>
                    </a:cubicBezTo>
                    <a:cubicBezTo>
                      <a:pt x="420131" y="503987"/>
                      <a:pt x="431252" y="507657"/>
                      <a:pt x="442507" y="510845"/>
                    </a:cubicBezTo>
                    <a:cubicBezTo>
                      <a:pt x="447116" y="512131"/>
                      <a:pt x="455424" y="512586"/>
                      <a:pt x="462123" y="514006"/>
                    </a:cubicBezTo>
                    <a:cubicBezTo>
                      <a:pt x="464374" y="514488"/>
                      <a:pt x="466411" y="514970"/>
                      <a:pt x="467724" y="515935"/>
                    </a:cubicBezTo>
                    <a:cubicBezTo>
                      <a:pt x="470216" y="517837"/>
                      <a:pt x="473780" y="517328"/>
                      <a:pt x="475682" y="514836"/>
                    </a:cubicBezTo>
                    <a:cubicBezTo>
                      <a:pt x="477558" y="512345"/>
                      <a:pt x="477076" y="508782"/>
                      <a:pt x="474584" y="50688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 rot="10800000" flipH="1">
                <a:off x="507106" y="440259"/>
                <a:ext cx="312719" cy="336885"/>
              </a:xfrm>
              <a:custGeom>
                <a:avLst/>
                <a:gdLst/>
                <a:ahLst/>
                <a:cxnLst/>
                <a:rect l="l" t="t" r="r" b="b"/>
                <a:pathLst>
                  <a:path w="625438" h="673769" extrusionOk="0">
                    <a:moveTo>
                      <a:pt x="54596" y="2"/>
                    </a:moveTo>
                    <a:cubicBezTo>
                      <a:pt x="56418" y="645"/>
                      <a:pt x="81473" y="117767"/>
                      <a:pt x="77695" y="213858"/>
                    </a:cubicBezTo>
                    <a:cubicBezTo>
                      <a:pt x="74988" y="283376"/>
                      <a:pt x="50013" y="337222"/>
                      <a:pt x="24556" y="350348"/>
                    </a:cubicBezTo>
                    <a:cubicBezTo>
                      <a:pt x="24663" y="352759"/>
                      <a:pt x="2608" y="283295"/>
                      <a:pt x="599" y="261007"/>
                    </a:cubicBezTo>
                    <a:cubicBezTo>
                      <a:pt x="-6530" y="182087"/>
                      <a:pt x="52318" y="-774"/>
                      <a:pt x="54596" y="2"/>
                    </a:cubicBezTo>
                    <a:close/>
                    <a:moveTo>
                      <a:pt x="470841" y="171211"/>
                    </a:moveTo>
                    <a:cubicBezTo>
                      <a:pt x="469394" y="168853"/>
                      <a:pt x="291351" y="272714"/>
                      <a:pt x="243277" y="342017"/>
                    </a:cubicBezTo>
                    <a:cubicBezTo>
                      <a:pt x="229717" y="361573"/>
                      <a:pt x="201365" y="434412"/>
                      <a:pt x="202920" y="432376"/>
                    </a:cubicBezTo>
                    <a:cubicBezTo>
                      <a:pt x="234487" y="440895"/>
                      <a:pt x="293656" y="416035"/>
                      <a:pt x="343955" y="361787"/>
                    </a:cubicBezTo>
                    <a:cubicBezTo>
                      <a:pt x="413494" y="286778"/>
                      <a:pt x="472020" y="173086"/>
                      <a:pt x="470841" y="171211"/>
                    </a:cubicBezTo>
                    <a:close/>
                    <a:moveTo>
                      <a:pt x="378818" y="587698"/>
                    </a:moveTo>
                    <a:cubicBezTo>
                      <a:pt x="357756" y="589868"/>
                      <a:pt x="292021" y="614139"/>
                      <a:pt x="294272" y="614032"/>
                    </a:cubicBezTo>
                    <a:cubicBezTo>
                      <a:pt x="306626" y="642294"/>
                      <a:pt x="357461" y="670101"/>
                      <a:pt x="423168" y="673289"/>
                    </a:cubicBezTo>
                    <a:cubicBezTo>
                      <a:pt x="514039" y="677709"/>
                      <a:pt x="624819" y="650250"/>
                      <a:pt x="625436" y="648241"/>
                    </a:cubicBezTo>
                    <a:cubicBezTo>
                      <a:pt x="626186" y="645723"/>
                      <a:pt x="453476" y="580010"/>
                      <a:pt x="378818" y="58769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 rot="10800000" flipH="1">
                <a:off x="503625" y="489033"/>
                <a:ext cx="472208" cy="465996"/>
              </a:xfrm>
              <a:custGeom>
                <a:avLst/>
                <a:gdLst/>
                <a:ahLst/>
                <a:cxnLst/>
                <a:rect l="l" t="t" r="r" b="b"/>
                <a:pathLst>
                  <a:path w="944416" h="931992" extrusionOk="0">
                    <a:moveTo>
                      <a:pt x="197072" y="114404"/>
                    </a:moveTo>
                    <a:cubicBezTo>
                      <a:pt x="226549" y="100581"/>
                      <a:pt x="259590" y="77087"/>
                      <a:pt x="243217" y="45449"/>
                    </a:cubicBezTo>
                    <a:cubicBezTo>
                      <a:pt x="224834" y="9900"/>
                      <a:pt x="187478" y="43761"/>
                      <a:pt x="163226" y="78801"/>
                    </a:cubicBezTo>
                    <a:cubicBezTo>
                      <a:pt x="171293" y="46253"/>
                      <a:pt x="173222" y="4569"/>
                      <a:pt x="131820" y="310"/>
                    </a:cubicBezTo>
                    <a:cubicBezTo>
                      <a:pt x="86746" y="-4325"/>
                      <a:pt x="90980" y="43949"/>
                      <a:pt x="105853" y="83516"/>
                    </a:cubicBezTo>
                    <a:cubicBezTo>
                      <a:pt x="87390" y="55683"/>
                      <a:pt x="60136" y="27260"/>
                      <a:pt x="35108" y="50003"/>
                    </a:cubicBezTo>
                    <a:cubicBezTo>
                      <a:pt x="9275" y="73497"/>
                      <a:pt x="37466" y="102429"/>
                      <a:pt x="70132" y="121798"/>
                    </a:cubicBezTo>
                    <a:cubicBezTo>
                      <a:pt x="39744" y="115851"/>
                      <a:pt x="1718" y="116360"/>
                      <a:pt x="57" y="155498"/>
                    </a:cubicBezTo>
                    <a:cubicBezTo>
                      <a:pt x="-1846" y="199486"/>
                      <a:pt x="44674" y="191851"/>
                      <a:pt x="80851" y="175054"/>
                    </a:cubicBezTo>
                    <a:cubicBezTo>
                      <a:pt x="54723" y="193887"/>
                      <a:pt x="28381" y="221854"/>
                      <a:pt x="48587" y="249233"/>
                    </a:cubicBezTo>
                    <a:cubicBezTo>
                      <a:pt x="69328" y="277334"/>
                      <a:pt x="96420" y="249608"/>
                      <a:pt x="115313" y="216014"/>
                    </a:cubicBezTo>
                    <a:cubicBezTo>
                      <a:pt x="111052" y="255341"/>
                      <a:pt x="117510" y="296810"/>
                      <a:pt x="153445" y="285585"/>
                    </a:cubicBezTo>
                    <a:cubicBezTo>
                      <a:pt x="184316" y="275941"/>
                      <a:pt x="181342" y="243500"/>
                      <a:pt x="171587" y="214943"/>
                    </a:cubicBezTo>
                    <a:cubicBezTo>
                      <a:pt x="190640" y="240446"/>
                      <a:pt x="216875" y="263538"/>
                      <a:pt x="239814" y="241330"/>
                    </a:cubicBezTo>
                    <a:cubicBezTo>
                      <a:pt x="264012" y="217890"/>
                      <a:pt x="238018" y="191074"/>
                      <a:pt x="206451" y="172831"/>
                    </a:cubicBezTo>
                    <a:cubicBezTo>
                      <a:pt x="240269" y="182662"/>
                      <a:pt x="275454" y="181242"/>
                      <a:pt x="271462" y="143175"/>
                    </a:cubicBezTo>
                    <a:cubicBezTo>
                      <a:pt x="267308" y="103394"/>
                      <a:pt x="227514" y="106153"/>
                      <a:pt x="197072" y="114404"/>
                    </a:cubicBezTo>
                    <a:close/>
                    <a:moveTo>
                      <a:pt x="163843" y="154266"/>
                    </a:moveTo>
                    <a:cubicBezTo>
                      <a:pt x="150873" y="150515"/>
                      <a:pt x="148434" y="161579"/>
                      <a:pt x="146960" y="167580"/>
                    </a:cubicBezTo>
                    <a:cubicBezTo>
                      <a:pt x="144468" y="167205"/>
                      <a:pt x="139591" y="165276"/>
                      <a:pt x="134794" y="165651"/>
                    </a:cubicBezTo>
                    <a:cubicBezTo>
                      <a:pt x="133213" y="154453"/>
                      <a:pt x="117349" y="154962"/>
                      <a:pt x="119493" y="152123"/>
                    </a:cubicBezTo>
                    <a:cubicBezTo>
                      <a:pt x="119493" y="152123"/>
                      <a:pt x="115688" y="153891"/>
                      <a:pt x="109765" y="157079"/>
                    </a:cubicBezTo>
                    <a:cubicBezTo>
                      <a:pt x="113919" y="151292"/>
                      <a:pt x="111909" y="144756"/>
                      <a:pt x="109765" y="139907"/>
                    </a:cubicBezTo>
                    <a:cubicBezTo>
                      <a:pt x="126701" y="144354"/>
                      <a:pt x="124745" y="120860"/>
                      <a:pt x="127934" y="123459"/>
                    </a:cubicBezTo>
                    <a:cubicBezTo>
                      <a:pt x="127934" y="123459"/>
                      <a:pt x="127371" y="122173"/>
                      <a:pt x="126299" y="119922"/>
                    </a:cubicBezTo>
                    <a:cubicBezTo>
                      <a:pt x="133588" y="123994"/>
                      <a:pt x="142056" y="119574"/>
                      <a:pt x="146585" y="117779"/>
                    </a:cubicBezTo>
                    <a:cubicBezTo>
                      <a:pt x="150122" y="124852"/>
                      <a:pt x="160627" y="126780"/>
                      <a:pt x="158510" y="128790"/>
                    </a:cubicBezTo>
                    <a:cubicBezTo>
                      <a:pt x="158510" y="128790"/>
                      <a:pt x="159930" y="128414"/>
                      <a:pt x="162423" y="127638"/>
                    </a:cubicBezTo>
                    <a:cubicBezTo>
                      <a:pt x="163334" y="130397"/>
                      <a:pt x="151570" y="145238"/>
                      <a:pt x="164406" y="154427"/>
                    </a:cubicBezTo>
                    <a:cubicBezTo>
                      <a:pt x="164218" y="154373"/>
                      <a:pt x="164030" y="154319"/>
                      <a:pt x="163843" y="154266"/>
                    </a:cubicBezTo>
                    <a:close/>
                    <a:moveTo>
                      <a:pt x="944105" y="787717"/>
                    </a:moveTo>
                    <a:cubicBezTo>
                      <a:pt x="939952" y="747935"/>
                      <a:pt x="900158" y="750722"/>
                      <a:pt x="869716" y="758946"/>
                    </a:cubicBezTo>
                    <a:cubicBezTo>
                      <a:pt x="899193" y="745123"/>
                      <a:pt x="932234" y="721655"/>
                      <a:pt x="915861" y="689991"/>
                    </a:cubicBezTo>
                    <a:cubicBezTo>
                      <a:pt x="897478" y="654442"/>
                      <a:pt x="860122" y="688303"/>
                      <a:pt x="835870" y="723343"/>
                    </a:cubicBezTo>
                    <a:cubicBezTo>
                      <a:pt x="843936" y="690821"/>
                      <a:pt x="845866" y="649111"/>
                      <a:pt x="804464" y="644852"/>
                    </a:cubicBezTo>
                    <a:cubicBezTo>
                      <a:pt x="759390" y="640244"/>
                      <a:pt x="763624" y="688518"/>
                      <a:pt x="778497" y="728058"/>
                    </a:cubicBezTo>
                    <a:cubicBezTo>
                      <a:pt x="760060" y="700224"/>
                      <a:pt x="732780" y="671801"/>
                      <a:pt x="707752" y="694545"/>
                    </a:cubicBezTo>
                    <a:cubicBezTo>
                      <a:pt x="681919" y="718039"/>
                      <a:pt x="710110" y="746998"/>
                      <a:pt x="742776" y="766339"/>
                    </a:cubicBezTo>
                    <a:cubicBezTo>
                      <a:pt x="712388" y="760392"/>
                      <a:pt x="674389" y="760901"/>
                      <a:pt x="672700" y="800040"/>
                    </a:cubicBezTo>
                    <a:cubicBezTo>
                      <a:pt x="670798" y="844027"/>
                      <a:pt x="717318" y="836419"/>
                      <a:pt x="753495" y="819596"/>
                    </a:cubicBezTo>
                    <a:cubicBezTo>
                      <a:pt x="727367" y="838455"/>
                      <a:pt x="701025" y="866396"/>
                      <a:pt x="721258" y="893774"/>
                    </a:cubicBezTo>
                    <a:cubicBezTo>
                      <a:pt x="741972" y="921876"/>
                      <a:pt x="769064" y="894149"/>
                      <a:pt x="787956" y="860556"/>
                    </a:cubicBezTo>
                    <a:cubicBezTo>
                      <a:pt x="783696" y="899882"/>
                      <a:pt x="790154" y="941352"/>
                      <a:pt x="826089" y="930127"/>
                    </a:cubicBezTo>
                    <a:cubicBezTo>
                      <a:pt x="856960" y="920483"/>
                      <a:pt x="853985" y="888041"/>
                      <a:pt x="844231" y="859485"/>
                    </a:cubicBezTo>
                    <a:cubicBezTo>
                      <a:pt x="863284" y="884988"/>
                      <a:pt x="889519" y="908080"/>
                      <a:pt x="912458" y="885872"/>
                    </a:cubicBezTo>
                    <a:cubicBezTo>
                      <a:pt x="936656" y="862458"/>
                      <a:pt x="910689" y="835643"/>
                      <a:pt x="879095" y="817372"/>
                    </a:cubicBezTo>
                    <a:cubicBezTo>
                      <a:pt x="912940" y="827204"/>
                      <a:pt x="948098" y="825784"/>
                      <a:pt x="944105" y="787717"/>
                    </a:cubicBezTo>
                    <a:close/>
                    <a:moveTo>
                      <a:pt x="836487" y="798808"/>
                    </a:moveTo>
                    <a:cubicBezTo>
                      <a:pt x="823517" y="795057"/>
                      <a:pt x="821078" y="806121"/>
                      <a:pt x="819604" y="812148"/>
                    </a:cubicBezTo>
                    <a:cubicBezTo>
                      <a:pt x="817112" y="811747"/>
                      <a:pt x="812262" y="809818"/>
                      <a:pt x="807438" y="810193"/>
                    </a:cubicBezTo>
                    <a:cubicBezTo>
                      <a:pt x="805857" y="798995"/>
                      <a:pt x="789993" y="799504"/>
                      <a:pt x="792137" y="796665"/>
                    </a:cubicBezTo>
                    <a:cubicBezTo>
                      <a:pt x="792137" y="796665"/>
                      <a:pt x="788332" y="798432"/>
                      <a:pt x="782409" y="801620"/>
                    </a:cubicBezTo>
                    <a:cubicBezTo>
                      <a:pt x="786590" y="795861"/>
                      <a:pt x="784553" y="789298"/>
                      <a:pt x="782436" y="784476"/>
                    </a:cubicBezTo>
                    <a:cubicBezTo>
                      <a:pt x="799345" y="788923"/>
                      <a:pt x="797416" y="765402"/>
                      <a:pt x="800578" y="768000"/>
                    </a:cubicBezTo>
                    <a:cubicBezTo>
                      <a:pt x="800578" y="768000"/>
                      <a:pt x="800015" y="766714"/>
                      <a:pt x="798943" y="764464"/>
                    </a:cubicBezTo>
                    <a:cubicBezTo>
                      <a:pt x="806259" y="768536"/>
                      <a:pt x="814700" y="764116"/>
                      <a:pt x="819229" y="762321"/>
                    </a:cubicBezTo>
                    <a:cubicBezTo>
                      <a:pt x="822793" y="769420"/>
                      <a:pt x="833271" y="771322"/>
                      <a:pt x="831154" y="773331"/>
                    </a:cubicBezTo>
                    <a:cubicBezTo>
                      <a:pt x="831154" y="773331"/>
                      <a:pt x="832574" y="772956"/>
                      <a:pt x="835093" y="772206"/>
                    </a:cubicBezTo>
                    <a:cubicBezTo>
                      <a:pt x="835978" y="774939"/>
                      <a:pt x="824213" y="789780"/>
                      <a:pt x="837049" y="798968"/>
                    </a:cubicBezTo>
                    <a:cubicBezTo>
                      <a:pt x="836862" y="798915"/>
                      <a:pt x="836674" y="798861"/>
                      <a:pt x="836487" y="798808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 rot="10800000" flipH="1">
                <a:off x="553489" y="542785"/>
                <a:ext cx="371215" cy="357381"/>
              </a:xfrm>
              <a:custGeom>
                <a:avLst/>
                <a:gdLst/>
                <a:ahLst/>
                <a:cxnLst/>
                <a:rect l="l" t="t" r="r" b="b"/>
                <a:pathLst>
                  <a:path w="742430" h="714761" extrusionOk="0">
                    <a:moveTo>
                      <a:pt x="69744" y="34038"/>
                    </a:moveTo>
                    <a:cubicBezTo>
                      <a:pt x="70333" y="53407"/>
                      <a:pt x="55193" y="69614"/>
                      <a:pt x="35952" y="70204"/>
                    </a:cubicBezTo>
                    <a:cubicBezTo>
                      <a:pt x="16711" y="70793"/>
                      <a:pt x="606" y="55550"/>
                      <a:pt x="17" y="36182"/>
                    </a:cubicBezTo>
                    <a:cubicBezTo>
                      <a:pt x="-573" y="16813"/>
                      <a:pt x="14594" y="606"/>
                      <a:pt x="33835" y="17"/>
                    </a:cubicBezTo>
                    <a:cubicBezTo>
                      <a:pt x="53076" y="-573"/>
                      <a:pt x="69154" y="14670"/>
                      <a:pt x="69744" y="34038"/>
                    </a:cubicBezTo>
                    <a:close/>
                    <a:moveTo>
                      <a:pt x="706479" y="644558"/>
                    </a:moveTo>
                    <a:cubicBezTo>
                      <a:pt x="687238" y="645148"/>
                      <a:pt x="672098" y="661355"/>
                      <a:pt x="672687" y="680723"/>
                    </a:cubicBezTo>
                    <a:cubicBezTo>
                      <a:pt x="673277" y="700092"/>
                      <a:pt x="689355" y="715335"/>
                      <a:pt x="708596" y="714745"/>
                    </a:cubicBezTo>
                    <a:cubicBezTo>
                      <a:pt x="727837" y="714156"/>
                      <a:pt x="743004" y="697949"/>
                      <a:pt x="742414" y="678580"/>
                    </a:cubicBezTo>
                    <a:cubicBezTo>
                      <a:pt x="741825" y="659212"/>
                      <a:pt x="725720" y="643969"/>
                      <a:pt x="706479" y="64455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7" name="Google Shape;587;p6"/>
              <p:cNvSpPr/>
              <p:nvPr/>
            </p:nvSpPr>
            <p:spPr>
              <a:xfrm rot="10800000" flipH="1">
                <a:off x="605042" y="536404"/>
                <a:ext cx="168060" cy="198131"/>
              </a:xfrm>
              <a:custGeom>
                <a:avLst/>
                <a:gdLst/>
                <a:ahLst/>
                <a:cxnLst/>
                <a:rect l="l" t="t" r="r" b="b"/>
                <a:pathLst>
                  <a:path w="336120" h="396261" extrusionOk="0">
                    <a:moveTo>
                      <a:pt x="73666" y="38683"/>
                    </a:moveTo>
                    <a:cubicBezTo>
                      <a:pt x="73666" y="60061"/>
                      <a:pt x="57159" y="77393"/>
                      <a:pt x="36820" y="77393"/>
                    </a:cubicBezTo>
                    <a:cubicBezTo>
                      <a:pt x="16507" y="77393"/>
                      <a:pt x="0" y="60061"/>
                      <a:pt x="0" y="38683"/>
                    </a:cubicBezTo>
                    <a:cubicBezTo>
                      <a:pt x="0" y="17332"/>
                      <a:pt x="16507" y="0"/>
                      <a:pt x="36820" y="0"/>
                    </a:cubicBezTo>
                    <a:cubicBezTo>
                      <a:pt x="57159" y="0"/>
                      <a:pt x="73666" y="17332"/>
                      <a:pt x="73666" y="38683"/>
                    </a:cubicBezTo>
                    <a:close/>
                    <a:moveTo>
                      <a:pt x="299301" y="318869"/>
                    </a:moveTo>
                    <a:cubicBezTo>
                      <a:pt x="278962" y="318869"/>
                      <a:pt x="262455" y="336201"/>
                      <a:pt x="262455" y="357552"/>
                    </a:cubicBezTo>
                    <a:cubicBezTo>
                      <a:pt x="262455" y="378903"/>
                      <a:pt x="278962" y="396262"/>
                      <a:pt x="299301" y="396262"/>
                    </a:cubicBezTo>
                    <a:cubicBezTo>
                      <a:pt x="319614" y="396262"/>
                      <a:pt x="336121" y="378903"/>
                      <a:pt x="336121" y="357552"/>
                    </a:cubicBezTo>
                    <a:cubicBezTo>
                      <a:pt x="336121" y="336201"/>
                      <a:pt x="319614" y="318869"/>
                      <a:pt x="299301" y="318869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 rot="10800000" flipH="1">
                <a:off x="511607" y="451363"/>
                <a:ext cx="274640" cy="259729"/>
              </a:xfrm>
              <a:custGeom>
                <a:avLst/>
                <a:gdLst/>
                <a:ahLst/>
                <a:cxnLst/>
                <a:rect l="l" t="t" r="r" b="b"/>
                <a:pathLst>
                  <a:path w="549280" h="519458" extrusionOk="0">
                    <a:moveTo>
                      <a:pt x="41922" y="5191"/>
                    </a:moveTo>
                    <a:cubicBezTo>
                      <a:pt x="44039" y="25256"/>
                      <a:pt x="44629" y="46178"/>
                      <a:pt x="43825" y="67475"/>
                    </a:cubicBezTo>
                    <a:cubicBezTo>
                      <a:pt x="43075" y="87889"/>
                      <a:pt x="41226" y="108677"/>
                      <a:pt x="38251" y="129358"/>
                    </a:cubicBezTo>
                    <a:cubicBezTo>
                      <a:pt x="35920" y="145753"/>
                      <a:pt x="32865" y="162067"/>
                      <a:pt x="29435" y="178114"/>
                    </a:cubicBezTo>
                    <a:cubicBezTo>
                      <a:pt x="24156" y="202974"/>
                      <a:pt x="17831" y="227164"/>
                      <a:pt x="11668" y="250042"/>
                    </a:cubicBezTo>
                    <a:cubicBezTo>
                      <a:pt x="10891" y="253230"/>
                      <a:pt x="7675" y="255186"/>
                      <a:pt x="4513" y="254409"/>
                    </a:cubicBezTo>
                    <a:cubicBezTo>
                      <a:pt x="1324" y="253632"/>
                      <a:pt x="-605" y="250417"/>
                      <a:pt x="172" y="247229"/>
                    </a:cubicBezTo>
                    <a:cubicBezTo>
                      <a:pt x="6228" y="219851"/>
                      <a:pt x="12016" y="190571"/>
                      <a:pt x="17028" y="160755"/>
                    </a:cubicBezTo>
                    <a:cubicBezTo>
                      <a:pt x="18635" y="151164"/>
                      <a:pt x="20190" y="141520"/>
                      <a:pt x="21663" y="131849"/>
                    </a:cubicBezTo>
                    <a:cubicBezTo>
                      <a:pt x="23137" y="122205"/>
                      <a:pt x="24531" y="112561"/>
                      <a:pt x="25790" y="102944"/>
                    </a:cubicBezTo>
                    <a:cubicBezTo>
                      <a:pt x="30078" y="69860"/>
                      <a:pt x="32463" y="37043"/>
                      <a:pt x="30587" y="6129"/>
                    </a:cubicBezTo>
                    <a:cubicBezTo>
                      <a:pt x="30346" y="2995"/>
                      <a:pt x="32677" y="262"/>
                      <a:pt x="35786" y="21"/>
                    </a:cubicBezTo>
                    <a:cubicBezTo>
                      <a:pt x="38921" y="-247"/>
                      <a:pt x="41654" y="2084"/>
                      <a:pt x="41922" y="5191"/>
                    </a:cubicBezTo>
                    <a:close/>
                    <a:moveTo>
                      <a:pt x="282725" y="228986"/>
                    </a:moveTo>
                    <a:cubicBezTo>
                      <a:pt x="297276" y="215270"/>
                      <a:pt x="311559" y="201340"/>
                      <a:pt x="325762" y="187276"/>
                    </a:cubicBezTo>
                    <a:cubicBezTo>
                      <a:pt x="346985" y="166246"/>
                      <a:pt x="367887" y="144869"/>
                      <a:pt x="388977" y="123464"/>
                    </a:cubicBezTo>
                    <a:cubicBezTo>
                      <a:pt x="391308" y="121187"/>
                      <a:pt x="391335" y="117437"/>
                      <a:pt x="389057" y="115106"/>
                    </a:cubicBezTo>
                    <a:cubicBezTo>
                      <a:pt x="386753" y="112749"/>
                      <a:pt x="383001" y="112722"/>
                      <a:pt x="380670" y="115026"/>
                    </a:cubicBezTo>
                    <a:cubicBezTo>
                      <a:pt x="358910" y="135653"/>
                      <a:pt x="337150" y="156120"/>
                      <a:pt x="315418" y="176560"/>
                    </a:cubicBezTo>
                    <a:cubicBezTo>
                      <a:pt x="300920" y="190196"/>
                      <a:pt x="286369" y="203751"/>
                      <a:pt x="271791" y="217306"/>
                    </a:cubicBezTo>
                    <a:cubicBezTo>
                      <a:pt x="262091" y="226307"/>
                      <a:pt x="252390" y="235335"/>
                      <a:pt x="242609" y="244336"/>
                    </a:cubicBezTo>
                    <a:cubicBezTo>
                      <a:pt x="228031" y="257757"/>
                      <a:pt x="213373" y="271152"/>
                      <a:pt x="198393" y="284305"/>
                    </a:cubicBezTo>
                    <a:lnTo>
                      <a:pt x="148737" y="327891"/>
                    </a:lnTo>
                    <a:cubicBezTo>
                      <a:pt x="146057" y="330355"/>
                      <a:pt x="137241" y="336383"/>
                      <a:pt x="132686" y="341392"/>
                    </a:cubicBezTo>
                    <a:cubicBezTo>
                      <a:pt x="130327" y="343964"/>
                      <a:pt x="128907" y="346509"/>
                      <a:pt x="128559" y="348518"/>
                    </a:cubicBezTo>
                    <a:cubicBezTo>
                      <a:pt x="127969" y="351599"/>
                      <a:pt x="129979" y="354573"/>
                      <a:pt x="133061" y="355162"/>
                    </a:cubicBezTo>
                    <a:cubicBezTo>
                      <a:pt x="136035" y="355751"/>
                      <a:pt x="138903" y="353903"/>
                      <a:pt x="139653" y="351010"/>
                    </a:cubicBezTo>
                    <a:cubicBezTo>
                      <a:pt x="138233" y="350313"/>
                      <a:pt x="142306" y="348063"/>
                      <a:pt x="144423" y="346348"/>
                    </a:cubicBezTo>
                    <a:cubicBezTo>
                      <a:pt x="149059" y="342598"/>
                      <a:pt x="154767" y="338901"/>
                      <a:pt x="156857" y="337106"/>
                    </a:cubicBezTo>
                    <a:lnTo>
                      <a:pt x="207799" y="295262"/>
                    </a:lnTo>
                    <a:cubicBezTo>
                      <a:pt x="223181" y="282376"/>
                      <a:pt x="238375" y="269357"/>
                      <a:pt x="253247" y="256043"/>
                    </a:cubicBezTo>
                    <a:cubicBezTo>
                      <a:pt x="263189" y="247122"/>
                      <a:pt x="273024" y="238121"/>
                      <a:pt x="282725" y="228986"/>
                    </a:cubicBezTo>
                    <a:close/>
                    <a:moveTo>
                      <a:pt x="544322" y="507671"/>
                    </a:moveTo>
                    <a:cubicBezTo>
                      <a:pt x="519052" y="503037"/>
                      <a:pt x="493862" y="498188"/>
                      <a:pt x="468565" y="493768"/>
                    </a:cubicBezTo>
                    <a:cubicBezTo>
                      <a:pt x="451656" y="490821"/>
                      <a:pt x="434720" y="488008"/>
                      <a:pt x="417757" y="485570"/>
                    </a:cubicBezTo>
                    <a:cubicBezTo>
                      <a:pt x="403581" y="483534"/>
                      <a:pt x="389352" y="481740"/>
                      <a:pt x="375096" y="480266"/>
                    </a:cubicBezTo>
                    <a:cubicBezTo>
                      <a:pt x="360839" y="478766"/>
                      <a:pt x="346530" y="477668"/>
                      <a:pt x="332193" y="476810"/>
                    </a:cubicBezTo>
                    <a:lnTo>
                      <a:pt x="263431" y="472738"/>
                    </a:lnTo>
                    <a:cubicBezTo>
                      <a:pt x="259947" y="472605"/>
                      <a:pt x="238080" y="472176"/>
                      <a:pt x="229585" y="472926"/>
                    </a:cubicBezTo>
                    <a:cubicBezTo>
                      <a:pt x="225700" y="473274"/>
                      <a:pt x="223368" y="474560"/>
                      <a:pt x="222779" y="475176"/>
                    </a:cubicBezTo>
                    <a:cubicBezTo>
                      <a:pt x="221412" y="476543"/>
                      <a:pt x="220930" y="478070"/>
                      <a:pt x="221010" y="479543"/>
                    </a:cubicBezTo>
                    <a:cubicBezTo>
                      <a:pt x="221064" y="480829"/>
                      <a:pt x="221412" y="482490"/>
                      <a:pt x="223154" y="483883"/>
                    </a:cubicBezTo>
                    <a:cubicBezTo>
                      <a:pt x="224762" y="485249"/>
                      <a:pt x="226932" y="485544"/>
                      <a:pt x="228808" y="484847"/>
                    </a:cubicBezTo>
                    <a:cubicBezTo>
                      <a:pt x="228755" y="484767"/>
                      <a:pt x="228728" y="484659"/>
                      <a:pt x="228674" y="484526"/>
                    </a:cubicBezTo>
                    <a:cubicBezTo>
                      <a:pt x="228621" y="484231"/>
                      <a:pt x="229183" y="484338"/>
                      <a:pt x="229773" y="484365"/>
                    </a:cubicBezTo>
                    <a:cubicBezTo>
                      <a:pt x="229987" y="484231"/>
                      <a:pt x="230228" y="484070"/>
                      <a:pt x="230416" y="483909"/>
                    </a:cubicBezTo>
                    <a:cubicBezTo>
                      <a:pt x="230309" y="484070"/>
                      <a:pt x="230148" y="484231"/>
                      <a:pt x="230014" y="484392"/>
                    </a:cubicBezTo>
                    <a:cubicBezTo>
                      <a:pt x="230148" y="484392"/>
                      <a:pt x="230255" y="484392"/>
                      <a:pt x="230362" y="484392"/>
                    </a:cubicBezTo>
                    <a:cubicBezTo>
                      <a:pt x="238482" y="483990"/>
                      <a:pt x="259384" y="485249"/>
                      <a:pt x="262680" y="485490"/>
                    </a:cubicBezTo>
                    <a:lnTo>
                      <a:pt x="331121" y="491759"/>
                    </a:lnTo>
                    <a:cubicBezTo>
                      <a:pt x="345243" y="492911"/>
                      <a:pt x="359312" y="494464"/>
                      <a:pt x="373354" y="496072"/>
                    </a:cubicBezTo>
                    <a:cubicBezTo>
                      <a:pt x="387449" y="497706"/>
                      <a:pt x="401518" y="499474"/>
                      <a:pt x="415587" y="501322"/>
                    </a:cubicBezTo>
                    <a:cubicBezTo>
                      <a:pt x="432469" y="503546"/>
                      <a:pt x="449378" y="505850"/>
                      <a:pt x="466261" y="508287"/>
                    </a:cubicBezTo>
                    <a:cubicBezTo>
                      <a:pt x="491638" y="511931"/>
                      <a:pt x="517015" y="515681"/>
                      <a:pt x="542392" y="519378"/>
                    </a:cubicBezTo>
                    <a:cubicBezTo>
                      <a:pt x="545635" y="519914"/>
                      <a:pt x="548690" y="517717"/>
                      <a:pt x="549199" y="514503"/>
                    </a:cubicBezTo>
                    <a:cubicBezTo>
                      <a:pt x="549735" y="511261"/>
                      <a:pt x="547564" y="508207"/>
                      <a:pt x="544322" y="507671"/>
                    </a:cubicBezTo>
                    <a:close/>
                    <a:moveTo>
                      <a:pt x="228808" y="484847"/>
                    </a:moveTo>
                    <a:cubicBezTo>
                      <a:pt x="229049" y="485276"/>
                      <a:pt x="229532" y="484954"/>
                      <a:pt x="230014" y="484392"/>
                    </a:cubicBezTo>
                    <a:lnTo>
                      <a:pt x="229773" y="484365"/>
                    </a:lnTo>
                    <a:cubicBezTo>
                      <a:pt x="229451" y="484579"/>
                      <a:pt x="229130" y="484713"/>
                      <a:pt x="228808" y="48484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 rot="10800000" flipH="1">
              <a:off x="284414" y="3734476"/>
              <a:ext cx="1241287" cy="1200952"/>
              <a:chOff x="284414" y="217039"/>
              <a:chExt cx="1241287" cy="1200952"/>
            </a:xfrm>
          </p:grpSpPr>
          <p:sp>
            <p:nvSpPr>
              <p:cNvPr id="590" name="Google Shape;590;p6"/>
              <p:cNvSpPr/>
              <p:nvPr/>
            </p:nvSpPr>
            <p:spPr>
              <a:xfrm rot="10800000" flipH="1">
                <a:off x="448033" y="384225"/>
                <a:ext cx="157413" cy="202257"/>
              </a:xfrm>
              <a:custGeom>
                <a:avLst/>
                <a:gdLst/>
                <a:ahLst/>
                <a:cxnLst/>
                <a:rect l="l" t="t" r="r" b="b"/>
                <a:pathLst>
                  <a:path w="314825" h="404513" extrusionOk="0">
                    <a:moveTo>
                      <a:pt x="13217" y="303565"/>
                    </a:moveTo>
                    <a:cubicBezTo>
                      <a:pt x="9385" y="309566"/>
                      <a:pt x="2900" y="204527"/>
                      <a:pt x="863" y="154485"/>
                    </a:cubicBezTo>
                    <a:cubicBezTo>
                      <a:pt x="-2326" y="76342"/>
                      <a:pt x="2230" y="-1427"/>
                      <a:pt x="33181" y="20"/>
                    </a:cubicBezTo>
                    <a:cubicBezTo>
                      <a:pt x="61426" y="1359"/>
                      <a:pt x="61586" y="60697"/>
                      <a:pt x="52770" y="127160"/>
                    </a:cubicBezTo>
                    <a:cubicBezTo>
                      <a:pt x="72788" y="65144"/>
                      <a:pt x="97334" y="13789"/>
                      <a:pt x="122042" y="23246"/>
                    </a:cubicBezTo>
                    <a:cubicBezTo>
                      <a:pt x="145704" y="32327"/>
                      <a:pt x="133297" y="78592"/>
                      <a:pt x="109420" y="131580"/>
                    </a:cubicBezTo>
                    <a:cubicBezTo>
                      <a:pt x="144283" y="85584"/>
                      <a:pt x="178557" y="52580"/>
                      <a:pt x="197316" y="67742"/>
                    </a:cubicBezTo>
                    <a:cubicBezTo>
                      <a:pt x="220415" y="86414"/>
                      <a:pt x="180674" y="138331"/>
                      <a:pt x="130804" y="189123"/>
                    </a:cubicBezTo>
                    <a:cubicBezTo>
                      <a:pt x="186061" y="143903"/>
                      <a:pt x="241719" y="108328"/>
                      <a:pt x="258173" y="131607"/>
                    </a:cubicBezTo>
                    <a:cubicBezTo>
                      <a:pt x="274894" y="155262"/>
                      <a:pt x="225399" y="193115"/>
                      <a:pt x="165507" y="227753"/>
                    </a:cubicBezTo>
                    <a:cubicBezTo>
                      <a:pt x="231081" y="204955"/>
                      <a:pt x="292608" y="191668"/>
                      <a:pt x="300004" y="218484"/>
                    </a:cubicBezTo>
                    <a:cubicBezTo>
                      <a:pt x="307105" y="244148"/>
                      <a:pt x="257556" y="262123"/>
                      <a:pt x="196699" y="274446"/>
                    </a:cubicBezTo>
                    <a:cubicBezTo>
                      <a:pt x="259968" y="270347"/>
                      <a:pt x="314421" y="274392"/>
                      <a:pt x="314823" y="300270"/>
                    </a:cubicBezTo>
                    <a:cubicBezTo>
                      <a:pt x="315278" y="329068"/>
                      <a:pt x="253805" y="332524"/>
                      <a:pt x="185310" y="327488"/>
                    </a:cubicBezTo>
                    <a:cubicBezTo>
                      <a:pt x="251420" y="344472"/>
                      <a:pt x="308391" y="366948"/>
                      <a:pt x="299897" y="393067"/>
                    </a:cubicBezTo>
                    <a:cubicBezTo>
                      <a:pt x="283362" y="444046"/>
                      <a:pt x="14637" y="308495"/>
                      <a:pt x="14021" y="303726"/>
                    </a:cubicBezTo>
                    <a:lnTo>
                      <a:pt x="13217" y="303565"/>
                    </a:lnTo>
                    <a:lnTo>
                      <a:pt x="13217" y="303565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 rot="10800000" flipH="1">
                <a:off x="344071" y="355193"/>
                <a:ext cx="81348" cy="57380"/>
              </a:xfrm>
              <a:custGeom>
                <a:avLst/>
                <a:gdLst/>
                <a:ahLst/>
                <a:cxnLst/>
                <a:rect l="l" t="t" r="r" b="b"/>
                <a:pathLst>
                  <a:path w="162696" h="114759" extrusionOk="0">
                    <a:moveTo>
                      <a:pt x="153772" y="938"/>
                    </a:moveTo>
                    <a:cubicBezTo>
                      <a:pt x="156425" y="-803"/>
                      <a:pt x="160016" y="-53"/>
                      <a:pt x="161758" y="2626"/>
                    </a:cubicBezTo>
                    <a:cubicBezTo>
                      <a:pt x="163500" y="5278"/>
                      <a:pt x="162749" y="8868"/>
                      <a:pt x="160070" y="10609"/>
                    </a:cubicBezTo>
                    <a:cubicBezTo>
                      <a:pt x="160070" y="10609"/>
                      <a:pt x="144366" y="21834"/>
                      <a:pt x="122794" y="36943"/>
                    </a:cubicBezTo>
                    <a:cubicBezTo>
                      <a:pt x="111432" y="44899"/>
                      <a:pt x="98516" y="54034"/>
                      <a:pt x="85331" y="63008"/>
                    </a:cubicBezTo>
                    <a:cubicBezTo>
                      <a:pt x="75095" y="69920"/>
                      <a:pt x="64697" y="76724"/>
                      <a:pt x="54916" y="83154"/>
                    </a:cubicBezTo>
                    <a:cubicBezTo>
                      <a:pt x="35354" y="95985"/>
                      <a:pt x="18230" y="106996"/>
                      <a:pt x="9816" y="113398"/>
                    </a:cubicBezTo>
                    <a:cubicBezTo>
                      <a:pt x="7244" y="115515"/>
                      <a:pt x="3438" y="115113"/>
                      <a:pt x="1348" y="112541"/>
                    </a:cubicBezTo>
                    <a:cubicBezTo>
                      <a:pt x="-742" y="109943"/>
                      <a:pt x="-367" y="106165"/>
                      <a:pt x="2232" y="104076"/>
                    </a:cubicBezTo>
                    <a:cubicBezTo>
                      <a:pt x="9093" y="98102"/>
                      <a:pt x="21848" y="88190"/>
                      <a:pt x="37257" y="76858"/>
                    </a:cubicBezTo>
                    <a:cubicBezTo>
                      <a:pt x="44706" y="71393"/>
                      <a:pt x="52746" y="65553"/>
                      <a:pt x="61106" y="59794"/>
                    </a:cubicBezTo>
                    <a:cubicBezTo>
                      <a:pt x="73165" y="51489"/>
                      <a:pt x="85814" y="43211"/>
                      <a:pt x="97739" y="35576"/>
                    </a:cubicBezTo>
                    <a:cubicBezTo>
                      <a:pt x="128127" y="16154"/>
                      <a:pt x="153772" y="938"/>
                      <a:pt x="153772" y="938"/>
                    </a:cubicBezTo>
                    <a:lnTo>
                      <a:pt x="153772" y="93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 rot="10800000" flipH="1">
                <a:off x="401928" y="396544"/>
                <a:ext cx="85905" cy="71755"/>
              </a:xfrm>
              <a:custGeom>
                <a:avLst/>
                <a:gdLst/>
                <a:ahLst/>
                <a:cxnLst/>
                <a:rect l="l" t="t" r="r" b="b"/>
                <a:pathLst>
                  <a:path w="171810" h="143510" extrusionOk="0">
                    <a:moveTo>
                      <a:pt x="1425" y="138779"/>
                    </a:moveTo>
                    <a:cubicBezTo>
                      <a:pt x="-10125" y="123643"/>
                      <a:pt x="51804" y="41856"/>
                      <a:pt x="70107" y="20907"/>
                    </a:cubicBezTo>
                    <a:cubicBezTo>
                      <a:pt x="78628" y="11130"/>
                      <a:pt x="92402" y="-1354"/>
                      <a:pt x="106685" y="119"/>
                    </a:cubicBezTo>
                    <a:cubicBezTo>
                      <a:pt x="120245" y="1539"/>
                      <a:pt x="124934" y="30096"/>
                      <a:pt x="122576" y="40115"/>
                    </a:cubicBezTo>
                    <a:cubicBezTo>
                      <a:pt x="122201" y="41722"/>
                      <a:pt x="115984" y="56189"/>
                      <a:pt x="116332" y="56483"/>
                    </a:cubicBezTo>
                    <a:cubicBezTo>
                      <a:pt x="118047" y="57957"/>
                      <a:pt x="128123" y="55706"/>
                      <a:pt x="130508" y="55813"/>
                    </a:cubicBezTo>
                    <a:cubicBezTo>
                      <a:pt x="144228" y="56537"/>
                      <a:pt x="161700" y="59135"/>
                      <a:pt x="169338" y="72048"/>
                    </a:cubicBezTo>
                    <a:cubicBezTo>
                      <a:pt x="180110" y="90318"/>
                      <a:pt x="153018" y="105909"/>
                      <a:pt x="139432" y="111642"/>
                    </a:cubicBezTo>
                    <a:cubicBezTo>
                      <a:pt x="97092" y="129537"/>
                      <a:pt x="13001" y="153888"/>
                      <a:pt x="1425" y="138779"/>
                    </a:cubicBezTo>
                    <a:lnTo>
                      <a:pt x="1425" y="138779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 rot="10800000" flipH="1">
                <a:off x="459096" y="422543"/>
                <a:ext cx="82351" cy="96467"/>
              </a:xfrm>
              <a:custGeom>
                <a:avLst/>
                <a:gdLst/>
                <a:ahLst/>
                <a:cxnLst/>
                <a:rect l="l" t="t" r="r" b="b"/>
                <a:pathLst>
                  <a:path w="164702" h="192934" extrusionOk="0">
                    <a:moveTo>
                      <a:pt x="72823" y="187720"/>
                    </a:moveTo>
                    <a:lnTo>
                      <a:pt x="72931" y="187720"/>
                    </a:lnTo>
                    <a:cubicBezTo>
                      <a:pt x="72823" y="187774"/>
                      <a:pt x="72743" y="187747"/>
                      <a:pt x="72636" y="187747"/>
                    </a:cubicBezTo>
                    <a:cubicBezTo>
                      <a:pt x="72689" y="187747"/>
                      <a:pt x="72770" y="187747"/>
                      <a:pt x="72823" y="187720"/>
                    </a:cubicBezTo>
                    <a:close/>
                    <a:moveTo>
                      <a:pt x="72314" y="187801"/>
                    </a:moveTo>
                    <a:cubicBezTo>
                      <a:pt x="72395" y="187854"/>
                      <a:pt x="72529" y="187774"/>
                      <a:pt x="72636" y="187747"/>
                    </a:cubicBezTo>
                    <a:cubicBezTo>
                      <a:pt x="72609" y="187747"/>
                      <a:pt x="72582" y="187774"/>
                      <a:pt x="72555" y="187774"/>
                    </a:cubicBezTo>
                    <a:lnTo>
                      <a:pt x="72314" y="187801"/>
                    </a:lnTo>
                    <a:close/>
                    <a:moveTo>
                      <a:pt x="159326" y="180836"/>
                    </a:moveTo>
                    <a:cubicBezTo>
                      <a:pt x="149464" y="179041"/>
                      <a:pt x="139656" y="177460"/>
                      <a:pt x="129714" y="176389"/>
                    </a:cubicBezTo>
                    <a:cubicBezTo>
                      <a:pt x="125775" y="175960"/>
                      <a:pt x="121809" y="175612"/>
                      <a:pt x="117870" y="175398"/>
                    </a:cubicBezTo>
                    <a:cubicBezTo>
                      <a:pt x="111948" y="175103"/>
                      <a:pt x="106025" y="175156"/>
                      <a:pt x="100103" y="175049"/>
                    </a:cubicBezTo>
                    <a:lnTo>
                      <a:pt x="81961" y="175344"/>
                    </a:lnTo>
                    <a:cubicBezTo>
                      <a:pt x="79255" y="175451"/>
                      <a:pt x="72609" y="175371"/>
                      <a:pt x="70894" y="175692"/>
                    </a:cubicBezTo>
                    <a:cubicBezTo>
                      <a:pt x="67035" y="176389"/>
                      <a:pt x="65776" y="178934"/>
                      <a:pt x="65561" y="179925"/>
                    </a:cubicBezTo>
                    <a:cubicBezTo>
                      <a:pt x="65186" y="181425"/>
                      <a:pt x="64999" y="183086"/>
                      <a:pt x="66124" y="184720"/>
                    </a:cubicBezTo>
                    <a:cubicBezTo>
                      <a:pt x="66472" y="185202"/>
                      <a:pt x="67250" y="186863"/>
                      <a:pt x="69983" y="187533"/>
                    </a:cubicBezTo>
                    <a:cubicBezTo>
                      <a:pt x="70760" y="187801"/>
                      <a:pt x="71564" y="187881"/>
                      <a:pt x="72314" y="187801"/>
                    </a:cubicBezTo>
                    <a:cubicBezTo>
                      <a:pt x="72234" y="187747"/>
                      <a:pt x="72180" y="187613"/>
                      <a:pt x="72180" y="187426"/>
                    </a:cubicBezTo>
                    <a:cubicBezTo>
                      <a:pt x="72153" y="186944"/>
                      <a:pt x="72877" y="186863"/>
                      <a:pt x="73922" y="186997"/>
                    </a:cubicBezTo>
                    <a:cubicBezTo>
                      <a:pt x="73601" y="187265"/>
                      <a:pt x="73252" y="187533"/>
                      <a:pt x="72931" y="187720"/>
                    </a:cubicBezTo>
                    <a:cubicBezTo>
                      <a:pt x="73520" y="187586"/>
                      <a:pt x="74083" y="187372"/>
                      <a:pt x="74592" y="187104"/>
                    </a:cubicBezTo>
                    <a:cubicBezTo>
                      <a:pt x="76897" y="187479"/>
                      <a:pt x="80193" y="188470"/>
                      <a:pt x="81613" y="188604"/>
                    </a:cubicBezTo>
                    <a:lnTo>
                      <a:pt x="99326" y="190399"/>
                    </a:lnTo>
                    <a:cubicBezTo>
                      <a:pt x="105222" y="190881"/>
                      <a:pt x="111090" y="191524"/>
                      <a:pt x="116986" y="191846"/>
                    </a:cubicBezTo>
                    <a:cubicBezTo>
                      <a:pt x="122452" y="192141"/>
                      <a:pt x="127919" y="192194"/>
                      <a:pt x="133386" y="192301"/>
                    </a:cubicBezTo>
                    <a:cubicBezTo>
                      <a:pt x="141586" y="192489"/>
                      <a:pt x="149732" y="192489"/>
                      <a:pt x="157932" y="192891"/>
                    </a:cubicBezTo>
                    <a:cubicBezTo>
                      <a:pt x="161255" y="193293"/>
                      <a:pt x="164283" y="190908"/>
                      <a:pt x="164658" y="187586"/>
                    </a:cubicBezTo>
                    <a:cubicBezTo>
                      <a:pt x="165060" y="184238"/>
                      <a:pt x="162675" y="181237"/>
                      <a:pt x="159326" y="180836"/>
                    </a:cubicBezTo>
                    <a:close/>
                    <a:moveTo>
                      <a:pt x="93511" y="161949"/>
                    </a:moveTo>
                    <a:cubicBezTo>
                      <a:pt x="100050" y="161226"/>
                      <a:pt x="106642" y="160771"/>
                      <a:pt x="113207" y="159967"/>
                    </a:cubicBezTo>
                    <a:cubicBezTo>
                      <a:pt x="117629" y="159458"/>
                      <a:pt x="122024" y="158788"/>
                      <a:pt x="126392" y="158065"/>
                    </a:cubicBezTo>
                    <a:cubicBezTo>
                      <a:pt x="137513" y="156217"/>
                      <a:pt x="148473" y="153886"/>
                      <a:pt x="159406" y="151073"/>
                    </a:cubicBezTo>
                    <a:cubicBezTo>
                      <a:pt x="162702" y="150430"/>
                      <a:pt x="164846" y="147242"/>
                      <a:pt x="164176" y="143947"/>
                    </a:cubicBezTo>
                    <a:cubicBezTo>
                      <a:pt x="163533" y="140652"/>
                      <a:pt x="160344" y="138536"/>
                      <a:pt x="157048" y="139179"/>
                    </a:cubicBezTo>
                    <a:cubicBezTo>
                      <a:pt x="147937" y="140411"/>
                      <a:pt x="138826" y="141081"/>
                      <a:pt x="129661" y="141885"/>
                    </a:cubicBezTo>
                    <a:cubicBezTo>
                      <a:pt x="123524" y="142420"/>
                      <a:pt x="117361" y="142902"/>
                      <a:pt x="111224" y="143652"/>
                    </a:cubicBezTo>
                    <a:cubicBezTo>
                      <a:pt x="104578" y="144430"/>
                      <a:pt x="97986" y="145608"/>
                      <a:pt x="91394" y="146680"/>
                    </a:cubicBezTo>
                    <a:lnTo>
                      <a:pt x="70063" y="150430"/>
                    </a:lnTo>
                    <a:cubicBezTo>
                      <a:pt x="68589" y="150698"/>
                      <a:pt x="65240" y="151957"/>
                      <a:pt x="62882" y="152520"/>
                    </a:cubicBezTo>
                    <a:cubicBezTo>
                      <a:pt x="62399" y="152252"/>
                      <a:pt x="61836" y="152091"/>
                      <a:pt x="61274" y="151984"/>
                    </a:cubicBezTo>
                    <a:cubicBezTo>
                      <a:pt x="61595" y="152145"/>
                      <a:pt x="61944" y="152386"/>
                      <a:pt x="62265" y="152654"/>
                    </a:cubicBezTo>
                    <a:cubicBezTo>
                      <a:pt x="61140" y="152868"/>
                      <a:pt x="60363" y="152841"/>
                      <a:pt x="60363" y="152359"/>
                    </a:cubicBezTo>
                    <a:cubicBezTo>
                      <a:pt x="60363" y="152145"/>
                      <a:pt x="60389" y="152011"/>
                      <a:pt x="60470" y="151904"/>
                    </a:cubicBezTo>
                    <a:cubicBezTo>
                      <a:pt x="59666" y="151904"/>
                      <a:pt x="58835" y="152038"/>
                      <a:pt x="58031" y="152386"/>
                    </a:cubicBezTo>
                    <a:cubicBezTo>
                      <a:pt x="55432" y="153323"/>
                      <a:pt x="54762" y="154984"/>
                      <a:pt x="54440" y="155520"/>
                    </a:cubicBezTo>
                    <a:cubicBezTo>
                      <a:pt x="53208" y="157690"/>
                      <a:pt x="52832" y="163396"/>
                      <a:pt x="59853" y="164146"/>
                    </a:cubicBezTo>
                    <a:cubicBezTo>
                      <a:pt x="61676" y="164334"/>
                      <a:pt x="68643" y="163637"/>
                      <a:pt x="71484" y="163503"/>
                    </a:cubicBezTo>
                    <a:lnTo>
                      <a:pt x="93511" y="161949"/>
                    </a:lnTo>
                    <a:close/>
                    <a:moveTo>
                      <a:pt x="59719" y="141992"/>
                    </a:moveTo>
                    <a:cubicBezTo>
                      <a:pt x="58326" y="142715"/>
                      <a:pt x="54494" y="143090"/>
                      <a:pt x="51948" y="143813"/>
                    </a:cubicBezTo>
                    <a:cubicBezTo>
                      <a:pt x="51091" y="146814"/>
                      <a:pt x="48009" y="148635"/>
                      <a:pt x="44954" y="147885"/>
                    </a:cubicBezTo>
                    <a:cubicBezTo>
                      <a:pt x="41685" y="147296"/>
                      <a:pt x="40666" y="145180"/>
                      <a:pt x="40104" y="144001"/>
                    </a:cubicBezTo>
                    <a:cubicBezTo>
                      <a:pt x="39273" y="142260"/>
                      <a:pt x="39461" y="140250"/>
                      <a:pt x="40800" y="138054"/>
                    </a:cubicBezTo>
                    <a:cubicBezTo>
                      <a:pt x="41336" y="137170"/>
                      <a:pt x="42810" y="135911"/>
                      <a:pt x="44981" y="134705"/>
                    </a:cubicBezTo>
                    <a:cubicBezTo>
                      <a:pt x="47285" y="133392"/>
                      <a:pt x="51091" y="131785"/>
                      <a:pt x="52806" y="130606"/>
                    </a:cubicBezTo>
                    <a:lnTo>
                      <a:pt x="71296" y="117989"/>
                    </a:lnTo>
                    <a:cubicBezTo>
                      <a:pt x="75691" y="115149"/>
                      <a:pt x="80112" y="112363"/>
                      <a:pt x="84668" y="109818"/>
                    </a:cubicBezTo>
                    <a:cubicBezTo>
                      <a:pt x="87696" y="108157"/>
                      <a:pt x="90778" y="106550"/>
                      <a:pt x="93886" y="105050"/>
                    </a:cubicBezTo>
                    <a:cubicBezTo>
                      <a:pt x="105436" y="99504"/>
                      <a:pt x="117334" y="94790"/>
                      <a:pt x="129071" y="89566"/>
                    </a:cubicBezTo>
                    <a:cubicBezTo>
                      <a:pt x="132046" y="88039"/>
                      <a:pt x="135717" y="89217"/>
                      <a:pt x="137245" y="92218"/>
                    </a:cubicBezTo>
                    <a:cubicBezTo>
                      <a:pt x="138772" y="95191"/>
                      <a:pt x="137593" y="98861"/>
                      <a:pt x="134592" y="100388"/>
                    </a:cubicBezTo>
                    <a:cubicBezTo>
                      <a:pt x="125373" y="105773"/>
                      <a:pt x="116209" y="111131"/>
                      <a:pt x="106883" y="116328"/>
                    </a:cubicBezTo>
                    <a:cubicBezTo>
                      <a:pt x="102301" y="118900"/>
                      <a:pt x="97718" y="121471"/>
                      <a:pt x="93109" y="123963"/>
                    </a:cubicBezTo>
                    <a:cubicBezTo>
                      <a:pt x="88527" y="126427"/>
                      <a:pt x="83891" y="128758"/>
                      <a:pt x="79335" y="131330"/>
                    </a:cubicBezTo>
                    <a:lnTo>
                      <a:pt x="59719" y="141992"/>
                    </a:lnTo>
                    <a:close/>
                    <a:moveTo>
                      <a:pt x="50903" y="144135"/>
                    </a:moveTo>
                    <a:cubicBezTo>
                      <a:pt x="49858" y="144563"/>
                      <a:pt x="49268" y="145099"/>
                      <a:pt x="49644" y="145849"/>
                    </a:cubicBezTo>
                    <a:cubicBezTo>
                      <a:pt x="49831" y="146251"/>
                      <a:pt x="50153" y="145206"/>
                      <a:pt x="50314" y="145046"/>
                    </a:cubicBezTo>
                    <a:cubicBezTo>
                      <a:pt x="50555" y="144751"/>
                      <a:pt x="50769" y="144456"/>
                      <a:pt x="50903" y="144135"/>
                    </a:cubicBezTo>
                    <a:close/>
                    <a:moveTo>
                      <a:pt x="69902" y="99397"/>
                    </a:moveTo>
                    <a:cubicBezTo>
                      <a:pt x="74914" y="95566"/>
                      <a:pt x="79737" y="91494"/>
                      <a:pt x="84507" y="87342"/>
                    </a:cubicBezTo>
                    <a:cubicBezTo>
                      <a:pt x="91689" y="81127"/>
                      <a:pt x="98522" y="74564"/>
                      <a:pt x="105409" y="68027"/>
                    </a:cubicBezTo>
                    <a:cubicBezTo>
                      <a:pt x="107982" y="65857"/>
                      <a:pt x="108330" y="62027"/>
                      <a:pt x="106160" y="59455"/>
                    </a:cubicBezTo>
                    <a:cubicBezTo>
                      <a:pt x="104016" y="56910"/>
                      <a:pt x="100157" y="56562"/>
                      <a:pt x="97611" y="58732"/>
                    </a:cubicBezTo>
                    <a:cubicBezTo>
                      <a:pt x="90054" y="64330"/>
                      <a:pt x="82337" y="69608"/>
                      <a:pt x="74780" y="75180"/>
                    </a:cubicBezTo>
                    <a:cubicBezTo>
                      <a:pt x="69715" y="78877"/>
                      <a:pt x="64677" y="82601"/>
                      <a:pt x="59800" y="86485"/>
                    </a:cubicBezTo>
                    <a:cubicBezTo>
                      <a:pt x="53636" y="91361"/>
                      <a:pt x="47714" y="96477"/>
                      <a:pt x="41765" y="101594"/>
                    </a:cubicBezTo>
                    <a:cubicBezTo>
                      <a:pt x="35762" y="106711"/>
                      <a:pt x="29947" y="111961"/>
                      <a:pt x="24025" y="117185"/>
                    </a:cubicBezTo>
                    <a:cubicBezTo>
                      <a:pt x="21506" y="119141"/>
                      <a:pt x="21024" y="122811"/>
                      <a:pt x="23007" y="125329"/>
                    </a:cubicBezTo>
                    <a:cubicBezTo>
                      <a:pt x="24963" y="127874"/>
                      <a:pt x="28634" y="128329"/>
                      <a:pt x="31153" y="126374"/>
                    </a:cubicBezTo>
                    <a:cubicBezTo>
                      <a:pt x="37692" y="121954"/>
                      <a:pt x="44230" y="117667"/>
                      <a:pt x="50715" y="113167"/>
                    </a:cubicBezTo>
                    <a:cubicBezTo>
                      <a:pt x="57174" y="108693"/>
                      <a:pt x="63659" y="104192"/>
                      <a:pt x="69902" y="99397"/>
                    </a:cubicBezTo>
                    <a:close/>
                    <a:moveTo>
                      <a:pt x="22203" y="103603"/>
                    </a:moveTo>
                    <a:cubicBezTo>
                      <a:pt x="21855" y="104085"/>
                      <a:pt x="21426" y="104514"/>
                      <a:pt x="21077" y="104862"/>
                    </a:cubicBezTo>
                    <a:lnTo>
                      <a:pt x="21051" y="104273"/>
                    </a:lnTo>
                    <a:lnTo>
                      <a:pt x="21051" y="104192"/>
                    </a:lnTo>
                    <a:cubicBezTo>
                      <a:pt x="21024" y="104514"/>
                      <a:pt x="20943" y="104809"/>
                      <a:pt x="20836" y="105130"/>
                    </a:cubicBezTo>
                    <a:cubicBezTo>
                      <a:pt x="20541" y="105452"/>
                      <a:pt x="20408" y="105693"/>
                      <a:pt x="20568" y="105800"/>
                    </a:cubicBezTo>
                    <a:lnTo>
                      <a:pt x="20595" y="105800"/>
                    </a:lnTo>
                    <a:lnTo>
                      <a:pt x="20488" y="106041"/>
                    </a:lnTo>
                    <a:cubicBezTo>
                      <a:pt x="19041" y="108907"/>
                      <a:pt x="15530" y="110059"/>
                      <a:pt x="12663" y="108613"/>
                    </a:cubicBezTo>
                    <a:cubicBezTo>
                      <a:pt x="11913" y="108291"/>
                      <a:pt x="7947" y="105452"/>
                      <a:pt x="10251" y="100362"/>
                    </a:cubicBezTo>
                    <a:cubicBezTo>
                      <a:pt x="10492" y="99772"/>
                      <a:pt x="11162" y="98567"/>
                      <a:pt x="12100" y="96959"/>
                    </a:cubicBezTo>
                    <a:cubicBezTo>
                      <a:pt x="16575" y="89191"/>
                      <a:pt x="28527" y="70224"/>
                      <a:pt x="29465" y="68724"/>
                    </a:cubicBezTo>
                    <a:cubicBezTo>
                      <a:pt x="33029" y="63500"/>
                      <a:pt x="36191" y="58008"/>
                      <a:pt x="39487" y="52624"/>
                    </a:cubicBezTo>
                    <a:cubicBezTo>
                      <a:pt x="42891" y="47132"/>
                      <a:pt x="46347" y="41667"/>
                      <a:pt x="49804" y="36229"/>
                    </a:cubicBezTo>
                    <a:cubicBezTo>
                      <a:pt x="54548" y="28808"/>
                      <a:pt x="59425" y="21522"/>
                      <a:pt x="64570" y="14369"/>
                    </a:cubicBezTo>
                    <a:cubicBezTo>
                      <a:pt x="66365" y="11529"/>
                      <a:pt x="70117" y="10699"/>
                      <a:pt x="72931" y="12467"/>
                    </a:cubicBezTo>
                    <a:cubicBezTo>
                      <a:pt x="75771" y="14262"/>
                      <a:pt x="76629" y="18013"/>
                      <a:pt x="74833" y="20852"/>
                    </a:cubicBezTo>
                    <a:cubicBezTo>
                      <a:pt x="68482" y="32184"/>
                      <a:pt x="63096" y="43998"/>
                      <a:pt x="56825" y="55410"/>
                    </a:cubicBezTo>
                    <a:cubicBezTo>
                      <a:pt x="55137" y="58517"/>
                      <a:pt x="53342" y="61571"/>
                      <a:pt x="51439" y="64545"/>
                    </a:cubicBezTo>
                    <a:cubicBezTo>
                      <a:pt x="48572" y="69099"/>
                      <a:pt x="45436" y="73466"/>
                      <a:pt x="42221" y="77779"/>
                    </a:cubicBezTo>
                    <a:cubicBezTo>
                      <a:pt x="41122" y="79118"/>
                      <a:pt x="27482" y="96504"/>
                      <a:pt x="22203" y="103603"/>
                    </a:cubicBezTo>
                    <a:close/>
                    <a:moveTo>
                      <a:pt x="21077" y="103951"/>
                    </a:moveTo>
                    <a:cubicBezTo>
                      <a:pt x="21533" y="101299"/>
                      <a:pt x="20220" y="99826"/>
                      <a:pt x="18934" y="98888"/>
                    </a:cubicBezTo>
                    <a:cubicBezTo>
                      <a:pt x="20461" y="100120"/>
                      <a:pt x="21265" y="102023"/>
                      <a:pt x="21077" y="103951"/>
                    </a:cubicBezTo>
                    <a:close/>
                    <a:moveTo>
                      <a:pt x="20595" y="105800"/>
                    </a:moveTo>
                    <a:cubicBezTo>
                      <a:pt x="21077" y="106094"/>
                      <a:pt x="21104" y="105452"/>
                      <a:pt x="21077" y="104862"/>
                    </a:cubicBezTo>
                    <a:lnTo>
                      <a:pt x="20836" y="105130"/>
                    </a:lnTo>
                    <a:cubicBezTo>
                      <a:pt x="20783" y="105371"/>
                      <a:pt x="20675" y="105585"/>
                      <a:pt x="20595" y="105800"/>
                    </a:cubicBezTo>
                    <a:close/>
                    <a:moveTo>
                      <a:pt x="14539" y="85521"/>
                    </a:moveTo>
                    <a:lnTo>
                      <a:pt x="21345" y="67411"/>
                    </a:lnTo>
                    <a:cubicBezTo>
                      <a:pt x="23355" y="61678"/>
                      <a:pt x="25633" y="55999"/>
                      <a:pt x="27589" y="50159"/>
                    </a:cubicBezTo>
                    <a:cubicBezTo>
                      <a:pt x="28876" y="46221"/>
                      <a:pt x="30028" y="42230"/>
                      <a:pt x="31073" y="38211"/>
                    </a:cubicBezTo>
                    <a:cubicBezTo>
                      <a:pt x="33753" y="27898"/>
                      <a:pt x="35682" y="17477"/>
                      <a:pt x="36566" y="6949"/>
                    </a:cubicBezTo>
                    <a:cubicBezTo>
                      <a:pt x="37049" y="3627"/>
                      <a:pt x="34771" y="546"/>
                      <a:pt x="31448" y="64"/>
                    </a:cubicBezTo>
                    <a:cubicBezTo>
                      <a:pt x="28125" y="-418"/>
                      <a:pt x="25043" y="1885"/>
                      <a:pt x="24561" y="5207"/>
                    </a:cubicBezTo>
                    <a:cubicBezTo>
                      <a:pt x="23730" y="9038"/>
                      <a:pt x="22632" y="12815"/>
                      <a:pt x="21533" y="16593"/>
                    </a:cubicBezTo>
                    <a:cubicBezTo>
                      <a:pt x="19309" y="24227"/>
                      <a:pt x="16522" y="31702"/>
                      <a:pt x="13896" y="39256"/>
                    </a:cubicBezTo>
                    <a:cubicBezTo>
                      <a:pt x="12556" y="43114"/>
                      <a:pt x="11270" y="46971"/>
                      <a:pt x="10090" y="50856"/>
                    </a:cubicBezTo>
                    <a:cubicBezTo>
                      <a:pt x="8858" y="54821"/>
                      <a:pt x="7786" y="58812"/>
                      <a:pt x="6687" y="62750"/>
                    </a:cubicBezTo>
                    <a:lnTo>
                      <a:pt x="1890" y="81877"/>
                    </a:lnTo>
                    <a:cubicBezTo>
                      <a:pt x="1596" y="83324"/>
                      <a:pt x="1703" y="86807"/>
                      <a:pt x="1462" y="89164"/>
                    </a:cubicBezTo>
                    <a:cubicBezTo>
                      <a:pt x="1087" y="89592"/>
                      <a:pt x="792" y="90075"/>
                      <a:pt x="551" y="90611"/>
                    </a:cubicBezTo>
                    <a:lnTo>
                      <a:pt x="819" y="90343"/>
                    </a:lnTo>
                    <a:lnTo>
                      <a:pt x="1381" y="89887"/>
                    </a:lnTo>
                    <a:cubicBezTo>
                      <a:pt x="1221" y="90986"/>
                      <a:pt x="926" y="91682"/>
                      <a:pt x="417" y="91575"/>
                    </a:cubicBezTo>
                    <a:cubicBezTo>
                      <a:pt x="336" y="91575"/>
                      <a:pt x="283" y="91548"/>
                      <a:pt x="229" y="91494"/>
                    </a:cubicBezTo>
                    <a:cubicBezTo>
                      <a:pt x="122" y="91923"/>
                      <a:pt x="68" y="92352"/>
                      <a:pt x="41" y="92807"/>
                    </a:cubicBezTo>
                    <a:cubicBezTo>
                      <a:pt x="-307" y="96263"/>
                      <a:pt x="1649" y="97629"/>
                      <a:pt x="1944" y="97951"/>
                    </a:cubicBezTo>
                    <a:cubicBezTo>
                      <a:pt x="2828" y="98888"/>
                      <a:pt x="9313" y="101460"/>
                      <a:pt x="11725" y="94923"/>
                    </a:cubicBezTo>
                    <a:cubicBezTo>
                      <a:pt x="12288" y="93423"/>
                      <a:pt x="13735" y="87744"/>
                      <a:pt x="14539" y="8552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4" name="Google Shape;594;p6"/>
              <p:cNvSpPr/>
              <p:nvPr/>
            </p:nvSpPr>
            <p:spPr>
              <a:xfrm rot="10800000" flipH="1">
                <a:off x="294726" y="751161"/>
                <a:ext cx="211302" cy="537707"/>
              </a:xfrm>
              <a:custGeom>
                <a:avLst/>
                <a:gdLst/>
                <a:ahLst/>
                <a:cxnLst/>
                <a:rect l="l" t="t" r="r" b="b"/>
                <a:pathLst>
                  <a:path w="422605" h="1075414" extrusionOk="0">
                    <a:moveTo>
                      <a:pt x="7022" y="15357"/>
                    </a:moveTo>
                    <a:cubicBezTo>
                      <a:pt x="6513" y="14017"/>
                      <a:pt x="510" y="1346"/>
                      <a:pt x="1743" y="141"/>
                    </a:cubicBezTo>
                    <a:cubicBezTo>
                      <a:pt x="2574" y="-663"/>
                      <a:pt x="9863" y="2230"/>
                      <a:pt x="10827" y="2498"/>
                    </a:cubicBezTo>
                    <a:cubicBezTo>
                      <a:pt x="20260" y="5016"/>
                      <a:pt x="29800" y="7240"/>
                      <a:pt x="39206" y="9811"/>
                    </a:cubicBezTo>
                    <a:cubicBezTo>
                      <a:pt x="84038" y="22000"/>
                      <a:pt x="126351" y="43431"/>
                      <a:pt x="158133" y="76730"/>
                    </a:cubicBezTo>
                    <a:cubicBezTo>
                      <a:pt x="175820" y="95268"/>
                      <a:pt x="189111" y="116726"/>
                      <a:pt x="196480" y="140836"/>
                    </a:cubicBezTo>
                    <a:cubicBezTo>
                      <a:pt x="198544" y="147614"/>
                      <a:pt x="196963" y="160821"/>
                      <a:pt x="199080" y="166018"/>
                    </a:cubicBezTo>
                    <a:lnTo>
                      <a:pt x="203984" y="174108"/>
                    </a:lnTo>
                    <a:cubicBezTo>
                      <a:pt x="131845" y="165991"/>
                      <a:pt x="64262" y="123396"/>
                      <a:pt x="29157" y="62586"/>
                    </a:cubicBezTo>
                    <a:cubicBezTo>
                      <a:pt x="20421" y="47450"/>
                      <a:pt x="13078" y="31644"/>
                      <a:pt x="7022" y="15357"/>
                    </a:cubicBezTo>
                    <a:close/>
                    <a:moveTo>
                      <a:pt x="404054" y="114502"/>
                    </a:moveTo>
                    <a:cubicBezTo>
                      <a:pt x="384358" y="118280"/>
                      <a:pt x="365198" y="123182"/>
                      <a:pt x="346734" y="129290"/>
                    </a:cubicBezTo>
                    <a:cubicBezTo>
                      <a:pt x="272639" y="153882"/>
                      <a:pt x="218776" y="207219"/>
                      <a:pt x="205860" y="267146"/>
                    </a:cubicBezTo>
                    <a:lnTo>
                      <a:pt x="215694" y="263663"/>
                    </a:lnTo>
                    <a:cubicBezTo>
                      <a:pt x="222018" y="262297"/>
                      <a:pt x="237668" y="264681"/>
                      <a:pt x="245841" y="263503"/>
                    </a:cubicBezTo>
                    <a:cubicBezTo>
                      <a:pt x="274944" y="259243"/>
                      <a:pt x="301152" y="249813"/>
                      <a:pt x="324037" y="236446"/>
                    </a:cubicBezTo>
                    <a:cubicBezTo>
                      <a:pt x="365224" y="212443"/>
                      <a:pt x="392665" y="178635"/>
                      <a:pt x="409253" y="141988"/>
                    </a:cubicBezTo>
                    <a:cubicBezTo>
                      <a:pt x="412736" y="134273"/>
                      <a:pt x="415818" y="126450"/>
                      <a:pt x="419248" y="118735"/>
                    </a:cubicBezTo>
                    <a:cubicBezTo>
                      <a:pt x="419596" y="117931"/>
                      <a:pt x="423375" y="112065"/>
                      <a:pt x="422464" y="111315"/>
                    </a:cubicBezTo>
                    <a:cubicBezTo>
                      <a:pt x="421097" y="110163"/>
                      <a:pt x="405689" y="114181"/>
                      <a:pt x="404054" y="114502"/>
                    </a:cubicBezTo>
                    <a:close/>
                    <a:moveTo>
                      <a:pt x="389530" y="313893"/>
                    </a:moveTo>
                    <a:cubicBezTo>
                      <a:pt x="382937" y="315795"/>
                      <a:pt x="376104" y="316947"/>
                      <a:pt x="369378" y="318313"/>
                    </a:cubicBezTo>
                    <a:cubicBezTo>
                      <a:pt x="349494" y="322304"/>
                      <a:pt x="331138" y="328412"/>
                      <a:pt x="314899" y="340521"/>
                    </a:cubicBezTo>
                    <a:cubicBezTo>
                      <a:pt x="266583" y="376525"/>
                      <a:pt x="235230" y="435059"/>
                      <a:pt x="229147" y="493432"/>
                    </a:cubicBezTo>
                    <a:lnTo>
                      <a:pt x="225288" y="504924"/>
                    </a:lnTo>
                    <a:cubicBezTo>
                      <a:pt x="225904" y="509211"/>
                      <a:pt x="241634" y="507737"/>
                      <a:pt x="243590" y="507389"/>
                    </a:cubicBezTo>
                    <a:cubicBezTo>
                      <a:pt x="262054" y="504067"/>
                      <a:pt x="278883" y="492575"/>
                      <a:pt x="291853" y="479823"/>
                    </a:cubicBezTo>
                    <a:cubicBezTo>
                      <a:pt x="325323" y="446846"/>
                      <a:pt x="344161" y="398278"/>
                      <a:pt x="369056" y="359086"/>
                    </a:cubicBezTo>
                    <a:cubicBezTo>
                      <a:pt x="376694" y="347057"/>
                      <a:pt x="383500" y="334761"/>
                      <a:pt x="390334" y="322331"/>
                    </a:cubicBezTo>
                    <a:cubicBezTo>
                      <a:pt x="391700" y="319840"/>
                      <a:pt x="397730" y="313330"/>
                      <a:pt x="397890" y="310651"/>
                    </a:cubicBezTo>
                    <a:cubicBezTo>
                      <a:pt x="398051" y="307758"/>
                      <a:pt x="392424" y="313062"/>
                      <a:pt x="389530" y="313893"/>
                    </a:cubicBezTo>
                    <a:close/>
                    <a:moveTo>
                      <a:pt x="364367" y="881416"/>
                    </a:moveTo>
                    <a:cubicBezTo>
                      <a:pt x="357775" y="883291"/>
                      <a:pt x="350968" y="884470"/>
                      <a:pt x="344215" y="885810"/>
                    </a:cubicBezTo>
                    <a:cubicBezTo>
                      <a:pt x="324331" y="889801"/>
                      <a:pt x="305975" y="895909"/>
                      <a:pt x="289736" y="908044"/>
                    </a:cubicBezTo>
                    <a:cubicBezTo>
                      <a:pt x="241420" y="944049"/>
                      <a:pt x="210067" y="1002582"/>
                      <a:pt x="204011" y="1060929"/>
                    </a:cubicBezTo>
                    <a:lnTo>
                      <a:pt x="200152" y="1072448"/>
                    </a:lnTo>
                    <a:cubicBezTo>
                      <a:pt x="200741" y="1076708"/>
                      <a:pt x="216471" y="1075234"/>
                      <a:pt x="218428" y="1074886"/>
                    </a:cubicBezTo>
                    <a:cubicBezTo>
                      <a:pt x="236891" y="1071591"/>
                      <a:pt x="253747" y="1060098"/>
                      <a:pt x="266690" y="1047320"/>
                    </a:cubicBezTo>
                    <a:cubicBezTo>
                      <a:pt x="300160" y="1014343"/>
                      <a:pt x="319025" y="965801"/>
                      <a:pt x="343893" y="926582"/>
                    </a:cubicBezTo>
                    <a:cubicBezTo>
                      <a:pt x="351531" y="914581"/>
                      <a:pt x="358337" y="902285"/>
                      <a:pt x="365171" y="889828"/>
                    </a:cubicBezTo>
                    <a:cubicBezTo>
                      <a:pt x="366537" y="887363"/>
                      <a:pt x="372567" y="880854"/>
                      <a:pt x="372728" y="878175"/>
                    </a:cubicBezTo>
                    <a:cubicBezTo>
                      <a:pt x="372915" y="875255"/>
                      <a:pt x="367261" y="880586"/>
                      <a:pt x="364367" y="881416"/>
                    </a:cubicBezTo>
                    <a:close/>
                    <a:moveTo>
                      <a:pt x="63994" y="440899"/>
                    </a:moveTo>
                    <a:cubicBezTo>
                      <a:pt x="48987" y="435166"/>
                      <a:pt x="33846" y="429594"/>
                      <a:pt x="19108" y="423245"/>
                    </a:cubicBezTo>
                    <a:cubicBezTo>
                      <a:pt x="18224" y="422870"/>
                      <a:pt x="7129" y="416762"/>
                      <a:pt x="6459" y="417351"/>
                    </a:cubicBezTo>
                    <a:cubicBezTo>
                      <a:pt x="6325" y="417459"/>
                      <a:pt x="17071" y="435193"/>
                      <a:pt x="17554" y="436104"/>
                    </a:cubicBezTo>
                    <a:cubicBezTo>
                      <a:pt x="29291" y="458687"/>
                      <a:pt x="38965" y="482502"/>
                      <a:pt x="51828" y="504496"/>
                    </a:cubicBezTo>
                    <a:cubicBezTo>
                      <a:pt x="63913" y="525204"/>
                      <a:pt x="78277" y="545054"/>
                      <a:pt x="98241" y="559306"/>
                    </a:cubicBezTo>
                    <a:cubicBezTo>
                      <a:pt x="126807" y="579692"/>
                      <a:pt x="162528" y="582103"/>
                      <a:pt x="192193" y="599597"/>
                    </a:cubicBezTo>
                    <a:lnTo>
                      <a:pt x="193211" y="591319"/>
                    </a:lnTo>
                    <a:cubicBezTo>
                      <a:pt x="198544" y="579291"/>
                      <a:pt x="188977" y="555850"/>
                      <a:pt x="184984" y="544947"/>
                    </a:cubicBezTo>
                    <a:cubicBezTo>
                      <a:pt x="164404" y="488878"/>
                      <a:pt x="118339" y="461607"/>
                      <a:pt x="63994" y="440899"/>
                    </a:cubicBezTo>
                    <a:close/>
                    <a:moveTo>
                      <a:pt x="57535" y="810800"/>
                    </a:moveTo>
                    <a:cubicBezTo>
                      <a:pt x="42529" y="805068"/>
                      <a:pt x="27415" y="799496"/>
                      <a:pt x="12650" y="793147"/>
                    </a:cubicBezTo>
                    <a:cubicBezTo>
                      <a:pt x="11765" y="792772"/>
                      <a:pt x="698" y="786690"/>
                      <a:pt x="1" y="787253"/>
                    </a:cubicBezTo>
                    <a:cubicBezTo>
                      <a:pt x="-133" y="787360"/>
                      <a:pt x="10640" y="805094"/>
                      <a:pt x="11095" y="806005"/>
                    </a:cubicBezTo>
                    <a:cubicBezTo>
                      <a:pt x="22833" y="828588"/>
                      <a:pt x="32533" y="852404"/>
                      <a:pt x="45369" y="874397"/>
                    </a:cubicBezTo>
                    <a:cubicBezTo>
                      <a:pt x="57455" y="895105"/>
                      <a:pt x="71819" y="914956"/>
                      <a:pt x="91783" y="929208"/>
                    </a:cubicBezTo>
                    <a:cubicBezTo>
                      <a:pt x="120349" y="949594"/>
                      <a:pt x="156070" y="952005"/>
                      <a:pt x="185735" y="969498"/>
                    </a:cubicBezTo>
                    <a:lnTo>
                      <a:pt x="186753" y="961220"/>
                    </a:lnTo>
                    <a:cubicBezTo>
                      <a:pt x="192086" y="949192"/>
                      <a:pt x="182519" y="925752"/>
                      <a:pt x="178526" y="914849"/>
                    </a:cubicBezTo>
                    <a:cubicBezTo>
                      <a:pt x="157946" y="858779"/>
                      <a:pt x="111908" y="831508"/>
                      <a:pt x="57535" y="81080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5" name="Google Shape;595;p6"/>
              <p:cNvSpPr/>
              <p:nvPr/>
            </p:nvSpPr>
            <p:spPr>
              <a:xfrm rot="10800000" flipH="1">
                <a:off x="284414" y="1322156"/>
                <a:ext cx="243694" cy="95835"/>
              </a:xfrm>
              <a:custGeom>
                <a:avLst/>
                <a:gdLst/>
                <a:ahLst/>
                <a:cxnLst/>
                <a:rect l="l" t="t" r="r" b="b"/>
                <a:pathLst>
                  <a:path w="487387" h="191671" extrusionOk="0">
                    <a:moveTo>
                      <a:pt x="360660" y="60818"/>
                    </a:moveTo>
                    <a:cubicBezTo>
                      <a:pt x="380571" y="53934"/>
                      <a:pt x="400508" y="49005"/>
                      <a:pt x="418784" y="46245"/>
                    </a:cubicBezTo>
                    <a:cubicBezTo>
                      <a:pt x="427627" y="44879"/>
                      <a:pt x="436712" y="44450"/>
                      <a:pt x="445689" y="44477"/>
                    </a:cubicBezTo>
                    <a:cubicBezTo>
                      <a:pt x="452817" y="44504"/>
                      <a:pt x="460026" y="45013"/>
                      <a:pt x="466939" y="46808"/>
                    </a:cubicBezTo>
                    <a:cubicBezTo>
                      <a:pt x="516756" y="59747"/>
                      <a:pt x="462223" y="104726"/>
                      <a:pt x="443599" y="119352"/>
                    </a:cubicBezTo>
                    <a:cubicBezTo>
                      <a:pt x="431004" y="129237"/>
                      <a:pt x="402491" y="140516"/>
                      <a:pt x="386842" y="148579"/>
                    </a:cubicBezTo>
                    <a:cubicBezTo>
                      <a:pt x="337615" y="173895"/>
                      <a:pt x="282224" y="194817"/>
                      <a:pt x="227075" y="191281"/>
                    </a:cubicBezTo>
                    <a:cubicBezTo>
                      <a:pt x="163270" y="187209"/>
                      <a:pt x="12936" y="139498"/>
                      <a:pt x="4066" y="124148"/>
                    </a:cubicBezTo>
                    <a:cubicBezTo>
                      <a:pt x="-6519" y="105797"/>
                      <a:pt x="4683" y="89590"/>
                      <a:pt x="24727" y="86777"/>
                    </a:cubicBezTo>
                    <a:cubicBezTo>
                      <a:pt x="30408" y="85973"/>
                      <a:pt x="36196" y="85920"/>
                      <a:pt x="41931" y="86161"/>
                    </a:cubicBezTo>
                    <a:cubicBezTo>
                      <a:pt x="48791" y="86429"/>
                      <a:pt x="55651" y="87072"/>
                      <a:pt x="62485" y="88036"/>
                    </a:cubicBezTo>
                    <a:cubicBezTo>
                      <a:pt x="56482" y="84312"/>
                      <a:pt x="50721" y="80214"/>
                      <a:pt x="45254" y="75579"/>
                    </a:cubicBezTo>
                    <a:cubicBezTo>
                      <a:pt x="31132" y="63712"/>
                      <a:pt x="717" y="27198"/>
                      <a:pt x="19957" y="8339"/>
                    </a:cubicBezTo>
                    <a:cubicBezTo>
                      <a:pt x="33597" y="-5055"/>
                      <a:pt x="62029" y="731"/>
                      <a:pt x="78322" y="4856"/>
                    </a:cubicBezTo>
                    <a:cubicBezTo>
                      <a:pt x="106888" y="12116"/>
                      <a:pt x="134945" y="26395"/>
                      <a:pt x="160001" y="44504"/>
                    </a:cubicBezTo>
                    <a:cubicBezTo>
                      <a:pt x="166003" y="30949"/>
                      <a:pt x="175919" y="25189"/>
                      <a:pt x="187549" y="23100"/>
                    </a:cubicBezTo>
                    <a:cubicBezTo>
                      <a:pt x="195534" y="2847"/>
                      <a:pt x="230344" y="-7975"/>
                      <a:pt x="241251" y="15840"/>
                    </a:cubicBezTo>
                    <a:cubicBezTo>
                      <a:pt x="242403" y="18385"/>
                      <a:pt x="243395" y="21064"/>
                      <a:pt x="244225" y="23796"/>
                    </a:cubicBezTo>
                    <a:cubicBezTo>
                      <a:pt x="256552" y="23019"/>
                      <a:pt x="269603" y="21117"/>
                      <a:pt x="279678" y="29261"/>
                    </a:cubicBezTo>
                    <a:cubicBezTo>
                      <a:pt x="280214" y="29690"/>
                      <a:pt x="280724" y="30145"/>
                      <a:pt x="281206" y="30601"/>
                    </a:cubicBezTo>
                    <a:cubicBezTo>
                      <a:pt x="283671" y="28029"/>
                      <a:pt x="286297" y="25564"/>
                      <a:pt x="289058" y="23234"/>
                    </a:cubicBezTo>
                    <a:cubicBezTo>
                      <a:pt x="307682" y="7669"/>
                      <a:pt x="345279" y="-3877"/>
                      <a:pt x="367172" y="12920"/>
                    </a:cubicBezTo>
                    <a:cubicBezTo>
                      <a:pt x="380249" y="22966"/>
                      <a:pt x="369772" y="43111"/>
                      <a:pt x="364117" y="54416"/>
                    </a:cubicBezTo>
                    <a:cubicBezTo>
                      <a:pt x="363019" y="56586"/>
                      <a:pt x="361866" y="58729"/>
                      <a:pt x="360660" y="60818"/>
                    </a:cubicBezTo>
                    <a:lnTo>
                      <a:pt x="360660" y="60818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 rot="10800000" flipH="1">
                <a:off x="321203" y="1328593"/>
                <a:ext cx="142252" cy="81040"/>
              </a:xfrm>
              <a:custGeom>
                <a:avLst/>
                <a:gdLst/>
                <a:ahLst/>
                <a:cxnLst/>
                <a:rect l="l" t="t" r="r" b="b"/>
                <a:pathLst>
                  <a:path w="284504" h="162080" extrusionOk="0">
                    <a:moveTo>
                      <a:pt x="278158" y="53639"/>
                    </a:moveTo>
                    <a:cubicBezTo>
                      <a:pt x="277515" y="53719"/>
                      <a:pt x="275907" y="54094"/>
                      <a:pt x="275800" y="54121"/>
                    </a:cubicBezTo>
                    <a:lnTo>
                      <a:pt x="271271" y="55729"/>
                    </a:lnTo>
                    <a:lnTo>
                      <a:pt x="261061" y="59586"/>
                    </a:lnTo>
                    <a:cubicBezTo>
                      <a:pt x="255139" y="61890"/>
                      <a:pt x="249297" y="64381"/>
                      <a:pt x="243536" y="66980"/>
                    </a:cubicBezTo>
                    <a:cubicBezTo>
                      <a:pt x="237801" y="69579"/>
                      <a:pt x="232120" y="72284"/>
                      <a:pt x="226466" y="75017"/>
                    </a:cubicBezTo>
                    <a:cubicBezTo>
                      <a:pt x="220383" y="77990"/>
                      <a:pt x="214112" y="80991"/>
                      <a:pt x="208002" y="84312"/>
                    </a:cubicBezTo>
                    <a:cubicBezTo>
                      <a:pt x="205644" y="85598"/>
                      <a:pt x="203500" y="87152"/>
                      <a:pt x="201196" y="88491"/>
                    </a:cubicBezTo>
                    <a:cubicBezTo>
                      <a:pt x="204653" y="81794"/>
                      <a:pt x="207761" y="74829"/>
                      <a:pt x="209985" y="67462"/>
                    </a:cubicBezTo>
                    <a:cubicBezTo>
                      <a:pt x="211325" y="63069"/>
                      <a:pt x="212344" y="58568"/>
                      <a:pt x="213067" y="54068"/>
                    </a:cubicBezTo>
                    <a:cubicBezTo>
                      <a:pt x="213817" y="49514"/>
                      <a:pt x="214139" y="44933"/>
                      <a:pt x="214434" y="40432"/>
                    </a:cubicBezTo>
                    <a:cubicBezTo>
                      <a:pt x="214568" y="37726"/>
                      <a:pt x="214675" y="35021"/>
                      <a:pt x="214595" y="32262"/>
                    </a:cubicBezTo>
                    <a:cubicBezTo>
                      <a:pt x="214514" y="29422"/>
                      <a:pt x="214327" y="26609"/>
                      <a:pt x="213898" y="23823"/>
                    </a:cubicBezTo>
                    <a:cubicBezTo>
                      <a:pt x="213844" y="23609"/>
                      <a:pt x="212960" y="22082"/>
                      <a:pt x="212424" y="20742"/>
                    </a:cubicBezTo>
                    <a:cubicBezTo>
                      <a:pt x="212102" y="21224"/>
                      <a:pt x="211727" y="21680"/>
                      <a:pt x="211432" y="22055"/>
                    </a:cubicBezTo>
                    <a:cubicBezTo>
                      <a:pt x="211834" y="21492"/>
                      <a:pt x="212102" y="20903"/>
                      <a:pt x="212263" y="20260"/>
                    </a:cubicBezTo>
                    <a:lnTo>
                      <a:pt x="212424" y="20742"/>
                    </a:lnTo>
                    <a:cubicBezTo>
                      <a:pt x="213255" y="19537"/>
                      <a:pt x="213817" y="18304"/>
                      <a:pt x="212451" y="18626"/>
                    </a:cubicBezTo>
                    <a:lnTo>
                      <a:pt x="212424" y="18626"/>
                    </a:lnTo>
                    <a:cubicBezTo>
                      <a:pt x="212370" y="17367"/>
                      <a:pt x="211754" y="16215"/>
                      <a:pt x="210870" y="15224"/>
                    </a:cubicBezTo>
                    <a:cubicBezTo>
                      <a:pt x="210736" y="14768"/>
                      <a:pt x="210923" y="14125"/>
                      <a:pt x="210709" y="13750"/>
                    </a:cubicBezTo>
                    <a:cubicBezTo>
                      <a:pt x="209825" y="12357"/>
                      <a:pt x="208592" y="10857"/>
                      <a:pt x="206100" y="10616"/>
                    </a:cubicBezTo>
                    <a:cubicBezTo>
                      <a:pt x="203072" y="10187"/>
                      <a:pt x="200231" y="12250"/>
                      <a:pt x="199695" y="15251"/>
                    </a:cubicBezTo>
                    <a:lnTo>
                      <a:pt x="195327" y="18251"/>
                    </a:lnTo>
                    <a:cubicBezTo>
                      <a:pt x="192406" y="19939"/>
                      <a:pt x="189271" y="21278"/>
                      <a:pt x="186028" y="22484"/>
                    </a:cubicBezTo>
                    <a:cubicBezTo>
                      <a:pt x="181017" y="24386"/>
                      <a:pt x="175792" y="25779"/>
                      <a:pt x="170647" y="27038"/>
                    </a:cubicBezTo>
                    <a:cubicBezTo>
                      <a:pt x="162393" y="29208"/>
                      <a:pt x="153925" y="30627"/>
                      <a:pt x="145457" y="31833"/>
                    </a:cubicBezTo>
                    <a:cubicBezTo>
                      <a:pt x="137043" y="33038"/>
                      <a:pt x="128601" y="34003"/>
                      <a:pt x="120107" y="33949"/>
                    </a:cubicBezTo>
                    <a:cubicBezTo>
                      <a:pt x="115658" y="34003"/>
                      <a:pt x="111183" y="33949"/>
                      <a:pt x="106788" y="33360"/>
                    </a:cubicBezTo>
                    <a:cubicBezTo>
                      <a:pt x="102661" y="32797"/>
                      <a:pt x="98615" y="31913"/>
                      <a:pt x="94837" y="30118"/>
                    </a:cubicBezTo>
                    <a:cubicBezTo>
                      <a:pt x="91942" y="28565"/>
                      <a:pt x="88352" y="29663"/>
                      <a:pt x="86797" y="32529"/>
                    </a:cubicBezTo>
                    <a:cubicBezTo>
                      <a:pt x="86101" y="33788"/>
                      <a:pt x="86127" y="35182"/>
                      <a:pt x="86395" y="36494"/>
                    </a:cubicBezTo>
                    <a:cubicBezTo>
                      <a:pt x="86342" y="36601"/>
                      <a:pt x="86208" y="36601"/>
                      <a:pt x="86181" y="36708"/>
                    </a:cubicBezTo>
                    <a:cubicBezTo>
                      <a:pt x="85565" y="38343"/>
                      <a:pt x="85779" y="40111"/>
                      <a:pt x="86610" y="41530"/>
                    </a:cubicBezTo>
                    <a:lnTo>
                      <a:pt x="86690" y="41504"/>
                    </a:lnTo>
                    <a:cubicBezTo>
                      <a:pt x="87038" y="41423"/>
                      <a:pt x="87119" y="41772"/>
                      <a:pt x="87065" y="42227"/>
                    </a:cubicBezTo>
                    <a:cubicBezTo>
                      <a:pt x="87440" y="42682"/>
                      <a:pt x="87896" y="43084"/>
                      <a:pt x="88405" y="43433"/>
                    </a:cubicBezTo>
                    <a:lnTo>
                      <a:pt x="87816" y="43111"/>
                    </a:lnTo>
                    <a:cubicBezTo>
                      <a:pt x="87494" y="42897"/>
                      <a:pt x="87521" y="42924"/>
                      <a:pt x="87172" y="42709"/>
                    </a:cubicBezTo>
                    <a:lnTo>
                      <a:pt x="87012" y="42602"/>
                    </a:lnTo>
                    <a:cubicBezTo>
                      <a:pt x="86931" y="43165"/>
                      <a:pt x="86744" y="43781"/>
                      <a:pt x="86770" y="43968"/>
                    </a:cubicBezTo>
                    <a:lnTo>
                      <a:pt x="88593" y="58408"/>
                    </a:lnTo>
                    <a:cubicBezTo>
                      <a:pt x="89343" y="62292"/>
                      <a:pt x="90201" y="66203"/>
                      <a:pt x="91487" y="69980"/>
                    </a:cubicBezTo>
                    <a:cubicBezTo>
                      <a:pt x="92773" y="73758"/>
                      <a:pt x="94381" y="77428"/>
                      <a:pt x="96310" y="80937"/>
                    </a:cubicBezTo>
                    <a:cubicBezTo>
                      <a:pt x="99419" y="86643"/>
                      <a:pt x="103385" y="91787"/>
                      <a:pt x="107699" y="96635"/>
                    </a:cubicBezTo>
                    <a:cubicBezTo>
                      <a:pt x="103840" y="94921"/>
                      <a:pt x="100035" y="93126"/>
                      <a:pt x="96069" y="91626"/>
                    </a:cubicBezTo>
                    <a:cubicBezTo>
                      <a:pt x="86985" y="88170"/>
                      <a:pt x="77659" y="85250"/>
                      <a:pt x="68468" y="82116"/>
                    </a:cubicBezTo>
                    <a:cubicBezTo>
                      <a:pt x="56168" y="78285"/>
                      <a:pt x="44189" y="74508"/>
                      <a:pt x="31809" y="72365"/>
                    </a:cubicBezTo>
                    <a:cubicBezTo>
                      <a:pt x="23368" y="70918"/>
                      <a:pt x="14819" y="70168"/>
                      <a:pt x="5922" y="70516"/>
                    </a:cubicBezTo>
                    <a:cubicBezTo>
                      <a:pt x="2653" y="70516"/>
                      <a:pt x="0" y="73168"/>
                      <a:pt x="0" y="76436"/>
                    </a:cubicBezTo>
                    <a:cubicBezTo>
                      <a:pt x="-27" y="79705"/>
                      <a:pt x="2653" y="82357"/>
                      <a:pt x="5922" y="82357"/>
                    </a:cubicBezTo>
                    <a:cubicBezTo>
                      <a:pt x="13935" y="82652"/>
                      <a:pt x="21545" y="83991"/>
                      <a:pt x="29022" y="85813"/>
                    </a:cubicBezTo>
                    <a:cubicBezTo>
                      <a:pt x="40652" y="88599"/>
                      <a:pt x="51880" y="92724"/>
                      <a:pt x="63376" y="97010"/>
                    </a:cubicBezTo>
                    <a:cubicBezTo>
                      <a:pt x="73934" y="100627"/>
                      <a:pt x="84573" y="104190"/>
                      <a:pt x="95051" y="108047"/>
                    </a:cubicBezTo>
                    <a:cubicBezTo>
                      <a:pt x="99473" y="109682"/>
                      <a:pt x="103867" y="111289"/>
                      <a:pt x="108182" y="113111"/>
                    </a:cubicBezTo>
                    <a:cubicBezTo>
                      <a:pt x="113648" y="115414"/>
                      <a:pt x="119008" y="117959"/>
                      <a:pt x="124233" y="120772"/>
                    </a:cubicBezTo>
                    <a:cubicBezTo>
                      <a:pt x="129459" y="123585"/>
                      <a:pt x="134550" y="126639"/>
                      <a:pt x="139401" y="129988"/>
                    </a:cubicBezTo>
                    <a:lnTo>
                      <a:pt x="147708" y="136390"/>
                    </a:lnTo>
                    <a:cubicBezTo>
                      <a:pt x="147869" y="136551"/>
                      <a:pt x="149745" y="138774"/>
                      <a:pt x="150495" y="139685"/>
                    </a:cubicBezTo>
                    <a:cubicBezTo>
                      <a:pt x="150549" y="139766"/>
                      <a:pt x="150602" y="139819"/>
                      <a:pt x="150683" y="139899"/>
                    </a:cubicBezTo>
                    <a:cubicBezTo>
                      <a:pt x="151218" y="140676"/>
                      <a:pt x="152264" y="140784"/>
                      <a:pt x="153094" y="141212"/>
                    </a:cubicBezTo>
                    <a:cubicBezTo>
                      <a:pt x="151138" y="145204"/>
                      <a:pt x="149209" y="149195"/>
                      <a:pt x="147011" y="153026"/>
                    </a:cubicBezTo>
                    <a:cubicBezTo>
                      <a:pt x="145269" y="155785"/>
                      <a:pt x="146127" y="159455"/>
                      <a:pt x="148887" y="161197"/>
                    </a:cubicBezTo>
                    <a:cubicBezTo>
                      <a:pt x="151674" y="162911"/>
                      <a:pt x="155318" y="162054"/>
                      <a:pt x="157060" y="159295"/>
                    </a:cubicBezTo>
                    <a:cubicBezTo>
                      <a:pt x="162634" y="151044"/>
                      <a:pt x="167109" y="142150"/>
                      <a:pt x="172630" y="133899"/>
                    </a:cubicBezTo>
                    <a:cubicBezTo>
                      <a:pt x="174800" y="130711"/>
                      <a:pt x="177132" y="127603"/>
                      <a:pt x="179785" y="124710"/>
                    </a:cubicBezTo>
                    <a:cubicBezTo>
                      <a:pt x="185358" y="118495"/>
                      <a:pt x="192058" y="113352"/>
                      <a:pt x="199079" y="108503"/>
                    </a:cubicBezTo>
                    <a:cubicBezTo>
                      <a:pt x="210012" y="100948"/>
                      <a:pt x="221883" y="94385"/>
                      <a:pt x="233326" y="88331"/>
                    </a:cubicBezTo>
                    <a:cubicBezTo>
                      <a:pt x="239811" y="84741"/>
                      <a:pt x="246323" y="81178"/>
                      <a:pt x="252915" y="77749"/>
                    </a:cubicBezTo>
                    <a:cubicBezTo>
                      <a:pt x="257256" y="75499"/>
                      <a:pt x="261624" y="73275"/>
                      <a:pt x="266046" y="71186"/>
                    </a:cubicBezTo>
                    <a:lnTo>
                      <a:pt x="275854" y="66605"/>
                    </a:lnTo>
                    <a:lnTo>
                      <a:pt x="279150" y="65132"/>
                    </a:lnTo>
                    <a:lnTo>
                      <a:pt x="279123" y="65105"/>
                    </a:lnTo>
                    <a:cubicBezTo>
                      <a:pt x="279123" y="65051"/>
                      <a:pt x="279150" y="65024"/>
                      <a:pt x="279177" y="64998"/>
                    </a:cubicBezTo>
                    <a:cubicBezTo>
                      <a:pt x="279069" y="64944"/>
                      <a:pt x="278935" y="64917"/>
                      <a:pt x="278882" y="64890"/>
                    </a:cubicBezTo>
                    <a:cubicBezTo>
                      <a:pt x="279016" y="64917"/>
                      <a:pt x="279177" y="64917"/>
                      <a:pt x="279310" y="64917"/>
                    </a:cubicBezTo>
                    <a:cubicBezTo>
                      <a:pt x="279552" y="64783"/>
                      <a:pt x="279980" y="64703"/>
                      <a:pt x="280007" y="64864"/>
                    </a:cubicBezTo>
                    <a:cubicBezTo>
                      <a:pt x="281829" y="64596"/>
                      <a:pt x="283491" y="63471"/>
                      <a:pt x="284348" y="61703"/>
                    </a:cubicBezTo>
                    <a:cubicBezTo>
                      <a:pt x="284777" y="60926"/>
                      <a:pt x="284777" y="52809"/>
                      <a:pt x="278158" y="53639"/>
                    </a:cubicBezTo>
                    <a:close/>
                    <a:moveTo>
                      <a:pt x="168530" y="115013"/>
                    </a:moveTo>
                    <a:cubicBezTo>
                      <a:pt x="165582" y="118656"/>
                      <a:pt x="162983" y="122487"/>
                      <a:pt x="160678" y="126478"/>
                    </a:cubicBezTo>
                    <a:cubicBezTo>
                      <a:pt x="159820" y="127978"/>
                      <a:pt x="159097" y="129559"/>
                      <a:pt x="158293" y="131086"/>
                    </a:cubicBezTo>
                    <a:cubicBezTo>
                      <a:pt x="157275" y="129693"/>
                      <a:pt x="156176" y="128219"/>
                      <a:pt x="156042" y="128059"/>
                    </a:cubicBezTo>
                    <a:cubicBezTo>
                      <a:pt x="154917" y="126826"/>
                      <a:pt x="153711" y="125675"/>
                      <a:pt x="152478" y="124549"/>
                    </a:cubicBezTo>
                    <a:cubicBezTo>
                      <a:pt x="150709" y="122888"/>
                      <a:pt x="148833" y="121362"/>
                      <a:pt x="146958" y="119835"/>
                    </a:cubicBezTo>
                    <a:cubicBezTo>
                      <a:pt x="141947" y="115843"/>
                      <a:pt x="136694" y="112146"/>
                      <a:pt x="131228" y="108717"/>
                    </a:cubicBezTo>
                    <a:cubicBezTo>
                      <a:pt x="126833" y="106011"/>
                      <a:pt x="122250" y="103627"/>
                      <a:pt x="117668" y="101297"/>
                    </a:cubicBezTo>
                    <a:cubicBezTo>
                      <a:pt x="118070" y="101082"/>
                      <a:pt x="118579" y="101216"/>
                      <a:pt x="118981" y="100895"/>
                    </a:cubicBezTo>
                    <a:cubicBezTo>
                      <a:pt x="121527" y="98832"/>
                      <a:pt x="121902" y="95082"/>
                      <a:pt x="119839" y="92563"/>
                    </a:cubicBezTo>
                    <a:cubicBezTo>
                      <a:pt x="116703" y="87929"/>
                      <a:pt x="114318" y="82946"/>
                      <a:pt x="111987" y="77883"/>
                    </a:cubicBezTo>
                    <a:cubicBezTo>
                      <a:pt x="110245" y="74133"/>
                      <a:pt x="108744" y="70302"/>
                      <a:pt x="107217" y="66471"/>
                    </a:cubicBezTo>
                    <a:cubicBezTo>
                      <a:pt x="105690" y="62587"/>
                      <a:pt x="104028" y="58756"/>
                      <a:pt x="102795" y="54818"/>
                    </a:cubicBezTo>
                    <a:lnTo>
                      <a:pt x="99821" y="45067"/>
                    </a:lnTo>
                    <a:cubicBezTo>
                      <a:pt x="100330" y="45227"/>
                      <a:pt x="100759" y="45549"/>
                      <a:pt x="101268" y="45683"/>
                    </a:cubicBezTo>
                    <a:cubicBezTo>
                      <a:pt x="107217" y="47397"/>
                      <a:pt x="113461" y="48094"/>
                      <a:pt x="119624" y="48603"/>
                    </a:cubicBezTo>
                    <a:cubicBezTo>
                      <a:pt x="128977" y="49139"/>
                      <a:pt x="138382" y="49005"/>
                      <a:pt x="147654" y="47719"/>
                    </a:cubicBezTo>
                    <a:cubicBezTo>
                      <a:pt x="156873" y="46460"/>
                      <a:pt x="165904" y="44102"/>
                      <a:pt x="174747" y="41370"/>
                    </a:cubicBezTo>
                    <a:cubicBezTo>
                      <a:pt x="180321" y="39521"/>
                      <a:pt x="186002" y="37512"/>
                      <a:pt x="191361" y="34914"/>
                    </a:cubicBezTo>
                    <a:cubicBezTo>
                      <a:pt x="194845" y="33253"/>
                      <a:pt x="198168" y="31324"/>
                      <a:pt x="201276" y="29181"/>
                    </a:cubicBezTo>
                    <a:cubicBezTo>
                      <a:pt x="201196" y="30011"/>
                      <a:pt x="201196" y="30815"/>
                      <a:pt x="201089" y="31645"/>
                    </a:cubicBezTo>
                    <a:cubicBezTo>
                      <a:pt x="200794" y="34030"/>
                      <a:pt x="200392" y="36414"/>
                      <a:pt x="199936" y="38744"/>
                    </a:cubicBezTo>
                    <a:cubicBezTo>
                      <a:pt x="199132" y="43700"/>
                      <a:pt x="197927" y="48656"/>
                      <a:pt x="196908" y="53693"/>
                    </a:cubicBezTo>
                    <a:cubicBezTo>
                      <a:pt x="195890" y="58622"/>
                      <a:pt x="194925" y="63578"/>
                      <a:pt x="193773" y="68480"/>
                    </a:cubicBezTo>
                    <a:cubicBezTo>
                      <a:pt x="192219" y="75097"/>
                      <a:pt x="190638" y="81607"/>
                      <a:pt x="188279" y="87849"/>
                    </a:cubicBezTo>
                    <a:cubicBezTo>
                      <a:pt x="187020" y="90501"/>
                      <a:pt x="188172" y="93447"/>
                      <a:pt x="190530" y="95055"/>
                    </a:cubicBezTo>
                    <a:cubicBezTo>
                      <a:pt x="190343" y="95189"/>
                      <a:pt x="190128" y="95296"/>
                      <a:pt x="189968" y="95403"/>
                    </a:cubicBezTo>
                    <a:cubicBezTo>
                      <a:pt x="181955" y="101082"/>
                      <a:pt x="174666" y="107592"/>
                      <a:pt x="168530" y="115013"/>
                    </a:cubicBezTo>
                    <a:close/>
                    <a:moveTo>
                      <a:pt x="276765" y="64355"/>
                    </a:moveTo>
                    <a:cubicBezTo>
                      <a:pt x="276095" y="64006"/>
                      <a:pt x="275478" y="63551"/>
                      <a:pt x="275023" y="63015"/>
                    </a:cubicBezTo>
                    <a:cubicBezTo>
                      <a:pt x="275639" y="63765"/>
                      <a:pt x="276711" y="64756"/>
                      <a:pt x="278614" y="64864"/>
                    </a:cubicBezTo>
                    <a:cubicBezTo>
                      <a:pt x="277997" y="64810"/>
                      <a:pt x="277381" y="64623"/>
                      <a:pt x="276765" y="64355"/>
                    </a:cubicBezTo>
                    <a:close/>
                    <a:moveTo>
                      <a:pt x="279766" y="64890"/>
                    </a:moveTo>
                    <a:lnTo>
                      <a:pt x="280007" y="64864"/>
                    </a:lnTo>
                    <a:cubicBezTo>
                      <a:pt x="280088" y="65185"/>
                      <a:pt x="279739" y="65132"/>
                      <a:pt x="279391" y="65051"/>
                    </a:cubicBezTo>
                    <a:cubicBezTo>
                      <a:pt x="279337" y="65105"/>
                      <a:pt x="279203" y="65212"/>
                      <a:pt x="279150" y="65132"/>
                    </a:cubicBezTo>
                    <a:lnTo>
                      <a:pt x="279364" y="65051"/>
                    </a:lnTo>
                    <a:lnTo>
                      <a:pt x="279177" y="64998"/>
                    </a:lnTo>
                    <a:lnTo>
                      <a:pt x="279230" y="64944"/>
                    </a:lnTo>
                    <a:lnTo>
                      <a:pt x="279310" y="64917"/>
                    </a:lnTo>
                    <a:lnTo>
                      <a:pt x="279498" y="64917"/>
                    </a:lnTo>
                    <a:cubicBezTo>
                      <a:pt x="279605" y="64890"/>
                      <a:pt x="279686" y="64890"/>
                      <a:pt x="279766" y="64890"/>
                    </a:cubicBezTo>
                    <a:close/>
                    <a:moveTo>
                      <a:pt x="87065" y="42227"/>
                    </a:moveTo>
                    <a:cubicBezTo>
                      <a:pt x="87065" y="42334"/>
                      <a:pt x="87038" y="42468"/>
                      <a:pt x="87012" y="42602"/>
                    </a:cubicBezTo>
                    <a:cubicBezTo>
                      <a:pt x="86342" y="42147"/>
                      <a:pt x="85967" y="41691"/>
                      <a:pt x="86610" y="41530"/>
                    </a:cubicBezTo>
                    <a:cubicBezTo>
                      <a:pt x="86744" y="41772"/>
                      <a:pt x="86904" y="41986"/>
                      <a:pt x="87065" y="42227"/>
                    </a:cubicBezTo>
                    <a:close/>
                    <a:moveTo>
                      <a:pt x="106842" y="11902"/>
                    </a:moveTo>
                    <a:cubicBezTo>
                      <a:pt x="106252" y="8687"/>
                      <a:pt x="108369" y="5580"/>
                      <a:pt x="111585" y="5017"/>
                    </a:cubicBezTo>
                    <a:cubicBezTo>
                      <a:pt x="118177" y="3142"/>
                      <a:pt x="124877" y="1561"/>
                      <a:pt x="131790" y="704"/>
                    </a:cubicBezTo>
                    <a:cubicBezTo>
                      <a:pt x="135167" y="276"/>
                      <a:pt x="138543" y="61"/>
                      <a:pt x="141920" y="8"/>
                    </a:cubicBezTo>
                    <a:cubicBezTo>
                      <a:pt x="145323" y="-46"/>
                      <a:pt x="148646" y="195"/>
                      <a:pt x="151969" y="329"/>
                    </a:cubicBezTo>
                    <a:lnTo>
                      <a:pt x="163813" y="1561"/>
                    </a:lnTo>
                    <a:cubicBezTo>
                      <a:pt x="164376" y="1642"/>
                      <a:pt x="165716" y="2526"/>
                      <a:pt x="166600" y="2794"/>
                    </a:cubicBezTo>
                    <a:lnTo>
                      <a:pt x="166493" y="2847"/>
                    </a:lnTo>
                    <a:lnTo>
                      <a:pt x="166627" y="2794"/>
                    </a:lnTo>
                    <a:lnTo>
                      <a:pt x="166600" y="2794"/>
                    </a:lnTo>
                    <a:cubicBezTo>
                      <a:pt x="166949" y="2633"/>
                      <a:pt x="167511" y="2124"/>
                      <a:pt x="167485" y="2472"/>
                    </a:cubicBezTo>
                    <a:lnTo>
                      <a:pt x="167458" y="2553"/>
                    </a:lnTo>
                    <a:cubicBezTo>
                      <a:pt x="170111" y="1963"/>
                      <a:pt x="172844" y="3356"/>
                      <a:pt x="173916" y="5928"/>
                    </a:cubicBezTo>
                    <a:cubicBezTo>
                      <a:pt x="175122" y="8821"/>
                      <a:pt x="173728" y="12143"/>
                      <a:pt x="170834" y="13349"/>
                    </a:cubicBezTo>
                    <a:cubicBezTo>
                      <a:pt x="170057" y="13777"/>
                      <a:pt x="168985" y="13911"/>
                      <a:pt x="167833" y="14072"/>
                    </a:cubicBezTo>
                    <a:cubicBezTo>
                      <a:pt x="166332" y="14286"/>
                      <a:pt x="164296" y="13991"/>
                      <a:pt x="163197" y="14072"/>
                    </a:cubicBezTo>
                    <a:lnTo>
                      <a:pt x="152317" y="14983"/>
                    </a:lnTo>
                    <a:cubicBezTo>
                      <a:pt x="148458" y="15304"/>
                      <a:pt x="144573" y="15840"/>
                      <a:pt x="140607" y="16054"/>
                    </a:cubicBezTo>
                    <a:cubicBezTo>
                      <a:pt x="137016" y="16242"/>
                      <a:pt x="133398" y="16242"/>
                      <a:pt x="129807" y="16295"/>
                    </a:cubicBezTo>
                    <a:cubicBezTo>
                      <a:pt x="124367" y="16376"/>
                      <a:pt x="119035" y="16242"/>
                      <a:pt x="113729" y="16670"/>
                    </a:cubicBezTo>
                    <a:cubicBezTo>
                      <a:pt x="110513" y="17260"/>
                      <a:pt x="107405" y="15117"/>
                      <a:pt x="106842" y="1190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 rot="10800000" flipH="1">
                <a:off x="287208" y="438437"/>
                <a:ext cx="189664" cy="890184"/>
              </a:xfrm>
              <a:custGeom>
                <a:avLst/>
                <a:gdLst/>
                <a:ahLst/>
                <a:cxnLst/>
                <a:rect l="l" t="t" r="r" b="b"/>
                <a:pathLst>
                  <a:path w="379328" h="1780367" extrusionOk="0">
                    <a:moveTo>
                      <a:pt x="375331" y="243110"/>
                    </a:moveTo>
                    <a:cubicBezTo>
                      <a:pt x="375331" y="243110"/>
                      <a:pt x="375412" y="243030"/>
                      <a:pt x="375412" y="243030"/>
                    </a:cubicBezTo>
                    <a:lnTo>
                      <a:pt x="375438" y="243084"/>
                    </a:lnTo>
                    <a:cubicBezTo>
                      <a:pt x="375465" y="243137"/>
                      <a:pt x="375358" y="243084"/>
                      <a:pt x="375331" y="243110"/>
                    </a:cubicBezTo>
                    <a:close/>
                    <a:moveTo>
                      <a:pt x="379190" y="236386"/>
                    </a:moveTo>
                    <a:cubicBezTo>
                      <a:pt x="378493" y="233332"/>
                      <a:pt x="375438" y="231404"/>
                      <a:pt x="372384" y="232100"/>
                    </a:cubicBezTo>
                    <a:cubicBezTo>
                      <a:pt x="371204" y="232341"/>
                      <a:pt x="369436" y="233225"/>
                      <a:pt x="367533" y="234645"/>
                    </a:cubicBezTo>
                    <a:cubicBezTo>
                      <a:pt x="364612" y="236842"/>
                      <a:pt x="360646" y="240887"/>
                      <a:pt x="358904" y="241985"/>
                    </a:cubicBezTo>
                    <a:cubicBezTo>
                      <a:pt x="355876" y="243861"/>
                      <a:pt x="352795" y="245602"/>
                      <a:pt x="349659" y="247316"/>
                    </a:cubicBezTo>
                    <a:cubicBezTo>
                      <a:pt x="342102" y="251415"/>
                      <a:pt x="334358" y="255219"/>
                      <a:pt x="326855" y="259371"/>
                    </a:cubicBezTo>
                    <a:cubicBezTo>
                      <a:pt x="312250" y="267676"/>
                      <a:pt x="295555" y="276570"/>
                      <a:pt x="279557" y="287125"/>
                    </a:cubicBezTo>
                    <a:cubicBezTo>
                      <a:pt x="269213" y="293956"/>
                      <a:pt x="259164" y="301457"/>
                      <a:pt x="249919" y="309574"/>
                    </a:cubicBezTo>
                    <a:cubicBezTo>
                      <a:pt x="240915" y="317477"/>
                      <a:pt x="232822" y="326049"/>
                      <a:pt x="225882" y="335184"/>
                    </a:cubicBezTo>
                    <a:cubicBezTo>
                      <a:pt x="226364" y="289000"/>
                      <a:pt x="226793" y="246218"/>
                      <a:pt x="227168" y="207803"/>
                    </a:cubicBezTo>
                    <a:cubicBezTo>
                      <a:pt x="229553" y="204615"/>
                      <a:pt x="231375" y="200516"/>
                      <a:pt x="232742" y="195935"/>
                    </a:cubicBezTo>
                    <a:cubicBezTo>
                      <a:pt x="235341" y="187122"/>
                      <a:pt x="236306" y="176406"/>
                      <a:pt x="238530" y="169468"/>
                    </a:cubicBezTo>
                    <a:cubicBezTo>
                      <a:pt x="244693" y="150126"/>
                      <a:pt x="261656" y="119292"/>
                      <a:pt x="283737" y="102844"/>
                    </a:cubicBezTo>
                    <a:cubicBezTo>
                      <a:pt x="297056" y="92932"/>
                      <a:pt x="312438" y="88485"/>
                      <a:pt x="328623" y="97700"/>
                    </a:cubicBezTo>
                    <a:cubicBezTo>
                      <a:pt x="339155" y="103540"/>
                      <a:pt x="341030" y="117068"/>
                      <a:pt x="337842" y="128561"/>
                    </a:cubicBezTo>
                    <a:cubicBezTo>
                      <a:pt x="334626" y="140080"/>
                      <a:pt x="326104" y="150394"/>
                      <a:pt x="313241" y="149081"/>
                    </a:cubicBezTo>
                    <a:cubicBezTo>
                      <a:pt x="309945" y="148760"/>
                      <a:pt x="306408" y="147635"/>
                      <a:pt x="303300" y="145840"/>
                    </a:cubicBezTo>
                    <a:cubicBezTo>
                      <a:pt x="300405" y="144179"/>
                      <a:pt x="297806" y="142009"/>
                      <a:pt x="296386" y="139250"/>
                    </a:cubicBezTo>
                    <a:cubicBezTo>
                      <a:pt x="295207" y="136946"/>
                      <a:pt x="295582" y="134669"/>
                      <a:pt x="296949" y="132981"/>
                    </a:cubicBezTo>
                    <a:cubicBezTo>
                      <a:pt x="298690" y="130811"/>
                      <a:pt x="301504" y="129338"/>
                      <a:pt x="304532" y="129311"/>
                    </a:cubicBezTo>
                    <a:cubicBezTo>
                      <a:pt x="307802" y="129365"/>
                      <a:pt x="310481" y="126739"/>
                      <a:pt x="310535" y="123471"/>
                    </a:cubicBezTo>
                    <a:cubicBezTo>
                      <a:pt x="310589" y="120203"/>
                      <a:pt x="307962" y="117524"/>
                      <a:pt x="304693" y="117470"/>
                    </a:cubicBezTo>
                    <a:cubicBezTo>
                      <a:pt x="297940" y="117256"/>
                      <a:pt x="291509" y="120310"/>
                      <a:pt x="287436" y="124998"/>
                    </a:cubicBezTo>
                    <a:cubicBezTo>
                      <a:pt x="282853" y="130222"/>
                      <a:pt x="281245" y="137455"/>
                      <a:pt x="284783" y="144956"/>
                    </a:cubicBezTo>
                    <a:cubicBezTo>
                      <a:pt x="287114" y="149939"/>
                      <a:pt x="291348" y="154198"/>
                      <a:pt x="296359" y="157359"/>
                    </a:cubicBezTo>
                    <a:cubicBezTo>
                      <a:pt x="301075" y="160306"/>
                      <a:pt x="306515" y="162208"/>
                      <a:pt x="311607" y="162904"/>
                    </a:cubicBezTo>
                    <a:cubicBezTo>
                      <a:pt x="331946" y="165610"/>
                      <a:pt x="347006" y="150956"/>
                      <a:pt x="352500" y="132820"/>
                    </a:cubicBezTo>
                    <a:cubicBezTo>
                      <a:pt x="358020" y="114524"/>
                      <a:pt x="353223" y="93414"/>
                      <a:pt x="336475" y="83770"/>
                    </a:cubicBezTo>
                    <a:cubicBezTo>
                      <a:pt x="313992" y="71233"/>
                      <a:pt x="292554" y="76483"/>
                      <a:pt x="274412" y="90574"/>
                    </a:cubicBezTo>
                    <a:cubicBezTo>
                      <a:pt x="251527" y="108362"/>
                      <a:pt x="234591" y="140295"/>
                      <a:pt x="227623" y="162047"/>
                    </a:cubicBezTo>
                    <a:cubicBezTo>
                      <a:pt x="228561" y="65098"/>
                      <a:pt x="229097" y="5734"/>
                      <a:pt x="229097" y="5734"/>
                    </a:cubicBezTo>
                    <a:cubicBezTo>
                      <a:pt x="229124" y="2599"/>
                      <a:pt x="226632" y="28"/>
                      <a:pt x="223497" y="1"/>
                    </a:cubicBezTo>
                    <a:cubicBezTo>
                      <a:pt x="220335" y="-53"/>
                      <a:pt x="217762" y="2465"/>
                      <a:pt x="217708" y="5600"/>
                    </a:cubicBezTo>
                    <a:cubicBezTo>
                      <a:pt x="217708" y="5600"/>
                      <a:pt x="216101" y="98129"/>
                      <a:pt x="213769" y="240646"/>
                    </a:cubicBezTo>
                    <a:cubicBezTo>
                      <a:pt x="210205" y="234002"/>
                      <a:pt x="206427" y="227466"/>
                      <a:pt x="202085" y="221277"/>
                    </a:cubicBezTo>
                    <a:cubicBezTo>
                      <a:pt x="196994" y="213991"/>
                      <a:pt x="191420" y="206999"/>
                      <a:pt x="185766" y="200141"/>
                    </a:cubicBezTo>
                    <a:cubicBezTo>
                      <a:pt x="178745" y="191756"/>
                      <a:pt x="171161" y="183934"/>
                      <a:pt x="163015" y="176727"/>
                    </a:cubicBezTo>
                    <a:cubicBezTo>
                      <a:pt x="154949" y="169602"/>
                      <a:pt x="146373" y="163012"/>
                      <a:pt x="137450" y="156850"/>
                    </a:cubicBezTo>
                    <a:cubicBezTo>
                      <a:pt x="126972" y="149590"/>
                      <a:pt x="115985" y="142920"/>
                      <a:pt x="104864" y="136544"/>
                    </a:cubicBezTo>
                    <a:cubicBezTo>
                      <a:pt x="88330" y="127034"/>
                      <a:pt x="71394" y="118220"/>
                      <a:pt x="55048" y="109059"/>
                    </a:cubicBezTo>
                    <a:cubicBezTo>
                      <a:pt x="52234" y="107398"/>
                      <a:pt x="48589" y="108309"/>
                      <a:pt x="46928" y="111121"/>
                    </a:cubicBezTo>
                    <a:cubicBezTo>
                      <a:pt x="45267" y="113934"/>
                      <a:pt x="46178" y="117577"/>
                      <a:pt x="48991" y="119238"/>
                    </a:cubicBezTo>
                    <a:cubicBezTo>
                      <a:pt x="64829" y="129204"/>
                      <a:pt x="81175" y="138955"/>
                      <a:pt x="97280" y="149108"/>
                    </a:cubicBezTo>
                    <a:cubicBezTo>
                      <a:pt x="107839" y="155779"/>
                      <a:pt x="118236" y="162636"/>
                      <a:pt x="128312" y="169869"/>
                    </a:cubicBezTo>
                    <a:cubicBezTo>
                      <a:pt x="136673" y="175843"/>
                      <a:pt x="144792" y="182085"/>
                      <a:pt x="152537" y="188729"/>
                    </a:cubicBezTo>
                    <a:cubicBezTo>
                      <a:pt x="160255" y="195346"/>
                      <a:pt x="167651" y="202284"/>
                      <a:pt x="174404" y="209919"/>
                    </a:cubicBezTo>
                    <a:cubicBezTo>
                      <a:pt x="181210" y="217500"/>
                      <a:pt x="187856" y="225323"/>
                      <a:pt x="193885" y="233574"/>
                    </a:cubicBezTo>
                    <a:cubicBezTo>
                      <a:pt x="197851" y="238985"/>
                      <a:pt x="201576" y="244584"/>
                      <a:pt x="204846" y="250424"/>
                    </a:cubicBezTo>
                    <a:lnTo>
                      <a:pt x="212778" y="265747"/>
                    </a:lnTo>
                    <a:lnTo>
                      <a:pt x="213340" y="267006"/>
                    </a:lnTo>
                    <a:cubicBezTo>
                      <a:pt x="212858" y="295777"/>
                      <a:pt x="212376" y="326263"/>
                      <a:pt x="211867" y="358303"/>
                    </a:cubicBezTo>
                    <a:cubicBezTo>
                      <a:pt x="211733" y="358624"/>
                      <a:pt x="211518" y="358919"/>
                      <a:pt x="211384" y="359240"/>
                    </a:cubicBezTo>
                    <a:cubicBezTo>
                      <a:pt x="210527" y="361035"/>
                      <a:pt x="210902" y="362857"/>
                      <a:pt x="211786" y="364464"/>
                    </a:cubicBezTo>
                    <a:cubicBezTo>
                      <a:pt x="211357" y="391334"/>
                      <a:pt x="210902" y="419087"/>
                      <a:pt x="210446" y="447805"/>
                    </a:cubicBezTo>
                    <a:cubicBezTo>
                      <a:pt x="210259" y="460235"/>
                      <a:pt x="210044" y="472959"/>
                      <a:pt x="209857" y="485684"/>
                    </a:cubicBezTo>
                    <a:cubicBezTo>
                      <a:pt x="206293" y="478532"/>
                      <a:pt x="202541" y="471031"/>
                      <a:pt x="199218" y="464012"/>
                    </a:cubicBezTo>
                    <a:cubicBezTo>
                      <a:pt x="195654" y="456511"/>
                      <a:pt x="192599" y="449653"/>
                      <a:pt x="190831" y="444670"/>
                    </a:cubicBezTo>
                    <a:cubicBezTo>
                      <a:pt x="181934" y="419676"/>
                      <a:pt x="171617" y="386431"/>
                      <a:pt x="154011" y="360580"/>
                    </a:cubicBezTo>
                    <a:cubicBezTo>
                      <a:pt x="141362" y="341988"/>
                      <a:pt x="124962" y="327281"/>
                      <a:pt x="103497" y="320932"/>
                    </a:cubicBezTo>
                    <a:cubicBezTo>
                      <a:pt x="80452" y="314369"/>
                      <a:pt x="65659" y="324576"/>
                      <a:pt x="58719" y="340515"/>
                    </a:cubicBezTo>
                    <a:cubicBezTo>
                      <a:pt x="49474" y="361678"/>
                      <a:pt x="55664" y="394066"/>
                      <a:pt x="75601" y="407407"/>
                    </a:cubicBezTo>
                    <a:cubicBezTo>
                      <a:pt x="90045" y="417024"/>
                      <a:pt x="102452" y="410836"/>
                      <a:pt x="107946" y="402076"/>
                    </a:cubicBezTo>
                    <a:cubicBezTo>
                      <a:pt x="111992" y="395593"/>
                      <a:pt x="112233" y="387744"/>
                      <a:pt x="108026" y="382493"/>
                    </a:cubicBezTo>
                    <a:cubicBezTo>
                      <a:pt x="105052" y="378770"/>
                      <a:pt x="99639" y="375716"/>
                      <a:pt x="90635" y="376546"/>
                    </a:cubicBezTo>
                    <a:cubicBezTo>
                      <a:pt x="87392" y="376814"/>
                      <a:pt x="84927" y="379654"/>
                      <a:pt x="85168" y="382895"/>
                    </a:cubicBezTo>
                    <a:cubicBezTo>
                      <a:pt x="85409" y="386163"/>
                      <a:pt x="88277" y="388628"/>
                      <a:pt x="91519" y="388387"/>
                    </a:cubicBezTo>
                    <a:cubicBezTo>
                      <a:pt x="94815" y="388173"/>
                      <a:pt x="97066" y="388548"/>
                      <a:pt x="98218" y="389914"/>
                    </a:cubicBezTo>
                    <a:cubicBezTo>
                      <a:pt x="98728" y="390503"/>
                      <a:pt x="98647" y="391307"/>
                      <a:pt x="98540" y="392110"/>
                    </a:cubicBezTo>
                    <a:cubicBezTo>
                      <a:pt x="98245" y="394066"/>
                      <a:pt x="96905" y="395995"/>
                      <a:pt x="95083" y="397334"/>
                    </a:cubicBezTo>
                    <a:cubicBezTo>
                      <a:pt x="92216" y="399477"/>
                      <a:pt x="87982" y="399558"/>
                      <a:pt x="83292" y="396236"/>
                    </a:cubicBezTo>
                    <a:cubicBezTo>
                      <a:pt x="71367" y="387797"/>
                      <a:pt x="67214" y="369795"/>
                      <a:pt x="69974" y="355169"/>
                    </a:cubicBezTo>
                    <a:cubicBezTo>
                      <a:pt x="71367" y="347882"/>
                      <a:pt x="74529" y="341372"/>
                      <a:pt x="79996" y="337675"/>
                    </a:cubicBezTo>
                    <a:cubicBezTo>
                      <a:pt x="84686" y="334488"/>
                      <a:pt x="91037" y="333818"/>
                      <a:pt x="98996" y="336229"/>
                    </a:cubicBezTo>
                    <a:cubicBezTo>
                      <a:pt x="116950" y="341453"/>
                      <a:pt x="130322" y="354124"/>
                      <a:pt x="141094" y="369501"/>
                    </a:cubicBezTo>
                    <a:cubicBezTo>
                      <a:pt x="158325" y="394066"/>
                      <a:pt x="168964" y="425623"/>
                      <a:pt x="178048" y="449385"/>
                    </a:cubicBezTo>
                    <a:cubicBezTo>
                      <a:pt x="180085" y="454636"/>
                      <a:pt x="183515" y="461869"/>
                      <a:pt x="187561" y="469745"/>
                    </a:cubicBezTo>
                    <a:cubicBezTo>
                      <a:pt x="194823" y="483970"/>
                      <a:pt x="203827" y="500097"/>
                      <a:pt x="209455" y="510705"/>
                    </a:cubicBezTo>
                    <a:cubicBezTo>
                      <a:pt x="208704" y="557291"/>
                      <a:pt x="207954" y="605511"/>
                      <a:pt x="207204" y="654883"/>
                    </a:cubicBezTo>
                    <a:cubicBezTo>
                      <a:pt x="204202" y="649418"/>
                      <a:pt x="201228" y="643900"/>
                      <a:pt x="197637" y="638729"/>
                    </a:cubicBezTo>
                    <a:cubicBezTo>
                      <a:pt x="192706" y="631630"/>
                      <a:pt x="187293" y="624880"/>
                      <a:pt x="181719" y="618504"/>
                    </a:cubicBezTo>
                    <a:cubicBezTo>
                      <a:pt x="171938" y="607520"/>
                      <a:pt x="161085" y="597582"/>
                      <a:pt x="149375" y="588527"/>
                    </a:cubicBezTo>
                    <a:cubicBezTo>
                      <a:pt x="138763" y="580330"/>
                      <a:pt x="127508" y="572855"/>
                      <a:pt x="116146" y="565488"/>
                    </a:cubicBezTo>
                    <a:cubicBezTo>
                      <a:pt x="99424" y="554666"/>
                      <a:pt x="82381" y="544298"/>
                      <a:pt x="66678" y="532538"/>
                    </a:cubicBezTo>
                    <a:cubicBezTo>
                      <a:pt x="64105" y="530502"/>
                      <a:pt x="60380" y="530958"/>
                      <a:pt x="58344" y="533529"/>
                    </a:cubicBezTo>
                    <a:cubicBezTo>
                      <a:pt x="56334" y="536074"/>
                      <a:pt x="56763" y="539798"/>
                      <a:pt x="59335" y="541834"/>
                    </a:cubicBezTo>
                    <a:cubicBezTo>
                      <a:pt x="74637" y="554585"/>
                      <a:pt x="91197" y="566239"/>
                      <a:pt x="107758" y="577919"/>
                    </a:cubicBezTo>
                    <a:cubicBezTo>
                      <a:pt x="118531" y="585527"/>
                      <a:pt x="129223" y="593215"/>
                      <a:pt x="139567" y="601225"/>
                    </a:cubicBezTo>
                    <a:cubicBezTo>
                      <a:pt x="150527" y="609744"/>
                      <a:pt x="161139" y="618557"/>
                      <a:pt x="170545" y="628657"/>
                    </a:cubicBezTo>
                    <a:cubicBezTo>
                      <a:pt x="176012" y="634443"/>
                      <a:pt x="181317" y="640578"/>
                      <a:pt x="186221" y="646980"/>
                    </a:cubicBezTo>
                    <a:cubicBezTo>
                      <a:pt x="191098" y="653356"/>
                      <a:pt x="195600" y="660000"/>
                      <a:pt x="199433" y="666885"/>
                    </a:cubicBezTo>
                    <a:cubicBezTo>
                      <a:pt x="200719" y="669162"/>
                      <a:pt x="201898" y="671492"/>
                      <a:pt x="202997" y="673876"/>
                    </a:cubicBezTo>
                    <a:cubicBezTo>
                      <a:pt x="204095" y="676261"/>
                      <a:pt x="205114" y="678699"/>
                      <a:pt x="206051" y="681163"/>
                    </a:cubicBezTo>
                    <a:lnTo>
                      <a:pt x="206748" y="683226"/>
                    </a:lnTo>
                    <a:cubicBezTo>
                      <a:pt x="206132" y="723463"/>
                      <a:pt x="205542" y="764262"/>
                      <a:pt x="204953" y="805357"/>
                    </a:cubicBezTo>
                    <a:cubicBezTo>
                      <a:pt x="200719" y="800240"/>
                      <a:pt x="195868" y="795847"/>
                      <a:pt x="190027" y="792632"/>
                    </a:cubicBezTo>
                    <a:cubicBezTo>
                      <a:pt x="171081" y="782291"/>
                      <a:pt x="144498" y="781059"/>
                      <a:pt x="122979" y="774549"/>
                    </a:cubicBezTo>
                    <a:cubicBezTo>
                      <a:pt x="104489" y="769031"/>
                      <a:pt x="86561" y="759253"/>
                      <a:pt x="70751" y="746930"/>
                    </a:cubicBezTo>
                    <a:cubicBezTo>
                      <a:pt x="54833" y="734500"/>
                      <a:pt x="41086" y="719471"/>
                      <a:pt x="31493" y="703050"/>
                    </a:cubicBezTo>
                    <a:cubicBezTo>
                      <a:pt x="28706" y="698362"/>
                      <a:pt x="26160" y="693486"/>
                      <a:pt x="23963" y="688450"/>
                    </a:cubicBezTo>
                    <a:cubicBezTo>
                      <a:pt x="21792" y="683467"/>
                      <a:pt x="19916" y="678350"/>
                      <a:pt x="18496" y="673153"/>
                    </a:cubicBezTo>
                    <a:cubicBezTo>
                      <a:pt x="17504" y="669564"/>
                      <a:pt x="16700" y="665893"/>
                      <a:pt x="16138" y="662197"/>
                    </a:cubicBezTo>
                    <a:cubicBezTo>
                      <a:pt x="15575" y="658500"/>
                      <a:pt x="15200" y="654803"/>
                      <a:pt x="15066" y="651079"/>
                    </a:cubicBezTo>
                    <a:cubicBezTo>
                      <a:pt x="14985" y="648775"/>
                      <a:pt x="14959" y="646445"/>
                      <a:pt x="15146" y="644114"/>
                    </a:cubicBezTo>
                    <a:cubicBezTo>
                      <a:pt x="15307" y="642132"/>
                      <a:pt x="15602" y="640149"/>
                      <a:pt x="16272" y="638274"/>
                    </a:cubicBezTo>
                    <a:cubicBezTo>
                      <a:pt x="17504" y="634684"/>
                      <a:pt x="19139" y="632193"/>
                      <a:pt x="21363" y="630934"/>
                    </a:cubicBezTo>
                    <a:cubicBezTo>
                      <a:pt x="23641" y="629621"/>
                      <a:pt x="26321" y="629621"/>
                      <a:pt x="29027" y="630318"/>
                    </a:cubicBezTo>
                    <a:cubicBezTo>
                      <a:pt x="33851" y="631523"/>
                      <a:pt x="38701" y="634738"/>
                      <a:pt x="42506" y="638783"/>
                    </a:cubicBezTo>
                    <a:cubicBezTo>
                      <a:pt x="47785" y="644409"/>
                      <a:pt x="51671" y="651642"/>
                      <a:pt x="49045" y="657830"/>
                    </a:cubicBezTo>
                    <a:cubicBezTo>
                      <a:pt x="47571" y="661312"/>
                      <a:pt x="44087" y="664152"/>
                      <a:pt x="38299" y="666215"/>
                    </a:cubicBezTo>
                    <a:cubicBezTo>
                      <a:pt x="35217" y="667260"/>
                      <a:pt x="33529" y="670608"/>
                      <a:pt x="34574" y="673716"/>
                    </a:cubicBezTo>
                    <a:cubicBezTo>
                      <a:pt x="35619" y="676797"/>
                      <a:pt x="38996" y="678484"/>
                      <a:pt x="42078" y="677439"/>
                    </a:cubicBezTo>
                    <a:cubicBezTo>
                      <a:pt x="52153" y="674225"/>
                      <a:pt x="57727" y="668813"/>
                      <a:pt x="60488" y="662893"/>
                    </a:cubicBezTo>
                    <a:cubicBezTo>
                      <a:pt x="65257" y="652579"/>
                      <a:pt x="61050" y="639560"/>
                      <a:pt x="52395" y="629782"/>
                    </a:cubicBezTo>
                    <a:cubicBezTo>
                      <a:pt x="43927" y="620191"/>
                      <a:pt x="31412" y="614298"/>
                      <a:pt x="21068" y="616093"/>
                    </a:cubicBezTo>
                    <a:cubicBezTo>
                      <a:pt x="13485" y="617379"/>
                      <a:pt x="6544" y="622361"/>
                      <a:pt x="2444" y="633265"/>
                    </a:cubicBezTo>
                    <a:cubicBezTo>
                      <a:pt x="1506" y="635702"/>
                      <a:pt x="917" y="638274"/>
                      <a:pt x="542" y="640873"/>
                    </a:cubicBezTo>
                    <a:cubicBezTo>
                      <a:pt x="32" y="644355"/>
                      <a:pt x="-21" y="647945"/>
                      <a:pt x="6" y="651401"/>
                    </a:cubicBezTo>
                    <a:cubicBezTo>
                      <a:pt x="59" y="655740"/>
                      <a:pt x="381" y="660080"/>
                      <a:pt x="970" y="664393"/>
                    </a:cubicBezTo>
                    <a:cubicBezTo>
                      <a:pt x="1533" y="668679"/>
                      <a:pt x="2391" y="672939"/>
                      <a:pt x="3462" y="677118"/>
                    </a:cubicBezTo>
                    <a:cubicBezTo>
                      <a:pt x="4990" y="683092"/>
                      <a:pt x="7000" y="688985"/>
                      <a:pt x="9438" y="694718"/>
                    </a:cubicBezTo>
                    <a:cubicBezTo>
                      <a:pt x="11823" y="700371"/>
                      <a:pt x="14637" y="705889"/>
                      <a:pt x="17719" y="711167"/>
                    </a:cubicBezTo>
                    <a:cubicBezTo>
                      <a:pt x="28411" y="729196"/>
                      <a:pt x="43525" y="745858"/>
                      <a:pt x="61211" y="759280"/>
                    </a:cubicBezTo>
                    <a:cubicBezTo>
                      <a:pt x="78710" y="772540"/>
                      <a:pt x="98674" y="782666"/>
                      <a:pt x="119040" y="788292"/>
                    </a:cubicBezTo>
                    <a:cubicBezTo>
                      <a:pt x="137021" y="793168"/>
                      <a:pt x="158513" y="794105"/>
                      <a:pt x="176065" y="800106"/>
                    </a:cubicBezTo>
                    <a:cubicBezTo>
                      <a:pt x="187186" y="803910"/>
                      <a:pt x="196672" y="809777"/>
                      <a:pt x="201871" y="821109"/>
                    </a:cubicBezTo>
                    <a:cubicBezTo>
                      <a:pt x="202434" y="822394"/>
                      <a:pt x="203506" y="823252"/>
                      <a:pt x="204685" y="823814"/>
                    </a:cubicBezTo>
                    <a:cubicBezTo>
                      <a:pt x="204363" y="845835"/>
                      <a:pt x="204068" y="867882"/>
                      <a:pt x="203774" y="889956"/>
                    </a:cubicBezTo>
                    <a:cubicBezTo>
                      <a:pt x="203131" y="937801"/>
                      <a:pt x="202541" y="985485"/>
                      <a:pt x="201951" y="1032768"/>
                    </a:cubicBezTo>
                    <a:cubicBezTo>
                      <a:pt x="201603" y="1032045"/>
                      <a:pt x="201362" y="1031268"/>
                      <a:pt x="200987" y="1030544"/>
                    </a:cubicBezTo>
                    <a:cubicBezTo>
                      <a:pt x="193564" y="1016025"/>
                      <a:pt x="182363" y="1003622"/>
                      <a:pt x="163792" y="989825"/>
                    </a:cubicBezTo>
                    <a:cubicBezTo>
                      <a:pt x="147124" y="978145"/>
                      <a:pt x="129866" y="966947"/>
                      <a:pt x="113386" y="954839"/>
                    </a:cubicBezTo>
                    <a:cubicBezTo>
                      <a:pt x="106445" y="949749"/>
                      <a:pt x="99585" y="944552"/>
                      <a:pt x="93046" y="938953"/>
                    </a:cubicBezTo>
                    <a:cubicBezTo>
                      <a:pt x="89107" y="935604"/>
                      <a:pt x="83212" y="931425"/>
                      <a:pt x="78737" y="926576"/>
                    </a:cubicBezTo>
                    <a:cubicBezTo>
                      <a:pt x="76352" y="923978"/>
                      <a:pt x="74261" y="921299"/>
                      <a:pt x="73725" y="918299"/>
                    </a:cubicBezTo>
                    <a:cubicBezTo>
                      <a:pt x="73270" y="915191"/>
                      <a:pt x="70376" y="913048"/>
                      <a:pt x="67294" y="913504"/>
                    </a:cubicBezTo>
                    <a:cubicBezTo>
                      <a:pt x="64186" y="913959"/>
                      <a:pt x="62042" y="916852"/>
                      <a:pt x="62497" y="919933"/>
                    </a:cubicBezTo>
                    <a:cubicBezTo>
                      <a:pt x="62980" y="923924"/>
                      <a:pt x="64775" y="927809"/>
                      <a:pt x="67348" y="931506"/>
                    </a:cubicBezTo>
                    <a:cubicBezTo>
                      <a:pt x="71984" y="938203"/>
                      <a:pt x="79487" y="944204"/>
                      <a:pt x="84284" y="948731"/>
                    </a:cubicBezTo>
                    <a:cubicBezTo>
                      <a:pt x="92966" y="956875"/>
                      <a:pt x="102184" y="964510"/>
                      <a:pt x="111698" y="971769"/>
                    </a:cubicBezTo>
                    <a:cubicBezTo>
                      <a:pt x="125686" y="982458"/>
                      <a:pt x="140317" y="992424"/>
                      <a:pt x="154386" y="1002845"/>
                    </a:cubicBezTo>
                    <a:cubicBezTo>
                      <a:pt x="171000" y="1014471"/>
                      <a:pt x="181130" y="1024999"/>
                      <a:pt x="188124" y="1037456"/>
                    </a:cubicBezTo>
                    <a:cubicBezTo>
                      <a:pt x="194046" y="1047957"/>
                      <a:pt x="197851" y="1059878"/>
                      <a:pt x="201442" y="1074612"/>
                    </a:cubicBezTo>
                    <a:cubicBezTo>
                      <a:pt x="200746" y="1132396"/>
                      <a:pt x="200102" y="1189162"/>
                      <a:pt x="199513" y="1243704"/>
                    </a:cubicBezTo>
                    <a:cubicBezTo>
                      <a:pt x="199433" y="1251553"/>
                      <a:pt x="199352" y="1259188"/>
                      <a:pt x="199272" y="1266957"/>
                    </a:cubicBezTo>
                    <a:cubicBezTo>
                      <a:pt x="194368" y="1242445"/>
                      <a:pt x="189437" y="1217665"/>
                      <a:pt x="181371" y="1194359"/>
                    </a:cubicBezTo>
                    <a:cubicBezTo>
                      <a:pt x="172287" y="1168186"/>
                      <a:pt x="159209" y="1143969"/>
                      <a:pt x="138495" y="1123877"/>
                    </a:cubicBezTo>
                    <a:cubicBezTo>
                      <a:pt x="124641" y="1110670"/>
                      <a:pt x="105695" y="1097490"/>
                      <a:pt x="85945" y="1092802"/>
                    </a:cubicBezTo>
                    <a:cubicBezTo>
                      <a:pt x="71635" y="1089427"/>
                      <a:pt x="56897" y="1090337"/>
                      <a:pt x="43150" y="1098133"/>
                    </a:cubicBezTo>
                    <a:cubicBezTo>
                      <a:pt x="23453" y="1109384"/>
                      <a:pt x="14932" y="1130735"/>
                      <a:pt x="17076" y="1151255"/>
                    </a:cubicBezTo>
                    <a:cubicBezTo>
                      <a:pt x="19193" y="1171401"/>
                      <a:pt x="31439" y="1190528"/>
                      <a:pt x="52636" y="1197761"/>
                    </a:cubicBezTo>
                    <a:cubicBezTo>
                      <a:pt x="66035" y="1202288"/>
                      <a:pt x="78227" y="1197761"/>
                      <a:pt x="86320" y="1188760"/>
                    </a:cubicBezTo>
                    <a:cubicBezTo>
                      <a:pt x="93958" y="1180295"/>
                      <a:pt x="97897" y="1167891"/>
                      <a:pt x="95539" y="1156104"/>
                    </a:cubicBezTo>
                    <a:cubicBezTo>
                      <a:pt x="95351" y="1155193"/>
                      <a:pt x="94494" y="1153184"/>
                      <a:pt x="92671" y="1151041"/>
                    </a:cubicBezTo>
                    <a:cubicBezTo>
                      <a:pt x="89724" y="1147532"/>
                      <a:pt x="84069" y="1142067"/>
                      <a:pt x="84069" y="1142067"/>
                    </a:cubicBezTo>
                    <a:cubicBezTo>
                      <a:pt x="81845" y="1139870"/>
                      <a:pt x="78227" y="1139897"/>
                      <a:pt x="76030" y="1142120"/>
                    </a:cubicBezTo>
                    <a:cubicBezTo>
                      <a:pt x="73833" y="1144371"/>
                      <a:pt x="73859" y="1147960"/>
                      <a:pt x="76084" y="1150157"/>
                    </a:cubicBezTo>
                    <a:cubicBezTo>
                      <a:pt x="76084" y="1150157"/>
                      <a:pt x="81925" y="1156024"/>
                      <a:pt x="84123" y="1159051"/>
                    </a:cubicBezTo>
                    <a:cubicBezTo>
                      <a:pt x="85195" y="1166847"/>
                      <a:pt x="82274" y="1174830"/>
                      <a:pt x="77129" y="1180268"/>
                    </a:cubicBezTo>
                    <a:cubicBezTo>
                      <a:pt x="72171" y="1185492"/>
                      <a:pt x="64936" y="1188171"/>
                      <a:pt x="57057" y="1185277"/>
                    </a:cubicBezTo>
                    <a:cubicBezTo>
                      <a:pt x="41354" y="1179544"/>
                      <a:pt x="32725" y="1164945"/>
                      <a:pt x="31466" y="1149889"/>
                    </a:cubicBezTo>
                    <a:cubicBezTo>
                      <a:pt x="30206" y="1135021"/>
                      <a:pt x="36289" y="1119484"/>
                      <a:pt x="50680" y="1111608"/>
                    </a:cubicBezTo>
                    <a:cubicBezTo>
                      <a:pt x="60863" y="1106009"/>
                      <a:pt x="71716" y="1105714"/>
                      <a:pt x="82220" y="1108286"/>
                    </a:cubicBezTo>
                    <a:cubicBezTo>
                      <a:pt x="99263" y="1112438"/>
                      <a:pt x="115503" y="1123984"/>
                      <a:pt x="127454" y="1135396"/>
                    </a:cubicBezTo>
                    <a:cubicBezTo>
                      <a:pt x="146695" y="1153479"/>
                      <a:pt x="158674" y="1175580"/>
                      <a:pt x="167436" y="1199342"/>
                    </a:cubicBezTo>
                    <a:cubicBezTo>
                      <a:pt x="181049" y="1236257"/>
                      <a:pt x="186918" y="1277137"/>
                      <a:pt x="197557" y="1314320"/>
                    </a:cubicBezTo>
                    <a:cubicBezTo>
                      <a:pt x="197744" y="1314989"/>
                      <a:pt x="198361" y="1315284"/>
                      <a:pt x="198736" y="1315847"/>
                    </a:cubicBezTo>
                    <a:cubicBezTo>
                      <a:pt x="198495" y="1338456"/>
                      <a:pt x="198253" y="1360530"/>
                      <a:pt x="198039" y="1382069"/>
                    </a:cubicBezTo>
                    <a:cubicBezTo>
                      <a:pt x="197744" y="1383890"/>
                      <a:pt x="197316" y="1385659"/>
                      <a:pt x="197021" y="1387480"/>
                    </a:cubicBezTo>
                    <a:cubicBezTo>
                      <a:pt x="196780" y="1388927"/>
                      <a:pt x="197208" y="1390266"/>
                      <a:pt x="197932" y="1391391"/>
                    </a:cubicBezTo>
                    <a:cubicBezTo>
                      <a:pt x="195600" y="1614624"/>
                      <a:pt x="194207" y="1774366"/>
                      <a:pt x="194207" y="1774366"/>
                    </a:cubicBezTo>
                    <a:cubicBezTo>
                      <a:pt x="194153" y="1777634"/>
                      <a:pt x="196780" y="1780313"/>
                      <a:pt x="200049" y="1780367"/>
                    </a:cubicBezTo>
                    <a:cubicBezTo>
                      <a:pt x="203318" y="1780420"/>
                      <a:pt x="205998" y="1777795"/>
                      <a:pt x="206051" y="1774527"/>
                    </a:cubicBezTo>
                    <a:cubicBezTo>
                      <a:pt x="206051" y="1774527"/>
                      <a:pt x="209080" y="1603426"/>
                      <a:pt x="212804" y="1367924"/>
                    </a:cubicBezTo>
                    <a:cubicBezTo>
                      <a:pt x="213528" y="1364656"/>
                      <a:pt x="214118" y="1361361"/>
                      <a:pt x="214895" y="1358093"/>
                    </a:cubicBezTo>
                    <a:cubicBezTo>
                      <a:pt x="217387" y="1347672"/>
                      <a:pt x="220120" y="1337331"/>
                      <a:pt x="222988" y="1327018"/>
                    </a:cubicBezTo>
                    <a:cubicBezTo>
                      <a:pt x="229740" y="1302640"/>
                      <a:pt x="232822" y="1278181"/>
                      <a:pt x="240995" y="1256456"/>
                    </a:cubicBezTo>
                    <a:cubicBezTo>
                      <a:pt x="246221" y="1242579"/>
                      <a:pt x="253617" y="1229881"/>
                      <a:pt x="265917" y="1219246"/>
                    </a:cubicBezTo>
                    <a:cubicBezTo>
                      <a:pt x="288668" y="1199315"/>
                      <a:pt x="308204" y="1194252"/>
                      <a:pt x="323371" y="1197975"/>
                    </a:cubicBezTo>
                    <a:cubicBezTo>
                      <a:pt x="344782" y="1203279"/>
                      <a:pt x="356600" y="1226077"/>
                      <a:pt x="352634" y="1243115"/>
                    </a:cubicBezTo>
                    <a:cubicBezTo>
                      <a:pt x="351214" y="1249356"/>
                      <a:pt x="349097" y="1256429"/>
                      <a:pt x="345586" y="1262429"/>
                    </a:cubicBezTo>
                    <a:cubicBezTo>
                      <a:pt x="342585" y="1267546"/>
                      <a:pt x="338592" y="1271993"/>
                      <a:pt x="332777" y="1273761"/>
                    </a:cubicBezTo>
                    <a:cubicBezTo>
                      <a:pt x="316002" y="1278905"/>
                      <a:pt x="303836" y="1269314"/>
                      <a:pt x="301745" y="1258331"/>
                    </a:cubicBezTo>
                    <a:cubicBezTo>
                      <a:pt x="299709" y="1247615"/>
                      <a:pt x="307936" y="1237435"/>
                      <a:pt x="328838" y="1238239"/>
                    </a:cubicBezTo>
                    <a:cubicBezTo>
                      <a:pt x="332107" y="1238400"/>
                      <a:pt x="334894" y="1235908"/>
                      <a:pt x="335055" y="1232640"/>
                    </a:cubicBezTo>
                    <a:cubicBezTo>
                      <a:pt x="335242" y="1229372"/>
                      <a:pt x="332723" y="1226586"/>
                      <a:pt x="329454" y="1226398"/>
                    </a:cubicBezTo>
                    <a:cubicBezTo>
                      <a:pt x="313241" y="1225327"/>
                      <a:pt x="302522" y="1229881"/>
                      <a:pt x="296145" y="1236257"/>
                    </a:cubicBezTo>
                    <a:cubicBezTo>
                      <a:pt x="289526" y="1242900"/>
                      <a:pt x="287302" y="1251875"/>
                      <a:pt x="288749" y="1260635"/>
                    </a:cubicBezTo>
                    <a:cubicBezTo>
                      <a:pt x="291643" y="1278208"/>
                      <a:pt x="309972" y="1295112"/>
                      <a:pt x="336850" y="1287584"/>
                    </a:cubicBezTo>
                    <a:cubicBezTo>
                      <a:pt x="344541" y="1285388"/>
                      <a:pt x="350597" y="1280619"/>
                      <a:pt x="355314" y="1274511"/>
                    </a:cubicBezTo>
                    <a:cubicBezTo>
                      <a:pt x="361531" y="1266448"/>
                      <a:pt x="365255" y="1255866"/>
                      <a:pt x="367533" y="1246624"/>
                    </a:cubicBezTo>
                    <a:cubicBezTo>
                      <a:pt x="373348" y="1222675"/>
                      <a:pt x="357431" y="1189912"/>
                      <a:pt x="327230" y="1182411"/>
                    </a:cubicBezTo>
                    <a:cubicBezTo>
                      <a:pt x="308445" y="1177750"/>
                      <a:pt x="283657" y="1182706"/>
                      <a:pt x="255654" y="1207592"/>
                    </a:cubicBezTo>
                    <a:cubicBezTo>
                      <a:pt x="241531" y="1220264"/>
                      <a:pt x="233037" y="1235131"/>
                      <a:pt x="227248" y="1251446"/>
                    </a:cubicBezTo>
                    <a:cubicBezTo>
                      <a:pt x="220924" y="1269341"/>
                      <a:pt x="217923" y="1288977"/>
                      <a:pt x="213716" y="1308935"/>
                    </a:cubicBezTo>
                    <a:cubicBezTo>
                      <a:pt x="214037" y="1287611"/>
                      <a:pt x="214386" y="1266019"/>
                      <a:pt x="214734" y="1243918"/>
                    </a:cubicBezTo>
                    <a:cubicBezTo>
                      <a:pt x="215082" y="1220746"/>
                      <a:pt x="215431" y="1197011"/>
                      <a:pt x="215806" y="1173142"/>
                    </a:cubicBezTo>
                    <a:cubicBezTo>
                      <a:pt x="217869" y="1168159"/>
                      <a:pt x="221621" y="1159265"/>
                      <a:pt x="225721" y="1150746"/>
                    </a:cubicBezTo>
                    <a:cubicBezTo>
                      <a:pt x="228803" y="1144371"/>
                      <a:pt x="231965" y="1138397"/>
                      <a:pt x="234564" y="1135289"/>
                    </a:cubicBezTo>
                    <a:cubicBezTo>
                      <a:pt x="244211" y="1123502"/>
                      <a:pt x="253992" y="1112036"/>
                      <a:pt x="263479" y="1100356"/>
                    </a:cubicBezTo>
                    <a:cubicBezTo>
                      <a:pt x="269883" y="1092507"/>
                      <a:pt x="276154" y="1084578"/>
                      <a:pt x="282290" y="1076541"/>
                    </a:cubicBezTo>
                    <a:cubicBezTo>
                      <a:pt x="297592" y="1056476"/>
                      <a:pt x="312062" y="1035768"/>
                      <a:pt x="325890" y="1014123"/>
                    </a:cubicBezTo>
                    <a:cubicBezTo>
                      <a:pt x="327712" y="1011417"/>
                      <a:pt x="326989" y="1007720"/>
                      <a:pt x="324282" y="1005899"/>
                    </a:cubicBezTo>
                    <a:cubicBezTo>
                      <a:pt x="321575" y="1004077"/>
                      <a:pt x="317904" y="1004773"/>
                      <a:pt x="316055" y="1007479"/>
                    </a:cubicBezTo>
                    <a:cubicBezTo>
                      <a:pt x="310160" y="1015676"/>
                      <a:pt x="304104" y="1023606"/>
                      <a:pt x="298021" y="1031509"/>
                    </a:cubicBezTo>
                    <a:cubicBezTo>
                      <a:pt x="285720" y="1047502"/>
                      <a:pt x="272992" y="1062932"/>
                      <a:pt x="260424" y="1078577"/>
                    </a:cubicBezTo>
                    <a:cubicBezTo>
                      <a:pt x="254126" y="1086399"/>
                      <a:pt x="247936" y="1094356"/>
                      <a:pt x="241746" y="1102339"/>
                    </a:cubicBezTo>
                    <a:cubicBezTo>
                      <a:pt x="235556" y="1110295"/>
                      <a:pt x="229499" y="1118358"/>
                      <a:pt x="223389" y="1126476"/>
                    </a:cubicBezTo>
                    <a:cubicBezTo>
                      <a:pt x="221246" y="1129369"/>
                      <a:pt x="218754" y="1134298"/>
                      <a:pt x="216288" y="1139709"/>
                    </a:cubicBezTo>
                    <a:cubicBezTo>
                      <a:pt x="217494" y="1058512"/>
                      <a:pt x="218700" y="974448"/>
                      <a:pt x="219772" y="890170"/>
                    </a:cubicBezTo>
                    <a:cubicBezTo>
                      <a:pt x="220120" y="862953"/>
                      <a:pt x="220442" y="835735"/>
                      <a:pt x="220763" y="808625"/>
                    </a:cubicBezTo>
                    <a:cubicBezTo>
                      <a:pt x="222586" y="802142"/>
                      <a:pt x="225533" y="793837"/>
                      <a:pt x="228776" y="785613"/>
                    </a:cubicBezTo>
                    <a:cubicBezTo>
                      <a:pt x="233063" y="774656"/>
                      <a:pt x="237860" y="763861"/>
                      <a:pt x="241210" y="757779"/>
                    </a:cubicBezTo>
                    <a:cubicBezTo>
                      <a:pt x="251795" y="738277"/>
                      <a:pt x="271545" y="715935"/>
                      <a:pt x="294617" y="704309"/>
                    </a:cubicBezTo>
                    <a:cubicBezTo>
                      <a:pt x="309061" y="697049"/>
                      <a:pt x="324845" y="693968"/>
                      <a:pt x="340629" y="699648"/>
                    </a:cubicBezTo>
                    <a:cubicBezTo>
                      <a:pt x="348105" y="702246"/>
                      <a:pt x="353036" y="706023"/>
                      <a:pt x="355608" y="710685"/>
                    </a:cubicBezTo>
                    <a:cubicBezTo>
                      <a:pt x="358583" y="716042"/>
                      <a:pt x="358368" y="722311"/>
                      <a:pt x="356171" y="728258"/>
                    </a:cubicBezTo>
                    <a:cubicBezTo>
                      <a:pt x="351696" y="740286"/>
                      <a:pt x="339530" y="751163"/>
                      <a:pt x="324898" y="752823"/>
                    </a:cubicBezTo>
                    <a:cubicBezTo>
                      <a:pt x="320155" y="753386"/>
                      <a:pt x="315921" y="750948"/>
                      <a:pt x="314179" y="747707"/>
                    </a:cubicBezTo>
                    <a:cubicBezTo>
                      <a:pt x="313536" y="746501"/>
                      <a:pt x="313027" y="745215"/>
                      <a:pt x="313670" y="744117"/>
                    </a:cubicBezTo>
                    <a:cubicBezTo>
                      <a:pt x="314447" y="742831"/>
                      <a:pt x="316002" y="741920"/>
                      <a:pt x="318306" y="741251"/>
                    </a:cubicBezTo>
                    <a:cubicBezTo>
                      <a:pt x="321468" y="740420"/>
                      <a:pt x="323344" y="737152"/>
                      <a:pt x="322513" y="733991"/>
                    </a:cubicBezTo>
                    <a:cubicBezTo>
                      <a:pt x="321656" y="730857"/>
                      <a:pt x="318413" y="728955"/>
                      <a:pt x="315251" y="729812"/>
                    </a:cubicBezTo>
                    <a:cubicBezTo>
                      <a:pt x="303541" y="732678"/>
                      <a:pt x="300245" y="740420"/>
                      <a:pt x="301102" y="747626"/>
                    </a:cubicBezTo>
                    <a:cubicBezTo>
                      <a:pt x="302255" y="757137"/>
                      <a:pt x="312920" y="767209"/>
                      <a:pt x="326211" y="766138"/>
                    </a:cubicBezTo>
                    <a:cubicBezTo>
                      <a:pt x="346363" y="764450"/>
                      <a:pt x="363487" y="749984"/>
                      <a:pt x="370079" y="733643"/>
                    </a:cubicBezTo>
                    <a:cubicBezTo>
                      <a:pt x="374179" y="723490"/>
                      <a:pt x="374206" y="712667"/>
                      <a:pt x="369275" y="703291"/>
                    </a:cubicBezTo>
                    <a:cubicBezTo>
                      <a:pt x="365282" y="695736"/>
                      <a:pt x="357886" y="689012"/>
                      <a:pt x="346015" y="684646"/>
                    </a:cubicBezTo>
                    <a:cubicBezTo>
                      <a:pt x="325890" y="677493"/>
                      <a:pt x="305658" y="680815"/>
                      <a:pt x="287436" y="690325"/>
                    </a:cubicBezTo>
                    <a:cubicBezTo>
                      <a:pt x="261871" y="703719"/>
                      <a:pt x="240459" y="729356"/>
                      <a:pt x="229205" y="751457"/>
                    </a:cubicBezTo>
                    <a:cubicBezTo>
                      <a:pt x="226980" y="755851"/>
                      <a:pt x="224113" y="762548"/>
                      <a:pt x="221246" y="769995"/>
                    </a:cubicBezTo>
                    <a:cubicBezTo>
                      <a:pt x="221782" y="724293"/>
                      <a:pt x="222291" y="679154"/>
                      <a:pt x="222773" y="634845"/>
                    </a:cubicBezTo>
                    <a:cubicBezTo>
                      <a:pt x="227436" y="629085"/>
                      <a:pt x="231911" y="623245"/>
                      <a:pt x="235716" y="617030"/>
                    </a:cubicBezTo>
                    <a:cubicBezTo>
                      <a:pt x="246489" y="599457"/>
                      <a:pt x="254635" y="580410"/>
                      <a:pt x="265247" y="562595"/>
                    </a:cubicBezTo>
                    <a:cubicBezTo>
                      <a:pt x="274144" y="547111"/>
                      <a:pt x="284086" y="532672"/>
                      <a:pt x="294483" y="518554"/>
                    </a:cubicBezTo>
                    <a:cubicBezTo>
                      <a:pt x="304934" y="504356"/>
                      <a:pt x="315868" y="490453"/>
                      <a:pt x="327471" y="476683"/>
                    </a:cubicBezTo>
                    <a:lnTo>
                      <a:pt x="354670" y="443518"/>
                    </a:lnTo>
                    <a:cubicBezTo>
                      <a:pt x="356091" y="441777"/>
                      <a:pt x="358476" y="437866"/>
                      <a:pt x="361021" y="434625"/>
                    </a:cubicBezTo>
                    <a:cubicBezTo>
                      <a:pt x="362013" y="433365"/>
                      <a:pt x="362710" y="431999"/>
                      <a:pt x="363621" y="431678"/>
                    </a:cubicBezTo>
                    <a:cubicBezTo>
                      <a:pt x="366622" y="430713"/>
                      <a:pt x="368257" y="427525"/>
                      <a:pt x="367292" y="424525"/>
                    </a:cubicBezTo>
                    <a:cubicBezTo>
                      <a:pt x="366327" y="421552"/>
                      <a:pt x="363138" y="419917"/>
                      <a:pt x="360164" y="420855"/>
                    </a:cubicBezTo>
                    <a:cubicBezTo>
                      <a:pt x="358127" y="421471"/>
                      <a:pt x="355716" y="423212"/>
                      <a:pt x="353384" y="425650"/>
                    </a:cubicBezTo>
                    <a:cubicBezTo>
                      <a:pt x="350276" y="428892"/>
                      <a:pt x="347114" y="433633"/>
                      <a:pt x="345372" y="435535"/>
                    </a:cubicBezTo>
                    <a:lnTo>
                      <a:pt x="316779" y="467414"/>
                    </a:lnTo>
                    <a:cubicBezTo>
                      <a:pt x="304505" y="481103"/>
                      <a:pt x="292661" y="494739"/>
                      <a:pt x="281808" y="509098"/>
                    </a:cubicBezTo>
                    <a:cubicBezTo>
                      <a:pt x="270821" y="523591"/>
                      <a:pt x="260879" y="538807"/>
                      <a:pt x="251741" y="554907"/>
                    </a:cubicBezTo>
                    <a:cubicBezTo>
                      <a:pt x="241826" y="573097"/>
                      <a:pt x="234350" y="592385"/>
                      <a:pt x="224354" y="610387"/>
                    </a:cubicBezTo>
                    <a:cubicBezTo>
                      <a:pt x="223952" y="611083"/>
                      <a:pt x="223416" y="611726"/>
                      <a:pt x="223014" y="612423"/>
                    </a:cubicBezTo>
                    <a:cubicBezTo>
                      <a:pt x="223631" y="555550"/>
                      <a:pt x="224193" y="500365"/>
                      <a:pt x="224756" y="447992"/>
                    </a:cubicBezTo>
                    <a:cubicBezTo>
                      <a:pt x="225078" y="417078"/>
                      <a:pt x="225399" y="387155"/>
                      <a:pt x="225694" y="358410"/>
                    </a:cubicBezTo>
                    <a:cubicBezTo>
                      <a:pt x="234162" y="344480"/>
                      <a:pt x="246167" y="332264"/>
                      <a:pt x="259780" y="321227"/>
                    </a:cubicBezTo>
                    <a:cubicBezTo>
                      <a:pt x="268865" y="313860"/>
                      <a:pt x="278673" y="307082"/>
                      <a:pt x="288481" y="300546"/>
                    </a:cubicBezTo>
                    <a:cubicBezTo>
                      <a:pt x="304211" y="290071"/>
                      <a:pt x="320048" y="280374"/>
                      <a:pt x="334197" y="271748"/>
                    </a:cubicBezTo>
                    <a:cubicBezTo>
                      <a:pt x="341432" y="267194"/>
                      <a:pt x="348936" y="263015"/>
                      <a:pt x="356225" y="258514"/>
                    </a:cubicBezTo>
                    <a:cubicBezTo>
                      <a:pt x="359467" y="256505"/>
                      <a:pt x="362656" y="254415"/>
                      <a:pt x="365738" y="252219"/>
                    </a:cubicBezTo>
                    <a:cubicBezTo>
                      <a:pt x="367721" y="250826"/>
                      <a:pt x="375197" y="243325"/>
                      <a:pt x="375385" y="243137"/>
                    </a:cubicBezTo>
                    <a:cubicBezTo>
                      <a:pt x="375331" y="243218"/>
                      <a:pt x="375063" y="243191"/>
                      <a:pt x="374956" y="243191"/>
                    </a:cubicBezTo>
                    <a:cubicBezTo>
                      <a:pt x="375144" y="243164"/>
                      <a:pt x="375304" y="243110"/>
                      <a:pt x="375465" y="243057"/>
                    </a:cubicBezTo>
                    <a:cubicBezTo>
                      <a:pt x="378172" y="242146"/>
                      <a:pt x="379833" y="239253"/>
                      <a:pt x="379190" y="236386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 rot="10800000" flipH="1">
                <a:off x="858657" y="239110"/>
                <a:ext cx="537879" cy="211235"/>
              </a:xfrm>
              <a:custGeom>
                <a:avLst/>
                <a:gdLst/>
                <a:ahLst/>
                <a:cxnLst/>
                <a:rect l="l" t="t" r="r" b="b"/>
                <a:pathLst>
                  <a:path w="1075758" h="422470" extrusionOk="0">
                    <a:moveTo>
                      <a:pt x="1073260" y="10824"/>
                    </a:moveTo>
                    <a:cubicBezTo>
                      <a:pt x="1070741" y="20254"/>
                      <a:pt x="1068517" y="29791"/>
                      <a:pt x="1065944" y="39194"/>
                    </a:cubicBezTo>
                    <a:cubicBezTo>
                      <a:pt x="1053751" y="84011"/>
                      <a:pt x="1032313" y="126311"/>
                      <a:pt x="999004" y="158083"/>
                    </a:cubicBezTo>
                    <a:cubicBezTo>
                      <a:pt x="980460" y="175764"/>
                      <a:pt x="958995" y="189051"/>
                      <a:pt x="934878" y="196418"/>
                    </a:cubicBezTo>
                    <a:cubicBezTo>
                      <a:pt x="928098" y="198481"/>
                      <a:pt x="914887" y="196900"/>
                      <a:pt x="909688" y="199016"/>
                    </a:cubicBezTo>
                    <a:lnTo>
                      <a:pt x="901595" y="203919"/>
                    </a:lnTo>
                    <a:cubicBezTo>
                      <a:pt x="909715" y="131803"/>
                      <a:pt x="952323" y="64241"/>
                      <a:pt x="1013153" y="29148"/>
                    </a:cubicBezTo>
                    <a:cubicBezTo>
                      <a:pt x="1028294" y="20414"/>
                      <a:pt x="1044104" y="13074"/>
                      <a:pt x="1060397" y="7020"/>
                    </a:cubicBezTo>
                    <a:cubicBezTo>
                      <a:pt x="1061737" y="6511"/>
                      <a:pt x="1074412" y="510"/>
                      <a:pt x="1075618" y="1743"/>
                    </a:cubicBezTo>
                    <a:cubicBezTo>
                      <a:pt x="1076422" y="2573"/>
                      <a:pt x="1073528" y="9860"/>
                      <a:pt x="1073260" y="10824"/>
                    </a:cubicBezTo>
                    <a:close/>
                    <a:moveTo>
                      <a:pt x="946427" y="346623"/>
                    </a:moveTo>
                    <a:cubicBezTo>
                      <a:pt x="921827" y="272552"/>
                      <a:pt x="868473" y="218706"/>
                      <a:pt x="808527" y="205794"/>
                    </a:cubicBezTo>
                    <a:lnTo>
                      <a:pt x="812011" y="215625"/>
                    </a:lnTo>
                    <a:cubicBezTo>
                      <a:pt x="813378" y="221948"/>
                      <a:pt x="810993" y="237592"/>
                      <a:pt x="812172" y="245763"/>
                    </a:cubicBezTo>
                    <a:cubicBezTo>
                      <a:pt x="816432" y="274856"/>
                      <a:pt x="825865" y="301055"/>
                      <a:pt x="839237" y="323933"/>
                    </a:cubicBezTo>
                    <a:cubicBezTo>
                      <a:pt x="863248" y="365108"/>
                      <a:pt x="897066" y="392540"/>
                      <a:pt x="933725" y="409122"/>
                    </a:cubicBezTo>
                    <a:cubicBezTo>
                      <a:pt x="941443" y="412604"/>
                      <a:pt x="949268" y="415685"/>
                      <a:pt x="956985" y="419114"/>
                    </a:cubicBezTo>
                    <a:cubicBezTo>
                      <a:pt x="957789" y="419463"/>
                      <a:pt x="963658" y="423240"/>
                      <a:pt x="964408" y="422329"/>
                    </a:cubicBezTo>
                    <a:cubicBezTo>
                      <a:pt x="965561" y="420963"/>
                      <a:pt x="961541" y="405559"/>
                      <a:pt x="961219" y="403925"/>
                    </a:cubicBezTo>
                    <a:cubicBezTo>
                      <a:pt x="957441" y="384235"/>
                      <a:pt x="952537" y="365081"/>
                      <a:pt x="946427" y="346623"/>
                    </a:cubicBezTo>
                    <a:close/>
                    <a:moveTo>
                      <a:pt x="757344" y="369260"/>
                    </a:moveTo>
                    <a:cubicBezTo>
                      <a:pt x="753351" y="349383"/>
                      <a:pt x="747241" y="331032"/>
                      <a:pt x="735129" y="314798"/>
                    </a:cubicBezTo>
                    <a:cubicBezTo>
                      <a:pt x="699113" y="266498"/>
                      <a:pt x="640561" y="235155"/>
                      <a:pt x="582169" y="229073"/>
                    </a:cubicBezTo>
                    <a:lnTo>
                      <a:pt x="570673" y="225216"/>
                    </a:lnTo>
                    <a:cubicBezTo>
                      <a:pt x="566385" y="225832"/>
                      <a:pt x="567859" y="241557"/>
                      <a:pt x="568207" y="243513"/>
                    </a:cubicBezTo>
                    <a:cubicBezTo>
                      <a:pt x="571530" y="261970"/>
                      <a:pt x="583026" y="278794"/>
                      <a:pt x="595782" y="291760"/>
                    </a:cubicBezTo>
                    <a:cubicBezTo>
                      <a:pt x="628770" y="325219"/>
                      <a:pt x="677354" y="344052"/>
                      <a:pt x="716558" y="368939"/>
                    </a:cubicBezTo>
                    <a:cubicBezTo>
                      <a:pt x="728590" y="376573"/>
                      <a:pt x="740890" y="383378"/>
                      <a:pt x="753324" y="390209"/>
                    </a:cubicBezTo>
                    <a:cubicBezTo>
                      <a:pt x="755817" y="391575"/>
                      <a:pt x="762328" y="397603"/>
                      <a:pt x="765008" y="397763"/>
                    </a:cubicBezTo>
                    <a:cubicBezTo>
                      <a:pt x="767902" y="397924"/>
                      <a:pt x="762596" y="392299"/>
                      <a:pt x="761766" y="389405"/>
                    </a:cubicBezTo>
                    <a:cubicBezTo>
                      <a:pt x="759863" y="382815"/>
                      <a:pt x="758711" y="375984"/>
                      <a:pt x="757344" y="369260"/>
                    </a:cubicBezTo>
                    <a:close/>
                    <a:moveTo>
                      <a:pt x="189666" y="344105"/>
                    </a:moveTo>
                    <a:cubicBezTo>
                      <a:pt x="185673" y="324228"/>
                      <a:pt x="179563" y="305877"/>
                      <a:pt x="167424" y="289643"/>
                    </a:cubicBezTo>
                    <a:cubicBezTo>
                      <a:pt x="131408" y="241343"/>
                      <a:pt x="72856" y="210000"/>
                      <a:pt x="14491" y="203946"/>
                    </a:cubicBezTo>
                    <a:lnTo>
                      <a:pt x="2968" y="200088"/>
                    </a:lnTo>
                    <a:cubicBezTo>
                      <a:pt x="-1293" y="200677"/>
                      <a:pt x="181" y="216402"/>
                      <a:pt x="529" y="218358"/>
                    </a:cubicBezTo>
                    <a:cubicBezTo>
                      <a:pt x="3825" y="236816"/>
                      <a:pt x="15321" y="253666"/>
                      <a:pt x="28104" y="266605"/>
                    </a:cubicBezTo>
                    <a:cubicBezTo>
                      <a:pt x="61092" y="300064"/>
                      <a:pt x="109649" y="318924"/>
                      <a:pt x="148880" y="343784"/>
                    </a:cubicBezTo>
                    <a:cubicBezTo>
                      <a:pt x="160885" y="351419"/>
                      <a:pt x="173185" y="358223"/>
                      <a:pt x="185646" y="365054"/>
                    </a:cubicBezTo>
                    <a:cubicBezTo>
                      <a:pt x="188112" y="366420"/>
                      <a:pt x="194623" y="372448"/>
                      <a:pt x="197303" y="372609"/>
                    </a:cubicBezTo>
                    <a:cubicBezTo>
                      <a:pt x="200224" y="372796"/>
                      <a:pt x="194891" y="367144"/>
                      <a:pt x="194061" y="364250"/>
                    </a:cubicBezTo>
                    <a:cubicBezTo>
                      <a:pt x="192185" y="357660"/>
                      <a:pt x="191006" y="350856"/>
                      <a:pt x="189666" y="344105"/>
                    </a:cubicBezTo>
                    <a:close/>
                    <a:moveTo>
                      <a:pt x="634719" y="63973"/>
                    </a:moveTo>
                    <a:cubicBezTo>
                      <a:pt x="640453" y="48971"/>
                      <a:pt x="646027" y="33836"/>
                      <a:pt x="652378" y="19102"/>
                    </a:cubicBezTo>
                    <a:cubicBezTo>
                      <a:pt x="652754" y="18218"/>
                      <a:pt x="658863" y="7127"/>
                      <a:pt x="658274" y="6458"/>
                    </a:cubicBezTo>
                    <a:cubicBezTo>
                      <a:pt x="658166" y="6323"/>
                      <a:pt x="640427" y="17066"/>
                      <a:pt x="639515" y="17548"/>
                    </a:cubicBezTo>
                    <a:cubicBezTo>
                      <a:pt x="616925" y="29282"/>
                      <a:pt x="593102" y="38952"/>
                      <a:pt x="571101" y="51811"/>
                    </a:cubicBezTo>
                    <a:cubicBezTo>
                      <a:pt x="550387" y="63893"/>
                      <a:pt x="530530" y="78252"/>
                      <a:pt x="516274" y="98209"/>
                    </a:cubicBezTo>
                    <a:cubicBezTo>
                      <a:pt x="495881" y="126767"/>
                      <a:pt x="493469" y="162476"/>
                      <a:pt x="475970" y="192132"/>
                    </a:cubicBezTo>
                    <a:lnTo>
                      <a:pt x="484251" y="193150"/>
                    </a:lnTo>
                    <a:cubicBezTo>
                      <a:pt x="496283" y="198481"/>
                      <a:pt x="519731" y="188917"/>
                      <a:pt x="530637" y="184925"/>
                    </a:cubicBezTo>
                    <a:cubicBezTo>
                      <a:pt x="586724" y="164351"/>
                      <a:pt x="614004" y="118301"/>
                      <a:pt x="634719" y="63973"/>
                    </a:cubicBezTo>
                    <a:close/>
                    <a:moveTo>
                      <a:pt x="201082" y="45355"/>
                    </a:moveTo>
                    <a:cubicBezTo>
                      <a:pt x="180367" y="57437"/>
                      <a:pt x="160510" y="71796"/>
                      <a:pt x="146254" y="91753"/>
                    </a:cubicBezTo>
                    <a:cubicBezTo>
                      <a:pt x="125861" y="120310"/>
                      <a:pt x="123449" y="156020"/>
                      <a:pt x="105951" y="185675"/>
                    </a:cubicBezTo>
                    <a:lnTo>
                      <a:pt x="114231" y="186693"/>
                    </a:lnTo>
                    <a:cubicBezTo>
                      <a:pt x="126263" y="192025"/>
                      <a:pt x="149711" y="182461"/>
                      <a:pt x="160617" y="178469"/>
                    </a:cubicBezTo>
                    <a:cubicBezTo>
                      <a:pt x="216705" y="157895"/>
                      <a:pt x="243984" y="111872"/>
                      <a:pt x="264699" y="57517"/>
                    </a:cubicBezTo>
                    <a:cubicBezTo>
                      <a:pt x="270434" y="42515"/>
                      <a:pt x="276007" y="27406"/>
                      <a:pt x="282358" y="12646"/>
                    </a:cubicBezTo>
                    <a:cubicBezTo>
                      <a:pt x="282734" y="11762"/>
                      <a:pt x="288817" y="698"/>
                      <a:pt x="288254" y="1"/>
                    </a:cubicBezTo>
                    <a:cubicBezTo>
                      <a:pt x="288147" y="-133"/>
                      <a:pt x="270407" y="10637"/>
                      <a:pt x="269496" y="11092"/>
                    </a:cubicBezTo>
                    <a:cubicBezTo>
                      <a:pt x="246905" y="22826"/>
                      <a:pt x="223082" y="32523"/>
                      <a:pt x="201082" y="45355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9" name="Google Shape;599;p6"/>
              <p:cNvSpPr/>
              <p:nvPr/>
            </p:nvSpPr>
            <p:spPr>
              <a:xfrm rot="10800000" flipH="1">
                <a:off x="314718" y="300661"/>
                <a:ext cx="312271" cy="333027"/>
              </a:xfrm>
              <a:custGeom>
                <a:avLst/>
                <a:gdLst/>
                <a:ahLst/>
                <a:cxnLst/>
                <a:rect l="l" t="t" r="r" b="b"/>
                <a:pathLst>
                  <a:path w="624542" h="666053" extrusionOk="0">
                    <a:moveTo>
                      <a:pt x="5092" y="0"/>
                    </a:moveTo>
                    <a:cubicBezTo>
                      <a:pt x="5092" y="0"/>
                      <a:pt x="279069" y="290633"/>
                      <a:pt x="145001" y="417693"/>
                    </a:cubicBezTo>
                    <a:cubicBezTo>
                      <a:pt x="145001" y="417693"/>
                      <a:pt x="3430" y="470735"/>
                      <a:pt x="0" y="180343"/>
                    </a:cubicBezTo>
                    <a:lnTo>
                      <a:pt x="5092" y="0"/>
                    </a:lnTo>
                    <a:close/>
                    <a:moveTo>
                      <a:pt x="212719" y="509338"/>
                    </a:moveTo>
                    <a:cubicBezTo>
                      <a:pt x="212719" y="509338"/>
                      <a:pt x="153898" y="649069"/>
                      <a:pt x="444061" y="664017"/>
                    </a:cubicBezTo>
                    <a:lnTo>
                      <a:pt x="624542" y="666053"/>
                    </a:lnTo>
                    <a:cubicBezTo>
                      <a:pt x="624542" y="666053"/>
                      <a:pt x="345232" y="380055"/>
                      <a:pt x="212719" y="50933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6"/>
              <p:cNvSpPr/>
              <p:nvPr/>
            </p:nvSpPr>
            <p:spPr>
              <a:xfrm rot="10800000" flipH="1">
                <a:off x="1429834" y="217039"/>
                <a:ext cx="9586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91733" h="487231" extrusionOk="0">
                    <a:moveTo>
                      <a:pt x="130895" y="360545"/>
                    </a:moveTo>
                    <a:cubicBezTo>
                      <a:pt x="137782" y="380450"/>
                      <a:pt x="142713" y="400380"/>
                      <a:pt x="145473" y="418650"/>
                    </a:cubicBezTo>
                    <a:cubicBezTo>
                      <a:pt x="146840" y="427491"/>
                      <a:pt x="147269" y="436572"/>
                      <a:pt x="147242" y="445546"/>
                    </a:cubicBezTo>
                    <a:cubicBezTo>
                      <a:pt x="147215" y="452673"/>
                      <a:pt x="146706" y="459879"/>
                      <a:pt x="144910" y="466790"/>
                    </a:cubicBezTo>
                    <a:cubicBezTo>
                      <a:pt x="131967" y="516591"/>
                      <a:pt x="86974" y="462075"/>
                      <a:pt x="72343" y="443457"/>
                    </a:cubicBezTo>
                    <a:cubicBezTo>
                      <a:pt x="62455" y="430866"/>
                      <a:pt x="51173" y="402363"/>
                      <a:pt x="43107" y="386718"/>
                    </a:cubicBezTo>
                    <a:cubicBezTo>
                      <a:pt x="17783" y="337507"/>
                      <a:pt x="-3146" y="282134"/>
                      <a:pt x="391" y="227002"/>
                    </a:cubicBezTo>
                    <a:cubicBezTo>
                      <a:pt x="4465" y="163218"/>
                      <a:pt x="52191" y="12932"/>
                      <a:pt x="67546" y="4065"/>
                    </a:cubicBezTo>
                    <a:cubicBezTo>
                      <a:pt x="85902" y="-6517"/>
                      <a:pt x="102115" y="4681"/>
                      <a:pt x="104929" y="24719"/>
                    </a:cubicBezTo>
                    <a:cubicBezTo>
                      <a:pt x="105732" y="30399"/>
                      <a:pt x="105786" y="36185"/>
                      <a:pt x="105545" y="41918"/>
                    </a:cubicBezTo>
                    <a:cubicBezTo>
                      <a:pt x="105277" y="48776"/>
                      <a:pt x="104634" y="55634"/>
                      <a:pt x="103669" y="62465"/>
                    </a:cubicBezTo>
                    <a:cubicBezTo>
                      <a:pt x="107394" y="56464"/>
                      <a:pt x="111494" y="50704"/>
                      <a:pt x="116130" y="45240"/>
                    </a:cubicBezTo>
                    <a:cubicBezTo>
                      <a:pt x="128001" y="31122"/>
                      <a:pt x="164526" y="716"/>
                      <a:pt x="183392" y="19951"/>
                    </a:cubicBezTo>
                    <a:cubicBezTo>
                      <a:pt x="196790" y="33586"/>
                      <a:pt x="191002" y="62009"/>
                      <a:pt x="186875" y="78297"/>
                    </a:cubicBezTo>
                    <a:cubicBezTo>
                      <a:pt x="179613" y="106854"/>
                      <a:pt x="165330" y="134902"/>
                      <a:pt x="147215" y="159950"/>
                    </a:cubicBezTo>
                    <a:cubicBezTo>
                      <a:pt x="160775" y="165950"/>
                      <a:pt x="166536" y="175862"/>
                      <a:pt x="168626" y="187489"/>
                    </a:cubicBezTo>
                    <a:cubicBezTo>
                      <a:pt x="188885" y="195472"/>
                      <a:pt x="199711" y="230271"/>
                      <a:pt x="175888" y="241174"/>
                    </a:cubicBezTo>
                    <a:cubicBezTo>
                      <a:pt x="173343" y="242326"/>
                      <a:pt x="170663" y="243317"/>
                      <a:pt x="167929" y="244147"/>
                    </a:cubicBezTo>
                    <a:cubicBezTo>
                      <a:pt x="168707" y="256470"/>
                      <a:pt x="170609" y="269516"/>
                      <a:pt x="162463" y="279589"/>
                    </a:cubicBezTo>
                    <a:cubicBezTo>
                      <a:pt x="162034" y="280125"/>
                      <a:pt x="161578" y="280634"/>
                      <a:pt x="161123" y="281116"/>
                    </a:cubicBezTo>
                    <a:cubicBezTo>
                      <a:pt x="163695" y="283581"/>
                      <a:pt x="166161" y="286206"/>
                      <a:pt x="168492" y="288965"/>
                    </a:cubicBezTo>
                    <a:cubicBezTo>
                      <a:pt x="184062" y="307584"/>
                      <a:pt x="195611" y="345169"/>
                      <a:pt x="178809" y="367055"/>
                    </a:cubicBezTo>
                    <a:cubicBezTo>
                      <a:pt x="168760" y="380128"/>
                      <a:pt x="148608" y="369654"/>
                      <a:pt x="137300" y="364001"/>
                    </a:cubicBezTo>
                    <a:cubicBezTo>
                      <a:pt x="135129" y="362876"/>
                      <a:pt x="132985" y="361751"/>
                      <a:pt x="130895" y="360545"/>
                    </a:cubicBezTo>
                    <a:lnTo>
                      <a:pt x="130895" y="360545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 rot="10800000" flipH="1">
                <a:off x="1436274" y="281671"/>
                <a:ext cx="81066" cy="142207"/>
              </a:xfrm>
              <a:custGeom>
                <a:avLst/>
                <a:gdLst/>
                <a:ahLst/>
                <a:cxnLst/>
                <a:rect l="l" t="t" r="r" b="b"/>
                <a:pathLst>
                  <a:path w="162132" h="284413" extrusionOk="0">
                    <a:moveTo>
                      <a:pt x="97221" y="279677"/>
                    </a:moveTo>
                    <a:lnTo>
                      <a:pt x="97248" y="279918"/>
                    </a:lnTo>
                    <a:cubicBezTo>
                      <a:pt x="96926" y="279998"/>
                      <a:pt x="96980" y="279650"/>
                      <a:pt x="97060" y="279302"/>
                    </a:cubicBezTo>
                    <a:cubicBezTo>
                      <a:pt x="97007" y="279248"/>
                      <a:pt x="96900" y="279114"/>
                      <a:pt x="96980" y="279061"/>
                    </a:cubicBezTo>
                    <a:lnTo>
                      <a:pt x="97060" y="279275"/>
                    </a:lnTo>
                    <a:lnTo>
                      <a:pt x="97114" y="279087"/>
                    </a:lnTo>
                    <a:lnTo>
                      <a:pt x="97168" y="279141"/>
                    </a:lnTo>
                    <a:lnTo>
                      <a:pt x="97194" y="279221"/>
                    </a:lnTo>
                    <a:lnTo>
                      <a:pt x="97194" y="279409"/>
                    </a:lnTo>
                    <a:cubicBezTo>
                      <a:pt x="97221" y="279489"/>
                      <a:pt x="97221" y="279596"/>
                      <a:pt x="97221" y="279677"/>
                    </a:cubicBezTo>
                    <a:close/>
                    <a:moveTo>
                      <a:pt x="120589" y="86582"/>
                    </a:moveTo>
                    <a:cubicBezTo>
                      <a:pt x="120428" y="85939"/>
                      <a:pt x="119972" y="86314"/>
                      <a:pt x="119517" y="86984"/>
                    </a:cubicBezTo>
                    <a:cubicBezTo>
                      <a:pt x="119651" y="87011"/>
                      <a:pt x="119785" y="87037"/>
                      <a:pt x="119892" y="87037"/>
                    </a:cubicBezTo>
                    <a:cubicBezTo>
                      <a:pt x="120133" y="86877"/>
                      <a:pt x="120347" y="86716"/>
                      <a:pt x="120589" y="86582"/>
                    </a:cubicBezTo>
                    <a:close/>
                    <a:moveTo>
                      <a:pt x="151513" y="206034"/>
                    </a:moveTo>
                    <a:cubicBezTo>
                      <a:pt x="151272" y="208525"/>
                      <a:pt x="149771" y="209757"/>
                      <a:pt x="148377" y="210642"/>
                    </a:cubicBezTo>
                    <a:cubicBezTo>
                      <a:pt x="148002" y="210883"/>
                      <a:pt x="147359" y="210695"/>
                      <a:pt x="146904" y="210802"/>
                    </a:cubicBezTo>
                    <a:cubicBezTo>
                      <a:pt x="145912" y="211660"/>
                      <a:pt x="144760" y="212302"/>
                      <a:pt x="143500" y="212356"/>
                    </a:cubicBezTo>
                    <a:lnTo>
                      <a:pt x="143500" y="212383"/>
                    </a:lnTo>
                    <a:cubicBezTo>
                      <a:pt x="143822" y="213749"/>
                      <a:pt x="142589" y="213187"/>
                      <a:pt x="141384" y="212356"/>
                    </a:cubicBezTo>
                    <a:lnTo>
                      <a:pt x="141866" y="212195"/>
                    </a:lnTo>
                    <a:cubicBezTo>
                      <a:pt x="141223" y="212035"/>
                      <a:pt x="140633" y="211767"/>
                      <a:pt x="140070" y="211365"/>
                    </a:cubicBezTo>
                    <a:cubicBezTo>
                      <a:pt x="140445" y="211660"/>
                      <a:pt x="140901" y="212035"/>
                      <a:pt x="141384" y="212356"/>
                    </a:cubicBezTo>
                    <a:cubicBezTo>
                      <a:pt x="140044" y="212892"/>
                      <a:pt x="138516" y="213776"/>
                      <a:pt x="138302" y="213829"/>
                    </a:cubicBezTo>
                    <a:cubicBezTo>
                      <a:pt x="135515" y="214258"/>
                      <a:pt x="132701" y="214446"/>
                      <a:pt x="129861" y="214526"/>
                    </a:cubicBezTo>
                    <a:cubicBezTo>
                      <a:pt x="127100" y="214606"/>
                      <a:pt x="124394" y="214499"/>
                      <a:pt x="121687" y="214365"/>
                    </a:cubicBezTo>
                    <a:cubicBezTo>
                      <a:pt x="117185" y="214071"/>
                      <a:pt x="112603" y="213749"/>
                      <a:pt x="108047" y="212999"/>
                    </a:cubicBezTo>
                    <a:cubicBezTo>
                      <a:pt x="103545" y="212276"/>
                      <a:pt x="99043" y="211258"/>
                      <a:pt x="94649" y="209918"/>
                    </a:cubicBezTo>
                    <a:cubicBezTo>
                      <a:pt x="87279" y="207695"/>
                      <a:pt x="80312" y="204587"/>
                      <a:pt x="73612" y="201131"/>
                    </a:cubicBezTo>
                    <a:cubicBezTo>
                      <a:pt x="74979" y="203435"/>
                      <a:pt x="76533" y="205605"/>
                      <a:pt x="77793" y="207936"/>
                    </a:cubicBezTo>
                    <a:cubicBezTo>
                      <a:pt x="81116" y="214044"/>
                      <a:pt x="84117" y="220312"/>
                      <a:pt x="87092" y="226393"/>
                    </a:cubicBezTo>
                    <a:cubicBezTo>
                      <a:pt x="89825" y="232046"/>
                      <a:pt x="92532" y="237725"/>
                      <a:pt x="95131" y="243458"/>
                    </a:cubicBezTo>
                    <a:cubicBezTo>
                      <a:pt x="97730" y="249218"/>
                      <a:pt x="100222" y="255058"/>
                      <a:pt x="102527" y="260978"/>
                    </a:cubicBezTo>
                    <a:lnTo>
                      <a:pt x="106386" y="271185"/>
                    </a:lnTo>
                    <a:lnTo>
                      <a:pt x="107994" y="275712"/>
                    </a:lnTo>
                    <a:cubicBezTo>
                      <a:pt x="108021" y="275819"/>
                      <a:pt x="108396" y="277426"/>
                      <a:pt x="108476" y="278069"/>
                    </a:cubicBezTo>
                    <a:cubicBezTo>
                      <a:pt x="109307" y="284686"/>
                      <a:pt x="101187" y="284686"/>
                      <a:pt x="100410" y="284258"/>
                    </a:cubicBezTo>
                    <a:cubicBezTo>
                      <a:pt x="98641" y="283400"/>
                      <a:pt x="97516" y="281739"/>
                      <a:pt x="97248" y="279918"/>
                    </a:cubicBezTo>
                    <a:cubicBezTo>
                      <a:pt x="97409" y="279891"/>
                      <a:pt x="97328" y="279462"/>
                      <a:pt x="97194" y="279221"/>
                    </a:cubicBezTo>
                    <a:cubicBezTo>
                      <a:pt x="97194" y="279087"/>
                      <a:pt x="97194" y="278926"/>
                      <a:pt x="97221" y="278793"/>
                    </a:cubicBezTo>
                    <a:cubicBezTo>
                      <a:pt x="97194" y="278846"/>
                      <a:pt x="97168" y="278980"/>
                      <a:pt x="97114" y="279087"/>
                    </a:cubicBezTo>
                    <a:cubicBezTo>
                      <a:pt x="97087" y="279061"/>
                      <a:pt x="97060" y="279034"/>
                      <a:pt x="97007" y="279034"/>
                    </a:cubicBezTo>
                    <a:lnTo>
                      <a:pt x="96980" y="279061"/>
                    </a:lnTo>
                    <a:lnTo>
                      <a:pt x="95506" y="275765"/>
                    </a:lnTo>
                    <a:lnTo>
                      <a:pt x="90924" y="265961"/>
                    </a:lnTo>
                    <a:cubicBezTo>
                      <a:pt x="88833" y="261541"/>
                      <a:pt x="86609" y="257174"/>
                      <a:pt x="84358" y="252834"/>
                    </a:cubicBezTo>
                    <a:cubicBezTo>
                      <a:pt x="80928" y="246244"/>
                      <a:pt x="77364" y="239734"/>
                      <a:pt x="73773" y="233251"/>
                    </a:cubicBezTo>
                    <a:cubicBezTo>
                      <a:pt x="67717" y="221813"/>
                      <a:pt x="61152" y="209945"/>
                      <a:pt x="53595" y="199015"/>
                    </a:cubicBezTo>
                    <a:cubicBezTo>
                      <a:pt x="48745" y="191996"/>
                      <a:pt x="43599" y="185299"/>
                      <a:pt x="37382" y="179727"/>
                    </a:cubicBezTo>
                    <a:cubicBezTo>
                      <a:pt x="34488" y="177075"/>
                      <a:pt x="31380" y="174744"/>
                      <a:pt x="28191" y="172575"/>
                    </a:cubicBezTo>
                    <a:cubicBezTo>
                      <a:pt x="19937" y="167056"/>
                      <a:pt x="11040" y="162582"/>
                      <a:pt x="2787" y="157010"/>
                    </a:cubicBezTo>
                    <a:cubicBezTo>
                      <a:pt x="27" y="155269"/>
                      <a:pt x="-831" y="151625"/>
                      <a:pt x="884" y="148840"/>
                    </a:cubicBezTo>
                    <a:cubicBezTo>
                      <a:pt x="2626" y="146080"/>
                      <a:pt x="6297" y="145223"/>
                      <a:pt x="9057" y="146964"/>
                    </a:cubicBezTo>
                    <a:cubicBezTo>
                      <a:pt x="12889" y="149161"/>
                      <a:pt x="16882" y="151090"/>
                      <a:pt x="20875" y="153045"/>
                    </a:cubicBezTo>
                    <a:cubicBezTo>
                      <a:pt x="21304" y="152215"/>
                      <a:pt x="21438" y="151170"/>
                      <a:pt x="22188" y="150634"/>
                    </a:cubicBezTo>
                    <a:cubicBezTo>
                      <a:pt x="22269" y="150554"/>
                      <a:pt x="22322" y="150500"/>
                      <a:pt x="22403" y="150447"/>
                    </a:cubicBezTo>
                    <a:cubicBezTo>
                      <a:pt x="23314" y="149697"/>
                      <a:pt x="25538" y="147821"/>
                      <a:pt x="25699" y="147661"/>
                    </a:cubicBezTo>
                    <a:lnTo>
                      <a:pt x="32103" y="139356"/>
                    </a:lnTo>
                    <a:cubicBezTo>
                      <a:pt x="35453" y="134507"/>
                      <a:pt x="38508" y="129418"/>
                      <a:pt x="41322" y="124194"/>
                    </a:cubicBezTo>
                    <a:cubicBezTo>
                      <a:pt x="44135" y="118970"/>
                      <a:pt x="46681" y="113612"/>
                      <a:pt x="48986" y="108147"/>
                    </a:cubicBezTo>
                    <a:cubicBezTo>
                      <a:pt x="50808" y="103834"/>
                      <a:pt x="52416" y="99441"/>
                      <a:pt x="54050" y="95020"/>
                    </a:cubicBezTo>
                    <a:cubicBezTo>
                      <a:pt x="57909" y="84546"/>
                      <a:pt x="61473" y="73911"/>
                      <a:pt x="65091" y="63356"/>
                    </a:cubicBezTo>
                    <a:cubicBezTo>
                      <a:pt x="69379" y="51863"/>
                      <a:pt x="73505" y="40639"/>
                      <a:pt x="76292" y="29013"/>
                    </a:cubicBezTo>
                    <a:cubicBezTo>
                      <a:pt x="78115" y="21539"/>
                      <a:pt x="79454" y="13930"/>
                      <a:pt x="79749" y="5921"/>
                    </a:cubicBezTo>
                    <a:cubicBezTo>
                      <a:pt x="79749" y="2652"/>
                      <a:pt x="82402" y="-27"/>
                      <a:pt x="85671" y="0"/>
                    </a:cubicBezTo>
                    <a:cubicBezTo>
                      <a:pt x="88941" y="0"/>
                      <a:pt x="91594" y="2652"/>
                      <a:pt x="91594" y="5921"/>
                    </a:cubicBezTo>
                    <a:cubicBezTo>
                      <a:pt x="91942" y="14815"/>
                      <a:pt x="91192" y="23360"/>
                      <a:pt x="89745" y="31799"/>
                    </a:cubicBezTo>
                    <a:cubicBezTo>
                      <a:pt x="87601" y="44175"/>
                      <a:pt x="83822" y="56150"/>
                      <a:pt x="79990" y="68446"/>
                    </a:cubicBezTo>
                    <a:cubicBezTo>
                      <a:pt x="76855" y="77634"/>
                      <a:pt x="73934" y="86957"/>
                      <a:pt x="70477" y="96039"/>
                    </a:cubicBezTo>
                    <a:cubicBezTo>
                      <a:pt x="68977" y="100003"/>
                      <a:pt x="67181" y="103807"/>
                      <a:pt x="65466" y="107665"/>
                    </a:cubicBezTo>
                    <a:cubicBezTo>
                      <a:pt x="70317" y="103352"/>
                      <a:pt x="75461" y="99387"/>
                      <a:pt x="81169" y="96279"/>
                    </a:cubicBezTo>
                    <a:cubicBezTo>
                      <a:pt x="84680" y="94351"/>
                      <a:pt x="88351" y="92743"/>
                      <a:pt x="92130" y="91458"/>
                    </a:cubicBezTo>
                    <a:cubicBezTo>
                      <a:pt x="95908" y="90172"/>
                      <a:pt x="99821" y="89314"/>
                      <a:pt x="103706" y="88564"/>
                    </a:cubicBezTo>
                    <a:lnTo>
                      <a:pt x="118150" y="86743"/>
                    </a:lnTo>
                    <a:cubicBezTo>
                      <a:pt x="118338" y="86716"/>
                      <a:pt x="118954" y="86903"/>
                      <a:pt x="119517" y="86984"/>
                    </a:cubicBezTo>
                    <a:lnTo>
                      <a:pt x="119410" y="87145"/>
                    </a:lnTo>
                    <a:cubicBezTo>
                      <a:pt x="119195" y="87493"/>
                      <a:pt x="119222" y="87466"/>
                      <a:pt x="119007" y="87788"/>
                    </a:cubicBezTo>
                    <a:lnTo>
                      <a:pt x="118686" y="88377"/>
                    </a:lnTo>
                    <a:cubicBezTo>
                      <a:pt x="119034" y="87868"/>
                      <a:pt x="119436" y="87413"/>
                      <a:pt x="119892" y="87037"/>
                    </a:cubicBezTo>
                    <a:cubicBezTo>
                      <a:pt x="120347" y="87091"/>
                      <a:pt x="120696" y="87011"/>
                      <a:pt x="120615" y="86662"/>
                    </a:cubicBezTo>
                    <a:lnTo>
                      <a:pt x="120589" y="86582"/>
                    </a:lnTo>
                    <a:cubicBezTo>
                      <a:pt x="122009" y="85751"/>
                      <a:pt x="123777" y="85537"/>
                      <a:pt x="125412" y="86153"/>
                    </a:cubicBezTo>
                    <a:cubicBezTo>
                      <a:pt x="125519" y="86180"/>
                      <a:pt x="125546" y="86314"/>
                      <a:pt x="125626" y="86368"/>
                    </a:cubicBezTo>
                    <a:cubicBezTo>
                      <a:pt x="126940" y="86100"/>
                      <a:pt x="128333" y="86100"/>
                      <a:pt x="129593" y="86770"/>
                    </a:cubicBezTo>
                    <a:cubicBezTo>
                      <a:pt x="132460" y="88323"/>
                      <a:pt x="133559" y="91913"/>
                      <a:pt x="132004" y="94806"/>
                    </a:cubicBezTo>
                    <a:cubicBezTo>
                      <a:pt x="130209" y="98583"/>
                      <a:pt x="129325" y="102629"/>
                      <a:pt x="128762" y="106754"/>
                    </a:cubicBezTo>
                    <a:cubicBezTo>
                      <a:pt x="128172" y="111147"/>
                      <a:pt x="128119" y="115621"/>
                      <a:pt x="128172" y="120068"/>
                    </a:cubicBezTo>
                    <a:cubicBezTo>
                      <a:pt x="128119" y="128560"/>
                      <a:pt x="129083" y="136999"/>
                      <a:pt x="130289" y="145411"/>
                    </a:cubicBezTo>
                    <a:cubicBezTo>
                      <a:pt x="131495" y="153876"/>
                      <a:pt x="132915" y="162341"/>
                      <a:pt x="135086" y="170592"/>
                    </a:cubicBezTo>
                    <a:cubicBezTo>
                      <a:pt x="136345" y="175736"/>
                      <a:pt x="137739" y="180959"/>
                      <a:pt x="139642" y="185969"/>
                    </a:cubicBezTo>
                    <a:cubicBezTo>
                      <a:pt x="140847" y="189210"/>
                      <a:pt x="142187" y="192345"/>
                      <a:pt x="143876" y="195265"/>
                    </a:cubicBezTo>
                    <a:lnTo>
                      <a:pt x="146877" y="199631"/>
                    </a:lnTo>
                    <a:cubicBezTo>
                      <a:pt x="149878" y="200167"/>
                      <a:pt x="151942" y="203007"/>
                      <a:pt x="151513" y="206034"/>
                    </a:cubicBezTo>
                    <a:close/>
                    <a:moveTo>
                      <a:pt x="97248" y="278525"/>
                    </a:moveTo>
                    <a:cubicBezTo>
                      <a:pt x="97355" y="276623"/>
                      <a:pt x="98347" y="275551"/>
                      <a:pt x="99097" y="274935"/>
                    </a:cubicBezTo>
                    <a:cubicBezTo>
                      <a:pt x="98561" y="275390"/>
                      <a:pt x="98105" y="276007"/>
                      <a:pt x="97757" y="276676"/>
                    </a:cubicBezTo>
                    <a:cubicBezTo>
                      <a:pt x="97489" y="277292"/>
                      <a:pt x="97302" y="277882"/>
                      <a:pt x="97248" y="278525"/>
                    </a:cubicBezTo>
                    <a:close/>
                    <a:moveTo>
                      <a:pt x="130477" y="201024"/>
                    </a:moveTo>
                    <a:cubicBezTo>
                      <a:pt x="131307" y="201131"/>
                      <a:pt x="132138" y="201131"/>
                      <a:pt x="132942" y="201212"/>
                    </a:cubicBezTo>
                    <a:cubicBezTo>
                      <a:pt x="130772" y="198078"/>
                      <a:pt x="128869" y="194782"/>
                      <a:pt x="127207" y="191300"/>
                    </a:cubicBezTo>
                    <a:cubicBezTo>
                      <a:pt x="124608" y="185942"/>
                      <a:pt x="122598" y="180263"/>
                      <a:pt x="120749" y="174691"/>
                    </a:cubicBezTo>
                    <a:cubicBezTo>
                      <a:pt x="118016" y="165850"/>
                      <a:pt x="115658" y="156823"/>
                      <a:pt x="114398" y="147607"/>
                    </a:cubicBezTo>
                    <a:cubicBezTo>
                      <a:pt x="113112" y="138338"/>
                      <a:pt x="112978" y="128935"/>
                      <a:pt x="113514" y="119586"/>
                    </a:cubicBezTo>
                    <a:cubicBezTo>
                      <a:pt x="114023" y="113425"/>
                      <a:pt x="114720" y="107183"/>
                      <a:pt x="116435" y="101236"/>
                    </a:cubicBezTo>
                    <a:cubicBezTo>
                      <a:pt x="116569" y="100726"/>
                      <a:pt x="116891" y="100298"/>
                      <a:pt x="117051" y="99789"/>
                    </a:cubicBezTo>
                    <a:lnTo>
                      <a:pt x="107297" y="102763"/>
                    </a:lnTo>
                    <a:cubicBezTo>
                      <a:pt x="103358" y="103995"/>
                      <a:pt x="99526" y="105656"/>
                      <a:pt x="95640" y="107183"/>
                    </a:cubicBezTo>
                    <a:cubicBezTo>
                      <a:pt x="91808" y="108710"/>
                      <a:pt x="87976" y="110210"/>
                      <a:pt x="84224" y="111951"/>
                    </a:cubicBezTo>
                    <a:cubicBezTo>
                      <a:pt x="79160" y="114282"/>
                      <a:pt x="74175" y="116666"/>
                      <a:pt x="69539" y="119800"/>
                    </a:cubicBezTo>
                    <a:cubicBezTo>
                      <a:pt x="67020" y="121863"/>
                      <a:pt x="63269" y="121488"/>
                      <a:pt x="61205" y="118943"/>
                    </a:cubicBezTo>
                    <a:cubicBezTo>
                      <a:pt x="60884" y="118568"/>
                      <a:pt x="61018" y="118059"/>
                      <a:pt x="60803" y="117630"/>
                    </a:cubicBezTo>
                    <a:cubicBezTo>
                      <a:pt x="58472" y="122211"/>
                      <a:pt x="56087" y="126792"/>
                      <a:pt x="53380" y="131185"/>
                    </a:cubicBezTo>
                    <a:cubicBezTo>
                      <a:pt x="49950" y="136651"/>
                      <a:pt x="46252" y="141901"/>
                      <a:pt x="42259" y="146911"/>
                    </a:cubicBezTo>
                    <a:cubicBezTo>
                      <a:pt x="40732" y="148786"/>
                      <a:pt x="39205" y="150661"/>
                      <a:pt x="37543" y="152429"/>
                    </a:cubicBezTo>
                    <a:cubicBezTo>
                      <a:pt x="36418" y="153662"/>
                      <a:pt x="35265" y="154867"/>
                      <a:pt x="34033" y="155992"/>
                    </a:cubicBezTo>
                    <a:cubicBezTo>
                      <a:pt x="33899" y="156126"/>
                      <a:pt x="32425" y="157224"/>
                      <a:pt x="31005" y="158269"/>
                    </a:cubicBezTo>
                    <a:cubicBezTo>
                      <a:pt x="32532" y="159073"/>
                      <a:pt x="34113" y="159769"/>
                      <a:pt x="35614" y="160627"/>
                    </a:cubicBezTo>
                    <a:cubicBezTo>
                      <a:pt x="39606" y="162931"/>
                      <a:pt x="43438" y="165529"/>
                      <a:pt x="47083" y="168476"/>
                    </a:cubicBezTo>
                    <a:cubicBezTo>
                      <a:pt x="54506" y="174610"/>
                      <a:pt x="61018" y="181897"/>
                      <a:pt x="66699" y="189907"/>
                    </a:cubicBezTo>
                    <a:cubicBezTo>
                      <a:pt x="66833" y="190095"/>
                      <a:pt x="66913" y="190282"/>
                      <a:pt x="67047" y="190470"/>
                    </a:cubicBezTo>
                    <a:cubicBezTo>
                      <a:pt x="68655" y="188112"/>
                      <a:pt x="71603" y="186960"/>
                      <a:pt x="74256" y="188219"/>
                    </a:cubicBezTo>
                    <a:cubicBezTo>
                      <a:pt x="80500" y="190577"/>
                      <a:pt x="87011" y="192157"/>
                      <a:pt x="93630" y="193711"/>
                    </a:cubicBezTo>
                    <a:cubicBezTo>
                      <a:pt x="98534" y="194863"/>
                      <a:pt x="103492" y="195827"/>
                      <a:pt x="108422" y="196845"/>
                    </a:cubicBezTo>
                    <a:cubicBezTo>
                      <a:pt x="113461" y="197863"/>
                      <a:pt x="118418" y="199069"/>
                      <a:pt x="123375" y="199872"/>
                    </a:cubicBezTo>
                    <a:cubicBezTo>
                      <a:pt x="125707" y="200301"/>
                      <a:pt x="128092" y="200730"/>
                      <a:pt x="130477" y="201024"/>
                    </a:cubicBezTo>
                    <a:close/>
                    <a:moveTo>
                      <a:pt x="161428" y="131748"/>
                    </a:moveTo>
                    <a:cubicBezTo>
                      <a:pt x="160570" y="124837"/>
                      <a:pt x="158989" y="118139"/>
                      <a:pt x="157114" y="111549"/>
                    </a:cubicBezTo>
                    <a:cubicBezTo>
                      <a:pt x="156551" y="108335"/>
                      <a:pt x="153442" y="106218"/>
                      <a:pt x="150227" y="106808"/>
                    </a:cubicBezTo>
                    <a:cubicBezTo>
                      <a:pt x="147011" y="107370"/>
                      <a:pt x="144867" y="110478"/>
                      <a:pt x="145457" y="113692"/>
                    </a:cubicBezTo>
                    <a:cubicBezTo>
                      <a:pt x="145885" y="118997"/>
                      <a:pt x="145751" y="124328"/>
                      <a:pt x="145832" y="129766"/>
                    </a:cubicBezTo>
                    <a:cubicBezTo>
                      <a:pt x="145885" y="133355"/>
                      <a:pt x="145885" y="136972"/>
                      <a:pt x="146073" y="140562"/>
                    </a:cubicBezTo>
                    <a:cubicBezTo>
                      <a:pt x="146287" y="144526"/>
                      <a:pt x="146823" y="148411"/>
                      <a:pt x="147145" y="152268"/>
                    </a:cubicBezTo>
                    <a:lnTo>
                      <a:pt x="148056" y="163145"/>
                    </a:lnTo>
                    <a:cubicBezTo>
                      <a:pt x="148136" y="164243"/>
                      <a:pt x="147842" y="166279"/>
                      <a:pt x="148056" y="167779"/>
                    </a:cubicBezTo>
                    <a:cubicBezTo>
                      <a:pt x="148217" y="168931"/>
                      <a:pt x="148351" y="170003"/>
                      <a:pt x="148779" y="170780"/>
                    </a:cubicBezTo>
                    <a:cubicBezTo>
                      <a:pt x="149985" y="173673"/>
                      <a:pt x="153308" y="175066"/>
                      <a:pt x="156202" y="173860"/>
                    </a:cubicBezTo>
                    <a:cubicBezTo>
                      <a:pt x="158775" y="172789"/>
                      <a:pt x="160168" y="170056"/>
                      <a:pt x="159579" y="167404"/>
                    </a:cubicBezTo>
                    <a:lnTo>
                      <a:pt x="159659" y="167431"/>
                    </a:lnTo>
                    <a:cubicBezTo>
                      <a:pt x="160008" y="167458"/>
                      <a:pt x="159498" y="166895"/>
                      <a:pt x="159338" y="166547"/>
                    </a:cubicBezTo>
                    <a:lnTo>
                      <a:pt x="159338" y="166574"/>
                    </a:lnTo>
                    <a:lnTo>
                      <a:pt x="159284" y="166440"/>
                    </a:lnTo>
                    <a:lnTo>
                      <a:pt x="159338" y="166547"/>
                    </a:lnTo>
                    <a:cubicBezTo>
                      <a:pt x="159606" y="165663"/>
                      <a:pt x="160490" y="164323"/>
                      <a:pt x="160570" y="163761"/>
                    </a:cubicBezTo>
                    <a:lnTo>
                      <a:pt x="161803" y="151920"/>
                    </a:lnTo>
                    <a:cubicBezTo>
                      <a:pt x="161937" y="148598"/>
                      <a:pt x="162178" y="145277"/>
                      <a:pt x="162125" y="141874"/>
                    </a:cubicBezTo>
                    <a:cubicBezTo>
                      <a:pt x="162071" y="138499"/>
                      <a:pt x="161857" y="135124"/>
                      <a:pt x="161428" y="13174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 rot="10800000" flipH="1">
                <a:off x="545846" y="269493"/>
                <a:ext cx="890455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780909" h="376817" extrusionOk="0">
                    <a:moveTo>
                      <a:pt x="1780909" y="223479"/>
                    </a:moveTo>
                    <a:cubicBezTo>
                      <a:pt x="1780882" y="226613"/>
                      <a:pt x="1778309" y="229105"/>
                      <a:pt x="1775174" y="229078"/>
                    </a:cubicBezTo>
                    <a:cubicBezTo>
                      <a:pt x="1775174" y="229078"/>
                      <a:pt x="1715791" y="228542"/>
                      <a:pt x="1618811" y="227604"/>
                    </a:cubicBezTo>
                    <a:cubicBezTo>
                      <a:pt x="1640570" y="234569"/>
                      <a:pt x="1672513" y="251500"/>
                      <a:pt x="1690306" y="274378"/>
                    </a:cubicBezTo>
                    <a:cubicBezTo>
                      <a:pt x="1704402" y="292514"/>
                      <a:pt x="1709654" y="313945"/>
                      <a:pt x="1697113" y="336421"/>
                    </a:cubicBezTo>
                    <a:cubicBezTo>
                      <a:pt x="1687466" y="353164"/>
                      <a:pt x="1666349" y="357959"/>
                      <a:pt x="1648047" y="352441"/>
                    </a:cubicBezTo>
                    <a:cubicBezTo>
                      <a:pt x="1629905" y="346949"/>
                      <a:pt x="1615247" y="331894"/>
                      <a:pt x="1617953" y="311561"/>
                    </a:cubicBezTo>
                    <a:cubicBezTo>
                      <a:pt x="1618650" y="306471"/>
                      <a:pt x="1620553" y="301033"/>
                      <a:pt x="1623500" y="296318"/>
                    </a:cubicBezTo>
                    <a:cubicBezTo>
                      <a:pt x="1626662" y="291308"/>
                      <a:pt x="1630923" y="287076"/>
                      <a:pt x="1635907" y="284745"/>
                    </a:cubicBezTo>
                    <a:cubicBezTo>
                      <a:pt x="1643411" y="281209"/>
                      <a:pt x="1650646" y="282816"/>
                      <a:pt x="1655872" y="287397"/>
                    </a:cubicBezTo>
                    <a:cubicBezTo>
                      <a:pt x="1660561" y="291469"/>
                      <a:pt x="1663616" y="297898"/>
                      <a:pt x="1663402" y="304649"/>
                    </a:cubicBezTo>
                    <a:cubicBezTo>
                      <a:pt x="1663348" y="307917"/>
                      <a:pt x="1660668" y="310543"/>
                      <a:pt x="1657399" y="310489"/>
                    </a:cubicBezTo>
                    <a:cubicBezTo>
                      <a:pt x="1654130" y="310436"/>
                      <a:pt x="1651504" y="307757"/>
                      <a:pt x="1651557" y="304489"/>
                    </a:cubicBezTo>
                    <a:cubicBezTo>
                      <a:pt x="1651530" y="301461"/>
                      <a:pt x="1650057" y="298648"/>
                      <a:pt x="1647886" y="296907"/>
                    </a:cubicBezTo>
                    <a:cubicBezTo>
                      <a:pt x="1646198" y="295541"/>
                      <a:pt x="1643920" y="295166"/>
                      <a:pt x="1641615" y="296345"/>
                    </a:cubicBezTo>
                    <a:cubicBezTo>
                      <a:pt x="1638855" y="297765"/>
                      <a:pt x="1636685" y="300363"/>
                      <a:pt x="1635023" y="303256"/>
                    </a:cubicBezTo>
                    <a:cubicBezTo>
                      <a:pt x="1633228" y="306364"/>
                      <a:pt x="1632102" y="309900"/>
                      <a:pt x="1631781" y="313195"/>
                    </a:cubicBezTo>
                    <a:cubicBezTo>
                      <a:pt x="1630468" y="326054"/>
                      <a:pt x="1640785" y="334573"/>
                      <a:pt x="1652308" y="337787"/>
                    </a:cubicBezTo>
                    <a:cubicBezTo>
                      <a:pt x="1663804" y="340975"/>
                      <a:pt x="1677337" y="339100"/>
                      <a:pt x="1683178" y="328572"/>
                    </a:cubicBezTo>
                    <a:cubicBezTo>
                      <a:pt x="1692397" y="312391"/>
                      <a:pt x="1687948" y="297014"/>
                      <a:pt x="1678033" y="283700"/>
                    </a:cubicBezTo>
                    <a:cubicBezTo>
                      <a:pt x="1661579" y="261626"/>
                      <a:pt x="1630736" y="244669"/>
                      <a:pt x="1611388" y="238507"/>
                    </a:cubicBezTo>
                    <a:cubicBezTo>
                      <a:pt x="1604447" y="236284"/>
                      <a:pt x="1593728" y="235319"/>
                      <a:pt x="1584912" y="232721"/>
                    </a:cubicBezTo>
                    <a:cubicBezTo>
                      <a:pt x="1580303" y="231355"/>
                      <a:pt x="1576203" y="229533"/>
                      <a:pt x="1573041" y="227149"/>
                    </a:cubicBezTo>
                    <a:cubicBezTo>
                      <a:pt x="1534613" y="226774"/>
                      <a:pt x="1491817" y="226345"/>
                      <a:pt x="1445619" y="225863"/>
                    </a:cubicBezTo>
                    <a:cubicBezTo>
                      <a:pt x="1454757" y="232801"/>
                      <a:pt x="1463332" y="240892"/>
                      <a:pt x="1471237" y="249893"/>
                    </a:cubicBezTo>
                    <a:cubicBezTo>
                      <a:pt x="1479357" y="259135"/>
                      <a:pt x="1486860" y="269181"/>
                      <a:pt x="1493693" y="279521"/>
                    </a:cubicBezTo>
                    <a:cubicBezTo>
                      <a:pt x="1504252" y="295514"/>
                      <a:pt x="1513148" y="312204"/>
                      <a:pt x="1521455" y="326804"/>
                    </a:cubicBezTo>
                    <a:cubicBezTo>
                      <a:pt x="1525609" y="334305"/>
                      <a:pt x="1529414" y="342047"/>
                      <a:pt x="1533514" y="349601"/>
                    </a:cubicBezTo>
                    <a:cubicBezTo>
                      <a:pt x="1535229" y="352735"/>
                      <a:pt x="1536971" y="355816"/>
                      <a:pt x="1538847" y="358843"/>
                    </a:cubicBezTo>
                    <a:cubicBezTo>
                      <a:pt x="1539946" y="360585"/>
                      <a:pt x="1543992" y="364549"/>
                      <a:pt x="1546189" y="367469"/>
                    </a:cubicBezTo>
                    <a:cubicBezTo>
                      <a:pt x="1547610" y="369371"/>
                      <a:pt x="1549030" y="371139"/>
                      <a:pt x="1548735" y="372318"/>
                    </a:cubicBezTo>
                    <a:cubicBezTo>
                      <a:pt x="1545573" y="384775"/>
                      <a:pt x="1530057" y="367630"/>
                      <a:pt x="1528637" y="365621"/>
                    </a:cubicBezTo>
                    <a:cubicBezTo>
                      <a:pt x="1526440" y="362540"/>
                      <a:pt x="1524350" y="359352"/>
                      <a:pt x="1522340" y="356111"/>
                    </a:cubicBezTo>
                    <a:cubicBezTo>
                      <a:pt x="1517838" y="348824"/>
                      <a:pt x="1513657" y="341323"/>
                      <a:pt x="1509102" y="334090"/>
                    </a:cubicBezTo>
                    <a:cubicBezTo>
                      <a:pt x="1500473" y="319946"/>
                      <a:pt x="1490772" y="304113"/>
                      <a:pt x="1480294" y="288388"/>
                    </a:cubicBezTo>
                    <a:cubicBezTo>
                      <a:pt x="1473756" y="278584"/>
                      <a:pt x="1466976" y="268779"/>
                      <a:pt x="1459607" y="259697"/>
                    </a:cubicBezTo>
                    <a:cubicBezTo>
                      <a:pt x="1448566" y="246089"/>
                      <a:pt x="1436347" y="234087"/>
                      <a:pt x="1422412" y="225622"/>
                    </a:cubicBezTo>
                    <a:cubicBezTo>
                      <a:pt x="1393658" y="225327"/>
                      <a:pt x="1363725" y="225006"/>
                      <a:pt x="1332801" y="224684"/>
                    </a:cubicBezTo>
                    <a:cubicBezTo>
                      <a:pt x="1280412" y="224122"/>
                      <a:pt x="1225182" y="223559"/>
                      <a:pt x="1168318" y="222943"/>
                    </a:cubicBezTo>
                    <a:cubicBezTo>
                      <a:pt x="1169015" y="223345"/>
                      <a:pt x="1169658" y="223881"/>
                      <a:pt x="1170355" y="224283"/>
                    </a:cubicBezTo>
                    <a:cubicBezTo>
                      <a:pt x="1188363" y="234275"/>
                      <a:pt x="1207657" y="241749"/>
                      <a:pt x="1225852" y="251661"/>
                    </a:cubicBezTo>
                    <a:cubicBezTo>
                      <a:pt x="1241958" y="260796"/>
                      <a:pt x="1257179" y="270734"/>
                      <a:pt x="1271676" y="281718"/>
                    </a:cubicBezTo>
                    <a:cubicBezTo>
                      <a:pt x="1286039" y="292567"/>
                      <a:pt x="1299679" y="304408"/>
                      <a:pt x="1313373" y="316678"/>
                    </a:cubicBezTo>
                    <a:lnTo>
                      <a:pt x="1345262" y="345261"/>
                    </a:lnTo>
                    <a:cubicBezTo>
                      <a:pt x="1347164" y="347002"/>
                      <a:pt x="1351908" y="350164"/>
                      <a:pt x="1355150" y="353271"/>
                    </a:cubicBezTo>
                    <a:cubicBezTo>
                      <a:pt x="1357589" y="355602"/>
                      <a:pt x="1359331" y="358013"/>
                      <a:pt x="1359947" y="360049"/>
                    </a:cubicBezTo>
                    <a:cubicBezTo>
                      <a:pt x="1360885" y="363022"/>
                      <a:pt x="1359250" y="366210"/>
                      <a:pt x="1356276" y="367175"/>
                    </a:cubicBezTo>
                    <a:cubicBezTo>
                      <a:pt x="1353274" y="368139"/>
                      <a:pt x="1350085" y="366505"/>
                      <a:pt x="1349121" y="363505"/>
                    </a:cubicBezTo>
                    <a:cubicBezTo>
                      <a:pt x="1348799" y="362594"/>
                      <a:pt x="1347432" y="361897"/>
                      <a:pt x="1346173" y="360906"/>
                    </a:cubicBezTo>
                    <a:cubicBezTo>
                      <a:pt x="1342931" y="358361"/>
                      <a:pt x="1339018" y="355977"/>
                      <a:pt x="1337276" y="354557"/>
                    </a:cubicBezTo>
                    <a:lnTo>
                      <a:pt x="1304101" y="327366"/>
                    </a:lnTo>
                    <a:cubicBezTo>
                      <a:pt x="1290327" y="315767"/>
                      <a:pt x="1276419" y="304837"/>
                      <a:pt x="1262216" y="294389"/>
                    </a:cubicBezTo>
                    <a:cubicBezTo>
                      <a:pt x="1248094" y="283995"/>
                      <a:pt x="1233650" y="274056"/>
                      <a:pt x="1218161" y="265162"/>
                    </a:cubicBezTo>
                    <a:cubicBezTo>
                      <a:pt x="1200341" y="254554"/>
                      <a:pt x="1181288" y="246410"/>
                      <a:pt x="1163709" y="235641"/>
                    </a:cubicBezTo>
                    <a:cubicBezTo>
                      <a:pt x="1157492" y="231837"/>
                      <a:pt x="1151650" y="227363"/>
                      <a:pt x="1145889" y="222702"/>
                    </a:cubicBezTo>
                    <a:cubicBezTo>
                      <a:pt x="1101565" y="222220"/>
                      <a:pt x="1056385" y="221711"/>
                      <a:pt x="1010695" y="221175"/>
                    </a:cubicBezTo>
                    <a:cubicBezTo>
                      <a:pt x="1018118" y="224068"/>
                      <a:pt x="1024844" y="226908"/>
                      <a:pt x="1029239" y="229131"/>
                    </a:cubicBezTo>
                    <a:cubicBezTo>
                      <a:pt x="1051347" y="240383"/>
                      <a:pt x="1076992" y="261787"/>
                      <a:pt x="1090391" y="287344"/>
                    </a:cubicBezTo>
                    <a:cubicBezTo>
                      <a:pt x="1099904" y="305560"/>
                      <a:pt x="1103227" y="325786"/>
                      <a:pt x="1096072" y="345904"/>
                    </a:cubicBezTo>
                    <a:cubicBezTo>
                      <a:pt x="1091704" y="357772"/>
                      <a:pt x="1084978" y="365165"/>
                      <a:pt x="1077421" y="369157"/>
                    </a:cubicBezTo>
                    <a:cubicBezTo>
                      <a:pt x="1068042" y="374086"/>
                      <a:pt x="1057216" y="374059"/>
                      <a:pt x="1047059" y="369961"/>
                    </a:cubicBezTo>
                    <a:cubicBezTo>
                      <a:pt x="1030713" y="363371"/>
                      <a:pt x="1016242" y="346252"/>
                      <a:pt x="1014554" y="326107"/>
                    </a:cubicBezTo>
                    <a:cubicBezTo>
                      <a:pt x="1013482" y="312820"/>
                      <a:pt x="1023558" y="302158"/>
                      <a:pt x="1033071" y="301006"/>
                    </a:cubicBezTo>
                    <a:cubicBezTo>
                      <a:pt x="1040280" y="300149"/>
                      <a:pt x="1048024" y="303444"/>
                      <a:pt x="1050891" y="315151"/>
                    </a:cubicBezTo>
                    <a:cubicBezTo>
                      <a:pt x="1051749" y="318312"/>
                      <a:pt x="1049846" y="321553"/>
                      <a:pt x="1046711" y="322410"/>
                    </a:cubicBezTo>
                    <a:cubicBezTo>
                      <a:pt x="1043549" y="323241"/>
                      <a:pt x="1040280" y="321366"/>
                      <a:pt x="1039449" y="318204"/>
                    </a:cubicBezTo>
                    <a:cubicBezTo>
                      <a:pt x="1038779" y="315901"/>
                      <a:pt x="1037868" y="314347"/>
                      <a:pt x="1036582" y="313570"/>
                    </a:cubicBezTo>
                    <a:cubicBezTo>
                      <a:pt x="1035483" y="312927"/>
                      <a:pt x="1034197" y="313436"/>
                      <a:pt x="1032991" y="314079"/>
                    </a:cubicBezTo>
                    <a:cubicBezTo>
                      <a:pt x="1029748" y="315820"/>
                      <a:pt x="1027310" y="320053"/>
                      <a:pt x="1027872" y="324795"/>
                    </a:cubicBezTo>
                    <a:cubicBezTo>
                      <a:pt x="1029534" y="339421"/>
                      <a:pt x="1040414" y="351584"/>
                      <a:pt x="1052446" y="356057"/>
                    </a:cubicBezTo>
                    <a:cubicBezTo>
                      <a:pt x="1058395" y="358254"/>
                      <a:pt x="1064665" y="358468"/>
                      <a:pt x="1070025" y="355495"/>
                    </a:cubicBezTo>
                    <a:cubicBezTo>
                      <a:pt x="1074688" y="352923"/>
                      <a:pt x="1078466" y="347994"/>
                      <a:pt x="1081065" y="340520"/>
                    </a:cubicBezTo>
                    <a:cubicBezTo>
                      <a:pt x="1086747" y="324741"/>
                      <a:pt x="1083665" y="308962"/>
                      <a:pt x="1076403" y="294523"/>
                    </a:cubicBezTo>
                    <a:cubicBezTo>
                      <a:pt x="1064772" y="271458"/>
                      <a:pt x="1042423" y="251714"/>
                      <a:pt x="1022915" y="241133"/>
                    </a:cubicBezTo>
                    <a:cubicBezTo>
                      <a:pt x="1016832" y="237784"/>
                      <a:pt x="1006032" y="232989"/>
                      <a:pt x="995072" y="228703"/>
                    </a:cubicBezTo>
                    <a:cubicBezTo>
                      <a:pt x="986845" y="225488"/>
                      <a:pt x="978538" y="222514"/>
                      <a:pt x="972053" y="220693"/>
                    </a:cubicBezTo>
                    <a:cubicBezTo>
                      <a:pt x="944907" y="220371"/>
                      <a:pt x="917708" y="220050"/>
                      <a:pt x="890482" y="219702"/>
                    </a:cubicBezTo>
                    <a:cubicBezTo>
                      <a:pt x="806203" y="218630"/>
                      <a:pt x="722113" y="217424"/>
                      <a:pt x="640863" y="216219"/>
                    </a:cubicBezTo>
                    <a:cubicBezTo>
                      <a:pt x="646249" y="218684"/>
                      <a:pt x="651180" y="221175"/>
                      <a:pt x="654101" y="223318"/>
                    </a:cubicBezTo>
                    <a:cubicBezTo>
                      <a:pt x="662221" y="229426"/>
                      <a:pt x="670287" y="235480"/>
                      <a:pt x="678245" y="241668"/>
                    </a:cubicBezTo>
                    <a:cubicBezTo>
                      <a:pt x="686231" y="247857"/>
                      <a:pt x="694190" y="254045"/>
                      <a:pt x="702015" y="260340"/>
                    </a:cubicBezTo>
                    <a:cubicBezTo>
                      <a:pt x="717665" y="272904"/>
                      <a:pt x="733100" y="285629"/>
                      <a:pt x="749098" y="297925"/>
                    </a:cubicBezTo>
                    <a:cubicBezTo>
                      <a:pt x="757003" y="304006"/>
                      <a:pt x="764935" y="310061"/>
                      <a:pt x="773135" y="315954"/>
                    </a:cubicBezTo>
                    <a:cubicBezTo>
                      <a:pt x="775842" y="317803"/>
                      <a:pt x="776539" y="321473"/>
                      <a:pt x="774716" y="324178"/>
                    </a:cubicBezTo>
                    <a:cubicBezTo>
                      <a:pt x="772894" y="326884"/>
                      <a:pt x="769196" y="327607"/>
                      <a:pt x="766490" y="325786"/>
                    </a:cubicBezTo>
                    <a:cubicBezTo>
                      <a:pt x="744837" y="311963"/>
                      <a:pt x="724123" y="297497"/>
                      <a:pt x="704051" y="282200"/>
                    </a:cubicBezTo>
                    <a:cubicBezTo>
                      <a:pt x="696012" y="276066"/>
                      <a:pt x="688080" y="269797"/>
                      <a:pt x="680228" y="263394"/>
                    </a:cubicBezTo>
                    <a:cubicBezTo>
                      <a:pt x="668545" y="253911"/>
                      <a:pt x="657075" y="244133"/>
                      <a:pt x="645285" y="234489"/>
                    </a:cubicBezTo>
                    <a:cubicBezTo>
                      <a:pt x="642176" y="231891"/>
                      <a:pt x="636200" y="228730"/>
                      <a:pt x="629822" y="225649"/>
                    </a:cubicBezTo>
                    <a:cubicBezTo>
                      <a:pt x="621301" y="221523"/>
                      <a:pt x="612404" y="217773"/>
                      <a:pt x="607420" y="215737"/>
                    </a:cubicBezTo>
                    <a:cubicBezTo>
                      <a:pt x="583570" y="215389"/>
                      <a:pt x="559801" y="215014"/>
                      <a:pt x="536621" y="214665"/>
                    </a:cubicBezTo>
                    <a:cubicBezTo>
                      <a:pt x="514513" y="214317"/>
                      <a:pt x="492914" y="213996"/>
                      <a:pt x="471583" y="213647"/>
                    </a:cubicBezTo>
                    <a:cubicBezTo>
                      <a:pt x="491547" y="217826"/>
                      <a:pt x="511190" y="220853"/>
                      <a:pt x="529091" y="227176"/>
                    </a:cubicBezTo>
                    <a:cubicBezTo>
                      <a:pt x="545410" y="232962"/>
                      <a:pt x="560283" y="241454"/>
                      <a:pt x="572958" y="255572"/>
                    </a:cubicBezTo>
                    <a:cubicBezTo>
                      <a:pt x="597853" y="283566"/>
                      <a:pt x="602811" y="308346"/>
                      <a:pt x="598148" y="327125"/>
                    </a:cubicBezTo>
                    <a:cubicBezTo>
                      <a:pt x="590644" y="357316"/>
                      <a:pt x="557871" y="373229"/>
                      <a:pt x="533914" y="367416"/>
                    </a:cubicBezTo>
                    <a:cubicBezTo>
                      <a:pt x="524669" y="365139"/>
                      <a:pt x="514084" y="361415"/>
                      <a:pt x="506018" y="355200"/>
                    </a:cubicBezTo>
                    <a:cubicBezTo>
                      <a:pt x="499908" y="350485"/>
                      <a:pt x="495138" y="344431"/>
                      <a:pt x="492941" y="336742"/>
                    </a:cubicBezTo>
                    <a:cubicBezTo>
                      <a:pt x="485411" y="309873"/>
                      <a:pt x="502320" y="291549"/>
                      <a:pt x="519899" y="288656"/>
                    </a:cubicBezTo>
                    <a:cubicBezTo>
                      <a:pt x="528662" y="287210"/>
                      <a:pt x="537639" y="289433"/>
                      <a:pt x="544285" y="296050"/>
                    </a:cubicBezTo>
                    <a:cubicBezTo>
                      <a:pt x="550663" y="302426"/>
                      <a:pt x="555218" y="313141"/>
                      <a:pt x="554146" y="329349"/>
                    </a:cubicBezTo>
                    <a:cubicBezTo>
                      <a:pt x="553959" y="332617"/>
                      <a:pt x="551172" y="335135"/>
                      <a:pt x="547902" y="334948"/>
                    </a:cubicBezTo>
                    <a:cubicBezTo>
                      <a:pt x="544633" y="334787"/>
                      <a:pt x="542141" y="332001"/>
                      <a:pt x="542302" y="328732"/>
                    </a:cubicBezTo>
                    <a:cubicBezTo>
                      <a:pt x="543106" y="307837"/>
                      <a:pt x="532923" y="299613"/>
                      <a:pt x="522204" y="301649"/>
                    </a:cubicBezTo>
                    <a:cubicBezTo>
                      <a:pt x="511217" y="303738"/>
                      <a:pt x="501623" y="315901"/>
                      <a:pt x="506768" y="332671"/>
                    </a:cubicBezTo>
                    <a:cubicBezTo>
                      <a:pt x="508537" y="338484"/>
                      <a:pt x="512985" y="342475"/>
                      <a:pt x="518104" y="345476"/>
                    </a:cubicBezTo>
                    <a:cubicBezTo>
                      <a:pt x="524106" y="348985"/>
                      <a:pt x="531181" y="351101"/>
                      <a:pt x="537425" y="352521"/>
                    </a:cubicBezTo>
                    <a:cubicBezTo>
                      <a:pt x="554468" y="356486"/>
                      <a:pt x="577273" y="344672"/>
                      <a:pt x="582578" y="323268"/>
                    </a:cubicBezTo>
                    <a:cubicBezTo>
                      <a:pt x="586303" y="308105"/>
                      <a:pt x="581239" y="288576"/>
                      <a:pt x="561301" y="265832"/>
                    </a:cubicBezTo>
                    <a:cubicBezTo>
                      <a:pt x="550663" y="253536"/>
                      <a:pt x="537961" y="246142"/>
                      <a:pt x="524079" y="240918"/>
                    </a:cubicBezTo>
                    <a:cubicBezTo>
                      <a:pt x="502347" y="232748"/>
                      <a:pt x="477881" y="229667"/>
                      <a:pt x="453495" y="222916"/>
                    </a:cubicBezTo>
                    <a:cubicBezTo>
                      <a:pt x="443178" y="220050"/>
                      <a:pt x="432834" y="217317"/>
                      <a:pt x="422410" y="214826"/>
                    </a:cubicBezTo>
                    <a:cubicBezTo>
                      <a:pt x="419167" y="214049"/>
                      <a:pt x="415844" y="213460"/>
                      <a:pt x="412575" y="212737"/>
                    </a:cubicBezTo>
                    <a:cubicBezTo>
                      <a:pt x="176971" y="209013"/>
                      <a:pt x="5843" y="205986"/>
                      <a:pt x="5843" y="205986"/>
                    </a:cubicBezTo>
                    <a:cubicBezTo>
                      <a:pt x="2573" y="205932"/>
                      <a:pt x="-53" y="203253"/>
                      <a:pt x="1" y="199985"/>
                    </a:cubicBezTo>
                    <a:cubicBezTo>
                      <a:pt x="54" y="196717"/>
                      <a:pt x="2734" y="194091"/>
                      <a:pt x="6003" y="194145"/>
                    </a:cubicBezTo>
                    <a:cubicBezTo>
                      <a:pt x="6003" y="194145"/>
                      <a:pt x="165770" y="195538"/>
                      <a:pt x="389074" y="197869"/>
                    </a:cubicBezTo>
                    <a:cubicBezTo>
                      <a:pt x="390226" y="197145"/>
                      <a:pt x="391566" y="196717"/>
                      <a:pt x="393013" y="196958"/>
                    </a:cubicBezTo>
                    <a:cubicBezTo>
                      <a:pt x="394835" y="197252"/>
                      <a:pt x="396604" y="197654"/>
                      <a:pt x="398426" y="197976"/>
                    </a:cubicBezTo>
                    <a:cubicBezTo>
                      <a:pt x="419998" y="198190"/>
                      <a:pt x="442052" y="198431"/>
                      <a:pt x="464669" y="198672"/>
                    </a:cubicBezTo>
                    <a:cubicBezTo>
                      <a:pt x="465205" y="198297"/>
                      <a:pt x="465527" y="197681"/>
                      <a:pt x="466197" y="197494"/>
                    </a:cubicBezTo>
                    <a:cubicBezTo>
                      <a:pt x="503392" y="186858"/>
                      <a:pt x="544285" y="180992"/>
                      <a:pt x="581212" y="167383"/>
                    </a:cubicBezTo>
                    <a:cubicBezTo>
                      <a:pt x="604981" y="158623"/>
                      <a:pt x="627089" y="146648"/>
                      <a:pt x="645177" y="127414"/>
                    </a:cubicBezTo>
                    <a:cubicBezTo>
                      <a:pt x="656593" y="115466"/>
                      <a:pt x="668143" y="99232"/>
                      <a:pt x="672296" y="82194"/>
                    </a:cubicBezTo>
                    <a:cubicBezTo>
                      <a:pt x="674869" y="71693"/>
                      <a:pt x="674574" y="60843"/>
                      <a:pt x="668974" y="50663"/>
                    </a:cubicBezTo>
                    <a:cubicBezTo>
                      <a:pt x="661095" y="36278"/>
                      <a:pt x="645553" y="30197"/>
                      <a:pt x="630680" y="31456"/>
                    </a:cubicBezTo>
                    <a:cubicBezTo>
                      <a:pt x="615620" y="32715"/>
                      <a:pt x="601015" y="41341"/>
                      <a:pt x="595280" y="57039"/>
                    </a:cubicBezTo>
                    <a:cubicBezTo>
                      <a:pt x="592386" y="64915"/>
                      <a:pt x="595066" y="72148"/>
                      <a:pt x="600291" y="77104"/>
                    </a:cubicBezTo>
                    <a:cubicBezTo>
                      <a:pt x="605731" y="82248"/>
                      <a:pt x="613717" y="85168"/>
                      <a:pt x="621515" y="84096"/>
                    </a:cubicBezTo>
                    <a:cubicBezTo>
                      <a:pt x="624543" y="81899"/>
                      <a:pt x="630412" y="76059"/>
                      <a:pt x="630412" y="76059"/>
                    </a:cubicBezTo>
                    <a:cubicBezTo>
                      <a:pt x="632609" y="73836"/>
                      <a:pt x="636200" y="73809"/>
                      <a:pt x="638451" y="76006"/>
                    </a:cubicBezTo>
                    <a:cubicBezTo>
                      <a:pt x="640675" y="78202"/>
                      <a:pt x="640702" y="81819"/>
                      <a:pt x="638505" y="84042"/>
                    </a:cubicBezTo>
                    <a:cubicBezTo>
                      <a:pt x="638505" y="84042"/>
                      <a:pt x="633038" y="89695"/>
                      <a:pt x="629528" y="92642"/>
                    </a:cubicBezTo>
                    <a:cubicBezTo>
                      <a:pt x="627384" y="94463"/>
                      <a:pt x="625374" y="95321"/>
                      <a:pt x="624463" y="95508"/>
                    </a:cubicBezTo>
                    <a:cubicBezTo>
                      <a:pt x="612672" y="97866"/>
                      <a:pt x="600265" y="93927"/>
                      <a:pt x="591797" y="86293"/>
                    </a:cubicBezTo>
                    <a:cubicBezTo>
                      <a:pt x="582793" y="78202"/>
                      <a:pt x="578264" y="66013"/>
                      <a:pt x="582793" y="52619"/>
                    </a:cubicBezTo>
                    <a:cubicBezTo>
                      <a:pt x="590028" y="31429"/>
                      <a:pt x="609161" y="19186"/>
                      <a:pt x="629313" y="17070"/>
                    </a:cubicBezTo>
                    <a:cubicBezTo>
                      <a:pt x="649840" y="14927"/>
                      <a:pt x="671198" y="23446"/>
                      <a:pt x="682453" y="43136"/>
                    </a:cubicBezTo>
                    <a:cubicBezTo>
                      <a:pt x="690251" y="56878"/>
                      <a:pt x="691162" y="71612"/>
                      <a:pt x="687785" y="85918"/>
                    </a:cubicBezTo>
                    <a:cubicBezTo>
                      <a:pt x="683096" y="105661"/>
                      <a:pt x="669911" y="124601"/>
                      <a:pt x="656700" y="138451"/>
                    </a:cubicBezTo>
                    <a:cubicBezTo>
                      <a:pt x="636602" y="159159"/>
                      <a:pt x="612377" y="172232"/>
                      <a:pt x="586196" y="181313"/>
                    </a:cubicBezTo>
                    <a:cubicBezTo>
                      <a:pt x="562909" y="189377"/>
                      <a:pt x="538121" y="194279"/>
                      <a:pt x="513575" y="199208"/>
                    </a:cubicBezTo>
                    <a:cubicBezTo>
                      <a:pt x="521346" y="199288"/>
                      <a:pt x="528957" y="199369"/>
                      <a:pt x="536835" y="199449"/>
                    </a:cubicBezTo>
                    <a:cubicBezTo>
                      <a:pt x="591395" y="200038"/>
                      <a:pt x="648152" y="200681"/>
                      <a:pt x="705981" y="201378"/>
                    </a:cubicBezTo>
                    <a:cubicBezTo>
                      <a:pt x="720720" y="197788"/>
                      <a:pt x="732644" y="193984"/>
                      <a:pt x="743149" y="188064"/>
                    </a:cubicBezTo>
                    <a:cubicBezTo>
                      <a:pt x="755610" y="181072"/>
                      <a:pt x="766141" y="170946"/>
                      <a:pt x="777771" y="154337"/>
                    </a:cubicBezTo>
                    <a:cubicBezTo>
                      <a:pt x="788196" y="140272"/>
                      <a:pt x="798164" y="125646"/>
                      <a:pt x="808856" y="111662"/>
                    </a:cubicBezTo>
                    <a:cubicBezTo>
                      <a:pt x="816119" y="102152"/>
                      <a:pt x="823756" y="92936"/>
                      <a:pt x="831902" y="84257"/>
                    </a:cubicBezTo>
                    <a:cubicBezTo>
                      <a:pt x="836431" y="79461"/>
                      <a:pt x="842434" y="71961"/>
                      <a:pt x="849133" y="67326"/>
                    </a:cubicBezTo>
                    <a:cubicBezTo>
                      <a:pt x="852831" y="64754"/>
                      <a:pt x="856717" y="62960"/>
                      <a:pt x="860710" y="62477"/>
                    </a:cubicBezTo>
                    <a:cubicBezTo>
                      <a:pt x="863791" y="62022"/>
                      <a:pt x="866685" y="64165"/>
                      <a:pt x="867141" y="67273"/>
                    </a:cubicBezTo>
                    <a:cubicBezTo>
                      <a:pt x="867597" y="70353"/>
                      <a:pt x="865453" y="73247"/>
                      <a:pt x="862344" y="73702"/>
                    </a:cubicBezTo>
                    <a:cubicBezTo>
                      <a:pt x="859343" y="74238"/>
                      <a:pt x="856663" y="76327"/>
                      <a:pt x="854064" y="78711"/>
                    </a:cubicBezTo>
                    <a:cubicBezTo>
                      <a:pt x="849213" y="83185"/>
                      <a:pt x="845033" y="89079"/>
                      <a:pt x="841683" y="93017"/>
                    </a:cubicBezTo>
                    <a:cubicBezTo>
                      <a:pt x="836083" y="99553"/>
                      <a:pt x="830884" y="106411"/>
                      <a:pt x="825792" y="113349"/>
                    </a:cubicBezTo>
                    <a:cubicBezTo>
                      <a:pt x="813680" y="129825"/>
                      <a:pt x="802479" y="147077"/>
                      <a:pt x="790795" y="163740"/>
                    </a:cubicBezTo>
                    <a:cubicBezTo>
                      <a:pt x="776994" y="182304"/>
                      <a:pt x="764587" y="193502"/>
                      <a:pt x="750063" y="200923"/>
                    </a:cubicBezTo>
                    <a:cubicBezTo>
                      <a:pt x="749366" y="201298"/>
                      <a:pt x="748562" y="201539"/>
                      <a:pt x="747839" y="201887"/>
                    </a:cubicBezTo>
                    <a:cubicBezTo>
                      <a:pt x="795136" y="202450"/>
                      <a:pt x="842836" y="203066"/>
                      <a:pt x="890696" y="203709"/>
                    </a:cubicBezTo>
                    <a:cubicBezTo>
                      <a:pt x="912777" y="204003"/>
                      <a:pt x="934831" y="204325"/>
                      <a:pt x="956859" y="204619"/>
                    </a:cubicBezTo>
                    <a:cubicBezTo>
                      <a:pt x="957422" y="203441"/>
                      <a:pt x="958279" y="202342"/>
                      <a:pt x="959566" y="201807"/>
                    </a:cubicBezTo>
                    <a:cubicBezTo>
                      <a:pt x="970901" y="196609"/>
                      <a:pt x="976770" y="187126"/>
                      <a:pt x="980575" y="176009"/>
                    </a:cubicBezTo>
                    <a:cubicBezTo>
                      <a:pt x="986577" y="158462"/>
                      <a:pt x="987515" y="136977"/>
                      <a:pt x="992392" y="119002"/>
                    </a:cubicBezTo>
                    <a:cubicBezTo>
                      <a:pt x="998020" y="98642"/>
                      <a:pt x="1008149" y="78685"/>
                      <a:pt x="1021414" y="61191"/>
                    </a:cubicBezTo>
                    <a:cubicBezTo>
                      <a:pt x="1034840" y="43511"/>
                      <a:pt x="1051508" y="28402"/>
                      <a:pt x="1069542" y="17713"/>
                    </a:cubicBezTo>
                    <a:cubicBezTo>
                      <a:pt x="1074822" y="14632"/>
                      <a:pt x="1080342" y="11820"/>
                      <a:pt x="1085996" y="9435"/>
                    </a:cubicBezTo>
                    <a:cubicBezTo>
                      <a:pt x="1091731" y="6998"/>
                      <a:pt x="1097626" y="4988"/>
                      <a:pt x="1103602" y="3461"/>
                    </a:cubicBezTo>
                    <a:cubicBezTo>
                      <a:pt x="1107783" y="2390"/>
                      <a:pt x="1112043" y="1532"/>
                      <a:pt x="1116331" y="970"/>
                    </a:cubicBezTo>
                    <a:cubicBezTo>
                      <a:pt x="1120645" y="381"/>
                      <a:pt x="1124987" y="59"/>
                      <a:pt x="1129328" y="6"/>
                    </a:cubicBezTo>
                    <a:cubicBezTo>
                      <a:pt x="1132785" y="-21"/>
                      <a:pt x="1136375" y="32"/>
                      <a:pt x="1139859" y="541"/>
                    </a:cubicBezTo>
                    <a:cubicBezTo>
                      <a:pt x="1142458" y="916"/>
                      <a:pt x="1145031" y="1506"/>
                      <a:pt x="1147470" y="2443"/>
                    </a:cubicBezTo>
                    <a:cubicBezTo>
                      <a:pt x="1158376" y="6542"/>
                      <a:pt x="1163361" y="13480"/>
                      <a:pt x="1164647" y="21062"/>
                    </a:cubicBezTo>
                    <a:cubicBezTo>
                      <a:pt x="1166442" y="31402"/>
                      <a:pt x="1160547" y="43913"/>
                      <a:pt x="1150953" y="52378"/>
                    </a:cubicBezTo>
                    <a:cubicBezTo>
                      <a:pt x="1141172" y="61031"/>
                      <a:pt x="1128149" y="65237"/>
                      <a:pt x="1117832" y="60468"/>
                    </a:cubicBezTo>
                    <a:cubicBezTo>
                      <a:pt x="1111909" y="57709"/>
                      <a:pt x="1106496" y="52137"/>
                      <a:pt x="1103281" y="42064"/>
                    </a:cubicBezTo>
                    <a:cubicBezTo>
                      <a:pt x="1102235" y="38983"/>
                      <a:pt x="1103924" y="35608"/>
                      <a:pt x="1107005" y="34563"/>
                    </a:cubicBezTo>
                    <a:cubicBezTo>
                      <a:pt x="1110114" y="33518"/>
                      <a:pt x="1113464" y="35206"/>
                      <a:pt x="1114509" y="38287"/>
                    </a:cubicBezTo>
                    <a:cubicBezTo>
                      <a:pt x="1116572" y="44073"/>
                      <a:pt x="1119413" y="47556"/>
                      <a:pt x="1122896" y="49029"/>
                    </a:cubicBezTo>
                    <a:cubicBezTo>
                      <a:pt x="1129087" y="51655"/>
                      <a:pt x="1136322" y="47770"/>
                      <a:pt x="1141949" y="42493"/>
                    </a:cubicBezTo>
                    <a:cubicBezTo>
                      <a:pt x="1145996" y="38689"/>
                      <a:pt x="1149211" y="33840"/>
                      <a:pt x="1150417" y="29018"/>
                    </a:cubicBezTo>
                    <a:cubicBezTo>
                      <a:pt x="1151114" y="26312"/>
                      <a:pt x="1151114" y="23633"/>
                      <a:pt x="1149801" y="21356"/>
                    </a:cubicBezTo>
                    <a:cubicBezTo>
                      <a:pt x="1148542" y="19133"/>
                      <a:pt x="1146049" y="17499"/>
                      <a:pt x="1142458" y="16266"/>
                    </a:cubicBezTo>
                    <a:cubicBezTo>
                      <a:pt x="1140583" y="15597"/>
                      <a:pt x="1138600" y="15302"/>
                      <a:pt x="1136617" y="15141"/>
                    </a:cubicBezTo>
                    <a:cubicBezTo>
                      <a:pt x="1134285" y="14954"/>
                      <a:pt x="1131954" y="14981"/>
                      <a:pt x="1129649" y="15061"/>
                    </a:cubicBezTo>
                    <a:cubicBezTo>
                      <a:pt x="1125924" y="15195"/>
                      <a:pt x="1122226" y="15570"/>
                      <a:pt x="1118528" y="16132"/>
                    </a:cubicBezTo>
                    <a:cubicBezTo>
                      <a:pt x="1114830" y="16695"/>
                      <a:pt x="1111159" y="17499"/>
                      <a:pt x="1107568" y="18490"/>
                    </a:cubicBezTo>
                    <a:cubicBezTo>
                      <a:pt x="1102369" y="19910"/>
                      <a:pt x="1097251" y="21785"/>
                      <a:pt x="1092267" y="23955"/>
                    </a:cubicBezTo>
                    <a:cubicBezTo>
                      <a:pt x="1087229" y="26151"/>
                      <a:pt x="1082352" y="28696"/>
                      <a:pt x="1077662" y="31482"/>
                    </a:cubicBezTo>
                    <a:cubicBezTo>
                      <a:pt x="1061235" y="41073"/>
                      <a:pt x="1046202" y="54816"/>
                      <a:pt x="1033768" y="70728"/>
                    </a:cubicBezTo>
                    <a:cubicBezTo>
                      <a:pt x="1021441" y="86534"/>
                      <a:pt x="1011660" y="104456"/>
                      <a:pt x="1006140" y="122940"/>
                    </a:cubicBezTo>
                    <a:cubicBezTo>
                      <a:pt x="999628" y="144451"/>
                      <a:pt x="998395" y="171026"/>
                      <a:pt x="988051" y="189966"/>
                    </a:cubicBezTo>
                    <a:cubicBezTo>
                      <a:pt x="984836" y="195806"/>
                      <a:pt x="980441" y="200655"/>
                      <a:pt x="975322" y="204887"/>
                    </a:cubicBezTo>
                    <a:cubicBezTo>
                      <a:pt x="1016430" y="205477"/>
                      <a:pt x="1057242" y="206093"/>
                      <a:pt x="1097492" y="206682"/>
                    </a:cubicBezTo>
                    <a:lnTo>
                      <a:pt x="1099556" y="205986"/>
                    </a:lnTo>
                    <a:cubicBezTo>
                      <a:pt x="1102021" y="205048"/>
                      <a:pt x="1104460" y="204030"/>
                      <a:pt x="1106845" y="202932"/>
                    </a:cubicBezTo>
                    <a:cubicBezTo>
                      <a:pt x="1109230" y="201833"/>
                      <a:pt x="1111561" y="200655"/>
                      <a:pt x="1113839" y="199369"/>
                    </a:cubicBezTo>
                    <a:cubicBezTo>
                      <a:pt x="1120726" y="195538"/>
                      <a:pt x="1127372" y="191037"/>
                      <a:pt x="1133749" y="186162"/>
                    </a:cubicBezTo>
                    <a:cubicBezTo>
                      <a:pt x="1140154" y="181259"/>
                      <a:pt x="1146290" y="175955"/>
                      <a:pt x="1152079" y="170490"/>
                    </a:cubicBezTo>
                    <a:cubicBezTo>
                      <a:pt x="1162181" y="161087"/>
                      <a:pt x="1170998" y="150479"/>
                      <a:pt x="1179519" y="139522"/>
                    </a:cubicBezTo>
                    <a:cubicBezTo>
                      <a:pt x="1187532" y="129182"/>
                      <a:pt x="1195223" y="118493"/>
                      <a:pt x="1202833" y="107724"/>
                    </a:cubicBezTo>
                    <a:cubicBezTo>
                      <a:pt x="1214517" y="91168"/>
                      <a:pt x="1226174" y="74613"/>
                      <a:pt x="1238930" y="59316"/>
                    </a:cubicBezTo>
                    <a:cubicBezTo>
                      <a:pt x="1240966" y="56744"/>
                      <a:pt x="1244691" y="56316"/>
                      <a:pt x="1247237" y="58325"/>
                    </a:cubicBezTo>
                    <a:cubicBezTo>
                      <a:pt x="1249809" y="60361"/>
                      <a:pt x="1250265" y="64085"/>
                      <a:pt x="1248228" y="66656"/>
                    </a:cubicBezTo>
                    <a:cubicBezTo>
                      <a:pt x="1236464" y="82355"/>
                      <a:pt x="1226093" y="99392"/>
                      <a:pt x="1215267" y="116109"/>
                    </a:cubicBezTo>
                    <a:cubicBezTo>
                      <a:pt x="1207898" y="127467"/>
                      <a:pt x="1200421" y="138719"/>
                      <a:pt x="1192221" y="149327"/>
                    </a:cubicBezTo>
                    <a:cubicBezTo>
                      <a:pt x="1183164" y="161034"/>
                      <a:pt x="1173222" y="171883"/>
                      <a:pt x="1162235" y="181661"/>
                    </a:cubicBezTo>
                    <a:cubicBezTo>
                      <a:pt x="1155857" y="187233"/>
                      <a:pt x="1149104" y="192645"/>
                      <a:pt x="1142030" y="197547"/>
                    </a:cubicBezTo>
                    <a:cubicBezTo>
                      <a:pt x="1136858" y="201137"/>
                      <a:pt x="1131364" y="204110"/>
                      <a:pt x="1125871" y="207111"/>
                    </a:cubicBezTo>
                    <a:cubicBezTo>
                      <a:pt x="1175259" y="207861"/>
                      <a:pt x="1223521" y="208611"/>
                      <a:pt x="1270095" y="209361"/>
                    </a:cubicBezTo>
                    <a:cubicBezTo>
                      <a:pt x="1280707" y="203762"/>
                      <a:pt x="1296839" y="194734"/>
                      <a:pt x="1311068" y="187475"/>
                    </a:cubicBezTo>
                    <a:cubicBezTo>
                      <a:pt x="1318947" y="183429"/>
                      <a:pt x="1326182" y="180000"/>
                      <a:pt x="1331434" y="177964"/>
                    </a:cubicBezTo>
                    <a:cubicBezTo>
                      <a:pt x="1355204" y="168883"/>
                      <a:pt x="1386771" y="158248"/>
                      <a:pt x="1411345" y="141023"/>
                    </a:cubicBezTo>
                    <a:cubicBezTo>
                      <a:pt x="1426726" y="130253"/>
                      <a:pt x="1439401" y="116886"/>
                      <a:pt x="1444627" y="98937"/>
                    </a:cubicBezTo>
                    <a:cubicBezTo>
                      <a:pt x="1447039" y="90981"/>
                      <a:pt x="1446369" y="84632"/>
                      <a:pt x="1443180" y="79944"/>
                    </a:cubicBezTo>
                    <a:cubicBezTo>
                      <a:pt x="1439482" y="74479"/>
                      <a:pt x="1432970" y="71318"/>
                      <a:pt x="1425681" y="69925"/>
                    </a:cubicBezTo>
                    <a:cubicBezTo>
                      <a:pt x="1411050" y="67165"/>
                      <a:pt x="1393042" y="71318"/>
                      <a:pt x="1384601" y="83239"/>
                    </a:cubicBezTo>
                    <a:cubicBezTo>
                      <a:pt x="1381278" y="87927"/>
                      <a:pt x="1381358" y="92159"/>
                      <a:pt x="1383502" y="95026"/>
                    </a:cubicBezTo>
                    <a:cubicBezTo>
                      <a:pt x="1384842" y="96847"/>
                      <a:pt x="1386771" y="98187"/>
                      <a:pt x="1388727" y="98482"/>
                    </a:cubicBezTo>
                    <a:cubicBezTo>
                      <a:pt x="1389531" y="98589"/>
                      <a:pt x="1390335" y="98669"/>
                      <a:pt x="1390925" y="98160"/>
                    </a:cubicBezTo>
                    <a:cubicBezTo>
                      <a:pt x="1392292" y="97008"/>
                      <a:pt x="1392667" y="94758"/>
                      <a:pt x="1392452" y="91463"/>
                    </a:cubicBezTo>
                    <a:cubicBezTo>
                      <a:pt x="1392211" y="88221"/>
                      <a:pt x="1394676" y="85355"/>
                      <a:pt x="1397946" y="85114"/>
                    </a:cubicBezTo>
                    <a:cubicBezTo>
                      <a:pt x="1401188" y="84873"/>
                      <a:pt x="1404029" y="87338"/>
                      <a:pt x="1404297" y="90579"/>
                    </a:cubicBezTo>
                    <a:cubicBezTo>
                      <a:pt x="1405127" y="99580"/>
                      <a:pt x="1402073" y="104991"/>
                      <a:pt x="1398348" y="107965"/>
                    </a:cubicBezTo>
                    <a:cubicBezTo>
                      <a:pt x="1393095" y="112171"/>
                      <a:pt x="1385244" y="111930"/>
                      <a:pt x="1378759" y="107885"/>
                    </a:cubicBezTo>
                    <a:cubicBezTo>
                      <a:pt x="1369996" y="102393"/>
                      <a:pt x="1363806" y="89990"/>
                      <a:pt x="1373426" y="75550"/>
                    </a:cubicBezTo>
                    <a:cubicBezTo>
                      <a:pt x="1386771" y="55619"/>
                      <a:pt x="1419169" y="49431"/>
                      <a:pt x="1440339" y="58673"/>
                    </a:cubicBezTo>
                    <a:cubicBezTo>
                      <a:pt x="1456284" y="65612"/>
                      <a:pt x="1466494" y="80399"/>
                      <a:pt x="1459928" y="103438"/>
                    </a:cubicBezTo>
                    <a:cubicBezTo>
                      <a:pt x="1453577" y="124895"/>
                      <a:pt x="1438866" y="141290"/>
                      <a:pt x="1420268" y="153935"/>
                    </a:cubicBezTo>
                    <a:cubicBezTo>
                      <a:pt x="1394408" y="171535"/>
                      <a:pt x="1361153" y="181849"/>
                      <a:pt x="1336151" y="190743"/>
                    </a:cubicBezTo>
                    <a:cubicBezTo>
                      <a:pt x="1331166" y="192511"/>
                      <a:pt x="1324306" y="195565"/>
                      <a:pt x="1316803" y="199128"/>
                    </a:cubicBezTo>
                    <a:cubicBezTo>
                      <a:pt x="1309782" y="202450"/>
                      <a:pt x="1302279" y="206173"/>
                      <a:pt x="1295124" y="209763"/>
                    </a:cubicBezTo>
                    <a:cubicBezTo>
                      <a:pt x="1307853" y="209977"/>
                      <a:pt x="1320581" y="210165"/>
                      <a:pt x="1333015" y="210352"/>
                    </a:cubicBezTo>
                    <a:cubicBezTo>
                      <a:pt x="1361742" y="210808"/>
                      <a:pt x="1485064" y="212790"/>
                      <a:pt x="1513845" y="213272"/>
                    </a:cubicBezTo>
                    <a:lnTo>
                      <a:pt x="1515105" y="212710"/>
                    </a:lnTo>
                    <a:lnTo>
                      <a:pt x="1530433" y="204780"/>
                    </a:lnTo>
                    <a:cubicBezTo>
                      <a:pt x="1536275" y="201512"/>
                      <a:pt x="1541875" y="197788"/>
                      <a:pt x="1547288" y="193824"/>
                    </a:cubicBezTo>
                    <a:cubicBezTo>
                      <a:pt x="1555542" y="187796"/>
                      <a:pt x="1563367" y="181152"/>
                      <a:pt x="1570950" y="174348"/>
                    </a:cubicBezTo>
                    <a:cubicBezTo>
                      <a:pt x="1578588" y="167597"/>
                      <a:pt x="1585528" y="160203"/>
                      <a:pt x="1592147" y="152488"/>
                    </a:cubicBezTo>
                    <a:cubicBezTo>
                      <a:pt x="1598793" y="144746"/>
                      <a:pt x="1605037" y="136629"/>
                      <a:pt x="1611013" y="128271"/>
                    </a:cubicBezTo>
                    <a:cubicBezTo>
                      <a:pt x="1618248" y="118198"/>
                      <a:pt x="1625108" y="107804"/>
                      <a:pt x="1631781" y="97249"/>
                    </a:cubicBezTo>
                    <a:cubicBezTo>
                      <a:pt x="1641937" y="81149"/>
                      <a:pt x="1651691" y="64808"/>
                      <a:pt x="1661660" y="48976"/>
                    </a:cubicBezTo>
                    <a:cubicBezTo>
                      <a:pt x="1663321" y="46163"/>
                      <a:pt x="1666966" y="45252"/>
                      <a:pt x="1669780" y="46913"/>
                    </a:cubicBezTo>
                    <a:cubicBezTo>
                      <a:pt x="1672593" y="48574"/>
                      <a:pt x="1673504" y="52217"/>
                      <a:pt x="1671843" y="55030"/>
                    </a:cubicBezTo>
                    <a:cubicBezTo>
                      <a:pt x="1662678" y="71371"/>
                      <a:pt x="1653862" y="88302"/>
                      <a:pt x="1644349" y="104831"/>
                    </a:cubicBezTo>
                    <a:cubicBezTo>
                      <a:pt x="1637971" y="115948"/>
                      <a:pt x="1631298" y="126931"/>
                      <a:pt x="1624036" y="137406"/>
                    </a:cubicBezTo>
                    <a:cubicBezTo>
                      <a:pt x="1617873" y="146327"/>
                      <a:pt x="1611281" y="154899"/>
                      <a:pt x="1604153" y="162963"/>
                    </a:cubicBezTo>
                    <a:cubicBezTo>
                      <a:pt x="1596944" y="171107"/>
                      <a:pt x="1589119" y="178688"/>
                      <a:pt x="1580732" y="185706"/>
                    </a:cubicBezTo>
                    <a:cubicBezTo>
                      <a:pt x="1573871" y="191359"/>
                      <a:pt x="1566877" y="196931"/>
                      <a:pt x="1559588" y="202021"/>
                    </a:cubicBezTo>
                    <a:cubicBezTo>
                      <a:pt x="1553398" y="206361"/>
                      <a:pt x="1546859" y="210138"/>
                      <a:pt x="1540214" y="213701"/>
                    </a:cubicBezTo>
                    <a:cubicBezTo>
                      <a:pt x="1682776" y="216031"/>
                      <a:pt x="1775335" y="217639"/>
                      <a:pt x="1775335" y="217639"/>
                    </a:cubicBezTo>
                    <a:cubicBezTo>
                      <a:pt x="1778443" y="217773"/>
                      <a:pt x="1780962" y="220344"/>
                      <a:pt x="1780909" y="223479"/>
                    </a:cubicBezTo>
                    <a:close/>
                    <a:moveTo>
                      <a:pt x="1537748" y="375399"/>
                    </a:moveTo>
                    <a:lnTo>
                      <a:pt x="1537802" y="375372"/>
                    </a:lnTo>
                    <a:cubicBezTo>
                      <a:pt x="1537748" y="375211"/>
                      <a:pt x="1537695" y="375051"/>
                      <a:pt x="1537668" y="374863"/>
                    </a:cubicBezTo>
                    <a:cubicBezTo>
                      <a:pt x="1537695" y="374997"/>
                      <a:pt x="1537561" y="375533"/>
                      <a:pt x="1537748" y="37539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 rot="10800000" flipH="1">
                <a:off x="332351" y="318154"/>
                <a:ext cx="238412" cy="258544"/>
              </a:xfrm>
              <a:custGeom>
                <a:avLst/>
                <a:gdLst/>
                <a:ahLst/>
                <a:cxnLst/>
                <a:rect l="l" t="t" r="r" b="b"/>
                <a:pathLst>
                  <a:path w="476824" h="517087" extrusionOk="0">
                    <a:moveTo>
                      <a:pt x="82617" y="271914"/>
                    </a:moveTo>
                    <a:cubicBezTo>
                      <a:pt x="77498" y="248688"/>
                      <a:pt x="70638" y="225810"/>
                      <a:pt x="63081" y="203040"/>
                    </a:cubicBezTo>
                    <a:cubicBezTo>
                      <a:pt x="51692" y="168777"/>
                      <a:pt x="38669" y="134808"/>
                      <a:pt x="26020" y="101108"/>
                    </a:cubicBezTo>
                    <a:cubicBezTo>
                      <a:pt x="22001" y="90205"/>
                      <a:pt x="18142" y="79195"/>
                      <a:pt x="14605" y="68077"/>
                    </a:cubicBezTo>
                    <a:cubicBezTo>
                      <a:pt x="11041" y="56933"/>
                      <a:pt x="7825" y="45655"/>
                      <a:pt x="5092" y="34296"/>
                    </a:cubicBezTo>
                    <a:cubicBezTo>
                      <a:pt x="3993" y="29635"/>
                      <a:pt x="3886" y="21330"/>
                      <a:pt x="2707" y="14580"/>
                    </a:cubicBezTo>
                    <a:cubicBezTo>
                      <a:pt x="2305" y="12329"/>
                      <a:pt x="1930" y="10267"/>
                      <a:pt x="1018" y="8900"/>
                    </a:cubicBezTo>
                    <a:cubicBezTo>
                      <a:pt x="-777" y="6329"/>
                      <a:pt x="-134" y="2792"/>
                      <a:pt x="2439" y="998"/>
                    </a:cubicBezTo>
                    <a:cubicBezTo>
                      <a:pt x="5011" y="-770"/>
                      <a:pt x="8549" y="-127"/>
                      <a:pt x="10344" y="2444"/>
                    </a:cubicBezTo>
                    <a:cubicBezTo>
                      <a:pt x="12059" y="4828"/>
                      <a:pt x="13292" y="8365"/>
                      <a:pt x="14122" y="12410"/>
                    </a:cubicBezTo>
                    <a:cubicBezTo>
                      <a:pt x="15462" y="18866"/>
                      <a:pt x="15757" y="26849"/>
                      <a:pt x="16963" y="31296"/>
                    </a:cubicBezTo>
                    <a:cubicBezTo>
                      <a:pt x="19911" y="42253"/>
                      <a:pt x="23394" y="53129"/>
                      <a:pt x="27173" y="63898"/>
                    </a:cubicBezTo>
                    <a:cubicBezTo>
                      <a:pt x="30951" y="74694"/>
                      <a:pt x="35051" y="85410"/>
                      <a:pt x="39312" y="95991"/>
                    </a:cubicBezTo>
                    <a:cubicBezTo>
                      <a:pt x="52577" y="129718"/>
                      <a:pt x="66726" y="163526"/>
                      <a:pt x="78302" y="197950"/>
                    </a:cubicBezTo>
                    <a:cubicBezTo>
                      <a:pt x="86127" y="221283"/>
                      <a:pt x="92746" y="244884"/>
                      <a:pt x="97543" y="268780"/>
                    </a:cubicBezTo>
                    <a:cubicBezTo>
                      <a:pt x="105529" y="308695"/>
                      <a:pt x="108182" y="349441"/>
                      <a:pt x="102045" y="391259"/>
                    </a:cubicBezTo>
                    <a:cubicBezTo>
                      <a:pt x="101616" y="394500"/>
                      <a:pt x="98642" y="396777"/>
                      <a:pt x="95399" y="396349"/>
                    </a:cubicBezTo>
                    <a:cubicBezTo>
                      <a:pt x="92157" y="395947"/>
                      <a:pt x="89879" y="392946"/>
                      <a:pt x="90308" y="389705"/>
                    </a:cubicBezTo>
                    <a:cubicBezTo>
                      <a:pt x="95078" y="349281"/>
                      <a:pt x="91085" y="310196"/>
                      <a:pt x="82617" y="271914"/>
                    </a:cubicBezTo>
                    <a:close/>
                    <a:moveTo>
                      <a:pt x="474584" y="506880"/>
                    </a:moveTo>
                    <a:cubicBezTo>
                      <a:pt x="472252" y="505085"/>
                      <a:pt x="468769" y="503692"/>
                      <a:pt x="464749" y="502701"/>
                    </a:cubicBezTo>
                    <a:cubicBezTo>
                      <a:pt x="458371" y="501120"/>
                      <a:pt x="450386" y="500504"/>
                      <a:pt x="445991" y="499111"/>
                    </a:cubicBezTo>
                    <a:cubicBezTo>
                      <a:pt x="435138" y="495709"/>
                      <a:pt x="424446" y="491798"/>
                      <a:pt x="413834" y="487592"/>
                    </a:cubicBezTo>
                    <a:cubicBezTo>
                      <a:pt x="403168" y="483359"/>
                      <a:pt x="392637" y="478832"/>
                      <a:pt x="382213" y="474171"/>
                    </a:cubicBezTo>
                    <a:cubicBezTo>
                      <a:pt x="349064" y="459517"/>
                      <a:pt x="315862" y="444006"/>
                      <a:pt x="281910" y="431067"/>
                    </a:cubicBezTo>
                    <a:cubicBezTo>
                      <a:pt x="258918" y="422307"/>
                      <a:pt x="235577" y="414726"/>
                      <a:pt x="211888" y="408993"/>
                    </a:cubicBezTo>
                    <a:cubicBezTo>
                      <a:pt x="172308" y="399403"/>
                      <a:pt x="131683" y="395143"/>
                      <a:pt x="89611" y="399617"/>
                    </a:cubicBezTo>
                    <a:cubicBezTo>
                      <a:pt x="86368" y="399912"/>
                      <a:pt x="83957" y="402805"/>
                      <a:pt x="84278" y="406046"/>
                    </a:cubicBezTo>
                    <a:cubicBezTo>
                      <a:pt x="84573" y="409315"/>
                      <a:pt x="87440" y="411699"/>
                      <a:pt x="90710" y="411404"/>
                    </a:cubicBezTo>
                    <a:cubicBezTo>
                      <a:pt x="131335" y="408243"/>
                      <a:pt x="170218" y="413788"/>
                      <a:pt x="208163" y="423754"/>
                    </a:cubicBezTo>
                    <a:cubicBezTo>
                      <a:pt x="231155" y="429808"/>
                      <a:pt x="253746" y="437577"/>
                      <a:pt x="276202" y="446069"/>
                    </a:cubicBezTo>
                    <a:cubicBezTo>
                      <a:pt x="309967" y="458847"/>
                      <a:pt x="343383" y="473233"/>
                      <a:pt x="376585" y="487217"/>
                    </a:cubicBezTo>
                    <a:cubicBezTo>
                      <a:pt x="387331" y="491664"/>
                      <a:pt x="398157" y="496003"/>
                      <a:pt x="409117" y="499968"/>
                    </a:cubicBezTo>
                    <a:cubicBezTo>
                      <a:pt x="420131" y="503987"/>
                      <a:pt x="431252" y="507657"/>
                      <a:pt x="442507" y="510845"/>
                    </a:cubicBezTo>
                    <a:cubicBezTo>
                      <a:pt x="447116" y="512131"/>
                      <a:pt x="455424" y="512586"/>
                      <a:pt x="462123" y="514006"/>
                    </a:cubicBezTo>
                    <a:cubicBezTo>
                      <a:pt x="464374" y="514488"/>
                      <a:pt x="466411" y="514970"/>
                      <a:pt x="467724" y="515935"/>
                    </a:cubicBezTo>
                    <a:cubicBezTo>
                      <a:pt x="470216" y="517837"/>
                      <a:pt x="473780" y="517328"/>
                      <a:pt x="475682" y="514836"/>
                    </a:cubicBezTo>
                    <a:cubicBezTo>
                      <a:pt x="477558" y="512345"/>
                      <a:pt x="477076" y="508782"/>
                      <a:pt x="474584" y="50688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 rot="10800000" flipH="1">
                <a:off x="507106" y="440259"/>
                <a:ext cx="312719" cy="336885"/>
              </a:xfrm>
              <a:custGeom>
                <a:avLst/>
                <a:gdLst/>
                <a:ahLst/>
                <a:cxnLst/>
                <a:rect l="l" t="t" r="r" b="b"/>
                <a:pathLst>
                  <a:path w="625438" h="673769" extrusionOk="0">
                    <a:moveTo>
                      <a:pt x="54596" y="2"/>
                    </a:moveTo>
                    <a:cubicBezTo>
                      <a:pt x="56418" y="645"/>
                      <a:pt x="81473" y="117767"/>
                      <a:pt x="77695" y="213858"/>
                    </a:cubicBezTo>
                    <a:cubicBezTo>
                      <a:pt x="74988" y="283376"/>
                      <a:pt x="50013" y="337222"/>
                      <a:pt x="24556" y="350348"/>
                    </a:cubicBezTo>
                    <a:cubicBezTo>
                      <a:pt x="24663" y="352759"/>
                      <a:pt x="2608" y="283295"/>
                      <a:pt x="599" y="261007"/>
                    </a:cubicBezTo>
                    <a:cubicBezTo>
                      <a:pt x="-6530" y="182087"/>
                      <a:pt x="52318" y="-774"/>
                      <a:pt x="54596" y="2"/>
                    </a:cubicBezTo>
                    <a:close/>
                    <a:moveTo>
                      <a:pt x="470841" y="171211"/>
                    </a:moveTo>
                    <a:cubicBezTo>
                      <a:pt x="469394" y="168853"/>
                      <a:pt x="291351" y="272714"/>
                      <a:pt x="243277" y="342017"/>
                    </a:cubicBezTo>
                    <a:cubicBezTo>
                      <a:pt x="229717" y="361573"/>
                      <a:pt x="201365" y="434412"/>
                      <a:pt x="202920" y="432376"/>
                    </a:cubicBezTo>
                    <a:cubicBezTo>
                      <a:pt x="234487" y="440895"/>
                      <a:pt x="293656" y="416035"/>
                      <a:pt x="343955" y="361787"/>
                    </a:cubicBezTo>
                    <a:cubicBezTo>
                      <a:pt x="413494" y="286778"/>
                      <a:pt x="472020" y="173086"/>
                      <a:pt x="470841" y="171211"/>
                    </a:cubicBezTo>
                    <a:close/>
                    <a:moveTo>
                      <a:pt x="378818" y="587698"/>
                    </a:moveTo>
                    <a:cubicBezTo>
                      <a:pt x="357756" y="589868"/>
                      <a:pt x="292021" y="614139"/>
                      <a:pt x="294272" y="614032"/>
                    </a:cubicBezTo>
                    <a:cubicBezTo>
                      <a:pt x="306626" y="642294"/>
                      <a:pt x="357461" y="670101"/>
                      <a:pt x="423168" y="673289"/>
                    </a:cubicBezTo>
                    <a:cubicBezTo>
                      <a:pt x="514039" y="677709"/>
                      <a:pt x="624819" y="650250"/>
                      <a:pt x="625436" y="648241"/>
                    </a:cubicBezTo>
                    <a:cubicBezTo>
                      <a:pt x="626186" y="645723"/>
                      <a:pt x="453476" y="580010"/>
                      <a:pt x="378818" y="58769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 rot="10800000" flipH="1">
                <a:off x="503625" y="489033"/>
                <a:ext cx="472208" cy="465996"/>
              </a:xfrm>
              <a:custGeom>
                <a:avLst/>
                <a:gdLst/>
                <a:ahLst/>
                <a:cxnLst/>
                <a:rect l="l" t="t" r="r" b="b"/>
                <a:pathLst>
                  <a:path w="944416" h="931992" extrusionOk="0">
                    <a:moveTo>
                      <a:pt x="197072" y="114404"/>
                    </a:moveTo>
                    <a:cubicBezTo>
                      <a:pt x="226549" y="100581"/>
                      <a:pt x="259590" y="77087"/>
                      <a:pt x="243217" y="45449"/>
                    </a:cubicBezTo>
                    <a:cubicBezTo>
                      <a:pt x="224834" y="9900"/>
                      <a:pt x="187478" y="43761"/>
                      <a:pt x="163226" y="78801"/>
                    </a:cubicBezTo>
                    <a:cubicBezTo>
                      <a:pt x="171293" y="46253"/>
                      <a:pt x="173222" y="4569"/>
                      <a:pt x="131820" y="310"/>
                    </a:cubicBezTo>
                    <a:cubicBezTo>
                      <a:pt x="86746" y="-4325"/>
                      <a:pt x="90980" y="43949"/>
                      <a:pt x="105853" y="83516"/>
                    </a:cubicBezTo>
                    <a:cubicBezTo>
                      <a:pt x="87390" y="55683"/>
                      <a:pt x="60136" y="27260"/>
                      <a:pt x="35108" y="50003"/>
                    </a:cubicBezTo>
                    <a:cubicBezTo>
                      <a:pt x="9275" y="73497"/>
                      <a:pt x="37466" y="102429"/>
                      <a:pt x="70132" y="121798"/>
                    </a:cubicBezTo>
                    <a:cubicBezTo>
                      <a:pt x="39744" y="115851"/>
                      <a:pt x="1718" y="116360"/>
                      <a:pt x="57" y="155498"/>
                    </a:cubicBezTo>
                    <a:cubicBezTo>
                      <a:pt x="-1846" y="199486"/>
                      <a:pt x="44674" y="191851"/>
                      <a:pt x="80851" y="175054"/>
                    </a:cubicBezTo>
                    <a:cubicBezTo>
                      <a:pt x="54723" y="193887"/>
                      <a:pt x="28381" y="221854"/>
                      <a:pt x="48587" y="249233"/>
                    </a:cubicBezTo>
                    <a:cubicBezTo>
                      <a:pt x="69328" y="277334"/>
                      <a:pt x="96420" y="249608"/>
                      <a:pt x="115313" y="216014"/>
                    </a:cubicBezTo>
                    <a:cubicBezTo>
                      <a:pt x="111052" y="255341"/>
                      <a:pt x="117510" y="296810"/>
                      <a:pt x="153445" y="285585"/>
                    </a:cubicBezTo>
                    <a:cubicBezTo>
                      <a:pt x="184316" y="275941"/>
                      <a:pt x="181342" y="243500"/>
                      <a:pt x="171587" y="214943"/>
                    </a:cubicBezTo>
                    <a:cubicBezTo>
                      <a:pt x="190640" y="240446"/>
                      <a:pt x="216875" y="263538"/>
                      <a:pt x="239814" y="241330"/>
                    </a:cubicBezTo>
                    <a:cubicBezTo>
                      <a:pt x="264012" y="217890"/>
                      <a:pt x="238018" y="191074"/>
                      <a:pt x="206451" y="172831"/>
                    </a:cubicBezTo>
                    <a:cubicBezTo>
                      <a:pt x="240269" y="182662"/>
                      <a:pt x="275454" y="181242"/>
                      <a:pt x="271462" y="143175"/>
                    </a:cubicBezTo>
                    <a:cubicBezTo>
                      <a:pt x="267308" y="103394"/>
                      <a:pt x="227514" y="106153"/>
                      <a:pt x="197072" y="114404"/>
                    </a:cubicBezTo>
                    <a:close/>
                    <a:moveTo>
                      <a:pt x="163843" y="154266"/>
                    </a:moveTo>
                    <a:cubicBezTo>
                      <a:pt x="150873" y="150515"/>
                      <a:pt x="148434" y="161579"/>
                      <a:pt x="146960" y="167580"/>
                    </a:cubicBezTo>
                    <a:cubicBezTo>
                      <a:pt x="144468" y="167205"/>
                      <a:pt x="139591" y="165276"/>
                      <a:pt x="134794" y="165651"/>
                    </a:cubicBezTo>
                    <a:cubicBezTo>
                      <a:pt x="133213" y="154453"/>
                      <a:pt x="117349" y="154962"/>
                      <a:pt x="119493" y="152123"/>
                    </a:cubicBezTo>
                    <a:cubicBezTo>
                      <a:pt x="119493" y="152123"/>
                      <a:pt x="115688" y="153891"/>
                      <a:pt x="109765" y="157079"/>
                    </a:cubicBezTo>
                    <a:cubicBezTo>
                      <a:pt x="113919" y="151292"/>
                      <a:pt x="111909" y="144756"/>
                      <a:pt x="109765" y="139907"/>
                    </a:cubicBezTo>
                    <a:cubicBezTo>
                      <a:pt x="126701" y="144354"/>
                      <a:pt x="124745" y="120860"/>
                      <a:pt x="127934" y="123459"/>
                    </a:cubicBezTo>
                    <a:cubicBezTo>
                      <a:pt x="127934" y="123459"/>
                      <a:pt x="127371" y="122173"/>
                      <a:pt x="126299" y="119922"/>
                    </a:cubicBezTo>
                    <a:cubicBezTo>
                      <a:pt x="133588" y="123994"/>
                      <a:pt x="142056" y="119574"/>
                      <a:pt x="146585" y="117779"/>
                    </a:cubicBezTo>
                    <a:cubicBezTo>
                      <a:pt x="150122" y="124852"/>
                      <a:pt x="160627" y="126780"/>
                      <a:pt x="158510" y="128790"/>
                    </a:cubicBezTo>
                    <a:cubicBezTo>
                      <a:pt x="158510" y="128790"/>
                      <a:pt x="159930" y="128414"/>
                      <a:pt x="162423" y="127638"/>
                    </a:cubicBezTo>
                    <a:cubicBezTo>
                      <a:pt x="163334" y="130397"/>
                      <a:pt x="151570" y="145238"/>
                      <a:pt x="164406" y="154427"/>
                    </a:cubicBezTo>
                    <a:cubicBezTo>
                      <a:pt x="164218" y="154373"/>
                      <a:pt x="164030" y="154319"/>
                      <a:pt x="163843" y="154266"/>
                    </a:cubicBezTo>
                    <a:close/>
                    <a:moveTo>
                      <a:pt x="944105" y="787717"/>
                    </a:moveTo>
                    <a:cubicBezTo>
                      <a:pt x="939952" y="747935"/>
                      <a:pt x="900158" y="750722"/>
                      <a:pt x="869716" y="758946"/>
                    </a:cubicBezTo>
                    <a:cubicBezTo>
                      <a:pt x="899193" y="745123"/>
                      <a:pt x="932234" y="721655"/>
                      <a:pt x="915861" y="689991"/>
                    </a:cubicBezTo>
                    <a:cubicBezTo>
                      <a:pt x="897478" y="654442"/>
                      <a:pt x="860122" y="688303"/>
                      <a:pt x="835870" y="723343"/>
                    </a:cubicBezTo>
                    <a:cubicBezTo>
                      <a:pt x="843936" y="690821"/>
                      <a:pt x="845866" y="649111"/>
                      <a:pt x="804464" y="644852"/>
                    </a:cubicBezTo>
                    <a:cubicBezTo>
                      <a:pt x="759390" y="640244"/>
                      <a:pt x="763624" y="688518"/>
                      <a:pt x="778497" y="728058"/>
                    </a:cubicBezTo>
                    <a:cubicBezTo>
                      <a:pt x="760060" y="700224"/>
                      <a:pt x="732780" y="671801"/>
                      <a:pt x="707752" y="694545"/>
                    </a:cubicBezTo>
                    <a:cubicBezTo>
                      <a:pt x="681919" y="718039"/>
                      <a:pt x="710110" y="746998"/>
                      <a:pt x="742776" y="766339"/>
                    </a:cubicBezTo>
                    <a:cubicBezTo>
                      <a:pt x="712388" y="760392"/>
                      <a:pt x="674389" y="760901"/>
                      <a:pt x="672700" y="800040"/>
                    </a:cubicBezTo>
                    <a:cubicBezTo>
                      <a:pt x="670798" y="844027"/>
                      <a:pt x="717318" y="836419"/>
                      <a:pt x="753495" y="819596"/>
                    </a:cubicBezTo>
                    <a:cubicBezTo>
                      <a:pt x="727367" y="838455"/>
                      <a:pt x="701025" y="866396"/>
                      <a:pt x="721258" y="893774"/>
                    </a:cubicBezTo>
                    <a:cubicBezTo>
                      <a:pt x="741972" y="921876"/>
                      <a:pt x="769064" y="894149"/>
                      <a:pt x="787956" y="860556"/>
                    </a:cubicBezTo>
                    <a:cubicBezTo>
                      <a:pt x="783696" y="899882"/>
                      <a:pt x="790154" y="941352"/>
                      <a:pt x="826089" y="930127"/>
                    </a:cubicBezTo>
                    <a:cubicBezTo>
                      <a:pt x="856960" y="920483"/>
                      <a:pt x="853985" y="888041"/>
                      <a:pt x="844231" y="859485"/>
                    </a:cubicBezTo>
                    <a:cubicBezTo>
                      <a:pt x="863284" y="884988"/>
                      <a:pt x="889519" y="908080"/>
                      <a:pt x="912458" y="885872"/>
                    </a:cubicBezTo>
                    <a:cubicBezTo>
                      <a:pt x="936656" y="862458"/>
                      <a:pt x="910689" y="835643"/>
                      <a:pt x="879095" y="817372"/>
                    </a:cubicBezTo>
                    <a:cubicBezTo>
                      <a:pt x="912940" y="827204"/>
                      <a:pt x="948098" y="825784"/>
                      <a:pt x="944105" y="787717"/>
                    </a:cubicBezTo>
                    <a:close/>
                    <a:moveTo>
                      <a:pt x="836487" y="798808"/>
                    </a:moveTo>
                    <a:cubicBezTo>
                      <a:pt x="823517" y="795057"/>
                      <a:pt x="821078" y="806121"/>
                      <a:pt x="819604" y="812148"/>
                    </a:cubicBezTo>
                    <a:cubicBezTo>
                      <a:pt x="817112" y="811747"/>
                      <a:pt x="812262" y="809818"/>
                      <a:pt x="807438" y="810193"/>
                    </a:cubicBezTo>
                    <a:cubicBezTo>
                      <a:pt x="805857" y="798995"/>
                      <a:pt x="789993" y="799504"/>
                      <a:pt x="792137" y="796665"/>
                    </a:cubicBezTo>
                    <a:cubicBezTo>
                      <a:pt x="792137" y="796665"/>
                      <a:pt x="788332" y="798432"/>
                      <a:pt x="782409" y="801620"/>
                    </a:cubicBezTo>
                    <a:cubicBezTo>
                      <a:pt x="786590" y="795861"/>
                      <a:pt x="784553" y="789298"/>
                      <a:pt x="782436" y="784476"/>
                    </a:cubicBezTo>
                    <a:cubicBezTo>
                      <a:pt x="799345" y="788923"/>
                      <a:pt x="797416" y="765402"/>
                      <a:pt x="800578" y="768000"/>
                    </a:cubicBezTo>
                    <a:cubicBezTo>
                      <a:pt x="800578" y="768000"/>
                      <a:pt x="800015" y="766714"/>
                      <a:pt x="798943" y="764464"/>
                    </a:cubicBezTo>
                    <a:cubicBezTo>
                      <a:pt x="806259" y="768536"/>
                      <a:pt x="814700" y="764116"/>
                      <a:pt x="819229" y="762321"/>
                    </a:cubicBezTo>
                    <a:cubicBezTo>
                      <a:pt x="822793" y="769420"/>
                      <a:pt x="833271" y="771322"/>
                      <a:pt x="831154" y="773331"/>
                    </a:cubicBezTo>
                    <a:cubicBezTo>
                      <a:pt x="831154" y="773331"/>
                      <a:pt x="832574" y="772956"/>
                      <a:pt x="835093" y="772206"/>
                    </a:cubicBezTo>
                    <a:cubicBezTo>
                      <a:pt x="835978" y="774939"/>
                      <a:pt x="824213" y="789780"/>
                      <a:pt x="837049" y="798968"/>
                    </a:cubicBezTo>
                    <a:cubicBezTo>
                      <a:pt x="836862" y="798915"/>
                      <a:pt x="836674" y="798861"/>
                      <a:pt x="836487" y="798808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6" name="Google Shape;606;p6"/>
              <p:cNvSpPr/>
              <p:nvPr/>
            </p:nvSpPr>
            <p:spPr>
              <a:xfrm rot="10800000" flipH="1">
                <a:off x="553489" y="542785"/>
                <a:ext cx="371215" cy="357381"/>
              </a:xfrm>
              <a:custGeom>
                <a:avLst/>
                <a:gdLst/>
                <a:ahLst/>
                <a:cxnLst/>
                <a:rect l="l" t="t" r="r" b="b"/>
                <a:pathLst>
                  <a:path w="742430" h="714761" extrusionOk="0">
                    <a:moveTo>
                      <a:pt x="69744" y="34038"/>
                    </a:moveTo>
                    <a:cubicBezTo>
                      <a:pt x="70333" y="53407"/>
                      <a:pt x="55193" y="69614"/>
                      <a:pt x="35952" y="70204"/>
                    </a:cubicBezTo>
                    <a:cubicBezTo>
                      <a:pt x="16711" y="70793"/>
                      <a:pt x="606" y="55550"/>
                      <a:pt x="17" y="36182"/>
                    </a:cubicBezTo>
                    <a:cubicBezTo>
                      <a:pt x="-573" y="16813"/>
                      <a:pt x="14594" y="606"/>
                      <a:pt x="33835" y="17"/>
                    </a:cubicBezTo>
                    <a:cubicBezTo>
                      <a:pt x="53076" y="-573"/>
                      <a:pt x="69154" y="14670"/>
                      <a:pt x="69744" y="34038"/>
                    </a:cubicBezTo>
                    <a:close/>
                    <a:moveTo>
                      <a:pt x="706479" y="644558"/>
                    </a:moveTo>
                    <a:cubicBezTo>
                      <a:pt x="687238" y="645148"/>
                      <a:pt x="672098" y="661355"/>
                      <a:pt x="672687" y="680723"/>
                    </a:cubicBezTo>
                    <a:cubicBezTo>
                      <a:pt x="673277" y="700092"/>
                      <a:pt x="689355" y="715335"/>
                      <a:pt x="708596" y="714745"/>
                    </a:cubicBezTo>
                    <a:cubicBezTo>
                      <a:pt x="727837" y="714156"/>
                      <a:pt x="743004" y="697949"/>
                      <a:pt x="742414" y="678580"/>
                    </a:cubicBezTo>
                    <a:cubicBezTo>
                      <a:pt x="741825" y="659212"/>
                      <a:pt x="725720" y="643969"/>
                      <a:pt x="706479" y="64455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7" name="Google Shape;607;p6"/>
              <p:cNvSpPr/>
              <p:nvPr/>
            </p:nvSpPr>
            <p:spPr>
              <a:xfrm rot="10800000" flipH="1">
                <a:off x="605042" y="536404"/>
                <a:ext cx="168060" cy="198131"/>
              </a:xfrm>
              <a:custGeom>
                <a:avLst/>
                <a:gdLst/>
                <a:ahLst/>
                <a:cxnLst/>
                <a:rect l="l" t="t" r="r" b="b"/>
                <a:pathLst>
                  <a:path w="336120" h="396261" extrusionOk="0">
                    <a:moveTo>
                      <a:pt x="73666" y="38683"/>
                    </a:moveTo>
                    <a:cubicBezTo>
                      <a:pt x="73666" y="60061"/>
                      <a:pt x="57159" y="77393"/>
                      <a:pt x="36820" y="77393"/>
                    </a:cubicBezTo>
                    <a:cubicBezTo>
                      <a:pt x="16507" y="77393"/>
                      <a:pt x="0" y="60061"/>
                      <a:pt x="0" y="38683"/>
                    </a:cubicBezTo>
                    <a:cubicBezTo>
                      <a:pt x="0" y="17332"/>
                      <a:pt x="16507" y="0"/>
                      <a:pt x="36820" y="0"/>
                    </a:cubicBezTo>
                    <a:cubicBezTo>
                      <a:pt x="57159" y="0"/>
                      <a:pt x="73666" y="17332"/>
                      <a:pt x="73666" y="38683"/>
                    </a:cubicBezTo>
                    <a:close/>
                    <a:moveTo>
                      <a:pt x="299301" y="318869"/>
                    </a:moveTo>
                    <a:cubicBezTo>
                      <a:pt x="278962" y="318869"/>
                      <a:pt x="262455" y="336201"/>
                      <a:pt x="262455" y="357552"/>
                    </a:cubicBezTo>
                    <a:cubicBezTo>
                      <a:pt x="262455" y="378903"/>
                      <a:pt x="278962" y="396262"/>
                      <a:pt x="299301" y="396262"/>
                    </a:cubicBezTo>
                    <a:cubicBezTo>
                      <a:pt x="319614" y="396262"/>
                      <a:pt x="336121" y="378903"/>
                      <a:pt x="336121" y="357552"/>
                    </a:cubicBezTo>
                    <a:cubicBezTo>
                      <a:pt x="336121" y="336201"/>
                      <a:pt x="319614" y="318869"/>
                      <a:pt x="299301" y="318869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 rot="10800000" flipH="1">
                <a:off x="511607" y="451363"/>
                <a:ext cx="274640" cy="259729"/>
              </a:xfrm>
              <a:custGeom>
                <a:avLst/>
                <a:gdLst/>
                <a:ahLst/>
                <a:cxnLst/>
                <a:rect l="l" t="t" r="r" b="b"/>
                <a:pathLst>
                  <a:path w="549280" h="519458" extrusionOk="0">
                    <a:moveTo>
                      <a:pt x="41922" y="5191"/>
                    </a:moveTo>
                    <a:cubicBezTo>
                      <a:pt x="44039" y="25256"/>
                      <a:pt x="44629" y="46178"/>
                      <a:pt x="43825" y="67475"/>
                    </a:cubicBezTo>
                    <a:cubicBezTo>
                      <a:pt x="43075" y="87889"/>
                      <a:pt x="41226" y="108677"/>
                      <a:pt x="38251" y="129358"/>
                    </a:cubicBezTo>
                    <a:cubicBezTo>
                      <a:pt x="35920" y="145753"/>
                      <a:pt x="32865" y="162067"/>
                      <a:pt x="29435" y="178114"/>
                    </a:cubicBezTo>
                    <a:cubicBezTo>
                      <a:pt x="24156" y="202974"/>
                      <a:pt x="17831" y="227164"/>
                      <a:pt x="11668" y="250042"/>
                    </a:cubicBezTo>
                    <a:cubicBezTo>
                      <a:pt x="10891" y="253230"/>
                      <a:pt x="7675" y="255186"/>
                      <a:pt x="4513" y="254409"/>
                    </a:cubicBezTo>
                    <a:cubicBezTo>
                      <a:pt x="1324" y="253632"/>
                      <a:pt x="-605" y="250417"/>
                      <a:pt x="172" y="247229"/>
                    </a:cubicBezTo>
                    <a:cubicBezTo>
                      <a:pt x="6228" y="219851"/>
                      <a:pt x="12016" y="190571"/>
                      <a:pt x="17028" y="160755"/>
                    </a:cubicBezTo>
                    <a:cubicBezTo>
                      <a:pt x="18635" y="151164"/>
                      <a:pt x="20190" y="141520"/>
                      <a:pt x="21663" y="131849"/>
                    </a:cubicBezTo>
                    <a:cubicBezTo>
                      <a:pt x="23137" y="122205"/>
                      <a:pt x="24531" y="112561"/>
                      <a:pt x="25790" y="102944"/>
                    </a:cubicBezTo>
                    <a:cubicBezTo>
                      <a:pt x="30078" y="69860"/>
                      <a:pt x="32463" y="37043"/>
                      <a:pt x="30587" y="6129"/>
                    </a:cubicBezTo>
                    <a:cubicBezTo>
                      <a:pt x="30346" y="2995"/>
                      <a:pt x="32677" y="262"/>
                      <a:pt x="35786" y="21"/>
                    </a:cubicBezTo>
                    <a:cubicBezTo>
                      <a:pt x="38921" y="-247"/>
                      <a:pt x="41654" y="2084"/>
                      <a:pt x="41922" y="5191"/>
                    </a:cubicBezTo>
                    <a:close/>
                    <a:moveTo>
                      <a:pt x="282725" y="228986"/>
                    </a:moveTo>
                    <a:cubicBezTo>
                      <a:pt x="297276" y="215270"/>
                      <a:pt x="311559" y="201340"/>
                      <a:pt x="325762" y="187276"/>
                    </a:cubicBezTo>
                    <a:cubicBezTo>
                      <a:pt x="346985" y="166246"/>
                      <a:pt x="367887" y="144869"/>
                      <a:pt x="388977" y="123464"/>
                    </a:cubicBezTo>
                    <a:cubicBezTo>
                      <a:pt x="391308" y="121187"/>
                      <a:pt x="391335" y="117437"/>
                      <a:pt x="389057" y="115106"/>
                    </a:cubicBezTo>
                    <a:cubicBezTo>
                      <a:pt x="386753" y="112749"/>
                      <a:pt x="383001" y="112722"/>
                      <a:pt x="380670" y="115026"/>
                    </a:cubicBezTo>
                    <a:cubicBezTo>
                      <a:pt x="358910" y="135653"/>
                      <a:pt x="337150" y="156120"/>
                      <a:pt x="315418" y="176560"/>
                    </a:cubicBezTo>
                    <a:cubicBezTo>
                      <a:pt x="300920" y="190196"/>
                      <a:pt x="286369" y="203751"/>
                      <a:pt x="271791" y="217306"/>
                    </a:cubicBezTo>
                    <a:cubicBezTo>
                      <a:pt x="262091" y="226307"/>
                      <a:pt x="252390" y="235335"/>
                      <a:pt x="242609" y="244336"/>
                    </a:cubicBezTo>
                    <a:cubicBezTo>
                      <a:pt x="228031" y="257757"/>
                      <a:pt x="213373" y="271152"/>
                      <a:pt x="198393" y="284305"/>
                    </a:cubicBezTo>
                    <a:lnTo>
                      <a:pt x="148737" y="327891"/>
                    </a:lnTo>
                    <a:cubicBezTo>
                      <a:pt x="146057" y="330355"/>
                      <a:pt x="137241" y="336383"/>
                      <a:pt x="132686" y="341392"/>
                    </a:cubicBezTo>
                    <a:cubicBezTo>
                      <a:pt x="130327" y="343964"/>
                      <a:pt x="128907" y="346509"/>
                      <a:pt x="128559" y="348518"/>
                    </a:cubicBezTo>
                    <a:cubicBezTo>
                      <a:pt x="127969" y="351599"/>
                      <a:pt x="129979" y="354573"/>
                      <a:pt x="133061" y="355162"/>
                    </a:cubicBezTo>
                    <a:cubicBezTo>
                      <a:pt x="136035" y="355751"/>
                      <a:pt x="138903" y="353903"/>
                      <a:pt x="139653" y="351010"/>
                    </a:cubicBezTo>
                    <a:cubicBezTo>
                      <a:pt x="138233" y="350313"/>
                      <a:pt x="142306" y="348063"/>
                      <a:pt x="144423" y="346348"/>
                    </a:cubicBezTo>
                    <a:cubicBezTo>
                      <a:pt x="149059" y="342598"/>
                      <a:pt x="154767" y="338901"/>
                      <a:pt x="156857" y="337106"/>
                    </a:cubicBezTo>
                    <a:lnTo>
                      <a:pt x="207799" y="295262"/>
                    </a:lnTo>
                    <a:cubicBezTo>
                      <a:pt x="223181" y="282376"/>
                      <a:pt x="238375" y="269357"/>
                      <a:pt x="253247" y="256043"/>
                    </a:cubicBezTo>
                    <a:cubicBezTo>
                      <a:pt x="263189" y="247122"/>
                      <a:pt x="273024" y="238121"/>
                      <a:pt x="282725" y="228986"/>
                    </a:cubicBezTo>
                    <a:close/>
                    <a:moveTo>
                      <a:pt x="544322" y="507671"/>
                    </a:moveTo>
                    <a:cubicBezTo>
                      <a:pt x="519052" y="503037"/>
                      <a:pt x="493862" y="498188"/>
                      <a:pt x="468565" y="493768"/>
                    </a:cubicBezTo>
                    <a:cubicBezTo>
                      <a:pt x="451656" y="490821"/>
                      <a:pt x="434720" y="488008"/>
                      <a:pt x="417757" y="485570"/>
                    </a:cubicBezTo>
                    <a:cubicBezTo>
                      <a:pt x="403581" y="483534"/>
                      <a:pt x="389352" y="481740"/>
                      <a:pt x="375096" y="480266"/>
                    </a:cubicBezTo>
                    <a:cubicBezTo>
                      <a:pt x="360839" y="478766"/>
                      <a:pt x="346530" y="477668"/>
                      <a:pt x="332193" y="476810"/>
                    </a:cubicBezTo>
                    <a:lnTo>
                      <a:pt x="263431" y="472738"/>
                    </a:lnTo>
                    <a:cubicBezTo>
                      <a:pt x="259947" y="472605"/>
                      <a:pt x="238080" y="472176"/>
                      <a:pt x="229585" y="472926"/>
                    </a:cubicBezTo>
                    <a:cubicBezTo>
                      <a:pt x="225700" y="473274"/>
                      <a:pt x="223368" y="474560"/>
                      <a:pt x="222779" y="475176"/>
                    </a:cubicBezTo>
                    <a:cubicBezTo>
                      <a:pt x="221412" y="476543"/>
                      <a:pt x="220930" y="478070"/>
                      <a:pt x="221010" y="479543"/>
                    </a:cubicBezTo>
                    <a:cubicBezTo>
                      <a:pt x="221064" y="480829"/>
                      <a:pt x="221412" y="482490"/>
                      <a:pt x="223154" y="483883"/>
                    </a:cubicBezTo>
                    <a:cubicBezTo>
                      <a:pt x="224762" y="485249"/>
                      <a:pt x="226932" y="485544"/>
                      <a:pt x="228808" y="484847"/>
                    </a:cubicBezTo>
                    <a:cubicBezTo>
                      <a:pt x="228755" y="484767"/>
                      <a:pt x="228728" y="484659"/>
                      <a:pt x="228674" y="484526"/>
                    </a:cubicBezTo>
                    <a:cubicBezTo>
                      <a:pt x="228621" y="484231"/>
                      <a:pt x="229183" y="484338"/>
                      <a:pt x="229773" y="484365"/>
                    </a:cubicBezTo>
                    <a:cubicBezTo>
                      <a:pt x="229987" y="484231"/>
                      <a:pt x="230228" y="484070"/>
                      <a:pt x="230416" y="483909"/>
                    </a:cubicBezTo>
                    <a:cubicBezTo>
                      <a:pt x="230309" y="484070"/>
                      <a:pt x="230148" y="484231"/>
                      <a:pt x="230014" y="484392"/>
                    </a:cubicBezTo>
                    <a:cubicBezTo>
                      <a:pt x="230148" y="484392"/>
                      <a:pt x="230255" y="484392"/>
                      <a:pt x="230362" y="484392"/>
                    </a:cubicBezTo>
                    <a:cubicBezTo>
                      <a:pt x="238482" y="483990"/>
                      <a:pt x="259384" y="485249"/>
                      <a:pt x="262680" y="485490"/>
                    </a:cubicBezTo>
                    <a:lnTo>
                      <a:pt x="331121" y="491759"/>
                    </a:lnTo>
                    <a:cubicBezTo>
                      <a:pt x="345243" y="492911"/>
                      <a:pt x="359312" y="494464"/>
                      <a:pt x="373354" y="496072"/>
                    </a:cubicBezTo>
                    <a:cubicBezTo>
                      <a:pt x="387449" y="497706"/>
                      <a:pt x="401518" y="499474"/>
                      <a:pt x="415587" y="501322"/>
                    </a:cubicBezTo>
                    <a:cubicBezTo>
                      <a:pt x="432469" y="503546"/>
                      <a:pt x="449378" y="505850"/>
                      <a:pt x="466261" y="508287"/>
                    </a:cubicBezTo>
                    <a:cubicBezTo>
                      <a:pt x="491638" y="511931"/>
                      <a:pt x="517015" y="515681"/>
                      <a:pt x="542392" y="519378"/>
                    </a:cubicBezTo>
                    <a:cubicBezTo>
                      <a:pt x="545635" y="519914"/>
                      <a:pt x="548690" y="517717"/>
                      <a:pt x="549199" y="514503"/>
                    </a:cubicBezTo>
                    <a:cubicBezTo>
                      <a:pt x="549735" y="511261"/>
                      <a:pt x="547564" y="508207"/>
                      <a:pt x="544322" y="507671"/>
                    </a:cubicBezTo>
                    <a:close/>
                    <a:moveTo>
                      <a:pt x="228808" y="484847"/>
                    </a:moveTo>
                    <a:cubicBezTo>
                      <a:pt x="229049" y="485276"/>
                      <a:pt x="229532" y="484954"/>
                      <a:pt x="230014" y="484392"/>
                    </a:cubicBezTo>
                    <a:lnTo>
                      <a:pt x="229773" y="484365"/>
                    </a:lnTo>
                    <a:cubicBezTo>
                      <a:pt x="229451" y="484579"/>
                      <a:pt x="229130" y="484713"/>
                      <a:pt x="228808" y="48484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9" name="Google Shape;609;p6"/>
            <p:cNvGrpSpPr/>
            <p:nvPr/>
          </p:nvGrpSpPr>
          <p:grpSpPr>
            <a:xfrm flipH="1">
              <a:off x="7657939" y="217039"/>
              <a:ext cx="1241287" cy="1200952"/>
              <a:chOff x="284414" y="217039"/>
              <a:chExt cx="1241287" cy="1200952"/>
            </a:xfrm>
          </p:grpSpPr>
          <p:sp>
            <p:nvSpPr>
              <p:cNvPr id="610" name="Google Shape;610;p6"/>
              <p:cNvSpPr/>
              <p:nvPr/>
            </p:nvSpPr>
            <p:spPr>
              <a:xfrm rot="10800000" flipH="1">
                <a:off x="448033" y="384225"/>
                <a:ext cx="157413" cy="202257"/>
              </a:xfrm>
              <a:custGeom>
                <a:avLst/>
                <a:gdLst/>
                <a:ahLst/>
                <a:cxnLst/>
                <a:rect l="l" t="t" r="r" b="b"/>
                <a:pathLst>
                  <a:path w="314825" h="404513" extrusionOk="0">
                    <a:moveTo>
                      <a:pt x="13217" y="303565"/>
                    </a:moveTo>
                    <a:cubicBezTo>
                      <a:pt x="9385" y="309566"/>
                      <a:pt x="2900" y="204527"/>
                      <a:pt x="863" y="154485"/>
                    </a:cubicBezTo>
                    <a:cubicBezTo>
                      <a:pt x="-2326" y="76342"/>
                      <a:pt x="2230" y="-1427"/>
                      <a:pt x="33181" y="20"/>
                    </a:cubicBezTo>
                    <a:cubicBezTo>
                      <a:pt x="61426" y="1359"/>
                      <a:pt x="61586" y="60697"/>
                      <a:pt x="52770" y="127160"/>
                    </a:cubicBezTo>
                    <a:cubicBezTo>
                      <a:pt x="72788" y="65144"/>
                      <a:pt x="97334" y="13789"/>
                      <a:pt x="122042" y="23246"/>
                    </a:cubicBezTo>
                    <a:cubicBezTo>
                      <a:pt x="145704" y="32327"/>
                      <a:pt x="133297" y="78592"/>
                      <a:pt x="109420" y="131580"/>
                    </a:cubicBezTo>
                    <a:cubicBezTo>
                      <a:pt x="144283" y="85584"/>
                      <a:pt x="178557" y="52580"/>
                      <a:pt x="197316" y="67742"/>
                    </a:cubicBezTo>
                    <a:cubicBezTo>
                      <a:pt x="220415" y="86414"/>
                      <a:pt x="180674" y="138331"/>
                      <a:pt x="130804" y="189123"/>
                    </a:cubicBezTo>
                    <a:cubicBezTo>
                      <a:pt x="186061" y="143903"/>
                      <a:pt x="241719" y="108328"/>
                      <a:pt x="258173" y="131607"/>
                    </a:cubicBezTo>
                    <a:cubicBezTo>
                      <a:pt x="274894" y="155262"/>
                      <a:pt x="225399" y="193115"/>
                      <a:pt x="165507" y="227753"/>
                    </a:cubicBezTo>
                    <a:cubicBezTo>
                      <a:pt x="231081" y="204955"/>
                      <a:pt x="292608" y="191668"/>
                      <a:pt x="300004" y="218484"/>
                    </a:cubicBezTo>
                    <a:cubicBezTo>
                      <a:pt x="307105" y="244148"/>
                      <a:pt x="257556" y="262123"/>
                      <a:pt x="196699" y="274446"/>
                    </a:cubicBezTo>
                    <a:cubicBezTo>
                      <a:pt x="259968" y="270347"/>
                      <a:pt x="314421" y="274392"/>
                      <a:pt x="314823" y="300270"/>
                    </a:cubicBezTo>
                    <a:cubicBezTo>
                      <a:pt x="315278" y="329068"/>
                      <a:pt x="253805" y="332524"/>
                      <a:pt x="185310" y="327488"/>
                    </a:cubicBezTo>
                    <a:cubicBezTo>
                      <a:pt x="251420" y="344472"/>
                      <a:pt x="308391" y="366948"/>
                      <a:pt x="299897" y="393067"/>
                    </a:cubicBezTo>
                    <a:cubicBezTo>
                      <a:pt x="283362" y="444046"/>
                      <a:pt x="14637" y="308495"/>
                      <a:pt x="14021" y="303726"/>
                    </a:cubicBezTo>
                    <a:lnTo>
                      <a:pt x="13217" y="303565"/>
                    </a:lnTo>
                    <a:lnTo>
                      <a:pt x="13217" y="303565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6"/>
              <p:cNvSpPr/>
              <p:nvPr/>
            </p:nvSpPr>
            <p:spPr>
              <a:xfrm rot="10800000" flipH="1">
                <a:off x="344071" y="355193"/>
                <a:ext cx="81348" cy="57380"/>
              </a:xfrm>
              <a:custGeom>
                <a:avLst/>
                <a:gdLst/>
                <a:ahLst/>
                <a:cxnLst/>
                <a:rect l="l" t="t" r="r" b="b"/>
                <a:pathLst>
                  <a:path w="162696" h="114759" extrusionOk="0">
                    <a:moveTo>
                      <a:pt x="153772" y="938"/>
                    </a:moveTo>
                    <a:cubicBezTo>
                      <a:pt x="156425" y="-803"/>
                      <a:pt x="160016" y="-53"/>
                      <a:pt x="161758" y="2626"/>
                    </a:cubicBezTo>
                    <a:cubicBezTo>
                      <a:pt x="163500" y="5278"/>
                      <a:pt x="162749" y="8868"/>
                      <a:pt x="160070" y="10609"/>
                    </a:cubicBezTo>
                    <a:cubicBezTo>
                      <a:pt x="160070" y="10609"/>
                      <a:pt x="144366" y="21834"/>
                      <a:pt x="122794" y="36943"/>
                    </a:cubicBezTo>
                    <a:cubicBezTo>
                      <a:pt x="111432" y="44899"/>
                      <a:pt x="98516" y="54034"/>
                      <a:pt x="85331" y="63008"/>
                    </a:cubicBezTo>
                    <a:cubicBezTo>
                      <a:pt x="75095" y="69920"/>
                      <a:pt x="64697" y="76724"/>
                      <a:pt x="54916" y="83154"/>
                    </a:cubicBezTo>
                    <a:cubicBezTo>
                      <a:pt x="35354" y="95985"/>
                      <a:pt x="18230" y="106996"/>
                      <a:pt x="9816" y="113398"/>
                    </a:cubicBezTo>
                    <a:cubicBezTo>
                      <a:pt x="7244" y="115515"/>
                      <a:pt x="3438" y="115113"/>
                      <a:pt x="1348" y="112541"/>
                    </a:cubicBezTo>
                    <a:cubicBezTo>
                      <a:pt x="-742" y="109943"/>
                      <a:pt x="-367" y="106165"/>
                      <a:pt x="2232" y="104076"/>
                    </a:cubicBezTo>
                    <a:cubicBezTo>
                      <a:pt x="9093" y="98102"/>
                      <a:pt x="21848" y="88190"/>
                      <a:pt x="37257" y="76858"/>
                    </a:cubicBezTo>
                    <a:cubicBezTo>
                      <a:pt x="44706" y="71393"/>
                      <a:pt x="52746" y="65553"/>
                      <a:pt x="61106" y="59794"/>
                    </a:cubicBezTo>
                    <a:cubicBezTo>
                      <a:pt x="73165" y="51489"/>
                      <a:pt x="85814" y="43211"/>
                      <a:pt x="97739" y="35576"/>
                    </a:cubicBezTo>
                    <a:cubicBezTo>
                      <a:pt x="128127" y="16154"/>
                      <a:pt x="153772" y="938"/>
                      <a:pt x="153772" y="938"/>
                    </a:cubicBezTo>
                    <a:lnTo>
                      <a:pt x="153772" y="93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6"/>
              <p:cNvSpPr/>
              <p:nvPr/>
            </p:nvSpPr>
            <p:spPr>
              <a:xfrm rot="10800000" flipH="1">
                <a:off x="401928" y="396544"/>
                <a:ext cx="85905" cy="71755"/>
              </a:xfrm>
              <a:custGeom>
                <a:avLst/>
                <a:gdLst/>
                <a:ahLst/>
                <a:cxnLst/>
                <a:rect l="l" t="t" r="r" b="b"/>
                <a:pathLst>
                  <a:path w="171810" h="143510" extrusionOk="0">
                    <a:moveTo>
                      <a:pt x="1425" y="138779"/>
                    </a:moveTo>
                    <a:cubicBezTo>
                      <a:pt x="-10125" y="123643"/>
                      <a:pt x="51804" y="41856"/>
                      <a:pt x="70107" y="20907"/>
                    </a:cubicBezTo>
                    <a:cubicBezTo>
                      <a:pt x="78628" y="11130"/>
                      <a:pt x="92402" y="-1354"/>
                      <a:pt x="106685" y="119"/>
                    </a:cubicBezTo>
                    <a:cubicBezTo>
                      <a:pt x="120245" y="1539"/>
                      <a:pt x="124934" y="30096"/>
                      <a:pt x="122576" y="40115"/>
                    </a:cubicBezTo>
                    <a:cubicBezTo>
                      <a:pt x="122201" y="41722"/>
                      <a:pt x="115984" y="56189"/>
                      <a:pt x="116332" y="56483"/>
                    </a:cubicBezTo>
                    <a:cubicBezTo>
                      <a:pt x="118047" y="57957"/>
                      <a:pt x="128123" y="55706"/>
                      <a:pt x="130508" y="55813"/>
                    </a:cubicBezTo>
                    <a:cubicBezTo>
                      <a:pt x="144228" y="56537"/>
                      <a:pt x="161700" y="59135"/>
                      <a:pt x="169338" y="72048"/>
                    </a:cubicBezTo>
                    <a:cubicBezTo>
                      <a:pt x="180110" y="90318"/>
                      <a:pt x="153018" y="105909"/>
                      <a:pt x="139432" y="111642"/>
                    </a:cubicBezTo>
                    <a:cubicBezTo>
                      <a:pt x="97092" y="129537"/>
                      <a:pt x="13001" y="153888"/>
                      <a:pt x="1425" y="138779"/>
                    </a:cubicBezTo>
                    <a:lnTo>
                      <a:pt x="1425" y="138779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 rot="10800000" flipH="1">
                <a:off x="459096" y="422543"/>
                <a:ext cx="82351" cy="96467"/>
              </a:xfrm>
              <a:custGeom>
                <a:avLst/>
                <a:gdLst/>
                <a:ahLst/>
                <a:cxnLst/>
                <a:rect l="l" t="t" r="r" b="b"/>
                <a:pathLst>
                  <a:path w="164702" h="192934" extrusionOk="0">
                    <a:moveTo>
                      <a:pt x="72823" y="187720"/>
                    </a:moveTo>
                    <a:lnTo>
                      <a:pt x="72931" y="187720"/>
                    </a:lnTo>
                    <a:cubicBezTo>
                      <a:pt x="72823" y="187774"/>
                      <a:pt x="72743" y="187747"/>
                      <a:pt x="72636" y="187747"/>
                    </a:cubicBezTo>
                    <a:cubicBezTo>
                      <a:pt x="72689" y="187747"/>
                      <a:pt x="72770" y="187747"/>
                      <a:pt x="72823" y="187720"/>
                    </a:cubicBezTo>
                    <a:close/>
                    <a:moveTo>
                      <a:pt x="72314" y="187801"/>
                    </a:moveTo>
                    <a:cubicBezTo>
                      <a:pt x="72395" y="187854"/>
                      <a:pt x="72529" y="187774"/>
                      <a:pt x="72636" y="187747"/>
                    </a:cubicBezTo>
                    <a:cubicBezTo>
                      <a:pt x="72609" y="187747"/>
                      <a:pt x="72582" y="187774"/>
                      <a:pt x="72555" y="187774"/>
                    </a:cubicBezTo>
                    <a:lnTo>
                      <a:pt x="72314" y="187801"/>
                    </a:lnTo>
                    <a:close/>
                    <a:moveTo>
                      <a:pt x="159326" y="180836"/>
                    </a:moveTo>
                    <a:cubicBezTo>
                      <a:pt x="149464" y="179041"/>
                      <a:pt x="139656" y="177460"/>
                      <a:pt x="129714" y="176389"/>
                    </a:cubicBezTo>
                    <a:cubicBezTo>
                      <a:pt x="125775" y="175960"/>
                      <a:pt x="121809" y="175612"/>
                      <a:pt x="117870" y="175398"/>
                    </a:cubicBezTo>
                    <a:cubicBezTo>
                      <a:pt x="111948" y="175103"/>
                      <a:pt x="106025" y="175156"/>
                      <a:pt x="100103" y="175049"/>
                    </a:cubicBezTo>
                    <a:lnTo>
                      <a:pt x="81961" y="175344"/>
                    </a:lnTo>
                    <a:cubicBezTo>
                      <a:pt x="79255" y="175451"/>
                      <a:pt x="72609" y="175371"/>
                      <a:pt x="70894" y="175692"/>
                    </a:cubicBezTo>
                    <a:cubicBezTo>
                      <a:pt x="67035" y="176389"/>
                      <a:pt x="65776" y="178934"/>
                      <a:pt x="65561" y="179925"/>
                    </a:cubicBezTo>
                    <a:cubicBezTo>
                      <a:pt x="65186" y="181425"/>
                      <a:pt x="64999" y="183086"/>
                      <a:pt x="66124" y="184720"/>
                    </a:cubicBezTo>
                    <a:cubicBezTo>
                      <a:pt x="66472" y="185202"/>
                      <a:pt x="67250" y="186863"/>
                      <a:pt x="69983" y="187533"/>
                    </a:cubicBezTo>
                    <a:cubicBezTo>
                      <a:pt x="70760" y="187801"/>
                      <a:pt x="71564" y="187881"/>
                      <a:pt x="72314" y="187801"/>
                    </a:cubicBezTo>
                    <a:cubicBezTo>
                      <a:pt x="72234" y="187747"/>
                      <a:pt x="72180" y="187613"/>
                      <a:pt x="72180" y="187426"/>
                    </a:cubicBezTo>
                    <a:cubicBezTo>
                      <a:pt x="72153" y="186944"/>
                      <a:pt x="72877" y="186863"/>
                      <a:pt x="73922" y="186997"/>
                    </a:cubicBezTo>
                    <a:cubicBezTo>
                      <a:pt x="73601" y="187265"/>
                      <a:pt x="73252" y="187533"/>
                      <a:pt x="72931" y="187720"/>
                    </a:cubicBezTo>
                    <a:cubicBezTo>
                      <a:pt x="73520" y="187586"/>
                      <a:pt x="74083" y="187372"/>
                      <a:pt x="74592" y="187104"/>
                    </a:cubicBezTo>
                    <a:cubicBezTo>
                      <a:pt x="76897" y="187479"/>
                      <a:pt x="80193" y="188470"/>
                      <a:pt x="81613" y="188604"/>
                    </a:cubicBezTo>
                    <a:lnTo>
                      <a:pt x="99326" y="190399"/>
                    </a:lnTo>
                    <a:cubicBezTo>
                      <a:pt x="105222" y="190881"/>
                      <a:pt x="111090" y="191524"/>
                      <a:pt x="116986" y="191846"/>
                    </a:cubicBezTo>
                    <a:cubicBezTo>
                      <a:pt x="122452" y="192141"/>
                      <a:pt x="127919" y="192194"/>
                      <a:pt x="133386" y="192301"/>
                    </a:cubicBezTo>
                    <a:cubicBezTo>
                      <a:pt x="141586" y="192489"/>
                      <a:pt x="149732" y="192489"/>
                      <a:pt x="157932" y="192891"/>
                    </a:cubicBezTo>
                    <a:cubicBezTo>
                      <a:pt x="161255" y="193293"/>
                      <a:pt x="164283" y="190908"/>
                      <a:pt x="164658" y="187586"/>
                    </a:cubicBezTo>
                    <a:cubicBezTo>
                      <a:pt x="165060" y="184238"/>
                      <a:pt x="162675" y="181237"/>
                      <a:pt x="159326" y="180836"/>
                    </a:cubicBezTo>
                    <a:close/>
                    <a:moveTo>
                      <a:pt x="93511" y="161949"/>
                    </a:moveTo>
                    <a:cubicBezTo>
                      <a:pt x="100050" y="161226"/>
                      <a:pt x="106642" y="160771"/>
                      <a:pt x="113207" y="159967"/>
                    </a:cubicBezTo>
                    <a:cubicBezTo>
                      <a:pt x="117629" y="159458"/>
                      <a:pt x="122024" y="158788"/>
                      <a:pt x="126392" y="158065"/>
                    </a:cubicBezTo>
                    <a:cubicBezTo>
                      <a:pt x="137513" y="156217"/>
                      <a:pt x="148473" y="153886"/>
                      <a:pt x="159406" y="151073"/>
                    </a:cubicBezTo>
                    <a:cubicBezTo>
                      <a:pt x="162702" y="150430"/>
                      <a:pt x="164846" y="147242"/>
                      <a:pt x="164176" y="143947"/>
                    </a:cubicBezTo>
                    <a:cubicBezTo>
                      <a:pt x="163533" y="140652"/>
                      <a:pt x="160344" y="138536"/>
                      <a:pt x="157048" y="139179"/>
                    </a:cubicBezTo>
                    <a:cubicBezTo>
                      <a:pt x="147937" y="140411"/>
                      <a:pt x="138826" y="141081"/>
                      <a:pt x="129661" y="141885"/>
                    </a:cubicBezTo>
                    <a:cubicBezTo>
                      <a:pt x="123524" y="142420"/>
                      <a:pt x="117361" y="142902"/>
                      <a:pt x="111224" y="143652"/>
                    </a:cubicBezTo>
                    <a:cubicBezTo>
                      <a:pt x="104578" y="144430"/>
                      <a:pt x="97986" y="145608"/>
                      <a:pt x="91394" y="146680"/>
                    </a:cubicBezTo>
                    <a:lnTo>
                      <a:pt x="70063" y="150430"/>
                    </a:lnTo>
                    <a:cubicBezTo>
                      <a:pt x="68589" y="150698"/>
                      <a:pt x="65240" y="151957"/>
                      <a:pt x="62882" y="152520"/>
                    </a:cubicBezTo>
                    <a:cubicBezTo>
                      <a:pt x="62399" y="152252"/>
                      <a:pt x="61836" y="152091"/>
                      <a:pt x="61274" y="151984"/>
                    </a:cubicBezTo>
                    <a:cubicBezTo>
                      <a:pt x="61595" y="152145"/>
                      <a:pt x="61944" y="152386"/>
                      <a:pt x="62265" y="152654"/>
                    </a:cubicBezTo>
                    <a:cubicBezTo>
                      <a:pt x="61140" y="152868"/>
                      <a:pt x="60363" y="152841"/>
                      <a:pt x="60363" y="152359"/>
                    </a:cubicBezTo>
                    <a:cubicBezTo>
                      <a:pt x="60363" y="152145"/>
                      <a:pt x="60389" y="152011"/>
                      <a:pt x="60470" y="151904"/>
                    </a:cubicBezTo>
                    <a:cubicBezTo>
                      <a:pt x="59666" y="151904"/>
                      <a:pt x="58835" y="152038"/>
                      <a:pt x="58031" y="152386"/>
                    </a:cubicBezTo>
                    <a:cubicBezTo>
                      <a:pt x="55432" y="153323"/>
                      <a:pt x="54762" y="154984"/>
                      <a:pt x="54440" y="155520"/>
                    </a:cubicBezTo>
                    <a:cubicBezTo>
                      <a:pt x="53208" y="157690"/>
                      <a:pt x="52832" y="163396"/>
                      <a:pt x="59853" y="164146"/>
                    </a:cubicBezTo>
                    <a:cubicBezTo>
                      <a:pt x="61676" y="164334"/>
                      <a:pt x="68643" y="163637"/>
                      <a:pt x="71484" y="163503"/>
                    </a:cubicBezTo>
                    <a:lnTo>
                      <a:pt x="93511" y="161949"/>
                    </a:lnTo>
                    <a:close/>
                    <a:moveTo>
                      <a:pt x="59719" y="141992"/>
                    </a:moveTo>
                    <a:cubicBezTo>
                      <a:pt x="58326" y="142715"/>
                      <a:pt x="54494" y="143090"/>
                      <a:pt x="51948" y="143813"/>
                    </a:cubicBezTo>
                    <a:cubicBezTo>
                      <a:pt x="51091" y="146814"/>
                      <a:pt x="48009" y="148635"/>
                      <a:pt x="44954" y="147885"/>
                    </a:cubicBezTo>
                    <a:cubicBezTo>
                      <a:pt x="41685" y="147296"/>
                      <a:pt x="40666" y="145180"/>
                      <a:pt x="40104" y="144001"/>
                    </a:cubicBezTo>
                    <a:cubicBezTo>
                      <a:pt x="39273" y="142260"/>
                      <a:pt x="39461" y="140250"/>
                      <a:pt x="40800" y="138054"/>
                    </a:cubicBezTo>
                    <a:cubicBezTo>
                      <a:pt x="41336" y="137170"/>
                      <a:pt x="42810" y="135911"/>
                      <a:pt x="44981" y="134705"/>
                    </a:cubicBezTo>
                    <a:cubicBezTo>
                      <a:pt x="47285" y="133392"/>
                      <a:pt x="51091" y="131785"/>
                      <a:pt x="52806" y="130606"/>
                    </a:cubicBezTo>
                    <a:lnTo>
                      <a:pt x="71296" y="117989"/>
                    </a:lnTo>
                    <a:cubicBezTo>
                      <a:pt x="75691" y="115149"/>
                      <a:pt x="80112" y="112363"/>
                      <a:pt x="84668" y="109818"/>
                    </a:cubicBezTo>
                    <a:cubicBezTo>
                      <a:pt x="87696" y="108157"/>
                      <a:pt x="90778" y="106550"/>
                      <a:pt x="93886" y="105050"/>
                    </a:cubicBezTo>
                    <a:cubicBezTo>
                      <a:pt x="105436" y="99504"/>
                      <a:pt x="117334" y="94790"/>
                      <a:pt x="129071" y="89566"/>
                    </a:cubicBezTo>
                    <a:cubicBezTo>
                      <a:pt x="132046" y="88039"/>
                      <a:pt x="135717" y="89217"/>
                      <a:pt x="137245" y="92218"/>
                    </a:cubicBezTo>
                    <a:cubicBezTo>
                      <a:pt x="138772" y="95191"/>
                      <a:pt x="137593" y="98861"/>
                      <a:pt x="134592" y="100388"/>
                    </a:cubicBezTo>
                    <a:cubicBezTo>
                      <a:pt x="125373" y="105773"/>
                      <a:pt x="116209" y="111131"/>
                      <a:pt x="106883" y="116328"/>
                    </a:cubicBezTo>
                    <a:cubicBezTo>
                      <a:pt x="102301" y="118900"/>
                      <a:pt x="97718" y="121471"/>
                      <a:pt x="93109" y="123963"/>
                    </a:cubicBezTo>
                    <a:cubicBezTo>
                      <a:pt x="88527" y="126427"/>
                      <a:pt x="83891" y="128758"/>
                      <a:pt x="79335" y="131330"/>
                    </a:cubicBezTo>
                    <a:lnTo>
                      <a:pt x="59719" y="141992"/>
                    </a:lnTo>
                    <a:close/>
                    <a:moveTo>
                      <a:pt x="50903" y="144135"/>
                    </a:moveTo>
                    <a:cubicBezTo>
                      <a:pt x="49858" y="144563"/>
                      <a:pt x="49268" y="145099"/>
                      <a:pt x="49644" y="145849"/>
                    </a:cubicBezTo>
                    <a:cubicBezTo>
                      <a:pt x="49831" y="146251"/>
                      <a:pt x="50153" y="145206"/>
                      <a:pt x="50314" y="145046"/>
                    </a:cubicBezTo>
                    <a:cubicBezTo>
                      <a:pt x="50555" y="144751"/>
                      <a:pt x="50769" y="144456"/>
                      <a:pt x="50903" y="144135"/>
                    </a:cubicBezTo>
                    <a:close/>
                    <a:moveTo>
                      <a:pt x="69902" y="99397"/>
                    </a:moveTo>
                    <a:cubicBezTo>
                      <a:pt x="74914" y="95566"/>
                      <a:pt x="79737" y="91494"/>
                      <a:pt x="84507" y="87342"/>
                    </a:cubicBezTo>
                    <a:cubicBezTo>
                      <a:pt x="91689" y="81127"/>
                      <a:pt x="98522" y="74564"/>
                      <a:pt x="105409" y="68027"/>
                    </a:cubicBezTo>
                    <a:cubicBezTo>
                      <a:pt x="107982" y="65857"/>
                      <a:pt x="108330" y="62027"/>
                      <a:pt x="106160" y="59455"/>
                    </a:cubicBezTo>
                    <a:cubicBezTo>
                      <a:pt x="104016" y="56910"/>
                      <a:pt x="100157" y="56562"/>
                      <a:pt x="97611" y="58732"/>
                    </a:cubicBezTo>
                    <a:cubicBezTo>
                      <a:pt x="90054" y="64330"/>
                      <a:pt x="82337" y="69608"/>
                      <a:pt x="74780" y="75180"/>
                    </a:cubicBezTo>
                    <a:cubicBezTo>
                      <a:pt x="69715" y="78877"/>
                      <a:pt x="64677" y="82601"/>
                      <a:pt x="59800" y="86485"/>
                    </a:cubicBezTo>
                    <a:cubicBezTo>
                      <a:pt x="53636" y="91361"/>
                      <a:pt x="47714" y="96477"/>
                      <a:pt x="41765" y="101594"/>
                    </a:cubicBezTo>
                    <a:cubicBezTo>
                      <a:pt x="35762" y="106711"/>
                      <a:pt x="29947" y="111961"/>
                      <a:pt x="24025" y="117185"/>
                    </a:cubicBezTo>
                    <a:cubicBezTo>
                      <a:pt x="21506" y="119141"/>
                      <a:pt x="21024" y="122811"/>
                      <a:pt x="23007" y="125329"/>
                    </a:cubicBezTo>
                    <a:cubicBezTo>
                      <a:pt x="24963" y="127874"/>
                      <a:pt x="28634" y="128329"/>
                      <a:pt x="31153" y="126374"/>
                    </a:cubicBezTo>
                    <a:cubicBezTo>
                      <a:pt x="37692" y="121954"/>
                      <a:pt x="44230" y="117667"/>
                      <a:pt x="50715" y="113167"/>
                    </a:cubicBezTo>
                    <a:cubicBezTo>
                      <a:pt x="57174" y="108693"/>
                      <a:pt x="63659" y="104192"/>
                      <a:pt x="69902" y="99397"/>
                    </a:cubicBezTo>
                    <a:close/>
                    <a:moveTo>
                      <a:pt x="22203" y="103603"/>
                    </a:moveTo>
                    <a:cubicBezTo>
                      <a:pt x="21855" y="104085"/>
                      <a:pt x="21426" y="104514"/>
                      <a:pt x="21077" y="104862"/>
                    </a:cubicBezTo>
                    <a:lnTo>
                      <a:pt x="21051" y="104273"/>
                    </a:lnTo>
                    <a:lnTo>
                      <a:pt x="21051" y="104192"/>
                    </a:lnTo>
                    <a:cubicBezTo>
                      <a:pt x="21024" y="104514"/>
                      <a:pt x="20943" y="104809"/>
                      <a:pt x="20836" y="105130"/>
                    </a:cubicBezTo>
                    <a:cubicBezTo>
                      <a:pt x="20541" y="105452"/>
                      <a:pt x="20408" y="105693"/>
                      <a:pt x="20568" y="105800"/>
                    </a:cubicBezTo>
                    <a:lnTo>
                      <a:pt x="20595" y="105800"/>
                    </a:lnTo>
                    <a:lnTo>
                      <a:pt x="20488" y="106041"/>
                    </a:lnTo>
                    <a:cubicBezTo>
                      <a:pt x="19041" y="108907"/>
                      <a:pt x="15530" y="110059"/>
                      <a:pt x="12663" y="108613"/>
                    </a:cubicBezTo>
                    <a:cubicBezTo>
                      <a:pt x="11913" y="108291"/>
                      <a:pt x="7947" y="105452"/>
                      <a:pt x="10251" y="100362"/>
                    </a:cubicBezTo>
                    <a:cubicBezTo>
                      <a:pt x="10492" y="99772"/>
                      <a:pt x="11162" y="98567"/>
                      <a:pt x="12100" y="96959"/>
                    </a:cubicBezTo>
                    <a:cubicBezTo>
                      <a:pt x="16575" y="89191"/>
                      <a:pt x="28527" y="70224"/>
                      <a:pt x="29465" y="68724"/>
                    </a:cubicBezTo>
                    <a:cubicBezTo>
                      <a:pt x="33029" y="63500"/>
                      <a:pt x="36191" y="58008"/>
                      <a:pt x="39487" y="52624"/>
                    </a:cubicBezTo>
                    <a:cubicBezTo>
                      <a:pt x="42891" y="47132"/>
                      <a:pt x="46347" y="41667"/>
                      <a:pt x="49804" y="36229"/>
                    </a:cubicBezTo>
                    <a:cubicBezTo>
                      <a:pt x="54548" y="28808"/>
                      <a:pt x="59425" y="21522"/>
                      <a:pt x="64570" y="14369"/>
                    </a:cubicBezTo>
                    <a:cubicBezTo>
                      <a:pt x="66365" y="11529"/>
                      <a:pt x="70117" y="10699"/>
                      <a:pt x="72931" y="12467"/>
                    </a:cubicBezTo>
                    <a:cubicBezTo>
                      <a:pt x="75771" y="14262"/>
                      <a:pt x="76629" y="18013"/>
                      <a:pt x="74833" y="20852"/>
                    </a:cubicBezTo>
                    <a:cubicBezTo>
                      <a:pt x="68482" y="32184"/>
                      <a:pt x="63096" y="43998"/>
                      <a:pt x="56825" y="55410"/>
                    </a:cubicBezTo>
                    <a:cubicBezTo>
                      <a:pt x="55137" y="58517"/>
                      <a:pt x="53342" y="61571"/>
                      <a:pt x="51439" y="64545"/>
                    </a:cubicBezTo>
                    <a:cubicBezTo>
                      <a:pt x="48572" y="69099"/>
                      <a:pt x="45436" y="73466"/>
                      <a:pt x="42221" y="77779"/>
                    </a:cubicBezTo>
                    <a:cubicBezTo>
                      <a:pt x="41122" y="79118"/>
                      <a:pt x="27482" y="96504"/>
                      <a:pt x="22203" y="103603"/>
                    </a:cubicBezTo>
                    <a:close/>
                    <a:moveTo>
                      <a:pt x="21077" y="103951"/>
                    </a:moveTo>
                    <a:cubicBezTo>
                      <a:pt x="21533" y="101299"/>
                      <a:pt x="20220" y="99826"/>
                      <a:pt x="18934" y="98888"/>
                    </a:cubicBezTo>
                    <a:cubicBezTo>
                      <a:pt x="20461" y="100120"/>
                      <a:pt x="21265" y="102023"/>
                      <a:pt x="21077" y="103951"/>
                    </a:cubicBezTo>
                    <a:close/>
                    <a:moveTo>
                      <a:pt x="20595" y="105800"/>
                    </a:moveTo>
                    <a:cubicBezTo>
                      <a:pt x="21077" y="106094"/>
                      <a:pt x="21104" y="105452"/>
                      <a:pt x="21077" y="104862"/>
                    </a:cubicBezTo>
                    <a:lnTo>
                      <a:pt x="20836" y="105130"/>
                    </a:lnTo>
                    <a:cubicBezTo>
                      <a:pt x="20783" y="105371"/>
                      <a:pt x="20675" y="105585"/>
                      <a:pt x="20595" y="105800"/>
                    </a:cubicBezTo>
                    <a:close/>
                    <a:moveTo>
                      <a:pt x="14539" y="85521"/>
                    </a:moveTo>
                    <a:lnTo>
                      <a:pt x="21345" y="67411"/>
                    </a:lnTo>
                    <a:cubicBezTo>
                      <a:pt x="23355" y="61678"/>
                      <a:pt x="25633" y="55999"/>
                      <a:pt x="27589" y="50159"/>
                    </a:cubicBezTo>
                    <a:cubicBezTo>
                      <a:pt x="28876" y="46221"/>
                      <a:pt x="30028" y="42230"/>
                      <a:pt x="31073" y="38211"/>
                    </a:cubicBezTo>
                    <a:cubicBezTo>
                      <a:pt x="33753" y="27898"/>
                      <a:pt x="35682" y="17477"/>
                      <a:pt x="36566" y="6949"/>
                    </a:cubicBezTo>
                    <a:cubicBezTo>
                      <a:pt x="37049" y="3627"/>
                      <a:pt x="34771" y="546"/>
                      <a:pt x="31448" y="64"/>
                    </a:cubicBezTo>
                    <a:cubicBezTo>
                      <a:pt x="28125" y="-418"/>
                      <a:pt x="25043" y="1885"/>
                      <a:pt x="24561" y="5207"/>
                    </a:cubicBezTo>
                    <a:cubicBezTo>
                      <a:pt x="23730" y="9038"/>
                      <a:pt x="22632" y="12815"/>
                      <a:pt x="21533" y="16593"/>
                    </a:cubicBezTo>
                    <a:cubicBezTo>
                      <a:pt x="19309" y="24227"/>
                      <a:pt x="16522" y="31702"/>
                      <a:pt x="13896" y="39256"/>
                    </a:cubicBezTo>
                    <a:cubicBezTo>
                      <a:pt x="12556" y="43114"/>
                      <a:pt x="11270" y="46971"/>
                      <a:pt x="10090" y="50856"/>
                    </a:cubicBezTo>
                    <a:cubicBezTo>
                      <a:pt x="8858" y="54821"/>
                      <a:pt x="7786" y="58812"/>
                      <a:pt x="6687" y="62750"/>
                    </a:cubicBezTo>
                    <a:lnTo>
                      <a:pt x="1890" y="81877"/>
                    </a:lnTo>
                    <a:cubicBezTo>
                      <a:pt x="1596" y="83324"/>
                      <a:pt x="1703" y="86807"/>
                      <a:pt x="1462" y="89164"/>
                    </a:cubicBezTo>
                    <a:cubicBezTo>
                      <a:pt x="1087" y="89592"/>
                      <a:pt x="792" y="90075"/>
                      <a:pt x="551" y="90611"/>
                    </a:cubicBezTo>
                    <a:lnTo>
                      <a:pt x="819" y="90343"/>
                    </a:lnTo>
                    <a:lnTo>
                      <a:pt x="1381" y="89887"/>
                    </a:lnTo>
                    <a:cubicBezTo>
                      <a:pt x="1221" y="90986"/>
                      <a:pt x="926" y="91682"/>
                      <a:pt x="417" y="91575"/>
                    </a:cubicBezTo>
                    <a:cubicBezTo>
                      <a:pt x="336" y="91575"/>
                      <a:pt x="283" y="91548"/>
                      <a:pt x="229" y="91494"/>
                    </a:cubicBezTo>
                    <a:cubicBezTo>
                      <a:pt x="122" y="91923"/>
                      <a:pt x="68" y="92352"/>
                      <a:pt x="41" y="92807"/>
                    </a:cubicBezTo>
                    <a:cubicBezTo>
                      <a:pt x="-307" y="96263"/>
                      <a:pt x="1649" y="97629"/>
                      <a:pt x="1944" y="97951"/>
                    </a:cubicBezTo>
                    <a:cubicBezTo>
                      <a:pt x="2828" y="98888"/>
                      <a:pt x="9313" y="101460"/>
                      <a:pt x="11725" y="94923"/>
                    </a:cubicBezTo>
                    <a:cubicBezTo>
                      <a:pt x="12288" y="93423"/>
                      <a:pt x="13735" y="87744"/>
                      <a:pt x="14539" y="8552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6"/>
              <p:cNvSpPr/>
              <p:nvPr/>
            </p:nvSpPr>
            <p:spPr>
              <a:xfrm rot="10800000" flipH="1">
                <a:off x="294726" y="751161"/>
                <a:ext cx="211302" cy="537707"/>
              </a:xfrm>
              <a:custGeom>
                <a:avLst/>
                <a:gdLst/>
                <a:ahLst/>
                <a:cxnLst/>
                <a:rect l="l" t="t" r="r" b="b"/>
                <a:pathLst>
                  <a:path w="422605" h="1075414" extrusionOk="0">
                    <a:moveTo>
                      <a:pt x="7022" y="15357"/>
                    </a:moveTo>
                    <a:cubicBezTo>
                      <a:pt x="6513" y="14017"/>
                      <a:pt x="510" y="1346"/>
                      <a:pt x="1743" y="141"/>
                    </a:cubicBezTo>
                    <a:cubicBezTo>
                      <a:pt x="2574" y="-663"/>
                      <a:pt x="9863" y="2230"/>
                      <a:pt x="10827" y="2498"/>
                    </a:cubicBezTo>
                    <a:cubicBezTo>
                      <a:pt x="20260" y="5016"/>
                      <a:pt x="29800" y="7240"/>
                      <a:pt x="39206" y="9811"/>
                    </a:cubicBezTo>
                    <a:cubicBezTo>
                      <a:pt x="84038" y="22000"/>
                      <a:pt x="126351" y="43431"/>
                      <a:pt x="158133" y="76730"/>
                    </a:cubicBezTo>
                    <a:cubicBezTo>
                      <a:pt x="175820" y="95268"/>
                      <a:pt x="189111" y="116726"/>
                      <a:pt x="196480" y="140836"/>
                    </a:cubicBezTo>
                    <a:cubicBezTo>
                      <a:pt x="198544" y="147614"/>
                      <a:pt x="196963" y="160821"/>
                      <a:pt x="199080" y="166018"/>
                    </a:cubicBezTo>
                    <a:lnTo>
                      <a:pt x="203984" y="174108"/>
                    </a:lnTo>
                    <a:cubicBezTo>
                      <a:pt x="131845" y="165991"/>
                      <a:pt x="64262" y="123396"/>
                      <a:pt x="29157" y="62586"/>
                    </a:cubicBezTo>
                    <a:cubicBezTo>
                      <a:pt x="20421" y="47450"/>
                      <a:pt x="13078" y="31644"/>
                      <a:pt x="7022" y="15357"/>
                    </a:cubicBezTo>
                    <a:close/>
                    <a:moveTo>
                      <a:pt x="404054" y="114502"/>
                    </a:moveTo>
                    <a:cubicBezTo>
                      <a:pt x="384358" y="118280"/>
                      <a:pt x="365198" y="123182"/>
                      <a:pt x="346734" y="129290"/>
                    </a:cubicBezTo>
                    <a:cubicBezTo>
                      <a:pt x="272639" y="153882"/>
                      <a:pt x="218776" y="207219"/>
                      <a:pt x="205860" y="267146"/>
                    </a:cubicBezTo>
                    <a:lnTo>
                      <a:pt x="215694" y="263663"/>
                    </a:lnTo>
                    <a:cubicBezTo>
                      <a:pt x="222018" y="262297"/>
                      <a:pt x="237668" y="264681"/>
                      <a:pt x="245841" y="263503"/>
                    </a:cubicBezTo>
                    <a:cubicBezTo>
                      <a:pt x="274944" y="259243"/>
                      <a:pt x="301152" y="249813"/>
                      <a:pt x="324037" y="236446"/>
                    </a:cubicBezTo>
                    <a:cubicBezTo>
                      <a:pt x="365224" y="212443"/>
                      <a:pt x="392665" y="178635"/>
                      <a:pt x="409253" y="141988"/>
                    </a:cubicBezTo>
                    <a:cubicBezTo>
                      <a:pt x="412736" y="134273"/>
                      <a:pt x="415818" y="126450"/>
                      <a:pt x="419248" y="118735"/>
                    </a:cubicBezTo>
                    <a:cubicBezTo>
                      <a:pt x="419596" y="117931"/>
                      <a:pt x="423375" y="112065"/>
                      <a:pt x="422464" y="111315"/>
                    </a:cubicBezTo>
                    <a:cubicBezTo>
                      <a:pt x="421097" y="110163"/>
                      <a:pt x="405689" y="114181"/>
                      <a:pt x="404054" y="114502"/>
                    </a:cubicBezTo>
                    <a:close/>
                    <a:moveTo>
                      <a:pt x="389530" y="313893"/>
                    </a:moveTo>
                    <a:cubicBezTo>
                      <a:pt x="382937" y="315795"/>
                      <a:pt x="376104" y="316947"/>
                      <a:pt x="369378" y="318313"/>
                    </a:cubicBezTo>
                    <a:cubicBezTo>
                      <a:pt x="349494" y="322304"/>
                      <a:pt x="331138" y="328412"/>
                      <a:pt x="314899" y="340521"/>
                    </a:cubicBezTo>
                    <a:cubicBezTo>
                      <a:pt x="266583" y="376525"/>
                      <a:pt x="235230" y="435059"/>
                      <a:pt x="229147" y="493432"/>
                    </a:cubicBezTo>
                    <a:lnTo>
                      <a:pt x="225288" y="504924"/>
                    </a:lnTo>
                    <a:cubicBezTo>
                      <a:pt x="225904" y="509211"/>
                      <a:pt x="241634" y="507737"/>
                      <a:pt x="243590" y="507389"/>
                    </a:cubicBezTo>
                    <a:cubicBezTo>
                      <a:pt x="262054" y="504067"/>
                      <a:pt x="278883" y="492575"/>
                      <a:pt x="291853" y="479823"/>
                    </a:cubicBezTo>
                    <a:cubicBezTo>
                      <a:pt x="325323" y="446846"/>
                      <a:pt x="344161" y="398278"/>
                      <a:pt x="369056" y="359086"/>
                    </a:cubicBezTo>
                    <a:cubicBezTo>
                      <a:pt x="376694" y="347057"/>
                      <a:pt x="383500" y="334761"/>
                      <a:pt x="390334" y="322331"/>
                    </a:cubicBezTo>
                    <a:cubicBezTo>
                      <a:pt x="391700" y="319840"/>
                      <a:pt x="397730" y="313330"/>
                      <a:pt x="397890" y="310651"/>
                    </a:cubicBezTo>
                    <a:cubicBezTo>
                      <a:pt x="398051" y="307758"/>
                      <a:pt x="392424" y="313062"/>
                      <a:pt x="389530" y="313893"/>
                    </a:cubicBezTo>
                    <a:close/>
                    <a:moveTo>
                      <a:pt x="364367" y="881416"/>
                    </a:moveTo>
                    <a:cubicBezTo>
                      <a:pt x="357775" y="883291"/>
                      <a:pt x="350968" y="884470"/>
                      <a:pt x="344215" y="885810"/>
                    </a:cubicBezTo>
                    <a:cubicBezTo>
                      <a:pt x="324331" y="889801"/>
                      <a:pt x="305975" y="895909"/>
                      <a:pt x="289736" y="908044"/>
                    </a:cubicBezTo>
                    <a:cubicBezTo>
                      <a:pt x="241420" y="944049"/>
                      <a:pt x="210067" y="1002582"/>
                      <a:pt x="204011" y="1060929"/>
                    </a:cubicBezTo>
                    <a:lnTo>
                      <a:pt x="200152" y="1072448"/>
                    </a:lnTo>
                    <a:cubicBezTo>
                      <a:pt x="200741" y="1076708"/>
                      <a:pt x="216471" y="1075234"/>
                      <a:pt x="218428" y="1074886"/>
                    </a:cubicBezTo>
                    <a:cubicBezTo>
                      <a:pt x="236891" y="1071591"/>
                      <a:pt x="253747" y="1060098"/>
                      <a:pt x="266690" y="1047320"/>
                    </a:cubicBezTo>
                    <a:cubicBezTo>
                      <a:pt x="300160" y="1014343"/>
                      <a:pt x="319025" y="965801"/>
                      <a:pt x="343893" y="926582"/>
                    </a:cubicBezTo>
                    <a:cubicBezTo>
                      <a:pt x="351531" y="914581"/>
                      <a:pt x="358337" y="902285"/>
                      <a:pt x="365171" y="889828"/>
                    </a:cubicBezTo>
                    <a:cubicBezTo>
                      <a:pt x="366537" y="887363"/>
                      <a:pt x="372567" y="880854"/>
                      <a:pt x="372728" y="878175"/>
                    </a:cubicBezTo>
                    <a:cubicBezTo>
                      <a:pt x="372915" y="875255"/>
                      <a:pt x="367261" y="880586"/>
                      <a:pt x="364367" y="881416"/>
                    </a:cubicBezTo>
                    <a:close/>
                    <a:moveTo>
                      <a:pt x="63994" y="440899"/>
                    </a:moveTo>
                    <a:cubicBezTo>
                      <a:pt x="48987" y="435166"/>
                      <a:pt x="33846" y="429594"/>
                      <a:pt x="19108" y="423245"/>
                    </a:cubicBezTo>
                    <a:cubicBezTo>
                      <a:pt x="18224" y="422870"/>
                      <a:pt x="7129" y="416762"/>
                      <a:pt x="6459" y="417351"/>
                    </a:cubicBezTo>
                    <a:cubicBezTo>
                      <a:pt x="6325" y="417459"/>
                      <a:pt x="17071" y="435193"/>
                      <a:pt x="17554" y="436104"/>
                    </a:cubicBezTo>
                    <a:cubicBezTo>
                      <a:pt x="29291" y="458687"/>
                      <a:pt x="38965" y="482502"/>
                      <a:pt x="51828" y="504496"/>
                    </a:cubicBezTo>
                    <a:cubicBezTo>
                      <a:pt x="63913" y="525204"/>
                      <a:pt x="78277" y="545054"/>
                      <a:pt x="98241" y="559306"/>
                    </a:cubicBezTo>
                    <a:cubicBezTo>
                      <a:pt x="126807" y="579692"/>
                      <a:pt x="162528" y="582103"/>
                      <a:pt x="192193" y="599597"/>
                    </a:cubicBezTo>
                    <a:lnTo>
                      <a:pt x="193211" y="591319"/>
                    </a:lnTo>
                    <a:cubicBezTo>
                      <a:pt x="198544" y="579291"/>
                      <a:pt x="188977" y="555850"/>
                      <a:pt x="184984" y="544947"/>
                    </a:cubicBezTo>
                    <a:cubicBezTo>
                      <a:pt x="164404" y="488878"/>
                      <a:pt x="118339" y="461607"/>
                      <a:pt x="63994" y="440899"/>
                    </a:cubicBezTo>
                    <a:close/>
                    <a:moveTo>
                      <a:pt x="57535" y="810800"/>
                    </a:moveTo>
                    <a:cubicBezTo>
                      <a:pt x="42529" y="805068"/>
                      <a:pt x="27415" y="799496"/>
                      <a:pt x="12650" y="793147"/>
                    </a:cubicBezTo>
                    <a:cubicBezTo>
                      <a:pt x="11765" y="792772"/>
                      <a:pt x="698" y="786690"/>
                      <a:pt x="1" y="787253"/>
                    </a:cubicBezTo>
                    <a:cubicBezTo>
                      <a:pt x="-133" y="787360"/>
                      <a:pt x="10640" y="805094"/>
                      <a:pt x="11095" y="806005"/>
                    </a:cubicBezTo>
                    <a:cubicBezTo>
                      <a:pt x="22833" y="828588"/>
                      <a:pt x="32533" y="852404"/>
                      <a:pt x="45369" y="874397"/>
                    </a:cubicBezTo>
                    <a:cubicBezTo>
                      <a:pt x="57455" y="895105"/>
                      <a:pt x="71819" y="914956"/>
                      <a:pt x="91783" y="929208"/>
                    </a:cubicBezTo>
                    <a:cubicBezTo>
                      <a:pt x="120349" y="949594"/>
                      <a:pt x="156070" y="952005"/>
                      <a:pt x="185735" y="969498"/>
                    </a:cubicBezTo>
                    <a:lnTo>
                      <a:pt x="186753" y="961220"/>
                    </a:lnTo>
                    <a:cubicBezTo>
                      <a:pt x="192086" y="949192"/>
                      <a:pt x="182519" y="925752"/>
                      <a:pt x="178526" y="914849"/>
                    </a:cubicBezTo>
                    <a:cubicBezTo>
                      <a:pt x="157946" y="858779"/>
                      <a:pt x="111908" y="831508"/>
                      <a:pt x="57535" y="81080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6"/>
              <p:cNvSpPr/>
              <p:nvPr/>
            </p:nvSpPr>
            <p:spPr>
              <a:xfrm rot="10800000" flipH="1">
                <a:off x="284414" y="1322156"/>
                <a:ext cx="243694" cy="95835"/>
              </a:xfrm>
              <a:custGeom>
                <a:avLst/>
                <a:gdLst/>
                <a:ahLst/>
                <a:cxnLst/>
                <a:rect l="l" t="t" r="r" b="b"/>
                <a:pathLst>
                  <a:path w="487387" h="191671" extrusionOk="0">
                    <a:moveTo>
                      <a:pt x="360660" y="60818"/>
                    </a:moveTo>
                    <a:cubicBezTo>
                      <a:pt x="380571" y="53934"/>
                      <a:pt x="400508" y="49005"/>
                      <a:pt x="418784" y="46245"/>
                    </a:cubicBezTo>
                    <a:cubicBezTo>
                      <a:pt x="427627" y="44879"/>
                      <a:pt x="436712" y="44450"/>
                      <a:pt x="445689" y="44477"/>
                    </a:cubicBezTo>
                    <a:cubicBezTo>
                      <a:pt x="452817" y="44504"/>
                      <a:pt x="460026" y="45013"/>
                      <a:pt x="466939" y="46808"/>
                    </a:cubicBezTo>
                    <a:cubicBezTo>
                      <a:pt x="516756" y="59747"/>
                      <a:pt x="462223" y="104726"/>
                      <a:pt x="443599" y="119352"/>
                    </a:cubicBezTo>
                    <a:cubicBezTo>
                      <a:pt x="431004" y="129237"/>
                      <a:pt x="402491" y="140516"/>
                      <a:pt x="386842" y="148579"/>
                    </a:cubicBezTo>
                    <a:cubicBezTo>
                      <a:pt x="337615" y="173895"/>
                      <a:pt x="282224" y="194817"/>
                      <a:pt x="227075" y="191281"/>
                    </a:cubicBezTo>
                    <a:cubicBezTo>
                      <a:pt x="163270" y="187209"/>
                      <a:pt x="12936" y="139498"/>
                      <a:pt x="4066" y="124148"/>
                    </a:cubicBezTo>
                    <a:cubicBezTo>
                      <a:pt x="-6519" y="105797"/>
                      <a:pt x="4683" y="89590"/>
                      <a:pt x="24727" y="86777"/>
                    </a:cubicBezTo>
                    <a:cubicBezTo>
                      <a:pt x="30408" y="85973"/>
                      <a:pt x="36196" y="85920"/>
                      <a:pt x="41931" y="86161"/>
                    </a:cubicBezTo>
                    <a:cubicBezTo>
                      <a:pt x="48791" y="86429"/>
                      <a:pt x="55651" y="87072"/>
                      <a:pt x="62485" y="88036"/>
                    </a:cubicBezTo>
                    <a:cubicBezTo>
                      <a:pt x="56482" y="84312"/>
                      <a:pt x="50721" y="80214"/>
                      <a:pt x="45254" y="75579"/>
                    </a:cubicBezTo>
                    <a:cubicBezTo>
                      <a:pt x="31132" y="63712"/>
                      <a:pt x="717" y="27198"/>
                      <a:pt x="19957" y="8339"/>
                    </a:cubicBezTo>
                    <a:cubicBezTo>
                      <a:pt x="33597" y="-5055"/>
                      <a:pt x="62029" y="731"/>
                      <a:pt x="78322" y="4856"/>
                    </a:cubicBezTo>
                    <a:cubicBezTo>
                      <a:pt x="106888" y="12116"/>
                      <a:pt x="134945" y="26395"/>
                      <a:pt x="160001" y="44504"/>
                    </a:cubicBezTo>
                    <a:cubicBezTo>
                      <a:pt x="166003" y="30949"/>
                      <a:pt x="175919" y="25189"/>
                      <a:pt x="187549" y="23100"/>
                    </a:cubicBezTo>
                    <a:cubicBezTo>
                      <a:pt x="195534" y="2847"/>
                      <a:pt x="230344" y="-7975"/>
                      <a:pt x="241251" y="15840"/>
                    </a:cubicBezTo>
                    <a:cubicBezTo>
                      <a:pt x="242403" y="18385"/>
                      <a:pt x="243395" y="21064"/>
                      <a:pt x="244225" y="23796"/>
                    </a:cubicBezTo>
                    <a:cubicBezTo>
                      <a:pt x="256552" y="23019"/>
                      <a:pt x="269603" y="21117"/>
                      <a:pt x="279678" y="29261"/>
                    </a:cubicBezTo>
                    <a:cubicBezTo>
                      <a:pt x="280214" y="29690"/>
                      <a:pt x="280724" y="30145"/>
                      <a:pt x="281206" y="30601"/>
                    </a:cubicBezTo>
                    <a:cubicBezTo>
                      <a:pt x="283671" y="28029"/>
                      <a:pt x="286297" y="25564"/>
                      <a:pt x="289058" y="23234"/>
                    </a:cubicBezTo>
                    <a:cubicBezTo>
                      <a:pt x="307682" y="7669"/>
                      <a:pt x="345279" y="-3877"/>
                      <a:pt x="367172" y="12920"/>
                    </a:cubicBezTo>
                    <a:cubicBezTo>
                      <a:pt x="380249" y="22966"/>
                      <a:pt x="369772" y="43111"/>
                      <a:pt x="364117" y="54416"/>
                    </a:cubicBezTo>
                    <a:cubicBezTo>
                      <a:pt x="363019" y="56586"/>
                      <a:pt x="361866" y="58729"/>
                      <a:pt x="360660" y="60818"/>
                    </a:cubicBezTo>
                    <a:lnTo>
                      <a:pt x="360660" y="60818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6"/>
              <p:cNvSpPr/>
              <p:nvPr/>
            </p:nvSpPr>
            <p:spPr>
              <a:xfrm rot="10800000" flipH="1">
                <a:off x="321203" y="1328593"/>
                <a:ext cx="142252" cy="81040"/>
              </a:xfrm>
              <a:custGeom>
                <a:avLst/>
                <a:gdLst/>
                <a:ahLst/>
                <a:cxnLst/>
                <a:rect l="l" t="t" r="r" b="b"/>
                <a:pathLst>
                  <a:path w="284504" h="162080" extrusionOk="0">
                    <a:moveTo>
                      <a:pt x="278158" y="53639"/>
                    </a:moveTo>
                    <a:cubicBezTo>
                      <a:pt x="277515" y="53719"/>
                      <a:pt x="275907" y="54094"/>
                      <a:pt x="275800" y="54121"/>
                    </a:cubicBezTo>
                    <a:lnTo>
                      <a:pt x="271271" y="55729"/>
                    </a:lnTo>
                    <a:lnTo>
                      <a:pt x="261061" y="59586"/>
                    </a:lnTo>
                    <a:cubicBezTo>
                      <a:pt x="255139" y="61890"/>
                      <a:pt x="249297" y="64381"/>
                      <a:pt x="243536" y="66980"/>
                    </a:cubicBezTo>
                    <a:cubicBezTo>
                      <a:pt x="237801" y="69579"/>
                      <a:pt x="232120" y="72284"/>
                      <a:pt x="226466" y="75017"/>
                    </a:cubicBezTo>
                    <a:cubicBezTo>
                      <a:pt x="220383" y="77990"/>
                      <a:pt x="214112" y="80991"/>
                      <a:pt x="208002" y="84312"/>
                    </a:cubicBezTo>
                    <a:cubicBezTo>
                      <a:pt x="205644" y="85598"/>
                      <a:pt x="203500" y="87152"/>
                      <a:pt x="201196" y="88491"/>
                    </a:cubicBezTo>
                    <a:cubicBezTo>
                      <a:pt x="204653" y="81794"/>
                      <a:pt x="207761" y="74829"/>
                      <a:pt x="209985" y="67462"/>
                    </a:cubicBezTo>
                    <a:cubicBezTo>
                      <a:pt x="211325" y="63069"/>
                      <a:pt x="212344" y="58568"/>
                      <a:pt x="213067" y="54068"/>
                    </a:cubicBezTo>
                    <a:cubicBezTo>
                      <a:pt x="213817" y="49514"/>
                      <a:pt x="214139" y="44933"/>
                      <a:pt x="214434" y="40432"/>
                    </a:cubicBezTo>
                    <a:cubicBezTo>
                      <a:pt x="214568" y="37726"/>
                      <a:pt x="214675" y="35021"/>
                      <a:pt x="214595" y="32262"/>
                    </a:cubicBezTo>
                    <a:cubicBezTo>
                      <a:pt x="214514" y="29422"/>
                      <a:pt x="214327" y="26609"/>
                      <a:pt x="213898" y="23823"/>
                    </a:cubicBezTo>
                    <a:cubicBezTo>
                      <a:pt x="213844" y="23609"/>
                      <a:pt x="212960" y="22082"/>
                      <a:pt x="212424" y="20742"/>
                    </a:cubicBezTo>
                    <a:cubicBezTo>
                      <a:pt x="212102" y="21224"/>
                      <a:pt x="211727" y="21680"/>
                      <a:pt x="211432" y="22055"/>
                    </a:cubicBezTo>
                    <a:cubicBezTo>
                      <a:pt x="211834" y="21492"/>
                      <a:pt x="212102" y="20903"/>
                      <a:pt x="212263" y="20260"/>
                    </a:cubicBezTo>
                    <a:lnTo>
                      <a:pt x="212424" y="20742"/>
                    </a:lnTo>
                    <a:cubicBezTo>
                      <a:pt x="213255" y="19537"/>
                      <a:pt x="213817" y="18304"/>
                      <a:pt x="212451" y="18626"/>
                    </a:cubicBezTo>
                    <a:lnTo>
                      <a:pt x="212424" y="18626"/>
                    </a:lnTo>
                    <a:cubicBezTo>
                      <a:pt x="212370" y="17367"/>
                      <a:pt x="211754" y="16215"/>
                      <a:pt x="210870" y="15224"/>
                    </a:cubicBezTo>
                    <a:cubicBezTo>
                      <a:pt x="210736" y="14768"/>
                      <a:pt x="210923" y="14125"/>
                      <a:pt x="210709" y="13750"/>
                    </a:cubicBezTo>
                    <a:cubicBezTo>
                      <a:pt x="209825" y="12357"/>
                      <a:pt x="208592" y="10857"/>
                      <a:pt x="206100" y="10616"/>
                    </a:cubicBezTo>
                    <a:cubicBezTo>
                      <a:pt x="203072" y="10187"/>
                      <a:pt x="200231" y="12250"/>
                      <a:pt x="199695" y="15251"/>
                    </a:cubicBezTo>
                    <a:lnTo>
                      <a:pt x="195327" y="18251"/>
                    </a:lnTo>
                    <a:cubicBezTo>
                      <a:pt x="192406" y="19939"/>
                      <a:pt x="189271" y="21278"/>
                      <a:pt x="186028" y="22484"/>
                    </a:cubicBezTo>
                    <a:cubicBezTo>
                      <a:pt x="181017" y="24386"/>
                      <a:pt x="175792" y="25779"/>
                      <a:pt x="170647" y="27038"/>
                    </a:cubicBezTo>
                    <a:cubicBezTo>
                      <a:pt x="162393" y="29208"/>
                      <a:pt x="153925" y="30627"/>
                      <a:pt x="145457" y="31833"/>
                    </a:cubicBezTo>
                    <a:cubicBezTo>
                      <a:pt x="137043" y="33038"/>
                      <a:pt x="128601" y="34003"/>
                      <a:pt x="120107" y="33949"/>
                    </a:cubicBezTo>
                    <a:cubicBezTo>
                      <a:pt x="115658" y="34003"/>
                      <a:pt x="111183" y="33949"/>
                      <a:pt x="106788" y="33360"/>
                    </a:cubicBezTo>
                    <a:cubicBezTo>
                      <a:pt x="102661" y="32797"/>
                      <a:pt x="98615" y="31913"/>
                      <a:pt x="94837" y="30118"/>
                    </a:cubicBezTo>
                    <a:cubicBezTo>
                      <a:pt x="91942" y="28565"/>
                      <a:pt x="88352" y="29663"/>
                      <a:pt x="86797" y="32529"/>
                    </a:cubicBezTo>
                    <a:cubicBezTo>
                      <a:pt x="86101" y="33788"/>
                      <a:pt x="86127" y="35182"/>
                      <a:pt x="86395" y="36494"/>
                    </a:cubicBezTo>
                    <a:cubicBezTo>
                      <a:pt x="86342" y="36601"/>
                      <a:pt x="86208" y="36601"/>
                      <a:pt x="86181" y="36708"/>
                    </a:cubicBezTo>
                    <a:cubicBezTo>
                      <a:pt x="85565" y="38343"/>
                      <a:pt x="85779" y="40111"/>
                      <a:pt x="86610" y="41530"/>
                    </a:cubicBezTo>
                    <a:lnTo>
                      <a:pt x="86690" y="41504"/>
                    </a:lnTo>
                    <a:cubicBezTo>
                      <a:pt x="87038" y="41423"/>
                      <a:pt x="87119" y="41772"/>
                      <a:pt x="87065" y="42227"/>
                    </a:cubicBezTo>
                    <a:cubicBezTo>
                      <a:pt x="87440" y="42682"/>
                      <a:pt x="87896" y="43084"/>
                      <a:pt x="88405" y="43433"/>
                    </a:cubicBezTo>
                    <a:lnTo>
                      <a:pt x="87816" y="43111"/>
                    </a:lnTo>
                    <a:cubicBezTo>
                      <a:pt x="87494" y="42897"/>
                      <a:pt x="87521" y="42924"/>
                      <a:pt x="87172" y="42709"/>
                    </a:cubicBezTo>
                    <a:lnTo>
                      <a:pt x="87012" y="42602"/>
                    </a:lnTo>
                    <a:cubicBezTo>
                      <a:pt x="86931" y="43165"/>
                      <a:pt x="86744" y="43781"/>
                      <a:pt x="86770" y="43968"/>
                    </a:cubicBezTo>
                    <a:lnTo>
                      <a:pt x="88593" y="58408"/>
                    </a:lnTo>
                    <a:cubicBezTo>
                      <a:pt x="89343" y="62292"/>
                      <a:pt x="90201" y="66203"/>
                      <a:pt x="91487" y="69980"/>
                    </a:cubicBezTo>
                    <a:cubicBezTo>
                      <a:pt x="92773" y="73758"/>
                      <a:pt x="94381" y="77428"/>
                      <a:pt x="96310" y="80937"/>
                    </a:cubicBezTo>
                    <a:cubicBezTo>
                      <a:pt x="99419" y="86643"/>
                      <a:pt x="103385" y="91787"/>
                      <a:pt x="107699" y="96635"/>
                    </a:cubicBezTo>
                    <a:cubicBezTo>
                      <a:pt x="103840" y="94921"/>
                      <a:pt x="100035" y="93126"/>
                      <a:pt x="96069" y="91626"/>
                    </a:cubicBezTo>
                    <a:cubicBezTo>
                      <a:pt x="86985" y="88170"/>
                      <a:pt x="77659" y="85250"/>
                      <a:pt x="68468" y="82116"/>
                    </a:cubicBezTo>
                    <a:cubicBezTo>
                      <a:pt x="56168" y="78285"/>
                      <a:pt x="44189" y="74508"/>
                      <a:pt x="31809" y="72365"/>
                    </a:cubicBezTo>
                    <a:cubicBezTo>
                      <a:pt x="23368" y="70918"/>
                      <a:pt x="14819" y="70168"/>
                      <a:pt x="5922" y="70516"/>
                    </a:cubicBezTo>
                    <a:cubicBezTo>
                      <a:pt x="2653" y="70516"/>
                      <a:pt x="0" y="73168"/>
                      <a:pt x="0" y="76436"/>
                    </a:cubicBezTo>
                    <a:cubicBezTo>
                      <a:pt x="-27" y="79705"/>
                      <a:pt x="2653" y="82357"/>
                      <a:pt x="5922" y="82357"/>
                    </a:cubicBezTo>
                    <a:cubicBezTo>
                      <a:pt x="13935" y="82652"/>
                      <a:pt x="21545" y="83991"/>
                      <a:pt x="29022" y="85813"/>
                    </a:cubicBezTo>
                    <a:cubicBezTo>
                      <a:pt x="40652" y="88599"/>
                      <a:pt x="51880" y="92724"/>
                      <a:pt x="63376" y="97010"/>
                    </a:cubicBezTo>
                    <a:cubicBezTo>
                      <a:pt x="73934" y="100627"/>
                      <a:pt x="84573" y="104190"/>
                      <a:pt x="95051" y="108047"/>
                    </a:cubicBezTo>
                    <a:cubicBezTo>
                      <a:pt x="99473" y="109682"/>
                      <a:pt x="103867" y="111289"/>
                      <a:pt x="108182" y="113111"/>
                    </a:cubicBezTo>
                    <a:cubicBezTo>
                      <a:pt x="113648" y="115414"/>
                      <a:pt x="119008" y="117959"/>
                      <a:pt x="124233" y="120772"/>
                    </a:cubicBezTo>
                    <a:cubicBezTo>
                      <a:pt x="129459" y="123585"/>
                      <a:pt x="134550" y="126639"/>
                      <a:pt x="139401" y="129988"/>
                    </a:cubicBezTo>
                    <a:lnTo>
                      <a:pt x="147708" y="136390"/>
                    </a:lnTo>
                    <a:cubicBezTo>
                      <a:pt x="147869" y="136551"/>
                      <a:pt x="149745" y="138774"/>
                      <a:pt x="150495" y="139685"/>
                    </a:cubicBezTo>
                    <a:cubicBezTo>
                      <a:pt x="150549" y="139766"/>
                      <a:pt x="150602" y="139819"/>
                      <a:pt x="150683" y="139899"/>
                    </a:cubicBezTo>
                    <a:cubicBezTo>
                      <a:pt x="151218" y="140676"/>
                      <a:pt x="152264" y="140784"/>
                      <a:pt x="153094" y="141212"/>
                    </a:cubicBezTo>
                    <a:cubicBezTo>
                      <a:pt x="151138" y="145204"/>
                      <a:pt x="149209" y="149195"/>
                      <a:pt x="147011" y="153026"/>
                    </a:cubicBezTo>
                    <a:cubicBezTo>
                      <a:pt x="145269" y="155785"/>
                      <a:pt x="146127" y="159455"/>
                      <a:pt x="148887" y="161197"/>
                    </a:cubicBezTo>
                    <a:cubicBezTo>
                      <a:pt x="151674" y="162911"/>
                      <a:pt x="155318" y="162054"/>
                      <a:pt x="157060" y="159295"/>
                    </a:cubicBezTo>
                    <a:cubicBezTo>
                      <a:pt x="162634" y="151044"/>
                      <a:pt x="167109" y="142150"/>
                      <a:pt x="172630" y="133899"/>
                    </a:cubicBezTo>
                    <a:cubicBezTo>
                      <a:pt x="174800" y="130711"/>
                      <a:pt x="177132" y="127603"/>
                      <a:pt x="179785" y="124710"/>
                    </a:cubicBezTo>
                    <a:cubicBezTo>
                      <a:pt x="185358" y="118495"/>
                      <a:pt x="192058" y="113352"/>
                      <a:pt x="199079" y="108503"/>
                    </a:cubicBezTo>
                    <a:cubicBezTo>
                      <a:pt x="210012" y="100948"/>
                      <a:pt x="221883" y="94385"/>
                      <a:pt x="233326" y="88331"/>
                    </a:cubicBezTo>
                    <a:cubicBezTo>
                      <a:pt x="239811" y="84741"/>
                      <a:pt x="246323" y="81178"/>
                      <a:pt x="252915" y="77749"/>
                    </a:cubicBezTo>
                    <a:cubicBezTo>
                      <a:pt x="257256" y="75499"/>
                      <a:pt x="261624" y="73275"/>
                      <a:pt x="266046" y="71186"/>
                    </a:cubicBezTo>
                    <a:lnTo>
                      <a:pt x="275854" y="66605"/>
                    </a:lnTo>
                    <a:lnTo>
                      <a:pt x="279150" y="65132"/>
                    </a:lnTo>
                    <a:lnTo>
                      <a:pt x="279123" y="65105"/>
                    </a:lnTo>
                    <a:cubicBezTo>
                      <a:pt x="279123" y="65051"/>
                      <a:pt x="279150" y="65024"/>
                      <a:pt x="279177" y="64998"/>
                    </a:cubicBezTo>
                    <a:cubicBezTo>
                      <a:pt x="279069" y="64944"/>
                      <a:pt x="278935" y="64917"/>
                      <a:pt x="278882" y="64890"/>
                    </a:cubicBezTo>
                    <a:cubicBezTo>
                      <a:pt x="279016" y="64917"/>
                      <a:pt x="279177" y="64917"/>
                      <a:pt x="279310" y="64917"/>
                    </a:cubicBezTo>
                    <a:cubicBezTo>
                      <a:pt x="279552" y="64783"/>
                      <a:pt x="279980" y="64703"/>
                      <a:pt x="280007" y="64864"/>
                    </a:cubicBezTo>
                    <a:cubicBezTo>
                      <a:pt x="281829" y="64596"/>
                      <a:pt x="283491" y="63471"/>
                      <a:pt x="284348" y="61703"/>
                    </a:cubicBezTo>
                    <a:cubicBezTo>
                      <a:pt x="284777" y="60926"/>
                      <a:pt x="284777" y="52809"/>
                      <a:pt x="278158" y="53639"/>
                    </a:cubicBezTo>
                    <a:close/>
                    <a:moveTo>
                      <a:pt x="168530" y="115013"/>
                    </a:moveTo>
                    <a:cubicBezTo>
                      <a:pt x="165582" y="118656"/>
                      <a:pt x="162983" y="122487"/>
                      <a:pt x="160678" y="126478"/>
                    </a:cubicBezTo>
                    <a:cubicBezTo>
                      <a:pt x="159820" y="127978"/>
                      <a:pt x="159097" y="129559"/>
                      <a:pt x="158293" y="131086"/>
                    </a:cubicBezTo>
                    <a:cubicBezTo>
                      <a:pt x="157275" y="129693"/>
                      <a:pt x="156176" y="128219"/>
                      <a:pt x="156042" y="128059"/>
                    </a:cubicBezTo>
                    <a:cubicBezTo>
                      <a:pt x="154917" y="126826"/>
                      <a:pt x="153711" y="125675"/>
                      <a:pt x="152478" y="124549"/>
                    </a:cubicBezTo>
                    <a:cubicBezTo>
                      <a:pt x="150709" y="122888"/>
                      <a:pt x="148833" y="121362"/>
                      <a:pt x="146958" y="119835"/>
                    </a:cubicBezTo>
                    <a:cubicBezTo>
                      <a:pt x="141947" y="115843"/>
                      <a:pt x="136694" y="112146"/>
                      <a:pt x="131228" y="108717"/>
                    </a:cubicBezTo>
                    <a:cubicBezTo>
                      <a:pt x="126833" y="106011"/>
                      <a:pt x="122250" y="103627"/>
                      <a:pt x="117668" y="101297"/>
                    </a:cubicBezTo>
                    <a:cubicBezTo>
                      <a:pt x="118070" y="101082"/>
                      <a:pt x="118579" y="101216"/>
                      <a:pt x="118981" y="100895"/>
                    </a:cubicBezTo>
                    <a:cubicBezTo>
                      <a:pt x="121527" y="98832"/>
                      <a:pt x="121902" y="95082"/>
                      <a:pt x="119839" y="92563"/>
                    </a:cubicBezTo>
                    <a:cubicBezTo>
                      <a:pt x="116703" y="87929"/>
                      <a:pt x="114318" y="82946"/>
                      <a:pt x="111987" y="77883"/>
                    </a:cubicBezTo>
                    <a:cubicBezTo>
                      <a:pt x="110245" y="74133"/>
                      <a:pt x="108744" y="70302"/>
                      <a:pt x="107217" y="66471"/>
                    </a:cubicBezTo>
                    <a:cubicBezTo>
                      <a:pt x="105690" y="62587"/>
                      <a:pt x="104028" y="58756"/>
                      <a:pt x="102795" y="54818"/>
                    </a:cubicBezTo>
                    <a:lnTo>
                      <a:pt x="99821" y="45067"/>
                    </a:lnTo>
                    <a:cubicBezTo>
                      <a:pt x="100330" y="45227"/>
                      <a:pt x="100759" y="45549"/>
                      <a:pt x="101268" y="45683"/>
                    </a:cubicBezTo>
                    <a:cubicBezTo>
                      <a:pt x="107217" y="47397"/>
                      <a:pt x="113461" y="48094"/>
                      <a:pt x="119624" y="48603"/>
                    </a:cubicBezTo>
                    <a:cubicBezTo>
                      <a:pt x="128977" y="49139"/>
                      <a:pt x="138382" y="49005"/>
                      <a:pt x="147654" y="47719"/>
                    </a:cubicBezTo>
                    <a:cubicBezTo>
                      <a:pt x="156873" y="46460"/>
                      <a:pt x="165904" y="44102"/>
                      <a:pt x="174747" y="41370"/>
                    </a:cubicBezTo>
                    <a:cubicBezTo>
                      <a:pt x="180321" y="39521"/>
                      <a:pt x="186002" y="37512"/>
                      <a:pt x="191361" y="34914"/>
                    </a:cubicBezTo>
                    <a:cubicBezTo>
                      <a:pt x="194845" y="33253"/>
                      <a:pt x="198168" y="31324"/>
                      <a:pt x="201276" y="29181"/>
                    </a:cubicBezTo>
                    <a:cubicBezTo>
                      <a:pt x="201196" y="30011"/>
                      <a:pt x="201196" y="30815"/>
                      <a:pt x="201089" y="31645"/>
                    </a:cubicBezTo>
                    <a:cubicBezTo>
                      <a:pt x="200794" y="34030"/>
                      <a:pt x="200392" y="36414"/>
                      <a:pt x="199936" y="38744"/>
                    </a:cubicBezTo>
                    <a:cubicBezTo>
                      <a:pt x="199132" y="43700"/>
                      <a:pt x="197927" y="48656"/>
                      <a:pt x="196908" y="53693"/>
                    </a:cubicBezTo>
                    <a:cubicBezTo>
                      <a:pt x="195890" y="58622"/>
                      <a:pt x="194925" y="63578"/>
                      <a:pt x="193773" y="68480"/>
                    </a:cubicBezTo>
                    <a:cubicBezTo>
                      <a:pt x="192219" y="75097"/>
                      <a:pt x="190638" y="81607"/>
                      <a:pt x="188279" y="87849"/>
                    </a:cubicBezTo>
                    <a:cubicBezTo>
                      <a:pt x="187020" y="90501"/>
                      <a:pt x="188172" y="93447"/>
                      <a:pt x="190530" y="95055"/>
                    </a:cubicBezTo>
                    <a:cubicBezTo>
                      <a:pt x="190343" y="95189"/>
                      <a:pt x="190128" y="95296"/>
                      <a:pt x="189968" y="95403"/>
                    </a:cubicBezTo>
                    <a:cubicBezTo>
                      <a:pt x="181955" y="101082"/>
                      <a:pt x="174666" y="107592"/>
                      <a:pt x="168530" y="115013"/>
                    </a:cubicBezTo>
                    <a:close/>
                    <a:moveTo>
                      <a:pt x="276765" y="64355"/>
                    </a:moveTo>
                    <a:cubicBezTo>
                      <a:pt x="276095" y="64006"/>
                      <a:pt x="275478" y="63551"/>
                      <a:pt x="275023" y="63015"/>
                    </a:cubicBezTo>
                    <a:cubicBezTo>
                      <a:pt x="275639" y="63765"/>
                      <a:pt x="276711" y="64756"/>
                      <a:pt x="278614" y="64864"/>
                    </a:cubicBezTo>
                    <a:cubicBezTo>
                      <a:pt x="277997" y="64810"/>
                      <a:pt x="277381" y="64623"/>
                      <a:pt x="276765" y="64355"/>
                    </a:cubicBezTo>
                    <a:close/>
                    <a:moveTo>
                      <a:pt x="279766" y="64890"/>
                    </a:moveTo>
                    <a:lnTo>
                      <a:pt x="280007" y="64864"/>
                    </a:lnTo>
                    <a:cubicBezTo>
                      <a:pt x="280088" y="65185"/>
                      <a:pt x="279739" y="65132"/>
                      <a:pt x="279391" y="65051"/>
                    </a:cubicBezTo>
                    <a:cubicBezTo>
                      <a:pt x="279337" y="65105"/>
                      <a:pt x="279203" y="65212"/>
                      <a:pt x="279150" y="65132"/>
                    </a:cubicBezTo>
                    <a:lnTo>
                      <a:pt x="279364" y="65051"/>
                    </a:lnTo>
                    <a:lnTo>
                      <a:pt x="279177" y="64998"/>
                    </a:lnTo>
                    <a:lnTo>
                      <a:pt x="279230" y="64944"/>
                    </a:lnTo>
                    <a:lnTo>
                      <a:pt x="279310" y="64917"/>
                    </a:lnTo>
                    <a:lnTo>
                      <a:pt x="279498" y="64917"/>
                    </a:lnTo>
                    <a:cubicBezTo>
                      <a:pt x="279605" y="64890"/>
                      <a:pt x="279686" y="64890"/>
                      <a:pt x="279766" y="64890"/>
                    </a:cubicBezTo>
                    <a:close/>
                    <a:moveTo>
                      <a:pt x="87065" y="42227"/>
                    </a:moveTo>
                    <a:cubicBezTo>
                      <a:pt x="87065" y="42334"/>
                      <a:pt x="87038" y="42468"/>
                      <a:pt x="87012" y="42602"/>
                    </a:cubicBezTo>
                    <a:cubicBezTo>
                      <a:pt x="86342" y="42147"/>
                      <a:pt x="85967" y="41691"/>
                      <a:pt x="86610" y="41530"/>
                    </a:cubicBezTo>
                    <a:cubicBezTo>
                      <a:pt x="86744" y="41772"/>
                      <a:pt x="86904" y="41986"/>
                      <a:pt x="87065" y="42227"/>
                    </a:cubicBezTo>
                    <a:close/>
                    <a:moveTo>
                      <a:pt x="106842" y="11902"/>
                    </a:moveTo>
                    <a:cubicBezTo>
                      <a:pt x="106252" y="8687"/>
                      <a:pt x="108369" y="5580"/>
                      <a:pt x="111585" y="5017"/>
                    </a:cubicBezTo>
                    <a:cubicBezTo>
                      <a:pt x="118177" y="3142"/>
                      <a:pt x="124877" y="1561"/>
                      <a:pt x="131790" y="704"/>
                    </a:cubicBezTo>
                    <a:cubicBezTo>
                      <a:pt x="135167" y="276"/>
                      <a:pt x="138543" y="61"/>
                      <a:pt x="141920" y="8"/>
                    </a:cubicBezTo>
                    <a:cubicBezTo>
                      <a:pt x="145323" y="-46"/>
                      <a:pt x="148646" y="195"/>
                      <a:pt x="151969" y="329"/>
                    </a:cubicBezTo>
                    <a:lnTo>
                      <a:pt x="163813" y="1561"/>
                    </a:lnTo>
                    <a:cubicBezTo>
                      <a:pt x="164376" y="1642"/>
                      <a:pt x="165716" y="2526"/>
                      <a:pt x="166600" y="2794"/>
                    </a:cubicBezTo>
                    <a:lnTo>
                      <a:pt x="166493" y="2847"/>
                    </a:lnTo>
                    <a:lnTo>
                      <a:pt x="166627" y="2794"/>
                    </a:lnTo>
                    <a:lnTo>
                      <a:pt x="166600" y="2794"/>
                    </a:lnTo>
                    <a:cubicBezTo>
                      <a:pt x="166949" y="2633"/>
                      <a:pt x="167511" y="2124"/>
                      <a:pt x="167485" y="2472"/>
                    </a:cubicBezTo>
                    <a:lnTo>
                      <a:pt x="167458" y="2553"/>
                    </a:lnTo>
                    <a:cubicBezTo>
                      <a:pt x="170111" y="1963"/>
                      <a:pt x="172844" y="3356"/>
                      <a:pt x="173916" y="5928"/>
                    </a:cubicBezTo>
                    <a:cubicBezTo>
                      <a:pt x="175122" y="8821"/>
                      <a:pt x="173728" y="12143"/>
                      <a:pt x="170834" y="13349"/>
                    </a:cubicBezTo>
                    <a:cubicBezTo>
                      <a:pt x="170057" y="13777"/>
                      <a:pt x="168985" y="13911"/>
                      <a:pt x="167833" y="14072"/>
                    </a:cubicBezTo>
                    <a:cubicBezTo>
                      <a:pt x="166332" y="14286"/>
                      <a:pt x="164296" y="13991"/>
                      <a:pt x="163197" y="14072"/>
                    </a:cubicBezTo>
                    <a:lnTo>
                      <a:pt x="152317" y="14983"/>
                    </a:lnTo>
                    <a:cubicBezTo>
                      <a:pt x="148458" y="15304"/>
                      <a:pt x="144573" y="15840"/>
                      <a:pt x="140607" y="16054"/>
                    </a:cubicBezTo>
                    <a:cubicBezTo>
                      <a:pt x="137016" y="16242"/>
                      <a:pt x="133398" y="16242"/>
                      <a:pt x="129807" y="16295"/>
                    </a:cubicBezTo>
                    <a:cubicBezTo>
                      <a:pt x="124367" y="16376"/>
                      <a:pt x="119035" y="16242"/>
                      <a:pt x="113729" y="16670"/>
                    </a:cubicBezTo>
                    <a:cubicBezTo>
                      <a:pt x="110513" y="17260"/>
                      <a:pt x="107405" y="15117"/>
                      <a:pt x="106842" y="1190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6"/>
              <p:cNvSpPr/>
              <p:nvPr/>
            </p:nvSpPr>
            <p:spPr>
              <a:xfrm rot="10800000" flipH="1">
                <a:off x="287208" y="438437"/>
                <a:ext cx="189664" cy="890184"/>
              </a:xfrm>
              <a:custGeom>
                <a:avLst/>
                <a:gdLst/>
                <a:ahLst/>
                <a:cxnLst/>
                <a:rect l="l" t="t" r="r" b="b"/>
                <a:pathLst>
                  <a:path w="379328" h="1780367" extrusionOk="0">
                    <a:moveTo>
                      <a:pt x="375331" y="243110"/>
                    </a:moveTo>
                    <a:cubicBezTo>
                      <a:pt x="375331" y="243110"/>
                      <a:pt x="375412" y="243030"/>
                      <a:pt x="375412" y="243030"/>
                    </a:cubicBezTo>
                    <a:lnTo>
                      <a:pt x="375438" y="243084"/>
                    </a:lnTo>
                    <a:cubicBezTo>
                      <a:pt x="375465" y="243137"/>
                      <a:pt x="375358" y="243084"/>
                      <a:pt x="375331" y="243110"/>
                    </a:cubicBezTo>
                    <a:close/>
                    <a:moveTo>
                      <a:pt x="379190" y="236386"/>
                    </a:moveTo>
                    <a:cubicBezTo>
                      <a:pt x="378493" y="233332"/>
                      <a:pt x="375438" y="231404"/>
                      <a:pt x="372384" y="232100"/>
                    </a:cubicBezTo>
                    <a:cubicBezTo>
                      <a:pt x="371204" y="232341"/>
                      <a:pt x="369436" y="233225"/>
                      <a:pt x="367533" y="234645"/>
                    </a:cubicBezTo>
                    <a:cubicBezTo>
                      <a:pt x="364612" y="236842"/>
                      <a:pt x="360646" y="240887"/>
                      <a:pt x="358904" y="241985"/>
                    </a:cubicBezTo>
                    <a:cubicBezTo>
                      <a:pt x="355876" y="243861"/>
                      <a:pt x="352795" y="245602"/>
                      <a:pt x="349659" y="247316"/>
                    </a:cubicBezTo>
                    <a:cubicBezTo>
                      <a:pt x="342102" y="251415"/>
                      <a:pt x="334358" y="255219"/>
                      <a:pt x="326855" y="259371"/>
                    </a:cubicBezTo>
                    <a:cubicBezTo>
                      <a:pt x="312250" y="267676"/>
                      <a:pt x="295555" y="276570"/>
                      <a:pt x="279557" y="287125"/>
                    </a:cubicBezTo>
                    <a:cubicBezTo>
                      <a:pt x="269213" y="293956"/>
                      <a:pt x="259164" y="301457"/>
                      <a:pt x="249919" y="309574"/>
                    </a:cubicBezTo>
                    <a:cubicBezTo>
                      <a:pt x="240915" y="317477"/>
                      <a:pt x="232822" y="326049"/>
                      <a:pt x="225882" y="335184"/>
                    </a:cubicBezTo>
                    <a:cubicBezTo>
                      <a:pt x="226364" y="289000"/>
                      <a:pt x="226793" y="246218"/>
                      <a:pt x="227168" y="207803"/>
                    </a:cubicBezTo>
                    <a:cubicBezTo>
                      <a:pt x="229553" y="204615"/>
                      <a:pt x="231375" y="200516"/>
                      <a:pt x="232742" y="195935"/>
                    </a:cubicBezTo>
                    <a:cubicBezTo>
                      <a:pt x="235341" y="187122"/>
                      <a:pt x="236306" y="176406"/>
                      <a:pt x="238530" y="169468"/>
                    </a:cubicBezTo>
                    <a:cubicBezTo>
                      <a:pt x="244693" y="150126"/>
                      <a:pt x="261656" y="119292"/>
                      <a:pt x="283737" y="102844"/>
                    </a:cubicBezTo>
                    <a:cubicBezTo>
                      <a:pt x="297056" y="92932"/>
                      <a:pt x="312438" y="88485"/>
                      <a:pt x="328623" y="97700"/>
                    </a:cubicBezTo>
                    <a:cubicBezTo>
                      <a:pt x="339155" y="103540"/>
                      <a:pt x="341030" y="117068"/>
                      <a:pt x="337842" y="128561"/>
                    </a:cubicBezTo>
                    <a:cubicBezTo>
                      <a:pt x="334626" y="140080"/>
                      <a:pt x="326104" y="150394"/>
                      <a:pt x="313241" y="149081"/>
                    </a:cubicBezTo>
                    <a:cubicBezTo>
                      <a:pt x="309945" y="148760"/>
                      <a:pt x="306408" y="147635"/>
                      <a:pt x="303300" y="145840"/>
                    </a:cubicBezTo>
                    <a:cubicBezTo>
                      <a:pt x="300405" y="144179"/>
                      <a:pt x="297806" y="142009"/>
                      <a:pt x="296386" y="139250"/>
                    </a:cubicBezTo>
                    <a:cubicBezTo>
                      <a:pt x="295207" y="136946"/>
                      <a:pt x="295582" y="134669"/>
                      <a:pt x="296949" y="132981"/>
                    </a:cubicBezTo>
                    <a:cubicBezTo>
                      <a:pt x="298690" y="130811"/>
                      <a:pt x="301504" y="129338"/>
                      <a:pt x="304532" y="129311"/>
                    </a:cubicBezTo>
                    <a:cubicBezTo>
                      <a:pt x="307802" y="129365"/>
                      <a:pt x="310481" y="126739"/>
                      <a:pt x="310535" y="123471"/>
                    </a:cubicBezTo>
                    <a:cubicBezTo>
                      <a:pt x="310589" y="120203"/>
                      <a:pt x="307962" y="117524"/>
                      <a:pt x="304693" y="117470"/>
                    </a:cubicBezTo>
                    <a:cubicBezTo>
                      <a:pt x="297940" y="117256"/>
                      <a:pt x="291509" y="120310"/>
                      <a:pt x="287436" y="124998"/>
                    </a:cubicBezTo>
                    <a:cubicBezTo>
                      <a:pt x="282853" y="130222"/>
                      <a:pt x="281245" y="137455"/>
                      <a:pt x="284783" y="144956"/>
                    </a:cubicBezTo>
                    <a:cubicBezTo>
                      <a:pt x="287114" y="149939"/>
                      <a:pt x="291348" y="154198"/>
                      <a:pt x="296359" y="157359"/>
                    </a:cubicBezTo>
                    <a:cubicBezTo>
                      <a:pt x="301075" y="160306"/>
                      <a:pt x="306515" y="162208"/>
                      <a:pt x="311607" y="162904"/>
                    </a:cubicBezTo>
                    <a:cubicBezTo>
                      <a:pt x="331946" y="165610"/>
                      <a:pt x="347006" y="150956"/>
                      <a:pt x="352500" y="132820"/>
                    </a:cubicBezTo>
                    <a:cubicBezTo>
                      <a:pt x="358020" y="114524"/>
                      <a:pt x="353223" y="93414"/>
                      <a:pt x="336475" y="83770"/>
                    </a:cubicBezTo>
                    <a:cubicBezTo>
                      <a:pt x="313992" y="71233"/>
                      <a:pt x="292554" y="76483"/>
                      <a:pt x="274412" y="90574"/>
                    </a:cubicBezTo>
                    <a:cubicBezTo>
                      <a:pt x="251527" y="108362"/>
                      <a:pt x="234591" y="140295"/>
                      <a:pt x="227623" y="162047"/>
                    </a:cubicBezTo>
                    <a:cubicBezTo>
                      <a:pt x="228561" y="65098"/>
                      <a:pt x="229097" y="5734"/>
                      <a:pt x="229097" y="5734"/>
                    </a:cubicBezTo>
                    <a:cubicBezTo>
                      <a:pt x="229124" y="2599"/>
                      <a:pt x="226632" y="28"/>
                      <a:pt x="223497" y="1"/>
                    </a:cubicBezTo>
                    <a:cubicBezTo>
                      <a:pt x="220335" y="-53"/>
                      <a:pt x="217762" y="2465"/>
                      <a:pt x="217708" y="5600"/>
                    </a:cubicBezTo>
                    <a:cubicBezTo>
                      <a:pt x="217708" y="5600"/>
                      <a:pt x="216101" y="98129"/>
                      <a:pt x="213769" y="240646"/>
                    </a:cubicBezTo>
                    <a:cubicBezTo>
                      <a:pt x="210205" y="234002"/>
                      <a:pt x="206427" y="227466"/>
                      <a:pt x="202085" y="221277"/>
                    </a:cubicBezTo>
                    <a:cubicBezTo>
                      <a:pt x="196994" y="213991"/>
                      <a:pt x="191420" y="206999"/>
                      <a:pt x="185766" y="200141"/>
                    </a:cubicBezTo>
                    <a:cubicBezTo>
                      <a:pt x="178745" y="191756"/>
                      <a:pt x="171161" y="183934"/>
                      <a:pt x="163015" y="176727"/>
                    </a:cubicBezTo>
                    <a:cubicBezTo>
                      <a:pt x="154949" y="169602"/>
                      <a:pt x="146373" y="163012"/>
                      <a:pt x="137450" y="156850"/>
                    </a:cubicBezTo>
                    <a:cubicBezTo>
                      <a:pt x="126972" y="149590"/>
                      <a:pt x="115985" y="142920"/>
                      <a:pt x="104864" y="136544"/>
                    </a:cubicBezTo>
                    <a:cubicBezTo>
                      <a:pt x="88330" y="127034"/>
                      <a:pt x="71394" y="118220"/>
                      <a:pt x="55048" y="109059"/>
                    </a:cubicBezTo>
                    <a:cubicBezTo>
                      <a:pt x="52234" y="107398"/>
                      <a:pt x="48589" y="108309"/>
                      <a:pt x="46928" y="111121"/>
                    </a:cubicBezTo>
                    <a:cubicBezTo>
                      <a:pt x="45267" y="113934"/>
                      <a:pt x="46178" y="117577"/>
                      <a:pt x="48991" y="119238"/>
                    </a:cubicBezTo>
                    <a:cubicBezTo>
                      <a:pt x="64829" y="129204"/>
                      <a:pt x="81175" y="138955"/>
                      <a:pt x="97280" y="149108"/>
                    </a:cubicBezTo>
                    <a:cubicBezTo>
                      <a:pt x="107839" y="155779"/>
                      <a:pt x="118236" y="162636"/>
                      <a:pt x="128312" y="169869"/>
                    </a:cubicBezTo>
                    <a:cubicBezTo>
                      <a:pt x="136673" y="175843"/>
                      <a:pt x="144792" y="182085"/>
                      <a:pt x="152537" y="188729"/>
                    </a:cubicBezTo>
                    <a:cubicBezTo>
                      <a:pt x="160255" y="195346"/>
                      <a:pt x="167651" y="202284"/>
                      <a:pt x="174404" y="209919"/>
                    </a:cubicBezTo>
                    <a:cubicBezTo>
                      <a:pt x="181210" y="217500"/>
                      <a:pt x="187856" y="225323"/>
                      <a:pt x="193885" y="233574"/>
                    </a:cubicBezTo>
                    <a:cubicBezTo>
                      <a:pt x="197851" y="238985"/>
                      <a:pt x="201576" y="244584"/>
                      <a:pt x="204846" y="250424"/>
                    </a:cubicBezTo>
                    <a:lnTo>
                      <a:pt x="212778" y="265747"/>
                    </a:lnTo>
                    <a:lnTo>
                      <a:pt x="213340" y="267006"/>
                    </a:lnTo>
                    <a:cubicBezTo>
                      <a:pt x="212858" y="295777"/>
                      <a:pt x="212376" y="326263"/>
                      <a:pt x="211867" y="358303"/>
                    </a:cubicBezTo>
                    <a:cubicBezTo>
                      <a:pt x="211733" y="358624"/>
                      <a:pt x="211518" y="358919"/>
                      <a:pt x="211384" y="359240"/>
                    </a:cubicBezTo>
                    <a:cubicBezTo>
                      <a:pt x="210527" y="361035"/>
                      <a:pt x="210902" y="362857"/>
                      <a:pt x="211786" y="364464"/>
                    </a:cubicBezTo>
                    <a:cubicBezTo>
                      <a:pt x="211357" y="391334"/>
                      <a:pt x="210902" y="419087"/>
                      <a:pt x="210446" y="447805"/>
                    </a:cubicBezTo>
                    <a:cubicBezTo>
                      <a:pt x="210259" y="460235"/>
                      <a:pt x="210044" y="472959"/>
                      <a:pt x="209857" y="485684"/>
                    </a:cubicBezTo>
                    <a:cubicBezTo>
                      <a:pt x="206293" y="478532"/>
                      <a:pt x="202541" y="471031"/>
                      <a:pt x="199218" y="464012"/>
                    </a:cubicBezTo>
                    <a:cubicBezTo>
                      <a:pt x="195654" y="456511"/>
                      <a:pt x="192599" y="449653"/>
                      <a:pt x="190831" y="444670"/>
                    </a:cubicBezTo>
                    <a:cubicBezTo>
                      <a:pt x="181934" y="419676"/>
                      <a:pt x="171617" y="386431"/>
                      <a:pt x="154011" y="360580"/>
                    </a:cubicBezTo>
                    <a:cubicBezTo>
                      <a:pt x="141362" y="341988"/>
                      <a:pt x="124962" y="327281"/>
                      <a:pt x="103497" y="320932"/>
                    </a:cubicBezTo>
                    <a:cubicBezTo>
                      <a:pt x="80452" y="314369"/>
                      <a:pt x="65659" y="324576"/>
                      <a:pt x="58719" y="340515"/>
                    </a:cubicBezTo>
                    <a:cubicBezTo>
                      <a:pt x="49474" y="361678"/>
                      <a:pt x="55664" y="394066"/>
                      <a:pt x="75601" y="407407"/>
                    </a:cubicBezTo>
                    <a:cubicBezTo>
                      <a:pt x="90045" y="417024"/>
                      <a:pt x="102452" y="410836"/>
                      <a:pt x="107946" y="402076"/>
                    </a:cubicBezTo>
                    <a:cubicBezTo>
                      <a:pt x="111992" y="395593"/>
                      <a:pt x="112233" y="387744"/>
                      <a:pt x="108026" y="382493"/>
                    </a:cubicBezTo>
                    <a:cubicBezTo>
                      <a:pt x="105052" y="378770"/>
                      <a:pt x="99639" y="375716"/>
                      <a:pt x="90635" y="376546"/>
                    </a:cubicBezTo>
                    <a:cubicBezTo>
                      <a:pt x="87392" y="376814"/>
                      <a:pt x="84927" y="379654"/>
                      <a:pt x="85168" y="382895"/>
                    </a:cubicBezTo>
                    <a:cubicBezTo>
                      <a:pt x="85409" y="386163"/>
                      <a:pt x="88277" y="388628"/>
                      <a:pt x="91519" y="388387"/>
                    </a:cubicBezTo>
                    <a:cubicBezTo>
                      <a:pt x="94815" y="388173"/>
                      <a:pt x="97066" y="388548"/>
                      <a:pt x="98218" y="389914"/>
                    </a:cubicBezTo>
                    <a:cubicBezTo>
                      <a:pt x="98728" y="390503"/>
                      <a:pt x="98647" y="391307"/>
                      <a:pt x="98540" y="392110"/>
                    </a:cubicBezTo>
                    <a:cubicBezTo>
                      <a:pt x="98245" y="394066"/>
                      <a:pt x="96905" y="395995"/>
                      <a:pt x="95083" y="397334"/>
                    </a:cubicBezTo>
                    <a:cubicBezTo>
                      <a:pt x="92216" y="399477"/>
                      <a:pt x="87982" y="399558"/>
                      <a:pt x="83292" y="396236"/>
                    </a:cubicBezTo>
                    <a:cubicBezTo>
                      <a:pt x="71367" y="387797"/>
                      <a:pt x="67214" y="369795"/>
                      <a:pt x="69974" y="355169"/>
                    </a:cubicBezTo>
                    <a:cubicBezTo>
                      <a:pt x="71367" y="347882"/>
                      <a:pt x="74529" y="341372"/>
                      <a:pt x="79996" y="337675"/>
                    </a:cubicBezTo>
                    <a:cubicBezTo>
                      <a:pt x="84686" y="334488"/>
                      <a:pt x="91037" y="333818"/>
                      <a:pt x="98996" y="336229"/>
                    </a:cubicBezTo>
                    <a:cubicBezTo>
                      <a:pt x="116950" y="341453"/>
                      <a:pt x="130322" y="354124"/>
                      <a:pt x="141094" y="369501"/>
                    </a:cubicBezTo>
                    <a:cubicBezTo>
                      <a:pt x="158325" y="394066"/>
                      <a:pt x="168964" y="425623"/>
                      <a:pt x="178048" y="449385"/>
                    </a:cubicBezTo>
                    <a:cubicBezTo>
                      <a:pt x="180085" y="454636"/>
                      <a:pt x="183515" y="461869"/>
                      <a:pt x="187561" y="469745"/>
                    </a:cubicBezTo>
                    <a:cubicBezTo>
                      <a:pt x="194823" y="483970"/>
                      <a:pt x="203827" y="500097"/>
                      <a:pt x="209455" y="510705"/>
                    </a:cubicBezTo>
                    <a:cubicBezTo>
                      <a:pt x="208704" y="557291"/>
                      <a:pt x="207954" y="605511"/>
                      <a:pt x="207204" y="654883"/>
                    </a:cubicBezTo>
                    <a:cubicBezTo>
                      <a:pt x="204202" y="649418"/>
                      <a:pt x="201228" y="643900"/>
                      <a:pt x="197637" y="638729"/>
                    </a:cubicBezTo>
                    <a:cubicBezTo>
                      <a:pt x="192706" y="631630"/>
                      <a:pt x="187293" y="624880"/>
                      <a:pt x="181719" y="618504"/>
                    </a:cubicBezTo>
                    <a:cubicBezTo>
                      <a:pt x="171938" y="607520"/>
                      <a:pt x="161085" y="597582"/>
                      <a:pt x="149375" y="588527"/>
                    </a:cubicBezTo>
                    <a:cubicBezTo>
                      <a:pt x="138763" y="580330"/>
                      <a:pt x="127508" y="572855"/>
                      <a:pt x="116146" y="565488"/>
                    </a:cubicBezTo>
                    <a:cubicBezTo>
                      <a:pt x="99424" y="554666"/>
                      <a:pt x="82381" y="544298"/>
                      <a:pt x="66678" y="532538"/>
                    </a:cubicBezTo>
                    <a:cubicBezTo>
                      <a:pt x="64105" y="530502"/>
                      <a:pt x="60380" y="530958"/>
                      <a:pt x="58344" y="533529"/>
                    </a:cubicBezTo>
                    <a:cubicBezTo>
                      <a:pt x="56334" y="536074"/>
                      <a:pt x="56763" y="539798"/>
                      <a:pt x="59335" y="541834"/>
                    </a:cubicBezTo>
                    <a:cubicBezTo>
                      <a:pt x="74637" y="554585"/>
                      <a:pt x="91197" y="566239"/>
                      <a:pt x="107758" y="577919"/>
                    </a:cubicBezTo>
                    <a:cubicBezTo>
                      <a:pt x="118531" y="585527"/>
                      <a:pt x="129223" y="593215"/>
                      <a:pt x="139567" y="601225"/>
                    </a:cubicBezTo>
                    <a:cubicBezTo>
                      <a:pt x="150527" y="609744"/>
                      <a:pt x="161139" y="618557"/>
                      <a:pt x="170545" y="628657"/>
                    </a:cubicBezTo>
                    <a:cubicBezTo>
                      <a:pt x="176012" y="634443"/>
                      <a:pt x="181317" y="640578"/>
                      <a:pt x="186221" y="646980"/>
                    </a:cubicBezTo>
                    <a:cubicBezTo>
                      <a:pt x="191098" y="653356"/>
                      <a:pt x="195600" y="660000"/>
                      <a:pt x="199433" y="666885"/>
                    </a:cubicBezTo>
                    <a:cubicBezTo>
                      <a:pt x="200719" y="669162"/>
                      <a:pt x="201898" y="671492"/>
                      <a:pt x="202997" y="673876"/>
                    </a:cubicBezTo>
                    <a:cubicBezTo>
                      <a:pt x="204095" y="676261"/>
                      <a:pt x="205114" y="678699"/>
                      <a:pt x="206051" y="681163"/>
                    </a:cubicBezTo>
                    <a:lnTo>
                      <a:pt x="206748" y="683226"/>
                    </a:lnTo>
                    <a:cubicBezTo>
                      <a:pt x="206132" y="723463"/>
                      <a:pt x="205542" y="764262"/>
                      <a:pt x="204953" y="805357"/>
                    </a:cubicBezTo>
                    <a:cubicBezTo>
                      <a:pt x="200719" y="800240"/>
                      <a:pt x="195868" y="795847"/>
                      <a:pt x="190027" y="792632"/>
                    </a:cubicBezTo>
                    <a:cubicBezTo>
                      <a:pt x="171081" y="782291"/>
                      <a:pt x="144498" y="781059"/>
                      <a:pt x="122979" y="774549"/>
                    </a:cubicBezTo>
                    <a:cubicBezTo>
                      <a:pt x="104489" y="769031"/>
                      <a:pt x="86561" y="759253"/>
                      <a:pt x="70751" y="746930"/>
                    </a:cubicBezTo>
                    <a:cubicBezTo>
                      <a:pt x="54833" y="734500"/>
                      <a:pt x="41086" y="719471"/>
                      <a:pt x="31493" y="703050"/>
                    </a:cubicBezTo>
                    <a:cubicBezTo>
                      <a:pt x="28706" y="698362"/>
                      <a:pt x="26160" y="693486"/>
                      <a:pt x="23963" y="688450"/>
                    </a:cubicBezTo>
                    <a:cubicBezTo>
                      <a:pt x="21792" y="683467"/>
                      <a:pt x="19916" y="678350"/>
                      <a:pt x="18496" y="673153"/>
                    </a:cubicBezTo>
                    <a:cubicBezTo>
                      <a:pt x="17504" y="669564"/>
                      <a:pt x="16700" y="665893"/>
                      <a:pt x="16138" y="662197"/>
                    </a:cubicBezTo>
                    <a:cubicBezTo>
                      <a:pt x="15575" y="658500"/>
                      <a:pt x="15200" y="654803"/>
                      <a:pt x="15066" y="651079"/>
                    </a:cubicBezTo>
                    <a:cubicBezTo>
                      <a:pt x="14985" y="648775"/>
                      <a:pt x="14959" y="646445"/>
                      <a:pt x="15146" y="644114"/>
                    </a:cubicBezTo>
                    <a:cubicBezTo>
                      <a:pt x="15307" y="642132"/>
                      <a:pt x="15602" y="640149"/>
                      <a:pt x="16272" y="638274"/>
                    </a:cubicBezTo>
                    <a:cubicBezTo>
                      <a:pt x="17504" y="634684"/>
                      <a:pt x="19139" y="632193"/>
                      <a:pt x="21363" y="630934"/>
                    </a:cubicBezTo>
                    <a:cubicBezTo>
                      <a:pt x="23641" y="629621"/>
                      <a:pt x="26321" y="629621"/>
                      <a:pt x="29027" y="630318"/>
                    </a:cubicBezTo>
                    <a:cubicBezTo>
                      <a:pt x="33851" y="631523"/>
                      <a:pt x="38701" y="634738"/>
                      <a:pt x="42506" y="638783"/>
                    </a:cubicBezTo>
                    <a:cubicBezTo>
                      <a:pt x="47785" y="644409"/>
                      <a:pt x="51671" y="651642"/>
                      <a:pt x="49045" y="657830"/>
                    </a:cubicBezTo>
                    <a:cubicBezTo>
                      <a:pt x="47571" y="661312"/>
                      <a:pt x="44087" y="664152"/>
                      <a:pt x="38299" y="666215"/>
                    </a:cubicBezTo>
                    <a:cubicBezTo>
                      <a:pt x="35217" y="667260"/>
                      <a:pt x="33529" y="670608"/>
                      <a:pt x="34574" y="673716"/>
                    </a:cubicBezTo>
                    <a:cubicBezTo>
                      <a:pt x="35619" y="676797"/>
                      <a:pt x="38996" y="678484"/>
                      <a:pt x="42078" y="677439"/>
                    </a:cubicBezTo>
                    <a:cubicBezTo>
                      <a:pt x="52153" y="674225"/>
                      <a:pt x="57727" y="668813"/>
                      <a:pt x="60488" y="662893"/>
                    </a:cubicBezTo>
                    <a:cubicBezTo>
                      <a:pt x="65257" y="652579"/>
                      <a:pt x="61050" y="639560"/>
                      <a:pt x="52395" y="629782"/>
                    </a:cubicBezTo>
                    <a:cubicBezTo>
                      <a:pt x="43927" y="620191"/>
                      <a:pt x="31412" y="614298"/>
                      <a:pt x="21068" y="616093"/>
                    </a:cubicBezTo>
                    <a:cubicBezTo>
                      <a:pt x="13485" y="617379"/>
                      <a:pt x="6544" y="622361"/>
                      <a:pt x="2444" y="633265"/>
                    </a:cubicBezTo>
                    <a:cubicBezTo>
                      <a:pt x="1506" y="635702"/>
                      <a:pt x="917" y="638274"/>
                      <a:pt x="542" y="640873"/>
                    </a:cubicBezTo>
                    <a:cubicBezTo>
                      <a:pt x="32" y="644355"/>
                      <a:pt x="-21" y="647945"/>
                      <a:pt x="6" y="651401"/>
                    </a:cubicBezTo>
                    <a:cubicBezTo>
                      <a:pt x="59" y="655740"/>
                      <a:pt x="381" y="660080"/>
                      <a:pt x="970" y="664393"/>
                    </a:cubicBezTo>
                    <a:cubicBezTo>
                      <a:pt x="1533" y="668679"/>
                      <a:pt x="2391" y="672939"/>
                      <a:pt x="3462" y="677118"/>
                    </a:cubicBezTo>
                    <a:cubicBezTo>
                      <a:pt x="4990" y="683092"/>
                      <a:pt x="7000" y="688985"/>
                      <a:pt x="9438" y="694718"/>
                    </a:cubicBezTo>
                    <a:cubicBezTo>
                      <a:pt x="11823" y="700371"/>
                      <a:pt x="14637" y="705889"/>
                      <a:pt x="17719" y="711167"/>
                    </a:cubicBezTo>
                    <a:cubicBezTo>
                      <a:pt x="28411" y="729196"/>
                      <a:pt x="43525" y="745858"/>
                      <a:pt x="61211" y="759280"/>
                    </a:cubicBezTo>
                    <a:cubicBezTo>
                      <a:pt x="78710" y="772540"/>
                      <a:pt x="98674" y="782666"/>
                      <a:pt x="119040" y="788292"/>
                    </a:cubicBezTo>
                    <a:cubicBezTo>
                      <a:pt x="137021" y="793168"/>
                      <a:pt x="158513" y="794105"/>
                      <a:pt x="176065" y="800106"/>
                    </a:cubicBezTo>
                    <a:cubicBezTo>
                      <a:pt x="187186" y="803910"/>
                      <a:pt x="196672" y="809777"/>
                      <a:pt x="201871" y="821109"/>
                    </a:cubicBezTo>
                    <a:cubicBezTo>
                      <a:pt x="202434" y="822394"/>
                      <a:pt x="203506" y="823252"/>
                      <a:pt x="204685" y="823814"/>
                    </a:cubicBezTo>
                    <a:cubicBezTo>
                      <a:pt x="204363" y="845835"/>
                      <a:pt x="204068" y="867882"/>
                      <a:pt x="203774" y="889956"/>
                    </a:cubicBezTo>
                    <a:cubicBezTo>
                      <a:pt x="203131" y="937801"/>
                      <a:pt x="202541" y="985485"/>
                      <a:pt x="201951" y="1032768"/>
                    </a:cubicBezTo>
                    <a:cubicBezTo>
                      <a:pt x="201603" y="1032045"/>
                      <a:pt x="201362" y="1031268"/>
                      <a:pt x="200987" y="1030544"/>
                    </a:cubicBezTo>
                    <a:cubicBezTo>
                      <a:pt x="193564" y="1016025"/>
                      <a:pt x="182363" y="1003622"/>
                      <a:pt x="163792" y="989825"/>
                    </a:cubicBezTo>
                    <a:cubicBezTo>
                      <a:pt x="147124" y="978145"/>
                      <a:pt x="129866" y="966947"/>
                      <a:pt x="113386" y="954839"/>
                    </a:cubicBezTo>
                    <a:cubicBezTo>
                      <a:pt x="106445" y="949749"/>
                      <a:pt x="99585" y="944552"/>
                      <a:pt x="93046" y="938953"/>
                    </a:cubicBezTo>
                    <a:cubicBezTo>
                      <a:pt x="89107" y="935604"/>
                      <a:pt x="83212" y="931425"/>
                      <a:pt x="78737" y="926576"/>
                    </a:cubicBezTo>
                    <a:cubicBezTo>
                      <a:pt x="76352" y="923978"/>
                      <a:pt x="74261" y="921299"/>
                      <a:pt x="73725" y="918299"/>
                    </a:cubicBezTo>
                    <a:cubicBezTo>
                      <a:pt x="73270" y="915191"/>
                      <a:pt x="70376" y="913048"/>
                      <a:pt x="67294" y="913504"/>
                    </a:cubicBezTo>
                    <a:cubicBezTo>
                      <a:pt x="64186" y="913959"/>
                      <a:pt x="62042" y="916852"/>
                      <a:pt x="62497" y="919933"/>
                    </a:cubicBezTo>
                    <a:cubicBezTo>
                      <a:pt x="62980" y="923924"/>
                      <a:pt x="64775" y="927809"/>
                      <a:pt x="67348" y="931506"/>
                    </a:cubicBezTo>
                    <a:cubicBezTo>
                      <a:pt x="71984" y="938203"/>
                      <a:pt x="79487" y="944204"/>
                      <a:pt x="84284" y="948731"/>
                    </a:cubicBezTo>
                    <a:cubicBezTo>
                      <a:pt x="92966" y="956875"/>
                      <a:pt x="102184" y="964510"/>
                      <a:pt x="111698" y="971769"/>
                    </a:cubicBezTo>
                    <a:cubicBezTo>
                      <a:pt x="125686" y="982458"/>
                      <a:pt x="140317" y="992424"/>
                      <a:pt x="154386" y="1002845"/>
                    </a:cubicBezTo>
                    <a:cubicBezTo>
                      <a:pt x="171000" y="1014471"/>
                      <a:pt x="181130" y="1024999"/>
                      <a:pt x="188124" y="1037456"/>
                    </a:cubicBezTo>
                    <a:cubicBezTo>
                      <a:pt x="194046" y="1047957"/>
                      <a:pt x="197851" y="1059878"/>
                      <a:pt x="201442" y="1074612"/>
                    </a:cubicBezTo>
                    <a:cubicBezTo>
                      <a:pt x="200746" y="1132396"/>
                      <a:pt x="200102" y="1189162"/>
                      <a:pt x="199513" y="1243704"/>
                    </a:cubicBezTo>
                    <a:cubicBezTo>
                      <a:pt x="199433" y="1251553"/>
                      <a:pt x="199352" y="1259188"/>
                      <a:pt x="199272" y="1266957"/>
                    </a:cubicBezTo>
                    <a:cubicBezTo>
                      <a:pt x="194368" y="1242445"/>
                      <a:pt x="189437" y="1217665"/>
                      <a:pt x="181371" y="1194359"/>
                    </a:cubicBezTo>
                    <a:cubicBezTo>
                      <a:pt x="172287" y="1168186"/>
                      <a:pt x="159209" y="1143969"/>
                      <a:pt x="138495" y="1123877"/>
                    </a:cubicBezTo>
                    <a:cubicBezTo>
                      <a:pt x="124641" y="1110670"/>
                      <a:pt x="105695" y="1097490"/>
                      <a:pt x="85945" y="1092802"/>
                    </a:cubicBezTo>
                    <a:cubicBezTo>
                      <a:pt x="71635" y="1089427"/>
                      <a:pt x="56897" y="1090337"/>
                      <a:pt x="43150" y="1098133"/>
                    </a:cubicBezTo>
                    <a:cubicBezTo>
                      <a:pt x="23453" y="1109384"/>
                      <a:pt x="14932" y="1130735"/>
                      <a:pt x="17076" y="1151255"/>
                    </a:cubicBezTo>
                    <a:cubicBezTo>
                      <a:pt x="19193" y="1171401"/>
                      <a:pt x="31439" y="1190528"/>
                      <a:pt x="52636" y="1197761"/>
                    </a:cubicBezTo>
                    <a:cubicBezTo>
                      <a:pt x="66035" y="1202288"/>
                      <a:pt x="78227" y="1197761"/>
                      <a:pt x="86320" y="1188760"/>
                    </a:cubicBezTo>
                    <a:cubicBezTo>
                      <a:pt x="93958" y="1180295"/>
                      <a:pt x="97897" y="1167891"/>
                      <a:pt x="95539" y="1156104"/>
                    </a:cubicBezTo>
                    <a:cubicBezTo>
                      <a:pt x="95351" y="1155193"/>
                      <a:pt x="94494" y="1153184"/>
                      <a:pt x="92671" y="1151041"/>
                    </a:cubicBezTo>
                    <a:cubicBezTo>
                      <a:pt x="89724" y="1147532"/>
                      <a:pt x="84069" y="1142067"/>
                      <a:pt x="84069" y="1142067"/>
                    </a:cubicBezTo>
                    <a:cubicBezTo>
                      <a:pt x="81845" y="1139870"/>
                      <a:pt x="78227" y="1139897"/>
                      <a:pt x="76030" y="1142120"/>
                    </a:cubicBezTo>
                    <a:cubicBezTo>
                      <a:pt x="73833" y="1144371"/>
                      <a:pt x="73859" y="1147960"/>
                      <a:pt x="76084" y="1150157"/>
                    </a:cubicBezTo>
                    <a:cubicBezTo>
                      <a:pt x="76084" y="1150157"/>
                      <a:pt x="81925" y="1156024"/>
                      <a:pt x="84123" y="1159051"/>
                    </a:cubicBezTo>
                    <a:cubicBezTo>
                      <a:pt x="85195" y="1166847"/>
                      <a:pt x="82274" y="1174830"/>
                      <a:pt x="77129" y="1180268"/>
                    </a:cubicBezTo>
                    <a:cubicBezTo>
                      <a:pt x="72171" y="1185492"/>
                      <a:pt x="64936" y="1188171"/>
                      <a:pt x="57057" y="1185277"/>
                    </a:cubicBezTo>
                    <a:cubicBezTo>
                      <a:pt x="41354" y="1179544"/>
                      <a:pt x="32725" y="1164945"/>
                      <a:pt x="31466" y="1149889"/>
                    </a:cubicBezTo>
                    <a:cubicBezTo>
                      <a:pt x="30206" y="1135021"/>
                      <a:pt x="36289" y="1119484"/>
                      <a:pt x="50680" y="1111608"/>
                    </a:cubicBezTo>
                    <a:cubicBezTo>
                      <a:pt x="60863" y="1106009"/>
                      <a:pt x="71716" y="1105714"/>
                      <a:pt x="82220" y="1108286"/>
                    </a:cubicBezTo>
                    <a:cubicBezTo>
                      <a:pt x="99263" y="1112438"/>
                      <a:pt x="115503" y="1123984"/>
                      <a:pt x="127454" y="1135396"/>
                    </a:cubicBezTo>
                    <a:cubicBezTo>
                      <a:pt x="146695" y="1153479"/>
                      <a:pt x="158674" y="1175580"/>
                      <a:pt x="167436" y="1199342"/>
                    </a:cubicBezTo>
                    <a:cubicBezTo>
                      <a:pt x="181049" y="1236257"/>
                      <a:pt x="186918" y="1277137"/>
                      <a:pt x="197557" y="1314320"/>
                    </a:cubicBezTo>
                    <a:cubicBezTo>
                      <a:pt x="197744" y="1314989"/>
                      <a:pt x="198361" y="1315284"/>
                      <a:pt x="198736" y="1315847"/>
                    </a:cubicBezTo>
                    <a:cubicBezTo>
                      <a:pt x="198495" y="1338456"/>
                      <a:pt x="198253" y="1360530"/>
                      <a:pt x="198039" y="1382069"/>
                    </a:cubicBezTo>
                    <a:cubicBezTo>
                      <a:pt x="197744" y="1383890"/>
                      <a:pt x="197316" y="1385659"/>
                      <a:pt x="197021" y="1387480"/>
                    </a:cubicBezTo>
                    <a:cubicBezTo>
                      <a:pt x="196780" y="1388927"/>
                      <a:pt x="197208" y="1390266"/>
                      <a:pt x="197932" y="1391391"/>
                    </a:cubicBezTo>
                    <a:cubicBezTo>
                      <a:pt x="195600" y="1614624"/>
                      <a:pt x="194207" y="1774366"/>
                      <a:pt x="194207" y="1774366"/>
                    </a:cubicBezTo>
                    <a:cubicBezTo>
                      <a:pt x="194153" y="1777634"/>
                      <a:pt x="196780" y="1780313"/>
                      <a:pt x="200049" y="1780367"/>
                    </a:cubicBezTo>
                    <a:cubicBezTo>
                      <a:pt x="203318" y="1780420"/>
                      <a:pt x="205998" y="1777795"/>
                      <a:pt x="206051" y="1774527"/>
                    </a:cubicBezTo>
                    <a:cubicBezTo>
                      <a:pt x="206051" y="1774527"/>
                      <a:pt x="209080" y="1603426"/>
                      <a:pt x="212804" y="1367924"/>
                    </a:cubicBezTo>
                    <a:cubicBezTo>
                      <a:pt x="213528" y="1364656"/>
                      <a:pt x="214118" y="1361361"/>
                      <a:pt x="214895" y="1358093"/>
                    </a:cubicBezTo>
                    <a:cubicBezTo>
                      <a:pt x="217387" y="1347672"/>
                      <a:pt x="220120" y="1337331"/>
                      <a:pt x="222988" y="1327018"/>
                    </a:cubicBezTo>
                    <a:cubicBezTo>
                      <a:pt x="229740" y="1302640"/>
                      <a:pt x="232822" y="1278181"/>
                      <a:pt x="240995" y="1256456"/>
                    </a:cubicBezTo>
                    <a:cubicBezTo>
                      <a:pt x="246221" y="1242579"/>
                      <a:pt x="253617" y="1229881"/>
                      <a:pt x="265917" y="1219246"/>
                    </a:cubicBezTo>
                    <a:cubicBezTo>
                      <a:pt x="288668" y="1199315"/>
                      <a:pt x="308204" y="1194252"/>
                      <a:pt x="323371" y="1197975"/>
                    </a:cubicBezTo>
                    <a:cubicBezTo>
                      <a:pt x="344782" y="1203279"/>
                      <a:pt x="356600" y="1226077"/>
                      <a:pt x="352634" y="1243115"/>
                    </a:cubicBezTo>
                    <a:cubicBezTo>
                      <a:pt x="351214" y="1249356"/>
                      <a:pt x="349097" y="1256429"/>
                      <a:pt x="345586" y="1262429"/>
                    </a:cubicBezTo>
                    <a:cubicBezTo>
                      <a:pt x="342585" y="1267546"/>
                      <a:pt x="338592" y="1271993"/>
                      <a:pt x="332777" y="1273761"/>
                    </a:cubicBezTo>
                    <a:cubicBezTo>
                      <a:pt x="316002" y="1278905"/>
                      <a:pt x="303836" y="1269314"/>
                      <a:pt x="301745" y="1258331"/>
                    </a:cubicBezTo>
                    <a:cubicBezTo>
                      <a:pt x="299709" y="1247615"/>
                      <a:pt x="307936" y="1237435"/>
                      <a:pt x="328838" y="1238239"/>
                    </a:cubicBezTo>
                    <a:cubicBezTo>
                      <a:pt x="332107" y="1238400"/>
                      <a:pt x="334894" y="1235908"/>
                      <a:pt x="335055" y="1232640"/>
                    </a:cubicBezTo>
                    <a:cubicBezTo>
                      <a:pt x="335242" y="1229372"/>
                      <a:pt x="332723" y="1226586"/>
                      <a:pt x="329454" y="1226398"/>
                    </a:cubicBezTo>
                    <a:cubicBezTo>
                      <a:pt x="313241" y="1225327"/>
                      <a:pt x="302522" y="1229881"/>
                      <a:pt x="296145" y="1236257"/>
                    </a:cubicBezTo>
                    <a:cubicBezTo>
                      <a:pt x="289526" y="1242900"/>
                      <a:pt x="287302" y="1251875"/>
                      <a:pt x="288749" y="1260635"/>
                    </a:cubicBezTo>
                    <a:cubicBezTo>
                      <a:pt x="291643" y="1278208"/>
                      <a:pt x="309972" y="1295112"/>
                      <a:pt x="336850" y="1287584"/>
                    </a:cubicBezTo>
                    <a:cubicBezTo>
                      <a:pt x="344541" y="1285388"/>
                      <a:pt x="350597" y="1280619"/>
                      <a:pt x="355314" y="1274511"/>
                    </a:cubicBezTo>
                    <a:cubicBezTo>
                      <a:pt x="361531" y="1266448"/>
                      <a:pt x="365255" y="1255866"/>
                      <a:pt x="367533" y="1246624"/>
                    </a:cubicBezTo>
                    <a:cubicBezTo>
                      <a:pt x="373348" y="1222675"/>
                      <a:pt x="357431" y="1189912"/>
                      <a:pt x="327230" y="1182411"/>
                    </a:cubicBezTo>
                    <a:cubicBezTo>
                      <a:pt x="308445" y="1177750"/>
                      <a:pt x="283657" y="1182706"/>
                      <a:pt x="255654" y="1207592"/>
                    </a:cubicBezTo>
                    <a:cubicBezTo>
                      <a:pt x="241531" y="1220264"/>
                      <a:pt x="233037" y="1235131"/>
                      <a:pt x="227248" y="1251446"/>
                    </a:cubicBezTo>
                    <a:cubicBezTo>
                      <a:pt x="220924" y="1269341"/>
                      <a:pt x="217923" y="1288977"/>
                      <a:pt x="213716" y="1308935"/>
                    </a:cubicBezTo>
                    <a:cubicBezTo>
                      <a:pt x="214037" y="1287611"/>
                      <a:pt x="214386" y="1266019"/>
                      <a:pt x="214734" y="1243918"/>
                    </a:cubicBezTo>
                    <a:cubicBezTo>
                      <a:pt x="215082" y="1220746"/>
                      <a:pt x="215431" y="1197011"/>
                      <a:pt x="215806" y="1173142"/>
                    </a:cubicBezTo>
                    <a:cubicBezTo>
                      <a:pt x="217869" y="1168159"/>
                      <a:pt x="221621" y="1159265"/>
                      <a:pt x="225721" y="1150746"/>
                    </a:cubicBezTo>
                    <a:cubicBezTo>
                      <a:pt x="228803" y="1144371"/>
                      <a:pt x="231965" y="1138397"/>
                      <a:pt x="234564" y="1135289"/>
                    </a:cubicBezTo>
                    <a:cubicBezTo>
                      <a:pt x="244211" y="1123502"/>
                      <a:pt x="253992" y="1112036"/>
                      <a:pt x="263479" y="1100356"/>
                    </a:cubicBezTo>
                    <a:cubicBezTo>
                      <a:pt x="269883" y="1092507"/>
                      <a:pt x="276154" y="1084578"/>
                      <a:pt x="282290" y="1076541"/>
                    </a:cubicBezTo>
                    <a:cubicBezTo>
                      <a:pt x="297592" y="1056476"/>
                      <a:pt x="312062" y="1035768"/>
                      <a:pt x="325890" y="1014123"/>
                    </a:cubicBezTo>
                    <a:cubicBezTo>
                      <a:pt x="327712" y="1011417"/>
                      <a:pt x="326989" y="1007720"/>
                      <a:pt x="324282" y="1005899"/>
                    </a:cubicBezTo>
                    <a:cubicBezTo>
                      <a:pt x="321575" y="1004077"/>
                      <a:pt x="317904" y="1004773"/>
                      <a:pt x="316055" y="1007479"/>
                    </a:cubicBezTo>
                    <a:cubicBezTo>
                      <a:pt x="310160" y="1015676"/>
                      <a:pt x="304104" y="1023606"/>
                      <a:pt x="298021" y="1031509"/>
                    </a:cubicBezTo>
                    <a:cubicBezTo>
                      <a:pt x="285720" y="1047502"/>
                      <a:pt x="272992" y="1062932"/>
                      <a:pt x="260424" y="1078577"/>
                    </a:cubicBezTo>
                    <a:cubicBezTo>
                      <a:pt x="254126" y="1086399"/>
                      <a:pt x="247936" y="1094356"/>
                      <a:pt x="241746" y="1102339"/>
                    </a:cubicBezTo>
                    <a:cubicBezTo>
                      <a:pt x="235556" y="1110295"/>
                      <a:pt x="229499" y="1118358"/>
                      <a:pt x="223389" y="1126476"/>
                    </a:cubicBezTo>
                    <a:cubicBezTo>
                      <a:pt x="221246" y="1129369"/>
                      <a:pt x="218754" y="1134298"/>
                      <a:pt x="216288" y="1139709"/>
                    </a:cubicBezTo>
                    <a:cubicBezTo>
                      <a:pt x="217494" y="1058512"/>
                      <a:pt x="218700" y="974448"/>
                      <a:pt x="219772" y="890170"/>
                    </a:cubicBezTo>
                    <a:cubicBezTo>
                      <a:pt x="220120" y="862953"/>
                      <a:pt x="220442" y="835735"/>
                      <a:pt x="220763" y="808625"/>
                    </a:cubicBezTo>
                    <a:cubicBezTo>
                      <a:pt x="222586" y="802142"/>
                      <a:pt x="225533" y="793837"/>
                      <a:pt x="228776" y="785613"/>
                    </a:cubicBezTo>
                    <a:cubicBezTo>
                      <a:pt x="233063" y="774656"/>
                      <a:pt x="237860" y="763861"/>
                      <a:pt x="241210" y="757779"/>
                    </a:cubicBezTo>
                    <a:cubicBezTo>
                      <a:pt x="251795" y="738277"/>
                      <a:pt x="271545" y="715935"/>
                      <a:pt x="294617" y="704309"/>
                    </a:cubicBezTo>
                    <a:cubicBezTo>
                      <a:pt x="309061" y="697049"/>
                      <a:pt x="324845" y="693968"/>
                      <a:pt x="340629" y="699648"/>
                    </a:cubicBezTo>
                    <a:cubicBezTo>
                      <a:pt x="348105" y="702246"/>
                      <a:pt x="353036" y="706023"/>
                      <a:pt x="355608" y="710685"/>
                    </a:cubicBezTo>
                    <a:cubicBezTo>
                      <a:pt x="358583" y="716042"/>
                      <a:pt x="358368" y="722311"/>
                      <a:pt x="356171" y="728258"/>
                    </a:cubicBezTo>
                    <a:cubicBezTo>
                      <a:pt x="351696" y="740286"/>
                      <a:pt x="339530" y="751163"/>
                      <a:pt x="324898" y="752823"/>
                    </a:cubicBezTo>
                    <a:cubicBezTo>
                      <a:pt x="320155" y="753386"/>
                      <a:pt x="315921" y="750948"/>
                      <a:pt x="314179" y="747707"/>
                    </a:cubicBezTo>
                    <a:cubicBezTo>
                      <a:pt x="313536" y="746501"/>
                      <a:pt x="313027" y="745215"/>
                      <a:pt x="313670" y="744117"/>
                    </a:cubicBezTo>
                    <a:cubicBezTo>
                      <a:pt x="314447" y="742831"/>
                      <a:pt x="316002" y="741920"/>
                      <a:pt x="318306" y="741251"/>
                    </a:cubicBezTo>
                    <a:cubicBezTo>
                      <a:pt x="321468" y="740420"/>
                      <a:pt x="323344" y="737152"/>
                      <a:pt x="322513" y="733991"/>
                    </a:cubicBezTo>
                    <a:cubicBezTo>
                      <a:pt x="321656" y="730857"/>
                      <a:pt x="318413" y="728955"/>
                      <a:pt x="315251" y="729812"/>
                    </a:cubicBezTo>
                    <a:cubicBezTo>
                      <a:pt x="303541" y="732678"/>
                      <a:pt x="300245" y="740420"/>
                      <a:pt x="301102" y="747626"/>
                    </a:cubicBezTo>
                    <a:cubicBezTo>
                      <a:pt x="302255" y="757137"/>
                      <a:pt x="312920" y="767209"/>
                      <a:pt x="326211" y="766138"/>
                    </a:cubicBezTo>
                    <a:cubicBezTo>
                      <a:pt x="346363" y="764450"/>
                      <a:pt x="363487" y="749984"/>
                      <a:pt x="370079" y="733643"/>
                    </a:cubicBezTo>
                    <a:cubicBezTo>
                      <a:pt x="374179" y="723490"/>
                      <a:pt x="374206" y="712667"/>
                      <a:pt x="369275" y="703291"/>
                    </a:cubicBezTo>
                    <a:cubicBezTo>
                      <a:pt x="365282" y="695736"/>
                      <a:pt x="357886" y="689012"/>
                      <a:pt x="346015" y="684646"/>
                    </a:cubicBezTo>
                    <a:cubicBezTo>
                      <a:pt x="325890" y="677493"/>
                      <a:pt x="305658" y="680815"/>
                      <a:pt x="287436" y="690325"/>
                    </a:cubicBezTo>
                    <a:cubicBezTo>
                      <a:pt x="261871" y="703719"/>
                      <a:pt x="240459" y="729356"/>
                      <a:pt x="229205" y="751457"/>
                    </a:cubicBezTo>
                    <a:cubicBezTo>
                      <a:pt x="226980" y="755851"/>
                      <a:pt x="224113" y="762548"/>
                      <a:pt x="221246" y="769995"/>
                    </a:cubicBezTo>
                    <a:cubicBezTo>
                      <a:pt x="221782" y="724293"/>
                      <a:pt x="222291" y="679154"/>
                      <a:pt x="222773" y="634845"/>
                    </a:cubicBezTo>
                    <a:cubicBezTo>
                      <a:pt x="227436" y="629085"/>
                      <a:pt x="231911" y="623245"/>
                      <a:pt x="235716" y="617030"/>
                    </a:cubicBezTo>
                    <a:cubicBezTo>
                      <a:pt x="246489" y="599457"/>
                      <a:pt x="254635" y="580410"/>
                      <a:pt x="265247" y="562595"/>
                    </a:cubicBezTo>
                    <a:cubicBezTo>
                      <a:pt x="274144" y="547111"/>
                      <a:pt x="284086" y="532672"/>
                      <a:pt x="294483" y="518554"/>
                    </a:cubicBezTo>
                    <a:cubicBezTo>
                      <a:pt x="304934" y="504356"/>
                      <a:pt x="315868" y="490453"/>
                      <a:pt x="327471" y="476683"/>
                    </a:cubicBezTo>
                    <a:lnTo>
                      <a:pt x="354670" y="443518"/>
                    </a:lnTo>
                    <a:cubicBezTo>
                      <a:pt x="356091" y="441777"/>
                      <a:pt x="358476" y="437866"/>
                      <a:pt x="361021" y="434625"/>
                    </a:cubicBezTo>
                    <a:cubicBezTo>
                      <a:pt x="362013" y="433365"/>
                      <a:pt x="362710" y="431999"/>
                      <a:pt x="363621" y="431678"/>
                    </a:cubicBezTo>
                    <a:cubicBezTo>
                      <a:pt x="366622" y="430713"/>
                      <a:pt x="368257" y="427525"/>
                      <a:pt x="367292" y="424525"/>
                    </a:cubicBezTo>
                    <a:cubicBezTo>
                      <a:pt x="366327" y="421552"/>
                      <a:pt x="363138" y="419917"/>
                      <a:pt x="360164" y="420855"/>
                    </a:cubicBezTo>
                    <a:cubicBezTo>
                      <a:pt x="358127" y="421471"/>
                      <a:pt x="355716" y="423212"/>
                      <a:pt x="353384" y="425650"/>
                    </a:cubicBezTo>
                    <a:cubicBezTo>
                      <a:pt x="350276" y="428892"/>
                      <a:pt x="347114" y="433633"/>
                      <a:pt x="345372" y="435535"/>
                    </a:cubicBezTo>
                    <a:lnTo>
                      <a:pt x="316779" y="467414"/>
                    </a:lnTo>
                    <a:cubicBezTo>
                      <a:pt x="304505" y="481103"/>
                      <a:pt x="292661" y="494739"/>
                      <a:pt x="281808" y="509098"/>
                    </a:cubicBezTo>
                    <a:cubicBezTo>
                      <a:pt x="270821" y="523591"/>
                      <a:pt x="260879" y="538807"/>
                      <a:pt x="251741" y="554907"/>
                    </a:cubicBezTo>
                    <a:cubicBezTo>
                      <a:pt x="241826" y="573097"/>
                      <a:pt x="234350" y="592385"/>
                      <a:pt x="224354" y="610387"/>
                    </a:cubicBezTo>
                    <a:cubicBezTo>
                      <a:pt x="223952" y="611083"/>
                      <a:pt x="223416" y="611726"/>
                      <a:pt x="223014" y="612423"/>
                    </a:cubicBezTo>
                    <a:cubicBezTo>
                      <a:pt x="223631" y="555550"/>
                      <a:pt x="224193" y="500365"/>
                      <a:pt x="224756" y="447992"/>
                    </a:cubicBezTo>
                    <a:cubicBezTo>
                      <a:pt x="225078" y="417078"/>
                      <a:pt x="225399" y="387155"/>
                      <a:pt x="225694" y="358410"/>
                    </a:cubicBezTo>
                    <a:cubicBezTo>
                      <a:pt x="234162" y="344480"/>
                      <a:pt x="246167" y="332264"/>
                      <a:pt x="259780" y="321227"/>
                    </a:cubicBezTo>
                    <a:cubicBezTo>
                      <a:pt x="268865" y="313860"/>
                      <a:pt x="278673" y="307082"/>
                      <a:pt x="288481" y="300546"/>
                    </a:cubicBezTo>
                    <a:cubicBezTo>
                      <a:pt x="304211" y="290071"/>
                      <a:pt x="320048" y="280374"/>
                      <a:pt x="334197" y="271748"/>
                    </a:cubicBezTo>
                    <a:cubicBezTo>
                      <a:pt x="341432" y="267194"/>
                      <a:pt x="348936" y="263015"/>
                      <a:pt x="356225" y="258514"/>
                    </a:cubicBezTo>
                    <a:cubicBezTo>
                      <a:pt x="359467" y="256505"/>
                      <a:pt x="362656" y="254415"/>
                      <a:pt x="365738" y="252219"/>
                    </a:cubicBezTo>
                    <a:cubicBezTo>
                      <a:pt x="367721" y="250826"/>
                      <a:pt x="375197" y="243325"/>
                      <a:pt x="375385" y="243137"/>
                    </a:cubicBezTo>
                    <a:cubicBezTo>
                      <a:pt x="375331" y="243218"/>
                      <a:pt x="375063" y="243191"/>
                      <a:pt x="374956" y="243191"/>
                    </a:cubicBezTo>
                    <a:cubicBezTo>
                      <a:pt x="375144" y="243164"/>
                      <a:pt x="375304" y="243110"/>
                      <a:pt x="375465" y="243057"/>
                    </a:cubicBezTo>
                    <a:cubicBezTo>
                      <a:pt x="378172" y="242146"/>
                      <a:pt x="379833" y="239253"/>
                      <a:pt x="379190" y="236386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6"/>
              <p:cNvSpPr/>
              <p:nvPr/>
            </p:nvSpPr>
            <p:spPr>
              <a:xfrm rot="10800000" flipH="1">
                <a:off x="858657" y="239110"/>
                <a:ext cx="537879" cy="211235"/>
              </a:xfrm>
              <a:custGeom>
                <a:avLst/>
                <a:gdLst/>
                <a:ahLst/>
                <a:cxnLst/>
                <a:rect l="l" t="t" r="r" b="b"/>
                <a:pathLst>
                  <a:path w="1075758" h="422470" extrusionOk="0">
                    <a:moveTo>
                      <a:pt x="1073260" y="10824"/>
                    </a:moveTo>
                    <a:cubicBezTo>
                      <a:pt x="1070741" y="20254"/>
                      <a:pt x="1068517" y="29791"/>
                      <a:pt x="1065944" y="39194"/>
                    </a:cubicBezTo>
                    <a:cubicBezTo>
                      <a:pt x="1053751" y="84011"/>
                      <a:pt x="1032313" y="126311"/>
                      <a:pt x="999004" y="158083"/>
                    </a:cubicBezTo>
                    <a:cubicBezTo>
                      <a:pt x="980460" y="175764"/>
                      <a:pt x="958995" y="189051"/>
                      <a:pt x="934878" y="196418"/>
                    </a:cubicBezTo>
                    <a:cubicBezTo>
                      <a:pt x="928098" y="198481"/>
                      <a:pt x="914887" y="196900"/>
                      <a:pt x="909688" y="199016"/>
                    </a:cubicBezTo>
                    <a:lnTo>
                      <a:pt x="901595" y="203919"/>
                    </a:lnTo>
                    <a:cubicBezTo>
                      <a:pt x="909715" y="131803"/>
                      <a:pt x="952323" y="64241"/>
                      <a:pt x="1013153" y="29148"/>
                    </a:cubicBezTo>
                    <a:cubicBezTo>
                      <a:pt x="1028294" y="20414"/>
                      <a:pt x="1044104" y="13074"/>
                      <a:pt x="1060397" y="7020"/>
                    </a:cubicBezTo>
                    <a:cubicBezTo>
                      <a:pt x="1061737" y="6511"/>
                      <a:pt x="1074412" y="510"/>
                      <a:pt x="1075618" y="1743"/>
                    </a:cubicBezTo>
                    <a:cubicBezTo>
                      <a:pt x="1076422" y="2573"/>
                      <a:pt x="1073528" y="9860"/>
                      <a:pt x="1073260" y="10824"/>
                    </a:cubicBezTo>
                    <a:close/>
                    <a:moveTo>
                      <a:pt x="946427" y="346623"/>
                    </a:moveTo>
                    <a:cubicBezTo>
                      <a:pt x="921827" y="272552"/>
                      <a:pt x="868473" y="218706"/>
                      <a:pt x="808527" y="205794"/>
                    </a:cubicBezTo>
                    <a:lnTo>
                      <a:pt x="812011" y="215625"/>
                    </a:lnTo>
                    <a:cubicBezTo>
                      <a:pt x="813378" y="221948"/>
                      <a:pt x="810993" y="237592"/>
                      <a:pt x="812172" y="245763"/>
                    </a:cubicBezTo>
                    <a:cubicBezTo>
                      <a:pt x="816432" y="274856"/>
                      <a:pt x="825865" y="301055"/>
                      <a:pt x="839237" y="323933"/>
                    </a:cubicBezTo>
                    <a:cubicBezTo>
                      <a:pt x="863248" y="365108"/>
                      <a:pt x="897066" y="392540"/>
                      <a:pt x="933725" y="409122"/>
                    </a:cubicBezTo>
                    <a:cubicBezTo>
                      <a:pt x="941443" y="412604"/>
                      <a:pt x="949268" y="415685"/>
                      <a:pt x="956985" y="419114"/>
                    </a:cubicBezTo>
                    <a:cubicBezTo>
                      <a:pt x="957789" y="419463"/>
                      <a:pt x="963658" y="423240"/>
                      <a:pt x="964408" y="422329"/>
                    </a:cubicBezTo>
                    <a:cubicBezTo>
                      <a:pt x="965561" y="420963"/>
                      <a:pt x="961541" y="405559"/>
                      <a:pt x="961219" y="403925"/>
                    </a:cubicBezTo>
                    <a:cubicBezTo>
                      <a:pt x="957441" y="384235"/>
                      <a:pt x="952537" y="365081"/>
                      <a:pt x="946427" y="346623"/>
                    </a:cubicBezTo>
                    <a:close/>
                    <a:moveTo>
                      <a:pt x="757344" y="369260"/>
                    </a:moveTo>
                    <a:cubicBezTo>
                      <a:pt x="753351" y="349383"/>
                      <a:pt x="747241" y="331032"/>
                      <a:pt x="735129" y="314798"/>
                    </a:cubicBezTo>
                    <a:cubicBezTo>
                      <a:pt x="699113" y="266498"/>
                      <a:pt x="640561" y="235155"/>
                      <a:pt x="582169" y="229073"/>
                    </a:cubicBezTo>
                    <a:lnTo>
                      <a:pt x="570673" y="225216"/>
                    </a:lnTo>
                    <a:cubicBezTo>
                      <a:pt x="566385" y="225832"/>
                      <a:pt x="567859" y="241557"/>
                      <a:pt x="568207" y="243513"/>
                    </a:cubicBezTo>
                    <a:cubicBezTo>
                      <a:pt x="571530" y="261970"/>
                      <a:pt x="583026" y="278794"/>
                      <a:pt x="595782" y="291760"/>
                    </a:cubicBezTo>
                    <a:cubicBezTo>
                      <a:pt x="628770" y="325219"/>
                      <a:pt x="677354" y="344052"/>
                      <a:pt x="716558" y="368939"/>
                    </a:cubicBezTo>
                    <a:cubicBezTo>
                      <a:pt x="728590" y="376573"/>
                      <a:pt x="740890" y="383378"/>
                      <a:pt x="753324" y="390209"/>
                    </a:cubicBezTo>
                    <a:cubicBezTo>
                      <a:pt x="755817" y="391575"/>
                      <a:pt x="762328" y="397603"/>
                      <a:pt x="765008" y="397763"/>
                    </a:cubicBezTo>
                    <a:cubicBezTo>
                      <a:pt x="767902" y="397924"/>
                      <a:pt x="762596" y="392299"/>
                      <a:pt x="761766" y="389405"/>
                    </a:cubicBezTo>
                    <a:cubicBezTo>
                      <a:pt x="759863" y="382815"/>
                      <a:pt x="758711" y="375984"/>
                      <a:pt x="757344" y="369260"/>
                    </a:cubicBezTo>
                    <a:close/>
                    <a:moveTo>
                      <a:pt x="189666" y="344105"/>
                    </a:moveTo>
                    <a:cubicBezTo>
                      <a:pt x="185673" y="324228"/>
                      <a:pt x="179563" y="305877"/>
                      <a:pt x="167424" y="289643"/>
                    </a:cubicBezTo>
                    <a:cubicBezTo>
                      <a:pt x="131408" y="241343"/>
                      <a:pt x="72856" y="210000"/>
                      <a:pt x="14491" y="203946"/>
                    </a:cubicBezTo>
                    <a:lnTo>
                      <a:pt x="2968" y="200088"/>
                    </a:lnTo>
                    <a:cubicBezTo>
                      <a:pt x="-1293" y="200677"/>
                      <a:pt x="181" y="216402"/>
                      <a:pt x="529" y="218358"/>
                    </a:cubicBezTo>
                    <a:cubicBezTo>
                      <a:pt x="3825" y="236816"/>
                      <a:pt x="15321" y="253666"/>
                      <a:pt x="28104" y="266605"/>
                    </a:cubicBezTo>
                    <a:cubicBezTo>
                      <a:pt x="61092" y="300064"/>
                      <a:pt x="109649" y="318924"/>
                      <a:pt x="148880" y="343784"/>
                    </a:cubicBezTo>
                    <a:cubicBezTo>
                      <a:pt x="160885" y="351419"/>
                      <a:pt x="173185" y="358223"/>
                      <a:pt x="185646" y="365054"/>
                    </a:cubicBezTo>
                    <a:cubicBezTo>
                      <a:pt x="188112" y="366420"/>
                      <a:pt x="194623" y="372448"/>
                      <a:pt x="197303" y="372609"/>
                    </a:cubicBezTo>
                    <a:cubicBezTo>
                      <a:pt x="200224" y="372796"/>
                      <a:pt x="194891" y="367144"/>
                      <a:pt x="194061" y="364250"/>
                    </a:cubicBezTo>
                    <a:cubicBezTo>
                      <a:pt x="192185" y="357660"/>
                      <a:pt x="191006" y="350856"/>
                      <a:pt x="189666" y="344105"/>
                    </a:cubicBezTo>
                    <a:close/>
                    <a:moveTo>
                      <a:pt x="634719" y="63973"/>
                    </a:moveTo>
                    <a:cubicBezTo>
                      <a:pt x="640453" y="48971"/>
                      <a:pt x="646027" y="33836"/>
                      <a:pt x="652378" y="19102"/>
                    </a:cubicBezTo>
                    <a:cubicBezTo>
                      <a:pt x="652754" y="18218"/>
                      <a:pt x="658863" y="7127"/>
                      <a:pt x="658274" y="6458"/>
                    </a:cubicBezTo>
                    <a:cubicBezTo>
                      <a:pt x="658166" y="6323"/>
                      <a:pt x="640427" y="17066"/>
                      <a:pt x="639515" y="17548"/>
                    </a:cubicBezTo>
                    <a:cubicBezTo>
                      <a:pt x="616925" y="29282"/>
                      <a:pt x="593102" y="38952"/>
                      <a:pt x="571101" y="51811"/>
                    </a:cubicBezTo>
                    <a:cubicBezTo>
                      <a:pt x="550387" y="63893"/>
                      <a:pt x="530530" y="78252"/>
                      <a:pt x="516274" y="98209"/>
                    </a:cubicBezTo>
                    <a:cubicBezTo>
                      <a:pt x="495881" y="126767"/>
                      <a:pt x="493469" y="162476"/>
                      <a:pt x="475970" y="192132"/>
                    </a:cubicBezTo>
                    <a:lnTo>
                      <a:pt x="484251" y="193150"/>
                    </a:lnTo>
                    <a:cubicBezTo>
                      <a:pt x="496283" y="198481"/>
                      <a:pt x="519731" y="188917"/>
                      <a:pt x="530637" y="184925"/>
                    </a:cubicBezTo>
                    <a:cubicBezTo>
                      <a:pt x="586724" y="164351"/>
                      <a:pt x="614004" y="118301"/>
                      <a:pt x="634719" y="63973"/>
                    </a:cubicBezTo>
                    <a:close/>
                    <a:moveTo>
                      <a:pt x="201082" y="45355"/>
                    </a:moveTo>
                    <a:cubicBezTo>
                      <a:pt x="180367" y="57437"/>
                      <a:pt x="160510" y="71796"/>
                      <a:pt x="146254" y="91753"/>
                    </a:cubicBezTo>
                    <a:cubicBezTo>
                      <a:pt x="125861" y="120310"/>
                      <a:pt x="123449" y="156020"/>
                      <a:pt x="105951" y="185675"/>
                    </a:cubicBezTo>
                    <a:lnTo>
                      <a:pt x="114231" y="186693"/>
                    </a:lnTo>
                    <a:cubicBezTo>
                      <a:pt x="126263" y="192025"/>
                      <a:pt x="149711" y="182461"/>
                      <a:pt x="160617" y="178469"/>
                    </a:cubicBezTo>
                    <a:cubicBezTo>
                      <a:pt x="216705" y="157895"/>
                      <a:pt x="243984" y="111872"/>
                      <a:pt x="264699" y="57517"/>
                    </a:cubicBezTo>
                    <a:cubicBezTo>
                      <a:pt x="270434" y="42515"/>
                      <a:pt x="276007" y="27406"/>
                      <a:pt x="282358" y="12646"/>
                    </a:cubicBezTo>
                    <a:cubicBezTo>
                      <a:pt x="282734" y="11762"/>
                      <a:pt x="288817" y="698"/>
                      <a:pt x="288254" y="1"/>
                    </a:cubicBezTo>
                    <a:cubicBezTo>
                      <a:pt x="288147" y="-133"/>
                      <a:pt x="270407" y="10637"/>
                      <a:pt x="269496" y="11092"/>
                    </a:cubicBezTo>
                    <a:cubicBezTo>
                      <a:pt x="246905" y="22826"/>
                      <a:pt x="223082" y="32523"/>
                      <a:pt x="201082" y="45355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6"/>
              <p:cNvSpPr/>
              <p:nvPr/>
            </p:nvSpPr>
            <p:spPr>
              <a:xfrm rot="10800000" flipH="1">
                <a:off x="314718" y="300661"/>
                <a:ext cx="312271" cy="333027"/>
              </a:xfrm>
              <a:custGeom>
                <a:avLst/>
                <a:gdLst/>
                <a:ahLst/>
                <a:cxnLst/>
                <a:rect l="l" t="t" r="r" b="b"/>
                <a:pathLst>
                  <a:path w="624542" h="666053" extrusionOk="0">
                    <a:moveTo>
                      <a:pt x="5092" y="0"/>
                    </a:moveTo>
                    <a:cubicBezTo>
                      <a:pt x="5092" y="0"/>
                      <a:pt x="279069" y="290633"/>
                      <a:pt x="145001" y="417693"/>
                    </a:cubicBezTo>
                    <a:cubicBezTo>
                      <a:pt x="145001" y="417693"/>
                      <a:pt x="3430" y="470735"/>
                      <a:pt x="0" y="180343"/>
                    </a:cubicBezTo>
                    <a:lnTo>
                      <a:pt x="5092" y="0"/>
                    </a:lnTo>
                    <a:close/>
                    <a:moveTo>
                      <a:pt x="212719" y="509338"/>
                    </a:moveTo>
                    <a:cubicBezTo>
                      <a:pt x="212719" y="509338"/>
                      <a:pt x="153898" y="649069"/>
                      <a:pt x="444061" y="664017"/>
                    </a:cubicBezTo>
                    <a:lnTo>
                      <a:pt x="624542" y="666053"/>
                    </a:lnTo>
                    <a:cubicBezTo>
                      <a:pt x="624542" y="666053"/>
                      <a:pt x="345232" y="380055"/>
                      <a:pt x="212719" y="50933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6"/>
              <p:cNvSpPr/>
              <p:nvPr/>
            </p:nvSpPr>
            <p:spPr>
              <a:xfrm rot="10800000" flipH="1">
                <a:off x="1429834" y="217039"/>
                <a:ext cx="9586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91733" h="487231" extrusionOk="0">
                    <a:moveTo>
                      <a:pt x="130895" y="360545"/>
                    </a:moveTo>
                    <a:cubicBezTo>
                      <a:pt x="137782" y="380450"/>
                      <a:pt x="142713" y="400380"/>
                      <a:pt x="145473" y="418650"/>
                    </a:cubicBezTo>
                    <a:cubicBezTo>
                      <a:pt x="146840" y="427491"/>
                      <a:pt x="147269" y="436572"/>
                      <a:pt x="147242" y="445546"/>
                    </a:cubicBezTo>
                    <a:cubicBezTo>
                      <a:pt x="147215" y="452673"/>
                      <a:pt x="146706" y="459879"/>
                      <a:pt x="144910" y="466790"/>
                    </a:cubicBezTo>
                    <a:cubicBezTo>
                      <a:pt x="131967" y="516591"/>
                      <a:pt x="86974" y="462075"/>
                      <a:pt x="72343" y="443457"/>
                    </a:cubicBezTo>
                    <a:cubicBezTo>
                      <a:pt x="62455" y="430866"/>
                      <a:pt x="51173" y="402363"/>
                      <a:pt x="43107" y="386718"/>
                    </a:cubicBezTo>
                    <a:cubicBezTo>
                      <a:pt x="17783" y="337507"/>
                      <a:pt x="-3146" y="282134"/>
                      <a:pt x="391" y="227002"/>
                    </a:cubicBezTo>
                    <a:cubicBezTo>
                      <a:pt x="4465" y="163218"/>
                      <a:pt x="52191" y="12932"/>
                      <a:pt x="67546" y="4065"/>
                    </a:cubicBezTo>
                    <a:cubicBezTo>
                      <a:pt x="85902" y="-6517"/>
                      <a:pt x="102115" y="4681"/>
                      <a:pt x="104929" y="24719"/>
                    </a:cubicBezTo>
                    <a:cubicBezTo>
                      <a:pt x="105732" y="30399"/>
                      <a:pt x="105786" y="36185"/>
                      <a:pt x="105545" y="41918"/>
                    </a:cubicBezTo>
                    <a:cubicBezTo>
                      <a:pt x="105277" y="48776"/>
                      <a:pt x="104634" y="55634"/>
                      <a:pt x="103669" y="62465"/>
                    </a:cubicBezTo>
                    <a:cubicBezTo>
                      <a:pt x="107394" y="56464"/>
                      <a:pt x="111494" y="50704"/>
                      <a:pt x="116130" y="45240"/>
                    </a:cubicBezTo>
                    <a:cubicBezTo>
                      <a:pt x="128001" y="31122"/>
                      <a:pt x="164526" y="716"/>
                      <a:pt x="183392" y="19951"/>
                    </a:cubicBezTo>
                    <a:cubicBezTo>
                      <a:pt x="196790" y="33586"/>
                      <a:pt x="191002" y="62009"/>
                      <a:pt x="186875" y="78297"/>
                    </a:cubicBezTo>
                    <a:cubicBezTo>
                      <a:pt x="179613" y="106854"/>
                      <a:pt x="165330" y="134902"/>
                      <a:pt x="147215" y="159950"/>
                    </a:cubicBezTo>
                    <a:cubicBezTo>
                      <a:pt x="160775" y="165950"/>
                      <a:pt x="166536" y="175862"/>
                      <a:pt x="168626" y="187489"/>
                    </a:cubicBezTo>
                    <a:cubicBezTo>
                      <a:pt x="188885" y="195472"/>
                      <a:pt x="199711" y="230271"/>
                      <a:pt x="175888" y="241174"/>
                    </a:cubicBezTo>
                    <a:cubicBezTo>
                      <a:pt x="173343" y="242326"/>
                      <a:pt x="170663" y="243317"/>
                      <a:pt x="167929" y="244147"/>
                    </a:cubicBezTo>
                    <a:cubicBezTo>
                      <a:pt x="168707" y="256470"/>
                      <a:pt x="170609" y="269516"/>
                      <a:pt x="162463" y="279589"/>
                    </a:cubicBezTo>
                    <a:cubicBezTo>
                      <a:pt x="162034" y="280125"/>
                      <a:pt x="161578" y="280634"/>
                      <a:pt x="161123" y="281116"/>
                    </a:cubicBezTo>
                    <a:cubicBezTo>
                      <a:pt x="163695" y="283581"/>
                      <a:pt x="166161" y="286206"/>
                      <a:pt x="168492" y="288965"/>
                    </a:cubicBezTo>
                    <a:cubicBezTo>
                      <a:pt x="184062" y="307584"/>
                      <a:pt x="195611" y="345169"/>
                      <a:pt x="178809" y="367055"/>
                    </a:cubicBezTo>
                    <a:cubicBezTo>
                      <a:pt x="168760" y="380128"/>
                      <a:pt x="148608" y="369654"/>
                      <a:pt x="137300" y="364001"/>
                    </a:cubicBezTo>
                    <a:cubicBezTo>
                      <a:pt x="135129" y="362876"/>
                      <a:pt x="132985" y="361751"/>
                      <a:pt x="130895" y="360545"/>
                    </a:cubicBezTo>
                    <a:lnTo>
                      <a:pt x="130895" y="360545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6"/>
              <p:cNvSpPr/>
              <p:nvPr/>
            </p:nvSpPr>
            <p:spPr>
              <a:xfrm rot="10800000" flipH="1">
                <a:off x="1436274" y="281671"/>
                <a:ext cx="81066" cy="142207"/>
              </a:xfrm>
              <a:custGeom>
                <a:avLst/>
                <a:gdLst/>
                <a:ahLst/>
                <a:cxnLst/>
                <a:rect l="l" t="t" r="r" b="b"/>
                <a:pathLst>
                  <a:path w="162132" h="284413" extrusionOk="0">
                    <a:moveTo>
                      <a:pt x="97221" y="279677"/>
                    </a:moveTo>
                    <a:lnTo>
                      <a:pt x="97248" y="279918"/>
                    </a:lnTo>
                    <a:cubicBezTo>
                      <a:pt x="96926" y="279998"/>
                      <a:pt x="96980" y="279650"/>
                      <a:pt x="97060" y="279302"/>
                    </a:cubicBezTo>
                    <a:cubicBezTo>
                      <a:pt x="97007" y="279248"/>
                      <a:pt x="96900" y="279114"/>
                      <a:pt x="96980" y="279061"/>
                    </a:cubicBezTo>
                    <a:lnTo>
                      <a:pt x="97060" y="279275"/>
                    </a:lnTo>
                    <a:lnTo>
                      <a:pt x="97114" y="279087"/>
                    </a:lnTo>
                    <a:lnTo>
                      <a:pt x="97168" y="279141"/>
                    </a:lnTo>
                    <a:lnTo>
                      <a:pt x="97194" y="279221"/>
                    </a:lnTo>
                    <a:lnTo>
                      <a:pt x="97194" y="279409"/>
                    </a:lnTo>
                    <a:cubicBezTo>
                      <a:pt x="97221" y="279489"/>
                      <a:pt x="97221" y="279596"/>
                      <a:pt x="97221" y="279677"/>
                    </a:cubicBezTo>
                    <a:close/>
                    <a:moveTo>
                      <a:pt x="120589" y="86582"/>
                    </a:moveTo>
                    <a:cubicBezTo>
                      <a:pt x="120428" y="85939"/>
                      <a:pt x="119972" y="86314"/>
                      <a:pt x="119517" y="86984"/>
                    </a:cubicBezTo>
                    <a:cubicBezTo>
                      <a:pt x="119651" y="87011"/>
                      <a:pt x="119785" y="87037"/>
                      <a:pt x="119892" y="87037"/>
                    </a:cubicBezTo>
                    <a:cubicBezTo>
                      <a:pt x="120133" y="86877"/>
                      <a:pt x="120347" y="86716"/>
                      <a:pt x="120589" y="86582"/>
                    </a:cubicBezTo>
                    <a:close/>
                    <a:moveTo>
                      <a:pt x="151513" y="206034"/>
                    </a:moveTo>
                    <a:cubicBezTo>
                      <a:pt x="151272" y="208525"/>
                      <a:pt x="149771" y="209757"/>
                      <a:pt x="148377" y="210642"/>
                    </a:cubicBezTo>
                    <a:cubicBezTo>
                      <a:pt x="148002" y="210883"/>
                      <a:pt x="147359" y="210695"/>
                      <a:pt x="146904" y="210802"/>
                    </a:cubicBezTo>
                    <a:cubicBezTo>
                      <a:pt x="145912" y="211660"/>
                      <a:pt x="144760" y="212302"/>
                      <a:pt x="143500" y="212356"/>
                    </a:cubicBezTo>
                    <a:lnTo>
                      <a:pt x="143500" y="212383"/>
                    </a:lnTo>
                    <a:cubicBezTo>
                      <a:pt x="143822" y="213749"/>
                      <a:pt x="142589" y="213187"/>
                      <a:pt x="141384" y="212356"/>
                    </a:cubicBezTo>
                    <a:lnTo>
                      <a:pt x="141866" y="212195"/>
                    </a:lnTo>
                    <a:cubicBezTo>
                      <a:pt x="141223" y="212035"/>
                      <a:pt x="140633" y="211767"/>
                      <a:pt x="140070" y="211365"/>
                    </a:cubicBezTo>
                    <a:cubicBezTo>
                      <a:pt x="140445" y="211660"/>
                      <a:pt x="140901" y="212035"/>
                      <a:pt x="141384" y="212356"/>
                    </a:cubicBezTo>
                    <a:cubicBezTo>
                      <a:pt x="140044" y="212892"/>
                      <a:pt x="138516" y="213776"/>
                      <a:pt x="138302" y="213829"/>
                    </a:cubicBezTo>
                    <a:cubicBezTo>
                      <a:pt x="135515" y="214258"/>
                      <a:pt x="132701" y="214446"/>
                      <a:pt x="129861" y="214526"/>
                    </a:cubicBezTo>
                    <a:cubicBezTo>
                      <a:pt x="127100" y="214606"/>
                      <a:pt x="124394" y="214499"/>
                      <a:pt x="121687" y="214365"/>
                    </a:cubicBezTo>
                    <a:cubicBezTo>
                      <a:pt x="117185" y="214071"/>
                      <a:pt x="112603" y="213749"/>
                      <a:pt x="108047" y="212999"/>
                    </a:cubicBezTo>
                    <a:cubicBezTo>
                      <a:pt x="103545" y="212276"/>
                      <a:pt x="99043" y="211258"/>
                      <a:pt x="94649" y="209918"/>
                    </a:cubicBezTo>
                    <a:cubicBezTo>
                      <a:pt x="87279" y="207695"/>
                      <a:pt x="80312" y="204587"/>
                      <a:pt x="73612" y="201131"/>
                    </a:cubicBezTo>
                    <a:cubicBezTo>
                      <a:pt x="74979" y="203435"/>
                      <a:pt x="76533" y="205605"/>
                      <a:pt x="77793" y="207936"/>
                    </a:cubicBezTo>
                    <a:cubicBezTo>
                      <a:pt x="81116" y="214044"/>
                      <a:pt x="84117" y="220312"/>
                      <a:pt x="87092" y="226393"/>
                    </a:cubicBezTo>
                    <a:cubicBezTo>
                      <a:pt x="89825" y="232046"/>
                      <a:pt x="92532" y="237725"/>
                      <a:pt x="95131" y="243458"/>
                    </a:cubicBezTo>
                    <a:cubicBezTo>
                      <a:pt x="97730" y="249218"/>
                      <a:pt x="100222" y="255058"/>
                      <a:pt x="102527" y="260978"/>
                    </a:cubicBezTo>
                    <a:lnTo>
                      <a:pt x="106386" y="271185"/>
                    </a:lnTo>
                    <a:lnTo>
                      <a:pt x="107994" y="275712"/>
                    </a:lnTo>
                    <a:cubicBezTo>
                      <a:pt x="108021" y="275819"/>
                      <a:pt x="108396" y="277426"/>
                      <a:pt x="108476" y="278069"/>
                    </a:cubicBezTo>
                    <a:cubicBezTo>
                      <a:pt x="109307" y="284686"/>
                      <a:pt x="101187" y="284686"/>
                      <a:pt x="100410" y="284258"/>
                    </a:cubicBezTo>
                    <a:cubicBezTo>
                      <a:pt x="98641" y="283400"/>
                      <a:pt x="97516" y="281739"/>
                      <a:pt x="97248" y="279918"/>
                    </a:cubicBezTo>
                    <a:cubicBezTo>
                      <a:pt x="97409" y="279891"/>
                      <a:pt x="97328" y="279462"/>
                      <a:pt x="97194" y="279221"/>
                    </a:cubicBezTo>
                    <a:cubicBezTo>
                      <a:pt x="97194" y="279087"/>
                      <a:pt x="97194" y="278926"/>
                      <a:pt x="97221" y="278793"/>
                    </a:cubicBezTo>
                    <a:cubicBezTo>
                      <a:pt x="97194" y="278846"/>
                      <a:pt x="97168" y="278980"/>
                      <a:pt x="97114" y="279087"/>
                    </a:cubicBezTo>
                    <a:cubicBezTo>
                      <a:pt x="97087" y="279061"/>
                      <a:pt x="97060" y="279034"/>
                      <a:pt x="97007" y="279034"/>
                    </a:cubicBezTo>
                    <a:lnTo>
                      <a:pt x="96980" y="279061"/>
                    </a:lnTo>
                    <a:lnTo>
                      <a:pt x="95506" y="275765"/>
                    </a:lnTo>
                    <a:lnTo>
                      <a:pt x="90924" y="265961"/>
                    </a:lnTo>
                    <a:cubicBezTo>
                      <a:pt x="88833" y="261541"/>
                      <a:pt x="86609" y="257174"/>
                      <a:pt x="84358" y="252834"/>
                    </a:cubicBezTo>
                    <a:cubicBezTo>
                      <a:pt x="80928" y="246244"/>
                      <a:pt x="77364" y="239734"/>
                      <a:pt x="73773" y="233251"/>
                    </a:cubicBezTo>
                    <a:cubicBezTo>
                      <a:pt x="67717" y="221813"/>
                      <a:pt x="61152" y="209945"/>
                      <a:pt x="53595" y="199015"/>
                    </a:cubicBezTo>
                    <a:cubicBezTo>
                      <a:pt x="48745" y="191996"/>
                      <a:pt x="43599" y="185299"/>
                      <a:pt x="37382" y="179727"/>
                    </a:cubicBezTo>
                    <a:cubicBezTo>
                      <a:pt x="34488" y="177075"/>
                      <a:pt x="31380" y="174744"/>
                      <a:pt x="28191" y="172575"/>
                    </a:cubicBezTo>
                    <a:cubicBezTo>
                      <a:pt x="19937" y="167056"/>
                      <a:pt x="11040" y="162582"/>
                      <a:pt x="2787" y="157010"/>
                    </a:cubicBezTo>
                    <a:cubicBezTo>
                      <a:pt x="27" y="155269"/>
                      <a:pt x="-831" y="151625"/>
                      <a:pt x="884" y="148840"/>
                    </a:cubicBezTo>
                    <a:cubicBezTo>
                      <a:pt x="2626" y="146080"/>
                      <a:pt x="6297" y="145223"/>
                      <a:pt x="9057" y="146964"/>
                    </a:cubicBezTo>
                    <a:cubicBezTo>
                      <a:pt x="12889" y="149161"/>
                      <a:pt x="16882" y="151090"/>
                      <a:pt x="20875" y="153045"/>
                    </a:cubicBezTo>
                    <a:cubicBezTo>
                      <a:pt x="21304" y="152215"/>
                      <a:pt x="21438" y="151170"/>
                      <a:pt x="22188" y="150634"/>
                    </a:cubicBezTo>
                    <a:cubicBezTo>
                      <a:pt x="22269" y="150554"/>
                      <a:pt x="22322" y="150500"/>
                      <a:pt x="22403" y="150447"/>
                    </a:cubicBezTo>
                    <a:cubicBezTo>
                      <a:pt x="23314" y="149697"/>
                      <a:pt x="25538" y="147821"/>
                      <a:pt x="25699" y="147661"/>
                    </a:cubicBezTo>
                    <a:lnTo>
                      <a:pt x="32103" y="139356"/>
                    </a:lnTo>
                    <a:cubicBezTo>
                      <a:pt x="35453" y="134507"/>
                      <a:pt x="38508" y="129418"/>
                      <a:pt x="41322" y="124194"/>
                    </a:cubicBezTo>
                    <a:cubicBezTo>
                      <a:pt x="44135" y="118970"/>
                      <a:pt x="46681" y="113612"/>
                      <a:pt x="48986" y="108147"/>
                    </a:cubicBezTo>
                    <a:cubicBezTo>
                      <a:pt x="50808" y="103834"/>
                      <a:pt x="52416" y="99441"/>
                      <a:pt x="54050" y="95020"/>
                    </a:cubicBezTo>
                    <a:cubicBezTo>
                      <a:pt x="57909" y="84546"/>
                      <a:pt x="61473" y="73911"/>
                      <a:pt x="65091" y="63356"/>
                    </a:cubicBezTo>
                    <a:cubicBezTo>
                      <a:pt x="69379" y="51863"/>
                      <a:pt x="73505" y="40639"/>
                      <a:pt x="76292" y="29013"/>
                    </a:cubicBezTo>
                    <a:cubicBezTo>
                      <a:pt x="78115" y="21539"/>
                      <a:pt x="79454" y="13930"/>
                      <a:pt x="79749" y="5921"/>
                    </a:cubicBezTo>
                    <a:cubicBezTo>
                      <a:pt x="79749" y="2652"/>
                      <a:pt x="82402" y="-27"/>
                      <a:pt x="85671" y="0"/>
                    </a:cubicBezTo>
                    <a:cubicBezTo>
                      <a:pt x="88941" y="0"/>
                      <a:pt x="91594" y="2652"/>
                      <a:pt x="91594" y="5921"/>
                    </a:cubicBezTo>
                    <a:cubicBezTo>
                      <a:pt x="91942" y="14815"/>
                      <a:pt x="91192" y="23360"/>
                      <a:pt x="89745" y="31799"/>
                    </a:cubicBezTo>
                    <a:cubicBezTo>
                      <a:pt x="87601" y="44175"/>
                      <a:pt x="83822" y="56150"/>
                      <a:pt x="79990" y="68446"/>
                    </a:cubicBezTo>
                    <a:cubicBezTo>
                      <a:pt x="76855" y="77634"/>
                      <a:pt x="73934" y="86957"/>
                      <a:pt x="70477" y="96039"/>
                    </a:cubicBezTo>
                    <a:cubicBezTo>
                      <a:pt x="68977" y="100003"/>
                      <a:pt x="67181" y="103807"/>
                      <a:pt x="65466" y="107665"/>
                    </a:cubicBezTo>
                    <a:cubicBezTo>
                      <a:pt x="70317" y="103352"/>
                      <a:pt x="75461" y="99387"/>
                      <a:pt x="81169" y="96279"/>
                    </a:cubicBezTo>
                    <a:cubicBezTo>
                      <a:pt x="84680" y="94351"/>
                      <a:pt x="88351" y="92743"/>
                      <a:pt x="92130" y="91458"/>
                    </a:cubicBezTo>
                    <a:cubicBezTo>
                      <a:pt x="95908" y="90172"/>
                      <a:pt x="99821" y="89314"/>
                      <a:pt x="103706" y="88564"/>
                    </a:cubicBezTo>
                    <a:lnTo>
                      <a:pt x="118150" y="86743"/>
                    </a:lnTo>
                    <a:cubicBezTo>
                      <a:pt x="118338" y="86716"/>
                      <a:pt x="118954" y="86903"/>
                      <a:pt x="119517" y="86984"/>
                    </a:cubicBezTo>
                    <a:lnTo>
                      <a:pt x="119410" y="87145"/>
                    </a:lnTo>
                    <a:cubicBezTo>
                      <a:pt x="119195" y="87493"/>
                      <a:pt x="119222" y="87466"/>
                      <a:pt x="119007" y="87788"/>
                    </a:cubicBezTo>
                    <a:lnTo>
                      <a:pt x="118686" y="88377"/>
                    </a:lnTo>
                    <a:cubicBezTo>
                      <a:pt x="119034" y="87868"/>
                      <a:pt x="119436" y="87413"/>
                      <a:pt x="119892" y="87037"/>
                    </a:cubicBezTo>
                    <a:cubicBezTo>
                      <a:pt x="120347" y="87091"/>
                      <a:pt x="120696" y="87011"/>
                      <a:pt x="120615" y="86662"/>
                    </a:cubicBezTo>
                    <a:lnTo>
                      <a:pt x="120589" y="86582"/>
                    </a:lnTo>
                    <a:cubicBezTo>
                      <a:pt x="122009" y="85751"/>
                      <a:pt x="123777" y="85537"/>
                      <a:pt x="125412" y="86153"/>
                    </a:cubicBezTo>
                    <a:cubicBezTo>
                      <a:pt x="125519" y="86180"/>
                      <a:pt x="125546" y="86314"/>
                      <a:pt x="125626" y="86368"/>
                    </a:cubicBezTo>
                    <a:cubicBezTo>
                      <a:pt x="126940" y="86100"/>
                      <a:pt x="128333" y="86100"/>
                      <a:pt x="129593" y="86770"/>
                    </a:cubicBezTo>
                    <a:cubicBezTo>
                      <a:pt x="132460" y="88323"/>
                      <a:pt x="133559" y="91913"/>
                      <a:pt x="132004" y="94806"/>
                    </a:cubicBezTo>
                    <a:cubicBezTo>
                      <a:pt x="130209" y="98583"/>
                      <a:pt x="129325" y="102629"/>
                      <a:pt x="128762" y="106754"/>
                    </a:cubicBezTo>
                    <a:cubicBezTo>
                      <a:pt x="128172" y="111147"/>
                      <a:pt x="128119" y="115621"/>
                      <a:pt x="128172" y="120068"/>
                    </a:cubicBezTo>
                    <a:cubicBezTo>
                      <a:pt x="128119" y="128560"/>
                      <a:pt x="129083" y="136999"/>
                      <a:pt x="130289" y="145411"/>
                    </a:cubicBezTo>
                    <a:cubicBezTo>
                      <a:pt x="131495" y="153876"/>
                      <a:pt x="132915" y="162341"/>
                      <a:pt x="135086" y="170592"/>
                    </a:cubicBezTo>
                    <a:cubicBezTo>
                      <a:pt x="136345" y="175736"/>
                      <a:pt x="137739" y="180959"/>
                      <a:pt x="139642" y="185969"/>
                    </a:cubicBezTo>
                    <a:cubicBezTo>
                      <a:pt x="140847" y="189210"/>
                      <a:pt x="142187" y="192345"/>
                      <a:pt x="143876" y="195265"/>
                    </a:cubicBezTo>
                    <a:lnTo>
                      <a:pt x="146877" y="199631"/>
                    </a:lnTo>
                    <a:cubicBezTo>
                      <a:pt x="149878" y="200167"/>
                      <a:pt x="151942" y="203007"/>
                      <a:pt x="151513" y="206034"/>
                    </a:cubicBezTo>
                    <a:close/>
                    <a:moveTo>
                      <a:pt x="97248" y="278525"/>
                    </a:moveTo>
                    <a:cubicBezTo>
                      <a:pt x="97355" y="276623"/>
                      <a:pt x="98347" y="275551"/>
                      <a:pt x="99097" y="274935"/>
                    </a:cubicBezTo>
                    <a:cubicBezTo>
                      <a:pt x="98561" y="275390"/>
                      <a:pt x="98105" y="276007"/>
                      <a:pt x="97757" y="276676"/>
                    </a:cubicBezTo>
                    <a:cubicBezTo>
                      <a:pt x="97489" y="277292"/>
                      <a:pt x="97302" y="277882"/>
                      <a:pt x="97248" y="278525"/>
                    </a:cubicBezTo>
                    <a:close/>
                    <a:moveTo>
                      <a:pt x="130477" y="201024"/>
                    </a:moveTo>
                    <a:cubicBezTo>
                      <a:pt x="131307" y="201131"/>
                      <a:pt x="132138" y="201131"/>
                      <a:pt x="132942" y="201212"/>
                    </a:cubicBezTo>
                    <a:cubicBezTo>
                      <a:pt x="130772" y="198078"/>
                      <a:pt x="128869" y="194782"/>
                      <a:pt x="127207" y="191300"/>
                    </a:cubicBezTo>
                    <a:cubicBezTo>
                      <a:pt x="124608" y="185942"/>
                      <a:pt x="122598" y="180263"/>
                      <a:pt x="120749" y="174691"/>
                    </a:cubicBezTo>
                    <a:cubicBezTo>
                      <a:pt x="118016" y="165850"/>
                      <a:pt x="115658" y="156823"/>
                      <a:pt x="114398" y="147607"/>
                    </a:cubicBezTo>
                    <a:cubicBezTo>
                      <a:pt x="113112" y="138338"/>
                      <a:pt x="112978" y="128935"/>
                      <a:pt x="113514" y="119586"/>
                    </a:cubicBezTo>
                    <a:cubicBezTo>
                      <a:pt x="114023" y="113425"/>
                      <a:pt x="114720" y="107183"/>
                      <a:pt x="116435" y="101236"/>
                    </a:cubicBezTo>
                    <a:cubicBezTo>
                      <a:pt x="116569" y="100726"/>
                      <a:pt x="116891" y="100298"/>
                      <a:pt x="117051" y="99789"/>
                    </a:cubicBezTo>
                    <a:lnTo>
                      <a:pt x="107297" y="102763"/>
                    </a:lnTo>
                    <a:cubicBezTo>
                      <a:pt x="103358" y="103995"/>
                      <a:pt x="99526" y="105656"/>
                      <a:pt x="95640" y="107183"/>
                    </a:cubicBezTo>
                    <a:cubicBezTo>
                      <a:pt x="91808" y="108710"/>
                      <a:pt x="87976" y="110210"/>
                      <a:pt x="84224" y="111951"/>
                    </a:cubicBezTo>
                    <a:cubicBezTo>
                      <a:pt x="79160" y="114282"/>
                      <a:pt x="74175" y="116666"/>
                      <a:pt x="69539" y="119800"/>
                    </a:cubicBezTo>
                    <a:cubicBezTo>
                      <a:pt x="67020" y="121863"/>
                      <a:pt x="63269" y="121488"/>
                      <a:pt x="61205" y="118943"/>
                    </a:cubicBezTo>
                    <a:cubicBezTo>
                      <a:pt x="60884" y="118568"/>
                      <a:pt x="61018" y="118059"/>
                      <a:pt x="60803" y="117630"/>
                    </a:cubicBezTo>
                    <a:cubicBezTo>
                      <a:pt x="58472" y="122211"/>
                      <a:pt x="56087" y="126792"/>
                      <a:pt x="53380" y="131185"/>
                    </a:cubicBezTo>
                    <a:cubicBezTo>
                      <a:pt x="49950" y="136651"/>
                      <a:pt x="46252" y="141901"/>
                      <a:pt x="42259" y="146911"/>
                    </a:cubicBezTo>
                    <a:cubicBezTo>
                      <a:pt x="40732" y="148786"/>
                      <a:pt x="39205" y="150661"/>
                      <a:pt x="37543" y="152429"/>
                    </a:cubicBezTo>
                    <a:cubicBezTo>
                      <a:pt x="36418" y="153662"/>
                      <a:pt x="35265" y="154867"/>
                      <a:pt x="34033" y="155992"/>
                    </a:cubicBezTo>
                    <a:cubicBezTo>
                      <a:pt x="33899" y="156126"/>
                      <a:pt x="32425" y="157224"/>
                      <a:pt x="31005" y="158269"/>
                    </a:cubicBezTo>
                    <a:cubicBezTo>
                      <a:pt x="32532" y="159073"/>
                      <a:pt x="34113" y="159769"/>
                      <a:pt x="35614" y="160627"/>
                    </a:cubicBezTo>
                    <a:cubicBezTo>
                      <a:pt x="39606" y="162931"/>
                      <a:pt x="43438" y="165529"/>
                      <a:pt x="47083" y="168476"/>
                    </a:cubicBezTo>
                    <a:cubicBezTo>
                      <a:pt x="54506" y="174610"/>
                      <a:pt x="61018" y="181897"/>
                      <a:pt x="66699" y="189907"/>
                    </a:cubicBezTo>
                    <a:cubicBezTo>
                      <a:pt x="66833" y="190095"/>
                      <a:pt x="66913" y="190282"/>
                      <a:pt x="67047" y="190470"/>
                    </a:cubicBezTo>
                    <a:cubicBezTo>
                      <a:pt x="68655" y="188112"/>
                      <a:pt x="71603" y="186960"/>
                      <a:pt x="74256" y="188219"/>
                    </a:cubicBezTo>
                    <a:cubicBezTo>
                      <a:pt x="80500" y="190577"/>
                      <a:pt x="87011" y="192157"/>
                      <a:pt x="93630" y="193711"/>
                    </a:cubicBezTo>
                    <a:cubicBezTo>
                      <a:pt x="98534" y="194863"/>
                      <a:pt x="103492" y="195827"/>
                      <a:pt x="108422" y="196845"/>
                    </a:cubicBezTo>
                    <a:cubicBezTo>
                      <a:pt x="113461" y="197863"/>
                      <a:pt x="118418" y="199069"/>
                      <a:pt x="123375" y="199872"/>
                    </a:cubicBezTo>
                    <a:cubicBezTo>
                      <a:pt x="125707" y="200301"/>
                      <a:pt x="128092" y="200730"/>
                      <a:pt x="130477" y="201024"/>
                    </a:cubicBezTo>
                    <a:close/>
                    <a:moveTo>
                      <a:pt x="161428" y="131748"/>
                    </a:moveTo>
                    <a:cubicBezTo>
                      <a:pt x="160570" y="124837"/>
                      <a:pt x="158989" y="118139"/>
                      <a:pt x="157114" y="111549"/>
                    </a:cubicBezTo>
                    <a:cubicBezTo>
                      <a:pt x="156551" y="108335"/>
                      <a:pt x="153442" y="106218"/>
                      <a:pt x="150227" y="106808"/>
                    </a:cubicBezTo>
                    <a:cubicBezTo>
                      <a:pt x="147011" y="107370"/>
                      <a:pt x="144867" y="110478"/>
                      <a:pt x="145457" y="113692"/>
                    </a:cubicBezTo>
                    <a:cubicBezTo>
                      <a:pt x="145885" y="118997"/>
                      <a:pt x="145751" y="124328"/>
                      <a:pt x="145832" y="129766"/>
                    </a:cubicBezTo>
                    <a:cubicBezTo>
                      <a:pt x="145885" y="133355"/>
                      <a:pt x="145885" y="136972"/>
                      <a:pt x="146073" y="140562"/>
                    </a:cubicBezTo>
                    <a:cubicBezTo>
                      <a:pt x="146287" y="144526"/>
                      <a:pt x="146823" y="148411"/>
                      <a:pt x="147145" y="152268"/>
                    </a:cubicBezTo>
                    <a:lnTo>
                      <a:pt x="148056" y="163145"/>
                    </a:lnTo>
                    <a:cubicBezTo>
                      <a:pt x="148136" y="164243"/>
                      <a:pt x="147842" y="166279"/>
                      <a:pt x="148056" y="167779"/>
                    </a:cubicBezTo>
                    <a:cubicBezTo>
                      <a:pt x="148217" y="168931"/>
                      <a:pt x="148351" y="170003"/>
                      <a:pt x="148779" y="170780"/>
                    </a:cubicBezTo>
                    <a:cubicBezTo>
                      <a:pt x="149985" y="173673"/>
                      <a:pt x="153308" y="175066"/>
                      <a:pt x="156202" y="173860"/>
                    </a:cubicBezTo>
                    <a:cubicBezTo>
                      <a:pt x="158775" y="172789"/>
                      <a:pt x="160168" y="170056"/>
                      <a:pt x="159579" y="167404"/>
                    </a:cubicBezTo>
                    <a:lnTo>
                      <a:pt x="159659" y="167431"/>
                    </a:lnTo>
                    <a:cubicBezTo>
                      <a:pt x="160008" y="167458"/>
                      <a:pt x="159498" y="166895"/>
                      <a:pt x="159338" y="166547"/>
                    </a:cubicBezTo>
                    <a:lnTo>
                      <a:pt x="159338" y="166574"/>
                    </a:lnTo>
                    <a:lnTo>
                      <a:pt x="159284" y="166440"/>
                    </a:lnTo>
                    <a:lnTo>
                      <a:pt x="159338" y="166547"/>
                    </a:lnTo>
                    <a:cubicBezTo>
                      <a:pt x="159606" y="165663"/>
                      <a:pt x="160490" y="164323"/>
                      <a:pt x="160570" y="163761"/>
                    </a:cubicBezTo>
                    <a:lnTo>
                      <a:pt x="161803" y="151920"/>
                    </a:lnTo>
                    <a:cubicBezTo>
                      <a:pt x="161937" y="148598"/>
                      <a:pt x="162178" y="145277"/>
                      <a:pt x="162125" y="141874"/>
                    </a:cubicBezTo>
                    <a:cubicBezTo>
                      <a:pt x="162071" y="138499"/>
                      <a:pt x="161857" y="135124"/>
                      <a:pt x="161428" y="13174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6"/>
              <p:cNvSpPr/>
              <p:nvPr/>
            </p:nvSpPr>
            <p:spPr>
              <a:xfrm rot="10800000" flipH="1">
                <a:off x="545846" y="269493"/>
                <a:ext cx="890455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780909" h="376817" extrusionOk="0">
                    <a:moveTo>
                      <a:pt x="1780909" y="223479"/>
                    </a:moveTo>
                    <a:cubicBezTo>
                      <a:pt x="1780882" y="226613"/>
                      <a:pt x="1778309" y="229105"/>
                      <a:pt x="1775174" y="229078"/>
                    </a:cubicBezTo>
                    <a:cubicBezTo>
                      <a:pt x="1775174" y="229078"/>
                      <a:pt x="1715791" y="228542"/>
                      <a:pt x="1618811" y="227604"/>
                    </a:cubicBezTo>
                    <a:cubicBezTo>
                      <a:pt x="1640570" y="234569"/>
                      <a:pt x="1672513" y="251500"/>
                      <a:pt x="1690306" y="274378"/>
                    </a:cubicBezTo>
                    <a:cubicBezTo>
                      <a:pt x="1704402" y="292514"/>
                      <a:pt x="1709654" y="313945"/>
                      <a:pt x="1697113" y="336421"/>
                    </a:cubicBezTo>
                    <a:cubicBezTo>
                      <a:pt x="1687466" y="353164"/>
                      <a:pt x="1666349" y="357959"/>
                      <a:pt x="1648047" y="352441"/>
                    </a:cubicBezTo>
                    <a:cubicBezTo>
                      <a:pt x="1629905" y="346949"/>
                      <a:pt x="1615247" y="331894"/>
                      <a:pt x="1617953" y="311561"/>
                    </a:cubicBezTo>
                    <a:cubicBezTo>
                      <a:pt x="1618650" y="306471"/>
                      <a:pt x="1620553" y="301033"/>
                      <a:pt x="1623500" y="296318"/>
                    </a:cubicBezTo>
                    <a:cubicBezTo>
                      <a:pt x="1626662" y="291308"/>
                      <a:pt x="1630923" y="287076"/>
                      <a:pt x="1635907" y="284745"/>
                    </a:cubicBezTo>
                    <a:cubicBezTo>
                      <a:pt x="1643411" y="281209"/>
                      <a:pt x="1650646" y="282816"/>
                      <a:pt x="1655872" y="287397"/>
                    </a:cubicBezTo>
                    <a:cubicBezTo>
                      <a:pt x="1660561" y="291469"/>
                      <a:pt x="1663616" y="297898"/>
                      <a:pt x="1663402" y="304649"/>
                    </a:cubicBezTo>
                    <a:cubicBezTo>
                      <a:pt x="1663348" y="307917"/>
                      <a:pt x="1660668" y="310543"/>
                      <a:pt x="1657399" y="310489"/>
                    </a:cubicBezTo>
                    <a:cubicBezTo>
                      <a:pt x="1654130" y="310436"/>
                      <a:pt x="1651504" y="307757"/>
                      <a:pt x="1651557" y="304489"/>
                    </a:cubicBezTo>
                    <a:cubicBezTo>
                      <a:pt x="1651530" y="301461"/>
                      <a:pt x="1650057" y="298648"/>
                      <a:pt x="1647886" y="296907"/>
                    </a:cubicBezTo>
                    <a:cubicBezTo>
                      <a:pt x="1646198" y="295541"/>
                      <a:pt x="1643920" y="295166"/>
                      <a:pt x="1641615" y="296345"/>
                    </a:cubicBezTo>
                    <a:cubicBezTo>
                      <a:pt x="1638855" y="297765"/>
                      <a:pt x="1636685" y="300363"/>
                      <a:pt x="1635023" y="303256"/>
                    </a:cubicBezTo>
                    <a:cubicBezTo>
                      <a:pt x="1633228" y="306364"/>
                      <a:pt x="1632102" y="309900"/>
                      <a:pt x="1631781" y="313195"/>
                    </a:cubicBezTo>
                    <a:cubicBezTo>
                      <a:pt x="1630468" y="326054"/>
                      <a:pt x="1640785" y="334573"/>
                      <a:pt x="1652308" y="337787"/>
                    </a:cubicBezTo>
                    <a:cubicBezTo>
                      <a:pt x="1663804" y="340975"/>
                      <a:pt x="1677337" y="339100"/>
                      <a:pt x="1683178" y="328572"/>
                    </a:cubicBezTo>
                    <a:cubicBezTo>
                      <a:pt x="1692397" y="312391"/>
                      <a:pt x="1687948" y="297014"/>
                      <a:pt x="1678033" y="283700"/>
                    </a:cubicBezTo>
                    <a:cubicBezTo>
                      <a:pt x="1661579" y="261626"/>
                      <a:pt x="1630736" y="244669"/>
                      <a:pt x="1611388" y="238507"/>
                    </a:cubicBezTo>
                    <a:cubicBezTo>
                      <a:pt x="1604447" y="236284"/>
                      <a:pt x="1593728" y="235319"/>
                      <a:pt x="1584912" y="232721"/>
                    </a:cubicBezTo>
                    <a:cubicBezTo>
                      <a:pt x="1580303" y="231355"/>
                      <a:pt x="1576203" y="229533"/>
                      <a:pt x="1573041" y="227149"/>
                    </a:cubicBezTo>
                    <a:cubicBezTo>
                      <a:pt x="1534613" y="226774"/>
                      <a:pt x="1491817" y="226345"/>
                      <a:pt x="1445619" y="225863"/>
                    </a:cubicBezTo>
                    <a:cubicBezTo>
                      <a:pt x="1454757" y="232801"/>
                      <a:pt x="1463332" y="240892"/>
                      <a:pt x="1471237" y="249893"/>
                    </a:cubicBezTo>
                    <a:cubicBezTo>
                      <a:pt x="1479357" y="259135"/>
                      <a:pt x="1486860" y="269181"/>
                      <a:pt x="1493693" y="279521"/>
                    </a:cubicBezTo>
                    <a:cubicBezTo>
                      <a:pt x="1504252" y="295514"/>
                      <a:pt x="1513148" y="312204"/>
                      <a:pt x="1521455" y="326804"/>
                    </a:cubicBezTo>
                    <a:cubicBezTo>
                      <a:pt x="1525609" y="334305"/>
                      <a:pt x="1529414" y="342047"/>
                      <a:pt x="1533514" y="349601"/>
                    </a:cubicBezTo>
                    <a:cubicBezTo>
                      <a:pt x="1535229" y="352735"/>
                      <a:pt x="1536971" y="355816"/>
                      <a:pt x="1538847" y="358843"/>
                    </a:cubicBezTo>
                    <a:cubicBezTo>
                      <a:pt x="1539946" y="360585"/>
                      <a:pt x="1543992" y="364549"/>
                      <a:pt x="1546189" y="367469"/>
                    </a:cubicBezTo>
                    <a:cubicBezTo>
                      <a:pt x="1547610" y="369371"/>
                      <a:pt x="1549030" y="371139"/>
                      <a:pt x="1548735" y="372318"/>
                    </a:cubicBezTo>
                    <a:cubicBezTo>
                      <a:pt x="1545573" y="384775"/>
                      <a:pt x="1530057" y="367630"/>
                      <a:pt x="1528637" y="365621"/>
                    </a:cubicBezTo>
                    <a:cubicBezTo>
                      <a:pt x="1526440" y="362540"/>
                      <a:pt x="1524350" y="359352"/>
                      <a:pt x="1522340" y="356111"/>
                    </a:cubicBezTo>
                    <a:cubicBezTo>
                      <a:pt x="1517838" y="348824"/>
                      <a:pt x="1513657" y="341323"/>
                      <a:pt x="1509102" y="334090"/>
                    </a:cubicBezTo>
                    <a:cubicBezTo>
                      <a:pt x="1500473" y="319946"/>
                      <a:pt x="1490772" y="304113"/>
                      <a:pt x="1480294" y="288388"/>
                    </a:cubicBezTo>
                    <a:cubicBezTo>
                      <a:pt x="1473756" y="278584"/>
                      <a:pt x="1466976" y="268779"/>
                      <a:pt x="1459607" y="259697"/>
                    </a:cubicBezTo>
                    <a:cubicBezTo>
                      <a:pt x="1448566" y="246089"/>
                      <a:pt x="1436347" y="234087"/>
                      <a:pt x="1422412" y="225622"/>
                    </a:cubicBezTo>
                    <a:cubicBezTo>
                      <a:pt x="1393658" y="225327"/>
                      <a:pt x="1363725" y="225006"/>
                      <a:pt x="1332801" y="224684"/>
                    </a:cubicBezTo>
                    <a:cubicBezTo>
                      <a:pt x="1280412" y="224122"/>
                      <a:pt x="1225182" y="223559"/>
                      <a:pt x="1168318" y="222943"/>
                    </a:cubicBezTo>
                    <a:cubicBezTo>
                      <a:pt x="1169015" y="223345"/>
                      <a:pt x="1169658" y="223881"/>
                      <a:pt x="1170355" y="224283"/>
                    </a:cubicBezTo>
                    <a:cubicBezTo>
                      <a:pt x="1188363" y="234275"/>
                      <a:pt x="1207657" y="241749"/>
                      <a:pt x="1225852" y="251661"/>
                    </a:cubicBezTo>
                    <a:cubicBezTo>
                      <a:pt x="1241958" y="260796"/>
                      <a:pt x="1257179" y="270734"/>
                      <a:pt x="1271676" y="281718"/>
                    </a:cubicBezTo>
                    <a:cubicBezTo>
                      <a:pt x="1286039" y="292567"/>
                      <a:pt x="1299679" y="304408"/>
                      <a:pt x="1313373" y="316678"/>
                    </a:cubicBezTo>
                    <a:lnTo>
                      <a:pt x="1345262" y="345261"/>
                    </a:lnTo>
                    <a:cubicBezTo>
                      <a:pt x="1347164" y="347002"/>
                      <a:pt x="1351908" y="350164"/>
                      <a:pt x="1355150" y="353271"/>
                    </a:cubicBezTo>
                    <a:cubicBezTo>
                      <a:pt x="1357589" y="355602"/>
                      <a:pt x="1359331" y="358013"/>
                      <a:pt x="1359947" y="360049"/>
                    </a:cubicBezTo>
                    <a:cubicBezTo>
                      <a:pt x="1360885" y="363022"/>
                      <a:pt x="1359250" y="366210"/>
                      <a:pt x="1356276" y="367175"/>
                    </a:cubicBezTo>
                    <a:cubicBezTo>
                      <a:pt x="1353274" y="368139"/>
                      <a:pt x="1350085" y="366505"/>
                      <a:pt x="1349121" y="363505"/>
                    </a:cubicBezTo>
                    <a:cubicBezTo>
                      <a:pt x="1348799" y="362594"/>
                      <a:pt x="1347432" y="361897"/>
                      <a:pt x="1346173" y="360906"/>
                    </a:cubicBezTo>
                    <a:cubicBezTo>
                      <a:pt x="1342931" y="358361"/>
                      <a:pt x="1339018" y="355977"/>
                      <a:pt x="1337276" y="354557"/>
                    </a:cubicBezTo>
                    <a:lnTo>
                      <a:pt x="1304101" y="327366"/>
                    </a:lnTo>
                    <a:cubicBezTo>
                      <a:pt x="1290327" y="315767"/>
                      <a:pt x="1276419" y="304837"/>
                      <a:pt x="1262216" y="294389"/>
                    </a:cubicBezTo>
                    <a:cubicBezTo>
                      <a:pt x="1248094" y="283995"/>
                      <a:pt x="1233650" y="274056"/>
                      <a:pt x="1218161" y="265162"/>
                    </a:cubicBezTo>
                    <a:cubicBezTo>
                      <a:pt x="1200341" y="254554"/>
                      <a:pt x="1181288" y="246410"/>
                      <a:pt x="1163709" y="235641"/>
                    </a:cubicBezTo>
                    <a:cubicBezTo>
                      <a:pt x="1157492" y="231837"/>
                      <a:pt x="1151650" y="227363"/>
                      <a:pt x="1145889" y="222702"/>
                    </a:cubicBezTo>
                    <a:cubicBezTo>
                      <a:pt x="1101565" y="222220"/>
                      <a:pt x="1056385" y="221711"/>
                      <a:pt x="1010695" y="221175"/>
                    </a:cubicBezTo>
                    <a:cubicBezTo>
                      <a:pt x="1018118" y="224068"/>
                      <a:pt x="1024844" y="226908"/>
                      <a:pt x="1029239" y="229131"/>
                    </a:cubicBezTo>
                    <a:cubicBezTo>
                      <a:pt x="1051347" y="240383"/>
                      <a:pt x="1076992" y="261787"/>
                      <a:pt x="1090391" y="287344"/>
                    </a:cubicBezTo>
                    <a:cubicBezTo>
                      <a:pt x="1099904" y="305560"/>
                      <a:pt x="1103227" y="325786"/>
                      <a:pt x="1096072" y="345904"/>
                    </a:cubicBezTo>
                    <a:cubicBezTo>
                      <a:pt x="1091704" y="357772"/>
                      <a:pt x="1084978" y="365165"/>
                      <a:pt x="1077421" y="369157"/>
                    </a:cubicBezTo>
                    <a:cubicBezTo>
                      <a:pt x="1068042" y="374086"/>
                      <a:pt x="1057216" y="374059"/>
                      <a:pt x="1047059" y="369961"/>
                    </a:cubicBezTo>
                    <a:cubicBezTo>
                      <a:pt x="1030713" y="363371"/>
                      <a:pt x="1016242" y="346252"/>
                      <a:pt x="1014554" y="326107"/>
                    </a:cubicBezTo>
                    <a:cubicBezTo>
                      <a:pt x="1013482" y="312820"/>
                      <a:pt x="1023558" y="302158"/>
                      <a:pt x="1033071" y="301006"/>
                    </a:cubicBezTo>
                    <a:cubicBezTo>
                      <a:pt x="1040280" y="300149"/>
                      <a:pt x="1048024" y="303444"/>
                      <a:pt x="1050891" y="315151"/>
                    </a:cubicBezTo>
                    <a:cubicBezTo>
                      <a:pt x="1051749" y="318312"/>
                      <a:pt x="1049846" y="321553"/>
                      <a:pt x="1046711" y="322410"/>
                    </a:cubicBezTo>
                    <a:cubicBezTo>
                      <a:pt x="1043549" y="323241"/>
                      <a:pt x="1040280" y="321366"/>
                      <a:pt x="1039449" y="318204"/>
                    </a:cubicBezTo>
                    <a:cubicBezTo>
                      <a:pt x="1038779" y="315901"/>
                      <a:pt x="1037868" y="314347"/>
                      <a:pt x="1036582" y="313570"/>
                    </a:cubicBezTo>
                    <a:cubicBezTo>
                      <a:pt x="1035483" y="312927"/>
                      <a:pt x="1034197" y="313436"/>
                      <a:pt x="1032991" y="314079"/>
                    </a:cubicBezTo>
                    <a:cubicBezTo>
                      <a:pt x="1029748" y="315820"/>
                      <a:pt x="1027310" y="320053"/>
                      <a:pt x="1027872" y="324795"/>
                    </a:cubicBezTo>
                    <a:cubicBezTo>
                      <a:pt x="1029534" y="339421"/>
                      <a:pt x="1040414" y="351584"/>
                      <a:pt x="1052446" y="356057"/>
                    </a:cubicBezTo>
                    <a:cubicBezTo>
                      <a:pt x="1058395" y="358254"/>
                      <a:pt x="1064665" y="358468"/>
                      <a:pt x="1070025" y="355495"/>
                    </a:cubicBezTo>
                    <a:cubicBezTo>
                      <a:pt x="1074688" y="352923"/>
                      <a:pt x="1078466" y="347994"/>
                      <a:pt x="1081065" y="340520"/>
                    </a:cubicBezTo>
                    <a:cubicBezTo>
                      <a:pt x="1086747" y="324741"/>
                      <a:pt x="1083665" y="308962"/>
                      <a:pt x="1076403" y="294523"/>
                    </a:cubicBezTo>
                    <a:cubicBezTo>
                      <a:pt x="1064772" y="271458"/>
                      <a:pt x="1042423" y="251714"/>
                      <a:pt x="1022915" y="241133"/>
                    </a:cubicBezTo>
                    <a:cubicBezTo>
                      <a:pt x="1016832" y="237784"/>
                      <a:pt x="1006032" y="232989"/>
                      <a:pt x="995072" y="228703"/>
                    </a:cubicBezTo>
                    <a:cubicBezTo>
                      <a:pt x="986845" y="225488"/>
                      <a:pt x="978538" y="222514"/>
                      <a:pt x="972053" y="220693"/>
                    </a:cubicBezTo>
                    <a:cubicBezTo>
                      <a:pt x="944907" y="220371"/>
                      <a:pt x="917708" y="220050"/>
                      <a:pt x="890482" y="219702"/>
                    </a:cubicBezTo>
                    <a:cubicBezTo>
                      <a:pt x="806203" y="218630"/>
                      <a:pt x="722113" y="217424"/>
                      <a:pt x="640863" y="216219"/>
                    </a:cubicBezTo>
                    <a:cubicBezTo>
                      <a:pt x="646249" y="218684"/>
                      <a:pt x="651180" y="221175"/>
                      <a:pt x="654101" y="223318"/>
                    </a:cubicBezTo>
                    <a:cubicBezTo>
                      <a:pt x="662221" y="229426"/>
                      <a:pt x="670287" y="235480"/>
                      <a:pt x="678245" y="241668"/>
                    </a:cubicBezTo>
                    <a:cubicBezTo>
                      <a:pt x="686231" y="247857"/>
                      <a:pt x="694190" y="254045"/>
                      <a:pt x="702015" y="260340"/>
                    </a:cubicBezTo>
                    <a:cubicBezTo>
                      <a:pt x="717665" y="272904"/>
                      <a:pt x="733100" y="285629"/>
                      <a:pt x="749098" y="297925"/>
                    </a:cubicBezTo>
                    <a:cubicBezTo>
                      <a:pt x="757003" y="304006"/>
                      <a:pt x="764935" y="310061"/>
                      <a:pt x="773135" y="315954"/>
                    </a:cubicBezTo>
                    <a:cubicBezTo>
                      <a:pt x="775842" y="317803"/>
                      <a:pt x="776539" y="321473"/>
                      <a:pt x="774716" y="324178"/>
                    </a:cubicBezTo>
                    <a:cubicBezTo>
                      <a:pt x="772894" y="326884"/>
                      <a:pt x="769196" y="327607"/>
                      <a:pt x="766490" y="325786"/>
                    </a:cubicBezTo>
                    <a:cubicBezTo>
                      <a:pt x="744837" y="311963"/>
                      <a:pt x="724123" y="297497"/>
                      <a:pt x="704051" y="282200"/>
                    </a:cubicBezTo>
                    <a:cubicBezTo>
                      <a:pt x="696012" y="276066"/>
                      <a:pt x="688080" y="269797"/>
                      <a:pt x="680228" y="263394"/>
                    </a:cubicBezTo>
                    <a:cubicBezTo>
                      <a:pt x="668545" y="253911"/>
                      <a:pt x="657075" y="244133"/>
                      <a:pt x="645285" y="234489"/>
                    </a:cubicBezTo>
                    <a:cubicBezTo>
                      <a:pt x="642176" y="231891"/>
                      <a:pt x="636200" y="228730"/>
                      <a:pt x="629822" y="225649"/>
                    </a:cubicBezTo>
                    <a:cubicBezTo>
                      <a:pt x="621301" y="221523"/>
                      <a:pt x="612404" y="217773"/>
                      <a:pt x="607420" y="215737"/>
                    </a:cubicBezTo>
                    <a:cubicBezTo>
                      <a:pt x="583570" y="215389"/>
                      <a:pt x="559801" y="215014"/>
                      <a:pt x="536621" y="214665"/>
                    </a:cubicBezTo>
                    <a:cubicBezTo>
                      <a:pt x="514513" y="214317"/>
                      <a:pt x="492914" y="213996"/>
                      <a:pt x="471583" y="213647"/>
                    </a:cubicBezTo>
                    <a:cubicBezTo>
                      <a:pt x="491547" y="217826"/>
                      <a:pt x="511190" y="220853"/>
                      <a:pt x="529091" y="227176"/>
                    </a:cubicBezTo>
                    <a:cubicBezTo>
                      <a:pt x="545410" y="232962"/>
                      <a:pt x="560283" y="241454"/>
                      <a:pt x="572958" y="255572"/>
                    </a:cubicBezTo>
                    <a:cubicBezTo>
                      <a:pt x="597853" y="283566"/>
                      <a:pt x="602811" y="308346"/>
                      <a:pt x="598148" y="327125"/>
                    </a:cubicBezTo>
                    <a:cubicBezTo>
                      <a:pt x="590644" y="357316"/>
                      <a:pt x="557871" y="373229"/>
                      <a:pt x="533914" y="367416"/>
                    </a:cubicBezTo>
                    <a:cubicBezTo>
                      <a:pt x="524669" y="365139"/>
                      <a:pt x="514084" y="361415"/>
                      <a:pt x="506018" y="355200"/>
                    </a:cubicBezTo>
                    <a:cubicBezTo>
                      <a:pt x="499908" y="350485"/>
                      <a:pt x="495138" y="344431"/>
                      <a:pt x="492941" y="336742"/>
                    </a:cubicBezTo>
                    <a:cubicBezTo>
                      <a:pt x="485411" y="309873"/>
                      <a:pt x="502320" y="291549"/>
                      <a:pt x="519899" y="288656"/>
                    </a:cubicBezTo>
                    <a:cubicBezTo>
                      <a:pt x="528662" y="287210"/>
                      <a:pt x="537639" y="289433"/>
                      <a:pt x="544285" y="296050"/>
                    </a:cubicBezTo>
                    <a:cubicBezTo>
                      <a:pt x="550663" y="302426"/>
                      <a:pt x="555218" y="313141"/>
                      <a:pt x="554146" y="329349"/>
                    </a:cubicBezTo>
                    <a:cubicBezTo>
                      <a:pt x="553959" y="332617"/>
                      <a:pt x="551172" y="335135"/>
                      <a:pt x="547902" y="334948"/>
                    </a:cubicBezTo>
                    <a:cubicBezTo>
                      <a:pt x="544633" y="334787"/>
                      <a:pt x="542141" y="332001"/>
                      <a:pt x="542302" y="328732"/>
                    </a:cubicBezTo>
                    <a:cubicBezTo>
                      <a:pt x="543106" y="307837"/>
                      <a:pt x="532923" y="299613"/>
                      <a:pt x="522204" y="301649"/>
                    </a:cubicBezTo>
                    <a:cubicBezTo>
                      <a:pt x="511217" y="303738"/>
                      <a:pt x="501623" y="315901"/>
                      <a:pt x="506768" y="332671"/>
                    </a:cubicBezTo>
                    <a:cubicBezTo>
                      <a:pt x="508537" y="338484"/>
                      <a:pt x="512985" y="342475"/>
                      <a:pt x="518104" y="345476"/>
                    </a:cubicBezTo>
                    <a:cubicBezTo>
                      <a:pt x="524106" y="348985"/>
                      <a:pt x="531181" y="351101"/>
                      <a:pt x="537425" y="352521"/>
                    </a:cubicBezTo>
                    <a:cubicBezTo>
                      <a:pt x="554468" y="356486"/>
                      <a:pt x="577273" y="344672"/>
                      <a:pt x="582578" y="323268"/>
                    </a:cubicBezTo>
                    <a:cubicBezTo>
                      <a:pt x="586303" y="308105"/>
                      <a:pt x="581239" y="288576"/>
                      <a:pt x="561301" y="265832"/>
                    </a:cubicBezTo>
                    <a:cubicBezTo>
                      <a:pt x="550663" y="253536"/>
                      <a:pt x="537961" y="246142"/>
                      <a:pt x="524079" y="240918"/>
                    </a:cubicBezTo>
                    <a:cubicBezTo>
                      <a:pt x="502347" y="232748"/>
                      <a:pt x="477881" y="229667"/>
                      <a:pt x="453495" y="222916"/>
                    </a:cubicBezTo>
                    <a:cubicBezTo>
                      <a:pt x="443178" y="220050"/>
                      <a:pt x="432834" y="217317"/>
                      <a:pt x="422410" y="214826"/>
                    </a:cubicBezTo>
                    <a:cubicBezTo>
                      <a:pt x="419167" y="214049"/>
                      <a:pt x="415844" y="213460"/>
                      <a:pt x="412575" y="212737"/>
                    </a:cubicBezTo>
                    <a:cubicBezTo>
                      <a:pt x="176971" y="209013"/>
                      <a:pt x="5843" y="205986"/>
                      <a:pt x="5843" y="205986"/>
                    </a:cubicBezTo>
                    <a:cubicBezTo>
                      <a:pt x="2573" y="205932"/>
                      <a:pt x="-53" y="203253"/>
                      <a:pt x="1" y="199985"/>
                    </a:cubicBezTo>
                    <a:cubicBezTo>
                      <a:pt x="54" y="196717"/>
                      <a:pt x="2734" y="194091"/>
                      <a:pt x="6003" y="194145"/>
                    </a:cubicBezTo>
                    <a:cubicBezTo>
                      <a:pt x="6003" y="194145"/>
                      <a:pt x="165770" y="195538"/>
                      <a:pt x="389074" y="197869"/>
                    </a:cubicBezTo>
                    <a:cubicBezTo>
                      <a:pt x="390226" y="197145"/>
                      <a:pt x="391566" y="196717"/>
                      <a:pt x="393013" y="196958"/>
                    </a:cubicBezTo>
                    <a:cubicBezTo>
                      <a:pt x="394835" y="197252"/>
                      <a:pt x="396604" y="197654"/>
                      <a:pt x="398426" y="197976"/>
                    </a:cubicBezTo>
                    <a:cubicBezTo>
                      <a:pt x="419998" y="198190"/>
                      <a:pt x="442052" y="198431"/>
                      <a:pt x="464669" y="198672"/>
                    </a:cubicBezTo>
                    <a:cubicBezTo>
                      <a:pt x="465205" y="198297"/>
                      <a:pt x="465527" y="197681"/>
                      <a:pt x="466197" y="197494"/>
                    </a:cubicBezTo>
                    <a:cubicBezTo>
                      <a:pt x="503392" y="186858"/>
                      <a:pt x="544285" y="180992"/>
                      <a:pt x="581212" y="167383"/>
                    </a:cubicBezTo>
                    <a:cubicBezTo>
                      <a:pt x="604981" y="158623"/>
                      <a:pt x="627089" y="146648"/>
                      <a:pt x="645177" y="127414"/>
                    </a:cubicBezTo>
                    <a:cubicBezTo>
                      <a:pt x="656593" y="115466"/>
                      <a:pt x="668143" y="99232"/>
                      <a:pt x="672296" y="82194"/>
                    </a:cubicBezTo>
                    <a:cubicBezTo>
                      <a:pt x="674869" y="71693"/>
                      <a:pt x="674574" y="60843"/>
                      <a:pt x="668974" y="50663"/>
                    </a:cubicBezTo>
                    <a:cubicBezTo>
                      <a:pt x="661095" y="36278"/>
                      <a:pt x="645553" y="30197"/>
                      <a:pt x="630680" y="31456"/>
                    </a:cubicBezTo>
                    <a:cubicBezTo>
                      <a:pt x="615620" y="32715"/>
                      <a:pt x="601015" y="41341"/>
                      <a:pt x="595280" y="57039"/>
                    </a:cubicBezTo>
                    <a:cubicBezTo>
                      <a:pt x="592386" y="64915"/>
                      <a:pt x="595066" y="72148"/>
                      <a:pt x="600291" y="77104"/>
                    </a:cubicBezTo>
                    <a:cubicBezTo>
                      <a:pt x="605731" y="82248"/>
                      <a:pt x="613717" y="85168"/>
                      <a:pt x="621515" y="84096"/>
                    </a:cubicBezTo>
                    <a:cubicBezTo>
                      <a:pt x="624543" y="81899"/>
                      <a:pt x="630412" y="76059"/>
                      <a:pt x="630412" y="76059"/>
                    </a:cubicBezTo>
                    <a:cubicBezTo>
                      <a:pt x="632609" y="73836"/>
                      <a:pt x="636200" y="73809"/>
                      <a:pt x="638451" y="76006"/>
                    </a:cubicBezTo>
                    <a:cubicBezTo>
                      <a:pt x="640675" y="78202"/>
                      <a:pt x="640702" y="81819"/>
                      <a:pt x="638505" y="84042"/>
                    </a:cubicBezTo>
                    <a:cubicBezTo>
                      <a:pt x="638505" y="84042"/>
                      <a:pt x="633038" y="89695"/>
                      <a:pt x="629528" y="92642"/>
                    </a:cubicBezTo>
                    <a:cubicBezTo>
                      <a:pt x="627384" y="94463"/>
                      <a:pt x="625374" y="95321"/>
                      <a:pt x="624463" y="95508"/>
                    </a:cubicBezTo>
                    <a:cubicBezTo>
                      <a:pt x="612672" y="97866"/>
                      <a:pt x="600265" y="93927"/>
                      <a:pt x="591797" y="86293"/>
                    </a:cubicBezTo>
                    <a:cubicBezTo>
                      <a:pt x="582793" y="78202"/>
                      <a:pt x="578264" y="66013"/>
                      <a:pt x="582793" y="52619"/>
                    </a:cubicBezTo>
                    <a:cubicBezTo>
                      <a:pt x="590028" y="31429"/>
                      <a:pt x="609161" y="19186"/>
                      <a:pt x="629313" y="17070"/>
                    </a:cubicBezTo>
                    <a:cubicBezTo>
                      <a:pt x="649840" y="14927"/>
                      <a:pt x="671198" y="23446"/>
                      <a:pt x="682453" y="43136"/>
                    </a:cubicBezTo>
                    <a:cubicBezTo>
                      <a:pt x="690251" y="56878"/>
                      <a:pt x="691162" y="71612"/>
                      <a:pt x="687785" y="85918"/>
                    </a:cubicBezTo>
                    <a:cubicBezTo>
                      <a:pt x="683096" y="105661"/>
                      <a:pt x="669911" y="124601"/>
                      <a:pt x="656700" y="138451"/>
                    </a:cubicBezTo>
                    <a:cubicBezTo>
                      <a:pt x="636602" y="159159"/>
                      <a:pt x="612377" y="172232"/>
                      <a:pt x="586196" y="181313"/>
                    </a:cubicBezTo>
                    <a:cubicBezTo>
                      <a:pt x="562909" y="189377"/>
                      <a:pt x="538121" y="194279"/>
                      <a:pt x="513575" y="199208"/>
                    </a:cubicBezTo>
                    <a:cubicBezTo>
                      <a:pt x="521346" y="199288"/>
                      <a:pt x="528957" y="199369"/>
                      <a:pt x="536835" y="199449"/>
                    </a:cubicBezTo>
                    <a:cubicBezTo>
                      <a:pt x="591395" y="200038"/>
                      <a:pt x="648152" y="200681"/>
                      <a:pt x="705981" y="201378"/>
                    </a:cubicBezTo>
                    <a:cubicBezTo>
                      <a:pt x="720720" y="197788"/>
                      <a:pt x="732644" y="193984"/>
                      <a:pt x="743149" y="188064"/>
                    </a:cubicBezTo>
                    <a:cubicBezTo>
                      <a:pt x="755610" y="181072"/>
                      <a:pt x="766141" y="170946"/>
                      <a:pt x="777771" y="154337"/>
                    </a:cubicBezTo>
                    <a:cubicBezTo>
                      <a:pt x="788196" y="140272"/>
                      <a:pt x="798164" y="125646"/>
                      <a:pt x="808856" y="111662"/>
                    </a:cubicBezTo>
                    <a:cubicBezTo>
                      <a:pt x="816119" y="102152"/>
                      <a:pt x="823756" y="92936"/>
                      <a:pt x="831902" y="84257"/>
                    </a:cubicBezTo>
                    <a:cubicBezTo>
                      <a:pt x="836431" y="79461"/>
                      <a:pt x="842434" y="71961"/>
                      <a:pt x="849133" y="67326"/>
                    </a:cubicBezTo>
                    <a:cubicBezTo>
                      <a:pt x="852831" y="64754"/>
                      <a:pt x="856717" y="62960"/>
                      <a:pt x="860710" y="62477"/>
                    </a:cubicBezTo>
                    <a:cubicBezTo>
                      <a:pt x="863791" y="62022"/>
                      <a:pt x="866685" y="64165"/>
                      <a:pt x="867141" y="67273"/>
                    </a:cubicBezTo>
                    <a:cubicBezTo>
                      <a:pt x="867597" y="70353"/>
                      <a:pt x="865453" y="73247"/>
                      <a:pt x="862344" y="73702"/>
                    </a:cubicBezTo>
                    <a:cubicBezTo>
                      <a:pt x="859343" y="74238"/>
                      <a:pt x="856663" y="76327"/>
                      <a:pt x="854064" y="78711"/>
                    </a:cubicBezTo>
                    <a:cubicBezTo>
                      <a:pt x="849213" y="83185"/>
                      <a:pt x="845033" y="89079"/>
                      <a:pt x="841683" y="93017"/>
                    </a:cubicBezTo>
                    <a:cubicBezTo>
                      <a:pt x="836083" y="99553"/>
                      <a:pt x="830884" y="106411"/>
                      <a:pt x="825792" y="113349"/>
                    </a:cubicBezTo>
                    <a:cubicBezTo>
                      <a:pt x="813680" y="129825"/>
                      <a:pt x="802479" y="147077"/>
                      <a:pt x="790795" y="163740"/>
                    </a:cubicBezTo>
                    <a:cubicBezTo>
                      <a:pt x="776994" y="182304"/>
                      <a:pt x="764587" y="193502"/>
                      <a:pt x="750063" y="200923"/>
                    </a:cubicBezTo>
                    <a:cubicBezTo>
                      <a:pt x="749366" y="201298"/>
                      <a:pt x="748562" y="201539"/>
                      <a:pt x="747839" y="201887"/>
                    </a:cubicBezTo>
                    <a:cubicBezTo>
                      <a:pt x="795136" y="202450"/>
                      <a:pt x="842836" y="203066"/>
                      <a:pt x="890696" y="203709"/>
                    </a:cubicBezTo>
                    <a:cubicBezTo>
                      <a:pt x="912777" y="204003"/>
                      <a:pt x="934831" y="204325"/>
                      <a:pt x="956859" y="204619"/>
                    </a:cubicBezTo>
                    <a:cubicBezTo>
                      <a:pt x="957422" y="203441"/>
                      <a:pt x="958279" y="202342"/>
                      <a:pt x="959566" y="201807"/>
                    </a:cubicBezTo>
                    <a:cubicBezTo>
                      <a:pt x="970901" y="196609"/>
                      <a:pt x="976770" y="187126"/>
                      <a:pt x="980575" y="176009"/>
                    </a:cubicBezTo>
                    <a:cubicBezTo>
                      <a:pt x="986577" y="158462"/>
                      <a:pt x="987515" y="136977"/>
                      <a:pt x="992392" y="119002"/>
                    </a:cubicBezTo>
                    <a:cubicBezTo>
                      <a:pt x="998020" y="98642"/>
                      <a:pt x="1008149" y="78685"/>
                      <a:pt x="1021414" y="61191"/>
                    </a:cubicBezTo>
                    <a:cubicBezTo>
                      <a:pt x="1034840" y="43511"/>
                      <a:pt x="1051508" y="28402"/>
                      <a:pt x="1069542" y="17713"/>
                    </a:cubicBezTo>
                    <a:cubicBezTo>
                      <a:pt x="1074822" y="14632"/>
                      <a:pt x="1080342" y="11820"/>
                      <a:pt x="1085996" y="9435"/>
                    </a:cubicBezTo>
                    <a:cubicBezTo>
                      <a:pt x="1091731" y="6998"/>
                      <a:pt x="1097626" y="4988"/>
                      <a:pt x="1103602" y="3461"/>
                    </a:cubicBezTo>
                    <a:cubicBezTo>
                      <a:pt x="1107783" y="2390"/>
                      <a:pt x="1112043" y="1532"/>
                      <a:pt x="1116331" y="970"/>
                    </a:cubicBezTo>
                    <a:cubicBezTo>
                      <a:pt x="1120645" y="381"/>
                      <a:pt x="1124987" y="59"/>
                      <a:pt x="1129328" y="6"/>
                    </a:cubicBezTo>
                    <a:cubicBezTo>
                      <a:pt x="1132785" y="-21"/>
                      <a:pt x="1136375" y="32"/>
                      <a:pt x="1139859" y="541"/>
                    </a:cubicBezTo>
                    <a:cubicBezTo>
                      <a:pt x="1142458" y="916"/>
                      <a:pt x="1145031" y="1506"/>
                      <a:pt x="1147470" y="2443"/>
                    </a:cubicBezTo>
                    <a:cubicBezTo>
                      <a:pt x="1158376" y="6542"/>
                      <a:pt x="1163361" y="13480"/>
                      <a:pt x="1164647" y="21062"/>
                    </a:cubicBezTo>
                    <a:cubicBezTo>
                      <a:pt x="1166442" y="31402"/>
                      <a:pt x="1160547" y="43913"/>
                      <a:pt x="1150953" y="52378"/>
                    </a:cubicBezTo>
                    <a:cubicBezTo>
                      <a:pt x="1141172" y="61031"/>
                      <a:pt x="1128149" y="65237"/>
                      <a:pt x="1117832" y="60468"/>
                    </a:cubicBezTo>
                    <a:cubicBezTo>
                      <a:pt x="1111909" y="57709"/>
                      <a:pt x="1106496" y="52137"/>
                      <a:pt x="1103281" y="42064"/>
                    </a:cubicBezTo>
                    <a:cubicBezTo>
                      <a:pt x="1102235" y="38983"/>
                      <a:pt x="1103924" y="35608"/>
                      <a:pt x="1107005" y="34563"/>
                    </a:cubicBezTo>
                    <a:cubicBezTo>
                      <a:pt x="1110114" y="33518"/>
                      <a:pt x="1113464" y="35206"/>
                      <a:pt x="1114509" y="38287"/>
                    </a:cubicBezTo>
                    <a:cubicBezTo>
                      <a:pt x="1116572" y="44073"/>
                      <a:pt x="1119413" y="47556"/>
                      <a:pt x="1122896" y="49029"/>
                    </a:cubicBezTo>
                    <a:cubicBezTo>
                      <a:pt x="1129087" y="51655"/>
                      <a:pt x="1136322" y="47770"/>
                      <a:pt x="1141949" y="42493"/>
                    </a:cubicBezTo>
                    <a:cubicBezTo>
                      <a:pt x="1145996" y="38689"/>
                      <a:pt x="1149211" y="33840"/>
                      <a:pt x="1150417" y="29018"/>
                    </a:cubicBezTo>
                    <a:cubicBezTo>
                      <a:pt x="1151114" y="26312"/>
                      <a:pt x="1151114" y="23633"/>
                      <a:pt x="1149801" y="21356"/>
                    </a:cubicBezTo>
                    <a:cubicBezTo>
                      <a:pt x="1148542" y="19133"/>
                      <a:pt x="1146049" y="17499"/>
                      <a:pt x="1142458" y="16266"/>
                    </a:cubicBezTo>
                    <a:cubicBezTo>
                      <a:pt x="1140583" y="15597"/>
                      <a:pt x="1138600" y="15302"/>
                      <a:pt x="1136617" y="15141"/>
                    </a:cubicBezTo>
                    <a:cubicBezTo>
                      <a:pt x="1134285" y="14954"/>
                      <a:pt x="1131954" y="14981"/>
                      <a:pt x="1129649" y="15061"/>
                    </a:cubicBezTo>
                    <a:cubicBezTo>
                      <a:pt x="1125924" y="15195"/>
                      <a:pt x="1122226" y="15570"/>
                      <a:pt x="1118528" y="16132"/>
                    </a:cubicBezTo>
                    <a:cubicBezTo>
                      <a:pt x="1114830" y="16695"/>
                      <a:pt x="1111159" y="17499"/>
                      <a:pt x="1107568" y="18490"/>
                    </a:cubicBezTo>
                    <a:cubicBezTo>
                      <a:pt x="1102369" y="19910"/>
                      <a:pt x="1097251" y="21785"/>
                      <a:pt x="1092267" y="23955"/>
                    </a:cubicBezTo>
                    <a:cubicBezTo>
                      <a:pt x="1087229" y="26151"/>
                      <a:pt x="1082352" y="28696"/>
                      <a:pt x="1077662" y="31482"/>
                    </a:cubicBezTo>
                    <a:cubicBezTo>
                      <a:pt x="1061235" y="41073"/>
                      <a:pt x="1046202" y="54816"/>
                      <a:pt x="1033768" y="70728"/>
                    </a:cubicBezTo>
                    <a:cubicBezTo>
                      <a:pt x="1021441" y="86534"/>
                      <a:pt x="1011660" y="104456"/>
                      <a:pt x="1006140" y="122940"/>
                    </a:cubicBezTo>
                    <a:cubicBezTo>
                      <a:pt x="999628" y="144451"/>
                      <a:pt x="998395" y="171026"/>
                      <a:pt x="988051" y="189966"/>
                    </a:cubicBezTo>
                    <a:cubicBezTo>
                      <a:pt x="984836" y="195806"/>
                      <a:pt x="980441" y="200655"/>
                      <a:pt x="975322" y="204887"/>
                    </a:cubicBezTo>
                    <a:cubicBezTo>
                      <a:pt x="1016430" y="205477"/>
                      <a:pt x="1057242" y="206093"/>
                      <a:pt x="1097492" y="206682"/>
                    </a:cubicBezTo>
                    <a:lnTo>
                      <a:pt x="1099556" y="205986"/>
                    </a:lnTo>
                    <a:cubicBezTo>
                      <a:pt x="1102021" y="205048"/>
                      <a:pt x="1104460" y="204030"/>
                      <a:pt x="1106845" y="202932"/>
                    </a:cubicBezTo>
                    <a:cubicBezTo>
                      <a:pt x="1109230" y="201833"/>
                      <a:pt x="1111561" y="200655"/>
                      <a:pt x="1113839" y="199369"/>
                    </a:cubicBezTo>
                    <a:cubicBezTo>
                      <a:pt x="1120726" y="195538"/>
                      <a:pt x="1127372" y="191037"/>
                      <a:pt x="1133749" y="186162"/>
                    </a:cubicBezTo>
                    <a:cubicBezTo>
                      <a:pt x="1140154" y="181259"/>
                      <a:pt x="1146290" y="175955"/>
                      <a:pt x="1152079" y="170490"/>
                    </a:cubicBezTo>
                    <a:cubicBezTo>
                      <a:pt x="1162181" y="161087"/>
                      <a:pt x="1170998" y="150479"/>
                      <a:pt x="1179519" y="139522"/>
                    </a:cubicBezTo>
                    <a:cubicBezTo>
                      <a:pt x="1187532" y="129182"/>
                      <a:pt x="1195223" y="118493"/>
                      <a:pt x="1202833" y="107724"/>
                    </a:cubicBezTo>
                    <a:cubicBezTo>
                      <a:pt x="1214517" y="91168"/>
                      <a:pt x="1226174" y="74613"/>
                      <a:pt x="1238930" y="59316"/>
                    </a:cubicBezTo>
                    <a:cubicBezTo>
                      <a:pt x="1240966" y="56744"/>
                      <a:pt x="1244691" y="56316"/>
                      <a:pt x="1247237" y="58325"/>
                    </a:cubicBezTo>
                    <a:cubicBezTo>
                      <a:pt x="1249809" y="60361"/>
                      <a:pt x="1250265" y="64085"/>
                      <a:pt x="1248228" y="66656"/>
                    </a:cubicBezTo>
                    <a:cubicBezTo>
                      <a:pt x="1236464" y="82355"/>
                      <a:pt x="1226093" y="99392"/>
                      <a:pt x="1215267" y="116109"/>
                    </a:cubicBezTo>
                    <a:cubicBezTo>
                      <a:pt x="1207898" y="127467"/>
                      <a:pt x="1200421" y="138719"/>
                      <a:pt x="1192221" y="149327"/>
                    </a:cubicBezTo>
                    <a:cubicBezTo>
                      <a:pt x="1183164" y="161034"/>
                      <a:pt x="1173222" y="171883"/>
                      <a:pt x="1162235" y="181661"/>
                    </a:cubicBezTo>
                    <a:cubicBezTo>
                      <a:pt x="1155857" y="187233"/>
                      <a:pt x="1149104" y="192645"/>
                      <a:pt x="1142030" y="197547"/>
                    </a:cubicBezTo>
                    <a:cubicBezTo>
                      <a:pt x="1136858" y="201137"/>
                      <a:pt x="1131364" y="204110"/>
                      <a:pt x="1125871" y="207111"/>
                    </a:cubicBezTo>
                    <a:cubicBezTo>
                      <a:pt x="1175259" y="207861"/>
                      <a:pt x="1223521" y="208611"/>
                      <a:pt x="1270095" y="209361"/>
                    </a:cubicBezTo>
                    <a:cubicBezTo>
                      <a:pt x="1280707" y="203762"/>
                      <a:pt x="1296839" y="194734"/>
                      <a:pt x="1311068" y="187475"/>
                    </a:cubicBezTo>
                    <a:cubicBezTo>
                      <a:pt x="1318947" y="183429"/>
                      <a:pt x="1326182" y="180000"/>
                      <a:pt x="1331434" y="177964"/>
                    </a:cubicBezTo>
                    <a:cubicBezTo>
                      <a:pt x="1355204" y="168883"/>
                      <a:pt x="1386771" y="158248"/>
                      <a:pt x="1411345" y="141023"/>
                    </a:cubicBezTo>
                    <a:cubicBezTo>
                      <a:pt x="1426726" y="130253"/>
                      <a:pt x="1439401" y="116886"/>
                      <a:pt x="1444627" y="98937"/>
                    </a:cubicBezTo>
                    <a:cubicBezTo>
                      <a:pt x="1447039" y="90981"/>
                      <a:pt x="1446369" y="84632"/>
                      <a:pt x="1443180" y="79944"/>
                    </a:cubicBezTo>
                    <a:cubicBezTo>
                      <a:pt x="1439482" y="74479"/>
                      <a:pt x="1432970" y="71318"/>
                      <a:pt x="1425681" y="69925"/>
                    </a:cubicBezTo>
                    <a:cubicBezTo>
                      <a:pt x="1411050" y="67165"/>
                      <a:pt x="1393042" y="71318"/>
                      <a:pt x="1384601" y="83239"/>
                    </a:cubicBezTo>
                    <a:cubicBezTo>
                      <a:pt x="1381278" y="87927"/>
                      <a:pt x="1381358" y="92159"/>
                      <a:pt x="1383502" y="95026"/>
                    </a:cubicBezTo>
                    <a:cubicBezTo>
                      <a:pt x="1384842" y="96847"/>
                      <a:pt x="1386771" y="98187"/>
                      <a:pt x="1388727" y="98482"/>
                    </a:cubicBezTo>
                    <a:cubicBezTo>
                      <a:pt x="1389531" y="98589"/>
                      <a:pt x="1390335" y="98669"/>
                      <a:pt x="1390925" y="98160"/>
                    </a:cubicBezTo>
                    <a:cubicBezTo>
                      <a:pt x="1392292" y="97008"/>
                      <a:pt x="1392667" y="94758"/>
                      <a:pt x="1392452" y="91463"/>
                    </a:cubicBezTo>
                    <a:cubicBezTo>
                      <a:pt x="1392211" y="88221"/>
                      <a:pt x="1394676" y="85355"/>
                      <a:pt x="1397946" y="85114"/>
                    </a:cubicBezTo>
                    <a:cubicBezTo>
                      <a:pt x="1401188" y="84873"/>
                      <a:pt x="1404029" y="87338"/>
                      <a:pt x="1404297" y="90579"/>
                    </a:cubicBezTo>
                    <a:cubicBezTo>
                      <a:pt x="1405127" y="99580"/>
                      <a:pt x="1402073" y="104991"/>
                      <a:pt x="1398348" y="107965"/>
                    </a:cubicBezTo>
                    <a:cubicBezTo>
                      <a:pt x="1393095" y="112171"/>
                      <a:pt x="1385244" y="111930"/>
                      <a:pt x="1378759" y="107885"/>
                    </a:cubicBezTo>
                    <a:cubicBezTo>
                      <a:pt x="1369996" y="102393"/>
                      <a:pt x="1363806" y="89990"/>
                      <a:pt x="1373426" y="75550"/>
                    </a:cubicBezTo>
                    <a:cubicBezTo>
                      <a:pt x="1386771" y="55619"/>
                      <a:pt x="1419169" y="49431"/>
                      <a:pt x="1440339" y="58673"/>
                    </a:cubicBezTo>
                    <a:cubicBezTo>
                      <a:pt x="1456284" y="65612"/>
                      <a:pt x="1466494" y="80399"/>
                      <a:pt x="1459928" y="103438"/>
                    </a:cubicBezTo>
                    <a:cubicBezTo>
                      <a:pt x="1453577" y="124895"/>
                      <a:pt x="1438866" y="141290"/>
                      <a:pt x="1420268" y="153935"/>
                    </a:cubicBezTo>
                    <a:cubicBezTo>
                      <a:pt x="1394408" y="171535"/>
                      <a:pt x="1361153" y="181849"/>
                      <a:pt x="1336151" y="190743"/>
                    </a:cubicBezTo>
                    <a:cubicBezTo>
                      <a:pt x="1331166" y="192511"/>
                      <a:pt x="1324306" y="195565"/>
                      <a:pt x="1316803" y="199128"/>
                    </a:cubicBezTo>
                    <a:cubicBezTo>
                      <a:pt x="1309782" y="202450"/>
                      <a:pt x="1302279" y="206173"/>
                      <a:pt x="1295124" y="209763"/>
                    </a:cubicBezTo>
                    <a:cubicBezTo>
                      <a:pt x="1307853" y="209977"/>
                      <a:pt x="1320581" y="210165"/>
                      <a:pt x="1333015" y="210352"/>
                    </a:cubicBezTo>
                    <a:cubicBezTo>
                      <a:pt x="1361742" y="210808"/>
                      <a:pt x="1485064" y="212790"/>
                      <a:pt x="1513845" y="213272"/>
                    </a:cubicBezTo>
                    <a:lnTo>
                      <a:pt x="1515105" y="212710"/>
                    </a:lnTo>
                    <a:lnTo>
                      <a:pt x="1530433" y="204780"/>
                    </a:lnTo>
                    <a:cubicBezTo>
                      <a:pt x="1536275" y="201512"/>
                      <a:pt x="1541875" y="197788"/>
                      <a:pt x="1547288" y="193824"/>
                    </a:cubicBezTo>
                    <a:cubicBezTo>
                      <a:pt x="1555542" y="187796"/>
                      <a:pt x="1563367" y="181152"/>
                      <a:pt x="1570950" y="174348"/>
                    </a:cubicBezTo>
                    <a:cubicBezTo>
                      <a:pt x="1578588" y="167597"/>
                      <a:pt x="1585528" y="160203"/>
                      <a:pt x="1592147" y="152488"/>
                    </a:cubicBezTo>
                    <a:cubicBezTo>
                      <a:pt x="1598793" y="144746"/>
                      <a:pt x="1605037" y="136629"/>
                      <a:pt x="1611013" y="128271"/>
                    </a:cubicBezTo>
                    <a:cubicBezTo>
                      <a:pt x="1618248" y="118198"/>
                      <a:pt x="1625108" y="107804"/>
                      <a:pt x="1631781" y="97249"/>
                    </a:cubicBezTo>
                    <a:cubicBezTo>
                      <a:pt x="1641937" y="81149"/>
                      <a:pt x="1651691" y="64808"/>
                      <a:pt x="1661660" y="48976"/>
                    </a:cubicBezTo>
                    <a:cubicBezTo>
                      <a:pt x="1663321" y="46163"/>
                      <a:pt x="1666966" y="45252"/>
                      <a:pt x="1669780" y="46913"/>
                    </a:cubicBezTo>
                    <a:cubicBezTo>
                      <a:pt x="1672593" y="48574"/>
                      <a:pt x="1673504" y="52217"/>
                      <a:pt x="1671843" y="55030"/>
                    </a:cubicBezTo>
                    <a:cubicBezTo>
                      <a:pt x="1662678" y="71371"/>
                      <a:pt x="1653862" y="88302"/>
                      <a:pt x="1644349" y="104831"/>
                    </a:cubicBezTo>
                    <a:cubicBezTo>
                      <a:pt x="1637971" y="115948"/>
                      <a:pt x="1631298" y="126931"/>
                      <a:pt x="1624036" y="137406"/>
                    </a:cubicBezTo>
                    <a:cubicBezTo>
                      <a:pt x="1617873" y="146327"/>
                      <a:pt x="1611281" y="154899"/>
                      <a:pt x="1604153" y="162963"/>
                    </a:cubicBezTo>
                    <a:cubicBezTo>
                      <a:pt x="1596944" y="171107"/>
                      <a:pt x="1589119" y="178688"/>
                      <a:pt x="1580732" y="185706"/>
                    </a:cubicBezTo>
                    <a:cubicBezTo>
                      <a:pt x="1573871" y="191359"/>
                      <a:pt x="1566877" y="196931"/>
                      <a:pt x="1559588" y="202021"/>
                    </a:cubicBezTo>
                    <a:cubicBezTo>
                      <a:pt x="1553398" y="206361"/>
                      <a:pt x="1546859" y="210138"/>
                      <a:pt x="1540214" y="213701"/>
                    </a:cubicBezTo>
                    <a:cubicBezTo>
                      <a:pt x="1682776" y="216031"/>
                      <a:pt x="1775335" y="217639"/>
                      <a:pt x="1775335" y="217639"/>
                    </a:cubicBezTo>
                    <a:cubicBezTo>
                      <a:pt x="1778443" y="217773"/>
                      <a:pt x="1780962" y="220344"/>
                      <a:pt x="1780909" y="223479"/>
                    </a:cubicBezTo>
                    <a:close/>
                    <a:moveTo>
                      <a:pt x="1537748" y="375399"/>
                    </a:moveTo>
                    <a:lnTo>
                      <a:pt x="1537802" y="375372"/>
                    </a:lnTo>
                    <a:cubicBezTo>
                      <a:pt x="1537748" y="375211"/>
                      <a:pt x="1537695" y="375051"/>
                      <a:pt x="1537668" y="374863"/>
                    </a:cubicBezTo>
                    <a:cubicBezTo>
                      <a:pt x="1537695" y="374997"/>
                      <a:pt x="1537561" y="375533"/>
                      <a:pt x="1537748" y="37539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6"/>
              <p:cNvSpPr/>
              <p:nvPr/>
            </p:nvSpPr>
            <p:spPr>
              <a:xfrm rot="10800000" flipH="1">
                <a:off x="332351" y="318154"/>
                <a:ext cx="238412" cy="258544"/>
              </a:xfrm>
              <a:custGeom>
                <a:avLst/>
                <a:gdLst/>
                <a:ahLst/>
                <a:cxnLst/>
                <a:rect l="l" t="t" r="r" b="b"/>
                <a:pathLst>
                  <a:path w="476824" h="517087" extrusionOk="0">
                    <a:moveTo>
                      <a:pt x="82617" y="271914"/>
                    </a:moveTo>
                    <a:cubicBezTo>
                      <a:pt x="77498" y="248688"/>
                      <a:pt x="70638" y="225810"/>
                      <a:pt x="63081" y="203040"/>
                    </a:cubicBezTo>
                    <a:cubicBezTo>
                      <a:pt x="51692" y="168777"/>
                      <a:pt x="38669" y="134808"/>
                      <a:pt x="26020" y="101108"/>
                    </a:cubicBezTo>
                    <a:cubicBezTo>
                      <a:pt x="22001" y="90205"/>
                      <a:pt x="18142" y="79195"/>
                      <a:pt x="14605" y="68077"/>
                    </a:cubicBezTo>
                    <a:cubicBezTo>
                      <a:pt x="11041" y="56933"/>
                      <a:pt x="7825" y="45655"/>
                      <a:pt x="5092" y="34296"/>
                    </a:cubicBezTo>
                    <a:cubicBezTo>
                      <a:pt x="3993" y="29635"/>
                      <a:pt x="3886" y="21330"/>
                      <a:pt x="2707" y="14580"/>
                    </a:cubicBezTo>
                    <a:cubicBezTo>
                      <a:pt x="2305" y="12329"/>
                      <a:pt x="1930" y="10267"/>
                      <a:pt x="1018" y="8900"/>
                    </a:cubicBezTo>
                    <a:cubicBezTo>
                      <a:pt x="-777" y="6329"/>
                      <a:pt x="-134" y="2792"/>
                      <a:pt x="2439" y="998"/>
                    </a:cubicBezTo>
                    <a:cubicBezTo>
                      <a:pt x="5011" y="-770"/>
                      <a:pt x="8549" y="-127"/>
                      <a:pt x="10344" y="2444"/>
                    </a:cubicBezTo>
                    <a:cubicBezTo>
                      <a:pt x="12059" y="4828"/>
                      <a:pt x="13292" y="8365"/>
                      <a:pt x="14122" y="12410"/>
                    </a:cubicBezTo>
                    <a:cubicBezTo>
                      <a:pt x="15462" y="18866"/>
                      <a:pt x="15757" y="26849"/>
                      <a:pt x="16963" y="31296"/>
                    </a:cubicBezTo>
                    <a:cubicBezTo>
                      <a:pt x="19911" y="42253"/>
                      <a:pt x="23394" y="53129"/>
                      <a:pt x="27173" y="63898"/>
                    </a:cubicBezTo>
                    <a:cubicBezTo>
                      <a:pt x="30951" y="74694"/>
                      <a:pt x="35051" y="85410"/>
                      <a:pt x="39312" y="95991"/>
                    </a:cubicBezTo>
                    <a:cubicBezTo>
                      <a:pt x="52577" y="129718"/>
                      <a:pt x="66726" y="163526"/>
                      <a:pt x="78302" y="197950"/>
                    </a:cubicBezTo>
                    <a:cubicBezTo>
                      <a:pt x="86127" y="221283"/>
                      <a:pt x="92746" y="244884"/>
                      <a:pt x="97543" y="268780"/>
                    </a:cubicBezTo>
                    <a:cubicBezTo>
                      <a:pt x="105529" y="308695"/>
                      <a:pt x="108182" y="349441"/>
                      <a:pt x="102045" y="391259"/>
                    </a:cubicBezTo>
                    <a:cubicBezTo>
                      <a:pt x="101616" y="394500"/>
                      <a:pt x="98642" y="396777"/>
                      <a:pt x="95399" y="396349"/>
                    </a:cubicBezTo>
                    <a:cubicBezTo>
                      <a:pt x="92157" y="395947"/>
                      <a:pt x="89879" y="392946"/>
                      <a:pt x="90308" y="389705"/>
                    </a:cubicBezTo>
                    <a:cubicBezTo>
                      <a:pt x="95078" y="349281"/>
                      <a:pt x="91085" y="310196"/>
                      <a:pt x="82617" y="271914"/>
                    </a:cubicBezTo>
                    <a:close/>
                    <a:moveTo>
                      <a:pt x="474584" y="506880"/>
                    </a:moveTo>
                    <a:cubicBezTo>
                      <a:pt x="472252" y="505085"/>
                      <a:pt x="468769" y="503692"/>
                      <a:pt x="464749" y="502701"/>
                    </a:cubicBezTo>
                    <a:cubicBezTo>
                      <a:pt x="458371" y="501120"/>
                      <a:pt x="450386" y="500504"/>
                      <a:pt x="445991" y="499111"/>
                    </a:cubicBezTo>
                    <a:cubicBezTo>
                      <a:pt x="435138" y="495709"/>
                      <a:pt x="424446" y="491798"/>
                      <a:pt x="413834" y="487592"/>
                    </a:cubicBezTo>
                    <a:cubicBezTo>
                      <a:pt x="403168" y="483359"/>
                      <a:pt x="392637" y="478832"/>
                      <a:pt x="382213" y="474171"/>
                    </a:cubicBezTo>
                    <a:cubicBezTo>
                      <a:pt x="349064" y="459517"/>
                      <a:pt x="315862" y="444006"/>
                      <a:pt x="281910" y="431067"/>
                    </a:cubicBezTo>
                    <a:cubicBezTo>
                      <a:pt x="258918" y="422307"/>
                      <a:pt x="235577" y="414726"/>
                      <a:pt x="211888" y="408993"/>
                    </a:cubicBezTo>
                    <a:cubicBezTo>
                      <a:pt x="172308" y="399403"/>
                      <a:pt x="131683" y="395143"/>
                      <a:pt x="89611" y="399617"/>
                    </a:cubicBezTo>
                    <a:cubicBezTo>
                      <a:pt x="86368" y="399912"/>
                      <a:pt x="83957" y="402805"/>
                      <a:pt x="84278" y="406046"/>
                    </a:cubicBezTo>
                    <a:cubicBezTo>
                      <a:pt x="84573" y="409315"/>
                      <a:pt x="87440" y="411699"/>
                      <a:pt x="90710" y="411404"/>
                    </a:cubicBezTo>
                    <a:cubicBezTo>
                      <a:pt x="131335" y="408243"/>
                      <a:pt x="170218" y="413788"/>
                      <a:pt x="208163" y="423754"/>
                    </a:cubicBezTo>
                    <a:cubicBezTo>
                      <a:pt x="231155" y="429808"/>
                      <a:pt x="253746" y="437577"/>
                      <a:pt x="276202" y="446069"/>
                    </a:cubicBezTo>
                    <a:cubicBezTo>
                      <a:pt x="309967" y="458847"/>
                      <a:pt x="343383" y="473233"/>
                      <a:pt x="376585" y="487217"/>
                    </a:cubicBezTo>
                    <a:cubicBezTo>
                      <a:pt x="387331" y="491664"/>
                      <a:pt x="398157" y="496003"/>
                      <a:pt x="409117" y="499968"/>
                    </a:cubicBezTo>
                    <a:cubicBezTo>
                      <a:pt x="420131" y="503987"/>
                      <a:pt x="431252" y="507657"/>
                      <a:pt x="442507" y="510845"/>
                    </a:cubicBezTo>
                    <a:cubicBezTo>
                      <a:pt x="447116" y="512131"/>
                      <a:pt x="455424" y="512586"/>
                      <a:pt x="462123" y="514006"/>
                    </a:cubicBezTo>
                    <a:cubicBezTo>
                      <a:pt x="464374" y="514488"/>
                      <a:pt x="466411" y="514970"/>
                      <a:pt x="467724" y="515935"/>
                    </a:cubicBezTo>
                    <a:cubicBezTo>
                      <a:pt x="470216" y="517837"/>
                      <a:pt x="473780" y="517328"/>
                      <a:pt x="475682" y="514836"/>
                    </a:cubicBezTo>
                    <a:cubicBezTo>
                      <a:pt x="477558" y="512345"/>
                      <a:pt x="477076" y="508782"/>
                      <a:pt x="474584" y="50688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6"/>
              <p:cNvSpPr/>
              <p:nvPr/>
            </p:nvSpPr>
            <p:spPr>
              <a:xfrm rot="10800000" flipH="1">
                <a:off x="507106" y="440259"/>
                <a:ext cx="312719" cy="336885"/>
              </a:xfrm>
              <a:custGeom>
                <a:avLst/>
                <a:gdLst/>
                <a:ahLst/>
                <a:cxnLst/>
                <a:rect l="l" t="t" r="r" b="b"/>
                <a:pathLst>
                  <a:path w="625438" h="673769" extrusionOk="0">
                    <a:moveTo>
                      <a:pt x="54596" y="2"/>
                    </a:moveTo>
                    <a:cubicBezTo>
                      <a:pt x="56418" y="645"/>
                      <a:pt x="81473" y="117767"/>
                      <a:pt x="77695" y="213858"/>
                    </a:cubicBezTo>
                    <a:cubicBezTo>
                      <a:pt x="74988" y="283376"/>
                      <a:pt x="50013" y="337222"/>
                      <a:pt x="24556" y="350348"/>
                    </a:cubicBezTo>
                    <a:cubicBezTo>
                      <a:pt x="24663" y="352759"/>
                      <a:pt x="2608" y="283295"/>
                      <a:pt x="599" y="261007"/>
                    </a:cubicBezTo>
                    <a:cubicBezTo>
                      <a:pt x="-6530" y="182087"/>
                      <a:pt x="52318" y="-774"/>
                      <a:pt x="54596" y="2"/>
                    </a:cubicBezTo>
                    <a:close/>
                    <a:moveTo>
                      <a:pt x="470841" y="171211"/>
                    </a:moveTo>
                    <a:cubicBezTo>
                      <a:pt x="469394" y="168853"/>
                      <a:pt x="291351" y="272714"/>
                      <a:pt x="243277" y="342017"/>
                    </a:cubicBezTo>
                    <a:cubicBezTo>
                      <a:pt x="229717" y="361573"/>
                      <a:pt x="201365" y="434412"/>
                      <a:pt x="202920" y="432376"/>
                    </a:cubicBezTo>
                    <a:cubicBezTo>
                      <a:pt x="234487" y="440895"/>
                      <a:pt x="293656" y="416035"/>
                      <a:pt x="343955" y="361787"/>
                    </a:cubicBezTo>
                    <a:cubicBezTo>
                      <a:pt x="413494" y="286778"/>
                      <a:pt x="472020" y="173086"/>
                      <a:pt x="470841" y="171211"/>
                    </a:cubicBezTo>
                    <a:close/>
                    <a:moveTo>
                      <a:pt x="378818" y="587698"/>
                    </a:moveTo>
                    <a:cubicBezTo>
                      <a:pt x="357756" y="589868"/>
                      <a:pt x="292021" y="614139"/>
                      <a:pt x="294272" y="614032"/>
                    </a:cubicBezTo>
                    <a:cubicBezTo>
                      <a:pt x="306626" y="642294"/>
                      <a:pt x="357461" y="670101"/>
                      <a:pt x="423168" y="673289"/>
                    </a:cubicBezTo>
                    <a:cubicBezTo>
                      <a:pt x="514039" y="677709"/>
                      <a:pt x="624819" y="650250"/>
                      <a:pt x="625436" y="648241"/>
                    </a:cubicBezTo>
                    <a:cubicBezTo>
                      <a:pt x="626186" y="645723"/>
                      <a:pt x="453476" y="580010"/>
                      <a:pt x="378818" y="58769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6"/>
              <p:cNvSpPr/>
              <p:nvPr/>
            </p:nvSpPr>
            <p:spPr>
              <a:xfrm rot="10800000" flipH="1">
                <a:off x="503625" y="489033"/>
                <a:ext cx="472208" cy="465996"/>
              </a:xfrm>
              <a:custGeom>
                <a:avLst/>
                <a:gdLst/>
                <a:ahLst/>
                <a:cxnLst/>
                <a:rect l="l" t="t" r="r" b="b"/>
                <a:pathLst>
                  <a:path w="944416" h="931992" extrusionOk="0">
                    <a:moveTo>
                      <a:pt x="197072" y="114404"/>
                    </a:moveTo>
                    <a:cubicBezTo>
                      <a:pt x="226549" y="100581"/>
                      <a:pt x="259590" y="77087"/>
                      <a:pt x="243217" y="45449"/>
                    </a:cubicBezTo>
                    <a:cubicBezTo>
                      <a:pt x="224834" y="9900"/>
                      <a:pt x="187478" y="43761"/>
                      <a:pt x="163226" y="78801"/>
                    </a:cubicBezTo>
                    <a:cubicBezTo>
                      <a:pt x="171293" y="46253"/>
                      <a:pt x="173222" y="4569"/>
                      <a:pt x="131820" y="310"/>
                    </a:cubicBezTo>
                    <a:cubicBezTo>
                      <a:pt x="86746" y="-4325"/>
                      <a:pt x="90980" y="43949"/>
                      <a:pt x="105853" y="83516"/>
                    </a:cubicBezTo>
                    <a:cubicBezTo>
                      <a:pt x="87390" y="55683"/>
                      <a:pt x="60136" y="27260"/>
                      <a:pt x="35108" y="50003"/>
                    </a:cubicBezTo>
                    <a:cubicBezTo>
                      <a:pt x="9275" y="73497"/>
                      <a:pt x="37466" y="102429"/>
                      <a:pt x="70132" y="121798"/>
                    </a:cubicBezTo>
                    <a:cubicBezTo>
                      <a:pt x="39744" y="115851"/>
                      <a:pt x="1718" y="116360"/>
                      <a:pt x="57" y="155498"/>
                    </a:cubicBezTo>
                    <a:cubicBezTo>
                      <a:pt x="-1846" y="199486"/>
                      <a:pt x="44674" y="191851"/>
                      <a:pt x="80851" y="175054"/>
                    </a:cubicBezTo>
                    <a:cubicBezTo>
                      <a:pt x="54723" y="193887"/>
                      <a:pt x="28381" y="221854"/>
                      <a:pt x="48587" y="249233"/>
                    </a:cubicBezTo>
                    <a:cubicBezTo>
                      <a:pt x="69328" y="277334"/>
                      <a:pt x="96420" y="249608"/>
                      <a:pt x="115313" y="216014"/>
                    </a:cubicBezTo>
                    <a:cubicBezTo>
                      <a:pt x="111052" y="255341"/>
                      <a:pt x="117510" y="296810"/>
                      <a:pt x="153445" y="285585"/>
                    </a:cubicBezTo>
                    <a:cubicBezTo>
                      <a:pt x="184316" y="275941"/>
                      <a:pt x="181342" y="243500"/>
                      <a:pt x="171587" y="214943"/>
                    </a:cubicBezTo>
                    <a:cubicBezTo>
                      <a:pt x="190640" y="240446"/>
                      <a:pt x="216875" y="263538"/>
                      <a:pt x="239814" y="241330"/>
                    </a:cubicBezTo>
                    <a:cubicBezTo>
                      <a:pt x="264012" y="217890"/>
                      <a:pt x="238018" y="191074"/>
                      <a:pt x="206451" y="172831"/>
                    </a:cubicBezTo>
                    <a:cubicBezTo>
                      <a:pt x="240269" y="182662"/>
                      <a:pt x="275454" y="181242"/>
                      <a:pt x="271462" y="143175"/>
                    </a:cubicBezTo>
                    <a:cubicBezTo>
                      <a:pt x="267308" y="103394"/>
                      <a:pt x="227514" y="106153"/>
                      <a:pt x="197072" y="114404"/>
                    </a:cubicBezTo>
                    <a:close/>
                    <a:moveTo>
                      <a:pt x="163843" y="154266"/>
                    </a:moveTo>
                    <a:cubicBezTo>
                      <a:pt x="150873" y="150515"/>
                      <a:pt x="148434" y="161579"/>
                      <a:pt x="146960" y="167580"/>
                    </a:cubicBezTo>
                    <a:cubicBezTo>
                      <a:pt x="144468" y="167205"/>
                      <a:pt x="139591" y="165276"/>
                      <a:pt x="134794" y="165651"/>
                    </a:cubicBezTo>
                    <a:cubicBezTo>
                      <a:pt x="133213" y="154453"/>
                      <a:pt x="117349" y="154962"/>
                      <a:pt x="119493" y="152123"/>
                    </a:cubicBezTo>
                    <a:cubicBezTo>
                      <a:pt x="119493" y="152123"/>
                      <a:pt x="115688" y="153891"/>
                      <a:pt x="109765" y="157079"/>
                    </a:cubicBezTo>
                    <a:cubicBezTo>
                      <a:pt x="113919" y="151292"/>
                      <a:pt x="111909" y="144756"/>
                      <a:pt x="109765" y="139907"/>
                    </a:cubicBezTo>
                    <a:cubicBezTo>
                      <a:pt x="126701" y="144354"/>
                      <a:pt x="124745" y="120860"/>
                      <a:pt x="127934" y="123459"/>
                    </a:cubicBezTo>
                    <a:cubicBezTo>
                      <a:pt x="127934" y="123459"/>
                      <a:pt x="127371" y="122173"/>
                      <a:pt x="126299" y="119922"/>
                    </a:cubicBezTo>
                    <a:cubicBezTo>
                      <a:pt x="133588" y="123994"/>
                      <a:pt x="142056" y="119574"/>
                      <a:pt x="146585" y="117779"/>
                    </a:cubicBezTo>
                    <a:cubicBezTo>
                      <a:pt x="150122" y="124852"/>
                      <a:pt x="160627" y="126780"/>
                      <a:pt x="158510" y="128790"/>
                    </a:cubicBezTo>
                    <a:cubicBezTo>
                      <a:pt x="158510" y="128790"/>
                      <a:pt x="159930" y="128414"/>
                      <a:pt x="162423" y="127638"/>
                    </a:cubicBezTo>
                    <a:cubicBezTo>
                      <a:pt x="163334" y="130397"/>
                      <a:pt x="151570" y="145238"/>
                      <a:pt x="164406" y="154427"/>
                    </a:cubicBezTo>
                    <a:cubicBezTo>
                      <a:pt x="164218" y="154373"/>
                      <a:pt x="164030" y="154319"/>
                      <a:pt x="163843" y="154266"/>
                    </a:cubicBezTo>
                    <a:close/>
                    <a:moveTo>
                      <a:pt x="944105" y="787717"/>
                    </a:moveTo>
                    <a:cubicBezTo>
                      <a:pt x="939952" y="747935"/>
                      <a:pt x="900158" y="750722"/>
                      <a:pt x="869716" y="758946"/>
                    </a:cubicBezTo>
                    <a:cubicBezTo>
                      <a:pt x="899193" y="745123"/>
                      <a:pt x="932234" y="721655"/>
                      <a:pt x="915861" y="689991"/>
                    </a:cubicBezTo>
                    <a:cubicBezTo>
                      <a:pt x="897478" y="654442"/>
                      <a:pt x="860122" y="688303"/>
                      <a:pt x="835870" y="723343"/>
                    </a:cubicBezTo>
                    <a:cubicBezTo>
                      <a:pt x="843936" y="690821"/>
                      <a:pt x="845866" y="649111"/>
                      <a:pt x="804464" y="644852"/>
                    </a:cubicBezTo>
                    <a:cubicBezTo>
                      <a:pt x="759390" y="640244"/>
                      <a:pt x="763624" y="688518"/>
                      <a:pt x="778497" y="728058"/>
                    </a:cubicBezTo>
                    <a:cubicBezTo>
                      <a:pt x="760060" y="700224"/>
                      <a:pt x="732780" y="671801"/>
                      <a:pt x="707752" y="694545"/>
                    </a:cubicBezTo>
                    <a:cubicBezTo>
                      <a:pt x="681919" y="718039"/>
                      <a:pt x="710110" y="746998"/>
                      <a:pt x="742776" y="766339"/>
                    </a:cubicBezTo>
                    <a:cubicBezTo>
                      <a:pt x="712388" y="760392"/>
                      <a:pt x="674389" y="760901"/>
                      <a:pt x="672700" y="800040"/>
                    </a:cubicBezTo>
                    <a:cubicBezTo>
                      <a:pt x="670798" y="844027"/>
                      <a:pt x="717318" y="836419"/>
                      <a:pt x="753495" y="819596"/>
                    </a:cubicBezTo>
                    <a:cubicBezTo>
                      <a:pt x="727367" y="838455"/>
                      <a:pt x="701025" y="866396"/>
                      <a:pt x="721258" y="893774"/>
                    </a:cubicBezTo>
                    <a:cubicBezTo>
                      <a:pt x="741972" y="921876"/>
                      <a:pt x="769064" y="894149"/>
                      <a:pt x="787956" y="860556"/>
                    </a:cubicBezTo>
                    <a:cubicBezTo>
                      <a:pt x="783696" y="899882"/>
                      <a:pt x="790154" y="941352"/>
                      <a:pt x="826089" y="930127"/>
                    </a:cubicBezTo>
                    <a:cubicBezTo>
                      <a:pt x="856960" y="920483"/>
                      <a:pt x="853985" y="888041"/>
                      <a:pt x="844231" y="859485"/>
                    </a:cubicBezTo>
                    <a:cubicBezTo>
                      <a:pt x="863284" y="884988"/>
                      <a:pt x="889519" y="908080"/>
                      <a:pt x="912458" y="885872"/>
                    </a:cubicBezTo>
                    <a:cubicBezTo>
                      <a:pt x="936656" y="862458"/>
                      <a:pt x="910689" y="835643"/>
                      <a:pt x="879095" y="817372"/>
                    </a:cubicBezTo>
                    <a:cubicBezTo>
                      <a:pt x="912940" y="827204"/>
                      <a:pt x="948098" y="825784"/>
                      <a:pt x="944105" y="787717"/>
                    </a:cubicBezTo>
                    <a:close/>
                    <a:moveTo>
                      <a:pt x="836487" y="798808"/>
                    </a:moveTo>
                    <a:cubicBezTo>
                      <a:pt x="823517" y="795057"/>
                      <a:pt x="821078" y="806121"/>
                      <a:pt x="819604" y="812148"/>
                    </a:cubicBezTo>
                    <a:cubicBezTo>
                      <a:pt x="817112" y="811747"/>
                      <a:pt x="812262" y="809818"/>
                      <a:pt x="807438" y="810193"/>
                    </a:cubicBezTo>
                    <a:cubicBezTo>
                      <a:pt x="805857" y="798995"/>
                      <a:pt x="789993" y="799504"/>
                      <a:pt x="792137" y="796665"/>
                    </a:cubicBezTo>
                    <a:cubicBezTo>
                      <a:pt x="792137" y="796665"/>
                      <a:pt x="788332" y="798432"/>
                      <a:pt x="782409" y="801620"/>
                    </a:cubicBezTo>
                    <a:cubicBezTo>
                      <a:pt x="786590" y="795861"/>
                      <a:pt x="784553" y="789298"/>
                      <a:pt x="782436" y="784476"/>
                    </a:cubicBezTo>
                    <a:cubicBezTo>
                      <a:pt x="799345" y="788923"/>
                      <a:pt x="797416" y="765402"/>
                      <a:pt x="800578" y="768000"/>
                    </a:cubicBezTo>
                    <a:cubicBezTo>
                      <a:pt x="800578" y="768000"/>
                      <a:pt x="800015" y="766714"/>
                      <a:pt x="798943" y="764464"/>
                    </a:cubicBezTo>
                    <a:cubicBezTo>
                      <a:pt x="806259" y="768536"/>
                      <a:pt x="814700" y="764116"/>
                      <a:pt x="819229" y="762321"/>
                    </a:cubicBezTo>
                    <a:cubicBezTo>
                      <a:pt x="822793" y="769420"/>
                      <a:pt x="833271" y="771322"/>
                      <a:pt x="831154" y="773331"/>
                    </a:cubicBezTo>
                    <a:cubicBezTo>
                      <a:pt x="831154" y="773331"/>
                      <a:pt x="832574" y="772956"/>
                      <a:pt x="835093" y="772206"/>
                    </a:cubicBezTo>
                    <a:cubicBezTo>
                      <a:pt x="835978" y="774939"/>
                      <a:pt x="824213" y="789780"/>
                      <a:pt x="837049" y="798968"/>
                    </a:cubicBezTo>
                    <a:cubicBezTo>
                      <a:pt x="836862" y="798915"/>
                      <a:pt x="836674" y="798861"/>
                      <a:pt x="836487" y="798808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6"/>
              <p:cNvSpPr/>
              <p:nvPr/>
            </p:nvSpPr>
            <p:spPr>
              <a:xfrm rot="10800000" flipH="1">
                <a:off x="553489" y="542785"/>
                <a:ext cx="371215" cy="357381"/>
              </a:xfrm>
              <a:custGeom>
                <a:avLst/>
                <a:gdLst/>
                <a:ahLst/>
                <a:cxnLst/>
                <a:rect l="l" t="t" r="r" b="b"/>
                <a:pathLst>
                  <a:path w="742430" h="714761" extrusionOk="0">
                    <a:moveTo>
                      <a:pt x="69744" y="34038"/>
                    </a:moveTo>
                    <a:cubicBezTo>
                      <a:pt x="70333" y="53407"/>
                      <a:pt x="55193" y="69614"/>
                      <a:pt x="35952" y="70204"/>
                    </a:cubicBezTo>
                    <a:cubicBezTo>
                      <a:pt x="16711" y="70793"/>
                      <a:pt x="606" y="55550"/>
                      <a:pt x="17" y="36182"/>
                    </a:cubicBezTo>
                    <a:cubicBezTo>
                      <a:pt x="-573" y="16813"/>
                      <a:pt x="14594" y="606"/>
                      <a:pt x="33835" y="17"/>
                    </a:cubicBezTo>
                    <a:cubicBezTo>
                      <a:pt x="53076" y="-573"/>
                      <a:pt x="69154" y="14670"/>
                      <a:pt x="69744" y="34038"/>
                    </a:cubicBezTo>
                    <a:close/>
                    <a:moveTo>
                      <a:pt x="706479" y="644558"/>
                    </a:moveTo>
                    <a:cubicBezTo>
                      <a:pt x="687238" y="645148"/>
                      <a:pt x="672098" y="661355"/>
                      <a:pt x="672687" y="680723"/>
                    </a:cubicBezTo>
                    <a:cubicBezTo>
                      <a:pt x="673277" y="700092"/>
                      <a:pt x="689355" y="715335"/>
                      <a:pt x="708596" y="714745"/>
                    </a:cubicBezTo>
                    <a:cubicBezTo>
                      <a:pt x="727837" y="714156"/>
                      <a:pt x="743004" y="697949"/>
                      <a:pt x="742414" y="678580"/>
                    </a:cubicBezTo>
                    <a:cubicBezTo>
                      <a:pt x="741825" y="659212"/>
                      <a:pt x="725720" y="643969"/>
                      <a:pt x="706479" y="64455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6"/>
              <p:cNvSpPr/>
              <p:nvPr/>
            </p:nvSpPr>
            <p:spPr>
              <a:xfrm rot="10800000" flipH="1">
                <a:off x="605042" y="536404"/>
                <a:ext cx="168060" cy="198131"/>
              </a:xfrm>
              <a:custGeom>
                <a:avLst/>
                <a:gdLst/>
                <a:ahLst/>
                <a:cxnLst/>
                <a:rect l="l" t="t" r="r" b="b"/>
                <a:pathLst>
                  <a:path w="336120" h="396261" extrusionOk="0">
                    <a:moveTo>
                      <a:pt x="73666" y="38683"/>
                    </a:moveTo>
                    <a:cubicBezTo>
                      <a:pt x="73666" y="60061"/>
                      <a:pt x="57159" y="77393"/>
                      <a:pt x="36820" y="77393"/>
                    </a:cubicBezTo>
                    <a:cubicBezTo>
                      <a:pt x="16507" y="77393"/>
                      <a:pt x="0" y="60061"/>
                      <a:pt x="0" y="38683"/>
                    </a:cubicBezTo>
                    <a:cubicBezTo>
                      <a:pt x="0" y="17332"/>
                      <a:pt x="16507" y="0"/>
                      <a:pt x="36820" y="0"/>
                    </a:cubicBezTo>
                    <a:cubicBezTo>
                      <a:pt x="57159" y="0"/>
                      <a:pt x="73666" y="17332"/>
                      <a:pt x="73666" y="38683"/>
                    </a:cubicBezTo>
                    <a:close/>
                    <a:moveTo>
                      <a:pt x="299301" y="318869"/>
                    </a:moveTo>
                    <a:cubicBezTo>
                      <a:pt x="278962" y="318869"/>
                      <a:pt x="262455" y="336201"/>
                      <a:pt x="262455" y="357552"/>
                    </a:cubicBezTo>
                    <a:cubicBezTo>
                      <a:pt x="262455" y="378903"/>
                      <a:pt x="278962" y="396262"/>
                      <a:pt x="299301" y="396262"/>
                    </a:cubicBezTo>
                    <a:cubicBezTo>
                      <a:pt x="319614" y="396262"/>
                      <a:pt x="336121" y="378903"/>
                      <a:pt x="336121" y="357552"/>
                    </a:cubicBezTo>
                    <a:cubicBezTo>
                      <a:pt x="336121" y="336201"/>
                      <a:pt x="319614" y="318869"/>
                      <a:pt x="299301" y="318869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6"/>
              <p:cNvSpPr/>
              <p:nvPr/>
            </p:nvSpPr>
            <p:spPr>
              <a:xfrm rot="10800000" flipH="1">
                <a:off x="511607" y="451363"/>
                <a:ext cx="274640" cy="259729"/>
              </a:xfrm>
              <a:custGeom>
                <a:avLst/>
                <a:gdLst/>
                <a:ahLst/>
                <a:cxnLst/>
                <a:rect l="l" t="t" r="r" b="b"/>
                <a:pathLst>
                  <a:path w="549280" h="519458" extrusionOk="0">
                    <a:moveTo>
                      <a:pt x="41922" y="5191"/>
                    </a:moveTo>
                    <a:cubicBezTo>
                      <a:pt x="44039" y="25256"/>
                      <a:pt x="44629" y="46178"/>
                      <a:pt x="43825" y="67475"/>
                    </a:cubicBezTo>
                    <a:cubicBezTo>
                      <a:pt x="43075" y="87889"/>
                      <a:pt x="41226" y="108677"/>
                      <a:pt x="38251" y="129358"/>
                    </a:cubicBezTo>
                    <a:cubicBezTo>
                      <a:pt x="35920" y="145753"/>
                      <a:pt x="32865" y="162067"/>
                      <a:pt x="29435" y="178114"/>
                    </a:cubicBezTo>
                    <a:cubicBezTo>
                      <a:pt x="24156" y="202974"/>
                      <a:pt x="17831" y="227164"/>
                      <a:pt x="11668" y="250042"/>
                    </a:cubicBezTo>
                    <a:cubicBezTo>
                      <a:pt x="10891" y="253230"/>
                      <a:pt x="7675" y="255186"/>
                      <a:pt x="4513" y="254409"/>
                    </a:cubicBezTo>
                    <a:cubicBezTo>
                      <a:pt x="1324" y="253632"/>
                      <a:pt x="-605" y="250417"/>
                      <a:pt x="172" y="247229"/>
                    </a:cubicBezTo>
                    <a:cubicBezTo>
                      <a:pt x="6228" y="219851"/>
                      <a:pt x="12016" y="190571"/>
                      <a:pt x="17028" y="160755"/>
                    </a:cubicBezTo>
                    <a:cubicBezTo>
                      <a:pt x="18635" y="151164"/>
                      <a:pt x="20190" y="141520"/>
                      <a:pt x="21663" y="131849"/>
                    </a:cubicBezTo>
                    <a:cubicBezTo>
                      <a:pt x="23137" y="122205"/>
                      <a:pt x="24531" y="112561"/>
                      <a:pt x="25790" y="102944"/>
                    </a:cubicBezTo>
                    <a:cubicBezTo>
                      <a:pt x="30078" y="69860"/>
                      <a:pt x="32463" y="37043"/>
                      <a:pt x="30587" y="6129"/>
                    </a:cubicBezTo>
                    <a:cubicBezTo>
                      <a:pt x="30346" y="2995"/>
                      <a:pt x="32677" y="262"/>
                      <a:pt x="35786" y="21"/>
                    </a:cubicBezTo>
                    <a:cubicBezTo>
                      <a:pt x="38921" y="-247"/>
                      <a:pt x="41654" y="2084"/>
                      <a:pt x="41922" y="5191"/>
                    </a:cubicBezTo>
                    <a:close/>
                    <a:moveTo>
                      <a:pt x="282725" y="228986"/>
                    </a:moveTo>
                    <a:cubicBezTo>
                      <a:pt x="297276" y="215270"/>
                      <a:pt x="311559" y="201340"/>
                      <a:pt x="325762" y="187276"/>
                    </a:cubicBezTo>
                    <a:cubicBezTo>
                      <a:pt x="346985" y="166246"/>
                      <a:pt x="367887" y="144869"/>
                      <a:pt x="388977" y="123464"/>
                    </a:cubicBezTo>
                    <a:cubicBezTo>
                      <a:pt x="391308" y="121187"/>
                      <a:pt x="391335" y="117437"/>
                      <a:pt x="389057" y="115106"/>
                    </a:cubicBezTo>
                    <a:cubicBezTo>
                      <a:pt x="386753" y="112749"/>
                      <a:pt x="383001" y="112722"/>
                      <a:pt x="380670" y="115026"/>
                    </a:cubicBezTo>
                    <a:cubicBezTo>
                      <a:pt x="358910" y="135653"/>
                      <a:pt x="337150" y="156120"/>
                      <a:pt x="315418" y="176560"/>
                    </a:cubicBezTo>
                    <a:cubicBezTo>
                      <a:pt x="300920" y="190196"/>
                      <a:pt x="286369" y="203751"/>
                      <a:pt x="271791" y="217306"/>
                    </a:cubicBezTo>
                    <a:cubicBezTo>
                      <a:pt x="262091" y="226307"/>
                      <a:pt x="252390" y="235335"/>
                      <a:pt x="242609" y="244336"/>
                    </a:cubicBezTo>
                    <a:cubicBezTo>
                      <a:pt x="228031" y="257757"/>
                      <a:pt x="213373" y="271152"/>
                      <a:pt x="198393" y="284305"/>
                    </a:cubicBezTo>
                    <a:lnTo>
                      <a:pt x="148737" y="327891"/>
                    </a:lnTo>
                    <a:cubicBezTo>
                      <a:pt x="146057" y="330355"/>
                      <a:pt x="137241" y="336383"/>
                      <a:pt x="132686" y="341392"/>
                    </a:cubicBezTo>
                    <a:cubicBezTo>
                      <a:pt x="130327" y="343964"/>
                      <a:pt x="128907" y="346509"/>
                      <a:pt x="128559" y="348518"/>
                    </a:cubicBezTo>
                    <a:cubicBezTo>
                      <a:pt x="127969" y="351599"/>
                      <a:pt x="129979" y="354573"/>
                      <a:pt x="133061" y="355162"/>
                    </a:cubicBezTo>
                    <a:cubicBezTo>
                      <a:pt x="136035" y="355751"/>
                      <a:pt x="138903" y="353903"/>
                      <a:pt x="139653" y="351010"/>
                    </a:cubicBezTo>
                    <a:cubicBezTo>
                      <a:pt x="138233" y="350313"/>
                      <a:pt x="142306" y="348063"/>
                      <a:pt x="144423" y="346348"/>
                    </a:cubicBezTo>
                    <a:cubicBezTo>
                      <a:pt x="149059" y="342598"/>
                      <a:pt x="154767" y="338901"/>
                      <a:pt x="156857" y="337106"/>
                    </a:cubicBezTo>
                    <a:lnTo>
                      <a:pt x="207799" y="295262"/>
                    </a:lnTo>
                    <a:cubicBezTo>
                      <a:pt x="223181" y="282376"/>
                      <a:pt x="238375" y="269357"/>
                      <a:pt x="253247" y="256043"/>
                    </a:cubicBezTo>
                    <a:cubicBezTo>
                      <a:pt x="263189" y="247122"/>
                      <a:pt x="273024" y="238121"/>
                      <a:pt x="282725" y="228986"/>
                    </a:cubicBezTo>
                    <a:close/>
                    <a:moveTo>
                      <a:pt x="544322" y="507671"/>
                    </a:moveTo>
                    <a:cubicBezTo>
                      <a:pt x="519052" y="503037"/>
                      <a:pt x="493862" y="498188"/>
                      <a:pt x="468565" y="493768"/>
                    </a:cubicBezTo>
                    <a:cubicBezTo>
                      <a:pt x="451656" y="490821"/>
                      <a:pt x="434720" y="488008"/>
                      <a:pt x="417757" y="485570"/>
                    </a:cubicBezTo>
                    <a:cubicBezTo>
                      <a:pt x="403581" y="483534"/>
                      <a:pt x="389352" y="481740"/>
                      <a:pt x="375096" y="480266"/>
                    </a:cubicBezTo>
                    <a:cubicBezTo>
                      <a:pt x="360839" y="478766"/>
                      <a:pt x="346530" y="477668"/>
                      <a:pt x="332193" y="476810"/>
                    </a:cubicBezTo>
                    <a:lnTo>
                      <a:pt x="263431" y="472738"/>
                    </a:lnTo>
                    <a:cubicBezTo>
                      <a:pt x="259947" y="472605"/>
                      <a:pt x="238080" y="472176"/>
                      <a:pt x="229585" y="472926"/>
                    </a:cubicBezTo>
                    <a:cubicBezTo>
                      <a:pt x="225700" y="473274"/>
                      <a:pt x="223368" y="474560"/>
                      <a:pt x="222779" y="475176"/>
                    </a:cubicBezTo>
                    <a:cubicBezTo>
                      <a:pt x="221412" y="476543"/>
                      <a:pt x="220930" y="478070"/>
                      <a:pt x="221010" y="479543"/>
                    </a:cubicBezTo>
                    <a:cubicBezTo>
                      <a:pt x="221064" y="480829"/>
                      <a:pt x="221412" y="482490"/>
                      <a:pt x="223154" y="483883"/>
                    </a:cubicBezTo>
                    <a:cubicBezTo>
                      <a:pt x="224762" y="485249"/>
                      <a:pt x="226932" y="485544"/>
                      <a:pt x="228808" y="484847"/>
                    </a:cubicBezTo>
                    <a:cubicBezTo>
                      <a:pt x="228755" y="484767"/>
                      <a:pt x="228728" y="484659"/>
                      <a:pt x="228674" y="484526"/>
                    </a:cubicBezTo>
                    <a:cubicBezTo>
                      <a:pt x="228621" y="484231"/>
                      <a:pt x="229183" y="484338"/>
                      <a:pt x="229773" y="484365"/>
                    </a:cubicBezTo>
                    <a:cubicBezTo>
                      <a:pt x="229987" y="484231"/>
                      <a:pt x="230228" y="484070"/>
                      <a:pt x="230416" y="483909"/>
                    </a:cubicBezTo>
                    <a:cubicBezTo>
                      <a:pt x="230309" y="484070"/>
                      <a:pt x="230148" y="484231"/>
                      <a:pt x="230014" y="484392"/>
                    </a:cubicBezTo>
                    <a:cubicBezTo>
                      <a:pt x="230148" y="484392"/>
                      <a:pt x="230255" y="484392"/>
                      <a:pt x="230362" y="484392"/>
                    </a:cubicBezTo>
                    <a:cubicBezTo>
                      <a:pt x="238482" y="483990"/>
                      <a:pt x="259384" y="485249"/>
                      <a:pt x="262680" y="485490"/>
                    </a:cubicBezTo>
                    <a:lnTo>
                      <a:pt x="331121" y="491759"/>
                    </a:lnTo>
                    <a:cubicBezTo>
                      <a:pt x="345243" y="492911"/>
                      <a:pt x="359312" y="494464"/>
                      <a:pt x="373354" y="496072"/>
                    </a:cubicBezTo>
                    <a:cubicBezTo>
                      <a:pt x="387449" y="497706"/>
                      <a:pt x="401518" y="499474"/>
                      <a:pt x="415587" y="501322"/>
                    </a:cubicBezTo>
                    <a:cubicBezTo>
                      <a:pt x="432469" y="503546"/>
                      <a:pt x="449378" y="505850"/>
                      <a:pt x="466261" y="508287"/>
                    </a:cubicBezTo>
                    <a:cubicBezTo>
                      <a:pt x="491638" y="511931"/>
                      <a:pt x="517015" y="515681"/>
                      <a:pt x="542392" y="519378"/>
                    </a:cubicBezTo>
                    <a:cubicBezTo>
                      <a:pt x="545635" y="519914"/>
                      <a:pt x="548690" y="517717"/>
                      <a:pt x="549199" y="514503"/>
                    </a:cubicBezTo>
                    <a:cubicBezTo>
                      <a:pt x="549735" y="511261"/>
                      <a:pt x="547564" y="508207"/>
                      <a:pt x="544322" y="507671"/>
                    </a:cubicBezTo>
                    <a:close/>
                    <a:moveTo>
                      <a:pt x="228808" y="484847"/>
                    </a:moveTo>
                    <a:cubicBezTo>
                      <a:pt x="229049" y="485276"/>
                      <a:pt x="229532" y="484954"/>
                      <a:pt x="230014" y="484392"/>
                    </a:cubicBezTo>
                    <a:lnTo>
                      <a:pt x="229773" y="484365"/>
                    </a:lnTo>
                    <a:cubicBezTo>
                      <a:pt x="229451" y="484579"/>
                      <a:pt x="229130" y="484713"/>
                      <a:pt x="228808" y="48484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9" name="Google Shape;629;p6"/>
            <p:cNvGrpSpPr/>
            <p:nvPr/>
          </p:nvGrpSpPr>
          <p:grpSpPr>
            <a:xfrm rot="10800000">
              <a:off x="7657939" y="3734476"/>
              <a:ext cx="1241287" cy="1200952"/>
              <a:chOff x="284414" y="217039"/>
              <a:chExt cx="1241287" cy="1200952"/>
            </a:xfrm>
          </p:grpSpPr>
          <p:sp>
            <p:nvSpPr>
              <p:cNvPr id="630" name="Google Shape;630;p6"/>
              <p:cNvSpPr/>
              <p:nvPr/>
            </p:nvSpPr>
            <p:spPr>
              <a:xfrm rot="10800000" flipH="1">
                <a:off x="448033" y="384225"/>
                <a:ext cx="157413" cy="202257"/>
              </a:xfrm>
              <a:custGeom>
                <a:avLst/>
                <a:gdLst/>
                <a:ahLst/>
                <a:cxnLst/>
                <a:rect l="l" t="t" r="r" b="b"/>
                <a:pathLst>
                  <a:path w="314825" h="404513" extrusionOk="0">
                    <a:moveTo>
                      <a:pt x="13217" y="303565"/>
                    </a:moveTo>
                    <a:cubicBezTo>
                      <a:pt x="9385" y="309566"/>
                      <a:pt x="2900" y="204527"/>
                      <a:pt x="863" y="154485"/>
                    </a:cubicBezTo>
                    <a:cubicBezTo>
                      <a:pt x="-2326" y="76342"/>
                      <a:pt x="2230" y="-1427"/>
                      <a:pt x="33181" y="20"/>
                    </a:cubicBezTo>
                    <a:cubicBezTo>
                      <a:pt x="61426" y="1359"/>
                      <a:pt x="61586" y="60697"/>
                      <a:pt x="52770" y="127160"/>
                    </a:cubicBezTo>
                    <a:cubicBezTo>
                      <a:pt x="72788" y="65144"/>
                      <a:pt x="97334" y="13789"/>
                      <a:pt x="122042" y="23246"/>
                    </a:cubicBezTo>
                    <a:cubicBezTo>
                      <a:pt x="145704" y="32327"/>
                      <a:pt x="133297" y="78592"/>
                      <a:pt x="109420" y="131580"/>
                    </a:cubicBezTo>
                    <a:cubicBezTo>
                      <a:pt x="144283" y="85584"/>
                      <a:pt x="178557" y="52580"/>
                      <a:pt x="197316" y="67742"/>
                    </a:cubicBezTo>
                    <a:cubicBezTo>
                      <a:pt x="220415" y="86414"/>
                      <a:pt x="180674" y="138331"/>
                      <a:pt x="130804" y="189123"/>
                    </a:cubicBezTo>
                    <a:cubicBezTo>
                      <a:pt x="186061" y="143903"/>
                      <a:pt x="241719" y="108328"/>
                      <a:pt x="258173" y="131607"/>
                    </a:cubicBezTo>
                    <a:cubicBezTo>
                      <a:pt x="274894" y="155262"/>
                      <a:pt x="225399" y="193115"/>
                      <a:pt x="165507" y="227753"/>
                    </a:cubicBezTo>
                    <a:cubicBezTo>
                      <a:pt x="231081" y="204955"/>
                      <a:pt x="292608" y="191668"/>
                      <a:pt x="300004" y="218484"/>
                    </a:cubicBezTo>
                    <a:cubicBezTo>
                      <a:pt x="307105" y="244148"/>
                      <a:pt x="257556" y="262123"/>
                      <a:pt x="196699" y="274446"/>
                    </a:cubicBezTo>
                    <a:cubicBezTo>
                      <a:pt x="259968" y="270347"/>
                      <a:pt x="314421" y="274392"/>
                      <a:pt x="314823" y="300270"/>
                    </a:cubicBezTo>
                    <a:cubicBezTo>
                      <a:pt x="315278" y="329068"/>
                      <a:pt x="253805" y="332524"/>
                      <a:pt x="185310" y="327488"/>
                    </a:cubicBezTo>
                    <a:cubicBezTo>
                      <a:pt x="251420" y="344472"/>
                      <a:pt x="308391" y="366948"/>
                      <a:pt x="299897" y="393067"/>
                    </a:cubicBezTo>
                    <a:cubicBezTo>
                      <a:pt x="283362" y="444046"/>
                      <a:pt x="14637" y="308495"/>
                      <a:pt x="14021" y="303726"/>
                    </a:cubicBezTo>
                    <a:lnTo>
                      <a:pt x="13217" y="303565"/>
                    </a:lnTo>
                    <a:lnTo>
                      <a:pt x="13217" y="303565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6"/>
              <p:cNvSpPr/>
              <p:nvPr/>
            </p:nvSpPr>
            <p:spPr>
              <a:xfrm rot="10800000" flipH="1">
                <a:off x="344071" y="355193"/>
                <a:ext cx="81348" cy="57380"/>
              </a:xfrm>
              <a:custGeom>
                <a:avLst/>
                <a:gdLst/>
                <a:ahLst/>
                <a:cxnLst/>
                <a:rect l="l" t="t" r="r" b="b"/>
                <a:pathLst>
                  <a:path w="162696" h="114759" extrusionOk="0">
                    <a:moveTo>
                      <a:pt x="153772" y="938"/>
                    </a:moveTo>
                    <a:cubicBezTo>
                      <a:pt x="156425" y="-803"/>
                      <a:pt x="160016" y="-53"/>
                      <a:pt x="161758" y="2626"/>
                    </a:cubicBezTo>
                    <a:cubicBezTo>
                      <a:pt x="163500" y="5278"/>
                      <a:pt x="162749" y="8868"/>
                      <a:pt x="160070" y="10609"/>
                    </a:cubicBezTo>
                    <a:cubicBezTo>
                      <a:pt x="160070" y="10609"/>
                      <a:pt x="144366" y="21834"/>
                      <a:pt x="122794" y="36943"/>
                    </a:cubicBezTo>
                    <a:cubicBezTo>
                      <a:pt x="111432" y="44899"/>
                      <a:pt x="98516" y="54034"/>
                      <a:pt x="85331" y="63008"/>
                    </a:cubicBezTo>
                    <a:cubicBezTo>
                      <a:pt x="75095" y="69920"/>
                      <a:pt x="64697" y="76724"/>
                      <a:pt x="54916" y="83154"/>
                    </a:cubicBezTo>
                    <a:cubicBezTo>
                      <a:pt x="35354" y="95985"/>
                      <a:pt x="18230" y="106996"/>
                      <a:pt x="9816" y="113398"/>
                    </a:cubicBezTo>
                    <a:cubicBezTo>
                      <a:pt x="7244" y="115515"/>
                      <a:pt x="3438" y="115113"/>
                      <a:pt x="1348" y="112541"/>
                    </a:cubicBezTo>
                    <a:cubicBezTo>
                      <a:pt x="-742" y="109943"/>
                      <a:pt x="-367" y="106165"/>
                      <a:pt x="2232" y="104076"/>
                    </a:cubicBezTo>
                    <a:cubicBezTo>
                      <a:pt x="9093" y="98102"/>
                      <a:pt x="21848" y="88190"/>
                      <a:pt x="37257" y="76858"/>
                    </a:cubicBezTo>
                    <a:cubicBezTo>
                      <a:pt x="44706" y="71393"/>
                      <a:pt x="52746" y="65553"/>
                      <a:pt x="61106" y="59794"/>
                    </a:cubicBezTo>
                    <a:cubicBezTo>
                      <a:pt x="73165" y="51489"/>
                      <a:pt x="85814" y="43211"/>
                      <a:pt x="97739" y="35576"/>
                    </a:cubicBezTo>
                    <a:cubicBezTo>
                      <a:pt x="128127" y="16154"/>
                      <a:pt x="153772" y="938"/>
                      <a:pt x="153772" y="938"/>
                    </a:cubicBezTo>
                    <a:lnTo>
                      <a:pt x="153772" y="93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6"/>
              <p:cNvSpPr/>
              <p:nvPr/>
            </p:nvSpPr>
            <p:spPr>
              <a:xfrm rot="10800000" flipH="1">
                <a:off x="401928" y="396544"/>
                <a:ext cx="85905" cy="71755"/>
              </a:xfrm>
              <a:custGeom>
                <a:avLst/>
                <a:gdLst/>
                <a:ahLst/>
                <a:cxnLst/>
                <a:rect l="l" t="t" r="r" b="b"/>
                <a:pathLst>
                  <a:path w="171810" h="143510" extrusionOk="0">
                    <a:moveTo>
                      <a:pt x="1425" y="138779"/>
                    </a:moveTo>
                    <a:cubicBezTo>
                      <a:pt x="-10125" y="123643"/>
                      <a:pt x="51804" y="41856"/>
                      <a:pt x="70107" y="20907"/>
                    </a:cubicBezTo>
                    <a:cubicBezTo>
                      <a:pt x="78628" y="11130"/>
                      <a:pt x="92402" y="-1354"/>
                      <a:pt x="106685" y="119"/>
                    </a:cubicBezTo>
                    <a:cubicBezTo>
                      <a:pt x="120245" y="1539"/>
                      <a:pt x="124934" y="30096"/>
                      <a:pt x="122576" y="40115"/>
                    </a:cubicBezTo>
                    <a:cubicBezTo>
                      <a:pt x="122201" y="41722"/>
                      <a:pt x="115984" y="56189"/>
                      <a:pt x="116332" y="56483"/>
                    </a:cubicBezTo>
                    <a:cubicBezTo>
                      <a:pt x="118047" y="57957"/>
                      <a:pt x="128123" y="55706"/>
                      <a:pt x="130508" y="55813"/>
                    </a:cubicBezTo>
                    <a:cubicBezTo>
                      <a:pt x="144228" y="56537"/>
                      <a:pt x="161700" y="59135"/>
                      <a:pt x="169338" y="72048"/>
                    </a:cubicBezTo>
                    <a:cubicBezTo>
                      <a:pt x="180110" y="90318"/>
                      <a:pt x="153018" y="105909"/>
                      <a:pt x="139432" y="111642"/>
                    </a:cubicBezTo>
                    <a:cubicBezTo>
                      <a:pt x="97092" y="129537"/>
                      <a:pt x="13001" y="153888"/>
                      <a:pt x="1425" y="138779"/>
                    </a:cubicBezTo>
                    <a:lnTo>
                      <a:pt x="1425" y="138779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633;p6"/>
              <p:cNvSpPr/>
              <p:nvPr/>
            </p:nvSpPr>
            <p:spPr>
              <a:xfrm rot="10800000" flipH="1">
                <a:off x="459096" y="422543"/>
                <a:ext cx="82351" cy="96467"/>
              </a:xfrm>
              <a:custGeom>
                <a:avLst/>
                <a:gdLst/>
                <a:ahLst/>
                <a:cxnLst/>
                <a:rect l="l" t="t" r="r" b="b"/>
                <a:pathLst>
                  <a:path w="164702" h="192934" extrusionOk="0">
                    <a:moveTo>
                      <a:pt x="72823" y="187720"/>
                    </a:moveTo>
                    <a:lnTo>
                      <a:pt x="72931" y="187720"/>
                    </a:lnTo>
                    <a:cubicBezTo>
                      <a:pt x="72823" y="187774"/>
                      <a:pt x="72743" y="187747"/>
                      <a:pt x="72636" y="187747"/>
                    </a:cubicBezTo>
                    <a:cubicBezTo>
                      <a:pt x="72689" y="187747"/>
                      <a:pt x="72770" y="187747"/>
                      <a:pt x="72823" y="187720"/>
                    </a:cubicBezTo>
                    <a:close/>
                    <a:moveTo>
                      <a:pt x="72314" y="187801"/>
                    </a:moveTo>
                    <a:cubicBezTo>
                      <a:pt x="72395" y="187854"/>
                      <a:pt x="72529" y="187774"/>
                      <a:pt x="72636" y="187747"/>
                    </a:cubicBezTo>
                    <a:cubicBezTo>
                      <a:pt x="72609" y="187747"/>
                      <a:pt x="72582" y="187774"/>
                      <a:pt x="72555" y="187774"/>
                    </a:cubicBezTo>
                    <a:lnTo>
                      <a:pt x="72314" y="187801"/>
                    </a:lnTo>
                    <a:close/>
                    <a:moveTo>
                      <a:pt x="159326" y="180836"/>
                    </a:moveTo>
                    <a:cubicBezTo>
                      <a:pt x="149464" y="179041"/>
                      <a:pt x="139656" y="177460"/>
                      <a:pt x="129714" y="176389"/>
                    </a:cubicBezTo>
                    <a:cubicBezTo>
                      <a:pt x="125775" y="175960"/>
                      <a:pt x="121809" y="175612"/>
                      <a:pt x="117870" y="175398"/>
                    </a:cubicBezTo>
                    <a:cubicBezTo>
                      <a:pt x="111948" y="175103"/>
                      <a:pt x="106025" y="175156"/>
                      <a:pt x="100103" y="175049"/>
                    </a:cubicBezTo>
                    <a:lnTo>
                      <a:pt x="81961" y="175344"/>
                    </a:lnTo>
                    <a:cubicBezTo>
                      <a:pt x="79255" y="175451"/>
                      <a:pt x="72609" y="175371"/>
                      <a:pt x="70894" y="175692"/>
                    </a:cubicBezTo>
                    <a:cubicBezTo>
                      <a:pt x="67035" y="176389"/>
                      <a:pt x="65776" y="178934"/>
                      <a:pt x="65561" y="179925"/>
                    </a:cubicBezTo>
                    <a:cubicBezTo>
                      <a:pt x="65186" y="181425"/>
                      <a:pt x="64999" y="183086"/>
                      <a:pt x="66124" y="184720"/>
                    </a:cubicBezTo>
                    <a:cubicBezTo>
                      <a:pt x="66472" y="185202"/>
                      <a:pt x="67250" y="186863"/>
                      <a:pt x="69983" y="187533"/>
                    </a:cubicBezTo>
                    <a:cubicBezTo>
                      <a:pt x="70760" y="187801"/>
                      <a:pt x="71564" y="187881"/>
                      <a:pt x="72314" y="187801"/>
                    </a:cubicBezTo>
                    <a:cubicBezTo>
                      <a:pt x="72234" y="187747"/>
                      <a:pt x="72180" y="187613"/>
                      <a:pt x="72180" y="187426"/>
                    </a:cubicBezTo>
                    <a:cubicBezTo>
                      <a:pt x="72153" y="186944"/>
                      <a:pt x="72877" y="186863"/>
                      <a:pt x="73922" y="186997"/>
                    </a:cubicBezTo>
                    <a:cubicBezTo>
                      <a:pt x="73601" y="187265"/>
                      <a:pt x="73252" y="187533"/>
                      <a:pt x="72931" y="187720"/>
                    </a:cubicBezTo>
                    <a:cubicBezTo>
                      <a:pt x="73520" y="187586"/>
                      <a:pt x="74083" y="187372"/>
                      <a:pt x="74592" y="187104"/>
                    </a:cubicBezTo>
                    <a:cubicBezTo>
                      <a:pt x="76897" y="187479"/>
                      <a:pt x="80193" y="188470"/>
                      <a:pt x="81613" y="188604"/>
                    </a:cubicBezTo>
                    <a:lnTo>
                      <a:pt x="99326" y="190399"/>
                    </a:lnTo>
                    <a:cubicBezTo>
                      <a:pt x="105222" y="190881"/>
                      <a:pt x="111090" y="191524"/>
                      <a:pt x="116986" y="191846"/>
                    </a:cubicBezTo>
                    <a:cubicBezTo>
                      <a:pt x="122452" y="192141"/>
                      <a:pt x="127919" y="192194"/>
                      <a:pt x="133386" y="192301"/>
                    </a:cubicBezTo>
                    <a:cubicBezTo>
                      <a:pt x="141586" y="192489"/>
                      <a:pt x="149732" y="192489"/>
                      <a:pt x="157932" y="192891"/>
                    </a:cubicBezTo>
                    <a:cubicBezTo>
                      <a:pt x="161255" y="193293"/>
                      <a:pt x="164283" y="190908"/>
                      <a:pt x="164658" y="187586"/>
                    </a:cubicBezTo>
                    <a:cubicBezTo>
                      <a:pt x="165060" y="184238"/>
                      <a:pt x="162675" y="181237"/>
                      <a:pt x="159326" y="180836"/>
                    </a:cubicBezTo>
                    <a:close/>
                    <a:moveTo>
                      <a:pt x="93511" y="161949"/>
                    </a:moveTo>
                    <a:cubicBezTo>
                      <a:pt x="100050" y="161226"/>
                      <a:pt x="106642" y="160771"/>
                      <a:pt x="113207" y="159967"/>
                    </a:cubicBezTo>
                    <a:cubicBezTo>
                      <a:pt x="117629" y="159458"/>
                      <a:pt x="122024" y="158788"/>
                      <a:pt x="126392" y="158065"/>
                    </a:cubicBezTo>
                    <a:cubicBezTo>
                      <a:pt x="137513" y="156217"/>
                      <a:pt x="148473" y="153886"/>
                      <a:pt x="159406" y="151073"/>
                    </a:cubicBezTo>
                    <a:cubicBezTo>
                      <a:pt x="162702" y="150430"/>
                      <a:pt x="164846" y="147242"/>
                      <a:pt x="164176" y="143947"/>
                    </a:cubicBezTo>
                    <a:cubicBezTo>
                      <a:pt x="163533" y="140652"/>
                      <a:pt x="160344" y="138536"/>
                      <a:pt x="157048" y="139179"/>
                    </a:cubicBezTo>
                    <a:cubicBezTo>
                      <a:pt x="147937" y="140411"/>
                      <a:pt x="138826" y="141081"/>
                      <a:pt x="129661" y="141885"/>
                    </a:cubicBezTo>
                    <a:cubicBezTo>
                      <a:pt x="123524" y="142420"/>
                      <a:pt x="117361" y="142902"/>
                      <a:pt x="111224" y="143652"/>
                    </a:cubicBezTo>
                    <a:cubicBezTo>
                      <a:pt x="104578" y="144430"/>
                      <a:pt x="97986" y="145608"/>
                      <a:pt x="91394" y="146680"/>
                    </a:cubicBezTo>
                    <a:lnTo>
                      <a:pt x="70063" y="150430"/>
                    </a:lnTo>
                    <a:cubicBezTo>
                      <a:pt x="68589" y="150698"/>
                      <a:pt x="65240" y="151957"/>
                      <a:pt x="62882" y="152520"/>
                    </a:cubicBezTo>
                    <a:cubicBezTo>
                      <a:pt x="62399" y="152252"/>
                      <a:pt x="61836" y="152091"/>
                      <a:pt x="61274" y="151984"/>
                    </a:cubicBezTo>
                    <a:cubicBezTo>
                      <a:pt x="61595" y="152145"/>
                      <a:pt x="61944" y="152386"/>
                      <a:pt x="62265" y="152654"/>
                    </a:cubicBezTo>
                    <a:cubicBezTo>
                      <a:pt x="61140" y="152868"/>
                      <a:pt x="60363" y="152841"/>
                      <a:pt x="60363" y="152359"/>
                    </a:cubicBezTo>
                    <a:cubicBezTo>
                      <a:pt x="60363" y="152145"/>
                      <a:pt x="60389" y="152011"/>
                      <a:pt x="60470" y="151904"/>
                    </a:cubicBezTo>
                    <a:cubicBezTo>
                      <a:pt x="59666" y="151904"/>
                      <a:pt x="58835" y="152038"/>
                      <a:pt x="58031" y="152386"/>
                    </a:cubicBezTo>
                    <a:cubicBezTo>
                      <a:pt x="55432" y="153323"/>
                      <a:pt x="54762" y="154984"/>
                      <a:pt x="54440" y="155520"/>
                    </a:cubicBezTo>
                    <a:cubicBezTo>
                      <a:pt x="53208" y="157690"/>
                      <a:pt x="52832" y="163396"/>
                      <a:pt x="59853" y="164146"/>
                    </a:cubicBezTo>
                    <a:cubicBezTo>
                      <a:pt x="61676" y="164334"/>
                      <a:pt x="68643" y="163637"/>
                      <a:pt x="71484" y="163503"/>
                    </a:cubicBezTo>
                    <a:lnTo>
                      <a:pt x="93511" y="161949"/>
                    </a:lnTo>
                    <a:close/>
                    <a:moveTo>
                      <a:pt x="59719" y="141992"/>
                    </a:moveTo>
                    <a:cubicBezTo>
                      <a:pt x="58326" y="142715"/>
                      <a:pt x="54494" y="143090"/>
                      <a:pt x="51948" y="143813"/>
                    </a:cubicBezTo>
                    <a:cubicBezTo>
                      <a:pt x="51091" y="146814"/>
                      <a:pt x="48009" y="148635"/>
                      <a:pt x="44954" y="147885"/>
                    </a:cubicBezTo>
                    <a:cubicBezTo>
                      <a:pt x="41685" y="147296"/>
                      <a:pt x="40666" y="145180"/>
                      <a:pt x="40104" y="144001"/>
                    </a:cubicBezTo>
                    <a:cubicBezTo>
                      <a:pt x="39273" y="142260"/>
                      <a:pt x="39461" y="140250"/>
                      <a:pt x="40800" y="138054"/>
                    </a:cubicBezTo>
                    <a:cubicBezTo>
                      <a:pt x="41336" y="137170"/>
                      <a:pt x="42810" y="135911"/>
                      <a:pt x="44981" y="134705"/>
                    </a:cubicBezTo>
                    <a:cubicBezTo>
                      <a:pt x="47285" y="133392"/>
                      <a:pt x="51091" y="131785"/>
                      <a:pt x="52806" y="130606"/>
                    </a:cubicBezTo>
                    <a:lnTo>
                      <a:pt x="71296" y="117989"/>
                    </a:lnTo>
                    <a:cubicBezTo>
                      <a:pt x="75691" y="115149"/>
                      <a:pt x="80112" y="112363"/>
                      <a:pt x="84668" y="109818"/>
                    </a:cubicBezTo>
                    <a:cubicBezTo>
                      <a:pt x="87696" y="108157"/>
                      <a:pt x="90778" y="106550"/>
                      <a:pt x="93886" y="105050"/>
                    </a:cubicBezTo>
                    <a:cubicBezTo>
                      <a:pt x="105436" y="99504"/>
                      <a:pt x="117334" y="94790"/>
                      <a:pt x="129071" y="89566"/>
                    </a:cubicBezTo>
                    <a:cubicBezTo>
                      <a:pt x="132046" y="88039"/>
                      <a:pt x="135717" y="89217"/>
                      <a:pt x="137245" y="92218"/>
                    </a:cubicBezTo>
                    <a:cubicBezTo>
                      <a:pt x="138772" y="95191"/>
                      <a:pt x="137593" y="98861"/>
                      <a:pt x="134592" y="100388"/>
                    </a:cubicBezTo>
                    <a:cubicBezTo>
                      <a:pt x="125373" y="105773"/>
                      <a:pt x="116209" y="111131"/>
                      <a:pt x="106883" y="116328"/>
                    </a:cubicBezTo>
                    <a:cubicBezTo>
                      <a:pt x="102301" y="118900"/>
                      <a:pt x="97718" y="121471"/>
                      <a:pt x="93109" y="123963"/>
                    </a:cubicBezTo>
                    <a:cubicBezTo>
                      <a:pt x="88527" y="126427"/>
                      <a:pt x="83891" y="128758"/>
                      <a:pt x="79335" y="131330"/>
                    </a:cubicBezTo>
                    <a:lnTo>
                      <a:pt x="59719" y="141992"/>
                    </a:lnTo>
                    <a:close/>
                    <a:moveTo>
                      <a:pt x="50903" y="144135"/>
                    </a:moveTo>
                    <a:cubicBezTo>
                      <a:pt x="49858" y="144563"/>
                      <a:pt x="49268" y="145099"/>
                      <a:pt x="49644" y="145849"/>
                    </a:cubicBezTo>
                    <a:cubicBezTo>
                      <a:pt x="49831" y="146251"/>
                      <a:pt x="50153" y="145206"/>
                      <a:pt x="50314" y="145046"/>
                    </a:cubicBezTo>
                    <a:cubicBezTo>
                      <a:pt x="50555" y="144751"/>
                      <a:pt x="50769" y="144456"/>
                      <a:pt x="50903" y="144135"/>
                    </a:cubicBezTo>
                    <a:close/>
                    <a:moveTo>
                      <a:pt x="69902" y="99397"/>
                    </a:moveTo>
                    <a:cubicBezTo>
                      <a:pt x="74914" y="95566"/>
                      <a:pt x="79737" y="91494"/>
                      <a:pt x="84507" y="87342"/>
                    </a:cubicBezTo>
                    <a:cubicBezTo>
                      <a:pt x="91689" y="81127"/>
                      <a:pt x="98522" y="74564"/>
                      <a:pt x="105409" y="68027"/>
                    </a:cubicBezTo>
                    <a:cubicBezTo>
                      <a:pt x="107982" y="65857"/>
                      <a:pt x="108330" y="62027"/>
                      <a:pt x="106160" y="59455"/>
                    </a:cubicBezTo>
                    <a:cubicBezTo>
                      <a:pt x="104016" y="56910"/>
                      <a:pt x="100157" y="56562"/>
                      <a:pt x="97611" y="58732"/>
                    </a:cubicBezTo>
                    <a:cubicBezTo>
                      <a:pt x="90054" y="64330"/>
                      <a:pt x="82337" y="69608"/>
                      <a:pt x="74780" y="75180"/>
                    </a:cubicBezTo>
                    <a:cubicBezTo>
                      <a:pt x="69715" y="78877"/>
                      <a:pt x="64677" y="82601"/>
                      <a:pt x="59800" y="86485"/>
                    </a:cubicBezTo>
                    <a:cubicBezTo>
                      <a:pt x="53636" y="91361"/>
                      <a:pt x="47714" y="96477"/>
                      <a:pt x="41765" y="101594"/>
                    </a:cubicBezTo>
                    <a:cubicBezTo>
                      <a:pt x="35762" y="106711"/>
                      <a:pt x="29947" y="111961"/>
                      <a:pt x="24025" y="117185"/>
                    </a:cubicBezTo>
                    <a:cubicBezTo>
                      <a:pt x="21506" y="119141"/>
                      <a:pt x="21024" y="122811"/>
                      <a:pt x="23007" y="125329"/>
                    </a:cubicBezTo>
                    <a:cubicBezTo>
                      <a:pt x="24963" y="127874"/>
                      <a:pt x="28634" y="128329"/>
                      <a:pt x="31153" y="126374"/>
                    </a:cubicBezTo>
                    <a:cubicBezTo>
                      <a:pt x="37692" y="121954"/>
                      <a:pt x="44230" y="117667"/>
                      <a:pt x="50715" y="113167"/>
                    </a:cubicBezTo>
                    <a:cubicBezTo>
                      <a:pt x="57174" y="108693"/>
                      <a:pt x="63659" y="104192"/>
                      <a:pt x="69902" y="99397"/>
                    </a:cubicBezTo>
                    <a:close/>
                    <a:moveTo>
                      <a:pt x="22203" y="103603"/>
                    </a:moveTo>
                    <a:cubicBezTo>
                      <a:pt x="21855" y="104085"/>
                      <a:pt x="21426" y="104514"/>
                      <a:pt x="21077" y="104862"/>
                    </a:cubicBezTo>
                    <a:lnTo>
                      <a:pt x="21051" y="104273"/>
                    </a:lnTo>
                    <a:lnTo>
                      <a:pt x="21051" y="104192"/>
                    </a:lnTo>
                    <a:cubicBezTo>
                      <a:pt x="21024" y="104514"/>
                      <a:pt x="20943" y="104809"/>
                      <a:pt x="20836" y="105130"/>
                    </a:cubicBezTo>
                    <a:cubicBezTo>
                      <a:pt x="20541" y="105452"/>
                      <a:pt x="20408" y="105693"/>
                      <a:pt x="20568" y="105800"/>
                    </a:cubicBezTo>
                    <a:lnTo>
                      <a:pt x="20595" y="105800"/>
                    </a:lnTo>
                    <a:lnTo>
                      <a:pt x="20488" y="106041"/>
                    </a:lnTo>
                    <a:cubicBezTo>
                      <a:pt x="19041" y="108907"/>
                      <a:pt x="15530" y="110059"/>
                      <a:pt x="12663" y="108613"/>
                    </a:cubicBezTo>
                    <a:cubicBezTo>
                      <a:pt x="11913" y="108291"/>
                      <a:pt x="7947" y="105452"/>
                      <a:pt x="10251" y="100362"/>
                    </a:cubicBezTo>
                    <a:cubicBezTo>
                      <a:pt x="10492" y="99772"/>
                      <a:pt x="11162" y="98567"/>
                      <a:pt x="12100" y="96959"/>
                    </a:cubicBezTo>
                    <a:cubicBezTo>
                      <a:pt x="16575" y="89191"/>
                      <a:pt x="28527" y="70224"/>
                      <a:pt x="29465" y="68724"/>
                    </a:cubicBezTo>
                    <a:cubicBezTo>
                      <a:pt x="33029" y="63500"/>
                      <a:pt x="36191" y="58008"/>
                      <a:pt x="39487" y="52624"/>
                    </a:cubicBezTo>
                    <a:cubicBezTo>
                      <a:pt x="42891" y="47132"/>
                      <a:pt x="46347" y="41667"/>
                      <a:pt x="49804" y="36229"/>
                    </a:cubicBezTo>
                    <a:cubicBezTo>
                      <a:pt x="54548" y="28808"/>
                      <a:pt x="59425" y="21522"/>
                      <a:pt x="64570" y="14369"/>
                    </a:cubicBezTo>
                    <a:cubicBezTo>
                      <a:pt x="66365" y="11529"/>
                      <a:pt x="70117" y="10699"/>
                      <a:pt x="72931" y="12467"/>
                    </a:cubicBezTo>
                    <a:cubicBezTo>
                      <a:pt x="75771" y="14262"/>
                      <a:pt x="76629" y="18013"/>
                      <a:pt x="74833" y="20852"/>
                    </a:cubicBezTo>
                    <a:cubicBezTo>
                      <a:pt x="68482" y="32184"/>
                      <a:pt x="63096" y="43998"/>
                      <a:pt x="56825" y="55410"/>
                    </a:cubicBezTo>
                    <a:cubicBezTo>
                      <a:pt x="55137" y="58517"/>
                      <a:pt x="53342" y="61571"/>
                      <a:pt x="51439" y="64545"/>
                    </a:cubicBezTo>
                    <a:cubicBezTo>
                      <a:pt x="48572" y="69099"/>
                      <a:pt x="45436" y="73466"/>
                      <a:pt x="42221" y="77779"/>
                    </a:cubicBezTo>
                    <a:cubicBezTo>
                      <a:pt x="41122" y="79118"/>
                      <a:pt x="27482" y="96504"/>
                      <a:pt x="22203" y="103603"/>
                    </a:cubicBezTo>
                    <a:close/>
                    <a:moveTo>
                      <a:pt x="21077" y="103951"/>
                    </a:moveTo>
                    <a:cubicBezTo>
                      <a:pt x="21533" y="101299"/>
                      <a:pt x="20220" y="99826"/>
                      <a:pt x="18934" y="98888"/>
                    </a:cubicBezTo>
                    <a:cubicBezTo>
                      <a:pt x="20461" y="100120"/>
                      <a:pt x="21265" y="102023"/>
                      <a:pt x="21077" y="103951"/>
                    </a:cubicBezTo>
                    <a:close/>
                    <a:moveTo>
                      <a:pt x="20595" y="105800"/>
                    </a:moveTo>
                    <a:cubicBezTo>
                      <a:pt x="21077" y="106094"/>
                      <a:pt x="21104" y="105452"/>
                      <a:pt x="21077" y="104862"/>
                    </a:cubicBezTo>
                    <a:lnTo>
                      <a:pt x="20836" y="105130"/>
                    </a:lnTo>
                    <a:cubicBezTo>
                      <a:pt x="20783" y="105371"/>
                      <a:pt x="20675" y="105585"/>
                      <a:pt x="20595" y="105800"/>
                    </a:cubicBezTo>
                    <a:close/>
                    <a:moveTo>
                      <a:pt x="14539" y="85521"/>
                    </a:moveTo>
                    <a:lnTo>
                      <a:pt x="21345" y="67411"/>
                    </a:lnTo>
                    <a:cubicBezTo>
                      <a:pt x="23355" y="61678"/>
                      <a:pt x="25633" y="55999"/>
                      <a:pt x="27589" y="50159"/>
                    </a:cubicBezTo>
                    <a:cubicBezTo>
                      <a:pt x="28876" y="46221"/>
                      <a:pt x="30028" y="42230"/>
                      <a:pt x="31073" y="38211"/>
                    </a:cubicBezTo>
                    <a:cubicBezTo>
                      <a:pt x="33753" y="27898"/>
                      <a:pt x="35682" y="17477"/>
                      <a:pt x="36566" y="6949"/>
                    </a:cubicBezTo>
                    <a:cubicBezTo>
                      <a:pt x="37049" y="3627"/>
                      <a:pt x="34771" y="546"/>
                      <a:pt x="31448" y="64"/>
                    </a:cubicBezTo>
                    <a:cubicBezTo>
                      <a:pt x="28125" y="-418"/>
                      <a:pt x="25043" y="1885"/>
                      <a:pt x="24561" y="5207"/>
                    </a:cubicBezTo>
                    <a:cubicBezTo>
                      <a:pt x="23730" y="9038"/>
                      <a:pt x="22632" y="12815"/>
                      <a:pt x="21533" y="16593"/>
                    </a:cubicBezTo>
                    <a:cubicBezTo>
                      <a:pt x="19309" y="24227"/>
                      <a:pt x="16522" y="31702"/>
                      <a:pt x="13896" y="39256"/>
                    </a:cubicBezTo>
                    <a:cubicBezTo>
                      <a:pt x="12556" y="43114"/>
                      <a:pt x="11270" y="46971"/>
                      <a:pt x="10090" y="50856"/>
                    </a:cubicBezTo>
                    <a:cubicBezTo>
                      <a:pt x="8858" y="54821"/>
                      <a:pt x="7786" y="58812"/>
                      <a:pt x="6687" y="62750"/>
                    </a:cubicBezTo>
                    <a:lnTo>
                      <a:pt x="1890" y="81877"/>
                    </a:lnTo>
                    <a:cubicBezTo>
                      <a:pt x="1596" y="83324"/>
                      <a:pt x="1703" y="86807"/>
                      <a:pt x="1462" y="89164"/>
                    </a:cubicBezTo>
                    <a:cubicBezTo>
                      <a:pt x="1087" y="89592"/>
                      <a:pt x="792" y="90075"/>
                      <a:pt x="551" y="90611"/>
                    </a:cubicBezTo>
                    <a:lnTo>
                      <a:pt x="819" y="90343"/>
                    </a:lnTo>
                    <a:lnTo>
                      <a:pt x="1381" y="89887"/>
                    </a:lnTo>
                    <a:cubicBezTo>
                      <a:pt x="1221" y="90986"/>
                      <a:pt x="926" y="91682"/>
                      <a:pt x="417" y="91575"/>
                    </a:cubicBezTo>
                    <a:cubicBezTo>
                      <a:pt x="336" y="91575"/>
                      <a:pt x="283" y="91548"/>
                      <a:pt x="229" y="91494"/>
                    </a:cubicBezTo>
                    <a:cubicBezTo>
                      <a:pt x="122" y="91923"/>
                      <a:pt x="68" y="92352"/>
                      <a:pt x="41" y="92807"/>
                    </a:cubicBezTo>
                    <a:cubicBezTo>
                      <a:pt x="-307" y="96263"/>
                      <a:pt x="1649" y="97629"/>
                      <a:pt x="1944" y="97951"/>
                    </a:cubicBezTo>
                    <a:cubicBezTo>
                      <a:pt x="2828" y="98888"/>
                      <a:pt x="9313" y="101460"/>
                      <a:pt x="11725" y="94923"/>
                    </a:cubicBezTo>
                    <a:cubicBezTo>
                      <a:pt x="12288" y="93423"/>
                      <a:pt x="13735" y="87744"/>
                      <a:pt x="14539" y="8552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4" name="Google Shape;634;p6"/>
              <p:cNvSpPr/>
              <p:nvPr/>
            </p:nvSpPr>
            <p:spPr>
              <a:xfrm rot="10800000" flipH="1">
                <a:off x="294726" y="751161"/>
                <a:ext cx="211302" cy="537707"/>
              </a:xfrm>
              <a:custGeom>
                <a:avLst/>
                <a:gdLst/>
                <a:ahLst/>
                <a:cxnLst/>
                <a:rect l="l" t="t" r="r" b="b"/>
                <a:pathLst>
                  <a:path w="422605" h="1075414" extrusionOk="0">
                    <a:moveTo>
                      <a:pt x="7022" y="15357"/>
                    </a:moveTo>
                    <a:cubicBezTo>
                      <a:pt x="6513" y="14017"/>
                      <a:pt x="510" y="1346"/>
                      <a:pt x="1743" y="141"/>
                    </a:cubicBezTo>
                    <a:cubicBezTo>
                      <a:pt x="2574" y="-663"/>
                      <a:pt x="9863" y="2230"/>
                      <a:pt x="10827" y="2498"/>
                    </a:cubicBezTo>
                    <a:cubicBezTo>
                      <a:pt x="20260" y="5016"/>
                      <a:pt x="29800" y="7240"/>
                      <a:pt x="39206" y="9811"/>
                    </a:cubicBezTo>
                    <a:cubicBezTo>
                      <a:pt x="84038" y="22000"/>
                      <a:pt x="126351" y="43431"/>
                      <a:pt x="158133" y="76730"/>
                    </a:cubicBezTo>
                    <a:cubicBezTo>
                      <a:pt x="175820" y="95268"/>
                      <a:pt x="189111" y="116726"/>
                      <a:pt x="196480" y="140836"/>
                    </a:cubicBezTo>
                    <a:cubicBezTo>
                      <a:pt x="198544" y="147614"/>
                      <a:pt x="196963" y="160821"/>
                      <a:pt x="199080" y="166018"/>
                    </a:cubicBezTo>
                    <a:lnTo>
                      <a:pt x="203984" y="174108"/>
                    </a:lnTo>
                    <a:cubicBezTo>
                      <a:pt x="131845" y="165991"/>
                      <a:pt x="64262" y="123396"/>
                      <a:pt x="29157" y="62586"/>
                    </a:cubicBezTo>
                    <a:cubicBezTo>
                      <a:pt x="20421" y="47450"/>
                      <a:pt x="13078" y="31644"/>
                      <a:pt x="7022" y="15357"/>
                    </a:cubicBezTo>
                    <a:close/>
                    <a:moveTo>
                      <a:pt x="404054" y="114502"/>
                    </a:moveTo>
                    <a:cubicBezTo>
                      <a:pt x="384358" y="118280"/>
                      <a:pt x="365198" y="123182"/>
                      <a:pt x="346734" y="129290"/>
                    </a:cubicBezTo>
                    <a:cubicBezTo>
                      <a:pt x="272639" y="153882"/>
                      <a:pt x="218776" y="207219"/>
                      <a:pt x="205860" y="267146"/>
                    </a:cubicBezTo>
                    <a:lnTo>
                      <a:pt x="215694" y="263663"/>
                    </a:lnTo>
                    <a:cubicBezTo>
                      <a:pt x="222018" y="262297"/>
                      <a:pt x="237668" y="264681"/>
                      <a:pt x="245841" y="263503"/>
                    </a:cubicBezTo>
                    <a:cubicBezTo>
                      <a:pt x="274944" y="259243"/>
                      <a:pt x="301152" y="249813"/>
                      <a:pt x="324037" y="236446"/>
                    </a:cubicBezTo>
                    <a:cubicBezTo>
                      <a:pt x="365224" y="212443"/>
                      <a:pt x="392665" y="178635"/>
                      <a:pt x="409253" y="141988"/>
                    </a:cubicBezTo>
                    <a:cubicBezTo>
                      <a:pt x="412736" y="134273"/>
                      <a:pt x="415818" y="126450"/>
                      <a:pt x="419248" y="118735"/>
                    </a:cubicBezTo>
                    <a:cubicBezTo>
                      <a:pt x="419596" y="117931"/>
                      <a:pt x="423375" y="112065"/>
                      <a:pt x="422464" y="111315"/>
                    </a:cubicBezTo>
                    <a:cubicBezTo>
                      <a:pt x="421097" y="110163"/>
                      <a:pt x="405689" y="114181"/>
                      <a:pt x="404054" y="114502"/>
                    </a:cubicBezTo>
                    <a:close/>
                    <a:moveTo>
                      <a:pt x="389530" y="313893"/>
                    </a:moveTo>
                    <a:cubicBezTo>
                      <a:pt x="382937" y="315795"/>
                      <a:pt x="376104" y="316947"/>
                      <a:pt x="369378" y="318313"/>
                    </a:cubicBezTo>
                    <a:cubicBezTo>
                      <a:pt x="349494" y="322304"/>
                      <a:pt x="331138" y="328412"/>
                      <a:pt x="314899" y="340521"/>
                    </a:cubicBezTo>
                    <a:cubicBezTo>
                      <a:pt x="266583" y="376525"/>
                      <a:pt x="235230" y="435059"/>
                      <a:pt x="229147" y="493432"/>
                    </a:cubicBezTo>
                    <a:lnTo>
                      <a:pt x="225288" y="504924"/>
                    </a:lnTo>
                    <a:cubicBezTo>
                      <a:pt x="225904" y="509211"/>
                      <a:pt x="241634" y="507737"/>
                      <a:pt x="243590" y="507389"/>
                    </a:cubicBezTo>
                    <a:cubicBezTo>
                      <a:pt x="262054" y="504067"/>
                      <a:pt x="278883" y="492575"/>
                      <a:pt x="291853" y="479823"/>
                    </a:cubicBezTo>
                    <a:cubicBezTo>
                      <a:pt x="325323" y="446846"/>
                      <a:pt x="344161" y="398278"/>
                      <a:pt x="369056" y="359086"/>
                    </a:cubicBezTo>
                    <a:cubicBezTo>
                      <a:pt x="376694" y="347057"/>
                      <a:pt x="383500" y="334761"/>
                      <a:pt x="390334" y="322331"/>
                    </a:cubicBezTo>
                    <a:cubicBezTo>
                      <a:pt x="391700" y="319840"/>
                      <a:pt x="397730" y="313330"/>
                      <a:pt x="397890" y="310651"/>
                    </a:cubicBezTo>
                    <a:cubicBezTo>
                      <a:pt x="398051" y="307758"/>
                      <a:pt x="392424" y="313062"/>
                      <a:pt x="389530" y="313893"/>
                    </a:cubicBezTo>
                    <a:close/>
                    <a:moveTo>
                      <a:pt x="364367" y="881416"/>
                    </a:moveTo>
                    <a:cubicBezTo>
                      <a:pt x="357775" y="883291"/>
                      <a:pt x="350968" y="884470"/>
                      <a:pt x="344215" y="885810"/>
                    </a:cubicBezTo>
                    <a:cubicBezTo>
                      <a:pt x="324331" y="889801"/>
                      <a:pt x="305975" y="895909"/>
                      <a:pt x="289736" y="908044"/>
                    </a:cubicBezTo>
                    <a:cubicBezTo>
                      <a:pt x="241420" y="944049"/>
                      <a:pt x="210067" y="1002582"/>
                      <a:pt x="204011" y="1060929"/>
                    </a:cubicBezTo>
                    <a:lnTo>
                      <a:pt x="200152" y="1072448"/>
                    </a:lnTo>
                    <a:cubicBezTo>
                      <a:pt x="200741" y="1076708"/>
                      <a:pt x="216471" y="1075234"/>
                      <a:pt x="218428" y="1074886"/>
                    </a:cubicBezTo>
                    <a:cubicBezTo>
                      <a:pt x="236891" y="1071591"/>
                      <a:pt x="253747" y="1060098"/>
                      <a:pt x="266690" y="1047320"/>
                    </a:cubicBezTo>
                    <a:cubicBezTo>
                      <a:pt x="300160" y="1014343"/>
                      <a:pt x="319025" y="965801"/>
                      <a:pt x="343893" y="926582"/>
                    </a:cubicBezTo>
                    <a:cubicBezTo>
                      <a:pt x="351531" y="914581"/>
                      <a:pt x="358337" y="902285"/>
                      <a:pt x="365171" y="889828"/>
                    </a:cubicBezTo>
                    <a:cubicBezTo>
                      <a:pt x="366537" y="887363"/>
                      <a:pt x="372567" y="880854"/>
                      <a:pt x="372728" y="878175"/>
                    </a:cubicBezTo>
                    <a:cubicBezTo>
                      <a:pt x="372915" y="875255"/>
                      <a:pt x="367261" y="880586"/>
                      <a:pt x="364367" y="881416"/>
                    </a:cubicBezTo>
                    <a:close/>
                    <a:moveTo>
                      <a:pt x="63994" y="440899"/>
                    </a:moveTo>
                    <a:cubicBezTo>
                      <a:pt x="48987" y="435166"/>
                      <a:pt x="33846" y="429594"/>
                      <a:pt x="19108" y="423245"/>
                    </a:cubicBezTo>
                    <a:cubicBezTo>
                      <a:pt x="18224" y="422870"/>
                      <a:pt x="7129" y="416762"/>
                      <a:pt x="6459" y="417351"/>
                    </a:cubicBezTo>
                    <a:cubicBezTo>
                      <a:pt x="6325" y="417459"/>
                      <a:pt x="17071" y="435193"/>
                      <a:pt x="17554" y="436104"/>
                    </a:cubicBezTo>
                    <a:cubicBezTo>
                      <a:pt x="29291" y="458687"/>
                      <a:pt x="38965" y="482502"/>
                      <a:pt x="51828" y="504496"/>
                    </a:cubicBezTo>
                    <a:cubicBezTo>
                      <a:pt x="63913" y="525204"/>
                      <a:pt x="78277" y="545054"/>
                      <a:pt x="98241" y="559306"/>
                    </a:cubicBezTo>
                    <a:cubicBezTo>
                      <a:pt x="126807" y="579692"/>
                      <a:pt x="162528" y="582103"/>
                      <a:pt x="192193" y="599597"/>
                    </a:cubicBezTo>
                    <a:lnTo>
                      <a:pt x="193211" y="591319"/>
                    </a:lnTo>
                    <a:cubicBezTo>
                      <a:pt x="198544" y="579291"/>
                      <a:pt x="188977" y="555850"/>
                      <a:pt x="184984" y="544947"/>
                    </a:cubicBezTo>
                    <a:cubicBezTo>
                      <a:pt x="164404" y="488878"/>
                      <a:pt x="118339" y="461607"/>
                      <a:pt x="63994" y="440899"/>
                    </a:cubicBezTo>
                    <a:close/>
                    <a:moveTo>
                      <a:pt x="57535" y="810800"/>
                    </a:moveTo>
                    <a:cubicBezTo>
                      <a:pt x="42529" y="805068"/>
                      <a:pt x="27415" y="799496"/>
                      <a:pt x="12650" y="793147"/>
                    </a:cubicBezTo>
                    <a:cubicBezTo>
                      <a:pt x="11765" y="792772"/>
                      <a:pt x="698" y="786690"/>
                      <a:pt x="1" y="787253"/>
                    </a:cubicBezTo>
                    <a:cubicBezTo>
                      <a:pt x="-133" y="787360"/>
                      <a:pt x="10640" y="805094"/>
                      <a:pt x="11095" y="806005"/>
                    </a:cubicBezTo>
                    <a:cubicBezTo>
                      <a:pt x="22833" y="828588"/>
                      <a:pt x="32533" y="852404"/>
                      <a:pt x="45369" y="874397"/>
                    </a:cubicBezTo>
                    <a:cubicBezTo>
                      <a:pt x="57455" y="895105"/>
                      <a:pt x="71819" y="914956"/>
                      <a:pt x="91783" y="929208"/>
                    </a:cubicBezTo>
                    <a:cubicBezTo>
                      <a:pt x="120349" y="949594"/>
                      <a:pt x="156070" y="952005"/>
                      <a:pt x="185735" y="969498"/>
                    </a:cubicBezTo>
                    <a:lnTo>
                      <a:pt x="186753" y="961220"/>
                    </a:lnTo>
                    <a:cubicBezTo>
                      <a:pt x="192086" y="949192"/>
                      <a:pt x="182519" y="925752"/>
                      <a:pt x="178526" y="914849"/>
                    </a:cubicBezTo>
                    <a:cubicBezTo>
                      <a:pt x="157946" y="858779"/>
                      <a:pt x="111908" y="831508"/>
                      <a:pt x="57535" y="81080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635;p6"/>
              <p:cNvSpPr/>
              <p:nvPr/>
            </p:nvSpPr>
            <p:spPr>
              <a:xfrm rot="10800000" flipH="1">
                <a:off x="284414" y="1322156"/>
                <a:ext cx="243694" cy="95835"/>
              </a:xfrm>
              <a:custGeom>
                <a:avLst/>
                <a:gdLst/>
                <a:ahLst/>
                <a:cxnLst/>
                <a:rect l="l" t="t" r="r" b="b"/>
                <a:pathLst>
                  <a:path w="487387" h="191671" extrusionOk="0">
                    <a:moveTo>
                      <a:pt x="360660" y="60818"/>
                    </a:moveTo>
                    <a:cubicBezTo>
                      <a:pt x="380571" y="53934"/>
                      <a:pt x="400508" y="49005"/>
                      <a:pt x="418784" y="46245"/>
                    </a:cubicBezTo>
                    <a:cubicBezTo>
                      <a:pt x="427627" y="44879"/>
                      <a:pt x="436712" y="44450"/>
                      <a:pt x="445689" y="44477"/>
                    </a:cubicBezTo>
                    <a:cubicBezTo>
                      <a:pt x="452817" y="44504"/>
                      <a:pt x="460026" y="45013"/>
                      <a:pt x="466939" y="46808"/>
                    </a:cubicBezTo>
                    <a:cubicBezTo>
                      <a:pt x="516756" y="59747"/>
                      <a:pt x="462223" y="104726"/>
                      <a:pt x="443599" y="119352"/>
                    </a:cubicBezTo>
                    <a:cubicBezTo>
                      <a:pt x="431004" y="129237"/>
                      <a:pt x="402491" y="140516"/>
                      <a:pt x="386842" y="148579"/>
                    </a:cubicBezTo>
                    <a:cubicBezTo>
                      <a:pt x="337615" y="173895"/>
                      <a:pt x="282224" y="194817"/>
                      <a:pt x="227075" y="191281"/>
                    </a:cubicBezTo>
                    <a:cubicBezTo>
                      <a:pt x="163270" y="187209"/>
                      <a:pt x="12936" y="139498"/>
                      <a:pt x="4066" y="124148"/>
                    </a:cubicBezTo>
                    <a:cubicBezTo>
                      <a:pt x="-6519" y="105797"/>
                      <a:pt x="4683" y="89590"/>
                      <a:pt x="24727" y="86777"/>
                    </a:cubicBezTo>
                    <a:cubicBezTo>
                      <a:pt x="30408" y="85973"/>
                      <a:pt x="36196" y="85920"/>
                      <a:pt x="41931" y="86161"/>
                    </a:cubicBezTo>
                    <a:cubicBezTo>
                      <a:pt x="48791" y="86429"/>
                      <a:pt x="55651" y="87072"/>
                      <a:pt x="62485" y="88036"/>
                    </a:cubicBezTo>
                    <a:cubicBezTo>
                      <a:pt x="56482" y="84312"/>
                      <a:pt x="50721" y="80214"/>
                      <a:pt x="45254" y="75579"/>
                    </a:cubicBezTo>
                    <a:cubicBezTo>
                      <a:pt x="31132" y="63712"/>
                      <a:pt x="717" y="27198"/>
                      <a:pt x="19957" y="8339"/>
                    </a:cubicBezTo>
                    <a:cubicBezTo>
                      <a:pt x="33597" y="-5055"/>
                      <a:pt x="62029" y="731"/>
                      <a:pt x="78322" y="4856"/>
                    </a:cubicBezTo>
                    <a:cubicBezTo>
                      <a:pt x="106888" y="12116"/>
                      <a:pt x="134945" y="26395"/>
                      <a:pt x="160001" y="44504"/>
                    </a:cubicBezTo>
                    <a:cubicBezTo>
                      <a:pt x="166003" y="30949"/>
                      <a:pt x="175919" y="25189"/>
                      <a:pt x="187549" y="23100"/>
                    </a:cubicBezTo>
                    <a:cubicBezTo>
                      <a:pt x="195534" y="2847"/>
                      <a:pt x="230344" y="-7975"/>
                      <a:pt x="241251" y="15840"/>
                    </a:cubicBezTo>
                    <a:cubicBezTo>
                      <a:pt x="242403" y="18385"/>
                      <a:pt x="243395" y="21064"/>
                      <a:pt x="244225" y="23796"/>
                    </a:cubicBezTo>
                    <a:cubicBezTo>
                      <a:pt x="256552" y="23019"/>
                      <a:pt x="269603" y="21117"/>
                      <a:pt x="279678" y="29261"/>
                    </a:cubicBezTo>
                    <a:cubicBezTo>
                      <a:pt x="280214" y="29690"/>
                      <a:pt x="280724" y="30145"/>
                      <a:pt x="281206" y="30601"/>
                    </a:cubicBezTo>
                    <a:cubicBezTo>
                      <a:pt x="283671" y="28029"/>
                      <a:pt x="286297" y="25564"/>
                      <a:pt x="289058" y="23234"/>
                    </a:cubicBezTo>
                    <a:cubicBezTo>
                      <a:pt x="307682" y="7669"/>
                      <a:pt x="345279" y="-3877"/>
                      <a:pt x="367172" y="12920"/>
                    </a:cubicBezTo>
                    <a:cubicBezTo>
                      <a:pt x="380249" y="22966"/>
                      <a:pt x="369772" y="43111"/>
                      <a:pt x="364117" y="54416"/>
                    </a:cubicBezTo>
                    <a:cubicBezTo>
                      <a:pt x="363019" y="56586"/>
                      <a:pt x="361866" y="58729"/>
                      <a:pt x="360660" y="60818"/>
                    </a:cubicBezTo>
                    <a:lnTo>
                      <a:pt x="360660" y="60818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636;p6"/>
              <p:cNvSpPr/>
              <p:nvPr/>
            </p:nvSpPr>
            <p:spPr>
              <a:xfrm rot="10800000" flipH="1">
                <a:off x="321203" y="1328593"/>
                <a:ext cx="142252" cy="81040"/>
              </a:xfrm>
              <a:custGeom>
                <a:avLst/>
                <a:gdLst/>
                <a:ahLst/>
                <a:cxnLst/>
                <a:rect l="l" t="t" r="r" b="b"/>
                <a:pathLst>
                  <a:path w="284504" h="162080" extrusionOk="0">
                    <a:moveTo>
                      <a:pt x="278158" y="53639"/>
                    </a:moveTo>
                    <a:cubicBezTo>
                      <a:pt x="277515" y="53719"/>
                      <a:pt x="275907" y="54094"/>
                      <a:pt x="275800" y="54121"/>
                    </a:cubicBezTo>
                    <a:lnTo>
                      <a:pt x="271271" y="55729"/>
                    </a:lnTo>
                    <a:lnTo>
                      <a:pt x="261061" y="59586"/>
                    </a:lnTo>
                    <a:cubicBezTo>
                      <a:pt x="255139" y="61890"/>
                      <a:pt x="249297" y="64381"/>
                      <a:pt x="243536" y="66980"/>
                    </a:cubicBezTo>
                    <a:cubicBezTo>
                      <a:pt x="237801" y="69579"/>
                      <a:pt x="232120" y="72284"/>
                      <a:pt x="226466" y="75017"/>
                    </a:cubicBezTo>
                    <a:cubicBezTo>
                      <a:pt x="220383" y="77990"/>
                      <a:pt x="214112" y="80991"/>
                      <a:pt x="208002" y="84312"/>
                    </a:cubicBezTo>
                    <a:cubicBezTo>
                      <a:pt x="205644" y="85598"/>
                      <a:pt x="203500" y="87152"/>
                      <a:pt x="201196" y="88491"/>
                    </a:cubicBezTo>
                    <a:cubicBezTo>
                      <a:pt x="204653" y="81794"/>
                      <a:pt x="207761" y="74829"/>
                      <a:pt x="209985" y="67462"/>
                    </a:cubicBezTo>
                    <a:cubicBezTo>
                      <a:pt x="211325" y="63069"/>
                      <a:pt x="212344" y="58568"/>
                      <a:pt x="213067" y="54068"/>
                    </a:cubicBezTo>
                    <a:cubicBezTo>
                      <a:pt x="213817" y="49514"/>
                      <a:pt x="214139" y="44933"/>
                      <a:pt x="214434" y="40432"/>
                    </a:cubicBezTo>
                    <a:cubicBezTo>
                      <a:pt x="214568" y="37726"/>
                      <a:pt x="214675" y="35021"/>
                      <a:pt x="214595" y="32262"/>
                    </a:cubicBezTo>
                    <a:cubicBezTo>
                      <a:pt x="214514" y="29422"/>
                      <a:pt x="214327" y="26609"/>
                      <a:pt x="213898" y="23823"/>
                    </a:cubicBezTo>
                    <a:cubicBezTo>
                      <a:pt x="213844" y="23609"/>
                      <a:pt x="212960" y="22082"/>
                      <a:pt x="212424" y="20742"/>
                    </a:cubicBezTo>
                    <a:cubicBezTo>
                      <a:pt x="212102" y="21224"/>
                      <a:pt x="211727" y="21680"/>
                      <a:pt x="211432" y="22055"/>
                    </a:cubicBezTo>
                    <a:cubicBezTo>
                      <a:pt x="211834" y="21492"/>
                      <a:pt x="212102" y="20903"/>
                      <a:pt x="212263" y="20260"/>
                    </a:cubicBezTo>
                    <a:lnTo>
                      <a:pt x="212424" y="20742"/>
                    </a:lnTo>
                    <a:cubicBezTo>
                      <a:pt x="213255" y="19537"/>
                      <a:pt x="213817" y="18304"/>
                      <a:pt x="212451" y="18626"/>
                    </a:cubicBezTo>
                    <a:lnTo>
                      <a:pt x="212424" y="18626"/>
                    </a:lnTo>
                    <a:cubicBezTo>
                      <a:pt x="212370" y="17367"/>
                      <a:pt x="211754" y="16215"/>
                      <a:pt x="210870" y="15224"/>
                    </a:cubicBezTo>
                    <a:cubicBezTo>
                      <a:pt x="210736" y="14768"/>
                      <a:pt x="210923" y="14125"/>
                      <a:pt x="210709" y="13750"/>
                    </a:cubicBezTo>
                    <a:cubicBezTo>
                      <a:pt x="209825" y="12357"/>
                      <a:pt x="208592" y="10857"/>
                      <a:pt x="206100" y="10616"/>
                    </a:cubicBezTo>
                    <a:cubicBezTo>
                      <a:pt x="203072" y="10187"/>
                      <a:pt x="200231" y="12250"/>
                      <a:pt x="199695" y="15251"/>
                    </a:cubicBezTo>
                    <a:lnTo>
                      <a:pt x="195327" y="18251"/>
                    </a:lnTo>
                    <a:cubicBezTo>
                      <a:pt x="192406" y="19939"/>
                      <a:pt x="189271" y="21278"/>
                      <a:pt x="186028" y="22484"/>
                    </a:cubicBezTo>
                    <a:cubicBezTo>
                      <a:pt x="181017" y="24386"/>
                      <a:pt x="175792" y="25779"/>
                      <a:pt x="170647" y="27038"/>
                    </a:cubicBezTo>
                    <a:cubicBezTo>
                      <a:pt x="162393" y="29208"/>
                      <a:pt x="153925" y="30627"/>
                      <a:pt x="145457" y="31833"/>
                    </a:cubicBezTo>
                    <a:cubicBezTo>
                      <a:pt x="137043" y="33038"/>
                      <a:pt x="128601" y="34003"/>
                      <a:pt x="120107" y="33949"/>
                    </a:cubicBezTo>
                    <a:cubicBezTo>
                      <a:pt x="115658" y="34003"/>
                      <a:pt x="111183" y="33949"/>
                      <a:pt x="106788" y="33360"/>
                    </a:cubicBezTo>
                    <a:cubicBezTo>
                      <a:pt x="102661" y="32797"/>
                      <a:pt x="98615" y="31913"/>
                      <a:pt x="94837" y="30118"/>
                    </a:cubicBezTo>
                    <a:cubicBezTo>
                      <a:pt x="91942" y="28565"/>
                      <a:pt x="88352" y="29663"/>
                      <a:pt x="86797" y="32529"/>
                    </a:cubicBezTo>
                    <a:cubicBezTo>
                      <a:pt x="86101" y="33788"/>
                      <a:pt x="86127" y="35182"/>
                      <a:pt x="86395" y="36494"/>
                    </a:cubicBezTo>
                    <a:cubicBezTo>
                      <a:pt x="86342" y="36601"/>
                      <a:pt x="86208" y="36601"/>
                      <a:pt x="86181" y="36708"/>
                    </a:cubicBezTo>
                    <a:cubicBezTo>
                      <a:pt x="85565" y="38343"/>
                      <a:pt x="85779" y="40111"/>
                      <a:pt x="86610" y="41530"/>
                    </a:cubicBezTo>
                    <a:lnTo>
                      <a:pt x="86690" y="41504"/>
                    </a:lnTo>
                    <a:cubicBezTo>
                      <a:pt x="87038" y="41423"/>
                      <a:pt x="87119" y="41772"/>
                      <a:pt x="87065" y="42227"/>
                    </a:cubicBezTo>
                    <a:cubicBezTo>
                      <a:pt x="87440" y="42682"/>
                      <a:pt x="87896" y="43084"/>
                      <a:pt x="88405" y="43433"/>
                    </a:cubicBezTo>
                    <a:lnTo>
                      <a:pt x="87816" y="43111"/>
                    </a:lnTo>
                    <a:cubicBezTo>
                      <a:pt x="87494" y="42897"/>
                      <a:pt x="87521" y="42924"/>
                      <a:pt x="87172" y="42709"/>
                    </a:cubicBezTo>
                    <a:lnTo>
                      <a:pt x="87012" y="42602"/>
                    </a:lnTo>
                    <a:cubicBezTo>
                      <a:pt x="86931" y="43165"/>
                      <a:pt x="86744" y="43781"/>
                      <a:pt x="86770" y="43968"/>
                    </a:cubicBezTo>
                    <a:lnTo>
                      <a:pt x="88593" y="58408"/>
                    </a:lnTo>
                    <a:cubicBezTo>
                      <a:pt x="89343" y="62292"/>
                      <a:pt x="90201" y="66203"/>
                      <a:pt x="91487" y="69980"/>
                    </a:cubicBezTo>
                    <a:cubicBezTo>
                      <a:pt x="92773" y="73758"/>
                      <a:pt x="94381" y="77428"/>
                      <a:pt x="96310" y="80937"/>
                    </a:cubicBezTo>
                    <a:cubicBezTo>
                      <a:pt x="99419" y="86643"/>
                      <a:pt x="103385" y="91787"/>
                      <a:pt x="107699" y="96635"/>
                    </a:cubicBezTo>
                    <a:cubicBezTo>
                      <a:pt x="103840" y="94921"/>
                      <a:pt x="100035" y="93126"/>
                      <a:pt x="96069" y="91626"/>
                    </a:cubicBezTo>
                    <a:cubicBezTo>
                      <a:pt x="86985" y="88170"/>
                      <a:pt x="77659" y="85250"/>
                      <a:pt x="68468" y="82116"/>
                    </a:cubicBezTo>
                    <a:cubicBezTo>
                      <a:pt x="56168" y="78285"/>
                      <a:pt x="44189" y="74508"/>
                      <a:pt x="31809" y="72365"/>
                    </a:cubicBezTo>
                    <a:cubicBezTo>
                      <a:pt x="23368" y="70918"/>
                      <a:pt x="14819" y="70168"/>
                      <a:pt x="5922" y="70516"/>
                    </a:cubicBezTo>
                    <a:cubicBezTo>
                      <a:pt x="2653" y="70516"/>
                      <a:pt x="0" y="73168"/>
                      <a:pt x="0" y="76436"/>
                    </a:cubicBezTo>
                    <a:cubicBezTo>
                      <a:pt x="-27" y="79705"/>
                      <a:pt x="2653" y="82357"/>
                      <a:pt x="5922" y="82357"/>
                    </a:cubicBezTo>
                    <a:cubicBezTo>
                      <a:pt x="13935" y="82652"/>
                      <a:pt x="21545" y="83991"/>
                      <a:pt x="29022" y="85813"/>
                    </a:cubicBezTo>
                    <a:cubicBezTo>
                      <a:pt x="40652" y="88599"/>
                      <a:pt x="51880" y="92724"/>
                      <a:pt x="63376" y="97010"/>
                    </a:cubicBezTo>
                    <a:cubicBezTo>
                      <a:pt x="73934" y="100627"/>
                      <a:pt x="84573" y="104190"/>
                      <a:pt x="95051" y="108047"/>
                    </a:cubicBezTo>
                    <a:cubicBezTo>
                      <a:pt x="99473" y="109682"/>
                      <a:pt x="103867" y="111289"/>
                      <a:pt x="108182" y="113111"/>
                    </a:cubicBezTo>
                    <a:cubicBezTo>
                      <a:pt x="113648" y="115414"/>
                      <a:pt x="119008" y="117959"/>
                      <a:pt x="124233" y="120772"/>
                    </a:cubicBezTo>
                    <a:cubicBezTo>
                      <a:pt x="129459" y="123585"/>
                      <a:pt x="134550" y="126639"/>
                      <a:pt x="139401" y="129988"/>
                    </a:cubicBezTo>
                    <a:lnTo>
                      <a:pt x="147708" y="136390"/>
                    </a:lnTo>
                    <a:cubicBezTo>
                      <a:pt x="147869" y="136551"/>
                      <a:pt x="149745" y="138774"/>
                      <a:pt x="150495" y="139685"/>
                    </a:cubicBezTo>
                    <a:cubicBezTo>
                      <a:pt x="150549" y="139766"/>
                      <a:pt x="150602" y="139819"/>
                      <a:pt x="150683" y="139899"/>
                    </a:cubicBezTo>
                    <a:cubicBezTo>
                      <a:pt x="151218" y="140676"/>
                      <a:pt x="152264" y="140784"/>
                      <a:pt x="153094" y="141212"/>
                    </a:cubicBezTo>
                    <a:cubicBezTo>
                      <a:pt x="151138" y="145204"/>
                      <a:pt x="149209" y="149195"/>
                      <a:pt x="147011" y="153026"/>
                    </a:cubicBezTo>
                    <a:cubicBezTo>
                      <a:pt x="145269" y="155785"/>
                      <a:pt x="146127" y="159455"/>
                      <a:pt x="148887" y="161197"/>
                    </a:cubicBezTo>
                    <a:cubicBezTo>
                      <a:pt x="151674" y="162911"/>
                      <a:pt x="155318" y="162054"/>
                      <a:pt x="157060" y="159295"/>
                    </a:cubicBezTo>
                    <a:cubicBezTo>
                      <a:pt x="162634" y="151044"/>
                      <a:pt x="167109" y="142150"/>
                      <a:pt x="172630" y="133899"/>
                    </a:cubicBezTo>
                    <a:cubicBezTo>
                      <a:pt x="174800" y="130711"/>
                      <a:pt x="177132" y="127603"/>
                      <a:pt x="179785" y="124710"/>
                    </a:cubicBezTo>
                    <a:cubicBezTo>
                      <a:pt x="185358" y="118495"/>
                      <a:pt x="192058" y="113352"/>
                      <a:pt x="199079" y="108503"/>
                    </a:cubicBezTo>
                    <a:cubicBezTo>
                      <a:pt x="210012" y="100948"/>
                      <a:pt x="221883" y="94385"/>
                      <a:pt x="233326" y="88331"/>
                    </a:cubicBezTo>
                    <a:cubicBezTo>
                      <a:pt x="239811" y="84741"/>
                      <a:pt x="246323" y="81178"/>
                      <a:pt x="252915" y="77749"/>
                    </a:cubicBezTo>
                    <a:cubicBezTo>
                      <a:pt x="257256" y="75499"/>
                      <a:pt x="261624" y="73275"/>
                      <a:pt x="266046" y="71186"/>
                    </a:cubicBezTo>
                    <a:lnTo>
                      <a:pt x="275854" y="66605"/>
                    </a:lnTo>
                    <a:lnTo>
                      <a:pt x="279150" y="65132"/>
                    </a:lnTo>
                    <a:lnTo>
                      <a:pt x="279123" y="65105"/>
                    </a:lnTo>
                    <a:cubicBezTo>
                      <a:pt x="279123" y="65051"/>
                      <a:pt x="279150" y="65024"/>
                      <a:pt x="279177" y="64998"/>
                    </a:cubicBezTo>
                    <a:cubicBezTo>
                      <a:pt x="279069" y="64944"/>
                      <a:pt x="278935" y="64917"/>
                      <a:pt x="278882" y="64890"/>
                    </a:cubicBezTo>
                    <a:cubicBezTo>
                      <a:pt x="279016" y="64917"/>
                      <a:pt x="279177" y="64917"/>
                      <a:pt x="279310" y="64917"/>
                    </a:cubicBezTo>
                    <a:cubicBezTo>
                      <a:pt x="279552" y="64783"/>
                      <a:pt x="279980" y="64703"/>
                      <a:pt x="280007" y="64864"/>
                    </a:cubicBezTo>
                    <a:cubicBezTo>
                      <a:pt x="281829" y="64596"/>
                      <a:pt x="283491" y="63471"/>
                      <a:pt x="284348" y="61703"/>
                    </a:cubicBezTo>
                    <a:cubicBezTo>
                      <a:pt x="284777" y="60926"/>
                      <a:pt x="284777" y="52809"/>
                      <a:pt x="278158" y="53639"/>
                    </a:cubicBezTo>
                    <a:close/>
                    <a:moveTo>
                      <a:pt x="168530" y="115013"/>
                    </a:moveTo>
                    <a:cubicBezTo>
                      <a:pt x="165582" y="118656"/>
                      <a:pt x="162983" y="122487"/>
                      <a:pt x="160678" y="126478"/>
                    </a:cubicBezTo>
                    <a:cubicBezTo>
                      <a:pt x="159820" y="127978"/>
                      <a:pt x="159097" y="129559"/>
                      <a:pt x="158293" y="131086"/>
                    </a:cubicBezTo>
                    <a:cubicBezTo>
                      <a:pt x="157275" y="129693"/>
                      <a:pt x="156176" y="128219"/>
                      <a:pt x="156042" y="128059"/>
                    </a:cubicBezTo>
                    <a:cubicBezTo>
                      <a:pt x="154917" y="126826"/>
                      <a:pt x="153711" y="125675"/>
                      <a:pt x="152478" y="124549"/>
                    </a:cubicBezTo>
                    <a:cubicBezTo>
                      <a:pt x="150709" y="122888"/>
                      <a:pt x="148833" y="121362"/>
                      <a:pt x="146958" y="119835"/>
                    </a:cubicBezTo>
                    <a:cubicBezTo>
                      <a:pt x="141947" y="115843"/>
                      <a:pt x="136694" y="112146"/>
                      <a:pt x="131228" y="108717"/>
                    </a:cubicBezTo>
                    <a:cubicBezTo>
                      <a:pt x="126833" y="106011"/>
                      <a:pt x="122250" y="103627"/>
                      <a:pt x="117668" y="101297"/>
                    </a:cubicBezTo>
                    <a:cubicBezTo>
                      <a:pt x="118070" y="101082"/>
                      <a:pt x="118579" y="101216"/>
                      <a:pt x="118981" y="100895"/>
                    </a:cubicBezTo>
                    <a:cubicBezTo>
                      <a:pt x="121527" y="98832"/>
                      <a:pt x="121902" y="95082"/>
                      <a:pt x="119839" y="92563"/>
                    </a:cubicBezTo>
                    <a:cubicBezTo>
                      <a:pt x="116703" y="87929"/>
                      <a:pt x="114318" y="82946"/>
                      <a:pt x="111987" y="77883"/>
                    </a:cubicBezTo>
                    <a:cubicBezTo>
                      <a:pt x="110245" y="74133"/>
                      <a:pt x="108744" y="70302"/>
                      <a:pt x="107217" y="66471"/>
                    </a:cubicBezTo>
                    <a:cubicBezTo>
                      <a:pt x="105690" y="62587"/>
                      <a:pt x="104028" y="58756"/>
                      <a:pt x="102795" y="54818"/>
                    </a:cubicBezTo>
                    <a:lnTo>
                      <a:pt x="99821" y="45067"/>
                    </a:lnTo>
                    <a:cubicBezTo>
                      <a:pt x="100330" y="45227"/>
                      <a:pt x="100759" y="45549"/>
                      <a:pt x="101268" y="45683"/>
                    </a:cubicBezTo>
                    <a:cubicBezTo>
                      <a:pt x="107217" y="47397"/>
                      <a:pt x="113461" y="48094"/>
                      <a:pt x="119624" y="48603"/>
                    </a:cubicBezTo>
                    <a:cubicBezTo>
                      <a:pt x="128977" y="49139"/>
                      <a:pt x="138382" y="49005"/>
                      <a:pt x="147654" y="47719"/>
                    </a:cubicBezTo>
                    <a:cubicBezTo>
                      <a:pt x="156873" y="46460"/>
                      <a:pt x="165904" y="44102"/>
                      <a:pt x="174747" y="41370"/>
                    </a:cubicBezTo>
                    <a:cubicBezTo>
                      <a:pt x="180321" y="39521"/>
                      <a:pt x="186002" y="37512"/>
                      <a:pt x="191361" y="34914"/>
                    </a:cubicBezTo>
                    <a:cubicBezTo>
                      <a:pt x="194845" y="33253"/>
                      <a:pt x="198168" y="31324"/>
                      <a:pt x="201276" y="29181"/>
                    </a:cubicBezTo>
                    <a:cubicBezTo>
                      <a:pt x="201196" y="30011"/>
                      <a:pt x="201196" y="30815"/>
                      <a:pt x="201089" y="31645"/>
                    </a:cubicBezTo>
                    <a:cubicBezTo>
                      <a:pt x="200794" y="34030"/>
                      <a:pt x="200392" y="36414"/>
                      <a:pt x="199936" y="38744"/>
                    </a:cubicBezTo>
                    <a:cubicBezTo>
                      <a:pt x="199132" y="43700"/>
                      <a:pt x="197927" y="48656"/>
                      <a:pt x="196908" y="53693"/>
                    </a:cubicBezTo>
                    <a:cubicBezTo>
                      <a:pt x="195890" y="58622"/>
                      <a:pt x="194925" y="63578"/>
                      <a:pt x="193773" y="68480"/>
                    </a:cubicBezTo>
                    <a:cubicBezTo>
                      <a:pt x="192219" y="75097"/>
                      <a:pt x="190638" y="81607"/>
                      <a:pt x="188279" y="87849"/>
                    </a:cubicBezTo>
                    <a:cubicBezTo>
                      <a:pt x="187020" y="90501"/>
                      <a:pt x="188172" y="93447"/>
                      <a:pt x="190530" y="95055"/>
                    </a:cubicBezTo>
                    <a:cubicBezTo>
                      <a:pt x="190343" y="95189"/>
                      <a:pt x="190128" y="95296"/>
                      <a:pt x="189968" y="95403"/>
                    </a:cubicBezTo>
                    <a:cubicBezTo>
                      <a:pt x="181955" y="101082"/>
                      <a:pt x="174666" y="107592"/>
                      <a:pt x="168530" y="115013"/>
                    </a:cubicBezTo>
                    <a:close/>
                    <a:moveTo>
                      <a:pt x="276765" y="64355"/>
                    </a:moveTo>
                    <a:cubicBezTo>
                      <a:pt x="276095" y="64006"/>
                      <a:pt x="275478" y="63551"/>
                      <a:pt x="275023" y="63015"/>
                    </a:cubicBezTo>
                    <a:cubicBezTo>
                      <a:pt x="275639" y="63765"/>
                      <a:pt x="276711" y="64756"/>
                      <a:pt x="278614" y="64864"/>
                    </a:cubicBezTo>
                    <a:cubicBezTo>
                      <a:pt x="277997" y="64810"/>
                      <a:pt x="277381" y="64623"/>
                      <a:pt x="276765" y="64355"/>
                    </a:cubicBezTo>
                    <a:close/>
                    <a:moveTo>
                      <a:pt x="279766" y="64890"/>
                    </a:moveTo>
                    <a:lnTo>
                      <a:pt x="280007" y="64864"/>
                    </a:lnTo>
                    <a:cubicBezTo>
                      <a:pt x="280088" y="65185"/>
                      <a:pt x="279739" y="65132"/>
                      <a:pt x="279391" y="65051"/>
                    </a:cubicBezTo>
                    <a:cubicBezTo>
                      <a:pt x="279337" y="65105"/>
                      <a:pt x="279203" y="65212"/>
                      <a:pt x="279150" y="65132"/>
                    </a:cubicBezTo>
                    <a:lnTo>
                      <a:pt x="279364" y="65051"/>
                    </a:lnTo>
                    <a:lnTo>
                      <a:pt x="279177" y="64998"/>
                    </a:lnTo>
                    <a:lnTo>
                      <a:pt x="279230" y="64944"/>
                    </a:lnTo>
                    <a:lnTo>
                      <a:pt x="279310" y="64917"/>
                    </a:lnTo>
                    <a:lnTo>
                      <a:pt x="279498" y="64917"/>
                    </a:lnTo>
                    <a:cubicBezTo>
                      <a:pt x="279605" y="64890"/>
                      <a:pt x="279686" y="64890"/>
                      <a:pt x="279766" y="64890"/>
                    </a:cubicBezTo>
                    <a:close/>
                    <a:moveTo>
                      <a:pt x="87065" y="42227"/>
                    </a:moveTo>
                    <a:cubicBezTo>
                      <a:pt x="87065" y="42334"/>
                      <a:pt x="87038" y="42468"/>
                      <a:pt x="87012" y="42602"/>
                    </a:cubicBezTo>
                    <a:cubicBezTo>
                      <a:pt x="86342" y="42147"/>
                      <a:pt x="85967" y="41691"/>
                      <a:pt x="86610" y="41530"/>
                    </a:cubicBezTo>
                    <a:cubicBezTo>
                      <a:pt x="86744" y="41772"/>
                      <a:pt x="86904" y="41986"/>
                      <a:pt x="87065" y="42227"/>
                    </a:cubicBezTo>
                    <a:close/>
                    <a:moveTo>
                      <a:pt x="106842" y="11902"/>
                    </a:moveTo>
                    <a:cubicBezTo>
                      <a:pt x="106252" y="8687"/>
                      <a:pt x="108369" y="5580"/>
                      <a:pt x="111585" y="5017"/>
                    </a:cubicBezTo>
                    <a:cubicBezTo>
                      <a:pt x="118177" y="3142"/>
                      <a:pt x="124877" y="1561"/>
                      <a:pt x="131790" y="704"/>
                    </a:cubicBezTo>
                    <a:cubicBezTo>
                      <a:pt x="135167" y="276"/>
                      <a:pt x="138543" y="61"/>
                      <a:pt x="141920" y="8"/>
                    </a:cubicBezTo>
                    <a:cubicBezTo>
                      <a:pt x="145323" y="-46"/>
                      <a:pt x="148646" y="195"/>
                      <a:pt x="151969" y="329"/>
                    </a:cubicBezTo>
                    <a:lnTo>
                      <a:pt x="163813" y="1561"/>
                    </a:lnTo>
                    <a:cubicBezTo>
                      <a:pt x="164376" y="1642"/>
                      <a:pt x="165716" y="2526"/>
                      <a:pt x="166600" y="2794"/>
                    </a:cubicBezTo>
                    <a:lnTo>
                      <a:pt x="166493" y="2847"/>
                    </a:lnTo>
                    <a:lnTo>
                      <a:pt x="166627" y="2794"/>
                    </a:lnTo>
                    <a:lnTo>
                      <a:pt x="166600" y="2794"/>
                    </a:lnTo>
                    <a:cubicBezTo>
                      <a:pt x="166949" y="2633"/>
                      <a:pt x="167511" y="2124"/>
                      <a:pt x="167485" y="2472"/>
                    </a:cubicBezTo>
                    <a:lnTo>
                      <a:pt x="167458" y="2553"/>
                    </a:lnTo>
                    <a:cubicBezTo>
                      <a:pt x="170111" y="1963"/>
                      <a:pt x="172844" y="3356"/>
                      <a:pt x="173916" y="5928"/>
                    </a:cubicBezTo>
                    <a:cubicBezTo>
                      <a:pt x="175122" y="8821"/>
                      <a:pt x="173728" y="12143"/>
                      <a:pt x="170834" y="13349"/>
                    </a:cubicBezTo>
                    <a:cubicBezTo>
                      <a:pt x="170057" y="13777"/>
                      <a:pt x="168985" y="13911"/>
                      <a:pt x="167833" y="14072"/>
                    </a:cubicBezTo>
                    <a:cubicBezTo>
                      <a:pt x="166332" y="14286"/>
                      <a:pt x="164296" y="13991"/>
                      <a:pt x="163197" y="14072"/>
                    </a:cubicBezTo>
                    <a:lnTo>
                      <a:pt x="152317" y="14983"/>
                    </a:lnTo>
                    <a:cubicBezTo>
                      <a:pt x="148458" y="15304"/>
                      <a:pt x="144573" y="15840"/>
                      <a:pt x="140607" y="16054"/>
                    </a:cubicBezTo>
                    <a:cubicBezTo>
                      <a:pt x="137016" y="16242"/>
                      <a:pt x="133398" y="16242"/>
                      <a:pt x="129807" y="16295"/>
                    </a:cubicBezTo>
                    <a:cubicBezTo>
                      <a:pt x="124367" y="16376"/>
                      <a:pt x="119035" y="16242"/>
                      <a:pt x="113729" y="16670"/>
                    </a:cubicBezTo>
                    <a:cubicBezTo>
                      <a:pt x="110513" y="17260"/>
                      <a:pt x="107405" y="15117"/>
                      <a:pt x="106842" y="1190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6"/>
              <p:cNvSpPr/>
              <p:nvPr/>
            </p:nvSpPr>
            <p:spPr>
              <a:xfrm rot="10800000" flipH="1">
                <a:off x="287208" y="438437"/>
                <a:ext cx="189664" cy="890184"/>
              </a:xfrm>
              <a:custGeom>
                <a:avLst/>
                <a:gdLst/>
                <a:ahLst/>
                <a:cxnLst/>
                <a:rect l="l" t="t" r="r" b="b"/>
                <a:pathLst>
                  <a:path w="379328" h="1780367" extrusionOk="0">
                    <a:moveTo>
                      <a:pt x="375331" y="243110"/>
                    </a:moveTo>
                    <a:cubicBezTo>
                      <a:pt x="375331" y="243110"/>
                      <a:pt x="375412" y="243030"/>
                      <a:pt x="375412" y="243030"/>
                    </a:cubicBezTo>
                    <a:lnTo>
                      <a:pt x="375438" y="243084"/>
                    </a:lnTo>
                    <a:cubicBezTo>
                      <a:pt x="375465" y="243137"/>
                      <a:pt x="375358" y="243084"/>
                      <a:pt x="375331" y="243110"/>
                    </a:cubicBezTo>
                    <a:close/>
                    <a:moveTo>
                      <a:pt x="379190" y="236386"/>
                    </a:moveTo>
                    <a:cubicBezTo>
                      <a:pt x="378493" y="233332"/>
                      <a:pt x="375438" y="231404"/>
                      <a:pt x="372384" y="232100"/>
                    </a:cubicBezTo>
                    <a:cubicBezTo>
                      <a:pt x="371204" y="232341"/>
                      <a:pt x="369436" y="233225"/>
                      <a:pt x="367533" y="234645"/>
                    </a:cubicBezTo>
                    <a:cubicBezTo>
                      <a:pt x="364612" y="236842"/>
                      <a:pt x="360646" y="240887"/>
                      <a:pt x="358904" y="241985"/>
                    </a:cubicBezTo>
                    <a:cubicBezTo>
                      <a:pt x="355876" y="243861"/>
                      <a:pt x="352795" y="245602"/>
                      <a:pt x="349659" y="247316"/>
                    </a:cubicBezTo>
                    <a:cubicBezTo>
                      <a:pt x="342102" y="251415"/>
                      <a:pt x="334358" y="255219"/>
                      <a:pt x="326855" y="259371"/>
                    </a:cubicBezTo>
                    <a:cubicBezTo>
                      <a:pt x="312250" y="267676"/>
                      <a:pt x="295555" y="276570"/>
                      <a:pt x="279557" y="287125"/>
                    </a:cubicBezTo>
                    <a:cubicBezTo>
                      <a:pt x="269213" y="293956"/>
                      <a:pt x="259164" y="301457"/>
                      <a:pt x="249919" y="309574"/>
                    </a:cubicBezTo>
                    <a:cubicBezTo>
                      <a:pt x="240915" y="317477"/>
                      <a:pt x="232822" y="326049"/>
                      <a:pt x="225882" y="335184"/>
                    </a:cubicBezTo>
                    <a:cubicBezTo>
                      <a:pt x="226364" y="289000"/>
                      <a:pt x="226793" y="246218"/>
                      <a:pt x="227168" y="207803"/>
                    </a:cubicBezTo>
                    <a:cubicBezTo>
                      <a:pt x="229553" y="204615"/>
                      <a:pt x="231375" y="200516"/>
                      <a:pt x="232742" y="195935"/>
                    </a:cubicBezTo>
                    <a:cubicBezTo>
                      <a:pt x="235341" y="187122"/>
                      <a:pt x="236306" y="176406"/>
                      <a:pt x="238530" y="169468"/>
                    </a:cubicBezTo>
                    <a:cubicBezTo>
                      <a:pt x="244693" y="150126"/>
                      <a:pt x="261656" y="119292"/>
                      <a:pt x="283737" y="102844"/>
                    </a:cubicBezTo>
                    <a:cubicBezTo>
                      <a:pt x="297056" y="92932"/>
                      <a:pt x="312438" y="88485"/>
                      <a:pt x="328623" y="97700"/>
                    </a:cubicBezTo>
                    <a:cubicBezTo>
                      <a:pt x="339155" y="103540"/>
                      <a:pt x="341030" y="117068"/>
                      <a:pt x="337842" y="128561"/>
                    </a:cubicBezTo>
                    <a:cubicBezTo>
                      <a:pt x="334626" y="140080"/>
                      <a:pt x="326104" y="150394"/>
                      <a:pt x="313241" y="149081"/>
                    </a:cubicBezTo>
                    <a:cubicBezTo>
                      <a:pt x="309945" y="148760"/>
                      <a:pt x="306408" y="147635"/>
                      <a:pt x="303300" y="145840"/>
                    </a:cubicBezTo>
                    <a:cubicBezTo>
                      <a:pt x="300405" y="144179"/>
                      <a:pt x="297806" y="142009"/>
                      <a:pt x="296386" y="139250"/>
                    </a:cubicBezTo>
                    <a:cubicBezTo>
                      <a:pt x="295207" y="136946"/>
                      <a:pt x="295582" y="134669"/>
                      <a:pt x="296949" y="132981"/>
                    </a:cubicBezTo>
                    <a:cubicBezTo>
                      <a:pt x="298690" y="130811"/>
                      <a:pt x="301504" y="129338"/>
                      <a:pt x="304532" y="129311"/>
                    </a:cubicBezTo>
                    <a:cubicBezTo>
                      <a:pt x="307802" y="129365"/>
                      <a:pt x="310481" y="126739"/>
                      <a:pt x="310535" y="123471"/>
                    </a:cubicBezTo>
                    <a:cubicBezTo>
                      <a:pt x="310589" y="120203"/>
                      <a:pt x="307962" y="117524"/>
                      <a:pt x="304693" y="117470"/>
                    </a:cubicBezTo>
                    <a:cubicBezTo>
                      <a:pt x="297940" y="117256"/>
                      <a:pt x="291509" y="120310"/>
                      <a:pt x="287436" y="124998"/>
                    </a:cubicBezTo>
                    <a:cubicBezTo>
                      <a:pt x="282853" y="130222"/>
                      <a:pt x="281245" y="137455"/>
                      <a:pt x="284783" y="144956"/>
                    </a:cubicBezTo>
                    <a:cubicBezTo>
                      <a:pt x="287114" y="149939"/>
                      <a:pt x="291348" y="154198"/>
                      <a:pt x="296359" y="157359"/>
                    </a:cubicBezTo>
                    <a:cubicBezTo>
                      <a:pt x="301075" y="160306"/>
                      <a:pt x="306515" y="162208"/>
                      <a:pt x="311607" y="162904"/>
                    </a:cubicBezTo>
                    <a:cubicBezTo>
                      <a:pt x="331946" y="165610"/>
                      <a:pt x="347006" y="150956"/>
                      <a:pt x="352500" y="132820"/>
                    </a:cubicBezTo>
                    <a:cubicBezTo>
                      <a:pt x="358020" y="114524"/>
                      <a:pt x="353223" y="93414"/>
                      <a:pt x="336475" y="83770"/>
                    </a:cubicBezTo>
                    <a:cubicBezTo>
                      <a:pt x="313992" y="71233"/>
                      <a:pt x="292554" y="76483"/>
                      <a:pt x="274412" y="90574"/>
                    </a:cubicBezTo>
                    <a:cubicBezTo>
                      <a:pt x="251527" y="108362"/>
                      <a:pt x="234591" y="140295"/>
                      <a:pt x="227623" y="162047"/>
                    </a:cubicBezTo>
                    <a:cubicBezTo>
                      <a:pt x="228561" y="65098"/>
                      <a:pt x="229097" y="5734"/>
                      <a:pt x="229097" y="5734"/>
                    </a:cubicBezTo>
                    <a:cubicBezTo>
                      <a:pt x="229124" y="2599"/>
                      <a:pt x="226632" y="28"/>
                      <a:pt x="223497" y="1"/>
                    </a:cubicBezTo>
                    <a:cubicBezTo>
                      <a:pt x="220335" y="-53"/>
                      <a:pt x="217762" y="2465"/>
                      <a:pt x="217708" y="5600"/>
                    </a:cubicBezTo>
                    <a:cubicBezTo>
                      <a:pt x="217708" y="5600"/>
                      <a:pt x="216101" y="98129"/>
                      <a:pt x="213769" y="240646"/>
                    </a:cubicBezTo>
                    <a:cubicBezTo>
                      <a:pt x="210205" y="234002"/>
                      <a:pt x="206427" y="227466"/>
                      <a:pt x="202085" y="221277"/>
                    </a:cubicBezTo>
                    <a:cubicBezTo>
                      <a:pt x="196994" y="213991"/>
                      <a:pt x="191420" y="206999"/>
                      <a:pt x="185766" y="200141"/>
                    </a:cubicBezTo>
                    <a:cubicBezTo>
                      <a:pt x="178745" y="191756"/>
                      <a:pt x="171161" y="183934"/>
                      <a:pt x="163015" y="176727"/>
                    </a:cubicBezTo>
                    <a:cubicBezTo>
                      <a:pt x="154949" y="169602"/>
                      <a:pt x="146373" y="163012"/>
                      <a:pt x="137450" y="156850"/>
                    </a:cubicBezTo>
                    <a:cubicBezTo>
                      <a:pt x="126972" y="149590"/>
                      <a:pt x="115985" y="142920"/>
                      <a:pt x="104864" y="136544"/>
                    </a:cubicBezTo>
                    <a:cubicBezTo>
                      <a:pt x="88330" y="127034"/>
                      <a:pt x="71394" y="118220"/>
                      <a:pt x="55048" y="109059"/>
                    </a:cubicBezTo>
                    <a:cubicBezTo>
                      <a:pt x="52234" y="107398"/>
                      <a:pt x="48589" y="108309"/>
                      <a:pt x="46928" y="111121"/>
                    </a:cubicBezTo>
                    <a:cubicBezTo>
                      <a:pt x="45267" y="113934"/>
                      <a:pt x="46178" y="117577"/>
                      <a:pt x="48991" y="119238"/>
                    </a:cubicBezTo>
                    <a:cubicBezTo>
                      <a:pt x="64829" y="129204"/>
                      <a:pt x="81175" y="138955"/>
                      <a:pt x="97280" y="149108"/>
                    </a:cubicBezTo>
                    <a:cubicBezTo>
                      <a:pt x="107839" y="155779"/>
                      <a:pt x="118236" y="162636"/>
                      <a:pt x="128312" y="169869"/>
                    </a:cubicBezTo>
                    <a:cubicBezTo>
                      <a:pt x="136673" y="175843"/>
                      <a:pt x="144792" y="182085"/>
                      <a:pt x="152537" y="188729"/>
                    </a:cubicBezTo>
                    <a:cubicBezTo>
                      <a:pt x="160255" y="195346"/>
                      <a:pt x="167651" y="202284"/>
                      <a:pt x="174404" y="209919"/>
                    </a:cubicBezTo>
                    <a:cubicBezTo>
                      <a:pt x="181210" y="217500"/>
                      <a:pt x="187856" y="225323"/>
                      <a:pt x="193885" y="233574"/>
                    </a:cubicBezTo>
                    <a:cubicBezTo>
                      <a:pt x="197851" y="238985"/>
                      <a:pt x="201576" y="244584"/>
                      <a:pt x="204846" y="250424"/>
                    </a:cubicBezTo>
                    <a:lnTo>
                      <a:pt x="212778" y="265747"/>
                    </a:lnTo>
                    <a:lnTo>
                      <a:pt x="213340" y="267006"/>
                    </a:lnTo>
                    <a:cubicBezTo>
                      <a:pt x="212858" y="295777"/>
                      <a:pt x="212376" y="326263"/>
                      <a:pt x="211867" y="358303"/>
                    </a:cubicBezTo>
                    <a:cubicBezTo>
                      <a:pt x="211733" y="358624"/>
                      <a:pt x="211518" y="358919"/>
                      <a:pt x="211384" y="359240"/>
                    </a:cubicBezTo>
                    <a:cubicBezTo>
                      <a:pt x="210527" y="361035"/>
                      <a:pt x="210902" y="362857"/>
                      <a:pt x="211786" y="364464"/>
                    </a:cubicBezTo>
                    <a:cubicBezTo>
                      <a:pt x="211357" y="391334"/>
                      <a:pt x="210902" y="419087"/>
                      <a:pt x="210446" y="447805"/>
                    </a:cubicBezTo>
                    <a:cubicBezTo>
                      <a:pt x="210259" y="460235"/>
                      <a:pt x="210044" y="472959"/>
                      <a:pt x="209857" y="485684"/>
                    </a:cubicBezTo>
                    <a:cubicBezTo>
                      <a:pt x="206293" y="478532"/>
                      <a:pt x="202541" y="471031"/>
                      <a:pt x="199218" y="464012"/>
                    </a:cubicBezTo>
                    <a:cubicBezTo>
                      <a:pt x="195654" y="456511"/>
                      <a:pt x="192599" y="449653"/>
                      <a:pt x="190831" y="444670"/>
                    </a:cubicBezTo>
                    <a:cubicBezTo>
                      <a:pt x="181934" y="419676"/>
                      <a:pt x="171617" y="386431"/>
                      <a:pt x="154011" y="360580"/>
                    </a:cubicBezTo>
                    <a:cubicBezTo>
                      <a:pt x="141362" y="341988"/>
                      <a:pt x="124962" y="327281"/>
                      <a:pt x="103497" y="320932"/>
                    </a:cubicBezTo>
                    <a:cubicBezTo>
                      <a:pt x="80452" y="314369"/>
                      <a:pt x="65659" y="324576"/>
                      <a:pt x="58719" y="340515"/>
                    </a:cubicBezTo>
                    <a:cubicBezTo>
                      <a:pt x="49474" y="361678"/>
                      <a:pt x="55664" y="394066"/>
                      <a:pt x="75601" y="407407"/>
                    </a:cubicBezTo>
                    <a:cubicBezTo>
                      <a:pt x="90045" y="417024"/>
                      <a:pt x="102452" y="410836"/>
                      <a:pt x="107946" y="402076"/>
                    </a:cubicBezTo>
                    <a:cubicBezTo>
                      <a:pt x="111992" y="395593"/>
                      <a:pt x="112233" y="387744"/>
                      <a:pt x="108026" y="382493"/>
                    </a:cubicBezTo>
                    <a:cubicBezTo>
                      <a:pt x="105052" y="378770"/>
                      <a:pt x="99639" y="375716"/>
                      <a:pt x="90635" y="376546"/>
                    </a:cubicBezTo>
                    <a:cubicBezTo>
                      <a:pt x="87392" y="376814"/>
                      <a:pt x="84927" y="379654"/>
                      <a:pt x="85168" y="382895"/>
                    </a:cubicBezTo>
                    <a:cubicBezTo>
                      <a:pt x="85409" y="386163"/>
                      <a:pt x="88277" y="388628"/>
                      <a:pt x="91519" y="388387"/>
                    </a:cubicBezTo>
                    <a:cubicBezTo>
                      <a:pt x="94815" y="388173"/>
                      <a:pt x="97066" y="388548"/>
                      <a:pt x="98218" y="389914"/>
                    </a:cubicBezTo>
                    <a:cubicBezTo>
                      <a:pt x="98728" y="390503"/>
                      <a:pt x="98647" y="391307"/>
                      <a:pt x="98540" y="392110"/>
                    </a:cubicBezTo>
                    <a:cubicBezTo>
                      <a:pt x="98245" y="394066"/>
                      <a:pt x="96905" y="395995"/>
                      <a:pt x="95083" y="397334"/>
                    </a:cubicBezTo>
                    <a:cubicBezTo>
                      <a:pt x="92216" y="399477"/>
                      <a:pt x="87982" y="399558"/>
                      <a:pt x="83292" y="396236"/>
                    </a:cubicBezTo>
                    <a:cubicBezTo>
                      <a:pt x="71367" y="387797"/>
                      <a:pt x="67214" y="369795"/>
                      <a:pt x="69974" y="355169"/>
                    </a:cubicBezTo>
                    <a:cubicBezTo>
                      <a:pt x="71367" y="347882"/>
                      <a:pt x="74529" y="341372"/>
                      <a:pt x="79996" y="337675"/>
                    </a:cubicBezTo>
                    <a:cubicBezTo>
                      <a:pt x="84686" y="334488"/>
                      <a:pt x="91037" y="333818"/>
                      <a:pt x="98996" y="336229"/>
                    </a:cubicBezTo>
                    <a:cubicBezTo>
                      <a:pt x="116950" y="341453"/>
                      <a:pt x="130322" y="354124"/>
                      <a:pt x="141094" y="369501"/>
                    </a:cubicBezTo>
                    <a:cubicBezTo>
                      <a:pt x="158325" y="394066"/>
                      <a:pt x="168964" y="425623"/>
                      <a:pt x="178048" y="449385"/>
                    </a:cubicBezTo>
                    <a:cubicBezTo>
                      <a:pt x="180085" y="454636"/>
                      <a:pt x="183515" y="461869"/>
                      <a:pt x="187561" y="469745"/>
                    </a:cubicBezTo>
                    <a:cubicBezTo>
                      <a:pt x="194823" y="483970"/>
                      <a:pt x="203827" y="500097"/>
                      <a:pt x="209455" y="510705"/>
                    </a:cubicBezTo>
                    <a:cubicBezTo>
                      <a:pt x="208704" y="557291"/>
                      <a:pt x="207954" y="605511"/>
                      <a:pt x="207204" y="654883"/>
                    </a:cubicBezTo>
                    <a:cubicBezTo>
                      <a:pt x="204202" y="649418"/>
                      <a:pt x="201228" y="643900"/>
                      <a:pt x="197637" y="638729"/>
                    </a:cubicBezTo>
                    <a:cubicBezTo>
                      <a:pt x="192706" y="631630"/>
                      <a:pt x="187293" y="624880"/>
                      <a:pt x="181719" y="618504"/>
                    </a:cubicBezTo>
                    <a:cubicBezTo>
                      <a:pt x="171938" y="607520"/>
                      <a:pt x="161085" y="597582"/>
                      <a:pt x="149375" y="588527"/>
                    </a:cubicBezTo>
                    <a:cubicBezTo>
                      <a:pt x="138763" y="580330"/>
                      <a:pt x="127508" y="572855"/>
                      <a:pt x="116146" y="565488"/>
                    </a:cubicBezTo>
                    <a:cubicBezTo>
                      <a:pt x="99424" y="554666"/>
                      <a:pt x="82381" y="544298"/>
                      <a:pt x="66678" y="532538"/>
                    </a:cubicBezTo>
                    <a:cubicBezTo>
                      <a:pt x="64105" y="530502"/>
                      <a:pt x="60380" y="530958"/>
                      <a:pt x="58344" y="533529"/>
                    </a:cubicBezTo>
                    <a:cubicBezTo>
                      <a:pt x="56334" y="536074"/>
                      <a:pt x="56763" y="539798"/>
                      <a:pt x="59335" y="541834"/>
                    </a:cubicBezTo>
                    <a:cubicBezTo>
                      <a:pt x="74637" y="554585"/>
                      <a:pt x="91197" y="566239"/>
                      <a:pt x="107758" y="577919"/>
                    </a:cubicBezTo>
                    <a:cubicBezTo>
                      <a:pt x="118531" y="585527"/>
                      <a:pt x="129223" y="593215"/>
                      <a:pt x="139567" y="601225"/>
                    </a:cubicBezTo>
                    <a:cubicBezTo>
                      <a:pt x="150527" y="609744"/>
                      <a:pt x="161139" y="618557"/>
                      <a:pt x="170545" y="628657"/>
                    </a:cubicBezTo>
                    <a:cubicBezTo>
                      <a:pt x="176012" y="634443"/>
                      <a:pt x="181317" y="640578"/>
                      <a:pt x="186221" y="646980"/>
                    </a:cubicBezTo>
                    <a:cubicBezTo>
                      <a:pt x="191098" y="653356"/>
                      <a:pt x="195600" y="660000"/>
                      <a:pt x="199433" y="666885"/>
                    </a:cubicBezTo>
                    <a:cubicBezTo>
                      <a:pt x="200719" y="669162"/>
                      <a:pt x="201898" y="671492"/>
                      <a:pt x="202997" y="673876"/>
                    </a:cubicBezTo>
                    <a:cubicBezTo>
                      <a:pt x="204095" y="676261"/>
                      <a:pt x="205114" y="678699"/>
                      <a:pt x="206051" y="681163"/>
                    </a:cubicBezTo>
                    <a:lnTo>
                      <a:pt x="206748" y="683226"/>
                    </a:lnTo>
                    <a:cubicBezTo>
                      <a:pt x="206132" y="723463"/>
                      <a:pt x="205542" y="764262"/>
                      <a:pt x="204953" y="805357"/>
                    </a:cubicBezTo>
                    <a:cubicBezTo>
                      <a:pt x="200719" y="800240"/>
                      <a:pt x="195868" y="795847"/>
                      <a:pt x="190027" y="792632"/>
                    </a:cubicBezTo>
                    <a:cubicBezTo>
                      <a:pt x="171081" y="782291"/>
                      <a:pt x="144498" y="781059"/>
                      <a:pt x="122979" y="774549"/>
                    </a:cubicBezTo>
                    <a:cubicBezTo>
                      <a:pt x="104489" y="769031"/>
                      <a:pt x="86561" y="759253"/>
                      <a:pt x="70751" y="746930"/>
                    </a:cubicBezTo>
                    <a:cubicBezTo>
                      <a:pt x="54833" y="734500"/>
                      <a:pt x="41086" y="719471"/>
                      <a:pt x="31493" y="703050"/>
                    </a:cubicBezTo>
                    <a:cubicBezTo>
                      <a:pt x="28706" y="698362"/>
                      <a:pt x="26160" y="693486"/>
                      <a:pt x="23963" y="688450"/>
                    </a:cubicBezTo>
                    <a:cubicBezTo>
                      <a:pt x="21792" y="683467"/>
                      <a:pt x="19916" y="678350"/>
                      <a:pt x="18496" y="673153"/>
                    </a:cubicBezTo>
                    <a:cubicBezTo>
                      <a:pt x="17504" y="669564"/>
                      <a:pt x="16700" y="665893"/>
                      <a:pt x="16138" y="662197"/>
                    </a:cubicBezTo>
                    <a:cubicBezTo>
                      <a:pt x="15575" y="658500"/>
                      <a:pt x="15200" y="654803"/>
                      <a:pt x="15066" y="651079"/>
                    </a:cubicBezTo>
                    <a:cubicBezTo>
                      <a:pt x="14985" y="648775"/>
                      <a:pt x="14959" y="646445"/>
                      <a:pt x="15146" y="644114"/>
                    </a:cubicBezTo>
                    <a:cubicBezTo>
                      <a:pt x="15307" y="642132"/>
                      <a:pt x="15602" y="640149"/>
                      <a:pt x="16272" y="638274"/>
                    </a:cubicBezTo>
                    <a:cubicBezTo>
                      <a:pt x="17504" y="634684"/>
                      <a:pt x="19139" y="632193"/>
                      <a:pt x="21363" y="630934"/>
                    </a:cubicBezTo>
                    <a:cubicBezTo>
                      <a:pt x="23641" y="629621"/>
                      <a:pt x="26321" y="629621"/>
                      <a:pt x="29027" y="630318"/>
                    </a:cubicBezTo>
                    <a:cubicBezTo>
                      <a:pt x="33851" y="631523"/>
                      <a:pt x="38701" y="634738"/>
                      <a:pt x="42506" y="638783"/>
                    </a:cubicBezTo>
                    <a:cubicBezTo>
                      <a:pt x="47785" y="644409"/>
                      <a:pt x="51671" y="651642"/>
                      <a:pt x="49045" y="657830"/>
                    </a:cubicBezTo>
                    <a:cubicBezTo>
                      <a:pt x="47571" y="661312"/>
                      <a:pt x="44087" y="664152"/>
                      <a:pt x="38299" y="666215"/>
                    </a:cubicBezTo>
                    <a:cubicBezTo>
                      <a:pt x="35217" y="667260"/>
                      <a:pt x="33529" y="670608"/>
                      <a:pt x="34574" y="673716"/>
                    </a:cubicBezTo>
                    <a:cubicBezTo>
                      <a:pt x="35619" y="676797"/>
                      <a:pt x="38996" y="678484"/>
                      <a:pt x="42078" y="677439"/>
                    </a:cubicBezTo>
                    <a:cubicBezTo>
                      <a:pt x="52153" y="674225"/>
                      <a:pt x="57727" y="668813"/>
                      <a:pt x="60488" y="662893"/>
                    </a:cubicBezTo>
                    <a:cubicBezTo>
                      <a:pt x="65257" y="652579"/>
                      <a:pt x="61050" y="639560"/>
                      <a:pt x="52395" y="629782"/>
                    </a:cubicBezTo>
                    <a:cubicBezTo>
                      <a:pt x="43927" y="620191"/>
                      <a:pt x="31412" y="614298"/>
                      <a:pt x="21068" y="616093"/>
                    </a:cubicBezTo>
                    <a:cubicBezTo>
                      <a:pt x="13485" y="617379"/>
                      <a:pt x="6544" y="622361"/>
                      <a:pt x="2444" y="633265"/>
                    </a:cubicBezTo>
                    <a:cubicBezTo>
                      <a:pt x="1506" y="635702"/>
                      <a:pt x="917" y="638274"/>
                      <a:pt x="542" y="640873"/>
                    </a:cubicBezTo>
                    <a:cubicBezTo>
                      <a:pt x="32" y="644355"/>
                      <a:pt x="-21" y="647945"/>
                      <a:pt x="6" y="651401"/>
                    </a:cubicBezTo>
                    <a:cubicBezTo>
                      <a:pt x="59" y="655740"/>
                      <a:pt x="381" y="660080"/>
                      <a:pt x="970" y="664393"/>
                    </a:cubicBezTo>
                    <a:cubicBezTo>
                      <a:pt x="1533" y="668679"/>
                      <a:pt x="2391" y="672939"/>
                      <a:pt x="3462" y="677118"/>
                    </a:cubicBezTo>
                    <a:cubicBezTo>
                      <a:pt x="4990" y="683092"/>
                      <a:pt x="7000" y="688985"/>
                      <a:pt x="9438" y="694718"/>
                    </a:cubicBezTo>
                    <a:cubicBezTo>
                      <a:pt x="11823" y="700371"/>
                      <a:pt x="14637" y="705889"/>
                      <a:pt x="17719" y="711167"/>
                    </a:cubicBezTo>
                    <a:cubicBezTo>
                      <a:pt x="28411" y="729196"/>
                      <a:pt x="43525" y="745858"/>
                      <a:pt x="61211" y="759280"/>
                    </a:cubicBezTo>
                    <a:cubicBezTo>
                      <a:pt x="78710" y="772540"/>
                      <a:pt x="98674" y="782666"/>
                      <a:pt x="119040" y="788292"/>
                    </a:cubicBezTo>
                    <a:cubicBezTo>
                      <a:pt x="137021" y="793168"/>
                      <a:pt x="158513" y="794105"/>
                      <a:pt x="176065" y="800106"/>
                    </a:cubicBezTo>
                    <a:cubicBezTo>
                      <a:pt x="187186" y="803910"/>
                      <a:pt x="196672" y="809777"/>
                      <a:pt x="201871" y="821109"/>
                    </a:cubicBezTo>
                    <a:cubicBezTo>
                      <a:pt x="202434" y="822394"/>
                      <a:pt x="203506" y="823252"/>
                      <a:pt x="204685" y="823814"/>
                    </a:cubicBezTo>
                    <a:cubicBezTo>
                      <a:pt x="204363" y="845835"/>
                      <a:pt x="204068" y="867882"/>
                      <a:pt x="203774" y="889956"/>
                    </a:cubicBezTo>
                    <a:cubicBezTo>
                      <a:pt x="203131" y="937801"/>
                      <a:pt x="202541" y="985485"/>
                      <a:pt x="201951" y="1032768"/>
                    </a:cubicBezTo>
                    <a:cubicBezTo>
                      <a:pt x="201603" y="1032045"/>
                      <a:pt x="201362" y="1031268"/>
                      <a:pt x="200987" y="1030544"/>
                    </a:cubicBezTo>
                    <a:cubicBezTo>
                      <a:pt x="193564" y="1016025"/>
                      <a:pt x="182363" y="1003622"/>
                      <a:pt x="163792" y="989825"/>
                    </a:cubicBezTo>
                    <a:cubicBezTo>
                      <a:pt x="147124" y="978145"/>
                      <a:pt x="129866" y="966947"/>
                      <a:pt x="113386" y="954839"/>
                    </a:cubicBezTo>
                    <a:cubicBezTo>
                      <a:pt x="106445" y="949749"/>
                      <a:pt x="99585" y="944552"/>
                      <a:pt x="93046" y="938953"/>
                    </a:cubicBezTo>
                    <a:cubicBezTo>
                      <a:pt x="89107" y="935604"/>
                      <a:pt x="83212" y="931425"/>
                      <a:pt x="78737" y="926576"/>
                    </a:cubicBezTo>
                    <a:cubicBezTo>
                      <a:pt x="76352" y="923978"/>
                      <a:pt x="74261" y="921299"/>
                      <a:pt x="73725" y="918299"/>
                    </a:cubicBezTo>
                    <a:cubicBezTo>
                      <a:pt x="73270" y="915191"/>
                      <a:pt x="70376" y="913048"/>
                      <a:pt x="67294" y="913504"/>
                    </a:cubicBezTo>
                    <a:cubicBezTo>
                      <a:pt x="64186" y="913959"/>
                      <a:pt x="62042" y="916852"/>
                      <a:pt x="62497" y="919933"/>
                    </a:cubicBezTo>
                    <a:cubicBezTo>
                      <a:pt x="62980" y="923924"/>
                      <a:pt x="64775" y="927809"/>
                      <a:pt x="67348" y="931506"/>
                    </a:cubicBezTo>
                    <a:cubicBezTo>
                      <a:pt x="71984" y="938203"/>
                      <a:pt x="79487" y="944204"/>
                      <a:pt x="84284" y="948731"/>
                    </a:cubicBezTo>
                    <a:cubicBezTo>
                      <a:pt x="92966" y="956875"/>
                      <a:pt x="102184" y="964510"/>
                      <a:pt x="111698" y="971769"/>
                    </a:cubicBezTo>
                    <a:cubicBezTo>
                      <a:pt x="125686" y="982458"/>
                      <a:pt x="140317" y="992424"/>
                      <a:pt x="154386" y="1002845"/>
                    </a:cubicBezTo>
                    <a:cubicBezTo>
                      <a:pt x="171000" y="1014471"/>
                      <a:pt x="181130" y="1024999"/>
                      <a:pt x="188124" y="1037456"/>
                    </a:cubicBezTo>
                    <a:cubicBezTo>
                      <a:pt x="194046" y="1047957"/>
                      <a:pt x="197851" y="1059878"/>
                      <a:pt x="201442" y="1074612"/>
                    </a:cubicBezTo>
                    <a:cubicBezTo>
                      <a:pt x="200746" y="1132396"/>
                      <a:pt x="200102" y="1189162"/>
                      <a:pt x="199513" y="1243704"/>
                    </a:cubicBezTo>
                    <a:cubicBezTo>
                      <a:pt x="199433" y="1251553"/>
                      <a:pt x="199352" y="1259188"/>
                      <a:pt x="199272" y="1266957"/>
                    </a:cubicBezTo>
                    <a:cubicBezTo>
                      <a:pt x="194368" y="1242445"/>
                      <a:pt x="189437" y="1217665"/>
                      <a:pt x="181371" y="1194359"/>
                    </a:cubicBezTo>
                    <a:cubicBezTo>
                      <a:pt x="172287" y="1168186"/>
                      <a:pt x="159209" y="1143969"/>
                      <a:pt x="138495" y="1123877"/>
                    </a:cubicBezTo>
                    <a:cubicBezTo>
                      <a:pt x="124641" y="1110670"/>
                      <a:pt x="105695" y="1097490"/>
                      <a:pt x="85945" y="1092802"/>
                    </a:cubicBezTo>
                    <a:cubicBezTo>
                      <a:pt x="71635" y="1089427"/>
                      <a:pt x="56897" y="1090337"/>
                      <a:pt x="43150" y="1098133"/>
                    </a:cubicBezTo>
                    <a:cubicBezTo>
                      <a:pt x="23453" y="1109384"/>
                      <a:pt x="14932" y="1130735"/>
                      <a:pt x="17076" y="1151255"/>
                    </a:cubicBezTo>
                    <a:cubicBezTo>
                      <a:pt x="19193" y="1171401"/>
                      <a:pt x="31439" y="1190528"/>
                      <a:pt x="52636" y="1197761"/>
                    </a:cubicBezTo>
                    <a:cubicBezTo>
                      <a:pt x="66035" y="1202288"/>
                      <a:pt x="78227" y="1197761"/>
                      <a:pt x="86320" y="1188760"/>
                    </a:cubicBezTo>
                    <a:cubicBezTo>
                      <a:pt x="93958" y="1180295"/>
                      <a:pt x="97897" y="1167891"/>
                      <a:pt x="95539" y="1156104"/>
                    </a:cubicBezTo>
                    <a:cubicBezTo>
                      <a:pt x="95351" y="1155193"/>
                      <a:pt x="94494" y="1153184"/>
                      <a:pt x="92671" y="1151041"/>
                    </a:cubicBezTo>
                    <a:cubicBezTo>
                      <a:pt x="89724" y="1147532"/>
                      <a:pt x="84069" y="1142067"/>
                      <a:pt x="84069" y="1142067"/>
                    </a:cubicBezTo>
                    <a:cubicBezTo>
                      <a:pt x="81845" y="1139870"/>
                      <a:pt x="78227" y="1139897"/>
                      <a:pt x="76030" y="1142120"/>
                    </a:cubicBezTo>
                    <a:cubicBezTo>
                      <a:pt x="73833" y="1144371"/>
                      <a:pt x="73859" y="1147960"/>
                      <a:pt x="76084" y="1150157"/>
                    </a:cubicBezTo>
                    <a:cubicBezTo>
                      <a:pt x="76084" y="1150157"/>
                      <a:pt x="81925" y="1156024"/>
                      <a:pt x="84123" y="1159051"/>
                    </a:cubicBezTo>
                    <a:cubicBezTo>
                      <a:pt x="85195" y="1166847"/>
                      <a:pt x="82274" y="1174830"/>
                      <a:pt x="77129" y="1180268"/>
                    </a:cubicBezTo>
                    <a:cubicBezTo>
                      <a:pt x="72171" y="1185492"/>
                      <a:pt x="64936" y="1188171"/>
                      <a:pt x="57057" y="1185277"/>
                    </a:cubicBezTo>
                    <a:cubicBezTo>
                      <a:pt x="41354" y="1179544"/>
                      <a:pt x="32725" y="1164945"/>
                      <a:pt x="31466" y="1149889"/>
                    </a:cubicBezTo>
                    <a:cubicBezTo>
                      <a:pt x="30206" y="1135021"/>
                      <a:pt x="36289" y="1119484"/>
                      <a:pt x="50680" y="1111608"/>
                    </a:cubicBezTo>
                    <a:cubicBezTo>
                      <a:pt x="60863" y="1106009"/>
                      <a:pt x="71716" y="1105714"/>
                      <a:pt x="82220" y="1108286"/>
                    </a:cubicBezTo>
                    <a:cubicBezTo>
                      <a:pt x="99263" y="1112438"/>
                      <a:pt x="115503" y="1123984"/>
                      <a:pt x="127454" y="1135396"/>
                    </a:cubicBezTo>
                    <a:cubicBezTo>
                      <a:pt x="146695" y="1153479"/>
                      <a:pt x="158674" y="1175580"/>
                      <a:pt x="167436" y="1199342"/>
                    </a:cubicBezTo>
                    <a:cubicBezTo>
                      <a:pt x="181049" y="1236257"/>
                      <a:pt x="186918" y="1277137"/>
                      <a:pt x="197557" y="1314320"/>
                    </a:cubicBezTo>
                    <a:cubicBezTo>
                      <a:pt x="197744" y="1314989"/>
                      <a:pt x="198361" y="1315284"/>
                      <a:pt x="198736" y="1315847"/>
                    </a:cubicBezTo>
                    <a:cubicBezTo>
                      <a:pt x="198495" y="1338456"/>
                      <a:pt x="198253" y="1360530"/>
                      <a:pt x="198039" y="1382069"/>
                    </a:cubicBezTo>
                    <a:cubicBezTo>
                      <a:pt x="197744" y="1383890"/>
                      <a:pt x="197316" y="1385659"/>
                      <a:pt x="197021" y="1387480"/>
                    </a:cubicBezTo>
                    <a:cubicBezTo>
                      <a:pt x="196780" y="1388927"/>
                      <a:pt x="197208" y="1390266"/>
                      <a:pt x="197932" y="1391391"/>
                    </a:cubicBezTo>
                    <a:cubicBezTo>
                      <a:pt x="195600" y="1614624"/>
                      <a:pt x="194207" y="1774366"/>
                      <a:pt x="194207" y="1774366"/>
                    </a:cubicBezTo>
                    <a:cubicBezTo>
                      <a:pt x="194153" y="1777634"/>
                      <a:pt x="196780" y="1780313"/>
                      <a:pt x="200049" y="1780367"/>
                    </a:cubicBezTo>
                    <a:cubicBezTo>
                      <a:pt x="203318" y="1780420"/>
                      <a:pt x="205998" y="1777795"/>
                      <a:pt x="206051" y="1774527"/>
                    </a:cubicBezTo>
                    <a:cubicBezTo>
                      <a:pt x="206051" y="1774527"/>
                      <a:pt x="209080" y="1603426"/>
                      <a:pt x="212804" y="1367924"/>
                    </a:cubicBezTo>
                    <a:cubicBezTo>
                      <a:pt x="213528" y="1364656"/>
                      <a:pt x="214118" y="1361361"/>
                      <a:pt x="214895" y="1358093"/>
                    </a:cubicBezTo>
                    <a:cubicBezTo>
                      <a:pt x="217387" y="1347672"/>
                      <a:pt x="220120" y="1337331"/>
                      <a:pt x="222988" y="1327018"/>
                    </a:cubicBezTo>
                    <a:cubicBezTo>
                      <a:pt x="229740" y="1302640"/>
                      <a:pt x="232822" y="1278181"/>
                      <a:pt x="240995" y="1256456"/>
                    </a:cubicBezTo>
                    <a:cubicBezTo>
                      <a:pt x="246221" y="1242579"/>
                      <a:pt x="253617" y="1229881"/>
                      <a:pt x="265917" y="1219246"/>
                    </a:cubicBezTo>
                    <a:cubicBezTo>
                      <a:pt x="288668" y="1199315"/>
                      <a:pt x="308204" y="1194252"/>
                      <a:pt x="323371" y="1197975"/>
                    </a:cubicBezTo>
                    <a:cubicBezTo>
                      <a:pt x="344782" y="1203279"/>
                      <a:pt x="356600" y="1226077"/>
                      <a:pt x="352634" y="1243115"/>
                    </a:cubicBezTo>
                    <a:cubicBezTo>
                      <a:pt x="351214" y="1249356"/>
                      <a:pt x="349097" y="1256429"/>
                      <a:pt x="345586" y="1262429"/>
                    </a:cubicBezTo>
                    <a:cubicBezTo>
                      <a:pt x="342585" y="1267546"/>
                      <a:pt x="338592" y="1271993"/>
                      <a:pt x="332777" y="1273761"/>
                    </a:cubicBezTo>
                    <a:cubicBezTo>
                      <a:pt x="316002" y="1278905"/>
                      <a:pt x="303836" y="1269314"/>
                      <a:pt x="301745" y="1258331"/>
                    </a:cubicBezTo>
                    <a:cubicBezTo>
                      <a:pt x="299709" y="1247615"/>
                      <a:pt x="307936" y="1237435"/>
                      <a:pt x="328838" y="1238239"/>
                    </a:cubicBezTo>
                    <a:cubicBezTo>
                      <a:pt x="332107" y="1238400"/>
                      <a:pt x="334894" y="1235908"/>
                      <a:pt x="335055" y="1232640"/>
                    </a:cubicBezTo>
                    <a:cubicBezTo>
                      <a:pt x="335242" y="1229372"/>
                      <a:pt x="332723" y="1226586"/>
                      <a:pt x="329454" y="1226398"/>
                    </a:cubicBezTo>
                    <a:cubicBezTo>
                      <a:pt x="313241" y="1225327"/>
                      <a:pt x="302522" y="1229881"/>
                      <a:pt x="296145" y="1236257"/>
                    </a:cubicBezTo>
                    <a:cubicBezTo>
                      <a:pt x="289526" y="1242900"/>
                      <a:pt x="287302" y="1251875"/>
                      <a:pt x="288749" y="1260635"/>
                    </a:cubicBezTo>
                    <a:cubicBezTo>
                      <a:pt x="291643" y="1278208"/>
                      <a:pt x="309972" y="1295112"/>
                      <a:pt x="336850" y="1287584"/>
                    </a:cubicBezTo>
                    <a:cubicBezTo>
                      <a:pt x="344541" y="1285388"/>
                      <a:pt x="350597" y="1280619"/>
                      <a:pt x="355314" y="1274511"/>
                    </a:cubicBezTo>
                    <a:cubicBezTo>
                      <a:pt x="361531" y="1266448"/>
                      <a:pt x="365255" y="1255866"/>
                      <a:pt x="367533" y="1246624"/>
                    </a:cubicBezTo>
                    <a:cubicBezTo>
                      <a:pt x="373348" y="1222675"/>
                      <a:pt x="357431" y="1189912"/>
                      <a:pt x="327230" y="1182411"/>
                    </a:cubicBezTo>
                    <a:cubicBezTo>
                      <a:pt x="308445" y="1177750"/>
                      <a:pt x="283657" y="1182706"/>
                      <a:pt x="255654" y="1207592"/>
                    </a:cubicBezTo>
                    <a:cubicBezTo>
                      <a:pt x="241531" y="1220264"/>
                      <a:pt x="233037" y="1235131"/>
                      <a:pt x="227248" y="1251446"/>
                    </a:cubicBezTo>
                    <a:cubicBezTo>
                      <a:pt x="220924" y="1269341"/>
                      <a:pt x="217923" y="1288977"/>
                      <a:pt x="213716" y="1308935"/>
                    </a:cubicBezTo>
                    <a:cubicBezTo>
                      <a:pt x="214037" y="1287611"/>
                      <a:pt x="214386" y="1266019"/>
                      <a:pt x="214734" y="1243918"/>
                    </a:cubicBezTo>
                    <a:cubicBezTo>
                      <a:pt x="215082" y="1220746"/>
                      <a:pt x="215431" y="1197011"/>
                      <a:pt x="215806" y="1173142"/>
                    </a:cubicBezTo>
                    <a:cubicBezTo>
                      <a:pt x="217869" y="1168159"/>
                      <a:pt x="221621" y="1159265"/>
                      <a:pt x="225721" y="1150746"/>
                    </a:cubicBezTo>
                    <a:cubicBezTo>
                      <a:pt x="228803" y="1144371"/>
                      <a:pt x="231965" y="1138397"/>
                      <a:pt x="234564" y="1135289"/>
                    </a:cubicBezTo>
                    <a:cubicBezTo>
                      <a:pt x="244211" y="1123502"/>
                      <a:pt x="253992" y="1112036"/>
                      <a:pt x="263479" y="1100356"/>
                    </a:cubicBezTo>
                    <a:cubicBezTo>
                      <a:pt x="269883" y="1092507"/>
                      <a:pt x="276154" y="1084578"/>
                      <a:pt x="282290" y="1076541"/>
                    </a:cubicBezTo>
                    <a:cubicBezTo>
                      <a:pt x="297592" y="1056476"/>
                      <a:pt x="312062" y="1035768"/>
                      <a:pt x="325890" y="1014123"/>
                    </a:cubicBezTo>
                    <a:cubicBezTo>
                      <a:pt x="327712" y="1011417"/>
                      <a:pt x="326989" y="1007720"/>
                      <a:pt x="324282" y="1005899"/>
                    </a:cubicBezTo>
                    <a:cubicBezTo>
                      <a:pt x="321575" y="1004077"/>
                      <a:pt x="317904" y="1004773"/>
                      <a:pt x="316055" y="1007479"/>
                    </a:cubicBezTo>
                    <a:cubicBezTo>
                      <a:pt x="310160" y="1015676"/>
                      <a:pt x="304104" y="1023606"/>
                      <a:pt x="298021" y="1031509"/>
                    </a:cubicBezTo>
                    <a:cubicBezTo>
                      <a:pt x="285720" y="1047502"/>
                      <a:pt x="272992" y="1062932"/>
                      <a:pt x="260424" y="1078577"/>
                    </a:cubicBezTo>
                    <a:cubicBezTo>
                      <a:pt x="254126" y="1086399"/>
                      <a:pt x="247936" y="1094356"/>
                      <a:pt x="241746" y="1102339"/>
                    </a:cubicBezTo>
                    <a:cubicBezTo>
                      <a:pt x="235556" y="1110295"/>
                      <a:pt x="229499" y="1118358"/>
                      <a:pt x="223389" y="1126476"/>
                    </a:cubicBezTo>
                    <a:cubicBezTo>
                      <a:pt x="221246" y="1129369"/>
                      <a:pt x="218754" y="1134298"/>
                      <a:pt x="216288" y="1139709"/>
                    </a:cubicBezTo>
                    <a:cubicBezTo>
                      <a:pt x="217494" y="1058512"/>
                      <a:pt x="218700" y="974448"/>
                      <a:pt x="219772" y="890170"/>
                    </a:cubicBezTo>
                    <a:cubicBezTo>
                      <a:pt x="220120" y="862953"/>
                      <a:pt x="220442" y="835735"/>
                      <a:pt x="220763" y="808625"/>
                    </a:cubicBezTo>
                    <a:cubicBezTo>
                      <a:pt x="222586" y="802142"/>
                      <a:pt x="225533" y="793837"/>
                      <a:pt x="228776" y="785613"/>
                    </a:cubicBezTo>
                    <a:cubicBezTo>
                      <a:pt x="233063" y="774656"/>
                      <a:pt x="237860" y="763861"/>
                      <a:pt x="241210" y="757779"/>
                    </a:cubicBezTo>
                    <a:cubicBezTo>
                      <a:pt x="251795" y="738277"/>
                      <a:pt x="271545" y="715935"/>
                      <a:pt x="294617" y="704309"/>
                    </a:cubicBezTo>
                    <a:cubicBezTo>
                      <a:pt x="309061" y="697049"/>
                      <a:pt x="324845" y="693968"/>
                      <a:pt x="340629" y="699648"/>
                    </a:cubicBezTo>
                    <a:cubicBezTo>
                      <a:pt x="348105" y="702246"/>
                      <a:pt x="353036" y="706023"/>
                      <a:pt x="355608" y="710685"/>
                    </a:cubicBezTo>
                    <a:cubicBezTo>
                      <a:pt x="358583" y="716042"/>
                      <a:pt x="358368" y="722311"/>
                      <a:pt x="356171" y="728258"/>
                    </a:cubicBezTo>
                    <a:cubicBezTo>
                      <a:pt x="351696" y="740286"/>
                      <a:pt x="339530" y="751163"/>
                      <a:pt x="324898" y="752823"/>
                    </a:cubicBezTo>
                    <a:cubicBezTo>
                      <a:pt x="320155" y="753386"/>
                      <a:pt x="315921" y="750948"/>
                      <a:pt x="314179" y="747707"/>
                    </a:cubicBezTo>
                    <a:cubicBezTo>
                      <a:pt x="313536" y="746501"/>
                      <a:pt x="313027" y="745215"/>
                      <a:pt x="313670" y="744117"/>
                    </a:cubicBezTo>
                    <a:cubicBezTo>
                      <a:pt x="314447" y="742831"/>
                      <a:pt x="316002" y="741920"/>
                      <a:pt x="318306" y="741251"/>
                    </a:cubicBezTo>
                    <a:cubicBezTo>
                      <a:pt x="321468" y="740420"/>
                      <a:pt x="323344" y="737152"/>
                      <a:pt x="322513" y="733991"/>
                    </a:cubicBezTo>
                    <a:cubicBezTo>
                      <a:pt x="321656" y="730857"/>
                      <a:pt x="318413" y="728955"/>
                      <a:pt x="315251" y="729812"/>
                    </a:cubicBezTo>
                    <a:cubicBezTo>
                      <a:pt x="303541" y="732678"/>
                      <a:pt x="300245" y="740420"/>
                      <a:pt x="301102" y="747626"/>
                    </a:cubicBezTo>
                    <a:cubicBezTo>
                      <a:pt x="302255" y="757137"/>
                      <a:pt x="312920" y="767209"/>
                      <a:pt x="326211" y="766138"/>
                    </a:cubicBezTo>
                    <a:cubicBezTo>
                      <a:pt x="346363" y="764450"/>
                      <a:pt x="363487" y="749984"/>
                      <a:pt x="370079" y="733643"/>
                    </a:cubicBezTo>
                    <a:cubicBezTo>
                      <a:pt x="374179" y="723490"/>
                      <a:pt x="374206" y="712667"/>
                      <a:pt x="369275" y="703291"/>
                    </a:cubicBezTo>
                    <a:cubicBezTo>
                      <a:pt x="365282" y="695736"/>
                      <a:pt x="357886" y="689012"/>
                      <a:pt x="346015" y="684646"/>
                    </a:cubicBezTo>
                    <a:cubicBezTo>
                      <a:pt x="325890" y="677493"/>
                      <a:pt x="305658" y="680815"/>
                      <a:pt x="287436" y="690325"/>
                    </a:cubicBezTo>
                    <a:cubicBezTo>
                      <a:pt x="261871" y="703719"/>
                      <a:pt x="240459" y="729356"/>
                      <a:pt x="229205" y="751457"/>
                    </a:cubicBezTo>
                    <a:cubicBezTo>
                      <a:pt x="226980" y="755851"/>
                      <a:pt x="224113" y="762548"/>
                      <a:pt x="221246" y="769995"/>
                    </a:cubicBezTo>
                    <a:cubicBezTo>
                      <a:pt x="221782" y="724293"/>
                      <a:pt x="222291" y="679154"/>
                      <a:pt x="222773" y="634845"/>
                    </a:cubicBezTo>
                    <a:cubicBezTo>
                      <a:pt x="227436" y="629085"/>
                      <a:pt x="231911" y="623245"/>
                      <a:pt x="235716" y="617030"/>
                    </a:cubicBezTo>
                    <a:cubicBezTo>
                      <a:pt x="246489" y="599457"/>
                      <a:pt x="254635" y="580410"/>
                      <a:pt x="265247" y="562595"/>
                    </a:cubicBezTo>
                    <a:cubicBezTo>
                      <a:pt x="274144" y="547111"/>
                      <a:pt x="284086" y="532672"/>
                      <a:pt x="294483" y="518554"/>
                    </a:cubicBezTo>
                    <a:cubicBezTo>
                      <a:pt x="304934" y="504356"/>
                      <a:pt x="315868" y="490453"/>
                      <a:pt x="327471" y="476683"/>
                    </a:cubicBezTo>
                    <a:lnTo>
                      <a:pt x="354670" y="443518"/>
                    </a:lnTo>
                    <a:cubicBezTo>
                      <a:pt x="356091" y="441777"/>
                      <a:pt x="358476" y="437866"/>
                      <a:pt x="361021" y="434625"/>
                    </a:cubicBezTo>
                    <a:cubicBezTo>
                      <a:pt x="362013" y="433365"/>
                      <a:pt x="362710" y="431999"/>
                      <a:pt x="363621" y="431678"/>
                    </a:cubicBezTo>
                    <a:cubicBezTo>
                      <a:pt x="366622" y="430713"/>
                      <a:pt x="368257" y="427525"/>
                      <a:pt x="367292" y="424525"/>
                    </a:cubicBezTo>
                    <a:cubicBezTo>
                      <a:pt x="366327" y="421552"/>
                      <a:pt x="363138" y="419917"/>
                      <a:pt x="360164" y="420855"/>
                    </a:cubicBezTo>
                    <a:cubicBezTo>
                      <a:pt x="358127" y="421471"/>
                      <a:pt x="355716" y="423212"/>
                      <a:pt x="353384" y="425650"/>
                    </a:cubicBezTo>
                    <a:cubicBezTo>
                      <a:pt x="350276" y="428892"/>
                      <a:pt x="347114" y="433633"/>
                      <a:pt x="345372" y="435535"/>
                    </a:cubicBezTo>
                    <a:lnTo>
                      <a:pt x="316779" y="467414"/>
                    </a:lnTo>
                    <a:cubicBezTo>
                      <a:pt x="304505" y="481103"/>
                      <a:pt x="292661" y="494739"/>
                      <a:pt x="281808" y="509098"/>
                    </a:cubicBezTo>
                    <a:cubicBezTo>
                      <a:pt x="270821" y="523591"/>
                      <a:pt x="260879" y="538807"/>
                      <a:pt x="251741" y="554907"/>
                    </a:cubicBezTo>
                    <a:cubicBezTo>
                      <a:pt x="241826" y="573097"/>
                      <a:pt x="234350" y="592385"/>
                      <a:pt x="224354" y="610387"/>
                    </a:cubicBezTo>
                    <a:cubicBezTo>
                      <a:pt x="223952" y="611083"/>
                      <a:pt x="223416" y="611726"/>
                      <a:pt x="223014" y="612423"/>
                    </a:cubicBezTo>
                    <a:cubicBezTo>
                      <a:pt x="223631" y="555550"/>
                      <a:pt x="224193" y="500365"/>
                      <a:pt x="224756" y="447992"/>
                    </a:cubicBezTo>
                    <a:cubicBezTo>
                      <a:pt x="225078" y="417078"/>
                      <a:pt x="225399" y="387155"/>
                      <a:pt x="225694" y="358410"/>
                    </a:cubicBezTo>
                    <a:cubicBezTo>
                      <a:pt x="234162" y="344480"/>
                      <a:pt x="246167" y="332264"/>
                      <a:pt x="259780" y="321227"/>
                    </a:cubicBezTo>
                    <a:cubicBezTo>
                      <a:pt x="268865" y="313860"/>
                      <a:pt x="278673" y="307082"/>
                      <a:pt x="288481" y="300546"/>
                    </a:cubicBezTo>
                    <a:cubicBezTo>
                      <a:pt x="304211" y="290071"/>
                      <a:pt x="320048" y="280374"/>
                      <a:pt x="334197" y="271748"/>
                    </a:cubicBezTo>
                    <a:cubicBezTo>
                      <a:pt x="341432" y="267194"/>
                      <a:pt x="348936" y="263015"/>
                      <a:pt x="356225" y="258514"/>
                    </a:cubicBezTo>
                    <a:cubicBezTo>
                      <a:pt x="359467" y="256505"/>
                      <a:pt x="362656" y="254415"/>
                      <a:pt x="365738" y="252219"/>
                    </a:cubicBezTo>
                    <a:cubicBezTo>
                      <a:pt x="367721" y="250826"/>
                      <a:pt x="375197" y="243325"/>
                      <a:pt x="375385" y="243137"/>
                    </a:cubicBezTo>
                    <a:cubicBezTo>
                      <a:pt x="375331" y="243218"/>
                      <a:pt x="375063" y="243191"/>
                      <a:pt x="374956" y="243191"/>
                    </a:cubicBezTo>
                    <a:cubicBezTo>
                      <a:pt x="375144" y="243164"/>
                      <a:pt x="375304" y="243110"/>
                      <a:pt x="375465" y="243057"/>
                    </a:cubicBezTo>
                    <a:cubicBezTo>
                      <a:pt x="378172" y="242146"/>
                      <a:pt x="379833" y="239253"/>
                      <a:pt x="379190" y="236386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638;p6"/>
              <p:cNvSpPr/>
              <p:nvPr/>
            </p:nvSpPr>
            <p:spPr>
              <a:xfrm rot="10800000" flipH="1">
                <a:off x="858657" y="239110"/>
                <a:ext cx="537879" cy="211235"/>
              </a:xfrm>
              <a:custGeom>
                <a:avLst/>
                <a:gdLst/>
                <a:ahLst/>
                <a:cxnLst/>
                <a:rect l="l" t="t" r="r" b="b"/>
                <a:pathLst>
                  <a:path w="1075758" h="422470" extrusionOk="0">
                    <a:moveTo>
                      <a:pt x="1073260" y="10824"/>
                    </a:moveTo>
                    <a:cubicBezTo>
                      <a:pt x="1070741" y="20254"/>
                      <a:pt x="1068517" y="29791"/>
                      <a:pt x="1065944" y="39194"/>
                    </a:cubicBezTo>
                    <a:cubicBezTo>
                      <a:pt x="1053751" y="84011"/>
                      <a:pt x="1032313" y="126311"/>
                      <a:pt x="999004" y="158083"/>
                    </a:cubicBezTo>
                    <a:cubicBezTo>
                      <a:pt x="980460" y="175764"/>
                      <a:pt x="958995" y="189051"/>
                      <a:pt x="934878" y="196418"/>
                    </a:cubicBezTo>
                    <a:cubicBezTo>
                      <a:pt x="928098" y="198481"/>
                      <a:pt x="914887" y="196900"/>
                      <a:pt x="909688" y="199016"/>
                    </a:cubicBezTo>
                    <a:lnTo>
                      <a:pt x="901595" y="203919"/>
                    </a:lnTo>
                    <a:cubicBezTo>
                      <a:pt x="909715" y="131803"/>
                      <a:pt x="952323" y="64241"/>
                      <a:pt x="1013153" y="29148"/>
                    </a:cubicBezTo>
                    <a:cubicBezTo>
                      <a:pt x="1028294" y="20414"/>
                      <a:pt x="1044104" y="13074"/>
                      <a:pt x="1060397" y="7020"/>
                    </a:cubicBezTo>
                    <a:cubicBezTo>
                      <a:pt x="1061737" y="6511"/>
                      <a:pt x="1074412" y="510"/>
                      <a:pt x="1075618" y="1743"/>
                    </a:cubicBezTo>
                    <a:cubicBezTo>
                      <a:pt x="1076422" y="2573"/>
                      <a:pt x="1073528" y="9860"/>
                      <a:pt x="1073260" y="10824"/>
                    </a:cubicBezTo>
                    <a:close/>
                    <a:moveTo>
                      <a:pt x="946427" y="346623"/>
                    </a:moveTo>
                    <a:cubicBezTo>
                      <a:pt x="921827" y="272552"/>
                      <a:pt x="868473" y="218706"/>
                      <a:pt x="808527" y="205794"/>
                    </a:cubicBezTo>
                    <a:lnTo>
                      <a:pt x="812011" y="215625"/>
                    </a:lnTo>
                    <a:cubicBezTo>
                      <a:pt x="813378" y="221948"/>
                      <a:pt x="810993" y="237592"/>
                      <a:pt x="812172" y="245763"/>
                    </a:cubicBezTo>
                    <a:cubicBezTo>
                      <a:pt x="816432" y="274856"/>
                      <a:pt x="825865" y="301055"/>
                      <a:pt x="839237" y="323933"/>
                    </a:cubicBezTo>
                    <a:cubicBezTo>
                      <a:pt x="863248" y="365108"/>
                      <a:pt x="897066" y="392540"/>
                      <a:pt x="933725" y="409122"/>
                    </a:cubicBezTo>
                    <a:cubicBezTo>
                      <a:pt x="941443" y="412604"/>
                      <a:pt x="949268" y="415685"/>
                      <a:pt x="956985" y="419114"/>
                    </a:cubicBezTo>
                    <a:cubicBezTo>
                      <a:pt x="957789" y="419463"/>
                      <a:pt x="963658" y="423240"/>
                      <a:pt x="964408" y="422329"/>
                    </a:cubicBezTo>
                    <a:cubicBezTo>
                      <a:pt x="965561" y="420963"/>
                      <a:pt x="961541" y="405559"/>
                      <a:pt x="961219" y="403925"/>
                    </a:cubicBezTo>
                    <a:cubicBezTo>
                      <a:pt x="957441" y="384235"/>
                      <a:pt x="952537" y="365081"/>
                      <a:pt x="946427" y="346623"/>
                    </a:cubicBezTo>
                    <a:close/>
                    <a:moveTo>
                      <a:pt x="757344" y="369260"/>
                    </a:moveTo>
                    <a:cubicBezTo>
                      <a:pt x="753351" y="349383"/>
                      <a:pt x="747241" y="331032"/>
                      <a:pt x="735129" y="314798"/>
                    </a:cubicBezTo>
                    <a:cubicBezTo>
                      <a:pt x="699113" y="266498"/>
                      <a:pt x="640561" y="235155"/>
                      <a:pt x="582169" y="229073"/>
                    </a:cubicBezTo>
                    <a:lnTo>
                      <a:pt x="570673" y="225216"/>
                    </a:lnTo>
                    <a:cubicBezTo>
                      <a:pt x="566385" y="225832"/>
                      <a:pt x="567859" y="241557"/>
                      <a:pt x="568207" y="243513"/>
                    </a:cubicBezTo>
                    <a:cubicBezTo>
                      <a:pt x="571530" y="261970"/>
                      <a:pt x="583026" y="278794"/>
                      <a:pt x="595782" y="291760"/>
                    </a:cubicBezTo>
                    <a:cubicBezTo>
                      <a:pt x="628770" y="325219"/>
                      <a:pt x="677354" y="344052"/>
                      <a:pt x="716558" y="368939"/>
                    </a:cubicBezTo>
                    <a:cubicBezTo>
                      <a:pt x="728590" y="376573"/>
                      <a:pt x="740890" y="383378"/>
                      <a:pt x="753324" y="390209"/>
                    </a:cubicBezTo>
                    <a:cubicBezTo>
                      <a:pt x="755817" y="391575"/>
                      <a:pt x="762328" y="397603"/>
                      <a:pt x="765008" y="397763"/>
                    </a:cubicBezTo>
                    <a:cubicBezTo>
                      <a:pt x="767902" y="397924"/>
                      <a:pt x="762596" y="392299"/>
                      <a:pt x="761766" y="389405"/>
                    </a:cubicBezTo>
                    <a:cubicBezTo>
                      <a:pt x="759863" y="382815"/>
                      <a:pt x="758711" y="375984"/>
                      <a:pt x="757344" y="369260"/>
                    </a:cubicBezTo>
                    <a:close/>
                    <a:moveTo>
                      <a:pt x="189666" y="344105"/>
                    </a:moveTo>
                    <a:cubicBezTo>
                      <a:pt x="185673" y="324228"/>
                      <a:pt x="179563" y="305877"/>
                      <a:pt x="167424" y="289643"/>
                    </a:cubicBezTo>
                    <a:cubicBezTo>
                      <a:pt x="131408" y="241343"/>
                      <a:pt x="72856" y="210000"/>
                      <a:pt x="14491" y="203946"/>
                    </a:cubicBezTo>
                    <a:lnTo>
                      <a:pt x="2968" y="200088"/>
                    </a:lnTo>
                    <a:cubicBezTo>
                      <a:pt x="-1293" y="200677"/>
                      <a:pt x="181" y="216402"/>
                      <a:pt x="529" y="218358"/>
                    </a:cubicBezTo>
                    <a:cubicBezTo>
                      <a:pt x="3825" y="236816"/>
                      <a:pt x="15321" y="253666"/>
                      <a:pt x="28104" y="266605"/>
                    </a:cubicBezTo>
                    <a:cubicBezTo>
                      <a:pt x="61092" y="300064"/>
                      <a:pt x="109649" y="318924"/>
                      <a:pt x="148880" y="343784"/>
                    </a:cubicBezTo>
                    <a:cubicBezTo>
                      <a:pt x="160885" y="351419"/>
                      <a:pt x="173185" y="358223"/>
                      <a:pt x="185646" y="365054"/>
                    </a:cubicBezTo>
                    <a:cubicBezTo>
                      <a:pt x="188112" y="366420"/>
                      <a:pt x="194623" y="372448"/>
                      <a:pt x="197303" y="372609"/>
                    </a:cubicBezTo>
                    <a:cubicBezTo>
                      <a:pt x="200224" y="372796"/>
                      <a:pt x="194891" y="367144"/>
                      <a:pt x="194061" y="364250"/>
                    </a:cubicBezTo>
                    <a:cubicBezTo>
                      <a:pt x="192185" y="357660"/>
                      <a:pt x="191006" y="350856"/>
                      <a:pt x="189666" y="344105"/>
                    </a:cubicBezTo>
                    <a:close/>
                    <a:moveTo>
                      <a:pt x="634719" y="63973"/>
                    </a:moveTo>
                    <a:cubicBezTo>
                      <a:pt x="640453" y="48971"/>
                      <a:pt x="646027" y="33836"/>
                      <a:pt x="652378" y="19102"/>
                    </a:cubicBezTo>
                    <a:cubicBezTo>
                      <a:pt x="652754" y="18218"/>
                      <a:pt x="658863" y="7127"/>
                      <a:pt x="658274" y="6458"/>
                    </a:cubicBezTo>
                    <a:cubicBezTo>
                      <a:pt x="658166" y="6323"/>
                      <a:pt x="640427" y="17066"/>
                      <a:pt x="639515" y="17548"/>
                    </a:cubicBezTo>
                    <a:cubicBezTo>
                      <a:pt x="616925" y="29282"/>
                      <a:pt x="593102" y="38952"/>
                      <a:pt x="571101" y="51811"/>
                    </a:cubicBezTo>
                    <a:cubicBezTo>
                      <a:pt x="550387" y="63893"/>
                      <a:pt x="530530" y="78252"/>
                      <a:pt x="516274" y="98209"/>
                    </a:cubicBezTo>
                    <a:cubicBezTo>
                      <a:pt x="495881" y="126767"/>
                      <a:pt x="493469" y="162476"/>
                      <a:pt x="475970" y="192132"/>
                    </a:cubicBezTo>
                    <a:lnTo>
                      <a:pt x="484251" y="193150"/>
                    </a:lnTo>
                    <a:cubicBezTo>
                      <a:pt x="496283" y="198481"/>
                      <a:pt x="519731" y="188917"/>
                      <a:pt x="530637" y="184925"/>
                    </a:cubicBezTo>
                    <a:cubicBezTo>
                      <a:pt x="586724" y="164351"/>
                      <a:pt x="614004" y="118301"/>
                      <a:pt x="634719" y="63973"/>
                    </a:cubicBezTo>
                    <a:close/>
                    <a:moveTo>
                      <a:pt x="201082" y="45355"/>
                    </a:moveTo>
                    <a:cubicBezTo>
                      <a:pt x="180367" y="57437"/>
                      <a:pt x="160510" y="71796"/>
                      <a:pt x="146254" y="91753"/>
                    </a:cubicBezTo>
                    <a:cubicBezTo>
                      <a:pt x="125861" y="120310"/>
                      <a:pt x="123449" y="156020"/>
                      <a:pt x="105951" y="185675"/>
                    </a:cubicBezTo>
                    <a:lnTo>
                      <a:pt x="114231" y="186693"/>
                    </a:lnTo>
                    <a:cubicBezTo>
                      <a:pt x="126263" y="192025"/>
                      <a:pt x="149711" y="182461"/>
                      <a:pt x="160617" y="178469"/>
                    </a:cubicBezTo>
                    <a:cubicBezTo>
                      <a:pt x="216705" y="157895"/>
                      <a:pt x="243984" y="111872"/>
                      <a:pt x="264699" y="57517"/>
                    </a:cubicBezTo>
                    <a:cubicBezTo>
                      <a:pt x="270434" y="42515"/>
                      <a:pt x="276007" y="27406"/>
                      <a:pt x="282358" y="12646"/>
                    </a:cubicBezTo>
                    <a:cubicBezTo>
                      <a:pt x="282734" y="11762"/>
                      <a:pt x="288817" y="698"/>
                      <a:pt x="288254" y="1"/>
                    </a:cubicBezTo>
                    <a:cubicBezTo>
                      <a:pt x="288147" y="-133"/>
                      <a:pt x="270407" y="10637"/>
                      <a:pt x="269496" y="11092"/>
                    </a:cubicBezTo>
                    <a:cubicBezTo>
                      <a:pt x="246905" y="22826"/>
                      <a:pt x="223082" y="32523"/>
                      <a:pt x="201082" y="45355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639;p6"/>
              <p:cNvSpPr/>
              <p:nvPr/>
            </p:nvSpPr>
            <p:spPr>
              <a:xfrm rot="10800000" flipH="1">
                <a:off x="314718" y="300661"/>
                <a:ext cx="312271" cy="333027"/>
              </a:xfrm>
              <a:custGeom>
                <a:avLst/>
                <a:gdLst/>
                <a:ahLst/>
                <a:cxnLst/>
                <a:rect l="l" t="t" r="r" b="b"/>
                <a:pathLst>
                  <a:path w="624542" h="666053" extrusionOk="0">
                    <a:moveTo>
                      <a:pt x="5092" y="0"/>
                    </a:moveTo>
                    <a:cubicBezTo>
                      <a:pt x="5092" y="0"/>
                      <a:pt x="279069" y="290633"/>
                      <a:pt x="145001" y="417693"/>
                    </a:cubicBezTo>
                    <a:cubicBezTo>
                      <a:pt x="145001" y="417693"/>
                      <a:pt x="3430" y="470735"/>
                      <a:pt x="0" y="180343"/>
                    </a:cubicBezTo>
                    <a:lnTo>
                      <a:pt x="5092" y="0"/>
                    </a:lnTo>
                    <a:close/>
                    <a:moveTo>
                      <a:pt x="212719" y="509338"/>
                    </a:moveTo>
                    <a:cubicBezTo>
                      <a:pt x="212719" y="509338"/>
                      <a:pt x="153898" y="649069"/>
                      <a:pt x="444061" y="664017"/>
                    </a:cubicBezTo>
                    <a:lnTo>
                      <a:pt x="624542" y="666053"/>
                    </a:lnTo>
                    <a:cubicBezTo>
                      <a:pt x="624542" y="666053"/>
                      <a:pt x="345232" y="380055"/>
                      <a:pt x="212719" y="50933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0" name="Google Shape;640;p6"/>
              <p:cNvSpPr/>
              <p:nvPr/>
            </p:nvSpPr>
            <p:spPr>
              <a:xfrm rot="10800000" flipH="1">
                <a:off x="1429834" y="217039"/>
                <a:ext cx="9586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91733" h="487231" extrusionOk="0">
                    <a:moveTo>
                      <a:pt x="130895" y="360545"/>
                    </a:moveTo>
                    <a:cubicBezTo>
                      <a:pt x="137782" y="380450"/>
                      <a:pt x="142713" y="400380"/>
                      <a:pt x="145473" y="418650"/>
                    </a:cubicBezTo>
                    <a:cubicBezTo>
                      <a:pt x="146840" y="427491"/>
                      <a:pt x="147269" y="436572"/>
                      <a:pt x="147242" y="445546"/>
                    </a:cubicBezTo>
                    <a:cubicBezTo>
                      <a:pt x="147215" y="452673"/>
                      <a:pt x="146706" y="459879"/>
                      <a:pt x="144910" y="466790"/>
                    </a:cubicBezTo>
                    <a:cubicBezTo>
                      <a:pt x="131967" y="516591"/>
                      <a:pt x="86974" y="462075"/>
                      <a:pt x="72343" y="443457"/>
                    </a:cubicBezTo>
                    <a:cubicBezTo>
                      <a:pt x="62455" y="430866"/>
                      <a:pt x="51173" y="402363"/>
                      <a:pt x="43107" y="386718"/>
                    </a:cubicBezTo>
                    <a:cubicBezTo>
                      <a:pt x="17783" y="337507"/>
                      <a:pt x="-3146" y="282134"/>
                      <a:pt x="391" y="227002"/>
                    </a:cubicBezTo>
                    <a:cubicBezTo>
                      <a:pt x="4465" y="163218"/>
                      <a:pt x="52191" y="12932"/>
                      <a:pt x="67546" y="4065"/>
                    </a:cubicBezTo>
                    <a:cubicBezTo>
                      <a:pt x="85902" y="-6517"/>
                      <a:pt x="102115" y="4681"/>
                      <a:pt x="104929" y="24719"/>
                    </a:cubicBezTo>
                    <a:cubicBezTo>
                      <a:pt x="105732" y="30399"/>
                      <a:pt x="105786" y="36185"/>
                      <a:pt x="105545" y="41918"/>
                    </a:cubicBezTo>
                    <a:cubicBezTo>
                      <a:pt x="105277" y="48776"/>
                      <a:pt x="104634" y="55634"/>
                      <a:pt x="103669" y="62465"/>
                    </a:cubicBezTo>
                    <a:cubicBezTo>
                      <a:pt x="107394" y="56464"/>
                      <a:pt x="111494" y="50704"/>
                      <a:pt x="116130" y="45240"/>
                    </a:cubicBezTo>
                    <a:cubicBezTo>
                      <a:pt x="128001" y="31122"/>
                      <a:pt x="164526" y="716"/>
                      <a:pt x="183392" y="19951"/>
                    </a:cubicBezTo>
                    <a:cubicBezTo>
                      <a:pt x="196790" y="33586"/>
                      <a:pt x="191002" y="62009"/>
                      <a:pt x="186875" y="78297"/>
                    </a:cubicBezTo>
                    <a:cubicBezTo>
                      <a:pt x="179613" y="106854"/>
                      <a:pt x="165330" y="134902"/>
                      <a:pt x="147215" y="159950"/>
                    </a:cubicBezTo>
                    <a:cubicBezTo>
                      <a:pt x="160775" y="165950"/>
                      <a:pt x="166536" y="175862"/>
                      <a:pt x="168626" y="187489"/>
                    </a:cubicBezTo>
                    <a:cubicBezTo>
                      <a:pt x="188885" y="195472"/>
                      <a:pt x="199711" y="230271"/>
                      <a:pt x="175888" y="241174"/>
                    </a:cubicBezTo>
                    <a:cubicBezTo>
                      <a:pt x="173343" y="242326"/>
                      <a:pt x="170663" y="243317"/>
                      <a:pt x="167929" y="244147"/>
                    </a:cubicBezTo>
                    <a:cubicBezTo>
                      <a:pt x="168707" y="256470"/>
                      <a:pt x="170609" y="269516"/>
                      <a:pt x="162463" y="279589"/>
                    </a:cubicBezTo>
                    <a:cubicBezTo>
                      <a:pt x="162034" y="280125"/>
                      <a:pt x="161578" y="280634"/>
                      <a:pt x="161123" y="281116"/>
                    </a:cubicBezTo>
                    <a:cubicBezTo>
                      <a:pt x="163695" y="283581"/>
                      <a:pt x="166161" y="286206"/>
                      <a:pt x="168492" y="288965"/>
                    </a:cubicBezTo>
                    <a:cubicBezTo>
                      <a:pt x="184062" y="307584"/>
                      <a:pt x="195611" y="345169"/>
                      <a:pt x="178809" y="367055"/>
                    </a:cubicBezTo>
                    <a:cubicBezTo>
                      <a:pt x="168760" y="380128"/>
                      <a:pt x="148608" y="369654"/>
                      <a:pt x="137300" y="364001"/>
                    </a:cubicBezTo>
                    <a:cubicBezTo>
                      <a:pt x="135129" y="362876"/>
                      <a:pt x="132985" y="361751"/>
                      <a:pt x="130895" y="360545"/>
                    </a:cubicBezTo>
                    <a:lnTo>
                      <a:pt x="130895" y="360545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1" name="Google Shape;641;p6"/>
              <p:cNvSpPr/>
              <p:nvPr/>
            </p:nvSpPr>
            <p:spPr>
              <a:xfrm rot="10800000" flipH="1">
                <a:off x="1436274" y="281671"/>
                <a:ext cx="81066" cy="142207"/>
              </a:xfrm>
              <a:custGeom>
                <a:avLst/>
                <a:gdLst/>
                <a:ahLst/>
                <a:cxnLst/>
                <a:rect l="l" t="t" r="r" b="b"/>
                <a:pathLst>
                  <a:path w="162132" h="284413" extrusionOk="0">
                    <a:moveTo>
                      <a:pt x="97221" y="279677"/>
                    </a:moveTo>
                    <a:lnTo>
                      <a:pt x="97248" y="279918"/>
                    </a:lnTo>
                    <a:cubicBezTo>
                      <a:pt x="96926" y="279998"/>
                      <a:pt x="96980" y="279650"/>
                      <a:pt x="97060" y="279302"/>
                    </a:cubicBezTo>
                    <a:cubicBezTo>
                      <a:pt x="97007" y="279248"/>
                      <a:pt x="96900" y="279114"/>
                      <a:pt x="96980" y="279061"/>
                    </a:cubicBezTo>
                    <a:lnTo>
                      <a:pt x="97060" y="279275"/>
                    </a:lnTo>
                    <a:lnTo>
                      <a:pt x="97114" y="279087"/>
                    </a:lnTo>
                    <a:lnTo>
                      <a:pt x="97168" y="279141"/>
                    </a:lnTo>
                    <a:lnTo>
                      <a:pt x="97194" y="279221"/>
                    </a:lnTo>
                    <a:lnTo>
                      <a:pt x="97194" y="279409"/>
                    </a:lnTo>
                    <a:cubicBezTo>
                      <a:pt x="97221" y="279489"/>
                      <a:pt x="97221" y="279596"/>
                      <a:pt x="97221" y="279677"/>
                    </a:cubicBezTo>
                    <a:close/>
                    <a:moveTo>
                      <a:pt x="120589" y="86582"/>
                    </a:moveTo>
                    <a:cubicBezTo>
                      <a:pt x="120428" y="85939"/>
                      <a:pt x="119972" y="86314"/>
                      <a:pt x="119517" y="86984"/>
                    </a:cubicBezTo>
                    <a:cubicBezTo>
                      <a:pt x="119651" y="87011"/>
                      <a:pt x="119785" y="87037"/>
                      <a:pt x="119892" y="87037"/>
                    </a:cubicBezTo>
                    <a:cubicBezTo>
                      <a:pt x="120133" y="86877"/>
                      <a:pt x="120347" y="86716"/>
                      <a:pt x="120589" y="86582"/>
                    </a:cubicBezTo>
                    <a:close/>
                    <a:moveTo>
                      <a:pt x="151513" y="206034"/>
                    </a:moveTo>
                    <a:cubicBezTo>
                      <a:pt x="151272" y="208525"/>
                      <a:pt x="149771" y="209757"/>
                      <a:pt x="148377" y="210642"/>
                    </a:cubicBezTo>
                    <a:cubicBezTo>
                      <a:pt x="148002" y="210883"/>
                      <a:pt x="147359" y="210695"/>
                      <a:pt x="146904" y="210802"/>
                    </a:cubicBezTo>
                    <a:cubicBezTo>
                      <a:pt x="145912" y="211660"/>
                      <a:pt x="144760" y="212302"/>
                      <a:pt x="143500" y="212356"/>
                    </a:cubicBezTo>
                    <a:lnTo>
                      <a:pt x="143500" y="212383"/>
                    </a:lnTo>
                    <a:cubicBezTo>
                      <a:pt x="143822" y="213749"/>
                      <a:pt x="142589" y="213187"/>
                      <a:pt x="141384" y="212356"/>
                    </a:cubicBezTo>
                    <a:lnTo>
                      <a:pt x="141866" y="212195"/>
                    </a:lnTo>
                    <a:cubicBezTo>
                      <a:pt x="141223" y="212035"/>
                      <a:pt x="140633" y="211767"/>
                      <a:pt x="140070" y="211365"/>
                    </a:cubicBezTo>
                    <a:cubicBezTo>
                      <a:pt x="140445" y="211660"/>
                      <a:pt x="140901" y="212035"/>
                      <a:pt x="141384" y="212356"/>
                    </a:cubicBezTo>
                    <a:cubicBezTo>
                      <a:pt x="140044" y="212892"/>
                      <a:pt x="138516" y="213776"/>
                      <a:pt x="138302" y="213829"/>
                    </a:cubicBezTo>
                    <a:cubicBezTo>
                      <a:pt x="135515" y="214258"/>
                      <a:pt x="132701" y="214446"/>
                      <a:pt x="129861" y="214526"/>
                    </a:cubicBezTo>
                    <a:cubicBezTo>
                      <a:pt x="127100" y="214606"/>
                      <a:pt x="124394" y="214499"/>
                      <a:pt x="121687" y="214365"/>
                    </a:cubicBezTo>
                    <a:cubicBezTo>
                      <a:pt x="117185" y="214071"/>
                      <a:pt x="112603" y="213749"/>
                      <a:pt x="108047" y="212999"/>
                    </a:cubicBezTo>
                    <a:cubicBezTo>
                      <a:pt x="103545" y="212276"/>
                      <a:pt x="99043" y="211258"/>
                      <a:pt x="94649" y="209918"/>
                    </a:cubicBezTo>
                    <a:cubicBezTo>
                      <a:pt x="87279" y="207695"/>
                      <a:pt x="80312" y="204587"/>
                      <a:pt x="73612" y="201131"/>
                    </a:cubicBezTo>
                    <a:cubicBezTo>
                      <a:pt x="74979" y="203435"/>
                      <a:pt x="76533" y="205605"/>
                      <a:pt x="77793" y="207936"/>
                    </a:cubicBezTo>
                    <a:cubicBezTo>
                      <a:pt x="81116" y="214044"/>
                      <a:pt x="84117" y="220312"/>
                      <a:pt x="87092" y="226393"/>
                    </a:cubicBezTo>
                    <a:cubicBezTo>
                      <a:pt x="89825" y="232046"/>
                      <a:pt x="92532" y="237725"/>
                      <a:pt x="95131" y="243458"/>
                    </a:cubicBezTo>
                    <a:cubicBezTo>
                      <a:pt x="97730" y="249218"/>
                      <a:pt x="100222" y="255058"/>
                      <a:pt x="102527" y="260978"/>
                    </a:cubicBezTo>
                    <a:lnTo>
                      <a:pt x="106386" y="271185"/>
                    </a:lnTo>
                    <a:lnTo>
                      <a:pt x="107994" y="275712"/>
                    </a:lnTo>
                    <a:cubicBezTo>
                      <a:pt x="108021" y="275819"/>
                      <a:pt x="108396" y="277426"/>
                      <a:pt x="108476" y="278069"/>
                    </a:cubicBezTo>
                    <a:cubicBezTo>
                      <a:pt x="109307" y="284686"/>
                      <a:pt x="101187" y="284686"/>
                      <a:pt x="100410" y="284258"/>
                    </a:cubicBezTo>
                    <a:cubicBezTo>
                      <a:pt x="98641" y="283400"/>
                      <a:pt x="97516" y="281739"/>
                      <a:pt x="97248" y="279918"/>
                    </a:cubicBezTo>
                    <a:cubicBezTo>
                      <a:pt x="97409" y="279891"/>
                      <a:pt x="97328" y="279462"/>
                      <a:pt x="97194" y="279221"/>
                    </a:cubicBezTo>
                    <a:cubicBezTo>
                      <a:pt x="97194" y="279087"/>
                      <a:pt x="97194" y="278926"/>
                      <a:pt x="97221" y="278793"/>
                    </a:cubicBezTo>
                    <a:cubicBezTo>
                      <a:pt x="97194" y="278846"/>
                      <a:pt x="97168" y="278980"/>
                      <a:pt x="97114" y="279087"/>
                    </a:cubicBezTo>
                    <a:cubicBezTo>
                      <a:pt x="97087" y="279061"/>
                      <a:pt x="97060" y="279034"/>
                      <a:pt x="97007" y="279034"/>
                    </a:cubicBezTo>
                    <a:lnTo>
                      <a:pt x="96980" y="279061"/>
                    </a:lnTo>
                    <a:lnTo>
                      <a:pt x="95506" y="275765"/>
                    </a:lnTo>
                    <a:lnTo>
                      <a:pt x="90924" y="265961"/>
                    </a:lnTo>
                    <a:cubicBezTo>
                      <a:pt x="88833" y="261541"/>
                      <a:pt x="86609" y="257174"/>
                      <a:pt x="84358" y="252834"/>
                    </a:cubicBezTo>
                    <a:cubicBezTo>
                      <a:pt x="80928" y="246244"/>
                      <a:pt x="77364" y="239734"/>
                      <a:pt x="73773" y="233251"/>
                    </a:cubicBezTo>
                    <a:cubicBezTo>
                      <a:pt x="67717" y="221813"/>
                      <a:pt x="61152" y="209945"/>
                      <a:pt x="53595" y="199015"/>
                    </a:cubicBezTo>
                    <a:cubicBezTo>
                      <a:pt x="48745" y="191996"/>
                      <a:pt x="43599" y="185299"/>
                      <a:pt x="37382" y="179727"/>
                    </a:cubicBezTo>
                    <a:cubicBezTo>
                      <a:pt x="34488" y="177075"/>
                      <a:pt x="31380" y="174744"/>
                      <a:pt x="28191" y="172575"/>
                    </a:cubicBezTo>
                    <a:cubicBezTo>
                      <a:pt x="19937" y="167056"/>
                      <a:pt x="11040" y="162582"/>
                      <a:pt x="2787" y="157010"/>
                    </a:cubicBezTo>
                    <a:cubicBezTo>
                      <a:pt x="27" y="155269"/>
                      <a:pt x="-831" y="151625"/>
                      <a:pt x="884" y="148840"/>
                    </a:cubicBezTo>
                    <a:cubicBezTo>
                      <a:pt x="2626" y="146080"/>
                      <a:pt x="6297" y="145223"/>
                      <a:pt x="9057" y="146964"/>
                    </a:cubicBezTo>
                    <a:cubicBezTo>
                      <a:pt x="12889" y="149161"/>
                      <a:pt x="16882" y="151090"/>
                      <a:pt x="20875" y="153045"/>
                    </a:cubicBezTo>
                    <a:cubicBezTo>
                      <a:pt x="21304" y="152215"/>
                      <a:pt x="21438" y="151170"/>
                      <a:pt x="22188" y="150634"/>
                    </a:cubicBezTo>
                    <a:cubicBezTo>
                      <a:pt x="22269" y="150554"/>
                      <a:pt x="22322" y="150500"/>
                      <a:pt x="22403" y="150447"/>
                    </a:cubicBezTo>
                    <a:cubicBezTo>
                      <a:pt x="23314" y="149697"/>
                      <a:pt x="25538" y="147821"/>
                      <a:pt x="25699" y="147661"/>
                    </a:cubicBezTo>
                    <a:lnTo>
                      <a:pt x="32103" y="139356"/>
                    </a:lnTo>
                    <a:cubicBezTo>
                      <a:pt x="35453" y="134507"/>
                      <a:pt x="38508" y="129418"/>
                      <a:pt x="41322" y="124194"/>
                    </a:cubicBezTo>
                    <a:cubicBezTo>
                      <a:pt x="44135" y="118970"/>
                      <a:pt x="46681" y="113612"/>
                      <a:pt x="48986" y="108147"/>
                    </a:cubicBezTo>
                    <a:cubicBezTo>
                      <a:pt x="50808" y="103834"/>
                      <a:pt x="52416" y="99441"/>
                      <a:pt x="54050" y="95020"/>
                    </a:cubicBezTo>
                    <a:cubicBezTo>
                      <a:pt x="57909" y="84546"/>
                      <a:pt x="61473" y="73911"/>
                      <a:pt x="65091" y="63356"/>
                    </a:cubicBezTo>
                    <a:cubicBezTo>
                      <a:pt x="69379" y="51863"/>
                      <a:pt x="73505" y="40639"/>
                      <a:pt x="76292" y="29013"/>
                    </a:cubicBezTo>
                    <a:cubicBezTo>
                      <a:pt x="78115" y="21539"/>
                      <a:pt x="79454" y="13930"/>
                      <a:pt x="79749" y="5921"/>
                    </a:cubicBezTo>
                    <a:cubicBezTo>
                      <a:pt x="79749" y="2652"/>
                      <a:pt x="82402" y="-27"/>
                      <a:pt x="85671" y="0"/>
                    </a:cubicBezTo>
                    <a:cubicBezTo>
                      <a:pt x="88941" y="0"/>
                      <a:pt x="91594" y="2652"/>
                      <a:pt x="91594" y="5921"/>
                    </a:cubicBezTo>
                    <a:cubicBezTo>
                      <a:pt x="91942" y="14815"/>
                      <a:pt x="91192" y="23360"/>
                      <a:pt x="89745" y="31799"/>
                    </a:cubicBezTo>
                    <a:cubicBezTo>
                      <a:pt x="87601" y="44175"/>
                      <a:pt x="83822" y="56150"/>
                      <a:pt x="79990" y="68446"/>
                    </a:cubicBezTo>
                    <a:cubicBezTo>
                      <a:pt x="76855" y="77634"/>
                      <a:pt x="73934" y="86957"/>
                      <a:pt x="70477" y="96039"/>
                    </a:cubicBezTo>
                    <a:cubicBezTo>
                      <a:pt x="68977" y="100003"/>
                      <a:pt x="67181" y="103807"/>
                      <a:pt x="65466" y="107665"/>
                    </a:cubicBezTo>
                    <a:cubicBezTo>
                      <a:pt x="70317" y="103352"/>
                      <a:pt x="75461" y="99387"/>
                      <a:pt x="81169" y="96279"/>
                    </a:cubicBezTo>
                    <a:cubicBezTo>
                      <a:pt x="84680" y="94351"/>
                      <a:pt x="88351" y="92743"/>
                      <a:pt x="92130" y="91458"/>
                    </a:cubicBezTo>
                    <a:cubicBezTo>
                      <a:pt x="95908" y="90172"/>
                      <a:pt x="99821" y="89314"/>
                      <a:pt x="103706" y="88564"/>
                    </a:cubicBezTo>
                    <a:lnTo>
                      <a:pt x="118150" y="86743"/>
                    </a:lnTo>
                    <a:cubicBezTo>
                      <a:pt x="118338" y="86716"/>
                      <a:pt x="118954" y="86903"/>
                      <a:pt x="119517" y="86984"/>
                    </a:cubicBezTo>
                    <a:lnTo>
                      <a:pt x="119410" y="87145"/>
                    </a:lnTo>
                    <a:cubicBezTo>
                      <a:pt x="119195" y="87493"/>
                      <a:pt x="119222" y="87466"/>
                      <a:pt x="119007" y="87788"/>
                    </a:cubicBezTo>
                    <a:lnTo>
                      <a:pt x="118686" y="88377"/>
                    </a:lnTo>
                    <a:cubicBezTo>
                      <a:pt x="119034" y="87868"/>
                      <a:pt x="119436" y="87413"/>
                      <a:pt x="119892" y="87037"/>
                    </a:cubicBezTo>
                    <a:cubicBezTo>
                      <a:pt x="120347" y="87091"/>
                      <a:pt x="120696" y="87011"/>
                      <a:pt x="120615" y="86662"/>
                    </a:cubicBezTo>
                    <a:lnTo>
                      <a:pt x="120589" y="86582"/>
                    </a:lnTo>
                    <a:cubicBezTo>
                      <a:pt x="122009" y="85751"/>
                      <a:pt x="123777" y="85537"/>
                      <a:pt x="125412" y="86153"/>
                    </a:cubicBezTo>
                    <a:cubicBezTo>
                      <a:pt x="125519" y="86180"/>
                      <a:pt x="125546" y="86314"/>
                      <a:pt x="125626" y="86368"/>
                    </a:cubicBezTo>
                    <a:cubicBezTo>
                      <a:pt x="126940" y="86100"/>
                      <a:pt x="128333" y="86100"/>
                      <a:pt x="129593" y="86770"/>
                    </a:cubicBezTo>
                    <a:cubicBezTo>
                      <a:pt x="132460" y="88323"/>
                      <a:pt x="133559" y="91913"/>
                      <a:pt x="132004" y="94806"/>
                    </a:cubicBezTo>
                    <a:cubicBezTo>
                      <a:pt x="130209" y="98583"/>
                      <a:pt x="129325" y="102629"/>
                      <a:pt x="128762" y="106754"/>
                    </a:cubicBezTo>
                    <a:cubicBezTo>
                      <a:pt x="128172" y="111147"/>
                      <a:pt x="128119" y="115621"/>
                      <a:pt x="128172" y="120068"/>
                    </a:cubicBezTo>
                    <a:cubicBezTo>
                      <a:pt x="128119" y="128560"/>
                      <a:pt x="129083" y="136999"/>
                      <a:pt x="130289" y="145411"/>
                    </a:cubicBezTo>
                    <a:cubicBezTo>
                      <a:pt x="131495" y="153876"/>
                      <a:pt x="132915" y="162341"/>
                      <a:pt x="135086" y="170592"/>
                    </a:cubicBezTo>
                    <a:cubicBezTo>
                      <a:pt x="136345" y="175736"/>
                      <a:pt x="137739" y="180959"/>
                      <a:pt x="139642" y="185969"/>
                    </a:cubicBezTo>
                    <a:cubicBezTo>
                      <a:pt x="140847" y="189210"/>
                      <a:pt x="142187" y="192345"/>
                      <a:pt x="143876" y="195265"/>
                    </a:cubicBezTo>
                    <a:lnTo>
                      <a:pt x="146877" y="199631"/>
                    </a:lnTo>
                    <a:cubicBezTo>
                      <a:pt x="149878" y="200167"/>
                      <a:pt x="151942" y="203007"/>
                      <a:pt x="151513" y="206034"/>
                    </a:cubicBezTo>
                    <a:close/>
                    <a:moveTo>
                      <a:pt x="97248" y="278525"/>
                    </a:moveTo>
                    <a:cubicBezTo>
                      <a:pt x="97355" y="276623"/>
                      <a:pt x="98347" y="275551"/>
                      <a:pt x="99097" y="274935"/>
                    </a:cubicBezTo>
                    <a:cubicBezTo>
                      <a:pt x="98561" y="275390"/>
                      <a:pt x="98105" y="276007"/>
                      <a:pt x="97757" y="276676"/>
                    </a:cubicBezTo>
                    <a:cubicBezTo>
                      <a:pt x="97489" y="277292"/>
                      <a:pt x="97302" y="277882"/>
                      <a:pt x="97248" y="278525"/>
                    </a:cubicBezTo>
                    <a:close/>
                    <a:moveTo>
                      <a:pt x="130477" y="201024"/>
                    </a:moveTo>
                    <a:cubicBezTo>
                      <a:pt x="131307" y="201131"/>
                      <a:pt x="132138" y="201131"/>
                      <a:pt x="132942" y="201212"/>
                    </a:cubicBezTo>
                    <a:cubicBezTo>
                      <a:pt x="130772" y="198078"/>
                      <a:pt x="128869" y="194782"/>
                      <a:pt x="127207" y="191300"/>
                    </a:cubicBezTo>
                    <a:cubicBezTo>
                      <a:pt x="124608" y="185942"/>
                      <a:pt x="122598" y="180263"/>
                      <a:pt x="120749" y="174691"/>
                    </a:cubicBezTo>
                    <a:cubicBezTo>
                      <a:pt x="118016" y="165850"/>
                      <a:pt x="115658" y="156823"/>
                      <a:pt x="114398" y="147607"/>
                    </a:cubicBezTo>
                    <a:cubicBezTo>
                      <a:pt x="113112" y="138338"/>
                      <a:pt x="112978" y="128935"/>
                      <a:pt x="113514" y="119586"/>
                    </a:cubicBezTo>
                    <a:cubicBezTo>
                      <a:pt x="114023" y="113425"/>
                      <a:pt x="114720" y="107183"/>
                      <a:pt x="116435" y="101236"/>
                    </a:cubicBezTo>
                    <a:cubicBezTo>
                      <a:pt x="116569" y="100726"/>
                      <a:pt x="116891" y="100298"/>
                      <a:pt x="117051" y="99789"/>
                    </a:cubicBezTo>
                    <a:lnTo>
                      <a:pt x="107297" y="102763"/>
                    </a:lnTo>
                    <a:cubicBezTo>
                      <a:pt x="103358" y="103995"/>
                      <a:pt x="99526" y="105656"/>
                      <a:pt x="95640" y="107183"/>
                    </a:cubicBezTo>
                    <a:cubicBezTo>
                      <a:pt x="91808" y="108710"/>
                      <a:pt x="87976" y="110210"/>
                      <a:pt x="84224" y="111951"/>
                    </a:cubicBezTo>
                    <a:cubicBezTo>
                      <a:pt x="79160" y="114282"/>
                      <a:pt x="74175" y="116666"/>
                      <a:pt x="69539" y="119800"/>
                    </a:cubicBezTo>
                    <a:cubicBezTo>
                      <a:pt x="67020" y="121863"/>
                      <a:pt x="63269" y="121488"/>
                      <a:pt x="61205" y="118943"/>
                    </a:cubicBezTo>
                    <a:cubicBezTo>
                      <a:pt x="60884" y="118568"/>
                      <a:pt x="61018" y="118059"/>
                      <a:pt x="60803" y="117630"/>
                    </a:cubicBezTo>
                    <a:cubicBezTo>
                      <a:pt x="58472" y="122211"/>
                      <a:pt x="56087" y="126792"/>
                      <a:pt x="53380" y="131185"/>
                    </a:cubicBezTo>
                    <a:cubicBezTo>
                      <a:pt x="49950" y="136651"/>
                      <a:pt x="46252" y="141901"/>
                      <a:pt x="42259" y="146911"/>
                    </a:cubicBezTo>
                    <a:cubicBezTo>
                      <a:pt x="40732" y="148786"/>
                      <a:pt x="39205" y="150661"/>
                      <a:pt x="37543" y="152429"/>
                    </a:cubicBezTo>
                    <a:cubicBezTo>
                      <a:pt x="36418" y="153662"/>
                      <a:pt x="35265" y="154867"/>
                      <a:pt x="34033" y="155992"/>
                    </a:cubicBezTo>
                    <a:cubicBezTo>
                      <a:pt x="33899" y="156126"/>
                      <a:pt x="32425" y="157224"/>
                      <a:pt x="31005" y="158269"/>
                    </a:cubicBezTo>
                    <a:cubicBezTo>
                      <a:pt x="32532" y="159073"/>
                      <a:pt x="34113" y="159769"/>
                      <a:pt x="35614" y="160627"/>
                    </a:cubicBezTo>
                    <a:cubicBezTo>
                      <a:pt x="39606" y="162931"/>
                      <a:pt x="43438" y="165529"/>
                      <a:pt x="47083" y="168476"/>
                    </a:cubicBezTo>
                    <a:cubicBezTo>
                      <a:pt x="54506" y="174610"/>
                      <a:pt x="61018" y="181897"/>
                      <a:pt x="66699" y="189907"/>
                    </a:cubicBezTo>
                    <a:cubicBezTo>
                      <a:pt x="66833" y="190095"/>
                      <a:pt x="66913" y="190282"/>
                      <a:pt x="67047" y="190470"/>
                    </a:cubicBezTo>
                    <a:cubicBezTo>
                      <a:pt x="68655" y="188112"/>
                      <a:pt x="71603" y="186960"/>
                      <a:pt x="74256" y="188219"/>
                    </a:cubicBezTo>
                    <a:cubicBezTo>
                      <a:pt x="80500" y="190577"/>
                      <a:pt x="87011" y="192157"/>
                      <a:pt x="93630" y="193711"/>
                    </a:cubicBezTo>
                    <a:cubicBezTo>
                      <a:pt x="98534" y="194863"/>
                      <a:pt x="103492" y="195827"/>
                      <a:pt x="108422" y="196845"/>
                    </a:cubicBezTo>
                    <a:cubicBezTo>
                      <a:pt x="113461" y="197863"/>
                      <a:pt x="118418" y="199069"/>
                      <a:pt x="123375" y="199872"/>
                    </a:cubicBezTo>
                    <a:cubicBezTo>
                      <a:pt x="125707" y="200301"/>
                      <a:pt x="128092" y="200730"/>
                      <a:pt x="130477" y="201024"/>
                    </a:cubicBezTo>
                    <a:close/>
                    <a:moveTo>
                      <a:pt x="161428" y="131748"/>
                    </a:moveTo>
                    <a:cubicBezTo>
                      <a:pt x="160570" y="124837"/>
                      <a:pt x="158989" y="118139"/>
                      <a:pt x="157114" y="111549"/>
                    </a:cubicBezTo>
                    <a:cubicBezTo>
                      <a:pt x="156551" y="108335"/>
                      <a:pt x="153442" y="106218"/>
                      <a:pt x="150227" y="106808"/>
                    </a:cubicBezTo>
                    <a:cubicBezTo>
                      <a:pt x="147011" y="107370"/>
                      <a:pt x="144867" y="110478"/>
                      <a:pt x="145457" y="113692"/>
                    </a:cubicBezTo>
                    <a:cubicBezTo>
                      <a:pt x="145885" y="118997"/>
                      <a:pt x="145751" y="124328"/>
                      <a:pt x="145832" y="129766"/>
                    </a:cubicBezTo>
                    <a:cubicBezTo>
                      <a:pt x="145885" y="133355"/>
                      <a:pt x="145885" y="136972"/>
                      <a:pt x="146073" y="140562"/>
                    </a:cubicBezTo>
                    <a:cubicBezTo>
                      <a:pt x="146287" y="144526"/>
                      <a:pt x="146823" y="148411"/>
                      <a:pt x="147145" y="152268"/>
                    </a:cubicBezTo>
                    <a:lnTo>
                      <a:pt x="148056" y="163145"/>
                    </a:lnTo>
                    <a:cubicBezTo>
                      <a:pt x="148136" y="164243"/>
                      <a:pt x="147842" y="166279"/>
                      <a:pt x="148056" y="167779"/>
                    </a:cubicBezTo>
                    <a:cubicBezTo>
                      <a:pt x="148217" y="168931"/>
                      <a:pt x="148351" y="170003"/>
                      <a:pt x="148779" y="170780"/>
                    </a:cubicBezTo>
                    <a:cubicBezTo>
                      <a:pt x="149985" y="173673"/>
                      <a:pt x="153308" y="175066"/>
                      <a:pt x="156202" y="173860"/>
                    </a:cubicBezTo>
                    <a:cubicBezTo>
                      <a:pt x="158775" y="172789"/>
                      <a:pt x="160168" y="170056"/>
                      <a:pt x="159579" y="167404"/>
                    </a:cubicBezTo>
                    <a:lnTo>
                      <a:pt x="159659" y="167431"/>
                    </a:lnTo>
                    <a:cubicBezTo>
                      <a:pt x="160008" y="167458"/>
                      <a:pt x="159498" y="166895"/>
                      <a:pt x="159338" y="166547"/>
                    </a:cubicBezTo>
                    <a:lnTo>
                      <a:pt x="159338" y="166574"/>
                    </a:lnTo>
                    <a:lnTo>
                      <a:pt x="159284" y="166440"/>
                    </a:lnTo>
                    <a:lnTo>
                      <a:pt x="159338" y="166547"/>
                    </a:lnTo>
                    <a:cubicBezTo>
                      <a:pt x="159606" y="165663"/>
                      <a:pt x="160490" y="164323"/>
                      <a:pt x="160570" y="163761"/>
                    </a:cubicBezTo>
                    <a:lnTo>
                      <a:pt x="161803" y="151920"/>
                    </a:lnTo>
                    <a:cubicBezTo>
                      <a:pt x="161937" y="148598"/>
                      <a:pt x="162178" y="145277"/>
                      <a:pt x="162125" y="141874"/>
                    </a:cubicBezTo>
                    <a:cubicBezTo>
                      <a:pt x="162071" y="138499"/>
                      <a:pt x="161857" y="135124"/>
                      <a:pt x="161428" y="13174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2" name="Google Shape;642;p6"/>
              <p:cNvSpPr/>
              <p:nvPr/>
            </p:nvSpPr>
            <p:spPr>
              <a:xfrm rot="10800000" flipH="1">
                <a:off x="545846" y="269493"/>
                <a:ext cx="890455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780909" h="376817" extrusionOk="0">
                    <a:moveTo>
                      <a:pt x="1780909" y="223479"/>
                    </a:moveTo>
                    <a:cubicBezTo>
                      <a:pt x="1780882" y="226613"/>
                      <a:pt x="1778309" y="229105"/>
                      <a:pt x="1775174" y="229078"/>
                    </a:cubicBezTo>
                    <a:cubicBezTo>
                      <a:pt x="1775174" y="229078"/>
                      <a:pt x="1715791" y="228542"/>
                      <a:pt x="1618811" y="227604"/>
                    </a:cubicBezTo>
                    <a:cubicBezTo>
                      <a:pt x="1640570" y="234569"/>
                      <a:pt x="1672513" y="251500"/>
                      <a:pt x="1690306" y="274378"/>
                    </a:cubicBezTo>
                    <a:cubicBezTo>
                      <a:pt x="1704402" y="292514"/>
                      <a:pt x="1709654" y="313945"/>
                      <a:pt x="1697113" y="336421"/>
                    </a:cubicBezTo>
                    <a:cubicBezTo>
                      <a:pt x="1687466" y="353164"/>
                      <a:pt x="1666349" y="357959"/>
                      <a:pt x="1648047" y="352441"/>
                    </a:cubicBezTo>
                    <a:cubicBezTo>
                      <a:pt x="1629905" y="346949"/>
                      <a:pt x="1615247" y="331894"/>
                      <a:pt x="1617953" y="311561"/>
                    </a:cubicBezTo>
                    <a:cubicBezTo>
                      <a:pt x="1618650" y="306471"/>
                      <a:pt x="1620553" y="301033"/>
                      <a:pt x="1623500" y="296318"/>
                    </a:cubicBezTo>
                    <a:cubicBezTo>
                      <a:pt x="1626662" y="291308"/>
                      <a:pt x="1630923" y="287076"/>
                      <a:pt x="1635907" y="284745"/>
                    </a:cubicBezTo>
                    <a:cubicBezTo>
                      <a:pt x="1643411" y="281209"/>
                      <a:pt x="1650646" y="282816"/>
                      <a:pt x="1655872" y="287397"/>
                    </a:cubicBezTo>
                    <a:cubicBezTo>
                      <a:pt x="1660561" y="291469"/>
                      <a:pt x="1663616" y="297898"/>
                      <a:pt x="1663402" y="304649"/>
                    </a:cubicBezTo>
                    <a:cubicBezTo>
                      <a:pt x="1663348" y="307917"/>
                      <a:pt x="1660668" y="310543"/>
                      <a:pt x="1657399" y="310489"/>
                    </a:cubicBezTo>
                    <a:cubicBezTo>
                      <a:pt x="1654130" y="310436"/>
                      <a:pt x="1651504" y="307757"/>
                      <a:pt x="1651557" y="304489"/>
                    </a:cubicBezTo>
                    <a:cubicBezTo>
                      <a:pt x="1651530" y="301461"/>
                      <a:pt x="1650057" y="298648"/>
                      <a:pt x="1647886" y="296907"/>
                    </a:cubicBezTo>
                    <a:cubicBezTo>
                      <a:pt x="1646198" y="295541"/>
                      <a:pt x="1643920" y="295166"/>
                      <a:pt x="1641615" y="296345"/>
                    </a:cubicBezTo>
                    <a:cubicBezTo>
                      <a:pt x="1638855" y="297765"/>
                      <a:pt x="1636685" y="300363"/>
                      <a:pt x="1635023" y="303256"/>
                    </a:cubicBezTo>
                    <a:cubicBezTo>
                      <a:pt x="1633228" y="306364"/>
                      <a:pt x="1632102" y="309900"/>
                      <a:pt x="1631781" y="313195"/>
                    </a:cubicBezTo>
                    <a:cubicBezTo>
                      <a:pt x="1630468" y="326054"/>
                      <a:pt x="1640785" y="334573"/>
                      <a:pt x="1652308" y="337787"/>
                    </a:cubicBezTo>
                    <a:cubicBezTo>
                      <a:pt x="1663804" y="340975"/>
                      <a:pt x="1677337" y="339100"/>
                      <a:pt x="1683178" y="328572"/>
                    </a:cubicBezTo>
                    <a:cubicBezTo>
                      <a:pt x="1692397" y="312391"/>
                      <a:pt x="1687948" y="297014"/>
                      <a:pt x="1678033" y="283700"/>
                    </a:cubicBezTo>
                    <a:cubicBezTo>
                      <a:pt x="1661579" y="261626"/>
                      <a:pt x="1630736" y="244669"/>
                      <a:pt x="1611388" y="238507"/>
                    </a:cubicBezTo>
                    <a:cubicBezTo>
                      <a:pt x="1604447" y="236284"/>
                      <a:pt x="1593728" y="235319"/>
                      <a:pt x="1584912" y="232721"/>
                    </a:cubicBezTo>
                    <a:cubicBezTo>
                      <a:pt x="1580303" y="231355"/>
                      <a:pt x="1576203" y="229533"/>
                      <a:pt x="1573041" y="227149"/>
                    </a:cubicBezTo>
                    <a:cubicBezTo>
                      <a:pt x="1534613" y="226774"/>
                      <a:pt x="1491817" y="226345"/>
                      <a:pt x="1445619" y="225863"/>
                    </a:cubicBezTo>
                    <a:cubicBezTo>
                      <a:pt x="1454757" y="232801"/>
                      <a:pt x="1463332" y="240892"/>
                      <a:pt x="1471237" y="249893"/>
                    </a:cubicBezTo>
                    <a:cubicBezTo>
                      <a:pt x="1479357" y="259135"/>
                      <a:pt x="1486860" y="269181"/>
                      <a:pt x="1493693" y="279521"/>
                    </a:cubicBezTo>
                    <a:cubicBezTo>
                      <a:pt x="1504252" y="295514"/>
                      <a:pt x="1513148" y="312204"/>
                      <a:pt x="1521455" y="326804"/>
                    </a:cubicBezTo>
                    <a:cubicBezTo>
                      <a:pt x="1525609" y="334305"/>
                      <a:pt x="1529414" y="342047"/>
                      <a:pt x="1533514" y="349601"/>
                    </a:cubicBezTo>
                    <a:cubicBezTo>
                      <a:pt x="1535229" y="352735"/>
                      <a:pt x="1536971" y="355816"/>
                      <a:pt x="1538847" y="358843"/>
                    </a:cubicBezTo>
                    <a:cubicBezTo>
                      <a:pt x="1539946" y="360585"/>
                      <a:pt x="1543992" y="364549"/>
                      <a:pt x="1546189" y="367469"/>
                    </a:cubicBezTo>
                    <a:cubicBezTo>
                      <a:pt x="1547610" y="369371"/>
                      <a:pt x="1549030" y="371139"/>
                      <a:pt x="1548735" y="372318"/>
                    </a:cubicBezTo>
                    <a:cubicBezTo>
                      <a:pt x="1545573" y="384775"/>
                      <a:pt x="1530057" y="367630"/>
                      <a:pt x="1528637" y="365621"/>
                    </a:cubicBezTo>
                    <a:cubicBezTo>
                      <a:pt x="1526440" y="362540"/>
                      <a:pt x="1524350" y="359352"/>
                      <a:pt x="1522340" y="356111"/>
                    </a:cubicBezTo>
                    <a:cubicBezTo>
                      <a:pt x="1517838" y="348824"/>
                      <a:pt x="1513657" y="341323"/>
                      <a:pt x="1509102" y="334090"/>
                    </a:cubicBezTo>
                    <a:cubicBezTo>
                      <a:pt x="1500473" y="319946"/>
                      <a:pt x="1490772" y="304113"/>
                      <a:pt x="1480294" y="288388"/>
                    </a:cubicBezTo>
                    <a:cubicBezTo>
                      <a:pt x="1473756" y="278584"/>
                      <a:pt x="1466976" y="268779"/>
                      <a:pt x="1459607" y="259697"/>
                    </a:cubicBezTo>
                    <a:cubicBezTo>
                      <a:pt x="1448566" y="246089"/>
                      <a:pt x="1436347" y="234087"/>
                      <a:pt x="1422412" y="225622"/>
                    </a:cubicBezTo>
                    <a:cubicBezTo>
                      <a:pt x="1393658" y="225327"/>
                      <a:pt x="1363725" y="225006"/>
                      <a:pt x="1332801" y="224684"/>
                    </a:cubicBezTo>
                    <a:cubicBezTo>
                      <a:pt x="1280412" y="224122"/>
                      <a:pt x="1225182" y="223559"/>
                      <a:pt x="1168318" y="222943"/>
                    </a:cubicBezTo>
                    <a:cubicBezTo>
                      <a:pt x="1169015" y="223345"/>
                      <a:pt x="1169658" y="223881"/>
                      <a:pt x="1170355" y="224283"/>
                    </a:cubicBezTo>
                    <a:cubicBezTo>
                      <a:pt x="1188363" y="234275"/>
                      <a:pt x="1207657" y="241749"/>
                      <a:pt x="1225852" y="251661"/>
                    </a:cubicBezTo>
                    <a:cubicBezTo>
                      <a:pt x="1241958" y="260796"/>
                      <a:pt x="1257179" y="270734"/>
                      <a:pt x="1271676" y="281718"/>
                    </a:cubicBezTo>
                    <a:cubicBezTo>
                      <a:pt x="1286039" y="292567"/>
                      <a:pt x="1299679" y="304408"/>
                      <a:pt x="1313373" y="316678"/>
                    </a:cubicBezTo>
                    <a:lnTo>
                      <a:pt x="1345262" y="345261"/>
                    </a:lnTo>
                    <a:cubicBezTo>
                      <a:pt x="1347164" y="347002"/>
                      <a:pt x="1351908" y="350164"/>
                      <a:pt x="1355150" y="353271"/>
                    </a:cubicBezTo>
                    <a:cubicBezTo>
                      <a:pt x="1357589" y="355602"/>
                      <a:pt x="1359331" y="358013"/>
                      <a:pt x="1359947" y="360049"/>
                    </a:cubicBezTo>
                    <a:cubicBezTo>
                      <a:pt x="1360885" y="363022"/>
                      <a:pt x="1359250" y="366210"/>
                      <a:pt x="1356276" y="367175"/>
                    </a:cubicBezTo>
                    <a:cubicBezTo>
                      <a:pt x="1353274" y="368139"/>
                      <a:pt x="1350085" y="366505"/>
                      <a:pt x="1349121" y="363505"/>
                    </a:cubicBezTo>
                    <a:cubicBezTo>
                      <a:pt x="1348799" y="362594"/>
                      <a:pt x="1347432" y="361897"/>
                      <a:pt x="1346173" y="360906"/>
                    </a:cubicBezTo>
                    <a:cubicBezTo>
                      <a:pt x="1342931" y="358361"/>
                      <a:pt x="1339018" y="355977"/>
                      <a:pt x="1337276" y="354557"/>
                    </a:cubicBezTo>
                    <a:lnTo>
                      <a:pt x="1304101" y="327366"/>
                    </a:lnTo>
                    <a:cubicBezTo>
                      <a:pt x="1290327" y="315767"/>
                      <a:pt x="1276419" y="304837"/>
                      <a:pt x="1262216" y="294389"/>
                    </a:cubicBezTo>
                    <a:cubicBezTo>
                      <a:pt x="1248094" y="283995"/>
                      <a:pt x="1233650" y="274056"/>
                      <a:pt x="1218161" y="265162"/>
                    </a:cubicBezTo>
                    <a:cubicBezTo>
                      <a:pt x="1200341" y="254554"/>
                      <a:pt x="1181288" y="246410"/>
                      <a:pt x="1163709" y="235641"/>
                    </a:cubicBezTo>
                    <a:cubicBezTo>
                      <a:pt x="1157492" y="231837"/>
                      <a:pt x="1151650" y="227363"/>
                      <a:pt x="1145889" y="222702"/>
                    </a:cubicBezTo>
                    <a:cubicBezTo>
                      <a:pt x="1101565" y="222220"/>
                      <a:pt x="1056385" y="221711"/>
                      <a:pt x="1010695" y="221175"/>
                    </a:cubicBezTo>
                    <a:cubicBezTo>
                      <a:pt x="1018118" y="224068"/>
                      <a:pt x="1024844" y="226908"/>
                      <a:pt x="1029239" y="229131"/>
                    </a:cubicBezTo>
                    <a:cubicBezTo>
                      <a:pt x="1051347" y="240383"/>
                      <a:pt x="1076992" y="261787"/>
                      <a:pt x="1090391" y="287344"/>
                    </a:cubicBezTo>
                    <a:cubicBezTo>
                      <a:pt x="1099904" y="305560"/>
                      <a:pt x="1103227" y="325786"/>
                      <a:pt x="1096072" y="345904"/>
                    </a:cubicBezTo>
                    <a:cubicBezTo>
                      <a:pt x="1091704" y="357772"/>
                      <a:pt x="1084978" y="365165"/>
                      <a:pt x="1077421" y="369157"/>
                    </a:cubicBezTo>
                    <a:cubicBezTo>
                      <a:pt x="1068042" y="374086"/>
                      <a:pt x="1057216" y="374059"/>
                      <a:pt x="1047059" y="369961"/>
                    </a:cubicBezTo>
                    <a:cubicBezTo>
                      <a:pt x="1030713" y="363371"/>
                      <a:pt x="1016242" y="346252"/>
                      <a:pt x="1014554" y="326107"/>
                    </a:cubicBezTo>
                    <a:cubicBezTo>
                      <a:pt x="1013482" y="312820"/>
                      <a:pt x="1023558" y="302158"/>
                      <a:pt x="1033071" y="301006"/>
                    </a:cubicBezTo>
                    <a:cubicBezTo>
                      <a:pt x="1040280" y="300149"/>
                      <a:pt x="1048024" y="303444"/>
                      <a:pt x="1050891" y="315151"/>
                    </a:cubicBezTo>
                    <a:cubicBezTo>
                      <a:pt x="1051749" y="318312"/>
                      <a:pt x="1049846" y="321553"/>
                      <a:pt x="1046711" y="322410"/>
                    </a:cubicBezTo>
                    <a:cubicBezTo>
                      <a:pt x="1043549" y="323241"/>
                      <a:pt x="1040280" y="321366"/>
                      <a:pt x="1039449" y="318204"/>
                    </a:cubicBezTo>
                    <a:cubicBezTo>
                      <a:pt x="1038779" y="315901"/>
                      <a:pt x="1037868" y="314347"/>
                      <a:pt x="1036582" y="313570"/>
                    </a:cubicBezTo>
                    <a:cubicBezTo>
                      <a:pt x="1035483" y="312927"/>
                      <a:pt x="1034197" y="313436"/>
                      <a:pt x="1032991" y="314079"/>
                    </a:cubicBezTo>
                    <a:cubicBezTo>
                      <a:pt x="1029748" y="315820"/>
                      <a:pt x="1027310" y="320053"/>
                      <a:pt x="1027872" y="324795"/>
                    </a:cubicBezTo>
                    <a:cubicBezTo>
                      <a:pt x="1029534" y="339421"/>
                      <a:pt x="1040414" y="351584"/>
                      <a:pt x="1052446" y="356057"/>
                    </a:cubicBezTo>
                    <a:cubicBezTo>
                      <a:pt x="1058395" y="358254"/>
                      <a:pt x="1064665" y="358468"/>
                      <a:pt x="1070025" y="355495"/>
                    </a:cubicBezTo>
                    <a:cubicBezTo>
                      <a:pt x="1074688" y="352923"/>
                      <a:pt x="1078466" y="347994"/>
                      <a:pt x="1081065" y="340520"/>
                    </a:cubicBezTo>
                    <a:cubicBezTo>
                      <a:pt x="1086747" y="324741"/>
                      <a:pt x="1083665" y="308962"/>
                      <a:pt x="1076403" y="294523"/>
                    </a:cubicBezTo>
                    <a:cubicBezTo>
                      <a:pt x="1064772" y="271458"/>
                      <a:pt x="1042423" y="251714"/>
                      <a:pt x="1022915" y="241133"/>
                    </a:cubicBezTo>
                    <a:cubicBezTo>
                      <a:pt x="1016832" y="237784"/>
                      <a:pt x="1006032" y="232989"/>
                      <a:pt x="995072" y="228703"/>
                    </a:cubicBezTo>
                    <a:cubicBezTo>
                      <a:pt x="986845" y="225488"/>
                      <a:pt x="978538" y="222514"/>
                      <a:pt x="972053" y="220693"/>
                    </a:cubicBezTo>
                    <a:cubicBezTo>
                      <a:pt x="944907" y="220371"/>
                      <a:pt x="917708" y="220050"/>
                      <a:pt x="890482" y="219702"/>
                    </a:cubicBezTo>
                    <a:cubicBezTo>
                      <a:pt x="806203" y="218630"/>
                      <a:pt x="722113" y="217424"/>
                      <a:pt x="640863" y="216219"/>
                    </a:cubicBezTo>
                    <a:cubicBezTo>
                      <a:pt x="646249" y="218684"/>
                      <a:pt x="651180" y="221175"/>
                      <a:pt x="654101" y="223318"/>
                    </a:cubicBezTo>
                    <a:cubicBezTo>
                      <a:pt x="662221" y="229426"/>
                      <a:pt x="670287" y="235480"/>
                      <a:pt x="678245" y="241668"/>
                    </a:cubicBezTo>
                    <a:cubicBezTo>
                      <a:pt x="686231" y="247857"/>
                      <a:pt x="694190" y="254045"/>
                      <a:pt x="702015" y="260340"/>
                    </a:cubicBezTo>
                    <a:cubicBezTo>
                      <a:pt x="717665" y="272904"/>
                      <a:pt x="733100" y="285629"/>
                      <a:pt x="749098" y="297925"/>
                    </a:cubicBezTo>
                    <a:cubicBezTo>
                      <a:pt x="757003" y="304006"/>
                      <a:pt x="764935" y="310061"/>
                      <a:pt x="773135" y="315954"/>
                    </a:cubicBezTo>
                    <a:cubicBezTo>
                      <a:pt x="775842" y="317803"/>
                      <a:pt x="776539" y="321473"/>
                      <a:pt x="774716" y="324178"/>
                    </a:cubicBezTo>
                    <a:cubicBezTo>
                      <a:pt x="772894" y="326884"/>
                      <a:pt x="769196" y="327607"/>
                      <a:pt x="766490" y="325786"/>
                    </a:cubicBezTo>
                    <a:cubicBezTo>
                      <a:pt x="744837" y="311963"/>
                      <a:pt x="724123" y="297497"/>
                      <a:pt x="704051" y="282200"/>
                    </a:cubicBezTo>
                    <a:cubicBezTo>
                      <a:pt x="696012" y="276066"/>
                      <a:pt x="688080" y="269797"/>
                      <a:pt x="680228" y="263394"/>
                    </a:cubicBezTo>
                    <a:cubicBezTo>
                      <a:pt x="668545" y="253911"/>
                      <a:pt x="657075" y="244133"/>
                      <a:pt x="645285" y="234489"/>
                    </a:cubicBezTo>
                    <a:cubicBezTo>
                      <a:pt x="642176" y="231891"/>
                      <a:pt x="636200" y="228730"/>
                      <a:pt x="629822" y="225649"/>
                    </a:cubicBezTo>
                    <a:cubicBezTo>
                      <a:pt x="621301" y="221523"/>
                      <a:pt x="612404" y="217773"/>
                      <a:pt x="607420" y="215737"/>
                    </a:cubicBezTo>
                    <a:cubicBezTo>
                      <a:pt x="583570" y="215389"/>
                      <a:pt x="559801" y="215014"/>
                      <a:pt x="536621" y="214665"/>
                    </a:cubicBezTo>
                    <a:cubicBezTo>
                      <a:pt x="514513" y="214317"/>
                      <a:pt x="492914" y="213996"/>
                      <a:pt x="471583" y="213647"/>
                    </a:cubicBezTo>
                    <a:cubicBezTo>
                      <a:pt x="491547" y="217826"/>
                      <a:pt x="511190" y="220853"/>
                      <a:pt x="529091" y="227176"/>
                    </a:cubicBezTo>
                    <a:cubicBezTo>
                      <a:pt x="545410" y="232962"/>
                      <a:pt x="560283" y="241454"/>
                      <a:pt x="572958" y="255572"/>
                    </a:cubicBezTo>
                    <a:cubicBezTo>
                      <a:pt x="597853" y="283566"/>
                      <a:pt x="602811" y="308346"/>
                      <a:pt x="598148" y="327125"/>
                    </a:cubicBezTo>
                    <a:cubicBezTo>
                      <a:pt x="590644" y="357316"/>
                      <a:pt x="557871" y="373229"/>
                      <a:pt x="533914" y="367416"/>
                    </a:cubicBezTo>
                    <a:cubicBezTo>
                      <a:pt x="524669" y="365139"/>
                      <a:pt x="514084" y="361415"/>
                      <a:pt x="506018" y="355200"/>
                    </a:cubicBezTo>
                    <a:cubicBezTo>
                      <a:pt x="499908" y="350485"/>
                      <a:pt x="495138" y="344431"/>
                      <a:pt x="492941" y="336742"/>
                    </a:cubicBezTo>
                    <a:cubicBezTo>
                      <a:pt x="485411" y="309873"/>
                      <a:pt x="502320" y="291549"/>
                      <a:pt x="519899" y="288656"/>
                    </a:cubicBezTo>
                    <a:cubicBezTo>
                      <a:pt x="528662" y="287210"/>
                      <a:pt x="537639" y="289433"/>
                      <a:pt x="544285" y="296050"/>
                    </a:cubicBezTo>
                    <a:cubicBezTo>
                      <a:pt x="550663" y="302426"/>
                      <a:pt x="555218" y="313141"/>
                      <a:pt x="554146" y="329349"/>
                    </a:cubicBezTo>
                    <a:cubicBezTo>
                      <a:pt x="553959" y="332617"/>
                      <a:pt x="551172" y="335135"/>
                      <a:pt x="547902" y="334948"/>
                    </a:cubicBezTo>
                    <a:cubicBezTo>
                      <a:pt x="544633" y="334787"/>
                      <a:pt x="542141" y="332001"/>
                      <a:pt x="542302" y="328732"/>
                    </a:cubicBezTo>
                    <a:cubicBezTo>
                      <a:pt x="543106" y="307837"/>
                      <a:pt x="532923" y="299613"/>
                      <a:pt x="522204" y="301649"/>
                    </a:cubicBezTo>
                    <a:cubicBezTo>
                      <a:pt x="511217" y="303738"/>
                      <a:pt x="501623" y="315901"/>
                      <a:pt x="506768" y="332671"/>
                    </a:cubicBezTo>
                    <a:cubicBezTo>
                      <a:pt x="508537" y="338484"/>
                      <a:pt x="512985" y="342475"/>
                      <a:pt x="518104" y="345476"/>
                    </a:cubicBezTo>
                    <a:cubicBezTo>
                      <a:pt x="524106" y="348985"/>
                      <a:pt x="531181" y="351101"/>
                      <a:pt x="537425" y="352521"/>
                    </a:cubicBezTo>
                    <a:cubicBezTo>
                      <a:pt x="554468" y="356486"/>
                      <a:pt x="577273" y="344672"/>
                      <a:pt x="582578" y="323268"/>
                    </a:cubicBezTo>
                    <a:cubicBezTo>
                      <a:pt x="586303" y="308105"/>
                      <a:pt x="581239" y="288576"/>
                      <a:pt x="561301" y="265832"/>
                    </a:cubicBezTo>
                    <a:cubicBezTo>
                      <a:pt x="550663" y="253536"/>
                      <a:pt x="537961" y="246142"/>
                      <a:pt x="524079" y="240918"/>
                    </a:cubicBezTo>
                    <a:cubicBezTo>
                      <a:pt x="502347" y="232748"/>
                      <a:pt x="477881" y="229667"/>
                      <a:pt x="453495" y="222916"/>
                    </a:cubicBezTo>
                    <a:cubicBezTo>
                      <a:pt x="443178" y="220050"/>
                      <a:pt x="432834" y="217317"/>
                      <a:pt x="422410" y="214826"/>
                    </a:cubicBezTo>
                    <a:cubicBezTo>
                      <a:pt x="419167" y="214049"/>
                      <a:pt x="415844" y="213460"/>
                      <a:pt x="412575" y="212737"/>
                    </a:cubicBezTo>
                    <a:cubicBezTo>
                      <a:pt x="176971" y="209013"/>
                      <a:pt x="5843" y="205986"/>
                      <a:pt x="5843" y="205986"/>
                    </a:cubicBezTo>
                    <a:cubicBezTo>
                      <a:pt x="2573" y="205932"/>
                      <a:pt x="-53" y="203253"/>
                      <a:pt x="1" y="199985"/>
                    </a:cubicBezTo>
                    <a:cubicBezTo>
                      <a:pt x="54" y="196717"/>
                      <a:pt x="2734" y="194091"/>
                      <a:pt x="6003" y="194145"/>
                    </a:cubicBezTo>
                    <a:cubicBezTo>
                      <a:pt x="6003" y="194145"/>
                      <a:pt x="165770" y="195538"/>
                      <a:pt x="389074" y="197869"/>
                    </a:cubicBezTo>
                    <a:cubicBezTo>
                      <a:pt x="390226" y="197145"/>
                      <a:pt x="391566" y="196717"/>
                      <a:pt x="393013" y="196958"/>
                    </a:cubicBezTo>
                    <a:cubicBezTo>
                      <a:pt x="394835" y="197252"/>
                      <a:pt x="396604" y="197654"/>
                      <a:pt x="398426" y="197976"/>
                    </a:cubicBezTo>
                    <a:cubicBezTo>
                      <a:pt x="419998" y="198190"/>
                      <a:pt x="442052" y="198431"/>
                      <a:pt x="464669" y="198672"/>
                    </a:cubicBezTo>
                    <a:cubicBezTo>
                      <a:pt x="465205" y="198297"/>
                      <a:pt x="465527" y="197681"/>
                      <a:pt x="466197" y="197494"/>
                    </a:cubicBezTo>
                    <a:cubicBezTo>
                      <a:pt x="503392" y="186858"/>
                      <a:pt x="544285" y="180992"/>
                      <a:pt x="581212" y="167383"/>
                    </a:cubicBezTo>
                    <a:cubicBezTo>
                      <a:pt x="604981" y="158623"/>
                      <a:pt x="627089" y="146648"/>
                      <a:pt x="645177" y="127414"/>
                    </a:cubicBezTo>
                    <a:cubicBezTo>
                      <a:pt x="656593" y="115466"/>
                      <a:pt x="668143" y="99232"/>
                      <a:pt x="672296" y="82194"/>
                    </a:cubicBezTo>
                    <a:cubicBezTo>
                      <a:pt x="674869" y="71693"/>
                      <a:pt x="674574" y="60843"/>
                      <a:pt x="668974" y="50663"/>
                    </a:cubicBezTo>
                    <a:cubicBezTo>
                      <a:pt x="661095" y="36278"/>
                      <a:pt x="645553" y="30197"/>
                      <a:pt x="630680" y="31456"/>
                    </a:cubicBezTo>
                    <a:cubicBezTo>
                      <a:pt x="615620" y="32715"/>
                      <a:pt x="601015" y="41341"/>
                      <a:pt x="595280" y="57039"/>
                    </a:cubicBezTo>
                    <a:cubicBezTo>
                      <a:pt x="592386" y="64915"/>
                      <a:pt x="595066" y="72148"/>
                      <a:pt x="600291" y="77104"/>
                    </a:cubicBezTo>
                    <a:cubicBezTo>
                      <a:pt x="605731" y="82248"/>
                      <a:pt x="613717" y="85168"/>
                      <a:pt x="621515" y="84096"/>
                    </a:cubicBezTo>
                    <a:cubicBezTo>
                      <a:pt x="624543" y="81899"/>
                      <a:pt x="630412" y="76059"/>
                      <a:pt x="630412" y="76059"/>
                    </a:cubicBezTo>
                    <a:cubicBezTo>
                      <a:pt x="632609" y="73836"/>
                      <a:pt x="636200" y="73809"/>
                      <a:pt x="638451" y="76006"/>
                    </a:cubicBezTo>
                    <a:cubicBezTo>
                      <a:pt x="640675" y="78202"/>
                      <a:pt x="640702" y="81819"/>
                      <a:pt x="638505" y="84042"/>
                    </a:cubicBezTo>
                    <a:cubicBezTo>
                      <a:pt x="638505" y="84042"/>
                      <a:pt x="633038" y="89695"/>
                      <a:pt x="629528" y="92642"/>
                    </a:cubicBezTo>
                    <a:cubicBezTo>
                      <a:pt x="627384" y="94463"/>
                      <a:pt x="625374" y="95321"/>
                      <a:pt x="624463" y="95508"/>
                    </a:cubicBezTo>
                    <a:cubicBezTo>
                      <a:pt x="612672" y="97866"/>
                      <a:pt x="600265" y="93927"/>
                      <a:pt x="591797" y="86293"/>
                    </a:cubicBezTo>
                    <a:cubicBezTo>
                      <a:pt x="582793" y="78202"/>
                      <a:pt x="578264" y="66013"/>
                      <a:pt x="582793" y="52619"/>
                    </a:cubicBezTo>
                    <a:cubicBezTo>
                      <a:pt x="590028" y="31429"/>
                      <a:pt x="609161" y="19186"/>
                      <a:pt x="629313" y="17070"/>
                    </a:cubicBezTo>
                    <a:cubicBezTo>
                      <a:pt x="649840" y="14927"/>
                      <a:pt x="671198" y="23446"/>
                      <a:pt x="682453" y="43136"/>
                    </a:cubicBezTo>
                    <a:cubicBezTo>
                      <a:pt x="690251" y="56878"/>
                      <a:pt x="691162" y="71612"/>
                      <a:pt x="687785" y="85918"/>
                    </a:cubicBezTo>
                    <a:cubicBezTo>
                      <a:pt x="683096" y="105661"/>
                      <a:pt x="669911" y="124601"/>
                      <a:pt x="656700" y="138451"/>
                    </a:cubicBezTo>
                    <a:cubicBezTo>
                      <a:pt x="636602" y="159159"/>
                      <a:pt x="612377" y="172232"/>
                      <a:pt x="586196" y="181313"/>
                    </a:cubicBezTo>
                    <a:cubicBezTo>
                      <a:pt x="562909" y="189377"/>
                      <a:pt x="538121" y="194279"/>
                      <a:pt x="513575" y="199208"/>
                    </a:cubicBezTo>
                    <a:cubicBezTo>
                      <a:pt x="521346" y="199288"/>
                      <a:pt x="528957" y="199369"/>
                      <a:pt x="536835" y="199449"/>
                    </a:cubicBezTo>
                    <a:cubicBezTo>
                      <a:pt x="591395" y="200038"/>
                      <a:pt x="648152" y="200681"/>
                      <a:pt x="705981" y="201378"/>
                    </a:cubicBezTo>
                    <a:cubicBezTo>
                      <a:pt x="720720" y="197788"/>
                      <a:pt x="732644" y="193984"/>
                      <a:pt x="743149" y="188064"/>
                    </a:cubicBezTo>
                    <a:cubicBezTo>
                      <a:pt x="755610" y="181072"/>
                      <a:pt x="766141" y="170946"/>
                      <a:pt x="777771" y="154337"/>
                    </a:cubicBezTo>
                    <a:cubicBezTo>
                      <a:pt x="788196" y="140272"/>
                      <a:pt x="798164" y="125646"/>
                      <a:pt x="808856" y="111662"/>
                    </a:cubicBezTo>
                    <a:cubicBezTo>
                      <a:pt x="816119" y="102152"/>
                      <a:pt x="823756" y="92936"/>
                      <a:pt x="831902" y="84257"/>
                    </a:cubicBezTo>
                    <a:cubicBezTo>
                      <a:pt x="836431" y="79461"/>
                      <a:pt x="842434" y="71961"/>
                      <a:pt x="849133" y="67326"/>
                    </a:cubicBezTo>
                    <a:cubicBezTo>
                      <a:pt x="852831" y="64754"/>
                      <a:pt x="856717" y="62960"/>
                      <a:pt x="860710" y="62477"/>
                    </a:cubicBezTo>
                    <a:cubicBezTo>
                      <a:pt x="863791" y="62022"/>
                      <a:pt x="866685" y="64165"/>
                      <a:pt x="867141" y="67273"/>
                    </a:cubicBezTo>
                    <a:cubicBezTo>
                      <a:pt x="867597" y="70353"/>
                      <a:pt x="865453" y="73247"/>
                      <a:pt x="862344" y="73702"/>
                    </a:cubicBezTo>
                    <a:cubicBezTo>
                      <a:pt x="859343" y="74238"/>
                      <a:pt x="856663" y="76327"/>
                      <a:pt x="854064" y="78711"/>
                    </a:cubicBezTo>
                    <a:cubicBezTo>
                      <a:pt x="849213" y="83185"/>
                      <a:pt x="845033" y="89079"/>
                      <a:pt x="841683" y="93017"/>
                    </a:cubicBezTo>
                    <a:cubicBezTo>
                      <a:pt x="836083" y="99553"/>
                      <a:pt x="830884" y="106411"/>
                      <a:pt x="825792" y="113349"/>
                    </a:cubicBezTo>
                    <a:cubicBezTo>
                      <a:pt x="813680" y="129825"/>
                      <a:pt x="802479" y="147077"/>
                      <a:pt x="790795" y="163740"/>
                    </a:cubicBezTo>
                    <a:cubicBezTo>
                      <a:pt x="776994" y="182304"/>
                      <a:pt x="764587" y="193502"/>
                      <a:pt x="750063" y="200923"/>
                    </a:cubicBezTo>
                    <a:cubicBezTo>
                      <a:pt x="749366" y="201298"/>
                      <a:pt x="748562" y="201539"/>
                      <a:pt x="747839" y="201887"/>
                    </a:cubicBezTo>
                    <a:cubicBezTo>
                      <a:pt x="795136" y="202450"/>
                      <a:pt x="842836" y="203066"/>
                      <a:pt x="890696" y="203709"/>
                    </a:cubicBezTo>
                    <a:cubicBezTo>
                      <a:pt x="912777" y="204003"/>
                      <a:pt x="934831" y="204325"/>
                      <a:pt x="956859" y="204619"/>
                    </a:cubicBezTo>
                    <a:cubicBezTo>
                      <a:pt x="957422" y="203441"/>
                      <a:pt x="958279" y="202342"/>
                      <a:pt x="959566" y="201807"/>
                    </a:cubicBezTo>
                    <a:cubicBezTo>
                      <a:pt x="970901" y="196609"/>
                      <a:pt x="976770" y="187126"/>
                      <a:pt x="980575" y="176009"/>
                    </a:cubicBezTo>
                    <a:cubicBezTo>
                      <a:pt x="986577" y="158462"/>
                      <a:pt x="987515" y="136977"/>
                      <a:pt x="992392" y="119002"/>
                    </a:cubicBezTo>
                    <a:cubicBezTo>
                      <a:pt x="998020" y="98642"/>
                      <a:pt x="1008149" y="78685"/>
                      <a:pt x="1021414" y="61191"/>
                    </a:cubicBezTo>
                    <a:cubicBezTo>
                      <a:pt x="1034840" y="43511"/>
                      <a:pt x="1051508" y="28402"/>
                      <a:pt x="1069542" y="17713"/>
                    </a:cubicBezTo>
                    <a:cubicBezTo>
                      <a:pt x="1074822" y="14632"/>
                      <a:pt x="1080342" y="11820"/>
                      <a:pt x="1085996" y="9435"/>
                    </a:cubicBezTo>
                    <a:cubicBezTo>
                      <a:pt x="1091731" y="6998"/>
                      <a:pt x="1097626" y="4988"/>
                      <a:pt x="1103602" y="3461"/>
                    </a:cubicBezTo>
                    <a:cubicBezTo>
                      <a:pt x="1107783" y="2390"/>
                      <a:pt x="1112043" y="1532"/>
                      <a:pt x="1116331" y="970"/>
                    </a:cubicBezTo>
                    <a:cubicBezTo>
                      <a:pt x="1120645" y="381"/>
                      <a:pt x="1124987" y="59"/>
                      <a:pt x="1129328" y="6"/>
                    </a:cubicBezTo>
                    <a:cubicBezTo>
                      <a:pt x="1132785" y="-21"/>
                      <a:pt x="1136375" y="32"/>
                      <a:pt x="1139859" y="541"/>
                    </a:cubicBezTo>
                    <a:cubicBezTo>
                      <a:pt x="1142458" y="916"/>
                      <a:pt x="1145031" y="1506"/>
                      <a:pt x="1147470" y="2443"/>
                    </a:cubicBezTo>
                    <a:cubicBezTo>
                      <a:pt x="1158376" y="6542"/>
                      <a:pt x="1163361" y="13480"/>
                      <a:pt x="1164647" y="21062"/>
                    </a:cubicBezTo>
                    <a:cubicBezTo>
                      <a:pt x="1166442" y="31402"/>
                      <a:pt x="1160547" y="43913"/>
                      <a:pt x="1150953" y="52378"/>
                    </a:cubicBezTo>
                    <a:cubicBezTo>
                      <a:pt x="1141172" y="61031"/>
                      <a:pt x="1128149" y="65237"/>
                      <a:pt x="1117832" y="60468"/>
                    </a:cubicBezTo>
                    <a:cubicBezTo>
                      <a:pt x="1111909" y="57709"/>
                      <a:pt x="1106496" y="52137"/>
                      <a:pt x="1103281" y="42064"/>
                    </a:cubicBezTo>
                    <a:cubicBezTo>
                      <a:pt x="1102235" y="38983"/>
                      <a:pt x="1103924" y="35608"/>
                      <a:pt x="1107005" y="34563"/>
                    </a:cubicBezTo>
                    <a:cubicBezTo>
                      <a:pt x="1110114" y="33518"/>
                      <a:pt x="1113464" y="35206"/>
                      <a:pt x="1114509" y="38287"/>
                    </a:cubicBezTo>
                    <a:cubicBezTo>
                      <a:pt x="1116572" y="44073"/>
                      <a:pt x="1119413" y="47556"/>
                      <a:pt x="1122896" y="49029"/>
                    </a:cubicBezTo>
                    <a:cubicBezTo>
                      <a:pt x="1129087" y="51655"/>
                      <a:pt x="1136322" y="47770"/>
                      <a:pt x="1141949" y="42493"/>
                    </a:cubicBezTo>
                    <a:cubicBezTo>
                      <a:pt x="1145996" y="38689"/>
                      <a:pt x="1149211" y="33840"/>
                      <a:pt x="1150417" y="29018"/>
                    </a:cubicBezTo>
                    <a:cubicBezTo>
                      <a:pt x="1151114" y="26312"/>
                      <a:pt x="1151114" y="23633"/>
                      <a:pt x="1149801" y="21356"/>
                    </a:cubicBezTo>
                    <a:cubicBezTo>
                      <a:pt x="1148542" y="19133"/>
                      <a:pt x="1146049" y="17499"/>
                      <a:pt x="1142458" y="16266"/>
                    </a:cubicBezTo>
                    <a:cubicBezTo>
                      <a:pt x="1140583" y="15597"/>
                      <a:pt x="1138600" y="15302"/>
                      <a:pt x="1136617" y="15141"/>
                    </a:cubicBezTo>
                    <a:cubicBezTo>
                      <a:pt x="1134285" y="14954"/>
                      <a:pt x="1131954" y="14981"/>
                      <a:pt x="1129649" y="15061"/>
                    </a:cubicBezTo>
                    <a:cubicBezTo>
                      <a:pt x="1125924" y="15195"/>
                      <a:pt x="1122226" y="15570"/>
                      <a:pt x="1118528" y="16132"/>
                    </a:cubicBezTo>
                    <a:cubicBezTo>
                      <a:pt x="1114830" y="16695"/>
                      <a:pt x="1111159" y="17499"/>
                      <a:pt x="1107568" y="18490"/>
                    </a:cubicBezTo>
                    <a:cubicBezTo>
                      <a:pt x="1102369" y="19910"/>
                      <a:pt x="1097251" y="21785"/>
                      <a:pt x="1092267" y="23955"/>
                    </a:cubicBezTo>
                    <a:cubicBezTo>
                      <a:pt x="1087229" y="26151"/>
                      <a:pt x="1082352" y="28696"/>
                      <a:pt x="1077662" y="31482"/>
                    </a:cubicBezTo>
                    <a:cubicBezTo>
                      <a:pt x="1061235" y="41073"/>
                      <a:pt x="1046202" y="54816"/>
                      <a:pt x="1033768" y="70728"/>
                    </a:cubicBezTo>
                    <a:cubicBezTo>
                      <a:pt x="1021441" y="86534"/>
                      <a:pt x="1011660" y="104456"/>
                      <a:pt x="1006140" y="122940"/>
                    </a:cubicBezTo>
                    <a:cubicBezTo>
                      <a:pt x="999628" y="144451"/>
                      <a:pt x="998395" y="171026"/>
                      <a:pt x="988051" y="189966"/>
                    </a:cubicBezTo>
                    <a:cubicBezTo>
                      <a:pt x="984836" y="195806"/>
                      <a:pt x="980441" y="200655"/>
                      <a:pt x="975322" y="204887"/>
                    </a:cubicBezTo>
                    <a:cubicBezTo>
                      <a:pt x="1016430" y="205477"/>
                      <a:pt x="1057242" y="206093"/>
                      <a:pt x="1097492" y="206682"/>
                    </a:cubicBezTo>
                    <a:lnTo>
                      <a:pt x="1099556" y="205986"/>
                    </a:lnTo>
                    <a:cubicBezTo>
                      <a:pt x="1102021" y="205048"/>
                      <a:pt x="1104460" y="204030"/>
                      <a:pt x="1106845" y="202932"/>
                    </a:cubicBezTo>
                    <a:cubicBezTo>
                      <a:pt x="1109230" y="201833"/>
                      <a:pt x="1111561" y="200655"/>
                      <a:pt x="1113839" y="199369"/>
                    </a:cubicBezTo>
                    <a:cubicBezTo>
                      <a:pt x="1120726" y="195538"/>
                      <a:pt x="1127372" y="191037"/>
                      <a:pt x="1133749" y="186162"/>
                    </a:cubicBezTo>
                    <a:cubicBezTo>
                      <a:pt x="1140154" y="181259"/>
                      <a:pt x="1146290" y="175955"/>
                      <a:pt x="1152079" y="170490"/>
                    </a:cubicBezTo>
                    <a:cubicBezTo>
                      <a:pt x="1162181" y="161087"/>
                      <a:pt x="1170998" y="150479"/>
                      <a:pt x="1179519" y="139522"/>
                    </a:cubicBezTo>
                    <a:cubicBezTo>
                      <a:pt x="1187532" y="129182"/>
                      <a:pt x="1195223" y="118493"/>
                      <a:pt x="1202833" y="107724"/>
                    </a:cubicBezTo>
                    <a:cubicBezTo>
                      <a:pt x="1214517" y="91168"/>
                      <a:pt x="1226174" y="74613"/>
                      <a:pt x="1238930" y="59316"/>
                    </a:cubicBezTo>
                    <a:cubicBezTo>
                      <a:pt x="1240966" y="56744"/>
                      <a:pt x="1244691" y="56316"/>
                      <a:pt x="1247237" y="58325"/>
                    </a:cubicBezTo>
                    <a:cubicBezTo>
                      <a:pt x="1249809" y="60361"/>
                      <a:pt x="1250265" y="64085"/>
                      <a:pt x="1248228" y="66656"/>
                    </a:cubicBezTo>
                    <a:cubicBezTo>
                      <a:pt x="1236464" y="82355"/>
                      <a:pt x="1226093" y="99392"/>
                      <a:pt x="1215267" y="116109"/>
                    </a:cubicBezTo>
                    <a:cubicBezTo>
                      <a:pt x="1207898" y="127467"/>
                      <a:pt x="1200421" y="138719"/>
                      <a:pt x="1192221" y="149327"/>
                    </a:cubicBezTo>
                    <a:cubicBezTo>
                      <a:pt x="1183164" y="161034"/>
                      <a:pt x="1173222" y="171883"/>
                      <a:pt x="1162235" y="181661"/>
                    </a:cubicBezTo>
                    <a:cubicBezTo>
                      <a:pt x="1155857" y="187233"/>
                      <a:pt x="1149104" y="192645"/>
                      <a:pt x="1142030" y="197547"/>
                    </a:cubicBezTo>
                    <a:cubicBezTo>
                      <a:pt x="1136858" y="201137"/>
                      <a:pt x="1131364" y="204110"/>
                      <a:pt x="1125871" y="207111"/>
                    </a:cubicBezTo>
                    <a:cubicBezTo>
                      <a:pt x="1175259" y="207861"/>
                      <a:pt x="1223521" y="208611"/>
                      <a:pt x="1270095" y="209361"/>
                    </a:cubicBezTo>
                    <a:cubicBezTo>
                      <a:pt x="1280707" y="203762"/>
                      <a:pt x="1296839" y="194734"/>
                      <a:pt x="1311068" y="187475"/>
                    </a:cubicBezTo>
                    <a:cubicBezTo>
                      <a:pt x="1318947" y="183429"/>
                      <a:pt x="1326182" y="180000"/>
                      <a:pt x="1331434" y="177964"/>
                    </a:cubicBezTo>
                    <a:cubicBezTo>
                      <a:pt x="1355204" y="168883"/>
                      <a:pt x="1386771" y="158248"/>
                      <a:pt x="1411345" y="141023"/>
                    </a:cubicBezTo>
                    <a:cubicBezTo>
                      <a:pt x="1426726" y="130253"/>
                      <a:pt x="1439401" y="116886"/>
                      <a:pt x="1444627" y="98937"/>
                    </a:cubicBezTo>
                    <a:cubicBezTo>
                      <a:pt x="1447039" y="90981"/>
                      <a:pt x="1446369" y="84632"/>
                      <a:pt x="1443180" y="79944"/>
                    </a:cubicBezTo>
                    <a:cubicBezTo>
                      <a:pt x="1439482" y="74479"/>
                      <a:pt x="1432970" y="71318"/>
                      <a:pt x="1425681" y="69925"/>
                    </a:cubicBezTo>
                    <a:cubicBezTo>
                      <a:pt x="1411050" y="67165"/>
                      <a:pt x="1393042" y="71318"/>
                      <a:pt x="1384601" y="83239"/>
                    </a:cubicBezTo>
                    <a:cubicBezTo>
                      <a:pt x="1381278" y="87927"/>
                      <a:pt x="1381358" y="92159"/>
                      <a:pt x="1383502" y="95026"/>
                    </a:cubicBezTo>
                    <a:cubicBezTo>
                      <a:pt x="1384842" y="96847"/>
                      <a:pt x="1386771" y="98187"/>
                      <a:pt x="1388727" y="98482"/>
                    </a:cubicBezTo>
                    <a:cubicBezTo>
                      <a:pt x="1389531" y="98589"/>
                      <a:pt x="1390335" y="98669"/>
                      <a:pt x="1390925" y="98160"/>
                    </a:cubicBezTo>
                    <a:cubicBezTo>
                      <a:pt x="1392292" y="97008"/>
                      <a:pt x="1392667" y="94758"/>
                      <a:pt x="1392452" y="91463"/>
                    </a:cubicBezTo>
                    <a:cubicBezTo>
                      <a:pt x="1392211" y="88221"/>
                      <a:pt x="1394676" y="85355"/>
                      <a:pt x="1397946" y="85114"/>
                    </a:cubicBezTo>
                    <a:cubicBezTo>
                      <a:pt x="1401188" y="84873"/>
                      <a:pt x="1404029" y="87338"/>
                      <a:pt x="1404297" y="90579"/>
                    </a:cubicBezTo>
                    <a:cubicBezTo>
                      <a:pt x="1405127" y="99580"/>
                      <a:pt x="1402073" y="104991"/>
                      <a:pt x="1398348" y="107965"/>
                    </a:cubicBezTo>
                    <a:cubicBezTo>
                      <a:pt x="1393095" y="112171"/>
                      <a:pt x="1385244" y="111930"/>
                      <a:pt x="1378759" y="107885"/>
                    </a:cubicBezTo>
                    <a:cubicBezTo>
                      <a:pt x="1369996" y="102393"/>
                      <a:pt x="1363806" y="89990"/>
                      <a:pt x="1373426" y="75550"/>
                    </a:cubicBezTo>
                    <a:cubicBezTo>
                      <a:pt x="1386771" y="55619"/>
                      <a:pt x="1419169" y="49431"/>
                      <a:pt x="1440339" y="58673"/>
                    </a:cubicBezTo>
                    <a:cubicBezTo>
                      <a:pt x="1456284" y="65612"/>
                      <a:pt x="1466494" y="80399"/>
                      <a:pt x="1459928" y="103438"/>
                    </a:cubicBezTo>
                    <a:cubicBezTo>
                      <a:pt x="1453577" y="124895"/>
                      <a:pt x="1438866" y="141290"/>
                      <a:pt x="1420268" y="153935"/>
                    </a:cubicBezTo>
                    <a:cubicBezTo>
                      <a:pt x="1394408" y="171535"/>
                      <a:pt x="1361153" y="181849"/>
                      <a:pt x="1336151" y="190743"/>
                    </a:cubicBezTo>
                    <a:cubicBezTo>
                      <a:pt x="1331166" y="192511"/>
                      <a:pt x="1324306" y="195565"/>
                      <a:pt x="1316803" y="199128"/>
                    </a:cubicBezTo>
                    <a:cubicBezTo>
                      <a:pt x="1309782" y="202450"/>
                      <a:pt x="1302279" y="206173"/>
                      <a:pt x="1295124" y="209763"/>
                    </a:cubicBezTo>
                    <a:cubicBezTo>
                      <a:pt x="1307853" y="209977"/>
                      <a:pt x="1320581" y="210165"/>
                      <a:pt x="1333015" y="210352"/>
                    </a:cubicBezTo>
                    <a:cubicBezTo>
                      <a:pt x="1361742" y="210808"/>
                      <a:pt x="1485064" y="212790"/>
                      <a:pt x="1513845" y="213272"/>
                    </a:cubicBezTo>
                    <a:lnTo>
                      <a:pt x="1515105" y="212710"/>
                    </a:lnTo>
                    <a:lnTo>
                      <a:pt x="1530433" y="204780"/>
                    </a:lnTo>
                    <a:cubicBezTo>
                      <a:pt x="1536275" y="201512"/>
                      <a:pt x="1541875" y="197788"/>
                      <a:pt x="1547288" y="193824"/>
                    </a:cubicBezTo>
                    <a:cubicBezTo>
                      <a:pt x="1555542" y="187796"/>
                      <a:pt x="1563367" y="181152"/>
                      <a:pt x="1570950" y="174348"/>
                    </a:cubicBezTo>
                    <a:cubicBezTo>
                      <a:pt x="1578588" y="167597"/>
                      <a:pt x="1585528" y="160203"/>
                      <a:pt x="1592147" y="152488"/>
                    </a:cubicBezTo>
                    <a:cubicBezTo>
                      <a:pt x="1598793" y="144746"/>
                      <a:pt x="1605037" y="136629"/>
                      <a:pt x="1611013" y="128271"/>
                    </a:cubicBezTo>
                    <a:cubicBezTo>
                      <a:pt x="1618248" y="118198"/>
                      <a:pt x="1625108" y="107804"/>
                      <a:pt x="1631781" y="97249"/>
                    </a:cubicBezTo>
                    <a:cubicBezTo>
                      <a:pt x="1641937" y="81149"/>
                      <a:pt x="1651691" y="64808"/>
                      <a:pt x="1661660" y="48976"/>
                    </a:cubicBezTo>
                    <a:cubicBezTo>
                      <a:pt x="1663321" y="46163"/>
                      <a:pt x="1666966" y="45252"/>
                      <a:pt x="1669780" y="46913"/>
                    </a:cubicBezTo>
                    <a:cubicBezTo>
                      <a:pt x="1672593" y="48574"/>
                      <a:pt x="1673504" y="52217"/>
                      <a:pt x="1671843" y="55030"/>
                    </a:cubicBezTo>
                    <a:cubicBezTo>
                      <a:pt x="1662678" y="71371"/>
                      <a:pt x="1653862" y="88302"/>
                      <a:pt x="1644349" y="104831"/>
                    </a:cubicBezTo>
                    <a:cubicBezTo>
                      <a:pt x="1637971" y="115948"/>
                      <a:pt x="1631298" y="126931"/>
                      <a:pt x="1624036" y="137406"/>
                    </a:cubicBezTo>
                    <a:cubicBezTo>
                      <a:pt x="1617873" y="146327"/>
                      <a:pt x="1611281" y="154899"/>
                      <a:pt x="1604153" y="162963"/>
                    </a:cubicBezTo>
                    <a:cubicBezTo>
                      <a:pt x="1596944" y="171107"/>
                      <a:pt x="1589119" y="178688"/>
                      <a:pt x="1580732" y="185706"/>
                    </a:cubicBezTo>
                    <a:cubicBezTo>
                      <a:pt x="1573871" y="191359"/>
                      <a:pt x="1566877" y="196931"/>
                      <a:pt x="1559588" y="202021"/>
                    </a:cubicBezTo>
                    <a:cubicBezTo>
                      <a:pt x="1553398" y="206361"/>
                      <a:pt x="1546859" y="210138"/>
                      <a:pt x="1540214" y="213701"/>
                    </a:cubicBezTo>
                    <a:cubicBezTo>
                      <a:pt x="1682776" y="216031"/>
                      <a:pt x="1775335" y="217639"/>
                      <a:pt x="1775335" y="217639"/>
                    </a:cubicBezTo>
                    <a:cubicBezTo>
                      <a:pt x="1778443" y="217773"/>
                      <a:pt x="1780962" y="220344"/>
                      <a:pt x="1780909" y="223479"/>
                    </a:cubicBezTo>
                    <a:close/>
                    <a:moveTo>
                      <a:pt x="1537748" y="375399"/>
                    </a:moveTo>
                    <a:lnTo>
                      <a:pt x="1537802" y="375372"/>
                    </a:lnTo>
                    <a:cubicBezTo>
                      <a:pt x="1537748" y="375211"/>
                      <a:pt x="1537695" y="375051"/>
                      <a:pt x="1537668" y="374863"/>
                    </a:cubicBezTo>
                    <a:cubicBezTo>
                      <a:pt x="1537695" y="374997"/>
                      <a:pt x="1537561" y="375533"/>
                      <a:pt x="1537748" y="37539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6"/>
              <p:cNvSpPr/>
              <p:nvPr/>
            </p:nvSpPr>
            <p:spPr>
              <a:xfrm rot="10800000" flipH="1">
                <a:off x="332351" y="318154"/>
                <a:ext cx="238412" cy="258544"/>
              </a:xfrm>
              <a:custGeom>
                <a:avLst/>
                <a:gdLst/>
                <a:ahLst/>
                <a:cxnLst/>
                <a:rect l="l" t="t" r="r" b="b"/>
                <a:pathLst>
                  <a:path w="476824" h="517087" extrusionOk="0">
                    <a:moveTo>
                      <a:pt x="82617" y="271914"/>
                    </a:moveTo>
                    <a:cubicBezTo>
                      <a:pt x="77498" y="248688"/>
                      <a:pt x="70638" y="225810"/>
                      <a:pt x="63081" y="203040"/>
                    </a:cubicBezTo>
                    <a:cubicBezTo>
                      <a:pt x="51692" y="168777"/>
                      <a:pt x="38669" y="134808"/>
                      <a:pt x="26020" y="101108"/>
                    </a:cubicBezTo>
                    <a:cubicBezTo>
                      <a:pt x="22001" y="90205"/>
                      <a:pt x="18142" y="79195"/>
                      <a:pt x="14605" y="68077"/>
                    </a:cubicBezTo>
                    <a:cubicBezTo>
                      <a:pt x="11041" y="56933"/>
                      <a:pt x="7825" y="45655"/>
                      <a:pt x="5092" y="34296"/>
                    </a:cubicBezTo>
                    <a:cubicBezTo>
                      <a:pt x="3993" y="29635"/>
                      <a:pt x="3886" y="21330"/>
                      <a:pt x="2707" y="14580"/>
                    </a:cubicBezTo>
                    <a:cubicBezTo>
                      <a:pt x="2305" y="12329"/>
                      <a:pt x="1930" y="10267"/>
                      <a:pt x="1018" y="8900"/>
                    </a:cubicBezTo>
                    <a:cubicBezTo>
                      <a:pt x="-777" y="6329"/>
                      <a:pt x="-134" y="2792"/>
                      <a:pt x="2439" y="998"/>
                    </a:cubicBezTo>
                    <a:cubicBezTo>
                      <a:pt x="5011" y="-770"/>
                      <a:pt x="8549" y="-127"/>
                      <a:pt x="10344" y="2444"/>
                    </a:cubicBezTo>
                    <a:cubicBezTo>
                      <a:pt x="12059" y="4828"/>
                      <a:pt x="13292" y="8365"/>
                      <a:pt x="14122" y="12410"/>
                    </a:cubicBezTo>
                    <a:cubicBezTo>
                      <a:pt x="15462" y="18866"/>
                      <a:pt x="15757" y="26849"/>
                      <a:pt x="16963" y="31296"/>
                    </a:cubicBezTo>
                    <a:cubicBezTo>
                      <a:pt x="19911" y="42253"/>
                      <a:pt x="23394" y="53129"/>
                      <a:pt x="27173" y="63898"/>
                    </a:cubicBezTo>
                    <a:cubicBezTo>
                      <a:pt x="30951" y="74694"/>
                      <a:pt x="35051" y="85410"/>
                      <a:pt x="39312" y="95991"/>
                    </a:cubicBezTo>
                    <a:cubicBezTo>
                      <a:pt x="52577" y="129718"/>
                      <a:pt x="66726" y="163526"/>
                      <a:pt x="78302" y="197950"/>
                    </a:cubicBezTo>
                    <a:cubicBezTo>
                      <a:pt x="86127" y="221283"/>
                      <a:pt x="92746" y="244884"/>
                      <a:pt x="97543" y="268780"/>
                    </a:cubicBezTo>
                    <a:cubicBezTo>
                      <a:pt x="105529" y="308695"/>
                      <a:pt x="108182" y="349441"/>
                      <a:pt x="102045" y="391259"/>
                    </a:cubicBezTo>
                    <a:cubicBezTo>
                      <a:pt x="101616" y="394500"/>
                      <a:pt x="98642" y="396777"/>
                      <a:pt x="95399" y="396349"/>
                    </a:cubicBezTo>
                    <a:cubicBezTo>
                      <a:pt x="92157" y="395947"/>
                      <a:pt x="89879" y="392946"/>
                      <a:pt x="90308" y="389705"/>
                    </a:cubicBezTo>
                    <a:cubicBezTo>
                      <a:pt x="95078" y="349281"/>
                      <a:pt x="91085" y="310196"/>
                      <a:pt x="82617" y="271914"/>
                    </a:cubicBezTo>
                    <a:close/>
                    <a:moveTo>
                      <a:pt x="474584" y="506880"/>
                    </a:moveTo>
                    <a:cubicBezTo>
                      <a:pt x="472252" y="505085"/>
                      <a:pt x="468769" y="503692"/>
                      <a:pt x="464749" y="502701"/>
                    </a:cubicBezTo>
                    <a:cubicBezTo>
                      <a:pt x="458371" y="501120"/>
                      <a:pt x="450386" y="500504"/>
                      <a:pt x="445991" y="499111"/>
                    </a:cubicBezTo>
                    <a:cubicBezTo>
                      <a:pt x="435138" y="495709"/>
                      <a:pt x="424446" y="491798"/>
                      <a:pt x="413834" y="487592"/>
                    </a:cubicBezTo>
                    <a:cubicBezTo>
                      <a:pt x="403168" y="483359"/>
                      <a:pt x="392637" y="478832"/>
                      <a:pt x="382213" y="474171"/>
                    </a:cubicBezTo>
                    <a:cubicBezTo>
                      <a:pt x="349064" y="459517"/>
                      <a:pt x="315862" y="444006"/>
                      <a:pt x="281910" y="431067"/>
                    </a:cubicBezTo>
                    <a:cubicBezTo>
                      <a:pt x="258918" y="422307"/>
                      <a:pt x="235577" y="414726"/>
                      <a:pt x="211888" y="408993"/>
                    </a:cubicBezTo>
                    <a:cubicBezTo>
                      <a:pt x="172308" y="399403"/>
                      <a:pt x="131683" y="395143"/>
                      <a:pt x="89611" y="399617"/>
                    </a:cubicBezTo>
                    <a:cubicBezTo>
                      <a:pt x="86368" y="399912"/>
                      <a:pt x="83957" y="402805"/>
                      <a:pt x="84278" y="406046"/>
                    </a:cubicBezTo>
                    <a:cubicBezTo>
                      <a:pt x="84573" y="409315"/>
                      <a:pt x="87440" y="411699"/>
                      <a:pt x="90710" y="411404"/>
                    </a:cubicBezTo>
                    <a:cubicBezTo>
                      <a:pt x="131335" y="408243"/>
                      <a:pt x="170218" y="413788"/>
                      <a:pt x="208163" y="423754"/>
                    </a:cubicBezTo>
                    <a:cubicBezTo>
                      <a:pt x="231155" y="429808"/>
                      <a:pt x="253746" y="437577"/>
                      <a:pt x="276202" y="446069"/>
                    </a:cubicBezTo>
                    <a:cubicBezTo>
                      <a:pt x="309967" y="458847"/>
                      <a:pt x="343383" y="473233"/>
                      <a:pt x="376585" y="487217"/>
                    </a:cubicBezTo>
                    <a:cubicBezTo>
                      <a:pt x="387331" y="491664"/>
                      <a:pt x="398157" y="496003"/>
                      <a:pt x="409117" y="499968"/>
                    </a:cubicBezTo>
                    <a:cubicBezTo>
                      <a:pt x="420131" y="503987"/>
                      <a:pt x="431252" y="507657"/>
                      <a:pt x="442507" y="510845"/>
                    </a:cubicBezTo>
                    <a:cubicBezTo>
                      <a:pt x="447116" y="512131"/>
                      <a:pt x="455424" y="512586"/>
                      <a:pt x="462123" y="514006"/>
                    </a:cubicBezTo>
                    <a:cubicBezTo>
                      <a:pt x="464374" y="514488"/>
                      <a:pt x="466411" y="514970"/>
                      <a:pt x="467724" y="515935"/>
                    </a:cubicBezTo>
                    <a:cubicBezTo>
                      <a:pt x="470216" y="517837"/>
                      <a:pt x="473780" y="517328"/>
                      <a:pt x="475682" y="514836"/>
                    </a:cubicBezTo>
                    <a:cubicBezTo>
                      <a:pt x="477558" y="512345"/>
                      <a:pt x="477076" y="508782"/>
                      <a:pt x="474584" y="50688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6"/>
              <p:cNvSpPr/>
              <p:nvPr/>
            </p:nvSpPr>
            <p:spPr>
              <a:xfrm rot="10800000" flipH="1">
                <a:off x="507106" y="440259"/>
                <a:ext cx="312719" cy="336885"/>
              </a:xfrm>
              <a:custGeom>
                <a:avLst/>
                <a:gdLst/>
                <a:ahLst/>
                <a:cxnLst/>
                <a:rect l="l" t="t" r="r" b="b"/>
                <a:pathLst>
                  <a:path w="625438" h="673769" extrusionOk="0">
                    <a:moveTo>
                      <a:pt x="54596" y="2"/>
                    </a:moveTo>
                    <a:cubicBezTo>
                      <a:pt x="56418" y="645"/>
                      <a:pt x="81473" y="117767"/>
                      <a:pt x="77695" y="213858"/>
                    </a:cubicBezTo>
                    <a:cubicBezTo>
                      <a:pt x="74988" y="283376"/>
                      <a:pt x="50013" y="337222"/>
                      <a:pt x="24556" y="350348"/>
                    </a:cubicBezTo>
                    <a:cubicBezTo>
                      <a:pt x="24663" y="352759"/>
                      <a:pt x="2608" y="283295"/>
                      <a:pt x="599" y="261007"/>
                    </a:cubicBezTo>
                    <a:cubicBezTo>
                      <a:pt x="-6530" y="182087"/>
                      <a:pt x="52318" y="-774"/>
                      <a:pt x="54596" y="2"/>
                    </a:cubicBezTo>
                    <a:close/>
                    <a:moveTo>
                      <a:pt x="470841" y="171211"/>
                    </a:moveTo>
                    <a:cubicBezTo>
                      <a:pt x="469394" y="168853"/>
                      <a:pt x="291351" y="272714"/>
                      <a:pt x="243277" y="342017"/>
                    </a:cubicBezTo>
                    <a:cubicBezTo>
                      <a:pt x="229717" y="361573"/>
                      <a:pt x="201365" y="434412"/>
                      <a:pt x="202920" y="432376"/>
                    </a:cubicBezTo>
                    <a:cubicBezTo>
                      <a:pt x="234487" y="440895"/>
                      <a:pt x="293656" y="416035"/>
                      <a:pt x="343955" y="361787"/>
                    </a:cubicBezTo>
                    <a:cubicBezTo>
                      <a:pt x="413494" y="286778"/>
                      <a:pt x="472020" y="173086"/>
                      <a:pt x="470841" y="171211"/>
                    </a:cubicBezTo>
                    <a:close/>
                    <a:moveTo>
                      <a:pt x="378818" y="587698"/>
                    </a:moveTo>
                    <a:cubicBezTo>
                      <a:pt x="357756" y="589868"/>
                      <a:pt x="292021" y="614139"/>
                      <a:pt x="294272" y="614032"/>
                    </a:cubicBezTo>
                    <a:cubicBezTo>
                      <a:pt x="306626" y="642294"/>
                      <a:pt x="357461" y="670101"/>
                      <a:pt x="423168" y="673289"/>
                    </a:cubicBezTo>
                    <a:cubicBezTo>
                      <a:pt x="514039" y="677709"/>
                      <a:pt x="624819" y="650250"/>
                      <a:pt x="625436" y="648241"/>
                    </a:cubicBezTo>
                    <a:cubicBezTo>
                      <a:pt x="626186" y="645723"/>
                      <a:pt x="453476" y="580010"/>
                      <a:pt x="378818" y="587698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6"/>
              <p:cNvSpPr/>
              <p:nvPr/>
            </p:nvSpPr>
            <p:spPr>
              <a:xfrm rot="10800000" flipH="1">
                <a:off x="503625" y="489033"/>
                <a:ext cx="472208" cy="465996"/>
              </a:xfrm>
              <a:custGeom>
                <a:avLst/>
                <a:gdLst/>
                <a:ahLst/>
                <a:cxnLst/>
                <a:rect l="l" t="t" r="r" b="b"/>
                <a:pathLst>
                  <a:path w="944416" h="931992" extrusionOk="0">
                    <a:moveTo>
                      <a:pt x="197072" y="114404"/>
                    </a:moveTo>
                    <a:cubicBezTo>
                      <a:pt x="226549" y="100581"/>
                      <a:pt x="259590" y="77087"/>
                      <a:pt x="243217" y="45449"/>
                    </a:cubicBezTo>
                    <a:cubicBezTo>
                      <a:pt x="224834" y="9900"/>
                      <a:pt x="187478" y="43761"/>
                      <a:pt x="163226" y="78801"/>
                    </a:cubicBezTo>
                    <a:cubicBezTo>
                      <a:pt x="171293" y="46253"/>
                      <a:pt x="173222" y="4569"/>
                      <a:pt x="131820" y="310"/>
                    </a:cubicBezTo>
                    <a:cubicBezTo>
                      <a:pt x="86746" y="-4325"/>
                      <a:pt x="90980" y="43949"/>
                      <a:pt x="105853" y="83516"/>
                    </a:cubicBezTo>
                    <a:cubicBezTo>
                      <a:pt x="87390" y="55683"/>
                      <a:pt x="60136" y="27260"/>
                      <a:pt x="35108" y="50003"/>
                    </a:cubicBezTo>
                    <a:cubicBezTo>
                      <a:pt x="9275" y="73497"/>
                      <a:pt x="37466" y="102429"/>
                      <a:pt x="70132" y="121798"/>
                    </a:cubicBezTo>
                    <a:cubicBezTo>
                      <a:pt x="39744" y="115851"/>
                      <a:pt x="1718" y="116360"/>
                      <a:pt x="57" y="155498"/>
                    </a:cubicBezTo>
                    <a:cubicBezTo>
                      <a:pt x="-1846" y="199486"/>
                      <a:pt x="44674" y="191851"/>
                      <a:pt x="80851" y="175054"/>
                    </a:cubicBezTo>
                    <a:cubicBezTo>
                      <a:pt x="54723" y="193887"/>
                      <a:pt x="28381" y="221854"/>
                      <a:pt x="48587" y="249233"/>
                    </a:cubicBezTo>
                    <a:cubicBezTo>
                      <a:pt x="69328" y="277334"/>
                      <a:pt x="96420" y="249608"/>
                      <a:pt x="115313" y="216014"/>
                    </a:cubicBezTo>
                    <a:cubicBezTo>
                      <a:pt x="111052" y="255341"/>
                      <a:pt x="117510" y="296810"/>
                      <a:pt x="153445" y="285585"/>
                    </a:cubicBezTo>
                    <a:cubicBezTo>
                      <a:pt x="184316" y="275941"/>
                      <a:pt x="181342" y="243500"/>
                      <a:pt x="171587" y="214943"/>
                    </a:cubicBezTo>
                    <a:cubicBezTo>
                      <a:pt x="190640" y="240446"/>
                      <a:pt x="216875" y="263538"/>
                      <a:pt x="239814" y="241330"/>
                    </a:cubicBezTo>
                    <a:cubicBezTo>
                      <a:pt x="264012" y="217890"/>
                      <a:pt x="238018" y="191074"/>
                      <a:pt x="206451" y="172831"/>
                    </a:cubicBezTo>
                    <a:cubicBezTo>
                      <a:pt x="240269" y="182662"/>
                      <a:pt x="275454" y="181242"/>
                      <a:pt x="271462" y="143175"/>
                    </a:cubicBezTo>
                    <a:cubicBezTo>
                      <a:pt x="267308" y="103394"/>
                      <a:pt x="227514" y="106153"/>
                      <a:pt x="197072" y="114404"/>
                    </a:cubicBezTo>
                    <a:close/>
                    <a:moveTo>
                      <a:pt x="163843" y="154266"/>
                    </a:moveTo>
                    <a:cubicBezTo>
                      <a:pt x="150873" y="150515"/>
                      <a:pt x="148434" y="161579"/>
                      <a:pt x="146960" y="167580"/>
                    </a:cubicBezTo>
                    <a:cubicBezTo>
                      <a:pt x="144468" y="167205"/>
                      <a:pt x="139591" y="165276"/>
                      <a:pt x="134794" y="165651"/>
                    </a:cubicBezTo>
                    <a:cubicBezTo>
                      <a:pt x="133213" y="154453"/>
                      <a:pt x="117349" y="154962"/>
                      <a:pt x="119493" y="152123"/>
                    </a:cubicBezTo>
                    <a:cubicBezTo>
                      <a:pt x="119493" y="152123"/>
                      <a:pt x="115688" y="153891"/>
                      <a:pt x="109765" y="157079"/>
                    </a:cubicBezTo>
                    <a:cubicBezTo>
                      <a:pt x="113919" y="151292"/>
                      <a:pt x="111909" y="144756"/>
                      <a:pt x="109765" y="139907"/>
                    </a:cubicBezTo>
                    <a:cubicBezTo>
                      <a:pt x="126701" y="144354"/>
                      <a:pt x="124745" y="120860"/>
                      <a:pt x="127934" y="123459"/>
                    </a:cubicBezTo>
                    <a:cubicBezTo>
                      <a:pt x="127934" y="123459"/>
                      <a:pt x="127371" y="122173"/>
                      <a:pt x="126299" y="119922"/>
                    </a:cubicBezTo>
                    <a:cubicBezTo>
                      <a:pt x="133588" y="123994"/>
                      <a:pt x="142056" y="119574"/>
                      <a:pt x="146585" y="117779"/>
                    </a:cubicBezTo>
                    <a:cubicBezTo>
                      <a:pt x="150122" y="124852"/>
                      <a:pt x="160627" y="126780"/>
                      <a:pt x="158510" y="128790"/>
                    </a:cubicBezTo>
                    <a:cubicBezTo>
                      <a:pt x="158510" y="128790"/>
                      <a:pt x="159930" y="128414"/>
                      <a:pt x="162423" y="127638"/>
                    </a:cubicBezTo>
                    <a:cubicBezTo>
                      <a:pt x="163334" y="130397"/>
                      <a:pt x="151570" y="145238"/>
                      <a:pt x="164406" y="154427"/>
                    </a:cubicBezTo>
                    <a:cubicBezTo>
                      <a:pt x="164218" y="154373"/>
                      <a:pt x="164030" y="154319"/>
                      <a:pt x="163843" y="154266"/>
                    </a:cubicBezTo>
                    <a:close/>
                    <a:moveTo>
                      <a:pt x="944105" y="787717"/>
                    </a:moveTo>
                    <a:cubicBezTo>
                      <a:pt x="939952" y="747935"/>
                      <a:pt x="900158" y="750722"/>
                      <a:pt x="869716" y="758946"/>
                    </a:cubicBezTo>
                    <a:cubicBezTo>
                      <a:pt x="899193" y="745123"/>
                      <a:pt x="932234" y="721655"/>
                      <a:pt x="915861" y="689991"/>
                    </a:cubicBezTo>
                    <a:cubicBezTo>
                      <a:pt x="897478" y="654442"/>
                      <a:pt x="860122" y="688303"/>
                      <a:pt x="835870" y="723343"/>
                    </a:cubicBezTo>
                    <a:cubicBezTo>
                      <a:pt x="843936" y="690821"/>
                      <a:pt x="845866" y="649111"/>
                      <a:pt x="804464" y="644852"/>
                    </a:cubicBezTo>
                    <a:cubicBezTo>
                      <a:pt x="759390" y="640244"/>
                      <a:pt x="763624" y="688518"/>
                      <a:pt x="778497" y="728058"/>
                    </a:cubicBezTo>
                    <a:cubicBezTo>
                      <a:pt x="760060" y="700224"/>
                      <a:pt x="732780" y="671801"/>
                      <a:pt x="707752" y="694545"/>
                    </a:cubicBezTo>
                    <a:cubicBezTo>
                      <a:pt x="681919" y="718039"/>
                      <a:pt x="710110" y="746998"/>
                      <a:pt x="742776" y="766339"/>
                    </a:cubicBezTo>
                    <a:cubicBezTo>
                      <a:pt x="712388" y="760392"/>
                      <a:pt x="674389" y="760901"/>
                      <a:pt x="672700" y="800040"/>
                    </a:cubicBezTo>
                    <a:cubicBezTo>
                      <a:pt x="670798" y="844027"/>
                      <a:pt x="717318" y="836419"/>
                      <a:pt x="753495" y="819596"/>
                    </a:cubicBezTo>
                    <a:cubicBezTo>
                      <a:pt x="727367" y="838455"/>
                      <a:pt x="701025" y="866396"/>
                      <a:pt x="721258" y="893774"/>
                    </a:cubicBezTo>
                    <a:cubicBezTo>
                      <a:pt x="741972" y="921876"/>
                      <a:pt x="769064" y="894149"/>
                      <a:pt x="787956" y="860556"/>
                    </a:cubicBezTo>
                    <a:cubicBezTo>
                      <a:pt x="783696" y="899882"/>
                      <a:pt x="790154" y="941352"/>
                      <a:pt x="826089" y="930127"/>
                    </a:cubicBezTo>
                    <a:cubicBezTo>
                      <a:pt x="856960" y="920483"/>
                      <a:pt x="853985" y="888041"/>
                      <a:pt x="844231" y="859485"/>
                    </a:cubicBezTo>
                    <a:cubicBezTo>
                      <a:pt x="863284" y="884988"/>
                      <a:pt x="889519" y="908080"/>
                      <a:pt x="912458" y="885872"/>
                    </a:cubicBezTo>
                    <a:cubicBezTo>
                      <a:pt x="936656" y="862458"/>
                      <a:pt x="910689" y="835643"/>
                      <a:pt x="879095" y="817372"/>
                    </a:cubicBezTo>
                    <a:cubicBezTo>
                      <a:pt x="912940" y="827204"/>
                      <a:pt x="948098" y="825784"/>
                      <a:pt x="944105" y="787717"/>
                    </a:cubicBezTo>
                    <a:close/>
                    <a:moveTo>
                      <a:pt x="836487" y="798808"/>
                    </a:moveTo>
                    <a:cubicBezTo>
                      <a:pt x="823517" y="795057"/>
                      <a:pt x="821078" y="806121"/>
                      <a:pt x="819604" y="812148"/>
                    </a:cubicBezTo>
                    <a:cubicBezTo>
                      <a:pt x="817112" y="811747"/>
                      <a:pt x="812262" y="809818"/>
                      <a:pt x="807438" y="810193"/>
                    </a:cubicBezTo>
                    <a:cubicBezTo>
                      <a:pt x="805857" y="798995"/>
                      <a:pt x="789993" y="799504"/>
                      <a:pt x="792137" y="796665"/>
                    </a:cubicBezTo>
                    <a:cubicBezTo>
                      <a:pt x="792137" y="796665"/>
                      <a:pt x="788332" y="798432"/>
                      <a:pt x="782409" y="801620"/>
                    </a:cubicBezTo>
                    <a:cubicBezTo>
                      <a:pt x="786590" y="795861"/>
                      <a:pt x="784553" y="789298"/>
                      <a:pt x="782436" y="784476"/>
                    </a:cubicBezTo>
                    <a:cubicBezTo>
                      <a:pt x="799345" y="788923"/>
                      <a:pt x="797416" y="765402"/>
                      <a:pt x="800578" y="768000"/>
                    </a:cubicBezTo>
                    <a:cubicBezTo>
                      <a:pt x="800578" y="768000"/>
                      <a:pt x="800015" y="766714"/>
                      <a:pt x="798943" y="764464"/>
                    </a:cubicBezTo>
                    <a:cubicBezTo>
                      <a:pt x="806259" y="768536"/>
                      <a:pt x="814700" y="764116"/>
                      <a:pt x="819229" y="762321"/>
                    </a:cubicBezTo>
                    <a:cubicBezTo>
                      <a:pt x="822793" y="769420"/>
                      <a:pt x="833271" y="771322"/>
                      <a:pt x="831154" y="773331"/>
                    </a:cubicBezTo>
                    <a:cubicBezTo>
                      <a:pt x="831154" y="773331"/>
                      <a:pt x="832574" y="772956"/>
                      <a:pt x="835093" y="772206"/>
                    </a:cubicBezTo>
                    <a:cubicBezTo>
                      <a:pt x="835978" y="774939"/>
                      <a:pt x="824213" y="789780"/>
                      <a:pt x="837049" y="798968"/>
                    </a:cubicBezTo>
                    <a:cubicBezTo>
                      <a:pt x="836862" y="798915"/>
                      <a:pt x="836674" y="798861"/>
                      <a:pt x="836487" y="798808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6"/>
              <p:cNvSpPr/>
              <p:nvPr/>
            </p:nvSpPr>
            <p:spPr>
              <a:xfrm rot="10800000" flipH="1">
                <a:off x="553489" y="542785"/>
                <a:ext cx="371215" cy="357381"/>
              </a:xfrm>
              <a:custGeom>
                <a:avLst/>
                <a:gdLst/>
                <a:ahLst/>
                <a:cxnLst/>
                <a:rect l="l" t="t" r="r" b="b"/>
                <a:pathLst>
                  <a:path w="742430" h="714761" extrusionOk="0">
                    <a:moveTo>
                      <a:pt x="69744" y="34038"/>
                    </a:moveTo>
                    <a:cubicBezTo>
                      <a:pt x="70333" y="53407"/>
                      <a:pt x="55193" y="69614"/>
                      <a:pt x="35952" y="70204"/>
                    </a:cubicBezTo>
                    <a:cubicBezTo>
                      <a:pt x="16711" y="70793"/>
                      <a:pt x="606" y="55550"/>
                      <a:pt x="17" y="36182"/>
                    </a:cubicBezTo>
                    <a:cubicBezTo>
                      <a:pt x="-573" y="16813"/>
                      <a:pt x="14594" y="606"/>
                      <a:pt x="33835" y="17"/>
                    </a:cubicBezTo>
                    <a:cubicBezTo>
                      <a:pt x="53076" y="-573"/>
                      <a:pt x="69154" y="14670"/>
                      <a:pt x="69744" y="34038"/>
                    </a:cubicBezTo>
                    <a:close/>
                    <a:moveTo>
                      <a:pt x="706479" y="644558"/>
                    </a:moveTo>
                    <a:cubicBezTo>
                      <a:pt x="687238" y="645148"/>
                      <a:pt x="672098" y="661355"/>
                      <a:pt x="672687" y="680723"/>
                    </a:cubicBezTo>
                    <a:cubicBezTo>
                      <a:pt x="673277" y="700092"/>
                      <a:pt x="689355" y="715335"/>
                      <a:pt x="708596" y="714745"/>
                    </a:cubicBezTo>
                    <a:cubicBezTo>
                      <a:pt x="727837" y="714156"/>
                      <a:pt x="743004" y="697949"/>
                      <a:pt x="742414" y="678580"/>
                    </a:cubicBezTo>
                    <a:cubicBezTo>
                      <a:pt x="741825" y="659212"/>
                      <a:pt x="725720" y="643969"/>
                      <a:pt x="706479" y="644558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647;p6"/>
              <p:cNvSpPr/>
              <p:nvPr/>
            </p:nvSpPr>
            <p:spPr>
              <a:xfrm rot="10800000" flipH="1">
                <a:off x="605042" y="536404"/>
                <a:ext cx="168060" cy="198131"/>
              </a:xfrm>
              <a:custGeom>
                <a:avLst/>
                <a:gdLst/>
                <a:ahLst/>
                <a:cxnLst/>
                <a:rect l="l" t="t" r="r" b="b"/>
                <a:pathLst>
                  <a:path w="336120" h="396261" extrusionOk="0">
                    <a:moveTo>
                      <a:pt x="73666" y="38683"/>
                    </a:moveTo>
                    <a:cubicBezTo>
                      <a:pt x="73666" y="60061"/>
                      <a:pt x="57159" y="77393"/>
                      <a:pt x="36820" y="77393"/>
                    </a:cubicBezTo>
                    <a:cubicBezTo>
                      <a:pt x="16507" y="77393"/>
                      <a:pt x="0" y="60061"/>
                      <a:pt x="0" y="38683"/>
                    </a:cubicBezTo>
                    <a:cubicBezTo>
                      <a:pt x="0" y="17332"/>
                      <a:pt x="16507" y="0"/>
                      <a:pt x="36820" y="0"/>
                    </a:cubicBezTo>
                    <a:cubicBezTo>
                      <a:pt x="57159" y="0"/>
                      <a:pt x="73666" y="17332"/>
                      <a:pt x="73666" y="38683"/>
                    </a:cubicBezTo>
                    <a:close/>
                    <a:moveTo>
                      <a:pt x="299301" y="318869"/>
                    </a:moveTo>
                    <a:cubicBezTo>
                      <a:pt x="278962" y="318869"/>
                      <a:pt x="262455" y="336201"/>
                      <a:pt x="262455" y="357552"/>
                    </a:cubicBezTo>
                    <a:cubicBezTo>
                      <a:pt x="262455" y="378903"/>
                      <a:pt x="278962" y="396262"/>
                      <a:pt x="299301" y="396262"/>
                    </a:cubicBezTo>
                    <a:cubicBezTo>
                      <a:pt x="319614" y="396262"/>
                      <a:pt x="336121" y="378903"/>
                      <a:pt x="336121" y="357552"/>
                    </a:cubicBezTo>
                    <a:cubicBezTo>
                      <a:pt x="336121" y="336201"/>
                      <a:pt x="319614" y="318869"/>
                      <a:pt x="299301" y="318869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648;p6"/>
              <p:cNvSpPr/>
              <p:nvPr/>
            </p:nvSpPr>
            <p:spPr>
              <a:xfrm rot="10800000" flipH="1">
                <a:off x="511607" y="451363"/>
                <a:ext cx="274640" cy="259729"/>
              </a:xfrm>
              <a:custGeom>
                <a:avLst/>
                <a:gdLst/>
                <a:ahLst/>
                <a:cxnLst/>
                <a:rect l="l" t="t" r="r" b="b"/>
                <a:pathLst>
                  <a:path w="549280" h="519458" extrusionOk="0">
                    <a:moveTo>
                      <a:pt x="41922" y="5191"/>
                    </a:moveTo>
                    <a:cubicBezTo>
                      <a:pt x="44039" y="25256"/>
                      <a:pt x="44629" y="46178"/>
                      <a:pt x="43825" y="67475"/>
                    </a:cubicBezTo>
                    <a:cubicBezTo>
                      <a:pt x="43075" y="87889"/>
                      <a:pt x="41226" y="108677"/>
                      <a:pt x="38251" y="129358"/>
                    </a:cubicBezTo>
                    <a:cubicBezTo>
                      <a:pt x="35920" y="145753"/>
                      <a:pt x="32865" y="162067"/>
                      <a:pt x="29435" y="178114"/>
                    </a:cubicBezTo>
                    <a:cubicBezTo>
                      <a:pt x="24156" y="202974"/>
                      <a:pt x="17831" y="227164"/>
                      <a:pt x="11668" y="250042"/>
                    </a:cubicBezTo>
                    <a:cubicBezTo>
                      <a:pt x="10891" y="253230"/>
                      <a:pt x="7675" y="255186"/>
                      <a:pt x="4513" y="254409"/>
                    </a:cubicBezTo>
                    <a:cubicBezTo>
                      <a:pt x="1324" y="253632"/>
                      <a:pt x="-605" y="250417"/>
                      <a:pt x="172" y="247229"/>
                    </a:cubicBezTo>
                    <a:cubicBezTo>
                      <a:pt x="6228" y="219851"/>
                      <a:pt x="12016" y="190571"/>
                      <a:pt x="17028" y="160755"/>
                    </a:cubicBezTo>
                    <a:cubicBezTo>
                      <a:pt x="18635" y="151164"/>
                      <a:pt x="20190" y="141520"/>
                      <a:pt x="21663" y="131849"/>
                    </a:cubicBezTo>
                    <a:cubicBezTo>
                      <a:pt x="23137" y="122205"/>
                      <a:pt x="24531" y="112561"/>
                      <a:pt x="25790" y="102944"/>
                    </a:cubicBezTo>
                    <a:cubicBezTo>
                      <a:pt x="30078" y="69860"/>
                      <a:pt x="32463" y="37043"/>
                      <a:pt x="30587" y="6129"/>
                    </a:cubicBezTo>
                    <a:cubicBezTo>
                      <a:pt x="30346" y="2995"/>
                      <a:pt x="32677" y="262"/>
                      <a:pt x="35786" y="21"/>
                    </a:cubicBezTo>
                    <a:cubicBezTo>
                      <a:pt x="38921" y="-247"/>
                      <a:pt x="41654" y="2084"/>
                      <a:pt x="41922" y="5191"/>
                    </a:cubicBezTo>
                    <a:close/>
                    <a:moveTo>
                      <a:pt x="282725" y="228986"/>
                    </a:moveTo>
                    <a:cubicBezTo>
                      <a:pt x="297276" y="215270"/>
                      <a:pt x="311559" y="201340"/>
                      <a:pt x="325762" y="187276"/>
                    </a:cubicBezTo>
                    <a:cubicBezTo>
                      <a:pt x="346985" y="166246"/>
                      <a:pt x="367887" y="144869"/>
                      <a:pt x="388977" y="123464"/>
                    </a:cubicBezTo>
                    <a:cubicBezTo>
                      <a:pt x="391308" y="121187"/>
                      <a:pt x="391335" y="117437"/>
                      <a:pt x="389057" y="115106"/>
                    </a:cubicBezTo>
                    <a:cubicBezTo>
                      <a:pt x="386753" y="112749"/>
                      <a:pt x="383001" y="112722"/>
                      <a:pt x="380670" y="115026"/>
                    </a:cubicBezTo>
                    <a:cubicBezTo>
                      <a:pt x="358910" y="135653"/>
                      <a:pt x="337150" y="156120"/>
                      <a:pt x="315418" y="176560"/>
                    </a:cubicBezTo>
                    <a:cubicBezTo>
                      <a:pt x="300920" y="190196"/>
                      <a:pt x="286369" y="203751"/>
                      <a:pt x="271791" y="217306"/>
                    </a:cubicBezTo>
                    <a:cubicBezTo>
                      <a:pt x="262091" y="226307"/>
                      <a:pt x="252390" y="235335"/>
                      <a:pt x="242609" y="244336"/>
                    </a:cubicBezTo>
                    <a:cubicBezTo>
                      <a:pt x="228031" y="257757"/>
                      <a:pt x="213373" y="271152"/>
                      <a:pt x="198393" y="284305"/>
                    </a:cubicBezTo>
                    <a:lnTo>
                      <a:pt x="148737" y="327891"/>
                    </a:lnTo>
                    <a:cubicBezTo>
                      <a:pt x="146057" y="330355"/>
                      <a:pt x="137241" y="336383"/>
                      <a:pt x="132686" y="341392"/>
                    </a:cubicBezTo>
                    <a:cubicBezTo>
                      <a:pt x="130327" y="343964"/>
                      <a:pt x="128907" y="346509"/>
                      <a:pt x="128559" y="348518"/>
                    </a:cubicBezTo>
                    <a:cubicBezTo>
                      <a:pt x="127969" y="351599"/>
                      <a:pt x="129979" y="354573"/>
                      <a:pt x="133061" y="355162"/>
                    </a:cubicBezTo>
                    <a:cubicBezTo>
                      <a:pt x="136035" y="355751"/>
                      <a:pt x="138903" y="353903"/>
                      <a:pt x="139653" y="351010"/>
                    </a:cubicBezTo>
                    <a:cubicBezTo>
                      <a:pt x="138233" y="350313"/>
                      <a:pt x="142306" y="348063"/>
                      <a:pt x="144423" y="346348"/>
                    </a:cubicBezTo>
                    <a:cubicBezTo>
                      <a:pt x="149059" y="342598"/>
                      <a:pt x="154767" y="338901"/>
                      <a:pt x="156857" y="337106"/>
                    </a:cubicBezTo>
                    <a:lnTo>
                      <a:pt x="207799" y="295262"/>
                    </a:lnTo>
                    <a:cubicBezTo>
                      <a:pt x="223181" y="282376"/>
                      <a:pt x="238375" y="269357"/>
                      <a:pt x="253247" y="256043"/>
                    </a:cubicBezTo>
                    <a:cubicBezTo>
                      <a:pt x="263189" y="247122"/>
                      <a:pt x="273024" y="238121"/>
                      <a:pt x="282725" y="228986"/>
                    </a:cubicBezTo>
                    <a:close/>
                    <a:moveTo>
                      <a:pt x="544322" y="507671"/>
                    </a:moveTo>
                    <a:cubicBezTo>
                      <a:pt x="519052" y="503037"/>
                      <a:pt x="493862" y="498188"/>
                      <a:pt x="468565" y="493768"/>
                    </a:cubicBezTo>
                    <a:cubicBezTo>
                      <a:pt x="451656" y="490821"/>
                      <a:pt x="434720" y="488008"/>
                      <a:pt x="417757" y="485570"/>
                    </a:cubicBezTo>
                    <a:cubicBezTo>
                      <a:pt x="403581" y="483534"/>
                      <a:pt x="389352" y="481740"/>
                      <a:pt x="375096" y="480266"/>
                    </a:cubicBezTo>
                    <a:cubicBezTo>
                      <a:pt x="360839" y="478766"/>
                      <a:pt x="346530" y="477668"/>
                      <a:pt x="332193" y="476810"/>
                    </a:cubicBezTo>
                    <a:lnTo>
                      <a:pt x="263431" y="472738"/>
                    </a:lnTo>
                    <a:cubicBezTo>
                      <a:pt x="259947" y="472605"/>
                      <a:pt x="238080" y="472176"/>
                      <a:pt x="229585" y="472926"/>
                    </a:cubicBezTo>
                    <a:cubicBezTo>
                      <a:pt x="225700" y="473274"/>
                      <a:pt x="223368" y="474560"/>
                      <a:pt x="222779" y="475176"/>
                    </a:cubicBezTo>
                    <a:cubicBezTo>
                      <a:pt x="221412" y="476543"/>
                      <a:pt x="220930" y="478070"/>
                      <a:pt x="221010" y="479543"/>
                    </a:cubicBezTo>
                    <a:cubicBezTo>
                      <a:pt x="221064" y="480829"/>
                      <a:pt x="221412" y="482490"/>
                      <a:pt x="223154" y="483883"/>
                    </a:cubicBezTo>
                    <a:cubicBezTo>
                      <a:pt x="224762" y="485249"/>
                      <a:pt x="226932" y="485544"/>
                      <a:pt x="228808" y="484847"/>
                    </a:cubicBezTo>
                    <a:cubicBezTo>
                      <a:pt x="228755" y="484767"/>
                      <a:pt x="228728" y="484659"/>
                      <a:pt x="228674" y="484526"/>
                    </a:cubicBezTo>
                    <a:cubicBezTo>
                      <a:pt x="228621" y="484231"/>
                      <a:pt x="229183" y="484338"/>
                      <a:pt x="229773" y="484365"/>
                    </a:cubicBezTo>
                    <a:cubicBezTo>
                      <a:pt x="229987" y="484231"/>
                      <a:pt x="230228" y="484070"/>
                      <a:pt x="230416" y="483909"/>
                    </a:cubicBezTo>
                    <a:cubicBezTo>
                      <a:pt x="230309" y="484070"/>
                      <a:pt x="230148" y="484231"/>
                      <a:pt x="230014" y="484392"/>
                    </a:cubicBezTo>
                    <a:cubicBezTo>
                      <a:pt x="230148" y="484392"/>
                      <a:pt x="230255" y="484392"/>
                      <a:pt x="230362" y="484392"/>
                    </a:cubicBezTo>
                    <a:cubicBezTo>
                      <a:pt x="238482" y="483990"/>
                      <a:pt x="259384" y="485249"/>
                      <a:pt x="262680" y="485490"/>
                    </a:cubicBezTo>
                    <a:lnTo>
                      <a:pt x="331121" y="491759"/>
                    </a:lnTo>
                    <a:cubicBezTo>
                      <a:pt x="345243" y="492911"/>
                      <a:pt x="359312" y="494464"/>
                      <a:pt x="373354" y="496072"/>
                    </a:cubicBezTo>
                    <a:cubicBezTo>
                      <a:pt x="387449" y="497706"/>
                      <a:pt x="401518" y="499474"/>
                      <a:pt x="415587" y="501322"/>
                    </a:cubicBezTo>
                    <a:cubicBezTo>
                      <a:pt x="432469" y="503546"/>
                      <a:pt x="449378" y="505850"/>
                      <a:pt x="466261" y="508287"/>
                    </a:cubicBezTo>
                    <a:cubicBezTo>
                      <a:pt x="491638" y="511931"/>
                      <a:pt x="517015" y="515681"/>
                      <a:pt x="542392" y="519378"/>
                    </a:cubicBezTo>
                    <a:cubicBezTo>
                      <a:pt x="545635" y="519914"/>
                      <a:pt x="548690" y="517717"/>
                      <a:pt x="549199" y="514503"/>
                    </a:cubicBezTo>
                    <a:cubicBezTo>
                      <a:pt x="549735" y="511261"/>
                      <a:pt x="547564" y="508207"/>
                      <a:pt x="544322" y="507671"/>
                    </a:cubicBezTo>
                    <a:close/>
                    <a:moveTo>
                      <a:pt x="228808" y="484847"/>
                    </a:moveTo>
                    <a:cubicBezTo>
                      <a:pt x="229049" y="485276"/>
                      <a:pt x="229532" y="484954"/>
                      <a:pt x="230014" y="484392"/>
                    </a:cubicBezTo>
                    <a:lnTo>
                      <a:pt x="229773" y="484365"/>
                    </a:lnTo>
                    <a:cubicBezTo>
                      <a:pt x="229451" y="484579"/>
                      <a:pt x="229130" y="484713"/>
                      <a:pt x="228808" y="48484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7"/>
          <p:cNvSpPr txBox="1">
            <a:spLocks noGrp="1"/>
          </p:cNvSpPr>
          <p:nvPr>
            <p:ph type="title"/>
          </p:nvPr>
        </p:nvSpPr>
        <p:spPr>
          <a:xfrm>
            <a:off x="910000" y="785650"/>
            <a:ext cx="7323900" cy="5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7"/>
          <p:cNvSpPr txBox="1">
            <a:spLocks noGrp="1"/>
          </p:cNvSpPr>
          <p:nvPr>
            <p:ph type="body" idx="1"/>
          </p:nvPr>
        </p:nvSpPr>
        <p:spPr>
          <a:xfrm>
            <a:off x="910000" y="1783650"/>
            <a:ext cx="2281800" cy="255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2" name="Google Shape;652;p7"/>
          <p:cNvSpPr txBox="1">
            <a:spLocks noGrp="1"/>
          </p:cNvSpPr>
          <p:nvPr>
            <p:ph type="body" idx="2"/>
          </p:nvPr>
        </p:nvSpPr>
        <p:spPr>
          <a:xfrm>
            <a:off x="3431236" y="1783650"/>
            <a:ext cx="2281800" cy="255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3" name="Google Shape;653;p7"/>
          <p:cNvSpPr txBox="1">
            <a:spLocks noGrp="1"/>
          </p:cNvSpPr>
          <p:nvPr>
            <p:ph type="body" idx="3"/>
          </p:nvPr>
        </p:nvSpPr>
        <p:spPr>
          <a:xfrm>
            <a:off x="5952472" y="1783650"/>
            <a:ext cx="2281800" cy="255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4" name="Google Shape;654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655" name="Google Shape;655;p7"/>
          <p:cNvGrpSpPr/>
          <p:nvPr/>
        </p:nvGrpSpPr>
        <p:grpSpPr>
          <a:xfrm>
            <a:off x="-626765" y="-239581"/>
            <a:ext cx="10397531" cy="1573608"/>
            <a:chOff x="-626765" y="-239581"/>
            <a:chExt cx="10397531" cy="1573608"/>
          </a:xfrm>
        </p:grpSpPr>
        <p:sp>
          <p:nvSpPr>
            <p:cNvPr id="656" name="Google Shape;656;p7"/>
            <p:cNvSpPr/>
            <p:nvPr/>
          </p:nvSpPr>
          <p:spPr>
            <a:xfrm rot="5400000">
              <a:off x="556732" y="740254"/>
              <a:ext cx="582942" cy="604603"/>
            </a:xfrm>
            <a:custGeom>
              <a:avLst/>
              <a:gdLst/>
              <a:ahLst/>
              <a:cxnLst/>
              <a:rect l="l" t="t" r="r" b="b"/>
              <a:pathLst>
                <a:path w="1165884" h="1209206" extrusionOk="0">
                  <a:moveTo>
                    <a:pt x="35556" y="983827"/>
                  </a:moveTo>
                  <a:cubicBezTo>
                    <a:pt x="27595" y="927932"/>
                    <a:pt x="30770" y="866725"/>
                    <a:pt x="52506" y="814000"/>
                  </a:cubicBezTo>
                  <a:cubicBezTo>
                    <a:pt x="58947" y="798375"/>
                    <a:pt x="71335" y="770740"/>
                    <a:pt x="91506" y="769267"/>
                  </a:cubicBezTo>
                  <a:cubicBezTo>
                    <a:pt x="119682" y="767168"/>
                    <a:pt x="126078" y="818420"/>
                    <a:pt x="128582" y="836858"/>
                  </a:cubicBezTo>
                  <a:cubicBezTo>
                    <a:pt x="137796" y="905075"/>
                    <a:pt x="122142" y="976863"/>
                    <a:pt x="94234" y="1039275"/>
                  </a:cubicBezTo>
                  <a:lnTo>
                    <a:pt x="64358" y="1064499"/>
                  </a:lnTo>
                  <a:cubicBezTo>
                    <a:pt x="63777" y="1063205"/>
                    <a:pt x="60467" y="1059812"/>
                    <a:pt x="59439" y="1058160"/>
                  </a:cubicBezTo>
                  <a:cubicBezTo>
                    <a:pt x="56129" y="1052713"/>
                    <a:pt x="52864" y="1047356"/>
                    <a:pt x="50315" y="1041507"/>
                  </a:cubicBezTo>
                  <a:cubicBezTo>
                    <a:pt x="42309" y="1023248"/>
                    <a:pt x="38374" y="1003471"/>
                    <a:pt x="35556" y="983827"/>
                  </a:cubicBezTo>
                  <a:close/>
                  <a:moveTo>
                    <a:pt x="220491" y="1069499"/>
                  </a:moveTo>
                  <a:cubicBezTo>
                    <a:pt x="164228" y="1075616"/>
                    <a:pt x="109127" y="1101643"/>
                    <a:pt x="63911" y="1134814"/>
                  </a:cubicBezTo>
                  <a:cubicBezTo>
                    <a:pt x="47587" y="1146779"/>
                    <a:pt x="31754" y="1159993"/>
                    <a:pt x="18158" y="1175039"/>
                  </a:cubicBezTo>
                  <a:cubicBezTo>
                    <a:pt x="13238" y="1180440"/>
                    <a:pt x="8587" y="1186110"/>
                    <a:pt x="4473" y="1192137"/>
                  </a:cubicBezTo>
                  <a:cubicBezTo>
                    <a:pt x="2639" y="1194861"/>
                    <a:pt x="2549" y="1202852"/>
                    <a:pt x="0" y="1200843"/>
                  </a:cubicBezTo>
                  <a:lnTo>
                    <a:pt x="2549" y="1204950"/>
                  </a:lnTo>
                  <a:cubicBezTo>
                    <a:pt x="20350" y="1213701"/>
                    <a:pt x="47184" y="1206691"/>
                    <a:pt x="65566" y="1203923"/>
                  </a:cubicBezTo>
                  <a:cubicBezTo>
                    <a:pt x="121516" y="1195441"/>
                    <a:pt x="180150" y="1182048"/>
                    <a:pt x="228586" y="1151645"/>
                  </a:cubicBezTo>
                  <a:cubicBezTo>
                    <a:pt x="244955" y="1141377"/>
                    <a:pt x="293213" y="1109099"/>
                    <a:pt x="279438" y="1083473"/>
                  </a:cubicBezTo>
                  <a:cubicBezTo>
                    <a:pt x="269464" y="1065035"/>
                    <a:pt x="237352" y="1067624"/>
                    <a:pt x="220491" y="1069499"/>
                  </a:cubicBezTo>
                  <a:close/>
                  <a:moveTo>
                    <a:pt x="454712" y="600690"/>
                  </a:moveTo>
                  <a:lnTo>
                    <a:pt x="490134" y="584261"/>
                  </a:lnTo>
                  <a:cubicBezTo>
                    <a:pt x="539107" y="509124"/>
                    <a:pt x="589064" y="436667"/>
                    <a:pt x="596757" y="344476"/>
                  </a:cubicBezTo>
                  <a:cubicBezTo>
                    <a:pt x="597964" y="329521"/>
                    <a:pt x="603778" y="256706"/>
                    <a:pt x="581193" y="251348"/>
                  </a:cubicBezTo>
                  <a:cubicBezTo>
                    <a:pt x="562274" y="246884"/>
                    <a:pt x="537407" y="283760"/>
                    <a:pt x="528641" y="295055"/>
                  </a:cubicBezTo>
                  <a:cubicBezTo>
                    <a:pt x="483336" y="353137"/>
                    <a:pt x="453236" y="422291"/>
                    <a:pt x="442547" y="495195"/>
                  </a:cubicBezTo>
                  <a:cubicBezTo>
                    <a:pt x="438522" y="522607"/>
                    <a:pt x="435570" y="552340"/>
                    <a:pt x="440624" y="579841"/>
                  </a:cubicBezTo>
                  <a:cubicBezTo>
                    <a:pt x="440848" y="581091"/>
                    <a:pt x="448764" y="611271"/>
                    <a:pt x="454712" y="600690"/>
                  </a:cubicBezTo>
                  <a:close/>
                  <a:moveTo>
                    <a:pt x="691751" y="408005"/>
                  </a:moveTo>
                  <a:cubicBezTo>
                    <a:pt x="722834" y="374477"/>
                    <a:pt x="755796" y="341798"/>
                    <a:pt x="781960" y="304118"/>
                  </a:cubicBezTo>
                  <a:cubicBezTo>
                    <a:pt x="812954" y="259518"/>
                    <a:pt x="836658" y="206168"/>
                    <a:pt x="839923" y="151301"/>
                  </a:cubicBezTo>
                  <a:cubicBezTo>
                    <a:pt x="844216" y="79022"/>
                    <a:pt x="786969" y="94826"/>
                    <a:pt x="753113" y="137238"/>
                  </a:cubicBezTo>
                  <a:cubicBezTo>
                    <a:pt x="742245" y="150854"/>
                    <a:pt x="732629" y="165364"/>
                    <a:pt x="723863" y="180409"/>
                  </a:cubicBezTo>
                  <a:cubicBezTo>
                    <a:pt x="707315" y="208981"/>
                    <a:pt x="693943" y="238982"/>
                    <a:pt x="682940" y="270099"/>
                  </a:cubicBezTo>
                  <a:cubicBezTo>
                    <a:pt x="664156" y="323136"/>
                    <a:pt x="652617" y="379969"/>
                    <a:pt x="662457" y="429926"/>
                  </a:cubicBezTo>
                  <a:lnTo>
                    <a:pt x="691751" y="408005"/>
                  </a:lnTo>
                  <a:close/>
                  <a:moveTo>
                    <a:pt x="886167" y="288135"/>
                  </a:moveTo>
                  <a:lnTo>
                    <a:pt x="900122" y="284474"/>
                  </a:lnTo>
                  <a:cubicBezTo>
                    <a:pt x="957816" y="229026"/>
                    <a:pt x="1020520" y="168087"/>
                    <a:pt x="1046728" y="90584"/>
                  </a:cubicBezTo>
                  <a:cubicBezTo>
                    <a:pt x="1053928" y="69244"/>
                    <a:pt x="1070789" y="15627"/>
                    <a:pt x="1041540" y="2189"/>
                  </a:cubicBezTo>
                  <a:cubicBezTo>
                    <a:pt x="1021772" y="-6874"/>
                    <a:pt x="997755" y="14377"/>
                    <a:pt x="984651" y="26341"/>
                  </a:cubicBezTo>
                  <a:cubicBezTo>
                    <a:pt x="937690" y="69066"/>
                    <a:pt x="906875" y="128621"/>
                    <a:pt x="891669" y="189739"/>
                  </a:cubicBezTo>
                  <a:cubicBezTo>
                    <a:pt x="885631" y="214026"/>
                    <a:pt x="881650" y="239116"/>
                    <a:pt x="880935" y="264206"/>
                  </a:cubicBezTo>
                  <a:cubicBezTo>
                    <a:pt x="880845" y="266661"/>
                    <a:pt x="879325" y="292421"/>
                    <a:pt x="886167" y="288135"/>
                  </a:cubicBezTo>
                  <a:close/>
                  <a:moveTo>
                    <a:pt x="1144853" y="317913"/>
                  </a:moveTo>
                  <a:cubicBezTo>
                    <a:pt x="1136669" y="313850"/>
                    <a:pt x="1127992" y="310770"/>
                    <a:pt x="1119181" y="308270"/>
                  </a:cubicBezTo>
                  <a:cubicBezTo>
                    <a:pt x="1048919" y="288135"/>
                    <a:pt x="973335" y="296618"/>
                    <a:pt x="902939" y="311216"/>
                  </a:cubicBezTo>
                  <a:cubicBezTo>
                    <a:pt x="877446" y="316484"/>
                    <a:pt x="852132" y="322824"/>
                    <a:pt x="827758" y="332021"/>
                  </a:cubicBezTo>
                  <a:cubicBezTo>
                    <a:pt x="824761" y="333137"/>
                    <a:pt x="807050" y="338360"/>
                    <a:pt x="806871" y="343584"/>
                  </a:cubicBezTo>
                  <a:lnTo>
                    <a:pt x="799537" y="353628"/>
                  </a:lnTo>
                  <a:cubicBezTo>
                    <a:pt x="846855" y="369299"/>
                    <a:pt x="890953" y="389969"/>
                    <a:pt x="940552" y="398987"/>
                  </a:cubicBezTo>
                  <a:cubicBezTo>
                    <a:pt x="973559" y="404969"/>
                    <a:pt x="1007102" y="406085"/>
                    <a:pt x="1040511" y="402826"/>
                  </a:cubicBezTo>
                  <a:cubicBezTo>
                    <a:pt x="1075620" y="399389"/>
                    <a:pt x="1114664" y="391665"/>
                    <a:pt x="1144674" y="372111"/>
                  </a:cubicBezTo>
                  <a:cubicBezTo>
                    <a:pt x="1171151" y="354878"/>
                    <a:pt x="1174640" y="332780"/>
                    <a:pt x="1144853" y="317913"/>
                  </a:cubicBezTo>
                  <a:close/>
                  <a:moveTo>
                    <a:pt x="871722" y="450774"/>
                  </a:moveTo>
                  <a:cubicBezTo>
                    <a:pt x="807676" y="431443"/>
                    <a:pt x="738577" y="447069"/>
                    <a:pt x="676634" y="466802"/>
                  </a:cubicBezTo>
                  <a:cubicBezTo>
                    <a:pt x="654675" y="473766"/>
                    <a:pt x="632581" y="481400"/>
                    <a:pt x="611918" y="491624"/>
                  </a:cubicBezTo>
                  <a:cubicBezTo>
                    <a:pt x="611471" y="491847"/>
                    <a:pt x="589645" y="503276"/>
                    <a:pt x="593760" y="506223"/>
                  </a:cubicBezTo>
                  <a:lnTo>
                    <a:pt x="577883" y="535777"/>
                  </a:lnTo>
                  <a:cubicBezTo>
                    <a:pt x="667197" y="536625"/>
                    <a:pt x="757183" y="558769"/>
                    <a:pt x="846095" y="538322"/>
                  </a:cubicBezTo>
                  <a:cubicBezTo>
                    <a:pt x="865505" y="533857"/>
                    <a:pt x="927448" y="518723"/>
                    <a:pt x="926733" y="489883"/>
                  </a:cubicBezTo>
                  <a:cubicBezTo>
                    <a:pt x="926151" y="468141"/>
                    <a:pt x="887644" y="455551"/>
                    <a:pt x="871722" y="450774"/>
                  </a:cubicBezTo>
                  <a:close/>
                  <a:moveTo>
                    <a:pt x="272505" y="802928"/>
                  </a:moveTo>
                  <a:lnTo>
                    <a:pt x="318348" y="753909"/>
                  </a:lnTo>
                  <a:cubicBezTo>
                    <a:pt x="333778" y="720917"/>
                    <a:pt x="348894" y="687835"/>
                    <a:pt x="358108" y="652477"/>
                  </a:cubicBezTo>
                  <a:cubicBezTo>
                    <a:pt x="364101" y="629307"/>
                    <a:pt x="368484" y="605645"/>
                    <a:pt x="370317" y="581761"/>
                  </a:cubicBezTo>
                  <a:cubicBezTo>
                    <a:pt x="372911" y="548411"/>
                    <a:pt x="364548" y="438408"/>
                    <a:pt x="310342" y="498767"/>
                  </a:cubicBezTo>
                  <a:cubicBezTo>
                    <a:pt x="303768" y="506089"/>
                    <a:pt x="298043" y="514169"/>
                    <a:pt x="292900" y="522607"/>
                  </a:cubicBezTo>
                  <a:cubicBezTo>
                    <a:pt x="263337" y="571046"/>
                    <a:pt x="253721" y="630512"/>
                    <a:pt x="251395" y="686362"/>
                  </a:cubicBezTo>
                  <a:cubicBezTo>
                    <a:pt x="250143" y="716720"/>
                    <a:pt x="249204" y="748909"/>
                    <a:pt x="255913" y="778821"/>
                  </a:cubicBezTo>
                  <a:cubicBezTo>
                    <a:pt x="257031" y="783821"/>
                    <a:pt x="262442" y="806723"/>
                    <a:pt x="272505" y="802928"/>
                  </a:cubicBezTo>
                  <a:close/>
                  <a:moveTo>
                    <a:pt x="475464" y="777258"/>
                  </a:moveTo>
                  <a:cubicBezTo>
                    <a:pt x="405918" y="771990"/>
                    <a:pt x="335701" y="808018"/>
                    <a:pt x="280064" y="846055"/>
                  </a:cubicBezTo>
                  <a:cubicBezTo>
                    <a:pt x="260922" y="859180"/>
                    <a:pt x="243121" y="873913"/>
                    <a:pt x="226037" y="889583"/>
                  </a:cubicBezTo>
                  <a:cubicBezTo>
                    <a:pt x="224114" y="891369"/>
                    <a:pt x="205061" y="914003"/>
                    <a:pt x="205240" y="913959"/>
                  </a:cubicBezTo>
                  <a:lnTo>
                    <a:pt x="167850" y="961014"/>
                  </a:lnTo>
                  <a:cubicBezTo>
                    <a:pt x="186814" y="968425"/>
                    <a:pt x="226708" y="954853"/>
                    <a:pt x="245223" y="951326"/>
                  </a:cubicBezTo>
                  <a:cubicBezTo>
                    <a:pt x="319197" y="937218"/>
                    <a:pt x="396839" y="917173"/>
                    <a:pt x="464328" y="883422"/>
                  </a:cubicBezTo>
                  <a:cubicBezTo>
                    <a:pt x="487406" y="871859"/>
                    <a:pt x="545860" y="843064"/>
                    <a:pt x="539018" y="808777"/>
                  </a:cubicBezTo>
                  <a:cubicBezTo>
                    <a:pt x="534008" y="783597"/>
                    <a:pt x="495680" y="778776"/>
                    <a:pt x="475464" y="77725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7"/>
            <p:cNvSpPr/>
            <p:nvPr/>
          </p:nvSpPr>
          <p:spPr>
            <a:xfrm rot="5400000">
              <a:off x="-484849" y="-326703"/>
              <a:ext cx="1449333" cy="1733165"/>
            </a:xfrm>
            <a:custGeom>
              <a:avLst/>
              <a:gdLst/>
              <a:ahLst/>
              <a:cxnLst/>
              <a:rect l="l" t="t" r="r" b="b"/>
              <a:pathLst>
                <a:path w="2898666" h="3466331" extrusionOk="0">
                  <a:moveTo>
                    <a:pt x="1521418" y="2297181"/>
                  </a:moveTo>
                  <a:cubicBezTo>
                    <a:pt x="1522849" y="2297583"/>
                    <a:pt x="1524280" y="2297717"/>
                    <a:pt x="1525666" y="2297628"/>
                  </a:cubicBezTo>
                  <a:cubicBezTo>
                    <a:pt x="1526069" y="2298967"/>
                    <a:pt x="1522625" y="2297583"/>
                    <a:pt x="1521373" y="2297181"/>
                  </a:cubicBezTo>
                  <a:cubicBezTo>
                    <a:pt x="1521373" y="2297181"/>
                    <a:pt x="1521373" y="2297181"/>
                    <a:pt x="1521418" y="2297181"/>
                  </a:cubicBezTo>
                  <a:close/>
                  <a:moveTo>
                    <a:pt x="65507" y="2177446"/>
                  </a:moveTo>
                  <a:cubicBezTo>
                    <a:pt x="64478" y="2178919"/>
                    <a:pt x="63271" y="2180124"/>
                    <a:pt x="61884" y="2181062"/>
                  </a:cubicBezTo>
                  <a:cubicBezTo>
                    <a:pt x="62645" y="2182535"/>
                    <a:pt x="64657" y="2178740"/>
                    <a:pt x="65507" y="2177446"/>
                  </a:cubicBezTo>
                  <a:close/>
                  <a:moveTo>
                    <a:pt x="2034584" y="891333"/>
                  </a:moveTo>
                  <a:lnTo>
                    <a:pt x="2034584" y="891333"/>
                  </a:lnTo>
                  <a:cubicBezTo>
                    <a:pt x="2034942" y="891512"/>
                    <a:pt x="2034763" y="890708"/>
                    <a:pt x="2034808" y="890396"/>
                  </a:cubicBezTo>
                  <a:lnTo>
                    <a:pt x="2034674" y="891021"/>
                  </a:lnTo>
                  <a:lnTo>
                    <a:pt x="2034584" y="891333"/>
                  </a:lnTo>
                  <a:close/>
                  <a:moveTo>
                    <a:pt x="2885107" y="232562"/>
                  </a:moveTo>
                  <a:cubicBezTo>
                    <a:pt x="2854157" y="229616"/>
                    <a:pt x="2823342" y="225419"/>
                    <a:pt x="2792348" y="225017"/>
                  </a:cubicBezTo>
                  <a:cubicBezTo>
                    <a:pt x="2783851" y="224883"/>
                    <a:pt x="2775353" y="225151"/>
                    <a:pt x="2766900" y="225821"/>
                  </a:cubicBezTo>
                  <a:cubicBezTo>
                    <a:pt x="2754064" y="226758"/>
                    <a:pt x="2741363" y="228767"/>
                    <a:pt x="2728616" y="231312"/>
                  </a:cubicBezTo>
                  <a:cubicBezTo>
                    <a:pt x="2728393" y="231357"/>
                    <a:pt x="2728214" y="231446"/>
                    <a:pt x="2727990" y="231491"/>
                  </a:cubicBezTo>
                  <a:cubicBezTo>
                    <a:pt x="2734699" y="227116"/>
                    <a:pt x="2741765" y="223142"/>
                    <a:pt x="2748518" y="218812"/>
                  </a:cubicBezTo>
                  <a:cubicBezTo>
                    <a:pt x="2749681" y="218053"/>
                    <a:pt x="2751202" y="218098"/>
                    <a:pt x="2752141" y="216981"/>
                  </a:cubicBezTo>
                  <a:cubicBezTo>
                    <a:pt x="2752410" y="216714"/>
                    <a:pt x="2752678" y="216356"/>
                    <a:pt x="2752946" y="216089"/>
                  </a:cubicBezTo>
                  <a:cubicBezTo>
                    <a:pt x="2783359" y="196758"/>
                    <a:pt x="2813727" y="177337"/>
                    <a:pt x="2845213" y="159212"/>
                  </a:cubicBezTo>
                  <a:cubicBezTo>
                    <a:pt x="2851966" y="155328"/>
                    <a:pt x="2854336" y="146756"/>
                    <a:pt x="2850490" y="140015"/>
                  </a:cubicBezTo>
                  <a:cubicBezTo>
                    <a:pt x="2846599" y="133273"/>
                    <a:pt x="2838012" y="130907"/>
                    <a:pt x="2831258" y="134747"/>
                  </a:cubicBezTo>
                  <a:cubicBezTo>
                    <a:pt x="2823745" y="138988"/>
                    <a:pt x="2816723" y="143765"/>
                    <a:pt x="2809254" y="148095"/>
                  </a:cubicBezTo>
                  <a:cubicBezTo>
                    <a:pt x="2814129" y="141086"/>
                    <a:pt x="2819183" y="134122"/>
                    <a:pt x="2823521" y="126845"/>
                  </a:cubicBezTo>
                  <a:cubicBezTo>
                    <a:pt x="2830230" y="115728"/>
                    <a:pt x="2836044" y="104210"/>
                    <a:pt x="2841635" y="92826"/>
                  </a:cubicBezTo>
                  <a:cubicBezTo>
                    <a:pt x="2844721" y="86308"/>
                    <a:pt x="2847583" y="79745"/>
                    <a:pt x="2850222" y="73048"/>
                  </a:cubicBezTo>
                  <a:cubicBezTo>
                    <a:pt x="2854068" y="63360"/>
                    <a:pt x="2857467" y="53583"/>
                    <a:pt x="2861045" y="43806"/>
                  </a:cubicBezTo>
                  <a:lnTo>
                    <a:pt x="2867843" y="23359"/>
                  </a:lnTo>
                  <a:cubicBezTo>
                    <a:pt x="2873344" y="18314"/>
                    <a:pt x="2873657" y="9787"/>
                    <a:pt x="2868603" y="4341"/>
                  </a:cubicBezTo>
                  <a:cubicBezTo>
                    <a:pt x="2863549" y="-1151"/>
                    <a:pt x="2854963" y="-1463"/>
                    <a:pt x="2849506" y="3582"/>
                  </a:cubicBezTo>
                  <a:cubicBezTo>
                    <a:pt x="2846420" y="6126"/>
                    <a:pt x="2843871" y="9743"/>
                    <a:pt x="2841500" y="13761"/>
                  </a:cubicBezTo>
                  <a:cubicBezTo>
                    <a:pt x="2838057" y="19564"/>
                    <a:pt x="2835597" y="26797"/>
                    <a:pt x="2833047" y="31708"/>
                  </a:cubicBezTo>
                  <a:lnTo>
                    <a:pt x="2809836" y="76084"/>
                  </a:lnTo>
                  <a:cubicBezTo>
                    <a:pt x="2802859" y="88584"/>
                    <a:pt x="2794853" y="100772"/>
                    <a:pt x="2787116" y="113273"/>
                  </a:cubicBezTo>
                  <a:cubicBezTo>
                    <a:pt x="2779468" y="125639"/>
                    <a:pt x="2771865" y="138140"/>
                    <a:pt x="2763904" y="150372"/>
                  </a:cubicBezTo>
                  <a:cubicBezTo>
                    <a:pt x="2754243" y="165239"/>
                    <a:pt x="2744404" y="179703"/>
                    <a:pt x="2734162" y="193632"/>
                  </a:cubicBezTo>
                  <a:cubicBezTo>
                    <a:pt x="2683221" y="225642"/>
                    <a:pt x="2633264" y="258768"/>
                    <a:pt x="2585185" y="294037"/>
                  </a:cubicBezTo>
                  <a:cubicBezTo>
                    <a:pt x="2587914" y="289484"/>
                    <a:pt x="2590910" y="284975"/>
                    <a:pt x="2593325" y="280332"/>
                  </a:cubicBezTo>
                  <a:cubicBezTo>
                    <a:pt x="2600750" y="266135"/>
                    <a:pt x="2606608" y="251670"/>
                    <a:pt x="2611752" y="238009"/>
                  </a:cubicBezTo>
                  <a:cubicBezTo>
                    <a:pt x="2616224" y="225241"/>
                    <a:pt x="2618505" y="205151"/>
                    <a:pt x="2623469" y="188632"/>
                  </a:cubicBezTo>
                  <a:cubicBezTo>
                    <a:pt x="2625124" y="183052"/>
                    <a:pt x="2626645" y="177828"/>
                    <a:pt x="2629597" y="174257"/>
                  </a:cubicBezTo>
                  <a:cubicBezTo>
                    <a:pt x="2634740" y="168855"/>
                    <a:pt x="2634516" y="160328"/>
                    <a:pt x="2629105" y="155194"/>
                  </a:cubicBezTo>
                  <a:cubicBezTo>
                    <a:pt x="2623738" y="150060"/>
                    <a:pt x="2615151" y="150283"/>
                    <a:pt x="2610052" y="155685"/>
                  </a:cubicBezTo>
                  <a:cubicBezTo>
                    <a:pt x="2604104" y="161087"/>
                    <a:pt x="2599452" y="169123"/>
                    <a:pt x="2595382" y="178319"/>
                  </a:cubicBezTo>
                  <a:cubicBezTo>
                    <a:pt x="2588674" y="193543"/>
                    <a:pt x="2584604" y="212740"/>
                    <a:pt x="2578924" y="224482"/>
                  </a:cubicBezTo>
                  <a:cubicBezTo>
                    <a:pt x="2573423" y="236803"/>
                    <a:pt x="2566401" y="249438"/>
                    <a:pt x="2559514" y="262519"/>
                  </a:cubicBezTo>
                  <a:cubicBezTo>
                    <a:pt x="2552894" y="275019"/>
                    <a:pt x="2546230" y="287787"/>
                    <a:pt x="2539030" y="300109"/>
                  </a:cubicBezTo>
                  <a:cubicBezTo>
                    <a:pt x="2529101" y="317119"/>
                    <a:pt x="2518949" y="333503"/>
                    <a:pt x="2507768" y="347477"/>
                  </a:cubicBezTo>
                  <a:cubicBezTo>
                    <a:pt x="2505397" y="350066"/>
                    <a:pt x="2504592" y="353370"/>
                    <a:pt x="2504503" y="356584"/>
                  </a:cubicBezTo>
                  <a:cubicBezTo>
                    <a:pt x="2463491" y="389174"/>
                    <a:pt x="2423462" y="422792"/>
                    <a:pt x="2384552" y="457659"/>
                  </a:cubicBezTo>
                  <a:cubicBezTo>
                    <a:pt x="2385312" y="455248"/>
                    <a:pt x="2386520" y="453060"/>
                    <a:pt x="2387236" y="450605"/>
                  </a:cubicBezTo>
                  <a:cubicBezTo>
                    <a:pt x="2392334" y="433595"/>
                    <a:pt x="2395867" y="416006"/>
                    <a:pt x="2399177" y="398505"/>
                  </a:cubicBezTo>
                  <a:cubicBezTo>
                    <a:pt x="2404052" y="372879"/>
                    <a:pt x="2407630" y="347253"/>
                    <a:pt x="2414562" y="322744"/>
                  </a:cubicBezTo>
                  <a:cubicBezTo>
                    <a:pt x="2416977" y="315735"/>
                    <a:pt x="2413265" y="308056"/>
                    <a:pt x="2406199" y="305600"/>
                  </a:cubicBezTo>
                  <a:cubicBezTo>
                    <a:pt x="2399177" y="303190"/>
                    <a:pt x="2391484" y="306895"/>
                    <a:pt x="2389025" y="313949"/>
                  </a:cubicBezTo>
                  <a:cubicBezTo>
                    <a:pt x="2382092" y="330423"/>
                    <a:pt x="2376233" y="347477"/>
                    <a:pt x="2371045" y="364977"/>
                  </a:cubicBezTo>
                  <a:cubicBezTo>
                    <a:pt x="2366081" y="381719"/>
                    <a:pt x="2361519" y="398684"/>
                    <a:pt x="2357091" y="415693"/>
                  </a:cubicBezTo>
                  <a:cubicBezTo>
                    <a:pt x="2354811" y="424533"/>
                    <a:pt x="2352664" y="433372"/>
                    <a:pt x="2350428" y="442167"/>
                  </a:cubicBezTo>
                  <a:cubicBezTo>
                    <a:pt x="2347073" y="455203"/>
                    <a:pt x="2343764" y="468150"/>
                    <a:pt x="2339470" y="480829"/>
                  </a:cubicBezTo>
                  <a:cubicBezTo>
                    <a:pt x="2336116" y="490606"/>
                    <a:pt x="2332269" y="500205"/>
                    <a:pt x="2327842" y="509625"/>
                  </a:cubicBezTo>
                  <a:cubicBezTo>
                    <a:pt x="2272876" y="561635"/>
                    <a:pt x="2220011" y="615744"/>
                    <a:pt x="2169205" y="671862"/>
                  </a:cubicBezTo>
                  <a:cubicBezTo>
                    <a:pt x="2170949" y="664763"/>
                    <a:pt x="2173364" y="657844"/>
                    <a:pt x="2174616" y="650656"/>
                  </a:cubicBezTo>
                  <a:cubicBezTo>
                    <a:pt x="2177792" y="632486"/>
                    <a:pt x="2179267" y="614048"/>
                    <a:pt x="2180654" y="595610"/>
                  </a:cubicBezTo>
                  <a:cubicBezTo>
                    <a:pt x="2182667" y="569135"/>
                    <a:pt x="2183606" y="542617"/>
                    <a:pt x="2188704" y="516187"/>
                  </a:cubicBezTo>
                  <a:cubicBezTo>
                    <a:pt x="2190493" y="508955"/>
                    <a:pt x="2186110" y="501633"/>
                    <a:pt x="2178865" y="499803"/>
                  </a:cubicBezTo>
                  <a:cubicBezTo>
                    <a:pt x="2171664" y="498017"/>
                    <a:pt x="2164330" y="502392"/>
                    <a:pt x="2162496" y="509625"/>
                  </a:cubicBezTo>
                  <a:cubicBezTo>
                    <a:pt x="2156726" y="527706"/>
                    <a:pt x="2152478" y="545920"/>
                    <a:pt x="2149123" y="564359"/>
                  </a:cubicBezTo>
                  <a:cubicBezTo>
                    <a:pt x="2145858" y="582350"/>
                    <a:pt x="2143220" y="600431"/>
                    <a:pt x="2140760" y="618467"/>
                  </a:cubicBezTo>
                  <a:cubicBezTo>
                    <a:pt x="2139463" y="627843"/>
                    <a:pt x="2138300" y="637218"/>
                    <a:pt x="2137048" y="646593"/>
                  </a:cubicBezTo>
                  <a:cubicBezTo>
                    <a:pt x="2135169" y="660344"/>
                    <a:pt x="2133246" y="674005"/>
                    <a:pt x="2130205" y="687621"/>
                  </a:cubicBezTo>
                  <a:cubicBezTo>
                    <a:pt x="2127119" y="701327"/>
                    <a:pt x="2123452" y="714988"/>
                    <a:pt x="2117861" y="728516"/>
                  </a:cubicBezTo>
                  <a:cubicBezTo>
                    <a:pt x="2117593" y="729096"/>
                    <a:pt x="2117950" y="729676"/>
                    <a:pt x="2117772" y="730257"/>
                  </a:cubicBezTo>
                  <a:cubicBezTo>
                    <a:pt x="2067725" y="788384"/>
                    <a:pt x="2019512" y="848207"/>
                    <a:pt x="1973446" y="909905"/>
                  </a:cubicBezTo>
                  <a:cubicBezTo>
                    <a:pt x="1973312" y="896155"/>
                    <a:pt x="1972149" y="882315"/>
                    <a:pt x="1970450" y="868609"/>
                  </a:cubicBezTo>
                  <a:cubicBezTo>
                    <a:pt x="1967319" y="844546"/>
                    <a:pt x="1962355" y="821152"/>
                    <a:pt x="1960700" y="799009"/>
                  </a:cubicBezTo>
                  <a:cubicBezTo>
                    <a:pt x="1960655" y="791598"/>
                    <a:pt x="1954528" y="785616"/>
                    <a:pt x="1947104" y="785660"/>
                  </a:cubicBezTo>
                  <a:cubicBezTo>
                    <a:pt x="1939635" y="785749"/>
                    <a:pt x="1933642" y="791821"/>
                    <a:pt x="1933731" y="799277"/>
                  </a:cubicBezTo>
                  <a:cubicBezTo>
                    <a:pt x="1932344" y="825661"/>
                    <a:pt x="1933776" y="854457"/>
                    <a:pt x="1934760" y="883387"/>
                  </a:cubicBezTo>
                  <a:cubicBezTo>
                    <a:pt x="1934983" y="890530"/>
                    <a:pt x="1935207" y="897673"/>
                    <a:pt x="1935475" y="904771"/>
                  </a:cubicBezTo>
                  <a:cubicBezTo>
                    <a:pt x="1935878" y="915262"/>
                    <a:pt x="1936280" y="925665"/>
                    <a:pt x="1935967" y="935933"/>
                  </a:cubicBezTo>
                  <a:cubicBezTo>
                    <a:pt x="1935654" y="946246"/>
                    <a:pt x="1934581" y="956335"/>
                    <a:pt x="1932792" y="966202"/>
                  </a:cubicBezTo>
                  <a:cubicBezTo>
                    <a:pt x="1852959" y="1077589"/>
                    <a:pt x="1779208" y="1193798"/>
                    <a:pt x="1710825" y="1313579"/>
                  </a:cubicBezTo>
                  <a:cubicBezTo>
                    <a:pt x="1720709" y="1270408"/>
                    <a:pt x="1730146" y="1226835"/>
                    <a:pt x="1738912" y="1190271"/>
                  </a:cubicBezTo>
                  <a:cubicBezTo>
                    <a:pt x="1769727" y="1060178"/>
                    <a:pt x="1793565" y="925174"/>
                    <a:pt x="1792760" y="791196"/>
                  </a:cubicBezTo>
                  <a:cubicBezTo>
                    <a:pt x="1792223" y="700836"/>
                    <a:pt x="1780416" y="610922"/>
                    <a:pt x="1752508" y="523330"/>
                  </a:cubicBezTo>
                  <a:cubicBezTo>
                    <a:pt x="1736094" y="472168"/>
                    <a:pt x="1710378" y="421184"/>
                    <a:pt x="1672049" y="384442"/>
                  </a:cubicBezTo>
                  <a:cubicBezTo>
                    <a:pt x="1645572" y="359039"/>
                    <a:pt x="1613103" y="340378"/>
                    <a:pt x="1573745" y="332521"/>
                  </a:cubicBezTo>
                  <a:cubicBezTo>
                    <a:pt x="1499279" y="317877"/>
                    <a:pt x="1434518" y="358325"/>
                    <a:pt x="1392522" y="419577"/>
                  </a:cubicBezTo>
                  <a:cubicBezTo>
                    <a:pt x="1352539" y="477883"/>
                    <a:pt x="1333754" y="554537"/>
                    <a:pt x="1345830" y="614717"/>
                  </a:cubicBezTo>
                  <a:cubicBezTo>
                    <a:pt x="1348692" y="629093"/>
                    <a:pt x="1354014" y="643781"/>
                    <a:pt x="1361752" y="656995"/>
                  </a:cubicBezTo>
                  <a:cubicBezTo>
                    <a:pt x="1369802" y="670835"/>
                    <a:pt x="1380447" y="683023"/>
                    <a:pt x="1393461" y="691729"/>
                  </a:cubicBezTo>
                  <a:cubicBezTo>
                    <a:pt x="1406253" y="700256"/>
                    <a:pt x="1419849" y="705926"/>
                    <a:pt x="1434026" y="708961"/>
                  </a:cubicBezTo>
                  <a:cubicBezTo>
                    <a:pt x="1447936" y="711908"/>
                    <a:pt x="1462426" y="712399"/>
                    <a:pt x="1477275" y="710524"/>
                  </a:cubicBezTo>
                  <a:cubicBezTo>
                    <a:pt x="1565561" y="699407"/>
                    <a:pt x="1602995" y="641013"/>
                    <a:pt x="1607154" y="588422"/>
                  </a:cubicBezTo>
                  <a:cubicBezTo>
                    <a:pt x="1610240" y="549358"/>
                    <a:pt x="1594452" y="513464"/>
                    <a:pt x="1568289" y="498687"/>
                  </a:cubicBezTo>
                  <a:cubicBezTo>
                    <a:pt x="1544808" y="485472"/>
                    <a:pt x="1511399" y="486767"/>
                    <a:pt x="1473652" y="521232"/>
                  </a:cubicBezTo>
                  <a:cubicBezTo>
                    <a:pt x="1467883" y="526411"/>
                    <a:pt x="1467435" y="535295"/>
                    <a:pt x="1472623" y="541099"/>
                  </a:cubicBezTo>
                  <a:cubicBezTo>
                    <a:pt x="1477811" y="546858"/>
                    <a:pt x="1486756" y="547304"/>
                    <a:pt x="1492526" y="542126"/>
                  </a:cubicBezTo>
                  <a:cubicBezTo>
                    <a:pt x="1517571" y="519982"/>
                    <a:pt x="1538368" y="515384"/>
                    <a:pt x="1553574" y="524268"/>
                  </a:cubicBezTo>
                  <a:cubicBezTo>
                    <a:pt x="1571017" y="534447"/>
                    <a:pt x="1578978" y="559582"/>
                    <a:pt x="1576518" y="585788"/>
                  </a:cubicBezTo>
                  <a:cubicBezTo>
                    <a:pt x="1572716" y="626503"/>
                    <a:pt x="1541857" y="669987"/>
                    <a:pt x="1473384" y="677710"/>
                  </a:cubicBezTo>
                  <a:cubicBezTo>
                    <a:pt x="1462337" y="678960"/>
                    <a:pt x="1451558" y="678514"/>
                    <a:pt x="1441227" y="676192"/>
                  </a:cubicBezTo>
                  <a:cubicBezTo>
                    <a:pt x="1431164" y="673916"/>
                    <a:pt x="1421593" y="669764"/>
                    <a:pt x="1412603" y="663603"/>
                  </a:cubicBezTo>
                  <a:cubicBezTo>
                    <a:pt x="1403882" y="657620"/>
                    <a:pt x="1396995" y="649183"/>
                    <a:pt x="1391672" y="639807"/>
                  </a:cubicBezTo>
                  <a:cubicBezTo>
                    <a:pt x="1386037" y="629852"/>
                    <a:pt x="1382235" y="618780"/>
                    <a:pt x="1380178" y="608021"/>
                  </a:cubicBezTo>
                  <a:cubicBezTo>
                    <a:pt x="1370294" y="556055"/>
                    <a:pt x="1388050" y="490472"/>
                    <a:pt x="1422890" y="440471"/>
                  </a:cubicBezTo>
                  <a:cubicBezTo>
                    <a:pt x="1456657" y="392032"/>
                    <a:pt x="1507106" y="357745"/>
                    <a:pt x="1566276" y="369754"/>
                  </a:cubicBezTo>
                  <a:cubicBezTo>
                    <a:pt x="1606394" y="377745"/>
                    <a:pt x="1637432" y="399978"/>
                    <a:pt x="1661494" y="428997"/>
                  </a:cubicBezTo>
                  <a:cubicBezTo>
                    <a:pt x="1686719" y="459355"/>
                    <a:pt x="1704430" y="497124"/>
                    <a:pt x="1716729" y="534849"/>
                  </a:cubicBezTo>
                  <a:cubicBezTo>
                    <a:pt x="1744234" y="618691"/>
                    <a:pt x="1756041" y="704854"/>
                    <a:pt x="1757428" y="791598"/>
                  </a:cubicBezTo>
                  <a:cubicBezTo>
                    <a:pt x="1759575" y="922941"/>
                    <a:pt x="1737838" y="1055535"/>
                    <a:pt x="1709126" y="1183441"/>
                  </a:cubicBezTo>
                  <a:cubicBezTo>
                    <a:pt x="1698168" y="1232505"/>
                    <a:pt x="1686093" y="1293980"/>
                    <a:pt x="1673391" y="1350455"/>
                  </a:cubicBezTo>
                  <a:cubicBezTo>
                    <a:pt x="1669276" y="1368714"/>
                    <a:pt x="1665072" y="1386081"/>
                    <a:pt x="1660823" y="1402733"/>
                  </a:cubicBezTo>
                  <a:cubicBezTo>
                    <a:pt x="1637253" y="1446261"/>
                    <a:pt x="1613997" y="1489968"/>
                    <a:pt x="1591769" y="1534211"/>
                  </a:cubicBezTo>
                  <a:cubicBezTo>
                    <a:pt x="1568602" y="1580418"/>
                    <a:pt x="1546329" y="1627071"/>
                    <a:pt x="1524548" y="1673947"/>
                  </a:cubicBezTo>
                  <a:cubicBezTo>
                    <a:pt x="1523967" y="1671804"/>
                    <a:pt x="1523564" y="1670197"/>
                    <a:pt x="1523430" y="1669795"/>
                  </a:cubicBezTo>
                  <a:lnTo>
                    <a:pt x="1513009" y="1620776"/>
                  </a:lnTo>
                  <a:cubicBezTo>
                    <a:pt x="1507732" y="1594615"/>
                    <a:pt x="1503170" y="1568230"/>
                    <a:pt x="1499190" y="1541756"/>
                  </a:cubicBezTo>
                  <a:cubicBezTo>
                    <a:pt x="1495164" y="1515326"/>
                    <a:pt x="1491765" y="1488763"/>
                    <a:pt x="1488992" y="1462200"/>
                  </a:cubicBezTo>
                  <a:cubicBezTo>
                    <a:pt x="1485414" y="1429832"/>
                    <a:pt x="1483268" y="1396662"/>
                    <a:pt x="1481210" y="1363402"/>
                  </a:cubicBezTo>
                  <a:cubicBezTo>
                    <a:pt x="1482284" y="1355857"/>
                    <a:pt x="1483983" y="1348089"/>
                    <a:pt x="1486264" y="1340053"/>
                  </a:cubicBezTo>
                  <a:cubicBezTo>
                    <a:pt x="1496506" y="1304382"/>
                    <a:pt x="1516140" y="1265899"/>
                    <a:pt x="1525219" y="1237773"/>
                  </a:cubicBezTo>
                  <a:cubicBezTo>
                    <a:pt x="1532151" y="1215317"/>
                    <a:pt x="1538950" y="1192861"/>
                    <a:pt x="1544719" y="1170137"/>
                  </a:cubicBezTo>
                  <a:cubicBezTo>
                    <a:pt x="1550533" y="1147323"/>
                    <a:pt x="1555497" y="1124332"/>
                    <a:pt x="1559702" y="1101251"/>
                  </a:cubicBezTo>
                  <a:cubicBezTo>
                    <a:pt x="1568199" y="1054999"/>
                    <a:pt x="1573566" y="1008301"/>
                    <a:pt x="1576339" y="961068"/>
                  </a:cubicBezTo>
                  <a:cubicBezTo>
                    <a:pt x="1577010" y="953299"/>
                    <a:pt x="1571285" y="946469"/>
                    <a:pt x="1563503" y="945799"/>
                  </a:cubicBezTo>
                  <a:cubicBezTo>
                    <a:pt x="1555766" y="945130"/>
                    <a:pt x="1548923" y="950844"/>
                    <a:pt x="1548252" y="958567"/>
                  </a:cubicBezTo>
                  <a:cubicBezTo>
                    <a:pt x="1543825" y="995176"/>
                    <a:pt x="1537250" y="1031204"/>
                    <a:pt x="1529736" y="1067053"/>
                  </a:cubicBezTo>
                  <a:cubicBezTo>
                    <a:pt x="1524146" y="1093974"/>
                    <a:pt x="1517661" y="1120716"/>
                    <a:pt x="1511042" y="1147457"/>
                  </a:cubicBezTo>
                  <a:cubicBezTo>
                    <a:pt x="1504467" y="1174199"/>
                    <a:pt x="1497937" y="1200986"/>
                    <a:pt x="1490424" y="1227639"/>
                  </a:cubicBezTo>
                  <a:cubicBezTo>
                    <a:pt x="1486756" y="1241657"/>
                    <a:pt x="1480629" y="1258265"/>
                    <a:pt x="1474412" y="1275765"/>
                  </a:cubicBezTo>
                  <a:cubicBezTo>
                    <a:pt x="1470700" y="1235585"/>
                    <a:pt x="1466094" y="1195539"/>
                    <a:pt x="1458088" y="1156476"/>
                  </a:cubicBezTo>
                  <a:cubicBezTo>
                    <a:pt x="1444000" y="1087768"/>
                    <a:pt x="1420520" y="1022052"/>
                    <a:pt x="1378926" y="962943"/>
                  </a:cubicBezTo>
                  <a:cubicBezTo>
                    <a:pt x="1374588" y="956514"/>
                    <a:pt x="1365822" y="954817"/>
                    <a:pt x="1359381" y="959148"/>
                  </a:cubicBezTo>
                  <a:cubicBezTo>
                    <a:pt x="1352941" y="963478"/>
                    <a:pt x="1351242" y="972229"/>
                    <a:pt x="1355580" y="978657"/>
                  </a:cubicBezTo>
                  <a:cubicBezTo>
                    <a:pt x="1392567" y="1035579"/>
                    <a:pt x="1411619" y="1098259"/>
                    <a:pt x="1423114" y="1163128"/>
                  </a:cubicBezTo>
                  <a:cubicBezTo>
                    <a:pt x="1431835" y="1212281"/>
                    <a:pt x="1435815" y="1262774"/>
                    <a:pt x="1439572" y="1313132"/>
                  </a:cubicBezTo>
                  <a:cubicBezTo>
                    <a:pt x="1443463" y="1364830"/>
                    <a:pt x="1447354" y="1416350"/>
                    <a:pt x="1453750" y="1466351"/>
                  </a:cubicBezTo>
                  <a:cubicBezTo>
                    <a:pt x="1457372" y="1493361"/>
                    <a:pt x="1461621" y="1520326"/>
                    <a:pt x="1466586" y="1547158"/>
                  </a:cubicBezTo>
                  <a:cubicBezTo>
                    <a:pt x="1471550" y="1574034"/>
                    <a:pt x="1477185" y="1600686"/>
                    <a:pt x="1483536" y="1627205"/>
                  </a:cubicBezTo>
                  <a:lnTo>
                    <a:pt x="1496148" y="1676671"/>
                  </a:lnTo>
                  <a:cubicBezTo>
                    <a:pt x="1496596" y="1678278"/>
                    <a:pt x="1502007" y="1695600"/>
                    <a:pt x="1504243" y="1702520"/>
                  </a:cubicBezTo>
                  <a:lnTo>
                    <a:pt x="1505496" y="1706270"/>
                  </a:lnTo>
                  <a:cubicBezTo>
                    <a:pt x="1506032" y="1707609"/>
                    <a:pt x="1506524" y="1708413"/>
                    <a:pt x="1506748" y="1708770"/>
                  </a:cubicBezTo>
                  <a:cubicBezTo>
                    <a:pt x="1507195" y="1709395"/>
                    <a:pt x="1507643" y="1709484"/>
                    <a:pt x="1508090" y="1710020"/>
                  </a:cubicBezTo>
                  <a:cubicBezTo>
                    <a:pt x="1386305" y="1977082"/>
                    <a:pt x="1285765" y="2252582"/>
                    <a:pt x="1200342" y="2522367"/>
                  </a:cubicBezTo>
                  <a:cubicBezTo>
                    <a:pt x="1188535" y="2559958"/>
                    <a:pt x="1163578" y="2658309"/>
                    <a:pt x="1135134" y="2775366"/>
                  </a:cubicBezTo>
                  <a:cubicBezTo>
                    <a:pt x="1105616" y="2896710"/>
                    <a:pt x="1072251" y="3037875"/>
                    <a:pt x="1045551" y="3151941"/>
                  </a:cubicBezTo>
                  <a:cubicBezTo>
                    <a:pt x="1052483" y="3033232"/>
                    <a:pt x="1056061" y="2913719"/>
                    <a:pt x="1054809" y="2794206"/>
                  </a:cubicBezTo>
                  <a:cubicBezTo>
                    <a:pt x="1053959" y="2716525"/>
                    <a:pt x="1051231" y="2638933"/>
                    <a:pt x="1046580" y="2561699"/>
                  </a:cubicBezTo>
                  <a:cubicBezTo>
                    <a:pt x="1039513" y="2444775"/>
                    <a:pt x="1027930" y="2328700"/>
                    <a:pt x="1012857" y="2214366"/>
                  </a:cubicBezTo>
                  <a:cubicBezTo>
                    <a:pt x="999753" y="2117444"/>
                    <a:pt x="970146" y="1943733"/>
                    <a:pt x="953598" y="1867748"/>
                  </a:cubicBezTo>
                  <a:cubicBezTo>
                    <a:pt x="949751" y="1850203"/>
                    <a:pt x="946531" y="1837613"/>
                    <a:pt x="944385" y="1831899"/>
                  </a:cubicBezTo>
                  <a:cubicBezTo>
                    <a:pt x="940359" y="1821363"/>
                    <a:pt x="932398" y="1819845"/>
                    <a:pt x="929939" y="1819800"/>
                  </a:cubicBezTo>
                  <a:cubicBezTo>
                    <a:pt x="922470" y="1819711"/>
                    <a:pt x="916342" y="1825649"/>
                    <a:pt x="916253" y="1833104"/>
                  </a:cubicBezTo>
                  <a:cubicBezTo>
                    <a:pt x="916163" y="1836274"/>
                    <a:pt x="917237" y="1839220"/>
                    <a:pt x="919071" y="1841542"/>
                  </a:cubicBezTo>
                  <a:cubicBezTo>
                    <a:pt x="920904" y="1846810"/>
                    <a:pt x="923364" y="1857971"/>
                    <a:pt x="926405" y="1873373"/>
                  </a:cubicBezTo>
                  <a:cubicBezTo>
                    <a:pt x="941477" y="1949135"/>
                    <a:pt x="967820" y="2122131"/>
                    <a:pt x="979091" y="2218608"/>
                  </a:cubicBezTo>
                  <a:cubicBezTo>
                    <a:pt x="992776" y="2332316"/>
                    <a:pt x="1002258" y="2447722"/>
                    <a:pt x="1008698" y="2563886"/>
                  </a:cubicBezTo>
                  <a:cubicBezTo>
                    <a:pt x="1012992" y="2640630"/>
                    <a:pt x="1015854" y="2717641"/>
                    <a:pt x="1017375" y="2794787"/>
                  </a:cubicBezTo>
                  <a:cubicBezTo>
                    <a:pt x="1018985" y="2876977"/>
                    <a:pt x="1018627" y="2959167"/>
                    <a:pt x="1016927" y="3041134"/>
                  </a:cubicBezTo>
                  <a:cubicBezTo>
                    <a:pt x="992910" y="2915951"/>
                    <a:pt x="957310" y="2792867"/>
                    <a:pt x="894159" y="2687998"/>
                  </a:cubicBezTo>
                  <a:cubicBezTo>
                    <a:pt x="833110" y="2586566"/>
                    <a:pt x="746703" y="2502054"/>
                    <a:pt x="622012" y="2447945"/>
                  </a:cubicBezTo>
                  <a:cubicBezTo>
                    <a:pt x="605151" y="2440713"/>
                    <a:pt x="587708" y="2434507"/>
                    <a:pt x="570042" y="2429061"/>
                  </a:cubicBezTo>
                  <a:cubicBezTo>
                    <a:pt x="569818" y="2428838"/>
                    <a:pt x="569863" y="2428525"/>
                    <a:pt x="569595" y="2428302"/>
                  </a:cubicBezTo>
                  <a:cubicBezTo>
                    <a:pt x="561142" y="2421605"/>
                    <a:pt x="553494" y="2412899"/>
                    <a:pt x="546115" y="2403524"/>
                  </a:cubicBezTo>
                  <a:cubicBezTo>
                    <a:pt x="527778" y="2380264"/>
                    <a:pt x="511364" y="2352451"/>
                    <a:pt x="493474" y="2332540"/>
                  </a:cubicBezTo>
                  <a:cubicBezTo>
                    <a:pt x="479833" y="2317584"/>
                    <a:pt x="465387" y="2303119"/>
                    <a:pt x="450583" y="2289012"/>
                  </a:cubicBezTo>
                  <a:cubicBezTo>
                    <a:pt x="450091" y="2285708"/>
                    <a:pt x="448616" y="2281110"/>
                    <a:pt x="445082" y="2275574"/>
                  </a:cubicBezTo>
                  <a:cubicBezTo>
                    <a:pt x="438910" y="2266020"/>
                    <a:pt x="426745" y="2251734"/>
                    <a:pt x="424643" y="2247983"/>
                  </a:cubicBezTo>
                  <a:cubicBezTo>
                    <a:pt x="417219" y="2234813"/>
                    <a:pt x="410466" y="2221286"/>
                    <a:pt x="404070" y="2207536"/>
                  </a:cubicBezTo>
                  <a:cubicBezTo>
                    <a:pt x="394320" y="2186642"/>
                    <a:pt x="385554" y="2165302"/>
                    <a:pt x="377012" y="2144052"/>
                  </a:cubicBezTo>
                  <a:cubicBezTo>
                    <a:pt x="363773" y="2111818"/>
                    <a:pt x="352548" y="2078916"/>
                    <a:pt x="341814" y="2045879"/>
                  </a:cubicBezTo>
                  <a:cubicBezTo>
                    <a:pt x="334613" y="2023780"/>
                    <a:pt x="327681" y="2001592"/>
                    <a:pt x="321017" y="1979270"/>
                  </a:cubicBezTo>
                  <a:cubicBezTo>
                    <a:pt x="304290" y="1923196"/>
                    <a:pt x="289308" y="1866543"/>
                    <a:pt x="275488" y="1809755"/>
                  </a:cubicBezTo>
                  <a:cubicBezTo>
                    <a:pt x="273833" y="1802166"/>
                    <a:pt x="266319" y="1797344"/>
                    <a:pt x="258761" y="1798996"/>
                  </a:cubicBezTo>
                  <a:cubicBezTo>
                    <a:pt x="251158" y="1800603"/>
                    <a:pt x="246283" y="1808103"/>
                    <a:pt x="247938" y="1815693"/>
                  </a:cubicBezTo>
                  <a:cubicBezTo>
                    <a:pt x="255809" y="1857480"/>
                    <a:pt x="263859" y="1899312"/>
                    <a:pt x="273475" y="1940831"/>
                  </a:cubicBezTo>
                  <a:cubicBezTo>
                    <a:pt x="279871" y="1968600"/>
                    <a:pt x="286892" y="1996234"/>
                    <a:pt x="294943" y="2023601"/>
                  </a:cubicBezTo>
                  <a:cubicBezTo>
                    <a:pt x="301651" y="2046459"/>
                    <a:pt x="309120" y="2069139"/>
                    <a:pt x="317350" y="2091505"/>
                  </a:cubicBezTo>
                  <a:cubicBezTo>
                    <a:pt x="325579" y="2113961"/>
                    <a:pt x="334792" y="2136016"/>
                    <a:pt x="344587" y="2157847"/>
                  </a:cubicBezTo>
                  <a:cubicBezTo>
                    <a:pt x="354337" y="2179276"/>
                    <a:pt x="364310" y="2200794"/>
                    <a:pt x="375357" y="2221733"/>
                  </a:cubicBezTo>
                  <a:cubicBezTo>
                    <a:pt x="377012" y="2224858"/>
                    <a:pt x="378935" y="2227760"/>
                    <a:pt x="380635" y="2230885"/>
                  </a:cubicBezTo>
                  <a:cubicBezTo>
                    <a:pt x="375268" y="2227045"/>
                    <a:pt x="370124" y="2222983"/>
                    <a:pt x="364623" y="2219367"/>
                  </a:cubicBezTo>
                  <a:cubicBezTo>
                    <a:pt x="345213" y="2206509"/>
                    <a:pt x="324953" y="2195080"/>
                    <a:pt x="303932" y="2185348"/>
                  </a:cubicBezTo>
                  <a:cubicBezTo>
                    <a:pt x="284656" y="2176374"/>
                    <a:pt x="264486" y="2169365"/>
                    <a:pt x="244002" y="2163383"/>
                  </a:cubicBezTo>
                  <a:cubicBezTo>
                    <a:pt x="244002" y="2162356"/>
                    <a:pt x="244717" y="2161463"/>
                    <a:pt x="244449" y="2160391"/>
                  </a:cubicBezTo>
                  <a:cubicBezTo>
                    <a:pt x="237427" y="2125524"/>
                    <a:pt x="216765" y="2087755"/>
                    <a:pt x="190690" y="2053647"/>
                  </a:cubicBezTo>
                  <a:cubicBezTo>
                    <a:pt x="181075" y="2041102"/>
                    <a:pt x="170743" y="2029093"/>
                    <a:pt x="160054" y="2018065"/>
                  </a:cubicBezTo>
                  <a:cubicBezTo>
                    <a:pt x="142343" y="1999717"/>
                    <a:pt x="123783" y="1984002"/>
                    <a:pt x="107637" y="1971323"/>
                  </a:cubicBezTo>
                  <a:cubicBezTo>
                    <a:pt x="98424" y="1964224"/>
                    <a:pt x="88987" y="1957349"/>
                    <a:pt x="79282" y="1950831"/>
                  </a:cubicBezTo>
                  <a:cubicBezTo>
                    <a:pt x="69577" y="1944313"/>
                    <a:pt x="59603" y="1938108"/>
                    <a:pt x="49406" y="1932348"/>
                  </a:cubicBezTo>
                  <a:cubicBezTo>
                    <a:pt x="48243" y="1931723"/>
                    <a:pt x="29280" y="1921232"/>
                    <a:pt x="21811" y="1916812"/>
                  </a:cubicBezTo>
                  <a:cubicBezTo>
                    <a:pt x="21319" y="1916544"/>
                    <a:pt x="20872" y="1916321"/>
                    <a:pt x="20470" y="1916143"/>
                  </a:cubicBezTo>
                  <a:cubicBezTo>
                    <a:pt x="15595" y="1911812"/>
                    <a:pt x="8126" y="1911544"/>
                    <a:pt x="2893" y="1915785"/>
                  </a:cubicBezTo>
                  <a:cubicBezTo>
                    <a:pt x="2356" y="1916187"/>
                    <a:pt x="-5381" y="1930875"/>
                    <a:pt x="6918" y="1939670"/>
                  </a:cubicBezTo>
                  <a:cubicBezTo>
                    <a:pt x="14074" y="1944804"/>
                    <a:pt x="32366" y="1957215"/>
                    <a:pt x="33484" y="1957974"/>
                  </a:cubicBezTo>
                  <a:cubicBezTo>
                    <a:pt x="42564" y="1964091"/>
                    <a:pt x="51285" y="1970653"/>
                    <a:pt x="59917" y="1977439"/>
                  </a:cubicBezTo>
                  <a:cubicBezTo>
                    <a:pt x="68548" y="1984225"/>
                    <a:pt x="77001" y="1991234"/>
                    <a:pt x="85230" y="1998511"/>
                  </a:cubicBezTo>
                  <a:cubicBezTo>
                    <a:pt x="99855" y="2011056"/>
                    <a:pt x="115956" y="2027128"/>
                    <a:pt x="132459" y="2044406"/>
                  </a:cubicBezTo>
                  <a:cubicBezTo>
                    <a:pt x="147263" y="2059897"/>
                    <a:pt x="162335" y="2076416"/>
                    <a:pt x="175618" y="2093693"/>
                  </a:cubicBezTo>
                  <a:cubicBezTo>
                    <a:pt x="191272" y="2113961"/>
                    <a:pt x="204644" y="2134810"/>
                    <a:pt x="212784" y="2155481"/>
                  </a:cubicBezTo>
                  <a:cubicBezTo>
                    <a:pt x="209877" y="2154856"/>
                    <a:pt x="207060" y="2153829"/>
                    <a:pt x="204108" y="2153293"/>
                  </a:cubicBezTo>
                  <a:cubicBezTo>
                    <a:pt x="185100" y="2149900"/>
                    <a:pt x="165824" y="2147980"/>
                    <a:pt x="146458" y="2147445"/>
                  </a:cubicBezTo>
                  <a:cubicBezTo>
                    <a:pt x="127316" y="2146954"/>
                    <a:pt x="108129" y="2147712"/>
                    <a:pt x="89166" y="2149588"/>
                  </a:cubicBezTo>
                  <a:cubicBezTo>
                    <a:pt x="85230" y="2149989"/>
                    <a:pt x="67922" y="2150168"/>
                    <a:pt x="57814" y="2152489"/>
                  </a:cubicBezTo>
                  <a:cubicBezTo>
                    <a:pt x="49675" y="2154364"/>
                    <a:pt x="44352" y="2158249"/>
                    <a:pt x="42250" y="2161597"/>
                  </a:cubicBezTo>
                  <a:cubicBezTo>
                    <a:pt x="37957" y="2168026"/>
                    <a:pt x="39701" y="2176776"/>
                    <a:pt x="46186" y="2181106"/>
                  </a:cubicBezTo>
                  <a:cubicBezTo>
                    <a:pt x="51106" y="2184365"/>
                    <a:pt x="57367" y="2184142"/>
                    <a:pt x="61974" y="2180972"/>
                  </a:cubicBezTo>
                  <a:lnTo>
                    <a:pt x="61884" y="2180749"/>
                  </a:lnTo>
                  <a:cubicBezTo>
                    <a:pt x="61214" y="2178740"/>
                    <a:pt x="62824" y="2177758"/>
                    <a:pt x="65597" y="2177356"/>
                  </a:cubicBezTo>
                  <a:cubicBezTo>
                    <a:pt x="72976" y="2176329"/>
                    <a:pt x="88674" y="2179678"/>
                    <a:pt x="91402" y="2179544"/>
                  </a:cubicBezTo>
                  <a:cubicBezTo>
                    <a:pt x="109158" y="2178651"/>
                    <a:pt x="127048" y="2178785"/>
                    <a:pt x="144893" y="2180035"/>
                  </a:cubicBezTo>
                  <a:cubicBezTo>
                    <a:pt x="162514" y="2181285"/>
                    <a:pt x="180001" y="2183740"/>
                    <a:pt x="197220" y="2187580"/>
                  </a:cubicBezTo>
                  <a:cubicBezTo>
                    <a:pt x="228885" y="2194410"/>
                    <a:pt x="258940" y="2205616"/>
                    <a:pt x="287697" y="2219501"/>
                  </a:cubicBezTo>
                  <a:cubicBezTo>
                    <a:pt x="307063" y="2228831"/>
                    <a:pt x="325758" y="2239501"/>
                    <a:pt x="343916" y="2251109"/>
                  </a:cubicBezTo>
                  <a:cubicBezTo>
                    <a:pt x="389758" y="2280440"/>
                    <a:pt x="431978" y="2316200"/>
                    <a:pt x="469547" y="2354951"/>
                  </a:cubicBezTo>
                  <a:cubicBezTo>
                    <a:pt x="486408" y="2372050"/>
                    <a:pt x="502285" y="2395711"/>
                    <a:pt x="519369" y="2416337"/>
                  </a:cubicBezTo>
                  <a:cubicBezTo>
                    <a:pt x="490254" y="2410623"/>
                    <a:pt x="460691" y="2407230"/>
                    <a:pt x="431307" y="2407498"/>
                  </a:cubicBezTo>
                  <a:cubicBezTo>
                    <a:pt x="364936" y="2408078"/>
                    <a:pt x="299639" y="2425221"/>
                    <a:pt x="242928" y="2463973"/>
                  </a:cubicBezTo>
                  <a:cubicBezTo>
                    <a:pt x="157371" y="2522680"/>
                    <a:pt x="86170" y="2665854"/>
                    <a:pt x="95696" y="2780143"/>
                  </a:cubicBezTo>
                  <a:cubicBezTo>
                    <a:pt x="102494" y="2862155"/>
                    <a:pt x="148515" y="2930237"/>
                    <a:pt x="256614" y="2945015"/>
                  </a:cubicBezTo>
                  <a:cubicBezTo>
                    <a:pt x="293825" y="2950059"/>
                    <a:pt x="330901" y="2939256"/>
                    <a:pt x="358183" y="2918049"/>
                  </a:cubicBezTo>
                  <a:cubicBezTo>
                    <a:pt x="387433" y="2895326"/>
                    <a:pt x="405680" y="2861039"/>
                    <a:pt x="402013" y="2821796"/>
                  </a:cubicBezTo>
                  <a:cubicBezTo>
                    <a:pt x="394454" y="2740767"/>
                    <a:pt x="354203" y="2713355"/>
                    <a:pt x="317529" y="2712596"/>
                  </a:cubicBezTo>
                  <a:cubicBezTo>
                    <a:pt x="262473" y="2711436"/>
                    <a:pt x="210727" y="2771661"/>
                    <a:pt x="251068" y="2823538"/>
                  </a:cubicBezTo>
                  <a:cubicBezTo>
                    <a:pt x="255585" y="2829430"/>
                    <a:pt x="264083" y="2830547"/>
                    <a:pt x="269987" y="2826038"/>
                  </a:cubicBezTo>
                  <a:cubicBezTo>
                    <a:pt x="275890" y="2821529"/>
                    <a:pt x="277008" y="2813046"/>
                    <a:pt x="272491" y="2807153"/>
                  </a:cubicBezTo>
                  <a:cubicBezTo>
                    <a:pt x="248161" y="2775009"/>
                    <a:pt x="282957" y="2740097"/>
                    <a:pt x="316724" y="2741213"/>
                  </a:cubicBezTo>
                  <a:cubicBezTo>
                    <a:pt x="343200" y="2742106"/>
                    <a:pt x="367038" y="2765813"/>
                    <a:pt x="371734" y="2824386"/>
                  </a:cubicBezTo>
                  <a:cubicBezTo>
                    <a:pt x="374060" y="2852690"/>
                    <a:pt x="360240" y="2877021"/>
                    <a:pt x="338996" y="2893138"/>
                  </a:cubicBezTo>
                  <a:cubicBezTo>
                    <a:pt x="317976" y="2909076"/>
                    <a:pt x="289576" y="2916978"/>
                    <a:pt x="261221" y="2912781"/>
                  </a:cubicBezTo>
                  <a:cubicBezTo>
                    <a:pt x="173069" y="2899835"/>
                    <a:pt x="135501" y="2844431"/>
                    <a:pt x="130536" y="2777420"/>
                  </a:cubicBezTo>
                  <a:cubicBezTo>
                    <a:pt x="122933" y="2674961"/>
                    <a:pt x="187112" y="2547011"/>
                    <a:pt x="264128" y="2495000"/>
                  </a:cubicBezTo>
                  <a:cubicBezTo>
                    <a:pt x="314577" y="2460758"/>
                    <a:pt x="372718" y="2446160"/>
                    <a:pt x="431665" y="2445668"/>
                  </a:cubicBezTo>
                  <a:cubicBezTo>
                    <a:pt x="491461" y="2445133"/>
                    <a:pt x="552197" y="2459017"/>
                    <a:pt x="607118" y="2482500"/>
                  </a:cubicBezTo>
                  <a:cubicBezTo>
                    <a:pt x="724654" y="2532368"/>
                    <a:pt x="806142" y="2611343"/>
                    <a:pt x="864462" y="2706034"/>
                  </a:cubicBezTo>
                  <a:cubicBezTo>
                    <a:pt x="950780" y="2846217"/>
                    <a:pt x="986783" y="3020464"/>
                    <a:pt x="1011963" y="3187656"/>
                  </a:cubicBezTo>
                  <a:cubicBezTo>
                    <a:pt x="1009637" y="3236944"/>
                    <a:pt x="1006685" y="3286052"/>
                    <a:pt x="1002973" y="3334938"/>
                  </a:cubicBezTo>
                  <a:cubicBezTo>
                    <a:pt x="998367" y="3354849"/>
                    <a:pt x="995728" y="3366323"/>
                    <a:pt x="995728" y="3366323"/>
                  </a:cubicBezTo>
                  <a:cubicBezTo>
                    <a:pt x="994297" y="3372394"/>
                    <a:pt x="997785" y="3377707"/>
                    <a:pt x="1003018" y="3380519"/>
                  </a:cubicBezTo>
                  <a:cubicBezTo>
                    <a:pt x="1005254" y="3384180"/>
                    <a:pt x="1008564" y="3387082"/>
                    <a:pt x="1013171" y="3387484"/>
                  </a:cubicBezTo>
                  <a:cubicBezTo>
                    <a:pt x="1020908" y="3388153"/>
                    <a:pt x="1027795" y="3382439"/>
                    <a:pt x="1028511" y="3374716"/>
                  </a:cubicBezTo>
                  <a:cubicBezTo>
                    <a:pt x="1030032" y="3359537"/>
                    <a:pt x="1031060" y="3344135"/>
                    <a:pt x="1032447" y="3328911"/>
                  </a:cubicBezTo>
                  <a:cubicBezTo>
                    <a:pt x="1033162" y="3325875"/>
                    <a:pt x="1033878" y="3323018"/>
                    <a:pt x="1034638" y="3319714"/>
                  </a:cubicBezTo>
                  <a:cubicBezTo>
                    <a:pt x="1048190" y="3269355"/>
                    <a:pt x="1063709" y="3222032"/>
                    <a:pt x="1080883" y="3177477"/>
                  </a:cubicBezTo>
                  <a:cubicBezTo>
                    <a:pt x="1172031" y="3064438"/>
                    <a:pt x="1343012" y="2984257"/>
                    <a:pt x="1512875" y="2957247"/>
                  </a:cubicBezTo>
                  <a:cubicBezTo>
                    <a:pt x="1627101" y="2939077"/>
                    <a:pt x="1740522" y="2944881"/>
                    <a:pt x="1828003" y="2981980"/>
                  </a:cubicBezTo>
                  <a:cubicBezTo>
                    <a:pt x="1893479" y="3009749"/>
                    <a:pt x="1944107" y="3055241"/>
                    <a:pt x="1967677" y="3122342"/>
                  </a:cubicBezTo>
                  <a:cubicBezTo>
                    <a:pt x="1997687" y="3206719"/>
                    <a:pt x="1985253" y="3297392"/>
                    <a:pt x="1940708" y="3358912"/>
                  </a:cubicBezTo>
                  <a:cubicBezTo>
                    <a:pt x="1896520" y="3419896"/>
                    <a:pt x="1820221" y="3450924"/>
                    <a:pt x="1723124" y="3417440"/>
                  </a:cubicBezTo>
                  <a:cubicBezTo>
                    <a:pt x="1642039" y="3389627"/>
                    <a:pt x="1620885" y="3327795"/>
                    <a:pt x="1636359" y="3279132"/>
                  </a:cubicBezTo>
                  <a:cubicBezTo>
                    <a:pt x="1645572" y="3250247"/>
                    <a:pt x="1667129" y="3226229"/>
                    <a:pt x="1695932" y="3218461"/>
                  </a:cubicBezTo>
                  <a:cubicBezTo>
                    <a:pt x="1720575" y="3211809"/>
                    <a:pt x="1750048" y="3217211"/>
                    <a:pt x="1781087" y="3239935"/>
                  </a:cubicBezTo>
                  <a:cubicBezTo>
                    <a:pt x="1787348" y="3244578"/>
                    <a:pt x="1796159" y="3243283"/>
                    <a:pt x="1800810" y="3237033"/>
                  </a:cubicBezTo>
                  <a:cubicBezTo>
                    <a:pt x="1805462" y="3230827"/>
                    <a:pt x="1804165" y="3221988"/>
                    <a:pt x="1797903" y="3217345"/>
                  </a:cubicBezTo>
                  <a:cubicBezTo>
                    <a:pt x="1758412" y="3187522"/>
                    <a:pt x="1720217" y="3181584"/>
                    <a:pt x="1688373" y="3189665"/>
                  </a:cubicBezTo>
                  <a:cubicBezTo>
                    <a:pt x="1649553" y="3199531"/>
                    <a:pt x="1619543" y="3230872"/>
                    <a:pt x="1606662" y="3269489"/>
                  </a:cubicBezTo>
                  <a:cubicBezTo>
                    <a:pt x="1586044" y="3331322"/>
                    <a:pt x="1608764" y="3412619"/>
                    <a:pt x="1711854" y="3449495"/>
                  </a:cubicBezTo>
                  <a:cubicBezTo>
                    <a:pt x="1826750" y="3490434"/>
                    <a:pt x="1917407" y="3452575"/>
                    <a:pt x="1970450" y="3380564"/>
                  </a:cubicBezTo>
                  <a:cubicBezTo>
                    <a:pt x="2022106" y="3310473"/>
                    <a:pt x="2037581" y="3206586"/>
                    <a:pt x="2003680" y="3109707"/>
                  </a:cubicBezTo>
                  <a:cubicBezTo>
                    <a:pt x="1981541" y="3047161"/>
                    <a:pt x="1939501" y="3000463"/>
                    <a:pt x="1884176" y="2968185"/>
                  </a:cubicBezTo>
                  <a:cubicBezTo>
                    <a:pt x="1812886" y="2926576"/>
                    <a:pt x="1719188" y="2908942"/>
                    <a:pt x="1619096" y="2912023"/>
                  </a:cubicBezTo>
                  <a:cubicBezTo>
                    <a:pt x="1438409" y="2917603"/>
                    <a:pt x="1237329" y="2990552"/>
                    <a:pt x="1112280" y="3103323"/>
                  </a:cubicBezTo>
                  <a:cubicBezTo>
                    <a:pt x="1120598" y="3085153"/>
                    <a:pt x="1129051" y="3067251"/>
                    <a:pt x="1137817" y="3050062"/>
                  </a:cubicBezTo>
                  <a:cubicBezTo>
                    <a:pt x="1185985" y="2956354"/>
                    <a:pt x="1241801" y="2877959"/>
                    <a:pt x="1300793" y="2812019"/>
                  </a:cubicBezTo>
                  <a:cubicBezTo>
                    <a:pt x="1356117" y="2750142"/>
                    <a:pt x="1414169" y="2699248"/>
                    <a:pt x="1472176" y="2657684"/>
                  </a:cubicBezTo>
                  <a:cubicBezTo>
                    <a:pt x="1584971" y="2576833"/>
                    <a:pt x="1696871" y="2530805"/>
                    <a:pt x="1783323" y="2507054"/>
                  </a:cubicBezTo>
                  <a:cubicBezTo>
                    <a:pt x="1790837" y="2505090"/>
                    <a:pt x="1795309" y="2497411"/>
                    <a:pt x="1793341" y="2489866"/>
                  </a:cubicBezTo>
                  <a:cubicBezTo>
                    <a:pt x="1791374" y="2482366"/>
                    <a:pt x="1783636" y="2477857"/>
                    <a:pt x="1776122" y="2479866"/>
                  </a:cubicBezTo>
                  <a:cubicBezTo>
                    <a:pt x="1686808" y="2502233"/>
                    <a:pt x="1570391" y="2546029"/>
                    <a:pt x="1453258" y="2626880"/>
                  </a:cubicBezTo>
                  <a:cubicBezTo>
                    <a:pt x="1488322" y="2576208"/>
                    <a:pt x="1524817" y="2525269"/>
                    <a:pt x="1556839" y="2472232"/>
                  </a:cubicBezTo>
                  <a:cubicBezTo>
                    <a:pt x="1588549" y="2419685"/>
                    <a:pt x="1615607" y="2365041"/>
                    <a:pt x="1633497" y="2307226"/>
                  </a:cubicBezTo>
                  <a:cubicBezTo>
                    <a:pt x="1646959" y="2261823"/>
                    <a:pt x="1643470" y="2205616"/>
                    <a:pt x="1618201" y="2166508"/>
                  </a:cubicBezTo>
                  <a:cubicBezTo>
                    <a:pt x="1600401" y="2138962"/>
                    <a:pt x="1572403" y="2119229"/>
                    <a:pt x="1532420" y="2116417"/>
                  </a:cubicBezTo>
                  <a:cubicBezTo>
                    <a:pt x="1491229" y="2113560"/>
                    <a:pt x="1452453" y="2142578"/>
                    <a:pt x="1432774" y="2181597"/>
                  </a:cubicBezTo>
                  <a:cubicBezTo>
                    <a:pt x="1413140" y="2220438"/>
                    <a:pt x="1412514" y="2267582"/>
                    <a:pt x="1443240" y="2298253"/>
                  </a:cubicBezTo>
                  <a:cubicBezTo>
                    <a:pt x="1452229" y="2307182"/>
                    <a:pt x="1463365" y="2312316"/>
                    <a:pt x="1475173" y="2313789"/>
                  </a:cubicBezTo>
                  <a:cubicBezTo>
                    <a:pt x="1486264" y="2315129"/>
                    <a:pt x="1497893" y="2313387"/>
                    <a:pt x="1508537" y="2308700"/>
                  </a:cubicBezTo>
                  <a:cubicBezTo>
                    <a:pt x="1510952" y="2307628"/>
                    <a:pt x="1536311" y="2293387"/>
                    <a:pt x="1537921" y="2287717"/>
                  </a:cubicBezTo>
                  <a:cubicBezTo>
                    <a:pt x="1539933" y="2280574"/>
                    <a:pt x="1535774" y="2273118"/>
                    <a:pt x="1528618" y="2271065"/>
                  </a:cubicBezTo>
                  <a:cubicBezTo>
                    <a:pt x="1524951" y="2269993"/>
                    <a:pt x="1519942" y="2270216"/>
                    <a:pt x="1514441" y="2272627"/>
                  </a:cubicBezTo>
                  <a:cubicBezTo>
                    <a:pt x="1508671" y="2275172"/>
                    <a:pt x="1501023" y="2281779"/>
                    <a:pt x="1497669" y="2283163"/>
                  </a:cubicBezTo>
                  <a:cubicBezTo>
                    <a:pt x="1491676" y="2285574"/>
                    <a:pt x="1485191" y="2286422"/>
                    <a:pt x="1479064" y="2285440"/>
                  </a:cubicBezTo>
                  <a:cubicBezTo>
                    <a:pt x="1473563" y="2284637"/>
                    <a:pt x="1468419" y="2282092"/>
                    <a:pt x="1464349" y="2277761"/>
                  </a:cubicBezTo>
                  <a:cubicBezTo>
                    <a:pt x="1443687" y="2255886"/>
                    <a:pt x="1447265" y="2223161"/>
                    <a:pt x="1461577" y="2196598"/>
                  </a:cubicBezTo>
                  <a:cubicBezTo>
                    <a:pt x="1475799" y="2170213"/>
                    <a:pt x="1501381" y="2148739"/>
                    <a:pt x="1529557" y="2151373"/>
                  </a:cubicBezTo>
                  <a:cubicBezTo>
                    <a:pt x="1563816" y="2154498"/>
                    <a:pt x="1584613" y="2175615"/>
                    <a:pt x="1594989" y="2202491"/>
                  </a:cubicBezTo>
                  <a:cubicBezTo>
                    <a:pt x="1606215" y="2231376"/>
                    <a:pt x="1605902" y="2266734"/>
                    <a:pt x="1596867" y="2296244"/>
                  </a:cubicBezTo>
                  <a:cubicBezTo>
                    <a:pt x="1580633" y="2351424"/>
                    <a:pt x="1555095" y="2403480"/>
                    <a:pt x="1525979" y="2454106"/>
                  </a:cubicBezTo>
                  <a:cubicBezTo>
                    <a:pt x="1481568" y="2531385"/>
                    <a:pt x="1428659" y="2605182"/>
                    <a:pt x="1383935" y="2679470"/>
                  </a:cubicBezTo>
                  <a:cubicBezTo>
                    <a:pt x="1383890" y="2679560"/>
                    <a:pt x="1383935" y="2679694"/>
                    <a:pt x="1383890" y="2679783"/>
                  </a:cubicBezTo>
                  <a:cubicBezTo>
                    <a:pt x="1345875" y="2711168"/>
                    <a:pt x="1308306" y="2746303"/>
                    <a:pt x="1272348" y="2786751"/>
                  </a:cubicBezTo>
                  <a:cubicBezTo>
                    <a:pt x="1211657" y="2855056"/>
                    <a:pt x="1155349" y="2937157"/>
                    <a:pt x="1107449" y="3034884"/>
                  </a:cubicBezTo>
                  <a:cubicBezTo>
                    <a:pt x="1104542" y="3040821"/>
                    <a:pt x="1101904" y="3047295"/>
                    <a:pt x="1099041" y="3053321"/>
                  </a:cubicBezTo>
                  <a:cubicBezTo>
                    <a:pt x="1120733" y="2964256"/>
                    <a:pt x="1144257" y="2868628"/>
                    <a:pt x="1165815" y="2782866"/>
                  </a:cubicBezTo>
                  <a:cubicBezTo>
                    <a:pt x="1194885" y="2667015"/>
                    <a:pt x="1220199" y="2569601"/>
                    <a:pt x="1232185" y="2532457"/>
                  </a:cubicBezTo>
                  <a:cubicBezTo>
                    <a:pt x="1283484" y="2372854"/>
                    <a:pt x="1340374" y="2211375"/>
                    <a:pt x="1403658" y="2050790"/>
                  </a:cubicBezTo>
                  <a:cubicBezTo>
                    <a:pt x="1434205" y="2008333"/>
                    <a:pt x="1469940" y="1967528"/>
                    <a:pt x="1506435" y="1931143"/>
                  </a:cubicBezTo>
                  <a:cubicBezTo>
                    <a:pt x="1530541" y="1907124"/>
                    <a:pt x="1554693" y="1885293"/>
                    <a:pt x="1577770" y="1865873"/>
                  </a:cubicBezTo>
                  <a:cubicBezTo>
                    <a:pt x="1579336" y="1865829"/>
                    <a:pt x="1580812" y="1866543"/>
                    <a:pt x="1582332" y="1865962"/>
                  </a:cubicBezTo>
                  <a:cubicBezTo>
                    <a:pt x="1595347" y="1861051"/>
                    <a:pt x="1625178" y="1848953"/>
                    <a:pt x="1649508" y="1839846"/>
                  </a:cubicBezTo>
                  <a:cubicBezTo>
                    <a:pt x="1660957" y="1835515"/>
                    <a:pt x="1671110" y="1831899"/>
                    <a:pt x="1677416" y="1830158"/>
                  </a:cubicBezTo>
                  <a:cubicBezTo>
                    <a:pt x="1706353" y="1822077"/>
                    <a:pt x="1735736" y="1815514"/>
                    <a:pt x="1765299" y="1810112"/>
                  </a:cubicBezTo>
                  <a:cubicBezTo>
                    <a:pt x="1794907" y="1804711"/>
                    <a:pt x="1824693" y="1800558"/>
                    <a:pt x="1854614" y="1797701"/>
                  </a:cubicBezTo>
                  <a:cubicBezTo>
                    <a:pt x="1900680" y="1793058"/>
                    <a:pt x="1945628" y="1792657"/>
                    <a:pt x="1989860" y="1794978"/>
                  </a:cubicBezTo>
                  <a:cubicBezTo>
                    <a:pt x="2035345" y="1797344"/>
                    <a:pt x="2080069" y="1802969"/>
                    <a:pt x="2124301" y="1811362"/>
                  </a:cubicBezTo>
                  <a:cubicBezTo>
                    <a:pt x="2212453" y="1828104"/>
                    <a:pt x="2298816" y="1855605"/>
                    <a:pt x="2385312" y="1890785"/>
                  </a:cubicBezTo>
                  <a:cubicBezTo>
                    <a:pt x="2392468" y="1893820"/>
                    <a:pt x="2400742" y="1890472"/>
                    <a:pt x="2403828" y="1883329"/>
                  </a:cubicBezTo>
                  <a:cubicBezTo>
                    <a:pt x="2406869" y="1876186"/>
                    <a:pt x="2403515" y="1867927"/>
                    <a:pt x="2396359" y="1864891"/>
                  </a:cubicBezTo>
                  <a:cubicBezTo>
                    <a:pt x="2308879" y="1826095"/>
                    <a:pt x="2221487" y="1794353"/>
                    <a:pt x="2131547" y="1775379"/>
                  </a:cubicBezTo>
                  <a:cubicBezTo>
                    <a:pt x="2085659" y="1765691"/>
                    <a:pt x="2039146" y="1759307"/>
                    <a:pt x="1991783" y="1756986"/>
                  </a:cubicBezTo>
                  <a:cubicBezTo>
                    <a:pt x="1945628" y="1754709"/>
                    <a:pt x="1898712" y="1756495"/>
                    <a:pt x="1850723" y="1762120"/>
                  </a:cubicBezTo>
                  <a:cubicBezTo>
                    <a:pt x="1819908" y="1765870"/>
                    <a:pt x="1789227" y="1770825"/>
                    <a:pt x="1758814" y="1777254"/>
                  </a:cubicBezTo>
                  <a:cubicBezTo>
                    <a:pt x="1728446" y="1783728"/>
                    <a:pt x="1698347" y="1791585"/>
                    <a:pt x="1668695" y="1800871"/>
                  </a:cubicBezTo>
                  <a:cubicBezTo>
                    <a:pt x="1667174" y="1801362"/>
                    <a:pt x="1664759" y="1802300"/>
                    <a:pt x="1662836" y="1802969"/>
                  </a:cubicBezTo>
                  <a:cubicBezTo>
                    <a:pt x="1724287" y="1763504"/>
                    <a:pt x="1789182" y="1731851"/>
                    <a:pt x="1856447" y="1706582"/>
                  </a:cubicBezTo>
                  <a:cubicBezTo>
                    <a:pt x="1904660" y="1688457"/>
                    <a:pt x="1953991" y="1673412"/>
                    <a:pt x="2004172" y="1661268"/>
                  </a:cubicBezTo>
                  <a:cubicBezTo>
                    <a:pt x="2129758" y="1630866"/>
                    <a:pt x="2260397" y="1618142"/>
                    <a:pt x="2389651" y="1617696"/>
                  </a:cubicBezTo>
                  <a:cubicBezTo>
                    <a:pt x="2397433" y="1617740"/>
                    <a:pt x="2403784" y="1611490"/>
                    <a:pt x="2403873" y="1603722"/>
                  </a:cubicBezTo>
                  <a:cubicBezTo>
                    <a:pt x="2403918" y="1595998"/>
                    <a:pt x="2397656" y="1589614"/>
                    <a:pt x="2389874" y="1589570"/>
                  </a:cubicBezTo>
                  <a:cubicBezTo>
                    <a:pt x="2258027" y="1587114"/>
                    <a:pt x="2124346" y="1596400"/>
                    <a:pt x="1995764" y="1625419"/>
                  </a:cubicBezTo>
                  <a:cubicBezTo>
                    <a:pt x="1952605" y="1635152"/>
                    <a:pt x="1910251" y="1647741"/>
                    <a:pt x="1868612" y="1662251"/>
                  </a:cubicBezTo>
                  <a:cubicBezTo>
                    <a:pt x="1894955" y="1643946"/>
                    <a:pt x="1921700" y="1626178"/>
                    <a:pt x="1948803" y="1608856"/>
                  </a:cubicBezTo>
                  <a:cubicBezTo>
                    <a:pt x="1975906" y="1591534"/>
                    <a:pt x="2003322" y="1574748"/>
                    <a:pt x="2031185" y="1558631"/>
                  </a:cubicBezTo>
                  <a:cubicBezTo>
                    <a:pt x="2080784" y="1529657"/>
                    <a:pt x="2134096" y="1505147"/>
                    <a:pt x="2189375" y="1484432"/>
                  </a:cubicBezTo>
                  <a:cubicBezTo>
                    <a:pt x="2225647" y="1470816"/>
                    <a:pt x="2262812" y="1458851"/>
                    <a:pt x="2300515" y="1448896"/>
                  </a:cubicBezTo>
                  <a:cubicBezTo>
                    <a:pt x="2395510" y="1423805"/>
                    <a:pt x="2493903" y="1411037"/>
                    <a:pt x="2589703" y="1414252"/>
                  </a:cubicBezTo>
                  <a:cubicBezTo>
                    <a:pt x="2597485" y="1414653"/>
                    <a:pt x="2604059" y="1408626"/>
                    <a:pt x="2604461" y="1400903"/>
                  </a:cubicBezTo>
                  <a:cubicBezTo>
                    <a:pt x="2604819" y="1393135"/>
                    <a:pt x="2598826" y="1386528"/>
                    <a:pt x="2591044" y="1386170"/>
                  </a:cubicBezTo>
                  <a:cubicBezTo>
                    <a:pt x="2492248" y="1379965"/>
                    <a:pt x="2390053" y="1389340"/>
                    <a:pt x="2291436" y="1413269"/>
                  </a:cubicBezTo>
                  <a:cubicBezTo>
                    <a:pt x="2252168" y="1422779"/>
                    <a:pt x="2213482" y="1434565"/>
                    <a:pt x="2175913" y="1448717"/>
                  </a:cubicBezTo>
                  <a:cubicBezTo>
                    <a:pt x="2118621" y="1470280"/>
                    <a:pt x="2063923" y="1497245"/>
                    <a:pt x="2012938" y="1528050"/>
                  </a:cubicBezTo>
                  <a:cubicBezTo>
                    <a:pt x="1985030" y="1545059"/>
                    <a:pt x="1957524" y="1562738"/>
                    <a:pt x="1930466" y="1581087"/>
                  </a:cubicBezTo>
                  <a:cubicBezTo>
                    <a:pt x="1903408" y="1599436"/>
                    <a:pt x="1876842" y="1618410"/>
                    <a:pt x="1850588" y="1637785"/>
                  </a:cubicBezTo>
                  <a:lnTo>
                    <a:pt x="1797054" y="1678948"/>
                  </a:lnTo>
                  <a:cubicBezTo>
                    <a:pt x="1796114" y="1679706"/>
                    <a:pt x="1780729" y="1693189"/>
                    <a:pt x="1773931" y="1700198"/>
                  </a:cubicBezTo>
                  <a:cubicBezTo>
                    <a:pt x="1724421" y="1723145"/>
                    <a:pt x="1676432" y="1749887"/>
                    <a:pt x="1630545" y="1781183"/>
                  </a:cubicBezTo>
                  <a:cubicBezTo>
                    <a:pt x="1590114" y="1808996"/>
                    <a:pt x="1536221" y="1854310"/>
                    <a:pt x="1483760" y="1908999"/>
                  </a:cubicBezTo>
                  <a:cubicBezTo>
                    <a:pt x="1469806" y="1923554"/>
                    <a:pt x="1456075" y="1938956"/>
                    <a:pt x="1442569" y="1954671"/>
                  </a:cubicBezTo>
                  <a:cubicBezTo>
                    <a:pt x="1498653" y="1818506"/>
                    <a:pt x="1559344" y="1683367"/>
                    <a:pt x="1625849" y="1551176"/>
                  </a:cubicBezTo>
                  <a:cubicBezTo>
                    <a:pt x="1698258" y="1407287"/>
                    <a:pt x="1777777" y="1267149"/>
                    <a:pt x="1864453" y="1132368"/>
                  </a:cubicBezTo>
                  <a:lnTo>
                    <a:pt x="1872324" y="1127591"/>
                  </a:lnTo>
                  <a:lnTo>
                    <a:pt x="1912084" y="1106608"/>
                  </a:lnTo>
                  <a:lnTo>
                    <a:pt x="2041159" y="1050267"/>
                  </a:lnTo>
                  <a:cubicBezTo>
                    <a:pt x="2048494" y="1047633"/>
                    <a:pt x="2052295" y="1039597"/>
                    <a:pt x="2049656" y="1032275"/>
                  </a:cubicBezTo>
                  <a:cubicBezTo>
                    <a:pt x="2047018" y="1024954"/>
                    <a:pt x="2038923" y="1021159"/>
                    <a:pt x="2031632" y="1023793"/>
                  </a:cubicBezTo>
                  <a:cubicBezTo>
                    <a:pt x="2014861" y="1028614"/>
                    <a:pt x="1998224" y="1032989"/>
                    <a:pt x="1981720" y="1038034"/>
                  </a:cubicBezTo>
                  <a:cubicBezTo>
                    <a:pt x="1970539" y="1041472"/>
                    <a:pt x="1959403" y="1045043"/>
                    <a:pt x="1948445" y="1049195"/>
                  </a:cubicBezTo>
                  <a:cubicBezTo>
                    <a:pt x="1939232" y="1052722"/>
                    <a:pt x="1930153" y="1056606"/>
                    <a:pt x="1921253" y="1060937"/>
                  </a:cubicBezTo>
                  <a:cubicBezTo>
                    <a:pt x="1915931" y="1063526"/>
                    <a:pt x="1910743" y="1066607"/>
                    <a:pt x="1905510" y="1069508"/>
                  </a:cubicBezTo>
                  <a:cubicBezTo>
                    <a:pt x="1932837" y="1028748"/>
                    <a:pt x="1960476" y="988211"/>
                    <a:pt x="1989368" y="948656"/>
                  </a:cubicBezTo>
                  <a:cubicBezTo>
                    <a:pt x="2001533" y="932004"/>
                    <a:pt x="2014414" y="915932"/>
                    <a:pt x="2026847" y="899503"/>
                  </a:cubicBezTo>
                  <a:cubicBezTo>
                    <a:pt x="2030514" y="897896"/>
                    <a:pt x="2033600" y="895262"/>
                    <a:pt x="2034674" y="891199"/>
                  </a:cubicBezTo>
                  <a:cubicBezTo>
                    <a:pt x="2034316" y="890931"/>
                    <a:pt x="2034450" y="890619"/>
                    <a:pt x="2034897" y="890262"/>
                  </a:cubicBezTo>
                  <a:cubicBezTo>
                    <a:pt x="2035702" y="889503"/>
                    <a:pt x="2037536" y="888565"/>
                    <a:pt x="2038610" y="887717"/>
                  </a:cubicBezTo>
                  <a:cubicBezTo>
                    <a:pt x="2042411" y="884592"/>
                    <a:pt x="2047510" y="881511"/>
                    <a:pt x="2052921" y="878386"/>
                  </a:cubicBezTo>
                  <a:cubicBezTo>
                    <a:pt x="2069693" y="868699"/>
                    <a:pt x="2089998" y="859814"/>
                    <a:pt x="2096438" y="856198"/>
                  </a:cubicBezTo>
                  <a:cubicBezTo>
                    <a:pt x="2119829" y="842448"/>
                    <a:pt x="2143712" y="830215"/>
                    <a:pt x="2167505" y="818161"/>
                  </a:cubicBezTo>
                  <a:cubicBezTo>
                    <a:pt x="2183427" y="810081"/>
                    <a:pt x="2199259" y="802089"/>
                    <a:pt x="2215450" y="794723"/>
                  </a:cubicBezTo>
                  <a:cubicBezTo>
                    <a:pt x="2242284" y="782490"/>
                    <a:pt x="2269611" y="771374"/>
                    <a:pt x="2298458" y="762847"/>
                  </a:cubicBezTo>
                  <a:cubicBezTo>
                    <a:pt x="2306016" y="760972"/>
                    <a:pt x="2310623" y="753293"/>
                    <a:pt x="2308700" y="745793"/>
                  </a:cubicBezTo>
                  <a:cubicBezTo>
                    <a:pt x="2306821" y="738248"/>
                    <a:pt x="2299173" y="733650"/>
                    <a:pt x="2291615" y="735525"/>
                  </a:cubicBezTo>
                  <a:cubicBezTo>
                    <a:pt x="2252705" y="743650"/>
                    <a:pt x="2215539" y="754990"/>
                    <a:pt x="2179804" y="770303"/>
                  </a:cubicBezTo>
                  <a:cubicBezTo>
                    <a:pt x="2165537" y="776419"/>
                    <a:pt x="2151494" y="783249"/>
                    <a:pt x="2137763" y="790705"/>
                  </a:cubicBezTo>
                  <a:cubicBezTo>
                    <a:pt x="2120276" y="800214"/>
                    <a:pt x="2103460" y="811107"/>
                    <a:pt x="2086554" y="822135"/>
                  </a:cubicBezTo>
                  <a:cubicBezTo>
                    <a:pt x="2146216" y="747846"/>
                    <a:pt x="2208875" y="676237"/>
                    <a:pt x="2274888" y="607976"/>
                  </a:cubicBezTo>
                  <a:cubicBezTo>
                    <a:pt x="2278600" y="610208"/>
                    <a:pt x="2282849" y="611280"/>
                    <a:pt x="2287187" y="609539"/>
                  </a:cubicBezTo>
                  <a:cubicBezTo>
                    <a:pt x="2391395" y="568287"/>
                    <a:pt x="2537778" y="515964"/>
                    <a:pt x="2657818" y="529179"/>
                  </a:cubicBezTo>
                  <a:cubicBezTo>
                    <a:pt x="2736040" y="537795"/>
                    <a:pt x="2802545" y="575609"/>
                    <a:pt x="2835821" y="667799"/>
                  </a:cubicBezTo>
                  <a:cubicBezTo>
                    <a:pt x="2852458" y="712711"/>
                    <a:pt x="2846733" y="771865"/>
                    <a:pt x="2822806" y="817581"/>
                  </a:cubicBezTo>
                  <a:cubicBezTo>
                    <a:pt x="2799594" y="862002"/>
                    <a:pt x="2758581" y="893878"/>
                    <a:pt x="2702139" y="884190"/>
                  </a:cubicBezTo>
                  <a:cubicBezTo>
                    <a:pt x="2682684" y="880886"/>
                    <a:pt x="2659607" y="869904"/>
                    <a:pt x="2642254" y="854189"/>
                  </a:cubicBezTo>
                  <a:cubicBezTo>
                    <a:pt x="2626242" y="839635"/>
                    <a:pt x="2614569" y="821063"/>
                    <a:pt x="2618102" y="800170"/>
                  </a:cubicBezTo>
                  <a:cubicBezTo>
                    <a:pt x="2619757" y="790482"/>
                    <a:pt x="2624096" y="782312"/>
                    <a:pt x="2630223" y="775571"/>
                  </a:cubicBezTo>
                  <a:cubicBezTo>
                    <a:pt x="2636931" y="768160"/>
                    <a:pt x="2645608" y="762311"/>
                    <a:pt x="2655000" y="757802"/>
                  </a:cubicBezTo>
                  <a:cubicBezTo>
                    <a:pt x="2659920" y="755481"/>
                    <a:pt x="2674008" y="755615"/>
                    <a:pt x="2680001" y="755615"/>
                  </a:cubicBezTo>
                  <a:cubicBezTo>
                    <a:pt x="2680538" y="755659"/>
                    <a:pt x="2680985" y="755615"/>
                    <a:pt x="2681477" y="755570"/>
                  </a:cubicBezTo>
                  <a:cubicBezTo>
                    <a:pt x="2683937" y="755972"/>
                    <a:pt x="2686575" y="755704"/>
                    <a:pt x="2689080" y="754632"/>
                  </a:cubicBezTo>
                  <a:cubicBezTo>
                    <a:pt x="2690064" y="754186"/>
                    <a:pt x="2698114" y="729051"/>
                    <a:pt x="2680359" y="728605"/>
                  </a:cubicBezTo>
                  <a:cubicBezTo>
                    <a:pt x="2671414" y="728382"/>
                    <a:pt x="2650662" y="729319"/>
                    <a:pt x="2643282" y="732623"/>
                  </a:cubicBezTo>
                  <a:cubicBezTo>
                    <a:pt x="2630357" y="738427"/>
                    <a:pt x="2618550" y="746239"/>
                    <a:pt x="2609202" y="756061"/>
                  </a:cubicBezTo>
                  <a:cubicBezTo>
                    <a:pt x="2599184" y="766642"/>
                    <a:pt x="2591983" y="779544"/>
                    <a:pt x="2589032" y="794946"/>
                  </a:cubicBezTo>
                  <a:cubicBezTo>
                    <a:pt x="2584157" y="820304"/>
                    <a:pt x="2592923" y="844233"/>
                    <a:pt x="2609113" y="864234"/>
                  </a:cubicBezTo>
                  <a:cubicBezTo>
                    <a:pt x="2630938" y="891378"/>
                    <a:pt x="2666807" y="910843"/>
                    <a:pt x="2696281" y="916513"/>
                  </a:cubicBezTo>
                  <a:cubicBezTo>
                    <a:pt x="2769047" y="930352"/>
                    <a:pt x="2823655" y="891378"/>
                    <a:pt x="2854560" y="834456"/>
                  </a:cubicBezTo>
                  <a:cubicBezTo>
                    <a:pt x="2884078" y="779990"/>
                    <a:pt x="2890831" y="708961"/>
                    <a:pt x="2871510" y="654852"/>
                  </a:cubicBezTo>
                  <a:cubicBezTo>
                    <a:pt x="2831795" y="546769"/>
                    <a:pt x="2753572" y="501901"/>
                    <a:pt x="2661574" y="493017"/>
                  </a:cubicBezTo>
                  <a:cubicBezTo>
                    <a:pt x="2550882" y="482347"/>
                    <a:pt x="2419616" y="525697"/>
                    <a:pt x="2316213" y="567216"/>
                  </a:cubicBezTo>
                  <a:cubicBezTo>
                    <a:pt x="2355973" y="527706"/>
                    <a:pt x="2396896" y="489445"/>
                    <a:pt x="2439026" y="452391"/>
                  </a:cubicBezTo>
                  <a:cubicBezTo>
                    <a:pt x="2439160" y="452391"/>
                    <a:pt x="2439429" y="452391"/>
                    <a:pt x="2439563" y="452346"/>
                  </a:cubicBezTo>
                  <a:lnTo>
                    <a:pt x="2454769" y="448060"/>
                  </a:lnTo>
                  <a:lnTo>
                    <a:pt x="2502222" y="434622"/>
                  </a:lnTo>
                  <a:cubicBezTo>
                    <a:pt x="2516176" y="430560"/>
                    <a:pt x="2530219" y="427836"/>
                    <a:pt x="2544173" y="425247"/>
                  </a:cubicBezTo>
                  <a:cubicBezTo>
                    <a:pt x="2553610" y="423506"/>
                    <a:pt x="2563002" y="421809"/>
                    <a:pt x="2572439" y="420425"/>
                  </a:cubicBezTo>
                  <a:cubicBezTo>
                    <a:pt x="2596277" y="416898"/>
                    <a:pt x="2620204" y="414800"/>
                    <a:pt x="2644892" y="415202"/>
                  </a:cubicBezTo>
                  <a:cubicBezTo>
                    <a:pt x="2652630" y="415782"/>
                    <a:pt x="2659383" y="409979"/>
                    <a:pt x="2659964" y="402210"/>
                  </a:cubicBezTo>
                  <a:cubicBezTo>
                    <a:pt x="2660546" y="394487"/>
                    <a:pt x="2654732" y="387746"/>
                    <a:pt x="2646994" y="387165"/>
                  </a:cubicBezTo>
                  <a:cubicBezTo>
                    <a:pt x="2620518" y="383638"/>
                    <a:pt x="2594488" y="382121"/>
                    <a:pt x="2568548" y="383817"/>
                  </a:cubicBezTo>
                  <a:cubicBezTo>
                    <a:pt x="2557993" y="384531"/>
                    <a:pt x="2547483" y="385781"/>
                    <a:pt x="2537062" y="387790"/>
                  </a:cubicBezTo>
                  <a:cubicBezTo>
                    <a:pt x="2525970" y="389933"/>
                    <a:pt x="2514968" y="393103"/>
                    <a:pt x="2504011" y="396630"/>
                  </a:cubicBezTo>
                  <a:cubicBezTo>
                    <a:pt x="2551553" y="357477"/>
                    <a:pt x="2600839" y="320288"/>
                    <a:pt x="2651422" y="284484"/>
                  </a:cubicBezTo>
                  <a:cubicBezTo>
                    <a:pt x="2653435" y="284707"/>
                    <a:pt x="2655447" y="285019"/>
                    <a:pt x="2658354" y="284082"/>
                  </a:cubicBezTo>
                  <a:cubicBezTo>
                    <a:pt x="2659830" y="283635"/>
                    <a:pt x="2663632" y="281537"/>
                    <a:pt x="2665331" y="280599"/>
                  </a:cubicBezTo>
                  <a:lnTo>
                    <a:pt x="2683042" y="276448"/>
                  </a:lnTo>
                  <a:cubicBezTo>
                    <a:pt x="2693418" y="274037"/>
                    <a:pt x="2703794" y="271939"/>
                    <a:pt x="2714260" y="270019"/>
                  </a:cubicBezTo>
                  <a:cubicBezTo>
                    <a:pt x="2721147" y="268813"/>
                    <a:pt x="2727990" y="267697"/>
                    <a:pt x="2734878" y="266804"/>
                  </a:cubicBezTo>
                  <a:cubicBezTo>
                    <a:pt x="2744493" y="265420"/>
                    <a:pt x="2754154" y="264751"/>
                    <a:pt x="2763770" y="264081"/>
                  </a:cubicBezTo>
                  <a:cubicBezTo>
                    <a:pt x="2773519" y="263411"/>
                    <a:pt x="2783314" y="262965"/>
                    <a:pt x="2793064" y="262519"/>
                  </a:cubicBezTo>
                  <a:cubicBezTo>
                    <a:pt x="2823342" y="261135"/>
                    <a:pt x="2853576" y="260867"/>
                    <a:pt x="2883944" y="260644"/>
                  </a:cubicBezTo>
                  <a:cubicBezTo>
                    <a:pt x="2891726" y="261001"/>
                    <a:pt x="2898300" y="254974"/>
                    <a:pt x="2898658" y="247206"/>
                  </a:cubicBezTo>
                  <a:cubicBezTo>
                    <a:pt x="2898926" y="239527"/>
                    <a:pt x="2892889" y="232919"/>
                    <a:pt x="2885107" y="232562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7"/>
            <p:cNvSpPr/>
            <p:nvPr/>
          </p:nvSpPr>
          <p:spPr>
            <a:xfrm rot="5400000">
              <a:off x="-489728" y="211890"/>
              <a:ext cx="898344" cy="556226"/>
            </a:xfrm>
            <a:custGeom>
              <a:avLst/>
              <a:gdLst/>
              <a:ahLst/>
              <a:cxnLst/>
              <a:rect l="l" t="t" r="r" b="b"/>
              <a:pathLst>
                <a:path w="1796687" h="1112451" extrusionOk="0">
                  <a:moveTo>
                    <a:pt x="565246" y="751195"/>
                  </a:moveTo>
                  <a:cubicBezTo>
                    <a:pt x="570434" y="753204"/>
                    <a:pt x="554154" y="750391"/>
                    <a:pt x="548698" y="749454"/>
                  </a:cubicBezTo>
                  <a:cubicBezTo>
                    <a:pt x="537740" y="747534"/>
                    <a:pt x="527141" y="744320"/>
                    <a:pt x="516720" y="740302"/>
                  </a:cubicBezTo>
                  <a:cubicBezTo>
                    <a:pt x="480493" y="726194"/>
                    <a:pt x="446995" y="706953"/>
                    <a:pt x="416090" y="683470"/>
                  </a:cubicBezTo>
                  <a:cubicBezTo>
                    <a:pt x="325747" y="614807"/>
                    <a:pt x="243454" y="521723"/>
                    <a:pt x="192245" y="420202"/>
                  </a:cubicBezTo>
                  <a:cubicBezTo>
                    <a:pt x="186610" y="409041"/>
                    <a:pt x="144748" y="333771"/>
                    <a:pt x="154185" y="320512"/>
                  </a:cubicBezTo>
                  <a:cubicBezTo>
                    <a:pt x="157897" y="315288"/>
                    <a:pt x="182585" y="324574"/>
                    <a:pt x="186833" y="325646"/>
                  </a:cubicBezTo>
                  <a:cubicBezTo>
                    <a:pt x="226683" y="335378"/>
                    <a:pt x="265280" y="349352"/>
                    <a:pt x="302356" y="366674"/>
                  </a:cubicBezTo>
                  <a:cubicBezTo>
                    <a:pt x="394757" y="409934"/>
                    <a:pt x="497757" y="483776"/>
                    <a:pt x="535280" y="583109"/>
                  </a:cubicBezTo>
                  <a:cubicBezTo>
                    <a:pt x="552365" y="628334"/>
                    <a:pt x="548072" y="677755"/>
                    <a:pt x="561936" y="723739"/>
                  </a:cubicBezTo>
                  <a:lnTo>
                    <a:pt x="565246" y="751195"/>
                  </a:lnTo>
                  <a:close/>
                  <a:moveTo>
                    <a:pt x="820622" y="10"/>
                  </a:moveTo>
                  <a:cubicBezTo>
                    <a:pt x="819235" y="-882"/>
                    <a:pt x="755771" y="56351"/>
                    <a:pt x="752283" y="59119"/>
                  </a:cubicBezTo>
                  <a:cubicBezTo>
                    <a:pt x="679561" y="117157"/>
                    <a:pt x="603977" y="181132"/>
                    <a:pt x="563188" y="266715"/>
                  </a:cubicBezTo>
                  <a:cubicBezTo>
                    <a:pt x="550174" y="294038"/>
                    <a:pt x="539395" y="324262"/>
                    <a:pt x="537025" y="354709"/>
                  </a:cubicBezTo>
                  <a:cubicBezTo>
                    <a:pt x="536220" y="364486"/>
                    <a:pt x="536622" y="374487"/>
                    <a:pt x="537651" y="384264"/>
                  </a:cubicBezTo>
                  <a:cubicBezTo>
                    <a:pt x="538098" y="388639"/>
                    <a:pt x="544046" y="400559"/>
                    <a:pt x="541542" y="396943"/>
                  </a:cubicBezTo>
                  <a:lnTo>
                    <a:pt x="554646" y="436140"/>
                  </a:lnTo>
                  <a:cubicBezTo>
                    <a:pt x="695349" y="407211"/>
                    <a:pt x="803582" y="272519"/>
                    <a:pt x="820711" y="134791"/>
                  </a:cubicBezTo>
                  <a:cubicBezTo>
                    <a:pt x="825183" y="98808"/>
                    <a:pt x="820890" y="63539"/>
                    <a:pt x="818654" y="27645"/>
                  </a:cubicBezTo>
                  <a:cubicBezTo>
                    <a:pt x="818520" y="25681"/>
                    <a:pt x="821158" y="323"/>
                    <a:pt x="820622" y="10"/>
                  </a:cubicBezTo>
                  <a:close/>
                  <a:moveTo>
                    <a:pt x="303832" y="898521"/>
                  </a:moveTo>
                  <a:cubicBezTo>
                    <a:pt x="241173" y="902986"/>
                    <a:pt x="129005" y="942005"/>
                    <a:pt x="58519" y="995578"/>
                  </a:cubicBezTo>
                  <a:cubicBezTo>
                    <a:pt x="52839" y="999908"/>
                    <a:pt x="-1188" y="1035043"/>
                    <a:pt x="20" y="1043972"/>
                  </a:cubicBezTo>
                  <a:cubicBezTo>
                    <a:pt x="1451" y="1054330"/>
                    <a:pt x="72697" y="1080670"/>
                    <a:pt x="80703" y="1084107"/>
                  </a:cubicBezTo>
                  <a:cubicBezTo>
                    <a:pt x="175205" y="1124510"/>
                    <a:pt x="272436" y="1124332"/>
                    <a:pt x="360364" y="1066562"/>
                  </a:cubicBezTo>
                  <a:cubicBezTo>
                    <a:pt x="381831" y="1052455"/>
                    <a:pt x="458534" y="1003748"/>
                    <a:pt x="434606" y="968702"/>
                  </a:cubicBezTo>
                  <a:cubicBezTo>
                    <a:pt x="434606" y="968702"/>
                    <a:pt x="353208" y="894994"/>
                    <a:pt x="303832" y="898521"/>
                  </a:cubicBezTo>
                  <a:close/>
                  <a:moveTo>
                    <a:pt x="1255297" y="1010355"/>
                  </a:moveTo>
                  <a:cubicBezTo>
                    <a:pt x="1232488" y="996247"/>
                    <a:pt x="1208471" y="983792"/>
                    <a:pt x="1183872" y="973211"/>
                  </a:cubicBezTo>
                  <a:cubicBezTo>
                    <a:pt x="1119648" y="945576"/>
                    <a:pt x="1049610" y="937585"/>
                    <a:pt x="981808" y="956559"/>
                  </a:cubicBezTo>
                  <a:cubicBezTo>
                    <a:pt x="961593" y="962184"/>
                    <a:pt x="925366" y="971425"/>
                    <a:pt x="915213" y="992095"/>
                  </a:cubicBezTo>
                  <a:lnTo>
                    <a:pt x="903093" y="999640"/>
                  </a:lnTo>
                  <a:cubicBezTo>
                    <a:pt x="930599" y="1045579"/>
                    <a:pt x="972416" y="1071205"/>
                    <a:pt x="1025146" y="1082277"/>
                  </a:cubicBezTo>
                  <a:cubicBezTo>
                    <a:pt x="1061641" y="1089956"/>
                    <a:pt x="1100417" y="1090670"/>
                    <a:pt x="1137225" y="1084777"/>
                  </a:cubicBezTo>
                  <a:cubicBezTo>
                    <a:pt x="1157306" y="1081607"/>
                    <a:pt x="1176940" y="1076071"/>
                    <a:pt x="1195948" y="1068794"/>
                  </a:cubicBezTo>
                  <a:cubicBezTo>
                    <a:pt x="1209007" y="1063794"/>
                    <a:pt x="1221799" y="1058169"/>
                    <a:pt x="1234143" y="1051606"/>
                  </a:cubicBezTo>
                  <a:cubicBezTo>
                    <a:pt x="1245681" y="1045490"/>
                    <a:pt x="1256818" y="1038526"/>
                    <a:pt x="1267507" y="1031070"/>
                  </a:cubicBezTo>
                  <a:cubicBezTo>
                    <a:pt x="1268625" y="1030266"/>
                    <a:pt x="1275915" y="1026873"/>
                    <a:pt x="1275915" y="1025132"/>
                  </a:cubicBezTo>
                  <a:cubicBezTo>
                    <a:pt x="1275870" y="1020534"/>
                    <a:pt x="1258249" y="1012185"/>
                    <a:pt x="1255297" y="1010355"/>
                  </a:cubicBezTo>
                  <a:close/>
                  <a:moveTo>
                    <a:pt x="1777722" y="309351"/>
                  </a:moveTo>
                  <a:cubicBezTo>
                    <a:pt x="1755181" y="275153"/>
                    <a:pt x="1730225" y="242384"/>
                    <a:pt x="1703614" y="211312"/>
                  </a:cubicBezTo>
                  <a:cubicBezTo>
                    <a:pt x="1654059" y="153498"/>
                    <a:pt x="1597438" y="99969"/>
                    <a:pt x="1526908" y="68986"/>
                  </a:cubicBezTo>
                  <a:cubicBezTo>
                    <a:pt x="1501415" y="57825"/>
                    <a:pt x="1474536" y="50057"/>
                    <a:pt x="1446851" y="47244"/>
                  </a:cubicBezTo>
                  <a:cubicBezTo>
                    <a:pt x="1438712" y="46440"/>
                    <a:pt x="1386474" y="54343"/>
                    <a:pt x="1382359" y="47289"/>
                  </a:cubicBezTo>
                  <a:cubicBezTo>
                    <a:pt x="1362412" y="199660"/>
                    <a:pt x="1548152" y="316538"/>
                    <a:pt x="1676198" y="336450"/>
                  </a:cubicBezTo>
                  <a:cubicBezTo>
                    <a:pt x="1705134" y="340959"/>
                    <a:pt x="1767748" y="353414"/>
                    <a:pt x="1796685" y="340825"/>
                  </a:cubicBezTo>
                  <a:cubicBezTo>
                    <a:pt x="1796953" y="340735"/>
                    <a:pt x="1778437" y="310422"/>
                    <a:pt x="1777722" y="30935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7"/>
            <p:cNvSpPr/>
            <p:nvPr/>
          </p:nvSpPr>
          <p:spPr>
            <a:xfrm rot="5400000">
              <a:off x="-432317" y="240474"/>
              <a:ext cx="804661" cy="500423"/>
            </a:xfrm>
            <a:custGeom>
              <a:avLst/>
              <a:gdLst/>
              <a:ahLst/>
              <a:cxnLst/>
              <a:rect l="l" t="t" r="r" b="b"/>
              <a:pathLst>
                <a:path w="1609322" h="1000845" extrusionOk="0">
                  <a:moveTo>
                    <a:pt x="433076" y="434291"/>
                  </a:moveTo>
                  <a:cubicBezTo>
                    <a:pt x="432897" y="434693"/>
                    <a:pt x="432763" y="435095"/>
                    <a:pt x="432628" y="435541"/>
                  </a:cubicBezTo>
                  <a:cubicBezTo>
                    <a:pt x="432271" y="434961"/>
                    <a:pt x="432763" y="434068"/>
                    <a:pt x="433702" y="433086"/>
                  </a:cubicBezTo>
                  <a:cubicBezTo>
                    <a:pt x="433478" y="433488"/>
                    <a:pt x="433255" y="433890"/>
                    <a:pt x="433076" y="434291"/>
                  </a:cubicBezTo>
                  <a:close/>
                  <a:moveTo>
                    <a:pt x="662109" y="70932"/>
                  </a:moveTo>
                  <a:cubicBezTo>
                    <a:pt x="649273" y="82405"/>
                    <a:pt x="637779" y="95486"/>
                    <a:pt x="627000" y="109237"/>
                  </a:cubicBezTo>
                  <a:cubicBezTo>
                    <a:pt x="611660" y="128835"/>
                    <a:pt x="597840" y="149907"/>
                    <a:pt x="583260" y="169462"/>
                  </a:cubicBezTo>
                  <a:cubicBezTo>
                    <a:pt x="573018" y="183480"/>
                    <a:pt x="562463" y="197230"/>
                    <a:pt x="552176" y="211204"/>
                  </a:cubicBezTo>
                  <a:cubicBezTo>
                    <a:pt x="541800" y="225356"/>
                    <a:pt x="531514" y="239553"/>
                    <a:pt x="521630" y="254018"/>
                  </a:cubicBezTo>
                  <a:cubicBezTo>
                    <a:pt x="508257" y="273527"/>
                    <a:pt x="495690" y="293528"/>
                    <a:pt x="483838" y="313975"/>
                  </a:cubicBezTo>
                  <a:cubicBezTo>
                    <a:pt x="476324" y="327145"/>
                    <a:pt x="468945" y="340404"/>
                    <a:pt x="462191" y="354021"/>
                  </a:cubicBezTo>
                  <a:cubicBezTo>
                    <a:pt x="455348" y="367861"/>
                    <a:pt x="449087" y="381924"/>
                    <a:pt x="443809" y="396433"/>
                  </a:cubicBezTo>
                  <a:lnTo>
                    <a:pt x="434865" y="423889"/>
                  </a:lnTo>
                  <a:cubicBezTo>
                    <a:pt x="434462" y="425318"/>
                    <a:pt x="435088" y="428175"/>
                    <a:pt x="435401" y="430765"/>
                  </a:cubicBezTo>
                  <a:cubicBezTo>
                    <a:pt x="434775" y="431479"/>
                    <a:pt x="434194" y="432238"/>
                    <a:pt x="433702" y="433086"/>
                  </a:cubicBezTo>
                  <a:cubicBezTo>
                    <a:pt x="434194" y="432550"/>
                    <a:pt x="434820" y="431970"/>
                    <a:pt x="435491" y="431390"/>
                  </a:cubicBezTo>
                  <a:cubicBezTo>
                    <a:pt x="435849" y="434024"/>
                    <a:pt x="435804" y="436211"/>
                    <a:pt x="434015" y="436077"/>
                  </a:cubicBezTo>
                  <a:cubicBezTo>
                    <a:pt x="433255" y="436033"/>
                    <a:pt x="432807" y="435854"/>
                    <a:pt x="432628" y="435541"/>
                  </a:cubicBezTo>
                  <a:cubicBezTo>
                    <a:pt x="430392" y="442015"/>
                    <a:pt x="433478" y="449247"/>
                    <a:pt x="439874" y="452149"/>
                  </a:cubicBezTo>
                  <a:cubicBezTo>
                    <a:pt x="445688" y="455006"/>
                    <a:pt x="450250" y="453399"/>
                    <a:pt x="453783" y="451390"/>
                  </a:cubicBezTo>
                  <a:cubicBezTo>
                    <a:pt x="456466" y="449872"/>
                    <a:pt x="458747" y="447149"/>
                    <a:pt x="460223" y="443086"/>
                  </a:cubicBezTo>
                  <a:cubicBezTo>
                    <a:pt x="461028" y="440988"/>
                    <a:pt x="461476" y="434336"/>
                    <a:pt x="461610" y="432148"/>
                  </a:cubicBezTo>
                  <a:lnTo>
                    <a:pt x="471539" y="407505"/>
                  </a:lnTo>
                  <a:cubicBezTo>
                    <a:pt x="476100" y="397058"/>
                    <a:pt x="481333" y="386879"/>
                    <a:pt x="486834" y="376879"/>
                  </a:cubicBezTo>
                  <a:cubicBezTo>
                    <a:pt x="495198" y="361566"/>
                    <a:pt x="504411" y="346744"/>
                    <a:pt x="513848" y="332145"/>
                  </a:cubicBezTo>
                  <a:cubicBezTo>
                    <a:pt x="520020" y="322547"/>
                    <a:pt x="526415" y="313127"/>
                    <a:pt x="532856" y="303752"/>
                  </a:cubicBezTo>
                  <a:cubicBezTo>
                    <a:pt x="545870" y="284778"/>
                    <a:pt x="559467" y="266250"/>
                    <a:pt x="572839" y="247544"/>
                  </a:cubicBezTo>
                  <a:cubicBezTo>
                    <a:pt x="586391" y="228570"/>
                    <a:pt x="599629" y="209329"/>
                    <a:pt x="612689" y="190087"/>
                  </a:cubicBezTo>
                  <a:cubicBezTo>
                    <a:pt x="626016" y="169863"/>
                    <a:pt x="638584" y="148300"/>
                    <a:pt x="652538" y="127898"/>
                  </a:cubicBezTo>
                  <a:cubicBezTo>
                    <a:pt x="661438" y="114906"/>
                    <a:pt x="670830" y="102361"/>
                    <a:pt x="681653" y="91200"/>
                  </a:cubicBezTo>
                  <a:cubicBezTo>
                    <a:pt x="687244" y="85843"/>
                    <a:pt x="687423" y="76914"/>
                    <a:pt x="682056" y="71333"/>
                  </a:cubicBezTo>
                  <a:cubicBezTo>
                    <a:pt x="676644" y="65708"/>
                    <a:pt x="667699" y="65530"/>
                    <a:pt x="662109" y="70932"/>
                  </a:cubicBezTo>
                  <a:close/>
                  <a:moveTo>
                    <a:pt x="386562" y="568805"/>
                  </a:moveTo>
                  <a:cubicBezTo>
                    <a:pt x="366973" y="545813"/>
                    <a:pt x="346445" y="524875"/>
                    <a:pt x="327571" y="505990"/>
                  </a:cubicBezTo>
                  <a:cubicBezTo>
                    <a:pt x="318089" y="496704"/>
                    <a:pt x="308340" y="487820"/>
                    <a:pt x="298232" y="479293"/>
                  </a:cubicBezTo>
                  <a:cubicBezTo>
                    <a:pt x="283339" y="466658"/>
                    <a:pt x="267864" y="454738"/>
                    <a:pt x="252166" y="442997"/>
                  </a:cubicBezTo>
                  <a:lnTo>
                    <a:pt x="228507" y="426032"/>
                  </a:lnTo>
                  <a:cubicBezTo>
                    <a:pt x="225868" y="424291"/>
                    <a:pt x="221887" y="418889"/>
                    <a:pt x="219428" y="417103"/>
                  </a:cubicBezTo>
                  <a:cubicBezTo>
                    <a:pt x="215984" y="414559"/>
                    <a:pt x="212764" y="413621"/>
                    <a:pt x="210438" y="413576"/>
                  </a:cubicBezTo>
                  <a:cubicBezTo>
                    <a:pt x="206547" y="413487"/>
                    <a:pt x="203148" y="414469"/>
                    <a:pt x="200420" y="416969"/>
                  </a:cubicBezTo>
                  <a:cubicBezTo>
                    <a:pt x="198497" y="418755"/>
                    <a:pt x="195813" y="421479"/>
                    <a:pt x="195411" y="426747"/>
                  </a:cubicBezTo>
                  <a:cubicBezTo>
                    <a:pt x="194785" y="432104"/>
                    <a:pt x="197378" y="437104"/>
                    <a:pt x="201717" y="439738"/>
                  </a:cubicBezTo>
                  <a:cubicBezTo>
                    <a:pt x="201717" y="439381"/>
                    <a:pt x="201985" y="438934"/>
                    <a:pt x="202477" y="438354"/>
                  </a:cubicBezTo>
                  <a:cubicBezTo>
                    <a:pt x="203506" y="437193"/>
                    <a:pt x="205026" y="438801"/>
                    <a:pt x="206592" y="441077"/>
                  </a:cubicBezTo>
                  <a:cubicBezTo>
                    <a:pt x="205921" y="441122"/>
                    <a:pt x="205295" y="441167"/>
                    <a:pt x="204713" y="441122"/>
                  </a:cubicBezTo>
                  <a:cubicBezTo>
                    <a:pt x="205429" y="441345"/>
                    <a:pt x="206189" y="441524"/>
                    <a:pt x="206950" y="441658"/>
                  </a:cubicBezTo>
                  <a:cubicBezTo>
                    <a:pt x="208739" y="444336"/>
                    <a:pt x="210617" y="447774"/>
                    <a:pt x="212003" y="448845"/>
                  </a:cubicBezTo>
                  <a:lnTo>
                    <a:pt x="233337" y="466525"/>
                  </a:lnTo>
                  <a:cubicBezTo>
                    <a:pt x="245368" y="476793"/>
                    <a:pt x="257220" y="487195"/>
                    <a:pt x="268848" y="497954"/>
                  </a:cubicBezTo>
                  <a:cubicBezTo>
                    <a:pt x="280253" y="508490"/>
                    <a:pt x="291389" y="519339"/>
                    <a:pt x="301944" y="530812"/>
                  </a:cubicBezTo>
                  <a:cubicBezTo>
                    <a:pt x="319744" y="549697"/>
                    <a:pt x="338394" y="571126"/>
                    <a:pt x="357402" y="593493"/>
                  </a:cubicBezTo>
                  <a:cubicBezTo>
                    <a:pt x="375113" y="614342"/>
                    <a:pt x="393047" y="635994"/>
                    <a:pt x="409461" y="658361"/>
                  </a:cubicBezTo>
                  <a:cubicBezTo>
                    <a:pt x="432002" y="689076"/>
                    <a:pt x="452262" y="720595"/>
                    <a:pt x="465724" y="752069"/>
                  </a:cubicBezTo>
                  <a:cubicBezTo>
                    <a:pt x="468587" y="759302"/>
                    <a:pt x="476727" y="762873"/>
                    <a:pt x="483972" y="760061"/>
                  </a:cubicBezTo>
                  <a:cubicBezTo>
                    <a:pt x="491262" y="757204"/>
                    <a:pt x="494840" y="749078"/>
                    <a:pt x="491978" y="741846"/>
                  </a:cubicBezTo>
                  <a:cubicBezTo>
                    <a:pt x="476861" y="699300"/>
                    <a:pt x="451681" y="655281"/>
                    <a:pt x="422118" y="614252"/>
                  </a:cubicBezTo>
                  <a:cubicBezTo>
                    <a:pt x="410803" y="598538"/>
                    <a:pt x="398862" y="583269"/>
                    <a:pt x="386562" y="568805"/>
                  </a:cubicBezTo>
                  <a:close/>
                  <a:moveTo>
                    <a:pt x="370327" y="958862"/>
                  </a:moveTo>
                  <a:cubicBezTo>
                    <a:pt x="372787" y="955870"/>
                    <a:pt x="368986" y="955558"/>
                    <a:pt x="365005" y="955915"/>
                  </a:cubicBezTo>
                  <a:lnTo>
                    <a:pt x="365318" y="956228"/>
                  </a:lnTo>
                  <a:cubicBezTo>
                    <a:pt x="367107" y="956719"/>
                    <a:pt x="368807" y="957612"/>
                    <a:pt x="370327" y="958862"/>
                  </a:cubicBezTo>
                  <a:close/>
                  <a:moveTo>
                    <a:pt x="370327" y="958862"/>
                  </a:moveTo>
                  <a:lnTo>
                    <a:pt x="370193" y="958996"/>
                  </a:lnTo>
                  <a:cubicBezTo>
                    <a:pt x="369388" y="959888"/>
                    <a:pt x="367465" y="958370"/>
                    <a:pt x="365318" y="956228"/>
                  </a:cubicBezTo>
                  <a:cubicBezTo>
                    <a:pt x="364961" y="956138"/>
                    <a:pt x="364603" y="956049"/>
                    <a:pt x="364245" y="955960"/>
                  </a:cubicBezTo>
                  <a:lnTo>
                    <a:pt x="365005" y="955915"/>
                  </a:lnTo>
                  <a:cubicBezTo>
                    <a:pt x="362367" y="953326"/>
                    <a:pt x="359459" y="950022"/>
                    <a:pt x="357670" y="949084"/>
                  </a:cubicBezTo>
                  <a:cubicBezTo>
                    <a:pt x="354540" y="947433"/>
                    <a:pt x="351275" y="946049"/>
                    <a:pt x="347965" y="944709"/>
                  </a:cubicBezTo>
                  <a:cubicBezTo>
                    <a:pt x="343448" y="942924"/>
                    <a:pt x="338797" y="941406"/>
                    <a:pt x="334190" y="939888"/>
                  </a:cubicBezTo>
                  <a:cubicBezTo>
                    <a:pt x="321489" y="935781"/>
                    <a:pt x="308653" y="932656"/>
                    <a:pt x="295638" y="930379"/>
                  </a:cubicBezTo>
                  <a:cubicBezTo>
                    <a:pt x="282623" y="928146"/>
                    <a:pt x="269474" y="926896"/>
                    <a:pt x="256102" y="926316"/>
                  </a:cubicBezTo>
                  <a:cubicBezTo>
                    <a:pt x="237183" y="925646"/>
                    <a:pt x="218175" y="926227"/>
                    <a:pt x="199257" y="928236"/>
                  </a:cubicBezTo>
                  <a:cubicBezTo>
                    <a:pt x="171751" y="931138"/>
                    <a:pt x="144470" y="936763"/>
                    <a:pt x="117367" y="941540"/>
                  </a:cubicBezTo>
                  <a:cubicBezTo>
                    <a:pt x="95810" y="945915"/>
                    <a:pt x="73090" y="949754"/>
                    <a:pt x="51398" y="956183"/>
                  </a:cubicBezTo>
                  <a:cubicBezTo>
                    <a:pt x="36103" y="960737"/>
                    <a:pt x="21299" y="966451"/>
                    <a:pt x="7613" y="974264"/>
                  </a:cubicBezTo>
                  <a:cubicBezTo>
                    <a:pt x="726" y="977835"/>
                    <a:pt x="-2002" y="986363"/>
                    <a:pt x="1575" y="993238"/>
                  </a:cubicBezTo>
                  <a:cubicBezTo>
                    <a:pt x="5153" y="1000158"/>
                    <a:pt x="13696" y="1002836"/>
                    <a:pt x="20583" y="999265"/>
                  </a:cubicBezTo>
                  <a:cubicBezTo>
                    <a:pt x="32838" y="993550"/>
                    <a:pt x="45942" y="989889"/>
                    <a:pt x="59359" y="986988"/>
                  </a:cubicBezTo>
                  <a:cubicBezTo>
                    <a:pt x="80559" y="982389"/>
                    <a:pt x="102474" y="980112"/>
                    <a:pt x="123360" y="977344"/>
                  </a:cubicBezTo>
                  <a:cubicBezTo>
                    <a:pt x="142055" y="974487"/>
                    <a:pt x="160928" y="971764"/>
                    <a:pt x="179757" y="969085"/>
                  </a:cubicBezTo>
                  <a:cubicBezTo>
                    <a:pt x="192056" y="967299"/>
                    <a:pt x="204311" y="965558"/>
                    <a:pt x="216655" y="964219"/>
                  </a:cubicBezTo>
                  <a:cubicBezTo>
                    <a:pt x="229669" y="962835"/>
                    <a:pt x="242684" y="961719"/>
                    <a:pt x="255744" y="961496"/>
                  </a:cubicBezTo>
                  <a:cubicBezTo>
                    <a:pt x="267640" y="961272"/>
                    <a:pt x="279403" y="961674"/>
                    <a:pt x="291121" y="962924"/>
                  </a:cubicBezTo>
                  <a:cubicBezTo>
                    <a:pt x="302794" y="964130"/>
                    <a:pt x="314422" y="965960"/>
                    <a:pt x="326006" y="968773"/>
                  </a:cubicBezTo>
                  <a:lnTo>
                    <a:pt x="345595" y="974487"/>
                  </a:lnTo>
                  <a:cubicBezTo>
                    <a:pt x="347697" y="975380"/>
                    <a:pt x="351901" y="979130"/>
                    <a:pt x="353198" y="980068"/>
                  </a:cubicBezTo>
                  <a:cubicBezTo>
                    <a:pt x="359594" y="984800"/>
                    <a:pt x="365318" y="983059"/>
                    <a:pt x="366123" y="982791"/>
                  </a:cubicBezTo>
                  <a:cubicBezTo>
                    <a:pt x="367286" y="982345"/>
                    <a:pt x="383298" y="972389"/>
                    <a:pt x="371848" y="960335"/>
                  </a:cubicBezTo>
                  <a:cubicBezTo>
                    <a:pt x="371356" y="959799"/>
                    <a:pt x="370864" y="959308"/>
                    <a:pt x="370327" y="958862"/>
                  </a:cubicBezTo>
                  <a:close/>
                  <a:moveTo>
                    <a:pt x="1080505" y="961228"/>
                  </a:moveTo>
                  <a:cubicBezTo>
                    <a:pt x="1077553" y="962656"/>
                    <a:pt x="1072812" y="961808"/>
                    <a:pt x="1067803" y="961585"/>
                  </a:cubicBezTo>
                  <a:cubicBezTo>
                    <a:pt x="1056711" y="961005"/>
                    <a:pt x="1044636" y="958951"/>
                    <a:pt x="1037838" y="958638"/>
                  </a:cubicBezTo>
                  <a:cubicBezTo>
                    <a:pt x="1012255" y="957835"/>
                    <a:pt x="986673" y="955067"/>
                    <a:pt x="961046" y="953192"/>
                  </a:cubicBezTo>
                  <a:cubicBezTo>
                    <a:pt x="943782" y="951942"/>
                    <a:pt x="926430" y="951406"/>
                    <a:pt x="909255" y="950379"/>
                  </a:cubicBezTo>
                  <a:lnTo>
                    <a:pt x="846149" y="947968"/>
                  </a:lnTo>
                  <a:cubicBezTo>
                    <a:pt x="845747" y="947968"/>
                    <a:pt x="835773" y="947656"/>
                    <a:pt x="829959" y="945959"/>
                  </a:cubicBezTo>
                  <a:cubicBezTo>
                    <a:pt x="829422" y="945067"/>
                    <a:pt x="828752" y="944218"/>
                    <a:pt x="828036" y="943459"/>
                  </a:cubicBezTo>
                  <a:cubicBezTo>
                    <a:pt x="828528" y="944263"/>
                    <a:pt x="828931" y="945201"/>
                    <a:pt x="829244" y="945736"/>
                  </a:cubicBezTo>
                  <a:cubicBezTo>
                    <a:pt x="826829" y="944977"/>
                    <a:pt x="825353" y="943906"/>
                    <a:pt x="825979" y="942477"/>
                  </a:cubicBezTo>
                  <a:cubicBezTo>
                    <a:pt x="826113" y="942209"/>
                    <a:pt x="826247" y="942075"/>
                    <a:pt x="826381" y="941986"/>
                  </a:cubicBezTo>
                  <a:cubicBezTo>
                    <a:pt x="822759" y="939263"/>
                    <a:pt x="817794" y="938459"/>
                    <a:pt x="813277" y="940290"/>
                  </a:cubicBezTo>
                  <a:cubicBezTo>
                    <a:pt x="805137" y="943013"/>
                    <a:pt x="804332" y="949263"/>
                    <a:pt x="804466" y="954174"/>
                  </a:cubicBezTo>
                  <a:cubicBezTo>
                    <a:pt x="804511" y="956629"/>
                    <a:pt x="806211" y="962433"/>
                    <a:pt x="813411" y="966674"/>
                  </a:cubicBezTo>
                  <a:cubicBezTo>
                    <a:pt x="820075" y="970603"/>
                    <a:pt x="841319" y="977657"/>
                    <a:pt x="842214" y="977835"/>
                  </a:cubicBezTo>
                  <a:cubicBezTo>
                    <a:pt x="850845" y="979398"/>
                    <a:pt x="859567" y="980648"/>
                    <a:pt x="868288" y="981720"/>
                  </a:cubicBezTo>
                  <a:cubicBezTo>
                    <a:pt x="880990" y="983282"/>
                    <a:pt x="893691" y="984443"/>
                    <a:pt x="906304" y="986005"/>
                  </a:cubicBezTo>
                  <a:cubicBezTo>
                    <a:pt x="927950" y="988148"/>
                    <a:pt x="949686" y="990872"/>
                    <a:pt x="971556" y="992032"/>
                  </a:cubicBezTo>
                  <a:cubicBezTo>
                    <a:pt x="993650" y="993193"/>
                    <a:pt x="1015789" y="992836"/>
                    <a:pt x="1037838" y="992077"/>
                  </a:cubicBezTo>
                  <a:cubicBezTo>
                    <a:pt x="1045843" y="991675"/>
                    <a:pt x="1061184" y="992881"/>
                    <a:pt x="1073617" y="991541"/>
                  </a:cubicBezTo>
                  <a:cubicBezTo>
                    <a:pt x="1082026" y="990648"/>
                    <a:pt x="1089450" y="988863"/>
                    <a:pt x="1094280" y="985782"/>
                  </a:cubicBezTo>
                  <a:cubicBezTo>
                    <a:pt x="1101078" y="981943"/>
                    <a:pt x="1103493" y="973371"/>
                    <a:pt x="1099691" y="966585"/>
                  </a:cubicBezTo>
                  <a:cubicBezTo>
                    <a:pt x="1095890" y="959844"/>
                    <a:pt x="1087258" y="957433"/>
                    <a:pt x="1080505" y="961228"/>
                  </a:cubicBezTo>
                  <a:close/>
                  <a:moveTo>
                    <a:pt x="1605523" y="239017"/>
                  </a:moveTo>
                  <a:cubicBezTo>
                    <a:pt x="1571846" y="200623"/>
                    <a:pt x="1535977" y="163301"/>
                    <a:pt x="1496709" y="129728"/>
                  </a:cubicBezTo>
                  <a:cubicBezTo>
                    <a:pt x="1481011" y="116290"/>
                    <a:pt x="1464687" y="103567"/>
                    <a:pt x="1447870" y="91557"/>
                  </a:cubicBezTo>
                  <a:cubicBezTo>
                    <a:pt x="1422512" y="73432"/>
                    <a:pt x="1395901" y="57270"/>
                    <a:pt x="1368753" y="42404"/>
                  </a:cubicBezTo>
                  <a:cubicBezTo>
                    <a:pt x="1357259" y="36243"/>
                    <a:pt x="1345630" y="30350"/>
                    <a:pt x="1333823" y="24814"/>
                  </a:cubicBezTo>
                  <a:cubicBezTo>
                    <a:pt x="1322016" y="19234"/>
                    <a:pt x="1310075" y="14010"/>
                    <a:pt x="1297954" y="9144"/>
                  </a:cubicBezTo>
                  <a:cubicBezTo>
                    <a:pt x="1294198" y="7626"/>
                    <a:pt x="1285342" y="2626"/>
                    <a:pt x="1278812" y="974"/>
                  </a:cubicBezTo>
                  <a:cubicBezTo>
                    <a:pt x="1274385" y="-97"/>
                    <a:pt x="1270449" y="-321"/>
                    <a:pt x="1267408" y="483"/>
                  </a:cubicBezTo>
                  <a:cubicBezTo>
                    <a:pt x="1260162" y="2046"/>
                    <a:pt x="1255511" y="9233"/>
                    <a:pt x="1257121" y="16510"/>
                  </a:cubicBezTo>
                  <a:cubicBezTo>
                    <a:pt x="1258552" y="23028"/>
                    <a:pt x="1264456" y="27404"/>
                    <a:pt x="1270896" y="27091"/>
                  </a:cubicBezTo>
                  <a:lnTo>
                    <a:pt x="1270896" y="27046"/>
                  </a:lnTo>
                  <a:cubicBezTo>
                    <a:pt x="1271030" y="26421"/>
                    <a:pt x="1271567" y="26511"/>
                    <a:pt x="1272283" y="26957"/>
                  </a:cubicBezTo>
                  <a:cubicBezTo>
                    <a:pt x="1272596" y="26912"/>
                    <a:pt x="1272909" y="26868"/>
                    <a:pt x="1273177" y="26779"/>
                  </a:cubicBezTo>
                  <a:cubicBezTo>
                    <a:pt x="1272998" y="26823"/>
                    <a:pt x="1272730" y="26912"/>
                    <a:pt x="1272417" y="27046"/>
                  </a:cubicBezTo>
                  <a:cubicBezTo>
                    <a:pt x="1273624" y="27716"/>
                    <a:pt x="1275190" y="29145"/>
                    <a:pt x="1276353" y="29770"/>
                  </a:cubicBezTo>
                  <a:cubicBezTo>
                    <a:pt x="1280378" y="32002"/>
                    <a:pt x="1284179" y="34368"/>
                    <a:pt x="1286281" y="35395"/>
                  </a:cubicBezTo>
                  <a:cubicBezTo>
                    <a:pt x="1297507" y="40841"/>
                    <a:pt x="1308554" y="46645"/>
                    <a:pt x="1319467" y="52717"/>
                  </a:cubicBezTo>
                  <a:cubicBezTo>
                    <a:pt x="1330424" y="58788"/>
                    <a:pt x="1341158" y="65128"/>
                    <a:pt x="1351758" y="71735"/>
                  </a:cubicBezTo>
                  <a:cubicBezTo>
                    <a:pt x="1377161" y="87137"/>
                    <a:pt x="1401536" y="104326"/>
                    <a:pt x="1425553" y="122139"/>
                  </a:cubicBezTo>
                  <a:cubicBezTo>
                    <a:pt x="1441519" y="133969"/>
                    <a:pt x="1457262" y="146157"/>
                    <a:pt x="1472871" y="158568"/>
                  </a:cubicBezTo>
                  <a:cubicBezTo>
                    <a:pt x="1512094" y="189864"/>
                    <a:pt x="1549931" y="222945"/>
                    <a:pt x="1584906" y="258170"/>
                  </a:cubicBezTo>
                  <a:cubicBezTo>
                    <a:pt x="1590228" y="263840"/>
                    <a:pt x="1599173" y="264152"/>
                    <a:pt x="1604853" y="258884"/>
                  </a:cubicBezTo>
                  <a:cubicBezTo>
                    <a:pt x="1610533" y="253571"/>
                    <a:pt x="1610846" y="244687"/>
                    <a:pt x="1605523" y="239017"/>
                  </a:cubicBezTo>
                  <a:close/>
                  <a:moveTo>
                    <a:pt x="1270896" y="27091"/>
                  </a:moveTo>
                  <a:cubicBezTo>
                    <a:pt x="1270896" y="27225"/>
                    <a:pt x="1271165" y="27046"/>
                    <a:pt x="1271254" y="27091"/>
                  </a:cubicBezTo>
                  <a:cubicBezTo>
                    <a:pt x="1271209" y="27091"/>
                    <a:pt x="1271209" y="27091"/>
                    <a:pt x="1271165" y="27091"/>
                  </a:cubicBezTo>
                  <a:lnTo>
                    <a:pt x="1270896" y="27091"/>
                  </a:lnTo>
                  <a:close/>
                  <a:moveTo>
                    <a:pt x="1271835" y="27002"/>
                  </a:moveTo>
                  <a:cubicBezTo>
                    <a:pt x="1271656" y="27046"/>
                    <a:pt x="1271433" y="27046"/>
                    <a:pt x="1271254" y="27091"/>
                  </a:cubicBezTo>
                  <a:cubicBezTo>
                    <a:pt x="1271478" y="27225"/>
                    <a:pt x="1271880" y="27270"/>
                    <a:pt x="1272417" y="27046"/>
                  </a:cubicBezTo>
                  <a:lnTo>
                    <a:pt x="1272283" y="26957"/>
                  </a:lnTo>
                  <a:lnTo>
                    <a:pt x="1271835" y="27002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7"/>
            <p:cNvSpPr/>
            <p:nvPr/>
          </p:nvSpPr>
          <p:spPr>
            <a:xfrm rot="5400000">
              <a:off x="-367962" y="125143"/>
              <a:ext cx="1412975" cy="683526"/>
            </a:xfrm>
            <a:custGeom>
              <a:avLst/>
              <a:gdLst/>
              <a:ahLst/>
              <a:cxnLst/>
              <a:rect l="l" t="t" r="r" b="b"/>
              <a:pathLst>
                <a:path w="2825950" h="1367052" extrusionOk="0">
                  <a:moveTo>
                    <a:pt x="390846" y="855786"/>
                  </a:moveTo>
                  <a:cubicBezTo>
                    <a:pt x="390846" y="874358"/>
                    <a:pt x="375550" y="889448"/>
                    <a:pt x="356721" y="889448"/>
                  </a:cubicBezTo>
                  <a:cubicBezTo>
                    <a:pt x="337892" y="889448"/>
                    <a:pt x="322641" y="874358"/>
                    <a:pt x="322641" y="855786"/>
                  </a:cubicBezTo>
                  <a:cubicBezTo>
                    <a:pt x="322641" y="837214"/>
                    <a:pt x="337892" y="822080"/>
                    <a:pt x="356721" y="822080"/>
                  </a:cubicBezTo>
                  <a:cubicBezTo>
                    <a:pt x="375550" y="822080"/>
                    <a:pt x="390846" y="837214"/>
                    <a:pt x="390846" y="855786"/>
                  </a:cubicBezTo>
                  <a:close/>
                  <a:moveTo>
                    <a:pt x="34125" y="1004139"/>
                  </a:moveTo>
                  <a:cubicBezTo>
                    <a:pt x="15296" y="1004139"/>
                    <a:pt x="0" y="1019229"/>
                    <a:pt x="0" y="1037845"/>
                  </a:cubicBezTo>
                  <a:cubicBezTo>
                    <a:pt x="0" y="1056418"/>
                    <a:pt x="15296" y="1071507"/>
                    <a:pt x="34125" y="1071507"/>
                  </a:cubicBezTo>
                  <a:cubicBezTo>
                    <a:pt x="52954" y="1071507"/>
                    <a:pt x="68249" y="1056418"/>
                    <a:pt x="68249" y="1037845"/>
                  </a:cubicBezTo>
                  <a:cubicBezTo>
                    <a:pt x="68249" y="1019229"/>
                    <a:pt x="52954" y="1004139"/>
                    <a:pt x="34125" y="1004139"/>
                  </a:cubicBezTo>
                  <a:close/>
                  <a:moveTo>
                    <a:pt x="34125" y="1299684"/>
                  </a:moveTo>
                  <a:cubicBezTo>
                    <a:pt x="15296" y="1299684"/>
                    <a:pt x="0" y="1314774"/>
                    <a:pt x="0" y="1333346"/>
                  </a:cubicBezTo>
                  <a:cubicBezTo>
                    <a:pt x="0" y="1351918"/>
                    <a:pt x="15296" y="1367052"/>
                    <a:pt x="34125" y="1367052"/>
                  </a:cubicBezTo>
                  <a:cubicBezTo>
                    <a:pt x="52954" y="1367052"/>
                    <a:pt x="68249" y="1351918"/>
                    <a:pt x="68249" y="1333346"/>
                  </a:cubicBezTo>
                  <a:cubicBezTo>
                    <a:pt x="68249" y="1314774"/>
                    <a:pt x="52954" y="1299684"/>
                    <a:pt x="34125" y="1299684"/>
                  </a:cubicBezTo>
                  <a:close/>
                  <a:moveTo>
                    <a:pt x="1439049" y="17858"/>
                  </a:moveTo>
                  <a:cubicBezTo>
                    <a:pt x="1420220" y="17858"/>
                    <a:pt x="1404925" y="32947"/>
                    <a:pt x="1404925" y="51519"/>
                  </a:cubicBezTo>
                  <a:cubicBezTo>
                    <a:pt x="1404925" y="70136"/>
                    <a:pt x="1420220" y="85226"/>
                    <a:pt x="1439049" y="85226"/>
                  </a:cubicBezTo>
                  <a:cubicBezTo>
                    <a:pt x="1457878" y="85226"/>
                    <a:pt x="1473129" y="70136"/>
                    <a:pt x="1473129" y="51519"/>
                  </a:cubicBezTo>
                  <a:cubicBezTo>
                    <a:pt x="1473129" y="32947"/>
                    <a:pt x="1457878" y="17858"/>
                    <a:pt x="1439049" y="17858"/>
                  </a:cubicBezTo>
                  <a:close/>
                  <a:moveTo>
                    <a:pt x="1701402" y="0"/>
                  </a:moveTo>
                  <a:cubicBezTo>
                    <a:pt x="1682573" y="0"/>
                    <a:pt x="1667278" y="15090"/>
                    <a:pt x="1667278" y="33706"/>
                  </a:cubicBezTo>
                  <a:cubicBezTo>
                    <a:pt x="1667278" y="52278"/>
                    <a:pt x="1682573" y="67368"/>
                    <a:pt x="1701402" y="67368"/>
                  </a:cubicBezTo>
                  <a:cubicBezTo>
                    <a:pt x="1720231" y="67368"/>
                    <a:pt x="1735527" y="52278"/>
                    <a:pt x="1735527" y="33706"/>
                  </a:cubicBezTo>
                  <a:cubicBezTo>
                    <a:pt x="1735527" y="15090"/>
                    <a:pt x="1720231" y="0"/>
                    <a:pt x="1701402" y="0"/>
                  </a:cubicBezTo>
                  <a:close/>
                  <a:moveTo>
                    <a:pt x="2791826" y="518543"/>
                  </a:moveTo>
                  <a:cubicBezTo>
                    <a:pt x="2772997" y="518543"/>
                    <a:pt x="2757701" y="533633"/>
                    <a:pt x="2757701" y="552250"/>
                  </a:cubicBezTo>
                  <a:cubicBezTo>
                    <a:pt x="2757701" y="570822"/>
                    <a:pt x="2772997" y="585911"/>
                    <a:pt x="2791826" y="585911"/>
                  </a:cubicBezTo>
                  <a:cubicBezTo>
                    <a:pt x="2810655" y="585911"/>
                    <a:pt x="2825950" y="570822"/>
                    <a:pt x="2825950" y="552250"/>
                  </a:cubicBezTo>
                  <a:cubicBezTo>
                    <a:pt x="2825950" y="533633"/>
                    <a:pt x="2810655" y="518543"/>
                    <a:pt x="2791826" y="518543"/>
                  </a:cubicBezTo>
                  <a:close/>
                  <a:moveTo>
                    <a:pt x="2608367" y="756095"/>
                  </a:moveTo>
                  <a:cubicBezTo>
                    <a:pt x="2589493" y="756095"/>
                    <a:pt x="2574242" y="771185"/>
                    <a:pt x="2574242" y="789802"/>
                  </a:cubicBezTo>
                  <a:cubicBezTo>
                    <a:pt x="2574242" y="808374"/>
                    <a:pt x="2589493" y="823464"/>
                    <a:pt x="2608367" y="823464"/>
                  </a:cubicBezTo>
                  <a:cubicBezTo>
                    <a:pt x="2627196" y="823464"/>
                    <a:pt x="2642447" y="808374"/>
                    <a:pt x="2642447" y="789802"/>
                  </a:cubicBezTo>
                  <a:cubicBezTo>
                    <a:pt x="2642447" y="771185"/>
                    <a:pt x="2627196" y="756095"/>
                    <a:pt x="2608367" y="756095"/>
                  </a:cubicBezTo>
                  <a:close/>
                  <a:moveTo>
                    <a:pt x="2588912" y="1010434"/>
                  </a:moveTo>
                  <a:cubicBezTo>
                    <a:pt x="2570083" y="1010434"/>
                    <a:pt x="2554787" y="1025524"/>
                    <a:pt x="2554787" y="1044140"/>
                  </a:cubicBezTo>
                  <a:cubicBezTo>
                    <a:pt x="2554787" y="1062712"/>
                    <a:pt x="2570083" y="1077802"/>
                    <a:pt x="2588912" y="1077802"/>
                  </a:cubicBezTo>
                  <a:cubicBezTo>
                    <a:pt x="2607740" y="1077802"/>
                    <a:pt x="2623036" y="1062712"/>
                    <a:pt x="2623036" y="1044140"/>
                  </a:cubicBezTo>
                  <a:cubicBezTo>
                    <a:pt x="2623036" y="1025524"/>
                    <a:pt x="2607740" y="1010434"/>
                    <a:pt x="2588912" y="101043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7"/>
            <p:cNvSpPr/>
            <p:nvPr/>
          </p:nvSpPr>
          <p:spPr>
            <a:xfrm rot="5400000">
              <a:off x="-309656" y="74782"/>
              <a:ext cx="894083" cy="826054"/>
            </a:xfrm>
            <a:custGeom>
              <a:avLst/>
              <a:gdLst/>
              <a:ahLst/>
              <a:cxnLst/>
              <a:rect l="l" t="t" r="r" b="b"/>
              <a:pathLst>
                <a:path w="1788166" h="1652108" extrusionOk="0">
                  <a:moveTo>
                    <a:pt x="1643183" y="1325835"/>
                  </a:moveTo>
                  <a:cubicBezTo>
                    <a:pt x="1711477" y="1286458"/>
                    <a:pt x="1767919" y="1229939"/>
                    <a:pt x="1710896" y="1186768"/>
                  </a:cubicBezTo>
                  <a:cubicBezTo>
                    <a:pt x="1655348" y="1144623"/>
                    <a:pt x="1598459" y="1199580"/>
                    <a:pt x="1560085" y="1254046"/>
                  </a:cubicBezTo>
                  <a:cubicBezTo>
                    <a:pt x="1594344" y="1178642"/>
                    <a:pt x="1609998" y="1081630"/>
                    <a:pt x="1520638" y="1085648"/>
                  </a:cubicBezTo>
                  <a:cubicBezTo>
                    <a:pt x="1441119" y="1089175"/>
                    <a:pt x="1439911" y="1168419"/>
                    <a:pt x="1451897" y="1231769"/>
                  </a:cubicBezTo>
                  <a:cubicBezTo>
                    <a:pt x="1412674" y="1163687"/>
                    <a:pt x="1353996" y="1104935"/>
                    <a:pt x="1306141" y="1158820"/>
                  </a:cubicBezTo>
                  <a:cubicBezTo>
                    <a:pt x="1259851" y="1211054"/>
                    <a:pt x="1317501" y="1267842"/>
                    <a:pt x="1373988" y="1306280"/>
                  </a:cubicBezTo>
                  <a:cubicBezTo>
                    <a:pt x="1293663" y="1275297"/>
                    <a:pt x="1195627" y="1266502"/>
                    <a:pt x="1204840" y="1360478"/>
                  </a:cubicBezTo>
                  <a:cubicBezTo>
                    <a:pt x="1213338" y="1446776"/>
                    <a:pt x="1298046" y="1442713"/>
                    <a:pt x="1364148" y="1425838"/>
                  </a:cubicBezTo>
                  <a:cubicBezTo>
                    <a:pt x="1292902" y="1476464"/>
                    <a:pt x="1223982" y="1554369"/>
                    <a:pt x="1296122" y="1592673"/>
                  </a:cubicBezTo>
                  <a:cubicBezTo>
                    <a:pt x="1360347" y="1626782"/>
                    <a:pt x="1408202" y="1557851"/>
                    <a:pt x="1436423" y="1496376"/>
                  </a:cubicBezTo>
                  <a:cubicBezTo>
                    <a:pt x="1419517" y="1559860"/>
                    <a:pt x="1413747" y="1642809"/>
                    <a:pt x="1494564" y="1651470"/>
                  </a:cubicBezTo>
                  <a:cubicBezTo>
                    <a:pt x="1571893" y="1659729"/>
                    <a:pt x="1574889" y="1586378"/>
                    <a:pt x="1555076" y="1515930"/>
                  </a:cubicBezTo>
                  <a:cubicBezTo>
                    <a:pt x="1592019" y="1581691"/>
                    <a:pt x="1646403" y="1635844"/>
                    <a:pt x="1694124" y="1585352"/>
                  </a:cubicBezTo>
                  <a:cubicBezTo>
                    <a:pt x="1739296" y="1537538"/>
                    <a:pt x="1692514" y="1482893"/>
                    <a:pt x="1640768" y="1443160"/>
                  </a:cubicBezTo>
                  <a:cubicBezTo>
                    <a:pt x="1698731" y="1463473"/>
                    <a:pt x="1764654" y="1469678"/>
                    <a:pt x="1784333" y="1405257"/>
                  </a:cubicBezTo>
                  <a:cubicBezTo>
                    <a:pt x="1807277" y="1330388"/>
                    <a:pt x="1723061" y="1316950"/>
                    <a:pt x="1643183" y="1325835"/>
                  </a:cubicBezTo>
                  <a:close/>
                  <a:moveTo>
                    <a:pt x="1517508" y="1427088"/>
                  </a:moveTo>
                  <a:cubicBezTo>
                    <a:pt x="1517642" y="1427445"/>
                    <a:pt x="1517731" y="1427847"/>
                    <a:pt x="1517866" y="1428248"/>
                  </a:cubicBezTo>
                  <a:cubicBezTo>
                    <a:pt x="1499216" y="1401507"/>
                    <a:pt x="1469027" y="1426061"/>
                    <a:pt x="1463436" y="1424186"/>
                  </a:cubicBezTo>
                  <a:cubicBezTo>
                    <a:pt x="1465001" y="1418962"/>
                    <a:pt x="1465762" y="1416016"/>
                    <a:pt x="1465762" y="1416016"/>
                  </a:cubicBezTo>
                  <a:cubicBezTo>
                    <a:pt x="1461647" y="1420391"/>
                    <a:pt x="1457846" y="1398560"/>
                    <a:pt x="1443444" y="1391149"/>
                  </a:cubicBezTo>
                  <a:cubicBezTo>
                    <a:pt x="1447112" y="1381729"/>
                    <a:pt x="1456146" y="1364050"/>
                    <a:pt x="1447872" y="1348871"/>
                  </a:cubicBezTo>
                  <a:cubicBezTo>
                    <a:pt x="1452434" y="1351103"/>
                    <a:pt x="1455028" y="1352264"/>
                    <a:pt x="1455028" y="1352264"/>
                  </a:cubicBezTo>
                  <a:cubicBezTo>
                    <a:pt x="1449795" y="1345657"/>
                    <a:pt x="1497561" y="1349675"/>
                    <a:pt x="1488571" y="1314406"/>
                  </a:cubicBezTo>
                  <a:cubicBezTo>
                    <a:pt x="1498411" y="1318825"/>
                    <a:pt x="1511694" y="1323067"/>
                    <a:pt x="1523411" y="1314361"/>
                  </a:cubicBezTo>
                  <a:cubicBezTo>
                    <a:pt x="1516926" y="1326727"/>
                    <a:pt x="1513304" y="1334629"/>
                    <a:pt x="1513304" y="1334629"/>
                  </a:cubicBezTo>
                  <a:cubicBezTo>
                    <a:pt x="1519118" y="1330165"/>
                    <a:pt x="1518000" y="1363202"/>
                    <a:pt x="1540764" y="1366550"/>
                  </a:cubicBezTo>
                  <a:cubicBezTo>
                    <a:pt x="1539960" y="1376550"/>
                    <a:pt x="1543895" y="1386685"/>
                    <a:pt x="1544656" y="1391863"/>
                  </a:cubicBezTo>
                  <a:cubicBezTo>
                    <a:pt x="1532446" y="1394944"/>
                    <a:pt x="1509949" y="1400033"/>
                    <a:pt x="1517508" y="1427088"/>
                  </a:cubicBezTo>
                  <a:close/>
                  <a:moveTo>
                    <a:pt x="621814" y="340491"/>
                  </a:moveTo>
                  <a:cubicBezTo>
                    <a:pt x="718597" y="284685"/>
                    <a:pt x="798565" y="204638"/>
                    <a:pt x="717792" y="143431"/>
                  </a:cubicBezTo>
                  <a:cubicBezTo>
                    <a:pt x="639078" y="83786"/>
                    <a:pt x="558484" y="161646"/>
                    <a:pt x="504100" y="238791"/>
                  </a:cubicBezTo>
                  <a:cubicBezTo>
                    <a:pt x="552670" y="131913"/>
                    <a:pt x="574854" y="-5458"/>
                    <a:pt x="448239" y="167"/>
                  </a:cubicBezTo>
                  <a:cubicBezTo>
                    <a:pt x="335579" y="5212"/>
                    <a:pt x="333879" y="117492"/>
                    <a:pt x="350874" y="207183"/>
                  </a:cubicBezTo>
                  <a:cubicBezTo>
                    <a:pt x="295327" y="110796"/>
                    <a:pt x="212139" y="27534"/>
                    <a:pt x="144382" y="103876"/>
                  </a:cubicBezTo>
                  <a:cubicBezTo>
                    <a:pt x="78771" y="177852"/>
                    <a:pt x="160438" y="258300"/>
                    <a:pt x="240495" y="312767"/>
                  </a:cubicBezTo>
                  <a:cubicBezTo>
                    <a:pt x="126716" y="268881"/>
                    <a:pt x="-12243" y="256425"/>
                    <a:pt x="862" y="389555"/>
                  </a:cubicBezTo>
                  <a:cubicBezTo>
                    <a:pt x="12848" y="511791"/>
                    <a:pt x="132888" y="506076"/>
                    <a:pt x="226585" y="482192"/>
                  </a:cubicBezTo>
                  <a:cubicBezTo>
                    <a:pt x="125598" y="553890"/>
                    <a:pt x="27965" y="664251"/>
                    <a:pt x="130160" y="718494"/>
                  </a:cubicBezTo>
                  <a:cubicBezTo>
                    <a:pt x="221174" y="766844"/>
                    <a:pt x="288931" y="669207"/>
                    <a:pt x="328915" y="582106"/>
                  </a:cubicBezTo>
                  <a:cubicBezTo>
                    <a:pt x="305032" y="672019"/>
                    <a:pt x="296802" y="789523"/>
                    <a:pt x="411297" y="801800"/>
                  </a:cubicBezTo>
                  <a:cubicBezTo>
                    <a:pt x="520871" y="813497"/>
                    <a:pt x="525120" y="709610"/>
                    <a:pt x="496989" y="609740"/>
                  </a:cubicBezTo>
                  <a:cubicBezTo>
                    <a:pt x="549405" y="703002"/>
                    <a:pt x="626421" y="779656"/>
                    <a:pt x="693999" y="708136"/>
                  </a:cubicBezTo>
                  <a:cubicBezTo>
                    <a:pt x="758044" y="640366"/>
                    <a:pt x="691718" y="562953"/>
                    <a:pt x="618415" y="506701"/>
                  </a:cubicBezTo>
                  <a:cubicBezTo>
                    <a:pt x="700529" y="535452"/>
                    <a:pt x="793913" y="544247"/>
                    <a:pt x="821821" y="453039"/>
                  </a:cubicBezTo>
                  <a:cubicBezTo>
                    <a:pt x="854336" y="346919"/>
                    <a:pt x="735011" y="327856"/>
                    <a:pt x="621814" y="340491"/>
                  </a:cubicBezTo>
                  <a:close/>
                  <a:moveTo>
                    <a:pt x="443811" y="483888"/>
                  </a:moveTo>
                  <a:cubicBezTo>
                    <a:pt x="443990" y="484468"/>
                    <a:pt x="444124" y="485004"/>
                    <a:pt x="444303" y="485584"/>
                  </a:cubicBezTo>
                  <a:cubicBezTo>
                    <a:pt x="417916" y="447682"/>
                    <a:pt x="375115" y="482459"/>
                    <a:pt x="367199" y="479825"/>
                  </a:cubicBezTo>
                  <a:cubicBezTo>
                    <a:pt x="369390" y="472415"/>
                    <a:pt x="370508" y="468218"/>
                    <a:pt x="370508" y="468218"/>
                  </a:cubicBezTo>
                  <a:cubicBezTo>
                    <a:pt x="364694" y="474468"/>
                    <a:pt x="359238" y="443485"/>
                    <a:pt x="338888" y="433038"/>
                  </a:cubicBezTo>
                  <a:cubicBezTo>
                    <a:pt x="344031" y="419645"/>
                    <a:pt x="356867" y="394644"/>
                    <a:pt x="345149" y="373126"/>
                  </a:cubicBezTo>
                  <a:cubicBezTo>
                    <a:pt x="351634" y="376251"/>
                    <a:pt x="355302" y="377903"/>
                    <a:pt x="355302" y="377903"/>
                  </a:cubicBezTo>
                  <a:cubicBezTo>
                    <a:pt x="347878" y="368527"/>
                    <a:pt x="415501" y="374242"/>
                    <a:pt x="402799" y="324285"/>
                  </a:cubicBezTo>
                  <a:cubicBezTo>
                    <a:pt x="416708" y="330535"/>
                    <a:pt x="435537" y="336517"/>
                    <a:pt x="452175" y="324196"/>
                  </a:cubicBezTo>
                  <a:cubicBezTo>
                    <a:pt x="442962" y="341696"/>
                    <a:pt x="437863" y="352946"/>
                    <a:pt x="437863" y="352946"/>
                  </a:cubicBezTo>
                  <a:cubicBezTo>
                    <a:pt x="446092" y="346652"/>
                    <a:pt x="444482" y="393439"/>
                    <a:pt x="476728" y="398126"/>
                  </a:cubicBezTo>
                  <a:cubicBezTo>
                    <a:pt x="475610" y="412323"/>
                    <a:pt x="481201" y="426699"/>
                    <a:pt x="482274" y="434065"/>
                  </a:cubicBezTo>
                  <a:cubicBezTo>
                    <a:pt x="464966" y="438396"/>
                    <a:pt x="433077" y="445628"/>
                    <a:pt x="443811" y="4838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7"/>
            <p:cNvSpPr/>
            <p:nvPr/>
          </p:nvSpPr>
          <p:spPr>
            <a:xfrm rot="5400000">
              <a:off x="-196480" y="226085"/>
              <a:ext cx="627015" cy="572135"/>
            </a:xfrm>
            <a:custGeom>
              <a:avLst/>
              <a:gdLst/>
              <a:ahLst/>
              <a:cxnLst/>
              <a:rect l="l" t="t" r="r" b="b"/>
              <a:pathLst>
                <a:path w="1254030" h="1144270" extrusionOk="0">
                  <a:moveTo>
                    <a:pt x="1253991" y="1073744"/>
                  </a:moveTo>
                  <a:cubicBezTo>
                    <a:pt x="1252694" y="1113834"/>
                    <a:pt x="1219732" y="1145443"/>
                    <a:pt x="1180375" y="1144237"/>
                  </a:cubicBezTo>
                  <a:cubicBezTo>
                    <a:pt x="1141018" y="1143032"/>
                    <a:pt x="1110113" y="1109459"/>
                    <a:pt x="1111410" y="1069369"/>
                  </a:cubicBezTo>
                  <a:cubicBezTo>
                    <a:pt x="1112707" y="1029234"/>
                    <a:pt x="1145669" y="997670"/>
                    <a:pt x="1185026" y="998875"/>
                  </a:cubicBezTo>
                  <a:cubicBezTo>
                    <a:pt x="1224384" y="1000081"/>
                    <a:pt x="1255288" y="1033609"/>
                    <a:pt x="1253991" y="1073744"/>
                  </a:cubicBezTo>
                  <a:close/>
                  <a:moveTo>
                    <a:pt x="104353" y="49"/>
                  </a:moveTo>
                  <a:cubicBezTo>
                    <a:pt x="48626" y="-1692"/>
                    <a:pt x="1889" y="43086"/>
                    <a:pt x="56" y="99918"/>
                  </a:cubicBezTo>
                  <a:cubicBezTo>
                    <a:pt x="-1778" y="156706"/>
                    <a:pt x="42007" y="204252"/>
                    <a:pt x="97778" y="205948"/>
                  </a:cubicBezTo>
                  <a:cubicBezTo>
                    <a:pt x="153505" y="207690"/>
                    <a:pt x="200242" y="162911"/>
                    <a:pt x="202075" y="106079"/>
                  </a:cubicBezTo>
                  <a:cubicBezTo>
                    <a:pt x="203909" y="49247"/>
                    <a:pt x="160124" y="1746"/>
                    <a:pt x="104353" y="49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7"/>
            <p:cNvSpPr/>
            <p:nvPr/>
          </p:nvSpPr>
          <p:spPr>
            <a:xfrm rot="-5400000" flipH="1">
              <a:off x="8004327" y="740254"/>
              <a:ext cx="582942" cy="604603"/>
            </a:xfrm>
            <a:custGeom>
              <a:avLst/>
              <a:gdLst/>
              <a:ahLst/>
              <a:cxnLst/>
              <a:rect l="l" t="t" r="r" b="b"/>
              <a:pathLst>
                <a:path w="1165884" h="1209206" extrusionOk="0">
                  <a:moveTo>
                    <a:pt x="35556" y="983827"/>
                  </a:moveTo>
                  <a:cubicBezTo>
                    <a:pt x="27595" y="927932"/>
                    <a:pt x="30770" y="866725"/>
                    <a:pt x="52506" y="814000"/>
                  </a:cubicBezTo>
                  <a:cubicBezTo>
                    <a:pt x="58947" y="798375"/>
                    <a:pt x="71335" y="770740"/>
                    <a:pt x="91506" y="769267"/>
                  </a:cubicBezTo>
                  <a:cubicBezTo>
                    <a:pt x="119682" y="767168"/>
                    <a:pt x="126078" y="818420"/>
                    <a:pt x="128582" y="836858"/>
                  </a:cubicBezTo>
                  <a:cubicBezTo>
                    <a:pt x="137796" y="905075"/>
                    <a:pt x="122142" y="976863"/>
                    <a:pt x="94234" y="1039275"/>
                  </a:cubicBezTo>
                  <a:lnTo>
                    <a:pt x="64358" y="1064499"/>
                  </a:lnTo>
                  <a:cubicBezTo>
                    <a:pt x="63777" y="1063205"/>
                    <a:pt x="60467" y="1059812"/>
                    <a:pt x="59439" y="1058160"/>
                  </a:cubicBezTo>
                  <a:cubicBezTo>
                    <a:pt x="56129" y="1052713"/>
                    <a:pt x="52864" y="1047356"/>
                    <a:pt x="50315" y="1041507"/>
                  </a:cubicBezTo>
                  <a:cubicBezTo>
                    <a:pt x="42309" y="1023248"/>
                    <a:pt x="38374" y="1003471"/>
                    <a:pt x="35556" y="983827"/>
                  </a:cubicBezTo>
                  <a:close/>
                  <a:moveTo>
                    <a:pt x="220491" y="1069499"/>
                  </a:moveTo>
                  <a:cubicBezTo>
                    <a:pt x="164228" y="1075616"/>
                    <a:pt x="109127" y="1101643"/>
                    <a:pt x="63911" y="1134814"/>
                  </a:cubicBezTo>
                  <a:cubicBezTo>
                    <a:pt x="47587" y="1146779"/>
                    <a:pt x="31754" y="1159993"/>
                    <a:pt x="18158" y="1175039"/>
                  </a:cubicBezTo>
                  <a:cubicBezTo>
                    <a:pt x="13238" y="1180440"/>
                    <a:pt x="8587" y="1186110"/>
                    <a:pt x="4473" y="1192137"/>
                  </a:cubicBezTo>
                  <a:cubicBezTo>
                    <a:pt x="2639" y="1194861"/>
                    <a:pt x="2549" y="1202852"/>
                    <a:pt x="0" y="1200843"/>
                  </a:cubicBezTo>
                  <a:lnTo>
                    <a:pt x="2549" y="1204950"/>
                  </a:lnTo>
                  <a:cubicBezTo>
                    <a:pt x="20350" y="1213701"/>
                    <a:pt x="47184" y="1206691"/>
                    <a:pt x="65566" y="1203923"/>
                  </a:cubicBezTo>
                  <a:cubicBezTo>
                    <a:pt x="121516" y="1195441"/>
                    <a:pt x="180150" y="1182048"/>
                    <a:pt x="228586" y="1151645"/>
                  </a:cubicBezTo>
                  <a:cubicBezTo>
                    <a:pt x="244955" y="1141377"/>
                    <a:pt x="293213" y="1109099"/>
                    <a:pt x="279438" y="1083473"/>
                  </a:cubicBezTo>
                  <a:cubicBezTo>
                    <a:pt x="269464" y="1065035"/>
                    <a:pt x="237352" y="1067624"/>
                    <a:pt x="220491" y="1069499"/>
                  </a:cubicBezTo>
                  <a:close/>
                  <a:moveTo>
                    <a:pt x="454712" y="600690"/>
                  </a:moveTo>
                  <a:lnTo>
                    <a:pt x="490134" y="584261"/>
                  </a:lnTo>
                  <a:cubicBezTo>
                    <a:pt x="539107" y="509124"/>
                    <a:pt x="589064" y="436667"/>
                    <a:pt x="596757" y="344476"/>
                  </a:cubicBezTo>
                  <a:cubicBezTo>
                    <a:pt x="597964" y="329521"/>
                    <a:pt x="603778" y="256706"/>
                    <a:pt x="581193" y="251348"/>
                  </a:cubicBezTo>
                  <a:cubicBezTo>
                    <a:pt x="562274" y="246884"/>
                    <a:pt x="537407" y="283760"/>
                    <a:pt x="528641" y="295055"/>
                  </a:cubicBezTo>
                  <a:cubicBezTo>
                    <a:pt x="483336" y="353137"/>
                    <a:pt x="453236" y="422291"/>
                    <a:pt x="442547" y="495195"/>
                  </a:cubicBezTo>
                  <a:cubicBezTo>
                    <a:pt x="438522" y="522607"/>
                    <a:pt x="435570" y="552340"/>
                    <a:pt x="440624" y="579841"/>
                  </a:cubicBezTo>
                  <a:cubicBezTo>
                    <a:pt x="440848" y="581091"/>
                    <a:pt x="448764" y="611271"/>
                    <a:pt x="454712" y="600690"/>
                  </a:cubicBezTo>
                  <a:close/>
                  <a:moveTo>
                    <a:pt x="691751" y="408005"/>
                  </a:moveTo>
                  <a:cubicBezTo>
                    <a:pt x="722834" y="374477"/>
                    <a:pt x="755796" y="341798"/>
                    <a:pt x="781960" y="304118"/>
                  </a:cubicBezTo>
                  <a:cubicBezTo>
                    <a:pt x="812954" y="259518"/>
                    <a:pt x="836658" y="206168"/>
                    <a:pt x="839923" y="151301"/>
                  </a:cubicBezTo>
                  <a:cubicBezTo>
                    <a:pt x="844216" y="79022"/>
                    <a:pt x="786969" y="94826"/>
                    <a:pt x="753113" y="137238"/>
                  </a:cubicBezTo>
                  <a:cubicBezTo>
                    <a:pt x="742245" y="150854"/>
                    <a:pt x="732629" y="165364"/>
                    <a:pt x="723863" y="180409"/>
                  </a:cubicBezTo>
                  <a:cubicBezTo>
                    <a:pt x="707315" y="208981"/>
                    <a:pt x="693943" y="238982"/>
                    <a:pt x="682940" y="270099"/>
                  </a:cubicBezTo>
                  <a:cubicBezTo>
                    <a:pt x="664156" y="323136"/>
                    <a:pt x="652617" y="379969"/>
                    <a:pt x="662457" y="429926"/>
                  </a:cubicBezTo>
                  <a:lnTo>
                    <a:pt x="691751" y="408005"/>
                  </a:lnTo>
                  <a:close/>
                  <a:moveTo>
                    <a:pt x="886167" y="288135"/>
                  </a:moveTo>
                  <a:lnTo>
                    <a:pt x="900122" y="284474"/>
                  </a:lnTo>
                  <a:cubicBezTo>
                    <a:pt x="957816" y="229026"/>
                    <a:pt x="1020520" y="168087"/>
                    <a:pt x="1046728" y="90584"/>
                  </a:cubicBezTo>
                  <a:cubicBezTo>
                    <a:pt x="1053928" y="69244"/>
                    <a:pt x="1070789" y="15627"/>
                    <a:pt x="1041540" y="2189"/>
                  </a:cubicBezTo>
                  <a:cubicBezTo>
                    <a:pt x="1021772" y="-6874"/>
                    <a:pt x="997755" y="14377"/>
                    <a:pt x="984651" y="26341"/>
                  </a:cubicBezTo>
                  <a:cubicBezTo>
                    <a:pt x="937690" y="69066"/>
                    <a:pt x="906875" y="128621"/>
                    <a:pt x="891669" y="189739"/>
                  </a:cubicBezTo>
                  <a:cubicBezTo>
                    <a:pt x="885631" y="214026"/>
                    <a:pt x="881650" y="239116"/>
                    <a:pt x="880935" y="264206"/>
                  </a:cubicBezTo>
                  <a:cubicBezTo>
                    <a:pt x="880845" y="266661"/>
                    <a:pt x="879325" y="292421"/>
                    <a:pt x="886167" y="288135"/>
                  </a:cubicBezTo>
                  <a:close/>
                  <a:moveTo>
                    <a:pt x="1144853" y="317913"/>
                  </a:moveTo>
                  <a:cubicBezTo>
                    <a:pt x="1136669" y="313850"/>
                    <a:pt x="1127992" y="310770"/>
                    <a:pt x="1119181" y="308270"/>
                  </a:cubicBezTo>
                  <a:cubicBezTo>
                    <a:pt x="1048919" y="288135"/>
                    <a:pt x="973335" y="296618"/>
                    <a:pt x="902939" y="311216"/>
                  </a:cubicBezTo>
                  <a:cubicBezTo>
                    <a:pt x="877446" y="316484"/>
                    <a:pt x="852132" y="322824"/>
                    <a:pt x="827758" y="332021"/>
                  </a:cubicBezTo>
                  <a:cubicBezTo>
                    <a:pt x="824761" y="333137"/>
                    <a:pt x="807050" y="338360"/>
                    <a:pt x="806871" y="343584"/>
                  </a:cubicBezTo>
                  <a:lnTo>
                    <a:pt x="799537" y="353628"/>
                  </a:lnTo>
                  <a:cubicBezTo>
                    <a:pt x="846855" y="369299"/>
                    <a:pt x="890953" y="389969"/>
                    <a:pt x="940552" y="398987"/>
                  </a:cubicBezTo>
                  <a:cubicBezTo>
                    <a:pt x="973559" y="404969"/>
                    <a:pt x="1007102" y="406085"/>
                    <a:pt x="1040511" y="402826"/>
                  </a:cubicBezTo>
                  <a:cubicBezTo>
                    <a:pt x="1075620" y="399389"/>
                    <a:pt x="1114664" y="391665"/>
                    <a:pt x="1144674" y="372111"/>
                  </a:cubicBezTo>
                  <a:cubicBezTo>
                    <a:pt x="1171151" y="354878"/>
                    <a:pt x="1174640" y="332780"/>
                    <a:pt x="1144853" y="317913"/>
                  </a:cubicBezTo>
                  <a:close/>
                  <a:moveTo>
                    <a:pt x="871722" y="450774"/>
                  </a:moveTo>
                  <a:cubicBezTo>
                    <a:pt x="807676" y="431443"/>
                    <a:pt x="738577" y="447069"/>
                    <a:pt x="676634" y="466802"/>
                  </a:cubicBezTo>
                  <a:cubicBezTo>
                    <a:pt x="654675" y="473766"/>
                    <a:pt x="632581" y="481400"/>
                    <a:pt x="611918" y="491624"/>
                  </a:cubicBezTo>
                  <a:cubicBezTo>
                    <a:pt x="611471" y="491847"/>
                    <a:pt x="589645" y="503276"/>
                    <a:pt x="593760" y="506223"/>
                  </a:cubicBezTo>
                  <a:lnTo>
                    <a:pt x="577883" y="535777"/>
                  </a:lnTo>
                  <a:cubicBezTo>
                    <a:pt x="667197" y="536625"/>
                    <a:pt x="757183" y="558769"/>
                    <a:pt x="846095" y="538322"/>
                  </a:cubicBezTo>
                  <a:cubicBezTo>
                    <a:pt x="865505" y="533857"/>
                    <a:pt x="927448" y="518723"/>
                    <a:pt x="926733" y="489883"/>
                  </a:cubicBezTo>
                  <a:cubicBezTo>
                    <a:pt x="926151" y="468141"/>
                    <a:pt x="887644" y="455551"/>
                    <a:pt x="871722" y="450774"/>
                  </a:cubicBezTo>
                  <a:close/>
                  <a:moveTo>
                    <a:pt x="272505" y="802928"/>
                  </a:moveTo>
                  <a:lnTo>
                    <a:pt x="318348" y="753909"/>
                  </a:lnTo>
                  <a:cubicBezTo>
                    <a:pt x="333778" y="720917"/>
                    <a:pt x="348894" y="687835"/>
                    <a:pt x="358108" y="652477"/>
                  </a:cubicBezTo>
                  <a:cubicBezTo>
                    <a:pt x="364101" y="629307"/>
                    <a:pt x="368484" y="605645"/>
                    <a:pt x="370317" y="581761"/>
                  </a:cubicBezTo>
                  <a:cubicBezTo>
                    <a:pt x="372911" y="548411"/>
                    <a:pt x="364548" y="438408"/>
                    <a:pt x="310342" y="498767"/>
                  </a:cubicBezTo>
                  <a:cubicBezTo>
                    <a:pt x="303768" y="506089"/>
                    <a:pt x="298043" y="514169"/>
                    <a:pt x="292900" y="522607"/>
                  </a:cubicBezTo>
                  <a:cubicBezTo>
                    <a:pt x="263337" y="571046"/>
                    <a:pt x="253721" y="630512"/>
                    <a:pt x="251395" y="686362"/>
                  </a:cubicBezTo>
                  <a:cubicBezTo>
                    <a:pt x="250143" y="716720"/>
                    <a:pt x="249204" y="748909"/>
                    <a:pt x="255913" y="778821"/>
                  </a:cubicBezTo>
                  <a:cubicBezTo>
                    <a:pt x="257031" y="783821"/>
                    <a:pt x="262442" y="806723"/>
                    <a:pt x="272505" y="802928"/>
                  </a:cubicBezTo>
                  <a:close/>
                  <a:moveTo>
                    <a:pt x="475464" y="777258"/>
                  </a:moveTo>
                  <a:cubicBezTo>
                    <a:pt x="405918" y="771990"/>
                    <a:pt x="335701" y="808018"/>
                    <a:pt x="280064" y="846055"/>
                  </a:cubicBezTo>
                  <a:cubicBezTo>
                    <a:pt x="260922" y="859180"/>
                    <a:pt x="243121" y="873913"/>
                    <a:pt x="226037" y="889583"/>
                  </a:cubicBezTo>
                  <a:cubicBezTo>
                    <a:pt x="224114" y="891369"/>
                    <a:pt x="205061" y="914003"/>
                    <a:pt x="205240" y="913959"/>
                  </a:cubicBezTo>
                  <a:lnTo>
                    <a:pt x="167850" y="961014"/>
                  </a:lnTo>
                  <a:cubicBezTo>
                    <a:pt x="186814" y="968425"/>
                    <a:pt x="226708" y="954853"/>
                    <a:pt x="245223" y="951326"/>
                  </a:cubicBezTo>
                  <a:cubicBezTo>
                    <a:pt x="319197" y="937218"/>
                    <a:pt x="396839" y="917173"/>
                    <a:pt x="464328" y="883422"/>
                  </a:cubicBezTo>
                  <a:cubicBezTo>
                    <a:pt x="487406" y="871859"/>
                    <a:pt x="545860" y="843064"/>
                    <a:pt x="539018" y="808777"/>
                  </a:cubicBezTo>
                  <a:cubicBezTo>
                    <a:pt x="534008" y="783597"/>
                    <a:pt x="495680" y="778776"/>
                    <a:pt x="475464" y="77725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7"/>
            <p:cNvSpPr/>
            <p:nvPr/>
          </p:nvSpPr>
          <p:spPr>
            <a:xfrm rot="-5400000" flipH="1">
              <a:off x="8179516" y="-326704"/>
              <a:ext cx="1449333" cy="1733165"/>
            </a:xfrm>
            <a:custGeom>
              <a:avLst/>
              <a:gdLst/>
              <a:ahLst/>
              <a:cxnLst/>
              <a:rect l="l" t="t" r="r" b="b"/>
              <a:pathLst>
                <a:path w="2898666" h="3466331" extrusionOk="0">
                  <a:moveTo>
                    <a:pt x="1521418" y="2297181"/>
                  </a:moveTo>
                  <a:cubicBezTo>
                    <a:pt x="1522849" y="2297583"/>
                    <a:pt x="1524280" y="2297717"/>
                    <a:pt x="1525666" y="2297628"/>
                  </a:cubicBezTo>
                  <a:cubicBezTo>
                    <a:pt x="1526069" y="2298967"/>
                    <a:pt x="1522625" y="2297583"/>
                    <a:pt x="1521373" y="2297181"/>
                  </a:cubicBezTo>
                  <a:cubicBezTo>
                    <a:pt x="1521373" y="2297181"/>
                    <a:pt x="1521373" y="2297181"/>
                    <a:pt x="1521418" y="2297181"/>
                  </a:cubicBezTo>
                  <a:close/>
                  <a:moveTo>
                    <a:pt x="65507" y="2177446"/>
                  </a:moveTo>
                  <a:cubicBezTo>
                    <a:pt x="64478" y="2178919"/>
                    <a:pt x="63271" y="2180124"/>
                    <a:pt x="61884" y="2181062"/>
                  </a:cubicBezTo>
                  <a:cubicBezTo>
                    <a:pt x="62645" y="2182535"/>
                    <a:pt x="64657" y="2178740"/>
                    <a:pt x="65507" y="2177446"/>
                  </a:cubicBezTo>
                  <a:close/>
                  <a:moveTo>
                    <a:pt x="2034584" y="891333"/>
                  </a:moveTo>
                  <a:lnTo>
                    <a:pt x="2034584" y="891333"/>
                  </a:lnTo>
                  <a:cubicBezTo>
                    <a:pt x="2034942" y="891512"/>
                    <a:pt x="2034763" y="890708"/>
                    <a:pt x="2034808" y="890396"/>
                  </a:cubicBezTo>
                  <a:lnTo>
                    <a:pt x="2034674" y="891021"/>
                  </a:lnTo>
                  <a:lnTo>
                    <a:pt x="2034584" y="891333"/>
                  </a:lnTo>
                  <a:close/>
                  <a:moveTo>
                    <a:pt x="2885107" y="232562"/>
                  </a:moveTo>
                  <a:cubicBezTo>
                    <a:pt x="2854157" y="229616"/>
                    <a:pt x="2823342" y="225419"/>
                    <a:pt x="2792348" y="225017"/>
                  </a:cubicBezTo>
                  <a:cubicBezTo>
                    <a:pt x="2783851" y="224883"/>
                    <a:pt x="2775353" y="225151"/>
                    <a:pt x="2766900" y="225821"/>
                  </a:cubicBezTo>
                  <a:cubicBezTo>
                    <a:pt x="2754064" y="226758"/>
                    <a:pt x="2741363" y="228767"/>
                    <a:pt x="2728616" y="231312"/>
                  </a:cubicBezTo>
                  <a:cubicBezTo>
                    <a:pt x="2728393" y="231357"/>
                    <a:pt x="2728214" y="231446"/>
                    <a:pt x="2727990" y="231491"/>
                  </a:cubicBezTo>
                  <a:cubicBezTo>
                    <a:pt x="2734699" y="227116"/>
                    <a:pt x="2741765" y="223142"/>
                    <a:pt x="2748518" y="218812"/>
                  </a:cubicBezTo>
                  <a:cubicBezTo>
                    <a:pt x="2749681" y="218053"/>
                    <a:pt x="2751202" y="218098"/>
                    <a:pt x="2752141" y="216981"/>
                  </a:cubicBezTo>
                  <a:cubicBezTo>
                    <a:pt x="2752410" y="216714"/>
                    <a:pt x="2752678" y="216356"/>
                    <a:pt x="2752946" y="216089"/>
                  </a:cubicBezTo>
                  <a:cubicBezTo>
                    <a:pt x="2783359" y="196758"/>
                    <a:pt x="2813727" y="177337"/>
                    <a:pt x="2845213" y="159212"/>
                  </a:cubicBezTo>
                  <a:cubicBezTo>
                    <a:pt x="2851966" y="155328"/>
                    <a:pt x="2854336" y="146756"/>
                    <a:pt x="2850490" y="140015"/>
                  </a:cubicBezTo>
                  <a:cubicBezTo>
                    <a:pt x="2846599" y="133273"/>
                    <a:pt x="2838012" y="130907"/>
                    <a:pt x="2831258" y="134747"/>
                  </a:cubicBezTo>
                  <a:cubicBezTo>
                    <a:pt x="2823745" y="138988"/>
                    <a:pt x="2816723" y="143765"/>
                    <a:pt x="2809254" y="148095"/>
                  </a:cubicBezTo>
                  <a:cubicBezTo>
                    <a:pt x="2814129" y="141086"/>
                    <a:pt x="2819183" y="134122"/>
                    <a:pt x="2823521" y="126845"/>
                  </a:cubicBezTo>
                  <a:cubicBezTo>
                    <a:pt x="2830230" y="115728"/>
                    <a:pt x="2836044" y="104210"/>
                    <a:pt x="2841635" y="92826"/>
                  </a:cubicBezTo>
                  <a:cubicBezTo>
                    <a:pt x="2844721" y="86308"/>
                    <a:pt x="2847583" y="79745"/>
                    <a:pt x="2850222" y="73048"/>
                  </a:cubicBezTo>
                  <a:cubicBezTo>
                    <a:pt x="2854068" y="63360"/>
                    <a:pt x="2857467" y="53583"/>
                    <a:pt x="2861045" y="43806"/>
                  </a:cubicBezTo>
                  <a:lnTo>
                    <a:pt x="2867843" y="23359"/>
                  </a:lnTo>
                  <a:cubicBezTo>
                    <a:pt x="2873344" y="18314"/>
                    <a:pt x="2873657" y="9787"/>
                    <a:pt x="2868603" y="4341"/>
                  </a:cubicBezTo>
                  <a:cubicBezTo>
                    <a:pt x="2863549" y="-1151"/>
                    <a:pt x="2854963" y="-1463"/>
                    <a:pt x="2849506" y="3582"/>
                  </a:cubicBezTo>
                  <a:cubicBezTo>
                    <a:pt x="2846420" y="6126"/>
                    <a:pt x="2843871" y="9743"/>
                    <a:pt x="2841500" y="13761"/>
                  </a:cubicBezTo>
                  <a:cubicBezTo>
                    <a:pt x="2838057" y="19564"/>
                    <a:pt x="2835597" y="26797"/>
                    <a:pt x="2833047" y="31708"/>
                  </a:cubicBezTo>
                  <a:lnTo>
                    <a:pt x="2809836" y="76084"/>
                  </a:lnTo>
                  <a:cubicBezTo>
                    <a:pt x="2802859" y="88584"/>
                    <a:pt x="2794853" y="100772"/>
                    <a:pt x="2787116" y="113273"/>
                  </a:cubicBezTo>
                  <a:cubicBezTo>
                    <a:pt x="2779468" y="125639"/>
                    <a:pt x="2771865" y="138140"/>
                    <a:pt x="2763904" y="150372"/>
                  </a:cubicBezTo>
                  <a:cubicBezTo>
                    <a:pt x="2754243" y="165239"/>
                    <a:pt x="2744404" y="179703"/>
                    <a:pt x="2734162" y="193632"/>
                  </a:cubicBezTo>
                  <a:cubicBezTo>
                    <a:pt x="2683221" y="225642"/>
                    <a:pt x="2633264" y="258768"/>
                    <a:pt x="2585185" y="294037"/>
                  </a:cubicBezTo>
                  <a:cubicBezTo>
                    <a:pt x="2587914" y="289484"/>
                    <a:pt x="2590910" y="284975"/>
                    <a:pt x="2593325" y="280332"/>
                  </a:cubicBezTo>
                  <a:cubicBezTo>
                    <a:pt x="2600750" y="266135"/>
                    <a:pt x="2606608" y="251670"/>
                    <a:pt x="2611752" y="238009"/>
                  </a:cubicBezTo>
                  <a:cubicBezTo>
                    <a:pt x="2616224" y="225241"/>
                    <a:pt x="2618505" y="205151"/>
                    <a:pt x="2623469" y="188632"/>
                  </a:cubicBezTo>
                  <a:cubicBezTo>
                    <a:pt x="2625124" y="183052"/>
                    <a:pt x="2626645" y="177828"/>
                    <a:pt x="2629597" y="174257"/>
                  </a:cubicBezTo>
                  <a:cubicBezTo>
                    <a:pt x="2634740" y="168855"/>
                    <a:pt x="2634516" y="160328"/>
                    <a:pt x="2629105" y="155194"/>
                  </a:cubicBezTo>
                  <a:cubicBezTo>
                    <a:pt x="2623738" y="150060"/>
                    <a:pt x="2615151" y="150283"/>
                    <a:pt x="2610052" y="155685"/>
                  </a:cubicBezTo>
                  <a:cubicBezTo>
                    <a:pt x="2604104" y="161087"/>
                    <a:pt x="2599452" y="169123"/>
                    <a:pt x="2595382" y="178319"/>
                  </a:cubicBezTo>
                  <a:cubicBezTo>
                    <a:pt x="2588674" y="193543"/>
                    <a:pt x="2584604" y="212740"/>
                    <a:pt x="2578924" y="224482"/>
                  </a:cubicBezTo>
                  <a:cubicBezTo>
                    <a:pt x="2573423" y="236803"/>
                    <a:pt x="2566401" y="249438"/>
                    <a:pt x="2559514" y="262519"/>
                  </a:cubicBezTo>
                  <a:cubicBezTo>
                    <a:pt x="2552894" y="275019"/>
                    <a:pt x="2546230" y="287787"/>
                    <a:pt x="2539030" y="300109"/>
                  </a:cubicBezTo>
                  <a:cubicBezTo>
                    <a:pt x="2529101" y="317119"/>
                    <a:pt x="2518949" y="333503"/>
                    <a:pt x="2507768" y="347477"/>
                  </a:cubicBezTo>
                  <a:cubicBezTo>
                    <a:pt x="2505397" y="350066"/>
                    <a:pt x="2504592" y="353370"/>
                    <a:pt x="2504503" y="356584"/>
                  </a:cubicBezTo>
                  <a:cubicBezTo>
                    <a:pt x="2463491" y="389174"/>
                    <a:pt x="2423462" y="422792"/>
                    <a:pt x="2384552" y="457659"/>
                  </a:cubicBezTo>
                  <a:cubicBezTo>
                    <a:pt x="2385312" y="455248"/>
                    <a:pt x="2386520" y="453060"/>
                    <a:pt x="2387236" y="450605"/>
                  </a:cubicBezTo>
                  <a:cubicBezTo>
                    <a:pt x="2392334" y="433595"/>
                    <a:pt x="2395867" y="416006"/>
                    <a:pt x="2399177" y="398505"/>
                  </a:cubicBezTo>
                  <a:cubicBezTo>
                    <a:pt x="2404052" y="372879"/>
                    <a:pt x="2407630" y="347253"/>
                    <a:pt x="2414562" y="322744"/>
                  </a:cubicBezTo>
                  <a:cubicBezTo>
                    <a:pt x="2416977" y="315735"/>
                    <a:pt x="2413265" y="308056"/>
                    <a:pt x="2406199" y="305600"/>
                  </a:cubicBezTo>
                  <a:cubicBezTo>
                    <a:pt x="2399177" y="303190"/>
                    <a:pt x="2391484" y="306895"/>
                    <a:pt x="2389025" y="313949"/>
                  </a:cubicBezTo>
                  <a:cubicBezTo>
                    <a:pt x="2382092" y="330423"/>
                    <a:pt x="2376233" y="347477"/>
                    <a:pt x="2371045" y="364977"/>
                  </a:cubicBezTo>
                  <a:cubicBezTo>
                    <a:pt x="2366081" y="381719"/>
                    <a:pt x="2361519" y="398684"/>
                    <a:pt x="2357091" y="415693"/>
                  </a:cubicBezTo>
                  <a:cubicBezTo>
                    <a:pt x="2354811" y="424533"/>
                    <a:pt x="2352664" y="433372"/>
                    <a:pt x="2350428" y="442167"/>
                  </a:cubicBezTo>
                  <a:cubicBezTo>
                    <a:pt x="2347073" y="455203"/>
                    <a:pt x="2343764" y="468150"/>
                    <a:pt x="2339470" y="480829"/>
                  </a:cubicBezTo>
                  <a:cubicBezTo>
                    <a:pt x="2336116" y="490606"/>
                    <a:pt x="2332269" y="500205"/>
                    <a:pt x="2327842" y="509625"/>
                  </a:cubicBezTo>
                  <a:cubicBezTo>
                    <a:pt x="2272876" y="561635"/>
                    <a:pt x="2220011" y="615744"/>
                    <a:pt x="2169205" y="671862"/>
                  </a:cubicBezTo>
                  <a:cubicBezTo>
                    <a:pt x="2170949" y="664763"/>
                    <a:pt x="2173364" y="657844"/>
                    <a:pt x="2174616" y="650656"/>
                  </a:cubicBezTo>
                  <a:cubicBezTo>
                    <a:pt x="2177792" y="632486"/>
                    <a:pt x="2179267" y="614048"/>
                    <a:pt x="2180654" y="595610"/>
                  </a:cubicBezTo>
                  <a:cubicBezTo>
                    <a:pt x="2182667" y="569135"/>
                    <a:pt x="2183606" y="542617"/>
                    <a:pt x="2188704" y="516187"/>
                  </a:cubicBezTo>
                  <a:cubicBezTo>
                    <a:pt x="2190493" y="508955"/>
                    <a:pt x="2186110" y="501633"/>
                    <a:pt x="2178865" y="499803"/>
                  </a:cubicBezTo>
                  <a:cubicBezTo>
                    <a:pt x="2171664" y="498017"/>
                    <a:pt x="2164330" y="502392"/>
                    <a:pt x="2162496" y="509625"/>
                  </a:cubicBezTo>
                  <a:cubicBezTo>
                    <a:pt x="2156726" y="527706"/>
                    <a:pt x="2152478" y="545920"/>
                    <a:pt x="2149123" y="564359"/>
                  </a:cubicBezTo>
                  <a:cubicBezTo>
                    <a:pt x="2145858" y="582350"/>
                    <a:pt x="2143220" y="600431"/>
                    <a:pt x="2140760" y="618467"/>
                  </a:cubicBezTo>
                  <a:cubicBezTo>
                    <a:pt x="2139463" y="627843"/>
                    <a:pt x="2138300" y="637218"/>
                    <a:pt x="2137048" y="646593"/>
                  </a:cubicBezTo>
                  <a:cubicBezTo>
                    <a:pt x="2135169" y="660344"/>
                    <a:pt x="2133246" y="674005"/>
                    <a:pt x="2130205" y="687621"/>
                  </a:cubicBezTo>
                  <a:cubicBezTo>
                    <a:pt x="2127119" y="701327"/>
                    <a:pt x="2123452" y="714988"/>
                    <a:pt x="2117861" y="728516"/>
                  </a:cubicBezTo>
                  <a:cubicBezTo>
                    <a:pt x="2117593" y="729096"/>
                    <a:pt x="2117950" y="729676"/>
                    <a:pt x="2117772" y="730257"/>
                  </a:cubicBezTo>
                  <a:cubicBezTo>
                    <a:pt x="2067725" y="788384"/>
                    <a:pt x="2019512" y="848207"/>
                    <a:pt x="1973446" y="909905"/>
                  </a:cubicBezTo>
                  <a:cubicBezTo>
                    <a:pt x="1973312" y="896155"/>
                    <a:pt x="1972149" y="882315"/>
                    <a:pt x="1970450" y="868609"/>
                  </a:cubicBezTo>
                  <a:cubicBezTo>
                    <a:pt x="1967319" y="844546"/>
                    <a:pt x="1962355" y="821152"/>
                    <a:pt x="1960700" y="799009"/>
                  </a:cubicBezTo>
                  <a:cubicBezTo>
                    <a:pt x="1960655" y="791598"/>
                    <a:pt x="1954528" y="785616"/>
                    <a:pt x="1947104" y="785660"/>
                  </a:cubicBezTo>
                  <a:cubicBezTo>
                    <a:pt x="1939635" y="785749"/>
                    <a:pt x="1933642" y="791821"/>
                    <a:pt x="1933731" y="799277"/>
                  </a:cubicBezTo>
                  <a:cubicBezTo>
                    <a:pt x="1932344" y="825661"/>
                    <a:pt x="1933776" y="854457"/>
                    <a:pt x="1934760" y="883387"/>
                  </a:cubicBezTo>
                  <a:cubicBezTo>
                    <a:pt x="1934983" y="890530"/>
                    <a:pt x="1935207" y="897673"/>
                    <a:pt x="1935475" y="904771"/>
                  </a:cubicBezTo>
                  <a:cubicBezTo>
                    <a:pt x="1935878" y="915262"/>
                    <a:pt x="1936280" y="925665"/>
                    <a:pt x="1935967" y="935933"/>
                  </a:cubicBezTo>
                  <a:cubicBezTo>
                    <a:pt x="1935654" y="946246"/>
                    <a:pt x="1934581" y="956335"/>
                    <a:pt x="1932792" y="966202"/>
                  </a:cubicBezTo>
                  <a:cubicBezTo>
                    <a:pt x="1852959" y="1077589"/>
                    <a:pt x="1779208" y="1193798"/>
                    <a:pt x="1710825" y="1313579"/>
                  </a:cubicBezTo>
                  <a:cubicBezTo>
                    <a:pt x="1720709" y="1270408"/>
                    <a:pt x="1730146" y="1226835"/>
                    <a:pt x="1738912" y="1190271"/>
                  </a:cubicBezTo>
                  <a:cubicBezTo>
                    <a:pt x="1769727" y="1060178"/>
                    <a:pt x="1793565" y="925174"/>
                    <a:pt x="1792760" y="791196"/>
                  </a:cubicBezTo>
                  <a:cubicBezTo>
                    <a:pt x="1792223" y="700836"/>
                    <a:pt x="1780416" y="610922"/>
                    <a:pt x="1752508" y="523330"/>
                  </a:cubicBezTo>
                  <a:cubicBezTo>
                    <a:pt x="1736094" y="472168"/>
                    <a:pt x="1710378" y="421184"/>
                    <a:pt x="1672049" y="384442"/>
                  </a:cubicBezTo>
                  <a:cubicBezTo>
                    <a:pt x="1645572" y="359039"/>
                    <a:pt x="1613103" y="340378"/>
                    <a:pt x="1573745" y="332521"/>
                  </a:cubicBezTo>
                  <a:cubicBezTo>
                    <a:pt x="1499279" y="317877"/>
                    <a:pt x="1434518" y="358325"/>
                    <a:pt x="1392522" y="419577"/>
                  </a:cubicBezTo>
                  <a:cubicBezTo>
                    <a:pt x="1352539" y="477883"/>
                    <a:pt x="1333754" y="554537"/>
                    <a:pt x="1345830" y="614717"/>
                  </a:cubicBezTo>
                  <a:cubicBezTo>
                    <a:pt x="1348692" y="629093"/>
                    <a:pt x="1354014" y="643781"/>
                    <a:pt x="1361752" y="656995"/>
                  </a:cubicBezTo>
                  <a:cubicBezTo>
                    <a:pt x="1369802" y="670835"/>
                    <a:pt x="1380447" y="683023"/>
                    <a:pt x="1393461" y="691729"/>
                  </a:cubicBezTo>
                  <a:cubicBezTo>
                    <a:pt x="1406253" y="700256"/>
                    <a:pt x="1419849" y="705926"/>
                    <a:pt x="1434026" y="708961"/>
                  </a:cubicBezTo>
                  <a:cubicBezTo>
                    <a:pt x="1447936" y="711908"/>
                    <a:pt x="1462426" y="712399"/>
                    <a:pt x="1477275" y="710524"/>
                  </a:cubicBezTo>
                  <a:cubicBezTo>
                    <a:pt x="1565561" y="699407"/>
                    <a:pt x="1602995" y="641013"/>
                    <a:pt x="1607154" y="588422"/>
                  </a:cubicBezTo>
                  <a:cubicBezTo>
                    <a:pt x="1610240" y="549358"/>
                    <a:pt x="1594452" y="513464"/>
                    <a:pt x="1568289" y="498687"/>
                  </a:cubicBezTo>
                  <a:cubicBezTo>
                    <a:pt x="1544808" y="485472"/>
                    <a:pt x="1511399" y="486767"/>
                    <a:pt x="1473652" y="521232"/>
                  </a:cubicBezTo>
                  <a:cubicBezTo>
                    <a:pt x="1467883" y="526411"/>
                    <a:pt x="1467435" y="535295"/>
                    <a:pt x="1472623" y="541099"/>
                  </a:cubicBezTo>
                  <a:cubicBezTo>
                    <a:pt x="1477811" y="546858"/>
                    <a:pt x="1486756" y="547304"/>
                    <a:pt x="1492526" y="542126"/>
                  </a:cubicBezTo>
                  <a:cubicBezTo>
                    <a:pt x="1517571" y="519982"/>
                    <a:pt x="1538368" y="515384"/>
                    <a:pt x="1553574" y="524268"/>
                  </a:cubicBezTo>
                  <a:cubicBezTo>
                    <a:pt x="1571017" y="534447"/>
                    <a:pt x="1578978" y="559582"/>
                    <a:pt x="1576518" y="585788"/>
                  </a:cubicBezTo>
                  <a:cubicBezTo>
                    <a:pt x="1572716" y="626503"/>
                    <a:pt x="1541857" y="669987"/>
                    <a:pt x="1473384" y="677710"/>
                  </a:cubicBezTo>
                  <a:cubicBezTo>
                    <a:pt x="1462337" y="678960"/>
                    <a:pt x="1451558" y="678514"/>
                    <a:pt x="1441227" y="676192"/>
                  </a:cubicBezTo>
                  <a:cubicBezTo>
                    <a:pt x="1431164" y="673916"/>
                    <a:pt x="1421593" y="669764"/>
                    <a:pt x="1412603" y="663603"/>
                  </a:cubicBezTo>
                  <a:cubicBezTo>
                    <a:pt x="1403882" y="657620"/>
                    <a:pt x="1396995" y="649183"/>
                    <a:pt x="1391672" y="639807"/>
                  </a:cubicBezTo>
                  <a:cubicBezTo>
                    <a:pt x="1386037" y="629852"/>
                    <a:pt x="1382235" y="618780"/>
                    <a:pt x="1380178" y="608021"/>
                  </a:cubicBezTo>
                  <a:cubicBezTo>
                    <a:pt x="1370294" y="556055"/>
                    <a:pt x="1388050" y="490472"/>
                    <a:pt x="1422890" y="440471"/>
                  </a:cubicBezTo>
                  <a:cubicBezTo>
                    <a:pt x="1456657" y="392032"/>
                    <a:pt x="1507106" y="357745"/>
                    <a:pt x="1566276" y="369754"/>
                  </a:cubicBezTo>
                  <a:cubicBezTo>
                    <a:pt x="1606394" y="377745"/>
                    <a:pt x="1637432" y="399978"/>
                    <a:pt x="1661494" y="428997"/>
                  </a:cubicBezTo>
                  <a:cubicBezTo>
                    <a:pt x="1686719" y="459355"/>
                    <a:pt x="1704430" y="497124"/>
                    <a:pt x="1716729" y="534849"/>
                  </a:cubicBezTo>
                  <a:cubicBezTo>
                    <a:pt x="1744234" y="618691"/>
                    <a:pt x="1756041" y="704854"/>
                    <a:pt x="1757428" y="791598"/>
                  </a:cubicBezTo>
                  <a:cubicBezTo>
                    <a:pt x="1759575" y="922941"/>
                    <a:pt x="1737838" y="1055535"/>
                    <a:pt x="1709126" y="1183441"/>
                  </a:cubicBezTo>
                  <a:cubicBezTo>
                    <a:pt x="1698168" y="1232505"/>
                    <a:pt x="1686093" y="1293980"/>
                    <a:pt x="1673391" y="1350455"/>
                  </a:cubicBezTo>
                  <a:cubicBezTo>
                    <a:pt x="1669276" y="1368714"/>
                    <a:pt x="1665072" y="1386081"/>
                    <a:pt x="1660823" y="1402733"/>
                  </a:cubicBezTo>
                  <a:cubicBezTo>
                    <a:pt x="1637253" y="1446261"/>
                    <a:pt x="1613997" y="1489968"/>
                    <a:pt x="1591769" y="1534211"/>
                  </a:cubicBezTo>
                  <a:cubicBezTo>
                    <a:pt x="1568602" y="1580418"/>
                    <a:pt x="1546329" y="1627071"/>
                    <a:pt x="1524548" y="1673947"/>
                  </a:cubicBezTo>
                  <a:cubicBezTo>
                    <a:pt x="1523967" y="1671804"/>
                    <a:pt x="1523564" y="1670197"/>
                    <a:pt x="1523430" y="1669795"/>
                  </a:cubicBezTo>
                  <a:lnTo>
                    <a:pt x="1513009" y="1620776"/>
                  </a:lnTo>
                  <a:cubicBezTo>
                    <a:pt x="1507732" y="1594615"/>
                    <a:pt x="1503170" y="1568230"/>
                    <a:pt x="1499190" y="1541756"/>
                  </a:cubicBezTo>
                  <a:cubicBezTo>
                    <a:pt x="1495164" y="1515326"/>
                    <a:pt x="1491765" y="1488763"/>
                    <a:pt x="1488992" y="1462200"/>
                  </a:cubicBezTo>
                  <a:cubicBezTo>
                    <a:pt x="1485414" y="1429832"/>
                    <a:pt x="1483268" y="1396662"/>
                    <a:pt x="1481210" y="1363402"/>
                  </a:cubicBezTo>
                  <a:cubicBezTo>
                    <a:pt x="1482284" y="1355857"/>
                    <a:pt x="1483983" y="1348089"/>
                    <a:pt x="1486264" y="1340053"/>
                  </a:cubicBezTo>
                  <a:cubicBezTo>
                    <a:pt x="1496506" y="1304382"/>
                    <a:pt x="1516140" y="1265899"/>
                    <a:pt x="1525219" y="1237773"/>
                  </a:cubicBezTo>
                  <a:cubicBezTo>
                    <a:pt x="1532151" y="1215317"/>
                    <a:pt x="1538950" y="1192861"/>
                    <a:pt x="1544719" y="1170137"/>
                  </a:cubicBezTo>
                  <a:cubicBezTo>
                    <a:pt x="1550533" y="1147323"/>
                    <a:pt x="1555497" y="1124332"/>
                    <a:pt x="1559702" y="1101251"/>
                  </a:cubicBezTo>
                  <a:cubicBezTo>
                    <a:pt x="1568199" y="1054999"/>
                    <a:pt x="1573566" y="1008301"/>
                    <a:pt x="1576339" y="961068"/>
                  </a:cubicBezTo>
                  <a:cubicBezTo>
                    <a:pt x="1577010" y="953299"/>
                    <a:pt x="1571285" y="946469"/>
                    <a:pt x="1563503" y="945799"/>
                  </a:cubicBezTo>
                  <a:cubicBezTo>
                    <a:pt x="1555766" y="945130"/>
                    <a:pt x="1548923" y="950844"/>
                    <a:pt x="1548252" y="958567"/>
                  </a:cubicBezTo>
                  <a:cubicBezTo>
                    <a:pt x="1543825" y="995176"/>
                    <a:pt x="1537250" y="1031204"/>
                    <a:pt x="1529736" y="1067053"/>
                  </a:cubicBezTo>
                  <a:cubicBezTo>
                    <a:pt x="1524146" y="1093974"/>
                    <a:pt x="1517661" y="1120716"/>
                    <a:pt x="1511042" y="1147457"/>
                  </a:cubicBezTo>
                  <a:cubicBezTo>
                    <a:pt x="1504467" y="1174199"/>
                    <a:pt x="1497937" y="1200986"/>
                    <a:pt x="1490424" y="1227639"/>
                  </a:cubicBezTo>
                  <a:cubicBezTo>
                    <a:pt x="1486756" y="1241657"/>
                    <a:pt x="1480629" y="1258265"/>
                    <a:pt x="1474412" y="1275765"/>
                  </a:cubicBezTo>
                  <a:cubicBezTo>
                    <a:pt x="1470700" y="1235585"/>
                    <a:pt x="1466094" y="1195539"/>
                    <a:pt x="1458088" y="1156476"/>
                  </a:cubicBezTo>
                  <a:cubicBezTo>
                    <a:pt x="1444000" y="1087768"/>
                    <a:pt x="1420520" y="1022052"/>
                    <a:pt x="1378926" y="962943"/>
                  </a:cubicBezTo>
                  <a:cubicBezTo>
                    <a:pt x="1374588" y="956514"/>
                    <a:pt x="1365822" y="954817"/>
                    <a:pt x="1359381" y="959148"/>
                  </a:cubicBezTo>
                  <a:cubicBezTo>
                    <a:pt x="1352941" y="963478"/>
                    <a:pt x="1351242" y="972229"/>
                    <a:pt x="1355580" y="978657"/>
                  </a:cubicBezTo>
                  <a:cubicBezTo>
                    <a:pt x="1392567" y="1035579"/>
                    <a:pt x="1411619" y="1098259"/>
                    <a:pt x="1423114" y="1163128"/>
                  </a:cubicBezTo>
                  <a:cubicBezTo>
                    <a:pt x="1431835" y="1212281"/>
                    <a:pt x="1435815" y="1262774"/>
                    <a:pt x="1439572" y="1313132"/>
                  </a:cubicBezTo>
                  <a:cubicBezTo>
                    <a:pt x="1443463" y="1364830"/>
                    <a:pt x="1447354" y="1416350"/>
                    <a:pt x="1453750" y="1466351"/>
                  </a:cubicBezTo>
                  <a:cubicBezTo>
                    <a:pt x="1457372" y="1493361"/>
                    <a:pt x="1461621" y="1520326"/>
                    <a:pt x="1466586" y="1547158"/>
                  </a:cubicBezTo>
                  <a:cubicBezTo>
                    <a:pt x="1471550" y="1574034"/>
                    <a:pt x="1477185" y="1600686"/>
                    <a:pt x="1483536" y="1627205"/>
                  </a:cubicBezTo>
                  <a:lnTo>
                    <a:pt x="1496148" y="1676671"/>
                  </a:lnTo>
                  <a:cubicBezTo>
                    <a:pt x="1496596" y="1678278"/>
                    <a:pt x="1502007" y="1695600"/>
                    <a:pt x="1504243" y="1702520"/>
                  </a:cubicBezTo>
                  <a:lnTo>
                    <a:pt x="1505496" y="1706270"/>
                  </a:lnTo>
                  <a:cubicBezTo>
                    <a:pt x="1506032" y="1707609"/>
                    <a:pt x="1506524" y="1708413"/>
                    <a:pt x="1506748" y="1708770"/>
                  </a:cubicBezTo>
                  <a:cubicBezTo>
                    <a:pt x="1507195" y="1709395"/>
                    <a:pt x="1507643" y="1709484"/>
                    <a:pt x="1508090" y="1710020"/>
                  </a:cubicBezTo>
                  <a:cubicBezTo>
                    <a:pt x="1386305" y="1977082"/>
                    <a:pt x="1285765" y="2252582"/>
                    <a:pt x="1200342" y="2522367"/>
                  </a:cubicBezTo>
                  <a:cubicBezTo>
                    <a:pt x="1188535" y="2559958"/>
                    <a:pt x="1163578" y="2658309"/>
                    <a:pt x="1135134" y="2775366"/>
                  </a:cubicBezTo>
                  <a:cubicBezTo>
                    <a:pt x="1105616" y="2896710"/>
                    <a:pt x="1072251" y="3037875"/>
                    <a:pt x="1045551" y="3151941"/>
                  </a:cubicBezTo>
                  <a:cubicBezTo>
                    <a:pt x="1052483" y="3033232"/>
                    <a:pt x="1056061" y="2913719"/>
                    <a:pt x="1054809" y="2794206"/>
                  </a:cubicBezTo>
                  <a:cubicBezTo>
                    <a:pt x="1053959" y="2716525"/>
                    <a:pt x="1051231" y="2638933"/>
                    <a:pt x="1046580" y="2561699"/>
                  </a:cubicBezTo>
                  <a:cubicBezTo>
                    <a:pt x="1039513" y="2444775"/>
                    <a:pt x="1027930" y="2328700"/>
                    <a:pt x="1012857" y="2214366"/>
                  </a:cubicBezTo>
                  <a:cubicBezTo>
                    <a:pt x="999753" y="2117444"/>
                    <a:pt x="970146" y="1943733"/>
                    <a:pt x="953598" y="1867748"/>
                  </a:cubicBezTo>
                  <a:cubicBezTo>
                    <a:pt x="949751" y="1850203"/>
                    <a:pt x="946531" y="1837613"/>
                    <a:pt x="944385" y="1831899"/>
                  </a:cubicBezTo>
                  <a:cubicBezTo>
                    <a:pt x="940359" y="1821363"/>
                    <a:pt x="932398" y="1819845"/>
                    <a:pt x="929939" y="1819800"/>
                  </a:cubicBezTo>
                  <a:cubicBezTo>
                    <a:pt x="922470" y="1819711"/>
                    <a:pt x="916342" y="1825649"/>
                    <a:pt x="916253" y="1833104"/>
                  </a:cubicBezTo>
                  <a:cubicBezTo>
                    <a:pt x="916163" y="1836274"/>
                    <a:pt x="917237" y="1839220"/>
                    <a:pt x="919071" y="1841542"/>
                  </a:cubicBezTo>
                  <a:cubicBezTo>
                    <a:pt x="920904" y="1846810"/>
                    <a:pt x="923364" y="1857971"/>
                    <a:pt x="926405" y="1873373"/>
                  </a:cubicBezTo>
                  <a:cubicBezTo>
                    <a:pt x="941477" y="1949135"/>
                    <a:pt x="967820" y="2122131"/>
                    <a:pt x="979091" y="2218608"/>
                  </a:cubicBezTo>
                  <a:cubicBezTo>
                    <a:pt x="992776" y="2332316"/>
                    <a:pt x="1002258" y="2447722"/>
                    <a:pt x="1008698" y="2563886"/>
                  </a:cubicBezTo>
                  <a:cubicBezTo>
                    <a:pt x="1012992" y="2640630"/>
                    <a:pt x="1015854" y="2717641"/>
                    <a:pt x="1017375" y="2794787"/>
                  </a:cubicBezTo>
                  <a:cubicBezTo>
                    <a:pt x="1018985" y="2876977"/>
                    <a:pt x="1018627" y="2959167"/>
                    <a:pt x="1016927" y="3041134"/>
                  </a:cubicBezTo>
                  <a:cubicBezTo>
                    <a:pt x="992910" y="2915951"/>
                    <a:pt x="957310" y="2792867"/>
                    <a:pt x="894159" y="2687998"/>
                  </a:cubicBezTo>
                  <a:cubicBezTo>
                    <a:pt x="833110" y="2586566"/>
                    <a:pt x="746703" y="2502054"/>
                    <a:pt x="622012" y="2447945"/>
                  </a:cubicBezTo>
                  <a:cubicBezTo>
                    <a:pt x="605151" y="2440713"/>
                    <a:pt x="587708" y="2434507"/>
                    <a:pt x="570042" y="2429061"/>
                  </a:cubicBezTo>
                  <a:cubicBezTo>
                    <a:pt x="569818" y="2428838"/>
                    <a:pt x="569863" y="2428525"/>
                    <a:pt x="569595" y="2428302"/>
                  </a:cubicBezTo>
                  <a:cubicBezTo>
                    <a:pt x="561142" y="2421605"/>
                    <a:pt x="553494" y="2412899"/>
                    <a:pt x="546115" y="2403524"/>
                  </a:cubicBezTo>
                  <a:cubicBezTo>
                    <a:pt x="527778" y="2380264"/>
                    <a:pt x="511364" y="2352451"/>
                    <a:pt x="493474" y="2332540"/>
                  </a:cubicBezTo>
                  <a:cubicBezTo>
                    <a:pt x="479833" y="2317584"/>
                    <a:pt x="465387" y="2303119"/>
                    <a:pt x="450583" y="2289012"/>
                  </a:cubicBezTo>
                  <a:cubicBezTo>
                    <a:pt x="450091" y="2285708"/>
                    <a:pt x="448616" y="2281110"/>
                    <a:pt x="445082" y="2275574"/>
                  </a:cubicBezTo>
                  <a:cubicBezTo>
                    <a:pt x="438910" y="2266020"/>
                    <a:pt x="426745" y="2251734"/>
                    <a:pt x="424643" y="2247983"/>
                  </a:cubicBezTo>
                  <a:cubicBezTo>
                    <a:pt x="417219" y="2234813"/>
                    <a:pt x="410466" y="2221286"/>
                    <a:pt x="404070" y="2207536"/>
                  </a:cubicBezTo>
                  <a:cubicBezTo>
                    <a:pt x="394320" y="2186642"/>
                    <a:pt x="385554" y="2165302"/>
                    <a:pt x="377012" y="2144052"/>
                  </a:cubicBezTo>
                  <a:cubicBezTo>
                    <a:pt x="363773" y="2111818"/>
                    <a:pt x="352548" y="2078916"/>
                    <a:pt x="341814" y="2045879"/>
                  </a:cubicBezTo>
                  <a:cubicBezTo>
                    <a:pt x="334613" y="2023780"/>
                    <a:pt x="327681" y="2001592"/>
                    <a:pt x="321017" y="1979270"/>
                  </a:cubicBezTo>
                  <a:cubicBezTo>
                    <a:pt x="304290" y="1923196"/>
                    <a:pt x="289308" y="1866543"/>
                    <a:pt x="275488" y="1809755"/>
                  </a:cubicBezTo>
                  <a:cubicBezTo>
                    <a:pt x="273833" y="1802166"/>
                    <a:pt x="266319" y="1797344"/>
                    <a:pt x="258761" y="1798996"/>
                  </a:cubicBezTo>
                  <a:cubicBezTo>
                    <a:pt x="251158" y="1800603"/>
                    <a:pt x="246283" y="1808103"/>
                    <a:pt x="247938" y="1815693"/>
                  </a:cubicBezTo>
                  <a:cubicBezTo>
                    <a:pt x="255809" y="1857480"/>
                    <a:pt x="263859" y="1899312"/>
                    <a:pt x="273475" y="1940831"/>
                  </a:cubicBezTo>
                  <a:cubicBezTo>
                    <a:pt x="279871" y="1968600"/>
                    <a:pt x="286892" y="1996234"/>
                    <a:pt x="294943" y="2023601"/>
                  </a:cubicBezTo>
                  <a:cubicBezTo>
                    <a:pt x="301651" y="2046459"/>
                    <a:pt x="309120" y="2069139"/>
                    <a:pt x="317350" y="2091505"/>
                  </a:cubicBezTo>
                  <a:cubicBezTo>
                    <a:pt x="325579" y="2113961"/>
                    <a:pt x="334792" y="2136016"/>
                    <a:pt x="344587" y="2157847"/>
                  </a:cubicBezTo>
                  <a:cubicBezTo>
                    <a:pt x="354337" y="2179276"/>
                    <a:pt x="364310" y="2200794"/>
                    <a:pt x="375357" y="2221733"/>
                  </a:cubicBezTo>
                  <a:cubicBezTo>
                    <a:pt x="377012" y="2224858"/>
                    <a:pt x="378935" y="2227760"/>
                    <a:pt x="380635" y="2230885"/>
                  </a:cubicBezTo>
                  <a:cubicBezTo>
                    <a:pt x="375268" y="2227045"/>
                    <a:pt x="370124" y="2222983"/>
                    <a:pt x="364623" y="2219367"/>
                  </a:cubicBezTo>
                  <a:cubicBezTo>
                    <a:pt x="345213" y="2206509"/>
                    <a:pt x="324953" y="2195080"/>
                    <a:pt x="303932" y="2185348"/>
                  </a:cubicBezTo>
                  <a:cubicBezTo>
                    <a:pt x="284656" y="2176374"/>
                    <a:pt x="264486" y="2169365"/>
                    <a:pt x="244002" y="2163383"/>
                  </a:cubicBezTo>
                  <a:cubicBezTo>
                    <a:pt x="244002" y="2162356"/>
                    <a:pt x="244717" y="2161463"/>
                    <a:pt x="244449" y="2160391"/>
                  </a:cubicBezTo>
                  <a:cubicBezTo>
                    <a:pt x="237427" y="2125524"/>
                    <a:pt x="216765" y="2087755"/>
                    <a:pt x="190690" y="2053647"/>
                  </a:cubicBezTo>
                  <a:cubicBezTo>
                    <a:pt x="181075" y="2041102"/>
                    <a:pt x="170743" y="2029093"/>
                    <a:pt x="160054" y="2018065"/>
                  </a:cubicBezTo>
                  <a:cubicBezTo>
                    <a:pt x="142343" y="1999717"/>
                    <a:pt x="123783" y="1984002"/>
                    <a:pt x="107637" y="1971323"/>
                  </a:cubicBezTo>
                  <a:cubicBezTo>
                    <a:pt x="98424" y="1964224"/>
                    <a:pt x="88987" y="1957349"/>
                    <a:pt x="79282" y="1950831"/>
                  </a:cubicBezTo>
                  <a:cubicBezTo>
                    <a:pt x="69577" y="1944313"/>
                    <a:pt x="59603" y="1938108"/>
                    <a:pt x="49406" y="1932348"/>
                  </a:cubicBezTo>
                  <a:cubicBezTo>
                    <a:pt x="48243" y="1931723"/>
                    <a:pt x="29280" y="1921232"/>
                    <a:pt x="21811" y="1916812"/>
                  </a:cubicBezTo>
                  <a:cubicBezTo>
                    <a:pt x="21319" y="1916544"/>
                    <a:pt x="20872" y="1916321"/>
                    <a:pt x="20470" y="1916143"/>
                  </a:cubicBezTo>
                  <a:cubicBezTo>
                    <a:pt x="15595" y="1911812"/>
                    <a:pt x="8126" y="1911544"/>
                    <a:pt x="2893" y="1915785"/>
                  </a:cubicBezTo>
                  <a:cubicBezTo>
                    <a:pt x="2356" y="1916187"/>
                    <a:pt x="-5381" y="1930875"/>
                    <a:pt x="6918" y="1939670"/>
                  </a:cubicBezTo>
                  <a:cubicBezTo>
                    <a:pt x="14074" y="1944804"/>
                    <a:pt x="32366" y="1957215"/>
                    <a:pt x="33484" y="1957974"/>
                  </a:cubicBezTo>
                  <a:cubicBezTo>
                    <a:pt x="42564" y="1964091"/>
                    <a:pt x="51285" y="1970653"/>
                    <a:pt x="59917" y="1977439"/>
                  </a:cubicBezTo>
                  <a:cubicBezTo>
                    <a:pt x="68548" y="1984225"/>
                    <a:pt x="77001" y="1991234"/>
                    <a:pt x="85230" y="1998511"/>
                  </a:cubicBezTo>
                  <a:cubicBezTo>
                    <a:pt x="99855" y="2011056"/>
                    <a:pt x="115956" y="2027128"/>
                    <a:pt x="132459" y="2044406"/>
                  </a:cubicBezTo>
                  <a:cubicBezTo>
                    <a:pt x="147263" y="2059897"/>
                    <a:pt x="162335" y="2076416"/>
                    <a:pt x="175618" y="2093693"/>
                  </a:cubicBezTo>
                  <a:cubicBezTo>
                    <a:pt x="191272" y="2113961"/>
                    <a:pt x="204644" y="2134810"/>
                    <a:pt x="212784" y="2155481"/>
                  </a:cubicBezTo>
                  <a:cubicBezTo>
                    <a:pt x="209877" y="2154856"/>
                    <a:pt x="207060" y="2153829"/>
                    <a:pt x="204108" y="2153293"/>
                  </a:cubicBezTo>
                  <a:cubicBezTo>
                    <a:pt x="185100" y="2149900"/>
                    <a:pt x="165824" y="2147980"/>
                    <a:pt x="146458" y="2147445"/>
                  </a:cubicBezTo>
                  <a:cubicBezTo>
                    <a:pt x="127316" y="2146954"/>
                    <a:pt x="108129" y="2147712"/>
                    <a:pt x="89166" y="2149588"/>
                  </a:cubicBezTo>
                  <a:cubicBezTo>
                    <a:pt x="85230" y="2149989"/>
                    <a:pt x="67922" y="2150168"/>
                    <a:pt x="57814" y="2152489"/>
                  </a:cubicBezTo>
                  <a:cubicBezTo>
                    <a:pt x="49675" y="2154364"/>
                    <a:pt x="44352" y="2158249"/>
                    <a:pt x="42250" y="2161597"/>
                  </a:cubicBezTo>
                  <a:cubicBezTo>
                    <a:pt x="37957" y="2168026"/>
                    <a:pt x="39701" y="2176776"/>
                    <a:pt x="46186" y="2181106"/>
                  </a:cubicBezTo>
                  <a:cubicBezTo>
                    <a:pt x="51106" y="2184365"/>
                    <a:pt x="57367" y="2184142"/>
                    <a:pt x="61974" y="2180972"/>
                  </a:cubicBezTo>
                  <a:lnTo>
                    <a:pt x="61884" y="2180749"/>
                  </a:lnTo>
                  <a:cubicBezTo>
                    <a:pt x="61214" y="2178740"/>
                    <a:pt x="62824" y="2177758"/>
                    <a:pt x="65597" y="2177356"/>
                  </a:cubicBezTo>
                  <a:cubicBezTo>
                    <a:pt x="72976" y="2176329"/>
                    <a:pt x="88674" y="2179678"/>
                    <a:pt x="91402" y="2179544"/>
                  </a:cubicBezTo>
                  <a:cubicBezTo>
                    <a:pt x="109158" y="2178651"/>
                    <a:pt x="127048" y="2178785"/>
                    <a:pt x="144893" y="2180035"/>
                  </a:cubicBezTo>
                  <a:cubicBezTo>
                    <a:pt x="162514" y="2181285"/>
                    <a:pt x="180001" y="2183740"/>
                    <a:pt x="197220" y="2187580"/>
                  </a:cubicBezTo>
                  <a:cubicBezTo>
                    <a:pt x="228885" y="2194410"/>
                    <a:pt x="258940" y="2205616"/>
                    <a:pt x="287697" y="2219501"/>
                  </a:cubicBezTo>
                  <a:cubicBezTo>
                    <a:pt x="307063" y="2228831"/>
                    <a:pt x="325758" y="2239501"/>
                    <a:pt x="343916" y="2251109"/>
                  </a:cubicBezTo>
                  <a:cubicBezTo>
                    <a:pt x="389758" y="2280440"/>
                    <a:pt x="431978" y="2316200"/>
                    <a:pt x="469547" y="2354951"/>
                  </a:cubicBezTo>
                  <a:cubicBezTo>
                    <a:pt x="486408" y="2372050"/>
                    <a:pt x="502285" y="2395711"/>
                    <a:pt x="519369" y="2416337"/>
                  </a:cubicBezTo>
                  <a:cubicBezTo>
                    <a:pt x="490254" y="2410623"/>
                    <a:pt x="460691" y="2407230"/>
                    <a:pt x="431307" y="2407498"/>
                  </a:cubicBezTo>
                  <a:cubicBezTo>
                    <a:pt x="364936" y="2408078"/>
                    <a:pt x="299639" y="2425221"/>
                    <a:pt x="242928" y="2463973"/>
                  </a:cubicBezTo>
                  <a:cubicBezTo>
                    <a:pt x="157371" y="2522680"/>
                    <a:pt x="86170" y="2665854"/>
                    <a:pt x="95696" y="2780143"/>
                  </a:cubicBezTo>
                  <a:cubicBezTo>
                    <a:pt x="102494" y="2862155"/>
                    <a:pt x="148515" y="2930237"/>
                    <a:pt x="256614" y="2945015"/>
                  </a:cubicBezTo>
                  <a:cubicBezTo>
                    <a:pt x="293825" y="2950059"/>
                    <a:pt x="330901" y="2939256"/>
                    <a:pt x="358183" y="2918049"/>
                  </a:cubicBezTo>
                  <a:cubicBezTo>
                    <a:pt x="387433" y="2895326"/>
                    <a:pt x="405680" y="2861039"/>
                    <a:pt x="402013" y="2821796"/>
                  </a:cubicBezTo>
                  <a:cubicBezTo>
                    <a:pt x="394454" y="2740767"/>
                    <a:pt x="354203" y="2713355"/>
                    <a:pt x="317529" y="2712596"/>
                  </a:cubicBezTo>
                  <a:cubicBezTo>
                    <a:pt x="262473" y="2711436"/>
                    <a:pt x="210727" y="2771661"/>
                    <a:pt x="251068" y="2823538"/>
                  </a:cubicBezTo>
                  <a:cubicBezTo>
                    <a:pt x="255585" y="2829430"/>
                    <a:pt x="264083" y="2830547"/>
                    <a:pt x="269987" y="2826038"/>
                  </a:cubicBezTo>
                  <a:cubicBezTo>
                    <a:pt x="275890" y="2821529"/>
                    <a:pt x="277008" y="2813046"/>
                    <a:pt x="272491" y="2807153"/>
                  </a:cubicBezTo>
                  <a:cubicBezTo>
                    <a:pt x="248161" y="2775009"/>
                    <a:pt x="282957" y="2740097"/>
                    <a:pt x="316724" y="2741213"/>
                  </a:cubicBezTo>
                  <a:cubicBezTo>
                    <a:pt x="343200" y="2742106"/>
                    <a:pt x="367038" y="2765813"/>
                    <a:pt x="371734" y="2824386"/>
                  </a:cubicBezTo>
                  <a:cubicBezTo>
                    <a:pt x="374060" y="2852690"/>
                    <a:pt x="360240" y="2877021"/>
                    <a:pt x="338996" y="2893138"/>
                  </a:cubicBezTo>
                  <a:cubicBezTo>
                    <a:pt x="317976" y="2909076"/>
                    <a:pt x="289576" y="2916978"/>
                    <a:pt x="261221" y="2912781"/>
                  </a:cubicBezTo>
                  <a:cubicBezTo>
                    <a:pt x="173069" y="2899835"/>
                    <a:pt x="135501" y="2844431"/>
                    <a:pt x="130536" y="2777420"/>
                  </a:cubicBezTo>
                  <a:cubicBezTo>
                    <a:pt x="122933" y="2674961"/>
                    <a:pt x="187112" y="2547011"/>
                    <a:pt x="264128" y="2495000"/>
                  </a:cubicBezTo>
                  <a:cubicBezTo>
                    <a:pt x="314577" y="2460758"/>
                    <a:pt x="372718" y="2446160"/>
                    <a:pt x="431665" y="2445668"/>
                  </a:cubicBezTo>
                  <a:cubicBezTo>
                    <a:pt x="491461" y="2445133"/>
                    <a:pt x="552197" y="2459017"/>
                    <a:pt x="607118" y="2482500"/>
                  </a:cubicBezTo>
                  <a:cubicBezTo>
                    <a:pt x="724654" y="2532368"/>
                    <a:pt x="806142" y="2611343"/>
                    <a:pt x="864462" y="2706034"/>
                  </a:cubicBezTo>
                  <a:cubicBezTo>
                    <a:pt x="950780" y="2846217"/>
                    <a:pt x="986783" y="3020464"/>
                    <a:pt x="1011963" y="3187656"/>
                  </a:cubicBezTo>
                  <a:cubicBezTo>
                    <a:pt x="1009637" y="3236944"/>
                    <a:pt x="1006685" y="3286052"/>
                    <a:pt x="1002973" y="3334938"/>
                  </a:cubicBezTo>
                  <a:cubicBezTo>
                    <a:pt x="998367" y="3354849"/>
                    <a:pt x="995728" y="3366323"/>
                    <a:pt x="995728" y="3366323"/>
                  </a:cubicBezTo>
                  <a:cubicBezTo>
                    <a:pt x="994297" y="3372394"/>
                    <a:pt x="997785" y="3377707"/>
                    <a:pt x="1003018" y="3380519"/>
                  </a:cubicBezTo>
                  <a:cubicBezTo>
                    <a:pt x="1005254" y="3384180"/>
                    <a:pt x="1008564" y="3387082"/>
                    <a:pt x="1013171" y="3387484"/>
                  </a:cubicBezTo>
                  <a:cubicBezTo>
                    <a:pt x="1020908" y="3388153"/>
                    <a:pt x="1027795" y="3382439"/>
                    <a:pt x="1028511" y="3374716"/>
                  </a:cubicBezTo>
                  <a:cubicBezTo>
                    <a:pt x="1030032" y="3359537"/>
                    <a:pt x="1031060" y="3344135"/>
                    <a:pt x="1032447" y="3328911"/>
                  </a:cubicBezTo>
                  <a:cubicBezTo>
                    <a:pt x="1033162" y="3325875"/>
                    <a:pt x="1033878" y="3323018"/>
                    <a:pt x="1034638" y="3319714"/>
                  </a:cubicBezTo>
                  <a:cubicBezTo>
                    <a:pt x="1048190" y="3269355"/>
                    <a:pt x="1063709" y="3222032"/>
                    <a:pt x="1080883" y="3177477"/>
                  </a:cubicBezTo>
                  <a:cubicBezTo>
                    <a:pt x="1172031" y="3064438"/>
                    <a:pt x="1343012" y="2984257"/>
                    <a:pt x="1512875" y="2957247"/>
                  </a:cubicBezTo>
                  <a:cubicBezTo>
                    <a:pt x="1627101" y="2939077"/>
                    <a:pt x="1740522" y="2944881"/>
                    <a:pt x="1828003" y="2981980"/>
                  </a:cubicBezTo>
                  <a:cubicBezTo>
                    <a:pt x="1893479" y="3009749"/>
                    <a:pt x="1944107" y="3055241"/>
                    <a:pt x="1967677" y="3122342"/>
                  </a:cubicBezTo>
                  <a:cubicBezTo>
                    <a:pt x="1997687" y="3206719"/>
                    <a:pt x="1985253" y="3297392"/>
                    <a:pt x="1940708" y="3358912"/>
                  </a:cubicBezTo>
                  <a:cubicBezTo>
                    <a:pt x="1896520" y="3419896"/>
                    <a:pt x="1820221" y="3450924"/>
                    <a:pt x="1723124" y="3417440"/>
                  </a:cubicBezTo>
                  <a:cubicBezTo>
                    <a:pt x="1642039" y="3389627"/>
                    <a:pt x="1620885" y="3327795"/>
                    <a:pt x="1636359" y="3279132"/>
                  </a:cubicBezTo>
                  <a:cubicBezTo>
                    <a:pt x="1645572" y="3250247"/>
                    <a:pt x="1667129" y="3226229"/>
                    <a:pt x="1695932" y="3218461"/>
                  </a:cubicBezTo>
                  <a:cubicBezTo>
                    <a:pt x="1720575" y="3211809"/>
                    <a:pt x="1750048" y="3217211"/>
                    <a:pt x="1781087" y="3239935"/>
                  </a:cubicBezTo>
                  <a:cubicBezTo>
                    <a:pt x="1787348" y="3244578"/>
                    <a:pt x="1796159" y="3243283"/>
                    <a:pt x="1800810" y="3237033"/>
                  </a:cubicBezTo>
                  <a:cubicBezTo>
                    <a:pt x="1805462" y="3230827"/>
                    <a:pt x="1804165" y="3221988"/>
                    <a:pt x="1797903" y="3217345"/>
                  </a:cubicBezTo>
                  <a:cubicBezTo>
                    <a:pt x="1758412" y="3187522"/>
                    <a:pt x="1720217" y="3181584"/>
                    <a:pt x="1688373" y="3189665"/>
                  </a:cubicBezTo>
                  <a:cubicBezTo>
                    <a:pt x="1649553" y="3199531"/>
                    <a:pt x="1619543" y="3230872"/>
                    <a:pt x="1606662" y="3269489"/>
                  </a:cubicBezTo>
                  <a:cubicBezTo>
                    <a:pt x="1586044" y="3331322"/>
                    <a:pt x="1608764" y="3412619"/>
                    <a:pt x="1711854" y="3449495"/>
                  </a:cubicBezTo>
                  <a:cubicBezTo>
                    <a:pt x="1826750" y="3490434"/>
                    <a:pt x="1917407" y="3452575"/>
                    <a:pt x="1970450" y="3380564"/>
                  </a:cubicBezTo>
                  <a:cubicBezTo>
                    <a:pt x="2022106" y="3310473"/>
                    <a:pt x="2037581" y="3206586"/>
                    <a:pt x="2003680" y="3109707"/>
                  </a:cubicBezTo>
                  <a:cubicBezTo>
                    <a:pt x="1981541" y="3047161"/>
                    <a:pt x="1939501" y="3000463"/>
                    <a:pt x="1884176" y="2968185"/>
                  </a:cubicBezTo>
                  <a:cubicBezTo>
                    <a:pt x="1812886" y="2926576"/>
                    <a:pt x="1719188" y="2908942"/>
                    <a:pt x="1619096" y="2912023"/>
                  </a:cubicBezTo>
                  <a:cubicBezTo>
                    <a:pt x="1438409" y="2917603"/>
                    <a:pt x="1237329" y="2990552"/>
                    <a:pt x="1112280" y="3103323"/>
                  </a:cubicBezTo>
                  <a:cubicBezTo>
                    <a:pt x="1120598" y="3085153"/>
                    <a:pt x="1129051" y="3067251"/>
                    <a:pt x="1137817" y="3050062"/>
                  </a:cubicBezTo>
                  <a:cubicBezTo>
                    <a:pt x="1185985" y="2956354"/>
                    <a:pt x="1241801" y="2877959"/>
                    <a:pt x="1300793" y="2812019"/>
                  </a:cubicBezTo>
                  <a:cubicBezTo>
                    <a:pt x="1356117" y="2750142"/>
                    <a:pt x="1414169" y="2699248"/>
                    <a:pt x="1472176" y="2657684"/>
                  </a:cubicBezTo>
                  <a:cubicBezTo>
                    <a:pt x="1584971" y="2576833"/>
                    <a:pt x="1696871" y="2530805"/>
                    <a:pt x="1783323" y="2507054"/>
                  </a:cubicBezTo>
                  <a:cubicBezTo>
                    <a:pt x="1790837" y="2505090"/>
                    <a:pt x="1795309" y="2497411"/>
                    <a:pt x="1793341" y="2489866"/>
                  </a:cubicBezTo>
                  <a:cubicBezTo>
                    <a:pt x="1791374" y="2482366"/>
                    <a:pt x="1783636" y="2477857"/>
                    <a:pt x="1776122" y="2479866"/>
                  </a:cubicBezTo>
                  <a:cubicBezTo>
                    <a:pt x="1686808" y="2502233"/>
                    <a:pt x="1570391" y="2546029"/>
                    <a:pt x="1453258" y="2626880"/>
                  </a:cubicBezTo>
                  <a:cubicBezTo>
                    <a:pt x="1488322" y="2576208"/>
                    <a:pt x="1524817" y="2525269"/>
                    <a:pt x="1556839" y="2472232"/>
                  </a:cubicBezTo>
                  <a:cubicBezTo>
                    <a:pt x="1588549" y="2419685"/>
                    <a:pt x="1615607" y="2365041"/>
                    <a:pt x="1633497" y="2307226"/>
                  </a:cubicBezTo>
                  <a:cubicBezTo>
                    <a:pt x="1646959" y="2261823"/>
                    <a:pt x="1643470" y="2205616"/>
                    <a:pt x="1618201" y="2166508"/>
                  </a:cubicBezTo>
                  <a:cubicBezTo>
                    <a:pt x="1600401" y="2138962"/>
                    <a:pt x="1572403" y="2119229"/>
                    <a:pt x="1532420" y="2116417"/>
                  </a:cubicBezTo>
                  <a:cubicBezTo>
                    <a:pt x="1491229" y="2113560"/>
                    <a:pt x="1452453" y="2142578"/>
                    <a:pt x="1432774" y="2181597"/>
                  </a:cubicBezTo>
                  <a:cubicBezTo>
                    <a:pt x="1413140" y="2220438"/>
                    <a:pt x="1412514" y="2267582"/>
                    <a:pt x="1443240" y="2298253"/>
                  </a:cubicBezTo>
                  <a:cubicBezTo>
                    <a:pt x="1452229" y="2307182"/>
                    <a:pt x="1463365" y="2312316"/>
                    <a:pt x="1475173" y="2313789"/>
                  </a:cubicBezTo>
                  <a:cubicBezTo>
                    <a:pt x="1486264" y="2315129"/>
                    <a:pt x="1497893" y="2313387"/>
                    <a:pt x="1508537" y="2308700"/>
                  </a:cubicBezTo>
                  <a:cubicBezTo>
                    <a:pt x="1510952" y="2307628"/>
                    <a:pt x="1536311" y="2293387"/>
                    <a:pt x="1537921" y="2287717"/>
                  </a:cubicBezTo>
                  <a:cubicBezTo>
                    <a:pt x="1539933" y="2280574"/>
                    <a:pt x="1535774" y="2273118"/>
                    <a:pt x="1528618" y="2271065"/>
                  </a:cubicBezTo>
                  <a:cubicBezTo>
                    <a:pt x="1524951" y="2269993"/>
                    <a:pt x="1519942" y="2270216"/>
                    <a:pt x="1514441" y="2272627"/>
                  </a:cubicBezTo>
                  <a:cubicBezTo>
                    <a:pt x="1508671" y="2275172"/>
                    <a:pt x="1501023" y="2281779"/>
                    <a:pt x="1497669" y="2283163"/>
                  </a:cubicBezTo>
                  <a:cubicBezTo>
                    <a:pt x="1491676" y="2285574"/>
                    <a:pt x="1485191" y="2286422"/>
                    <a:pt x="1479064" y="2285440"/>
                  </a:cubicBezTo>
                  <a:cubicBezTo>
                    <a:pt x="1473563" y="2284637"/>
                    <a:pt x="1468419" y="2282092"/>
                    <a:pt x="1464349" y="2277761"/>
                  </a:cubicBezTo>
                  <a:cubicBezTo>
                    <a:pt x="1443687" y="2255886"/>
                    <a:pt x="1447265" y="2223161"/>
                    <a:pt x="1461577" y="2196598"/>
                  </a:cubicBezTo>
                  <a:cubicBezTo>
                    <a:pt x="1475799" y="2170213"/>
                    <a:pt x="1501381" y="2148739"/>
                    <a:pt x="1529557" y="2151373"/>
                  </a:cubicBezTo>
                  <a:cubicBezTo>
                    <a:pt x="1563816" y="2154498"/>
                    <a:pt x="1584613" y="2175615"/>
                    <a:pt x="1594989" y="2202491"/>
                  </a:cubicBezTo>
                  <a:cubicBezTo>
                    <a:pt x="1606215" y="2231376"/>
                    <a:pt x="1605902" y="2266734"/>
                    <a:pt x="1596867" y="2296244"/>
                  </a:cubicBezTo>
                  <a:cubicBezTo>
                    <a:pt x="1580633" y="2351424"/>
                    <a:pt x="1555095" y="2403480"/>
                    <a:pt x="1525979" y="2454106"/>
                  </a:cubicBezTo>
                  <a:cubicBezTo>
                    <a:pt x="1481568" y="2531385"/>
                    <a:pt x="1428659" y="2605182"/>
                    <a:pt x="1383935" y="2679470"/>
                  </a:cubicBezTo>
                  <a:cubicBezTo>
                    <a:pt x="1383890" y="2679560"/>
                    <a:pt x="1383935" y="2679694"/>
                    <a:pt x="1383890" y="2679783"/>
                  </a:cubicBezTo>
                  <a:cubicBezTo>
                    <a:pt x="1345875" y="2711168"/>
                    <a:pt x="1308306" y="2746303"/>
                    <a:pt x="1272348" y="2786751"/>
                  </a:cubicBezTo>
                  <a:cubicBezTo>
                    <a:pt x="1211657" y="2855056"/>
                    <a:pt x="1155349" y="2937157"/>
                    <a:pt x="1107449" y="3034884"/>
                  </a:cubicBezTo>
                  <a:cubicBezTo>
                    <a:pt x="1104542" y="3040821"/>
                    <a:pt x="1101904" y="3047295"/>
                    <a:pt x="1099041" y="3053321"/>
                  </a:cubicBezTo>
                  <a:cubicBezTo>
                    <a:pt x="1120733" y="2964256"/>
                    <a:pt x="1144257" y="2868628"/>
                    <a:pt x="1165815" y="2782866"/>
                  </a:cubicBezTo>
                  <a:cubicBezTo>
                    <a:pt x="1194885" y="2667015"/>
                    <a:pt x="1220199" y="2569601"/>
                    <a:pt x="1232185" y="2532457"/>
                  </a:cubicBezTo>
                  <a:cubicBezTo>
                    <a:pt x="1283484" y="2372854"/>
                    <a:pt x="1340374" y="2211375"/>
                    <a:pt x="1403658" y="2050790"/>
                  </a:cubicBezTo>
                  <a:cubicBezTo>
                    <a:pt x="1434205" y="2008333"/>
                    <a:pt x="1469940" y="1967528"/>
                    <a:pt x="1506435" y="1931143"/>
                  </a:cubicBezTo>
                  <a:cubicBezTo>
                    <a:pt x="1530541" y="1907124"/>
                    <a:pt x="1554693" y="1885293"/>
                    <a:pt x="1577770" y="1865873"/>
                  </a:cubicBezTo>
                  <a:cubicBezTo>
                    <a:pt x="1579336" y="1865829"/>
                    <a:pt x="1580812" y="1866543"/>
                    <a:pt x="1582332" y="1865962"/>
                  </a:cubicBezTo>
                  <a:cubicBezTo>
                    <a:pt x="1595347" y="1861051"/>
                    <a:pt x="1625178" y="1848953"/>
                    <a:pt x="1649508" y="1839846"/>
                  </a:cubicBezTo>
                  <a:cubicBezTo>
                    <a:pt x="1660957" y="1835515"/>
                    <a:pt x="1671110" y="1831899"/>
                    <a:pt x="1677416" y="1830158"/>
                  </a:cubicBezTo>
                  <a:cubicBezTo>
                    <a:pt x="1706353" y="1822077"/>
                    <a:pt x="1735736" y="1815514"/>
                    <a:pt x="1765299" y="1810112"/>
                  </a:cubicBezTo>
                  <a:cubicBezTo>
                    <a:pt x="1794907" y="1804711"/>
                    <a:pt x="1824693" y="1800558"/>
                    <a:pt x="1854614" y="1797701"/>
                  </a:cubicBezTo>
                  <a:cubicBezTo>
                    <a:pt x="1900680" y="1793058"/>
                    <a:pt x="1945628" y="1792657"/>
                    <a:pt x="1989860" y="1794978"/>
                  </a:cubicBezTo>
                  <a:cubicBezTo>
                    <a:pt x="2035345" y="1797344"/>
                    <a:pt x="2080069" y="1802969"/>
                    <a:pt x="2124301" y="1811362"/>
                  </a:cubicBezTo>
                  <a:cubicBezTo>
                    <a:pt x="2212453" y="1828104"/>
                    <a:pt x="2298816" y="1855605"/>
                    <a:pt x="2385312" y="1890785"/>
                  </a:cubicBezTo>
                  <a:cubicBezTo>
                    <a:pt x="2392468" y="1893820"/>
                    <a:pt x="2400742" y="1890472"/>
                    <a:pt x="2403828" y="1883329"/>
                  </a:cubicBezTo>
                  <a:cubicBezTo>
                    <a:pt x="2406869" y="1876186"/>
                    <a:pt x="2403515" y="1867927"/>
                    <a:pt x="2396359" y="1864891"/>
                  </a:cubicBezTo>
                  <a:cubicBezTo>
                    <a:pt x="2308879" y="1826095"/>
                    <a:pt x="2221487" y="1794353"/>
                    <a:pt x="2131547" y="1775379"/>
                  </a:cubicBezTo>
                  <a:cubicBezTo>
                    <a:pt x="2085659" y="1765691"/>
                    <a:pt x="2039146" y="1759307"/>
                    <a:pt x="1991783" y="1756986"/>
                  </a:cubicBezTo>
                  <a:cubicBezTo>
                    <a:pt x="1945628" y="1754709"/>
                    <a:pt x="1898712" y="1756495"/>
                    <a:pt x="1850723" y="1762120"/>
                  </a:cubicBezTo>
                  <a:cubicBezTo>
                    <a:pt x="1819908" y="1765870"/>
                    <a:pt x="1789227" y="1770825"/>
                    <a:pt x="1758814" y="1777254"/>
                  </a:cubicBezTo>
                  <a:cubicBezTo>
                    <a:pt x="1728446" y="1783728"/>
                    <a:pt x="1698347" y="1791585"/>
                    <a:pt x="1668695" y="1800871"/>
                  </a:cubicBezTo>
                  <a:cubicBezTo>
                    <a:pt x="1667174" y="1801362"/>
                    <a:pt x="1664759" y="1802300"/>
                    <a:pt x="1662836" y="1802969"/>
                  </a:cubicBezTo>
                  <a:cubicBezTo>
                    <a:pt x="1724287" y="1763504"/>
                    <a:pt x="1789182" y="1731851"/>
                    <a:pt x="1856447" y="1706582"/>
                  </a:cubicBezTo>
                  <a:cubicBezTo>
                    <a:pt x="1904660" y="1688457"/>
                    <a:pt x="1953991" y="1673412"/>
                    <a:pt x="2004172" y="1661268"/>
                  </a:cubicBezTo>
                  <a:cubicBezTo>
                    <a:pt x="2129758" y="1630866"/>
                    <a:pt x="2260397" y="1618142"/>
                    <a:pt x="2389651" y="1617696"/>
                  </a:cubicBezTo>
                  <a:cubicBezTo>
                    <a:pt x="2397433" y="1617740"/>
                    <a:pt x="2403784" y="1611490"/>
                    <a:pt x="2403873" y="1603722"/>
                  </a:cubicBezTo>
                  <a:cubicBezTo>
                    <a:pt x="2403918" y="1595998"/>
                    <a:pt x="2397656" y="1589614"/>
                    <a:pt x="2389874" y="1589570"/>
                  </a:cubicBezTo>
                  <a:cubicBezTo>
                    <a:pt x="2258027" y="1587114"/>
                    <a:pt x="2124346" y="1596400"/>
                    <a:pt x="1995764" y="1625419"/>
                  </a:cubicBezTo>
                  <a:cubicBezTo>
                    <a:pt x="1952605" y="1635152"/>
                    <a:pt x="1910251" y="1647741"/>
                    <a:pt x="1868612" y="1662251"/>
                  </a:cubicBezTo>
                  <a:cubicBezTo>
                    <a:pt x="1894955" y="1643946"/>
                    <a:pt x="1921700" y="1626178"/>
                    <a:pt x="1948803" y="1608856"/>
                  </a:cubicBezTo>
                  <a:cubicBezTo>
                    <a:pt x="1975906" y="1591534"/>
                    <a:pt x="2003322" y="1574748"/>
                    <a:pt x="2031185" y="1558631"/>
                  </a:cubicBezTo>
                  <a:cubicBezTo>
                    <a:pt x="2080784" y="1529657"/>
                    <a:pt x="2134096" y="1505147"/>
                    <a:pt x="2189375" y="1484432"/>
                  </a:cubicBezTo>
                  <a:cubicBezTo>
                    <a:pt x="2225647" y="1470816"/>
                    <a:pt x="2262812" y="1458851"/>
                    <a:pt x="2300515" y="1448896"/>
                  </a:cubicBezTo>
                  <a:cubicBezTo>
                    <a:pt x="2395510" y="1423805"/>
                    <a:pt x="2493903" y="1411037"/>
                    <a:pt x="2589703" y="1414252"/>
                  </a:cubicBezTo>
                  <a:cubicBezTo>
                    <a:pt x="2597485" y="1414653"/>
                    <a:pt x="2604059" y="1408626"/>
                    <a:pt x="2604461" y="1400903"/>
                  </a:cubicBezTo>
                  <a:cubicBezTo>
                    <a:pt x="2604819" y="1393135"/>
                    <a:pt x="2598826" y="1386528"/>
                    <a:pt x="2591044" y="1386170"/>
                  </a:cubicBezTo>
                  <a:cubicBezTo>
                    <a:pt x="2492248" y="1379965"/>
                    <a:pt x="2390053" y="1389340"/>
                    <a:pt x="2291436" y="1413269"/>
                  </a:cubicBezTo>
                  <a:cubicBezTo>
                    <a:pt x="2252168" y="1422779"/>
                    <a:pt x="2213482" y="1434565"/>
                    <a:pt x="2175913" y="1448717"/>
                  </a:cubicBezTo>
                  <a:cubicBezTo>
                    <a:pt x="2118621" y="1470280"/>
                    <a:pt x="2063923" y="1497245"/>
                    <a:pt x="2012938" y="1528050"/>
                  </a:cubicBezTo>
                  <a:cubicBezTo>
                    <a:pt x="1985030" y="1545059"/>
                    <a:pt x="1957524" y="1562738"/>
                    <a:pt x="1930466" y="1581087"/>
                  </a:cubicBezTo>
                  <a:cubicBezTo>
                    <a:pt x="1903408" y="1599436"/>
                    <a:pt x="1876842" y="1618410"/>
                    <a:pt x="1850588" y="1637785"/>
                  </a:cubicBezTo>
                  <a:lnTo>
                    <a:pt x="1797054" y="1678948"/>
                  </a:lnTo>
                  <a:cubicBezTo>
                    <a:pt x="1796114" y="1679706"/>
                    <a:pt x="1780729" y="1693189"/>
                    <a:pt x="1773931" y="1700198"/>
                  </a:cubicBezTo>
                  <a:cubicBezTo>
                    <a:pt x="1724421" y="1723145"/>
                    <a:pt x="1676432" y="1749887"/>
                    <a:pt x="1630545" y="1781183"/>
                  </a:cubicBezTo>
                  <a:cubicBezTo>
                    <a:pt x="1590114" y="1808996"/>
                    <a:pt x="1536221" y="1854310"/>
                    <a:pt x="1483760" y="1908999"/>
                  </a:cubicBezTo>
                  <a:cubicBezTo>
                    <a:pt x="1469806" y="1923554"/>
                    <a:pt x="1456075" y="1938956"/>
                    <a:pt x="1442569" y="1954671"/>
                  </a:cubicBezTo>
                  <a:cubicBezTo>
                    <a:pt x="1498653" y="1818506"/>
                    <a:pt x="1559344" y="1683367"/>
                    <a:pt x="1625849" y="1551176"/>
                  </a:cubicBezTo>
                  <a:cubicBezTo>
                    <a:pt x="1698258" y="1407287"/>
                    <a:pt x="1777777" y="1267149"/>
                    <a:pt x="1864453" y="1132368"/>
                  </a:cubicBezTo>
                  <a:lnTo>
                    <a:pt x="1872324" y="1127591"/>
                  </a:lnTo>
                  <a:lnTo>
                    <a:pt x="1912084" y="1106608"/>
                  </a:lnTo>
                  <a:lnTo>
                    <a:pt x="2041159" y="1050267"/>
                  </a:lnTo>
                  <a:cubicBezTo>
                    <a:pt x="2048494" y="1047633"/>
                    <a:pt x="2052295" y="1039597"/>
                    <a:pt x="2049656" y="1032275"/>
                  </a:cubicBezTo>
                  <a:cubicBezTo>
                    <a:pt x="2047018" y="1024954"/>
                    <a:pt x="2038923" y="1021159"/>
                    <a:pt x="2031632" y="1023793"/>
                  </a:cubicBezTo>
                  <a:cubicBezTo>
                    <a:pt x="2014861" y="1028614"/>
                    <a:pt x="1998224" y="1032989"/>
                    <a:pt x="1981720" y="1038034"/>
                  </a:cubicBezTo>
                  <a:cubicBezTo>
                    <a:pt x="1970539" y="1041472"/>
                    <a:pt x="1959403" y="1045043"/>
                    <a:pt x="1948445" y="1049195"/>
                  </a:cubicBezTo>
                  <a:cubicBezTo>
                    <a:pt x="1939232" y="1052722"/>
                    <a:pt x="1930153" y="1056606"/>
                    <a:pt x="1921253" y="1060937"/>
                  </a:cubicBezTo>
                  <a:cubicBezTo>
                    <a:pt x="1915931" y="1063526"/>
                    <a:pt x="1910743" y="1066607"/>
                    <a:pt x="1905510" y="1069508"/>
                  </a:cubicBezTo>
                  <a:cubicBezTo>
                    <a:pt x="1932837" y="1028748"/>
                    <a:pt x="1960476" y="988211"/>
                    <a:pt x="1989368" y="948656"/>
                  </a:cubicBezTo>
                  <a:cubicBezTo>
                    <a:pt x="2001533" y="932004"/>
                    <a:pt x="2014414" y="915932"/>
                    <a:pt x="2026847" y="899503"/>
                  </a:cubicBezTo>
                  <a:cubicBezTo>
                    <a:pt x="2030514" y="897896"/>
                    <a:pt x="2033600" y="895262"/>
                    <a:pt x="2034674" y="891199"/>
                  </a:cubicBezTo>
                  <a:cubicBezTo>
                    <a:pt x="2034316" y="890931"/>
                    <a:pt x="2034450" y="890619"/>
                    <a:pt x="2034897" y="890262"/>
                  </a:cubicBezTo>
                  <a:cubicBezTo>
                    <a:pt x="2035702" y="889503"/>
                    <a:pt x="2037536" y="888565"/>
                    <a:pt x="2038610" y="887717"/>
                  </a:cubicBezTo>
                  <a:cubicBezTo>
                    <a:pt x="2042411" y="884592"/>
                    <a:pt x="2047510" y="881511"/>
                    <a:pt x="2052921" y="878386"/>
                  </a:cubicBezTo>
                  <a:cubicBezTo>
                    <a:pt x="2069693" y="868699"/>
                    <a:pt x="2089998" y="859814"/>
                    <a:pt x="2096438" y="856198"/>
                  </a:cubicBezTo>
                  <a:cubicBezTo>
                    <a:pt x="2119829" y="842448"/>
                    <a:pt x="2143712" y="830215"/>
                    <a:pt x="2167505" y="818161"/>
                  </a:cubicBezTo>
                  <a:cubicBezTo>
                    <a:pt x="2183427" y="810081"/>
                    <a:pt x="2199259" y="802089"/>
                    <a:pt x="2215450" y="794723"/>
                  </a:cubicBezTo>
                  <a:cubicBezTo>
                    <a:pt x="2242284" y="782490"/>
                    <a:pt x="2269611" y="771374"/>
                    <a:pt x="2298458" y="762847"/>
                  </a:cubicBezTo>
                  <a:cubicBezTo>
                    <a:pt x="2306016" y="760972"/>
                    <a:pt x="2310623" y="753293"/>
                    <a:pt x="2308700" y="745793"/>
                  </a:cubicBezTo>
                  <a:cubicBezTo>
                    <a:pt x="2306821" y="738248"/>
                    <a:pt x="2299173" y="733650"/>
                    <a:pt x="2291615" y="735525"/>
                  </a:cubicBezTo>
                  <a:cubicBezTo>
                    <a:pt x="2252705" y="743650"/>
                    <a:pt x="2215539" y="754990"/>
                    <a:pt x="2179804" y="770303"/>
                  </a:cubicBezTo>
                  <a:cubicBezTo>
                    <a:pt x="2165537" y="776419"/>
                    <a:pt x="2151494" y="783249"/>
                    <a:pt x="2137763" y="790705"/>
                  </a:cubicBezTo>
                  <a:cubicBezTo>
                    <a:pt x="2120276" y="800214"/>
                    <a:pt x="2103460" y="811107"/>
                    <a:pt x="2086554" y="822135"/>
                  </a:cubicBezTo>
                  <a:cubicBezTo>
                    <a:pt x="2146216" y="747846"/>
                    <a:pt x="2208875" y="676237"/>
                    <a:pt x="2274888" y="607976"/>
                  </a:cubicBezTo>
                  <a:cubicBezTo>
                    <a:pt x="2278600" y="610208"/>
                    <a:pt x="2282849" y="611280"/>
                    <a:pt x="2287187" y="609539"/>
                  </a:cubicBezTo>
                  <a:cubicBezTo>
                    <a:pt x="2391395" y="568287"/>
                    <a:pt x="2537778" y="515964"/>
                    <a:pt x="2657818" y="529179"/>
                  </a:cubicBezTo>
                  <a:cubicBezTo>
                    <a:pt x="2736040" y="537795"/>
                    <a:pt x="2802545" y="575609"/>
                    <a:pt x="2835821" y="667799"/>
                  </a:cubicBezTo>
                  <a:cubicBezTo>
                    <a:pt x="2852458" y="712711"/>
                    <a:pt x="2846733" y="771865"/>
                    <a:pt x="2822806" y="817581"/>
                  </a:cubicBezTo>
                  <a:cubicBezTo>
                    <a:pt x="2799594" y="862002"/>
                    <a:pt x="2758581" y="893878"/>
                    <a:pt x="2702139" y="884190"/>
                  </a:cubicBezTo>
                  <a:cubicBezTo>
                    <a:pt x="2682684" y="880886"/>
                    <a:pt x="2659607" y="869904"/>
                    <a:pt x="2642254" y="854189"/>
                  </a:cubicBezTo>
                  <a:cubicBezTo>
                    <a:pt x="2626242" y="839635"/>
                    <a:pt x="2614569" y="821063"/>
                    <a:pt x="2618102" y="800170"/>
                  </a:cubicBezTo>
                  <a:cubicBezTo>
                    <a:pt x="2619757" y="790482"/>
                    <a:pt x="2624096" y="782312"/>
                    <a:pt x="2630223" y="775571"/>
                  </a:cubicBezTo>
                  <a:cubicBezTo>
                    <a:pt x="2636931" y="768160"/>
                    <a:pt x="2645608" y="762311"/>
                    <a:pt x="2655000" y="757802"/>
                  </a:cubicBezTo>
                  <a:cubicBezTo>
                    <a:pt x="2659920" y="755481"/>
                    <a:pt x="2674008" y="755615"/>
                    <a:pt x="2680001" y="755615"/>
                  </a:cubicBezTo>
                  <a:cubicBezTo>
                    <a:pt x="2680538" y="755659"/>
                    <a:pt x="2680985" y="755615"/>
                    <a:pt x="2681477" y="755570"/>
                  </a:cubicBezTo>
                  <a:cubicBezTo>
                    <a:pt x="2683937" y="755972"/>
                    <a:pt x="2686575" y="755704"/>
                    <a:pt x="2689080" y="754632"/>
                  </a:cubicBezTo>
                  <a:cubicBezTo>
                    <a:pt x="2690064" y="754186"/>
                    <a:pt x="2698114" y="729051"/>
                    <a:pt x="2680359" y="728605"/>
                  </a:cubicBezTo>
                  <a:cubicBezTo>
                    <a:pt x="2671414" y="728382"/>
                    <a:pt x="2650662" y="729319"/>
                    <a:pt x="2643282" y="732623"/>
                  </a:cubicBezTo>
                  <a:cubicBezTo>
                    <a:pt x="2630357" y="738427"/>
                    <a:pt x="2618550" y="746239"/>
                    <a:pt x="2609202" y="756061"/>
                  </a:cubicBezTo>
                  <a:cubicBezTo>
                    <a:pt x="2599184" y="766642"/>
                    <a:pt x="2591983" y="779544"/>
                    <a:pt x="2589032" y="794946"/>
                  </a:cubicBezTo>
                  <a:cubicBezTo>
                    <a:pt x="2584157" y="820304"/>
                    <a:pt x="2592923" y="844233"/>
                    <a:pt x="2609113" y="864234"/>
                  </a:cubicBezTo>
                  <a:cubicBezTo>
                    <a:pt x="2630938" y="891378"/>
                    <a:pt x="2666807" y="910843"/>
                    <a:pt x="2696281" y="916513"/>
                  </a:cubicBezTo>
                  <a:cubicBezTo>
                    <a:pt x="2769047" y="930352"/>
                    <a:pt x="2823655" y="891378"/>
                    <a:pt x="2854560" y="834456"/>
                  </a:cubicBezTo>
                  <a:cubicBezTo>
                    <a:pt x="2884078" y="779990"/>
                    <a:pt x="2890831" y="708961"/>
                    <a:pt x="2871510" y="654852"/>
                  </a:cubicBezTo>
                  <a:cubicBezTo>
                    <a:pt x="2831795" y="546769"/>
                    <a:pt x="2753572" y="501901"/>
                    <a:pt x="2661574" y="493017"/>
                  </a:cubicBezTo>
                  <a:cubicBezTo>
                    <a:pt x="2550882" y="482347"/>
                    <a:pt x="2419616" y="525697"/>
                    <a:pt x="2316213" y="567216"/>
                  </a:cubicBezTo>
                  <a:cubicBezTo>
                    <a:pt x="2355973" y="527706"/>
                    <a:pt x="2396896" y="489445"/>
                    <a:pt x="2439026" y="452391"/>
                  </a:cubicBezTo>
                  <a:cubicBezTo>
                    <a:pt x="2439160" y="452391"/>
                    <a:pt x="2439429" y="452391"/>
                    <a:pt x="2439563" y="452346"/>
                  </a:cubicBezTo>
                  <a:lnTo>
                    <a:pt x="2454769" y="448060"/>
                  </a:lnTo>
                  <a:lnTo>
                    <a:pt x="2502222" y="434622"/>
                  </a:lnTo>
                  <a:cubicBezTo>
                    <a:pt x="2516176" y="430560"/>
                    <a:pt x="2530219" y="427836"/>
                    <a:pt x="2544173" y="425247"/>
                  </a:cubicBezTo>
                  <a:cubicBezTo>
                    <a:pt x="2553610" y="423506"/>
                    <a:pt x="2563002" y="421809"/>
                    <a:pt x="2572439" y="420425"/>
                  </a:cubicBezTo>
                  <a:cubicBezTo>
                    <a:pt x="2596277" y="416898"/>
                    <a:pt x="2620204" y="414800"/>
                    <a:pt x="2644892" y="415202"/>
                  </a:cubicBezTo>
                  <a:cubicBezTo>
                    <a:pt x="2652630" y="415782"/>
                    <a:pt x="2659383" y="409979"/>
                    <a:pt x="2659964" y="402210"/>
                  </a:cubicBezTo>
                  <a:cubicBezTo>
                    <a:pt x="2660546" y="394487"/>
                    <a:pt x="2654732" y="387746"/>
                    <a:pt x="2646994" y="387165"/>
                  </a:cubicBezTo>
                  <a:cubicBezTo>
                    <a:pt x="2620518" y="383638"/>
                    <a:pt x="2594488" y="382121"/>
                    <a:pt x="2568548" y="383817"/>
                  </a:cubicBezTo>
                  <a:cubicBezTo>
                    <a:pt x="2557993" y="384531"/>
                    <a:pt x="2547483" y="385781"/>
                    <a:pt x="2537062" y="387790"/>
                  </a:cubicBezTo>
                  <a:cubicBezTo>
                    <a:pt x="2525970" y="389933"/>
                    <a:pt x="2514968" y="393103"/>
                    <a:pt x="2504011" y="396630"/>
                  </a:cubicBezTo>
                  <a:cubicBezTo>
                    <a:pt x="2551553" y="357477"/>
                    <a:pt x="2600839" y="320288"/>
                    <a:pt x="2651422" y="284484"/>
                  </a:cubicBezTo>
                  <a:cubicBezTo>
                    <a:pt x="2653435" y="284707"/>
                    <a:pt x="2655447" y="285019"/>
                    <a:pt x="2658354" y="284082"/>
                  </a:cubicBezTo>
                  <a:cubicBezTo>
                    <a:pt x="2659830" y="283635"/>
                    <a:pt x="2663632" y="281537"/>
                    <a:pt x="2665331" y="280599"/>
                  </a:cubicBezTo>
                  <a:lnTo>
                    <a:pt x="2683042" y="276448"/>
                  </a:lnTo>
                  <a:cubicBezTo>
                    <a:pt x="2693418" y="274037"/>
                    <a:pt x="2703794" y="271939"/>
                    <a:pt x="2714260" y="270019"/>
                  </a:cubicBezTo>
                  <a:cubicBezTo>
                    <a:pt x="2721147" y="268813"/>
                    <a:pt x="2727990" y="267697"/>
                    <a:pt x="2734878" y="266804"/>
                  </a:cubicBezTo>
                  <a:cubicBezTo>
                    <a:pt x="2744493" y="265420"/>
                    <a:pt x="2754154" y="264751"/>
                    <a:pt x="2763770" y="264081"/>
                  </a:cubicBezTo>
                  <a:cubicBezTo>
                    <a:pt x="2773519" y="263411"/>
                    <a:pt x="2783314" y="262965"/>
                    <a:pt x="2793064" y="262519"/>
                  </a:cubicBezTo>
                  <a:cubicBezTo>
                    <a:pt x="2823342" y="261135"/>
                    <a:pt x="2853576" y="260867"/>
                    <a:pt x="2883944" y="260644"/>
                  </a:cubicBezTo>
                  <a:cubicBezTo>
                    <a:pt x="2891726" y="261001"/>
                    <a:pt x="2898300" y="254974"/>
                    <a:pt x="2898658" y="247206"/>
                  </a:cubicBezTo>
                  <a:cubicBezTo>
                    <a:pt x="2898926" y="239527"/>
                    <a:pt x="2892889" y="232919"/>
                    <a:pt x="2885107" y="232562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7"/>
            <p:cNvSpPr/>
            <p:nvPr/>
          </p:nvSpPr>
          <p:spPr>
            <a:xfrm rot="-5400000" flipH="1">
              <a:off x="8735385" y="211889"/>
              <a:ext cx="898344" cy="556226"/>
            </a:xfrm>
            <a:custGeom>
              <a:avLst/>
              <a:gdLst/>
              <a:ahLst/>
              <a:cxnLst/>
              <a:rect l="l" t="t" r="r" b="b"/>
              <a:pathLst>
                <a:path w="1796687" h="1112451" extrusionOk="0">
                  <a:moveTo>
                    <a:pt x="565246" y="751195"/>
                  </a:moveTo>
                  <a:cubicBezTo>
                    <a:pt x="570434" y="753204"/>
                    <a:pt x="554154" y="750391"/>
                    <a:pt x="548698" y="749454"/>
                  </a:cubicBezTo>
                  <a:cubicBezTo>
                    <a:pt x="537740" y="747534"/>
                    <a:pt x="527141" y="744320"/>
                    <a:pt x="516720" y="740302"/>
                  </a:cubicBezTo>
                  <a:cubicBezTo>
                    <a:pt x="480493" y="726194"/>
                    <a:pt x="446995" y="706953"/>
                    <a:pt x="416090" y="683470"/>
                  </a:cubicBezTo>
                  <a:cubicBezTo>
                    <a:pt x="325747" y="614807"/>
                    <a:pt x="243454" y="521723"/>
                    <a:pt x="192245" y="420202"/>
                  </a:cubicBezTo>
                  <a:cubicBezTo>
                    <a:pt x="186610" y="409041"/>
                    <a:pt x="144748" y="333771"/>
                    <a:pt x="154185" y="320512"/>
                  </a:cubicBezTo>
                  <a:cubicBezTo>
                    <a:pt x="157897" y="315288"/>
                    <a:pt x="182585" y="324574"/>
                    <a:pt x="186833" y="325646"/>
                  </a:cubicBezTo>
                  <a:cubicBezTo>
                    <a:pt x="226683" y="335378"/>
                    <a:pt x="265280" y="349352"/>
                    <a:pt x="302356" y="366674"/>
                  </a:cubicBezTo>
                  <a:cubicBezTo>
                    <a:pt x="394757" y="409934"/>
                    <a:pt x="497757" y="483776"/>
                    <a:pt x="535280" y="583109"/>
                  </a:cubicBezTo>
                  <a:cubicBezTo>
                    <a:pt x="552365" y="628334"/>
                    <a:pt x="548072" y="677755"/>
                    <a:pt x="561936" y="723739"/>
                  </a:cubicBezTo>
                  <a:lnTo>
                    <a:pt x="565246" y="751195"/>
                  </a:lnTo>
                  <a:close/>
                  <a:moveTo>
                    <a:pt x="820622" y="10"/>
                  </a:moveTo>
                  <a:cubicBezTo>
                    <a:pt x="819235" y="-882"/>
                    <a:pt x="755771" y="56351"/>
                    <a:pt x="752283" y="59119"/>
                  </a:cubicBezTo>
                  <a:cubicBezTo>
                    <a:pt x="679561" y="117157"/>
                    <a:pt x="603977" y="181132"/>
                    <a:pt x="563188" y="266715"/>
                  </a:cubicBezTo>
                  <a:cubicBezTo>
                    <a:pt x="550174" y="294038"/>
                    <a:pt x="539395" y="324262"/>
                    <a:pt x="537025" y="354709"/>
                  </a:cubicBezTo>
                  <a:cubicBezTo>
                    <a:pt x="536220" y="364486"/>
                    <a:pt x="536622" y="374487"/>
                    <a:pt x="537651" y="384264"/>
                  </a:cubicBezTo>
                  <a:cubicBezTo>
                    <a:pt x="538098" y="388639"/>
                    <a:pt x="544046" y="400559"/>
                    <a:pt x="541542" y="396943"/>
                  </a:cubicBezTo>
                  <a:lnTo>
                    <a:pt x="554646" y="436140"/>
                  </a:lnTo>
                  <a:cubicBezTo>
                    <a:pt x="695349" y="407211"/>
                    <a:pt x="803582" y="272519"/>
                    <a:pt x="820711" y="134791"/>
                  </a:cubicBezTo>
                  <a:cubicBezTo>
                    <a:pt x="825183" y="98808"/>
                    <a:pt x="820890" y="63539"/>
                    <a:pt x="818654" y="27645"/>
                  </a:cubicBezTo>
                  <a:cubicBezTo>
                    <a:pt x="818520" y="25681"/>
                    <a:pt x="821158" y="323"/>
                    <a:pt x="820622" y="10"/>
                  </a:cubicBezTo>
                  <a:close/>
                  <a:moveTo>
                    <a:pt x="303832" y="898521"/>
                  </a:moveTo>
                  <a:cubicBezTo>
                    <a:pt x="241173" y="902986"/>
                    <a:pt x="129005" y="942005"/>
                    <a:pt x="58519" y="995578"/>
                  </a:cubicBezTo>
                  <a:cubicBezTo>
                    <a:pt x="52839" y="999908"/>
                    <a:pt x="-1188" y="1035043"/>
                    <a:pt x="20" y="1043972"/>
                  </a:cubicBezTo>
                  <a:cubicBezTo>
                    <a:pt x="1451" y="1054330"/>
                    <a:pt x="72697" y="1080670"/>
                    <a:pt x="80703" y="1084107"/>
                  </a:cubicBezTo>
                  <a:cubicBezTo>
                    <a:pt x="175205" y="1124510"/>
                    <a:pt x="272436" y="1124332"/>
                    <a:pt x="360364" y="1066562"/>
                  </a:cubicBezTo>
                  <a:cubicBezTo>
                    <a:pt x="381831" y="1052455"/>
                    <a:pt x="458534" y="1003748"/>
                    <a:pt x="434606" y="968702"/>
                  </a:cubicBezTo>
                  <a:cubicBezTo>
                    <a:pt x="434606" y="968702"/>
                    <a:pt x="353208" y="894994"/>
                    <a:pt x="303832" y="898521"/>
                  </a:cubicBezTo>
                  <a:close/>
                  <a:moveTo>
                    <a:pt x="1255297" y="1010355"/>
                  </a:moveTo>
                  <a:cubicBezTo>
                    <a:pt x="1232488" y="996247"/>
                    <a:pt x="1208471" y="983792"/>
                    <a:pt x="1183872" y="973211"/>
                  </a:cubicBezTo>
                  <a:cubicBezTo>
                    <a:pt x="1119648" y="945576"/>
                    <a:pt x="1049610" y="937585"/>
                    <a:pt x="981808" y="956559"/>
                  </a:cubicBezTo>
                  <a:cubicBezTo>
                    <a:pt x="961593" y="962184"/>
                    <a:pt x="925366" y="971425"/>
                    <a:pt x="915213" y="992095"/>
                  </a:cubicBezTo>
                  <a:lnTo>
                    <a:pt x="903093" y="999640"/>
                  </a:lnTo>
                  <a:cubicBezTo>
                    <a:pt x="930599" y="1045579"/>
                    <a:pt x="972416" y="1071205"/>
                    <a:pt x="1025146" y="1082277"/>
                  </a:cubicBezTo>
                  <a:cubicBezTo>
                    <a:pt x="1061641" y="1089956"/>
                    <a:pt x="1100417" y="1090670"/>
                    <a:pt x="1137225" y="1084777"/>
                  </a:cubicBezTo>
                  <a:cubicBezTo>
                    <a:pt x="1157306" y="1081607"/>
                    <a:pt x="1176940" y="1076071"/>
                    <a:pt x="1195948" y="1068794"/>
                  </a:cubicBezTo>
                  <a:cubicBezTo>
                    <a:pt x="1209007" y="1063794"/>
                    <a:pt x="1221799" y="1058169"/>
                    <a:pt x="1234143" y="1051606"/>
                  </a:cubicBezTo>
                  <a:cubicBezTo>
                    <a:pt x="1245681" y="1045490"/>
                    <a:pt x="1256818" y="1038526"/>
                    <a:pt x="1267507" y="1031070"/>
                  </a:cubicBezTo>
                  <a:cubicBezTo>
                    <a:pt x="1268625" y="1030266"/>
                    <a:pt x="1275915" y="1026873"/>
                    <a:pt x="1275915" y="1025132"/>
                  </a:cubicBezTo>
                  <a:cubicBezTo>
                    <a:pt x="1275870" y="1020534"/>
                    <a:pt x="1258249" y="1012185"/>
                    <a:pt x="1255297" y="1010355"/>
                  </a:cubicBezTo>
                  <a:close/>
                  <a:moveTo>
                    <a:pt x="1777722" y="309351"/>
                  </a:moveTo>
                  <a:cubicBezTo>
                    <a:pt x="1755181" y="275153"/>
                    <a:pt x="1730225" y="242384"/>
                    <a:pt x="1703614" y="211312"/>
                  </a:cubicBezTo>
                  <a:cubicBezTo>
                    <a:pt x="1654059" y="153498"/>
                    <a:pt x="1597438" y="99969"/>
                    <a:pt x="1526908" y="68986"/>
                  </a:cubicBezTo>
                  <a:cubicBezTo>
                    <a:pt x="1501415" y="57825"/>
                    <a:pt x="1474536" y="50057"/>
                    <a:pt x="1446851" y="47244"/>
                  </a:cubicBezTo>
                  <a:cubicBezTo>
                    <a:pt x="1438712" y="46440"/>
                    <a:pt x="1386474" y="54343"/>
                    <a:pt x="1382359" y="47289"/>
                  </a:cubicBezTo>
                  <a:cubicBezTo>
                    <a:pt x="1362412" y="199660"/>
                    <a:pt x="1548152" y="316538"/>
                    <a:pt x="1676198" y="336450"/>
                  </a:cubicBezTo>
                  <a:cubicBezTo>
                    <a:pt x="1705134" y="340959"/>
                    <a:pt x="1767748" y="353414"/>
                    <a:pt x="1796685" y="340825"/>
                  </a:cubicBezTo>
                  <a:cubicBezTo>
                    <a:pt x="1796953" y="340735"/>
                    <a:pt x="1778437" y="310422"/>
                    <a:pt x="1777722" y="30935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7"/>
            <p:cNvSpPr/>
            <p:nvPr/>
          </p:nvSpPr>
          <p:spPr>
            <a:xfrm rot="-5400000" flipH="1">
              <a:off x="8771657" y="240474"/>
              <a:ext cx="804661" cy="500423"/>
            </a:xfrm>
            <a:custGeom>
              <a:avLst/>
              <a:gdLst/>
              <a:ahLst/>
              <a:cxnLst/>
              <a:rect l="l" t="t" r="r" b="b"/>
              <a:pathLst>
                <a:path w="1609322" h="1000845" extrusionOk="0">
                  <a:moveTo>
                    <a:pt x="433076" y="434291"/>
                  </a:moveTo>
                  <a:cubicBezTo>
                    <a:pt x="432897" y="434693"/>
                    <a:pt x="432763" y="435095"/>
                    <a:pt x="432628" y="435541"/>
                  </a:cubicBezTo>
                  <a:cubicBezTo>
                    <a:pt x="432271" y="434961"/>
                    <a:pt x="432763" y="434068"/>
                    <a:pt x="433702" y="433086"/>
                  </a:cubicBezTo>
                  <a:cubicBezTo>
                    <a:pt x="433478" y="433488"/>
                    <a:pt x="433255" y="433890"/>
                    <a:pt x="433076" y="434291"/>
                  </a:cubicBezTo>
                  <a:close/>
                  <a:moveTo>
                    <a:pt x="662109" y="70932"/>
                  </a:moveTo>
                  <a:cubicBezTo>
                    <a:pt x="649273" y="82405"/>
                    <a:pt x="637779" y="95486"/>
                    <a:pt x="627000" y="109237"/>
                  </a:cubicBezTo>
                  <a:cubicBezTo>
                    <a:pt x="611660" y="128835"/>
                    <a:pt x="597840" y="149907"/>
                    <a:pt x="583260" y="169462"/>
                  </a:cubicBezTo>
                  <a:cubicBezTo>
                    <a:pt x="573018" y="183480"/>
                    <a:pt x="562463" y="197230"/>
                    <a:pt x="552176" y="211204"/>
                  </a:cubicBezTo>
                  <a:cubicBezTo>
                    <a:pt x="541800" y="225356"/>
                    <a:pt x="531514" y="239553"/>
                    <a:pt x="521630" y="254018"/>
                  </a:cubicBezTo>
                  <a:cubicBezTo>
                    <a:pt x="508257" y="273527"/>
                    <a:pt x="495690" y="293528"/>
                    <a:pt x="483838" y="313975"/>
                  </a:cubicBezTo>
                  <a:cubicBezTo>
                    <a:pt x="476324" y="327145"/>
                    <a:pt x="468945" y="340404"/>
                    <a:pt x="462191" y="354021"/>
                  </a:cubicBezTo>
                  <a:cubicBezTo>
                    <a:pt x="455348" y="367861"/>
                    <a:pt x="449087" y="381924"/>
                    <a:pt x="443809" y="396433"/>
                  </a:cubicBezTo>
                  <a:lnTo>
                    <a:pt x="434865" y="423889"/>
                  </a:lnTo>
                  <a:cubicBezTo>
                    <a:pt x="434462" y="425318"/>
                    <a:pt x="435088" y="428175"/>
                    <a:pt x="435401" y="430765"/>
                  </a:cubicBezTo>
                  <a:cubicBezTo>
                    <a:pt x="434775" y="431479"/>
                    <a:pt x="434194" y="432238"/>
                    <a:pt x="433702" y="433086"/>
                  </a:cubicBezTo>
                  <a:cubicBezTo>
                    <a:pt x="434194" y="432550"/>
                    <a:pt x="434820" y="431970"/>
                    <a:pt x="435491" y="431390"/>
                  </a:cubicBezTo>
                  <a:cubicBezTo>
                    <a:pt x="435849" y="434024"/>
                    <a:pt x="435804" y="436211"/>
                    <a:pt x="434015" y="436077"/>
                  </a:cubicBezTo>
                  <a:cubicBezTo>
                    <a:pt x="433255" y="436033"/>
                    <a:pt x="432807" y="435854"/>
                    <a:pt x="432628" y="435541"/>
                  </a:cubicBezTo>
                  <a:cubicBezTo>
                    <a:pt x="430392" y="442015"/>
                    <a:pt x="433478" y="449247"/>
                    <a:pt x="439874" y="452149"/>
                  </a:cubicBezTo>
                  <a:cubicBezTo>
                    <a:pt x="445688" y="455006"/>
                    <a:pt x="450250" y="453399"/>
                    <a:pt x="453783" y="451390"/>
                  </a:cubicBezTo>
                  <a:cubicBezTo>
                    <a:pt x="456466" y="449872"/>
                    <a:pt x="458747" y="447149"/>
                    <a:pt x="460223" y="443086"/>
                  </a:cubicBezTo>
                  <a:cubicBezTo>
                    <a:pt x="461028" y="440988"/>
                    <a:pt x="461476" y="434336"/>
                    <a:pt x="461610" y="432148"/>
                  </a:cubicBezTo>
                  <a:lnTo>
                    <a:pt x="471539" y="407505"/>
                  </a:lnTo>
                  <a:cubicBezTo>
                    <a:pt x="476100" y="397058"/>
                    <a:pt x="481333" y="386879"/>
                    <a:pt x="486834" y="376879"/>
                  </a:cubicBezTo>
                  <a:cubicBezTo>
                    <a:pt x="495198" y="361566"/>
                    <a:pt x="504411" y="346744"/>
                    <a:pt x="513848" y="332145"/>
                  </a:cubicBezTo>
                  <a:cubicBezTo>
                    <a:pt x="520020" y="322547"/>
                    <a:pt x="526415" y="313127"/>
                    <a:pt x="532856" y="303752"/>
                  </a:cubicBezTo>
                  <a:cubicBezTo>
                    <a:pt x="545870" y="284778"/>
                    <a:pt x="559467" y="266250"/>
                    <a:pt x="572839" y="247544"/>
                  </a:cubicBezTo>
                  <a:cubicBezTo>
                    <a:pt x="586391" y="228570"/>
                    <a:pt x="599629" y="209329"/>
                    <a:pt x="612689" y="190087"/>
                  </a:cubicBezTo>
                  <a:cubicBezTo>
                    <a:pt x="626016" y="169863"/>
                    <a:pt x="638584" y="148300"/>
                    <a:pt x="652538" y="127898"/>
                  </a:cubicBezTo>
                  <a:cubicBezTo>
                    <a:pt x="661438" y="114906"/>
                    <a:pt x="670830" y="102361"/>
                    <a:pt x="681653" y="91200"/>
                  </a:cubicBezTo>
                  <a:cubicBezTo>
                    <a:pt x="687244" y="85843"/>
                    <a:pt x="687423" y="76914"/>
                    <a:pt x="682056" y="71333"/>
                  </a:cubicBezTo>
                  <a:cubicBezTo>
                    <a:pt x="676644" y="65708"/>
                    <a:pt x="667699" y="65530"/>
                    <a:pt x="662109" y="70932"/>
                  </a:cubicBezTo>
                  <a:close/>
                  <a:moveTo>
                    <a:pt x="386562" y="568805"/>
                  </a:moveTo>
                  <a:cubicBezTo>
                    <a:pt x="366973" y="545813"/>
                    <a:pt x="346445" y="524875"/>
                    <a:pt x="327571" y="505990"/>
                  </a:cubicBezTo>
                  <a:cubicBezTo>
                    <a:pt x="318089" y="496704"/>
                    <a:pt x="308340" y="487820"/>
                    <a:pt x="298232" y="479293"/>
                  </a:cubicBezTo>
                  <a:cubicBezTo>
                    <a:pt x="283339" y="466658"/>
                    <a:pt x="267864" y="454738"/>
                    <a:pt x="252166" y="442997"/>
                  </a:cubicBezTo>
                  <a:lnTo>
                    <a:pt x="228507" y="426032"/>
                  </a:lnTo>
                  <a:cubicBezTo>
                    <a:pt x="225868" y="424291"/>
                    <a:pt x="221887" y="418889"/>
                    <a:pt x="219428" y="417103"/>
                  </a:cubicBezTo>
                  <a:cubicBezTo>
                    <a:pt x="215984" y="414559"/>
                    <a:pt x="212764" y="413621"/>
                    <a:pt x="210438" y="413576"/>
                  </a:cubicBezTo>
                  <a:cubicBezTo>
                    <a:pt x="206547" y="413487"/>
                    <a:pt x="203148" y="414469"/>
                    <a:pt x="200420" y="416969"/>
                  </a:cubicBezTo>
                  <a:cubicBezTo>
                    <a:pt x="198497" y="418755"/>
                    <a:pt x="195813" y="421479"/>
                    <a:pt x="195411" y="426747"/>
                  </a:cubicBezTo>
                  <a:cubicBezTo>
                    <a:pt x="194785" y="432104"/>
                    <a:pt x="197378" y="437104"/>
                    <a:pt x="201717" y="439738"/>
                  </a:cubicBezTo>
                  <a:cubicBezTo>
                    <a:pt x="201717" y="439381"/>
                    <a:pt x="201985" y="438934"/>
                    <a:pt x="202477" y="438354"/>
                  </a:cubicBezTo>
                  <a:cubicBezTo>
                    <a:pt x="203506" y="437193"/>
                    <a:pt x="205026" y="438801"/>
                    <a:pt x="206592" y="441077"/>
                  </a:cubicBezTo>
                  <a:cubicBezTo>
                    <a:pt x="205921" y="441122"/>
                    <a:pt x="205295" y="441167"/>
                    <a:pt x="204713" y="441122"/>
                  </a:cubicBezTo>
                  <a:cubicBezTo>
                    <a:pt x="205429" y="441345"/>
                    <a:pt x="206189" y="441524"/>
                    <a:pt x="206950" y="441658"/>
                  </a:cubicBezTo>
                  <a:cubicBezTo>
                    <a:pt x="208739" y="444336"/>
                    <a:pt x="210617" y="447774"/>
                    <a:pt x="212003" y="448845"/>
                  </a:cubicBezTo>
                  <a:lnTo>
                    <a:pt x="233337" y="466525"/>
                  </a:lnTo>
                  <a:cubicBezTo>
                    <a:pt x="245368" y="476793"/>
                    <a:pt x="257220" y="487195"/>
                    <a:pt x="268848" y="497954"/>
                  </a:cubicBezTo>
                  <a:cubicBezTo>
                    <a:pt x="280253" y="508490"/>
                    <a:pt x="291389" y="519339"/>
                    <a:pt x="301944" y="530812"/>
                  </a:cubicBezTo>
                  <a:cubicBezTo>
                    <a:pt x="319744" y="549697"/>
                    <a:pt x="338394" y="571126"/>
                    <a:pt x="357402" y="593493"/>
                  </a:cubicBezTo>
                  <a:cubicBezTo>
                    <a:pt x="375113" y="614342"/>
                    <a:pt x="393047" y="635994"/>
                    <a:pt x="409461" y="658361"/>
                  </a:cubicBezTo>
                  <a:cubicBezTo>
                    <a:pt x="432002" y="689076"/>
                    <a:pt x="452262" y="720595"/>
                    <a:pt x="465724" y="752069"/>
                  </a:cubicBezTo>
                  <a:cubicBezTo>
                    <a:pt x="468587" y="759302"/>
                    <a:pt x="476727" y="762873"/>
                    <a:pt x="483972" y="760061"/>
                  </a:cubicBezTo>
                  <a:cubicBezTo>
                    <a:pt x="491262" y="757204"/>
                    <a:pt x="494840" y="749078"/>
                    <a:pt x="491978" y="741846"/>
                  </a:cubicBezTo>
                  <a:cubicBezTo>
                    <a:pt x="476861" y="699300"/>
                    <a:pt x="451681" y="655281"/>
                    <a:pt x="422118" y="614252"/>
                  </a:cubicBezTo>
                  <a:cubicBezTo>
                    <a:pt x="410803" y="598538"/>
                    <a:pt x="398862" y="583269"/>
                    <a:pt x="386562" y="568805"/>
                  </a:cubicBezTo>
                  <a:close/>
                  <a:moveTo>
                    <a:pt x="370327" y="958862"/>
                  </a:moveTo>
                  <a:cubicBezTo>
                    <a:pt x="372787" y="955870"/>
                    <a:pt x="368986" y="955558"/>
                    <a:pt x="365005" y="955915"/>
                  </a:cubicBezTo>
                  <a:lnTo>
                    <a:pt x="365318" y="956228"/>
                  </a:lnTo>
                  <a:cubicBezTo>
                    <a:pt x="367107" y="956719"/>
                    <a:pt x="368807" y="957612"/>
                    <a:pt x="370327" y="958862"/>
                  </a:cubicBezTo>
                  <a:close/>
                  <a:moveTo>
                    <a:pt x="370327" y="958862"/>
                  </a:moveTo>
                  <a:lnTo>
                    <a:pt x="370193" y="958996"/>
                  </a:lnTo>
                  <a:cubicBezTo>
                    <a:pt x="369388" y="959888"/>
                    <a:pt x="367465" y="958370"/>
                    <a:pt x="365318" y="956228"/>
                  </a:cubicBezTo>
                  <a:cubicBezTo>
                    <a:pt x="364961" y="956138"/>
                    <a:pt x="364603" y="956049"/>
                    <a:pt x="364245" y="955960"/>
                  </a:cubicBezTo>
                  <a:lnTo>
                    <a:pt x="365005" y="955915"/>
                  </a:lnTo>
                  <a:cubicBezTo>
                    <a:pt x="362367" y="953326"/>
                    <a:pt x="359459" y="950022"/>
                    <a:pt x="357670" y="949084"/>
                  </a:cubicBezTo>
                  <a:cubicBezTo>
                    <a:pt x="354540" y="947433"/>
                    <a:pt x="351275" y="946049"/>
                    <a:pt x="347965" y="944709"/>
                  </a:cubicBezTo>
                  <a:cubicBezTo>
                    <a:pt x="343448" y="942924"/>
                    <a:pt x="338797" y="941406"/>
                    <a:pt x="334190" y="939888"/>
                  </a:cubicBezTo>
                  <a:cubicBezTo>
                    <a:pt x="321489" y="935781"/>
                    <a:pt x="308653" y="932656"/>
                    <a:pt x="295638" y="930379"/>
                  </a:cubicBezTo>
                  <a:cubicBezTo>
                    <a:pt x="282623" y="928146"/>
                    <a:pt x="269474" y="926896"/>
                    <a:pt x="256102" y="926316"/>
                  </a:cubicBezTo>
                  <a:cubicBezTo>
                    <a:pt x="237183" y="925646"/>
                    <a:pt x="218175" y="926227"/>
                    <a:pt x="199257" y="928236"/>
                  </a:cubicBezTo>
                  <a:cubicBezTo>
                    <a:pt x="171751" y="931138"/>
                    <a:pt x="144470" y="936763"/>
                    <a:pt x="117367" y="941540"/>
                  </a:cubicBezTo>
                  <a:cubicBezTo>
                    <a:pt x="95810" y="945915"/>
                    <a:pt x="73090" y="949754"/>
                    <a:pt x="51398" y="956183"/>
                  </a:cubicBezTo>
                  <a:cubicBezTo>
                    <a:pt x="36103" y="960737"/>
                    <a:pt x="21299" y="966451"/>
                    <a:pt x="7613" y="974264"/>
                  </a:cubicBezTo>
                  <a:cubicBezTo>
                    <a:pt x="726" y="977835"/>
                    <a:pt x="-2002" y="986363"/>
                    <a:pt x="1575" y="993238"/>
                  </a:cubicBezTo>
                  <a:cubicBezTo>
                    <a:pt x="5153" y="1000158"/>
                    <a:pt x="13696" y="1002836"/>
                    <a:pt x="20583" y="999265"/>
                  </a:cubicBezTo>
                  <a:cubicBezTo>
                    <a:pt x="32838" y="993550"/>
                    <a:pt x="45942" y="989889"/>
                    <a:pt x="59359" y="986988"/>
                  </a:cubicBezTo>
                  <a:cubicBezTo>
                    <a:pt x="80559" y="982389"/>
                    <a:pt x="102474" y="980112"/>
                    <a:pt x="123360" y="977344"/>
                  </a:cubicBezTo>
                  <a:cubicBezTo>
                    <a:pt x="142055" y="974487"/>
                    <a:pt x="160928" y="971764"/>
                    <a:pt x="179757" y="969085"/>
                  </a:cubicBezTo>
                  <a:cubicBezTo>
                    <a:pt x="192056" y="967299"/>
                    <a:pt x="204311" y="965558"/>
                    <a:pt x="216655" y="964219"/>
                  </a:cubicBezTo>
                  <a:cubicBezTo>
                    <a:pt x="229669" y="962835"/>
                    <a:pt x="242684" y="961719"/>
                    <a:pt x="255744" y="961496"/>
                  </a:cubicBezTo>
                  <a:cubicBezTo>
                    <a:pt x="267640" y="961272"/>
                    <a:pt x="279403" y="961674"/>
                    <a:pt x="291121" y="962924"/>
                  </a:cubicBezTo>
                  <a:cubicBezTo>
                    <a:pt x="302794" y="964130"/>
                    <a:pt x="314422" y="965960"/>
                    <a:pt x="326006" y="968773"/>
                  </a:cubicBezTo>
                  <a:lnTo>
                    <a:pt x="345595" y="974487"/>
                  </a:lnTo>
                  <a:cubicBezTo>
                    <a:pt x="347697" y="975380"/>
                    <a:pt x="351901" y="979130"/>
                    <a:pt x="353198" y="980068"/>
                  </a:cubicBezTo>
                  <a:cubicBezTo>
                    <a:pt x="359594" y="984800"/>
                    <a:pt x="365318" y="983059"/>
                    <a:pt x="366123" y="982791"/>
                  </a:cubicBezTo>
                  <a:cubicBezTo>
                    <a:pt x="367286" y="982345"/>
                    <a:pt x="383298" y="972389"/>
                    <a:pt x="371848" y="960335"/>
                  </a:cubicBezTo>
                  <a:cubicBezTo>
                    <a:pt x="371356" y="959799"/>
                    <a:pt x="370864" y="959308"/>
                    <a:pt x="370327" y="958862"/>
                  </a:cubicBezTo>
                  <a:close/>
                  <a:moveTo>
                    <a:pt x="1080505" y="961228"/>
                  </a:moveTo>
                  <a:cubicBezTo>
                    <a:pt x="1077553" y="962656"/>
                    <a:pt x="1072812" y="961808"/>
                    <a:pt x="1067803" y="961585"/>
                  </a:cubicBezTo>
                  <a:cubicBezTo>
                    <a:pt x="1056711" y="961005"/>
                    <a:pt x="1044636" y="958951"/>
                    <a:pt x="1037838" y="958638"/>
                  </a:cubicBezTo>
                  <a:cubicBezTo>
                    <a:pt x="1012255" y="957835"/>
                    <a:pt x="986673" y="955067"/>
                    <a:pt x="961046" y="953192"/>
                  </a:cubicBezTo>
                  <a:cubicBezTo>
                    <a:pt x="943782" y="951942"/>
                    <a:pt x="926430" y="951406"/>
                    <a:pt x="909255" y="950379"/>
                  </a:cubicBezTo>
                  <a:lnTo>
                    <a:pt x="846149" y="947968"/>
                  </a:lnTo>
                  <a:cubicBezTo>
                    <a:pt x="845747" y="947968"/>
                    <a:pt x="835773" y="947656"/>
                    <a:pt x="829959" y="945959"/>
                  </a:cubicBezTo>
                  <a:cubicBezTo>
                    <a:pt x="829422" y="945067"/>
                    <a:pt x="828752" y="944218"/>
                    <a:pt x="828036" y="943459"/>
                  </a:cubicBezTo>
                  <a:cubicBezTo>
                    <a:pt x="828528" y="944263"/>
                    <a:pt x="828931" y="945201"/>
                    <a:pt x="829244" y="945736"/>
                  </a:cubicBezTo>
                  <a:cubicBezTo>
                    <a:pt x="826829" y="944977"/>
                    <a:pt x="825353" y="943906"/>
                    <a:pt x="825979" y="942477"/>
                  </a:cubicBezTo>
                  <a:cubicBezTo>
                    <a:pt x="826113" y="942209"/>
                    <a:pt x="826247" y="942075"/>
                    <a:pt x="826381" y="941986"/>
                  </a:cubicBezTo>
                  <a:cubicBezTo>
                    <a:pt x="822759" y="939263"/>
                    <a:pt x="817794" y="938459"/>
                    <a:pt x="813277" y="940290"/>
                  </a:cubicBezTo>
                  <a:cubicBezTo>
                    <a:pt x="805137" y="943013"/>
                    <a:pt x="804332" y="949263"/>
                    <a:pt x="804466" y="954174"/>
                  </a:cubicBezTo>
                  <a:cubicBezTo>
                    <a:pt x="804511" y="956629"/>
                    <a:pt x="806211" y="962433"/>
                    <a:pt x="813411" y="966674"/>
                  </a:cubicBezTo>
                  <a:cubicBezTo>
                    <a:pt x="820075" y="970603"/>
                    <a:pt x="841319" y="977657"/>
                    <a:pt x="842214" y="977835"/>
                  </a:cubicBezTo>
                  <a:cubicBezTo>
                    <a:pt x="850845" y="979398"/>
                    <a:pt x="859567" y="980648"/>
                    <a:pt x="868288" y="981720"/>
                  </a:cubicBezTo>
                  <a:cubicBezTo>
                    <a:pt x="880990" y="983282"/>
                    <a:pt x="893691" y="984443"/>
                    <a:pt x="906304" y="986005"/>
                  </a:cubicBezTo>
                  <a:cubicBezTo>
                    <a:pt x="927950" y="988148"/>
                    <a:pt x="949686" y="990872"/>
                    <a:pt x="971556" y="992032"/>
                  </a:cubicBezTo>
                  <a:cubicBezTo>
                    <a:pt x="993650" y="993193"/>
                    <a:pt x="1015789" y="992836"/>
                    <a:pt x="1037838" y="992077"/>
                  </a:cubicBezTo>
                  <a:cubicBezTo>
                    <a:pt x="1045843" y="991675"/>
                    <a:pt x="1061184" y="992881"/>
                    <a:pt x="1073617" y="991541"/>
                  </a:cubicBezTo>
                  <a:cubicBezTo>
                    <a:pt x="1082026" y="990648"/>
                    <a:pt x="1089450" y="988863"/>
                    <a:pt x="1094280" y="985782"/>
                  </a:cubicBezTo>
                  <a:cubicBezTo>
                    <a:pt x="1101078" y="981943"/>
                    <a:pt x="1103493" y="973371"/>
                    <a:pt x="1099691" y="966585"/>
                  </a:cubicBezTo>
                  <a:cubicBezTo>
                    <a:pt x="1095890" y="959844"/>
                    <a:pt x="1087258" y="957433"/>
                    <a:pt x="1080505" y="961228"/>
                  </a:cubicBezTo>
                  <a:close/>
                  <a:moveTo>
                    <a:pt x="1605523" y="239017"/>
                  </a:moveTo>
                  <a:cubicBezTo>
                    <a:pt x="1571846" y="200623"/>
                    <a:pt x="1535977" y="163301"/>
                    <a:pt x="1496709" y="129728"/>
                  </a:cubicBezTo>
                  <a:cubicBezTo>
                    <a:pt x="1481011" y="116290"/>
                    <a:pt x="1464687" y="103567"/>
                    <a:pt x="1447870" y="91557"/>
                  </a:cubicBezTo>
                  <a:cubicBezTo>
                    <a:pt x="1422512" y="73432"/>
                    <a:pt x="1395901" y="57270"/>
                    <a:pt x="1368753" y="42404"/>
                  </a:cubicBezTo>
                  <a:cubicBezTo>
                    <a:pt x="1357259" y="36243"/>
                    <a:pt x="1345630" y="30350"/>
                    <a:pt x="1333823" y="24814"/>
                  </a:cubicBezTo>
                  <a:cubicBezTo>
                    <a:pt x="1322016" y="19234"/>
                    <a:pt x="1310075" y="14010"/>
                    <a:pt x="1297954" y="9144"/>
                  </a:cubicBezTo>
                  <a:cubicBezTo>
                    <a:pt x="1294198" y="7626"/>
                    <a:pt x="1285342" y="2626"/>
                    <a:pt x="1278812" y="974"/>
                  </a:cubicBezTo>
                  <a:cubicBezTo>
                    <a:pt x="1274385" y="-97"/>
                    <a:pt x="1270449" y="-321"/>
                    <a:pt x="1267408" y="483"/>
                  </a:cubicBezTo>
                  <a:cubicBezTo>
                    <a:pt x="1260162" y="2046"/>
                    <a:pt x="1255511" y="9233"/>
                    <a:pt x="1257121" y="16510"/>
                  </a:cubicBezTo>
                  <a:cubicBezTo>
                    <a:pt x="1258552" y="23028"/>
                    <a:pt x="1264456" y="27404"/>
                    <a:pt x="1270896" y="27091"/>
                  </a:cubicBezTo>
                  <a:lnTo>
                    <a:pt x="1270896" y="27046"/>
                  </a:lnTo>
                  <a:cubicBezTo>
                    <a:pt x="1271030" y="26421"/>
                    <a:pt x="1271567" y="26511"/>
                    <a:pt x="1272283" y="26957"/>
                  </a:cubicBezTo>
                  <a:cubicBezTo>
                    <a:pt x="1272596" y="26912"/>
                    <a:pt x="1272909" y="26868"/>
                    <a:pt x="1273177" y="26779"/>
                  </a:cubicBezTo>
                  <a:cubicBezTo>
                    <a:pt x="1272998" y="26823"/>
                    <a:pt x="1272730" y="26912"/>
                    <a:pt x="1272417" y="27046"/>
                  </a:cubicBezTo>
                  <a:cubicBezTo>
                    <a:pt x="1273624" y="27716"/>
                    <a:pt x="1275190" y="29145"/>
                    <a:pt x="1276353" y="29770"/>
                  </a:cubicBezTo>
                  <a:cubicBezTo>
                    <a:pt x="1280378" y="32002"/>
                    <a:pt x="1284179" y="34368"/>
                    <a:pt x="1286281" y="35395"/>
                  </a:cubicBezTo>
                  <a:cubicBezTo>
                    <a:pt x="1297507" y="40841"/>
                    <a:pt x="1308554" y="46645"/>
                    <a:pt x="1319467" y="52717"/>
                  </a:cubicBezTo>
                  <a:cubicBezTo>
                    <a:pt x="1330424" y="58788"/>
                    <a:pt x="1341158" y="65128"/>
                    <a:pt x="1351758" y="71735"/>
                  </a:cubicBezTo>
                  <a:cubicBezTo>
                    <a:pt x="1377161" y="87137"/>
                    <a:pt x="1401536" y="104326"/>
                    <a:pt x="1425553" y="122139"/>
                  </a:cubicBezTo>
                  <a:cubicBezTo>
                    <a:pt x="1441519" y="133969"/>
                    <a:pt x="1457262" y="146157"/>
                    <a:pt x="1472871" y="158568"/>
                  </a:cubicBezTo>
                  <a:cubicBezTo>
                    <a:pt x="1512094" y="189864"/>
                    <a:pt x="1549931" y="222945"/>
                    <a:pt x="1584906" y="258170"/>
                  </a:cubicBezTo>
                  <a:cubicBezTo>
                    <a:pt x="1590228" y="263840"/>
                    <a:pt x="1599173" y="264152"/>
                    <a:pt x="1604853" y="258884"/>
                  </a:cubicBezTo>
                  <a:cubicBezTo>
                    <a:pt x="1610533" y="253571"/>
                    <a:pt x="1610846" y="244687"/>
                    <a:pt x="1605523" y="239017"/>
                  </a:cubicBezTo>
                  <a:close/>
                  <a:moveTo>
                    <a:pt x="1270896" y="27091"/>
                  </a:moveTo>
                  <a:cubicBezTo>
                    <a:pt x="1270896" y="27225"/>
                    <a:pt x="1271165" y="27046"/>
                    <a:pt x="1271254" y="27091"/>
                  </a:cubicBezTo>
                  <a:cubicBezTo>
                    <a:pt x="1271209" y="27091"/>
                    <a:pt x="1271209" y="27091"/>
                    <a:pt x="1271165" y="27091"/>
                  </a:cubicBezTo>
                  <a:lnTo>
                    <a:pt x="1270896" y="27091"/>
                  </a:lnTo>
                  <a:close/>
                  <a:moveTo>
                    <a:pt x="1271835" y="27002"/>
                  </a:moveTo>
                  <a:cubicBezTo>
                    <a:pt x="1271656" y="27046"/>
                    <a:pt x="1271433" y="27046"/>
                    <a:pt x="1271254" y="27091"/>
                  </a:cubicBezTo>
                  <a:cubicBezTo>
                    <a:pt x="1271478" y="27225"/>
                    <a:pt x="1271880" y="27270"/>
                    <a:pt x="1272417" y="27046"/>
                  </a:cubicBezTo>
                  <a:lnTo>
                    <a:pt x="1272283" y="26957"/>
                  </a:lnTo>
                  <a:lnTo>
                    <a:pt x="1271835" y="27002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7"/>
            <p:cNvSpPr/>
            <p:nvPr/>
          </p:nvSpPr>
          <p:spPr>
            <a:xfrm rot="-5400000" flipH="1">
              <a:off x="8098987" y="125143"/>
              <a:ext cx="1412975" cy="683526"/>
            </a:xfrm>
            <a:custGeom>
              <a:avLst/>
              <a:gdLst/>
              <a:ahLst/>
              <a:cxnLst/>
              <a:rect l="l" t="t" r="r" b="b"/>
              <a:pathLst>
                <a:path w="2825950" h="1367052" extrusionOk="0">
                  <a:moveTo>
                    <a:pt x="390846" y="855786"/>
                  </a:moveTo>
                  <a:cubicBezTo>
                    <a:pt x="390846" y="874358"/>
                    <a:pt x="375550" y="889448"/>
                    <a:pt x="356721" y="889448"/>
                  </a:cubicBezTo>
                  <a:cubicBezTo>
                    <a:pt x="337892" y="889448"/>
                    <a:pt x="322641" y="874358"/>
                    <a:pt x="322641" y="855786"/>
                  </a:cubicBezTo>
                  <a:cubicBezTo>
                    <a:pt x="322641" y="837214"/>
                    <a:pt x="337892" y="822080"/>
                    <a:pt x="356721" y="822080"/>
                  </a:cubicBezTo>
                  <a:cubicBezTo>
                    <a:pt x="375550" y="822080"/>
                    <a:pt x="390846" y="837214"/>
                    <a:pt x="390846" y="855786"/>
                  </a:cubicBezTo>
                  <a:close/>
                  <a:moveTo>
                    <a:pt x="34125" y="1004139"/>
                  </a:moveTo>
                  <a:cubicBezTo>
                    <a:pt x="15296" y="1004139"/>
                    <a:pt x="0" y="1019229"/>
                    <a:pt x="0" y="1037845"/>
                  </a:cubicBezTo>
                  <a:cubicBezTo>
                    <a:pt x="0" y="1056418"/>
                    <a:pt x="15296" y="1071507"/>
                    <a:pt x="34125" y="1071507"/>
                  </a:cubicBezTo>
                  <a:cubicBezTo>
                    <a:pt x="52954" y="1071507"/>
                    <a:pt x="68249" y="1056418"/>
                    <a:pt x="68249" y="1037845"/>
                  </a:cubicBezTo>
                  <a:cubicBezTo>
                    <a:pt x="68249" y="1019229"/>
                    <a:pt x="52954" y="1004139"/>
                    <a:pt x="34125" y="1004139"/>
                  </a:cubicBezTo>
                  <a:close/>
                  <a:moveTo>
                    <a:pt x="34125" y="1299684"/>
                  </a:moveTo>
                  <a:cubicBezTo>
                    <a:pt x="15296" y="1299684"/>
                    <a:pt x="0" y="1314774"/>
                    <a:pt x="0" y="1333346"/>
                  </a:cubicBezTo>
                  <a:cubicBezTo>
                    <a:pt x="0" y="1351918"/>
                    <a:pt x="15296" y="1367052"/>
                    <a:pt x="34125" y="1367052"/>
                  </a:cubicBezTo>
                  <a:cubicBezTo>
                    <a:pt x="52954" y="1367052"/>
                    <a:pt x="68249" y="1351918"/>
                    <a:pt x="68249" y="1333346"/>
                  </a:cubicBezTo>
                  <a:cubicBezTo>
                    <a:pt x="68249" y="1314774"/>
                    <a:pt x="52954" y="1299684"/>
                    <a:pt x="34125" y="1299684"/>
                  </a:cubicBezTo>
                  <a:close/>
                  <a:moveTo>
                    <a:pt x="1439049" y="17858"/>
                  </a:moveTo>
                  <a:cubicBezTo>
                    <a:pt x="1420220" y="17858"/>
                    <a:pt x="1404925" y="32947"/>
                    <a:pt x="1404925" y="51519"/>
                  </a:cubicBezTo>
                  <a:cubicBezTo>
                    <a:pt x="1404925" y="70136"/>
                    <a:pt x="1420220" y="85226"/>
                    <a:pt x="1439049" y="85226"/>
                  </a:cubicBezTo>
                  <a:cubicBezTo>
                    <a:pt x="1457878" y="85226"/>
                    <a:pt x="1473129" y="70136"/>
                    <a:pt x="1473129" y="51519"/>
                  </a:cubicBezTo>
                  <a:cubicBezTo>
                    <a:pt x="1473129" y="32947"/>
                    <a:pt x="1457878" y="17858"/>
                    <a:pt x="1439049" y="17858"/>
                  </a:cubicBezTo>
                  <a:close/>
                  <a:moveTo>
                    <a:pt x="1701402" y="0"/>
                  </a:moveTo>
                  <a:cubicBezTo>
                    <a:pt x="1682573" y="0"/>
                    <a:pt x="1667278" y="15090"/>
                    <a:pt x="1667278" y="33706"/>
                  </a:cubicBezTo>
                  <a:cubicBezTo>
                    <a:pt x="1667278" y="52278"/>
                    <a:pt x="1682573" y="67368"/>
                    <a:pt x="1701402" y="67368"/>
                  </a:cubicBezTo>
                  <a:cubicBezTo>
                    <a:pt x="1720231" y="67368"/>
                    <a:pt x="1735527" y="52278"/>
                    <a:pt x="1735527" y="33706"/>
                  </a:cubicBezTo>
                  <a:cubicBezTo>
                    <a:pt x="1735527" y="15090"/>
                    <a:pt x="1720231" y="0"/>
                    <a:pt x="1701402" y="0"/>
                  </a:cubicBezTo>
                  <a:close/>
                  <a:moveTo>
                    <a:pt x="2791826" y="518543"/>
                  </a:moveTo>
                  <a:cubicBezTo>
                    <a:pt x="2772997" y="518543"/>
                    <a:pt x="2757701" y="533633"/>
                    <a:pt x="2757701" y="552250"/>
                  </a:cubicBezTo>
                  <a:cubicBezTo>
                    <a:pt x="2757701" y="570822"/>
                    <a:pt x="2772997" y="585911"/>
                    <a:pt x="2791826" y="585911"/>
                  </a:cubicBezTo>
                  <a:cubicBezTo>
                    <a:pt x="2810655" y="585911"/>
                    <a:pt x="2825950" y="570822"/>
                    <a:pt x="2825950" y="552250"/>
                  </a:cubicBezTo>
                  <a:cubicBezTo>
                    <a:pt x="2825950" y="533633"/>
                    <a:pt x="2810655" y="518543"/>
                    <a:pt x="2791826" y="518543"/>
                  </a:cubicBezTo>
                  <a:close/>
                  <a:moveTo>
                    <a:pt x="2608367" y="756095"/>
                  </a:moveTo>
                  <a:cubicBezTo>
                    <a:pt x="2589493" y="756095"/>
                    <a:pt x="2574242" y="771185"/>
                    <a:pt x="2574242" y="789802"/>
                  </a:cubicBezTo>
                  <a:cubicBezTo>
                    <a:pt x="2574242" y="808374"/>
                    <a:pt x="2589493" y="823464"/>
                    <a:pt x="2608367" y="823464"/>
                  </a:cubicBezTo>
                  <a:cubicBezTo>
                    <a:pt x="2627196" y="823464"/>
                    <a:pt x="2642447" y="808374"/>
                    <a:pt x="2642447" y="789802"/>
                  </a:cubicBezTo>
                  <a:cubicBezTo>
                    <a:pt x="2642447" y="771185"/>
                    <a:pt x="2627196" y="756095"/>
                    <a:pt x="2608367" y="756095"/>
                  </a:cubicBezTo>
                  <a:close/>
                  <a:moveTo>
                    <a:pt x="2588912" y="1010434"/>
                  </a:moveTo>
                  <a:cubicBezTo>
                    <a:pt x="2570083" y="1010434"/>
                    <a:pt x="2554787" y="1025524"/>
                    <a:pt x="2554787" y="1044140"/>
                  </a:cubicBezTo>
                  <a:cubicBezTo>
                    <a:pt x="2554787" y="1062712"/>
                    <a:pt x="2570083" y="1077802"/>
                    <a:pt x="2588912" y="1077802"/>
                  </a:cubicBezTo>
                  <a:cubicBezTo>
                    <a:pt x="2607740" y="1077802"/>
                    <a:pt x="2623036" y="1062712"/>
                    <a:pt x="2623036" y="1044140"/>
                  </a:cubicBezTo>
                  <a:cubicBezTo>
                    <a:pt x="2623036" y="1025524"/>
                    <a:pt x="2607740" y="1010434"/>
                    <a:pt x="2588912" y="101043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7"/>
            <p:cNvSpPr/>
            <p:nvPr/>
          </p:nvSpPr>
          <p:spPr>
            <a:xfrm rot="-5400000" flipH="1">
              <a:off x="8559574" y="74782"/>
              <a:ext cx="894083" cy="826054"/>
            </a:xfrm>
            <a:custGeom>
              <a:avLst/>
              <a:gdLst/>
              <a:ahLst/>
              <a:cxnLst/>
              <a:rect l="l" t="t" r="r" b="b"/>
              <a:pathLst>
                <a:path w="1788166" h="1652108" extrusionOk="0">
                  <a:moveTo>
                    <a:pt x="1643183" y="1325835"/>
                  </a:moveTo>
                  <a:cubicBezTo>
                    <a:pt x="1711477" y="1286458"/>
                    <a:pt x="1767919" y="1229939"/>
                    <a:pt x="1710896" y="1186768"/>
                  </a:cubicBezTo>
                  <a:cubicBezTo>
                    <a:pt x="1655348" y="1144623"/>
                    <a:pt x="1598459" y="1199580"/>
                    <a:pt x="1560085" y="1254046"/>
                  </a:cubicBezTo>
                  <a:cubicBezTo>
                    <a:pt x="1594344" y="1178642"/>
                    <a:pt x="1609998" y="1081630"/>
                    <a:pt x="1520638" y="1085648"/>
                  </a:cubicBezTo>
                  <a:cubicBezTo>
                    <a:pt x="1441119" y="1089175"/>
                    <a:pt x="1439911" y="1168419"/>
                    <a:pt x="1451897" y="1231769"/>
                  </a:cubicBezTo>
                  <a:cubicBezTo>
                    <a:pt x="1412674" y="1163687"/>
                    <a:pt x="1353996" y="1104935"/>
                    <a:pt x="1306141" y="1158820"/>
                  </a:cubicBezTo>
                  <a:cubicBezTo>
                    <a:pt x="1259851" y="1211054"/>
                    <a:pt x="1317501" y="1267842"/>
                    <a:pt x="1373988" y="1306280"/>
                  </a:cubicBezTo>
                  <a:cubicBezTo>
                    <a:pt x="1293663" y="1275297"/>
                    <a:pt x="1195627" y="1266502"/>
                    <a:pt x="1204840" y="1360478"/>
                  </a:cubicBezTo>
                  <a:cubicBezTo>
                    <a:pt x="1213338" y="1446776"/>
                    <a:pt x="1298046" y="1442713"/>
                    <a:pt x="1364148" y="1425838"/>
                  </a:cubicBezTo>
                  <a:cubicBezTo>
                    <a:pt x="1292902" y="1476464"/>
                    <a:pt x="1223982" y="1554369"/>
                    <a:pt x="1296122" y="1592673"/>
                  </a:cubicBezTo>
                  <a:cubicBezTo>
                    <a:pt x="1360347" y="1626782"/>
                    <a:pt x="1408202" y="1557851"/>
                    <a:pt x="1436423" y="1496376"/>
                  </a:cubicBezTo>
                  <a:cubicBezTo>
                    <a:pt x="1419517" y="1559860"/>
                    <a:pt x="1413747" y="1642809"/>
                    <a:pt x="1494564" y="1651470"/>
                  </a:cubicBezTo>
                  <a:cubicBezTo>
                    <a:pt x="1571893" y="1659729"/>
                    <a:pt x="1574889" y="1586378"/>
                    <a:pt x="1555076" y="1515930"/>
                  </a:cubicBezTo>
                  <a:cubicBezTo>
                    <a:pt x="1592019" y="1581691"/>
                    <a:pt x="1646403" y="1635844"/>
                    <a:pt x="1694124" y="1585352"/>
                  </a:cubicBezTo>
                  <a:cubicBezTo>
                    <a:pt x="1739296" y="1537538"/>
                    <a:pt x="1692514" y="1482893"/>
                    <a:pt x="1640768" y="1443160"/>
                  </a:cubicBezTo>
                  <a:cubicBezTo>
                    <a:pt x="1698731" y="1463473"/>
                    <a:pt x="1764654" y="1469678"/>
                    <a:pt x="1784333" y="1405257"/>
                  </a:cubicBezTo>
                  <a:cubicBezTo>
                    <a:pt x="1807277" y="1330388"/>
                    <a:pt x="1723061" y="1316950"/>
                    <a:pt x="1643183" y="1325835"/>
                  </a:cubicBezTo>
                  <a:close/>
                  <a:moveTo>
                    <a:pt x="1517508" y="1427088"/>
                  </a:moveTo>
                  <a:cubicBezTo>
                    <a:pt x="1517642" y="1427445"/>
                    <a:pt x="1517731" y="1427847"/>
                    <a:pt x="1517866" y="1428248"/>
                  </a:cubicBezTo>
                  <a:cubicBezTo>
                    <a:pt x="1499216" y="1401507"/>
                    <a:pt x="1469027" y="1426061"/>
                    <a:pt x="1463436" y="1424186"/>
                  </a:cubicBezTo>
                  <a:cubicBezTo>
                    <a:pt x="1465001" y="1418962"/>
                    <a:pt x="1465762" y="1416016"/>
                    <a:pt x="1465762" y="1416016"/>
                  </a:cubicBezTo>
                  <a:cubicBezTo>
                    <a:pt x="1461647" y="1420391"/>
                    <a:pt x="1457846" y="1398560"/>
                    <a:pt x="1443444" y="1391149"/>
                  </a:cubicBezTo>
                  <a:cubicBezTo>
                    <a:pt x="1447112" y="1381729"/>
                    <a:pt x="1456146" y="1364050"/>
                    <a:pt x="1447872" y="1348871"/>
                  </a:cubicBezTo>
                  <a:cubicBezTo>
                    <a:pt x="1452434" y="1351103"/>
                    <a:pt x="1455028" y="1352264"/>
                    <a:pt x="1455028" y="1352264"/>
                  </a:cubicBezTo>
                  <a:cubicBezTo>
                    <a:pt x="1449795" y="1345657"/>
                    <a:pt x="1497561" y="1349675"/>
                    <a:pt x="1488571" y="1314406"/>
                  </a:cubicBezTo>
                  <a:cubicBezTo>
                    <a:pt x="1498411" y="1318825"/>
                    <a:pt x="1511694" y="1323067"/>
                    <a:pt x="1523411" y="1314361"/>
                  </a:cubicBezTo>
                  <a:cubicBezTo>
                    <a:pt x="1516926" y="1326727"/>
                    <a:pt x="1513304" y="1334629"/>
                    <a:pt x="1513304" y="1334629"/>
                  </a:cubicBezTo>
                  <a:cubicBezTo>
                    <a:pt x="1519118" y="1330165"/>
                    <a:pt x="1518000" y="1363202"/>
                    <a:pt x="1540764" y="1366550"/>
                  </a:cubicBezTo>
                  <a:cubicBezTo>
                    <a:pt x="1539960" y="1376550"/>
                    <a:pt x="1543895" y="1386685"/>
                    <a:pt x="1544656" y="1391863"/>
                  </a:cubicBezTo>
                  <a:cubicBezTo>
                    <a:pt x="1532446" y="1394944"/>
                    <a:pt x="1509949" y="1400033"/>
                    <a:pt x="1517508" y="1427088"/>
                  </a:cubicBezTo>
                  <a:close/>
                  <a:moveTo>
                    <a:pt x="621814" y="340491"/>
                  </a:moveTo>
                  <a:cubicBezTo>
                    <a:pt x="718597" y="284685"/>
                    <a:pt x="798565" y="204638"/>
                    <a:pt x="717792" y="143431"/>
                  </a:cubicBezTo>
                  <a:cubicBezTo>
                    <a:pt x="639078" y="83786"/>
                    <a:pt x="558484" y="161646"/>
                    <a:pt x="504100" y="238791"/>
                  </a:cubicBezTo>
                  <a:cubicBezTo>
                    <a:pt x="552670" y="131913"/>
                    <a:pt x="574854" y="-5458"/>
                    <a:pt x="448239" y="167"/>
                  </a:cubicBezTo>
                  <a:cubicBezTo>
                    <a:pt x="335579" y="5212"/>
                    <a:pt x="333879" y="117492"/>
                    <a:pt x="350874" y="207183"/>
                  </a:cubicBezTo>
                  <a:cubicBezTo>
                    <a:pt x="295327" y="110796"/>
                    <a:pt x="212139" y="27534"/>
                    <a:pt x="144382" y="103876"/>
                  </a:cubicBezTo>
                  <a:cubicBezTo>
                    <a:pt x="78771" y="177852"/>
                    <a:pt x="160438" y="258300"/>
                    <a:pt x="240495" y="312767"/>
                  </a:cubicBezTo>
                  <a:cubicBezTo>
                    <a:pt x="126716" y="268881"/>
                    <a:pt x="-12243" y="256425"/>
                    <a:pt x="862" y="389555"/>
                  </a:cubicBezTo>
                  <a:cubicBezTo>
                    <a:pt x="12848" y="511791"/>
                    <a:pt x="132888" y="506076"/>
                    <a:pt x="226585" y="482192"/>
                  </a:cubicBezTo>
                  <a:cubicBezTo>
                    <a:pt x="125598" y="553890"/>
                    <a:pt x="27965" y="664251"/>
                    <a:pt x="130160" y="718494"/>
                  </a:cubicBezTo>
                  <a:cubicBezTo>
                    <a:pt x="221174" y="766844"/>
                    <a:pt x="288931" y="669207"/>
                    <a:pt x="328915" y="582106"/>
                  </a:cubicBezTo>
                  <a:cubicBezTo>
                    <a:pt x="305032" y="672019"/>
                    <a:pt x="296802" y="789523"/>
                    <a:pt x="411297" y="801800"/>
                  </a:cubicBezTo>
                  <a:cubicBezTo>
                    <a:pt x="520871" y="813497"/>
                    <a:pt x="525120" y="709610"/>
                    <a:pt x="496989" y="609740"/>
                  </a:cubicBezTo>
                  <a:cubicBezTo>
                    <a:pt x="549405" y="703002"/>
                    <a:pt x="626421" y="779656"/>
                    <a:pt x="693999" y="708136"/>
                  </a:cubicBezTo>
                  <a:cubicBezTo>
                    <a:pt x="758044" y="640366"/>
                    <a:pt x="691718" y="562953"/>
                    <a:pt x="618415" y="506701"/>
                  </a:cubicBezTo>
                  <a:cubicBezTo>
                    <a:pt x="700529" y="535452"/>
                    <a:pt x="793913" y="544247"/>
                    <a:pt x="821821" y="453039"/>
                  </a:cubicBezTo>
                  <a:cubicBezTo>
                    <a:pt x="854336" y="346919"/>
                    <a:pt x="735011" y="327856"/>
                    <a:pt x="621814" y="340491"/>
                  </a:cubicBezTo>
                  <a:close/>
                  <a:moveTo>
                    <a:pt x="443811" y="483888"/>
                  </a:moveTo>
                  <a:cubicBezTo>
                    <a:pt x="443990" y="484468"/>
                    <a:pt x="444124" y="485004"/>
                    <a:pt x="444303" y="485584"/>
                  </a:cubicBezTo>
                  <a:cubicBezTo>
                    <a:pt x="417916" y="447682"/>
                    <a:pt x="375115" y="482459"/>
                    <a:pt x="367199" y="479825"/>
                  </a:cubicBezTo>
                  <a:cubicBezTo>
                    <a:pt x="369390" y="472415"/>
                    <a:pt x="370508" y="468218"/>
                    <a:pt x="370508" y="468218"/>
                  </a:cubicBezTo>
                  <a:cubicBezTo>
                    <a:pt x="364694" y="474468"/>
                    <a:pt x="359238" y="443485"/>
                    <a:pt x="338888" y="433038"/>
                  </a:cubicBezTo>
                  <a:cubicBezTo>
                    <a:pt x="344031" y="419645"/>
                    <a:pt x="356867" y="394644"/>
                    <a:pt x="345149" y="373126"/>
                  </a:cubicBezTo>
                  <a:cubicBezTo>
                    <a:pt x="351634" y="376251"/>
                    <a:pt x="355302" y="377903"/>
                    <a:pt x="355302" y="377903"/>
                  </a:cubicBezTo>
                  <a:cubicBezTo>
                    <a:pt x="347878" y="368527"/>
                    <a:pt x="415501" y="374242"/>
                    <a:pt x="402799" y="324285"/>
                  </a:cubicBezTo>
                  <a:cubicBezTo>
                    <a:pt x="416708" y="330535"/>
                    <a:pt x="435537" y="336517"/>
                    <a:pt x="452175" y="324196"/>
                  </a:cubicBezTo>
                  <a:cubicBezTo>
                    <a:pt x="442962" y="341696"/>
                    <a:pt x="437863" y="352946"/>
                    <a:pt x="437863" y="352946"/>
                  </a:cubicBezTo>
                  <a:cubicBezTo>
                    <a:pt x="446092" y="346652"/>
                    <a:pt x="444482" y="393439"/>
                    <a:pt x="476728" y="398126"/>
                  </a:cubicBezTo>
                  <a:cubicBezTo>
                    <a:pt x="475610" y="412323"/>
                    <a:pt x="481201" y="426699"/>
                    <a:pt x="482274" y="434065"/>
                  </a:cubicBezTo>
                  <a:cubicBezTo>
                    <a:pt x="464966" y="438396"/>
                    <a:pt x="433077" y="445628"/>
                    <a:pt x="443811" y="4838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7"/>
            <p:cNvSpPr/>
            <p:nvPr/>
          </p:nvSpPr>
          <p:spPr>
            <a:xfrm rot="-5400000" flipH="1">
              <a:off x="8713466" y="226084"/>
              <a:ext cx="627015" cy="572135"/>
            </a:xfrm>
            <a:custGeom>
              <a:avLst/>
              <a:gdLst/>
              <a:ahLst/>
              <a:cxnLst/>
              <a:rect l="l" t="t" r="r" b="b"/>
              <a:pathLst>
                <a:path w="1254030" h="1144270" extrusionOk="0">
                  <a:moveTo>
                    <a:pt x="1253991" y="1073744"/>
                  </a:moveTo>
                  <a:cubicBezTo>
                    <a:pt x="1252694" y="1113834"/>
                    <a:pt x="1219732" y="1145443"/>
                    <a:pt x="1180375" y="1144237"/>
                  </a:cubicBezTo>
                  <a:cubicBezTo>
                    <a:pt x="1141018" y="1143032"/>
                    <a:pt x="1110113" y="1109459"/>
                    <a:pt x="1111410" y="1069369"/>
                  </a:cubicBezTo>
                  <a:cubicBezTo>
                    <a:pt x="1112707" y="1029234"/>
                    <a:pt x="1145669" y="997670"/>
                    <a:pt x="1185026" y="998875"/>
                  </a:cubicBezTo>
                  <a:cubicBezTo>
                    <a:pt x="1224384" y="1000081"/>
                    <a:pt x="1255288" y="1033609"/>
                    <a:pt x="1253991" y="1073744"/>
                  </a:cubicBezTo>
                  <a:close/>
                  <a:moveTo>
                    <a:pt x="104353" y="49"/>
                  </a:moveTo>
                  <a:cubicBezTo>
                    <a:pt x="48626" y="-1692"/>
                    <a:pt x="1889" y="43086"/>
                    <a:pt x="56" y="99918"/>
                  </a:cubicBezTo>
                  <a:cubicBezTo>
                    <a:pt x="-1778" y="156706"/>
                    <a:pt x="42007" y="204252"/>
                    <a:pt x="97778" y="205948"/>
                  </a:cubicBezTo>
                  <a:cubicBezTo>
                    <a:pt x="153505" y="207690"/>
                    <a:pt x="200242" y="162911"/>
                    <a:pt x="202075" y="106079"/>
                  </a:cubicBezTo>
                  <a:cubicBezTo>
                    <a:pt x="203909" y="49247"/>
                    <a:pt x="160124" y="1746"/>
                    <a:pt x="104353" y="49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8"/>
          <p:cNvSpPr txBox="1">
            <a:spLocks noGrp="1"/>
          </p:cNvSpPr>
          <p:nvPr>
            <p:ph type="title"/>
          </p:nvPr>
        </p:nvSpPr>
        <p:spPr>
          <a:xfrm>
            <a:off x="940750" y="808425"/>
            <a:ext cx="7262400" cy="6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"/>
          <p:cNvSpPr txBox="1">
            <a:spLocks noGrp="1"/>
          </p:cNvSpPr>
          <p:nvPr>
            <p:ph type="body" idx="1"/>
          </p:nvPr>
        </p:nvSpPr>
        <p:spPr>
          <a:xfrm>
            <a:off x="855300" y="4406300"/>
            <a:ext cx="74334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75" name="Google Shape;675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350" y="785650"/>
            <a:ext cx="81153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da Display"/>
              <a:buNone/>
              <a:defRPr sz="40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350" y="1783649"/>
            <a:ext cx="8115300" cy="26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xygen Light"/>
              <a:buChar char="●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lvl="1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lvl="2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lvl="3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●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lvl="4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lvl="5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lvl="6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●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lvl="7" indent="-3175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lvl="8" indent="-3175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algn="ctr" rtl="0">
              <a:buNone/>
              <a:defRPr sz="1200">
                <a:solidFill>
                  <a:schemeClr val="dk2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6"/>
          <p:cNvSpPr txBox="1">
            <a:spLocks noGrp="1"/>
          </p:cNvSpPr>
          <p:nvPr>
            <p:ph type="body" idx="1"/>
          </p:nvPr>
        </p:nvSpPr>
        <p:spPr>
          <a:xfrm>
            <a:off x="1236302" y="2547426"/>
            <a:ext cx="6822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AKOYA ACCESORIOS</a:t>
            </a:r>
            <a:endParaRPr dirty="0"/>
          </a:p>
        </p:txBody>
      </p:sp>
      <p:sp>
        <p:nvSpPr>
          <p:cNvPr id="1041" name="Google Shape;1041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042" name="Google Shape;1042;p16"/>
          <p:cNvSpPr txBox="1">
            <a:spLocks noGrp="1"/>
          </p:cNvSpPr>
          <p:nvPr>
            <p:ph type="subTitle" idx="2"/>
          </p:nvPr>
        </p:nvSpPr>
        <p:spPr>
          <a:xfrm>
            <a:off x="1160675" y="3311825"/>
            <a:ext cx="6822600" cy="26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Calidad y Detalle</a:t>
            </a:r>
            <a:endParaRPr dirty="0"/>
          </a:p>
        </p:txBody>
      </p:sp>
      <p:sp>
        <p:nvSpPr>
          <p:cNvPr id="5" name="Google Shape;1042;p16">
            <a:extLst>
              <a:ext uri="{FF2B5EF4-FFF2-40B4-BE49-F238E27FC236}">
                <a16:creationId xmlns:a16="http://schemas.microsoft.com/office/drawing/2014/main" id="{FAEFBFD7-424C-47B4-A553-A1A6D531D76D}"/>
              </a:ext>
            </a:extLst>
          </p:cNvPr>
          <p:cNvSpPr txBox="1">
            <a:spLocks/>
          </p:cNvSpPr>
          <p:nvPr/>
        </p:nvSpPr>
        <p:spPr>
          <a:xfrm>
            <a:off x="2981493" y="4238439"/>
            <a:ext cx="3332217" cy="59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2"/>
              </a:buClr>
              <a:buSzPts val="1400"/>
              <a:buFont typeface="Oxygen Light"/>
              <a:buNone/>
              <a:defRPr sz="1400" b="0" i="0" u="none" strike="noStrike" cap="none">
                <a:solidFill>
                  <a:schemeClr val="accent2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spcAft>
                <a:spcPts val="800"/>
              </a:spcAft>
            </a:pPr>
            <a:r>
              <a:rPr lang="es-CO" dirty="0"/>
              <a:t>Paula Sofía Gómez Diaz</a:t>
            </a:r>
          </a:p>
          <a:p>
            <a:pPr marL="0" indent="0">
              <a:spcAft>
                <a:spcPts val="800"/>
              </a:spcAft>
            </a:pPr>
            <a:r>
              <a:rPr lang="es-CO" dirty="0"/>
              <a:t>Daniel Alejandro Yara Losada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EA4EC45-CD52-462A-8780-EBD466218EC5}"/>
              </a:ext>
            </a:extLst>
          </p:cNvPr>
          <p:cNvSpPr/>
          <p:nvPr/>
        </p:nvSpPr>
        <p:spPr>
          <a:xfrm>
            <a:off x="3513564" y="717847"/>
            <a:ext cx="2225591" cy="12049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DB67599-0793-4D50-B28E-1D35302BBC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514" b="65724" l="24539" r="75679">
                        <a14:foregroundMark x1="33225" y1="26007" x2="30185" y2="37214"/>
                        <a14:foregroundMark x1="28230" y1="39391" x2="33333" y2="23286"/>
                        <a14:foregroundMark x1="33333" y1="23286" x2="52009" y2="16975"/>
                        <a14:foregroundMark x1="52009" y1="16975" x2="66450" y2="22633"/>
                        <a14:foregroundMark x1="66450" y1="22633" x2="73941" y2="36561"/>
                        <a14:foregroundMark x1="73941" y1="36561" x2="71553" y2="52557"/>
                        <a14:foregroundMark x1="71553" y1="52557" x2="57112" y2="61045"/>
                        <a14:foregroundMark x1="57112" y1="61045" x2="41694" y2="60827"/>
                        <a14:foregroundMark x1="41694" y1="60827" x2="31053" y2="49510"/>
                        <a14:foregroundMark x1="31053" y1="49510" x2="27579" y2="37541"/>
                        <a14:foregroundMark x1="25516" y1="33079" x2="24539" y2="39499"/>
                        <a14:foregroundMark x1="47557" y1="63439" x2="54180" y2="61371"/>
                        <a14:foregroundMark x1="48208" y1="65180" x2="50597" y2="65724"/>
                        <a14:foregroundMark x1="60803" y1="19369" x2="42997" y2="12949"/>
                        <a14:foregroundMark x1="42997" y1="12949" x2="42020" y2="13058"/>
                        <a14:foregroundMark x1="51249" y1="12622" x2="51249" y2="12622"/>
                        <a14:foregroundMark x1="24539" y1="47987" x2="24539" y2="47987"/>
                        <a14:foregroundMark x1="75679" y1="43090" x2="75679" y2="43090"/>
                        <a14:foregroundMark x1="44408" y1="65724" x2="44408" y2="65724"/>
                        <a14:foregroundMark x1="50597" y1="30686" x2="50706" y2="49728"/>
                        <a14:foregroundMark x1="62324" y1="40479" x2="62324" y2="40479"/>
                        <a14:foregroundMark x1="57980" y1="41023" x2="57980" y2="41023"/>
                        <a14:foregroundMark x1="58415" y1="40261" x2="58415" y2="40261"/>
                        <a14:foregroundMark x1="40608" y1="38411" x2="42671" y2="40152"/>
                        <a14:backgroundMark x1="77199" y1="40370" x2="77199" y2="40370"/>
                        <a14:backgroundMark x1="77633" y1="35147" x2="77633" y2="35147"/>
                        <a14:backgroundMark x1="77850" y1="34603" x2="77850" y2="34603"/>
                      </a14:backgroundRemoval>
                    </a14:imgEffect>
                  </a14:imgLayer>
                </a14:imgProps>
              </a:ext>
            </a:extLst>
          </a:blip>
          <a:srcRect l="21376" t="11248" r="19992" b="31970"/>
          <a:stretch/>
        </p:blipFill>
        <p:spPr>
          <a:xfrm>
            <a:off x="3513564" y="480423"/>
            <a:ext cx="2116820" cy="20455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" name="Google Shape;1613;p26"/>
          <p:cNvGrpSpPr/>
          <p:nvPr/>
        </p:nvGrpSpPr>
        <p:grpSpPr>
          <a:xfrm>
            <a:off x="-744396" y="-2662964"/>
            <a:ext cx="10939128" cy="4408762"/>
            <a:chOff x="-744396" y="-2662964"/>
            <a:chExt cx="10939128" cy="4408762"/>
          </a:xfrm>
        </p:grpSpPr>
        <p:sp>
          <p:nvSpPr>
            <p:cNvPr id="1614" name="Google Shape;1614;p26"/>
            <p:cNvSpPr/>
            <p:nvPr/>
          </p:nvSpPr>
          <p:spPr>
            <a:xfrm rot="7178303">
              <a:off x="3076649" y="-1449256"/>
              <a:ext cx="1517076" cy="1228501"/>
            </a:xfrm>
            <a:custGeom>
              <a:avLst/>
              <a:gdLst/>
              <a:ahLst/>
              <a:cxnLst/>
              <a:rect l="l" t="t" r="r" b="b"/>
              <a:pathLst>
                <a:path w="3031235" h="2465337" extrusionOk="0">
                  <a:moveTo>
                    <a:pt x="3031105" y="62006"/>
                  </a:moveTo>
                  <a:cubicBezTo>
                    <a:pt x="3033766" y="76176"/>
                    <a:pt x="2995132" y="113372"/>
                    <a:pt x="2987712" y="122711"/>
                  </a:cubicBezTo>
                  <a:cubicBezTo>
                    <a:pt x="2935043" y="188812"/>
                    <a:pt x="2883343" y="256280"/>
                    <a:pt x="2824383" y="316744"/>
                  </a:cubicBezTo>
                  <a:cubicBezTo>
                    <a:pt x="2589029" y="558441"/>
                    <a:pt x="2143163" y="726468"/>
                    <a:pt x="1841106" y="493307"/>
                  </a:cubicBezTo>
                  <a:cubicBezTo>
                    <a:pt x="1828604" y="485739"/>
                    <a:pt x="1852155" y="382039"/>
                    <a:pt x="1856592" y="370365"/>
                  </a:cubicBezTo>
                  <a:cubicBezTo>
                    <a:pt x="1886838" y="291544"/>
                    <a:pt x="1944587" y="227296"/>
                    <a:pt x="2006450" y="172709"/>
                  </a:cubicBezTo>
                  <a:cubicBezTo>
                    <a:pt x="2220350" y="-15849"/>
                    <a:pt x="2528698" y="-19794"/>
                    <a:pt x="2794540" y="20623"/>
                  </a:cubicBezTo>
                  <a:cubicBezTo>
                    <a:pt x="2858259" y="30365"/>
                    <a:pt x="2921896" y="40428"/>
                    <a:pt x="2985211" y="52988"/>
                  </a:cubicBezTo>
                  <a:cubicBezTo>
                    <a:pt x="2988921" y="53713"/>
                    <a:pt x="3030460" y="58544"/>
                    <a:pt x="3031105" y="62006"/>
                  </a:cubicBezTo>
                  <a:close/>
                  <a:moveTo>
                    <a:pt x="295010" y="888941"/>
                  </a:moveTo>
                  <a:cubicBezTo>
                    <a:pt x="219113" y="885962"/>
                    <a:pt x="142732" y="892081"/>
                    <a:pt x="66834" y="896670"/>
                  </a:cubicBezTo>
                  <a:cubicBezTo>
                    <a:pt x="56107" y="897314"/>
                    <a:pt x="7955" y="893933"/>
                    <a:pt x="132" y="904158"/>
                  </a:cubicBezTo>
                  <a:cubicBezTo>
                    <a:pt x="-1885" y="906734"/>
                    <a:pt x="19892" y="937328"/>
                    <a:pt x="21586" y="940227"/>
                  </a:cubicBezTo>
                  <a:cubicBezTo>
                    <a:pt x="51268" y="989983"/>
                    <a:pt x="82804" y="1038612"/>
                    <a:pt x="114583" y="1086919"/>
                  </a:cubicBezTo>
                  <a:cubicBezTo>
                    <a:pt x="247342" y="1288762"/>
                    <a:pt x="435432" y="1492215"/>
                    <a:pt x="690305" y="1521601"/>
                  </a:cubicBezTo>
                  <a:cubicBezTo>
                    <a:pt x="764025" y="1530136"/>
                    <a:pt x="841858" y="1530055"/>
                    <a:pt x="912835" y="1502842"/>
                  </a:cubicBezTo>
                  <a:cubicBezTo>
                    <a:pt x="923321" y="1498736"/>
                    <a:pt x="1006961" y="1452120"/>
                    <a:pt x="1004541" y="1439238"/>
                  </a:cubicBezTo>
                  <a:cubicBezTo>
                    <a:pt x="979135" y="1097386"/>
                    <a:pt x="598438" y="900776"/>
                    <a:pt x="295010" y="888941"/>
                  </a:cubicBezTo>
                  <a:close/>
                  <a:moveTo>
                    <a:pt x="2665491" y="1932533"/>
                  </a:moveTo>
                  <a:cubicBezTo>
                    <a:pt x="2425942" y="1899362"/>
                    <a:pt x="2148728" y="1906608"/>
                    <a:pt x="1958783" y="2078823"/>
                  </a:cubicBezTo>
                  <a:cubicBezTo>
                    <a:pt x="1903775" y="2128579"/>
                    <a:pt x="1852639" y="2187111"/>
                    <a:pt x="1826426" y="2258364"/>
                  </a:cubicBezTo>
                  <a:cubicBezTo>
                    <a:pt x="1822474" y="2268911"/>
                    <a:pt x="1802552" y="2362385"/>
                    <a:pt x="1813925" y="2369067"/>
                  </a:cubicBezTo>
                  <a:cubicBezTo>
                    <a:pt x="2088397" y="2575097"/>
                    <a:pt x="2487322" y="2418582"/>
                    <a:pt x="2695979" y="2198463"/>
                  </a:cubicBezTo>
                  <a:cubicBezTo>
                    <a:pt x="2748244" y="2143313"/>
                    <a:pt x="2793976" y="2081963"/>
                    <a:pt x="2840434" y="2021901"/>
                  </a:cubicBezTo>
                  <a:cubicBezTo>
                    <a:pt x="2847048" y="2013447"/>
                    <a:pt x="2881326" y="1979471"/>
                    <a:pt x="2878745" y="1966831"/>
                  </a:cubicBezTo>
                  <a:cubicBezTo>
                    <a:pt x="2878100" y="1963691"/>
                    <a:pt x="2840676" y="1959826"/>
                    <a:pt x="2837369" y="1959263"/>
                  </a:cubicBezTo>
                  <a:cubicBezTo>
                    <a:pt x="2780345" y="1948716"/>
                    <a:pt x="2722918" y="1940423"/>
                    <a:pt x="2665491" y="19325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6"/>
            <p:cNvSpPr/>
            <p:nvPr/>
          </p:nvSpPr>
          <p:spPr>
            <a:xfrm rot="7178303">
              <a:off x="2688391" y="-2489146"/>
              <a:ext cx="1945286" cy="2668546"/>
            </a:xfrm>
            <a:custGeom>
              <a:avLst/>
              <a:gdLst/>
              <a:ahLst/>
              <a:cxnLst/>
              <a:rect l="l" t="t" r="r" b="b"/>
              <a:pathLst>
                <a:path w="3886832" h="5355196" extrusionOk="0">
                  <a:moveTo>
                    <a:pt x="2780602" y="2816536"/>
                  </a:moveTo>
                  <a:cubicBezTo>
                    <a:pt x="3088546" y="2453670"/>
                    <a:pt x="3458435" y="2144183"/>
                    <a:pt x="3872604" y="1938476"/>
                  </a:cubicBezTo>
                  <a:cubicBezTo>
                    <a:pt x="3885186" y="1932276"/>
                    <a:pt x="3890429" y="1917060"/>
                    <a:pt x="3884218" y="1904500"/>
                  </a:cubicBezTo>
                  <a:cubicBezTo>
                    <a:pt x="3878088" y="1891940"/>
                    <a:pt x="3862844" y="1886707"/>
                    <a:pt x="3850262" y="1892906"/>
                  </a:cubicBezTo>
                  <a:cubicBezTo>
                    <a:pt x="3426737" y="2097406"/>
                    <a:pt x="3045960" y="2406893"/>
                    <a:pt x="2730030" y="2773462"/>
                  </a:cubicBezTo>
                  <a:cubicBezTo>
                    <a:pt x="2699704" y="2808646"/>
                    <a:pt x="2671877" y="2845923"/>
                    <a:pt x="2642680" y="2882153"/>
                  </a:cubicBezTo>
                  <a:cubicBezTo>
                    <a:pt x="2653972" y="2829498"/>
                    <a:pt x="2659940" y="2775716"/>
                    <a:pt x="2662521" y="2721210"/>
                  </a:cubicBezTo>
                  <a:cubicBezTo>
                    <a:pt x="2668248" y="2599235"/>
                    <a:pt x="2656795" y="2473637"/>
                    <a:pt x="2650665" y="2350051"/>
                  </a:cubicBezTo>
                  <a:cubicBezTo>
                    <a:pt x="2644535" y="2227593"/>
                    <a:pt x="2643406" y="2107067"/>
                    <a:pt x="2673491" y="1994029"/>
                  </a:cubicBezTo>
                  <a:cubicBezTo>
                    <a:pt x="2690509" y="1927929"/>
                    <a:pt x="2735999" y="1836709"/>
                    <a:pt x="2800201" y="1790254"/>
                  </a:cubicBezTo>
                  <a:cubicBezTo>
                    <a:pt x="2838271" y="1762638"/>
                    <a:pt x="2883519" y="1752252"/>
                    <a:pt x="2933203" y="1779546"/>
                  </a:cubicBezTo>
                  <a:cubicBezTo>
                    <a:pt x="2983048" y="1806759"/>
                    <a:pt x="3007648" y="1871329"/>
                    <a:pt x="3005874" y="1931793"/>
                  </a:cubicBezTo>
                  <a:cubicBezTo>
                    <a:pt x="3004100" y="1991291"/>
                    <a:pt x="2976273" y="2048857"/>
                    <a:pt x="2913442" y="2061578"/>
                  </a:cubicBezTo>
                  <a:cubicBezTo>
                    <a:pt x="2893681" y="2065684"/>
                    <a:pt x="2876824" y="2057472"/>
                    <a:pt x="2864161" y="2045476"/>
                  </a:cubicBezTo>
                  <a:cubicBezTo>
                    <a:pt x="2852224" y="2034124"/>
                    <a:pt x="2843513" y="2019632"/>
                    <a:pt x="2839319" y="2006427"/>
                  </a:cubicBezTo>
                  <a:cubicBezTo>
                    <a:pt x="2838432" y="2003529"/>
                    <a:pt x="2837787" y="1999826"/>
                    <a:pt x="2837464" y="1996686"/>
                  </a:cubicBezTo>
                  <a:cubicBezTo>
                    <a:pt x="2847546" y="1996122"/>
                    <a:pt x="2856660" y="1989117"/>
                    <a:pt x="2859483" y="1978812"/>
                  </a:cubicBezTo>
                  <a:cubicBezTo>
                    <a:pt x="2862951" y="1965850"/>
                    <a:pt x="2855289" y="1952485"/>
                    <a:pt x="2842304" y="1949023"/>
                  </a:cubicBezTo>
                  <a:cubicBezTo>
                    <a:pt x="2828028" y="1944917"/>
                    <a:pt x="2816897" y="1947332"/>
                    <a:pt x="2808428" y="1951921"/>
                  </a:cubicBezTo>
                  <a:cubicBezTo>
                    <a:pt x="2798104" y="1957557"/>
                    <a:pt x="2790764" y="1967782"/>
                    <a:pt x="2788022" y="1982033"/>
                  </a:cubicBezTo>
                  <a:cubicBezTo>
                    <a:pt x="2785118" y="1997732"/>
                    <a:pt x="2788990" y="2020839"/>
                    <a:pt x="2800201" y="2043544"/>
                  </a:cubicBezTo>
                  <a:cubicBezTo>
                    <a:pt x="2820930" y="2085571"/>
                    <a:pt x="2866097" y="2124538"/>
                    <a:pt x="2923605" y="2114313"/>
                  </a:cubicBezTo>
                  <a:cubicBezTo>
                    <a:pt x="3014101" y="2098050"/>
                    <a:pt x="3060075" y="2019471"/>
                    <a:pt x="3064430" y="1934128"/>
                  </a:cubicBezTo>
                  <a:cubicBezTo>
                    <a:pt x="3068705" y="1851040"/>
                    <a:pt x="3031764" y="1763604"/>
                    <a:pt x="2964014" y="1724798"/>
                  </a:cubicBezTo>
                  <a:cubicBezTo>
                    <a:pt x="2889326" y="1682127"/>
                    <a:pt x="2820123" y="1695652"/>
                    <a:pt x="2761809" y="1736633"/>
                  </a:cubicBezTo>
                  <a:cubicBezTo>
                    <a:pt x="2684702" y="1790978"/>
                    <a:pt x="2628081" y="1898220"/>
                    <a:pt x="2607030" y="1976638"/>
                  </a:cubicBezTo>
                  <a:cubicBezTo>
                    <a:pt x="2576058" y="2096520"/>
                    <a:pt x="2576461" y="2224212"/>
                    <a:pt x="2584608" y="2353755"/>
                  </a:cubicBezTo>
                  <a:cubicBezTo>
                    <a:pt x="2592270" y="2475489"/>
                    <a:pt x="2606707" y="2598913"/>
                    <a:pt x="2603804" y="2719197"/>
                  </a:cubicBezTo>
                  <a:cubicBezTo>
                    <a:pt x="2601545" y="2814040"/>
                    <a:pt x="2587834" y="2906709"/>
                    <a:pt x="2552023" y="2995030"/>
                  </a:cubicBezTo>
                  <a:cubicBezTo>
                    <a:pt x="2494112" y="3072402"/>
                    <a:pt x="2438943" y="3151545"/>
                    <a:pt x="2386839" y="3232298"/>
                  </a:cubicBezTo>
                  <a:cubicBezTo>
                    <a:pt x="2296585" y="3372308"/>
                    <a:pt x="2216493" y="3516987"/>
                    <a:pt x="2144710" y="3663760"/>
                  </a:cubicBezTo>
                  <a:cubicBezTo>
                    <a:pt x="2155356" y="3588401"/>
                    <a:pt x="2167374" y="3497504"/>
                    <a:pt x="2180521" y="3393966"/>
                  </a:cubicBezTo>
                  <a:cubicBezTo>
                    <a:pt x="2219236" y="3089068"/>
                    <a:pt x="2270372" y="2674675"/>
                    <a:pt x="2333767" y="2238784"/>
                  </a:cubicBezTo>
                  <a:cubicBezTo>
                    <a:pt x="2354819" y="2093944"/>
                    <a:pt x="2377241" y="1946688"/>
                    <a:pt x="2400792" y="1800318"/>
                  </a:cubicBezTo>
                  <a:cubicBezTo>
                    <a:pt x="2424828" y="1650405"/>
                    <a:pt x="2450315" y="1501781"/>
                    <a:pt x="2477254" y="1357101"/>
                  </a:cubicBezTo>
                  <a:cubicBezTo>
                    <a:pt x="2581139" y="1322320"/>
                    <a:pt x="2685266" y="1288666"/>
                    <a:pt x="2789393" y="1255173"/>
                  </a:cubicBezTo>
                  <a:cubicBezTo>
                    <a:pt x="2790926" y="1254690"/>
                    <a:pt x="2792539" y="1254207"/>
                    <a:pt x="2794071" y="1253644"/>
                  </a:cubicBezTo>
                  <a:cubicBezTo>
                    <a:pt x="2792539" y="1259279"/>
                    <a:pt x="2793345" y="1265962"/>
                    <a:pt x="2801572" y="1273691"/>
                  </a:cubicBezTo>
                  <a:cubicBezTo>
                    <a:pt x="2807944" y="1279649"/>
                    <a:pt x="2827382" y="1292853"/>
                    <a:pt x="2829399" y="1293899"/>
                  </a:cubicBezTo>
                  <a:cubicBezTo>
                    <a:pt x="2838432" y="1298569"/>
                    <a:pt x="2847788" y="1302434"/>
                    <a:pt x="2857225" y="1306057"/>
                  </a:cubicBezTo>
                  <a:cubicBezTo>
                    <a:pt x="2866339" y="1309519"/>
                    <a:pt x="2875615" y="1312498"/>
                    <a:pt x="2884809" y="1315477"/>
                  </a:cubicBezTo>
                  <a:cubicBezTo>
                    <a:pt x="2896504" y="1319100"/>
                    <a:pt x="2908119" y="1322803"/>
                    <a:pt x="2919895" y="1325943"/>
                  </a:cubicBezTo>
                  <a:cubicBezTo>
                    <a:pt x="2931590" y="1329083"/>
                    <a:pt x="2943366" y="1331820"/>
                    <a:pt x="2955222" y="1334316"/>
                  </a:cubicBezTo>
                  <a:cubicBezTo>
                    <a:pt x="2969337" y="1337295"/>
                    <a:pt x="2983532" y="1339711"/>
                    <a:pt x="2997728" y="1342206"/>
                  </a:cubicBezTo>
                  <a:cubicBezTo>
                    <a:pt x="3018940" y="1345910"/>
                    <a:pt x="3040072" y="1349211"/>
                    <a:pt x="3061123" y="1353317"/>
                  </a:cubicBezTo>
                  <a:cubicBezTo>
                    <a:pt x="3070802" y="1355893"/>
                    <a:pt x="3080723" y="1350177"/>
                    <a:pt x="3083304" y="1340516"/>
                  </a:cubicBezTo>
                  <a:cubicBezTo>
                    <a:pt x="3085885" y="1330935"/>
                    <a:pt x="3080158" y="1320951"/>
                    <a:pt x="3070480" y="1318375"/>
                  </a:cubicBezTo>
                  <a:cubicBezTo>
                    <a:pt x="3041685" y="1308794"/>
                    <a:pt x="3012891" y="1299696"/>
                    <a:pt x="2983613" y="1291645"/>
                  </a:cubicBezTo>
                  <a:cubicBezTo>
                    <a:pt x="2972079" y="1288425"/>
                    <a:pt x="2960545" y="1285365"/>
                    <a:pt x="2948850" y="1282708"/>
                  </a:cubicBezTo>
                  <a:cubicBezTo>
                    <a:pt x="2931590" y="1278602"/>
                    <a:pt x="2914087" y="1275382"/>
                    <a:pt x="2896746" y="1271275"/>
                  </a:cubicBezTo>
                  <a:cubicBezTo>
                    <a:pt x="2886181" y="1269021"/>
                    <a:pt x="2875534" y="1266767"/>
                    <a:pt x="2864968" y="1263949"/>
                  </a:cubicBezTo>
                  <a:cubicBezTo>
                    <a:pt x="2858274" y="1262097"/>
                    <a:pt x="2851579" y="1260326"/>
                    <a:pt x="2845046" y="1257911"/>
                  </a:cubicBezTo>
                  <a:cubicBezTo>
                    <a:pt x="2844078" y="1257589"/>
                    <a:pt x="2833270" y="1254771"/>
                    <a:pt x="2827301" y="1251470"/>
                  </a:cubicBezTo>
                  <a:lnTo>
                    <a:pt x="2827060" y="1250906"/>
                  </a:lnTo>
                  <a:cubicBezTo>
                    <a:pt x="2826979" y="1250584"/>
                    <a:pt x="2826818" y="1250343"/>
                    <a:pt x="2826737" y="1250101"/>
                  </a:cubicBezTo>
                  <a:lnTo>
                    <a:pt x="2826495" y="1249618"/>
                  </a:lnTo>
                  <a:lnTo>
                    <a:pt x="2826898" y="1251228"/>
                  </a:lnTo>
                  <a:cubicBezTo>
                    <a:pt x="2824237" y="1249699"/>
                    <a:pt x="2822704" y="1248008"/>
                    <a:pt x="2823833" y="1246478"/>
                  </a:cubicBezTo>
                  <a:lnTo>
                    <a:pt x="2823995" y="1246237"/>
                  </a:lnTo>
                  <a:cubicBezTo>
                    <a:pt x="2823269" y="1245431"/>
                    <a:pt x="2821978" y="1245593"/>
                    <a:pt x="2821091" y="1244948"/>
                  </a:cubicBezTo>
                  <a:cubicBezTo>
                    <a:pt x="2888842" y="1223291"/>
                    <a:pt x="2956674" y="1201714"/>
                    <a:pt x="3024264" y="1179653"/>
                  </a:cubicBezTo>
                  <a:cubicBezTo>
                    <a:pt x="3039991" y="1174501"/>
                    <a:pt x="3055719" y="1169106"/>
                    <a:pt x="3071447" y="1163873"/>
                  </a:cubicBezTo>
                  <a:cubicBezTo>
                    <a:pt x="3072415" y="1167899"/>
                    <a:pt x="3074512" y="1171683"/>
                    <a:pt x="3078222" y="1174259"/>
                  </a:cubicBezTo>
                  <a:cubicBezTo>
                    <a:pt x="3085562" y="1179331"/>
                    <a:pt x="3139924" y="1200345"/>
                    <a:pt x="3150087" y="1203404"/>
                  </a:cubicBezTo>
                  <a:cubicBezTo>
                    <a:pt x="3172590" y="1209765"/>
                    <a:pt x="3195254" y="1215883"/>
                    <a:pt x="3218483" y="1220553"/>
                  </a:cubicBezTo>
                  <a:cubicBezTo>
                    <a:pt x="3233808" y="1223613"/>
                    <a:pt x="3249294" y="1226028"/>
                    <a:pt x="3264780" y="1227880"/>
                  </a:cubicBezTo>
                  <a:cubicBezTo>
                    <a:pt x="3303817" y="1232549"/>
                    <a:pt x="3343016" y="1233999"/>
                    <a:pt x="3381570" y="1234884"/>
                  </a:cubicBezTo>
                  <a:cubicBezTo>
                    <a:pt x="3391571" y="1235609"/>
                    <a:pt x="3400201" y="1228121"/>
                    <a:pt x="3401008" y="1218138"/>
                  </a:cubicBezTo>
                  <a:cubicBezTo>
                    <a:pt x="3401734" y="1208235"/>
                    <a:pt x="3394233" y="1199540"/>
                    <a:pt x="3384232" y="1198815"/>
                  </a:cubicBezTo>
                  <a:cubicBezTo>
                    <a:pt x="3361809" y="1195756"/>
                    <a:pt x="3339387" y="1191891"/>
                    <a:pt x="3316642" y="1188188"/>
                  </a:cubicBezTo>
                  <a:cubicBezTo>
                    <a:pt x="3290590" y="1183920"/>
                    <a:pt x="3264538" y="1179009"/>
                    <a:pt x="3238486" y="1174501"/>
                  </a:cubicBezTo>
                  <a:cubicBezTo>
                    <a:pt x="3212273" y="1169992"/>
                    <a:pt x="3186060" y="1166369"/>
                    <a:pt x="3160411" y="1161055"/>
                  </a:cubicBezTo>
                  <a:cubicBezTo>
                    <a:pt x="3152345" y="1159526"/>
                    <a:pt x="3142909" y="1153245"/>
                    <a:pt x="3133875" y="1148173"/>
                  </a:cubicBezTo>
                  <a:cubicBezTo>
                    <a:pt x="3131778" y="1147046"/>
                    <a:pt x="3129842" y="1146161"/>
                    <a:pt x="3127745" y="1145114"/>
                  </a:cubicBezTo>
                  <a:cubicBezTo>
                    <a:pt x="3176865" y="1128689"/>
                    <a:pt x="3226065" y="1112346"/>
                    <a:pt x="3275265" y="1095921"/>
                  </a:cubicBezTo>
                  <a:cubicBezTo>
                    <a:pt x="3361729" y="1066454"/>
                    <a:pt x="3460209" y="1043428"/>
                    <a:pt x="3551028" y="1010498"/>
                  </a:cubicBezTo>
                  <a:cubicBezTo>
                    <a:pt x="3591598" y="995845"/>
                    <a:pt x="3630636" y="979179"/>
                    <a:pt x="3666608" y="959454"/>
                  </a:cubicBezTo>
                  <a:cubicBezTo>
                    <a:pt x="3675077" y="954945"/>
                    <a:pt x="3678303" y="944398"/>
                    <a:pt x="3673787" y="935945"/>
                  </a:cubicBezTo>
                  <a:cubicBezTo>
                    <a:pt x="3669270" y="927491"/>
                    <a:pt x="3658785" y="924351"/>
                    <a:pt x="3650316" y="928779"/>
                  </a:cubicBezTo>
                  <a:cubicBezTo>
                    <a:pt x="3615391" y="946733"/>
                    <a:pt x="3577564" y="961306"/>
                    <a:pt x="3538446" y="974268"/>
                  </a:cubicBezTo>
                  <a:cubicBezTo>
                    <a:pt x="3446901" y="1004621"/>
                    <a:pt x="3348178" y="1025474"/>
                    <a:pt x="3261070" y="1052767"/>
                  </a:cubicBezTo>
                  <a:cubicBezTo>
                    <a:pt x="3197271" y="1073217"/>
                    <a:pt x="3133472" y="1093345"/>
                    <a:pt x="3069753" y="1113634"/>
                  </a:cubicBezTo>
                  <a:cubicBezTo>
                    <a:pt x="3070237" y="1112990"/>
                    <a:pt x="3071205" y="1112909"/>
                    <a:pt x="3071689" y="1112185"/>
                  </a:cubicBezTo>
                  <a:cubicBezTo>
                    <a:pt x="3088143" y="1086984"/>
                    <a:pt x="3113066" y="1058886"/>
                    <a:pt x="3140489" y="1030707"/>
                  </a:cubicBezTo>
                  <a:cubicBezTo>
                    <a:pt x="3148716" y="1022253"/>
                    <a:pt x="3157185" y="1013799"/>
                    <a:pt x="3165654" y="1005346"/>
                  </a:cubicBezTo>
                  <a:cubicBezTo>
                    <a:pt x="3174123" y="996972"/>
                    <a:pt x="3182672" y="988599"/>
                    <a:pt x="3191222" y="980467"/>
                  </a:cubicBezTo>
                  <a:cubicBezTo>
                    <a:pt x="3222435" y="950920"/>
                    <a:pt x="3254295" y="924754"/>
                    <a:pt x="3284379" y="911389"/>
                  </a:cubicBezTo>
                  <a:cubicBezTo>
                    <a:pt x="3293332" y="907927"/>
                    <a:pt x="3297768" y="897943"/>
                    <a:pt x="3294300" y="889006"/>
                  </a:cubicBezTo>
                  <a:cubicBezTo>
                    <a:pt x="3290912" y="880070"/>
                    <a:pt x="3280830" y="875561"/>
                    <a:pt x="3271878" y="879023"/>
                  </a:cubicBezTo>
                  <a:cubicBezTo>
                    <a:pt x="3248649" y="886430"/>
                    <a:pt x="3223565" y="899231"/>
                    <a:pt x="3198481" y="915978"/>
                  </a:cubicBezTo>
                  <a:cubicBezTo>
                    <a:pt x="3177026" y="930228"/>
                    <a:pt x="3155491" y="947136"/>
                    <a:pt x="3135730" y="966056"/>
                  </a:cubicBezTo>
                  <a:cubicBezTo>
                    <a:pt x="3120244" y="980950"/>
                    <a:pt x="3105888" y="997053"/>
                    <a:pt x="3092902" y="1013316"/>
                  </a:cubicBezTo>
                  <a:cubicBezTo>
                    <a:pt x="3070721" y="1041093"/>
                    <a:pt x="3052896" y="1069352"/>
                    <a:pt x="3040314" y="1093989"/>
                  </a:cubicBezTo>
                  <a:cubicBezTo>
                    <a:pt x="3035314" y="1102604"/>
                    <a:pt x="3038217" y="1113714"/>
                    <a:pt x="3046847" y="1118706"/>
                  </a:cubicBezTo>
                  <a:cubicBezTo>
                    <a:pt x="3048380" y="1119592"/>
                    <a:pt x="3050073" y="1118948"/>
                    <a:pt x="3051767" y="1119350"/>
                  </a:cubicBezTo>
                  <a:cubicBezTo>
                    <a:pt x="3037572" y="1123939"/>
                    <a:pt x="3023215" y="1128367"/>
                    <a:pt x="3009020" y="1132957"/>
                  </a:cubicBezTo>
                  <a:cubicBezTo>
                    <a:pt x="2953125" y="1151152"/>
                    <a:pt x="2897311" y="1169750"/>
                    <a:pt x="2841658" y="1188671"/>
                  </a:cubicBezTo>
                  <a:cubicBezTo>
                    <a:pt x="2837626" y="1190039"/>
                    <a:pt x="2833593" y="1191569"/>
                    <a:pt x="2829479" y="1192938"/>
                  </a:cubicBezTo>
                  <a:cubicBezTo>
                    <a:pt x="2834157" y="1187785"/>
                    <a:pt x="2838916" y="1182713"/>
                    <a:pt x="2843594" y="1177480"/>
                  </a:cubicBezTo>
                  <a:cubicBezTo>
                    <a:pt x="2852063" y="1167818"/>
                    <a:pt x="2860370" y="1158237"/>
                    <a:pt x="2868356" y="1148254"/>
                  </a:cubicBezTo>
                  <a:cubicBezTo>
                    <a:pt x="2875050" y="1139961"/>
                    <a:pt x="2881422" y="1131507"/>
                    <a:pt x="2887632" y="1122893"/>
                  </a:cubicBezTo>
                  <a:cubicBezTo>
                    <a:pt x="2893843" y="1114278"/>
                    <a:pt x="2899650" y="1105422"/>
                    <a:pt x="2905699" y="1096646"/>
                  </a:cubicBezTo>
                  <a:cubicBezTo>
                    <a:pt x="2907232" y="1094311"/>
                    <a:pt x="2933445" y="1056310"/>
                    <a:pt x="2944979" y="1042381"/>
                  </a:cubicBezTo>
                  <a:cubicBezTo>
                    <a:pt x="2945382" y="1041817"/>
                    <a:pt x="2945785" y="1041093"/>
                    <a:pt x="2946108" y="1040449"/>
                  </a:cubicBezTo>
                  <a:cubicBezTo>
                    <a:pt x="2946511" y="1039724"/>
                    <a:pt x="2946834" y="1039322"/>
                    <a:pt x="2947076" y="1039644"/>
                  </a:cubicBezTo>
                  <a:cubicBezTo>
                    <a:pt x="2947156" y="1039724"/>
                    <a:pt x="2947237" y="1039724"/>
                    <a:pt x="2947237" y="1039804"/>
                  </a:cubicBezTo>
                  <a:cubicBezTo>
                    <a:pt x="2955061" y="1034813"/>
                    <a:pt x="2957561" y="1024427"/>
                    <a:pt x="2952722" y="1016376"/>
                  </a:cubicBezTo>
                  <a:cubicBezTo>
                    <a:pt x="2949737" y="1010176"/>
                    <a:pt x="2942237" y="1004299"/>
                    <a:pt x="2929009" y="1009854"/>
                  </a:cubicBezTo>
                  <a:cubicBezTo>
                    <a:pt x="2927234" y="1010659"/>
                    <a:pt x="2923686" y="1013316"/>
                    <a:pt x="2919007" y="1017503"/>
                  </a:cubicBezTo>
                  <a:cubicBezTo>
                    <a:pt x="2904570" y="1030385"/>
                    <a:pt x="2871098" y="1066937"/>
                    <a:pt x="2869162" y="1069191"/>
                  </a:cubicBezTo>
                  <a:cubicBezTo>
                    <a:pt x="2862387" y="1077323"/>
                    <a:pt x="2855451" y="1085294"/>
                    <a:pt x="2848837" y="1093587"/>
                  </a:cubicBezTo>
                  <a:cubicBezTo>
                    <a:pt x="2842304" y="1101879"/>
                    <a:pt x="2835851" y="1110252"/>
                    <a:pt x="2829641" y="1118787"/>
                  </a:cubicBezTo>
                  <a:cubicBezTo>
                    <a:pt x="2822220" y="1129012"/>
                    <a:pt x="2815123" y="1139559"/>
                    <a:pt x="2807944" y="1150025"/>
                  </a:cubicBezTo>
                  <a:cubicBezTo>
                    <a:pt x="2797217" y="1165886"/>
                    <a:pt x="2787054" y="1181827"/>
                    <a:pt x="2776408" y="1197768"/>
                  </a:cubicBezTo>
                  <a:cubicBezTo>
                    <a:pt x="2772939" y="1202277"/>
                    <a:pt x="2772456" y="1207591"/>
                    <a:pt x="2773665" y="1212744"/>
                  </a:cubicBezTo>
                  <a:cubicBezTo>
                    <a:pt x="2677201" y="1245914"/>
                    <a:pt x="2580978" y="1279890"/>
                    <a:pt x="2484997" y="1314832"/>
                  </a:cubicBezTo>
                  <a:cubicBezTo>
                    <a:pt x="2495805" y="1257750"/>
                    <a:pt x="2506774" y="1201311"/>
                    <a:pt x="2518066" y="1145999"/>
                  </a:cubicBezTo>
                  <a:cubicBezTo>
                    <a:pt x="2621064" y="641030"/>
                    <a:pt x="2743822" y="216331"/>
                    <a:pt x="2896263" y="42185"/>
                  </a:cubicBezTo>
                  <a:cubicBezTo>
                    <a:pt x="2905538" y="31638"/>
                    <a:pt x="2904570" y="15616"/>
                    <a:pt x="2894085" y="6357"/>
                  </a:cubicBezTo>
                  <a:cubicBezTo>
                    <a:pt x="2883599" y="-2902"/>
                    <a:pt x="2867468" y="-1936"/>
                    <a:pt x="2858193" y="8531"/>
                  </a:cubicBezTo>
                  <a:cubicBezTo>
                    <a:pt x="2699946" y="184932"/>
                    <a:pt x="2564202" y="616716"/>
                    <a:pt x="2454187" y="1132715"/>
                  </a:cubicBezTo>
                  <a:cubicBezTo>
                    <a:pt x="2414907" y="1316604"/>
                    <a:pt x="2379015" y="1511361"/>
                    <a:pt x="2346188" y="1708696"/>
                  </a:cubicBezTo>
                  <a:cubicBezTo>
                    <a:pt x="2344978" y="1671982"/>
                    <a:pt x="2343607" y="1635188"/>
                    <a:pt x="2340623" y="1598717"/>
                  </a:cubicBezTo>
                  <a:cubicBezTo>
                    <a:pt x="2330380" y="1473279"/>
                    <a:pt x="2308361" y="1350660"/>
                    <a:pt x="2268920" y="1237541"/>
                  </a:cubicBezTo>
                  <a:cubicBezTo>
                    <a:pt x="2244723" y="1170234"/>
                    <a:pt x="2192377" y="1080463"/>
                    <a:pt x="2123497" y="1032881"/>
                  </a:cubicBezTo>
                  <a:cubicBezTo>
                    <a:pt x="2070990" y="996570"/>
                    <a:pt x="2009530" y="983044"/>
                    <a:pt x="1943553" y="1014202"/>
                  </a:cubicBezTo>
                  <a:cubicBezTo>
                    <a:pt x="1881771" y="1043428"/>
                    <a:pt x="1841766" y="1114842"/>
                    <a:pt x="1837249" y="1186577"/>
                  </a:cubicBezTo>
                  <a:cubicBezTo>
                    <a:pt x="1832571" y="1260890"/>
                    <a:pt x="1864349" y="1333511"/>
                    <a:pt x="1939843" y="1359194"/>
                  </a:cubicBezTo>
                  <a:cubicBezTo>
                    <a:pt x="1992592" y="1377068"/>
                    <a:pt x="2035098" y="1357342"/>
                    <a:pt x="2059698" y="1321757"/>
                  </a:cubicBezTo>
                  <a:cubicBezTo>
                    <a:pt x="2082201" y="1289391"/>
                    <a:pt x="2089299" y="1243016"/>
                    <a:pt x="2073006" y="1201955"/>
                  </a:cubicBezTo>
                  <a:cubicBezTo>
                    <a:pt x="2069135" y="1192294"/>
                    <a:pt x="2042599" y="1146885"/>
                    <a:pt x="2027597" y="1135453"/>
                  </a:cubicBezTo>
                  <a:cubicBezTo>
                    <a:pt x="2011950" y="1123537"/>
                    <a:pt x="1998077" y="1127079"/>
                    <a:pt x="1989447" y="1135130"/>
                  </a:cubicBezTo>
                  <a:cubicBezTo>
                    <a:pt x="1979445" y="1144148"/>
                    <a:pt x="1978719" y="1159526"/>
                    <a:pt x="1987672" y="1169509"/>
                  </a:cubicBezTo>
                  <a:cubicBezTo>
                    <a:pt x="1990334" y="1172407"/>
                    <a:pt x="1994125" y="1172488"/>
                    <a:pt x="1997593" y="1173856"/>
                  </a:cubicBezTo>
                  <a:cubicBezTo>
                    <a:pt x="1999690" y="1171522"/>
                    <a:pt x="2002432" y="1173051"/>
                    <a:pt x="2005417" y="1176755"/>
                  </a:cubicBezTo>
                  <a:cubicBezTo>
                    <a:pt x="2005013" y="1176755"/>
                    <a:pt x="2004529" y="1176674"/>
                    <a:pt x="2004126" y="1176674"/>
                  </a:cubicBezTo>
                  <a:cubicBezTo>
                    <a:pt x="2004771" y="1176755"/>
                    <a:pt x="2005255" y="1177480"/>
                    <a:pt x="2005981" y="1177480"/>
                  </a:cubicBezTo>
                  <a:cubicBezTo>
                    <a:pt x="2014208" y="1188590"/>
                    <a:pt x="2023806" y="1215320"/>
                    <a:pt x="2025500" y="1219990"/>
                  </a:cubicBezTo>
                  <a:cubicBezTo>
                    <a:pt x="2034453" y="1244546"/>
                    <a:pt x="2029855" y="1271920"/>
                    <a:pt x="2016063" y="1290759"/>
                  </a:cubicBezTo>
                  <a:cubicBezTo>
                    <a:pt x="2003965" y="1307264"/>
                    <a:pt x="1983398" y="1315396"/>
                    <a:pt x="1958636" y="1306298"/>
                  </a:cubicBezTo>
                  <a:cubicBezTo>
                    <a:pt x="1910000" y="1288425"/>
                    <a:pt x="1893547" y="1239232"/>
                    <a:pt x="1897741" y="1191006"/>
                  </a:cubicBezTo>
                  <a:cubicBezTo>
                    <a:pt x="1901935" y="1141813"/>
                    <a:pt x="1927583" y="1091654"/>
                    <a:pt x="1970492" y="1072412"/>
                  </a:cubicBezTo>
                  <a:cubicBezTo>
                    <a:pt x="2012998" y="1053250"/>
                    <a:pt x="2051794" y="1063958"/>
                    <a:pt x="2085024" y="1087629"/>
                  </a:cubicBezTo>
                  <a:cubicBezTo>
                    <a:pt x="2142048" y="1128126"/>
                    <a:pt x="2184150" y="1204129"/>
                    <a:pt x="2203911" y="1260567"/>
                  </a:cubicBezTo>
                  <a:cubicBezTo>
                    <a:pt x="2242868" y="1368051"/>
                    <a:pt x="2264322" y="1484954"/>
                    <a:pt x="2276340" y="1604513"/>
                  </a:cubicBezTo>
                  <a:cubicBezTo>
                    <a:pt x="2292955" y="1770609"/>
                    <a:pt x="2290939" y="1941374"/>
                    <a:pt x="2286422" y="2100385"/>
                  </a:cubicBezTo>
                  <a:cubicBezTo>
                    <a:pt x="2280212" y="2143297"/>
                    <a:pt x="2273114" y="2186693"/>
                    <a:pt x="2267226" y="2229364"/>
                  </a:cubicBezTo>
                  <a:cubicBezTo>
                    <a:pt x="2195120" y="2751160"/>
                    <a:pt x="2143338" y="3242604"/>
                    <a:pt x="2106317" y="3552735"/>
                  </a:cubicBezTo>
                  <a:cubicBezTo>
                    <a:pt x="2091718" y="3675112"/>
                    <a:pt x="2080185" y="3767620"/>
                    <a:pt x="2070506" y="3822529"/>
                  </a:cubicBezTo>
                  <a:cubicBezTo>
                    <a:pt x="2045019" y="3880739"/>
                    <a:pt x="2020499" y="3939110"/>
                    <a:pt x="1998077" y="3997562"/>
                  </a:cubicBezTo>
                  <a:cubicBezTo>
                    <a:pt x="1944279" y="4138457"/>
                    <a:pt x="1895240" y="4280963"/>
                    <a:pt x="1851122" y="4424998"/>
                  </a:cubicBezTo>
                  <a:cubicBezTo>
                    <a:pt x="1807083" y="4568953"/>
                    <a:pt x="1767885" y="4714357"/>
                    <a:pt x="1733202" y="4861049"/>
                  </a:cubicBezTo>
                  <a:cubicBezTo>
                    <a:pt x="1720781" y="4913945"/>
                    <a:pt x="1708925" y="4967083"/>
                    <a:pt x="1698278" y="5020381"/>
                  </a:cubicBezTo>
                  <a:cubicBezTo>
                    <a:pt x="1687551" y="5073761"/>
                    <a:pt x="1677953" y="5127462"/>
                    <a:pt x="1669968" y="5181405"/>
                  </a:cubicBezTo>
                  <a:cubicBezTo>
                    <a:pt x="1665693" y="5210469"/>
                    <a:pt x="1665451" y="5276812"/>
                    <a:pt x="1664564" y="5309901"/>
                  </a:cubicBezTo>
                  <a:cubicBezTo>
                    <a:pt x="1662064" y="5314249"/>
                    <a:pt x="1660854" y="5319402"/>
                    <a:pt x="1661499" y="5324797"/>
                  </a:cubicBezTo>
                  <a:cubicBezTo>
                    <a:pt x="1664161" y="5349916"/>
                    <a:pt x="1681502" y="5354827"/>
                    <a:pt x="1683357" y="5355149"/>
                  </a:cubicBezTo>
                  <a:cubicBezTo>
                    <a:pt x="1686099" y="5355632"/>
                    <a:pt x="1710780" y="5352895"/>
                    <a:pt x="1712796" y="5326809"/>
                  </a:cubicBezTo>
                  <a:cubicBezTo>
                    <a:pt x="1714571" y="5304024"/>
                    <a:pt x="1714732" y="5221903"/>
                    <a:pt x="1720056" y="5189134"/>
                  </a:cubicBezTo>
                  <a:cubicBezTo>
                    <a:pt x="1728605" y="5136158"/>
                    <a:pt x="1738687" y="5083422"/>
                    <a:pt x="1749898" y="5031009"/>
                  </a:cubicBezTo>
                  <a:cubicBezTo>
                    <a:pt x="1761109" y="4978435"/>
                    <a:pt x="1773450" y="4926102"/>
                    <a:pt x="1786435" y="4873850"/>
                  </a:cubicBezTo>
                  <a:cubicBezTo>
                    <a:pt x="1822489" y="4728849"/>
                    <a:pt x="1863139" y="4585055"/>
                    <a:pt x="1908307" y="4442791"/>
                  </a:cubicBezTo>
                  <a:cubicBezTo>
                    <a:pt x="1938472" y="4347868"/>
                    <a:pt x="1971380" y="4253911"/>
                    <a:pt x="2005659" y="4160436"/>
                  </a:cubicBezTo>
                  <a:cubicBezTo>
                    <a:pt x="2027436" y="4126783"/>
                    <a:pt x="2053568" y="4095303"/>
                    <a:pt x="2082604" y="4065675"/>
                  </a:cubicBezTo>
                  <a:cubicBezTo>
                    <a:pt x="2130353" y="4016965"/>
                    <a:pt x="2184473" y="3973006"/>
                    <a:pt x="2234319" y="3931703"/>
                  </a:cubicBezTo>
                  <a:cubicBezTo>
                    <a:pt x="2407648" y="3787587"/>
                    <a:pt x="2677120" y="3620687"/>
                    <a:pt x="2937962" y="3577532"/>
                  </a:cubicBezTo>
                  <a:cubicBezTo>
                    <a:pt x="3110081" y="3549112"/>
                    <a:pt x="3278733" y="3575036"/>
                    <a:pt x="3410767" y="3704982"/>
                  </a:cubicBezTo>
                  <a:cubicBezTo>
                    <a:pt x="3499328" y="3790969"/>
                    <a:pt x="3482793" y="3914635"/>
                    <a:pt x="3419075" y="4007626"/>
                  </a:cubicBezTo>
                  <a:cubicBezTo>
                    <a:pt x="3354873" y="4101261"/>
                    <a:pt x="3241874" y="4166797"/>
                    <a:pt x="3128471" y="4132821"/>
                  </a:cubicBezTo>
                  <a:cubicBezTo>
                    <a:pt x="3114034" y="4128554"/>
                    <a:pt x="3101774" y="4120986"/>
                    <a:pt x="3091934" y="4110922"/>
                  </a:cubicBezTo>
                  <a:cubicBezTo>
                    <a:pt x="3081529" y="4100295"/>
                    <a:pt x="3073544" y="4087171"/>
                    <a:pt x="3068302" y="4072598"/>
                  </a:cubicBezTo>
                  <a:cubicBezTo>
                    <a:pt x="3055235" y="4036368"/>
                    <a:pt x="3057897" y="3987176"/>
                    <a:pt x="3075319" y="3947644"/>
                  </a:cubicBezTo>
                  <a:cubicBezTo>
                    <a:pt x="3091369" y="3911253"/>
                    <a:pt x="3120406" y="3882349"/>
                    <a:pt x="3164121" y="3885248"/>
                  </a:cubicBezTo>
                  <a:cubicBezTo>
                    <a:pt x="3185092" y="3886536"/>
                    <a:pt x="3213483" y="3895634"/>
                    <a:pt x="3233566" y="3910850"/>
                  </a:cubicBezTo>
                  <a:cubicBezTo>
                    <a:pt x="3248649" y="3922283"/>
                    <a:pt x="3259457" y="3937661"/>
                    <a:pt x="3249213" y="3956984"/>
                  </a:cubicBezTo>
                  <a:cubicBezTo>
                    <a:pt x="3242599" y="3969302"/>
                    <a:pt x="3247197" y="3984679"/>
                    <a:pt x="3259537" y="3991362"/>
                  </a:cubicBezTo>
                  <a:cubicBezTo>
                    <a:pt x="3271878" y="3998044"/>
                    <a:pt x="3287283" y="3993455"/>
                    <a:pt x="3293977" y="3981137"/>
                  </a:cubicBezTo>
                  <a:cubicBezTo>
                    <a:pt x="3314625" y="3943780"/>
                    <a:pt x="3305430" y="3911011"/>
                    <a:pt x="3282363" y="3884926"/>
                  </a:cubicBezTo>
                  <a:cubicBezTo>
                    <a:pt x="3255020" y="3854009"/>
                    <a:pt x="3204126" y="3834204"/>
                    <a:pt x="3168073" y="3831305"/>
                  </a:cubicBezTo>
                  <a:cubicBezTo>
                    <a:pt x="3112017" y="3826716"/>
                    <a:pt x="3069350" y="3853365"/>
                    <a:pt x="3040959" y="3894023"/>
                  </a:cubicBezTo>
                  <a:cubicBezTo>
                    <a:pt x="3002083" y="3949657"/>
                    <a:pt x="2992243" y="4033228"/>
                    <a:pt x="3012407" y="4092162"/>
                  </a:cubicBezTo>
                  <a:cubicBezTo>
                    <a:pt x="3020231" y="4115189"/>
                    <a:pt x="3032571" y="4135800"/>
                    <a:pt x="3048702" y="4152708"/>
                  </a:cubicBezTo>
                  <a:cubicBezTo>
                    <a:pt x="3065237" y="4170098"/>
                    <a:pt x="3086046" y="4183382"/>
                    <a:pt x="3110565" y="4191112"/>
                  </a:cubicBezTo>
                  <a:cubicBezTo>
                    <a:pt x="3250181" y="4234910"/>
                    <a:pt x="3392862" y="4160034"/>
                    <a:pt x="3473356" y="4045063"/>
                  </a:cubicBezTo>
                  <a:cubicBezTo>
                    <a:pt x="3556513" y="3926309"/>
                    <a:pt x="3571918" y="3767459"/>
                    <a:pt x="3458919" y="3656031"/>
                  </a:cubicBezTo>
                  <a:cubicBezTo>
                    <a:pt x="3309544" y="3510546"/>
                    <a:pt x="3120244" y="3478664"/>
                    <a:pt x="2926831" y="3512559"/>
                  </a:cubicBezTo>
                  <a:cubicBezTo>
                    <a:pt x="2655827" y="3560061"/>
                    <a:pt x="2377241" y="3737509"/>
                    <a:pt x="2198991" y="3889918"/>
                  </a:cubicBezTo>
                  <a:cubicBezTo>
                    <a:pt x="2153098" y="3929449"/>
                    <a:pt x="2104059" y="3971717"/>
                    <a:pt x="2059295" y="4017287"/>
                  </a:cubicBezTo>
                  <a:cubicBezTo>
                    <a:pt x="2159228" y="3762145"/>
                    <a:pt x="2289729" y="3509742"/>
                    <a:pt x="2444831" y="3269656"/>
                  </a:cubicBezTo>
                  <a:cubicBezTo>
                    <a:pt x="2546457" y="3112336"/>
                    <a:pt x="2658650" y="2960249"/>
                    <a:pt x="2780602" y="2816536"/>
                  </a:cubicBezTo>
                  <a:close/>
                  <a:moveTo>
                    <a:pt x="2828350" y="1995719"/>
                  </a:moveTo>
                  <a:cubicBezTo>
                    <a:pt x="2828350" y="1995398"/>
                    <a:pt x="2829157" y="1995800"/>
                    <a:pt x="2829560" y="1995961"/>
                  </a:cubicBezTo>
                  <a:lnTo>
                    <a:pt x="2830367" y="1996122"/>
                  </a:lnTo>
                  <a:cubicBezTo>
                    <a:pt x="2829237" y="1996766"/>
                    <a:pt x="2828269" y="1996927"/>
                    <a:pt x="2828350" y="1995719"/>
                  </a:cubicBezTo>
                  <a:close/>
                  <a:moveTo>
                    <a:pt x="2828431" y="1256059"/>
                  </a:moveTo>
                  <a:cubicBezTo>
                    <a:pt x="2828512" y="1256542"/>
                    <a:pt x="2828592" y="1257106"/>
                    <a:pt x="2828592" y="1257589"/>
                  </a:cubicBezTo>
                  <a:cubicBezTo>
                    <a:pt x="2828592" y="1259923"/>
                    <a:pt x="2828189" y="1262097"/>
                    <a:pt x="2827382" y="1264110"/>
                  </a:cubicBezTo>
                  <a:cubicBezTo>
                    <a:pt x="2828512" y="1261695"/>
                    <a:pt x="2828995" y="1259038"/>
                    <a:pt x="2828431" y="1256059"/>
                  </a:cubicBezTo>
                  <a:close/>
                  <a:moveTo>
                    <a:pt x="2942640" y="1041898"/>
                  </a:moveTo>
                  <a:lnTo>
                    <a:pt x="2941833" y="1042140"/>
                  </a:lnTo>
                  <a:lnTo>
                    <a:pt x="2941107" y="1042300"/>
                  </a:lnTo>
                  <a:cubicBezTo>
                    <a:pt x="2941591" y="1042220"/>
                    <a:pt x="2942075" y="1042059"/>
                    <a:pt x="2942640" y="1041898"/>
                  </a:cubicBezTo>
                  <a:close/>
                  <a:moveTo>
                    <a:pt x="2946673" y="1040127"/>
                  </a:moveTo>
                  <a:lnTo>
                    <a:pt x="2947237" y="1039804"/>
                  </a:lnTo>
                  <a:cubicBezTo>
                    <a:pt x="2947318" y="1040127"/>
                    <a:pt x="2946753" y="1040288"/>
                    <a:pt x="2946269" y="1040368"/>
                  </a:cubicBezTo>
                  <a:lnTo>
                    <a:pt x="2946673" y="1040127"/>
                  </a:lnTo>
                  <a:close/>
                  <a:moveTo>
                    <a:pt x="2826495" y="1249618"/>
                  </a:moveTo>
                  <a:cubicBezTo>
                    <a:pt x="2825769" y="1248410"/>
                    <a:pt x="2824962" y="1247203"/>
                    <a:pt x="2823995" y="1246237"/>
                  </a:cubicBezTo>
                  <a:cubicBezTo>
                    <a:pt x="2825205" y="1244948"/>
                    <a:pt x="2825930" y="1247525"/>
                    <a:pt x="2826495" y="1249618"/>
                  </a:cubicBezTo>
                  <a:close/>
                  <a:moveTo>
                    <a:pt x="957695" y="1823344"/>
                  </a:moveTo>
                  <a:cubicBezTo>
                    <a:pt x="990602" y="1835904"/>
                    <a:pt x="1022945" y="1852409"/>
                    <a:pt x="1055047" y="1870685"/>
                  </a:cubicBezTo>
                  <a:cubicBezTo>
                    <a:pt x="1130460" y="1913678"/>
                    <a:pt x="1203696" y="1967218"/>
                    <a:pt x="1274189" y="2009004"/>
                  </a:cubicBezTo>
                  <a:cubicBezTo>
                    <a:pt x="1324034" y="2038069"/>
                    <a:pt x="1373638" y="2067294"/>
                    <a:pt x="1423403" y="2096359"/>
                  </a:cubicBezTo>
                  <a:cubicBezTo>
                    <a:pt x="1397512" y="2099660"/>
                    <a:pt x="1366298" y="2099821"/>
                    <a:pt x="1333068" y="2098372"/>
                  </a:cubicBezTo>
                  <a:cubicBezTo>
                    <a:pt x="1322502" y="2097889"/>
                    <a:pt x="1311775" y="2097325"/>
                    <a:pt x="1301128" y="2096762"/>
                  </a:cubicBezTo>
                  <a:cubicBezTo>
                    <a:pt x="1290401" y="2096118"/>
                    <a:pt x="1279754" y="2095554"/>
                    <a:pt x="1269188" y="2094749"/>
                  </a:cubicBezTo>
                  <a:cubicBezTo>
                    <a:pt x="1230877" y="2091850"/>
                    <a:pt x="1194420" y="2086698"/>
                    <a:pt x="1167481" y="2074943"/>
                  </a:cubicBezTo>
                  <a:cubicBezTo>
                    <a:pt x="1158932" y="2070595"/>
                    <a:pt x="1148446" y="2073977"/>
                    <a:pt x="1144091" y="2082511"/>
                  </a:cubicBezTo>
                  <a:cubicBezTo>
                    <a:pt x="1139735" y="2091045"/>
                    <a:pt x="1143123" y="2101431"/>
                    <a:pt x="1151673" y="2105779"/>
                  </a:cubicBezTo>
                  <a:cubicBezTo>
                    <a:pt x="1170707" y="2117051"/>
                    <a:pt x="1194420" y="2126310"/>
                    <a:pt x="1220956" y="2133233"/>
                  </a:cubicBezTo>
                  <a:cubicBezTo>
                    <a:pt x="1243459" y="2139031"/>
                    <a:pt x="1267817" y="2143378"/>
                    <a:pt x="1292498" y="2145230"/>
                  </a:cubicBezTo>
                  <a:cubicBezTo>
                    <a:pt x="1311855" y="2146679"/>
                    <a:pt x="1331374" y="2146518"/>
                    <a:pt x="1350167" y="2145310"/>
                  </a:cubicBezTo>
                  <a:cubicBezTo>
                    <a:pt x="1382187" y="2143297"/>
                    <a:pt x="1411950" y="2137984"/>
                    <a:pt x="1436066" y="2131382"/>
                  </a:cubicBezTo>
                  <a:cubicBezTo>
                    <a:pt x="1445260" y="2129530"/>
                    <a:pt x="1450664" y="2120835"/>
                    <a:pt x="1449777" y="2111817"/>
                  </a:cubicBezTo>
                  <a:cubicBezTo>
                    <a:pt x="1459617" y="2117534"/>
                    <a:pt x="1469538" y="2123411"/>
                    <a:pt x="1479378" y="2129127"/>
                  </a:cubicBezTo>
                  <a:cubicBezTo>
                    <a:pt x="1525191" y="2155616"/>
                    <a:pt x="1571245" y="2181621"/>
                    <a:pt x="1617380" y="2207385"/>
                  </a:cubicBezTo>
                  <a:cubicBezTo>
                    <a:pt x="1618106" y="2207787"/>
                    <a:pt x="1618832" y="2208190"/>
                    <a:pt x="1619558" y="2208512"/>
                  </a:cubicBezTo>
                  <a:cubicBezTo>
                    <a:pt x="1616251" y="2208512"/>
                    <a:pt x="1613025" y="2208351"/>
                    <a:pt x="1609718" y="2208351"/>
                  </a:cubicBezTo>
                  <a:cubicBezTo>
                    <a:pt x="1598265" y="2208432"/>
                    <a:pt x="1586812" y="2208592"/>
                    <a:pt x="1575278" y="2209237"/>
                  </a:cubicBezTo>
                  <a:cubicBezTo>
                    <a:pt x="1565761" y="2209720"/>
                    <a:pt x="1556163" y="2210525"/>
                    <a:pt x="1546726" y="2211571"/>
                  </a:cubicBezTo>
                  <a:cubicBezTo>
                    <a:pt x="1537128" y="2212618"/>
                    <a:pt x="1527772" y="2214148"/>
                    <a:pt x="1518254" y="2215516"/>
                  </a:cubicBezTo>
                  <a:cubicBezTo>
                    <a:pt x="1515754" y="2215919"/>
                    <a:pt x="1474781" y="2221555"/>
                    <a:pt x="1458488" y="2222441"/>
                  </a:cubicBezTo>
                  <a:cubicBezTo>
                    <a:pt x="1458004" y="2222441"/>
                    <a:pt x="1457278" y="2222601"/>
                    <a:pt x="1456794" y="2222762"/>
                  </a:cubicBezTo>
                  <a:lnTo>
                    <a:pt x="1456956" y="2222843"/>
                  </a:lnTo>
                  <a:lnTo>
                    <a:pt x="1456714" y="2222762"/>
                  </a:lnTo>
                  <a:cubicBezTo>
                    <a:pt x="1456068" y="2222924"/>
                    <a:pt x="1455584" y="2223004"/>
                    <a:pt x="1455584" y="2222682"/>
                  </a:cubicBezTo>
                  <a:cubicBezTo>
                    <a:pt x="1455584" y="2222601"/>
                    <a:pt x="1455665" y="2222521"/>
                    <a:pt x="1455665" y="2222521"/>
                  </a:cubicBezTo>
                  <a:cubicBezTo>
                    <a:pt x="1446793" y="2220186"/>
                    <a:pt x="1437517" y="2225258"/>
                    <a:pt x="1434694" y="2234115"/>
                  </a:cubicBezTo>
                  <a:cubicBezTo>
                    <a:pt x="1432033" y="2240475"/>
                    <a:pt x="1432759" y="2249815"/>
                    <a:pt x="1445664" y="2256014"/>
                  </a:cubicBezTo>
                  <a:cubicBezTo>
                    <a:pt x="1447357" y="2256819"/>
                    <a:pt x="1451471" y="2257624"/>
                    <a:pt x="1457359" y="2258268"/>
                  </a:cubicBezTo>
                  <a:cubicBezTo>
                    <a:pt x="1474781" y="2260362"/>
                    <a:pt x="1519545" y="2261006"/>
                    <a:pt x="1522287" y="2261006"/>
                  </a:cubicBezTo>
                  <a:cubicBezTo>
                    <a:pt x="1531804" y="2260603"/>
                    <a:pt x="1541241" y="2260523"/>
                    <a:pt x="1550759" y="2259959"/>
                  </a:cubicBezTo>
                  <a:cubicBezTo>
                    <a:pt x="1560276" y="2259395"/>
                    <a:pt x="1569713" y="2258671"/>
                    <a:pt x="1579149" y="2257705"/>
                  </a:cubicBezTo>
                  <a:cubicBezTo>
                    <a:pt x="1590522" y="2256497"/>
                    <a:pt x="1601814" y="2254806"/>
                    <a:pt x="1613186" y="2253196"/>
                  </a:cubicBezTo>
                  <a:cubicBezTo>
                    <a:pt x="1630205" y="2250700"/>
                    <a:pt x="1646981" y="2247721"/>
                    <a:pt x="1664000" y="2245064"/>
                  </a:cubicBezTo>
                  <a:cubicBezTo>
                    <a:pt x="1668839" y="2244742"/>
                    <a:pt x="1673114" y="2242407"/>
                    <a:pt x="1676098" y="2239106"/>
                  </a:cubicBezTo>
                  <a:cubicBezTo>
                    <a:pt x="1772401" y="2292244"/>
                    <a:pt x="1868866" y="2344818"/>
                    <a:pt x="1966460" y="2396024"/>
                  </a:cubicBezTo>
                  <a:cubicBezTo>
                    <a:pt x="1975251" y="2400774"/>
                    <a:pt x="1986301" y="2397553"/>
                    <a:pt x="1991060" y="2388777"/>
                  </a:cubicBezTo>
                  <a:cubicBezTo>
                    <a:pt x="1995899" y="2380002"/>
                    <a:pt x="1992592" y="2368972"/>
                    <a:pt x="1983801" y="2364221"/>
                  </a:cubicBezTo>
                  <a:cubicBezTo>
                    <a:pt x="1887013" y="2309796"/>
                    <a:pt x="1791436" y="2253840"/>
                    <a:pt x="1695697" y="2198045"/>
                  </a:cubicBezTo>
                  <a:cubicBezTo>
                    <a:pt x="1695375" y="2197804"/>
                    <a:pt x="1694972" y="2197643"/>
                    <a:pt x="1694649" y="2197401"/>
                  </a:cubicBezTo>
                  <a:cubicBezTo>
                    <a:pt x="1698278" y="2194181"/>
                    <a:pt x="1701182" y="2189431"/>
                    <a:pt x="1701424" y="2180735"/>
                  </a:cubicBezTo>
                  <a:cubicBezTo>
                    <a:pt x="1701666" y="2172765"/>
                    <a:pt x="1698843" y="2151510"/>
                    <a:pt x="1698359" y="2149497"/>
                  </a:cubicBezTo>
                  <a:cubicBezTo>
                    <a:pt x="1696101" y="2140560"/>
                    <a:pt x="1693116" y="2131945"/>
                    <a:pt x="1689810" y="2123330"/>
                  </a:cubicBezTo>
                  <a:cubicBezTo>
                    <a:pt x="1686745" y="2115118"/>
                    <a:pt x="1683196" y="2107148"/>
                    <a:pt x="1679647" y="2099097"/>
                  </a:cubicBezTo>
                  <a:cubicBezTo>
                    <a:pt x="1675130" y="2089113"/>
                    <a:pt x="1670694" y="2079049"/>
                    <a:pt x="1665693" y="2069307"/>
                  </a:cubicBezTo>
                  <a:cubicBezTo>
                    <a:pt x="1660773" y="2059565"/>
                    <a:pt x="1655531" y="2049984"/>
                    <a:pt x="1650046" y="2040645"/>
                  </a:cubicBezTo>
                  <a:cubicBezTo>
                    <a:pt x="1643513" y="2029454"/>
                    <a:pt x="1636496" y="2018504"/>
                    <a:pt x="1629559" y="2007555"/>
                  </a:cubicBezTo>
                  <a:cubicBezTo>
                    <a:pt x="1619235" y="1991291"/>
                    <a:pt x="1608589" y="1975350"/>
                    <a:pt x="1598588" y="1958845"/>
                  </a:cubicBezTo>
                  <a:cubicBezTo>
                    <a:pt x="1594071" y="1949908"/>
                    <a:pt x="1583102" y="1946366"/>
                    <a:pt x="1574229" y="1950955"/>
                  </a:cubicBezTo>
                  <a:cubicBezTo>
                    <a:pt x="1565277" y="1955464"/>
                    <a:pt x="1561728" y="1966333"/>
                    <a:pt x="1566245" y="1975270"/>
                  </a:cubicBezTo>
                  <a:cubicBezTo>
                    <a:pt x="1576972" y="2000389"/>
                    <a:pt x="1588022" y="2025187"/>
                    <a:pt x="1600120" y="2049662"/>
                  </a:cubicBezTo>
                  <a:cubicBezTo>
                    <a:pt x="1604879" y="2059324"/>
                    <a:pt x="1609718" y="2068905"/>
                    <a:pt x="1614961" y="2078325"/>
                  </a:cubicBezTo>
                  <a:cubicBezTo>
                    <a:pt x="1622623" y="2092253"/>
                    <a:pt x="1631092" y="2105779"/>
                    <a:pt x="1638754" y="2119788"/>
                  </a:cubicBezTo>
                  <a:cubicBezTo>
                    <a:pt x="1643674" y="2128161"/>
                    <a:pt x="1648594" y="2136534"/>
                    <a:pt x="1653030" y="2145230"/>
                  </a:cubicBezTo>
                  <a:cubicBezTo>
                    <a:pt x="1655934" y="2150704"/>
                    <a:pt x="1658676" y="2156179"/>
                    <a:pt x="1661096" y="2161896"/>
                  </a:cubicBezTo>
                  <a:cubicBezTo>
                    <a:pt x="1661419" y="2162781"/>
                    <a:pt x="1665935" y="2171155"/>
                    <a:pt x="1667387" y="2176951"/>
                  </a:cubicBezTo>
                  <a:lnTo>
                    <a:pt x="1667145" y="2177595"/>
                  </a:lnTo>
                  <a:lnTo>
                    <a:pt x="1666984" y="2177998"/>
                  </a:lnTo>
                  <a:lnTo>
                    <a:pt x="1667468" y="2177273"/>
                  </a:lnTo>
                  <a:cubicBezTo>
                    <a:pt x="1667952" y="2179367"/>
                    <a:pt x="1667307" y="2180333"/>
                    <a:pt x="1666581" y="2181138"/>
                  </a:cubicBezTo>
                  <a:cubicBezTo>
                    <a:pt x="1666500" y="2181058"/>
                    <a:pt x="1666419" y="2181058"/>
                    <a:pt x="1666258" y="2180977"/>
                  </a:cubicBezTo>
                  <a:cubicBezTo>
                    <a:pt x="1666419" y="2180011"/>
                    <a:pt x="1666581" y="2178964"/>
                    <a:pt x="1666984" y="2177998"/>
                  </a:cubicBezTo>
                  <a:cubicBezTo>
                    <a:pt x="1666419" y="2178803"/>
                    <a:pt x="1665935" y="2179689"/>
                    <a:pt x="1665532" y="2180494"/>
                  </a:cubicBezTo>
                  <a:cubicBezTo>
                    <a:pt x="1611734" y="2149094"/>
                    <a:pt x="1558018" y="2117614"/>
                    <a:pt x="1503978" y="2086617"/>
                  </a:cubicBezTo>
                  <a:cubicBezTo>
                    <a:pt x="1491396" y="2079371"/>
                    <a:pt x="1478571" y="2072286"/>
                    <a:pt x="1465908" y="2065121"/>
                  </a:cubicBezTo>
                  <a:cubicBezTo>
                    <a:pt x="1467360" y="2062222"/>
                    <a:pt x="1468893" y="2059243"/>
                    <a:pt x="1468489" y="2055701"/>
                  </a:cubicBezTo>
                  <a:cubicBezTo>
                    <a:pt x="1467360" y="2047408"/>
                    <a:pt x="1449051" y="1998216"/>
                    <a:pt x="1444938" y="1989359"/>
                  </a:cubicBezTo>
                  <a:cubicBezTo>
                    <a:pt x="1435743" y="1970519"/>
                    <a:pt x="1426306" y="1951519"/>
                    <a:pt x="1415418" y="1933242"/>
                  </a:cubicBezTo>
                  <a:cubicBezTo>
                    <a:pt x="1408320" y="1921085"/>
                    <a:pt x="1400658" y="1909250"/>
                    <a:pt x="1392511" y="1897817"/>
                  </a:cubicBezTo>
                  <a:cubicBezTo>
                    <a:pt x="1372025" y="1868914"/>
                    <a:pt x="1349199" y="1842103"/>
                    <a:pt x="1326373" y="1815856"/>
                  </a:cubicBezTo>
                  <a:cubicBezTo>
                    <a:pt x="1320244" y="1807966"/>
                    <a:pt x="1308871" y="1806517"/>
                    <a:pt x="1300967" y="1812636"/>
                  </a:cubicBezTo>
                  <a:cubicBezTo>
                    <a:pt x="1293063" y="1818755"/>
                    <a:pt x="1291611" y="1830107"/>
                    <a:pt x="1297660" y="1837997"/>
                  </a:cubicBezTo>
                  <a:lnTo>
                    <a:pt x="1406465" y="2010051"/>
                  </a:lnTo>
                  <a:cubicBezTo>
                    <a:pt x="1410336" y="2016170"/>
                    <a:pt x="1411788" y="2025992"/>
                    <a:pt x="1413805" y="2034768"/>
                  </a:cubicBezTo>
                  <a:cubicBezTo>
                    <a:pt x="1413885" y="2035090"/>
                    <a:pt x="1413966" y="2035412"/>
                    <a:pt x="1414047" y="2035734"/>
                  </a:cubicBezTo>
                  <a:cubicBezTo>
                    <a:pt x="1375009" y="2013674"/>
                    <a:pt x="1335972" y="1991533"/>
                    <a:pt x="1296934" y="1969473"/>
                  </a:cubicBezTo>
                  <a:cubicBezTo>
                    <a:pt x="1225070" y="1929619"/>
                    <a:pt x="1150382" y="1877850"/>
                    <a:pt x="1073598" y="1837031"/>
                  </a:cubicBezTo>
                  <a:cubicBezTo>
                    <a:pt x="1039319" y="1818835"/>
                    <a:pt x="1004556" y="1802733"/>
                    <a:pt x="969632" y="1790656"/>
                  </a:cubicBezTo>
                  <a:cubicBezTo>
                    <a:pt x="960598" y="1787436"/>
                    <a:pt x="950597" y="1792025"/>
                    <a:pt x="947371" y="1801042"/>
                  </a:cubicBezTo>
                  <a:cubicBezTo>
                    <a:pt x="944064" y="1810140"/>
                    <a:pt x="948742" y="1820043"/>
                    <a:pt x="957695" y="1823344"/>
                  </a:cubicBezTo>
                  <a:close/>
                  <a:moveTo>
                    <a:pt x="1687632" y="2167209"/>
                  </a:moveTo>
                  <a:lnTo>
                    <a:pt x="1687471" y="2167209"/>
                  </a:lnTo>
                  <a:lnTo>
                    <a:pt x="1687390" y="2167129"/>
                  </a:lnTo>
                  <a:lnTo>
                    <a:pt x="1687632" y="2167209"/>
                  </a:lnTo>
                  <a:close/>
                  <a:moveTo>
                    <a:pt x="1671501" y="2171315"/>
                  </a:moveTo>
                  <a:cubicBezTo>
                    <a:pt x="1673194" y="2169705"/>
                    <a:pt x="1675211" y="2168498"/>
                    <a:pt x="1677308" y="2167773"/>
                  </a:cubicBezTo>
                  <a:cubicBezTo>
                    <a:pt x="1674485" y="2168578"/>
                    <a:pt x="1671823" y="2170108"/>
                    <a:pt x="1669807" y="2173006"/>
                  </a:cubicBezTo>
                  <a:cubicBezTo>
                    <a:pt x="1670291" y="2172443"/>
                    <a:pt x="1670855" y="2171879"/>
                    <a:pt x="1671501" y="2171315"/>
                  </a:cubicBezTo>
                  <a:close/>
                  <a:moveTo>
                    <a:pt x="1456714" y="2222843"/>
                  </a:moveTo>
                  <a:lnTo>
                    <a:pt x="1455665" y="2222601"/>
                  </a:lnTo>
                  <a:cubicBezTo>
                    <a:pt x="1455826" y="2222279"/>
                    <a:pt x="1456310" y="2222521"/>
                    <a:pt x="1456794" y="2222843"/>
                  </a:cubicBezTo>
                  <a:lnTo>
                    <a:pt x="1456714" y="2222843"/>
                  </a:lnTo>
                  <a:close/>
                  <a:moveTo>
                    <a:pt x="1997512" y="1173856"/>
                  </a:moveTo>
                  <a:cubicBezTo>
                    <a:pt x="1999771" y="1174742"/>
                    <a:pt x="2001706" y="1176513"/>
                    <a:pt x="2004126" y="1176755"/>
                  </a:cubicBezTo>
                  <a:cubicBezTo>
                    <a:pt x="2000416" y="1176755"/>
                    <a:pt x="1995335" y="1176513"/>
                    <a:pt x="1997432" y="1173937"/>
                  </a:cubicBezTo>
                  <a:cubicBezTo>
                    <a:pt x="1997432" y="1173856"/>
                    <a:pt x="1997512" y="1173856"/>
                    <a:pt x="1997512" y="1173856"/>
                  </a:cubicBezTo>
                  <a:close/>
                  <a:moveTo>
                    <a:pt x="1689326" y="2831270"/>
                  </a:moveTo>
                  <a:cubicBezTo>
                    <a:pt x="1639238" y="2843346"/>
                    <a:pt x="1590764" y="2868869"/>
                    <a:pt x="1547774" y="2893344"/>
                  </a:cubicBezTo>
                  <a:cubicBezTo>
                    <a:pt x="1524142" y="2906628"/>
                    <a:pt x="1501800" y="2921523"/>
                    <a:pt x="1479862" y="2936982"/>
                  </a:cubicBezTo>
                  <a:cubicBezTo>
                    <a:pt x="1479217" y="2939397"/>
                    <a:pt x="1479943" y="2941973"/>
                    <a:pt x="1478491" y="2944228"/>
                  </a:cubicBezTo>
                  <a:cubicBezTo>
                    <a:pt x="1441873" y="3003726"/>
                    <a:pt x="1417757" y="3071114"/>
                    <a:pt x="1396464" y="3140676"/>
                  </a:cubicBezTo>
                  <a:cubicBezTo>
                    <a:pt x="1382268" y="3186970"/>
                    <a:pt x="1369525" y="3234230"/>
                    <a:pt x="1355652" y="3281088"/>
                  </a:cubicBezTo>
                  <a:cubicBezTo>
                    <a:pt x="1346215" y="3313052"/>
                    <a:pt x="1336455" y="3344773"/>
                    <a:pt x="1325164" y="3375770"/>
                  </a:cubicBezTo>
                  <a:cubicBezTo>
                    <a:pt x="1307500" y="3424238"/>
                    <a:pt x="1286691" y="3470854"/>
                    <a:pt x="1260800" y="3513928"/>
                  </a:cubicBezTo>
                  <a:cubicBezTo>
                    <a:pt x="1214423" y="3591058"/>
                    <a:pt x="1151915" y="3656997"/>
                    <a:pt x="1060531" y="3702325"/>
                  </a:cubicBezTo>
                  <a:cubicBezTo>
                    <a:pt x="1048191" y="3708927"/>
                    <a:pt x="1032785" y="3704177"/>
                    <a:pt x="1026172" y="3691858"/>
                  </a:cubicBezTo>
                  <a:cubicBezTo>
                    <a:pt x="1019558" y="3679460"/>
                    <a:pt x="1024317" y="3664082"/>
                    <a:pt x="1036657" y="3657561"/>
                  </a:cubicBezTo>
                  <a:cubicBezTo>
                    <a:pt x="1115135" y="3613038"/>
                    <a:pt x="1165949" y="3551286"/>
                    <a:pt x="1204180" y="3481562"/>
                  </a:cubicBezTo>
                  <a:cubicBezTo>
                    <a:pt x="1226441" y="3440823"/>
                    <a:pt x="1244185" y="3397186"/>
                    <a:pt x="1260316" y="3352341"/>
                  </a:cubicBezTo>
                  <a:cubicBezTo>
                    <a:pt x="1271124" y="3322310"/>
                    <a:pt x="1281367" y="3291877"/>
                    <a:pt x="1291449" y="3261202"/>
                  </a:cubicBezTo>
                  <a:cubicBezTo>
                    <a:pt x="1319518" y="3176020"/>
                    <a:pt x="1346941" y="3090195"/>
                    <a:pt x="1384526" y="3011777"/>
                  </a:cubicBezTo>
                  <a:cubicBezTo>
                    <a:pt x="1367105" y="3026350"/>
                    <a:pt x="1349361" y="3040519"/>
                    <a:pt x="1332019" y="3055253"/>
                  </a:cubicBezTo>
                  <a:cubicBezTo>
                    <a:pt x="1280480" y="3099132"/>
                    <a:pt x="1228538" y="3142608"/>
                    <a:pt x="1173692" y="3182220"/>
                  </a:cubicBezTo>
                  <a:cubicBezTo>
                    <a:pt x="1129008" y="3213781"/>
                    <a:pt x="1083276" y="3245905"/>
                    <a:pt x="1033673" y="3268529"/>
                  </a:cubicBezTo>
                  <a:cubicBezTo>
                    <a:pt x="998910" y="3284309"/>
                    <a:pt x="962453" y="3295661"/>
                    <a:pt x="923335" y="3299445"/>
                  </a:cubicBezTo>
                  <a:cubicBezTo>
                    <a:pt x="909462" y="3301136"/>
                    <a:pt x="896719" y="3291233"/>
                    <a:pt x="895025" y="3277304"/>
                  </a:cubicBezTo>
                  <a:cubicBezTo>
                    <a:pt x="893331" y="3263376"/>
                    <a:pt x="903252" y="3250735"/>
                    <a:pt x="917205" y="3249044"/>
                  </a:cubicBezTo>
                  <a:cubicBezTo>
                    <a:pt x="950032" y="3244133"/>
                    <a:pt x="980278" y="3232620"/>
                    <a:pt x="1008992" y="3217806"/>
                  </a:cubicBezTo>
                  <a:cubicBezTo>
                    <a:pt x="1054159" y="3194458"/>
                    <a:pt x="1095375" y="3162414"/>
                    <a:pt x="1135622" y="3131015"/>
                  </a:cubicBezTo>
                  <a:cubicBezTo>
                    <a:pt x="1188290" y="3091000"/>
                    <a:pt x="1237087" y="3046236"/>
                    <a:pt x="1287255" y="3003082"/>
                  </a:cubicBezTo>
                  <a:cubicBezTo>
                    <a:pt x="1321615" y="2973534"/>
                    <a:pt x="1356619" y="2944791"/>
                    <a:pt x="1392995" y="2917981"/>
                  </a:cubicBezTo>
                  <a:cubicBezTo>
                    <a:pt x="1432598" y="2888594"/>
                    <a:pt x="1474055" y="2861864"/>
                    <a:pt x="1518335" y="2838918"/>
                  </a:cubicBezTo>
                  <a:cubicBezTo>
                    <a:pt x="1566970" y="2814121"/>
                    <a:pt x="1621897" y="2788760"/>
                    <a:pt x="1677792" y="2778132"/>
                  </a:cubicBezTo>
                  <a:cubicBezTo>
                    <a:pt x="1690939" y="2775636"/>
                    <a:pt x="1704086" y="2775314"/>
                    <a:pt x="1717233" y="2774509"/>
                  </a:cubicBezTo>
                  <a:cubicBezTo>
                    <a:pt x="1698117" y="2760258"/>
                    <a:pt x="1679969" y="2746732"/>
                    <a:pt x="1664161" y="2736024"/>
                  </a:cubicBezTo>
                  <a:cubicBezTo>
                    <a:pt x="1575520" y="2675963"/>
                    <a:pt x="1474135" y="2613969"/>
                    <a:pt x="1366782" y="2562441"/>
                  </a:cubicBezTo>
                  <a:cubicBezTo>
                    <a:pt x="1263381" y="2512846"/>
                    <a:pt x="1154334" y="2473395"/>
                    <a:pt x="1045610" y="2456005"/>
                  </a:cubicBezTo>
                  <a:cubicBezTo>
                    <a:pt x="900026" y="2432656"/>
                    <a:pt x="754684" y="2449081"/>
                    <a:pt x="624585" y="2539254"/>
                  </a:cubicBezTo>
                  <a:cubicBezTo>
                    <a:pt x="531589" y="2603341"/>
                    <a:pt x="492955" y="2664530"/>
                    <a:pt x="489245" y="2717990"/>
                  </a:cubicBezTo>
                  <a:cubicBezTo>
                    <a:pt x="486018" y="2764606"/>
                    <a:pt x="510376" y="2803010"/>
                    <a:pt x="542074" y="2826358"/>
                  </a:cubicBezTo>
                  <a:cubicBezTo>
                    <a:pt x="566110" y="2843990"/>
                    <a:pt x="594339" y="2853732"/>
                    <a:pt x="618455" y="2850351"/>
                  </a:cubicBezTo>
                  <a:cubicBezTo>
                    <a:pt x="668140" y="2843266"/>
                    <a:pt x="702418" y="2810900"/>
                    <a:pt x="701209" y="2780789"/>
                  </a:cubicBezTo>
                  <a:cubicBezTo>
                    <a:pt x="700805" y="2770322"/>
                    <a:pt x="694191" y="2761305"/>
                    <a:pt x="681690" y="2755669"/>
                  </a:cubicBezTo>
                  <a:cubicBezTo>
                    <a:pt x="664187" y="2747859"/>
                    <a:pt x="638378" y="2745686"/>
                    <a:pt x="603212" y="2750597"/>
                  </a:cubicBezTo>
                  <a:cubicBezTo>
                    <a:pt x="589903" y="2752610"/>
                    <a:pt x="577482" y="2743512"/>
                    <a:pt x="575466" y="2730228"/>
                  </a:cubicBezTo>
                  <a:cubicBezTo>
                    <a:pt x="573449" y="2717023"/>
                    <a:pt x="582564" y="2704625"/>
                    <a:pt x="595872" y="2702531"/>
                  </a:cubicBezTo>
                  <a:cubicBezTo>
                    <a:pt x="706693" y="2684416"/>
                    <a:pt x="750409" y="2731918"/>
                    <a:pt x="753232" y="2778213"/>
                  </a:cubicBezTo>
                  <a:cubicBezTo>
                    <a:pt x="756297" y="2827969"/>
                    <a:pt x="708790" y="2891573"/>
                    <a:pt x="626844" y="2904938"/>
                  </a:cubicBezTo>
                  <a:cubicBezTo>
                    <a:pt x="589984" y="2910976"/>
                    <a:pt x="545865" y="2899060"/>
                    <a:pt x="508521" y="2872733"/>
                  </a:cubicBezTo>
                  <a:cubicBezTo>
                    <a:pt x="461176" y="2839401"/>
                    <a:pt x="425446" y="2783043"/>
                    <a:pt x="428994" y="2714367"/>
                  </a:cubicBezTo>
                  <a:cubicBezTo>
                    <a:pt x="432382" y="2648106"/>
                    <a:pt x="473678" y="2567674"/>
                    <a:pt x="587564" y="2486599"/>
                  </a:cubicBezTo>
                  <a:cubicBezTo>
                    <a:pt x="670963" y="2427584"/>
                    <a:pt x="760329" y="2395943"/>
                    <a:pt x="852277" y="2384188"/>
                  </a:cubicBezTo>
                  <a:cubicBezTo>
                    <a:pt x="772589" y="2339263"/>
                    <a:pt x="699515" y="2290070"/>
                    <a:pt x="632167" y="2236450"/>
                  </a:cubicBezTo>
                  <a:cubicBezTo>
                    <a:pt x="535218" y="2159158"/>
                    <a:pt x="449562" y="2073574"/>
                    <a:pt x="373019" y="1979778"/>
                  </a:cubicBezTo>
                  <a:cubicBezTo>
                    <a:pt x="312205" y="1905386"/>
                    <a:pt x="257197" y="1825759"/>
                    <a:pt x="205739" y="1741786"/>
                  </a:cubicBezTo>
                  <a:cubicBezTo>
                    <a:pt x="132664" y="1622709"/>
                    <a:pt x="67333" y="1494454"/>
                    <a:pt x="2647" y="1359194"/>
                  </a:cubicBezTo>
                  <a:cubicBezTo>
                    <a:pt x="-3564" y="1346634"/>
                    <a:pt x="1518" y="1331418"/>
                    <a:pt x="14100" y="1325138"/>
                  </a:cubicBezTo>
                  <a:cubicBezTo>
                    <a:pt x="26682" y="1318939"/>
                    <a:pt x="41926" y="1324011"/>
                    <a:pt x="48217" y="1336571"/>
                  </a:cubicBezTo>
                  <a:cubicBezTo>
                    <a:pt x="130406" y="1495018"/>
                    <a:pt x="214691" y="1642273"/>
                    <a:pt x="308172" y="1777936"/>
                  </a:cubicBezTo>
                  <a:cubicBezTo>
                    <a:pt x="337289" y="1820124"/>
                    <a:pt x="367535" y="1860782"/>
                    <a:pt x="398587" y="1900716"/>
                  </a:cubicBezTo>
                  <a:cubicBezTo>
                    <a:pt x="397055" y="1896127"/>
                    <a:pt x="394958" y="1891698"/>
                    <a:pt x="393506" y="1887109"/>
                  </a:cubicBezTo>
                  <a:cubicBezTo>
                    <a:pt x="383182" y="1854341"/>
                    <a:pt x="374713" y="1821090"/>
                    <a:pt x="367696" y="1787838"/>
                  </a:cubicBezTo>
                  <a:cubicBezTo>
                    <a:pt x="355355" y="1726811"/>
                    <a:pt x="347532" y="1665300"/>
                    <a:pt x="343660" y="1603306"/>
                  </a:cubicBezTo>
                  <a:cubicBezTo>
                    <a:pt x="340031" y="1546465"/>
                    <a:pt x="339547" y="1489382"/>
                    <a:pt x="339063" y="1432299"/>
                  </a:cubicBezTo>
                  <a:cubicBezTo>
                    <a:pt x="338256" y="1348003"/>
                    <a:pt x="338498" y="1263788"/>
                    <a:pt x="330433" y="1180056"/>
                  </a:cubicBezTo>
                  <a:cubicBezTo>
                    <a:pt x="328739" y="1166208"/>
                    <a:pt x="338660" y="1153487"/>
                    <a:pt x="352613" y="1151796"/>
                  </a:cubicBezTo>
                  <a:cubicBezTo>
                    <a:pt x="366486" y="1150106"/>
                    <a:pt x="379230" y="1160008"/>
                    <a:pt x="380923" y="1173937"/>
                  </a:cubicBezTo>
                  <a:cubicBezTo>
                    <a:pt x="395361" y="1270712"/>
                    <a:pt x="400684" y="1368775"/>
                    <a:pt x="405201" y="1466758"/>
                  </a:cubicBezTo>
                  <a:cubicBezTo>
                    <a:pt x="408185" y="1530765"/>
                    <a:pt x="411008" y="1594771"/>
                    <a:pt x="416815" y="1658376"/>
                  </a:cubicBezTo>
                  <a:cubicBezTo>
                    <a:pt x="420364" y="1697665"/>
                    <a:pt x="424478" y="1736874"/>
                    <a:pt x="431253" y="1775842"/>
                  </a:cubicBezTo>
                  <a:cubicBezTo>
                    <a:pt x="436576" y="1807403"/>
                    <a:pt x="443432" y="1839044"/>
                    <a:pt x="451659" y="1870282"/>
                  </a:cubicBezTo>
                  <a:cubicBezTo>
                    <a:pt x="459966" y="1901521"/>
                    <a:pt x="469484" y="1932357"/>
                    <a:pt x="480776" y="1962388"/>
                  </a:cubicBezTo>
                  <a:cubicBezTo>
                    <a:pt x="485050" y="1973659"/>
                    <a:pt x="489325" y="1984931"/>
                    <a:pt x="494084" y="1996042"/>
                  </a:cubicBezTo>
                  <a:cubicBezTo>
                    <a:pt x="498601" y="2006911"/>
                    <a:pt x="503440" y="2017699"/>
                    <a:pt x="508763" y="2028166"/>
                  </a:cubicBezTo>
                  <a:cubicBezTo>
                    <a:pt x="509409" y="2029454"/>
                    <a:pt x="510054" y="2031869"/>
                    <a:pt x="510780" y="2034204"/>
                  </a:cubicBezTo>
                  <a:cubicBezTo>
                    <a:pt x="513441" y="2037102"/>
                    <a:pt x="515780" y="2040323"/>
                    <a:pt x="518442" y="2043221"/>
                  </a:cubicBezTo>
                  <a:cubicBezTo>
                    <a:pt x="637490" y="2171557"/>
                    <a:pt x="776380" y="2284595"/>
                    <a:pt x="947693" y="2378714"/>
                  </a:cubicBezTo>
                  <a:cubicBezTo>
                    <a:pt x="983827" y="2379358"/>
                    <a:pt x="1020123" y="2382256"/>
                    <a:pt x="1056418" y="2388053"/>
                  </a:cubicBezTo>
                  <a:cubicBezTo>
                    <a:pt x="1171675" y="2406329"/>
                    <a:pt x="1287013" y="2449000"/>
                    <a:pt x="1395899" y="2502782"/>
                  </a:cubicBezTo>
                  <a:cubicBezTo>
                    <a:pt x="1505672" y="2556966"/>
                    <a:pt x="1608750" y="2622745"/>
                    <a:pt x="1698843" y="2685946"/>
                  </a:cubicBezTo>
                  <a:cubicBezTo>
                    <a:pt x="1757883" y="2727490"/>
                    <a:pt x="1842814" y="2802930"/>
                    <a:pt x="1930971" y="2857677"/>
                  </a:cubicBezTo>
                  <a:cubicBezTo>
                    <a:pt x="1987188" y="2892619"/>
                    <a:pt x="2044454" y="2919671"/>
                    <a:pt x="2096880" y="2920235"/>
                  </a:cubicBezTo>
                  <a:cubicBezTo>
                    <a:pt x="2110915" y="2920235"/>
                    <a:pt x="2122368" y="2931587"/>
                    <a:pt x="2122368" y="2945596"/>
                  </a:cubicBezTo>
                  <a:cubicBezTo>
                    <a:pt x="2122368" y="2959605"/>
                    <a:pt x="2110915" y="2970957"/>
                    <a:pt x="2096880" y="2970957"/>
                  </a:cubicBezTo>
                  <a:cubicBezTo>
                    <a:pt x="2049535" y="2971521"/>
                    <a:pt x="1998077" y="2954936"/>
                    <a:pt x="1946376" y="2929011"/>
                  </a:cubicBezTo>
                  <a:cubicBezTo>
                    <a:pt x="1892418" y="2901878"/>
                    <a:pt x="1838297" y="2864521"/>
                    <a:pt x="1788775" y="2827969"/>
                  </a:cubicBezTo>
                  <a:cubicBezTo>
                    <a:pt x="1787484" y="2827807"/>
                    <a:pt x="1786355" y="2828774"/>
                    <a:pt x="1785064" y="2828452"/>
                  </a:cubicBezTo>
                  <a:cubicBezTo>
                    <a:pt x="1753205" y="2820884"/>
                    <a:pt x="1720943" y="2823621"/>
                    <a:pt x="1689326" y="2831270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6"/>
            <p:cNvSpPr/>
            <p:nvPr/>
          </p:nvSpPr>
          <p:spPr>
            <a:xfrm rot="7178303">
              <a:off x="4119137" y="-578259"/>
              <a:ext cx="1326053" cy="1268718"/>
            </a:xfrm>
            <a:custGeom>
              <a:avLst/>
              <a:gdLst/>
              <a:ahLst/>
              <a:cxnLst/>
              <a:rect l="l" t="t" r="r" b="b"/>
              <a:pathLst>
                <a:path w="2649558" h="2546043" extrusionOk="0">
                  <a:moveTo>
                    <a:pt x="2332976" y="1114447"/>
                  </a:moveTo>
                  <a:cubicBezTo>
                    <a:pt x="2241754" y="1102933"/>
                    <a:pt x="2175375" y="1041906"/>
                    <a:pt x="2111414" y="1033774"/>
                  </a:cubicBezTo>
                  <a:cubicBezTo>
                    <a:pt x="1806212" y="994967"/>
                    <a:pt x="1622397" y="1024998"/>
                    <a:pt x="1514721" y="1081115"/>
                  </a:cubicBezTo>
                  <a:cubicBezTo>
                    <a:pt x="1575616" y="958576"/>
                    <a:pt x="1598764" y="773560"/>
                    <a:pt x="1521335" y="513507"/>
                  </a:cubicBezTo>
                  <a:cubicBezTo>
                    <a:pt x="1500525" y="443704"/>
                    <a:pt x="1437049" y="374866"/>
                    <a:pt x="1420111" y="310055"/>
                  </a:cubicBezTo>
                  <a:cubicBezTo>
                    <a:pt x="1374863" y="137196"/>
                    <a:pt x="1408013" y="1051"/>
                    <a:pt x="1390027" y="4"/>
                  </a:cubicBezTo>
                  <a:cubicBezTo>
                    <a:pt x="1372121" y="-962"/>
                    <a:pt x="1372363" y="169159"/>
                    <a:pt x="1312355" y="304097"/>
                  </a:cubicBezTo>
                  <a:cubicBezTo>
                    <a:pt x="1275253" y="387507"/>
                    <a:pt x="1197339" y="433237"/>
                    <a:pt x="1171368" y="491689"/>
                  </a:cubicBezTo>
                  <a:cubicBezTo>
                    <a:pt x="1071032" y="717202"/>
                    <a:pt x="1037479" y="879191"/>
                    <a:pt x="1040625" y="995772"/>
                  </a:cubicBezTo>
                  <a:cubicBezTo>
                    <a:pt x="935772" y="919608"/>
                    <a:pt x="773895" y="862606"/>
                    <a:pt x="534589" y="862365"/>
                  </a:cubicBezTo>
                  <a:cubicBezTo>
                    <a:pt x="461031" y="862284"/>
                    <a:pt x="376422" y="903103"/>
                    <a:pt x="308913" y="900849"/>
                  </a:cubicBezTo>
                  <a:cubicBezTo>
                    <a:pt x="128728" y="894811"/>
                    <a:pt x="6211" y="824685"/>
                    <a:pt x="162" y="841512"/>
                  </a:cubicBezTo>
                  <a:cubicBezTo>
                    <a:pt x="-5887" y="858258"/>
                    <a:pt x="158893" y="906163"/>
                    <a:pt x="272618" y="1001489"/>
                  </a:cubicBezTo>
                  <a:cubicBezTo>
                    <a:pt x="342789" y="1060343"/>
                    <a:pt x="365050" y="1147295"/>
                    <a:pt x="414250" y="1188517"/>
                  </a:cubicBezTo>
                  <a:cubicBezTo>
                    <a:pt x="632666" y="1371601"/>
                    <a:pt x="794866" y="1447362"/>
                    <a:pt x="914156" y="1465880"/>
                  </a:cubicBezTo>
                  <a:cubicBezTo>
                    <a:pt x="802205" y="1539951"/>
                    <a:pt x="690174" y="1681168"/>
                    <a:pt x="616697" y="1926729"/>
                  </a:cubicBezTo>
                  <a:cubicBezTo>
                    <a:pt x="595807" y="1996532"/>
                    <a:pt x="611293" y="2088477"/>
                    <a:pt x="589999" y="2151920"/>
                  </a:cubicBezTo>
                  <a:cubicBezTo>
                    <a:pt x="533056" y="2321397"/>
                    <a:pt x="430462" y="2417850"/>
                    <a:pt x="444980" y="2428397"/>
                  </a:cubicBezTo>
                  <a:cubicBezTo>
                    <a:pt x="459498" y="2438863"/>
                    <a:pt x="552656" y="2295955"/>
                    <a:pt x="677108" y="2214961"/>
                  </a:cubicBezTo>
                  <a:cubicBezTo>
                    <a:pt x="754054" y="2164963"/>
                    <a:pt x="844550" y="2168505"/>
                    <a:pt x="898428" y="2133483"/>
                  </a:cubicBezTo>
                  <a:cubicBezTo>
                    <a:pt x="1093777" y="2006435"/>
                    <a:pt x="1208712" y="1894766"/>
                    <a:pt x="1272995" y="1799118"/>
                  </a:cubicBezTo>
                  <a:cubicBezTo>
                    <a:pt x="1310742" y="1915135"/>
                    <a:pt x="1396560" y="2047657"/>
                    <a:pt x="1558517" y="2185332"/>
                  </a:cubicBezTo>
                  <a:cubicBezTo>
                    <a:pt x="1614331" y="2232754"/>
                    <a:pt x="1705392" y="2256344"/>
                    <a:pt x="1755156" y="2301510"/>
                  </a:cubicBezTo>
                  <a:cubicBezTo>
                    <a:pt x="1887997" y="2422278"/>
                    <a:pt x="1934939" y="2554478"/>
                    <a:pt x="1950505" y="2545622"/>
                  </a:cubicBezTo>
                  <a:cubicBezTo>
                    <a:pt x="1966153" y="2536765"/>
                    <a:pt x="1872511" y="2394179"/>
                    <a:pt x="1848879" y="2248534"/>
                  </a:cubicBezTo>
                  <a:cubicBezTo>
                    <a:pt x="1834199" y="2158602"/>
                    <a:pt x="1874447" y="2078252"/>
                    <a:pt x="1864203" y="2015211"/>
                  </a:cubicBezTo>
                  <a:cubicBezTo>
                    <a:pt x="1826134" y="1781325"/>
                    <a:pt x="1768545" y="1630285"/>
                    <a:pt x="1704989" y="1533429"/>
                  </a:cubicBezTo>
                  <a:cubicBezTo>
                    <a:pt x="1832909" y="1537455"/>
                    <a:pt x="1995350" y="1496716"/>
                    <a:pt x="2189489" y="1372325"/>
                  </a:cubicBezTo>
                  <a:cubicBezTo>
                    <a:pt x="2251191" y="1332794"/>
                    <a:pt x="2299827" y="1252927"/>
                    <a:pt x="2357738" y="1218548"/>
                  </a:cubicBezTo>
                  <a:cubicBezTo>
                    <a:pt x="2512355" y="1126523"/>
                    <a:pt x="2653584" y="1119438"/>
                    <a:pt x="2649471" y="1102128"/>
                  </a:cubicBezTo>
                  <a:cubicBezTo>
                    <a:pt x="2645357" y="1084738"/>
                    <a:pt x="2480658" y="1133286"/>
                    <a:pt x="2332976" y="1114447"/>
                  </a:cubicBezTo>
                  <a:close/>
                  <a:moveTo>
                    <a:pt x="1297111" y="1474334"/>
                  </a:moveTo>
                  <a:cubicBezTo>
                    <a:pt x="1283641" y="1457185"/>
                    <a:pt x="1268801" y="1443015"/>
                    <a:pt x="1254202" y="1432629"/>
                  </a:cubicBezTo>
                  <a:cubicBezTo>
                    <a:pt x="1228957" y="1414675"/>
                    <a:pt x="1192984" y="1402517"/>
                    <a:pt x="1150962" y="1398733"/>
                  </a:cubicBezTo>
                  <a:cubicBezTo>
                    <a:pt x="1171772" y="1375787"/>
                    <a:pt x="1185725" y="1350507"/>
                    <a:pt x="1193710" y="1327802"/>
                  </a:cubicBezTo>
                  <a:cubicBezTo>
                    <a:pt x="1200404" y="1308802"/>
                    <a:pt x="1203227" y="1285936"/>
                    <a:pt x="1202340" y="1261058"/>
                  </a:cubicBezTo>
                  <a:cubicBezTo>
                    <a:pt x="1221698" y="1267338"/>
                    <a:pt x="1240571" y="1270639"/>
                    <a:pt x="1257428" y="1271525"/>
                  </a:cubicBezTo>
                  <a:cubicBezTo>
                    <a:pt x="1293885" y="1273296"/>
                    <a:pt x="1338407" y="1261058"/>
                    <a:pt x="1382364" y="1233604"/>
                  </a:cubicBezTo>
                  <a:cubicBezTo>
                    <a:pt x="1372363" y="1271525"/>
                    <a:pt x="1373734" y="1307997"/>
                    <a:pt x="1380751" y="1336578"/>
                  </a:cubicBezTo>
                  <a:cubicBezTo>
                    <a:pt x="1384945" y="1353647"/>
                    <a:pt x="1393092" y="1371681"/>
                    <a:pt x="1404625" y="1389555"/>
                  </a:cubicBezTo>
                  <a:cubicBezTo>
                    <a:pt x="1389543" y="1394386"/>
                    <a:pt x="1375589" y="1400263"/>
                    <a:pt x="1363894" y="1407026"/>
                  </a:cubicBezTo>
                  <a:cubicBezTo>
                    <a:pt x="1339939" y="1420793"/>
                    <a:pt x="1316549" y="1443739"/>
                    <a:pt x="1297111" y="1474334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6"/>
            <p:cNvSpPr/>
            <p:nvPr/>
          </p:nvSpPr>
          <p:spPr>
            <a:xfrm rot="7178303">
              <a:off x="4250595" y="-462449"/>
              <a:ext cx="1053589" cy="1054196"/>
            </a:xfrm>
            <a:custGeom>
              <a:avLst/>
              <a:gdLst/>
              <a:ahLst/>
              <a:cxnLst/>
              <a:rect l="l" t="t" r="r" b="b"/>
              <a:pathLst>
                <a:path w="2105152" h="2115545" extrusionOk="0">
                  <a:moveTo>
                    <a:pt x="771001" y="1322637"/>
                  </a:moveTo>
                  <a:cubicBezTo>
                    <a:pt x="752208" y="1327306"/>
                    <a:pt x="733657" y="1332459"/>
                    <a:pt x="715186" y="1337853"/>
                  </a:cubicBezTo>
                  <a:cubicBezTo>
                    <a:pt x="696636" y="1343248"/>
                    <a:pt x="678165" y="1348964"/>
                    <a:pt x="659856" y="1354922"/>
                  </a:cubicBezTo>
                  <a:cubicBezTo>
                    <a:pt x="623239" y="1366999"/>
                    <a:pt x="587105" y="1380364"/>
                    <a:pt x="551455" y="1395580"/>
                  </a:cubicBezTo>
                  <a:cubicBezTo>
                    <a:pt x="548713" y="1396788"/>
                    <a:pt x="545567" y="1395580"/>
                    <a:pt x="544357" y="1392843"/>
                  </a:cubicBezTo>
                  <a:cubicBezTo>
                    <a:pt x="543228" y="1390186"/>
                    <a:pt x="544438" y="1386966"/>
                    <a:pt x="547099" y="1385838"/>
                  </a:cubicBezTo>
                  <a:cubicBezTo>
                    <a:pt x="582669" y="1369414"/>
                    <a:pt x="618641" y="1354600"/>
                    <a:pt x="655340" y="1341718"/>
                  </a:cubicBezTo>
                  <a:cubicBezTo>
                    <a:pt x="673810" y="1335358"/>
                    <a:pt x="692361" y="1329400"/>
                    <a:pt x="711154" y="1324005"/>
                  </a:cubicBezTo>
                  <a:cubicBezTo>
                    <a:pt x="729866" y="1318611"/>
                    <a:pt x="748739" y="1313861"/>
                    <a:pt x="767774" y="1309433"/>
                  </a:cubicBezTo>
                  <a:cubicBezTo>
                    <a:pt x="775195" y="1307742"/>
                    <a:pt x="782534" y="1306132"/>
                    <a:pt x="789955" y="1304602"/>
                  </a:cubicBezTo>
                  <a:cubicBezTo>
                    <a:pt x="807134" y="1301059"/>
                    <a:pt x="824395" y="1297759"/>
                    <a:pt x="841575" y="1294055"/>
                  </a:cubicBezTo>
                  <a:lnTo>
                    <a:pt x="870369" y="1287936"/>
                  </a:lnTo>
                  <a:cubicBezTo>
                    <a:pt x="872789" y="1287534"/>
                    <a:pt x="877386" y="1285601"/>
                    <a:pt x="880370" y="1284796"/>
                  </a:cubicBezTo>
                  <a:cubicBezTo>
                    <a:pt x="882951" y="1284152"/>
                    <a:pt x="885048" y="1284233"/>
                    <a:pt x="886097" y="1284635"/>
                  </a:cubicBezTo>
                  <a:cubicBezTo>
                    <a:pt x="887952" y="1285279"/>
                    <a:pt x="889081" y="1286487"/>
                    <a:pt x="889646" y="1288017"/>
                  </a:cubicBezTo>
                  <a:cubicBezTo>
                    <a:pt x="890049" y="1289144"/>
                    <a:pt x="890371" y="1290996"/>
                    <a:pt x="889000" y="1293330"/>
                  </a:cubicBezTo>
                  <a:cubicBezTo>
                    <a:pt x="887549" y="1295746"/>
                    <a:pt x="884564" y="1296551"/>
                    <a:pt x="882144" y="1295263"/>
                  </a:cubicBezTo>
                  <a:cubicBezTo>
                    <a:pt x="879402" y="1296309"/>
                    <a:pt x="874563" y="1298000"/>
                    <a:pt x="872466" y="1298483"/>
                  </a:cubicBezTo>
                  <a:lnTo>
                    <a:pt x="844155" y="1305407"/>
                  </a:lnTo>
                  <a:lnTo>
                    <a:pt x="771001" y="1322637"/>
                  </a:lnTo>
                  <a:close/>
                  <a:moveTo>
                    <a:pt x="731963" y="1466753"/>
                  </a:moveTo>
                  <a:cubicBezTo>
                    <a:pt x="732366" y="1467155"/>
                    <a:pt x="732689" y="1467558"/>
                    <a:pt x="732850" y="1467236"/>
                  </a:cubicBezTo>
                  <a:cubicBezTo>
                    <a:pt x="732608" y="1467075"/>
                    <a:pt x="732366" y="1466914"/>
                    <a:pt x="732124" y="1466753"/>
                  </a:cubicBezTo>
                  <a:lnTo>
                    <a:pt x="731963" y="1466753"/>
                  </a:lnTo>
                  <a:close/>
                  <a:moveTo>
                    <a:pt x="637757" y="1483741"/>
                  </a:moveTo>
                  <a:cubicBezTo>
                    <a:pt x="609689" y="1492194"/>
                    <a:pt x="582023" y="1501534"/>
                    <a:pt x="554923" y="1512000"/>
                  </a:cubicBezTo>
                  <a:cubicBezTo>
                    <a:pt x="536776" y="1519085"/>
                    <a:pt x="518870" y="1526573"/>
                    <a:pt x="501125" y="1534624"/>
                  </a:cubicBezTo>
                  <a:cubicBezTo>
                    <a:pt x="457007" y="1554591"/>
                    <a:pt x="414259" y="1577376"/>
                    <a:pt x="371995" y="1601851"/>
                  </a:cubicBezTo>
                  <a:cubicBezTo>
                    <a:pt x="369495" y="1603300"/>
                    <a:pt x="368527" y="1606601"/>
                    <a:pt x="369979" y="1609178"/>
                  </a:cubicBezTo>
                  <a:cubicBezTo>
                    <a:pt x="371430" y="1611754"/>
                    <a:pt x="374737" y="1612640"/>
                    <a:pt x="377318" y="1611190"/>
                  </a:cubicBezTo>
                  <a:cubicBezTo>
                    <a:pt x="419744" y="1587923"/>
                    <a:pt x="462895" y="1566748"/>
                    <a:pt x="506933" y="1547586"/>
                  </a:cubicBezTo>
                  <a:cubicBezTo>
                    <a:pt x="524516" y="1539857"/>
                    <a:pt x="542260" y="1532450"/>
                    <a:pt x="560166" y="1525365"/>
                  </a:cubicBezTo>
                  <a:cubicBezTo>
                    <a:pt x="586863" y="1514818"/>
                    <a:pt x="613963" y="1504915"/>
                    <a:pt x="641628" y="1496059"/>
                  </a:cubicBezTo>
                  <a:cubicBezTo>
                    <a:pt x="646064" y="1494610"/>
                    <a:pt x="673810" y="1483982"/>
                    <a:pt x="698249" y="1475931"/>
                  </a:cubicBezTo>
                  <a:cubicBezTo>
                    <a:pt x="710105" y="1471986"/>
                    <a:pt x="721155" y="1468685"/>
                    <a:pt x="728253" y="1467558"/>
                  </a:cubicBezTo>
                  <a:cubicBezTo>
                    <a:pt x="729543" y="1467316"/>
                    <a:pt x="731076" y="1466833"/>
                    <a:pt x="731963" y="1466753"/>
                  </a:cubicBezTo>
                  <a:cubicBezTo>
                    <a:pt x="731802" y="1466592"/>
                    <a:pt x="731721" y="1466350"/>
                    <a:pt x="731560" y="1466269"/>
                  </a:cubicBezTo>
                  <a:cubicBezTo>
                    <a:pt x="731721" y="1466431"/>
                    <a:pt x="731882" y="1466592"/>
                    <a:pt x="732124" y="1466753"/>
                  </a:cubicBezTo>
                  <a:cubicBezTo>
                    <a:pt x="732608" y="1466672"/>
                    <a:pt x="732931" y="1466753"/>
                    <a:pt x="732850" y="1467155"/>
                  </a:cubicBezTo>
                  <a:lnTo>
                    <a:pt x="732850" y="1467236"/>
                  </a:lnTo>
                  <a:cubicBezTo>
                    <a:pt x="734786" y="1468282"/>
                    <a:pt x="737205" y="1468041"/>
                    <a:pt x="738819" y="1466511"/>
                  </a:cubicBezTo>
                  <a:cubicBezTo>
                    <a:pt x="740916" y="1464579"/>
                    <a:pt x="740996" y="1461358"/>
                    <a:pt x="739061" y="1459265"/>
                  </a:cubicBezTo>
                  <a:cubicBezTo>
                    <a:pt x="738093" y="1458218"/>
                    <a:pt x="736560" y="1457333"/>
                    <a:pt x="734221" y="1456930"/>
                  </a:cubicBezTo>
                  <a:cubicBezTo>
                    <a:pt x="730673" y="1456447"/>
                    <a:pt x="723414" y="1457413"/>
                    <a:pt x="714380" y="1459668"/>
                  </a:cubicBezTo>
                  <a:cubicBezTo>
                    <a:pt x="687844" y="1466108"/>
                    <a:pt x="643564" y="1482050"/>
                    <a:pt x="637757" y="1483741"/>
                  </a:cubicBezTo>
                  <a:close/>
                  <a:moveTo>
                    <a:pt x="1393665" y="1304280"/>
                  </a:moveTo>
                  <a:cubicBezTo>
                    <a:pt x="1391568" y="1301865"/>
                    <a:pt x="1389471" y="1299530"/>
                    <a:pt x="1387374" y="1297195"/>
                  </a:cubicBezTo>
                  <a:cubicBezTo>
                    <a:pt x="1384148" y="1293733"/>
                    <a:pt x="1380922" y="1290351"/>
                    <a:pt x="1377615" y="1287050"/>
                  </a:cubicBezTo>
                  <a:cubicBezTo>
                    <a:pt x="1369710" y="1278999"/>
                    <a:pt x="1361403" y="1271512"/>
                    <a:pt x="1352692" y="1264346"/>
                  </a:cubicBezTo>
                  <a:cubicBezTo>
                    <a:pt x="1344062" y="1257261"/>
                    <a:pt x="1335109" y="1250498"/>
                    <a:pt x="1325995" y="1244057"/>
                  </a:cubicBezTo>
                  <a:cubicBezTo>
                    <a:pt x="1311557" y="1233913"/>
                    <a:pt x="1297684" y="1225298"/>
                    <a:pt x="1283731" y="1218213"/>
                  </a:cubicBezTo>
                  <a:cubicBezTo>
                    <a:pt x="1268568" y="1210403"/>
                    <a:pt x="1253404" y="1204284"/>
                    <a:pt x="1237918" y="1199212"/>
                  </a:cubicBezTo>
                  <a:cubicBezTo>
                    <a:pt x="1208398" y="1189551"/>
                    <a:pt x="1177426" y="1184076"/>
                    <a:pt x="1141776" y="1179084"/>
                  </a:cubicBezTo>
                  <a:cubicBezTo>
                    <a:pt x="1138873" y="1178682"/>
                    <a:pt x="1136130" y="1180614"/>
                    <a:pt x="1135646" y="1183513"/>
                  </a:cubicBezTo>
                  <a:cubicBezTo>
                    <a:pt x="1135243" y="1186492"/>
                    <a:pt x="1137179" y="1189229"/>
                    <a:pt x="1140163" y="1189631"/>
                  </a:cubicBezTo>
                  <a:cubicBezTo>
                    <a:pt x="1174845" y="1195750"/>
                    <a:pt x="1204769" y="1202352"/>
                    <a:pt x="1233482" y="1212416"/>
                  </a:cubicBezTo>
                  <a:cubicBezTo>
                    <a:pt x="1248242" y="1217569"/>
                    <a:pt x="1262599" y="1223688"/>
                    <a:pt x="1277198" y="1231095"/>
                  </a:cubicBezTo>
                  <a:cubicBezTo>
                    <a:pt x="1290587" y="1237858"/>
                    <a:pt x="1304218" y="1245748"/>
                    <a:pt x="1318252" y="1255248"/>
                  </a:cubicBezTo>
                  <a:cubicBezTo>
                    <a:pt x="1327285" y="1261287"/>
                    <a:pt x="1336157" y="1267567"/>
                    <a:pt x="1344787" y="1274249"/>
                  </a:cubicBezTo>
                  <a:cubicBezTo>
                    <a:pt x="1353337" y="1280851"/>
                    <a:pt x="1361645" y="1287775"/>
                    <a:pt x="1369549" y="1295263"/>
                  </a:cubicBezTo>
                  <a:cubicBezTo>
                    <a:pt x="1372856" y="1298403"/>
                    <a:pt x="1376163" y="1301543"/>
                    <a:pt x="1379389" y="1304763"/>
                  </a:cubicBezTo>
                  <a:cubicBezTo>
                    <a:pt x="1381486" y="1306937"/>
                    <a:pt x="1383583" y="1309111"/>
                    <a:pt x="1385599" y="1311285"/>
                  </a:cubicBezTo>
                  <a:cubicBezTo>
                    <a:pt x="1386890" y="1312734"/>
                    <a:pt x="1389632" y="1316276"/>
                    <a:pt x="1390923" y="1318047"/>
                  </a:cubicBezTo>
                  <a:cubicBezTo>
                    <a:pt x="1391084" y="1318289"/>
                    <a:pt x="1391245" y="1318611"/>
                    <a:pt x="1391487" y="1318853"/>
                  </a:cubicBezTo>
                  <a:cubicBezTo>
                    <a:pt x="1391810" y="1319255"/>
                    <a:pt x="1391971" y="1319497"/>
                    <a:pt x="1392052" y="1319658"/>
                  </a:cubicBezTo>
                  <a:cubicBezTo>
                    <a:pt x="1392617" y="1320221"/>
                    <a:pt x="1393181" y="1320543"/>
                    <a:pt x="1393342" y="1320624"/>
                  </a:cubicBezTo>
                  <a:cubicBezTo>
                    <a:pt x="1394713" y="1321429"/>
                    <a:pt x="1395843" y="1321348"/>
                    <a:pt x="1396569" y="1321268"/>
                  </a:cubicBezTo>
                  <a:cubicBezTo>
                    <a:pt x="1398343" y="1321026"/>
                    <a:pt x="1399634" y="1320060"/>
                    <a:pt x="1400440" y="1318611"/>
                  </a:cubicBezTo>
                  <a:cubicBezTo>
                    <a:pt x="1400843" y="1317967"/>
                    <a:pt x="1401408" y="1316598"/>
                    <a:pt x="1400843" y="1314666"/>
                  </a:cubicBezTo>
                  <a:cubicBezTo>
                    <a:pt x="1400763" y="1314505"/>
                    <a:pt x="1400521" y="1313861"/>
                    <a:pt x="1399956" y="1312895"/>
                  </a:cubicBezTo>
                  <a:cubicBezTo>
                    <a:pt x="1398908" y="1311365"/>
                    <a:pt x="1395278" y="1306212"/>
                    <a:pt x="1393665" y="1304280"/>
                  </a:cubicBezTo>
                  <a:close/>
                  <a:moveTo>
                    <a:pt x="1211786" y="863479"/>
                  </a:moveTo>
                  <a:lnTo>
                    <a:pt x="1211786" y="863479"/>
                  </a:lnTo>
                  <a:cubicBezTo>
                    <a:pt x="1211866" y="863640"/>
                    <a:pt x="1211705" y="863720"/>
                    <a:pt x="1211463" y="863801"/>
                  </a:cubicBezTo>
                  <a:cubicBezTo>
                    <a:pt x="1210898" y="864445"/>
                    <a:pt x="1210414" y="865250"/>
                    <a:pt x="1210253" y="866055"/>
                  </a:cubicBezTo>
                  <a:cubicBezTo>
                    <a:pt x="1210253" y="865491"/>
                    <a:pt x="1210253" y="864928"/>
                    <a:pt x="1210334" y="864445"/>
                  </a:cubicBezTo>
                  <a:cubicBezTo>
                    <a:pt x="1206221" y="866941"/>
                    <a:pt x="1197429" y="871852"/>
                    <a:pt x="1196542" y="872415"/>
                  </a:cubicBezTo>
                  <a:cubicBezTo>
                    <a:pt x="1191057" y="876280"/>
                    <a:pt x="1185895" y="880467"/>
                    <a:pt x="1180895" y="884895"/>
                  </a:cubicBezTo>
                  <a:cubicBezTo>
                    <a:pt x="1175894" y="889242"/>
                    <a:pt x="1171216" y="893912"/>
                    <a:pt x="1166538" y="898501"/>
                  </a:cubicBezTo>
                  <a:cubicBezTo>
                    <a:pt x="1157504" y="907680"/>
                    <a:pt x="1147987" y="917180"/>
                    <a:pt x="1138953" y="927405"/>
                  </a:cubicBezTo>
                  <a:cubicBezTo>
                    <a:pt x="1130001" y="937469"/>
                    <a:pt x="1121532" y="948096"/>
                    <a:pt x="1114031" y="959207"/>
                  </a:cubicBezTo>
                  <a:cubicBezTo>
                    <a:pt x="1103545" y="974585"/>
                    <a:pt x="1094996" y="990929"/>
                    <a:pt x="1089753" y="1007997"/>
                  </a:cubicBezTo>
                  <a:cubicBezTo>
                    <a:pt x="1088785" y="1010734"/>
                    <a:pt x="1090318" y="1013794"/>
                    <a:pt x="1093141" y="1014760"/>
                  </a:cubicBezTo>
                  <a:cubicBezTo>
                    <a:pt x="1095883" y="1015646"/>
                    <a:pt x="1098948" y="1014196"/>
                    <a:pt x="1099916" y="1011379"/>
                  </a:cubicBezTo>
                  <a:cubicBezTo>
                    <a:pt x="1105723" y="995759"/>
                    <a:pt x="1114757" y="981106"/>
                    <a:pt x="1125081" y="967017"/>
                  </a:cubicBezTo>
                  <a:cubicBezTo>
                    <a:pt x="1132743" y="956631"/>
                    <a:pt x="1141212" y="946647"/>
                    <a:pt x="1149761" y="936986"/>
                  </a:cubicBezTo>
                  <a:cubicBezTo>
                    <a:pt x="1158714" y="926841"/>
                    <a:pt x="1167586" y="916938"/>
                    <a:pt x="1176136" y="907680"/>
                  </a:cubicBezTo>
                  <a:cubicBezTo>
                    <a:pt x="1181298" y="902044"/>
                    <a:pt x="1186540" y="896569"/>
                    <a:pt x="1192025" y="891336"/>
                  </a:cubicBezTo>
                  <a:cubicBezTo>
                    <a:pt x="1195655" y="887874"/>
                    <a:pt x="1199365" y="884573"/>
                    <a:pt x="1203317" y="881513"/>
                  </a:cubicBezTo>
                  <a:cubicBezTo>
                    <a:pt x="1204123" y="880869"/>
                    <a:pt x="1213076" y="875153"/>
                    <a:pt x="1216544" y="872738"/>
                  </a:cubicBezTo>
                  <a:cubicBezTo>
                    <a:pt x="1217432" y="872174"/>
                    <a:pt x="1218077" y="871691"/>
                    <a:pt x="1218400" y="871449"/>
                  </a:cubicBezTo>
                  <a:cubicBezTo>
                    <a:pt x="1221142" y="868953"/>
                    <a:pt x="1220255" y="866216"/>
                    <a:pt x="1219932" y="865572"/>
                  </a:cubicBezTo>
                  <a:cubicBezTo>
                    <a:pt x="1218964" y="862915"/>
                    <a:pt x="1215980" y="861627"/>
                    <a:pt x="1213399" y="862593"/>
                  </a:cubicBezTo>
                  <a:cubicBezTo>
                    <a:pt x="1212753" y="862835"/>
                    <a:pt x="1212270" y="863157"/>
                    <a:pt x="1211786" y="863479"/>
                  </a:cubicBezTo>
                  <a:close/>
                  <a:moveTo>
                    <a:pt x="1211463" y="863801"/>
                  </a:moveTo>
                  <a:lnTo>
                    <a:pt x="1211786" y="863479"/>
                  </a:lnTo>
                  <a:cubicBezTo>
                    <a:pt x="1210898" y="862271"/>
                    <a:pt x="1210495" y="863076"/>
                    <a:pt x="1210334" y="864445"/>
                  </a:cubicBezTo>
                  <a:lnTo>
                    <a:pt x="1210898" y="864123"/>
                  </a:lnTo>
                  <a:cubicBezTo>
                    <a:pt x="1211060" y="863962"/>
                    <a:pt x="1211302" y="863881"/>
                    <a:pt x="1211463" y="863801"/>
                  </a:cubicBezTo>
                  <a:close/>
                  <a:moveTo>
                    <a:pt x="833670" y="910417"/>
                  </a:moveTo>
                  <a:cubicBezTo>
                    <a:pt x="843833" y="927727"/>
                    <a:pt x="853512" y="945117"/>
                    <a:pt x="862303" y="962025"/>
                  </a:cubicBezTo>
                  <a:cubicBezTo>
                    <a:pt x="877789" y="991895"/>
                    <a:pt x="890533" y="1019993"/>
                    <a:pt x="897792" y="1042537"/>
                  </a:cubicBezTo>
                  <a:cubicBezTo>
                    <a:pt x="898598" y="1045355"/>
                    <a:pt x="901583" y="1046965"/>
                    <a:pt x="904406" y="1046160"/>
                  </a:cubicBezTo>
                  <a:cubicBezTo>
                    <a:pt x="907229" y="1045274"/>
                    <a:pt x="908842" y="1042295"/>
                    <a:pt x="908035" y="1039477"/>
                  </a:cubicBezTo>
                  <a:cubicBezTo>
                    <a:pt x="901421" y="1016129"/>
                    <a:pt x="889726" y="986822"/>
                    <a:pt x="874563" y="955825"/>
                  </a:cubicBezTo>
                  <a:cubicBezTo>
                    <a:pt x="866013" y="938516"/>
                    <a:pt x="856496" y="920642"/>
                    <a:pt x="846091" y="903090"/>
                  </a:cubicBezTo>
                  <a:cubicBezTo>
                    <a:pt x="833186" y="881433"/>
                    <a:pt x="819072" y="860178"/>
                    <a:pt x="804715" y="840694"/>
                  </a:cubicBezTo>
                  <a:cubicBezTo>
                    <a:pt x="788583" y="818714"/>
                    <a:pt x="771888" y="798989"/>
                    <a:pt x="756079" y="783370"/>
                  </a:cubicBezTo>
                  <a:cubicBezTo>
                    <a:pt x="754063" y="781357"/>
                    <a:pt x="750837" y="781357"/>
                    <a:pt x="748820" y="783289"/>
                  </a:cubicBezTo>
                  <a:cubicBezTo>
                    <a:pt x="746804" y="785302"/>
                    <a:pt x="746723" y="788522"/>
                    <a:pt x="748739" y="790535"/>
                  </a:cubicBezTo>
                  <a:cubicBezTo>
                    <a:pt x="763661" y="806315"/>
                    <a:pt x="779066" y="826202"/>
                    <a:pt x="794229" y="848181"/>
                  </a:cubicBezTo>
                  <a:cubicBezTo>
                    <a:pt x="807780" y="867746"/>
                    <a:pt x="821088" y="889001"/>
                    <a:pt x="833670" y="910417"/>
                  </a:cubicBezTo>
                  <a:close/>
                  <a:moveTo>
                    <a:pt x="1529248" y="2085565"/>
                  </a:moveTo>
                  <a:cubicBezTo>
                    <a:pt x="1519004" y="2065920"/>
                    <a:pt x="1510939" y="2040801"/>
                    <a:pt x="1503680" y="2026389"/>
                  </a:cubicBezTo>
                  <a:cubicBezTo>
                    <a:pt x="1476741" y="1973010"/>
                    <a:pt x="1453109" y="1918181"/>
                    <a:pt x="1427460" y="1864239"/>
                  </a:cubicBezTo>
                  <a:cubicBezTo>
                    <a:pt x="1421007" y="1850713"/>
                    <a:pt x="1414474" y="1837187"/>
                    <a:pt x="1407699" y="1823822"/>
                  </a:cubicBezTo>
                  <a:cubicBezTo>
                    <a:pt x="1371888" y="1753213"/>
                    <a:pt x="1335915" y="1682685"/>
                    <a:pt x="1299136" y="1612559"/>
                  </a:cubicBezTo>
                  <a:cubicBezTo>
                    <a:pt x="1262357" y="1542434"/>
                    <a:pt x="1224771" y="1472791"/>
                    <a:pt x="1186782" y="1403309"/>
                  </a:cubicBezTo>
                  <a:cubicBezTo>
                    <a:pt x="1163795" y="1361604"/>
                    <a:pt x="1137260" y="1321268"/>
                    <a:pt x="1113144" y="1279966"/>
                  </a:cubicBezTo>
                  <a:cubicBezTo>
                    <a:pt x="1102819" y="1262333"/>
                    <a:pt x="1092980" y="1244540"/>
                    <a:pt x="1084027" y="1226264"/>
                  </a:cubicBezTo>
                  <a:cubicBezTo>
                    <a:pt x="1082736" y="1223607"/>
                    <a:pt x="1079591" y="1222561"/>
                    <a:pt x="1076929" y="1223849"/>
                  </a:cubicBezTo>
                  <a:cubicBezTo>
                    <a:pt x="1074267" y="1225057"/>
                    <a:pt x="1073138" y="1228277"/>
                    <a:pt x="1074429" y="1230934"/>
                  </a:cubicBezTo>
                  <a:cubicBezTo>
                    <a:pt x="1083220" y="1249532"/>
                    <a:pt x="1092980" y="1267647"/>
                    <a:pt x="1103223" y="1285682"/>
                  </a:cubicBezTo>
                  <a:cubicBezTo>
                    <a:pt x="1126855" y="1327145"/>
                    <a:pt x="1152988" y="1367643"/>
                    <a:pt x="1175410" y="1409428"/>
                  </a:cubicBezTo>
                  <a:cubicBezTo>
                    <a:pt x="1205333" y="1465223"/>
                    <a:pt x="1234853" y="1521178"/>
                    <a:pt x="1264293" y="1577215"/>
                  </a:cubicBezTo>
                  <a:cubicBezTo>
                    <a:pt x="1286393" y="1619242"/>
                    <a:pt x="1308331" y="1661349"/>
                    <a:pt x="1330189" y="1703457"/>
                  </a:cubicBezTo>
                  <a:cubicBezTo>
                    <a:pt x="1352127" y="1745564"/>
                    <a:pt x="1373985" y="1787672"/>
                    <a:pt x="1395681" y="1829860"/>
                  </a:cubicBezTo>
                  <a:cubicBezTo>
                    <a:pt x="1423105" y="1882998"/>
                    <a:pt x="1447301" y="1937585"/>
                    <a:pt x="1473434" y="1991286"/>
                  </a:cubicBezTo>
                  <a:cubicBezTo>
                    <a:pt x="1479967" y="2004732"/>
                    <a:pt x="1486661" y="2018177"/>
                    <a:pt x="1493598" y="2031461"/>
                  </a:cubicBezTo>
                  <a:cubicBezTo>
                    <a:pt x="1501018" y="2045873"/>
                    <a:pt x="1509406" y="2070912"/>
                    <a:pt x="1519892" y="2090476"/>
                  </a:cubicBezTo>
                  <a:cubicBezTo>
                    <a:pt x="1525134" y="2100299"/>
                    <a:pt x="1530942" y="2108753"/>
                    <a:pt x="1537233" y="2114227"/>
                  </a:cubicBezTo>
                  <a:cubicBezTo>
                    <a:pt x="1539330" y="2116160"/>
                    <a:pt x="1542637" y="2115918"/>
                    <a:pt x="1544492" y="2113825"/>
                  </a:cubicBezTo>
                  <a:cubicBezTo>
                    <a:pt x="1546347" y="2111651"/>
                    <a:pt x="1546105" y="2108430"/>
                    <a:pt x="1544008" y="2106579"/>
                  </a:cubicBezTo>
                  <a:cubicBezTo>
                    <a:pt x="1538523" y="2101748"/>
                    <a:pt x="1533684" y="2094180"/>
                    <a:pt x="1529248" y="2085565"/>
                  </a:cubicBezTo>
                  <a:close/>
                  <a:moveTo>
                    <a:pt x="1526344" y="1806914"/>
                  </a:moveTo>
                  <a:cubicBezTo>
                    <a:pt x="1526022" y="1807639"/>
                    <a:pt x="1526022" y="1808283"/>
                    <a:pt x="1526506" y="1808203"/>
                  </a:cubicBezTo>
                  <a:cubicBezTo>
                    <a:pt x="1526506" y="1807800"/>
                    <a:pt x="1526506" y="1807478"/>
                    <a:pt x="1526506" y="1807156"/>
                  </a:cubicBezTo>
                  <a:cubicBezTo>
                    <a:pt x="1526425" y="1807075"/>
                    <a:pt x="1526425" y="1806995"/>
                    <a:pt x="1526344" y="1806914"/>
                  </a:cubicBezTo>
                  <a:close/>
                  <a:moveTo>
                    <a:pt x="1438994" y="1709012"/>
                  </a:moveTo>
                  <a:cubicBezTo>
                    <a:pt x="1427944" y="1699351"/>
                    <a:pt x="1416652" y="1689931"/>
                    <a:pt x="1405279" y="1680753"/>
                  </a:cubicBezTo>
                  <a:cubicBezTo>
                    <a:pt x="1376647" y="1657807"/>
                    <a:pt x="1346885" y="1636230"/>
                    <a:pt x="1316639" y="1615780"/>
                  </a:cubicBezTo>
                  <a:cubicBezTo>
                    <a:pt x="1314219" y="1614089"/>
                    <a:pt x="1310831" y="1614652"/>
                    <a:pt x="1309138" y="1617068"/>
                  </a:cubicBezTo>
                  <a:cubicBezTo>
                    <a:pt x="1307444" y="1619483"/>
                    <a:pt x="1308009" y="1622784"/>
                    <a:pt x="1310428" y="1624475"/>
                  </a:cubicBezTo>
                  <a:cubicBezTo>
                    <a:pt x="1333980" y="1641543"/>
                    <a:pt x="1356805" y="1659498"/>
                    <a:pt x="1379389" y="1677935"/>
                  </a:cubicBezTo>
                  <a:cubicBezTo>
                    <a:pt x="1392939" y="1688884"/>
                    <a:pt x="1406247" y="1700156"/>
                    <a:pt x="1419556" y="1711427"/>
                  </a:cubicBezTo>
                  <a:cubicBezTo>
                    <a:pt x="1439639" y="1728335"/>
                    <a:pt x="1459561" y="1745323"/>
                    <a:pt x="1478838" y="1762874"/>
                  </a:cubicBezTo>
                  <a:cubicBezTo>
                    <a:pt x="1481499" y="1765209"/>
                    <a:pt x="1513843" y="1792503"/>
                    <a:pt x="1524409" y="1804982"/>
                  </a:cubicBezTo>
                  <a:cubicBezTo>
                    <a:pt x="1524973" y="1805626"/>
                    <a:pt x="1525780" y="1806351"/>
                    <a:pt x="1526344" y="1806914"/>
                  </a:cubicBezTo>
                  <a:cubicBezTo>
                    <a:pt x="1526506" y="1806431"/>
                    <a:pt x="1526747" y="1805868"/>
                    <a:pt x="1526989" y="1805465"/>
                  </a:cubicBezTo>
                  <a:cubicBezTo>
                    <a:pt x="1526747" y="1806029"/>
                    <a:pt x="1526586" y="1806592"/>
                    <a:pt x="1526506" y="1807156"/>
                  </a:cubicBezTo>
                  <a:cubicBezTo>
                    <a:pt x="1526909" y="1807639"/>
                    <a:pt x="1527070" y="1807961"/>
                    <a:pt x="1526747" y="1808122"/>
                  </a:cubicBezTo>
                  <a:cubicBezTo>
                    <a:pt x="1526667" y="1808122"/>
                    <a:pt x="1526586" y="1808122"/>
                    <a:pt x="1526506" y="1808203"/>
                  </a:cubicBezTo>
                  <a:cubicBezTo>
                    <a:pt x="1526667" y="1809491"/>
                    <a:pt x="1527393" y="1810859"/>
                    <a:pt x="1528522" y="1811745"/>
                  </a:cubicBezTo>
                  <a:cubicBezTo>
                    <a:pt x="1530780" y="1813436"/>
                    <a:pt x="1534007" y="1812953"/>
                    <a:pt x="1535700" y="1810698"/>
                  </a:cubicBezTo>
                  <a:cubicBezTo>
                    <a:pt x="1536588" y="1809652"/>
                    <a:pt x="1537071" y="1808203"/>
                    <a:pt x="1536910" y="1806431"/>
                  </a:cubicBezTo>
                  <a:cubicBezTo>
                    <a:pt x="1536749" y="1804821"/>
                    <a:pt x="1535378" y="1801923"/>
                    <a:pt x="1532636" y="1798380"/>
                  </a:cubicBezTo>
                  <a:cubicBezTo>
                    <a:pt x="1522231" y="1785176"/>
                    <a:pt x="1490210" y="1755950"/>
                    <a:pt x="1487629" y="1753455"/>
                  </a:cubicBezTo>
                  <a:cubicBezTo>
                    <a:pt x="1471660" y="1738399"/>
                    <a:pt x="1455528" y="1723424"/>
                    <a:pt x="1438994" y="1709012"/>
                  </a:cubicBezTo>
                  <a:close/>
                  <a:moveTo>
                    <a:pt x="1422379" y="1523030"/>
                  </a:moveTo>
                  <a:cubicBezTo>
                    <a:pt x="1399795" y="1507089"/>
                    <a:pt x="1376889" y="1491550"/>
                    <a:pt x="1352853" y="1478266"/>
                  </a:cubicBezTo>
                  <a:cubicBezTo>
                    <a:pt x="1312928" y="1456286"/>
                    <a:pt x="1269939" y="1440586"/>
                    <a:pt x="1220496" y="1437929"/>
                  </a:cubicBezTo>
                  <a:cubicBezTo>
                    <a:pt x="1217593" y="1437768"/>
                    <a:pt x="1215012" y="1439942"/>
                    <a:pt x="1214851" y="1442921"/>
                  </a:cubicBezTo>
                  <a:cubicBezTo>
                    <a:pt x="1214609" y="1445900"/>
                    <a:pt x="1216867" y="1448396"/>
                    <a:pt x="1219851" y="1448637"/>
                  </a:cubicBezTo>
                  <a:cubicBezTo>
                    <a:pt x="1255098" y="1451536"/>
                    <a:pt x="1286554" y="1461600"/>
                    <a:pt x="1316074" y="1475367"/>
                  </a:cubicBezTo>
                  <a:cubicBezTo>
                    <a:pt x="1333092" y="1483338"/>
                    <a:pt x="1349546" y="1492597"/>
                    <a:pt x="1365597" y="1502500"/>
                  </a:cubicBezTo>
                  <a:cubicBezTo>
                    <a:pt x="1376405" y="1509102"/>
                    <a:pt x="1387051" y="1515945"/>
                    <a:pt x="1397617" y="1522950"/>
                  </a:cubicBezTo>
                  <a:cubicBezTo>
                    <a:pt x="1437703" y="1549438"/>
                    <a:pt x="1476902" y="1577939"/>
                    <a:pt x="1519569" y="1599677"/>
                  </a:cubicBezTo>
                  <a:cubicBezTo>
                    <a:pt x="1522070" y="1601046"/>
                    <a:pt x="1525134" y="1600080"/>
                    <a:pt x="1526506" y="1597584"/>
                  </a:cubicBezTo>
                  <a:cubicBezTo>
                    <a:pt x="1527796" y="1595088"/>
                    <a:pt x="1526828" y="1591948"/>
                    <a:pt x="1524328" y="1590660"/>
                  </a:cubicBezTo>
                  <a:cubicBezTo>
                    <a:pt x="1488678" y="1571176"/>
                    <a:pt x="1455851" y="1546540"/>
                    <a:pt x="1422379" y="1523030"/>
                  </a:cubicBezTo>
                  <a:close/>
                  <a:moveTo>
                    <a:pt x="1394956" y="1373037"/>
                  </a:moveTo>
                  <a:cubicBezTo>
                    <a:pt x="1374953" y="1362409"/>
                    <a:pt x="1352853" y="1345985"/>
                    <a:pt x="1338174" y="1339464"/>
                  </a:cubicBezTo>
                  <a:cubicBezTo>
                    <a:pt x="1326721" y="1334391"/>
                    <a:pt x="1315106" y="1329722"/>
                    <a:pt x="1303491" y="1325535"/>
                  </a:cubicBezTo>
                  <a:cubicBezTo>
                    <a:pt x="1291716" y="1321348"/>
                    <a:pt x="1279859" y="1317484"/>
                    <a:pt x="1267922" y="1314102"/>
                  </a:cubicBezTo>
                  <a:cubicBezTo>
                    <a:pt x="1253565" y="1309996"/>
                    <a:pt x="1239047" y="1306454"/>
                    <a:pt x="1224449" y="1303233"/>
                  </a:cubicBezTo>
                  <a:cubicBezTo>
                    <a:pt x="1202833" y="1298483"/>
                    <a:pt x="1180895" y="1294619"/>
                    <a:pt x="1158714" y="1291076"/>
                  </a:cubicBezTo>
                  <a:cubicBezTo>
                    <a:pt x="1155811" y="1290593"/>
                    <a:pt x="1152988" y="1292525"/>
                    <a:pt x="1152504" y="1295424"/>
                  </a:cubicBezTo>
                  <a:cubicBezTo>
                    <a:pt x="1151939" y="1298322"/>
                    <a:pt x="1153875" y="1301140"/>
                    <a:pt x="1156778" y="1301623"/>
                  </a:cubicBezTo>
                  <a:cubicBezTo>
                    <a:pt x="1187105" y="1307581"/>
                    <a:pt x="1216867" y="1314505"/>
                    <a:pt x="1246226" y="1322717"/>
                  </a:cubicBezTo>
                  <a:cubicBezTo>
                    <a:pt x="1258002" y="1326018"/>
                    <a:pt x="1269697" y="1329561"/>
                    <a:pt x="1281311" y="1333264"/>
                  </a:cubicBezTo>
                  <a:cubicBezTo>
                    <a:pt x="1298652" y="1338819"/>
                    <a:pt x="1315832" y="1344858"/>
                    <a:pt x="1332850" y="1351943"/>
                  </a:cubicBezTo>
                  <a:cubicBezTo>
                    <a:pt x="1347530" y="1357901"/>
                    <a:pt x="1369710" y="1373439"/>
                    <a:pt x="1389794" y="1383181"/>
                  </a:cubicBezTo>
                  <a:cubicBezTo>
                    <a:pt x="1400198" y="1388254"/>
                    <a:pt x="1410200" y="1391796"/>
                    <a:pt x="1418427" y="1392199"/>
                  </a:cubicBezTo>
                  <a:cubicBezTo>
                    <a:pt x="1421250" y="1392360"/>
                    <a:pt x="1423669" y="1390267"/>
                    <a:pt x="1423911" y="1387448"/>
                  </a:cubicBezTo>
                  <a:cubicBezTo>
                    <a:pt x="1424072" y="1384631"/>
                    <a:pt x="1421895" y="1382215"/>
                    <a:pt x="1419072" y="1381974"/>
                  </a:cubicBezTo>
                  <a:cubicBezTo>
                    <a:pt x="1412055" y="1381410"/>
                    <a:pt x="1403747" y="1377787"/>
                    <a:pt x="1394956" y="1373037"/>
                  </a:cubicBezTo>
                  <a:close/>
                  <a:moveTo>
                    <a:pt x="1188637" y="1442518"/>
                  </a:moveTo>
                  <a:cubicBezTo>
                    <a:pt x="1189605" y="1444451"/>
                    <a:pt x="1189847" y="1446866"/>
                    <a:pt x="1189121" y="1449684"/>
                  </a:cubicBezTo>
                  <a:cubicBezTo>
                    <a:pt x="1188315" y="1452824"/>
                    <a:pt x="1185976" y="1456930"/>
                    <a:pt x="1183314" y="1461197"/>
                  </a:cubicBezTo>
                  <a:cubicBezTo>
                    <a:pt x="1180411" y="1465786"/>
                    <a:pt x="1176942" y="1470698"/>
                    <a:pt x="1175813" y="1474482"/>
                  </a:cubicBezTo>
                  <a:cubicBezTo>
                    <a:pt x="1172425" y="1485592"/>
                    <a:pt x="1169038" y="1496783"/>
                    <a:pt x="1165812" y="1507975"/>
                  </a:cubicBezTo>
                  <a:cubicBezTo>
                    <a:pt x="1162586" y="1519085"/>
                    <a:pt x="1159520" y="1530276"/>
                    <a:pt x="1156778" y="1541548"/>
                  </a:cubicBezTo>
                  <a:cubicBezTo>
                    <a:pt x="1151697" y="1561676"/>
                    <a:pt x="1147100" y="1582045"/>
                    <a:pt x="1142663" y="1602415"/>
                  </a:cubicBezTo>
                  <a:cubicBezTo>
                    <a:pt x="1138227" y="1622704"/>
                    <a:pt x="1134033" y="1643073"/>
                    <a:pt x="1130485" y="1663604"/>
                  </a:cubicBezTo>
                  <a:cubicBezTo>
                    <a:pt x="1125806" y="1690897"/>
                    <a:pt x="1122096" y="1718351"/>
                    <a:pt x="1120080" y="1745967"/>
                  </a:cubicBezTo>
                  <a:cubicBezTo>
                    <a:pt x="1119919" y="1748946"/>
                    <a:pt x="1117418" y="1751200"/>
                    <a:pt x="1114515" y="1751039"/>
                  </a:cubicBezTo>
                  <a:cubicBezTo>
                    <a:pt x="1111530" y="1750878"/>
                    <a:pt x="1109272" y="1748382"/>
                    <a:pt x="1109433" y="1745403"/>
                  </a:cubicBezTo>
                  <a:cubicBezTo>
                    <a:pt x="1110804" y="1710300"/>
                    <a:pt x="1114595" y="1675358"/>
                    <a:pt x="1120483" y="1640658"/>
                  </a:cubicBezTo>
                  <a:cubicBezTo>
                    <a:pt x="1122822" y="1626810"/>
                    <a:pt x="1125484" y="1613042"/>
                    <a:pt x="1128468" y="1599355"/>
                  </a:cubicBezTo>
                  <a:cubicBezTo>
                    <a:pt x="1132985" y="1578744"/>
                    <a:pt x="1138227" y="1558375"/>
                    <a:pt x="1143631" y="1538086"/>
                  </a:cubicBezTo>
                  <a:cubicBezTo>
                    <a:pt x="1146132" y="1529069"/>
                    <a:pt x="1148793" y="1519971"/>
                    <a:pt x="1151616" y="1511034"/>
                  </a:cubicBezTo>
                  <a:cubicBezTo>
                    <a:pt x="1155811" y="1497588"/>
                    <a:pt x="1160327" y="1484224"/>
                    <a:pt x="1164844" y="1470939"/>
                  </a:cubicBezTo>
                  <a:cubicBezTo>
                    <a:pt x="1166215" y="1467155"/>
                    <a:pt x="1169361" y="1462244"/>
                    <a:pt x="1172668" y="1457494"/>
                  </a:cubicBezTo>
                  <a:cubicBezTo>
                    <a:pt x="1175087" y="1453871"/>
                    <a:pt x="1177668" y="1450409"/>
                    <a:pt x="1178717" y="1447591"/>
                  </a:cubicBezTo>
                  <a:cubicBezTo>
                    <a:pt x="1176781" y="1446625"/>
                    <a:pt x="1175652" y="1444370"/>
                    <a:pt x="1176055" y="1442116"/>
                  </a:cubicBezTo>
                  <a:cubicBezTo>
                    <a:pt x="1176620" y="1439298"/>
                    <a:pt x="1179362" y="1437527"/>
                    <a:pt x="1182104" y="1438090"/>
                  </a:cubicBezTo>
                  <a:cubicBezTo>
                    <a:pt x="1185653" y="1438735"/>
                    <a:pt x="1187508" y="1440506"/>
                    <a:pt x="1188637" y="1442518"/>
                  </a:cubicBezTo>
                  <a:close/>
                  <a:moveTo>
                    <a:pt x="1180330" y="1448154"/>
                  </a:moveTo>
                  <a:cubicBezTo>
                    <a:pt x="1180330" y="1448154"/>
                    <a:pt x="1180249" y="1448154"/>
                    <a:pt x="1180168" y="1448074"/>
                  </a:cubicBezTo>
                  <a:cubicBezTo>
                    <a:pt x="1180088" y="1448074"/>
                    <a:pt x="1179927" y="1448074"/>
                    <a:pt x="1179846" y="1448074"/>
                  </a:cubicBezTo>
                  <a:cubicBezTo>
                    <a:pt x="1180088" y="1448315"/>
                    <a:pt x="1180249" y="1448396"/>
                    <a:pt x="1180330" y="1448154"/>
                  </a:cubicBezTo>
                  <a:close/>
                  <a:moveTo>
                    <a:pt x="1282118" y="1633653"/>
                  </a:moveTo>
                  <a:cubicBezTo>
                    <a:pt x="1279456" y="1634700"/>
                    <a:pt x="1278166" y="1637679"/>
                    <a:pt x="1279214" y="1640255"/>
                  </a:cubicBezTo>
                  <a:cubicBezTo>
                    <a:pt x="1279537" y="1641221"/>
                    <a:pt x="1280182" y="1642026"/>
                    <a:pt x="1280989" y="1642590"/>
                  </a:cubicBezTo>
                  <a:cubicBezTo>
                    <a:pt x="1278811" y="1649111"/>
                    <a:pt x="1273245" y="1659417"/>
                    <a:pt x="1272197" y="1665133"/>
                  </a:cubicBezTo>
                  <a:lnTo>
                    <a:pt x="1261228" y="1726483"/>
                  </a:lnTo>
                  <a:cubicBezTo>
                    <a:pt x="1258566" y="1741458"/>
                    <a:pt x="1256066" y="1756433"/>
                    <a:pt x="1254130" y="1771409"/>
                  </a:cubicBezTo>
                  <a:cubicBezTo>
                    <a:pt x="1252275" y="1786545"/>
                    <a:pt x="1250823" y="1801601"/>
                    <a:pt x="1250017" y="1816737"/>
                  </a:cubicBezTo>
                  <a:cubicBezTo>
                    <a:pt x="1248242" y="1846929"/>
                    <a:pt x="1248807" y="1877201"/>
                    <a:pt x="1251710" y="1907956"/>
                  </a:cubicBezTo>
                  <a:cubicBezTo>
                    <a:pt x="1251952" y="1910855"/>
                    <a:pt x="1254533" y="1913029"/>
                    <a:pt x="1257518" y="1912868"/>
                  </a:cubicBezTo>
                  <a:cubicBezTo>
                    <a:pt x="1260421" y="1912626"/>
                    <a:pt x="1262599" y="1910050"/>
                    <a:pt x="1262438" y="1907071"/>
                  </a:cubicBezTo>
                  <a:cubicBezTo>
                    <a:pt x="1260986" y="1882917"/>
                    <a:pt x="1261308" y="1859166"/>
                    <a:pt x="1262680" y="1835576"/>
                  </a:cubicBezTo>
                  <a:cubicBezTo>
                    <a:pt x="1263647" y="1817703"/>
                    <a:pt x="1265422" y="1799910"/>
                    <a:pt x="1267438" y="1782036"/>
                  </a:cubicBezTo>
                  <a:cubicBezTo>
                    <a:pt x="1269535" y="1764324"/>
                    <a:pt x="1271794" y="1746611"/>
                    <a:pt x="1274617" y="1728657"/>
                  </a:cubicBezTo>
                  <a:lnTo>
                    <a:pt x="1283650" y="1666985"/>
                  </a:lnTo>
                  <a:cubicBezTo>
                    <a:pt x="1284376" y="1661752"/>
                    <a:pt x="1289054" y="1652332"/>
                    <a:pt x="1290990" y="1646133"/>
                  </a:cubicBezTo>
                  <a:cubicBezTo>
                    <a:pt x="1292280" y="1641946"/>
                    <a:pt x="1292361" y="1638564"/>
                    <a:pt x="1291554" y="1636874"/>
                  </a:cubicBezTo>
                  <a:cubicBezTo>
                    <a:pt x="1290829" y="1635183"/>
                    <a:pt x="1289699" y="1633975"/>
                    <a:pt x="1288086" y="1633412"/>
                  </a:cubicBezTo>
                  <a:cubicBezTo>
                    <a:pt x="1286715" y="1632848"/>
                    <a:pt x="1284779" y="1632526"/>
                    <a:pt x="1282118" y="1633653"/>
                  </a:cubicBezTo>
                  <a:close/>
                  <a:moveTo>
                    <a:pt x="1378502" y="1840568"/>
                  </a:moveTo>
                  <a:cubicBezTo>
                    <a:pt x="1375679" y="1841132"/>
                    <a:pt x="1373824" y="1843789"/>
                    <a:pt x="1374308" y="1846526"/>
                  </a:cubicBezTo>
                  <a:lnTo>
                    <a:pt x="1374388" y="1846687"/>
                  </a:lnTo>
                  <a:lnTo>
                    <a:pt x="1374469" y="1846687"/>
                  </a:lnTo>
                  <a:cubicBezTo>
                    <a:pt x="1374469" y="1846687"/>
                    <a:pt x="1374388" y="1846768"/>
                    <a:pt x="1374388" y="1846929"/>
                  </a:cubicBezTo>
                  <a:cubicBezTo>
                    <a:pt x="1374469" y="1847170"/>
                    <a:pt x="1374630" y="1847492"/>
                    <a:pt x="1374711" y="1847814"/>
                  </a:cubicBezTo>
                  <a:lnTo>
                    <a:pt x="1374388" y="1847331"/>
                  </a:lnTo>
                  <a:cubicBezTo>
                    <a:pt x="1374227" y="1850391"/>
                    <a:pt x="1373178" y="1856993"/>
                    <a:pt x="1373098" y="1857315"/>
                  </a:cubicBezTo>
                  <a:lnTo>
                    <a:pt x="1369791" y="1880260"/>
                  </a:lnTo>
                  <a:cubicBezTo>
                    <a:pt x="1368823" y="1887990"/>
                    <a:pt x="1367855" y="1895719"/>
                    <a:pt x="1367210" y="1903528"/>
                  </a:cubicBezTo>
                  <a:cubicBezTo>
                    <a:pt x="1366726" y="1908762"/>
                    <a:pt x="1366484" y="1913914"/>
                    <a:pt x="1366242" y="1919147"/>
                  </a:cubicBezTo>
                  <a:cubicBezTo>
                    <a:pt x="1365839" y="1932190"/>
                    <a:pt x="1365919" y="1945233"/>
                    <a:pt x="1366323" y="1958357"/>
                  </a:cubicBezTo>
                  <a:cubicBezTo>
                    <a:pt x="1366242" y="1961255"/>
                    <a:pt x="1368581" y="1963751"/>
                    <a:pt x="1371565" y="1963751"/>
                  </a:cubicBezTo>
                  <a:cubicBezTo>
                    <a:pt x="1374549" y="1963831"/>
                    <a:pt x="1376969" y="1961416"/>
                    <a:pt x="1376969" y="1958518"/>
                  </a:cubicBezTo>
                  <a:cubicBezTo>
                    <a:pt x="1377695" y="1947729"/>
                    <a:pt x="1378744" y="1936941"/>
                    <a:pt x="1379712" y="1926233"/>
                  </a:cubicBezTo>
                  <a:cubicBezTo>
                    <a:pt x="1380357" y="1919067"/>
                    <a:pt x="1381083" y="1911821"/>
                    <a:pt x="1381647" y="1904656"/>
                  </a:cubicBezTo>
                  <a:cubicBezTo>
                    <a:pt x="1382212" y="1896926"/>
                    <a:pt x="1382535" y="1889197"/>
                    <a:pt x="1383099" y="1881468"/>
                  </a:cubicBezTo>
                  <a:lnTo>
                    <a:pt x="1384551" y="1858442"/>
                  </a:lnTo>
                  <a:cubicBezTo>
                    <a:pt x="1384551" y="1858039"/>
                    <a:pt x="1385035" y="1849908"/>
                    <a:pt x="1384793" y="1846687"/>
                  </a:cubicBezTo>
                  <a:cubicBezTo>
                    <a:pt x="1384712" y="1844996"/>
                    <a:pt x="1384309" y="1843789"/>
                    <a:pt x="1384067" y="1843386"/>
                  </a:cubicBezTo>
                  <a:cubicBezTo>
                    <a:pt x="1382454" y="1840729"/>
                    <a:pt x="1380357" y="1840166"/>
                    <a:pt x="1378502" y="1840568"/>
                  </a:cubicBezTo>
                  <a:close/>
                  <a:moveTo>
                    <a:pt x="845204" y="1069347"/>
                  </a:moveTo>
                  <a:cubicBezTo>
                    <a:pt x="845123" y="1068864"/>
                    <a:pt x="844639" y="1069106"/>
                    <a:pt x="844155" y="1069428"/>
                  </a:cubicBezTo>
                  <a:lnTo>
                    <a:pt x="844478" y="1069588"/>
                  </a:lnTo>
                  <a:cubicBezTo>
                    <a:pt x="844720" y="1069428"/>
                    <a:pt x="844962" y="1069347"/>
                    <a:pt x="845204" y="1069347"/>
                  </a:cubicBezTo>
                  <a:close/>
                  <a:moveTo>
                    <a:pt x="400789" y="891416"/>
                  </a:moveTo>
                  <a:cubicBezTo>
                    <a:pt x="401112" y="891738"/>
                    <a:pt x="401435" y="891980"/>
                    <a:pt x="401596" y="891658"/>
                  </a:cubicBezTo>
                  <a:lnTo>
                    <a:pt x="401112" y="891416"/>
                  </a:lnTo>
                  <a:lnTo>
                    <a:pt x="400789" y="891416"/>
                  </a:lnTo>
                  <a:close/>
                  <a:moveTo>
                    <a:pt x="300695" y="1026917"/>
                  </a:moveTo>
                  <a:cubicBezTo>
                    <a:pt x="266739" y="1027883"/>
                    <a:pt x="234638" y="1025629"/>
                    <a:pt x="207618" y="1018786"/>
                  </a:cubicBezTo>
                  <a:cubicBezTo>
                    <a:pt x="204715" y="1018061"/>
                    <a:pt x="202940" y="1015163"/>
                    <a:pt x="203666" y="1012345"/>
                  </a:cubicBezTo>
                  <a:cubicBezTo>
                    <a:pt x="204311" y="1009446"/>
                    <a:pt x="207215" y="1007675"/>
                    <a:pt x="210118" y="1008400"/>
                  </a:cubicBezTo>
                  <a:cubicBezTo>
                    <a:pt x="232299" y="1013391"/>
                    <a:pt x="257867" y="1014921"/>
                    <a:pt x="284967" y="1014277"/>
                  </a:cubicBezTo>
                  <a:cubicBezTo>
                    <a:pt x="309406" y="1013713"/>
                    <a:pt x="335055" y="1011298"/>
                    <a:pt x="360623" y="1007917"/>
                  </a:cubicBezTo>
                  <a:cubicBezTo>
                    <a:pt x="391514" y="1003891"/>
                    <a:pt x="422324" y="998416"/>
                    <a:pt x="450796" y="992619"/>
                  </a:cubicBezTo>
                  <a:cubicBezTo>
                    <a:pt x="502335" y="982072"/>
                    <a:pt x="545567" y="970398"/>
                    <a:pt x="567828" y="964038"/>
                  </a:cubicBezTo>
                  <a:cubicBezTo>
                    <a:pt x="514030" y="940126"/>
                    <a:pt x="460313" y="916133"/>
                    <a:pt x="406113" y="891819"/>
                  </a:cubicBezTo>
                  <a:cubicBezTo>
                    <a:pt x="405790" y="891658"/>
                    <a:pt x="405467" y="891497"/>
                    <a:pt x="405064" y="891336"/>
                  </a:cubicBezTo>
                  <a:cubicBezTo>
                    <a:pt x="404742" y="891497"/>
                    <a:pt x="404822" y="892060"/>
                    <a:pt x="404499" y="892141"/>
                  </a:cubicBezTo>
                  <a:cubicBezTo>
                    <a:pt x="403451" y="892302"/>
                    <a:pt x="402483" y="892141"/>
                    <a:pt x="401596" y="891658"/>
                  </a:cubicBezTo>
                  <a:cubicBezTo>
                    <a:pt x="401596" y="891658"/>
                    <a:pt x="401596" y="891577"/>
                    <a:pt x="401676" y="891497"/>
                  </a:cubicBezTo>
                  <a:cubicBezTo>
                    <a:pt x="401676" y="891416"/>
                    <a:pt x="401515" y="891497"/>
                    <a:pt x="401435" y="891497"/>
                  </a:cubicBezTo>
                  <a:lnTo>
                    <a:pt x="401112" y="891416"/>
                  </a:lnTo>
                  <a:cubicBezTo>
                    <a:pt x="400789" y="891175"/>
                    <a:pt x="400386" y="890933"/>
                    <a:pt x="400064" y="890611"/>
                  </a:cubicBezTo>
                  <a:cubicBezTo>
                    <a:pt x="400305" y="890853"/>
                    <a:pt x="400547" y="891175"/>
                    <a:pt x="400789" y="891416"/>
                  </a:cubicBezTo>
                  <a:cubicBezTo>
                    <a:pt x="398128" y="891175"/>
                    <a:pt x="393208" y="891416"/>
                    <a:pt x="386432" y="891819"/>
                  </a:cubicBezTo>
                  <a:cubicBezTo>
                    <a:pt x="366188" y="893026"/>
                    <a:pt x="330619" y="896810"/>
                    <a:pt x="290533" y="900111"/>
                  </a:cubicBezTo>
                  <a:cubicBezTo>
                    <a:pt x="269723" y="901802"/>
                    <a:pt x="247785" y="903412"/>
                    <a:pt x="226169" y="904540"/>
                  </a:cubicBezTo>
                  <a:cubicBezTo>
                    <a:pt x="209877" y="905425"/>
                    <a:pt x="193665" y="905908"/>
                    <a:pt x="178421" y="906150"/>
                  </a:cubicBezTo>
                  <a:cubicBezTo>
                    <a:pt x="150030" y="906552"/>
                    <a:pt x="124542" y="905828"/>
                    <a:pt x="106234" y="903574"/>
                  </a:cubicBezTo>
                  <a:cubicBezTo>
                    <a:pt x="103249" y="903251"/>
                    <a:pt x="101152" y="900595"/>
                    <a:pt x="101475" y="897696"/>
                  </a:cubicBezTo>
                  <a:cubicBezTo>
                    <a:pt x="101797" y="894717"/>
                    <a:pt x="104459" y="892624"/>
                    <a:pt x="107363" y="892946"/>
                  </a:cubicBezTo>
                  <a:cubicBezTo>
                    <a:pt x="127285" y="894717"/>
                    <a:pt x="155595" y="894073"/>
                    <a:pt x="186890" y="892463"/>
                  </a:cubicBezTo>
                  <a:cubicBezTo>
                    <a:pt x="204069" y="891658"/>
                    <a:pt x="222136" y="890450"/>
                    <a:pt x="240203" y="889323"/>
                  </a:cubicBezTo>
                  <a:cubicBezTo>
                    <a:pt x="258351" y="888196"/>
                    <a:pt x="276418" y="887069"/>
                    <a:pt x="293597" y="885941"/>
                  </a:cubicBezTo>
                  <a:cubicBezTo>
                    <a:pt x="325295" y="883929"/>
                    <a:pt x="353848" y="882157"/>
                    <a:pt x="374012" y="881272"/>
                  </a:cubicBezTo>
                  <a:cubicBezTo>
                    <a:pt x="376996" y="881111"/>
                    <a:pt x="379012" y="881111"/>
                    <a:pt x="381674" y="881030"/>
                  </a:cubicBezTo>
                  <a:cubicBezTo>
                    <a:pt x="340297" y="862512"/>
                    <a:pt x="298921" y="843995"/>
                    <a:pt x="257141" y="826363"/>
                  </a:cubicBezTo>
                  <a:cubicBezTo>
                    <a:pt x="173501" y="790857"/>
                    <a:pt x="89215" y="757847"/>
                    <a:pt x="3720" y="730715"/>
                  </a:cubicBezTo>
                  <a:cubicBezTo>
                    <a:pt x="897" y="729829"/>
                    <a:pt x="-636" y="726850"/>
                    <a:pt x="251" y="724032"/>
                  </a:cubicBezTo>
                  <a:cubicBezTo>
                    <a:pt x="1139" y="721215"/>
                    <a:pt x="4123" y="719604"/>
                    <a:pt x="6946" y="720490"/>
                  </a:cubicBezTo>
                  <a:cubicBezTo>
                    <a:pt x="93087" y="746817"/>
                    <a:pt x="178179" y="778780"/>
                    <a:pt x="262464" y="813722"/>
                  </a:cubicBezTo>
                  <a:cubicBezTo>
                    <a:pt x="296743" y="827973"/>
                    <a:pt x="330780" y="843109"/>
                    <a:pt x="364817" y="858084"/>
                  </a:cubicBezTo>
                  <a:cubicBezTo>
                    <a:pt x="351993" y="844478"/>
                    <a:pt x="335458" y="829100"/>
                    <a:pt x="315617" y="812434"/>
                  </a:cubicBezTo>
                  <a:cubicBezTo>
                    <a:pt x="304244" y="802853"/>
                    <a:pt x="292226" y="793111"/>
                    <a:pt x="280128" y="783450"/>
                  </a:cubicBezTo>
                  <a:cubicBezTo>
                    <a:pt x="272143" y="777009"/>
                    <a:pt x="264158" y="770568"/>
                    <a:pt x="256334" y="764288"/>
                  </a:cubicBezTo>
                  <a:cubicBezTo>
                    <a:pt x="243671" y="754224"/>
                    <a:pt x="231492" y="744482"/>
                    <a:pt x="220362" y="735707"/>
                  </a:cubicBezTo>
                  <a:cubicBezTo>
                    <a:pt x="189067" y="710990"/>
                    <a:pt x="166000" y="693438"/>
                    <a:pt x="166000" y="693438"/>
                  </a:cubicBezTo>
                  <a:cubicBezTo>
                    <a:pt x="163580" y="691667"/>
                    <a:pt x="163015" y="688366"/>
                    <a:pt x="164790" y="685950"/>
                  </a:cubicBezTo>
                  <a:cubicBezTo>
                    <a:pt x="166484" y="683535"/>
                    <a:pt x="169871" y="683052"/>
                    <a:pt x="172210" y="684743"/>
                  </a:cubicBezTo>
                  <a:cubicBezTo>
                    <a:pt x="172210" y="684743"/>
                    <a:pt x="208828" y="709862"/>
                    <a:pt x="252221" y="742953"/>
                  </a:cubicBezTo>
                  <a:cubicBezTo>
                    <a:pt x="260690" y="749394"/>
                    <a:pt x="269481" y="756237"/>
                    <a:pt x="278192" y="763242"/>
                  </a:cubicBezTo>
                  <a:cubicBezTo>
                    <a:pt x="286742" y="770166"/>
                    <a:pt x="295291" y="777170"/>
                    <a:pt x="303599" y="784336"/>
                  </a:cubicBezTo>
                  <a:cubicBezTo>
                    <a:pt x="336587" y="812434"/>
                    <a:pt x="366752" y="841177"/>
                    <a:pt x="382561" y="861868"/>
                  </a:cubicBezTo>
                  <a:cubicBezTo>
                    <a:pt x="383448" y="862996"/>
                    <a:pt x="382319" y="864284"/>
                    <a:pt x="382077" y="865652"/>
                  </a:cubicBezTo>
                  <a:cubicBezTo>
                    <a:pt x="391998" y="870081"/>
                    <a:pt x="402080" y="874187"/>
                    <a:pt x="412081" y="878615"/>
                  </a:cubicBezTo>
                  <a:cubicBezTo>
                    <a:pt x="449263" y="895281"/>
                    <a:pt x="485801" y="912027"/>
                    <a:pt x="522660" y="928854"/>
                  </a:cubicBezTo>
                  <a:cubicBezTo>
                    <a:pt x="522660" y="928854"/>
                    <a:pt x="522660" y="928854"/>
                    <a:pt x="522741" y="928854"/>
                  </a:cubicBezTo>
                  <a:cubicBezTo>
                    <a:pt x="523064" y="928774"/>
                    <a:pt x="522419" y="928129"/>
                    <a:pt x="522177" y="927485"/>
                  </a:cubicBezTo>
                  <a:cubicBezTo>
                    <a:pt x="522096" y="927324"/>
                    <a:pt x="522015" y="927244"/>
                    <a:pt x="521935" y="927083"/>
                  </a:cubicBezTo>
                  <a:cubicBezTo>
                    <a:pt x="521773" y="927485"/>
                    <a:pt x="521612" y="927888"/>
                    <a:pt x="521531" y="928129"/>
                  </a:cubicBezTo>
                  <a:cubicBezTo>
                    <a:pt x="517015" y="921850"/>
                    <a:pt x="506046" y="904942"/>
                    <a:pt x="501287" y="897857"/>
                  </a:cubicBezTo>
                  <a:cubicBezTo>
                    <a:pt x="495641" y="889403"/>
                    <a:pt x="489753" y="881111"/>
                    <a:pt x="483865" y="872818"/>
                  </a:cubicBezTo>
                  <a:cubicBezTo>
                    <a:pt x="474912" y="860339"/>
                    <a:pt x="465718" y="848101"/>
                    <a:pt x="456442" y="835944"/>
                  </a:cubicBezTo>
                  <a:cubicBezTo>
                    <a:pt x="445795" y="821774"/>
                    <a:pt x="434504" y="807684"/>
                    <a:pt x="422889" y="793756"/>
                  </a:cubicBezTo>
                  <a:cubicBezTo>
                    <a:pt x="411517" y="779988"/>
                    <a:pt x="399660" y="766382"/>
                    <a:pt x="387562" y="753017"/>
                  </a:cubicBezTo>
                  <a:cubicBezTo>
                    <a:pt x="363123" y="726206"/>
                    <a:pt x="337313" y="700604"/>
                    <a:pt x="310374" y="677980"/>
                  </a:cubicBezTo>
                  <a:cubicBezTo>
                    <a:pt x="308035" y="676128"/>
                    <a:pt x="307712" y="672747"/>
                    <a:pt x="309567" y="670412"/>
                  </a:cubicBezTo>
                  <a:cubicBezTo>
                    <a:pt x="311422" y="668157"/>
                    <a:pt x="314810" y="667835"/>
                    <a:pt x="317149" y="669687"/>
                  </a:cubicBezTo>
                  <a:cubicBezTo>
                    <a:pt x="345217" y="691908"/>
                    <a:pt x="372398" y="716867"/>
                    <a:pt x="397805" y="743597"/>
                  </a:cubicBezTo>
                  <a:cubicBezTo>
                    <a:pt x="410387" y="756881"/>
                    <a:pt x="422486" y="770568"/>
                    <a:pt x="434020" y="784497"/>
                  </a:cubicBezTo>
                  <a:cubicBezTo>
                    <a:pt x="445795" y="798747"/>
                    <a:pt x="456926" y="813239"/>
                    <a:pt x="467492" y="827732"/>
                  </a:cubicBezTo>
                  <a:cubicBezTo>
                    <a:pt x="474993" y="838198"/>
                    <a:pt x="482494" y="848664"/>
                    <a:pt x="489834" y="859212"/>
                  </a:cubicBezTo>
                  <a:cubicBezTo>
                    <a:pt x="497093" y="869839"/>
                    <a:pt x="504190" y="880628"/>
                    <a:pt x="511046" y="891497"/>
                  </a:cubicBezTo>
                  <a:cubicBezTo>
                    <a:pt x="515240" y="898179"/>
                    <a:pt x="524435" y="913476"/>
                    <a:pt x="529113" y="920642"/>
                  </a:cubicBezTo>
                  <a:cubicBezTo>
                    <a:pt x="530000" y="921125"/>
                    <a:pt x="530807" y="921930"/>
                    <a:pt x="531291" y="922896"/>
                  </a:cubicBezTo>
                  <a:cubicBezTo>
                    <a:pt x="532097" y="924426"/>
                    <a:pt x="532501" y="925312"/>
                    <a:pt x="532581" y="925795"/>
                  </a:cubicBezTo>
                  <a:cubicBezTo>
                    <a:pt x="533710" y="929337"/>
                    <a:pt x="531452" y="931108"/>
                    <a:pt x="530726" y="931672"/>
                  </a:cubicBezTo>
                  <a:cubicBezTo>
                    <a:pt x="530565" y="931833"/>
                    <a:pt x="530000" y="931914"/>
                    <a:pt x="529758" y="932075"/>
                  </a:cubicBezTo>
                  <a:cubicBezTo>
                    <a:pt x="564602" y="948016"/>
                    <a:pt x="599768" y="964199"/>
                    <a:pt x="634450" y="979657"/>
                  </a:cubicBezTo>
                  <a:cubicBezTo>
                    <a:pt x="645580" y="984649"/>
                    <a:pt x="656792" y="989479"/>
                    <a:pt x="668003" y="994310"/>
                  </a:cubicBezTo>
                  <a:cubicBezTo>
                    <a:pt x="681795" y="1000268"/>
                    <a:pt x="695668" y="1006065"/>
                    <a:pt x="709541" y="1011862"/>
                  </a:cubicBezTo>
                  <a:cubicBezTo>
                    <a:pt x="698813" y="993344"/>
                    <a:pt x="668648" y="941816"/>
                    <a:pt x="634208" y="884895"/>
                  </a:cubicBezTo>
                  <a:cubicBezTo>
                    <a:pt x="627110" y="873140"/>
                    <a:pt x="619851" y="861144"/>
                    <a:pt x="612592" y="849148"/>
                  </a:cubicBezTo>
                  <a:cubicBezTo>
                    <a:pt x="601542" y="831032"/>
                    <a:pt x="590573" y="812917"/>
                    <a:pt x="579926" y="795768"/>
                  </a:cubicBezTo>
                  <a:cubicBezTo>
                    <a:pt x="555165" y="755996"/>
                    <a:pt x="532501" y="721537"/>
                    <a:pt x="517015" y="704629"/>
                  </a:cubicBezTo>
                  <a:cubicBezTo>
                    <a:pt x="514998" y="702455"/>
                    <a:pt x="515160" y="699074"/>
                    <a:pt x="517337" y="697061"/>
                  </a:cubicBezTo>
                  <a:cubicBezTo>
                    <a:pt x="519434" y="695048"/>
                    <a:pt x="522822" y="695129"/>
                    <a:pt x="524838" y="697303"/>
                  </a:cubicBezTo>
                  <a:cubicBezTo>
                    <a:pt x="538469" y="711473"/>
                    <a:pt x="557907" y="737800"/>
                    <a:pt x="579200" y="769683"/>
                  </a:cubicBezTo>
                  <a:cubicBezTo>
                    <a:pt x="589686" y="785382"/>
                    <a:pt x="600736" y="802451"/>
                    <a:pt x="611624" y="820002"/>
                  </a:cubicBezTo>
                  <a:cubicBezTo>
                    <a:pt x="627433" y="845444"/>
                    <a:pt x="643161" y="872013"/>
                    <a:pt x="657598" y="897052"/>
                  </a:cubicBezTo>
                  <a:cubicBezTo>
                    <a:pt x="694377" y="960898"/>
                    <a:pt x="722930" y="1014599"/>
                    <a:pt x="722930" y="1014599"/>
                  </a:cubicBezTo>
                  <a:cubicBezTo>
                    <a:pt x="723494" y="1015565"/>
                    <a:pt x="722284" y="1016290"/>
                    <a:pt x="722204" y="1017256"/>
                  </a:cubicBezTo>
                  <a:cubicBezTo>
                    <a:pt x="749223" y="1028528"/>
                    <a:pt x="776404" y="1039799"/>
                    <a:pt x="803182" y="1051554"/>
                  </a:cubicBezTo>
                  <a:cubicBezTo>
                    <a:pt x="803908" y="1051876"/>
                    <a:pt x="807296" y="1053567"/>
                    <a:pt x="811409" y="1055579"/>
                  </a:cubicBezTo>
                  <a:cubicBezTo>
                    <a:pt x="806247" y="1041087"/>
                    <a:pt x="797456" y="1015002"/>
                    <a:pt x="789551" y="993102"/>
                  </a:cubicBezTo>
                  <a:cubicBezTo>
                    <a:pt x="785277" y="981428"/>
                    <a:pt x="781405" y="971203"/>
                    <a:pt x="778582" y="965245"/>
                  </a:cubicBezTo>
                  <a:cubicBezTo>
                    <a:pt x="771081" y="949224"/>
                    <a:pt x="759628" y="928935"/>
                    <a:pt x="746481" y="906713"/>
                  </a:cubicBezTo>
                  <a:cubicBezTo>
                    <a:pt x="735673" y="888437"/>
                    <a:pt x="723655" y="868953"/>
                    <a:pt x="711396" y="849470"/>
                  </a:cubicBezTo>
                  <a:cubicBezTo>
                    <a:pt x="684295" y="806396"/>
                    <a:pt x="656066" y="763966"/>
                    <a:pt x="636466" y="738041"/>
                  </a:cubicBezTo>
                  <a:cubicBezTo>
                    <a:pt x="634692" y="735707"/>
                    <a:pt x="635095" y="732406"/>
                    <a:pt x="637434" y="730554"/>
                  </a:cubicBezTo>
                  <a:cubicBezTo>
                    <a:pt x="639773" y="728783"/>
                    <a:pt x="643161" y="729185"/>
                    <a:pt x="644935" y="731520"/>
                  </a:cubicBezTo>
                  <a:cubicBezTo>
                    <a:pt x="660340" y="750762"/>
                    <a:pt x="681150" y="779102"/>
                    <a:pt x="702362" y="810341"/>
                  </a:cubicBezTo>
                  <a:cubicBezTo>
                    <a:pt x="714380" y="827973"/>
                    <a:pt x="726478" y="846491"/>
                    <a:pt x="737932" y="864686"/>
                  </a:cubicBezTo>
                  <a:cubicBezTo>
                    <a:pt x="745755" y="877327"/>
                    <a:pt x="753337" y="889887"/>
                    <a:pt x="760192" y="901883"/>
                  </a:cubicBezTo>
                  <a:cubicBezTo>
                    <a:pt x="772856" y="923782"/>
                    <a:pt x="783341" y="943910"/>
                    <a:pt x="790438" y="959771"/>
                  </a:cubicBezTo>
                  <a:cubicBezTo>
                    <a:pt x="793262" y="966050"/>
                    <a:pt x="797133" y="976839"/>
                    <a:pt x="801247" y="989077"/>
                  </a:cubicBezTo>
                  <a:cubicBezTo>
                    <a:pt x="809393" y="1013552"/>
                    <a:pt x="818588" y="1044147"/>
                    <a:pt x="822862" y="1057109"/>
                  </a:cubicBezTo>
                  <a:cubicBezTo>
                    <a:pt x="823346" y="1058397"/>
                    <a:pt x="821895" y="1059042"/>
                    <a:pt x="821330" y="1060249"/>
                  </a:cubicBezTo>
                  <a:cubicBezTo>
                    <a:pt x="829234" y="1063872"/>
                    <a:pt x="837784" y="1067576"/>
                    <a:pt x="843026" y="1069025"/>
                  </a:cubicBezTo>
                  <a:cubicBezTo>
                    <a:pt x="843430" y="1069106"/>
                    <a:pt x="843833" y="1069347"/>
                    <a:pt x="844155" y="1069428"/>
                  </a:cubicBezTo>
                  <a:cubicBezTo>
                    <a:pt x="843591" y="1069911"/>
                    <a:pt x="842946" y="1070555"/>
                    <a:pt x="842784" y="1070796"/>
                  </a:cubicBezTo>
                  <a:cubicBezTo>
                    <a:pt x="843268" y="1070233"/>
                    <a:pt x="843833" y="1069830"/>
                    <a:pt x="844478" y="1069588"/>
                  </a:cubicBezTo>
                  <a:cubicBezTo>
                    <a:pt x="844882" y="1069750"/>
                    <a:pt x="845204" y="1069750"/>
                    <a:pt x="845204" y="1069508"/>
                  </a:cubicBezTo>
                  <a:cubicBezTo>
                    <a:pt x="845204" y="1069428"/>
                    <a:pt x="845204" y="1069347"/>
                    <a:pt x="845204" y="1069347"/>
                  </a:cubicBezTo>
                  <a:cubicBezTo>
                    <a:pt x="846817" y="1068864"/>
                    <a:pt x="848672" y="1069266"/>
                    <a:pt x="849963" y="1070555"/>
                  </a:cubicBezTo>
                  <a:cubicBezTo>
                    <a:pt x="852060" y="1072487"/>
                    <a:pt x="852141" y="1075707"/>
                    <a:pt x="850205" y="1077801"/>
                  </a:cubicBezTo>
                  <a:cubicBezTo>
                    <a:pt x="849398" y="1078686"/>
                    <a:pt x="848027" y="1079491"/>
                    <a:pt x="846091" y="1079733"/>
                  </a:cubicBezTo>
                  <a:cubicBezTo>
                    <a:pt x="844155" y="1079894"/>
                    <a:pt x="840123" y="1079089"/>
                    <a:pt x="835283" y="1077398"/>
                  </a:cubicBezTo>
                  <a:cubicBezTo>
                    <a:pt x="822459" y="1072889"/>
                    <a:pt x="801327" y="1062584"/>
                    <a:pt x="799069" y="1061618"/>
                  </a:cubicBezTo>
                  <a:cubicBezTo>
                    <a:pt x="798181" y="1062826"/>
                    <a:pt x="797778" y="1064597"/>
                    <a:pt x="796085" y="1064597"/>
                  </a:cubicBezTo>
                  <a:cubicBezTo>
                    <a:pt x="795601" y="1064597"/>
                    <a:pt x="795117" y="1064516"/>
                    <a:pt x="794633" y="1064436"/>
                  </a:cubicBezTo>
                  <a:cubicBezTo>
                    <a:pt x="793988" y="1065241"/>
                    <a:pt x="793262" y="1066127"/>
                    <a:pt x="792616" y="1067012"/>
                  </a:cubicBezTo>
                  <a:cubicBezTo>
                    <a:pt x="788261" y="1072889"/>
                    <a:pt x="783018" y="1080780"/>
                    <a:pt x="779389" y="1084322"/>
                  </a:cubicBezTo>
                  <a:cubicBezTo>
                    <a:pt x="771404" y="1091810"/>
                    <a:pt x="763419" y="1099297"/>
                    <a:pt x="755111" y="1106463"/>
                  </a:cubicBezTo>
                  <a:cubicBezTo>
                    <a:pt x="746804" y="1113709"/>
                    <a:pt x="738335" y="1120633"/>
                    <a:pt x="729543" y="1127315"/>
                  </a:cubicBezTo>
                  <a:cubicBezTo>
                    <a:pt x="717525" y="1136252"/>
                    <a:pt x="705024" y="1144545"/>
                    <a:pt x="692119" y="1152032"/>
                  </a:cubicBezTo>
                  <a:cubicBezTo>
                    <a:pt x="679133" y="1159440"/>
                    <a:pt x="665744" y="1166041"/>
                    <a:pt x="652033" y="1171999"/>
                  </a:cubicBezTo>
                  <a:cubicBezTo>
                    <a:pt x="624691" y="1183754"/>
                    <a:pt x="596138" y="1192530"/>
                    <a:pt x="567102" y="1199293"/>
                  </a:cubicBezTo>
                  <a:cubicBezTo>
                    <a:pt x="564199" y="1199937"/>
                    <a:pt x="561295" y="1198246"/>
                    <a:pt x="560650" y="1195348"/>
                  </a:cubicBezTo>
                  <a:cubicBezTo>
                    <a:pt x="559924" y="1192530"/>
                    <a:pt x="561617" y="1189631"/>
                    <a:pt x="564521" y="1188907"/>
                  </a:cubicBezTo>
                  <a:cubicBezTo>
                    <a:pt x="592589" y="1181339"/>
                    <a:pt x="620012" y="1171436"/>
                    <a:pt x="646306" y="1159278"/>
                  </a:cubicBezTo>
                  <a:cubicBezTo>
                    <a:pt x="659453" y="1153240"/>
                    <a:pt x="672358" y="1146638"/>
                    <a:pt x="684860" y="1139473"/>
                  </a:cubicBezTo>
                  <a:cubicBezTo>
                    <a:pt x="697361" y="1132307"/>
                    <a:pt x="709621" y="1124658"/>
                    <a:pt x="721397" y="1116205"/>
                  </a:cubicBezTo>
                  <a:cubicBezTo>
                    <a:pt x="730108" y="1110005"/>
                    <a:pt x="738577" y="1103484"/>
                    <a:pt x="746884" y="1096721"/>
                  </a:cubicBezTo>
                  <a:cubicBezTo>
                    <a:pt x="755273" y="1089877"/>
                    <a:pt x="763419" y="1082873"/>
                    <a:pt x="771485" y="1075788"/>
                  </a:cubicBezTo>
                  <a:cubicBezTo>
                    <a:pt x="775517" y="1072245"/>
                    <a:pt x="781647" y="1063228"/>
                    <a:pt x="786083" y="1057995"/>
                  </a:cubicBezTo>
                  <a:cubicBezTo>
                    <a:pt x="786648" y="1057351"/>
                    <a:pt x="786890" y="1057351"/>
                    <a:pt x="787454" y="1056868"/>
                  </a:cubicBezTo>
                  <a:cubicBezTo>
                    <a:pt x="762935" y="1046562"/>
                    <a:pt x="738335" y="1036659"/>
                    <a:pt x="713735" y="1026676"/>
                  </a:cubicBezTo>
                  <a:cubicBezTo>
                    <a:pt x="712686" y="1028045"/>
                    <a:pt x="711799" y="1029333"/>
                    <a:pt x="709460" y="1030943"/>
                  </a:cubicBezTo>
                  <a:cubicBezTo>
                    <a:pt x="695184" y="1040685"/>
                    <a:pt x="651468" y="1057834"/>
                    <a:pt x="649129" y="1059042"/>
                  </a:cubicBezTo>
                  <a:cubicBezTo>
                    <a:pt x="626465" y="1070635"/>
                    <a:pt x="603559" y="1081746"/>
                    <a:pt x="580007" y="1091407"/>
                  </a:cubicBezTo>
                  <a:cubicBezTo>
                    <a:pt x="564279" y="1097929"/>
                    <a:pt x="548309" y="1103806"/>
                    <a:pt x="532097" y="1109039"/>
                  </a:cubicBezTo>
                  <a:cubicBezTo>
                    <a:pt x="491608" y="1122002"/>
                    <a:pt x="449828" y="1130536"/>
                    <a:pt x="406919" y="1133434"/>
                  </a:cubicBezTo>
                  <a:cubicBezTo>
                    <a:pt x="404016" y="1133676"/>
                    <a:pt x="401435" y="1131502"/>
                    <a:pt x="401193" y="1128523"/>
                  </a:cubicBezTo>
                  <a:cubicBezTo>
                    <a:pt x="400951" y="1125625"/>
                    <a:pt x="403128" y="1123048"/>
                    <a:pt x="406032" y="1122807"/>
                  </a:cubicBezTo>
                  <a:cubicBezTo>
                    <a:pt x="439504" y="1119506"/>
                    <a:pt x="472009" y="1112421"/>
                    <a:pt x="503868" y="1103001"/>
                  </a:cubicBezTo>
                  <a:cubicBezTo>
                    <a:pt x="522983" y="1097365"/>
                    <a:pt x="541857" y="1090763"/>
                    <a:pt x="560569" y="1083598"/>
                  </a:cubicBezTo>
                  <a:cubicBezTo>
                    <a:pt x="588718" y="1072889"/>
                    <a:pt x="616383" y="1060893"/>
                    <a:pt x="643483" y="1047770"/>
                  </a:cubicBezTo>
                  <a:cubicBezTo>
                    <a:pt x="645822" y="1046643"/>
                    <a:pt x="688570" y="1031506"/>
                    <a:pt x="703249" y="1022409"/>
                  </a:cubicBezTo>
                  <a:cubicBezTo>
                    <a:pt x="695506" y="1019269"/>
                    <a:pt x="687844" y="1016129"/>
                    <a:pt x="680101" y="1012908"/>
                  </a:cubicBezTo>
                  <a:cubicBezTo>
                    <a:pt x="663083" y="1005904"/>
                    <a:pt x="646145" y="998819"/>
                    <a:pt x="629288" y="991492"/>
                  </a:cubicBezTo>
                  <a:cubicBezTo>
                    <a:pt x="613802" y="984729"/>
                    <a:pt x="598074" y="977483"/>
                    <a:pt x="582588" y="970640"/>
                  </a:cubicBezTo>
                  <a:cubicBezTo>
                    <a:pt x="567828" y="975551"/>
                    <a:pt x="516934" y="991975"/>
                    <a:pt x="453700" y="1005984"/>
                  </a:cubicBezTo>
                  <a:cubicBezTo>
                    <a:pt x="424906" y="1012425"/>
                    <a:pt x="393772" y="1018222"/>
                    <a:pt x="362478" y="1022167"/>
                  </a:cubicBezTo>
                  <a:cubicBezTo>
                    <a:pt x="341668" y="1024744"/>
                    <a:pt x="320859" y="1026354"/>
                    <a:pt x="300695" y="1026917"/>
                  </a:cubicBezTo>
                  <a:close/>
                  <a:moveTo>
                    <a:pt x="791003" y="1060410"/>
                  </a:moveTo>
                  <a:cubicBezTo>
                    <a:pt x="790922" y="1060088"/>
                    <a:pt x="790922" y="1059847"/>
                    <a:pt x="790922" y="1059525"/>
                  </a:cubicBezTo>
                  <a:cubicBezTo>
                    <a:pt x="790922" y="1059444"/>
                    <a:pt x="790922" y="1059283"/>
                    <a:pt x="790842" y="1059283"/>
                  </a:cubicBezTo>
                  <a:cubicBezTo>
                    <a:pt x="790197" y="1059364"/>
                    <a:pt x="790438" y="1059927"/>
                    <a:pt x="791003" y="1060410"/>
                  </a:cubicBezTo>
                  <a:close/>
                  <a:moveTo>
                    <a:pt x="1076768" y="296194"/>
                  </a:moveTo>
                  <a:cubicBezTo>
                    <a:pt x="1073299" y="305533"/>
                    <a:pt x="1069509" y="314711"/>
                    <a:pt x="1066040" y="323970"/>
                  </a:cubicBezTo>
                  <a:cubicBezTo>
                    <a:pt x="1064588" y="328076"/>
                    <a:pt x="1063137" y="332102"/>
                    <a:pt x="1061766" y="336288"/>
                  </a:cubicBezTo>
                  <a:cubicBezTo>
                    <a:pt x="1059991" y="341683"/>
                    <a:pt x="1055636" y="355209"/>
                    <a:pt x="1054668" y="359073"/>
                  </a:cubicBezTo>
                  <a:cubicBezTo>
                    <a:pt x="1053700" y="362857"/>
                    <a:pt x="1055716" y="365111"/>
                    <a:pt x="1055958" y="365353"/>
                  </a:cubicBezTo>
                  <a:cubicBezTo>
                    <a:pt x="1056281" y="365595"/>
                    <a:pt x="1062330" y="368332"/>
                    <a:pt x="1064830" y="362133"/>
                  </a:cubicBezTo>
                  <a:cubicBezTo>
                    <a:pt x="1065153" y="361488"/>
                    <a:pt x="1065314" y="360844"/>
                    <a:pt x="1065314" y="360120"/>
                  </a:cubicBezTo>
                  <a:cubicBezTo>
                    <a:pt x="1067089" y="355128"/>
                    <a:pt x="1071041" y="344742"/>
                    <a:pt x="1072816" y="340153"/>
                  </a:cubicBezTo>
                  <a:cubicBezTo>
                    <a:pt x="1074348" y="336288"/>
                    <a:pt x="1075961" y="332424"/>
                    <a:pt x="1077574" y="328559"/>
                  </a:cubicBezTo>
                  <a:cubicBezTo>
                    <a:pt x="1081526" y="319461"/>
                    <a:pt x="1085640" y="310364"/>
                    <a:pt x="1089511" y="301266"/>
                  </a:cubicBezTo>
                  <a:cubicBezTo>
                    <a:pt x="1093544" y="291443"/>
                    <a:pt x="1097577" y="281701"/>
                    <a:pt x="1101206" y="271798"/>
                  </a:cubicBezTo>
                  <a:cubicBezTo>
                    <a:pt x="1104917" y="261815"/>
                    <a:pt x="1108304" y="251832"/>
                    <a:pt x="1111530" y="241768"/>
                  </a:cubicBezTo>
                  <a:cubicBezTo>
                    <a:pt x="1117821" y="221640"/>
                    <a:pt x="1123145" y="201190"/>
                    <a:pt x="1127662" y="180337"/>
                  </a:cubicBezTo>
                  <a:cubicBezTo>
                    <a:pt x="1128307" y="177439"/>
                    <a:pt x="1126613" y="174540"/>
                    <a:pt x="1123709" y="173896"/>
                  </a:cubicBezTo>
                  <a:cubicBezTo>
                    <a:pt x="1120806" y="173172"/>
                    <a:pt x="1117983" y="174943"/>
                    <a:pt x="1117257" y="177761"/>
                  </a:cubicBezTo>
                  <a:cubicBezTo>
                    <a:pt x="1112821" y="193944"/>
                    <a:pt x="1107739" y="209804"/>
                    <a:pt x="1102416" y="225585"/>
                  </a:cubicBezTo>
                  <a:cubicBezTo>
                    <a:pt x="1098383" y="237420"/>
                    <a:pt x="1094109" y="249175"/>
                    <a:pt x="1089834" y="260929"/>
                  </a:cubicBezTo>
                  <a:cubicBezTo>
                    <a:pt x="1085559" y="272684"/>
                    <a:pt x="1081284" y="284439"/>
                    <a:pt x="1076768" y="296194"/>
                  </a:cubicBezTo>
                  <a:close/>
                  <a:moveTo>
                    <a:pt x="1122096" y="144590"/>
                  </a:moveTo>
                  <a:cubicBezTo>
                    <a:pt x="1121532" y="144590"/>
                    <a:pt x="1123064" y="144832"/>
                    <a:pt x="1122419" y="144912"/>
                  </a:cubicBezTo>
                  <a:cubicBezTo>
                    <a:pt x="1121532" y="144912"/>
                    <a:pt x="1122822" y="145073"/>
                    <a:pt x="1123226" y="145234"/>
                  </a:cubicBezTo>
                  <a:lnTo>
                    <a:pt x="1123306" y="144671"/>
                  </a:lnTo>
                  <a:cubicBezTo>
                    <a:pt x="1121854" y="143463"/>
                    <a:pt x="1123387" y="142336"/>
                    <a:pt x="1122661" y="143302"/>
                  </a:cubicBezTo>
                  <a:cubicBezTo>
                    <a:pt x="1122580" y="143382"/>
                    <a:pt x="1122419" y="143543"/>
                    <a:pt x="1122258" y="143704"/>
                  </a:cubicBezTo>
                  <a:cubicBezTo>
                    <a:pt x="1121935" y="144107"/>
                    <a:pt x="1121854" y="143060"/>
                    <a:pt x="1121693" y="143624"/>
                  </a:cubicBezTo>
                  <a:cubicBezTo>
                    <a:pt x="1121532" y="144026"/>
                    <a:pt x="1122419" y="144268"/>
                    <a:pt x="1121935" y="144268"/>
                  </a:cubicBezTo>
                  <a:cubicBezTo>
                    <a:pt x="1121532" y="144348"/>
                    <a:pt x="1122499" y="144510"/>
                    <a:pt x="1122096" y="144590"/>
                  </a:cubicBezTo>
                  <a:close/>
                  <a:moveTo>
                    <a:pt x="1123306" y="145234"/>
                  </a:moveTo>
                  <a:lnTo>
                    <a:pt x="1123306" y="145234"/>
                  </a:lnTo>
                  <a:lnTo>
                    <a:pt x="1123226" y="145315"/>
                  </a:lnTo>
                  <a:lnTo>
                    <a:pt x="1123226" y="145395"/>
                  </a:lnTo>
                  <a:lnTo>
                    <a:pt x="1122983" y="145395"/>
                  </a:lnTo>
                  <a:cubicBezTo>
                    <a:pt x="1122822" y="145395"/>
                    <a:pt x="1123064" y="145476"/>
                    <a:pt x="1123226" y="145476"/>
                  </a:cubicBezTo>
                  <a:cubicBezTo>
                    <a:pt x="1122499" y="147891"/>
                    <a:pt x="1123709" y="150548"/>
                    <a:pt x="1126048" y="151595"/>
                  </a:cubicBezTo>
                  <a:cubicBezTo>
                    <a:pt x="1128629" y="152722"/>
                    <a:pt x="1131694" y="151595"/>
                    <a:pt x="1132824" y="149018"/>
                  </a:cubicBezTo>
                  <a:cubicBezTo>
                    <a:pt x="1135082" y="149421"/>
                    <a:pt x="1132097" y="149179"/>
                    <a:pt x="1134275" y="149421"/>
                  </a:cubicBezTo>
                  <a:cubicBezTo>
                    <a:pt x="1135001" y="149582"/>
                    <a:pt x="1134437" y="149582"/>
                    <a:pt x="1135082" y="149179"/>
                  </a:cubicBezTo>
                  <a:cubicBezTo>
                    <a:pt x="1135082" y="149099"/>
                    <a:pt x="1135163" y="149018"/>
                    <a:pt x="1135163" y="148938"/>
                  </a:cubicBezTo>
                  <a:cubicBezTo>
                    <a:pt x="1135001" y="148294"/>
                    <a:pt x="1135566" y="148535"/>
                    <a:pt x="1135001" y="148133"/>
                  </a:cubicBezTo>
                  <a:cubicBezTo>
                    <a:pt x="1134114" y="147488"/>
                    <a:pt x="1135727" y="147810"/>
                    <a:pt x="1134679" y="147327"/>
                  </a:cubicBezTo>
                  <a:cubicBezTo>
                    <a:pt x="1134114" y="147005"/>
                    <a:pt x="1135163" y="147166"/>
                    <a:pt x="1134517" y="146925"/>
                  </a:cubicBezTo>
                  <a:cubicBezTo>
                    <a:pt x="1132985" y="146361"/>
                    <a:pt x="1135566" y="146603"/>
                    <a:pt x="1133872" y="146120"/>
                  </a:cubicBezTo>
                  <a:cubicBezTo>
                    <a:pt x="1134033" y="143221"/>
                    <a:pt x="1131775" y="140645"/>
                    <a:pt x="1128871" y="140484"/>
                  </a:cubicBezTo>
                  <a:cubicBezTo>
                    <a:pt x="1126129" y="140323"/>
                    <a:pt x="1123871" y="142175"/>
                    <a:pt x="1123306" y="144671"/>
                  </a:cubicBezTo>
                  <a:lnTo>
                    <a:pt x="1123467" y="144832"/>
                  </a:lnTo>
                  <a:cubicBezTo>
                    <a:pt x="1123387" y="144993"/>
                    <a:pt x="1123306" y="145073"/>
                    <a:pt x="1123306" y="145234"/>
                  </a:cubicBezTo>
                  <a:close/>
                  <a:moveTo>
                    <a:pt x="1097416" y="849309"/>
                  </a:moveTo>
                  <a:cubicBezTo>
                    <a:pt x="1086850" y="855991"/>
                    <a:pt x="1076042" y="862432"/>
                    <a:pt x="1065072" y="868551"/>
                  </a:cubicBezTo>
                  <a:cubicBezTo>
                    <a:pt x="1054103" y="874670"/>
                    <a:pt x="1043053" y="880467"/>
                    <a:pt x="1031923" y="886183"/>
                  </a:cubicBezTo>
                  <a:cubicBezTo>
                    <a:pt x="1029100" y="887632"/>
                    <a:pt x="1008613" y="893590"/>
                    <a:pt x="1001515" y="894556"/>
                  </a:cubicBezTo>
                  <a:cubicBezTo>
                    <a:pt x="1000467" y="905908"/>
                    <a:pt x="999257" y="917261"/>
                    <a:pt x="998289" y="928693"/>
                  </a:cubicBezTo>
                  <a:lnTo>
                    <a:pt x="992885" y="1008722"/>
                  </a:lnTo>
                  <a:lnTo>
                    <a:pt x="990143" y="1035532"/>
                  </a:lnTo>
                  <a:cubicBezTo>
                    <a:pt x="989982" y="1037223"/>
                    <a:pt x="989256" y="1039477"/>
                    <a:pt x="988288" y="1041812"/>
                  </a:cubicBezTo>
                  <a:cubicBezTo>
                    <a:pt x="987804" y="1042859"/>
                    <a:pt x="986917" y="1044308"/>
                    <a:pt x="986271" y="1045435"/>
                  </a:cubicBezTo>
                  <a:cubicBezTo>
                    <a:pt x="986997" y="1046160"/>
                    <a:pt x="987481" y="1047126"/>
                    <a:pt x="987562" y="1048253"/>
                  </a:cubicBezTo>
                  <a:cubicBezTo>
                    <a:pt x="987965" y="1051071"/>
                    <a:pt x="985949" y="1053647"/>
                    <a:pt x="983207" y="1053969"/>
                  </a:cubicBezTo>
                  <a:cubicBezTo>
                    <a:pt x="980948" y="1054291"/>
                    <a:pt x="979335" y="1053647"/>
                    <a:pt x="978287" y="1052923"/>
                  </a:cubicBezTo>
                  <a:cubicBezTo>
                    <a:pt x="976593" y="1051634"/>
                    <a:pt x="975302" y="1049461"/>
                    <a:pt x="975786" y="1046240"/>
                  </a:cubicBezTo>
                  <a:cubicBezTo>
                    <a:pt x="976189" y="1043261"/>
                    <a:pt x="979496" y="1037625"/>
                    <a:pt x="979819" y="1034405"/>
                  </a:cubicBezTo>
                  <a:lnTo>
                    <a:pt x="982239" y="1007997"/>
                  </a:lnTo>
                  <a:lnTo>
                    <a:pt x="986755" y="927807"/>
                  </a:lnTo>
                  <a:cubicBezTo>
                    <a:pt x="987078" y="923379"/>
                    <a:pt x="987562" y="918951"/>
                    <a:pt x="987885" y="914442"/>
                  </a:cubicBezTo>
                  <a:cubicBezTo>
                    <a:pt x="987401" y="915409"/>
                    <a:pt x="986755" y="916133"/>
                    <a:pt x="985868" y="916616"/>
                  </a:cubicBezTo>
                  <a:cubicBezTo>
                    <a:pt x="984820" y="917180"/>
                    <a:pt x="983368" y="917502"/>
                    <a:pt x="981513" y="916777"/>
                  </a:cubicBezTo>
                  <a:cubicBezTo>
                    <a:pt x="981190" y="916616"/>
                    <a:pt x="980303" y="916214"/>
                    <a:pt x="979335" y="915167"/>
                  </a:cubicBezTo>
                  <a:cubicBezTo>
                    <a:pt x="978125" y="913879"/>
                    <a:pt x="974334" y="908646"/>
                    <a:pt x="972479" y="906794"/>
                  </a:cubicBezTo>
                  <a:cubicBezTo>
                    <a:pt x="968769" y="903010"/>
                    <a:pt x="965059" y="899306"/>
                    <a:pt x="961268" y="895603"/>
                  </a:cubicBezTo>
                  <a:cubicBezTo>
                    <a:pt x="958768" y="893187"/>
                    <a:pt x="956268" y="890853"/>
                    <a:pt x="953606" y="888518"/>
                  </a:cubicBezTo>
                  <a:cubicBezTo>
                    <a:pt x="940781" y="877246"/>
                    <a:pt x="927877" y="866055"/>
                    <a:pt x="915375" y="854461"/>
                  </a:cubicBezTo>
                  <a:cubicBezTo>
                    <a:pt x="906906" y="846732"/>
                    <a:pt x="898679" y="838762"/>
                    <a:pt x="890613" y="830549"/>
                  </a:cubicBezTo>
                  <a:cubicBezTo>
                    <a:pt x="874321" y="813883"/>
                    <a:pt x="857706" y="795285"/>
                    <a:pt x="842220" y="775077"/>
                  </a:cubicBezTo>
                  <a:cubicBezTo>
                    <a:pt x="832380" y="762195"/>
                    <a:pt x="822943" y="748588"/>
                    <a:pt x="814232" y="734660"/>
                  </a:cubicBezTo>
                  <a:cubicBezTo>
                    <a:pt x="791810" y="698752"/>
                    <a:pt x="774146" y="660106"/>
                    <a:pt x="765597" y="621944"/>
                  </a:cubicBezTo>
                  <a:cubicBezTo>
                    <a:pt x="764871" y="619045"/>
                    <a:pt x="766645" y="616147"/>
                    <a:pt x="769549" y="615503"/>
                  </a:cubicBezTo>
                  <a:cubicBezTo>
                    <a:pt x="772372" y="614778"/>
                    <a:pt x="775275" y="616549"/>
                    <a:pt x="776001" y="619448"/>
                  </a:cubicBezTo>
                  <a:cubicBezTo>
                    <a:pt x="783502" y="648996"/>
                    <a:pt x="796891" y="678543"/>
                    <a:pt x="813426" y="706803"/>
                  </a:cubicBezTo>
                  <a:cubicBezTo>
                    <a:pt x="825524" y="727494"/>
                    <a:pt x="839316" y="747461"/>
                    <a:pt x="853754" y="766301"/>
                  </a:cubicBezTo>
                  <a:cubicBezTo>
                    <a:pt x="868917" y="786026"/>
                    <a:pt x="884645" y="804625"/>
                    <a:pt x="900373" y="821210"/>
                  </a:cubicBezTo>
                  <a:cubicBezTo>
                    <a:pt x="908116" y="829342"/>
                    <a:pt x="916101" y="837312"/>
                    <a:pt x="924166" y="845122"/>
                  </a:cubicBezTo>
                  <a:cubicBezTo>
                    <a:pt x="936426" y="856957"/>
                    <a:pt x="948847" y="868470"/>
                    <a:pt x="961349" y="880064"/>
                  </a:cubicBezTo>
                  <a:cubicBezTo>
                    <a:pt x="964010" y="882560"/>
                    <a:pt x="966591" y="885136"/>
                    <a:pt x="969092" y="887713"/>
                  </a:cubicBezTo>
                  <a:cubicBezTo>
                    <a:pt x="972882" y="891577"/>
                    <a:pt x="976432" y="895522"/>
                    <a:pt x="980142" y="899467"/>
                  </a:cubicBezTo>
                  <a:cubicBezTo>
                    <a:pt x="981271" y="900675"/>
                    <a:pt x="983045" y="904137"/>
                    <a:pt x="984578" y="906391"/>
                  </a:cubicBezTo>
                  <a:cubicBezTo>
                    <a:pt x="985465" y="906633"/>
                    <a:pt x="986271" y="907116"/>
                    <a:pt x="986917" y="907760"/>
                  </a:cubicBezTo>
                  <a:cubicBezTo>
                    <a:pt x="986433" y="907519"/>
                    <a:pt x="985546" y="907357"/>
                    <a:pt x="985384" y="907277"/>
                  </a:cubicBezTo>
                  <a:cubicBezTo>
                    <a:pt x="985303" y="907277"/>
                    <a:pt x="985223" y="907197"/>
                    <a:pt x="985142" y="907197"/>
                  </a:cubicBezTo>
                  <a:cubicBezTo>
                    <a:pt x="985868" y="908163"/>
                    <a:pt x="986514" y="908726"/>
                    <a:pt x="986997" y="908324"/>
                  </a:cubicBezTo>
                  <a:cubicBezTo>
                    <a:pt x="987078" y="908243"/>
                    <a:pt x="987159" y="908082"/>
                    <a:pt x="987159" y="908002"/>
                  </a:cubicBezTo>
                  <a:cubicBezTo>
                    <a:pt x="987401" y="908324"/>
                    <a:pt x="987643" y="908726"/>
                    <a:pt x="987885" y="909129"/>
                  </a:cubicBezTo>
                  <a:cubicBezTo>
                    <a:pt x="988853" y="911061"/>
                    <a:pt x="988288" y="911625"/>
                    <a:pt x="988046" y="912510"/>
                  </a:cubicBezTo>
                  <a:cubicBezTo>
                    <a:pt x="990062" y="886102"/>
                    <a:pt x="992240" y="859775"/>
                    <a:pt x="994740" y="833367"/>
                  </a:cubicBezTo>
                  <a:cubicBezTo>
                    <a:pt x="996112" y="819358"/>
                    <a:pt x="997644" y="805349"/>
                    <a:pt x="999015" y="791421"/>
                  </a:cubicBezTo>
                  <a:cubicBezTo>
                    <a:pt x="993773" y="786107"/>
                    <a:pt x="980142" y="777412"/>
                    <a:pt x="977803" y="774996"/>
                  </a:cubicBezTo>
                  <a:cubicBezTo>
                    <a:pt x="967075" y="764610"/>
                    <a:pt x="956832" y="753661"/>
                    <a:pt x="947153" y="742148"/>
                  </a:cubicBezTo>
                  <a:cubicBezTo>
                    <a:pt x="937475" y="730634"/>
                    <a:pt x="928361" y="718638"/>
                    <a:pt x="919972" y="706400"/>
                  </a:cubicBezTo>
                  <a:cubicBezTo>
                    <a:pt x="910132" y="691989"/>
                    <a:pt x="901179" y="677094"/>
                    <a:pt x="893114" y="661636"/>
                  </a:cubicBezTo>
                  <a:cubicBezTo>
                    <a:pt x="885048" y="646339"/>
                    <a:pt x="877870" y="630478"/>
                    <a:pt x="871256" y="614376"/>
                  </a:cubicBezTo>
                  <a:cubicBezTo>
                    <a:pt x="863432" y="595214"/>
                    <a:pt x="856577" y="575569"/>
                    <a:pt x="850285" y="555844"/>
                  </a:cubicBezTo>
                  <a:cubicBezTo>
                    <a:pt x="840768" y="526135"/>
                    <a:pt x="832622" y="496104"/>
                    <a:pt x="824556" y="466717"/>
                  </a:cubicBezTo>
                  <a:cubicBezTo>
                    <a:pt x="823750" y="463819"/>
                    <a:pt x="825443" y="460920"/>
                    <a:pt x="828266" y="460035"/>
                  </a:cubicBezTo>
                  <a:cubicBezTo>
                    <a:pt x="831089" y="459230"/>
                    <a:pt x="834073" y="460920"/>
                    <a:pt x="834880" y="463738"/>
                  </a:cubicBezTo>
                  <a:cubicBezTo>
                    <a:pt x="843672" y="492722"/>
                    <a:pt x="852786" y="522351"/>
                    <a:pt x="862868" y="551657"/>
                  </a:cubicBezTo>
                  <a:cubicBezTo>
                    <a:pt x="869562" y="570980"/>
                    <a:pt x="876741" y="590142"/>
                    <a:pt x="884564" y="608901"/>
                  </a:cubicBezTo>
                  <a:cubicBezTo>
                    <a:pt x="891097" y="624601"/>
                    <a:pt x="898114" y="640059"/>
                    <a:pt x="905777" y="655034"/>
                  </a:cubicBezTo>
                  <a:cubicBezTo>
                    <a:pt x="913520" y="670170"/>
                    <a:pt x="921827" y="684823"/>
                    <a:pt x="931103" y="698913"/>
                  </a:cubicBezTo>
                  <a:cubicBezTo>
                    <a:pt x="939007" y="711070"/>
                    <a:pt x="947637" y="722905"/>
                    <a:pt x="956751" y="734338"/>
                  </a:cubicBezTo>
                  <a:cubicBezTo>
                    <a:pt x="965866" y="745690"/>
                    <a:pt x="975544" y="756720"/>
                    <a:pt x="985707" y="767187"/>
                  </a:cubicBezTo>
                  <a:cubicBezTo>
                    <a:pt x="987320" y="768877"/>
                    <a:pt x="994418" y="774030"/>
                    <a:pt x="1000306" y="778780"/>
                  </a:cubicBezTo>
                  <a:cubicBezTo>
                    <a:pt x="1003290" y="749877"/>
                    <a:pt x="1006194" y="721054"/>
                    <a:pt x="1009178" y="692150"/>
                  </a:cubicBezTo>
                  <a:cubicBezTo>
                    <a:pt x="1013694" y="648593"/>
                    <a:pt x="1017405" y="604956"/>
                    <a:pt x="1021195" y="561399"/>
                  </a:cubicBezTo>
                  <a:cubicBezTo>
                    <a:pt x="1019905" y="560352"/>
                    <a:pt x="1018695" y="559306"/>
                    <a:pt x="1017485" y="558259"/>
                  </a:cubicBezTo>
                  <a:cubicBezTo>
                    <a:pt x="1015388" y="556488"/>
                    <a:pt x="1013533" y="554555"/>
                    <a:pt x="1012243" y="552382"/>
                  </a:cubicBezTo>
                  <a:cubicBezTo>
                    <a:pt x="1004661" y="539500"/>
                    <a:pt x="996918" y="526779"/>
                    <a:pt x="989337" y="513897"/>
                  </a:cubicBezTo>
                  <a:cubicBezTo>
                    <a:pt x="984336" y="505202"/>
                    <a:pt x="979416" y="496507"/>
                    <a:pt x="974657" y="487650"/>
                  </a:cubicBezTo>
                  <a:cubicBezTo>
                    <a:pt x="964252" y="467925"/>
                    <a:pt x="954654" y="448038"/>
                    <a:pt x="946105" y="427830"/>
                  </a:cubicBezTo>
                  <a:cubicBezTo>
                    <a:pt x="940378" y="414224"/>
                    <a:pt x="935216" y="400456"/>
                    <a:pt x="930457" y="386608"/>
                  </a:cubicBezTo>
                  <a:cubicBezTo>
                    <a:pt x="918601" y="351988"/>
                    <a:pt x="909648" y="316482"/>
                    <a:pt x="902873" y="279850"/>
                  </a:cubicBezTo>
                  <a:cubicBezTo>
                    <a:pt x="902308" y="276951"/>
                    <a:pt x="904164" y="274133"/>
                    <a:pt x="907067" y="273570"/>
                  </a:cubicBezTo>
                  <a:cubicBezTo>
                    <a:pt x="909971" y="273006"/>
                    <a:pt x="912794" y="274858"/>
                    <a:pt x="913358" y="277756"/>
                  </a:cubicBezTo>
                  <a:cubicBezTo>
                    <a:pt x="921101" y="313584"/>
                    <a:pt x="931345" y="348123"/>
                    <a:pt x="943685" y="381938"/>
                  </a:cubicBezTo>
                  <a:cubicBezTo>
                    <a:pt x="948686" y="395464"/>
                    <a:pt x="953928" y="408910"/>
                    <a:pt x="959494" y="422275"/>
                  </a:cubicBezTo>
                  <a:cubicBezTo>
                    <a:pt x="967801" y="442161"/>
                    <a:pt x="976673" y="461967"/>
                    <a:pt x="986514" y="481531"/>
                  </a:cubicBezTo>
                  <a:cubicBezTo>
                    <a:pt x="990949" y="490388"/>
                    <a:pt x="995547" y="499083"/>
                    <a:pt x="1000306" y="507778"/>
                  </a:cubicBezTo>
                  <a:cubicBezTo>
                    <a:pt x="1007403" y="520901"/>
                    <a:pt x="1014662" y="533864"/>
                    <a:pt x="1021841" y="546987"/>
                  </a:cubicBezTo>
                  <a:cubicBezTo>
                    <a:pt x="1022002" y="547229"/>
                    <a:pt x="1022325" y="547390"/>
                    <a:pt x="1022486" y="547631"/>
                  </a:cubicBezTo>
                  <a:cubicBezTo>
                    <a:pt x="1023857" y="531610"/>
                    <a:pt x="1025551" y="515588"/>
                    <a:pt x="1026922" y="499646"/>
                  </a:cubicBezTo>
                  <a:cubicBezTo>
                    <a:pt x="1030148" y="462289"/>
                    <a:pt x="1033939" y="425093"/>
                    <a:pt x="1037246" y="387816"/>
                  </a:cubicBezTo>
                  <a:cubicBezTo>
                    <a:pt x="1036601" y="386850"/>
                    <a:pt x="1035068" y="386528"/>
                    <a:pt x="1035149" y="385239"/>
                  </a:cubicBezTo>
                  <a:cubicBezTo>
                    <a:pt x="1035713" y="379765"/>
                    <a:pt x="1034101" y="373082"/>
                    <a:pt x="1031761" y="365917"/>
                  </a:cubicBezTo>
                  <a:cubicBezTo>
                    <a:pt x="1026358" y="349170"/>
                    <a:pt x="1016517" y="330411"/>
                    <a:pt x="1012565" y="318656"/>
                  </a:cubicBezTo>
                  <a:cubicBezTo>
                    <a:pt x="1007887" y="304567"/>
                    <a:pt x="1003371" y="290397"/>
                    <a:pt x="999419" y="276066"/>
                  </a:cubicBezTo>
                  <a:cubicBezTo>
                    <a:pt x="996757" y="266565"/>
                    <a:pt x="994337" y="256904"/>
                    <a:pt x="992159" y="247242"/>
                  </a:cubicBezTo>
                  <a:cubicBezTo>
                    <a:pt x="986594" y="223008"/>
                    <a:pt x="982400" y="198533"/>
                    <a:pt x="979335" y="173977"/>
                  </a:cubicBezTo>
                  <a:cubicBezTo>
                    <a:pt x="978851" y="170998"/>
                    <a:pt x="980948" y="168341"/>
                    <a:pt x="983852" y="167858"/>
                  </a:cubicBezTo>
                  <a:cubicBezTo>
                    <a:pt x="986755" y="167455"/>
                    <a:pt x="989498" y="169468"/>
                    <a:pt x="989901" y="172367"/>
                  </a:cubicBezTo>
                  <a:cubicBezTo>
                    <a:pt x="993208" y="191609"/>
                    <a:pt x="997483" y="210690"/>
                    <a:pt x="1002080" y="229691"/>
                  </a:cubicBezTo>
                  <a:cubicBezTo>
                    <a:pt x="1005629" y="243941"/>
                    <a:pt x="1009501" y="258111"/>
                    <a:pt x="1013372" y="272201"/>
                  </a:cubicBezTo>
                  <a:cubicBezTo>
                    <a:pt x="1017324" y="286371"/>
                    <a:pt x="1021195" y="300541"/>
                    <a:pt x="1025470" y="314631"/>
                  </a:cubicBezTo>
                  <a:cubicBezTo>
                    <a:pt x="1028454" y="324856"/>
                    <a:pt x="1035230" y="340475"/>
                    <a:pt x="1040150" y="355450"/>
                  </a:cubicBezTo>
                  <a:cubicBezTo>
                    <a:pt x="1044505" y="307143"/>
                    <a:pt x="1048377" y="258756"/>
                    <a:pt x="1053458" y="210449"/>
                  </a:cubicBezTo>
                  <a:cubicBezTo>
                    <a:pt x="1060717" y="141772"/>
                    <a:pt x="1069347" y="73096"/>
                    <a:pt x="1079913" y="4580"/>
                  </a:cubicBezTo>
                  <a:cubicBezTo>
                    <a:pt x="1080316" y="1601"/>
                    <a:pt x="1083059" y="-411"/>
                    <a:pt x="1085962" y="72"/>
                  </a:cubicBezTo>
                  <a:cubicBezTo>
                    <a:pt x="1088946" y="474"/>
                    <a:pt x="1090963" y="3212"/>
                    <a:pt x="1090479" y="6110"/>
                  </a:cubicBezTo>
                  <a:cubicBezTo>
                    <a:pt x="1080639" y="74625"/>
                    <a:pt x="1072977" y="143221"/>
                    <a:pt x="1066282" y="211737"/>
                  </a:cubicBezTo>
                  <a:cubicBezTo>
                    <a:pt x="1056765" y="308029"/>
                    <a:pt x="1049586" y="404401"/>
                    <a:pt x="1041279" y="500854"/>
                  </a:cubicBezTo>
                  <a:cubicBezTo>
                    <a:pt x="1040150" y="513978"/>
                    <a:pt x="1038617" y="527181"/>
                    <a:pt x="1037488" y="540305"/>
                  </a:cubicBezTo>
                  <a:lnTo>
                    <a:pt x="1047893" y="526296"/>
                  </a:lnTo>
                  <a:cubicBezTo>
                    <a:pt x="1054023" y="517681"/>
                    <a:pt x="1060152" y="508986"/>
                    <a:pt x="1066121" y="500210"/>
                  </a:cubicBezTo>
                  <a:cubicBezTo>
                    <a:pt x="1072089" y="491434"/>
                    <a:pt x="1077977" y="482659"/>
                    <a:pt x="1083785" y="473722"/>
                  </a:cubicBezTo>
                  <a:cubicBezTo>
                    <a:pt x="1094915" y="456734"/>
                    <a:pt x="1106046" y="439424"/>
                    <a:pt x="1117257" y="422033"/>
                  </a:cubicBezTo>
                  <a:cubicBezTo>
                    <a:pt x="1128307" y="404884"/>
                    <a:pt x="1139356" y="387655"/>
                    <a:pt x="1150003" y="370103"/>
                  </a:cubicBezTo>
                  <a:cubicBezTo>
                    <a:pt x="1164199" y="346674"/>
                    <a:pt x="1177749" y="323004"/>
                    <a:pt x="1189686" y="298770"/>
                  </a:cubicBezTo>
                  <a:cubicBezTo>
                    <a:pt x="1190977" y="296113"/>
                    <a:pt x="1194122" y="294986"/>
                    <a:pt x="1196784" y="296194"/>
                  </a:cubicBezTo>
                  <a:cubicBezTo>
                    <a:pt x="1199526" y="297482"/>
                    <a:pt x="1200655" y="300702"/>
                    <a:pt x="1199365" y="303359"/>
                  </a:cubicBezTo>
                  <a:cubicBezTo>
                    <a:pt x="1185331" y="334436"/>
                    <a:pt x="1168957" y="365031"/>
                    <a:pt x="1151213" y="394820"/>
                  </a:cubicBezTo>
                  <a:cubicBezTo>
                    <a:pt x="1144115" y="406655"/>
                    <a:pt x="1136856" y="418330"/>
                    <a:pt x="1129436" y="429923"/>
                  </a:cubicBezTo>
                  <a:cubicBezTo>
                    <a:pt x="1118225" y="447314"/>
                    <a:pt x="1106530" y="464302"/>
                    <a:pt x="1094996" y="481209"/>
                  </a:cubicBezTo>
                  <a:cubicBezTo>
                    <a:pt x="1088946" y="490066"/>
                    <a:pt x="1082736" y="498841"/>
                    <a:pt x="1076445" y="507456"/>
                  </a:cubicBezTo>
                  <a:cubicBezTo>
                    <a:pt x="1070073" y="516151"/>
                    <a:pt x="1063701" y="524686"/>
                    <a:pt x="1057088" y="533220"/>
                  </a:cubicBezTo>
                  <a:lnTo>
                    <a:pt x="1042650" y="551174"/>
                  </a:lnTo>
                  <a:cubicBezTo>
                    <a:pt x="1041602" y="552382"/>
                    <a:pt x="1038456" y="554716"/>
                    <a:pt x="1036440" y="556568"/>
                  </a:cubicBezTo>
                  <a:cubicBezTo>
                    <a:pt x="1036359" y="557212"/>
                    <a:pt x="1036117" y="557856"/>
                    <a:pt x="1035713" y="558420"/>
                  </a:cubicBezTo>
                  <a:cubicBezTo>
                    <a:pt x="1035713" y="558420"/>
                    <a:pt x="1035713" y="558420"/>
                    <a:pt x="1035713" y="558420"/>
                  </a:cubicBezTo>
                  <a:cubicBezTo>
                    <a:pt x="1035472" y="560755"/>
                    <a:pt x="1035230" y="563090"/>
                    <a:pt x="1035068" y="565424"/>
                  </a:cubicBezTo>
                  <a:cubicBezTo>
                    <a:pt x="1035068" y="565666"/>
                    <a:pt x="1035310" y="565908"/>
                    <a:pt x="1035230" y="566149"/>
                  </a:cubicBezTo>
                  <a:cubicBezTo>
                    <a:pt x="1035230" y="566310"/>
                    <a:pt x="1034988" y="566230"/>
                    <a:pt x="1034907" y="566391"/>
                  </a:cubicBezTo>
                  <a:cubicBezTo>
                    <a:pt x="1030955" y="608820"/>
                    <a:pt x="1027245" y="651169"/>
                    <a:pt x="1022647" y="693599"/>
                  </a:cubicBezTo>
                  <a:cubicBezTo>
                    <a:pt x="1019502" y="721456"/>
                    <a:pt x="1016517" y="749313"/>
                    <a:pt x="1013453" y="777170"/>
                  </a:cubicBezTo>
                  <a:cubicBezTo>
                    <a:pt x="1014743" y="776043"/>
                    <a:pt x="1016276" y="774835"/>
                    <a:pt x="1016921" y="773950"/>
                  </a:cubicBezTo>
                  <a:lnTo>
                    <a:pt x="1035068" y="752051"/>
                  </a:lnTo>
                  <a:lnTo>
                    <a:pt x="1088785" y="686514"/>
                  </a:lnTo>
                  <a:cubicBezTo>
                    <a:pt x="1104755" y="666708"/>
                    <a:pt x="1123951" y="644809"/>
                    <a:pt x="1143793" y="621783"/>
                  </a:cubicBezTo>
                  <a:cubicBezTo>
                    <a:pt x="1161940" y="600850"/>
                    <a:pt x="1180491" y="579031"/>
                    <a:pt x="1197106" y="556649"/>
                  </a:cubicBezTo>
                  <a:cubicBezTo>
                    <a:pt x="1220496" y="524927"/>
                    <a:pt x="1240177" y="492239"/>
                    <a:pt x="1248807" y="459391"/>
                  </a:cubicBezTo>
                  <a:cubicBezTo>
                    <a:pt x="1249452" y="456492"/>
                    <a:pt x="1252356" y="454801"/>
                    <a:pt x="1255259" y="455526"/>
                  </a:cubicBezTo>
                  <a:cubicBezTo>
                    <a:pt x="1258082" y="456170"/>
                    <a:pt x="1259857" y="459069"/>
                    <a:pt x="1259131" y="461967"/>
                  </a:cubicBezTo>
                  <a:cubicBezTo>
                    <a:pt x="1251065" y="496345"/>
                    <a:pt x="1231788" y="531127"/>
                    <a:pt x="1208076" y="564539"/>
                  </a:cubicBezTo>
                  <a:cubicBezTo>
                    <a:pt x="1191622" y="587646"/>
                    <a:pt x="1173152" y="610108"/>
                    <a:pt x="1154762" y="631283"/>
                  </a:cubicBezTo>
                  <a:cubicBezTo>
                    <a:pt x="1135001" y="654148"/>
                    <a:pt x="1115321" y="675403"/>
                    <a:pt x="1099109" y="694968"/>
                  </a:cubicBezTo>
                  <a:cubicBezTo>
                    <a:pt x="1091850" y="703663"/>
                    <a:pt x="1084591" y="712358"/>
                    <a:pt x="1077171" y="720973"/>
                  </a:cubicBezTo>
                  <a:cubicBezTo>
                    <a:pt x="1066121" y="733774"/>
                    <a:pt x="1054990" y="746576"/>
                    <a:pt x="1043860" y="759377"/>
                  </a:cubicBezTo>
                  <a:lnTo>
                    <a:pt x="1025228" y="780713"/>
                  </a:lnTo>
                  <a:cubicBezTo>
                    <a:pt x="1024019" y="782162"/>
                    <a:pt x="1019824" y="784255"/>
                    <a:pt x="1017566" y="786026"/>
                  </a:cubicBezTo>
                  <a:cubicBezTo>
                    <a:pt x="1017808" y="786912"/>
                    <a:pt x="1017889" y="787798"/>
                    <a:pt x="1017727" y="788764"/>
                  </a:cubicBezTo>
                  <a:cubicBezTo>
                    <a:pt x="1017243" y="791501"/>
                    <a:pt x="1014501" y="793353"/>
                    <a:pt x="1011759" y="792789"/>
                  </a:cubicBezTo>
                  <a:cubicBezTo>
                    <a:pt x="1011759" y="792789"/>
                    <a:pt x="1011759" y="792789"/>
                    <a:pt x="1011678" y="792789"/>
                  </a:cubicBezTo>
                  <a:cubicBezTo>
                    <a:pt x="1010146" y="806718"/>
                    <a:pt x="1008533" y="820727"/>
                    <a:pt x="1007081" y="834655"/>
                  </a:cubicBezTo>
                  <a:cubicBezTo>
                    <a:pt x="1005387" y="851080"/>
                    <a:pt x="1003935" y="867504"/>
                    <a:pt x="1002403" y="883848"/>
                  </a:cubicBezTo>
                  <a:cubicBezTo>
                    <a:pt x="1009904" y="882077"/>
                    <a:pt x="1024260" y="877327"/>
                    <a:pt x="1026519" y="876200"/>
                  </a:cubicBezTo>
                  <a:cubicBezTo>
                    <a:pt x="1037327" y="870242"/>
                    <a:pt x="1048054" y="864123"/>
                    <a:pt x="1058700" y="857762"/>
                  </a:cubicBezTo>
                  <a:cubicBezTo>
                    <a:pt x="1069347" y="851402"/>
                    <a:pt x="1079752" y="844880"/>
                    <a:pt x="1089995" y="838037"/>
                  </a:cubicBezTo>
                  <a:cubicBezTo>
                    <a:pt x="1108788" y="825719"/>
                    <a:pt x="1127500" y="812112"/>
                    <a:pt x="1145890" y="797701"/>
                  </a:cubicBezTo>
                  <a:cubicBezTo>
                    <a:pt x="1163876" y="783611"/>
                    <a:pt x="1181459" y="768716"/>
                    <a:pt x="1197752" y="752695"/>
                  </a:cubicBezTo>
                  <a:cubicBezTo>
                    <a:pt x="1219690" y="731037"/>
                    <a:pt x="1239451" y="707608"/>
                    <a:pt x="1254856" y="681925"/>
                  </a:cubicBezTo>
                  <a:cubicBezTo>
                    <a:pt x="1256388" y="679429"/>
                    <a:pt x="1259615" y="678543"/>
                    <a:pt x="1262196" y="679993"/>
                  </a:cubicBezTo>
                  <a:cubicBezTo>
                    <a:pt x="1264777" y="681522"/>
                    <a:pt x="1265583" y="684743"/>
                    <a:pt x="1264131" y="687319"/>
                  </a:cubicBezTo>
                  <a:cubicBezTo>
                    <a:pt x="1245177" y="720892"/>
                    <a:pt x="1219609" y="751487"/>
                    <a:pt x="1190573" y="778619"/>
                  </a:cubicBezTo>
                  <a:cubicBezTo>
                    <a:pt x="1179120" y="789327"/>
                    <a:pt x="1167183" y="799552"/>
                    <a:pt x="1154843" y="809133"/>
                  </a:cubicBezTo>
                  <a:cubicBezTo>
                    <a:pt x="1136211" y="823706"/>
                    <a:pt x="1116692" y="836990"/>
                    <a:pt x="1097416" y="849309"/>
                  </a:cubicBezTo>
                  <a:close/>
                  <a:moveTo>
                    <a:pt x="1016437" y="788683"/>
                  </a:moveTo>
                  <a:cubicBezTo>
                    <a:pt x="1017001" y="789166"/>
                    <a:pt x="1016840" y="787395"/>
                    <a:pt x="1016840" y="786912"/>
                  </a:cubicBezTo>
                  <a:lnTo>
                    <a:pt x="1016840" y="786751"/>
                  </a:lnTo>
                  <a:cubicBezTo>
                    <a:pt x="1016033" y="787476"/>
                    <a:pt x="1015711" y="788200"/>
                    <a:pt x="1016437" y="788683"/>
                  </a:cubicBezTo>
                  <a:close/>
                  <a:moveTo>
                    <a:pt x="1729033" y="1021523"/>
                  </a:moveTo>
                  <a:cubicBezTo>
                    <a:pt x="1709917" y="1024502"/>
                    <a:pt x="1690721" y="1027320"/>
                    <a:pt x="1671525" y="1030218"/>
                  </a:cubicBezTo>
                  <a:cubicBezTo>
                    <a:pt x="1672009" y="1030621"/>
                    <a:pt x="1672170" y="1031104"/>
                    <a:pt x="1672816" y="1031587"/>
                  </a:cubicBezTo>
                  <a:cubicBezTo>
                    <a:pt x="1677010" y="1034727"/>
                    <a:pt x="1683139" y="1037464"/>
                    <a:pt x="1690076" y="1040121"/>
                  </a:cubicBezTo>
                  <a:cubicBezTo>
                    <a:pt x="1703303" y="1045193"/>
                    <a:pt x="1719435" y="1049380"/>
                    <a:pt x="1732017" y="1052359"/>
                  </a:cubicBezTo>
                  <a:cubicBezTo>
                    <a:pt x="1754036" y="1057753"/>
                    <a:pt x="1778072" y="1064114"/>
                    <a:pt x="1802672" y="1070474"/>
                  </a:cubicBezTo>
                  <a:cubicBezTo>
                    <a:pt x="1818158" y="1074419"/>
                    <a:pt x="1833886" y="1078445"/>
                    <a:pt x="1849613" y="1081746"/>
                  </a:cubicBezTo>
                  <a:cubicBezTo>
                    <a:pt x="1876633" y="1087543"/>
                    <a:pt x="1903492" y="1091729"/>
                    <a:pt x="1928576" y="1091488"/>
                  </a:cubicBezTo>
                  <a:cubicBezTo>
                    <a:pt x="1931480" y="1091407"/>
                    <a:pt x="1933980" y="1093662"/>
                    <a:pt x="1934060" y="1096640"/>
                  </a:cubicBezTo>
                  <a:cubicBezTo>
                    <a:pt x="1934141" y="1099619"/>
                    <a:pt x="1931802" y="1102035"/>
                    <a:pt x="1928818" y="1102115"/>
                  </a:cubicBezTo>
                  <a:cubicBezTo>
                    <a:pt x="1902927" y="1103403"/>
                    <a:pt x="1875020" y="1100425"/>
                    <a:pt x="1846871" y="1095191"/>
                  </a:cubicBezTo>
                  <a:cubicBezTo>
                    <a:pt x="1830901" y="1092212"/>
                    <a:pt x="1814851" y="1088509"/>
                    <a:pt x="1799042" y="1084483"/>
                  </a:cubicBezTo>
                  <a:cubicBezTo>
                    <a:pt x="1774442" y="1078123"/>
                    <a:pt x="1750649" y="1070796"/>
                    <a:pt x="1728791" y="1064999"/>
                  </a:cubicBezTo>
                  <a:cubicBezTo>
                    <a:pt x="1713466" y="1060732"/>
                    <a:pt x="1693141" y="1054613"/>
                    <a:pt x="1678784" y="1047528"/>
                  </a:cubicBezTo>
                  <a:cubicBezTo>
                    <a:pt x="1669025" y="1042778"/>
                    <a:pt x="1662491" y="1037303"/>
                    <a:pt x="1659991" y="1031990"/>
                  </a:cubicBezTo>
                  <a:cubicBezTo>
                    <a:pt x="1633213" y="1036096"/>
                    <a:pt x="1606436" y="1040282"/>
                    <a:pt x="1579658" y="1044147"/>
                  </a:cubicBezTo>
                  <a:cubicBezTo>
                    <a:pt x="1558445" y="1047206"/>
                    <a:pt x="1537152" y="1050105"/>
                    <a:pt x="1515940" y="1053084"/>
                  </a:cubicBezTo>
                  <a:cubicBezTo>
                    <a:pt x="1518037" y="1054211"/>
                    <a:pt x="1519650" y="1055096"/>
                    <a:pt x="1519972" y="1055257"/>
                  </a:cubicBezTo>
                  <a:lnTo>
                    <a:pt x="1573609" y="1085047"/>
                  </a:lnTo>
                  <a:cubicBezTo>
                    <a:pt x="1603855" y="1101552"/>
                    <a:pt x="1633617" y="1116366"/>
                    <a:pt x="1664024" y="1129409"/>
                  </a:cubicBezTo>
                  <a:cubicBezTo>
                    <a:pt x="1694351" y="1142452"/>
                    <a:pt x="1725323" y="1153804"/>
                    <a:pt x="1758795" y="1162016"/>
                  </a:cubicBezTo>
                  <a:cubicBezTo>
                    <a:pt x="1770248" y="1164834"/>
                    <a:pt x="1783960" y="1170389"/>
                    <a:pt x="1797510" y="1173610"/>
                  </a:cubicBezTo>
                  <a:cubicBezTo>
                    <a:pt x="1806059" y="1175622"/>
                    <a:pt x="1814448" y="1176830"/>
                    <a:pt x="1822029" y="1175461"/>
                  </a:cubicBezTo>
                  <a:cubicBezTo>
                    <a:pt x="1824933" y="1174898"/>
                    <a:pt x="1827756" y="1176750"/>
                    <a:pt x="1828320" y="1179648"/>
                  </a:cubicBezTo>
                  <a:cubicBezTo>
                    <a:pt x="1828885" y="1182546"/>
                    <a:pt x="1826949" y="1185364"/>
                    <a:pt x="1824046" y="1185928"/>
                  </a:cubicBezTo>
                  <a:cubicBezTo>
                    <a:pt x="1817190" y="1187377"/>
                    <a:pt x="1809689" y="1187216"/>
                    <a:pt x="1802027" y="1186089"/>
                  </a:cubicBezTo>
                  <a:cubicBezTo>
                    <a:pt x="1786137" y="1183835"/>
                    <a:pt x="1769361" y="1177394"/>
                    <a:pt x="1755891" y="1174415"/>
                  </a:cubicBezTo>
                  <a:cubicBezTo>
                    <a:pt x="1721451" y="1166525"/>
                    <a:pt x="1689350" y="1156058"/>
                    <a:pt x="1658298" y="1142774"/>
                  </a:cubicBezTo>
                  <a:cubicBezTo>
                    <a:pt x="1627406" y="1129489"/>
                    <a:pt x="1597644" y="1113548"/>
                    <a:pt x="1567317" y="1096318"/>
                  </a:cubicBezTo>
                  <a:lnTo>
                    <a:pt x="1514327" y="1064999"/>
                  </a:lnTo>
                  <a:cubicBezTo>
                    <a:pt x="1513520" y="1064597"/>
                    <a:pt x="1505454" y="1059847"/>
                    <a:pt x="1498195" y="1055579"/>
                  </a:cubicBezTo>
                  <a:cubicBezTo>
                    <a:pt x="1450608" y="1062262"/>
                    <a:pt x="1402941" y="1069025"/>
                    <a:pt x="1355273" y="1075707"/>
                  </a:cubicBezTo>
                  <a:cubicBezTo>
                    <a:pt x="1351724" y="1076190"/>
                    <a:pt x="1348256" y="1076754"/>
                    <a:pt x="1344707" y="1077237"/>
                  </a:cubicBezTo>
                  <a:lnTo>
                    <a:pt x="1366645" y="1092776"/>
                  </a:lnTo>
                  <a:cubicBezTo>
                    <a:pt x="1376082" y="1099136"/>
                    <a:pt x="1385761" y="1105014"/>
                    <a:pt x="1395681" y="1110649"/>
                  </a:cubicBezTo>
                  <a:cubicBezTo>
                    <a:pt x="1410441" y="1119103"/>
                    <a:pt x="1425686" y="1126993"/>
                    <a:pt x="1441010" y="1134561"/>
                  </a:cubicBezTo>
                  <a:cubicBezTo>
                    <a:pt x="1463029" y="1145672"/>
                    <a:pt x="1485129" y="1156380"/>
                    <a:pt x="1507229" y="1166927"/>
                  </a:cubicBezTo>
                  <a:cubicBezTo>
                    <a:pt x="1529409" y="1177474"/>
                    <a:pt x="1551589" y="1187619"/>
                    <a:pt x="1574254" y="1196958"/>
                  </a:cubicBezTo>
                  <a:cubicBezTo>
                    <a:pt x="1604258" y="1209196"/>
                    <a:pt x="1634827" y="1219984"/>
                    <a:pt x="1666766" y="1228197"/>
                  </a:cubicBezTo>
                  <a:cubicBezTo>
                    <a:pt x="1669670" y="1228841"/>
                    <a:pt x="1671444" y="1231739"/>
                    <a:pt x="1670718" y="1234637"/>
                  </a:cubicBezTo>
                  <a:cubicBezTo>
                    <a:pt x="1670073" y="1237455"/>
                    <a:pt x="1667170" y="1239227"/>
                    <a:pt x="1664266" y="1238583"/>
                  </a:cubicBezTo>
                  <a:cubicBezTo>
                    <a:pt x="1631600" y="1231175"/>
                    <a:pt x="1600064" y="1221192"/>
                    <a:pt x="1569334" y="1209357"/>
                  </a:cubicBezTo>
                  <a:cubicBezTo>
                    <a:pt x="1546186" y="1200501"/>
                    <a:pt x="1523441" y="1190598"/>
                    <a:pt x="1501018" y="1179970"/>
                  </a:cubicBezTo>
                  <a:cubicBezTo>
                    <a:pt x="1478757" y="1169423"/>
                    <a:pt x="1456819" y="1158071"/>
                    <a:pt x="1434800" y="1146719"/>
                  </a:cubicBezTo>
                  <a:cubicBezTo>
                    <a:pt x="1421975" y="1140036"/>
                    <a:pt x="1409232" y="1133193"/>
                    <a:pt x="1396730" y="1125866"/>
                  </a:cubicBezTo>
                  <a:cubicBezTo>
                    <a:pt x="1384228" y="1118459"/>
                    <a:pt x="1371969" y="1110649"/>
                    <a:pt x="1360112" y="1102276"/>
                  </a:cubicBezTo>
                  <a:lnTo>
                    <a:pt x="1336399" y="1084322"/>
                  </a:lnTo>
                  <a:cubicBezTo>
                    <a:pt x="1334705" y="1083115"/>
                    <a:pt x="1330673" y="1082229"/>
                    <a:pt x="1328334" y="1081343"/>
                  </a:cubicBezTo>
                  <a:cubicBezTo>
                    <a:pt x="1327205" y="1080941"/>
                    <a:pt x="1326962" y="1080377"/>
                    <a:pt x="1326156" y="1079894"/>
                  </a:cubicBezTo>
                  <a:cubicBezTo>
                    <a:pt x="1303814" y="1083034"/>
                    <a:pt x="1281392" y="1086174"/>
                    <a:pt x="1259131" y="1089475"/>
                  </a:cubicBezTo>
                  <a:cubicBezTo>
                    <a:pt x="1227756" y="1094064"/>
                    <a:pt x="1196300" y="1098895"/>
                    <a:pt x="1165005" y="1103886"/>
                  </a:cubicBezTo>
                  <a:cubicBezTo>
                    <a:pt x="1169199" y="1107026"/>
                    <a:pt x="1173393" y="1110166"/>
                    <a:pt x="1177749" y="1113145"/>
                  </a:cubicBezTo>
                  <a:cubicBezTo>
                    <a:pt x="1182266" y="1116366"/>
                    <a:pt x="1186944" y="1119425"/>
                    <a:pt x="1191622" y="1122404"/>
                  </a:cubicBezTo>
                  <a:cubicBezTo>
                    <a:pt x="1204849" y="1130777"/>
                    <a:pt x="1218077" y="1139151"/>
                    <a:pt x="1231385" y="1147524"/>
                  </a:cubicBezTo>
                  <a:cubicBezTo>
                    <a:pt x="1244613" y="1155817"/>
                    <a:pt x="1257921" y="1164029"/>
                    <a:pt x="1271390" y="1172080"/>
                  </a:cubicBezTo>
                  <a:cubicBezTo>
                    <a:pt x="1294861" y="1186330"/>
                    <a:pt x="1319865" y="1200903"/>
                    <a:pt x="1345594" y="1215154"/>
                  </a:cubicBezTo>
                  <a:cubicBezTo>
                    <a:pt x="1370356" y="1228760"/>
                    <a:pt x="1395923" y="1241964"/>
                    <a:pt x="1421975" y="1253397"/>
                  </a:cubicBezTo>
                  <a:cubicBezTo>
                    <a:pt x="1457303" y="1269016"/>
                    <a:pt x="1493437" y="1281576"/>
                    <a:pt x="1529732" y="1287936"/>
                  </a:cubicBezTo>
                  <a:cubicBezTo>
                    <a:pt x="1532636" y="1288419"/>
                    <a:pt x="1534571" y="1291157"/>
                    <a:pt x="1534087" y="1294055"/>
                  </a:cubicBezTo>
                  <a:cubicBezTo>
                    <a:pt x="1533603" y="1297034"/>
                    <a:pt x="1530861" y="1298966"/>
                    <a:pt x="1527957" y="1298483"/>
                  </a:cubicBezTo>
                  <a:cubicBezTo>
                    <a:pt x="1490694" y="1292847"/>
                    <a:pt x="1453189" y="1281093"/>
                    <a:pt x="1416652" y="1265795"/>
                  </a:cubicBezTo>
                  <a:cubicBezTo>
                    <a:pt x="1389955" y="1254604"/>
                    <a:pt x="1363742" y="1241642"/>
                    <a:pt x="1338577" y="1227794"/>
                  </a:cubicBezTo>
                  <a:cubicBezTo>
                    <a:pt x="1312606" y="1213543"/>
                    <a:pt x="1287764" y="1198246"/>
                    <a:pt x="1264293" y="1183593"/>
                  </a:cubicBezTo>
                  <a:cubicBezTo>
                    <a:pt x="1253565" y="1176911"/>
                    <a:pt x="1242999" y="1170148"/>
                    <a:pt x="1232434" y="1163304"/>
                  </a:cubicBezTo>
                  <a:cubicBezTo>
                    <a:pt x="1216625" y="1152999"/>
                    <a:pt x="1200978" y="1142532"/>
                    <a:pt x="1185250" y="1132066"/>
                  </a:cubicBezTo>
                  <a:cubicBezTo>
                    <a:pt x="1180491" y="1128845"/>
                    <a:pt x="1175813" y="1125625"/>
                    <a:pt x="1171216" y="1122243"/>
                  </a:cubicBezTo>
                  <a:cubicBezTo>
                    <a:pt x="1166699" y="1118862"/>
                    <a:pt x="1162182" y="1115400"/>
                    <a:pt x="1157665" y="1111857"/>
                  </a:cubicBezTo>
                  <a:cubicBezTo>
                    <a:pt x="1157665" y="1111857"/>
                    <a:pt x="1157504" y="1111696"/>
                    <a:pt x="1157504" y="1111696"/>
                  </a:cubicBezTo>
                  <a:cubicBezTo>
                    <a:pt x="1155730" y="1113145"/>
                    <a:pt x="1153391" y="1114192"/>
                    <a:pt x="1151294" y="1112823"/>
                  </a:cubicBezTo>
                  <a:cubicBezTo>
                    <a:pt x="1149519" y="1111616"/>
                    <a:pt x="1149922" y="1109361"/>
                    <a:pt x="1150245" y="1107348"/>
                  </a:cubicBezTo>
                  <a:cubicBezTo>
                    <a:pt x="1138953" y="1110247"/>
                    <a:pt x="1123306" y="1114434"/>
                    <a:pt x="1112014" y="1116285"/>
                  </a:cubicBezTo>
                  <a:cubicBezTo>
                    <a:pt x="1107175" y="1117090"/>
                    <a:pt x="1103062" y="1117493"/>
                    <a:pt x="1100319" y="1117251"/>
                  </a:cubicBezTo>
                  <a:cubicBezTo>
                    <a:pt x="1098061" y="1117090"/>
                    <a:pt x="1096448" y="1116446"/>
                    <a:pt x="1095399" y="1115802"/>
                  </a:cubicBezTo>
                  <a:cubicBezTo>
                    <a:pt x="1092980" y="1114192"/>
                    <a:pt x="1092334" y="1111052"/>
                    <a:pt x="1093867" y="1108717"/>
                  </a:cubicBezTo>
                  <a:cubicBezTo>
                    <a:pt x="1095318" y="1106463"/>
                    <a:pt x="1098222" y="1105738"/>
                    <a:pt x="1100480" y="1106946"/>
                  </a:cubicBezTo>
                  <a:cubicBezTo>
                    <a:pt x="1100158" y="1107912"/>
                    <a:pt x="1103142" y="1107026"/>
                    <a:pt x="1105400" y="1106785"/>
                  </a:cubicBezTo>
                  <a:cubicBezTo>
                    <a:pt x="1110078" y="1106221"/>
                    <a:pt x="1116289" y="1104933"/>
                    <a:pt x="1122822" y="1103323"/>
                  </a:cubicBezTo>
                  <a:cubicBezTo>
                    <a:pt x="1129678" y="1101713"/>
                    <a:pt x="1136695" y="1099861"/>
                    <a:pt x="1143067" y="1098090"/>
                  </a:cubicBezTo>
                  <a:cubicBezTo>
                    <a:pt x="1142986" y="1097043"/>
                    <a:pt x="1143309" y="1096238"/>
                    <a:pt x="1143390" y="1096077"/>
                  </a:cubicBezTo>
                  <a:cubicBezTo>
                    <a:pt x="1143954" y="1094386"/>
                    <a:pt x="1145729" y="1091729"/>
                    <a:pt x="1149842" y="1093017"/>
                  </a:cubicBezTo>
                  <a:cubicBezTo>
                    <a:pt x="1150165" y="1093098"/>
                    <a:pt x="1150810" y="1093339"/>
                    <a:pt x="1151616" y="1093903"/>
                  </a:cubicBezTo>
                  <a:cubicBezTo>
                    <a:pt x="1151939" y="1094145"/>
                    <a:pt x="1152826" y="1094789"/>
                    <a:pt x="1153472" y="1095272"/>
                  </a:cubicBezTo>
                  <a:cubicBezTo>
                    <a:pt x="1155085" y="1094869"/>
                    <a:pt x="1156294" y="1094547"/>
                    <a:pt x="1157504" y="1094225"/>
                  </a:cubicBezTo>
                  <a:cubicBezTo>
                    <a:pt x="1172425" y="1071762"/>
                    <a:pt x="1187186" y="1049541"/>
                    <a:pt x="1202591" y="1028286"/>
                  </a:cubicBezTo>
                  <a:cubicBezTo>
                    <a:pt x="1214851" y="1011379"/>
                    <a:pt x="1227433" y="994793"/>
                    <a:pt x="1240741" y="978691"/>
                  </a:cubicBezTo>
                  <a:cubicBezTo>
                    <a:pt x="1251710" y="965326"/>
                    <a:pt x="1263163" y="952283"/>
                    <a:pt x="1275181" y="939482"/>
                  </a:cubicBezTo>
                  <a:cubicBezTo>
                    <a:pt x="1286957" y="927002"/>
                    <a:pt x="1299378" y="914845"/>
                    <a:pt x="1312364" y="902768"/>
                  </a:cubicBezTo>
                  <a:cubicBezTo>
                    <a:pt x="1320913" y="894959"/>
                    <a:pt x="1329463" y="887230"/>
                    <a:pt x="1338093" y="879500"/>
                  </a:cubicBezTo>
                  <a:cubicBezTo>
                    <a:pt x="1350998" y="868068"/>
                    <a:pt x="1364145" y="856716"/>
                    <a:pt x="1377292" y="845525"/>
                  </a:cubicBezTo>
                  <a:lnTo>
                    <a:pt x="1398827" y="827732"/>
                  </a:lnTo>
                  <a:cubicBezTo>
                    <a:pt x="1400440" y="826524"/>
                    <a:pt x="1403263" y="823545"/>
                    <a:pt x="1405279" y="821774"/>
                  </a:cubicBezTo>
                  <a:cubicBezTo>
                    <a:pt x="1406651" y="820485"/>
                    <a:pt x="1407941" y="819680"/>
                    <a:pt x="1408667" y="819439"/>
                  </a:cubicBezTo>
                  <a:cubicBezTo>
                    <a:pt x="1411087" y="818553"/>
                    <a:pt x="1412861" y="819197"/>
                    <a:pt x="1413990" y="820083"/>
                  </a:cubicBezTo>
                  <a:cubicBezTo>
                    <a:pt x="1414958" y="820807"/>
                    <a:pt x="1416975" y="822659"/>
                    <a:pt x="1415845" y="826443"/>
                  </a:cubicBezTo>
                  <a:cubicBezTo>
                    <a:pt x="1415281" y="828537"/>
                    <a:pt x="1413506" y="829905"/>
                    <a:pt x="1411409" y="830147"/>
                  </a:cubicBezTo>
                  <a:cubicBezTo>
                    <a:pt x="1409474" y="832079"/>
                    <a:pt x="1406973" y="834816"/>
                    <a:pt x="1405522" y="836024"/>
                  </a:cubicBezTo>
                  <a:lnTo>
                    <a:pt x="1384874" y="854059"/>
                  </a:lnTo>
                  <a:cubicBezTo>
                    <a:pt x="1374146" y="863720"/>
                    <a:pt x="1363580" y="873382"/>
                    <a:pt x="1353014" y="883123"/>
                  </a:cubicBezTo>
                  <a:cubicBezTo>
                    <a:pt x="1342448" y="892865"/>
                    <a:pt x="1332044" y="902688"/>
                    <a:pt x="1321639" y="912591"/>
                  </a:cubicBezTo>
                  <a:cubicBezTo>
                    <a:pt x="1302604" y="930786"/>
                    <a:pt x="1285183" y="949465"/>
                    <a:pt x="1268487" y="968385"/>
                  </a:cubicBezTo>
                  <a:cubicBezTo>
                    <a:pt x="1257115" y="981348"/>
                    <a:pt x="1246145" y="994391"/>
                    <a:pt x="1235418" y="1007756"/>
                  </a:cubicBezTo>
                  <a:cubicBezTo>
                    <a:pt x="1213883" y="1034485"/>
                    <a:pt x="1193800" y="1062665"/>
                    <a:pt x="1173636" y="1091327"/>
                  </a:cubicBezTo>
                  <a:cubicBezTo>
                    <a:pt x="1201462" y="1086576"/>
                    <a:pt x="1229369" y="1081987"/>
                    <a:pt x="1257276" y="1077559"/>
                  </a:cubicBezTo>
                  <a:cubicBezTo>
                    <a:pt x="1285909" y="1073131"/>
                    <a:pt x="1314541" y="1068703"/>
                    <a:pt x="1343174" y="1064436"/>
                  </a:cubicBezTo>
                  <a:cubicBezTo>
                    <a:pt x="1342690" y="1062826"/>
                    <a:pt x="1341481" y="1061296"/>
                    <a:pt x="1342610" y="1059847"/>
                  </a:cubicBezTo>
                  <a:cubicBezTo>
                    <a:pt x="1367371" y="1027239"/>
                    <a:pt x="1393988" y="996162"/>
                    <a:pt x="1422379" y="966695"/>
                  </a:cubicBezTo>
                  <a:cubicBezTo>
                    <a:pt x="1433670" y="954859"/>
                    <a:pt x="1445285" y="943346"/>
                    <a:pt x="1457141" y="932075"/>
                  </a:cubicBezTo>
                  <a:cubicBezTo>
                    <a:pt x="1474886" y="915248"/>
                    <a:pt x="1493356" y="899065"/>
                    <a:pt x="1511988" y="883123"/>
                  </a:cubicBezTo>
                  <a:cubicBezTo>
                    <a:pt x="1521827" y="874831"/>
                    <a:pt x="1531829" y="866699"/>
                    <a:pt x="1542072" y="858809"/>
                  </a:cubicBezTo>
                  <a:cubicBezTo>
                    <a:pt x="1552235" y="850919"/>
                    <a:pt x="1562639" y="843270"/>
                    <a:pt x="1573286" y="835944"/>
                  </a:cubicBezTo>
                  <a:cubicBezTo>
                    <a:pt x="1577238" y="833126"/>
                    <a:pt x="1581271" y="830308"/>
                    <a:pt x="1585385" y="827651"/>
                  </a:cubicBezTo>
                  <a:cubicBezTo>
                    <a:pt x="1589498" y="824914"/>
                    <a:pt x="1593611" y="822176"/>
                    <a:pt x="1597805" y="819600"/>
                  </a:cubicBezTo>
                  <a:cubicBezTo>
                    <a:pt x="1598693" y="819036"/>
                    <a:pt x="1604258" y="817265"/>
                    <a:pt x="1606839" y="815574"/>
                  </a:cubicBezTo>
                  <a:cubicBezTo>
                    <a:pt x="1606920" y="815172"/>
                    <a:pt x="1607000" y="814689"/>
                    <a:pt x="1607162" y="814367"/>
                  </a:cubicBezTo>
                  <a:cubicBezTo>
                    <a:pt x="1607081" y="814769"/>
                    <a:pt x="1607000" y="815172"/>
                    <a:pt x="1607000" y="815333"/>
                  </a:cubicBezTo>
                  <a:cubicBezTo>
                    <a:pt x="1606920" y="815413"/>
                    <a:pt x="1607000" y="815413"/>
                    <a:pt x="1606920" y="815494"/>
                  </a:cubicBezTo>
                  <a:lnTo>
                    <a:pt x="1607000" y="815333"/>
                  </a:lnTo>
                  <a:cubicBezTo>
                    <a:pt x="1607000" y="815333"/>
                    <a:pt x="1607000" y="815333"/>
                    <a:pt x="1607000" y="815333"/>
                  </a:cubicBezTo>
                  <a:cubicBezTo>
                    <a:pt x="1607807" y="814689"/>
                    <a:pt x="1608291" y="814045"/>
                    <a:pt x="1607888" y="813481"/>
                  </a:cubicBezTo>
                  <a:cubicBezTo>
                    <a:pt x="1607807" y="813400"/>
                    <a:pt x="1607726" y="813400"/>
                    <a:pt x="1607645" y="813400"/>
                  </a:cubicBezTo>
                  <a:cubicBezTo>
                    <a:pt x="1607807" y="813159"/>
                    <a:pt x="1607888" y="812998"/>
                    <a:pt x="1608049" y="812837"/>
                  </a:cubicBezTo>
                  <a:cubicBezTo>
                    <a:pt x="1609904" y="810744"/>
                    <a:pt x="1613211" y="810502"/>
                    <a:pt x="1615308" y="812354"/>
                  </a:cubicBezTo>
                  <a:cubicBezTo>
                    <a:pt x="1616921" y="813722"/>
                    <a:pt x="1618695" y="817506"/>
                    <a:pt x="1614743" y="821129"/>
                  </a:cubicBezTo>
                  <a:cubicBezTo>
                    <a:pt x="1612404" y="823384"/>
                    <a:pt x="1604984" y="827651"/>
                    <a:pt x="1603613" y="828537"/>
                  </a:cubicBezTo>
                  <a:lnTo>
                    <a:pt x="1579980" y="845283"/>
                  </a:lnTo>
                  <a:cubicBezTo>
                    <a:pt x="1569818" y="852851"/>
                    <a:pt x="1559816" y="860661"/>
                    <a:pt x="1549896" y="868712"/>
                  </a:cubicBezTo>
                  <a:cubicBezTo>
                    <a:pt x="1540056" y="876683"/>
                    <a:pt x="1530377" y="884895"/>
                    <a:pt x="1520860" y="893348"/>
                  </a:cubicBezTo>
                  <a:cubicBezTo>
                    <a:pt x="1502551" y="909370"/>
                    <a:pt x="1484726" y="925875"/>
                    <a:pt x="1467143" y="942541"/>
                  </a:cubicBezTo>
                  <a:cubicBezTo>
                    <a:pt x="1455367" y="953732"/>
                    <a:pt x="1443752" y="965004"/>
                    <a:pt x="1432380" y="976436"/>
                  </a:cubicBezTo>
                  <a:cubicBezTo>
                    <a:pt x="1404876" y="1003972"/>
                    <a:pt x="1378824" y="1032634"/>
                    <a:pt x="1354305" y="1062745"/>
                  </a:cubicBezTo>
                  <a:cubicBezTo>
                    <a:pt x="1397698" y="1056465"/>
                    <a:pt x="1441091" y="1049944"/>
                    <a:pt x="1484484" y="1043503"/>
                  </a:cubicBezTo>
                  <a:cubicBezTo>
                    <a:pt x="1484645" y="1042617"/>
                    <a:pt x="1484887" y="1041651"/>
                    <a:pt x="1484968" y="1041570"/>
                  </a:cubicBezTo>
                  <a:cubicBezTo>
                    <a:pt x="1486500" y="1039155"/>
                    <a:pt x="1489646" y="1038511"/>
                    <a:pt x="1492065" y="1040041"/>
                  </a:cubicBezTo>
                  <a:lnTo>
                    <a:pt x="1492227" y="1040121"/>
                  </a:lnTo>
                  <a:cubicBezTo>
                    <a:pt x="1493275" y="1038511"/>
                    <a:pt x="1493679" y="1039397"/>
                    <a:pt x="1493759" y="1041087"/>
                  </a:cubicBezTo>
                  <a:lnTo>
                    <a:pt x="1492953" y="1040765"/>
                  </a:lnTo>
                  <a:cubicBezTo>
                    <a:pt x="1493275" y="1041087"/>
                    <a:pt x="1493598" y="1041570"/>
                    <a:pt x="1493840" y="1042054"/>
                  </a:cubicBezTo>
                  <a:lnTo>
                    <a:pt x="1493759" y="1041087"/>
                  </a:lnTo>
                  <a:cubicBezTo>
                    <a:pt x="1494082" y="1041248"/>
                    <a:pt x="1494324" y="1041329"/>
                    <a:pt x="1494566" y="1041490"/>
                  </a:cubicBezTo>
                  <a:cubicBezTo>
                    <a:pt x="1494727" y="1041570"/>
                    <a:pt x="1495050" y="1041812"/>
                    <a:pt x="1495292" y="1041892"/>
                  </a:cubicBezTo>
                  <a:cubicBezTo>
                    <a:pt x="1537636" y="1035613"/>
                    <a:pt x="1579980" y="1029494"/>
                    <a:pt x="1622244" y="1023133"/>
                  </a:cubicBezTo>
                  <a:cubicBezTo>
                    <a:pt x="1634585" y="1021282"/>
                    <a:pt x="1646844" y="1019349"/>
                    <a:pt x="1659185" y="1017497"/>
                  </a:cubicBezTo>
                  <a:cubicBezTo>
                    <a:pt x="1659507" y="1016853"/>
                    <a:pt x="1658781" y="1015968"/>
                    <a:pt x="1659427" y="1015485"/>
                  </a:cubicBezTo>
                  <a:cubicBezTo>
                    <a:pt x="1684511" y="995598"/>
                    <a:pt x="1711369" y="976920"/>
                    <a:pt x="1739115" y="959610"/>
                  </a:cubicBezTo>
                  <a:cubicBezTo>
                    <a:pt x="1750165" y="952686"/>
                    <a:pt x="1761295" y="946084"/>
                    <a:pt x="1772587" y="939723"/>
                  </a:cubicBezTo>
                  <a:cubicBezTo>
                    <a:pt x="1789605" y="930062"/>
                    <a:pt x="1806946" y="921044"/>
                    <a:pt x="1823965" y="912269"/>
                  </a:cubicBezTo>
                  <a:cubicBezTo>
                    <a:pt x="1833079" y="907599"/>
                    <a:pt x="1842193" y="903090"/>
                    <a:pt x="1851388" y="898743"/>
                  </a:cubicBezTo>
                  <a:cubicBezTo>
                    <a:pt x="1860663" y="894315"/>
                    <a:pt x="1869939" y="890128"/>
                    <a:pt x="1879376" y="886183"/>
                  </a:cubicBezTo>
                  <a:lnTo>
                    <a:pt x="1899782" y="877729"/>
                  </a:lnTo>
                  <a:cubicBezTo>
                    <a:pt x="1901153" y="877166"/>
                    <a:pt x="1904782" y="876602"/>
                    <a:pt x="1907202" y="875958"/>
                  </a:cubicBezTo>
                  <a:cubicBezTo>
                    <a:pt x="1907686" y="875314"/>
                    <a:pt x="1908331" y="874750"/>
                    <a:pt x="1909057" y="874428"/>
                  </a:cubicBezTo>
                  <a:cubicBezTo>
                    <a:pt x="1908734" y="874750"/>
                    <a:pt x="1908412" y="875394"/>
                    <a:pt x="1908250" y="875475"/>
                  </a:cubicBezTo>
                  <a:cubicBezTo>
                    <a:pt x="1908170" y="875555"/>
                    <a:pt x="1908170" y="875636"/>
                    <a:pt x="1908089" y="875716"/>
                  </a:cubicBezTo>
                  <a:cubicBezTo>
                    <a:pt x="1909218" y="875394"/>
                    <a:pt x="1909864" y="874992"/>
                    <a:pt x="1909702" y="874428"/>
                  </a:cubicBezTo>
                  <a:cubicBezTo>
                    <a:pt x="1909622" y="874348"/>
                    <a:pt x="1909541" y="874267"/>
                    <a:pt x="1909460" y="874267"/>
                  </a:cubicBezTo>
                  <a:cubicBezTo>
                    <a:pt x="1909864" y="874106"/>
                    <a:pt x="1910186" y="874026"/>
                    <a:pt x="1910589" y="873945"/>
                  </a:cubicBezTo>
                  <a:cubicBezTo>
                    <a:pt x="1913655" y="873462"/>
                    <a:pt x="1915106" y="874831"/>
                    <a:pt x="1915348" y="875072"/>
                  </a:cubicBezTo>
                  <a:cubicBezTo>
                    <a:pt x="1916477" y="875877"/>
                    <a:pt x="1916881" y="877005"/>
                    <a:pt x="1917123" y="878132"/>
                  </a:cubicBezTo>
                  <a:cubicBezTo>
                    <a:pt x="1917365" y="879259"/>
                    <a:pt x="1917284" y="880869"/>
                    <a:pt x="1915832" y="882479"/>
                  </a:cubicBezTo>
                  <a:cubicBezTo>
                    <a:pt x="1915590" y="882801"/>
                    <a:pt x="1914945" y="883365"/>
                    <a:pt x="1913655" y="883929"/>
                  </a:cubicBezTo>
                  <a:cubicBezTo>
                    <a:pt x="1912122" y="884653"/>
                    <a:pt x="1906234" y="886505"/>
                    <a:pt x="1903976" y="887552"/>
                  </a:cubicBezTo>
                  <a:lnTo>
                    <a:pt x="1884054" y="896730"/>
                  </a:lnTo>
                  <a:cubicBezTo>
                    <a:pt x="1876795" y="900111"/>
                    <a:pt x="1869536" y="903654"/>
                    <a:pt x="1862357" y="907277"/>
                  </a:cubicBezTo>
                  <a:cubicBezTo>
                    <a:pt x="1851549" y="912752"/>
                    <a:pt x="1840903" y="918388"/>
                    <a:pt x="1830256" y="924184"/>
                  </a:cubicBezTo>
                  <a:cubicBezTo>
                    <a:pt x="1813480" y="933202"/>
                    <a:pt x="1796623" y="942702"/>
                    <a:pt x="1779766" y="952283"/>
                  </a:cubicBezTo>
                  <a:cubicBezTo>
                    <a:pt x="1763070" y="961783"/>
                    <a:pt x="1746293" y="971364"/>
                    <a:pt x="1729920" y="981428"/>
                  </a:cubicBezTo>
                  <a:cubicBezTo>
                    <a:pt x="1712901" y="991895"/>
                    <a:pt x="1696690" y="1003005"/>
                    <a:pt x="1680559" y="1014277"/>
                  </a:cubicBezTo>
                  <a:cubicBezTo>
                    <a:pt x="1720806" y="1008239"/>
                    <a:pt x="1761134" y="1002200"/>
                    <a:pt x="1801301" y="995840"/>
                  </a:cubicBezTo>
                  <a:cubicBezTo>
                    <a:pt x="1900669" y="980221"/>
                    <a:pt x="1999876" y="963635"/>
                    <a:pt x="2098760" y="944876"/>
                  </a:cubicBezTo>
                  <a:cubicBezTo>
                    <a:pt x="2101664" y="944312"/>
                    <a:pt x="2104487" y="946164"/>
                    <a:pt x="2105051" y="949063"/>
                  </a:cubicBezTo>
                  <a:cubicBezTo>
                    <a:pt x="2105616" y="951961"/>
                    <a:pt x="2103761" y="954779"/>
                    <a:pt x="2100857" y="955342"/>
                  </a:cubicBezTo>
                  <a:cubicBezTo>
                    <a:pt x="1977292" y="980060"/>
                    <a:pt x="1853324" y="1001798"/>
                    <a:pt x="1729033" y="1021523"/>
                  </a:cubicBezTo>
                  <a:close/>
                  <a:moveTo>
                    <a:pt x="1412539" y="829181"/>
                  </a:moveTo>
                  <a:cubicBezTo>
                    <a:pt x="1412942" y="829100"/>
                    <a:pt x="1413264" y="829020"/>
                    <a:pt x="1413103" y="828698"/>
                  </a:cubicBezTo>
                  <a:cubicBezTo>
                    <a:pt x="1413023" y="828698"/>
                    <a:pt x="1412942" y="828859"/>
                    <a:pt x="1412861" y="828859"/>
                  </a:cubicBezTo>
                  <a:lnTo>
                    <a:pt x="1412539" y="829181"/>
                  </a:lnTo>
                  <a:close/>
                  <a:moveTo>
                    <a:pt x="1569011" y="974585"/>
                  </a:moveTo>
                  <a:cubicBezTo>
                    <a:pt x="1548363" y="993183"/>
                    <a:pt x="1527957" y="1012184"/>
                    <a:pt x="1507390" y="1031104"/>
                  </a:cubicBezTo>
                  <a:cubicBezTo>
                    <a:pt x="1505212" y="1033117"/>
                    <a:pt x="1505051" y="1036498"/>
                    <a:pt x="1506987" y="1038672"/>
                  </a:cubicBezTo>
                  <a:cubicBezTo>
                    <a:pt x="1508922" y="1040846"/>
                    <a:pt x="1512310" y="1041007"/>
                    <a:pt x="1514568" y="1039075"/>
                  </a:cubicBezTo>
                  <a:cubicBezTo>
                    <a:pt x="1535620" y="1020798"/>
                    <a:pt x="1556671" y="1002603"/>
                    <a:pt x="1577803" y="984488"/>
                  </a:cubicBezTo>
                  <a:cubicBezTo>
                    <a:pt x="1591837" y="972491"/>
                    <a:pt x="1606033" y="960576"/>
                    <a:pt x="1620228" y="948660"/>
                  </a:cubicBezTo>
                  <a:cubicBezTo>
                    <a:pt x="1632084" y="938838"/>
                    <a:pt x="1643941" y="929015"/>
                    <a:pt x="1656039" y="919354"/>
                  </a:cubicBezTo>
                  <a:cubicBezTo>
                    <a:pt x="1667976" y="909692"/>
                    <a:pt x="1679994" y="900111"/>
                    <a:pt x="1692254" y="890692"/>
                  </a:cubicBezTo>
                  <a:cubicBezTo>
                    <a:pt x="1702174" y="883123"/>
                    <a:pt x="1712337" y="875958"/>
                    <a:pt x="1722742" y="869114"/>
                  </a:cubicBezTo>
                  <a:cubicBezTo>
                    <a:pt x="1733146" y="862271"/>
                    <a:pt x="1743793" y="855750"/>
                    <a:pt x="1754681" y="849631"/>
                  </a:cubicBezTo>
                  <a:lnTo>
                    <a:pt x="1777265" y="837795"/>
                  </a:lnTo>
                  <a:cubicBezTo>
                    <a:pt x="1777910" y="837473"/>
                    <a:pt x="1786702" y="833206"/>
                    <a:pt x="1788315" y="831999"/>
                  </a:cubicBezTo>
                  <a:cubicBezTo>
                    <a:pt x="1790332" y="830549"/>
                    <a:pt x="1790654" y="828778"/>
                    <a:pt x="1790654" y="828134"/>
                  </a:cubicBezTo>
                  <a:cubicBezTo>
                    <a:pt x="1790896" y="826202"/>
                    <a:pt x="1790332" y="824672"/>
                    <a:pt x="1788718" y="823464"/>
                  </a:cubicBezTo>
                  <a:cubicBezTo>
                    <a:pt x="1788315" y="823142"/>
                    <a:pt x="1786621" y="821774"/>
                    <a:pt x="1783314" y="822740"/>
                  </a:cubicBezTo>
                  <a:cubicBezTo>
                    <a:pt x="1782830" y="822820"/>
                    <a:pt x="1782427" y="823062"/>
                    <a:pt x="1782024" y="823303"/>
                  </a:cubicBezTo>
                  <a:cubicBezTo>
                    <a:pt x="1782105" y="823384"/>
                    <a:pt x="1782266" y="823464"/>
                    <a:pt x="1782346" y="823625"/>
                  </a:cubicBezTo>
                  <a:cubicBezTo>
                    <a:pt x="1782669" y="824028"/>
                    <a:pt x="1781943" y="824592"/>
                    <a:pt x="1780814" y="825155"/>
                  </a:cubicBezTo>
                  <a:cubicBezTo>
                    <a:pt x="1780895" y="824753"/>
                    <a:pt x="1781056" y="824269"/>
                    <a:pt x="1781217" y="823947"/>
                  </a:cubicBezTo>
                  <a:cubicBezTo>
                    <a:pt x="1780653" y="824350"/>
                    <a:pt x="1780330" y="824914"/>
                    <a:pt x="1780007" y="825558"/>
                  </a:cubicBezTo>
                  <a:cubicBezTo>
                    <a:pt x="1777184" y="826846"/>
                    <a:pt x="1772910" y="828054"/>
                    <a:pt x="1772587" y="828215"/>
                  </a:cubicBezTo>
                  <a:lnTo>
                    <a:pt x="1749116" y="839486"/>
                  </a:lnTo>
                  <a:cubicBezTo>
                    <a:pt x="1737824" y="845444"/>
                    <a:pt x="1726774" y="851804"/>
                    <a:pt x="1715967" y="858487"/>
                  </a:cubicBezTo>
                  <a:cubicBezTo>
                    <a:pt x="1705078" y="865250"/>
                    <a:pt x="1694512" y="872415"/>
                    <a:pt x="1684188" y="879903"/>
                  </a:cubicBezTo>
                  <a:cubicBezTo>
                    <a:pt x="1671606" y="889162"/>
                    <a:pt x="1659185" y="898501"/>
                    <a:pt x="1647006" y="908163"/>
                  </a:cubicBezTo>
                  <a:cubicBezTo>
                    <a:pt x="1634827" y="917824"/>
                    <a:pt x="1622809" y="927646"/>
                    <a:pt x="1611033" y="937710"/>
                  </a:cubicBezTo>
                  <a:cubicBezTo>
                    <a:pt x="1596838" y="949787"/>
                    <a:pt x="1582884" y="962105"/>
                    <a:pt x="1569011" y="974585"/>
                  </a:cubicBezTo>
                  <a:close/>
                  <a:moveTo>
                    <a:pt x="1049748" y="1366032"/>
                  </a:moveTo>
                  <a:cubicBezTo>
                    <a:pt x="1052652" y="1366596"/>
                    <a:pt x="1054506" y="1369414"/>
                    <a:pt x="1053942" y="1372312"/>
                  </a:cubicBezTo>
                  <a:cubicBezTo>
                    <a:pt x="1049264" y="1399686"/>
                    <a:pt x="1044183" y="1427302"/>
                    <a:pt x="1037085" y="1454354"/>
                  </a:cubicBezTo>
                  <a:cubicBezTo>
                    <a:pt x="1034746" y="1463452"/>
                    <a:pt x="1032084" y="1472388"/>
                    <a:pt x="1029181" y="1481325"/>
                  </a:cubicBezTo>
                  <a:cubicBezTo>
                    <a:pt x="1026277" y="1490181"/>
                    <a:pt x="1023051" y="1499038"/>
                    <a:pt x="1019663" y="1507733"/>
                  </a:cubicBezTo>
                  <a:cubicBezTo>
                    <a:pt x="1017324" y="1513610"/>
                    <a:pt x="1014985" y="1519488"/>
                    <a:pt x="1012485" y="1525365"/>
                  </a:cubicBezTo>
                  <a:cubicBezTo>
                    <a:pt x="1008855" y="1534060"/>
                    <a:pt x="1004984" y="1542756"/>
                    <a:pt x="1001112" y="1551370"/>
                  </a:cubicBezTo>
                  <a:cubicBezTo>
                    <a:pt x="999741" y="1554510"/>
                    <a:pt x="994579" y="1561595"/>
                    <a:pt x="992401" y="1566265"/>
                  </a:cubicBezTo>
                  <a:cubicBezTo>
                    <a:pt x="993369" y="1567956"/>
                    <a:pt x="993289" y="1570049"/>
                    <a:pt x="992079" y="1571740"/>
                  </a:cubicBezTo>
                  <a:cubicBezTo>
                    <a:pt x="990304" y="1574316"/>
                    <a:pt x="988449" y="1574719"/>
                    <a:pt x="987965" y="1574880"/>
                  </a:cubicBezTo>
                  <a:cubicBezTo>
                    <a:pt x="985223" y="1575443"/>
                    <a:pt x="983368" y="1574316"/>
                    <a:pt x="982158" y="1571820"/>
                  </a:cubicBezTo>
                  <a:cubicBezTo>
                    <a:pt x="981916" y="1571257"/>
                    <a:pt x="981432" y="1569727"/>
                    <a:pt x="982077" y="1567312"/>
                  </a:cubicBezTo>
                  <a:cubicBezTo>
                    <a:pt x="983126" y="1563930"/>
                    <a:pt x="988530" y="1551934"/>
                    <a:pt x="990466" y="1546942"/>
                  </a:cubicBezTo>
                  <a:lnTo>
                    <a:pt x="1006919" y="1503063"/>
                  </a:lnTo>
                  <a:cubicBezTo>
                    <a:pt x="1010710" y="1492275"/>
                    <a:pt x="1014098" y="1481325"/>
                    <a:pt x="1017485" y="1470376"/>
                  </a:cubicBezTo>
                  <a:cubicBezTo>
                    <a:pt x="1020792" y="1459426"/>
                    <a:pt x="1023938" y="1448396"/>
                    <a:pt x="1026922" y="1437366"/>
                  </a:cubicBezTo>
                  <a:cubicBezTo>
                    <a:pt x="1033052" y="1415064"/>
                    <a:pt x="1038536" y="1392682"/>
                    <a:pt x="1043457" y="1370219"/>
                  </a:cubicBezTo>
                  <a:cubicBezTo>
                    <a:pt x="1044021" y="1367321"/>
                    <a:pt x="1046844" y="1365469"/>
                    <a:pt x="1049748" y="1366032"/>
                  </a:cubicBezTo>
                  <a:close/>
                  <a:moveTo>
                    <a:pt x="984497" y="1564977"/>
                  </a:moveTo>
                  <a:cubicBezTo>
                    <a:pt x="984255" y="1565138"/>
                    <a:pt x="984013" y="1565460"/>
                    <a:pt x="983771" y="1565701"/>
                  </a:cubicBezTo>
                  <a:cubicBezTo>
                    <a:pt x="983691" y="1565862"/>
                    <a:pt x="983610" y="1566104"/>
                    <a:pt x="983529" y="1566023"/>
                  </a:cubicBezTo>
                  <a:cubicBezTo>
                    <a:pt x="982803" y="1565460"/>
                    <a:pt x="983610" y="1565138"/>
                    <a:pt x="984497" y="1564977"/>
                  </a:cubicBezTo>
                  <a:close/>
                  <a:moveTo>
                    <a:pt x="739464" y="1216764"/>
                  </a:moveTo>
                  <a:cubicBezTo>
                    <a:pt x="758015" y="1211209"/>
                    <a:pt x="776808" y="1206056"/>
                    <a:pt x="795681" y="1202030"/>
                  </a:cubicBezTo>
                  <a:cubicBezTo>
                    <a:pt x="814877" y="1197924"/>
                    <a:pt x="834073" y="1194704"/>
                    <a:pt x="852947" y="1192771"/>
                  </a:cubicBezTo>
                  <a:cubicBezTo>
                    <a:pt x="855770" y="1192610"/>
                    <a:pt x="857867" y="1190115"/>
                    <a:pt x="857706" y="1187297"/>
                  </a:cubicBezTo>
                  <a:cubicBezTo>
                    <a:pt x="857464" y="1184479"/>
                    <a:pt x="855044" y="1182385"/>
                    <a:pt x="852221" y="1182627"/>
                  </a:cubicBezTo>
                  <a:cubicBezTo>
                    <a:pt x="832783" y="1183674"/>
                    <a:pt x="813022" y="1185928"/>
                    <a:pt x="793181" y="1189390"/>
                  </a:cubicBezTo>
                  <a:cubicBezTo>
                    <a:pt x="773824" y="1192852"/>
                    <a:pt x="754385" y="1197360"/>
                    <a:pt x="735351" y="1202916"/>
                  </a:cubicBezTo>
                  <a:cubicBezTo>
                    <a:pt x="720107" y="1207424"/>
                    <a:pt x="705104" y="1212738"/>
                    <a:pt x="690425" y="1218455"/>
                  </a:cubicBezTo>
                  <a:cubicBezTo>
                    <a:pt x="667761" y="1227311"/>
                    <a:pt x="646145" y="1237616"/>
                    <a:pt x="625900" y="1248324"/>
                  </a:cubicBezTo>
                  <a:cubicBezTo>
                    <a:pt x="623319" y="1249613"/>
                    <a:pt x="622190" y="1252833"/>
                    <a:pt x="623561" y="1255490"/>
                  </a:cubicBezTo>
                  <a:cubicBezTo>
                    <a:pt x="624852" y="1258147"/>
                    <a:pt x="628078" y="1259194"/>
                    <a:pt x="630740" y="1257825"/>
                  </a:cubicBezTo>
                  <a:cubicBezTo>
                    <a:pt x="650984" y="1248163"/>
                    <a:pt x="672761" y="1239388"/>
                    <a:pt x="695265" y="1231256"/>
                  </a:cubicBezTo>
                  <a:cubicBezTo>
                    <a:pt x="709782" y="1226103"/>
                    <a:pt x="724543" y="1221272"/>
                    <a:pt x="739464" y="1216764"/>
                  </a:cubicBezTo>
                  <a:close/>
                  <a:moveTo>
                    <a:pt x="934974" y="1256456"/>
                  </a:moveTo>
                  <a:cubicBezTo>
                    <a:pt x="924247" y="1269177"/>
                    <a:pt x="912794" y="1284555"/>
                    <a:pt x="910535" y="1287050"/>
                  </a:cubicBezTo>
                  <a:cubicBezTo>
                    <a:pt x="887790" y="1312412"/>
                    <a:pt x="865771" y="1338256"/>
                    <a:pt x="844236" y="1364503"/>
                  </a:cubicBezTo>
                  <a:cubicBezTo>
                    <a:pt x="822701" y="1390830"/>
                    <a:pt x="801569" y="1417479"/>
                    <a:pt x="780679" y="1444370"/>
                  </a:cubicBezTo>
                  <a:cubicBezTo>
                    <a:pt x="723655" y="1517797"/>
                    <a:pt x="666228" y="1592109"/>
                    <a:pt x="607833" y="1665858"/>
                  </a:cubicBezTo>
                  <a:cubicBezTo>
                    <a:pt x="569118" y="1714728"/>
                    <a:pt x="529920" y="1763438"/>
                    <a:pt x="490237" y="1811665"/>
                  </a:cubicBezTo>
                  <a:cubicBezTo>
                    <a:pt x="423938" y="1892498"/>
                    <a:pt x="356267" y="1972044"/>
                    <a:pt x="287306" y="2049093"/>
                  </a:cubicBezTo>
                  <a:cubicBezTo>
                    <a:pt x="285371" y="2051348"/>
                    <a:pt x="281983" y="2051509"/>
                    <a:pt x="279805" y="2049576"/>
                  </a:cubicBezTo>
                  <a:cubicBezTo>
                    <a:pt x="277547" y="2047644"/>
                    <a:pt x="277385" y="2044263"/>
                    <a:pt x="279321" y="2042008"/>
                  </a:cubicBezTo>
                  <a:cubicBezTo>
                    <a:pt x="347395" y="1964395"/>
                    <a:pt x="413936" y="1884205"/>
                    <a:pt x="479590" y="1803050"/>
                  </a:cubicBezTo>
                  <a:cubicBezTo>
                    <a:pt x="507981" y="1767947"/>
                    <a:pt x="536049" y="1732602"/>
                    <a:pt x="564199" y="1697257"/>
                  </a:cubicBezTo>
                  <a:cubicBezTo>
                    <a:pt x="564118" y="1697177"/>
                    <a:pt x="564118" y="1697096"/>
                    <a:pt x="564037" y="1697016"/>
                  </a:cubicBezTo>
                  <a:cubicBezTo>
                    <a:pt x="557665" y="1698143"/>
                    <a:pt x="546212" y="1702330"/>
                    <a:pt x="541615" y="1703618"/>
                  </a:cubicBezTo>
                  <a:cubicBezTo>
                    <a:pt x="533146" y="1705953"/>
                    <a:pt x="524677" y="1708449"/>
                    <a:pt x="516289" y="1711025"/>
                  </a:cubicBezTo>
                  <a:cubicBezTo>
                    <a:pt x="507901" y="1713601"/>
                    <a:pt x="499512" y="1716339"/>
                    <a:pt x="491285" y="1719237"/>
                  </a:cubicBezTo>
                  <a:cubicBezTo>
                    <a:pt x="474912" y="1724953"/>
                    <a:pt x="458700" y="1731233"/>
                    <a:pt x="442488" y="1737594"/>
                  </a:cubicBezTo>
                  <a:cubicBezTo>
                    <a:pt x="431761" y="1741941"/>
                    <a:pt x="421034" y="1746209"/>
                    <a:pt x="410307" y="1750717"/>
                  </a:cubicBezTo>
                  <a:cubicBezTo>
                    <a:pt x="383529" y="1761908"/>
                    <a:pt x="357074" y="1773905"/>
                    <a:pt x="331183" y="1786706"/>
                  </a:cubicBezTo>
                  <a:cubicBezTo>
                    <a:pt x="328522" y="1788075"/>
                    <a:pt x="325295" y="1787108"/>
                    <a:pt x="323924" y="1784452"/>
                  </a:cubicBezTo>
                  <a:cubicBezTo>
                    <a:pt x="322553" y="1781875"/>
                    <a:pt x="323602" y="1778655"/>
                    <a:pt x="326183" y="1777286"/>
                  </a:cubicBezTo>
                  <a:cubicBezTo>
                    <a:pt x="351831" y="1763277"/>
                    <a:pt x="377964" y="1749912"/>
                    <a:pt x="404742" y="1737916"/>
                  </a:cubicBezTo>
                  <a:cubicBezTo>
                    <a:pt x="415469" y="1733085"/>
                    <a:pt x="426277" y="1728496"/>
                    <a:pt x="437165" y="1724148"/>
                  </a:cubicBezTo>
                  <a:cubicBezTo>
                    <a:pt x="453619" y="1717707"/>
                    <a:pt x="470234" y="1711911"/>
                    <a:pt x="486930" y="1706436"/>
                  </a:cubicBezTo>
                  <a:cubicBezTo>
                    <a:pt x="495480" y="1703779"/>
                    <a:pt x="504110" y="1701203"/>
                    <a:pt x="512740" y="1698868"/>
                  </a:cubicBezTo>
                  <a:cubicBezTo>
                    <a:pt x="521370" y="1696533"/>
                    <a:pt x="530000" y="1694359"/>
                    <a:pt x="538711" y="1692346"/>
                  </a:cubicBezTo>
                  <a:cubicBezTo>
                    <a:pt x="546293" y="1690575"/>
                    <a:pt x="565086" y="1686952"/>
                    <a:pt x="569683" y="1687596"/>
                  </a:cubicBezTo>
                  <a:cubicBezTo>
                    <a:pt x="570570" y="1687676"/>
                    <a:pt x="570490" y="1688240"/>
                    <a:pt x="571135" y="1688562"/>
                  </a:cubicBezTo>
                  <a:cubicBezTo>
                    <a:pt x="579523" y="1677935"/>
                    <a:pt x="588073" y="1667468"/>
                    <a:pt x="596461" y="1656841"/>
                  </a:cubicBezTo>
                  <a:cubicBezTo>
                    <a:pt x="654937" y="1583172"/>
                    <a:pt x="713009" y="1509504"/>
                    <a:pt x="770517" y="1436400"/>
                  </a:cubicBezTo>
                  <a:cubicBezTo>
                    <a:pt x="791649" y="1409589"/>
                    <a:pt x="813103" y="1383020"/>
                    <a:pt x="834961" y="1356854"/>
                  </a:cubicBezTo>
                  <a:cubicBezTo>
                    <a:pt x="856899" y="1330688"/>
                    <a:pt x="879321" y="1305005"/>
                    <a:pt x="902389" y="1279724"/>
                  </a:cubicBezTo>
                  <a:cubicBezTo>
                    <a:pt x="905293" y="1276504"/>
                    <a:pt x="923521" y="1252511"/>
                    <a:pt x="935781" y="1239790"/>
                  </a:cubicBezTo>
                  <a:cubicBezTo>
                    <a:pt x="939249" y="1236248"/>
                    <a:pt x="942314" y="1233510"/>
                    <a:pt x="944572" y="1232142"/>
                  </a:cubicBezTo>
                  <a:cubicBezTo>
                    <a:pt x="946911" y="1230692"/>
                    <a:pt x="948928" y="1230370"/>
                    <a:pt x="950299" y="1230531"/>
                  </a:cubicBezTo>
                  <a:cubicBezTo>
                    <a:pt x="953122" y="1230853"/>
                    <a:pt x="955138" y="1233349"/>
                    <a:pt x="954816" y="1236167"/>
                  </a:cubicBezTo>
                  <a:cubicBezTo>
                    <a:pt x="954493" y="1238502"/>
                    <a:pt x="952718" y="1240354"/>
                    <a:pt x="950460" y="1240676"/>
                  </a:cubicBezTo>
                  <a:lnTo>
                    <a:pt x="950380" y="1240595"/>
                  </a:lnTo>
                  <a:cubicBezTo>
                    <a:pt x="950299" y="1240354"/>
                    <a:pt x="950138" y="1240434"/>
                    <a:pt x="949815" y="1240676"/>
                  </a:cubicBezTo>
                  <a:cubicBezTo>
                    <a:pt x="949573" y="1240676"/>
                    <a:pt x="949331" y="1240676"/>
                    <a:pt x="949089" y="1240676"/>
                  </a:cubicBezTo>
                  <a:cubicBezTo>
                    <a:pt x="949250" y="1240676"/>
                    <a:pt x="949492" y="1240756"/>
                    <a:pt x="949734" y="1240756"/>
                  </a:cubicBezTo>
                  <a:cubicBezTo>
                    <a:pt x="949331" y="1241078"/>
                    <a:pt x="948928" y="1241642"/>
                    <a:pt x="948525" y="1241964"/>
                  </a:cubicBezTo>
                  <a:cubicBezTo>
                    <a:pt x="944975" y="1244943"/>
                    <a:pt x="940056" y="1250418"/>
                    <a:pt x="934974" y="1256456"/>
                  </a:cubicBezTo>
                  <a:close/>
                  <a:moveTo>
                    <a:pt x="565247" y="1690817"/>
                  </a:moveTo>
                  <a:cubicBezTo>
                    <a:pt x="565408" y="1690655"/>
                    <a:pt x="565650" y="1690494"/>
                    <a:pt x="565892" y="1690333"/>
                  </a:cubicBezTo>
                  <a:cubicBezTo>
                    <a:pt x="566054" y="1690253"/>
                    <a:pt x="566295" y="1690172"/>
                    <a:pt x="566215" y="1690092"/>
                  </a:cubicBezTo>
                  <a:cubicBezTo>
                    <a:pt x="565731" y="1689448"/>
                    <a:pt x="565408" y="1690011"/>
                    <a:pt x="565247" y="1690817"/>
                  </a:cubicBezTo>
                  <a:close/>
                  <a:moveTo>
                    <a:pt x="949734" y="1240756"/>
                  </a:moveTo>
                  <a:cubicBezTo>
                    <a:pt x="950057" y="1240837"/>
                    <a:pt x="950460" y="1240917"/>
                    <a:pt x="950460" y="1240676"/>
                  </a:cubicBezTo>
                  <a:cubicBezTo>
                    <a:pt x="950218" y="1240676"/>
                    <a:pt x="950057" y="1240676"/>
                    <a:pt x="949815" y="1240676"/>
                  </a:cubicBezTo>
                  <a:lnTo>
                    <a:pt x="949734" y="1240756"/>
                  </a:lnTo>
                  <a:close/>
                  <a:moveTo>
                    <a:pt x="652033" y="1612479"/>
                  </a:moveTo>
                  <a:cubicBezTo>
                    <a:pt x="644693" y="1643798"/>
                    <a:pt x="635660" y="1674714"/>
                    <a:pt x="625820" y="1705389"/>
                  </a:cubicBezTo>
                  <a:cubicBezTo>
                    <a:pt x="619851" y="1723826"/>
                    <a:pt x="613560" y="1742102"/>
                    <a:pt x="607107" y="1760298"/>
                  </a:cubicBezTo>
                  <a:cubicBezTo>
                    <a:pt x="597429" y="1787752"/>
                    <a:pt x="587508" y="1815046"/>
                    <a:pt x="576861" y="1842017"/>
                  </a:cubicBezTo>
                  <a:cubicBezTo>
                    <a:pt x="575087" y="1846768"/>
                    <a:pt x="567828" y="1870841"/>
                    <a:pt x="559762" y="1891049"/>
                  </a:cubicBezTo>
                  <a:cubicBezTo>
                    <a:pt x="556456" y="1899261"/>
                    <a:pt x="553068" y="1906910"/>
                    <a:pt x="549842" y="1912063"/>
                  </a:cubicBezTo>
                  <a:cubicBezTo>
                    <a:pt x="548793" y="1913753"/>
                    <a:pt x="547745" y="1915202"/>
                    <a:pt x="546777" y="1916169"/>
                  </a:cubicBezTo>
                  <a:cubicBezTo>
                    <a:pt x="546454" y="1916491"/>
                    <a:pt x="546051" y="1917296"/>
                    <a:pt x="545890" y="1916974"/>
                  </a:cubicBezTo>
                  <a:cubicBezTo>
                    <a:pt x="543228" y="1917537"/>
                    <a:pt x="541453" y="1920114"/>
                    <a:pt x="541857" y="1922771"/>
                  </a:cubicBezTo>
                  <a:cubicBezTo>
                    <a:pt x="542341" y="1925588"/>
                    <a:pt x="545002" y="1927521"/>
                    <a:pt x="547745" y="1927038"/>
                  </a:cubicBezTo>
                  <a:cubicBezTo>
                    <a:pt x="549519" y="1926796"/>
                    <a:pt x="551455" y="1925911"/>
                    <a:pt x="553390" y="1924220"/>
                  </a:cubicBezTo>
                  <a:cubicBezTo>
                    <a:pt x="556213" y="1921804"/>
                    <a:pt x="559359" y="1917296"/>
                    <a:pt x="562585" y="1911499"/>
                  </a:cubicBezTo>
                  <a:cubicBezTo>
                    <a:pt x="573797" y="1890969"/>
                    <a:pt x="586379" y="1852886"/>
                    <a:pt x="588960" y="1846848"/>
                  </a:cubicBezTo>
                  <a:cubicBezTo>
                    <a:pt x="598235" y="1824385"/>
                    <a:pt x="607430" y="1801761"/>
                    <a:pt x="615818" y="1778896"/>
                  </a:cubicBezTo>
                  <a:cubicBezTo>
                    <a:pt x="621384" y="1763599"/>
                    <a:pt x="626707" y="1748221"/>
                    <a:pt x="631708" y="1732763"/>
                  </a:cubicBezTo>
                  <a:cubicBezTo>
                    <a:pt x="644128" y="1693956"/>
                    <a:pt x="654453" y="1654586"/>
                    <a:pt x="662518" y="1614733"/>
                  </a:cubicBezTo>
                  <a:cubicBezTo>
                    <a:pt x="663083" y="1611835"/>
                    <a:pt x="661308" y="1609017"/>
                    <a:pt x="658405" y="1608373"/>
                  </a:cubicBezTo>
                  <a:cubicBezTo>
                    <a:pt x="655501" y="1607809"/>
                    <a:pt x="652678" y="1609580"/>
                    <a:pt x="652033" y="1612479"/>
                  </a:cubicBezTo>
                  <a:close/>
                  <a:moveTo>
                    <a:pt x="783583" y="1466431"/>
                  </a:moveTo>
                  <a:cubicBezTo>
                    <a:pt x="780599" y="1466672"/>
                    <a:pt x="778421" y="1469248"/>
                    <a:pt x="778663" y="1472227"/>
                  </a:cubicBezTo>
                  <a:cubicBezTo>
                    <a:pt x="780679" y="1499360"/>
                    <a:pt x="780034" y="1526653"/>
                    <a:pt x="777776" y="1553866"/>
                  </a:cubicBezTo>
                  <a:cubicBezTo>
                    <a:pt x="776082" y="1574236"/>
                    <a:pt x="773420" y="1594525"/>
                    <a:pt x="770113" y="1614733"/>
                  </a:cubicBezTo>
                  <a:cubicBezTo>
                    <a:pt x="766887" y="1635022"/>
                    <a:pt x="763096" y="1655230"/>
                    <a:pt x="758741" y="1675117"/>
                  </a:cubicBezTo>
                  <a:cubicBezTo>
                    <a:pt x="756321" y="1685986"/>
                    <a:pt x="753821" y="1696774"/>
                    <a:pt x="750998" y="1707482"/>
                  </a:cubicBezTo>
                  <a:cubicBezTo>
                    <a:pt x="748094" y="1718191"/>
                    <a:pt x="744949" y="1728737"/>
                    <a:pt x="741239" y="1739204"/>
                  </a:cubicBezTo>
                  <a:cubicBezTo>
                    <a:pt x="738657" y="1746692"/>
                    <a:pt x="727850" y="1759734"/>
                    <a:pt x="724543" y="1766981"/>
                  </a:cubicBezTo>
                  <a:cubicBezTo>
                    <a:pt x="722446" y="1771650"/>
                    <a:pt x="723091" y="1775354"/>
                    <a:pt x="724623" y="1777206"/>
                  </a:cubicBezTo>
                  <a:cubicBezTo>
                    <a:pt x="725914" y="1778735"/>
                    <a:pt x="728334" y="1780265"/>
                    <a:pt x="732528" y="1779540"/>
                  </a:cubicBezTo>
                  <a:cubicBezTo>
                    <a:pt x="735351" y="1779057"/>
                    <a:pt x="737286" y="1776481"/>
                    <a:pt x="736802" y="1773663"/>
                  </a:cubicBezTo>
                  <a:cubicBezTo>
                    <a:pt x="736641" y="1772294"/>
                    <a:pt x="735915" y="1771167"/>
                    <a:pt x="734867" y="1770362"/>
                  </a:cubicBezTo>
                  <a:cubicBezTo>
                    <a:pt x="735593" y="1769074"/>
                    <a:pt x="736480" y="1767464"/>
                    <a:pt x="737367" y="1766175"/>
                  </a:cubicBezTo>
                  <a:cubicBezTo>
                    <a:pt x="742529" y="1758688"/>
                    <a:pt x="749869" y="1749268"/>
                    <a:pt x="752288" y="1743230"/>
                  </a:cubicBezTo>
                  <a:cubicBezTo>
                    <a:pt x="756402" y="1732602"/>
                    <a:pt x="760031" y="1721894"/>
                    <a:pt x="763258" y="1710944"/>
                  </a:cubicBezTo>
                  <a:cubicBezTo>
                    <a:pt x="766484" y="1700156"/>
                    <a:pt x="769307" y="1689206"/>
                    <a:pt x="771969" y="1678176"/>
                  </a:cubicBezTo>
                  <a:cubicBezTo>
                    <a:pt x="776001" y="1661349"/>
                    <a:pt x="779711" y="1644442"/>
                    <a:pt x="782696" y="1627293"/>
                  </a:cubicBezTo>
                  <a:cubicBezTo>
                    <a:pt x="785680" y="1610144"/>
                    <a:pt x="788019" y="1592914"/>
                    <a:pt x="789632" y="1575604"/>
                  </a:cubicBezTo>
                  <a:cubicBezTo>
                    <a:pt x="792858" y="1540823"/>
                    <a:pt x="793020" y="1505801"/>
                    <a:pt x="789390" y="1471261"/>
                  </a:cubicBezTo>
                  <a:cubicBezTo>
                    <a:pt x="789067" y="1468363"/>
                    <a:pt x="786486" y="1466189"/>
                    <a:pt x="783583" y="1466431"/>
                  </a:cubicBezTo>
                  <a:close/>
                  <a:moveTo>
                    <a:pt x="947315" y="1293008"/>
                  </a:moveTo>
                  <a:cubicBezTo>
                    <a:pt x="944411" y="1293491"/>
                    <a:pt x="942475" y="1296309"/>
                    <a:pt x="942959" y="1299208"/>
                  </a:cubicBezTo>
                  <a:cubicBezTo>
                    <a:pt x="948041" y="1331734"/>
                    <a:pt x="949654" y="1364181"/>
                    <a:pt x="949250" y="1396707"/>
                  </a:cubicBezTo>
                  <a:cubicBezTo>
                    <a:pt x="949008" y="1409670"/>
                    <a:pt x="948525" y="1422713"/>
                    <a:pt x="947798" y="1435756"/>
                  </a:cubicBezTo>
                  <a:cubicBezTo>
                    <a:pt x="946669" y="1455320"/>
                    <a:pt x="945137" y="1474884"/>
                    <a:pt x="942959" y="1494449"/>
                  </a:cubicBezTo>
                  <a:cubicBezTo>
                    <a:pt x="941830" y="1504915"/>
                    <a:pt x="940459" y="1515301"/>
                    <a:pt x="939007" y="1525687"/>
                  </a:cubicBezTo>
                  <a:cubicBezTo>
                    <a:pt x="937636" y="1536073"/>
                    <a:pt x="936104" y="1546540"/>
                    <a:pt x="934571" y="1556926"/>
                  </a:cubicBezTo>
                  <a:cubicBezTo>
                    <a:pt x="933522" y="1563930"/>
                    <a:pt x="925941" y="1575926"/>
                    <a:pt x="924811" y="1582367"/>
                  </a:cubicBezTo>
                  <a:cubicBezTo>
                    <a:pt x="924086" y="1586473"/>
                    <a:pt x="925295" y="1589452"/>
                    <a:pt x="927473" y="1591224"/>
                  </a:cubicBezTo>
                  <a:cubicBezTo>
                    <a:pt x="928764" y="1592270"/>
                    <a:pt x="930699" y="1593156"/>
                    <a:pt x="933603" y="1592914"/>
                  </a:cubicBezTo>
                  <a:cubicBezTo>
                    <a:pt x="936426" y="1592834"/>
                    <a:pt x="938604" y="1590418"/>
                    <a:pt x="938443" y="1587600"/>
                  </a:cubicBezTo>
                  <a:cubicBezTo>
                    <a:pt x="938362" y="1585588"/>
                    <a:pt x="937152" y="1583977"/>
                    <a:pt x="935458" y="1583172"/>
                  </a:cubicBezTo>
                  <a:cubicBezTo>
                    <a:pt x="936345" y="1580354"/>
                    <a:pt x="938362" y="1576732"/>
                    <a:pt x="940217" y="1573028"/>
                  </a:cubicBezTo>
                  <a:cubicBezTo>
                    <a:pt x="942798" y="1567956"/>
                    <a:pt x="945218" y="1562722"/>
                    <a:pt x="945943" y="1558858"/>
                  </a:cubicBezTo>
                  <a:cubicBezTo>
                    <a:pt x="948282" y="1546298"/>
                    <a:pt x="950541" y="1533819"/>
                    <a:pt x="952557" y="1521259"/>
                  </a:cubicBezTo>
                  <a:cubicBezTo>
                    <a:pt x="953928" y="1512886"/>
                    <a:pt x="955219" y="1504512"/>
                    <a:pt x="956348" y="1496059"/>
                  </a:cubicBezTo>
                  <a:cubicBezTo>
                    <a:pt x="958929" y="1476253"/>
                    <a:pt x="961107" y="1456447"/>
                    <a:pt x="962236" y="1436641"/>
                  </a:cubicBezTo>
                  <a:cubicBezTo>
                    <a:pt x="963043" y="1423276"/>
                    <a:pt x="963365" y="1409992"/>
                    <a:pt x="963204" y="1396707"/>
                  </a:cubicBezTo>
                  <a:cubicBezTo>
                    <a:pt x="962881" y="1363537"/>
                    <a:pt x="959816" y="1330446"/>
                    <a:pt x="953525" y="1297356"/>
                  </a:cubicBezTo>
                  <a:cubicBezTo>
                    <a:pt x="953041" y="1294458"/>
                    <a:pt x="950218" y="1292525"/>
                    <a:pt x="947315" y="129300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6"/>
            <p:cNvSpPr/>
            <p:nvPr/>
          </p:nvSpPr>
          <p:spPr>
            <a:xfrm rot="7178303">
              <a:off x="4071218" y="-596858"/>
              <a:ext cx="1268997" cy="1208907"/>
            </a:xfrm>
            <a:custGeom>
              <a:avLst/>
              <a:gdLst/>
              <a:ahLst/>
              <a:cxnLst/>
              <a:rect l="l" t="t" r="r" b="b"/>
              <a:pathLst>
                <a:path w="2535554" h="2426015" extrusionOk="0">
                  <a:moveTo>
                    <a:pt x="2264811" y="1428072"/>
                  </a:moveTo>
                  <a:cubicBezTo>
                    <a:pt x="2194721" y="1371553"/>
                    <a:pt x="2171331" y="1286452"/>
                    <a:pt x="2122211" y="1246760"/>
                  </a:cubicBezTo>
                  <a:cubicBezTo>
                    <a:pt x="1887744" y="1057477"/>
                    <a:pt x="1718608" y="987995"/>
                    <a:pt x="1599318" y="979461"/>
                  </a:cubicBezTo>
                  <a:cubicBezTo>
                    <a:pt x="1714414" y="908450"/>
                    <a:pt x="1830639" y="765944"/>
                    <a:pt x="1902343" y="509112"/>
                  </a:cubicBezTo>
                  <a:cubicBezTo>
                    <a:pt x="1921620" y="440113"/>
                    <a:pt x="1904682" y="350021"/>
                    <a:pt x="1924443" y="287302"/>
                  </a:cubicBezTo>
                  <a:cubicBezTo>
                    <a:pt x="1977353" y="119677"/>
                    <a:pt x="2076398" y="23063"/>
                    <a:pt x="2061961" y="12999"/>
                  </a:cubicBezTo>
                  <a:cubicBezTo>
                    <a:pt x="2047443" y="2935"/>
                    <a:pt x="1958560" y="145119"/>
                    <a:pt x="1837657" y="226918"/>
                  </a:cubicBezTo>
                  <a:cubicBezTo>
                    <a:pt x="1763050" y="277399"/>
                    <a:pt x="1674006" y="275547"/>
                    <a:pt x="1621660" y="310973"/>
                  </a:cubicBezTo>
                  <a:cubicBezTo>
                    <a:pt x="1419778" y="447601"/>
                    <a:pt x="1306859" y="565470"/>
                    <a:pt x="1248384" y="664419"/>
                  </a:cubicBezTo>
                  <a:cubicBezTo>
                    <a:pt x="1200716" y="546872"/>
                    <a:pt x="1095621" y="416040"/>
                    <a:pt x="895836" y="292857"/>
                  </a:cubicBezTo>
                  <a:cubicBezTo>
                    <a:pt x="834538" y="255097"/>
                    <a:pt x="742428" y="245597"/>
                    <a:pt x="687340" y="208964"/>
                  </a:cubicBezTo>
                  <a:cubicBezTo>
                    <a:pt x="540062" y="111304"/>
                    <a:pt x="474570" y="-10188"/>
                    <a:pt x="460778" y="681"/>
                  </a:cubicBezTo>
                  <a:cubicBezTo>
                    <a:pt x="446905" y="11550"/>
                    <a:pt x="559339" y="136343"/>
                    <a:pt x="604265" y="274340"/>
                  </a:cubicBezTo>
                  <a:cubicBezTo>
                    <a:pt x="632010" y="359521"/>
                    <a:pt x="604990" y="443575"/>
                    <a:pt x="624429" y="503315"/>
                  </a:cubicBezTo>
                  <a:cubicBezTo>
                    <a:pt x="710811" y="768440"/>
                    <a:pt x="806550" y="915052"/>
                    <a:pt x="896320" y="991860"/>
                  </a:cubicBezTo>
                  <a:cubicBezTo>
                    <a:pt x="764044" y="996046"/>
                    <a:pt x="596522" y="1056350"/>
                    <a:pt x="406496" y="1223572"/>
                  </a:cubicBezTo>
                  <a:cubicBezTo>
                    <a:pt x="352457" y="1271074"/>
                    <a:pt x="317210" y="1355772"/>
                    <a:pt x="266154" y="1397799"/>
                  </a:cubicBezTo>
                  <a:cubicBezTo>
                    <a:pt x="129765" y="1509952"/>
                    <a:pt x="-6382" y="1537729"/>
                    <a:pt x="232" y="1553992"/>
                  </a:cubicBezTo>
                  <a:cubicBezTo>
                    <a:pt x="6845" y="1570175"/>
                    <a:pt x="159527" y="1498761"/>
                    <a:pt x="305837" y="1495219"/>
                  </a:cubicBezTo>
                  <a:cubicBezTo>
                    <a:pt x="396253" y="1493045"/>
                    <a:pt x="469892" y="1542479"/>
                    <a:pt x="533287" y="1540949"/>
                  </a:cubicBezTo>
                  <a:cubicBezTo>
                    <a:pt x="762915" y="1535394"/>
                    <a:pt x="917371" y="1501337"/>
                    <a:pt x="1021095" y="1454480"/>
                  </a:cubicBezTo>
                  <a:cubicBezTo>
                    <a:pt x="991817" y="1570739"/>
                    <a:pt x="993995" y="1725482"/>
                    <a:pt x="1057067" y="1923702"/>
                  </a:cubicBezTo>
                  <a:cubicBezTo>
                    <a:pt x="1078764" y="1991895"/>
                    <a:pt x="1142402" y="2058478"/>
                    <a:pt x="1160227" y="2121760"/>
                  </a:cubicBezTo>
                  <a:cubicBezTo>
                    <a:pt x="1207814" y="2290915"/>
                    <a:pt x="1177729" y="2425289"/>
                    <a:pt x="1195393" y="2426014"/>
                  </a:cubicBezTo>
                  <a:cubicBezTo>
                    <a:pt x="1213056" y="2426658"/>
                    <a:pt x="1209669" y="2259435"/>
                    <a:pt x="1266209" y="2125705"/>
                  </a:cubicBezTo>
                  <a:cubicBezTo>
                    <a:pt x="1301133" y="2043100"/>
                    <a:pt x="1376869" y="1996806"/>
                    <a:pt x="1401388" y="1938838"/>
                  </a:cubicBezTo>
                  <a:cubicBezTo>
                    <a:pt x="1492207" y="1724113"/>
                    <a:pt x="1523260" y="1568404"/>
                    <a:pt x="1521001" y="1454882"/>
                  </a:cubicBezTo>
                  <a:cubicBezTo>
                    <a:pt x="1625692" y="1523961"/>
                    <a:pt x="1782649" y="1573556"/>
                    <a:pt x="2009857" y="1569531"/>
                  </a:cubicBezTo>
                  <a:cubicBezTo>
                    <a:pt x="2082125" y="1568243"/>
                    <a:pt x="2164556" y="1526618"/>
                    <a:pt x="2230935" y="1527665"/>
                  </a:cubicBezTo>
                  <a:cubicBezTo>
                    <a:pt x="2408137" y="1530402"/>
                    <a:pt x="2529766" y="1597066"/>
                    <a:pt x="2535412" y="1580481"/>
                  </a:cubicBezTo>
                  <a:cubicBezTo>
                    <a:pt x="2541058" y="1563895"/>
                    <a:pt x="2378294" y="1519694"/>
                    <a:pt x="2264811" y="1428072"/>
                  </a:cubicBezTo>
                  <a:close/>
                  <a:moveTo>
                    <a:pt x="1211524" y="1195796"/>
                  </a:moveTo>
                  <a:cubicBezTo>
                    <a:pt x="1209266" y="1174621"/>
                    <a:pt x="1204265" y="1155137"/>
                    <a:pt x="1197570" y="1138954"/>
                  </a:cubicBezTo>
                  <a:cubicBezTo>
                    <a:pt x="1185956" y="1111017"/>
                    <a:pt x="1162243" y="1082355"/>
                    <a:pt x="1129093" y="1057557"/>
                  </a:cubicBezTo>
                  <a:cubicBezTo>
                    <a:pt x="1158533" y="1049104"/>
                    <a:pt x="1183375" y="1035175"/>
                    <a:pt x="1202006" y="1020361"/>
                  </a:cubicBezTo>
                  <a:cubicBezTo>
                    <a:pt x="1217573" y="1007962"/>
                    <a:pt x="1231930" y="990330"/>
                    <a:pt x="1244270" y="969075"/>
                  </a:cubicBezTo>
                  <a:cubicBezTo>
                    <a:pt x="1257175" y="984292"/>
                    <a:pt x="1271129" y="996771"/>
                    <a:pt x="1284760" y="1006110"/>
                  </a:cubicBezTo>
                  <a:cubicBezTo>
                    <a:pt x="1314280" y="1026319"/>
                    <a:pt x="1357834" y="1039040"/>
                    <a:pt x="1408889" y="1038718"/>
                  </a:cubicBezTo>
                  <a:cubicBezTo>
                    <a:pt x="1380660" y="1065206"/>
                    <a:pt x="1362673" y="1096364"/>
                    <a:pt x="1353559" y="1123818"/>
                  </a:cubicBezTo>
                  <a:cubicBezTo>
                    <a:pt x="1348075" y="1140243"/>
                    <a:pt x="1345413" y="1159485"/>
                    <a:pt x="1345736" y="1180337"/>
                  </a:cubicBezTo>
                  <a:cubicBezTo>
                    <a:pt x="1330653" y="1176634"/>
                    <a:pt x="1315893" y="1174380"/>
                    <a:pt x="1302585" y="1173977"/>
                  </a:cubicBezTo>
                  <a:cubicBezTo>
                    <a:pt x="1275403" y="1173172"/>
                    <a:pt x="1243786" y="1180257"/>
                    <a:pt x="1211524" y="1195796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6"/>
            <p:cNvSpPr/>
            <p:nvPr/>
          </p:nvSpPr>
          <p:spPr>
            <a:xfrm rot="7178303">
              <a:off x="4197852" y="-495272"/>
              <a:ext cx="1051593" cy="997450"/>
            </a:xfrm>
            <a:custGeom>
              <a:avLst/>
              <a:gdLst/>
              <a:ahLst/>
              <a:cxnLst/>
              <a:rect l="l" t="t" r="r" b="b"/>
              <a:pathLst>
                <a:path w="2101164" h="2001668" extrusionOk="0">
                  <a:moveTo>
                    <a:pt x="886779" y="1236754"/>
                  </a:moveTo>
                  <a:cubicBezTo>
                    <a:pt x="891860" y="1233212"/>
                    <a:pt x="896941" y="1229508"/>
                    <a:pt x="901942" y="1225805"/>
                  </a:cubicBezTo>
                  <a:cubicBezTo>
                    <a:pt x="909362" y="1220249"/>
                    <a:pt x="916621" y="1214533"/>
                    <a:pt x="923719" y="1208575"/>
                  </a:cubicBezTo>
                  <a:cubicBezTo>
                    <a:pt x="930817" y="1202698"/>
                    <a:pt x="937753" y="1196498"/>
                    <a:pt x="944448" y="1190218"/>
                  </a:cubicBezTo>
                  <a:cubicBezTo>
                    <a:pt x="964612" y="1171218"/>
                    <a:pt x="983243" y="1150768"/>
                    <a:pt x="1001552" y="1130318"/>
                  </a:cubicBezTo>
                  <a:cubicBezTo>
                    <a:pt x="1003569" y="1128144"/>
                    <a:pt x="1003488" y="1124762"/>
                    <a:pt x="1001310" y="1122750"/>
                  </a:cubicBezTo>
                  <a:cubicBezTo>
                    <a:pt x="999132" y="1120737"/>
                    <a:pt x="995745" y="1120898"/>
                    <a:pt x="993729" y="1122991"/>
                  </a:cubicBezTo>
                  <a:cubicBezTo>
                    <a:pt x="977920" y="1139174"/>
                    <a:pt x="961547" y="1155035"/>
                    <a:pt x="944770" y="1170493"/>
                  </a:cubicBezTo>
                  <a:cubicBezTo>
                    <a:pt x="936463" y="1178222"/>
                    <a:pt x="928075" y="1185790"/>
                    <a:pt x="919525" y="1193197"/>
                  </a:cubicBezTo>
                  <a:cubicBezTo>
                    <a:pt x="911056" y="1200685"/>
                    <a:pt x="902507" y="1208012"/>
                    <a:pt x="893634" y="1215016"/>
                  </a:cubicBezTo>
                  <a:lnTo>
                    <a:pt x="856936" y="1243276"/>
                  </a:lnTo>
                  <a:cubicBezTo>
                    <a:pt x="852661" y="1246416"/>
                    <a:pt x="841853" y="1253662"/>
                    <a:pt x="839272" y="1255996"/>
                  </a:cubicBezTo>
                  <a:cubicBezTo>
                    <a:pt x="837417" y="1257607"/>
                    <a:pt x="837014" y="1259136"/>
                    <a:pt x="836933" y="1259781"/>
                  </a:cubicBezTo>
                  <a:cubicBezTo>
                    <a:pt x="836530" y="1262518"/>
                    <a:pt x="837498" y="1264531"/>
                    <a:pt x="840240" y="1265416"/>
                  </a:cubicBezTo>
                  <a:cubicBezTo>
                    <a:pt x="840724" y="1265658"/>
                    <a:pt x="842499" y="1266221"/>
                    <a:pt x="845322" y="1265014"/>
                  </a:cubicBezTo>
                  <a:cubicBezTo>
                    <a:pt x="845886" y="1264772"/>
                    <a:pt x="845806" y="1264128"/>
                    <a:pt x="846209" y="1263726"/>
                  </a:cubicBezTo>
                  <a:cubicBezTo>
                    <a:pt x="846128" y="1263726"/>
                    <a:pt x="846047" y="1264048"/>
                    <a:pt x="845967" y="1263887"/>
                  </a:cubicBezTo>
                  <a:cubicBezTo>
                    <a:pt x="845483" y="1263242"/>
                    <a:pt x="845967" y="1262437"/>
                    <a:pt x="847096" y="1261552"/>
                  </a:cubicBezTo>
                  <a:cubicBezTo>
                    <a:pt x="847096" y="1261793"/>
                    <a:pt x="847015" y="1262276"/>
                    <a:pt x="846935" y="1262759"/>
                  </a:cubicBezTo>
                  <a:cubicBezTo>
                    <a:pt x="847499" y="1261954"/>
                    <a:pt x="848548" y="1261471"/>
                    <a:pt x="848548" y="1260505"/>
                  </a:cubicBezTo>
                  <a:cubicBezTo>
                    <a:pt x="852822" y="1257768"/>
                    <a:pt x="860807" y="1254547"/>
                    <a:pt x="863631" y="1252615"/>
                  </a:cubicBezTo>
                  <a:cubicBezTo>
                    <a:pt x="871373" y="1247462"/>
                    <a:pt x="879116" y="1242148"/>
                    <a:pt x="886779" y="1236754"/>
                  </a:cubicBezTo>
                  <a:close/>
                  <a:moveTo>
                    <a:pt x="841531" y="1255513"/>
                  </a:moveTo>
                  <a:cubicBezTo>
                    <a:pt x="841369" y="1255594"/>
                    <a:pt x="841127" y="1255755"/>
                    <a:pt x="841047" y="1255674"/>
                  </a:cubicBezTo>
                  <a:cubicBezTo>
                    <a:pt x="840805" y="1254789"/>
                    <a:pt x="841692" y="1254869"/>
                    <a:pt x="842499" y="1255191"/>
                  </a:cubicBezTo>
                  <a:cubicBezTo>
                    <a:pt x="842176" y="1255272"/>
                    <a:pt x="841853" y="1255352"/>
                    <a:pt x="841531" y="1255513"/>
                  </a:cubicBezTo>
                  <a:close/>
                  <a:moveTo>
                    <a:pt x="927833" y="877109"/>
                  </a:moveTo>
                  <a:cubicBezTo>
                    <a:pt x="911056" y="868977"/>
                    <a:pt x="893312" y="861811"/>
                    <a:pt x="875084" y="855370"/>
                  </a:cubicBezTo>
                  <a:cubicBezTo>
                    <a:pt x="857259" y="849091"/>
                    <a:pt x="838950" y="843696"/>
                    <a:pt x="820479" y="838785"/>
                  </a:cubicBezTo>
                  <a:cubicBezTo>
                    <a:pt x="805639" y="834920"/>
                    <a:pt x="790798" y="831297"/>
                    <a:pt x="776038" y="828238"/>
                  </a:cubicBezTo>
                  <a:cubicBezTo>
                    <a:pt x="753051" y="823407"/>
                    <a:pt x="730225" y="819543"/>
                    <a:pt x="708287" y="817208"/>
                  </a:cubicBezTo>
                  <a:cubicBezTo>
                    <a:pt x="705303" y="816966"/>
                    <a:pt x="703125" y="814309"/>
                    <a:pt x="703448" y="811411"/>
                  </a:cubicBezTo>
                  <a:cubicBezTo>
                    <a:pt x="703690" y="808432"/>
                    <a:pt x="706271" y="806258"/>
                    <a:pt x="709174" y="806500"/>
                  </a:cubicBezTo>
                  <a:cubicBezTo>
                    <a:pt x="731677" y="807949"/>
                    <a:pt x="755068" y="810525"/>
                    <a:pt x="778619" y="814712"/>
                  </a:cubicBezTo>
                  <a:cubicBezTo>
                    <a:pt x="793863" y="817449"/>
                    <a:pt x="809107" y="820831"/>
                    <a:pt x="824190" y="824856"/>
                  </a:cubicBezTo>
                  <a:cubicBezTo>
                    <a:pt x="843063" y="830009"/>
                    <a:pt x="861614" y="836209"/>
                    <a:pt x="879600" y="843374"/>
                  </a:cubicBezTo>
                  <a:cubicBezTo>
                    <a:pt x="898071" y="850620"/>
                    <a:pt x="915734" y="858913"/>
                    <a:pt x="932511" y="868011"/>
                  </a:cubicBezTo>
                  <a:cubicBezTo>
                    <a:pt x="935011" y="869379"/>
                    <a:pt x="936060" y="872439"/>
                    <a:pt x="934769" y="874935"/>
                  </a:cubicBezTo>
                  <a:cubicBezTo>
                    <a:pt x="933398" y="877431"/>
                    <a:pt x="930333" y="878477"/>
                    <a:pt x="927833" y="877109"/>
                  </a:cubicBezTo>
                  <a:close/>
                  <a:moveTo>
                    <a:pt x="983566" y="966959"/>
                  </a:moveTo>
                  <a:cubicBezTo>
                    <a:pt x="983727" y="967040"/>
                    <a:pt x="983969" y="967121"/>
                    <a:pt x="984131" y="967201"/>
                  </a:cubicBezTo>
                  <a:cubicBezTo>
                    <a:pt x="984050" y="967443"/>
                    <a:pt x="983727" y="967201"/>
                    <a:pt x="983405" y="966959"/>
                  </a:cubicBezTo>
                  <a:lnTo>
                    <a:pt x="983566" y="966959"/>
                  </a:lnTo>
                  <a:close/>
                  <a:moveTo>
                    <a:pt x="926542" y="985397"/>
                  </a:moveTo>
                  <a:cubicBezTo>
                    <a:pt x="929768" y="984511"/>
                    <a:pt x="947351" y="977587"/>
                    <a:pt x="962918" y="972434"/>
                  </a:cubicBezTo>
                  <a:cubicBezTo>
                    <a:pt x="970338" y="970019"/>
                    <a:pt x="977356" y="967926"/>
                    <a:pt x="981791" y="967282"/>
                  </a:cubicBezTo>
                  <a:cubicBezTo>
                    <a:pt x="982356" y="967282"/>
                    <a:pt x="982921" y="967040"/>
                    <a:pt x="983405" y="966959"/>
                  </a:cubicBezTo>
                  <a:cubicBezTo>
                    <a:pt x="983243" y="966799"/>
                    <a:pt x="983082" y="966637"/>
                    <a:pt x="983001" y="966557"/>
                  </a:cubicBezTo>
                  <a:cubicBezTo>
                    <a:pt x="983163" y="966718"/>
                    <a:pt x="983324" y="966799"/>
                    <a:pt x="983566" y="966959"/>
                  </a:cubicBezTo>
                  <a:cubicBezTo>
                    <a:pt x="983889" y="966879"/>
                    <a:pt x="984211" y="966879"/>
                    <a:pt x="984131" y="967121"/>
                  </a:cubicBezTo>
                  <a:lnTo>
                    <a:pt x="984131" y="967201"/>
                  </a:lnTo>
                  <a:cubicBezTo>
                    <a:pt x="986227" y="968087"/>
                    <a:pt x="988728" y="967523"/>
                    <a:pt x="990180" y="965671"/>
                  </a:cubicBezTo>
                  <a:cubicBezTo>
                    <a:pt x="991954" y="963417"/>
                    <a:pt x="991551" y="960277"/>
                    <a:pt x="989293" y="958506"/>
                  </a:cubicBezTo>
                  <a:cubicBezTo>
                    <a:pt x="988244" y="957620"/>
                    <a:pt x="986389" y="956896"/>
                    <a:pt x="983647" y="956896"/>
                  </a:cubicBezTo>
                  <a:cubicBezTo>
                    <a:pt x="981066" y="956896"/>
                    <a:pt x="977033" y="957620"/>
                    <a:pt x="972274" y="958828"/>
                  </a:cubicBezTo>
                  <a:cubicBezTo>
                    <a:pt x="955417" y="963095"/>
                    <a:pt x="927591" y="973723"/>
                    <a:pt x="923477" y="974930"/>
                  </a:cubicBezTo>
                  <a:cubicBezTo>
                    <a:pt x="890973" y="984109"/>
                    <a:pt x="858791" y="994092"/>
                    <a:pt x="826771" y="1004639"/>
                  </a:cubicBezTo>
                  <a:cubicBezTo>
                    <a:pt x="794750" y="1015267"/>
                    <a:pt x="762972" y="1026377"/>
                    <a:pt x="731193" y="1037890"/>
                  </a:cubicBezTo>
                  <a:cubicBezTo>
                    <a:pt x="644972" y="1069290"/>
                    <a:pt x="557864" y="1100931"/>
                    <a:pt x="470432" y="1132331"/>
                  </a:cubicBezTo>
                  <a:cubicBezTo>
                    <a:pt x="457850" y="1136839"/>
                    <a:pt x="445268" y="1141267"/>
                    <a:pt x="432685" y="1145776"/>
                  </a:cubicBezTo>
                  <a:cubicBezTo>
                    <a:pt x="432282" y="1145212"/>
                    <a:pt x="432685" y="1144810"/>
                    <a:pt x="432040" y="1144327"/>
                  </a:cubicBezTo>
                  <a:cubicBezTo>
                    <a:pt x="428572" y="1141428"/>
                    <a:pt x="410908" y="1134746"/>
                    <a:pt x="403649" y="1132331"/>
                  </a:cubicBezTo>
                  <a:cubicBezTo>
                    <a:pt x="395341" y="1129513"/>
                    <a:pt x="386953" y="1126856"/>
                    <a:pt x="378565" y="1124360"/>
                  </a:cubicBezTo>
                  <a:cubicBezTo>
                    <a:pt x="370096" y="1121864"/>
                    <a:pt x="361627" y="1119610"/>
                    <a:pt x="353078" y="1117436"/>
                  </a:cubicBezTo>
                  <a:cubicBezTo>
                    <a:pt x="336221" y="1113410"/>
                    <a:pt x="319283" y="1109626"/>
                    <a:pt x="302184" y="1106647"/>
                  </a:cubicBezTo>
                  <a:cubicBezTo>
                    <a:pt x="290811" y="1104635"/>
                    <a:pt x="279358" y="1102944"/>
                    <a:pt x="267905" y="1101414"/>
                  </a:cubicBezTo>
                  <a:cubicBezTo>
                    <a:pt x="239272" y="1097710"/>
                    <a:pt x="210478" y="1095456"/>
                    <a:pt x="181764" y="1093927"/>
                  </a:cubicBezTo>
                  <a:cubicBezTo>
                    <a:pt x="178861" y="1093765"/>
                    <a:pt x="176280" y="1095939"/>
                    <a:pt x="176038" y="1098918"/>
                  </a:cubicBezTo>
                  <a:cubicBezTo>
                    <a:pt x="175876" y="1101817"/>
                    <a:pt x="178054" y="1104393"/>
                    <a:pt x="181038" y="1104635"/>
                  </a:cubicBezTo>
                  <a:cubicBezTo>
                    <a:pt x="209349" y="1107211"/>
                    <a:pt x="237659" y="1110834"/>
                    <a:pt x="265969" y="1115262"/>
                  </a:cubicBezTo>
                  <a:cubicBezTo>
                    <a:pt x="277180" y="1117033"/>
                    <a:pt x="288472" y="1118966"/>
                    <a:pt x="299684" y="1120898"/>
                  </a:cubicBezTo>
                  <a:cubicBezTo>
                    <a:pt x="316541" y="1123877"/>
                    <a:pt x="333317" y="1126936"/>
                    <a:pt x="350013" y="1130640"/>
                  </a:cubicBezTo>
                  <a:cubicBezTo>
                    <a:pt x="358401" y="1132411"/>
                    <a:pt x="366789" y="1134424"/>
                    <a:pt x="375177" y="1136598"/>
                  </a:cubicBezTo>
                  <a:cubicBezTo>
                    <a:pt x="383566" y="1138771"/>
                    <a:pt x="391873" y="1141026"/>
                    <a:pt x="400181" y="1143441"/>
                  </a:cubicBezTo>
                  <a:cubicBezTo>
                    <a:pt x="404698" y="1144729"/>
                    <a:pt x="416393" y="1147064"/>
                    <a:pt x="422281" y="1149479"/>
                  </a:cubicBezTo>
                  <a:cubicBezTo>
                    <a:pt x="380340" y="1164535"/>
                    <a:pt x="338398" y="1179671"/>
                    <a:pt x="296296" y="1194325"/>
                  </a:cubicBezTo>
                  <a:cubicBezTo>
                    <a:pt x="198944" y="1228300"/>
                    <a:pt x="101350" y="1260988"/>
                    <a:pt x="3837" y="1290858"/>
                  </a:cubicBezTo>
                  <a:cubicBezTo>
                    <a:pt x="1014" y="1291663"/>
                    <a:pt x="-599" y="1294642"/>
                    <a:pt x="208" y="1297460"/>
                  </a:cubicBezTo>
                  <a:cubicBezTo>
                    <a:pt x="1095" y="1300278"/>
                    <a:pt x="4079" y="1301888"/>
                    <a:pt x="6902" y="1301083"/>
                  </a:cubicBezTo>
                  <a:cubicBezTo>
                    <a:pt x="104819" y="1272179"/>
                    <a:pt x="202977" y="1240619"/>
                    <a:pt x="300732" y="1207206"/>
                  </a:cubicBezTo>
                  <a:cubicBezTo>
                    <a:pt x="359127" y="1187320"/>
                    <a:pt x="417361" y="1166870"/>
                    <a:pt x="475352" y="1145937"/>
                  </a:cubicBezTo>
                  <a:cubicBezTo>
                    <a:pt x="562783" y="1114457"/>
                    <a:pt x="649569" y="1081930"/>
                    <a:pt x="735710" y="1050048"/>
                  </a:cubicBezTo>
                  <a:cubicBezTo>
                    <a:pt x="767246" y="1038293"/>
                    <a:pt x="798783" y="1026860"/>
                    <a:pt x="830561" y="1015991"/>
                  </a:cubicBezTo>
                  <a:cubicBezTo>
                    <a:pt x="862340" y="1005203"/>
                    <a:pt x="894280" y="994897"/>
                    <a:pt x="926542" y="985397"/>
                  </a:cubicBezTo>
                  <a:close/>
                  <a:moveTo>
                    <a:pt x="427846" y="1144568"/>
                  </a:moveTo>
                  <a:cubicBezTo>
                    <a:pt x="427846" y="1144729"/>
                    <a:pt x="427523" y="1144649"/>
                    <a:pt x="427362" y="1144649"/>
                  </a:cubicBezTo>
                  <a:cubicBezTo>
                    <a:pt x="427120" y="1144649"/>
                    <a:pt x="426797" y="1144649"/>
                    <a:pt x="426555" y="1144729"/>
                  </a:cubicBezTo>
                  <a:cubicBezTo>
                    <a:pt x="427120" y="1144166"/>
                    <a:pt x="427685" y="1143844"/>
                    <a:pt x="427846" y="1144568"/>
                  </a:cubicBezTo>
                  <a:close/>
                  <a:moveTo>
                    <a:pt x="547701" y="1131364"/>
                  </a:moveTo>
                  <a:cubicBezTo>
                    <a:pt x="520116" y="1160510"/>
                    <a:pt x="490838" y="1188125"/>
                    <a:pt x="460189" y="1214130"/>
                  </a:cubicBezTo>
                  <a:cubicBezTo>
                    <a:pt x="447929" y="1224516"/>
                    <a:pt x="435428" y="1234580"/>
                    <a:pt x="422764" y="1244483"/>
                  </a:cubicBezTo>
                  <a:cubicBezTo>
                    <a:pt x="403730" y="1259217"/>
                    <a:pt x="384211" y="1273387"/>
                    <a:pt x="364692" y="1287315"/>
                  </a:cubicBezTo>
                  <a:cubicBezTo>
                    <a:pt x="359369" y="1291100"/>
                    <a:pt x="328881" y="1316380"/>
                    <a:pt x="308798" y="1327652"/>
                  </a:cubicBezTo>
                  <a:cubicBezTo>
                    <a:pt x="303071" y="1330872"/>
                    <a:pt x="298070" y="1333046"/>
                    <a:pt x="294441" y="1333610"/>
                  </a:cubicBezTo>
                  <a:cubicBezTo>
                    <a:pt x="291941" y="1334012"/>
                    <a:pt x="289763" y="1333771"/>
                    <a:pt x="288230" y="1333046"/>
                  </a:cubicBezTo>
                  <a:cubicBezTo>
                    <a:pt x="285569" y="1331999"/>
                    <a:pt x="284359" y="1329021"/>
                    <a:pt x="285407" y="1326364"/>
                  </a:cubicBezTo>
                  <a:cubicBezTo>
                    <a:pt x="286456" y="1323868"/>
                    <a:pt x="289279" y="1322660"/>
                    <a:pt x="291860" y="1323546"/>
                  </a:cubicBezTo>
                  <a:cubicBezTo>
                    <a:pt x="291860" y="1323868"/>
                    <a:pt x="292586" y="1323385"/>
                    <a:pt x="293070" y="1323304"/>
                  </a:cubicBezTo>
                  <a:cubicBezTo>
                    <a:pt x="294441" y="1322982"/>
                    <a:pt x="295973" y="1322338"/>
                    <a:pt x="297748" y="1321452"/>
                  </a:cubicBezTo>
                  <a:cubicBezTo>
                    <a:pt x="303152" y="1318796"/>
                    <a:pt x="309927" y="1314206"/>
                    <a:pt x="317025" y="1308973"/>
                  </a:cubicBezTo>
                  <a:cubicBezTo>
                    <a:pt x="334366" y="1296252"/>
                    <a:pt x="352997" y="1279908"/>
                    <a:pt x="357030" y="1276849"/>
                  </a:cubicBezTo>
                  <a:cubicBezTo>
                    <a:pt x="380017" y="1259781"/>
                    <a:pt x="402600" y="1242148"/>
                    <a:pt x="425023" y="1224194"/>
                  </a:cubicBezTo>
                  <a:cubicBezTo>
                    <a:pt x="439944" y="1212279"/>
                    <a:pt x="454866" y="1200282"/>
                    <a:pt x="469464" y="1188045"/>
                  </a:cubicBezTo>
                  <a:cubicBezTo>
                    <a:pt x="493742" y="1167514"/>
                    <a:pt x="517536" y="1146340"/>
                    <a:pt x="540039" y="1123957"/>
                  </a:cubicBezTo>
                  <a:cubicBezTo>
                    <a:pt x="542136" y="1121864"/>
                    <a:pt x="545523" y="1121783"/>
                    <a:pt x="547620" y="1123877"/>
                  </a:cubicBezTo>
                  <a:cubicBezTo>
                    <a:pt x="549717" y="1125890"/>
                    <a:pt x="549798" y="1129271"/>
                    <a:pt x="547701" y="1131364"/>
                  </a:cubicBezTo>
                  <a:close/>
                  <a:moveTo>
                    <a:pt x="719337" y="1072027"/>
                  </a:moveTo>
                  <a:cubicBezTo>
                    <a:pt x="706754" y="1095698"/>
                    <a:pt x="691914" y="1118080"/>
                    <a:pt x="675702" y="1139657"/>
                  </a:cubicBezTo>
                  <a:cubicBezTo>
                    <a:pt x="663603" y="1155840"/>
                    <a:pt x="650698" y="1171379"/>
                    <a:pt x="637471" y="1186515"/>
                  </a:cubicBezTo>
                  <a:cubicBezTo>
                    <a:pt x="624082" y="1201812"/>
                    <a:pt x="610370" y="1216707"/>
                    <a:pt x="596256" y="1231038"/>
                  </a:cubicBezTo>
                  <a:cubicBezTo>
                    <a:pt x="588593" y="1238928"/>
                    <a:pt x="580851" y="1246657"/>
                    <a:pt x="572785" y="1254145"/>
                  </a:cubicBezTo>
                  <a:cubicBezTo>
                    <a:pt x="564880" y="1261552"/>
                    <a:pt x="556653" y="1268717"/>
                    <a:pt x="548104" y="1275561"/>
                  </a:cubicBezTo>
                  <a:cubicBezTo>
                    <a:pt x="541974" y="1280472"/>
                    <a:pt x="526246" y="1285786"/>
                    <a:pt x="519713" y="1290133"/>
                  </a:cubicBezTo>
                  <a:cubicBezTo>
                    <a:pt x="515358" y="1292951"/>
                    <a:pt x="513986" y="1296413"/>
                    <a:pt x="514309" y="1298748"/>
                  </a:cubicBezTo>
                  <a:cubicBezTo>
                    <a:pt x="514551" y="1300761"/>
                    <a:pt x="515761" y="1303337"/>
                    <a:pt x="519794" y="1304948"/>
                  </a:cubicBezTo>
                  <a:cubicBezTo>
                    <a:pt x="522375" y="1306075"/>
                    <a:pt x="525440" y="1304787"/>
                    <a:pt x="526488" y="1302210"/>
                  </a:cubicBezTo>
                  <a:cubicBezTo>
                    <a:pt x="527053" y="1301002"/>
                    <a:pt x="527053" y="1299634"/>
                    <a:pt x="526569" y="1298426"/>
                  </a:cubicBezTo>
                  <a:cubicBezTo>
                    <a:pt x="527859" y="1297782"/>
                    <a:pt x="529473" y="1296896"/>
                    <a:pt x="530924" y="1296252"/>
                  </a:cubicBezTo>
                  <a:cubicBezTo>
                    <a:pt x="539071" y="1292710"/>
                    <a:pt x="550121" y="1288684"/>
                    <a:pt x="555282" y="1284820"/>
                  </a:cubicBezTo>
                  <a:cubicBezTo>
                    <a:pt x="564316" y="1278057"/>
                    <a:pt x="573027" y="1270972"/>
                    <a:pt x="581415" y="1263564"/>
                  </a:cubicBezTo>
                  <a:cubicBezTo>
                    <a:pt x="589803" y="1256157"/>
                    <a:pt x="597869" y="1248509"/>
                    <a:pt x="605934" y="1240699"/>
                  </a:cubicBezTo>
                  <a:cubicBezTo>
                    <a:pt x="618033" y="1228703"/>
                    <a:pt x="630050" y="1216465"/>
                    <a:pt x="641504" y="1203744"/>
                  </a:cubicBezTo>
                  <a:cubicBezTo>
                    <a:pt x="652957" y="1191024"/>
                    <a:pt x="664007" y="1177820"/>
                    <a:pt x="674411" y="1164133"/>
                  </a:cubicBezTo>
                  <a:cubicBezTo>
                    <a:pt x="695301" y="1136759"/>
                    <a:pt x="713772" y="1107614"/>
                    <a:pt x="728854" y="1076858"/>
                  </a:cubicBezTo>
                  <a:cubicBezTo>
                    <a:pt x="730145" y="1074201"/>
                    <a:pt x="729096" y="1070981"/>
                    <a:pt x="726515" y="1069692"/>
                  </a:cubicBezTo>
                  <a:cubicBezTo>
                    <a:pt x="723854" y="1068324"/>
                    <a:pt x="720627" y="1069370"/>
                    <a:pt x="719337" y="1072027"/>
                  </a:cubicBezTo>
                  <a:close/>
                  <a:moveTo>
                    <a:pt x="523746" y="1295528"/>
                  </a:moveTo>
                  <a:cubicBezTo>
                    <a:pt x="523665" y="1295447"/>
                    <a:pt x="523343" y="1295447"/>
                    <a:pt x="523423" y="1295286"/>
                  </a:cubicBezTo>
                  <a:cubicBezTo>
                    <a:pt x="523584" y="1295045"/>
                    <a:pt x="523827" y="1295286"/>
                    <a:pt x="523988" y="1295608"/>
                  </a:cubicBezTo>
                  <a:lnTo>
                    <a:pt x="523746" y="1295528"/>
                  </a:lnTo>
                  <a:close/>
                  <a:moveTo>
                    <a:pt x="838869" y="1202617"/>
                  </a:moveTo>
                  <a:cubicBezTo>
                    <a:pt x="830561" y="1212037"/>
                    <a:pt x="822173" y="1221215"/>
                    <a:pt x="813624" y="1230474"/>
                  </a:cubicBezTo>
                  <a:cubicBezTo>
                    <a:pt x="811043" y="1233373"/>
                    <a:pt x="806284" y="1236432"/>
                    <a:pt x="801364" y="1239411"/>
                  </a:cubicBezTo>
                  <a:cubicBezTo>
                    <a:pt x="797896" y="1241504"/>
                    <a:pt x="794428" y="1243517"/>
                    <a:pt x="792169" y="1245369"/>
                  </a:cubicBezTo>
                  <a:cubicBezTo>
                    <a:pt x="793137" y="1246899"/>
                    <a:pt x="793298" y="1248911"/>
                    <a:pt x="792330" y="1250602"/>
                  </a:cubicBezTo>
                  <a:cubicBezTo>
                    <a:pt x="790959" y="1253018"/>
                    <a:pt x="787894" y="1253903"/>
                    <a:pt x="785394" y="1252615"/>
                  </a:cubicBezTo>
                  <a:cubicBezTo>
                    <a:pt x="782813" y="1251246"/>
                    <a:pt x="781684" y="1249475"/>
                    <a:pt x="781039" y="1247865"/>
                  </a:cubicBezTo>
                  <a:cubicBezTo>
                    <a:pt x="780151" y="1245288"/>
                    <a:pt x="780797" y="1242148"/>
                    <a:pt x="783620" y="1239009"/>
                  </a:cubicBezTo>
                  <a:cubicBezTo>
                    <a:pt x="787894" y="1234258"/>
                    <a:pt x="800477" y="1228139"/>
                    <a:pt x="804994" y="1222906"/>
                  </a:cubicBezTo>
                  <a:cubicBezTo>
                    <a:pt x="811769" y="1214936"/>
                    <a:pt x="818463" y="1207045"/>
                    <a:pt x="825077" y="1199075"/>
                  </a:cubicBezTo>
                  <a:cubicBezTo>
                    <a:pt x="831771" y="1191104"/>
                    <a:pt x="838304" y="1183133"/>
                    <a:pt x="844757" y="1175002"/>
                  </a:cubicBezTo>
                  <a:cubicBezTo>
                    <a:pt x="856855" y="1159785"/>
                    <a:pt x="868389" y="1144246"/>
                    <a:pt x="879520" y="1128547"/>
                  </a:cubicBezTo>
                  <a:cubicBezTo>
                    <a:pt x="886940" y="1117999"/>
                    <a:pt x="894199" y="1107452"/>
                    <a:pt x="901216" y="1096664"/>
                  </a:cubicBezTo>
                  <a:cubicBezTo>
                    <a:pt x="918638" y="1069773"/>
                    <a:pt x="934285" y="1041835"/>
                    <a:pt x="947110" y="1012046"/>
                  </a:cubicBezTo>
                  <a:cubicBezTo>
                    <a:pt x="948239" y="1009309"/>
                    <a:pt x="951384" y="1008020"/>
                    <a:pt x="954126" y="1009148"/>
                  </a:cubicBezTo>
                  <a:cubicBezTo>
                    <a:pt x="956869" y="1010275"/>
                    <a:pt x="958159" y="1013415"/>
                    <a:pt x="957030" y="1016072"/>
                  </a:cubicBezTo>
                  <a:cubicBezTo>
                    <a:pt x="944932" y="1046988"/>
                    <a:pt x="930172" y="1076214"/>
                    <a:pt x="913073" y="1104071"/>
                  </a:cubicBezTo>
                  <a:cubicBezTo>
                    <a:pt x="906217" y="1115262"/>
                    <a:pt x="898958" y="1126212"/>
                    <a:pt x="891376" y="1136920"/>
                  </a:cubicBezTo>
                  <a:cubicBezTo>
                    <a:pt x="880004" y="1152861"/>
                    <a:pt x="867825" y="1168239"/>
                    <a:pt x="855242" y="1183455"/>
                  </a:cubicBezTo>
                  <a:cubicBezTo>
                    <a:pt x="849838" y="1189896"/>
                    <a:pt x="844434" y="1196257"/>
                    <a:pt x="838869" y="1202617"/>
                  </a:cubicBezTo>
                  <a:close/>
                  <a:moveTo>
                    <a:pt x="902426" y="967845"/>
                  </a:moveTo>
                  <a:cubicBezTo>
                    <a:pt x="905007" y="968650"/>
                    <a:pt x="906782" y="969858"/>
                    <a:pt x="907427" y="970663"/>
                  </a:cubicBezTo>
                  <a:cubicBezTo>
                    <a:pt x="908637" y="972273"/>
                    <a:pt x="908959" y="973884"/>
                    <a:pt x="908556" y="975494"/>
                  </a:cubicBezTo>
                  <a:cubicBezTo>
                    <a:pt x="908314" y="976621"/>
                    <a:pt x="907669" y="978312"/>
                    <a:pt x="905249" y="979600"/>
                  </a:cubicBezTo>
                  <a:cubicBezTo>
                    <a:pt x="902829" y="980888"/>
                    <a:pt x="899845" y="980002"/>
                    <a:pt x="898393" y="977668"/>
                  </a:cubicBezTo>
                  <a:cubicBezTo>
                    <a:pt x="895651" y="977104"/>
                    <a:pt x="890650" y="976057"/>
                    <a:pt x="888795" y="975413"/>
                  </a:cubicBezTo>
                  <a:lnTo>
                    <a:pt x="861453" y="966637"/>
                  </a:lnTo>
                  <a:lnTo>
                    <a:pt x="791362" y="943370"/>
                  </a:lnTo>
                  <a:cubicBezTo>
                    <a:pt x="773215" y="937653"/>
                    <a:pt x="754987" y="932420"/>
                    <a:pt x="736758" y="927428"/>
                  </a:cubicBezTo>
                  <a:cubicBezTo>
                    <a:pt x="718449" y="922356"/>
                    <a:pt x="700060" y="917606"/>
                    <a:pt x="681671" y="913258"/>
                  </a:cubicBezTo>
                  <a:cubicBezTo>
                    <a:pt x="644811" y="904483"/>
                    <a:pt x="607628" y="896995"/>
                    <a:pt x="569881" y="891359"/>
                  </a:cubicBezTo>
                  <a:cubicBezTo>
                    <a:pt x="566978" y="890957"/>
                    <a:pt x="564961" y="888300"/>
                    <a:pt x="565284" y="885321"/>
                  </a:cubicBezTo>
                  <a:cubicBezTo>
                    <a:pt x="565687" y="882422"/>
                    <a:pt x="568429" y="880410"/>
                    <a:pt x="571333" y="880812"/>
                  </a:cubicBezTo>
                  <a:cubicBezTo>
                    <a:pt x="609564" y="885401"/>
                    <a:pt x="647391" y="891440"/>
                    <a:pt x="684735" y="899652"/>
                  </a:cubicBezTo>
                  <a:cubicBezTo>
                    <a:pt x="703528" y="903758"/>
                    <a:pt x="722160" y="908347"/>
                    <a:pt x="740630" y="913500"/>
                  </a:cubicBezTo>
                  <a:cubicBezTo>
                    <a:pt x="759020" y="918653"/>
                    <a:pt x="777328" y="924369"/>
                    <a:pt x="795557" y="930488"/>
                  </a:cubicBezTo>
                  <a:cubicBezTo>
                    <a:pt x="802655" y="932903"/>
                    <a:pt x="809671" y="935318"/>
                    <a:pt x="816608" y="937895"/>
                  </a:cubicBezTo>
                  <a:cubicBezTo>
                    <a:pt x="832820" y="943692"/>
                    <a:pt x="848951" y="949891"/>
                    <a:pt x="865243" y="955607"/>
                  </a:cubicBezTo>
                  <a:lnTo>
                    <a:pt x="892425" y="965349"/>
                  </a:lnTo>
                  <a:cubicBezTo>
                    <a:pt x="894683" y="966235"/>
                    <a:pt x="899522" y="966959"/>
                    <a:pt x="902426" y="967845"/>
                  </a:cubicBezTo>
                  <a:close/>
                  <a:moveTo>
                    <a:pt x="683284" y="1043607"/>
                  </a:moveTo>
                  <a:cubicBezTo>
                    <a:pt x="683364" y="1043929"/>
                    <a:pt x="683526" y="1044170"/>
                    <a:pt x="683687" y="1044412"/>
                  </a:cubicBezTo>
                  <a:cubicBezTo>
                    <a:pt x="683445" y="1044573"/>
                    <a:pt x="683284" y="1044090"/>
                    <a:pt x="683203" y="1043607"/>
                  </a:cubicBezTo>
                  <a:lnTo>
                    <a:pt x="683284" y="1043607"/>
                  </a:lnTo>
                  <a:close/>
                  <a:moveTo>
                    <a:pt x="311540" y="981774"/>
                  </a:moveTo>
                  <a:cubicBezTo>
                    <a:pt x="308556" y="981693"/>
                    <a:pt x="306297" y="979197"/>
                    <a:pt x="306378" y="976218"/>
                  </a:cubicBezTo>
                  <a:cubicBezTo>
                    <a:pt x="306459" y="973320"/>
                    <a:pt x="308959" y="970985"/>
                    <a:pt x="311943" y="971066"/>
                  </a:cubicBezTo>
                  <a:cubicBezTo>
                    <a:pt x="360014" y="972354"/>
                    <a:pt x="407601" y="975333"/>
                    <a:pt x="454866" y="981291"/>
                  </a:cubicBezTo>
                  <a:cubicBezTo>
                    <a:pt x="473901" y="983706"/>
                    <a:pt x="492774" y="986604"/>
                    <a:pt x="511647" y="990066"/>
                  </a:cubicBezTo>
                  <a:cubicBezTo>
                    <a:pt x="539796" y="995300"/>
                    <a:pt x="567784" y="1001741"/>
                    <a:pt x="595691" y="1009148"/>
                  </a:cubicBezTo>
                  <a:cubicBezTo>
                    <a:pt x="601418" y="1010677"/>
                    <a:pt x="646666" y="1020178"/>
                    <a:pt x="672234" y="1028471"/>
                  </a:cubicBezTo>
                  <a:cubicBezTo>
                    <a:pt x="681025" y="1031288"/>
                    <a:pt x="687558" y="1034106"/>
                    <a:pt x="690220" y="1036361"/>
                  </a:cubicBezTo>
                  <a:cubicBezTo>
                    <a:pt x="692075" y="1037890"/>
                    <a:pt x="692882" y="1039501"/>
                    <a:pt x="693124" y="1040869"/>
                  </a:cubicBezTo>
                  <a:cubicBezTo>
                    <a:pt x="693688" y="1043687"/>
                    <a:pt x="691914" y="1046344"/>
                    <a:pt x="689091" y="1046908"/>
                  </a:cubicBezTo>
                  <a:cubicBezTo>
                    <a:pt x="686913" y="1047391"/>
                    <a:pt x="684735" y="1046264"/>
                    <a:pt x="683687" y="1044412"/>
                  </a:cubicBezTo>
                  <a:lnTo>
                    <a:pt x="683767" y="1044412"/>
                  </a:lnTo>
                  <a:cubicBezTo>
                    <a:pt x="684010" y="1044090"/>
                    <a:pt x="683767" y="1043848"/>
                    <a:pt x="683284" y="1043607"/>
                  </a:cubicBezTo>
                  <a:cubicBezTo>
                    <a:pt x="683203" y="1043365"/>
                    <a:pt x="683122" y="1043124"/>
                    <a:pt x="683122" y="1042882"/>
                  </a:cubicBezTo>
                  <a:cubicBezTo>
                    <a:pt x="683122" y="1043043"/>
                    <a:pt x="683203" y="1043285"/>
                    <a:pt x="683203" y="1043607"/>
                  </a:cubicBezTo>
                  <a:cubicBezTo>
                    <a:pt x="682396" y="1043204"/>
                    <a:pt x="680864" y="1042802"/>
                    <a:pt x="679735" y="1042318"/>
                  </a:cubicBezTo>
                  <a:cubicBezTo>
                    <a:pt x="673202" y="1039662"/>
                    <a:pt x="662232" y="1036763"/>
                    <a:pt x="650295" y="1033945"/>
                  </a:cubicBezTo>
                  <a:cubicBezTo>
                    <a:pt x="625615" y="1028068"/>
                    <a:pt x="596901" y="1022754"/>
                    <a:pt x="592465" y="1021627"/>
                  </a:cubicBezTo>
                  <a:cubicBezTo>
                    <a:pt x="564719" y="1014784"/>
                    <a:pt x="536973" y="1009148"/>
                    <a:pt x="509066" y="1004236"/>
                  </a:cubicBezTo>
                  <a:cubicBezTo>
                    <a:pt x="490435" y="1000935"/>
                    <a:pt x="471723" y="998037"/>
                    <a:pt x="453010" y="995380"/>
                  </a:cubicBezTo>
                  <a:cubicBezTo>
                    <a:pt x="406230" y="988778"/>
                    <a:pt x="359127" y="984189"/>
                    <a:pt x="311540" y="981774"/>
                  </a:cubicBezTo>
                  <a:close/>
                  <a:moveTo>
                    <a:pt x="1320789" y="1248106"/>
                  </a:moveTo>
                  <a:cubicBezTo>
                    <a:pt x="1321111" y="1250602"/>
                    <a:pt x="1321434" y="1256802"/>
                    <a:pt x="1321515" y="1258573"/>
                  </a:cubicBezTo>
                  <a:cubicBezTo>
                    <a:pt x="1321515" y="1259700"/>
                    <a:pt x="1321354" y="1260425"/>
                    <a:pt x="1321273" y="1260586"/>
                  </a:cubicBezTo>
                  <a:cubicBezTo>
                    <a:pt x="1320708" y="1262518"/>
                    <a:pt x="1319579" y="1263323"/>
                    <a:pt x="1318934" y="1263645"/>
                  </a:cubicBezTo>
                  <a:cubicBezTo>
                    <a:pt x="1317401" y="1264450"/>
                    <a:pt x="1315869" y="1264692"/>
                    <a:pt x="1314256" y="1263887"/>
                  </a:cubicBezTo>
                  <a:cubicBezTo>
                    <a:pt x="1313610" y="1263564"/>
                    <a:pt x="1312562" y="1263082"/>
                    <a:pt x="1311836" y="1261632"/>
                  </a:cubicBezTo>
                  <a:cubicBezTo>
                    <a:pt x="1311675" y="1261471"/>
                    <a:pt x="1311433" y="1260988"/>
                    <a:pt x="1311272" y="1260103"/>
                  </a:cubicBezTo>
                  <a:cubicBezTo>
                    <a:pt x="1311272" y="1259942"/>
                    <a:pt x="1311191" y="1259619"/>
                    <a:pt x="1311191" y="1259136"/>
                  </a:cubicBezTo>
                  <a:cubicBezTo>
                    <a:pt x="1311191" y="1258975"/>
                    <a:pt x="1311272" y="1258814"/>
                    <a:pt x="1311272" y="1258653"/>
                  </a:cubicBezTo>
                  <a:cubicBezTo>
                    <a:pt x="1311594" y="1258412"/>
                    <a:pt x="1311836" y="1257848"/>
                    <a:pt x="1311675" y="1256721"/>
                  </a:cubicBezTo>
                  <a:cubicBezTo>
                    <a:pt x="1311513" y="1257124"/>
                    <a:pt x="1311433" y="1257687"/>
                    <a:pt x="1311352" y="1258251"/>
                  </a:cubicBezTo>
                  <a:cubicBezTo>
                    <a:pt x="1311433" y="1257607"/>
                    <a:pt x="1311433" y="1256963"/>
                    <a:pt x="1311594" y="1256399"/>
                  </a:cubicBezTo>
                  <a:cubicBezTo>
                    <a:pt x="1311352" y="1254145"/>
                    <a:pt x="1310465" y="1251166"/>
                    <a:pt x="1310223" y="1249797"/>
                  </a:cubicBezTo>
                  <a:cubicBezTo>
                    <a:pt x="1309658" y="1246899"/>
                    <a:pt x="1309094" y="1244081"/>
                    <a:pt x="1308449" y="1241182"/>
                  </a:cubicBezTo>
                  <a:cubicBezTo>
                    <a:pt x="1307481" y="1236835"/>
                    <a:pt x="1306351" y="1232487"/>
                    <a:pt x="1305222" y="1228220"/>
                  </a:cubicBezTo>
                  <a:cubicBezTo>
                    <a:pt x="1302561" y="1217914"/>
                    <a:pt x="1299254" y="1207850"/>
                    <a:pt x="1295544" y="1197948"/>
                  </a:cubicBezTo>
                  <a:cubicBezTo>
                    <a:pt x="1291833" y="1187964"/>
                    <a:pt x="1287801" y="1178142"/>
                    <a:pt x="1283364" y="1168400"/>
                  </a:cubicBezTo>
                  <a:cubicBezTo>
                    <a:pt x="1276670" y="1153264"/>
                    <a:pt x="1269411" y="1139738"/>
                    <a:pt x="1261749" y="1127178"/>
                  </a:cubicBezTo>
                  <a:cubicBezTo>
                    <a:pt x="1253522" y="1113491"/>
                    <a:pt x="1244650" y="1101011"/>
                    <a:pt x="1235052" y="1089096"/>
                  </a:cubicBezTo>
                  <a:cubicBezTo>
                    <a:pt x="1216420" y="1065989"/>
                    <a:pt x="1194885" y="1045056"/>
                    <a:pt x="1169155" y="1022191"/>
                  </a:cubicBezTo>
                  <a:cubicBezTo>
                    <a:pt x="1166897" y="1020258"/>
                    <a:pt x="1166655" y="1016877"/>
                    <a:pt x="1168591" y="1014622"/>
                  </a:cubicBezTo>
                  <a:cubicBezTo>
                    <a:pt x="1170527" y="1012368"/>
                    <a:pt x="1173914" y="1012127"/>
                    <a:pt x="1176092" y="1014059"/>
                  </a:cubicBezTo>
                  <a:cubicBezTo>
                    <a:pt x="1203273" y="1036522"/>
                    <a:pt x="1226179" y="1057052"/>
                    <a:pt x="1245859" y="1080240"/>
                  </a:cubicBezTo>
                  <a:cubicBezTo>
                    <a:pt x="1256183" y="1092477"/>
                    <a:pt x="1265539" y="1105359"/>
                    <a:pt x="1274169" y="1119690"/>
                  </a:cubicBezTo>
                  <a:cubicBezTo>
                    <a:pt x="1282074" y="1132814"/>
                    <a:pt x="1289172" y="1147145"/>
                    <a:pt x="1295866" y="1163006"/>
                  </a:cubicBezTo>
                  <a:cubicBezTo>
                    <a:pt x="1300141" y="1173150"/>
                    <a:pt x="1304093" y="1183375"/>
                    <a:pt x="1307561" y="1193680"/>
                  </a:cubicBezTo>
                  <a:cubicBezTo>
                    <a:pt x="1311029" y="1204147"/>
                    <a:pt x="1314014" y="1214694"/>
                    <a:pt x="1316433" y="1225482"/>
                  </a:cubicBezTo>
                  <a:cubicBezTo>
                    <a:pt x="1317482" y="1229991"/>
                    <a:pt x="1318369" y="1234419"/>
                    <a:pt x="1319256" y="1239009"/>
                  </a:cubicBezTo>
                  <a:cubicBezTo>
                    <a:pt x="1319821" y="1241987"/>
                    <a:pt x="1320305" y="1245047"/>
                    <a:pt x="1320789" y="1248106"/>
                  </a:cubicBezTo>
                  <a:close/>
                  <a:moveTo>
                    <a:pt x="1311272" y="1258251"/>
                  </a:moveTo>
                  <a:cubicBezTo>
                    <a:pt x="1311272" y="1258412"/>
                    <a:pt x="1311191" y="1258492"/>
                    <a:pt x="1311191" y="1258653"/>
                  </a:cubicBezTo>
                  <a:cubicBezTo>
                    <a:pt x="1311110" y="1258653"/>
                    <a:pt x="1311191" y="1258975"/>
                    <a:pt x="1311110" y="1258975"/>
                  </a:cubicBezTo>
                  <a:cubicBezTo>
                    <a:pt x="1311029" y="1258975"/>
                    <a:pt x="1311110" y="1258814"/>
                    <a:pt x="1311110" y="1258814"/>
                  </a:cubicBezTo>
                  <a:cubicBezTo>
                    <a:pt x="1311191" y="1258573"/>
                    <a:pt x="1311272" y="1258492"/>
                    <a:pt x="1311272" y="1258251"/>
                  </a:cubicBezTo>
                  <a:close/>
                  <a:moveTo>
                    <a:pt x="1397815" y="787096"/>
                  </a:moveTo>
                  <a:lnTo>
                    <a:pt x="1397251" y="787982"/>
                  </a:lnTo>
                  <a:cubicBezTo>
                    <a:pt x="1397815" y="787338"/>
                    <a:pt x="1398622" y="786936"/>
                    <a:pt x="1399509" y="786694"/>
                  </a:cubicBezTo>
                  <a:cubicBezTo>
                    <a:pt x="1399267" y="786694"/>
                    <a:pt x="1399025" y="786613"/>
                    <a:pt x="1398864" y="786613"/>
                  </a:cubicBezTo>
                  <a:cubicBezTo>
                    <a:pt x="1399267" y="786372"/>
                    <a:pt x="1399832" y="785728"/>
                    <a:pt x="1399912" y="786613"/>
                  </a:cubicBezTo>
                  <a:cubicBezTo>
                    <a:pt x="1400558" y="786533"/>
                    <a:pt x="1401122" y="786533"/>
                    <a:pt x="1401767" y="786694"/>
                  </a:cubicBezTo>
                  <a:cubicBezTo>
                    <a:pt x="1404510" y="787177"/>
                    <a:pt x="1406365" y="789914"/>
                    <a:pt x="1405800" y="792652"/>
                  </a:cubicBezTo>
                  <a:cubicBezTo>
                    <a:pt x="1405639" y="793376"/>
                    <a:pt x="1404994" y="796114"/>
                    <a:pt x="1401364" y="796758"/>
                  </a:cubicBezTo>
                  <a:cubicBezTo>
                    <a:pt x="1400961" y="796838"/>
                    <a:pt x="1400154" y="796919"/>
                    <a:pt x="1399106" y="797000"/>
                  </a:cubicBezTo>
                  <a:cubicBezTo>
                    <a:pt x="1394912" y="797241"/>
                    <a:pt x="1384507" y="797402"/>
                    <a:pt x="1383459" y="797482"/>
                  </a:cubicBezTo>
                  <a:cubicBezTo>
                    <a:pt x="1378539" y="798046"/>
                    <a:pt x="1373699" y="798851"/>
                    <a:pt x="1368941" y="799898"/>
                  </a:cubicBezTo>
                  <a:cubicBezTo>
                    <a:pt x="1361601" y="801428"/>
                    <a:pt x="1354342" y="803360"/>
                    <a:pt x="1347083" y="805373"/>
                  </a:cubicBezTo>
                  <a:cubicBezTo>
                    <a:pt x="1335065" y="808754"/>
                    <a:pt x="1322483" y="812377"/>
                    <a:pt x="1309739" y="816242"/>
                  </a:cubicBezTo>
                  <a:cubicBezTo>
                    <a:pt x="1297560" y="820026"/>
                    <a:pt x="1285219" y="823971"/>
                    <a:pt x="1273363" y="828721"/>
                  </a:cubicBezTo>
                  <a:cubicBezTo>
                    <a:pt x="1257393" y="835081"/>
                    <a:pt x="1242149" y="842650"/>
                    <a:pt x="1229083" y="852714"/>
                  </a:cubicBezTo>
                  <a:cubicBezTo>
                    <a:pt x="1226825" y="854565"/>
                    <a:pt x="1223437" y="854243"/>
                    <a:pt x="1221582" y="851989"/>
                  </a:cubicBezTo>
                  <a:cubicBezTo>
                    <a:pt x="1219727" y="849654"/>
                    <a:pt x="1220049" y="846273"/>
                    <a:pt x="1222308" y="844421"/>
                  </a:cubicBezTo>
                  <a:cubicBezTo>
                    <a:pt x="1235616" y="832908"/>
                    <a:pt x="1251263" y="823649"/>
                    <a:pt x="1268121" y="816161"/>
                  </a:cubicBezTo>
                  <a:cubicBezTo>
                    <a:pt x="1280219" y="810767"/>
                    <a:pt x="1292882" y="806258"/>
                    <a:pt x="1305545" y="802474"/>
                  </a:cubicBezTo>
                  <a:cubicBezTo>
                    <a:pt x="1318450" y="798529"/>
                    <a:pt x="1331436" y="795550"/>
                    <a:pt x="1343776" y="792571"/>
                  </a:cubicBezTo>
                  <a:cubicBezTo>
                    <a:pt x="1350067" y="791042"/>
                    <a:pt x="1356439" y="789673"/>
                    <a:pt x="1362891" y="788546"/>
                  </a:cubicBezTo>
                  <a:cubicBezTo>
                    <a:pt x="1369344" y="787419"/>
                    <a:pt x="1375877" y="786613"/>
                    <a:pt x="1382491" y="786211"/>
                  </a:cubicBezTo>
                  <a:cubicBezTo>
                    <a:pt x="1383539" y="786130"/>
                    <a:pt x="1393460" y="786613"/>
                    <a:pt x="1398138" y="786613"/>
                  </a:cubicBezTo>
                  <a:lnTo>
                    <a:pt x="1397815" y="787096"/>
                  </a:lnTo>
                  <a:close/>
                  <a:moveTo>
                    <a:pt x="1056479" y="689194"/>
                  </a:moveTo>
                  <a:cubicBezTo>
                    <a:pt x="1058012" y="670677"/>
                    <a:pt x="1058979" y="651112"/>
                    <a:pt x="1059624" y="631467"/>
                  </a:cubicBezTo>
                  <a:cubicBezTo>
                    <a:pt x="1060351" y="607153"/>
                    <a:pt x="1060431" y="582516"/>
                    <a:pt x="1059383" y="559249"/>
                  </a:cubicBezTo>
                  <a:cubicBezTo>
                    <a:pt x="1058173" y="533082"/>
                    <a:pt x="1055753" y="508526"/>
                    <a:pt x="1051559" y="487674"/>
                  </a:cubicBezTo>
                  <a:cubicBezTo>
                    <a:pt x="1050994" y="484936"/>
                    <a:pt x="1052769" y="482199"/>
                    <a:pt x="1055511" y="481635"/>
                  </a:cubicBezTo>
                  <a:cubicBezTo>
                    <a:pt x="1058253" y="480991"/>
                    <a:pt x="1060996" y="482762"/>
                    <a:pt x="1061641" y="485500"/>
                  </a:cubicBezTo>
                  <a:cubicBezTo>
                    <a:pt x="1066722" y="506674"/>
                    <a:pt x="1070271" y="531714"/>
                    <a:pt x="1072288" y="558443"/>
                  </a:cubicBezTo>
                  <a:cubicBezTo>
                    <a:pt x="1074062" y="582114"/>
                    <a:pt x="1074707" y="607153"/>
                    <a:pt x="1074062" y="631870"/>
                  </a:cubicBezTo>
                  <a:cubicBezTo>
                    <a:pt x="1073578" y="651837"/>
                    <a:pt x="1072126" y="671643"/>
                    <a:pt x="1070190" y="690482"/>
                  </a:cubicBezTo>
                  <a:cubicBezTo>
                    <a:pt x="1066642" y="724136"/>
                    <a:pt x="1060915" y="754570"/>
                    <a:pt x="1054221" y="777435"/>
                  </a:cubicBezTo>
                  <a:cubicBezTo>
                    <a:pt x="1053414" y="780253"/>
                    <a:pt x="1050510" y="781944"/>
                    <a:pt x="1047687" y="781139"/>
                  </a:cubicBezTo>
                  <a:cubicBezTo>
                    <a:pt x="1044784" y="780414"/>
                    <a:pt x="1043090" y="777435"/>
                    <a:pt x="1043897" y="774617"/>
                  </a:cubicBezTo>
                  <a:cubicBezTo>
                    <a:pt x="1049704" y="752074"/>
                    <a:pt x="1053817" y="722124"/>
                    <a:pt x="1056479" y="689194"/>
                  </a:cubicBezTo>
                  <a:close/>
                  <a:moveTo>
                    <a:pt x="1096162" y="1224436"/>
                  </a:moveTo>
                  <a:cubicBezTo>
                    <a:pt x="1091484" y="1301969"/>
                    <a:pt x="1086322" y="1379501"/>
                    <a:pt x="1080353" y="1456954"/>
                  </a:cubicBezTo>
                  <a:cubicBezTo>
                    <a:pt x="1074304" y="1534325"/>
                    <a:pt x="1067287" y="1611697"/>
                    <a:pt x="1060189" y="1689069"/>
                  </a:cubicBezTo>
                  <a:cubicBezTo>
                    <a:pt x="1058818" y="1703722"/>
                    <a:pt x="1057205" y="1718375"/>
                    <a:pt x="1055511" y="1732948"/>
                  </a:cubicBezTo>
                  <a:cubicBezTo>
                    <a:pt x="1048575" y="1791157"/>
                    <a:pt x="1039622" y="1849045"/>
                    <a:pt x="1034057" y="1907416"/>
                  </a:cubicBezTo>
                  <a:cubicBezTo>
                    <a:pt x="1032605" y="1923197"/>
                    <a:pt x="1026233" y="1948316"/>
                    <a:pt x="1024378" y="1969974"/>
                  </a:cubicBezTo>
                  <a:cubicBezTo>
                    <a:pt x="1023652" y="1979474"/>
                    <a:pt x="1023733" y="1988250"/>
                    <a:pt x="1025749" y="1995094"/>
                  </a:cubicBezTo>
                  <a:cubicBezTo>
                    <a:pt x="1026555" y="1997831"/>
                    <a:pt x="1025023" y="2000649"/>
                    <a:pt x="1022281" y="2001454"/>
                  </a:cubicBezTo>
                  <a:cubicBezTo>
                    <a:pt x="1019539" y="2002259"/>
                    <a:pt x="1016716" y="2000729"/>
                    <a:pt x="1015909" y="1998072"/>
                  </a:cubicBezTo>
                  <a:cubicBezTo>
                    <a:pt x="1013489" y="1990182"/>
                    <a:pt x="1013086" y="1980118"/>
                    <a:pt x="1013893" y="1969169"/>
                  </a:cubicBezTo>
                  <a:cubicBezTo>
                    <a:pt x="1015425" y="1947431"/>
                    <a:pt x="1021555" y="1922311"/>
                    <a:pt x="1022846" y="1906450"/>
                  </a:cubicBezTo>
                  <a:cubicBezTo>
                    <a:pt x="1024055" y="1891797"/>
                    <a:pt x="1025507" y="1877144"/>
                    <a:pt x="1027120" y="1862491"/>
                  </a:cubicBezTo>
                  <a:cubicBezTo>
                    <a:pt x="1033411" y="1804281"/>
                    <a:pt x="1041800" y="1746232"/>
                    <a:pt x="1046800" y="1687861"/>
                  </a:cubicBezTo>
                  <a:cubicBezTo>
                    <a:pt x="1050833" y="1641406"/>
                    <a:pt x="1054624" y="1595031"/>
                    <a:pt x="1058415" y="1548656"/>
                  </a:cubicBezTo>
                  <a:cubicBezTo>
                    <a:pt x="1062206" y="1502201"/>
                    <a:pt x="1065916" y="1455826"/>
                    <a:pt x="1069545" y="1409371"/>
                  </a:cubicBezTo>
                  <a:cubicBezTo>
                    <a:pt x="1074385" y="1347458"/>
                    <a:pt x="1079063" y="1285544"/>
                    <a:pt x="1083257" y="1223631"/>
                  </a:cubicBezTo>
                  <a:cubicBezTo>
                    <a:pt x="1086483" y="1177175"/>
                    <a:pt x="1085918" y="1129996"/>
                    <a:pt x="1087935" y="1083218"/>
                  </a:cubicBezTo>
                  <a:cubicBezTo>
                    <a:pt x="1088822" y="1062930"/>
                    <a:pt x="1090274" y="1042721"/>
                    <a:pt x="1092613" y="1022674"/>
                  </a:cubicBezTo>
                  <a:cubicBezTo>
                    <a:pt x="1092936" y="1019775"/>
                    <a:pt x="1095597" y="1017682"/>
                    <a:pt x="1098501" y="1018004"/>
                  </a:cubicBezTo>
                  <a:cubicBezTo>
                    <a:pt x="1101404" y="1018326"/>
                    <a:pt x="1103582" y="1020983"/>
                    <a:pt x="1103259" y="1023881"/>
                  </a:cubicBezTo>
                  <a:cubicBezTo>
                    <a:pt x="1101163" y="1043687"/>
                    <a:pt x="1100033" y="1063654"/>
                    <a:pt x="1099388" y="1083621"/>
                  </a:cubicBezTo>
                  <a:cubicBezTo>
                    <a:pt x="1097856" y="1130559"/>
                    <a:pt x="1098904" y="1177820"/>
                    <a:pt x="1096162" y="1224436"/>
                  </a:cubicBezTo>
                  <a:close/>
                  <a:moveTo>
                    <a:pt x="1167946" y="1736168"/>
                  </a:moveTo>
                  <a:cubicBezTo>
                    <a:pt x="1167704" y="1736410"/>
                    <a:pt x="1167542" y="1736651"/>
                    <a:pt x="1167381" y="1736973"/>
                  </a:cubicBezTo>
                  <a:cubicBezTo>
                    <a:pt x="1166897" y="1736812"/>
                    <a:pt x="1167220" y="1736329"/>
                    <a:pt x="1167865" y="1735846"/>
                  </a:cubicBezTo>
                  <a:cubicBezTo>
                    <a:pt x="1167865" y="1735926"/>
                    <a:pt x="1167946" y="1736007"/>
                    <a:pt x="1167946" y="1736168"/>
                  </a:cubicBezTo>
                  <a:close/>
                  <a:moveTo>
                    <a:pt x="1163751" y="1671356"/>
                  </a:moveTo>
                  <a:cubicBezTo>
                    <a:pt x="1164558" y="1674738"/>
                    <a:pt x="1176092" y="1715638"/>
                    <a:pt x="1177786" y="1731981"/>
                  </a:cubicBezTo>
                  <a:cubicBezTo>
                    <a:pt x="1178270" y="1736410"/>
                    <a:pt x="1177786" y="1739630"/>
                    <a:pt x="1177140" y="1740999"/>
                  </a:cubicBezTo>
                  <a:cubicBezTo>
                    <a:pt x="1176253" y="1742609"/>
                    <a:pt x="1175124" y="1743495"/>
                    <a:pt x="1173914" y="1743978"/>
                  </a:cubicBezTo>
                  <a:cubicBezTo>
                    <a:pt x="1171253" y="1745024"/>
                    <a:pt x="1168268" y="1743736"/>
                    <a:pt x="1167220" y="1741079"/>
                  </a:cubicBezTo>
                  <a:cubicBezTo>
                    <a:pt x="1166736" y="1739711"/>
                    <a:pt x="1166817" y="1738181"/>
                    <a:pt x="1167381" y="1736973"/>
                  </a:cubicBezTo>
                  <a:cubicBezTo>
                    <a:pt x="1167462" y="1736973"/>
                    <a:pt x="1167542" y="1737054"/>
                    <a:pt x="1167623" y="1737054"/>
                  </a:cubicBezTo>
                  <a:cubicBezTo>
                    <a:pt x="1167946" y="1737134"/>
                    <a:pt x="1168026" y="1736732"/>
                    <a:pt x="1167946" y="1736168"/>
                  </a:cubicBezTo>
                  <a:cubicBezTo>
                    <a:pt x="1168268" y="1735685"/>
                    <a:pt x="1168752" y="1735282"/>
                    <a:pt x="1169236" y="1734880"/>
                  </a:cubicBezTo>
                  <a:cubicBezTo>
                    <a:pt x="1168752" y="1735202"/>
                    <a:pt x="1168268" y="1735524"/>
                    <a:pt x="1167865" y="1735846"/>
                  </a:cubicBezTo>
                  <a:cubicBezTo>
                    <a:pt x="1167704" y="1735041"/>
                    <a:pt x="1167462" y="1734075"/>
                    <a:pt x="1167301" y="1733270"/>
                  </a:cubicBezTo>
                  <a:cubicBezTo>
                    <a:pt x="1165042" y="1717409"/>
                    <a:pt x="1152298" y="1678039"/>
                    <a:pt x="1151330" y="1674738"/>
                  </a:cubicBezTo>
                  <a:cubicBezTo>
                    <a:pt x="1144394" y="1650181"/>
                    <a:pt x="1136732" y="1625706"/>
                    <a:pt x="1128827" y="1601311"/>
                  </a:cubicBezTo>
                  <a:cubicBezTo>
                    <a:pt x="1123666" y="1585048"/>
                    <a:pt x="1118342" y="1568784"/>
                    <a:pt x="1112857" y="1552682"/>
                  </a:cubicBezTo>
                  <a:cubicBezTo>
                    <a:pt x="1103663" y="1525710"/>
                    <a:pt x="1093984" y="1498981"/>
                    <a:pt x="1083338" y="1472653"/>
                  </a:cubicBezTo>
                  <a:cubicBezTo>
                    <a:pt x="1082208" y="1469916"/>
                    <a:pt x="1083418" y="1466776"/>
                    <a:pt x="1086161" y="1465649"/>
                  </a:cubicBezTo>
                  <a:cubicBezTo>
                    <a:pt x="1088903" y="1464522"/>
                    <a:pt x="1092048" y="1465729"/>
                    <a:pt x="1093177" y="1468467"/>
                  </a:cubicBezTo>
                  <a:cubicBezTo>
                    <a:pt x="1107776" y="1501154"/>
                    <a:pt x="1121246" y="1534486"/>
                    <a:pt x="1133102" y="1568301"/>
                  </a:cubicBezTo>
                  <a:cubicBezTo>
                    <a:pt x="1137861" y="1581908"/>
                    <a:pt x="1142297" y="1595514"/>
                    <a:pt x="1146491" y="1609201"/>
                  </a:cubicBezTo>
                  <a:cubicBezTo>
                    <a:pt x="1152782" y="1629812"/>
                    <a:pt x="1158348" y="1650584"/>
                    <a:pt x="1163751" y="1671356"/>
                  </a:cubicBezTo>
                  <a:close/>
                  <a:moveTo>
                    <a:pt x="1230131" y="1445440"/>
                  </a:moveTo>
                  <a:cubicBezTo>
                    <a:pt x="1245698" y="1482315"/>
                    <a:pt x="1260216" y="1519672"/>
                    <a:pt x="1279735" y="1554292"/>
                  </a:cubicBezTo>
                  <a:cubicBezTo>
                    <a:pt x="1281187" y="1556788"/>
                    <a:pt x="1280380" y="1559928"/>
                    <a:pt x="1277880" y="1561297"/>
                  </a:cubicBezTo>
                  <a:cubicBezTo>
                    <a:pt x="1275460" y="1562746"/>
                    <a:pt x="1272315" y="1561941"/>
                    <a:pt x="1270863" y="1559525"/>
                  </a:cubicBezTo>
                  <a:cubicBezTo>
                    <a:pt x="1246666" y="1519350"/>
                    <a:pt x="1228841" y="1475471"/>
                    <a:pt x="1209242" y="1432720"/>
                  </a:cubicBezTo>
                  <a:cubicBezTo>
                    <a:pt x="1204079" y="1421448"/>
                    <a:pt x="1198837" y="1410176"/>
                    <a:pt x="1193352" y="1399146"/>
                  </a:cubicBezTo>
                  <a:cubicBezTo>
                    <a:pt x="1185045" y="1382641"/>
                    <a:pt x="1176253" y="1366459"/>
                    <a:pt x="1166171" y="1351000"/>
                  </a:cubicBezTo>
                  <a:cubicBezTo>
                    <a:pt x="1148750" y="1324351"/>
                    <a:pt x="1127779" y="1299795"/>
                    <a:pt x="1099952" y="1279264"/>
                  </a:cubicBezTo>
                  <a:cubicBezTo>
                    <a:pt x="1097533" y="1277574"/>
                    <a:pt x="1096968" y="1274273"/>
                    <a:pt x="1098662" y="1271857"/>
                  </a:cubicBezTo>
                  <a:cubicBezTo>
                    <a:pt x="1100436" y="1269442"/>
                    <a:pt x="1103743" y="1268878"/>
                    <a:pt x="1106163" y="1270569"/>
                  </a:cubicBezTo>
                  <a:cubicBezTo>
                    <a:pt x="1146007" y="1298265"/>
                    <a:pt x="1173672" y="1333449"/>
                    <a:pt x="1195530" y="1372336"/>
                  </a:cubicBezTo>
                  <a:cubicBezTo>
                    <a:pt x="1208596" y="1395765"/>
                    <a:pt x="1219566" y="1420482"/>
                    <a:pt x="1230131" y="1445440"/>
                  </a:cubicBezTo>
                  <a:close/>
                  <a:moveTo>
                    <a:pt x="1301270" y="1326042"/>
                  </a:moveTo>
                  <a:cubicBezTo>
                    <a:pt x="1303528" y="1327652"/>
                    <a:pt x="1304093" y="1330872"/>
                    <a:pt x="1302399" y="1333127"/>
                  </a:cubicBezTo>
                  <a:cubicBezTo>
                    <a:pt x="1300786" y="1335462"/>
                    <a:pt x="1297560" y="1335944"/>
                    <a:pt x="1295301" y="1334334"/>
                  </a:cubicBezTo>
                  <a:cubicBezTo>
                    <a:pt x="1288607" y="1329745"/>
                    <a:pt x="1282155" y="1321694"/>
                    <a:pt x="1276025" y="1312033"/>
                  </a:cubicBezTo>
                  <a:cubicBezTo>
                    <a:pt x="1264410" y="1293595"/>
                    <a:pt x="1254086" y="1269200"/>
                    <a:pt x="1244891" y="1256721"/>
                  </a:cubicBezTo>
                  <a:cubicBezTo>
                    <a:pt x="1234406" y="1242068"/>
                    <a:pt x="1223195" y="1228139"/>
                    <a:pt x="1211661" y="1214613"/>
                  </a:cubicBezTo>
                  <a:cubicBezTo>
                    <a:pt x="1203918" y="1205516"/>
                    <a:pt x="1196014" y="1196579"/>
                    <a:pt x="1187948" y="1187803"/>
                  </a:cubicBezTo>
                  <a:cubicBezTo>
                    <a:pt x="1167784" y="1165823"/>
                    <a:pt x="1146572" y="1144810"/>
                    <a:pt x="1124391" y="1124199"/>
                  </a:cubicBezTo>
                  <a:cubicBezTo>
                    <a:pt x="1122214" y="1122267"/>
                    <a:pt x="1121972" y="1118885"/>
                    <a:pt x="1123988" y="1116631"/>
                  </a:cubicBezTo>
                  <a:cubicBezTo>
                    <a:pt x="1125924" y="1114457"/>
                    <a:pt x="1129311" y="1114296"/>
                    <a:pt x="1131489" y="1116228"/>
                  </a:cubicBezTo>
                  <a:cubicBezTo>
                    <a:pt x="1148185" y="1130559"/>
                    <a:pt x="1164478" y="1145051"/>
                    <a:pt x="1180044" y="1160188"/>
                  </a:cubicBezTo>
                  <a:cubicBezTo>
                    <a:pt x="1190610" y="1170332"/>
                    <a:pt x="1200773" y="1180798"/>
                    <a:pt x="1210613" y="1191587"/>
                  </a:cubicBezTo>
                  <a:cubicBezTo>
                    <a:pt x="1218840" y="1200524"/>
                    <a:pt x="1226744" y="1209863"/>
                    <a:pt x="1234325" y="1219444"/>
                  </a:cubicBezTo>
                  <a:cubicBezTo>
                    <a:pt x="1241907" y="1228945"/>
                    <a:pt x="1249086" y="1238767"/>
                    <a:pt x="1256022" y="1248911"/>
                  </a:cubicBezTo>
                  <a:cubicBezTo>
                    <a:pt x="1264894" y="1261954"/>
                    <a:pt x="1274653" y="1286993"/>
                    <a:pt x="1285784" y="1306155"/>
                  </a:cubicBezTo>
                  <a:cubicBezTo>
                    <a:pt x="1290704" y="1314609"/>
                    <a:pt x="1295705" y="1321855"/>
                    <a:pt x="1301270" y="1326042"/>
                  </a:cubicBezTo>
                  <a:close/>
                  <a:moveTo>
                    <a:pt x="955014" y="1367988"/>
                  </a:moveTo>
                  <a:cubicBezTo>
                    <a:pt x="969370" y="1353254"/>
                    <a:pt x="983889" y="1338682"/>
                    <a:pt x="998729" y="1324431"/>
                  </a:cubicBezTo>
                  <a:cubicBezTo>
                    <a:pt x="1006875" y="1316461"/>
                    <a:pt x="1015344" y="1308732"/>
                    <a:pt x="1023813" y="1301083"/>
                  </a:cubicBezTo>
                  <a:cubicBezTo>
                    <a:pt x="1032363" y="1293434"/>
                    <a:pt x="1041074" y="1285786"/>
                    <a:pt x="1049704" y="1278298"/>
                  </a:cubicBezTo>
                  <a:cubicBezTo>
                    <a:pt x="1052608" y="1275722"/>
                    <a:pt x="1058092" y="1273467"/>
                    <a:pt x="1062931" y="1271052"/>
                  </a:cubicBezTo>
                  <a:cubicBezTo>
                    <a:pt x="1067368" y="1268878"/>
                    <a:pt x="1071481" y="1266624"/>
                    <a:pt x="1073740" y="1264450"/>
                  </a:cubicBezTo>
                  <a:cubicBezTo>
                    <a:pt x="1075917" y="1262437"/>
                    <a:pt x="1076966" y="1260264"/>
                    <a:pt x="1077127" y="1258251"/>
                  </a:cubicBezTo>
                  <a:cubicBezTo>
                    <a:pt x="1077369" y="1255916"/>
                    <a:pt x="1076724" y="1253340"/>
                    <a:pt x="1074062" y="1250924"/>
                  </a:cubicBezTo>
                  <a:cubicBezTo>
                    <a:pt x="1071965" y="1249072"/>
                    <a:pt x="1068739" y="1249153"/>
                    <a:pt x="1066803" y="1251246"/>
                  </a:cubicBezTo>
                  <a:cubicBezTo>
                    <a:pt x="1065271" y="1252856"/>
                    <a:pt x="1065029" y="1255352"/>
                    <a:pt x="1066077" y="1257204"/>
                  </a:cubicBezTo>
                  <a:cubicBezTo>
                    <a:pt x="1063738" y="1258975"/>
                    <a:pt x="1059786" y="1260586"/>
                    <a:pt x="1055834" y="1262276"/>
                  </a:cubicBezTo>
                  <a:cubicBezTo>
                    <a:pt x="1050591" y="1264531"/>
                    <a:pt x="1045429" y="1266946"/>
                    <a:pt x="1042283" y="1269522"/>
                  </a:cubicBezTo>
                  <a:cubicBezTo>
                    <a:pt x="1031556" y="1278218"/>
                    <a:pt x="1020748" y="1287074"/>
                    <a:pt x="1010263" y="1296091"/>
                  </a:cubicBezTo>
                  <a:cubicBezTo>
                    <a:pt x="1003165" y="1302130"/>
                    <a:pt x="996229" y="1308329"/>
                    <a:pt x="989373" y="1314609"/>
                  </a:cubicBezTo>
                  <a:cubicBezTo>
                    <a:pt x="974210" y="1328779"/>
                    <a:pt x="959127" y="1343030"/>
                    <a:pt x="944609" y="1357924"/>
                  </a:cubicBezTo>
                  <a:cubicBezTo>
                    <a:pt x="934930" y="1367827"/>
                    <a:pt x="925494" y="1377972"/>
                    <a:pt x="916299" y="1388277"/>
                  </a:cubicBezTo>
                  <a:cubicBezTo>
                    <a:pt x="893231" y="1414202"/>
                    <a:pt x="871696" y="1441495"/>
                    <a:pt x="852177" y="1470077"/>
                  </a:cubicBezTo>
                  <a:cubicBezTo>
                    <a:pt x="850483" y="1472492"/>
                    <a:pt x="851048" y="1475793"/>
                    <a:pt x="853468" y="1477565"/>
                  </a:cubicBezTo>
                  <a:cubicBezTo>
                    <a:pt x="855888" y="1479255"/>
                    <a:pt x="859194" y="1478692"/>
                    <a:pt x="860888" y="1476276"/>
                  </a:cubicBezTo>
                  <a:cubicBezTo>
                    <a:pt x="877019" y="1454216"/>
                    <a:pt x="894602" y="1433203"/>
                    <a:pt x="912830" y="1412833"/>
                  </a:cubicBezTo>
                  <a:cubicBezTo>
                    <a:pt x="926462" y="1397536"/>
                    <a:pt x="940657" y="1382641"/>
                    <a:pt x="955014" y="1367988"/>
                  </a:cubicBezTo>
                  <a:close/>
                  <a:moveTo>
                    <a:pt x="1067206" y="1258573"/>
                  </a:moveTo>
                  <a:cubicBezTo>
                    <a:pt x="1067206" y="1258573"/>
                    <a:pt x="1067126" y="1258492"/>
                    <a:pt x="1067045" y="1258492"/>
                  </a:cubicBezTo>
                  <a:cubicBezTo>
                    <a:pt x="1066964" y="1258412"/>
                    <a:pt x="1066884" y="1258331"/>
                    <a:pt x="1066803" y="1258251"/>
                  </a:cubicBezTo>
                  <a:cubicBezTo>
                    <a:pt x="1066884" y="1258573"/>
                    <a:pt x="1066964" y="1258734"/>
                    <a:pt x="1067206" y="1258573"/>
                  </a:cubicBezTo>
                  <a:close/>
                  <a:moveTo>
                    <a:pt x="965015" y="1582149"/>
                  </a:moveTo>
                  <a:cubicBezTo>
                    <a:pt x="953965" y="1595997"/>
                    <a:pt x="943238" y="1609926"/>
                    <a:pt x="932995" y="1624337"/>
                  </a:cubicBezTo>
                  <a:cubicBezTo>
                    <a:pt x="919444" y="1643338"/>
                    <a:pt x="906701" y="1662983"/>
                    <a:pt x="895248" y="1683916"/>
                  </a:cubicBezTo>
                  <a:cubicBezTo>
                    <a:pt x="893877" y="1686492"/>
                    <a:pt x="890650" y="1687539"/>
                    <a:pt x="887989" y="1686170"/>
                  </a:cubicBezTo>
                  <a:cubicBezTo>
                    <a:pt x="885407" y="1684801"/>
                    <a:pt x="884359" y="1681500"/>
                    <a:pt x="885730" y="1678924"/>
                  </a:cubicBezTo>
                  <a:cubicBezTo>
                    <a:pt x="899442" y="1651711"/>
                    <a:pt x="914847" y="1626189"/>
                    <a:pt x="932107" y="1601875"/>
                  </a:cubicBezTo>
                  <a:cubicBezTo>
                    <a:pt x="940738" y="1589637"/>
                    <a:pt x="949852" y="1577802"/>
                    <a:pt x="959369" y="1566127"/>
                  </a:cubicBezTo>
                  <a:cubicBezTo>
                    <a:pt x="968725" y="1554614"/>
                    <a:pt x="978646" y="1543504"/>
                    <a:pt x="988728" y="1532312"/>
                  </a:cubicBezTo>
                  <a:lnTo>
                    <a:pt x="1030105" y="1486743"/>
                  </a:lnTo>
                  <a:cubicBezTo>
                    <a:pt x="1033976" y="1482556"/>
                    <a:pt x="1043977" y="1476840"/>
                    <a:pt x="1049220" y="1472573"/>
                  </a:cubicBezTo>
                  <a:cubicBezTo>
                    <a:pt x="1048897" y="1471687"/>
                    <a:pt x="1048736" y="1470721"/>
                    <a:pt x="1048978" y="1469674"/>
                  </a:cubicBezTo>
                  <a:cubicBezTo>
                    <a:pt x="1049462" y="1466937"/>
                    <a:pt x="1052124" y="1465085"/>
                    <a:pt x="1054947" y="1465568"/>
                  </a:cubicBezTo>
                  <a:cubicBezTo>
                    <a:pt x="1057769" y="1466051"/>
                    <a:pt x="1059302" y="1467420"/>
                    <a:pt x="1060108" y="1468547"/>
                  </a:cubicBezTo>
                  <a:cubicBezTo>
                    <a:pt x="1061157" y="1469916"/>
                    <a:pt x="1061560" y="1471526"/>
                    <a:pt x="1061238" y="1473378"/>
                  </a:cubicBezTo>
                  <a:cubicBezTo>
                    <a:pt x="1060996" y="1475149"/>
                    <a:pt x="1059141" y="1477967"/>
                    <a:pt x="1055834" y="1480785"/>
                  </a:cubicBezTo>
                  <a:cubicBezTo>
                    <a:pt x="1050994" y="1484972"/>
                    <a:pt x="1042203" y="1490446"/>
                    <a:pt x="1038815" y="1494391"/>
                  </a:cubicBezTo>
                  <a:lnTo>
                    <a:pt x="998971" y="1541330"/>
                  </a:lnTo>
                  <a:cubicBezTo>
                    <a:pt x="987195" y="1554775"/>
                    <a:pt x="975984" y="1568462"/>
                    <a:pt x="965015" y="1582149"/>
                  </a:cubicBezTo>
                  <a:close/>
                  <a:moveTo>
                    <a:pt x="1022684" y="1706057"/>
                  </a:moveTo>
                  <a:lnTo>
                    <a:pt x="1009376" y="1724655"/>
                  </a:lnTo>
                  <a:cubicBezTo>
                    <a:pt x="1004940" y="1730774"/>
                    <a:pt x="1000584" y="1737054"/>
                    <a:pt x="996068" y="1743172"/>
                  </a:cubicBezTo>
                  <a:cubicBezTo>
                    <a:pt x="991793" y="1748889"/>
                    <a:pt x="987438" y="1754525"/>
                    <a:pt x="983163" y="1760160"/>
                  </a:cubicBezTo>
                  <a:cubicBezTo>
                    <a:pt x="976710" y="1768695"/>
                    <a:pt x="970177" y="1777068"/>
                    <a:pt x="963967" y="1785683"/>
                  </a:cubicBezTo>
                  <a:cubicBezTo>
                    <a:pt x="962353" y="1788178"/>
                    <a:pt x="959047" y="1788903"/>
                    <a:pt x="956546" y="1787293"/>
                  </a:cubicBezTo>
                  <a:cubicBezTo>
                    <a:pt x="954046" y="1785683"/>
                    <a:pt x="953320" y="1782382"/>
                    <a:pt x="954933" y="1779886"/>
                  </a:cubicBezTo>
                  <a:cubicBezTo>
                    <a:pt x="961466" y="1768775"/>
                    <a:pt x="968241" y="1757826"/>
                    <a:pt x="975500" y="1747118"/>
                  </a:cubicBezTo>
                  <a:cubicBezTo>
                    <a:pt x="978323" y="1742931"/>
                    <a:pt x="981308" y="1738664"/>
                    <a:pt x="984372" y="1734558"/>
                  </a:cubicBezTo>
                  <a:cubicBezTo>
                    <a:pt x="989050" y="1728439"/>
                    <a:pt x="993971" y="1722481"/>
                    <a:pt x="998729" y="1716523"/>
                  </a:cubicBezTo>
                  <a:lnTo>
                    <a:pt x="1013570" y="1699052"/>
                  </a:lnTo>
                  <a:cubicBezTo>
                    <a:pt x="1013812" y="1698811"/>
                    <a:pt x="1018167" y="1693899"/>
                    <a:pt x="1019942" y="1691404"/>
                  </a:cubicBezTo>
                  <a:lnTo>
                    <a:pt x="1019942" y="1691967"/>
                  </a:lnTo>
                  <a:cubicBezTo>
                    <a:pt x="1019942" y="1691726"/>
                    <a:pt x="1020023" y="1691404"/>
                    <a:pt x="1020184" y="1691081"/>
                  </a:cubicBezTo>
                  <a:lnTo>
                    <a:pt x="1019942" y="1691404"/>
                  </a:lnTo>
                  <a:cubicBezTo>
                    <a:pt x="1019942" y="1691081"/>
                    <a:pt x="1019942" y="1690759"/>
                    <a:pt x="1020264" y="1690840"/>
                  </a:cubicBezTo>
                  <a:lnTo>
                    <a:pt x="1020264" y="1690759"/>
                  </a:lnTo>
                  <a:cubicBezTo>
                    <a:pt x="1021313" y="1688183"/>
                    <a:pt x="1024217" y="1686895"/>
                    <a:pt x="1026878" y="1687861"/>
                  </a:cubicBezTo>
                  <a:cubicBezTo>
                    <a:pt x="1028733" y="1688505"/>
                    <a:pt x="1030266" y="1690115"/>
                    <a:pt x="1030185" y="1693175"/>
                  </a:cubicBezTo>
                  <a:cubicBezTo>
                    <a:pt x="1030185" y="1693738"/>
                    <a:pt x="1029862" y="1694946"/>
                    <a:pt x="1029056" y="1696395"/>
                  </a:cubicBezTo>
                  <a:cubicBezTo>
                    <a:pt x="1027523" y="1699133"/>
                    <a:pt x="1022926" y="1705735"/>
                    <a:pt x="1022684" y="1706057"/>
                  </a:cubicBezTo>
                  <a:close/>
                  <a:moveTo>
                    <a:pt x="985340" y="769706"/>
                  </a:moveTo>
                  <a:lnTo>
                    <a:pt x="985179" y="769464"/>
                  </a:lnTo>
                  <a:cubicBezTo>
                    <a:pt x="985744" y="769464"/>
                    <a:pt x="986227" y="769545"/>
                    <a:pt x="986066" y="769867"/>
                  </a:cubicBezTo>
                  <a:cubicBezTo>
                    <a:pt x="985824" y="769786"/>
                    <a:pt x="985582" y="769786"/>
                    <a:pt x="985340" y="769706"/>
                  </a:cubicBezTo>
                  <a:close/>
                  <a:moveTo>
                    <a:pt x="708610" y="393233"/>
                  </a:moveTo>
                  <a:lnTo>
                    <a:pt x="708851" y="393636"/>
                  </a:lnTo>
                  <a:cubicBezTo>
                    <a:pt x="708610" y="393878"/>
                    <a:pt x="708448" y="393475"/>
                    <a:pt x="708287" y="392992"/>
                  </a:cubicBezTo>
                  <a:lnTo>
                    <a:pt x="708610" y="393233"/>
                  </a:lnTo>
                  <a:close/>
                  <a:moveTo>
                    <a:pt x="621824" y="333172"/>
                  </a:moveTo>
                  <a:cubicBezTo>
                    <a:pt x="606902" y="325282"/>
                    <a:pt x="591174" y="316908"/>
                    <a:pt x="575527" y="308535"/>
                  </a:cubicBezTo>
                  <a:cubicBezTo>
                    <a:pt x="559799" y="300242"/>
                    <a:pt x="544071" y="291950"/>
                    <a:pt x="529311" y="283818"/>
                  </a:cubicBezTo>
                  <a:cubicBezTo>
                    <a:pt x="502372" y="269004"/>
                    <a:pt x="478417" y="254995"/>
                    <a:pt x="462689" y="243321"/>
                  </a:cubicBezTo>
                  <a:cubicBezTo>
                    <a:pt x="460350" y="241469"/>
                    <a:pt x="457044" y="241872"/>
                    <a:pt x="455188" y="244206"/>
                  </a:cubicBezTo>
                  <a:cubicBezTo>
                    <a:pt x="453414" y="246541"/>
                    <a:pt x="453817" y="249923"/>
                    <a:pt x="456156" y="251694"/>
                  </a:cubicBezTo>
                  <a:cubicBezTo>
                    <a:pt x="470271" y="263127"/>
                    <a:pt x="491161" y="276814"/>
                    <a:pt x="515035" y="291064"/>
                  </a:cubicBezTo>
                  <a:cubicBezTo>
                    <a:pt x="527940" y="298713"/>
                    <a:pt x="541732" y="306603"/>
                    <a:pt x="555766" y="314332"/>
                  </a:cubicBezTo>
                  <a:cubicBezTo>
                    <a:pt x="574398" y="324476"/>
                    <a:pt x="593594" y="334379"/>
                    <a:pt x="611822" y="343638"/>
                  </a:cubicBezTo>
                  <a:cubicBezTo>
                    <a:pt x="646988" y="361431"/>
                    <a:pt x="678686" y="376648"/>
                    <a:pt x="696189" y="385987"/>
                  </a:cubicBezTo>
                  <a:cubicBezTo>
                    <a:pt x="702076" y="389127"/>
                    <a:pt x="706271" y="391462"/>
                    <a:pt x="708287" y="392992"/>
                  </a:cubicBezTo>
                  <a:cubicBezTo>
                    <a:pt x="708206" y="392670"/>
                    <a:pt x="708206" y="392267"/>
                    <a:pt x="708206" y="391945"/>
                  </a:cubicBezTo>
                  <a:cubicBezTo>
                    <a:pt x="708287" y="392428"/>
                    <a:pt x="708448" y="392831"/>
                    <a:pt x="708610" y="393233"/>
                  </a:cubicBezTo>
                  <a:lnTo>
                    <a:pt x="708851" y="393475"/>
                  </a:lnTo>
                  <a:cubicBezTo>
                    <a:pt x="708932" y="393475"/>
                    <a:pt x="709094" y="393556"/>
                    <a:pt x="709013" y="393556"/>
                  </a:cubicBezTo>
                  <a:cubicBezTo>
                    <a:pt x="708932" y="393636"/>
                    <a:pt x="708932" y="393636"/>
                    <a:pt x="708851" y="393636"/>
                  </a:cubicBezTo>
                  <a:cubicBezTo>
                    <a:pt x="709416" y="394522"/>
                    <a:pt x="710142" y="395166"/>
                    <a:pt x="711029" y="395568"/>
                  </a:cubicBezTo>
                  <a:cubicBezTo>
                    <a:pt x="711352" y="395729"/>
                    <a:pt x="711594" y="395166"/>
                    <a:pt x="711917" y="395246"/>
                  </a:cubicBezTo>
                  <a:cubicBezTo>
                    <a:pt x="712158" y="395568"/>
                    <a:pt x="712320" y="395810"/>
                    <a:pt x="712562" y="396132"/>
                  </a:cubicBezTo>
                  <a:cubicBezTo>
                    <a:pt x="744986" y="444197"/>
                    <a:pt x="777248" y="491860"/>
                    <a:pt x="809510" y="539362"/>
                  </a:cubicBezTo>
                  <a:cubicBezTo>
                    <a:pt x="787572" y="533163"/>
                    <a:pt x="745550" y="520683"/>
                    <a:pt x="697237" y="503051"/>
                  </a:cubicBezTo>
                  <a:cubicBezTo>
                    <a:pt x="670378" y="493309"/>
                    <a:pt x="641827" y="482038"/>
                    <a:pt x="613919" y="469478"/>
                  </a:cubicBezTo>
                  <a:cubicBezTo>
                    <a:pt x="590771" y="459172"/>
                    <a:pt x="568107" y="448062"/>
                    <a:pt x="547459" y="435985"/>
                  </a:cubicBezTo>
                  <a:cubicBezTo>
                    <a:pt x="524472" y="422540"/>
                    <a:pt x="503904" y="408048"/>
                    <a:pt x="487935" y="392509"/>
                  </a:cubicBezTo>
                  <a:cubicBezTo>
                    <a:pt x="485918" y="390416"/>
                    <a:pt x="482531" y="390335"/>
                    <a:pt x="480434" y="392428"/>
                  </a:cubicBezTo>
                  <a:cubicBezTo>
                    <a:pt x="478256" y="394522"/>
                    <a:pt x="478256" y="397903"/>
                    <a:pt x="480353" y="399996"/>
                  </a:cubicBezTo>
                  <a:cubicBezTo>
                    <a:pt x="499388" y="419722"/>
                    <a:pt x="525036" y="438159"/>
                    <a:pt x="553911" y="454825"/>
                  </a:cubicBezTo>
                  <a:cubicBezTo>
                    <a:pt x="571010" y="464728"/>
                    <a:pt x="589319" y="474067"/>
                    <a:pt x="608031" y="482521"/>
                  </a:cubicBezTo>
                  <a:cubicBezTo>
                    <a:pt x="636180" y="495403"/>
                    <a:pt x="665297" y="506513"/>
                    <a:pt x="692559" y="516014"/>
                  </a:cubicBezTo>
                  <a:cubicBezTo>
                    <a:pt x="752648" y="536786"/>
                    <a:pt x="803542" y="549185"/>
                    <a:pt x="818544" y="552647"/>
                  </a:cubicBezTo>
                  <a:cubicBezTo>
                    <a:pt x="827900" y="566334"/>
                    <a:pt x="837175" y="580423"/>
                    <a:pt x="846531" y="594030"/>
                  </a:cubicBezTo>
                  <a:cubicBezTo>
                    <a:pt x="856775" y="608844"/>
                    <a:pt x="867260" y="623497"/>
                    <a:pt x="877826" y="638069"/>
                  </a:cubicBezTo>
                  <a:cubicBezTo>
                    <a:pt x="882584" y="644591"/>
                    <a:pt x="887263" y="651193"/>
                    <a:pt x="892021" y="657634"/>
                  </a:cubicBezTo>
                  <a:cubicBezTo>
                    <a:pt x="875003" y="657714"/>
                    <a:pt x="831529" y="648375"/>
                    <a:pt x="828948" y="648133"/>
                  </a:cubicBezTo>
                  <a:cubicBezTo>
                    <a:pt x="799509" y="645235"/>
                    <a:pt x="770150" y="640968"/>
                    <a:pt x="741114" y="635493"/>
                  </a:cubicBezTo>
                  <a:cubicBezTo>
                    <a:pt x="721756" y="631790"/>
                    <a:pt x="702480" y="627603"/>
                    <a:pt x="683526" y="622531"/>
                  </a:cubicBezTo>
                  <a:cubicBezTo>
                    <a:pt x="651989" y="613996"/>
                    <a:pt x="621098" y="603208"/>
                    <a:pt x="591497" y="588716"/>
                  </a:cubicBezTo>
                  <a:cubicBezTo>
                    <a:pt x="588835" y="587428"/>
                    <a:pt x="585609" y="588474"/>
                    <a:pt x="584319" y="591051"/>
                  </a:cubicBezTo>
                  <a:cubicBezTo>
                    <a:pt x="582947" y="593708"/>
                    <a:pt x="583996" y="596928"/>
                    <a:pt x="586658" y="598216"/>
                  </a:cubicBezTo>
                  <a:cubicBezTo>
                    <a:pt x="624001" y="617942"/>
                    <a:pt x="663442" y="632273"/>
                    <a:pt x="704093" y="642337"/>
                  </a:cubicBezTo>
                  <a:cubicBezTo>
                    <a:pt x="720305" y="646282"/>
                    <a:pt x="736758" y="649583"/>
                    <a:pt x="753293" y="652239"/>
                  </a:cubicBezTo>
                  <a:cubicBezTo>
                    <a:pt x="777974" y="656185"/>
                    <a:pt x="802896" y="658761"/>
                    <a:pt x="827819" y="660693"/>
                  </a:cubicBezTo>
                  <a:cubicBezTo>
                    <a:pt x="830400" y="660935"/>
                    <a:pt x="875890" y="669066"/>
                    <a:pt x="892909" y="668261"/>
                  </a:cubicBezTo>
                  <a:cubicBezTo>
                    <a:pt x="895732" y="668100"/>
                    <a:pt x="897103" y="667456"/>
                    <a:pt x="898716" y="666893"/>
                  </a:cubicBezTo>
                  <a:cubicBezTo>
                    <a:pt x="914041" y="687826"/>
                    <a:pt x="929285" y="708759"/>
                    <a:pt x="944367" y="729853"/>
                  </a:cubicBezTo>
                  <a:cubicBezTo>
                    <a:pt x="943641" y="730014"/>
                    <a:pt x="943399" y="729853"/>
                    <a:pt x="942673" y="730094"/>
                  </a:cubicBezTo>
                  <a:cubicBezTo>
                    <a:pt x="936221" y="732107"/>
                    <a:pt x="926462" y="736455"/>
                    <a:pt x="921219" y="737340"/>
                  </a:cubicBezTo>
                  <a:cubicBezTo>
                    <a:pt x="910734" y="739192"/>
                    <a:pt x="900248" y="740802"/>
                    <a:pt x="889682" y="742171"/>
                  </a:cubicBezTo>
                  <a:cubicBezTo>
                    <a:pt x="879197" y="743540"/>
                    <a:pt x="868712" y="744667"/>
                    <a:pt x="858146" y="745391"/>
                  </a:cubicBezTo>
                  <a:cubicBezTo>
                    <a:pt x="843950" y="746358"/>
                    <a:pt x="829755" y="746438"/>
                    <a:pt x="815560" y="745955"/>
                  </a:cubicBezTo>
                  <a:cubicBezTo>
                    <a:pt x="801364" y="745472"/>
                    <a:pt x="787169" y="744425"/>
                    <a:pt x="773054" y="742735"/>
                  </a:cubicBezTo>
                  <a:cubicBezTo>
                    <a:pt x="744663" y="739273"/>
                    <a:pt x="716594" y="733476"/>
                    <a:pt x="689171" y="725344"/>
                  </a:cubicBezTo>
                  <a:cubicBezTo>
                    <a:pt x="686348" y="724458"/>
                    <a:pt x="683364" y="726069"/>
                    <a:pt x="682477" y="728806"/>
                  </a:cubicBezTo>
                  <a:cubicBezTo>
                    <a:pt x="681590" y="731624"/>
                    <a:pt x="683122" y="734683"/>
                    <a:pt x="685945" y="735569"/>
                  </a:cubicBezTo>
                  <a:cubicBezTo>
                    <a:pt x="713691" y="744908"/>
                    <a:pt x="742243" y="752235"/>
                    <a:pt x="771198" y="756502"/>
                  </a:cubicBezTo>
                  <a:cubicBezTo>
                    <a:pt x="785717" y="758595"/>
                    <a:pt x="800396" y="759964"/>
                    <a:pt x="815156" y="760447"/>
                  </a:cubicBezTo>
                  <a:cubicBezTo>
                    <a:pt x="829836" y="760850"/>
                    <a:pt x="844515" y="760367"/>
                    <a:pt x="859275" y="758998"/>
                  </a:cubicBezTo>
                  <a:cubicBezTo>
                    <a:pt x="870083" y="758032"/>
                    <a:pt x="880891" y="756583"/>
                    <a:pt x="891618" y="754811"/>
                  </a:cubicBezTo>
                  <a:cubicBezTo>
                    <a:pt x="902265" y="753040"/>
                    <a:pt x="912830" y="750947"/>
                    <a:pt x="923396" y="748773"/>
                  </a:cubicBezTo>
                  <a:cubicBezTo>
                    <a:pt x="928317" y="747726"/>
                    <a:pt x="936866" y="743781"/>
                    <a:pt x="943560" y="741124"/>
                  </a:cubicBezTo>
                  <a:cubicBezTo>
                    <a:pt x="944448" y="740722"/>
                    <a:pt x="945577" y="740319"/>
                    <a:pt x="946545" y="739997"/>
                  </a:cubicBezTo>
                  <a:cubicBezTo>
                    <a:pt x="946867" y="740319"/>
                    <a:pt x="947190" y="740641"/>
                    <a:pt x="947593" y="740883"/>
                  </a:cubicBezTo>
                  <a:cubicBezTo>
                    <a:pt x="949045" y="741688"/>
                    <a:pt x="950255" y="740400"/>
                    <a:pt x="951707" y="739917"/>
                  </a:cubicBezTo>
                  <a:cubicBezTo>
                    <a:pt x="953239" y="742171"/>
                    <a:pt x="965338" y="761413"/>
                    <a:pt x="973565" y="771719"/>
                  </a:cubicBezTo>
                  <a:cubicBezTo>
                    <a:pt x="976791" y="775664"/>
                    <a:pt x="979695" y="778401"/>
                    <a:pt x="981469" y="779206"/>
                  </a:cubicBezTo>
                  <a:cubicBezTo>
                    <a:pt x="983243" y="780092"/>
                    <a:pt x="984776" y="780092"/>
                    <a:pt x="985986" y="779689"/>
                  </a:cubicBezTo>
                  <a:cubicBezTo>
                    <a:pt x="988728" y="778965"/>
                    <a:pt x="990341" y="776147"/>
                    <a:pt x="989615" y="773490"/>
                  </a:cubicBezTo>
                  <a:cubicBezTo>
                    <a:pt x="989131" y="771719"/>
                    <a:pt x="987760" y="770431"/>
                    <a:pt x="986147" y="769867"/>
                  </a:cubicBezTo>
                  <a:cubicBezTo>
                    <a:pt x="986147" y="769948"/>
                    <a:pt x="986147" y="770028"/>
                    <a:pt x="986066" y="770028"/>
                  </a:cubicBezTo>
                  <a:cubicBezTo>
                    <a:pt x="985905" y="770270"/>
                    <a:pt x="985663" y="770108"/>
                    <a:pt x="985421" y="769706"/>
                  </a:cubicBezTo>
                  <a:cubicBezTo>
                    <a:pt x="984776" y="769626"/>
                    <a:pt x="984050" y="769626"/>
                    <a:pt x="983324" y="769867"/>
                  </a:cubicBezTo>
                  <a:cubicBezTo>
                    <a:pt x="983647" y="769786"/>
                    <a:pt x="984534" y="769545"/>
                    <a:pt x="985260" y="769464"/>
                  </a:cubicBezTo>
                  <a:cubicBezTo>
                    <a:pt x="985018" y="769223"/>
                    <a:pt x="984776" y="768820"/>
                    <a:pt x="984534" y="768579"/>
                  </a:cubicBezTo>
                  <a:cubicBezTo>
                    <a:pt x="980985" y="764714"/>
                    <a:pt x="975823" y="757307"/>
                    <a:pt x="971145" y="750222"/>
                  </a:cubicBezTo>
                  <a:cubicBezTo>
                    <a:pt x="972193" y="749498"/>
                    <a:pt x="973726" y="749739"/>
                    <a:pt x="974049" y="748451"/>
                  </a:cubicBezTo>
                  <a:cubicBezTo>
                    <a:pt x="977194" y="735328"/>
                    <a:pt x="985582" y="705055"/>
                    <a:pt x="991551" y="680499"/>
                  </a:cubicBezTo>
                  <a:cubicBezTo>
                    <a:pt x="994616" y="668100"/>
                    <a:pt x="997036" y="657151"/>
                    <a:pt x="998003" y="650468"/>
                  </a:cubicBezTo>
                  <a:cubicBezTo>
                    <a:pt x="1000423" y="633561"/>
                    <a:pt x="1002117" y="611340"/>
                    <a:pt x="1003085" y="586622"/>
                  </a:cubicBezTo>
                  <a:cubicBezTo>
                    <a:pt x="1003649" y="573016"/>
                    <a:pt x="1003891" y="558765"/>
                    <a:pt x="1003972" y="544112"/>
                  </a:cubicBezTo>
                  <a:cubicBezTo>
                    <a:pt x="1003972" y="523018"/>
                    <a:pt x="1003569" y="501361"/>
                    <a:pt x="1002762" y="480508"/>
                  </a:cubicBezTo>
                  <a:cubicBezTo>
                    <a:pt x="1001391" y="443473"/>
                    <a:pt x="998891" y="409094"/>
                    <a:pt x="996148" y="385102"/>
                  </a:cubicBezTo>
                  <a:cubicBezTo>
                    <a:pt x="995826" y="382123"/>
                    <a:pt x="993245" y="380030"/>
                    <a:pt x="990341" y="380352"/>
                  </a:cubicBezTo>
                  <a:cubicBezTo>
                    <a:pt x="987357" y="380593"/>
                    <a:pt x="985179" y="383250"/>
                    <a:pt x="985502" y="386148"/>
                  </a:cubicBezTo>
                  <a:cubicBezTo>
                    <a:pt x="988325" y="417870"/>
                    <a:pt x="989534" y="467787"/>
                    <a:pt x="989615" y="517704"/>
                  </a:cubicBezTo>
                  <a:cubicBezTo>
                    <a:pt x="989615" y="540248"/>
                    <a:pt x="989454" y="562711"/>
                    <a:pt x="988889" y="583482"/>
                  </a:cubicBezTo>
                  <a:cubicBezTo>
                    <a:pt x="988163" y="608763"/>
                    <a:pt x="987115" y="631548"/>
                    <a:pt x="985018" y="648778"/>
                  </a:cubicBezTo>
                  <a:cubicBezTo>
                    <a:pt x="984211" y="655218"/>
                    <a:pt x="982114" y="665765"/>
                    <a:pt x="979533" y="677762"/>
                  </a:cubicBezTo>
                  <a:cubicBezTo>
                    <a:pt x="974774" y="699983"/>
                    <a:pt x="968483" y="726230"/>
                    <a:pt x="965176" y="740963"/>
                  </a:cubicBezTo>
                  <a:cubicBezTo>
                    <a:pt x="962837" y="737179"/>
                    <a:pt x="960902" y="734120"/>
                    <a:pt x="960498" y="733556"/>
                  </a:cubicBezTo>
                  <a:cubicBezTo>
                    <a:pt x="944287" y="709966"/>
                    <a:pt x="927510" y="686618"/>
                    <a:pt x="910895" y="663270"/>
                  </a:cubicBezTo>
                  <a:cubicBezTo>
                    <a:pt x="911459" y="662464"/>
                    <a:pt x="912830" y="662545"/>
                    <a:pt x="912911" y="661498"/>
                  </a:cubicBezTo>
                  <a:cubicBezTo>
                    <a:pt x="912911" y="661498"/>
                    <a:pt x="917267" y="602000"/>
                    <a:pt x="919928" y="529862"/>
                  </a:cubicBezTo>
                  <a:cubicBezTo>
                    <a:pt x="921058" y="501522"/>
                    <a:pt x="921864" y="471249"/>
                    <a:pt x="922025" y="441943"/>
                  </a:cubicBezTo>
                  <a:cubicBezTo>
                    <a:pt x="922106" y="421574"/>
                    <a:pt x="921864" y="401687"/>
                    <a:pt x="921299" y="383169"/>
                  </a:cubicBezTo>
                  <a:cubicBezTo>
                    <a:pt x="920170" y="345651"/>
                    <a:pt x="917831" y="313607"/>
                    <a:pt x="913879" y="294768"/>
                  </a:cubicBezTo>
                  <a:cubicBezTo>
                    <a:pt x="913314" y="291869"/>
                    <a:pt x="910492" y="290018"/>
                    <a:pt x="907588" y="290581"/>
                  </a:cubicBezTo>
                  <a:cubicBezTo>
                    <a:pt x="904684" y="291145"/>
                    <a:pt x="902829" y="293963"/>
                    <a:pt x="903394" y="296861"/>
                  </a:cubicBezTo>
                  <a:cubicBezTo>
                    <a:pt x="907346" y="318921"/>
                    <a:pt x="908233" y="359338"/>
                    <a:pt x="908072" y="405310"/>
                  </a:cubicBezTo>
                  <a:cubicBezTo>
                    <a:pt x="907911" y="425036"/>
                    <a:pt x="907669" y="445808"/>
                    <a:pt x="907265" y="466580"/>
                  </a:cubicBezTo>
                  <a:cubicBezTo>
                    <a:pt x="907023" y="480347"/>
                    <a:pt x="906862" y="494034"/>
                    <a:pt x="906620" y="507480"/>
                  </a:cubicBezTo>
                  <a:cubicBezTo>
                    <a:pt x="905491" y="572694"/>
                    <a:pt x="903636" y="630984"/>
                    <a:pt x="902991" y="652078"/>
                  </a:cubicBezTo>
                  <a:cubicBezTo>
                    <a:pt x="894522" y="640163"/>
                    <a:pt x="886053" y="628247"/>
                    <a:pt x="877665" y="616251"/>
                  </a:cubicBezTo>
                  <a:cubicBezTo>
                    <a:pt x="870809" y="606428"/>
                    <a:pt x="864034" y="596606"/>
                    <a:pt x="857339" y="586783"/>
                  </a:cubicBezTo>
                  <a:cubicBezTo>
                    <a:pt x="836449" y="556109"/>
                    <a:pt x="815640" y="524548"/>
                    <a:pt x="794912" y="493309"/>
                  </a:cubicBezTo>
                  <a:cubicBezTo>
                    <a:pt x="795396" y="493309"/>
                    <a:pt x="796041" y="493471"/>
                    <a:pt x="796444" y="493390"/>
                  </a:cubicBezTo>
                  <a:cubicBezTo>
                    <a:pt x="797251" y="493229"/>
                    <a:pt x="799670" y="492826"/>
                    <a:pt x="800557" y="489525"/>
                  </a:cubicBezTo>
                  <a:cubicBezTo>
                    <a:pt x="800638" y="489042"/>
                    <a:pt x="800880" y="488076"/>
                    <a:pt x="800961" y="486466"/>
                  </a:cubicBezTo>
                  <a:cubicBezTo>
                    <a:pt x="801122" y="485339"/>
                    <a:pt x="800880" y="484292"/>
                    <a:pt x="800315" y="483326"/>
                  </a:cubicBezTo>
                  <a:cubicBezTo>
                    <a:pt x="800154" y="474953"/>
                    <a:pt x="800557" y="457482"/>
                    <a:pt x="800557" y="449833"/>
                  </a:cubicBezTo>
                  <a:cubicBezTo>
                    <a:pt x="800557" y="437193"/>
                    <a:pt x="800235" y="424552"/>
                    <a:pt x="799751" y="411912"/>
                  </a:cubicBezTo>
                  <a:cubicBezTo>
                    <a:pt x="799186" y="399352"/>
                    <a:pt x="798460" y="386712"/>
                    <a:pt x="797654" y="374152"/>
                  </a:cubicBezTo>
                  <a:cubicBezTo>
                    <a:pt x="796363" y="356681"/>
                    <a:pt x="794750" y="338808"/>
                    <a:pt x="792411" y="320934"/>
                  </a:cubicBezTo>
                  <a:cubicBezTo>
                    <a:pt x="790072" y="303302"/>
                    <a:pt x="787088" y="285670"/>
                    <a:pt x="783539" y="268118"/>
                  </a:cubicBezTo>
                  <a:cubicBezTo>
                    <a:pt x="776361" y="232693"/>
                    <a:pt x="766763" y="197832"/>
                    <a:pt x="754906" y="164902"/>
                  </a:cubicBezTo>
                  <a:cubicBezTo>
                    <a:pt x="753858" y="162084"/>
                    <a:pt x="750873" y="160555"/>
                    <a:pt x="748050" y="161521"/>
                  </a:cubicBezTo>
                  <a:cubicBezTo>
                    <a:pt x="745227" y="162487"/>
                    <a:pt x="743776" y="165546"/>
                    <a:pt x="744743" y="168284"/>
                  </a:cubicBezTo>
                  <a:cubicBezTo>
                    <a:pt x="755390" y="201133"/>
                    <a:pt x="763456" y="235753"/>
                    <a:pt x="769827" y="270695"/>
                  </a:cubicBezTo>
                  <a:cubicBezTo>
                    <a:pt x="772973" y="288085"/>
                    <a:pt x="775635" y="305476"/>
                    <a:pt x="777974" y="322786"/>
                  </a:cubicBezTo>
                  <a:cubicBezTo>
                    <a:pt x="780313" y="340418"/>
                    <a:pt x="782410" y="357969"/>
                    <a:pt x="783862" y="375279"/>
                  </a:cubicBezTo>
                  <a:cubicBezTo>
                    <a:pt x="785233" y="390174"/>
                    <a:pt x="786443" y="405149"/>
                    <a:pt x="787410" y="420124"/>
                  </a:cubicBezTo>
                  <a:cubicBezTo>
                    <a:pt x="787975" y="430108"/>
                    <a:pt x="788540" y="440011"/>
                    <a:pt x="788862" y="449994"/>
                  </a:cubicBezTo>
                  <a:cubicBezTo>
                    <a:pt x="789104" y="458367"/>
                    <a:pt x="789346" y="478173"/>
                    <a:pt x="789830" y="485741"/>
                  </a:cubicBezTo>
                  <a:cubicBezTo>
                    <a:pt x="790072" y="485500"/>
                    <a:pt x="790395" y="485258"/>
                    <a:pt x="790798" y="485017"/>
                  </a:cubicBezTo>
                  <a:cubicBezTo>
                    <a:pt x="790717" y="485178"/>
                    <a:pt x="790717" y="485258"/>
                    <a:pt x="790717" y="485419"/>
                  </a:cubicBezTo>
                  <a:cubicBezTo>
                    <a:pt x="790637" y="486063"/>
                    <a:pt x="790717" y="486707"/>
                    <a:pt x="790475" y="486788"/>
                  </a:cubicBezTo>
                  <a:cubicBezTo>
                    <a:pt x="768618" y="453778"/>
                    <a:pt x="746760" y="421091"/>
                    <a:pt x="724579" y="388000"/>
                  </a:cubicBezTo>
                  <a:cubicBezTo>
                    <a:pt x="718611" y="379224"/>
                    <a:pt x="712401" y="370610"/>
                    <a:pt x="706432" y="361753"/>
                  </a:cubicBezTo>
                  <a:cubicBezTo>
                    <a:pt x="707238" y="360707"/>
                    <a:pt x="708851" y="360304"/>
                    <a:pt x="708690" y="358935"/>
                  </a:cubicBezTo>
                  <a:cubicBezTo>
                    <a:pt x="706432" y="333574"/>
                    <a:pt x="696269" y="294043"/>
                    <a:pt x="683526" y="253626"/>
                  </a:cubicBezTo>
                  <a:cubicBezTo>
                    <a:pt x="680299" y="243401"/>
                    <a:pt x="676831" y="233096"/>
                    <a:pt x="673363" y="222951"/>
                  </a:cubicBezTo>
                  <a:cubicBezTo>
                    <a:pt x="669733" y="212646"/>
                    <a:pt x="666023" y="202421"/>
                    <a:pt x="662313" y="192679"/>
                  </a:cubicBezTo>
                  <a:cubicBezTo>
                    <a:pt x="643439" y="142762"/>
                    <a:pt x="626018" y="102989"/>
                    <a:pt x="626018" y="102989"/>
                  </a:cubicBezTo>
                  <a:cubicBezTo>
                    <a:pt x="624889" y="100251"/>
                    <a:pt x="621824" y="98883"/>
                    <a:pt x="619081" y="100010"/>
                  </a:cubicBezTo>
                  <a:cubicBezTo>
                    <a:pt x="616339" y="101137"/>
                    <a:pt x="615049" y="104277"/>
                    <a:pt x="616097" y="107015"/>
                  </a:cubicBezTo>
                  <a:cubicBezTo>
                    <a:pt x="616097" y="107015"/>
                    <a:pt x="626179" y="133503"/>
                    <a:pt x="639326" y="170297"/>
                  </a:cubicBezTo>
                  <a:cubicBezTo>
                    <a:pt x="644085" y="183340"/>
                    <a:pt x="649085" y="197671"/>
                    <a:pt x="654328" y="212646"/>
                  </a:cubicBezTo>
                  <a:cubicBezTo>
                    <a:pt x="657635" y="221905"/>
                    <a:pt x="660942" y="231324"/>
                    <a:pt x="664249" y="240825"/>
                  </a:cubicBezTo>
                  <a:cubicBezTo>
                    <a:pt x="669169" y="255156"/>
                    <a:pt x="674089" y="269487"/>
                    <a:pt x="678605" y="283335"/>
                  </a:cubicBezTo>
                  <a:cubicBezTo>
                    <a:pt x="686348" y="307167"/>
                    <a:pt x="691994" y="328341"/>
                    <a:pt x="695624" y="346215"/>
                  </a:cubicBezTo>
                  <a:cubicBezTo>
                    <a:pt x="675137" y="316345"/>
                    <a:pt x="654812" y="286314"/>
                    <a:pt x="633680" y="256927"/>
                  </a:cubicBezTo>
                  <a:cubicBezTo>
                    <a:pt x="581738" y="184467"/>
                    <a:pt x="527375" y="113938"/>
                    <a:pt x="469222" y="47758"/>
                  </a:cubicBezTo>
                  <a:cubicBezTo>
                    <a:pt x="467367" y="45504"/>
                    <a:pt x="463980" y="45262"/>
                    <a:pt x="461721" y="47194"/>
                  </a:cubicBezTo>
                  <a:cubicBezTo>
                    <a:pt x="459463" y="49127"/>
                    <a:pt x="459221" y="52508"/>
                    <a:pt x="461157" y="54762"/>
                  </a:cubicBezTo>
                  <a:cubicBezTo>
                    <a:pt x="518261" y="121346"/>
                    <a:pt x="571333" y="192276"/>
                    <a:pt x="622469" y="264817"/>
                  </a:cubicBezTo>
                  <a:cubicBezTo>
                    <a:pt x="647956" y="300967"/>
                    <a:pt x="672798" y="337680"/>
                    <a:pt x="697560" y="374233"/>
                  </a:cubicBezTo>
                  <a:cubicBezTo>
                    <a:pt x="695463" y="373025"/>
                    <a:pt x="693769" y="371978"/>
                    <a:pt x="691349" y="370690"/>
                  </a:cubicBezTo>
                  <a:cubicBezTo>
                    <a:pt x="674089" y="361029"/>
                    <a:pt x="649247" y="347825"/>
                    <a:pt x="621824" y="333172"/>
                  </a:cubicBezTo>
                  <a:close/>
                  <a:moveTo>
                    <a:pt x="945416" y="734683"/>
                  </a:moveTo>
                  <a:cubicBezTo>
                    <a:pt x="945496" y="734361"/>
                    <a:pt x="945658" y="734120"/>
                    <a:pt x="945819" y="733798"/>
                  </a:cubicBezTo>
                  <a:cubicBezTo>
                    <a:pt x="945899" y="733717"/>
                    <a:pt x="945980" y="733637"/>
                    <a:pt x="945899" y="733637"/>
                  </a:cubicBezTo>
                  <a:cubicBezTo>
                    <a:pt x="945254" y="733315"/>
                    <a:pt x="945254" y="733878"/>
                    <a:pt x="945416" y="734683"/>
                  </a:cubicBezTo>
                  <a:close/>
                  <a:moveTo>
                    <a:pt x="1109309" y="828238"/>
                  </a:moveTo>
                  <a:cubicBezTo>
                    <a:pt x="1107131" y="827352"/>
                    <a:pt x="1106163" y="825903"/>
                    <a:pt x="1105679" y="824696"/>
                  </a:cubicBezTo>
                  <a:cubicBezTo>
                    <a:pt x="1104873" y="822763"/>
                    <a:pt x="1105034" y="820267"/>
                    <a:pt x="1107131" y="817771"/>
                  </a:cubicBezTo>
                  <a:cubicBezTo>
                    <a:pt x="1109067" y="815517"/>
                    <a:pt x="1114713" y="812458"/>
                    <a:pt x="1116648" y="809962"/>
                  </a:cubicBezTo>
                  <a:lnTo>
                    <a:pt x="1132538" y="789109"/>
                  </a:lnTo>
                  <a:lnTo>
                    <a:pt x="1178350" y="724539"/>
                  </a:lnTo>
                  <a:cubicBezTo>
                    <a:pt x="1180931" y="721077"/>
                    <a:pt x="1183593" y="717615"/>
                    <a:pt x="1186174" y="714153"/>
                  </a:cubicBezTo>
                  <a:cubicBezTo>
                    <a:pt x="1185045" y="714716"/>
                    <a:pt x="1183915" y="715039"/>
                    <a:pt x="1182706" y="714797"/>
                  </a:cubicBezTo>
                  <a:cubicBezTo>
                    <a:pt x="1181819" y="714636"/>
                    <a:pt x="1180770" y="714072"/>
                    <a:pt x="1179802" y="712865"/>
                  </a:cubicBezTo>
                  <a:cubicBezTo>
                    <a:pt x="1179560" y="712543"/>
                    <a:pt x="1178996" y="711738"/>
                    <a:pt x="1178754" y="710288"/>
                  </a:cubicBezTo>
                  <a:cubicBezTo>
                    <a:pt x="1178431" y="708598"/>
                    <a:pt x="1177947" y="702318"/>
                    <a:pt x="1177383" y="699822"/>
                  </a:cubicBezTo>
                  <a:cubicBezTo>
                    <a:pt x="1176253" y="694750"/>
                    <a:pt x="1175124" y="689677"/>
                    <a:pt x="1173914" y="684686"/>
                  </a:cubicBezTo>
                  <a:cubicBezTo>
                    <a:pt x="1173108" y="681385"/>
                    <a:pt x="1172220" y="678084"/>
                    <a:pt x="1171253" y="674863"/>
                  </a:cubicBezTo>
                  <a:cubicBezTo>
                    <a:pt x="1166494" y="658841"/>
                    <a:pt x="1161574" y="642820"/>
                    <a:pt x="1157138" y="626717"/>
                  </a:cubicBezTo>
                  <a:cubicBezTo>
                    <a:pt x="1154234" y="615929"/>
                    <a:pt x="1151492" y="605060"/>
                    <a:pt x="1148991" y="594030"/>
                  </a:cubicBezTo>
                  <a:cubicBezTo>
                    <a:pt x="1144152" y="571728"/>
                    <a:pt x="1140039" y="547574"/>
                    <a:pt x="1137780" y="522777"/>
                  </a:cubicBezTo>
                  <a:cubicBezTo>
                    <a:pt x="1136248" y="506916"/>
                    <a:pt x="1135522" y="490733"/>
                    <a:pt x="1135522" y="474631"/>
                  </a:cubicBezTo>
                  <a:cubicBezTo>
                    <a:pt x="1135683" y="433087"/>
                    <a:pt x="1141168" y="391784"/>
                    <a:pt x="1154073" y="355554"/>
                  </a:cubicBezTo>
                  <a:cubicBezTo>
                    <a:pt x="1155041" y="352736"/>
                    <a:pt x="1158025" y="351206"/>
                    <a:pt x="1160848" y="352173"/>
                  </a:cubicBezTo>
                  <a:cubicBezTo>
                    <a:pt x="1163671" y="353139"/>
                    <a:pt x="1165123" y="356198"/>
                    <a:pt x="1164235" y="358935"/>
                  </a:cubicBezTo>
                  <a:cubicBezTo>
                    <a:pt x="1154960" y="387437"/>
                    <a:pt x="1150766" y="418917"/>
                    <a:pt x="1149717" y="451041"/>
                  </a:cubicBezTo>
                  <a:cubicBezTo>
                    <a:pt x="1148911" y="474470"/>
                    <a:pt x="1150040" y="498221"/>
                    <a:pt x="1152218" y="521408"/>
                  </a:cubicBezTo>
                  <a:cubicBezTo>
                    <a:pt x="1154476" y="545723"/>
                    <a:pt x="1157864" y="569312"/>
                    <a:pt x="1162300" y="591292"/>
                  </a:cubicBezTo>
                  <a:cubicBezTo>
                    <a:pt x="1164478" y="602081"/>
                    <a:pt x="1166978" y="612789"/>
                    <a:pt x="1169639" y="623497"/>
                  </a:cubicBezTo>
                  <a:cubicBezTo>
                    <a:pt x="1173592" y="639599"/>
                    <a:pt x="1177947" y="655701"/>
                    <a:pt x="1182302" y="671723"/>
                  </a:cubicBezTo>
                  <a:cubicBezTo>
                    <a:pt x="1183190" y="675185"/>
                    <a:pt x="1183996" y="678647"/>
                    <a:pt x="1184803" y="682190"/>
                  </a:cubicBezTo>
                  <a:cubicBezTo>
                    <a:pt x="1185851" y="687262"/>
                    <a:pt x="1186819" y="692415"/>
                    <a:pt x="1187787" y="697568"/>
                  </a:cubicBezTo>
                  <a:cubicBezTo>
                    <a:pt x="1188110" y="699178"/>
                    <a:pt x="1187787" y="703042"/>
                    <a:pt x="1187868" y="705699"/>
                  </a:cubicBezTo>
                  <a:cubicBezTo>
                    <a:pt x="1188432" y="706343"/>
                    <a:pt x="1188916" y="707068"/>
                    <a:pt x="1189078" y="707954"/>
                  </a:cubicBezTo>
                  <a:cubicBezTo>
                    <a:pt x="1188836" y="707470"/>
                    <a:pt x="1188110" y="706907"/>
                    <a:pt x="1188029" y="706746"/>
                  </a:cubicBezTo>
                  <a:lnTo>
                    <a:pt x="1187948" y="706665"/>
                  </a:lnTo>
                  <a:cubicBezTo>
                    <a:pt x="1188110" y="707873"/>
                    <a:pt x="1188352" y="708598"/>
                    <a:pt x="1188916" y="708517"/>
                  </a:cubicBezTo>
                  <a:cubicBezTo>
                    <a:pt x="1189078" y="708517"/>
                    <a:pt x="1189158" y="708437"/>
                    <a:pt x="1189158" y="708356"/>
                  </a:cubicBezTo>
                  <a:cubicBezTo>
                    <a:pt x="1189239" y="708759"/>
                    <a:pt x="1189239" y="709242"/>
                    <a:pt x="1189239" y="709644"/>
                  </a:cubicBezTo>
                  <a:cubicBezTo>
                    <a:pt x="1189158" y="710530"/>
                    <a:pt x="1188836" y="710369"/>
                    <a:pt x="1188594" y="710933"/>
                  </a:cubicBezTo>
                  <a:cubicBezTo>
                    <a:pt x="1203757" y="690482"/>
                    <a:pt x="1219001" y="670033"/>
                    <a:pt x="1234487" y="649824"/>
                  </a:cubicBezTo>
                  <a:cubicBezTo>
                    <a:pt x="1242956" y="638875"/>
                    <a:pt x="1251505" y="627925"/>
                    <a:pt x="1260055" y="616975"/>
                  </a:cubicBezTo>
                  <a:cubicBezTo>
                    <a:pt x="1258442" y="609890"/>
                    <a:pt x="1251747" y="595640"/>
                    <a:pt x="1250941" y="592500"/>
                  </a:cubicBezTo>
                  <a:cubicBezTo>
                    <a:pt x="1247473" y="578330"/>
                    <a:pt x="1244650" y="563838"/>
                    <a:pt x="1242633" y="549346"/>
                  </a:cubicBezTo>
                  <a:cubicBezTo>
                    <a:pt x="1240536" y="534692"/>
                    <a:pt x="1239246" y="520039"/>
                    <a:pt x="1238600" y="505467"/>
                  </a:cubicBezTo>
                  <a:cubicBezTo>
                    <a:pt x="1237955" y="488398"/>
                    <a:pt x="1238278" y="471249"/>
                    <a:pt x="1239649" y="454181"/>
                  </a:cubicBezTo>
                  <a:cubicBezTo>
                    <a:pt x="1241020" y="437273"/>
                    <a:pt x="1243278" y="420366"/>
                    <a:pt x="1246263" y="403539"/>
                  </a:cubicBezTo>
                  <a:cubicBezTo>
                    <a:pt x="1249731" y="383492"/>
                    <a:pt x="1254328" y="363605"/>
                    <a:pt x="1259410" y="343880"/>
                  </a:cubicBezTo>
                  <a:cubicBezTo>
                    <a:pt x="1266991" y="314251"/>
                    <a:pt x="1275944" y="284945"/>
                    <a:pt x="1284655" y="256283"/>
                  </a:cubicBezTo>
                  <a:cubicBezTo>
                    <a:pt x="1285542" y="253465"/>
                    <a:pt x="1288446" y="251855"/>
                    <a:pt x="1291349" y="252660"/>
                  </a:cubicBezTo>
                  <a:cubicBezTo>
                    <a:pt x="1294172" y="253465"/>
                    <a:pt x="1295785" y="256444"/>
                    <a:pt x="1294979" y="259262"/>
                  </a:cubicBezTo>
                  <a:cubicBezTo>
                    <a:pt x="1287155" y="288005"/>
                    <a:pt x="1279251" y="317391"/>
                    <a:pt x="1272315" y="347020"/>
                  </a:cubicBezTo>
                  <a:cubicBezTo>
                    <a:pt x="1267798" y="366584"/>
                    <a:pt x="1263684" y="386229"/>
                    <a:pt x="1260378" y="405954"/>
                  </a:cubicBezTo>
                  <a:cubicBezTo>
                    <a:pt x="1257635" y="422379"/>
                    <a:pt x="1255377" y="438884"/>
                    <a:pt x="1253925" y="455388"/>
                  </a:cubicBezTo>
                  <a:cubicBezTo>
                    <a:pt x="1252473" y="471974"/>
                    <a:pt x="1251667" y="488479"/>
                    <a:pt x="1252070" y="505064"/>
                  </a:cubicBezTo>
                  <a:cubicBezTo>
                    <a:pt x="1252312" y="519234"/>
                    <a:pt x="1253280" y="533485"/>
                    <a:pt x="1254893" y="547735"/>
                  </a:cubicBezTo>
                  <a:cubicBezTo>
                    <a:pt x="1256506" y="561986"/>
                    <a:pt x="1258845" y="576156"/>
                    <a:pt x="1261829" y="590004"/>
                  </a:cubicBezTo>
                  <a:cubicBezTo>
                    <a:pt x="1262313" y="592258"/>
                    <a:pt x="1265378" y="599987"/>
                    <a:pt x="1267878" y="606992"/>
                  </a:cubicBezTo>
                  <a:cubicBezTo>
                    <a:pt x="1285462" y="584449"/>
                    <a:pt x="1302964" y="561905"/>
                    <a:pt x="1320627" y="539362"/>
                  </a:cubicBezTo>
                  <a:cubicBezTo>
                    <a:pt x="1347325" y="505386"/>
                    <a:pt x="1373215" y="470847"/>
                    <a:pt x="1399187" y="436388"/>
                  </a:cubicBezTo>
                  <a:cubicBezTo>
                    <a:pt x="1398622" y="434939"/>
                    <a:pt x="1398219" y="433489"/>
                    <a:pt x="1397735" y="431960"/>
                  </a:cubicBezTo>
                  <a:cubicBezTo>
                    <a:pt x="1396928" y="429464"/>
                    <a:pt x="1396444" y="426887"/>
                    <a:pt x="1396444" y="424391"/>
                  </a:cubicBezTo>
                  <a:cubicBezTo>
                    <a:pt x="1396928" y="409738"/>
                    <a:pt x="1397089" y="395085"/>
                    <a:pt x="1397573" y="380432"/>
                  </a:cubicBezTo>
                  <a:cubicBezTo>
                    <a:pt x="1397896" y="370610"/>
                    <a:pt x="1398380" y="360787"/>
                    <a:pt x="1399025" y="350965"/>
                  </a:cubicBezTo>
                  <a:cubicBezTo>
                    <a:pt x="1400719" y="329146"/>
                    <a:pt x="1403058" y="307569"/>
                    <a:pt x="1406526" y="286394"/>
                  </a:cubicBezTo>
                  <a:cubicBezTo>
                    <a:pt x="1408946" y="272063"/>
                    <a:pt x="1411769" y="257893"/>
                    <a:pt x="1415076" y="243804"/>
                  </a:cubicBezTo>
                  <a:cubicBezTo>
                    <a:pt x="1423383" y="208862"/>
                    <a:pt x="1434433" y="174644"/>
                    <a:pt x="1448064" y="140588"/>
                  </a:cubicBezTo>
                  <a:cubicBezTo>
                    <a:pt x="1449113" y="137850"/>
                    <a:pt x="1452177" y="136482"/>
                    <a:pt x="1455000" y="137528"/>
                  </a:cubicBezTo>
                  <a:cubicBezTo>
                    <a:pt x="1457743" y="138575"/>
                    <a:pt x="1459114" y="141634"/>
                    <a:pt x="1458065" y="144372"/>
                  </a:cubicBezTo>
                  <a:cubicBezTo>
                    <a:pt x="1445725" y="178348"/>
                    <a:pt x="1436208" y="212404"/>
                    <a:pt x="1428787" y="246863"/>
                  </a:cubicBezTo>
                  <a:cubicBezTo>
                    <a:pt x="1425884" y="260792"/>
                    <a:pt x="1423222" y="274720"/>
                    <a:pt x="1420802" y="288729"/>
                  </a:cubicBezTo>
                  <a:cubicBezTo>
                    <a:pt x="1417334" y="309582"/>
                    <a:pt x="1414350" y="330676"/>
                    <a:pt x="1412333" y="352092"/>
                  </a:cubicBezTo>
                  <a:cubicBezTo>
                    <a:pt x="1411365" y="361753"/>
                    <a:pt x="1410640" y="371415"/>
                    <a:pt x="1410075" y="381076"/>
                  </a:cubicBezTo>
                  <a:cubicBezTo>
                    <a:pt x="1409107" y="395649"/>
                    <a:pt x="1408381" y="410302"/>
                    <a:pt x="1407494" y="424875"/>
                  </a:cubicBezTo>
                  <a:cubicBezTo>
                    <a:pt x="1407494" y="425036"/>
                    <a:pt x="1407655" y="425277"/>
                    <a:pt x="1407655" y="425438"/>
                  </a:cubicBezTo>
                  <a:cubicBezTo>
                    <a:pt x="1417173" y="412878"/>
                    <a:pt x="1426932" y="400399"/>
                    <a:pt x="1436369" y="387759"/>
                  </a:cubicBezTo>
                  <a:cubicBezTo>
                    <a:pt x="1458630" y="358291"/>
                    <a:pt x="1481294" y="329146"/>
                    <a:pt x="1503555" y="299679"/>
                  </a:cubicBezTo>
                  <a:cubicBezTo>
                    <a:pt x="1503555" y="298552"/>
                    <a:pt x="1502426" y="297505"/>
                    <a:pt x="1503233" y="296619"/>
                  </a:cubicBezTo>
                  <a:cubicBezTo>
                    <a:pt x="1506540" y="292272"/>
                    <a:pt x="1508717" y="285911"/>
                    <a:pt x="1510492" y="278826"/>
                  </a:cubicBezTo>
                  <a:cubicBezTo>
                    <a:pt x="1514767" y="261999"/>
                    <a:pt x="1516380" y="241308"/>
                    <a:pt x="1519203" y="229392"/>
                  </a:cubicBezTo>
                  <a:cubicBezTo>
                    <a:pt x="1522751" y="215222"/>
                    <a:pt x="1526381" y="201052"/>
                    <a:pt x="1530575" y="187043"/>
                  </a:cubicBezTo>
                  <a:cubicBezTo>
                    <a:pt x="1533398" y="177704"/>
                    <a:pt x="1536383" y="168445"/>
                    <a:pt x="1539609" y="159267"/>
                  </a:cubicBezTo>
                  <a:cubicBezTo>
                    <a:pt x="1547755" y="136240"/>
                    <a:pt x="1557030" y="113616"/>
                    <a:pt x="1567354" y="91556"/>
                  </a:cubicBezTo>
                  <a:cubicBezTo>
                    <a:pt x="1568564" y="88819"/>
                    <a:pt x="1571710" y="87611"/>
                    <a:pt x="1574452" y="88819"/>
                  </a:cubicBezTo>
                  <a:cubicBezTo>
                    <a:pt x="1577114" y="89946"/>
                    <a:pt x="1578404" y="93086"/>
                    <a:pt x="1577194" y="95823"/>
                  </a:cubicBezTo>
                  <a:cubicBezTo>
                    <a:pt x="1569855" y="113616"/>
                    <a:pt x="1563402" y="131732"/>
                    <a:pt x="1557353" y="149927"/>
                  </a:cubicBezTo>
                  <a:cubicBezTo>
                    <a:pt x="1552836" y="163614"/>
                    <a:pt x="1548642" y="177462"/>
                    <a:pt x="1544448" y="191230"/>
                  </a:cubicBezTo>
                  <a:cubicBezTo>
                    <a:pt x="1540335" y="205078"/>
                    <a:pt x="1536140" y="218926"/>
                    <a:pt x="1532349" y="232854"/>
                  </a:cubicBezTo>
                  <a:cubicBezTo>
                    <a:pt x="1529446" y="242838"/>
                    <a:pt x="1527026" y="259020"/>
                    <a:pt x="1523316" y="273915"/>
                  </a:cubicBezTo>
                  <a:cubicBezTo>
                    <a:pt x="1552191" y="235914"/>
                    <a:pt x="1580663" y="197671"/>
                    <a:pt x="1610183" y="160072"/>
                  </a:cubicBezTo>
                  <a:cubicBezTo>
                    <a:pt x="1652285" y="106531"/>
                    <a:pt x="1695436" y="53635"/>
                    <a:pt x="1740200" y="1866"/>
                  </a:cubicBezTo>
                  <a:cubicBezTo>
                    <a:pt x="1742136" y="-388"/>
                    <a:pt x="1745523" y="-630"/>
                    <a:pt x="1747782" y="1303"/>
                  </a:cubicBezTo>
                  <a:cubicBezTo>
                    <a:pt x="1750040" y="3235"/>
                    <a:pt x="1750282" y="6616"/>
                    <a:pt x="1748346" y="8790"/>
                  </a:cubicBezTo>
                  <a:cubicBezTo>
                    <a:pt x="1704227" y="60962"/>
                    <a:pt x="1661883" y="114180"/>
                    <a:pt x="1620345" y="167962"/>
                  </a:cubicBezTo>
                  <a:cubicBezTo>
                    <a:pt x="1562031" y="243482"/>
                    <a:pt x="1505410" y="320209"/>
                    <a:pt x="1447983" y="396534"/>
                  </a:cubicBezTo>
                  <a:cubicBezTo>
                    <a:pt x="1440240" y="406759"/>
                    <a:pt x="1432256" y="416823"/>
                    <a:pt x="1424513" y="427048"/>
                  </a:cubicBezTo>
                  <a:lnTo>
                    <a:pt x="1439918" y="420930"/>
                  </a:lnTo>
                  <a:cubicBezTo>
                    <a:pt x="1449677" y="416904"/>
                    <a:pt x="1459275" y="412717"/>
                    <a:pt x="1468873" y="408531"/>
                  </a:cubicBezTo>
                  <a:cubicBezTo>
                    <a:pt x="1478471" y="404264"/>
                    <a:pt x="1487989" y="399916"/>
                    <a:pt x="1497506" y="395488"/>
                  </a:cubicBezTo>
                  <a:cubicBezTo>
                    <a:pt x="1515735" y="387034"/>
                    <a:pt x="1534043" y="378258"/>
                    <a:pt x="1552513" y="369563"/>
                  </a:cubicBezTo>
                  <a:cubicBezTo>
                    <a:pt x="1570742" y="360868"/>
                    <a:pt x="1589051" y="352173"/>
                    <a:pt x="1607037" y="342994"/>
                  </a:cubicBezTo>
                  <a:cubicBezTo>
                    <a:pt x="1631234" y="330756"/>
                    <a:pt x="1654947" y="317955"/>
                    <a:pt x="1677611" y="303946"/>
                  </a:cubicBezTo>
                  <a:cubicBezTo>
                    <a:pt x="1680111" y="302336"/>
                    <a:pt x="1683418" y="303060"/>
                    <a:pt x="1685031" y="305476"/>
                  </a:cubicBezTo>
                  <a:cubicBezTo>
                    <a:pt x="1686645" y="307972"/>
                    <a:pt x="1685919" y="311273"/>
                    <a:pt x="1683418" y="312883"/>
                  </a:cubicBezTo>
                  <a:cubicBezTo>
                    <a:pt x="1655350" y="331642"/>
                    <a:pt x="1625669" y="348791"/>
                    <a:pt x="1595261" y="364491"/>
                  </a:cubicBezTo>
                  <a:cubicBezTo>
                    <a:pt x="1583163" y="370771"/>
                    <a:pt x="1570984" y="376809"/>
                    <a:pt x="1558724" y="382606"/>
                  </a:cubicBezTo>
                  <a:cubicBezTo>
                    <a:pt x="1540173" y="391382"/>
                    <a:pt x="1521542" y="399594"/>
                    <a:pt x="1503071" y="407726"/>
                  </a:cubicBezTo>
                  <a:cubicBezTo>
                    <a:pt x="1493393" y="411993"/>
                    <a:pt x="1483633" y="416099"/>
                    <a:pt x="1473793" y="420124"/>
                  </a:cubicBezTo>
                  <a:cubicBezTo>
                    <a:pt x="1463953" y="424069"/>
                    <a:pt x="1454113" y="427934"/>
                    <a:pt x="1444193" y="431638"/>
                  </a:cubicBezTo>
                  <a:lnTo>
                    <a:pt x="1422738" y="439206"/>
                  </a:lnTo>
                  <a:cubicBezTo>
                    <a:pt x="1421206" y="439689"/>
                    <a:pt x="1417334" y="439930"/>
                    <a:pt x="1414753" y="440494"/>
                  </a:cubicBezTo>
                  <a:cubicBezTo>
                    <a:pt x="1414350" y="440896"/>
                    <a:pt x="1413785" y="441218"/>
                    <a:pt x="1413301" y="441540"/>
                  </a:cubicBezTo>
                  <a:cubicBezTo>
                    <a:pt x="1411769" y="443473"/>
                    <a:pt x="1410236" y="445486"/>
                    <a:pt x="1408785" y="447418"/>
                  </a:cubicBezTo>
                  <a:cubicBezTo>
                    <a:pt x="1408704" y="447579"/>
                    <a:pt x="1408785" y="447740"/>
                    <a:pt x="1408623" y="447820"/>
                  </a:cubicBezTo>
                  <a:cubicBezTo>
                    <a:pt x="1408542" y="447901"/>
                    <a:pt x="1408462" y="447820"/>
                    <a:pt x="1408381" y="447820"/>
                  </a:cubicBezTo>
                  <a:cubicBezTo>
                    <a:pt x="1382813" y="481233"/>
                    <a:pt x="1357487" y="514726"/>
                    <a:pt x="1331355" y="547816"/>
                  </a:cubicBezTo>
                  <a:cubicBezTo>
                    <a:pt x="1314175" y="569393"/>
                    <a:pt x="1297157" y="590970"/>
                    <a:pt x="1279977" y="612547"/>
                  </a:cubicBezTo>
                  <a:cubicBezTo>
                    <a:pt x="1281509" y="612306"/>
                    <a:pt x="1283284" y="612064"/>
                    <a:pt x="1284332" y="611742"/>
                  </a:cubicBezTo>
                  <a:lnTo>
                    <a:pt x="1311029" y="602725"/>
                  </a:lnTo>
                  <a:lnTo>
                    <a:pt x="1390072" y="575673"/>
                  </a:lnTo>
                  <a:cubicBezTo>
                    <a:pt x="1413866" y="567300"/>
                    <a:pt x="1441370" y="558846"/>
                    <a:pt x="1470002" y="549909"/>
                  </a:cubicBezTo>
                  <a:cubicBezTo>
                    <a:pt x="1496054" y="541777"/>
                    <a:pt x="1522994" y="533082"/>
                    <a:pt x="1548642" y="522938"/>
                  </a:cubicBezTo>
                  <a:cubicBezTo>
                    <a:pt x="1584776" y="508526"/>
                    <a:pt x="1618329" y="491297"/>
                    <a:pt x="1642768" y="468351"/>
                  </a:cubicBezTo>
                  <a:cubicBezTo>
                    <a:pt x="1644865" y="466338"/>
                    <a:pt x="1648252" y="466338"/>
                    <a:pt x="1650269" y="468512"/>
                  </a:cubicBezTo>
                  <a:cubicBezTo>
                    <a:pt x="1652366" y="470605"/>
                    <a:pt x="1652285" y="473987"/>
                    <a:pt x="1650188" y="475999"/>
                  </a:cubicBezTo>
                  <a:cubicBezTo>
                    <a:pt x="1625346" y="500555"/>
                    <a:pt x="1591148" y="519717"/>
                    <a:pt x="1553804" y="535417"/>
                  </a:cubicBezTo>
                  <a:cubicBezTo>
                    <a:pt x="1527994" y="546206"/>
                    <a:pt x="1500813" y="555464"/>
                    <a:pt x="1474358" y="563757"/>
                  </a:cubicBezTo>
                  <a:cubicBezTo>
                    <a:pt x="1445806" y="572613"/>
                    <a:pt x="1418221" y="580262"/>
                    <a:pt x="1394508" y="588313"/>
                  </a:cubicBezTo>
                  <a:cubicBezTo>
                    <a:pt x="1383862" y="591856"/>
                    <a:pt x="1373215" y="595237"/>
                    <a:pt x="1362569" y="598619"/>
                  </a:cubicBezTo>
                  <a:cubicBezTo>
                    <a:pt x="1346599" y="603691"/>
                    <a:pt x="1330548" y="608602"/>
                    <a:pt x="1314578" y="613594"/>
                  </a:cubicBezTo>
                  <a:lnTo>
                    <a:pt x="1287801" y="621806"/>
                  </a:lnTo>
                  <a:cubicBezTo>
                    <a:pt x="1286107" y="622370"/>
                    <a:pt x="1281509" y="621967"/>
                    <a:pt x="1278606" y="622289"/>
                  </a:cubicBezTo>
                  <a:cubicBezTo>
                    <a:pt x="1278444" y="623175"/>
                    <a:pt x="1278041" y="623980"/>
                    <a:pt x="1277396" y="624624"/>
                  </a:cubicBezTo>
                  <a:cubicBezTo>
                    <a:pt x="1275541" y="626717"/>
                    <a:pt x="1272315" y="626798"/>
                    <a:pt x="1270217" y="624946"/>
                  </a:cubicBezTo>
                  <a:cubicBezTo>
                    <a:pt x="1261587" y="635815"/>
                    <a:pt x="1252957" y="646604"/>
                    <a:pt x="1244407" y="657473"/>
                  </a:cubicBezTo>
                  <a:cubicBezTo>
                    <a:pt x="1234406" y="670274"/>
                    <a:pt x="1224727" y="683156"/>
                    <a:pt x="1214807" y="696038"/>
                  </a:cubicBezTo>
                  <a:cubicBezTo>
                    <a:pt x="1222066" y="698453"/>
                    <a:pt x="1236342" y="701915"/>
                    <a:pt x="1238762" y="701915"/>
                  </a:cubicBezTo>
                  <a:cubicBezTo>
                    <a:pt x="1250941" y="702559"/>
                    <a:pt x="1263120" y="702962"/>
                    <a:pt x="1275299" y="703123"/>
                  </a:cubicBezTo>
                  <a:cubicBezTo>
                    <a:pt x="1287478" y="703284"/>
                    <a:pt x="1299657" y="703203"/>
                    <a:pt x="1311755" y="702801"/>
                  </a:cubicBezTo>
                  <a:cubicBezTo>
                    <a:pt x="1333855" y="702076"/>
                    <a:pt x="1356681" y="700385"/>
                    <a:pt x="1379587" y="697809"/>
                  </a:cubicBezTo>
                  <a:cubicBezTo>
                    <a:pt x="1402010" y="695313"/>
                    <a:pt x="1424432" y="691851"/>
                    <a:pt x="1446451" y="686860"/>
                  </a:cubicBezTo>
                  <a:cubicBezTo>
                    <a:pt x="1476052" y="680096"/>
                    <a:pt x="1504846" y="670677"/>
                    <a:pt x="1531220" y="657231"/>
                  </a:cubicBezTo>
                  <a:cubicBezTo>
                    <a:pt x="1533801" y="655862"/>
                    <a:pt x="1537028" y="656829"/>
                    <a:pt x="1538399" y="659486"/>
                  </a:cubicBezTo>
                  <a:cubicBezTo>
                    <a:pt x="1539851" y="662062"/>
                    <a:pt x="1538802" y="665282"/>
                    <a:pt x="1536221" y="666732"/>
                  </a:cubicBezTo>
                  <a:cubicBezTo>
                    <a:pt x="1502830" y="685008"/>
                    <a:pt x="1465486" y="697326"/>
                    <a:pt x="1427013" y="705136"/>
                  </a:cubicBezTo>
                  <a:cubicBezTo>
                    <a:pt x="1411849" y="708195"/>
                    <a:pt x="1396525" y="710530"/>
                    <a:pt x="1381200" y="712221"/>
                  </a:cubicBezTo>
                  <a:cubicBezTo>
                    <a:pt x="1357891" y="714797"/>
                    <a:pt x="1334581" y="715844"/>
                    <a:pt x="1312078" y="716166"/>
                  </a:cubicBezTo>
                  <a:cubicBezTo>
                    <a:pt x="1299738" y="716327"/>
                    <a:pt x="1287317" y="716085"/>
                    <a:pt x="1274976" y="715522"/>
                  </a:cubicBezTo>
                  <a:cubicBezTo>
                    <a:pt x="1262636" y="715039"/>
                    <a:pt x="1250296" y="714233"/>
                    <a:pt x="1238036" y="713267"/>
                  </a:cubicBezTo>
                  <a:cubicBezTo>
                    <a:pt x="1234971" y="713026"/>
                    <a:pt x="1214565" y="707470"/>
                    <a:pt x="1208193" y="704653"/>
                  </a:cubicBezTo>
                  <a:cubicBezTo>
                    <a:pt x="1201337" y="713589"/>
                    <a:pt x="1194401" y="722365"/>
                    <a:pt x="1187706" y="731382"/>
                  </a:cubicBezTo>
                  <a:lnTo>
                    <a:pt x="1141248" y="795389"/>
                  </a:lnTo>
                  <a:lnTo>
                    <a:pt x="1124956" y="816483"/>
                  </a:lnTo>
                  <a:cubicBezTo>
                    <a:pt x="1123907" y="817771"/>
                    <a:pt x="1122052" y="819221"/>
                    <a:pt x="1120116" y="820670"/>
                  </a:cubicBezTo>
                  <a:cubicBezTo>
                    <a:pt x="1119149" y="821314"/>
                    <a:pt x="1117616" y="822039"/>
                    <a:pt x="1116487" y="822683"/>
                  </a:cubicBezTo>
                  <a:cubicBezTo>
                    <a:pt x="1116648" y="823649"/>
                    <a:pt x="1116568" y="824696"/>
                    <a:pt x="1116164" y="825662"/>
                  </a:cubicBezTo>
                  <a:cubicBezTo>
                    <a:pt x="1114874" y="828238"/>
                    <a:pt x="1111890" y="829446"/>
                    <a:pt x="1109309" y="828238"/>
                  </a:cubicBezTo>
                  <a:close/>
                  <a:moveTo>
                    <a:pt x="1642929" y="197832"/>
                  </a:moveTo>
                  <a:cubicBezTo>
                    <a:pt x="1655673" y="187446"/>
                    <a:pt x="1668255" y="176899"/>
                    <a:pt x="1680434" y="165627"/>
                  </a:cubicBezTo>
                  <a:cubicBezTo>
                    <a:pt x="1682531" y="163614"/>
                    <a:pt x="1685919" y="163614"/>
                    <a:pt x="1688016" y="165708"/>
                  </a:cubicBezTo>
                  <a:cubicBezTo>
                    <a:pt x="1690032" y="167801"/>
                    <a:pt x="1690032" y="171182"/>
                    <a:pt x="1687935" y="173276"/>
                  </a:cubicBezTo>
                  <a:cubicBezTo>
                    <a:pt x="1673175" y="188331"/>
                    <a:pt x="1658092" y="202743"/>
                    <a:pt x="1642203" y="216269"/>
                  </a:cubicBezTo>
                  <a:cubicBezTo>
                    <a:pt x="1634299" y="223112"/>
                    <a:pt x="1626233" y="229714"/>
                    <a:pt x="1617926" y="236075"/>
                  </a:cubicBezTo>
                  <a:cubicBezTo>
                    <a:pt x="1609699" y="242435"/>
                    <a:pt x="1601230" y="248554"/>
                    <a:pt x="1592680" y="254673"/>
                  </a:cubicBezTo>
                  <a:cubicBezTo>
                    <a:pt x="1584695" y="260309"/>
                    <a:pt x="1576468" y="265703"/>
                    <a:pt x="1568403" y="271339"/>
                  </a:cubicBezTo>
                  <a:cubicBezTo>
                    <a:pt x="1565015" y="273674"/>
                    <a:pt x="1561628" y="276008"/>
                    <a:pt x="1558402" y="278504"/>
                  </a:cubicBezTo>
                  <a:cubicBezTo>
                    <a:pt x="1554530" y="281403"/>
                    <a:pt x="1545658" y="288005"/>
                    <a:pt x="1541544" y="291306"/>
                  </a:cubicBezTo>
                  <a:cubicBezTo>
                    <a:pt x="1541222" y="291869"/>
                    <a:pt x="1540738" y="292352"/>
                    <a:pt x="1540173" y="292755"/>
                  </a:cubicBezTo>
                  <a:cubicBezTo>
                    <a:pt x="1534769" y="296700"/>
                    <a:pt x="1531140" y="291225"/>
                    <a:pt x="1530978" y="290903"/>
                  </a:cubicBezTo>
                  <a:cubicBezTo>
                    <a:pt x="1530898" y="290581"/>
                    <a:pt x="1530253" y="287522"/>
                    <a:pt x="1533156" y="284784"/>
                  </a:cubicBezTo>
                  <a:cubicBezTo>
                    <a:pt x="1536060" y="282047"/>
                    <a:pt x="1546706" y="273030"/>
                    <a:pt x="1551062" y="269407"/>
                  </a:cubicBezTo>
                  <a:cubicBezTo>
                    <a:pt x="1555417" y="265703"/>
                    <a:pt x="1559853" y="262160"/>
                    <a:pt x="1564451" y="258698"/>
                  </a:cubicBezTo>
                  <a:cubicBezTo>
                    <a:pt x="1571145" y="253626"/>
                    <a:pt x="1577920" y="248796"/>
                    <a:pt x="1584534" y="243643"/>
                  </a:cubicBezTo>
                  <a:cubicBezTo>
                    <a:pt x="1594535" y="236155"/>
                    <a:pt x="1604214" y="228507"/>
                    <a:pt x="1613893" y="220858"/>
                  </a:cubicBezTo>
                  <a:cubicBezTo>
                    <a:pt x="1623652" y="213290"/>
                    <a:pt x="1633412" y="205641"/>
                    <a:pt x="1642929" y="197832"/>
                  </a:cubicBezTo>
                  <a:close/>
                  <a:moveTo>
                    <a:pt x="1702856" y="141151"/>
                  </a:moveTo>
                  <a:cubicBezTo>
                    <a:pt x="1702695" y="141232"/>
                    <a:pt x="1702534" y="141393"/>
                    <a:pt x="1702373" y="141634"/>
                  </a:cubicBezTo>
                  <a:cubicBezTo>
                    <a:pt x="1702050" y="141312"/>
                    <a:pt x="1701485" y="140829"/>
                    <a:pt x="1702050" y="141151"/>
                  </a:cubicBezTo>
                  <a:cubicBezTo>
                    <a:pt x="1702776" y="141554"/>
                    <a:pt x="1701243" y="140185"/>
                    <a:pt x="1701969" y="140588"/>
                  </a:cubicBezTo>
                  <a:cubicBezTo>
                    <a:pt x="1702373" y="140910"/>
                    <a:pt x="1701405" y="140024"/>
                    <a:pt x="1701889" y="140266"/>
                  </a:cubicBezTo>
                  <a:cubicBezTo>
                    <a:pt x="1702534" y="140507"/>
                    <a:pt x="1701566" y="139783"/>
                    <a:pt x="1702050" y="139380"/>
                  </a:cubicBezTo>
                  <a:cubicBezTo>
                    <a:pt x="1702453" y="139058"/>
                    <a:pt x="1701969" y="139944"/>
                    <a:pt x="1702453" y="139783"/>
                  </a:cubicBezTo>
                  <a:cubicBezTo>
                    <a:pt x="1702695" y="139702"/>
                    <a:pt x="1702856" y="139622"/>
                    <a:pt x="1703018" y="139622"/>
                  </a:cubicBezTo>
                  <a:cubicBezTo>
                    <a:pt x="1704147" y="139139"/>
                    <a:pt x="1702211" y="139219"/>
                    <a:pt x="1702856" y="141151"/>
                  </a:cubicBezTo>
                  <a:close/>
                  <a:moveTo>
                    <a:pt x="1702292" y="141715"/>
                  </a:moveTo>
                  <a:lnTo>
                    <a:pt x="1702373" y="141634"/>
                  </a:lnTo>
                  <a:lnTo>
                    <a:pt x="1702453" y="141634"/>
                  </a:lnTo>
                  <a:cubicBezTo>
                    <a:pt x="1702614" y="141554"/>
                    <a:pt x="1702695" y="141393"/>
                    <a:pt x="1702856" y="141312"/>
                  </a:cubicBezTo>
                  <a:lnTo>
                    <a:pt x="1702856" y="141151"/>
                  </a:lnTo>
                  <a:cubicBezTo>
                    <a:pt x="1704631" y="139300"/>
                    <a:pt x="1707615" y="138978"/>
                    <a:pt x="1709793" y="140507"/>
                  </a:cubicBezTo>
                  <a:cubicBezTo>
                    <a:pt x="1712132" y="142198"/>
                    <a:pt x="1712696" y="145499"/>
                    <a:pt x="1711003" y="147914"/>
                  </a:cubicBezTo>
                  <a:cubicBezTo>
                    <a:pt x="1712213" y="149203"/>
                    <a:pt x="1710116" y="147592"/>
                    <a:pt x="1711083" y="148961"/>
                  </a:cubicBezTo>
                  <a:cubicBezTo>
                    <a:pt x="1711567" y="149525"/>
                    <a:pt x="1710761" y="148800"/>
                    <a:pt x="1711083" y="149364"/>
                  </a:cubicBezTo>
                  <a:cubicBezTo>
                    <a:pt x="1711729" y="150330"/>
                    <a:pt x="1710519" y="149203"/>
                    <a:pt x="1710922" y="150249"/>
                  </a:cubicBezTo>
                  <a:cubicBezTo>
                    <a:pt x="1711164" y="150893"/>
                    <a:pt x="1710841" y="150410"/>
                    <a:pt x="1710600" y="150974"/>
                  </a:cubicBezTo>
                  <a:cubicBezTo>
                    <a:pt x="1710600" y="151054"/>
                    <a:pt x="1710519" y="151135"/>
                    <a:pt x="1710438" y="151135"/>
                  </a:cubicBezTo>
                  <a:cubicBezTo>
                    <a:pt x="1709712" y="151135"/>
                    <a:pt x="1710196" y="151457"/>
                    <a:pt x="1709632" y="150974"/>
                  </a:cubicBezTo>
                  <a:cubicBezTo>
                    <a:pt x="1707938" y="149525"/>
                    <a:pt x="1710357" y="151457"/>
                    <a:pt x="1708583" y="149766"/>
                  </a:cubicBezTo>
                  <a:cubicBezTo>
                    <a:pt x="1706244" y="151376"/>
                    <a:pt x="1703098" y="150732"/>
                    <a:pt x="1701485" y="148398"/>
                  </a:cubicBezTo>
                  <a:cubicBezTo>
                    <a:pt x="1700034" y="146304"/>
                    <a:pt x="1700437" y="143406"/>
                    <a:pt x="1702292" y="141715"/>
                  </a:cubicBezTo>
                  <a:lnTo>
                    <a:pt x="1702292" y="141715"/>
                  </a:lnTo>
                  <a:close/>
                  <a:moveTo>
                    <a:pt x="2093957" y="1320728"/>
                  </a:moveTo>
                  <a:cubicBezTo>
                    <a:pt x="2096700" y="1321775"/>
                    <a:pt x="2099765" y="1320325"/>
                    <a:pt x="2100813" y="1317588"/>
                  </a:cubicBezTo>
                  <a:cubicBezTo>
                    <a:pt x="2101862" y="1314850"/>
                    <a:pt x="2100491" y="1311711"/>
                    <a:pt x="2097668" y="1310744"/>
                  </a:cubicBezTo>
                  <a:cubicBezTo>
                    <a:pt x="2005317" y="1275480"/>
                    <a:pt x="1913772" y="1238364"/>
                    <a:pt x="1822711" y="1200282"/>
                  </a:cubicBezTo>
                  <a:cubicBezTo>
                    <a:pt x="1786013" y="1184985"/>
                    <a:pt x="1749395" y="1169366"/>
                    <a:pt x="1712696" y="1153747"/>
                  </a:cubicBezTo>
                  <a:cubicBezTo>
                    <a:pt x="1731893" y="1152620"/>
                    <a:pt x="1751169" y="1151734"/>
                    <a:pt x="1770688" y="1151814"/>
                  </a:cubicBezTo>
                  <a:cubicBezTo>
                    <a:pt x="1789642" y="1151814"/>
                    <a:pt x="1808597" y="1152458"/>
                    <a:pt x="1827551" y="1153102"/>
                  </a:cubicBezTo>
                  <a:cubicBezTo>
                    <a:pt x="1846666" y="1153747"/>
                    <a:pt x="1865701" y="1154471"/>
                    <a:pt x="1884413" y="1155598"/>
                  </a:cubicBezTo>
                  <a:cubicBezTo>
                    <a:pt x="1896350" y="1156243"/>
                    <a:pt x="1908207" y="1156967"/>
                    <a:pt x="1920144" y="1158014"/>
                  </a:cubicBezTo>
                  <a:cubicBezTo>
                    <a:pt x="1927967" y="1158658"/>
                    <a:pt x="1935872" y="1159382"/>
                    <a:pt x="1943776" y="1160349"/>
                  </a:cubicBezTo>
                  <a:lnTo>
                    <a:pt x="1965150" y="1162844"/>
                  </a:lnTo>
                  <a:cubicBezTo>
                    <a:pt x="1967569" y="1163166"/>
                    <a:pt x="1973538" y="1164616"/>
                    <a:pt x="1975151" y="1164857"/>
                  </a:cubicBezTo>
                  <a:cubicBezTo>
                    <a:pt x="1976442" y="1165018"/>
                    <a:pt x="1977329" y="1164857"/>
                    <a:pt x="1977651" y="1164777"/>
                  </a:cubicBezTo>
                  <a:cubicBezTo>
                    <a:pt x="1979507" y="1164213"/>
                    <a:pt x="1980474" y="1163086"/>
                    <a:pt x="1980958" y="1162200"/>
                  </a:cubicBezTo>
                  <a:cubicBezTo>
                    <a:pt x="1981523" y="1161073"/>
                    <a:pt x="1981765" y="1159866"/>
                    <a:pt x="1981362" y="1158416"/>
                  </a:cubicBezTo>
                  <a:cubicBezTo>
                    <a:pt x="1981200" y="1158094"/>
                    <a:pt x="1980797" y="1156001"/>
                    <a:pt x="1977813" y="1154793"/>
                  </a:cubicBezTo>
                  <a:cubicBezTo>
                    <a:pt x="1977410" y="1154632"/>
                    <a:pt x="1977087" y="1154471"/>
                    <a:pt x="1976684" y="1154391"/>
                  </a:cubicBezTo>
                  <a:cubicBezTo>
                    <a:pt x="1976764" y="1154471"/>
                    <a:pt x="1976764" y="1154552"/>
                    <a:pt x="1976764" y="1154713"/>
                  </a:cubicBezTo>
                  <a:cubicBezTo>
                    <a:pt x="1976603" y="1155276"/>
                    <a:pt x="1975796" y="1155196"/>
                    <a:pt x="1974667" y="1154954"/>
                  </a:cubicBezTo>
                  <a:cubicBezTo>
                    <a:pt x="1974828" y="1154874"/>
                    <a:pt x="1974909" y="1154874"/>
                    <a:pt x="1975071" y="1154874"/>
                  </a:cubicBezTo>
                  <a:cubicBezTo>
                    <a:pt x="1975232" y="1154793"/>
                    <a:pt x="1975796" y="1154471"/>
                    <a:pt x="1976280" y="1154391"/>
                  </a:cubicBezTo>
                  <a:cubicBezTo>
                    <a:pt x="1975474" y="1154310"/>
                    <a:pt x="1974587" y="1154391"/>
                    <a:pt x="1973861" y="1154713"/>
                  </a:cubicBezTo>
                  <a:cubicBezTo>
                    <a:pt x="1971441" y="1153988"/>
                    <a:pt x="1968215" y="1152539"/>
                    <a:pt x="1966763" y="1152297"/>
                  </a:cubicBezTo>
                  <a:lnTo>
                    <a:pt x="1945309" y="1148835"/>
                  </a:lnTo>
                  <a:cubicBezTo>
                    <a:pt x="1935307" y="1147386"/>
                    <a:pt x="1925386" y="1146098"/>
                    <a:pt x="1915385" y="1144971"/>
                  </a:cubicBezTo>
                  <a:cubicBezTo>
                    <a:pt x="1905384" y="1143844"/>
                    <a:pt x="1895382" y="1142958"/>
                    <a:pt x="1885381" y="1142153"/>
                  </a:cubicBezTo>
                  <a:cubicBezTo>
                    <a:pt x="1866508" y="1140704"/>
                    <a:pt x="1847311" y="1139335"/>
                    <a:pt x="1828034" y="1138611"/>
                  </a:cubicBezTo>
                  <a:cubicBezTo>
                    <a:pt x="1815291" y="1138127"/>
                    <a:pt x="1802467" y="1137966"/>
                    <a:pt x="1789723" y="1138047"/>
                  </a:cubicBezTo>
                  <a:cubicBezTo>
                    <a:pt x="1757460" y="1138208"/>
                    <a:pt x="1725198" y="1140060"/>
                    <a:pt x="1693904" y="1143763"/>
                  </a:cubicBezTo>
                  <a:cubicBezTo>
                    <a:pt x="1693097" y="1143844"/>
                    <a:pt x="1693258" y="1144971"/>
                    <a:pt x="1692613" y="1145293"/>
                  </a:cubicBezTo>
                  <a:cubicBezTo>
                    <a:pt x="1681402" y="1140543"/>
                    <a:pt x="1670110" y="1135792"/>
                    <a:pt x="1658899" y="1131042"/>
                  </a:cubicBezTo>
                  <a:cubicBezTo>
                    <a:pt x="1626153" y="1117033"/>
                    <a:pt x="1593487" y="1103024"/>
                    <a:pt x="1560821" y="1089015"/>
                  </a:cubicBezTo>
                  <a:cubicBezTo>
                    <a:pt x="1588002" y="1084587"/>
                    <a:pt x="1615022" y="1080240"/>
                    <a:pt x="1642042" y="1076053"/>
                  </a:cubicBezTo>
                  <a:cubicBezTo>
                    <a:pt x="1660109" y="1073235"/>
                    <a:pt x="1678176" y="1070578"/>
                    <a:pt x="1696323" y="1068002"/>
                  </a:cubicBezTo>
                  <a:cubicBezTo>
                    <a:pt x="1711325" y="1065828"/>
                    <a:pt x="1726408" y="1063735"/>
                    <a:pt x="1741491" y="1061883"/>
                  </a:cubicBezTo>
                  <a:cubicBezTo>
                    <a:pt x="1756573" y="1059951"/>
                    <a:pt x="1771656" y="1058099"/>
                    <a:pt x="1786819" y="1056650"/>
                  </a:cubicBezTo>
                  <a:cubicBezTo>
                    <a:pt x="1798998" y="1055361"/>
                    <a:pt x="1811258" y="1054556"/>
                    <a:pt x="1823518" y="1054234"/>
                  </a:cubicBezTo>
                  <a:cubicBezTo>
                    <a:pt x="1835858" y="1053832"/>
                    <a:pt x="1848118" y="1053912"/>
                    <a:pt x="1860378" y="1054395"/>
                  </a:cubicBezTo>
                  <a:lnTo>
                    <a:pt x="1885462" y="1056086"/>
                  </a:lnTo>
                  <a:cubicBezTo>
                    <a:pt x="1886107" y="1056167"/>
                    <a:pt x="1895786" y="1057133"/>
                    <a:pt x="1897721" y="1056972"/>
                  </a:cubicBezTo>
                  <a:cubicBezTo>
                    <a:pt x="1903287" y="1056489"/>
                    <a:pt x="1903125" y="1051497"/>
                    <a:pt x="1902642" y="1050209"/>
                  </a:cubicBezTo>
                  <a:cubicBezTo>
                    <a:pt x="1902480" y="1049726"/>
                    <a:pt x="1901835" y="1047391"/>
                    <a:pt x="1898367" y="1046425"/>
                  </a:cubicBezTo>
                  <a:cubicBezTo>
                    <a:pt x="1897883" y="1046344"/>
                    <a:pt x="1897399" y="1046264"/>
                    <a:pt x="1896915" y="1046264"/>
                  </a:cubicBezTo>
                  <a:cubicBezTo>
                    <a:pt x="1896995" y="1046344"/>
                    <a:pt x="1897076" y="1046505"/>
                    <a:pt x="1897076" y="1046666"/>
                  </a:cubicBezTo>
                  <a:cubicBezTo>
                    <a:pt x="1897076" y="1047230"/>
                    <a:pt x="1896189" y="1047310"/>
                    <a:pt x="1894979" y="1047230"/>
                  </a:cubicBezTo>
                  <a:cubicBezTo>
                    <a:pt x="1895302" y="1046908"/>
                    <a:pt x="1895624" y="1046586"/>
                    <a:pt x="1896028" y="1046344"/>
                  </a:cubicBezTo>
                  <a:cubicBezTo>
                    <a:pt x="1895302" y="1046425"/>
                    <a:pt x="1894656" y="1046747"/>
                    <a:pt x="1894092" y="1047149"/>
                  </a:cubicBezTo>
                  <a:cubicBezTo>
                    <a:pt x="1891108" y="1046747"/>
                    <a:pt x="1886833" y="1045539"/>
                    <a:pt x="1886510" y="1045539"/>
                  </a:cubicBezTo>
                  <a:lnTo>
                    <a:pt x="1861023" y="1042882"/>
                  </a:lnTo>
                  <a:cubicBezTo>
                    <a:pt x="1848441" y="1041996"/>
                    <a:pt x="1835939" y="1041594"/>
                    <a:pt x="1823357" y="1041594"/>
                  </a:cubicBezTo>
                  <a:cubicBezTo>
                    <a:pt x="1810693" y="1041674"/>
                    <a:pt x="1798111" y="1042238"/>
                    <a:pt x="1785610" y="1043204"/>
                  </a:cubicBezTo>
                  <a:cubicBezTo>
                    <a:pt x="1770204" y="1044412"/>
                    <a:pt x="1754960" y="1045861"/>
                    <a:pt x="1739797" y="1047632"/>
                  </a:cubicBezTo>
                  <a:cubicBezTo>
                    <a:pt x="1724553" y="1049403"/>
                    <a:pt x="1709309" y="1051497"/>
                    <a:pt x="1694226" y="1053751"/>
                  </a:cubicBezTo>
                  <a:cubicBezTo>
                    <a:pt x="1675998" y="1056569"/>
                    <a:pt x="1657931" y="1059709"/>
                    <a:pt x="1639864" y="1063010"/>
                  </a:cubicBezTo>
                  <a:cubicBezTo>
                    <a:pt x="1612844" y="1067921"/>
                    <a:pt x="1585905" y="1073235"/>
                    <a:pt x="1558805" y="1078549"/>
                  </a:cubicBezTo>
                  <a:cubicBezTo>
                    <a:pt x="1555901" y="1079032"/>
                    <a:pt x="1553965" y="1081769"/>
                    <a:pt x="1554449" y="1084748"/>
                  </a:cubicBezTo>
                  <a:cubicBezTo>
                    <a:pt x="1555014" y="1087486"/>
                    <a:pt x="1557595" y="1089015"/>
                    <a:pt x="1560256" y="1088774"/>
                  </a:cubicBezTo>
                  <a:cubicBezTo>
                    <a:pt x="1554611" y="1086358"/>
                    <a:pt x="1548884" y="1083863"/>
                    <a:pt x="1543238" y="1081447"/>
                  </a:cubicBezTo>
                  <a:cubicBezTo>
                    <a:pt x="1543158" y="1081206"/>
                    <a:pt x="1542915" y="1080884"/>
                    <a:pt x="1542835" y="1080722"/>
                  </a:cubicBezTo>
                  <a:cubicBezTo>
                    <a:pt x="1542674" y="1080481"/>
                    <a:pt x="1542512" y="1080320"/>
                    <a:pt x="1542351" y="1080078"/>
                  </a:cubicBezTo>
                  <a:lnTo>
                    <a:pt x="1541948" y="1080884"/>
                  </a:lnTo>
                  <a:cubicBezTo>
                    <a:pt x="1541948" y="1080320"/>
                    <a:pt x="1541948" y="1079837"/>
                    <a:pt x="1541786" y="1079273"/>
                  </a:cubicBezTo>
                  <a:lnTo>
                    <a:pt x="1542351" y="1080078"/>
                  </a:lnTo>
                  <a:cubicBezTo>
                    <a:pt x="1543158" y="1078549"/>
                    <a:pt x="1543238" y="1077583"/>
                    <a:pt x="1541544" y="1078468"/>
                  </a:cubicBezTo>
                  <a:lnTo>
                    <a:pt x="1541464" y="1078227"/>
                  </a:lnTo>
                  <a:cubicBezTo>
                    <a:pt x="1540254" y="1075731"/>
                    <a:pt x="1537189" y="1074604"/>
                    <a:pt x="1534608" y="1075811"/>
                  </a:cubicBezTo>
                  <a:cubicBezTo>
                    <a:pt x="1534527" y="1075811"/>
                    <a:pt x="1533801" y="1076536"/>
                    <a:pt x="1533237" y="1077180"/>
                  </a:cubicBezTo>
                  <a:cubicBezTo>
                    <a:pt x="1493796" y="1060273"/>
                    <a:pt x="1454355" y="1043446"/>
                    <a:pt x="1414914" y="1026458"/>
                  </a:cubicBezTo>
                  <a:cubicBezTo>
                    <a:pt x="1451048" y="1013978"/>
                    <a:pt x="1487827" y="1003431"/>
                    <a:pt x="1524929" y="994656"/>
                  </a:cubicBezTo>
                  <a:cubicBezTo>
                    <a:pt x="1540496" y="990952"/>
                    <a:pt x="1556143" y="987571"/>
                    <a:pt x="1571710" y="984269"/>
                  </a:cubicBezTo>
                  <a:cubicBezTo>
                    <a:pt x="1595181" y="979358"/>
                    <a:pt x="1618732" y="974769"/>
                    <a:pt x="1642445" y="970744"/>
                  </a:cubicBezTo>
                  <a:cubicBezTo>
                    <a:pt x="1654785" y="968650"/>
                    <a:pt x="1667126" y="966799"/>
                    <a:pt x="1679627" y="965108"/>
                  </a:cubicBezTo>
                  <a:cubicBezTo>
                    <a:pt x="1692049" y="963498"/>
                    <a:pt x="1704470" y="962129"/>
                    <a:pt x="1716971" y="961082"/>
                  </a:cubicBezTo>
                  <a:lnTo>
                    <a:pt x="1745362" y="959230"/>
                  </a:lnTo>
                  <a:cubicBezTo>
                    <a:pt x="1747056" y="959150"/>
                    <a:pt x="1755444" y="959391"/>
                    <a:pt x="1758590" y="958747"/>
                  </a:cubicBezTo>
                  <a:cubicBezTo>
                    <a:pt x="1763832" y="957701"/>
                    <a:pt x="1764316" y="953595"/>
                    <a:pt x="1763671" y="951662"/>
                  </a:cubicBezTo>
                  <a:cubicBezTo>
                    <a:pt x="1762865" y="948925"/>
                    <a:pt x="1760042" y="947395"/>
                    <a:pt x="1757299" y="948200"/>
                  </a:cubicBezTo>
                  <a:cubicBezTo>
                    <a:pt x="1757138" y="948281"/>
                    <a:pt x="1756896" y="948361"/>
                    <a:pt x="1756654" y="948442"/>
                  </a:cubicBezTo>
                  <a:cubicBezTo>
                    <a:pt x="1756735" y="948442"/>
                    <a:pt x="1756735" y="948522"/>
                    <a:pt x="1756735" y="948683"/>
                  </a:cubicBezTo>
                  <a:cubicBezTo>
                    <a:pt x="1756896" y="949408"/>
                    <a:pt x="1756170" y="949730"/>
                    <a:pt x="1754960" y="949811"/>
                  </a:cubicBezTo>
                  <a:lnTo>
                    <a:pt x="1755041" y="949730"/>
                  </a:lnTo>
                  <a:cubicBezTo>
                    <a:pt x="1755202" y="949650"/>
                    <a:pt x="1755444" y="949327"/>
                    <a:pt x="1755767" y="949005"/>
                  </a:cubicBezTo>
                  <a:cubicBezTo>
                    <a:pt x="1755364" y="949247"/>
                    <a:pt x="1755121" y="949489"/>
                    <a:pt x="1754799" y="949811"/>
                  </a:cubicBezTo>
                  <a:cubicBezTo>
                    <a:pt x="1751815" y="949972"/>
                    <a:pt x="1746249" y="948522"/>
                    <a:pt x="1745201" y="948522"/>
                  </a:cubicBezTo>
                  <a:cubicBezTo>
                    <a:pt x="1740362" y="948603"/>
                    <a:pt x="1735441" y="948683"/>
                    <a:pt x="1730602" y="948844"/>
                  </a:cubicBezTo>
                  <a:cubicBezTo>
                    <a:pt x="1725763" y="949005"/>
                    <a:pt x="1720923" y="949247"/>
                    <a:pt x="1716165" y="949569"/>
                  </a:cubicBezTo>
                  <a:cubicBezTo>
                    <a:pt x="1703421" y="950294"/>
                    <a:pt x="1690758" y="951260"/>
                    <a:pt x="1678095" y="952628"/>
                  </a:cubicBezTo>
                  <a:cubicBezTo>
                    <a:pt x="1665432" y="953917"/>
                    <a:pt x="1652850" y="955607"/>
                    <a:pt x="1640267" y="957459"/>
                  </a:cubicBezTo>
                  <a:cubicBezTo>
                    <a:pt x="1616312" y="961163"/>
                    <a:pt x="1592438" y="965188"/>
                    <a:pt x="1568806" y="970100"/>
                  </a:cubicBezTo>
                  <a:cubicBezTo>
                    <a:pt x="1552997" y="973401"/>
                    <a:pt x="1537270" y="977023"/>
                    <a:pt x="1521622" y="981049"/>
                  </a:cubicBezTo>
                  <a:cubicBezTo>
                    <a:pt x="1482504" y="991113"/>
                    <a:pt x="1443951" y="1003351"/>
                    <a:pt x="1406284" y="1017923"/>
                  </a:cubicBezTo>
                  <a:cubicBezTo>
                    <a:pt x="1404590" y="1018487"/>
                    <a:pt x="1404832" y="1020419"/>
                    <a:pt x="1404429" y="1022029"/>
                  </a:cubicBezTo>
                  <a:cubicBezTo>
                    <a:pt x="1378216" y="1010838"/>
                    <a:pt x="1352083" y="999728"/>
                    <a:pt x="1325709" y="988778"/>
                  </a:cubicBezTo>
                  <a:cubicBezTo>
                    <a:pt x="1300222" y="978151"/>
                    <a:pt x="1274573" y="967684"/>
                    <a:pt x="1248924" y="957379"/>
                  </a:cubicBezTo>
                  <a:cubicBezTo>
                    <a:pt x="1280783" y="943933"/>
                    <a:pt x="1312239" y="930729"/>
                    <a:pt x="1344179" y="919538"/>
                  </a:cubicBezTo>
                  <a:cubicBezTo>
                    <a:pt x="1360149" y="913902"/>
                    <a:pt x="1376119" y="908669"/>
                    <a:pt x="1392492" y="903677"/>
                  </a:cubicBezTo>
                  <a:cubicBezTo>
                    <a:pt x="1416286" y="896431"/>
                    <a:pt x="1440563" y="889829"/>
                    <a:pt x="1466050" y="884435"/>
                  </a:cubicBezTo>
                  <a:cubicBezTo>
                    <a:pt x="1479923" y="881456"/>
                    <a:pt x="1493796" y="878638"/>
                    <a:pt x="1507669" y="875901"/>
                  </a:cubicBezTo>
                  <a:cubicBezTo>
                    <a:pt x="1521542" y="873244"/>
                    <a:pt x="1535495" y="870587"/>
                    <a:pt x="1549449" y="868091"/>
                  </a:cubicBezTo>
                  <a:lnTo>
                    <a:pt x="1576146" y="863583"/>
                  </a:lnTo>
                  <a:cubicBezTo>
                    <a:pt x="1578001" y="863341"/>
                    <a:pt x="1581550" y="862294"/>
                    <a:pt x="1584211" y="861731"/>
                  </a:cubicBezTo>
                  <a:cubicBezTo>
                    <a:pt x="1585986" y="862616"/>
                    <a:pt x="1588244" y="862375"/>
                    <a:pt x="1589857" y="860926"/>
                  </a:cubicBezTo>
                  <a:cubicBezTo>
                    <a:pt x="1592841" y="858269"/>
                    <a:pt x="1592035" y="855692"/>
                    <a:pt x="1591632" y="854485"/>
                  </a:cubicBezTo>
                  <a:cubicBezTo>
                    <a:pt x="1591067" y="853197"/>
                    <a:pt x="1589938" y="851667"/>
                    <a:pt x="1587438" y="851184"/>
                  </a:cubicBezTo>
                  <a:cubicBezTo>
                    <a:pt x="1586631" y="851023"/>
                    <a:pt x="1585179" y="851023"/>
                    <a:pt x="1583324" y="851345"/>
                  </a:cubicBezTo>
                  <a:cubicBezTo>
                    <a:pt x="1580743" y="851828"/>
                    <a:pt x="1576791" y="852874"/>
                    <a:pt x="1574855" y="853116"/>
                  </a:cubicBezTo>
                  <a:lnTo>
                    <a:pt x="1547513" y="856820"/>
                  </a:lnTo>
                  <a:cubicBezTo>
                    <a:pt x="1530656" y="859396"/>
                    <a:pt x="1513799" y="862133"/>
                    <a:pt x="1496942" y="865032"/>
                  </a:cubicBezTo>
                  <a:cubicBezTo>
                    <a:pt x="1485730" y="866964"/>
                    <a:pt x="1474519" y="869057"/>
                    <a:pt x="1463389" y="871231"/>
                  </a:cubicBezTo>
                  <a:cubicBezTo>
                    <a:pt x="1446128" y="874613"/>
                    <a:pt x="1429433" y="878397"/>
                    <a:pt x="1413059" y="882744"/>
                  </a:cubicBezTo>
                  <a:cubicBezTo>
                    <a:pt x="1396283" y="887253"/>
                    <a:pt x="1379829" y="892245"/>
                    <a:pt x="1363698" y="897720"/>
                  </a:cubicBezTo>
                  <a:cubicBezTo>
                    <a:pt x="1344098" y="904321"/>
                    <a:pt x="1324983" y="911648"/>
                    <a:pt x="1305867" y="919458"/>
                  </a:cubicBezTo>
                  <a:cubicBezTo>
                    <a:pt x="1281832" y="929280"/>
                    <a:pt x="1257877" y="940230"/>
                    <a:pt x="1233680" y="951421"/>
                  </a:cubicBezTo>
                  <a:cubicBezTo>
                    <a:pt x="1232551" y="951018"/>
                    <a:pt x="1231341" y="950696"/>
                    <a:pt x="1229809" y="950213"/>
                  </a:cubicBezTo>
                  <a:cubicBezTo>
                    <a:pt x="1229567" y="949650"/>
                    <a:pt x="1229164" y="948522"/>
                    <a:pt x="1229002" y="948200"/>
                  </a:cubicBezTo>
                  <a:cubicBezTo>
                    <a:pt x="1228599" y="947234"/>
                    <a:pt x="1228196" y="946671"/>
                    <a:pt x="1227954" y="946429"/>
                  </a:cubicBezTo>
                  <a:cubicBezTo>
                    <a:pt x="1226744" y="944980"/>
                    <a:pt x="1225453" y="944738"/>
                    <a:pt x="1224647" y="944658"/>
                  </a:cubicBezTo>
                  <a:cubicBezTo>
                    <a:pt x="1223114" y="944416"/>
                    <a:pt x="1221824" y="944819"/>
                    <a:pt x="1220695" y="945785"/>
                  </a:cubicBezTo>
                  <a:cubicBezTo>
                    <a:pt x="1220533" y="945865"/>
                    <a:pt x="1220049" y="946429"/>
                    <a:pt x="1219646" y="947154"/>
                  </a:cubicBezTo>
                  <a:cubicBezTo>
                    <a:pt x="1213436" y="945302"/>
                    <a:pt x="1206580" y="943289"/>
                    <a:pt x="1199966" y="941115"/>
                  </a:cubicBezTo>
                  <a:cubicBezTo>
                    <a:pt x="1193675" y="939103"/>
                    <a:pt x="1187787" y="937009"/>
                    <a:pt x="1183593" y="935077"/>
                  </a:cubicBezTo>
                  <a:cubicBezTo>
                    <a:pt x="1181657" y="934111"/>
                    <a:pt x="1178673" y="933386"/>
                    <a:pt x="1179479" y="932662"/>
                  </a:cubicBezTo>
                  <a:cubicBezTo>
                    <a:pt x="1178108" y="930488"/>
                    <a:pt x="1175366" y="929602"/>
                    <a:pt x="1172946" y="930729"/>
                  </a:cubicBezTo>
                  <a:cubicBezTo>
                    <a:pt x="1170446" y="931937"/>
                    <a:pt x="1169317" y="934916"/>
                    <a:pt x="1170446" y="937492"/>
                  </a:cubicBezTo>
                  <a:cubicBezTo>
                    <a:pt x="1171010" y="938700"/>
                    <a:pt x="1172059" y="940069"/>
                    <a:pt x="1173914" y="941357"/>
                  </a:cubicBezTo>
                  <a:cubicBezTo>
                    <a:pt x="1176092" y="942967"/>
                    <a:pt x="1179721" y="944738"/>
                    <a:pt x="1184238" y="946590"/>
                  </a:cubicBezTo>
                  <a:cubicBezTo>
                    <a:pt x="1194643" y="950777"/>
                    <a:pt x="1209725" y="955366"/>
                    <a:pt x="1220695" y="958747"/>
                  </a:cubicBezTo>
                  <a:cubicBezTo>
                    <a:pt x="1219404" y="960277"/>
                    <a:pt x="1217872" y="961887"/>
                    <a:pt x="1218678" y="963900"/>
                  </a:cubicBezTo>
                  <a:cubicBezTo>
                    <a:pt x="1219646" y="966074"/>
                    <a:pt x="1222227" y="966396"/>
                    <a:pt x="1224566" y="966074"/>
                  </a:cubicBezTo>
                  <a:cubicBezTo>
                    <a:pt x="1224566" y="966074"/>
                    <a:pt x="1224566" y="966154"/>
                    <a:pt x="1224566" y="966235"/>
                  </a:cubicBezTo>
                  <a:cubicBezTo>
                    <a:pt x="1226421" y="971549"/>
                    <a:pt x="1228357" y="976701"/>
                    <a:pt x="1230454" y="981935"/>
                  </a:cubicBezTo>
                  <a:cubicBezTo>
                    <a:pt x="1232470" y="987087"/>
                    <a:pt x="1234648" y="992240"/>
                    <a:pt x="1236987" y="997312"/>
                  </a:cubicBezTo>
                  <a:cubicBezTo>
                    <a:pt x="1244569" y="1014139"/>
                    <a:pt x="1252150" y="1030966"/>
                    <a:pt x="1259974" y="1047632"/>
                  </a:cubicBezTo>
                  <a:cubicBezTo>
                    <a:pt x="1265136" y="1058823"/>
                    <a:pt x="1270460" y="1069934"/>
                    <a:pt x="1275863" y="1081045"/>
                  </a:cubicBezTo>
                  <a:cubicBezTo>
                    <a:pt x="1287881" y="1105279"/>
                    <a:pt x="1300544" y="1130881"/>
                    <a:pt x="1314740" y="1156081"/>
                  </a:cubicBezTo>
                  <a:cubicBezTo>
                    <a:pt x="1328532" y="1180638"/>
                    <a:pt x="1343614" y="1204952"/>
                    <a:pt x="1359988" y="1227978"/>
                  </a:cubicBezTo>
                  <a:cubicBezTo>
                    <a:pt x="1382491" y="1259539"/>
                    <a:pt x="1407655" y="1288604"/>
                    <a:pt x="1435804" y="1312516"/>
                  </a:cubicBezTo>
                  <a:cubicBezTo>
                    <a:pt x="1438063" y="1314448"/>
                    <a:pt x="1441450" y="1314206"/>
                    <a:pt x="1443386" y="1312033"/>
                  </a:cubicBezTo>
                  <a:cubicBezTo>
                    <a:pt x="1445322" y="1309778"/>
                    <a:pt x="1445080" y="1306397"/>
                    <a:pt x="1442822" y="1304464"/>
                  </a:cubicBezTo>
                  <a:cubicBezTo>
                    <a:pt x="1415963" y="1280472"/>
                    <a:pt x="1392412" y="1251407"/>
                    <a:pt x="1371037" y="1220249"/>
                  </a:cubicBezTo>
                  <a:cubicBezTo>
                    <a:pt x="1355310" y="1197303"/>
                    <a:pt x="1340953" y="1173150"/>
                    <a:pt x="1327403" y="1148997"/>
                  </a:cubicBezTo>
                  <a:cubicBezTo>
                    <a:pt x="1313368" y="1123957"/>
                    <a:pt x="1300141" y="1098918"/>
                    <a:pt x="1288042" y="1074926"/>
                  </a:cubicBezTo>
                  <a:cubicBezTo>
                    <a:pt x="1281025" y="1061319"/>
                    <a:pt x="1274250" y="1047632"/>
                    <a:pt x="1267475" y="1033865"/>
                  </a:cubicBezTo>
                  <a:cubicBezTo>
                    <a:pt x="1260781" y="1020097"/>
                    <a:pt x="1254086" y="1006330"/>
                    <a:pt x="1247473" y="992482"/>
                  </a:cubicBezTo>
                  <a:cubicBezTo>
                    <a:pt x="1245134" y="987571"/>
                    <a:pt x="1242875" y="982659"/>
                    <a:pt x="1240697" y="977668"/>
                  </a:cubicBezTo>
                  <a:cubicBezTo>
                    <a:pt x="1238762" y="972998"/>
                    <a:pt x="1236826" y="968328"/>
                    <a:pt x="1234971" y="963498"/>
                  </a:cubicBezTo>
                  <a:cubicBezTo>
                    <a:pt x="1263765" y="975413"/>
                    <a:pt x="1292398" y="987571"/>
                    <a:pt x="1321031" y="999808"/>
                  </a:cubicBezTo>
                  <a:cubicBezTo>
                    <a:pt x="1341437" y="1008584"/>
                    <a:pt x="1361762" y="1017440"/>
                    <a:pt x="1382007" y="1026297"/>
                  </a:cubicBezTo>
                  <a:cubicBezTo>
                    <a:pt x="1382330" y="1027102"/>
                    <a:pt x="1382249" y="1027585"/>
                    <a:pt x="1382975" y="1028551"/>
                  </a:cubicBezTo>
                  <a:cubicBezTo>
                    <a:pt x="1384507" y="1030564"/>
                    <a:pt x="1387411" y="1033382"/>
                    <a:pt x="1388137" y="1035233"/>
                  </a:cubicBezTo>
                  <a:lnTo>
                    <a:pt x="1398541" y="1062366"/>
                  </a:lnTo>
                  <a:cubicBezTo>
                    <a:pt x="1404026" y="1075489"/>
                    <a:pt x="1410156" y="1088291"/>
                    <a:pt x="1416769" y="1100931"/>
                  </a:cubicBezTo>
                  <a:cubicBezTo>
                    <a:pt x="1423303" y="1113410"/>
                    <a:pt x="1430400" y="1125729"/>
                    <a:pt x="1437579" y="1137886"/>
                  </a:cubicBezTo>
                  <a:cubicBezTo>
                    <a:pt x="1450000" y="1158738"/>
                    <a:pt x="1462340" y="1179510"/>
                    <a:pt x="1475407" y="1199719"/>
                  </a:cubicBezTo>
                  <a:cubicBezTo>
                    <a:pt x="1488553" y="1220169"/>
                    <a:pt x="1502346" y="1240055"/>
                    <a:pt x="1517025" y="1259378"/>
                  </a:cubicBezTo>
                  <a:cubicBezTo>
                    <a:pt x="1536463" y="1285061"/>
                    <a:pt x="1557595" y="1309617"/>
                    <a:pt x="1580985" y="1332563"/>
                  </a:cubicBezTo>
                  <a:cubicBezTo>
                    <a:pt x="1583082" y="1334656"/>
                    <a:pt x="1586470" y="1334656"/>
                    <a:pt x="1588567" y="1332644"/>
                  </a:cubicBezTo>
                  <a:cubicBezTo>
                    <a:pt x="1590664" y="1330550"/>
                    <a:pt x="1590664" y="1327169"/>
                    <a:pt x="1588648" y="1325076"/>
                  </a:cubicBezTo>
                  <a:cubicBezTo>
                    <a:pt x="1566225" y="1301808"/>
                    <a:pt x="1546384" y="1277091"/>
                    <a:pt x="1527833" y="1251407"/>
                  </a:cubicBezTo>
                  <a:cubicBezTo>
                    <a:pt x="1513799" y="1232004"/>
                    <a:pt x="1500571" y="1212118"/>
                    <a:pt x="1487585" y="1191909"/>
                  </a:cubicBezTo>
                  <a:cubicBezTo>
                    <a:pt x="1474600" y="1171781"/>
                    <a:pt x="1461856" y="1151412"/>
                    <a:pt x="1449193" y="1130881"/>
                  </a:cubicBezTo>
                  <a:cubicBezTo>
                    <a:pt x="1440402" y="1116711"/>
                    <a:pt x="1431852" y="1102300"/>
                    <a:pt x="1423948" y="1087566"/>
                  </a:cubicBezTo>
                  <a:cubicBezTo>
                    <a:pt x="1418705" y="1077824"/>
                    <a:pt x="1413705" y="1067921"/>
                    <a:pt x="1409107" y="1057777"/>
                  </a:cubicBezTo>
                  <a:lnTo>
                    <a:pt x="1399025" y="1033704"/>
                  </a:lnTo>
                  <a:cubicBezTo>
                    <a:pt x="1402171" y="1035072"/>
                    <a:pt x="1405397" y="1036441"/>
                    <a:pt x="1408542" y="1037810"/>
                  </a:cubicBezTo>
                  <a:cubicBezTo>
                    <a:pt x="1451774" y="1056730"/>
                    <a:pt x="1495006" y="1075570"/>
                    <a:pt x="1538237" y="1094490"/>
                  </a:cubicBezTo>
                  <a:cubicBezTo>
                    <a:pt x="1542028" y="1101736"/>
                    <a:pt x="1546303" y="1109787"/>
                    <a:pt x="1546787" y="1110592"/>
                  </a:cubicBezTo>
                  <a:lnTo>
                    <a:pt x="1574613" y="1163891"/>
                  </a:lnTo>
                  <a:cubicBezTo>
                    <a:pt x="1590906" y="1194003"/>
                    <a:pt x="1607360" y="1222584"/>
                    <a:pt x="1626233" y="1249555"/>
                  </a:cubicBezTo>
                  <a:cubicBezTo>
                    <a:pt x="1645187" y="1276607"/>
                    <a:pt x="1666481" y="1301888"/>
                    <a:pt x="1691081" y="1326122"/>
                  </a:cubicBezTo>
                  <a:cubicBezTo>
                    <a:pt x="1700759" y="1335542"/>
                    <a:pt x="1711487" y="1349551"/>
                    <a:pt x="1723504" y="1359615"/>
                  </a:cubicBezTo>
                  <a:cubicBezTo>
                    <a:pt x="1729312" y="1364526"/>
                    <a:pt x="1735522" y="1368552"/>
                    <a:pt x="1741975" y="1370887"/>
                  </a:cubicBezTo>
                  <a:cubicBezTo>
                    <a:pt x="1744717" y="1371853"/>
                    <a:pt x="1747862" y="1370484"/>
                    <a:pt x="1748911" y="1367747"/>
                  </a:cubicBezTo>
                  <a:cubicBezTo>
                    <a:pt x="1749960" y="1364929"/>
                    <a:pt x="1748508" y="1361869"/>
                    <a:pt x="1745765" y="1360823"/>
                  </a:cubicBezTo>
                  <a:cubicBezTo>
                    <a:pt x="1738748" y="1358085"/>
                    <a:pt x="1732377" y="1352772"/>
                    <a:pt x="1726327" y="1346733"/>
                  </a:cubicBezTo>
                  <a:cubicBezTo>
                    <a:pt x="1716729" y="1337072"/>
                    <a:pt x="1708099" y="1325398"/>
                    <a:pt x="1700114" y="1317105"/>
                  </a:cubicBezTo>
                  <a:cubicBezTo>
                    <a:pt x="1676482" y="1293032"/>
                    <a:pt x="1656560" y="1267671"/>
                    <a:pt x="1638090" y="1241263"/>
                  </a:cubicBezTo>
                  <a:cubicBezTo>
                    <a:pt x="1619539" y="1214694"/>
                    <a:pt x="1602440" y="1187078"/>
                    <a:pt x="1585905" y="1157692"/>
                  </a:cubicBezTo>
                  <a:lnTo>
                    <a:pt x="1556708" y="1105279"/>
                  </a:lnTo>
                  <a:cubicBezTo>
                    <a:pt x="1556547" y="1104957"/>
                    <a:pt x="1555740" y="1103588"/>
                    <a:pt x="1554611" y="1101656"/>
                  </a:cubicBezTo>
                  <a:cubicBezTo>
                    <a:pt x="1573888" y="1110029"/>
                    <a:pt x="1593084" y="1118563"/>
                    <a:pt x="1612360" y="1126856"/>
                  </a:cubicBezTo>
                  <a:cubicBezTo>
                    <a:pt x="1636719" y="1137322"/>
                    <a:pt x="1661238" y="1147547"/>
                    <a:pt x="1685677" y="1157933"/>
                  </a:cubicBezTo>
                  <a:cubicBezTo>
                    <a:pt x="1685031" y="1163650"/>
                    <a:pt x="1687613" y="1171620"/>
                    <a:pt x="1693178" y="1180557"/>
                  </a:cubicBezTo>
                  <a:cubicBezTo>
                    <a:pt x="1701485" y="1193841"/>
                    <a:pt x="1715277" y="1209461"/>
                    <a:pt x="1725843" y="1220893"/>
                  </a:cubicBezTo>
                  <a:cubicBezTo>
                    <a:pt x="1741007" y="1236996"/>
                    <a:pt x="1757057" y="1255352"/>
                    <a:pt x="1774318" y="1273306"/>
                  </a:cubicBezTo>
                  <a:cubicBezTo>
                    <a:pt x="1785287" y="1284820"/>
                    <a:pt x="1796821" y="1296091"/>
                    <a:pt x="1808597" y="1306799"/>
                  </a:cubicBezTo>
                  <a:cubicBezTo>
                    <a:pt x="1829325" y="1325639"/>
                    <a:pt x="1851102" y="1342466"/>
                    <a:pt x="1873363" y="1354784"/>
                  </a:cubicBezTo>
                  <a:cubicBezTo>
                    <a:pt x="1875944" y="1356233"/>
                    <a:pt x="1879171" y="1355348"/>
                    <a:pt x="1880703" y="1352852"/>
                  </a:cubicBezTo>
                  <a:cubicBezTo>
                    <a:pt x="1882155" y="1350276"/>
                    <a:pt x="1881267" y="1346975"/>
                    <a:pt x="1878687" y="1345525"/>
                  </a:cubicBezTo>
                  <a:cubicBezTo>
                    <a:pt x="1857716" y="1332885"/>
                    <a:pt x="1837471" y="1315575"/>
                    <a:pt x="1817952" y="1296896"/>
                  </a:cubicBezTo>
                  <a:cubicBezTo>
                    <a:pt x="1806661" y="1286027"/>
                    <a:pt x="1795611" y="1274595"/>
                    <a:pt x="1784722" y="1263323"/>
                  </a:cubicBezTo>
                  <a:cubicBezTo>
                    <a:pt x="1767542" y="1245369"/>
                    <a:pt x="1750766" y="1227656"/>
                    <a:pt x="1735280" y="1211876"/>
                  </a:cubicBezTo>
                  <a:cubicBezTo>
                    <a:pt x="1726327" y="1202859"/>
                    <a:pt x="1715036" y="1191104"/>
                    <a:pt x="1706647" y="1180074"/>
                  </a:cubicBezTo>
                  <a:cubicBezTo>
                    <a:pt x="1702211" y="1174358"/>
                    <a:pt x="1698582" y="1168883"/>
                    <a:pt x="1696727" y="1164133"/>
                  </a:cubicBezTo>
                  <a:cubicBezTo>
                    <a:pt x="1696484" y="1163488"/>
                    <a:pt x="1696565" y="1163086"/>
                    <a:pt x="1696404" y="1162442"/>
                  </a:cubicBezTo>
                  <a:cubicBezTo>
                    <a:pt x="1713906" y="1169849"/>
                    <a:pt x="1731328" y="1177417"/>
                    <a:pt x="1748911" y="1184663"/>
                  </a:cubicBezTo>
                  <a:cubicBezTo>
                    <a:pt x="1862959" y="1232165"/>
                    <a:pt x="1977813" y="1277735"/>
                    <a:pt x="2093957" y="1320728"/>
                  </a:cubicBezTo>
                  <a:close/>
                  <a:moveTo>
                    <a:pt x="1586228" y="861248"/>
                  </a:moveTo>
                  <a:cubicBezTo>
                    <a:pt x="1586228" y="861167"/>
                    <a:pt x="1586066" y="861328"/>
                    <a:pt x="1585986" y="861328"/>
                  </a:cubicBezTo>
                  <a:lnTo>
                    <a:pt x="1585582" y="861409"/>
                  </a:lnTo>
                  <a:cubicBezTo>
                    <a:pt x="1585905" y="861570"/>
                    <a:pt x="1586228" y="861650"/>
                    <a:pt x="1586228" y="86124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6"/>
            <p:cNvSpPr/>
            <p:nvPr/>
          </p:nvSpPr>
          <p:spPr>
            <a:xfrm rot="7178303">
              <a:off x="4698298" y="-35310"/>
              <a:ext cx="123615" cy="121428"/>
            </a:xfrm>
            <a:custGeom>
              <a:avLst/>
              <a:gdLst/>
              <a:ahLst/>
              <a:cxnLst/>
              <a:rect l="l" t="t" r="r" b="b"/>
              <a:pathLst>
                <a:path w="246992" h="243679" extrusionOk="0">
                  <a:moveTo>
                    <a:pt x="53807" y="221672"/>
                  </a:moveTo>
                  <a:cubicBezTo>
                    <a:pt x="-2490" y="183107"/>
                    <a:pt x="-16928" y="107104"/>
                    <a:pt x="21545" y="52034"/>
                  </a:cubicBezTo>
                  <a:cubicBezTo>
                    <a:pt x="60018" y="-3117"/>
                    <a:pt x="136964" y="-16562"/>
                    <a:pt x="193262" y="22003"/>
                  </a:cubicBezTo>
                  <a:cubicBezTo>
                    <a:pt x="249479" y="60568"/>
                    <a:pt x="263916" y="136571"/>
                    <a:pt x="225444" y="191722"/>
                  </a:cubicBezTo>
                  <a:cubicBezTo>
                    <a:pt x="186970" y="246792"/>
                    <a:pt x="110025" y="260237"/>
                    <a:pt x="53807" y="221672"/>
                  </a:cubicBezTo>
                  <a:lnTo>
                    <a:pt x="53807" y="221672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6"/>
            <p:cNvSpPr/>
            <p:nvPr/>
          </p:nvSpPr>
          <p:spPr>
            <a:xfrm rot="7178303">
              <a:off x="2993784" y="-336553"/>
              <a:ext cx="997961" cy="954806"/>
            </a:xfrm>
            <a:custGeom>
              <a:avLst/>
              <a:gdLst/>
              <a:ahLst/>
              <a:cxnLst/>
              <a:rect l="l" t="t" r="r" b="b"/>
              <a:pathLst>
                <a:path w="1994004" h="1916090" extrusionOk="0">
                  <a:moveTo>
                    <a:pt x="1755760" y="838694"/>
                  </a:moveTo>
                  <a:cubicBezTo>
                    <a:pt x="1687121" y="829998"/>
                    <a:pt x="1637115" y="784026"/>
                    <a:pt x="1589044" y="777907"/>
                  </a:cubicBezTo>
                  <a:cubicBezTo>
                    <a:pt x="1359335" y="748762"/>
                    <a:pt x="1221010" y="771305"/>
                    <a:pt x="1139951" y="813574"/>
                  </a:cubicBezTo>
                  <a:cubicBezTo>
                    <a:pt x="1185764" y="721308"/>
                    <a:pt x="1203185" y="582103"/>
                    <a:pt x="1144952" y="386460"/>
                  </a:cubicBezTo>
                  <a:cubicBezTo>
                    <a:pt x="1129304" y="333886"/>
                    <a:pt x="1081475" y="282036"/>
                    <a:pt x="1068732" y="233326"/>
                  </a:cubicBezTo>
                  <a:cubicBezTo>
                    <a:pt x="1034695" y="103220"/>
                    <a:pt x="1059698" y="728"/>
                    <a:pt x="1046148" y="4"/>
                  </a:cubicBezTo>
                  <a:cubicBezTo>
                    <a:pt x="1032678" y="-802"/>
                    <a:pt x="1032840" y="127293"/>
                    <a:pt x="987672" y="228818"/>
                  </a:cubicBezTo>
                  <a:cubicBezTo>
                    <a:pt x="959765" y="291617"/>
                    <a:pt x="901128" y="325995"/>
                    <a:pt x="881529" y="370035"/>
                  </a:cubicBezTo>
                  <a:cubicBezTo>
                    <a:pt x="806035" y="539754"/>
                    <a:pt x="780790" y="661568"/>
                    <a:pt x="783209" y="749326"/>
                  </a:cubicBezTo>
                  <a:cubicBezTo>
                    <a:pt x="704247" y="692001"/>
                    <a:pt x="582537" y="649008"/>
                    <a:pt x="402352" y="648928"/>
                  </a:cubicBezTo>
                  <a:cubicBezTo>
                    <a:pt x="347021" y="648928"/>
                    <a:pt x="283303" y="679603"/>
                    <a:pt x="232490" y="677912"/>
                  </a:cubicBezTo>
                  <a:cubicBezTo>
                    <a:pt x="96907" y="673403"/>
                    <a:pt x="4717" y="620588"/>
                    <a:pt x="120" y="633228"/>
                  </a:cubicBezTo>
                  <a:cubicBezTo>
                    <a:pt x="-4397" y="645868"/>
                    <a:pt x="119652" y="681937"/>
                    <a:pt x="205148" y="753673"/>
                  </a:cubicBezTo>
                  <a:cubicBezTo>
                    <a:pt x="257977" y="797955"/>
                    <a:pt x="274754" y="863411"/>
                    <a:pt x="311775" y="894488"/>
                  </a:cubicBezTo>
                  <a:cubicBezTo>
                    <a:pt x="476152" y="1032244"/>
                    <a:pt x="598184" y="1089246"/>
                    <a:pt x="687955" y="1103175"/>
                  </a:cubicBezTo>
                  <a:cubicBezTo>
                    <a:pt x="603749" y="1158888"/>
                    <a:pt x="519383" y="1265164"/>
                    <a:pt x="464134" y="1449938"/>
                  </a:cubicBezTo>
                  <a:cubicBezTo>
                    <a:pt x="448406" y="1502512"/>
                    <a:pt x="460101" y="1571752"/>
                    <a:pt x="444051" y="1619496"/>
                  </a:cubicBezTo>
                  <a:cubicBezTo>
                    <a:pt x="401222" y="1747026"/>
                    <a:pt x="323954" y="1819567"/>
                    <a:pt x="334923" y="1827538"/>
                  </a:cubicBezTo>
                  <a:cubicBezTo>
                    <a:pt x="345812" y="1835428"/>
                    <a:pt x="415982" y="1727864"/>
                    <a:pt x="509624" y="1666917"/>
                  </a:cubicBezTo>
                  <a:cubicBezTo>
                    <a:pt x="567454" y="1629318"/>
                    <a:pt x="635609" y="1631975"/>
                    <a:pt x="676179" y="1605567"/>
                  </a:cubicBezTo>
                  <a:cubicBezTo>
                    <a:pt x="823215" y="1509919"/>
                    <a:pt x="909678" y="1425946"/>
                    <a:pt x="957991" y="1353968"/>
                  </a:cubicBezTo>
                  <a:cubicBezTo>
                    <a:pt x="986382" y="1441324"/>
                    <a:pt x="1050987" y="1540997"/>
                    <a:pt x="1172939" y="1644615"/>
                  </a:cubicBezTo>
                  <a:cubicBezTo>
                    <a:pt x="1214880" y="1680282"/>
                    <a:pt x="1283438" y="1697995"/>
                    <a:pt x="1320862" y="1732051"/>
                  </a:cubicBezTo>
                  <a:cubicBezTo>
                    <a:pt x="1420876" y="1822949"/>
                    <a:pt x="1456203" y="1922381"/>
                    <a:pt x="1467979" y="1915779"/>
                  </a:cubicBezTo>
                  <a:cubicBezTo>
                    <a:pt x="1479674" y="1909096"/>
                    <a:pt x="1409261" y="1801774"/>
                    <a:pt x="1391436" y="1692198"/>
                  </a:cubicBezTo>
                  <a:cubicBezTo>
                    <a:pt x="1380387" y="1624487"/>
                    <a:pt x="1410713" y="1564023"/>
                    <a:pt x="1402970" y="1516521"/>
                  </a:cubicBezTo>
                  <a:cubicBezTo>
                    <a:pt x="1374337" y="1340603"/>
                    <a:pt x="1330944" y="1226921"/>
                    <a:pt x="1283115" y="1153977"/>
                  </a:cubicBezTo>
                  <a:cubicBezTo>
                    <a:pt x="1379338" y="1157037"/>
                    <a:pt x="1501613" y="1126362"/>
                    <a:pt x="1647761" y="1032727"/>
                  </a:cubicBezTo>
                  <a:cubicBezTo>
                    <a:pt x="1694219" y="1003018"/>
                    <a:pt x="1730837" y="942876"/>
                    <a:pt x="1774391" y="917032"/>
                  </a:cubicBezTo>
                  <a:cubicBezTo>
                    <a:pt x="1890778" y="847791"/>
                    <a:pt x="1997082" y="842397"/>
                    <a:pt x="1993937" y="829354"/>
                  </a:cubicBezTo>
                  <a:cubicBezTo>
                    <a:pt x="1990872" y="816312"/>
                    <a:pt x="1866904" y="852864"/>
                    <a:pt x="1755760" y="838694"/>
                  </a:cubicBezTo>
                  <a:close/>
                  <a:moveTo>
                    <a:pt x="1026468" y="1058893"/>
                  </a:moveTo>
                  <a:cubicBezTo>
                    <a:pt x="1008482" y="1069279"/>
                    <a:pt x="990818" y="1086509"/>
                    <a:pt x="976219" y="1109535"/>
                  </a:cubicBezTo>
                  <a:cubicBezTo>
                    <a:pt x="966056" y="1096653"/>
                    <a:pt x="954926" y="1085945"/>
                    <a:pt x="943876" y="1078135"/>
                  </a:cubicBezTo>
                  <a:cubicBezTo>
                    <a:pt x="924922" y="1064609"/>
                    <a:pt x="897821" y="1055512"/>
                    <a:pt x="866204" y="1052613"/>
                  </a:cubicBezTo>
                  <a:cubicBezTo>
                    <a:pt x="881852" y="1035303"/>
                    <a:pt x="892337" y="1016302"/>
                    <a:pt x="898386" y="999234"/>
                  </a:cubicBezTo>
                  <a:cubicBezTo>
                    <a:pt x="903468" y="984903"/>
                    <a:pt x="905564" y="967754"/>
                    <a:pt x="904919" y="948995"/>
                  </a:cubicBezTo>
                  <a:cubicBezTo>
                    <a:pt x="919518" y="953745"/>
                    <a:pt x="933714" y="956241"/>
                    <a:pt x="946376" y="956885"/>
                  </a:cubicBezTo>
                  <a:cubicBezTo>
                    <a:pt x="973799" y="958173"/>
                    <a:pt x="1007352" y="948995"/>
                    <a:pt x="1040341" y="928384"/>
                  </a:cubicBezTo>
                  <a:cubicBezTo>
                    <a:pt x="1032840" y="956885"/>
                    <a:pt x="1033807" y="984339"/>
                    <a:pt x="1039131" y="1005836"/>
                  </a:cubicBezTo>
                  <a:cubicBezTo>
                    <a:pt x="1042276" y="1018718"/>
                    <a:pt x="1048406" y="1032244"/>
                    <a:pt x="1057117" y="1045770"/>
                  </a:cubicBezTo>
                  <a:cubicBezTo>
                    <a:pt x="1045745" y="1049393"/>
                    <a:pt x="1035259" y="1053821"/>
                    <a:pt x="1026468" y="105889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6"/>
            <p:cNvSpPr/>
            <p:nvPr/>
          </p:nvSpPr>
          <p:spPr>
            <a:xfrm rot="7178303">
              <a:off x="3092020" y="-249999"/>
              <a:ext cx="794349" cy="794642"/>
            </a:xfrm>
            <a:custGeom>
              <a:avLst/>
              <a:gdLst/>
              <a:ahLst/>
              <a:cxnLst/>
              <a:rect l="l" t="t" r="r" b="b"/>
              <a:pathLst>
                <a:path w="1587171" h="1594675" extrusionOk="0">
                  <a:moveTo>
                    <a:pt x="791641" y="1028044"/>
                  </a:moveTo>
                  <a:cubicBezTo>
                    <a:pt x="794544" y="1028608"/>
                    <a:pt x="796480" y="1031426"/>
                    <a:pt x="795916" y="1034324"/>
                  </a:cubicBezTo>
                  <a:cubicBezTo>
                    <a:pt x="792528" y="1055016"/>
                    <a:pt x="788899" y="1075868"/>
                    <a:pt x="783575" y="1096318"/>
                  </a:cubicBezTo>
                  <a:cubicBezTo>
                    <a:pt x="781881" y="1103162"/>
                    <a:pt x="779865" y="1109925"/>
                    <a:pt x="777607" y="1116688"/>
                  </a:cubicBezTo>
                  <a:cubicBezTo>
                    <a:pt x="775429" y="1123370"/>
                    <a:pt x="772929" y="1130053"/>
                    <a:pt x="770348" y="1136574"/>
                  </a:cubicBezTo>
                  <a:cubicBezTo>
                    <a:pt x="768573" y="1141002"/>
                    <a:pt x="766799" y="1145430"/>
                    <a:pt x="764863" y="1149859"/>
                  </a:cubicBezTo>
                  <a:cubicBezTo>
                    <a:pt x="762040" y="1156461"/>
                    <a:pt x="759137" y="1162902"/>
                    <a:pt x="756152" y="1169423"/>
                  </a:cubicBezTo>
                  <a:cubicBezTo>
                    <a:pt x="755104" y="1171677"/>
                    <a:pt x="751474" y="1176669"/>
                    <a:pt x="749700" y="1180131"/>
                  </a:cubicBezTo>
                  <a:cubicBezTo>
                    <a:pt x="750103" y="1181097"/>
                    <a:pt x="750184" y="1182305"/>
                    <a:pt x="749861" y="1183351"/>
                  </a:cubicBezTo>
                  <a:cubicBezTo>
                    <a:pt x="749861" y="1182868"/>
                    <a:pt x="749458" y="1181902"/>
                    <a:pt x="749135" y="1181258"/>
                  </a:cubicBezTo>
                  <a:cubicBezTo>
                    <a:pt x="748651" y="1182466"/>
                    <a:pt x="748571" y="1183432"/>
                    <a:pt x="749216" y="1183674"/>
                  </a:cubicBezTo>
                  <a:cubicBezTo>
                    <a:pt x="749458" y="1183754"/>
                    <a:pt x="749700" y="1183674"/>
                    <a:pt x="749780" y="1183593"/>
                  </a:cubicBezTo>
                  <a:cubicBezTo>
                    <a:pt x="749619" y="1184076"/>
                    <a:pt x="749377" y="1184479"/>
                    <a:pt x="749055" y="1184962"/>
                  </a:cubicBezTo>
                  <a:cubicBezTo>
                    <a:pt x="747441" y="1187377"/>
                    <a:pt x="745667" y="1187699"/>
                    <a:pt x="745183" y="1187780"/>
                  </a:cubicBezTo>
                  <a:cubicBezTo>
                    <a:pt x="742441" y="1188424"/>
                    <a:pt x="740586" y="1187216"/>
                    <a:pt x="739376" y="1184720"/>
                  </a:cubicBezTo>
                  <a:cubicBezTo>
                    <a:pt x="739134" y="1184237"/>
                    <a:pt x="738650" y="1182707"/>
                    <a:pt x="739295" y="1180453"/>
                  </a:cubicBezTo>
                  <a:cubicBezTo>
                    <a:pt x="740021" y="1177877"/>
                    <a:pt x="744054" y="1168779"/>
                    <a:pt x="745506" y="1164995"/>
                  </a:cubicBezTo>
                  <a:lnTo>
                    <a:pt x="757604" y="1131904"/>
                  </a:lnTo>
                  <a:cubicBezTo>
                    <a:pt x="760427" y="1123773"/>
                    <a:pt x="762927" y="1115561"/>
                    <a:pt x="765428" y="1107348"/>
                  </a:cubicBezTo>
                  <a:cubicBezTo>
                    <a:pt x="767928" y="1099136"/>
                    <a:pt x="770267" y="1090924"/>
                    <a:pt x="772606" y="1082631"/>
                  </a:cubicBezTo>
                  <a:cubicBezTo>
                    <a:pt x="777284" y="1065885"/>
                    <a:pt x="781559" y="1049058"/>
                    <a:pt x="785430" y="1032312"/>
                  </a:cubicBezTo>
                  <a:cubicBezTo>
                    <a:pt x="785995" y="1029413"/>
                    <a:pt x="788818" y="1027481"/>
                    <a:pt x="791641" y="1028044"/>
                  </a:cubicBezTo>
                  <a:close/>
                  <a:moveTo>
                    <a:pt x="554270" y="904942"/>
                  </a:moveTo>
                  <a:cubicBezTo>
                    <a:pt x="542737" y="908324"/>
                    <a:pt x="531444" y="912349"/>
                    <a:pt x="520475" y="916697"/>
                  </a:cubicBezTo>
                  <a:cubicBezTo>
                    <a:pt x="503376" y="923540"/>
                    <a:pt x="487084" y="931350"/>
                    <a:pt x="471840" y="939562"/>
                  </a:cubicBezTo>
                  <a:cubicBezTo>
                    <a:pt x="469259" y="940931"/>
                    <a:pt x="468210" y="944151"/>
                    <a:pt x="469501" y="946728"/>
                  </a:cubicBezTo>
                  <a:cubicBezTo>
                    <a:pt x="470872" y="949385"/>
                    <a:pt x="474098" y="950431"/>
                    <a:pt x="476679" y="949143"/>
                  </a:cubicBezTo>
                  <a:cubicBezTo>
                    <a:pt x="491923" y="941977"/>
                    <a:pt x="508377" y="935537"/>
                    <a:pt x="525315" y="929579"/>
                  </a:cubicBezTo>
                  <a:cubicBezTo>
                    <a:pt x="536123" y="925714"/>
                    <a:pt x="547253" y="922091"/>
                    <a:pt x="558464" y="918710"/>
                  </a:cubicBezTo>
                  <a:cubicBezTo>
                    <a:pt x="572337" y="914523"/>
                    <a:pt x="586452" y="910658"/>
                    <a:pt x="600486" y="907519"/>
                  </a:cubicBezTo>
                  <a:cubicBezTo>
                    <a:pt x="614923" y="904378"/>
                    <a:pt x="629280" y="901802"/>
                    <a:pt x="643395" y="900272"/>
                  </a:cubicBezTo>
                  <a:cubicBezTo>
                    <a:pt x="646218" y="900031"/>
                    <a:pt x="648396" y="897615"/>
                    <a:pt x="648154" y="894798"/>
                  </a:cubicBezTo>
                  <a:cubicBezTo>
                    <a:pt x="647912" y="891980"/>
                    <a:pt x="645492" y="889806"/>
                    <a:pt x="642669" y="890048"/>
                  </a:cubicBezTo>
                  <a:cubicBezTo>
                    <a:pt x="627990" y="890692"/>
                    <a:pt x="612988" y="892302"/>
                    <a:pt x="598066" y="894878"/>
                  </a:cubicBezTo>
                  <a:cubicBezTo>
                    <a:pt x="583387" y="897374"/>
                    <a:pt x="568708" y="900675"/>
                    <a:pt x="554270" y="904942"/>
                  </a:cubicBezTo>
                  <a:close/>
                  <a:moveTo>
                    <a:pt x="715421" y="937469"/>
                  </a:moveTo>
                  <a:cubicBezTo>
                    <a:pt x="706952" y="945117"/>
                    <a:pt x="690095" y="968144"/>
                    <a:pt x="687675" y="970801"/>
                  </a:cubicBezTo>
                  <a:cubicBezTo>
                    <a:pt x="670576" y="989962"/>
                    <a:pt x="654122" y="1009446"/>
                    <a:pt x="637910" y="1029171"/>
                  </a:cubicBezTo>
                  <a:cubicBezTo>
                    <a:pt x="621699" y="1048978"/>
                    <a:pt x="605890" y="1069025"/>
                    <a:pt x="590243" y="1089314"/>
                  </a:cubicBezTo>
                  <a:cubicBezTo>
                    <a:pt x="558626" y="1130053"/>
                    <a:pt x="526605" y="1171194"/>
                    <a:pt x="494585" y="1212175"/>
                  </a:cubicBezTo>
                  <a:cubicBezTo>
                    <a:pt x="495633" y="1211692"/>
                    <a:pt x="496036" y="1210242"/>
                    <a:pt x="497166" y="1210484"/>
                  </a:cubicBezTo>
                  <a:cubicBezTo>
                    <a:pt x="500069" y="1211128"/>
                    <a:pt x="501925" y="1213946"/>
                    <a:pt x="501279" y="1216844"/>
                  </a:cubicBezTo>
                  <a:cubicBezTo>
                    <a:pt x="495391" y="1246875"/>
                    <a:pt x="487729" y="1276664"/>
                    <a:pt x="478454" y="1305890"/>
                  </a:cubicBezTo>
                  <a:cubicBezTo>
                    <a:pt x="474743" y="1317564"/>
                    <a:pt x="470791" y="1329158"/>
                    <a:pt x="466516" y="1340671"/>
                  </a:cubicBezTo>
                  <a:cubicBezTo>
                    <a:pt x="460145" y="1357901"/>
                    <a:pt x="453208" y="1374889"/>
                    <a:pt x="446191" y="1391796"/>
                  </a:cubicBezTo>
                  <a:cubicBezTo>
                    <a:pt x="444175" y="1396385"/>
                    <a:pt x="434496" y="1425047"/>
                    <a:pt x="425946" y="1440506"/>
                  </a:cubicBezTo>
                  <a:cubicBezTo>
                    <a:pt x="423446" y="1445014"/>
                    <a:pt x="420946" y="1448557"/>
                    <a:pt x="418768" y="1450409"/>
                  </a:cubicBezTo>
                  <a:cubicBezTo>
                    <a:pt x="417074" y="1451858"/>
                    <a:pt x="415380" y="1452583"/>
                    <a:pt x="413848" y="1452824"/>
                  </a:cubicBezTo>
                  <a:cubicBezTo>
                    <a:pt x="411025" y="1453307"/>
                    <a:pt x="408444" y="1451375"/>
                    <a:pt x="407960" y="1448557"/>
                  </a:cubicBezTo>
                  <a:cubicBezTo>
                    <a:pt x="407557" y="1445981"/>
                    <a:pt x="409170" y="1443565"/>
                    <a:pt x="411590" y="1442840"/>
                  </a:cubicBezTo>
                  <a:cubicBezTo>
                    <a:pt x="412154" y="1443726"/>
                    <a:pt x="413203" y="1441069"/>
                    <a:pt x="414090" y="1439620"/>
                  </a:cubicBezTo>
                  <a:cubicBezTo>
                    <a:pt x="416510" y="1435756"/>
                    <a:pt x="418929" y="1430039"/>
                    <a:pt x="421349" y="1423920"/>
                  </a:cubicBezTo>
                  <a:cubicBezTo>
                    <a:pt x="427317" y="1408704"/>
                    <a:pt x="432722" y="1390508"/>
                    <a:pt x="434093" y="1386965"/>
                  </a:cubicBezTo>
                  <a:cubicBezTo>
                    <a:pt x="441997" y="1366676"/>
                    <a:pt x="449337" y="1346146"/>
                    <a:pt x="456596" y="1325454"/>
                  </a:cubicBezTo>
                  <a:cubicBezTo>
                    <a:pt x="461435" y="1311768"/>
                    <a:pt x="466274" y="1298080"/>
                    <a:pt x="470791" y="1284313"/>
                  </a:cubicBezTo>
                  <a:cubicBezTo>
                    <a:pt x="477889" y="1262575"/>
                    <a:pt x="484261" y="1240595"/>
                    <a:pt x="489665" y="1218374"/>
                  </a:cubicBezTo>
                  <a:cubicBezTo>
                    <a:pt x="479825" y="1230934"/>
                    <a:pt x="470227" y="1243574"/>
                    <a:pt x="460306" y="1256134"/>
                  </a:cubicBezTo>
                  <a:cubicBezTo>
                    <a:pt x="431108" y="1292928"/>
                    <a:pt x="401588" y="1329561"/>
                    <a:pt x="371665" y="1365791"/>
                  </a:cubicBezTo>
                  <a:cubicBezTo>
                    <a:pt x="321658" y="1426577"/>
                    <a:pt x="270603" y="1486397"/>
                    <a:pt x="218660" y="1544285"/>
                  </a:cubicBezTo>
                  <a:cubicBezTo>
                    <a:pt x="216725" y="1546540"/>
                    <a:pt x="213337" y="1546701"/>
                    <a:pt x="211079" y="1544768"/>
                  </a:cubicBezTo>
                  <a:cubicBezTo>
                    <a:pt x="208901" y="1542836"/>
                    <a:pt x="208659" y="1539454"/>
                    <a:pt x="210676" y="1537200"/>
                  </a:cubicBezTo>
                  <a:cubicBezTo>
                    <a:pt x="261731" y="1478749"/>
                    <a:pt x="311737" y="1418284"/>
                    <a:pt x="361018" y="1357176"/>
                  </a:cubicBezTo>
                  <a:cubicBezTo>
                    <a:pt x="381505" y="1331895"/>
                    <a:pt x="401669" y="1306373"/>
                    <a:pt x="421994" y="1280851"/>
                  </a:cubicBezTo>
                  <a:cubicBezTo>
                    <a:pt x="417397" y="1282139"/>
                    <a:pt x="411993" y="1284071"/>
                    <a:pt x="409412" y="1284796"/>
                  </a:cubicBezTo>
                  <a:cubicBezTo>
                    <a:pt x="403040" y="1286648"/>
                    <a:pt x="396668" y="1288500"/>
                    <a:pt x="390377" y="1290513"/>
                  </a:cubicBezTo>
                  <a:cubicBezTo>
                    <a:pt x="384086" y="1292525"/>
                    <a:pt x="377875" y="1294538"/>
                    <a:pt x="371665" y="1296792"/>
                  </a:cubicBezTo>
                  <a:cubicBezTo>
                    <a:pt x="359405" y="1301060"/>
                    <a:pt x="347226" y="1305890"/>
                    <a:pt x="335128" y="1310721"/>
                  </a:cubicBezTo>
                  <a:cubicBezTo>
                    <a:pt x="327062" y="1313941"/>
                    <a:pt x="318997" y="1317162"/>
                    <a:pt x="310931" y="1320463"/>
                  </a:cubicBezTo>
                  <a:cubicBezTo>
                    <a:pt x="290767" y="1328755"/>
                    <a:pt x="270764" y="1337612"/>
                    <a:pt x="251245" y="1347112"/>
                  </a:cubicBezTo>
                  <a:cubicBezTo>
                    <a:pt x="248665" y="1348481"/>
                    <a:pt x="245438" y="1347515"/>
                    <a:pt x="244067" y="1344858"/>
                  </a:cubicBezTo>
                  <a:cubicBezTo>
                    <a:pt x="242696" y="1342281"/>
                    <a:pt x="243664" y="1339061"/>
                    <a:pt x="246325" y="1337692"/>
                  </a:cubicBezTo>
                  <a:cubicBezTo>
                    <a:pt x="265602" y="1327065"/>
                    <a:pt x="285202" y="1316840"/>
                    <a:pt x="305366" y="1307662"/>
                  </a:cubicBezTo>
                  <a:cubicBezTo>
                    <a:pt x="313431" y="1303958"/>
                    <a:pt x="321497" y="1300496"/>
                    <a:pt x="329724" y="1297195"/>
                  </a:cubicBezTo>
                  <a:cubicBezTo>
                    <a:pt x="342145" y="1292364"/>
                    <a:pt x="354727" y="1288016"/>
                    <a:pt x="367390" y="1283991"/>
                  </a:cubicBezTo>
                  <a:cubicBezTo>
                    <a:pt x="373843" y="1281978"/>
                    <a:pt x="380295" y="1280046"/>
                    <a:pt x="386828" y="1278355"/>
                  </a:cubicBezTo>
                  <a:cubicBezTo>
                    <a:pt x="393361" y="1276584"/>
                    <a:pt x="399895" y="1275054"/>
                    <a:pt x="406508" y="1273524"/>
                  </a:cubicBezTo>
                  <a:cubicBezTo>
                    <a:pt x="412316" y="1272236"/>
                    <a:pt x="426834" y="1269579"/>
                    <a:pt x="430302" y="1270062"/>
                  </a:cubicBezTo>
                  <a:cubicBezTo>
                    <a:pt x="430463" y="1270062"/>
                    <a:pt x="430383" y="1270143"/>
                    <a:pt x="430463" y="1270224"/>
                  </a:cubicBezTo>
                  <a:cubicBezTo>
                    <a:pt x="436593" y="1262494"/>
                    <a:pt x="442804" y="1254846"/>
                    <a:pt x="448933" y="1247117"/>
                  </a:cubicBezTo>
                  <a:cubicBezTo>
                    <a:pt x="492891" y="1191644"/>
                    <a:pt x="536687" y="1136333"/>
                    <a:pt x="579999" y="1081343"/>
                  </a:cubicBezTo>
                  <a:cubicBezTo>
                    <a:pt x="595970" y="1061215"/>
                    <a:pt x="612181" y="1041248"/>
                    <a:pt x="628635" y="1021523"/>
                  </a:cubicBezTo>
                  <a:cubicBezTo>
                    <a:pt x="641540" y="1006145"/>
                    <a:pt x="655010" y="991089"/>
                    <a:pt x="668399" y="976115"/>
                  </a:cubicBezTo>
                  <a:cubicBezTo>
                    <a:pt x="667027" y="976597"/>
                    <a:pt x="665817" y="977886"/>
                    <a:pt x="664527" y="977161"/>
                  </a:cubicBezTo>
                  <a:cubicBezTo>
                    <a:pt x="664366" y="977080"/>
                    <a:pt x="664285" y="977000"/>
                    <a:pt x="664124" y="976920"/>
                  </a:cubicBezTo>
                  <a:cubicBezTo>
                    <a:pt x="662107" y="977805"/>
                    <a:pt x="659526" y="979576"/>
                    <a:pt x="658317" y="979818"/>
                  </a:cubicBezTo>
                  <a:lnTo>
                    <a:pt x="637023" y="985132"/>
                  </a:lnTo>
                  <a:lnTo>
                    <a:pt x="582016" y="998336"/>
                  </a:lnTo>
                  <a:cubicBezTo>
                    <a:pt x="567901" y="1001878"/>
                    <a:pt x="554028" y="1005823"/>
                    <a:pt x="540155" y="1009849"/>
                  </a:cubicBezTo>
                  <a:cubicBezTo>
                    <a:pt x="526202" y="1013955"/>
                    <a:pt x="512329" y="1018142"/>
                    <a:pt x="498618" y="1022650"/>
                  </a:cubicBezTo>
                  <a:cubicBezTo>
                    <a:pt x="471033" y="1031667"/>
                    <a:pt x="443852" y="1041490"/>
                    <a:pt x="416994" y="1052842"/>
                  </a:cubicBezTo>
                  <a:cubicBezTo>
                    <a:pt x="414251" y="1053969"/>
                    <a:pt x="411106" y="1052762"/>
                    <a:pt x="409896" y="1050105"/>
                  </a:cubicBezTo>
                  <a:cubicBezTo>
                    <a:pt x="408686" y="1047367"/>
                    <a:pt x="409896" y="1044227"/>
                    <a:pt x="412638" y="1043020"/>
                  </a:cubicBezTo>
                  <a:cubicBezTo>
                    <a:pt x="439335" y="1030540"/>
                    <a:pt x="466436" y="1019188"/>
                    <a:pt x="494101" y="1009446"/>
                  </a:cubicBezTo>
                  <a:cubicBezTo>
                    <a:pt x="507973" y="1004535"/>
                    <a:pt x="521927" y="1000107"/>
                    <a:pt x="536123" y="996001"/>
                  </a:cubicBezTo>
                  <a:cubicBezTo>
                    <a:pt x="550237" y="991975"/>
                    <a:pt x="564513" y="988433"/>
                    <a:pt x="578870" y="985132"/>
                  </a:cubicBezTo>
                  <a:lnTo>
                    <a:pt x="634442" y="973779"/>
                  </a:lnTo>
                  <a:lnTo>
                    <a:pt x="656139" y="969351"/>
                  </a:lnTo>
                  <a:cubicBezTo>
                    <a:pt x="657994" y="969029"/>
                    <a:pt x="661381" y="967580"/>
                    <a:pt x="663640" y="967017"/>
                  </a:cubicBezTo>
                  <a:cubicBezTo>
                    <a:pt x="665898" y="966453"/>
                    <a:pt x="667753" y="966533"/>
                    <a:pt x="668721" y="966856"/>
                  </a:cubicBezTo>
                  <a:cubicBezTo>
                    <a:pt x="670496" y="967580"/>
                    <a:pt x="671625" y="968707"/>
                    <a:pt x="672109" y="970237"/>
                  </a:cubicBezTo>
                  <a:cubicBezTo>
                    <a:pt x="672270" y="970640"/>
                    <a:pt x="671867" y="971606"/>
                    <a:pt x="671867" y="972169"/>
                  </a:cubicBezTo>
                  <a:cubicBezTo>
                    <a:pt x="674448" y="969271"/>
                    <a:pt x="676867" y="966292"/>
                    <a:pt x="679529" y="963474"/>
                  </a:cubicBezTo>
                  <a:cubicBezTo>
                    <a:pt x="681707" y="961139"/>
                    <a:pt x="695499" y="943024"/>
                    <a:pt x="704774" y="933443"/>
                  </a:cubicBezTo>
                  <a:cubicBezTo>
                    <a:pt x="707436" y="930706"/>
                    <a:pt x="709856" y="928613"/>
                    <a:pt x="711630" y="927485"/>
                  </a:cubicBezTo>
                  <a:cubicBezTo>
                    <a:pt x="713647" y="926197"/>
                    <a:pt x="715502" y="925956"/>
                    <a:pt x="716711" y="926117"/>
                  </a:cubicBezTo>
                  <a:cubicBezTo>
                    <a:pt x="719534" y="926439"/>
                    <a:pt x="721551" y="928935"/>
                    <a:pt x="721228" y="931752"/>
                  </a:cubicBezTo>
                  <a:cubicBezTo>
                    <a:pt x="720986" y="934007"/>
                    <a:pt x="719293" y="935778"/>
                    <a:pt x="717276" y="936181"/>
                  </a:cubicBezTo>
                  <a:lnTo>
                    <a:pt x="717195" y="936100"/>
                  </a:lnTo>
                  <a:cubicBezTo>
                    <a:pt x="717115" y="935859"/>
                    <a:pt x="716873" y="936020"/>
                    <a:pt x="716550" y="936261"/>
                  </a:cubicBezTo>
                  <a:cubicBezTo>
                    <a:pt x="716227" y="936342"/>
                    <a:pt x="715905" y="936342"/>
                    <a:pt x="715582" y="936261"/>
                  </a:cubicBezTo>
                  <a:cubicBezTo>
                    <a:pt x="715743" y="936342"/>
                    <a:pt x="716066" y="936422"/>
                    <a:pt x="716470" y="936422"/>
                  </a:cubicBezTo>
                  <a:cubicBezTo>
                    <a:pt x="716147" y="936744"/>
                    <a:pt x="715743" y="937227"/>
                    <a:pt x="715421" y="937469"/>
                  </a:cubicBezTo>
                  <a:close/>
                  <a:moveTo>
                    <a:pt x="425624" y="1273202"/>
                  </a:moveTo>
                  <a:cubicBezTo>
                    <a:pt x="425785" y="1272236"/>
                    <a:pt x="426188" y="1271431"/>
                    <a:pt x="426753" y="1272236"/>
                  </a:cubicBezTo>
                  <a:cubicBezTo>
                    <a:pt x="426834" y="1272236"/>
                    <a:pt x="426672" y="1272317"/>
                    <a:pt x="426592" y="1272317"/>
                  </a:cubicBezTo>
                  <a:cubicBezTo>
                    <a:pt x="426269" y="1272558"/>
                    <a:pt x="425866" y="1272880"/>
                    <a:pt x="425624" y="1273202"/>
                  </a:cubicBezTo>
                  <a:close/>
                  <a:moveTo>
                    <a:pt x="716470" y="936422"/>
                  </a:moveTo>
                  <a:cubicBezTo>
                    <a:pt x="716873" y="936503"/>
                    <a:pt x="717357" y="936503"/>
                    <a:pt x="717276" y="936181"/>
                  </a:cubicBezTo>
                  <a:cubicBezTo>
                    <a:pt x="717034" y="936261"/>
                    <a:pt x="716792" y="936261"/>
                    <a:pt x="716550" y="936261"/>
                  </a:cubicBezTo>
                  <a:lnTo>
                    <a:pt x="716470" y="936422"/>
                  </a:lnTo>
                  <a:close/>
                  <a:moveTo>
                    <a:pt x="590969" y="1103645"/>
                  </a:moveTo>
                  <a:cubicBezTo>
                    <a:pt x="588065" y="1103886"/>
                    <a:pt x="585887" y="1106463"/>
                    <a:pt x="586129" y="1109442"/>
                  </a:cubicBezTo>
                  <a:cubicBezTo>
                    <a:pt x="587500" y="1129731"/>
                    <a:pt x="586855" y="1150181"/>
                    <a:pt x="585081" y="1170550"/>
                  </a:cubicBezTo>
                  <a:cubicBezTo>
                    <a:pt x="583790" y="1185847"/>
                    <a:pt x="581693" y="1201064"/>
                    <a:pt x="579274" y="1216200"/>
                  </a:cubicBezTo>
                  <a:cubicBezTo>
                    <a:pt x="576773" y="1231497"/>
                    <a:pt x="574031" y="1246633"/>
                    <a:pt x="570724" y="1261609"/>
                  </a:cubicBezTo>
                  <a:cubicBezTo>
                    <a:pt x="568708" y="1271431"/>
                    <a:pt x="566449" y="1281093"/>
                    <a:pt x="563788" y="1290754"/>
                  </a:cubicBezTo>
                  <a:cubicBezTo>
                    <a:pt x="562013" y="1297115"/>
                    <a:pt x="560077" y="1303394"/>
                    <a:pt x="557900" y="1309674"/>
                  </a:cubicBezTo>
                  <a:cubicBezTo>
                    <a:pt x="556287" y="1314505"/>
                    <a:pt x="549995" y="1322395"/>
                    <a:pt x="546930" y="1327870"/>
                  </a:cubicBezTo>
                  <a:cubicBezTo>
                    <a:pt x="544753" y="1331654"/>
                    <a:pt x="544027" y="1334874"/>
                    <a:pt x="544430" y="1336726"/>
                  </a:cubicBezTo>
                  <a:cubicBezTo>
                    <a:pt x="544753" y="1338498"/>
                    <a:pt x="545640" y="1339866"/>
                    <a:pt x="547092" y="1340832"/>
                  </a:cubicBezTo>
                  <a:cubicBezTo>
                    <a:pt x="548302" y="1341557"/>
                    <a:pt x="550076" y="1342281"/>
                    <a:pt x="552899" y="1341799"/>
                  </a:cubicBezTo>
                  <a:cubicBezTo>
                    <a:pt x="555722" y="1341396"/>
                    <a:pt x="557658" y="1338739"/>
                    <a:pt x="557174" y="1335921"/>
                  </a:cubicBezTo>
                  <a:cubicBezTo>
                    <a:pt x="557013" y="1334955"/>
                    <a:pt x="556609" y="1334069"/>
                    <a:pt x="555964" y="1333345"/>
                  </a:cubicBezTo>
                  <a:cubicBezTo>
                    <a:pt x="559432" y="1327628"/>
                    <a:pt x="566772" y="1319014"/>
                    <a:pt x="568869" y="1313780"/>
                  </a:cubicBezTo>
                  <a:cubicBezTo>
                    <a:pt x="572095" y="1305729"/>
                    <a:pt x="574838" y="1297598"/>
                    <a:pt x="577338" y="1289385"/>
                  </a:cubicBezTo>
                  <a:cubicBezTo>
                    <a:pt x="579838" y="1281254"/>
                    <a:pt x="582016" y="1272961"/>
                    <a:pt x="584032" y="1264668"/>
                  </a:cubicBezTo>
                  <a:cubicBezTo>
                    <a:pt x="587097" y="1252028"/>
                    <a:pt x="590001" y="1239227"/>
                    <a:pt x="592259" y="1226264"/>
                  </a:cubicBezTo>
                  <a:cubicBezTo>
                    <a:pt x="594518" y="1213382"/>
                    <a:pt x="596211" y="1200340"/>
                    <a:pt x="597421" y="1187296"/>
                  </a:cubicBezTo>
                  <a:cubicBezTo>
                    <a:pt x="599760" y="1160969"/>
                    <a:pt x="599679" y="1134561"/>
                    <a:pt x="596776" y="1108476"/>
                  </a:cubicBezTo>
                  <a:cubicBezTo>
                    <a:pt x="596534" y="1105497"/>
                    <a:pt x="593953" y="1103323"/>
                    <a:pt x="590969" y="1103645"/>
                  </a:cubicBezTo>
                  <a:close/>
                  <a:moveTo>
                    <a:pt x="714131" y="973135"/>
                  </a:moveTo>
                  <a:cubicBezTo>
                    <a:pt x="711227" y="973619"/>
                    <a:pt x="709291" y="976356"/>
                    <a:pt x="709775" y="979254"/>
                  </a:cubicBezTo>
                  <a:cubicBezTo>
                    <a:pt x="712679" y="998819"/>
                    <a:pt x="713888" y="1018303"/>
                    <a:pt x="714131" y="1037786"/>
                  </a:cubicBezTo>
                  <a:cubicBezTo>
                    <a:pt x="714292" y="1052439"/>
                    <a:pt x="713727" y="1067093"/>
                    <a:pt x="712920" y="1081746"/>
                  </a:cubicBezTo>
                  <a:cubicBezTo>
                    <a:pt x="712033" y="1096399"/>
                    <a:pt x="710985" y="1111052"/>
                    <a:pt x="709372" y="1125786"/>
                  </a:cubicBezTo>
                  <a:cubicBezTo>
                    <a:pt x="708565" y="1133676"/>
                    <a:pt x="707597" y="1141485"/>
                    <a:pt x="706549" y="1149295"/>
                  </a:cubicBezTo>
                  <a:cubicBezTo>
                    <a:pt x="705581" y="1157105"/>
                    <a:pt x="704452" y="1164995"/>
                    <a:pt x="703322" y="1172804"/>
                  </a:cubicBezTo>
                  <a:cubicBezTo>
                    <a:pt x="702597" y="1178038"/>
                    <a:pt x="696951" y="1187055"/>
                    <a:pt x="696144" y="1191886"/>
                  </a:cubicBezTo>
                  <a:cubicBezTo>
                    <a:pt x="695499" y="1195670"/>
                    <a:pt x="696628" y="1198327"/>
                    <a:pt x="698564" y="1199776"/>
                  </a:cubicBezTo>
                  <a:cubicBezTo>
                    <a:pt x="699774" y="1200742"/>
                    <a:pt x="701548" y="1201547"/>
                    <a:pt x="704049" y="1201386"/>
                  </a:cubicBezTo>
                  <a:cubicBezTo>
                    <a:pt x="706872" y="1201225"/>
                    <a:pt x="709049" y="1198890"/>
                    <a:pt x="708968" y="1196072"/>
                  </a:cubicBezTo>
                  <a:cubicBezTo>
                    <a:pt x="708888" y="1194462"/>
                    <a:pt x="708081" y="1193174"/>
                    <a:pt x="707033" y="1192288"/>
                  </a:cubicBezTo>
                  <a:cubicBezTo>
                    <a:pt x="707759" y="1190356"/>
                    <a:pt x="709049" y="1188102"/>
                    <a:pt x="710259" y="1185767"/>
                  </a:cubicBezTo>
                  <a:cubicBezTo>
                    <a:pt x="712275" y="1181822"/>
                    <a:pt x="714131" y="1177716"/>
                    <a:pt x="714776" y="1174737"/>
                  </a:cubicBezTo>
                  <a:cubicBezTo>
                    <a:pt x="716550" y="1165317"/>
                    <a:pt x="718325" y="1155897"/>
                    <a:pt x="719857" y="1146477"/>
                  </a:cubicBezTo>
                  <a:cubicBezTo>
                    <a:pt x="720986" y="1140117"/>
                    <a:pt x="721954" y="1133756"/>
                    <a:pt x="722841" y="1127476"/>
                  </a:cubicBezTo>
                  <a:cubicBezTo>
                    <a:pt x="724777" y="1112501"/>
                    <a:pt x="726552" y="1097526"/>
                    <a:pt x="727358" y="1082551"/>
                  </a:cubicBezTo>
                  <a:cubicBezTo>
                    <a:pt x="728003" y="1072567"/>
                    <a:pt x="728165" y="1062503"/>
                    <a:pt x="728084" y="1052439"/>
                  </a:cubicBezTo>
                  <a:cubicBezTo>
                    <a:pt x="727681" y="1027400"/>
                    <a:pt x="725180" y="1002442"/>
                    <a:pt x="720341" y="977483"/>
                  </a:cubicBezTo>
                  <a:cubicBezTo>
                    <a:pt x="719776" y="974585"/>
                    <a:pt x="717034" y="972572"/>
                    <a:pt x="714131" y="973135"/>
                  </a:cubicBezTo>
                  <a:close/>
                  <a:moveTo>
                    <a:pt x="278749" y="1212980"/>
                  </a:moveTo>
                  <a:cubicBezTo>
                    <a:pt x="280201" y="1215556"/>
                    <a:pt x="283427" y="1216442"/>
                    <a:pt x="286008" y="1214993"/>
                  </a:cubicBezTo>
                  <a:cubicBezTo>
                    <a:pt x="317948" y="1197602"/>
                    <a:pt x="350533" y="1181983"/>
                    <a:pt x="383602" y="1167571"/>
                  </a:cubicBezTo>
                  <a:cubicBezTo>
                    <a:pt x="396910" y="1161855"/>
                    <a:pt x="410219" y="1156300"/>
                    <a:pt x="423688" y="1150986"/>
                  </a:cubicBezTo>
                  <a:cubicBezTo>
                    <a:pt x="443691" y="1143015"/>
                    <a:pt x="464016" y="1135447"/>
                    <a:pt x="484745" y="1128765"/>
                  </a:cubicBezTo>
                  <a:cubicBezTo>
                    <a:pt x="489584" y="1127154"/>
                    <a:pt x="531041" y="1110730"/>
                    <a:pt x="548382" y="1107268"/>
                  </a:cubicBezTo>
                  <a:cubicBezTo>
                    <a:pt x="549512" y="1107026"/>
                    <a:pt x="550883" y="1106543"/>
                    <a:pt x="551770" y="1106382"/>
                  </a:cubicBezTo>
                  <a:cubicBezTo>
                    <a:pt x="551447" y="1106141"/>
                    <a:pt x="551205" y="1105819"/>
                    <a:pt x="551044" y="1105658"/>
                  </a:cubicBezTo>
                  <a:cubicBezTo>
                    <a:pt x="551286" y="1105980"/>
                    <a:pt x="551608" y="1106141"/>
                    <a:pt x="551931" y="1106382"/>
                  </a:cubicBezTo>
                  <a:cubicBezTo>
                    <a:pt x="552415" y="1106302"/>
                    <a:pt x="552819" y="1106382"/>
                    <a:pt x="552738" y="1106704"/>
                  </a:cubicBezTo>
                  <a:lnTo>
                    <a:pt x="552738" y="1106865"/>
                  </a:lnTo>
                  <a:cubicBezTo>
                    <a:pt x="554512" y="1107671"/>
                    <a:pt x="556771" y="1107348"/>
                    <a:pt x="558303" y="1105899"/>
                  </a:cubicBezTo>
                  <a:cubicBezTo>
                    <a:pt x="560400" y="1103967"/>
                    <a:pt x="560481" y="1100746"/>
                    <a:pt x="558545" y="1098653"/>
                  </a:cubicBezTo>
                  <a:cubicBezTo>
                    <a:pt x="557658" y="1097687"/>
                    <a:pt x="556287" y="1096882"/>
                    <a:pt x="554109" y="1096560"/>
                  </a:cubicBezTo>
                  <a:cubicBezTo>
                    <a:pt x="551367" y="1096077"/>
                    <a:pt x="545801" y="1096882"/>
                    <a:pt x="538703" y="1098492"/>
                  </a:cubicBezTo>
                  <a:cubicBezTo>
                    <a:pt x="518701" y="1103323"/>
                    <a:pt x="485229" y="1115158"/>
                    <a:pt x="480873" y="1116446"/>
                  </a:cubicBezTo>
                  <a:cubicBezTo>
                    <a:pt x="459661" y="1122726"/>
                    <a:pt x="438851" y="1129650"/>
                    <a:pt x="418365" y="1137540"/>
                  </a:cubicBezTo>
                  <a:cubicBezTo>
                    <a:pt x="404734" y="1142854"/>
                    <a:pt x="391184" y="1148570"/>
                    <a:pt x="377875" y="1154609"/>
                  </a:cubicBezTo>
                  <a:cubicBezTo>
                    <a:pt x="344645" y="1169745"/>
                    <a:pt x="312463" y="1187136"/>
                    <a:pt x="280766" y="1205734"/>
                  </a:cubicBezTo>
                  <a:cubicBezTo>
                    <a:pt x="278185" y="1207183"/>
                    <a:pt x="277298" y="1210403"/>
                    <a:pt x="278749" y="1212980"/>
                  </a:cubicBezTo>
                  <a:close/>
                  <a:moveTo>
                    <a:pt x="551770" y="1106382"/>
                  </a:moveTo>
                  <a:cubicBezTo>
                    <a:pt x="552173" y="1106865"/>
                    <a:pt x="552576" y="1107187"/>
                    <a:pt x="552738" y="1106865"/>
                  </a:cubicBezTo>
                  <a:cubicBezTo>
                    <a:pt x="552415" y="1106704"/>
                    <a:pt x="552173" y="1106543"/>
                    <a:pt x="551931" y="1106382"/>
                  </a:cubicBezTo>
                  <a:lnTo>
                    <a:pt x="551770" y="1106382"/>
                  </a:lnTo>
                  <a:close/>
                  <a:moveTo>
                    <a:pt x="1051192" y="982072"/>
                  </a:moveTo>
                  <a:lnTo>
                    <a:pt x="1039174" y="968868"/>
                  </a:lnTo>
                  <a:cubicBezTo>
                    <a:pt x="1033206" y="962750"/>
                    <a:pt x="1026915" y="957033"/>
                    <a:pt x="1020381" y="951639"/>
                  </a:cubicBezTo>
                  <a:cubicBezTo>
                    <a:pt x="1013929" y="946164"/>
                    <a:pt x="1007154" y="941092"/>
                    <a:pt x="1000298" y="936181"/>
                  </a:cubicBezTo>
                  <a:cubicBezTo>
                    <a:pt x="989409" y="928451"/>
                    <a:pt x="978924" y="921930"/>
                    <a:pt x="968358" y="916536"/>
                  </a:cubicBezTo>
                  <a:cubicBezTo>
                    <a:pt x="956824" y="910658"/>
                    <a:pt x="945371" y="905989"/>
                    <a:pt x="933595" y="902205"/>
                  </a:cubicBezTo>
                  <a:cubicBezTo>
                    <a:pt x="911254" y="894959"/>
                    <a:pt x="887864" y="891013"/>
                    <a:pt x="860925" y="887391"/>
                  </a:cubicBezTo>
                  <a:cubicBezTo>
                    <a:pt x="858021" y="886907"/>
                    <a:pt x="855279" y="888920"/>
                    <a:pt x="854795" y="891819"/>
                  </a:cubicBezTo>
                  <a:cubicBezTo>
                    <a:pt x="854311" y="894717"/>
                    <a:pt x="856327" y="897455"/>
                    <a:pt x="859231" y="897938"/>
                  </a:cubicBezTo>
                  <a:cubicBezTo>
                    <a:pt x="885202" y="902607"/>
                    <a:pt x="907624" y="907760"/>
                    <a:pt x="929159" y="915409"/>
                  </a:cubicBezTo>
                  <a:cubicBezTo>
                    <a:pt x="940129" y="919273"/>
                    <a:pt x="950856" y="923862"/>
                    <a:pt x="961745" y="929418"/>
                  </a:cubicBezTo>
                  <a:cubicBezTo>
                    <a:pt x="971827" y="934490"/>
                    <a:pt x="981989" y="940287"/>
                    <a:pt x="992555" y="947372"/>
                  </a:cubicBezTo>
                  <a:cubicBezTo>
                    <a:pt x="999330" y="951880"/>
                    <a:pt x="1006025" y="956550"/>
                    <a:pt x="1012477" y="961542"/>
                  </a:cubicBezTo>
                  <a:cubicBezTo>
                    <a:pt x="1018930" y="966453"/>
                    <a:pt x="1025140" y="971606"/>
                    <a:pt x="1031108" y="977161"/>
                  </a:cubicBezTo>
                  <a:lnTo>
                    <a:pt x="1043207" y="989077"/>
                  </a:lnTo>
                  <a:cubicBezTo>
                    <a:pt x="1043852" y="989721"/>
                    <a:pt x="1045465" y="991251"/>
                    <a:pt x="1046595" y="992458"/>
                  </a:cubicBezTo>
                  <a:cubicBezTo>
                    <a:pt x="1046675" y="992941"/>
                    <a:pt x="1046837" y="993344"/>
                    <a:pt x="1047079" y="993746"/>
                  </a:cubicBezTo>
                  <a:cubicBezTo>
                    <a:pt x="1046998" y="993505"/>
                    <a:pt x="1046998" y="993344"/>
                    <a:pt x="1046998" y="993344"/>
                  </a:cubicBezTo>
                  <a:cubicBezTo>
                    <a:pt x="1046998" y="993263"/>
                    <a:pt x="1046998" y="993102"/>
                    <a:pt x="1047079" y="993022"/>
                  </a:cubicBezTo>
                  <a:cubicBezTo>
                    <a:pt x="1047563" y="993666"/>
                    <a:pt x="1047804" y="994230"/>
                    <a:pt x="1047482" y="994471"/>
                  </a:cubicBezTo>
                  <a:lnTo>
                    <a:pt x="1048127" y="995276"/>
                  </a:lnTo>
                  <a:cubicBezTo>
                    <a:pt x="1048692" y="995920"/>
                    <a:pt x="1049176" y="996162"/>
                    <a:pt x="1049418" y="996323"/>
                  </a:cubicBezTo>
                  <a:cubicBezTo>
                    <a:pt x="1050708" y="997128"/>
                    <a:pt x="1051918" y="997047"/>
                    <a:pt x="1052644" y="996967"/>
                  </a:cubicBezTo>
                  <a:cubicBezTo>
                    <a:pt x="1054418" y="996725"/>
                    <a:pt x="1055628" y="995759"/>
                    <a:pt x="1056515" y="994230"/>
                  </a:cubicBezTo>
                  <a:cubicBezTo>
                    <a:pt x="1056838" y="993586"/>
                    <a:pt x="1057402" y="992297"/>
                    <a:pt x="1056838" y="990365"/>
                  </a:cubicBezTo>
                  <a:cubicBezTo>
                    <a:pt x="1056838" y="990204"/>
                    <a:pt x="1056596" y="989560"/>
                    <a:pt x="1056031" y="988674"/>
                  </a:cubicBezTo>
                  <a:cubicBezTo>
                    <a:pt x="1055306" y="987547"/>
                    <a:pt x="1052483" y="983522"/>
                    <a:pt x="1051192" y="982072"/>
                  </a:cubicBezTo>
                  <a:close/>
                  <a:moveTo>
                    <a:pt x="912222" y="650445"/>
                  </a:moveTo>
                  <a:cubicBezTo>
                    <a:pt x="911738" y="650123"/>
                    <a:pt x="911254" y="650042"/>
                    <a:pt x="911012" y="651089"/>
                  </a:cubicBezTo>
                  <a:lnTo>
                    <a:pt x="911899" y="650525"/>
                  </a:lnTo>
                  <a:cubicBezTo>
                    <a:pt x="912060" y="650445"/>
                    <a:pt x="912141" y="650445"/>
                    <a:pt x="912222" y="650445"/>
                  </a:cubicBezTo>
                  <a:close/>
                  <a:moveTo>
                    <a:pt x="912222" y="650445"/>
                  </a:moveTo>
                  <a:cubicBezTo>
                    <a:pt x="912222" y="650445"/>
                    <a:pt x="912302" y="650445"/>
                    <a:pt x="912383" y="650364"/>
                  </a:cubicBezTo>
                  <a:cubicBezTo>
                    <a:pt x="911738" y="651008"/>
                    <a:pt x="911254" y="651814"/>
                    <a:pt x="911012" y="652699"/>
                  </a:cubicBezTo>
                  <a:cubicBezTo>
                    <a:pt x="911012" y="652135"/>
                    <a:pt x="911012" y="651572"/>
                    <a:pt x="911092" y="651089"/>
                  </a:cubicBezTo>
                  <a:cubicBezTo>
                    <a:pt x="907866" y="653021"/>
                    <a:pt x="901736" y="656322"/>
                    <a:pt x="901091" y="656805"/>
                  </a:cubicBezTo>
                  <a:cubicBezTo>
                    <a:pt x="896897" y="659623"/>
                    <a:pt x="892945" y="662843"/>
                    <a:pt x="889073" y="666144"/>
                  </a:cubicBezTo>
                  <a:cubicBezTo>
                    <a:pt x="885283" y="669445"/>
                    <a:pt x="881734" y="672907"/>
                    <a:pt x="878104" y="676369"/>
                  </a:cubicBezTo>
                  <a:cubicBezTo>
                    <a:pt x="871329" y="683294"/>
                    <a:pt x="864070" y="690378"/>
                    <a:pt x="857214" y="698108"/>
                  </a:cubicBezTo>
                  <a:cubicBezTo>
                    <a:pt x="850439" y="705676"/>
                    <a:pt x="844067" y="713807"/>
                    <a:pt x="838421" y="722261"/>
                  </a:cubicBezTo>
                  <a:cubicBezTo>
                    <a:pt x="830517" y="734016"/>
                    <a:pt x="824226" y="746495"/>
                    <a:pt x="820274" y="759458"/>
                  </a:cubicBezTo>
                  <a:cubicBezTo>
                    <a:pt x="819386" y="762275"/>
                    <a:pt x="820838" y="765254"/>
                    <a:pt x="823661" y="766220"/>
                  </a:cubicBezTo>
                  <a:cubicBezTo>
                    <a:pt x="826404" y="767187"/>
                    <a:pt x="829468" y="765657"/>
                    <a:pt x="830436" y="762919"/>
                  </a:cubicBezTo>
                  <a:cubicBezTo>
                    <a:pt x="834872" y="751326"/>
                    <a:pt x="841728" y="740457"/>
                    <a:pt x="849552" y="730071"/>
                  </a:cubicBezTo>
                  <a:cubicBezTo>
                    <a:pt x="855279" y="722342"/>
                    <a:pt x="861650" y="714934"/>
                    <a:pt x="868103" y="707608"/>
                  </a:cubicBezTo>
                  <a:cubicBezTo>
                    <a:pt x="874717" y="700040"/>
                    <a:pt x="881330" y="692552"/>
                    <a:pt x="887783" y="685548"/>
                  </a:cubicBezTo>
                  <a:cubicBezTo>
                    <a:pt x="891574" y="681361"/>
                    <a:pt x="895445" y="677175"/>
                    <a:pt x="899478" y="673230"/>
                  </a:cubicBezTo>
                  <a:cubicBezTo>
                    <a:pt x="902220" y="670653"/>
                    <a:pt x="904963" y="668157"/>
                    <a:pt x="907866" y="665823"/>
                  </a:cubicBezTo>
                  <a:cubicBezTo>
                    <a:pt x="908431" y="665339"/>
                    <a:pt x="915045" y="661072"/>
                    <a:pt x="917706" y="659221"/>
                  </a:cubicBezTo>
                  <a:cubicBezTo>
                    <a:pt x="921417" y="656564"/>
                    <a:pt x="920852" y="652538"/>
                    <a:pt x="920690" y="652296"/>
                  </a:cubicBezTo>
                  <a:cubicBezTo>
                    <a:pt x="919723" y="649640"/>
                    <a:pt x="916738" y="648271"/>
                    <a:pt x="914077" y="649318"/>
                  </a:cubicBezTo>
                  <a:cubicBezTo>
                    <a:pt x="913593" y="649479"/>
                    <a:pt x="913028" y="649801"/>
                    <a:pt x="912625" y="650203"/>
                  </a:cubicBezTo>
                  <a:cubicBezTo>
                    <a:pt x="912383" y="649881"/>
                    <a:pt x="912383" y="650525"/>
                    <a:pt x="912222" y="650445"/>
                  </a:cubicBezTo>
                  <a:close/>
                  <a:moveTo>
                    <a:pt x="627264" y="687400"/>
                  </a:moveTo>
                  <a:cubicBezTo>
                    <a:pt x="634846" y="700362"/>
                    <a:pt x="642185" y="713405"/>
                    <a:pt x="648799" y="726045"/>
                  </a:cubicBezTo>
                  <a:cubicBezTo>
                    <a:pt x="660575" y="748427"/>
                    <a:pt x="670254" y="769441"/>
                    <a:pt x="675819" y="786268"/>
                  </a:cubicBezTo>
                  <a:cubicBezTo>
                    <a:pt x="676626" y="789166"/>
                    <a:pt x="679610" y="790696"/>
                    <a:pt x="682433" y="789891"/>
                  </a:cubicBezTo>
                  <a:cubicBezTo>
                    <a:pt x="685256" y="789005"/>
                    <a:pt x="686869" y="786027"/>
                    <a:pt x="686062" y="783209"/>
                  </a:cubicBezTo>
                  <a:cubicBezTo>
                    <a:pt x="681142" y="765576"/>
                    <a:pt x="672512" y="743355"/>
                    <a:pt x="661139" y="719846"/>
                  </a:cubicBezTo>
                  <a:cubicBezTo>
                    <a:pt x="654768" y="706803"/>
                    <a:pt x="647589" y="693277"/>
                    <a:pt x="639685" y="680073"/>
                  </a:cubicBezTo>
                  <a:cubicBezTo>
                    <a:pt x="630006" y="663729"/>
                    <a:pt x="619279" y="647707"/>
                    <a:pt x="608310" y="633054"/>
                  </a:cubicBezTo>
                  <a:cubicBezTo>
                    <a:pt x="596050" y="616469"/>
                    <a:pt x="583387" y="601735"/>
                    <a:pt x="571289" y="589981"/>
                  </a:cubicBezTo>
                  <a:cubicBezTo>
                    <a:pt x="569353" y="587968"/>
                    <a:pt x="566046" y="587968"/>
                    <a:pt x="564030" y="589900"/>
                  </a:cubicBezTo>
                  <a:cubicBezTo>
                    <a:pt x="562013" y="591913"/>
                    <a:pt x="562013" y="595133"/>
                    <a:pt x="563949" y="597146"/>
                  </a:cubicBezTo>
                  <a:cubicBezTo>
                    <a:pt x="575079" y="609062"/>
                    <a:pt x="586533" y="624037"/>
                    <a:pt x="597824" y="640542"/>
                  </a:cubicBezTo>
                  <a:cubicBezTo>
                    <a:pt x="607987" y="655276"/>
                    <a:pt x="617827" y="671297"/>
                    <a:pt x="627264" y="687400"/>
                  </a:cubicBezTo>
                  <a:close/>
                  <a:moveTo>
                    <a:pt x="1153464" y="1570290"/>
                  </a:moveTo>
                  <a:cubicBezTo>
                    <a:pt x="1145801" y="1555476"/>
                    <a:pt x="1139753" y="1536556"/>
                    <a:pt x="1134268" y="1525687"/>
                  </a:cubicBezTo>
                  <a:cubicBezTo>
                    <a:pt x="1114104" y="1485512"/>
                    <a:pt x="1096359" y="1444209"/>
                    <a:pt x="1077163" y="1403631"/>
                  </a:cubicBezTo>
                  <a:cubicBezTo>
                    <a:pt x="1072324" y="1393406"/>
                    <a:pt x="1067404" y="1383262"/>
                    <a:pt x="1062322" y="1373118"/>
                  </a:cubicBezTo>
                  <a:cubicBezTo>
                    <a:pt x="1035383" y="1319980"/>
                    <a:pt x="1008364" y="1266842"/>
                    <a:pt x="980698" y="1214107"/>
                  </a:cubicBezTo>
                  <a:cubicBezTo>
                    <a:pt x="953034" y="1161291"/>
                    <a:pt x="924643" y="1108959"/>
                    <a:pt x="895929" y="1056626"/>
                  </a:cubicBezTo>
                  <a:cubicBezTo>
                    <a:pt x="878669" y="1025307"/>
                    <a:pt x="858585" y="994954"/>
                    <a:pt x="840357" y="963877"/>
                  </a:cubicBezTo>
                  <a:cubicBezTo>
                    <a:pt x="832614" y="950673"/>
                    <a:pt x="825194" y="937308"/>
                    <a:pt x="818419" y="923621"/>
                  </a:cubicBezTo>
                  <a:cubicBezTo>
                    <a:pt x="817128" y="920964"/>
                    <a:pt x="813983" y="919837"/>
                    <a:pt x="811321" y="921125"/>
                  </a:cubicBezTo>
                  <a:cubicBezTo>
                    <a:pt x="808659" y="922413"/>
                    <a:pt x="807530" y="925634"/>
                    <a:pt x="808821" y="928290"/>
                  </a:cubicBezTo>
                  <a:cubicBezTo>
                    <a:pt x="815434" y="942299"/>
                    <a:pt x="822774" y="955987"/>
                    <a:pt x="830436" y="969593"/>
                  </a:cubicBezTo>
                  <a:cubicBezTo>
                    <a:pt x="848181" y="1000832"/>
                    <a:pt x="867780" y="1031265"/>
                    <a:pt x="884557" y="1062826"/>
                  </a:cubicBezTo>
                  <a:cubicBezTo>
                    <a:pt x="888751" y="1070635"/>
                    <a:pt x="892864" y="1078525"/>
                    <a:pt x="896978" y="1086415"/>
                  </a:cubicBezTo>
                  <a:cubicBezTo>
                    <a:pt x="896010" y="1084564"/>
                    <a:pt x="894397" y="1082873"/>
                    <a:pt x="891332" y="1082309"/>
                  </a:cubicBezTo>
                  <a:cubicBezTo>
                    <a:pt x="888509" y="1081826"/>
                    <a:pt x="885847" y="1083598"/>
                    <a:pt x="885283" y="1086335"/>
                  </a:cubicBezTo>
                  <a:cubicBezTo>
                    <a:pt x="884960" y="1088187"/>
                    <a:pt x="885525" y="1089877"/>
                    <a:pt x="886734" y="1091085"/>
                  </a:cubicBezTo>
                  <a:cubicBezTo>
                    <a:pt x="885847" y="1092615"/>
                    <a:pt x="884153" y="1095513"/>
                    <a:pt x="882782" y="1097446"/>
                  </a:cubicBezTo>
                  <a:cubicBezTo>
                    <a:pt x="880201" y="1101149"/>
                    <a:pt x="877782" y="1104933"/>
                    <a:pt x="876733" y="1107912"/>
                  </a:cubicBezTo>
                  <a:cubicBezTo>
                    <a:pt x="873265" y="1117895"/>
                    <a:pt x="869796" y="1127879"/>
                    <a:pt x="866570" y="1138023"/>
                  </a:cubicBezTo>
                  <a:cubicBezTo>
                    <a:pt x="864393" y="1144786"/>
                    <a:pt x="862376" y="1151630"/>
                    <a:pt x="860441" y="1158473"/>
                  </a:cubicBezTo>
                  <a:cubicBezTo>
                    <a:pt x="856327" y="1173690"/>
                    <a:pt x="852294" y="1189068"/>
                    <a:pt x="848907" y="1204526"/>
                  </a:cubicBezTo>
                  <a:cubicBezTo>
                    <a:pt x="846648" y="1214912"/>
                    <a:pt x="844713" y="1225298"/>
                    <a:pt x="842938" y="1235765"/>
                  </a:cubicBezTo>
                  <a:cubicBezTo>
                    <a:pt x="838663" y="1261931"/>
                    <a:pt x="835921" y="1288339"/>
                    <a:pt x="835034" y="1314827"/>
                  </a:cubicBezTo>
                  <a:cubicBezTo>
                    <a:pt x="834872" y="1317726"/>
                    <a:pt x="837131" y="1320302"/>
                    <a:pt x="840115" y="1320463"/>
                  </a:cubicBezTo>
                  <a:cubicBezTo>
                    <a:pt x="843019" y="1320624"/>
                    <a:pt x="845519" y="1318289"/>
                    <a:pt x="845680" y="1315390"/>
                  </a:cubicBezTo>
                  <a:cubicBezTo>
                    <a:pt x="847293" y="1294619"/>
                    <a:pt x="850278" y="1274088"/>
                    <a:pt x="853827" y="1253558"/>
                  </a:cubicBezTo>
                  <a:cubicBezTo>
                    <a:pt x="856569" y="1238180"/>
                    <a:pt x="859795" y="1222883"/>
                    <a:pt x="863102" y="1207666"/>
                  </a:cubicBezTo>
                  <a:cubicBezTo>
                    <a:pt x="866409" y="1192288"/>
                    <a:pt x="869796" y="1176991"/>
                    <a:pt x="873587" y="1161855"/>
                  </a:cubicBezTo>
                  <a:cubicBezTo>
                    <a:pt x="875684" y="1153401"/>
                    <a:pt x="877943" y="1145028"/>
                    <a:pt x="880282" y="1136655"/>
                  </a:cubicBezTo>
                  <a:cubicBezTo>
                    <a:pt x="882701" y="1128201"/>
                    <a:pt x="885121" y="1119828"/>
                    <a:pt x="887702" y="1111455"/>
                  </a:cubicBezTo>
                  <a:cubicBezTo>
                    <a:pt x="888509" y="1108717"/>
                    <a:pt x="891009" y="1105094"/>
                    <a:pt x="893106" y="1101713"/>
                  </a:cubicBezTo>
                  <a:cubicBezTo>
                    <a:pt x="895203" y="1098331"/>
                    <a:pt x="896978" y="1095111"/>
                    <a:pt x="897542" y="1092695"/>
                  </a:cubicBezTo>
                  <a:cubicBezTo>
                    <a:pt x="898187" y="1090119"/>
                    <a:pt x="897946" y="1088106"/>
                    <a:pt x="897058" y="1086496"/>
                  </a:cubicBezTo>
                  <a:cubicBezTo>
                    <a:pt x="915287" y="1120633"/>
                    <a:pt x="933354" y="1154850"/>
                    <a:pt x="951340" y="1189148"/>
                  </a:cubicBezTo>
                  <a:cubicBezTo>
                    <a:pt x="958760" y="1203318"/>
                    <a:pt x="966100" y="1217488"/>
                    <a:pt x="973520" y="1231578"/>
                  </a:cubicBezTo>
                  <a:cubicBezTo>
                    <a:pt x="972875" y="1230692"/>
                    <a:pt x="972310" y="1229726"/>
                    <a:pt x="971262" y="1229404"/>
                  </a:cubicBezTo>
                  <a:cubicBezTo>
                    <a:pt x="970052" y="1228921"/>
                    <a:pt x="968278" y="1228599"/>
                    <a:pt x="965858" y="1229565"/>
                  </a:cubicBezTo>
                  <a:cubicBezTo>
                    <a:pt x="963196" y="1230612"/>
                    <a:pt x="961906" y="1233591"/>
                    <a:pt x="962954" y="1236248"/>
                  </a:cubicBezTo>
                  <a:cubicBezTo>
                    <a:pt x="963196" y="1236892"/>
                    <a:pt x="963519" y="1237375"/>
                    <a:pt x="963922" y="1237858"/>
                  </a:cubicBezTo>
                  <a:cubicBezTo>
                    <a:pt x="962148" y="1242769"/>
                    <a:pt x="958276" y="1250096"/>
                    <a:pt x="957470" y="1254202"/>
                  </a:cubicBezTo>
                  <a:lnTo>
                    <a:pt x="948920" y="1300335"/>
                  </a:lnTo>
                  <a:cubicBezTo>
                    <a:pt x="946904" y="1311687"/>
                    <a:pt x="944968" y="1322959"/>
                    <a:pt x="943516" y="1334230"/>
                  </a:cubicBezTo>
                  <a:cubicBezTo>
                    <a:pt x="942064" y="1345582"/>
                    <a:pt x="941016" y="1357015"/>
                    <a:pt x="940370" y="1368448"/>
                  </a:cubicBezTo>
                  <a:cubicBezTo>
                    <a:pt x="939241" y="1391233"/>
                    <a:pt x="939806" y="1414098"/>
                    <a:pt x="942145" y="1437285"/>
                  </a:cubicBezTo>
                  <a:cubicBezTo>
                    <a:pt x="942387" y="1440184"/>
                    <a:pt x="944968" y="1442438"/>
                    <a:pt x="947872" y="1442196"/>
                  </a:cubicBezTo>
                  <a:cubicBezTo>
                    <a:pt x="950856" y="1441955"/>
                    <a:pt x="953034" y="1439378"/>
                    <a:pt x="952792" y="1436480"/>
                  </a:cubicBezTo>
                  <a:cubicBezTo>
                    <a:pt x="951824" y="1418365"/>
                    <a:pt x="952227" y="1400492"/>
                    <a:pt x="953356" y="1382779"/>
                  </a:cubicBezTo>
                  <a:cubicBezTo>
                    <a:pt x="954163" y="1369414"/>
                    <a:pt x="955534" y="1356049"/>
                    <a:pt x="957066" y="1342684"/>
                  </a:cubicBezTo>
                  <a:cubicBezTo>
                    <a:pt x="958599" y="1329399"/>
                    <a:pt x="960212" y="1316035"/>
                    <a:pt x="962390" y="1302589"/>
                  </a:cubicBezTo>
                  <a:lnTo>
                    <a:pt x="968842" y="1256134"/>
                  </a:lnTo>
                  <a:cubicBezTo>
                    <a:pt x="969407" y="1252189"/>
                    <a:pt x="972794" y="1245184"/>
                    <a:pt x="974246" y="1240595"/>
                  </a:cubicBezTo>
                  <a:cubicBezTo>
                    <a:pt x="975134" y="1237375"/>
                    <a:pt x="975053" y="1235201"/>
                    <a:pt x="974569" y="1233671"/>
                  </a:cubicBezTo>
                  <a:cubicBezTo>
                    <a:pt x="983360" y="1250498"/>
                    <a:pt x="992152" y="1267245"/>
                    <a:pt x="1000943" y="1284071"/>
                  </a:cubicBezTo>
                  <a:cubicBezTo>
                    <a:pt x="1017397" y="1315793"/>
                    <a:pt x="1033931" y="1347434"/>
                    <a:pt x="1050305" y="1379236"/>
                  </a:cubicBezTo>
                  <a:cubicBezTo>
                    <a:pt x="1070953" y="1419170"/>
                    <a:pt x="1089262" y="1460231"/>
                    <a:pt x="1108942" y="1500568"/>
                  </a:cubicBezTo>
                  <a:cubicBezTo>
                    <a:pt x="1113943" y="1510712"/>
                    <a:pt x="1119024" y="1520776"/>
                    <a:pt x="1124186" y="1530840"/>
                  </a:cubicBezTo>
                  <a:cubicBezTo>
                    <a:pt x="1129832" y="1541628"/>
                    <a:pt x="1136204" y="1560468"/>
                    <a:pt x="1144108" y="1575202"/>
                  </a:cubicBezTo>
                  <a:cubicBezTo>
                    <a:pt x="1148140" y="1582689"/>
                    <a:pt x="1152577" y="1589211"/>
                    <a:pt x="1157497" y="1593397"/>
                  </a:cubicBezTo>
                  <a:cubicBezTo>
                    <a:pt x="1159593" y="1595249"/>
                    <a:pt x="1162820" y="1595088"/>
                    <a:pt x="1164675" y="1592914"/>
                  </a:cubicBezTo>
                  <a:cubicBezTo>
                    <a:pt x="1166611" y="1590821"/>
                    <a:pt x="1166369" y="1587600"/>
                    <a:pt x="1164272" y="1585749"/>
                  </a:cubicBezTo>
                  <a:cubicBezTo>
                    <a:pt x="1160239" y="1582126"/>
                    <a:pt x="1156690" y="1576571"/>
                    <a:pt x="1153464" y="1570290"/>
                  </a:cubicBezTo>
                  <a:close/>
                  <a:moveTo>
                    <a:pt x="1151044" y="1365791"/>
                  </a:moveTo>
                  <a:cubicBezTo>
                    <a:pt x="1153303" y="1367482"/>
                    <a:pt x="1156529" y="1366999"/>
                    <a:pt x="1158222" y="1364744"/>
                  </a:cubicBezTo>
                  <a:cubicBezTo>
                    <a:pt x="1159029" y="1363778"/>
                    <a:pt x="1159432" y="1362409"/>
                    <a:pt x="1159271" y="1360638"/>
                  </a:cubicBezTo>
                  <a:cubicBezTo>
                    <a:pt x="1159190" y="1359350"/>
                    <a:pt x="1158142" y="1356854"/>
                    <a:pt x="1155803" y="1353875"/>
                  </a:cubicBezTo>
                  <a:cubicBezTo>
                    <a:pt x="1148060" y="1343892"/>
                    <a:pt x="1123944" y="1321671"/>
                    <a:pt x="1122008" y="1319819"/>
                  </a:cubicBezTo>
                  <a:cubicBezTo>
                    <a:pt x="1110071" y="1308386"/>
                    <a:pt x="1097972" y="1297034"/>
                    <a:pt x="1085552" y="1286084"/>
                  </a:cubicBezTo>
                  <a:cubicBezTo>
                    <a:pt x="1077163" y="1278838"/>
                    <a:pt x="1068695" y="1271753"/>
                    <a:pt x="1060064" y="1264910"/>
                  </a:cubicBezTo>
                  <a:cubicBezTo>
                    <a:pt x="1038448" y="1247600"/>
                    <a:pt x="1015945" y="1231578"/>
                    <a:pt x="993039" y="1216200"/>
                  </a:cubicBezTo>
                  <a:cubicBezTo>
                    <a:pt x="990619" y="1214509"/>
                    <a:pt x="987232" y="1215073"/>
                    <a:pt x="985538" y="1217488"/>
                  </a:cubicBezTo>
                  <a:cubicBezTo>
                    <a:pt x="983844" y="1219904"/>
                    <a:pt x="984489" y="1223285"/>
                    <a:pt x="986909" y="1224976"/>
                  </a:cubicBezTo>
                  <a:cubicBezTo>
                    <a:pt x="1004492" y="1237858"/>
                    <a:pt x="1021510" y="1251545"/>
                    <a:pt x="1038448" y="1265393"/>
                  </a:cubicBezTo>
                  <a:cubicBezTo>
                    <a:pt x="1048611" y="1273686"/>
                    <a:pt x="1058613" y="1282220"/>
                    <a:pt x="1068614" y="1290673"/>
                  </a:cubicBezTo>
                  <a:cubicBezTo>
                    <a:pt x="1083696" y="1303314"/>
                    <a:pt x="1098698" y="1316035"/>
                    <a:pt x="1113297" y="1329158"/>
                  </a:cubicBezTo>
                  <a:cubicBezTo>
                    <a:pt x="1115233" y="1330929"/>
                    <a:pt x="1139672" y="1351218"/>
                    <a:pt x="1147657" y="1360558"/>
                  </a:cubicBezTo>
                  <a:cubicBezTo>
                    <a:pt x="1148060" y="1360960"/>
                    <a:pt x="1148544" y="1361363"/>
                    <a:pt x="1148947" y="1361765"/>
                  </a:cubicBezTo>
                  <a:cubicBezTo>
                    <a:pt x="1149350" y="1362168"/>
                    <a:pt x="1149511" y="1362409"/>
                    <a:pt x="1149270" y="1362570"/>
                  </a:cubicBezTo>
                  <a:cubicBezTo>
                    <a:pt x="1149189" y="1362570"/>
                    <a:pt x="1149108" y="1362651"/>
                    <a:pt x="1149028" y="1362570"/>
                  </a:cubicBezTo>
                  <a:cubicBezTo>
                    <a:pt x="1149270" y="1363859"/>
                    <a:pt x="1149915" y="1364986"/>
                    <a:pt x="1151044" y="1365791"/>
                  </a:cubicBezTo>
                  <a:close/>
                  <a:moveTo>
                    <a:pt x="1072888" y="1146155"/>
                  </a:moveTo>
                  <a:cubicBezTo>
                    <a:pt x="1055790" y="1134078"/>
                    <a:pt x="1038610" y="1122243"/>
                    <a:pt x="1020462" y="1112340"/>
                  </a:cubicBezTo>
                  <a:cubicBezTo>
                    <a:pt x="990135" y="1095674"/>
                    <a:pt x="957470" y="1084000"/>
                    <a:pt x="920045" y="1082148"/>
                  </a:cubicBezTo>
                  <a:cubicBezTo>
                    <a:pt x="917142" y="1081987"/>
                    <a:pt x="914561" y="1084242"/>
                    <a:pt x="914319" y="1087140"/>
                  </a:cubicBezTo>
                  <a:cubicBezTo>
                    <a:pt x="914158" y="1090119"/>
                    <a:pt x="916416" y="1092615"/>
                    <a:pt x="919319" y="1092856"/>
                  </a:cubicBezTo>
                  <a:cubicBezTo>
                    <a:pt x="945694" y="1095111"/>
                    <a:pt x="969165" y="1102759"/>
                    <a:pt x="991103" y="1113145"/>
                  </a:cubicBezTo>
                  <a:cubicBezTo>
                    <a:pt x="1003928" y="1119184"/>
                    <a:pt x="1016187" y="1126188"/>
                    <a:pt x="1028205" y="1133595"/>
                  </a:cubicBezTo>
                  <a:cubicBezTo>
                    <a:pt x="1036271" y="1138587"/>
                    <a:pt x="1044256" y="1143659"/>
                    <a:pt x="1052240" y="1148893"/>
                  </a:cubicBezTo>
                  <a:cubicBezTo>
                    <a:pt x="1082487" y="1168779"/>
                    <a:pt x="1112168" y="1190034"/>
                    <a:pt x="1144430" y="1206297"/>
                  </a:cubicBezTo>
                  <a:cubicBezTo>
                    <a:pt x="1146931" y="1207666"/>
                    <a:pt x="1149996" y="1206700"/>
                    <a:pt x="1151367" y="1204204"/>
                  </a:cubicBezTo>
                  <a:cubicBezTo>
                    <a:pt x="1152657" y="1201708"/>
                    <a:pt x="1151689" y="1198649"/>
                    <a:pt x="1149189" y="1197280"/>
                  </a:cubicBezTo>
                  <a:cubicBezTo>
                    <a:pt x="1122492" y="1182546"/>
                    <a:pt x="1097892" y="1163868"/>
                    <a:pt x="1072888" y="1146155"/>
                  </a:cubicBezTo>
                  <a:close/>
                  <a:moveTo>
                    <a:pt x="1051837" y="1033439"/>
                  </a:moveTo>
                  <a:cubicBezTo>
                    <a:pt x="1036835" y="1025307"/>
                    <a:pt x="1020220" y="1012828"/>
                    <a:pt x="1009170" y="1007836"/>
                  </a:cubicBezTo>
                  <a:cubicBezTo>
                    <a:pt x="1000459" y="1003971"/>
                    <a:pt x="991748" y="1000429"/>
                    <a:pt x="982957" y="997208"/>
                  </a:cubicBezTo>
                  <a:cubicBezTo>
                    <a:pt x="974085" y="993988"/>
                    <a:pt x="965132" y="991170"/>
                    <a:pt x="956099" y="988594"/>
                  </a:cubicBezTo>
                  <a:cubicBezTo>
                    <a:pt x="945291" y="985534"/>
                    <a:pt x="934322" y="982877"/>
                    <a:pt x="923352" y="980542"/>
                  </a:cubicBezTo>
                  <a:cubicBezTo>
                    <a:pt x="906979" y="977000"/>
                    <a:pt x="890364" y="974263"/>
                    <a:pt x="873668" y="971686"/>
                  </a:cubicBezTo>
                  <a:cubicBezTo>
                    <a:pt x="870764" y="971203"/>
                    <a:pt x="867941" y="973135"/>
                    <a:pt x="867457" y="976034"/>
                  </a:cubicBezTo>
                  <a:cubicBezTo>
                    <a:pt x="866973" y="978932"/>
                    <a:pt x="868909" y="981670"/>
                    <a:pt x="871813" y="982233"/>
                  </a:cubicBezTo>
                  <a:cubicBezTo>
                    <a:pt x="894558" y="986823"/>
                    <a:pt x="916819" y="992136"/>
                    <a:pt x="938919" y="998416"/>
                  </a:cubicBezTo>
                  <a:cubicBezTo>
                    <a:pt x="947710" y="1000912"/>
                    <a:pt x="956421" y="1003649"/>
                    <a:pt x="965132" y="1006467"/>
                  </a:cubicBezTo>
                  <a:cubicBezTo>
                    <a:pt x="978118" y="1010573"/>
                    <a:pt x="991103" y="1015002"/>
                    <a:pt x="1003847" y="1020315"/>
                  </a:cubicBezTo>
                  <a:cubicBezTo>
                    <a:pt x="1014897" y="1024744"/>
                    <a:pt x="1031592" y="1036337"/>
                    <a:pt x="1046675" y="1043503"/>
                  </a:cubicBezTo>
                  <a:cubicBezTo>
                    <a:pt x="1054741" y="1047367"/>
                    <a:pt x="1062484" y="1050105"/>
                    <a:pt x="1068775" y="1050346"/>
                  </a:cubicBezTo>
                  <a:cubicBezTo>
                    <a:pt x="1071598" y="1050507"/>
                    <a:pt x="1074098" y="1048414"/>
                    <a:pt x="1074259" y="1045596"/>
                  </a:cubicBezTo>
                  <a:cubicBezTo>
                    <a:pt x="1074421" y="1042778"/>
                    <a:pt x="1072324" y="1040282"/>
                    <a:pt x="1069501" y="1040121"/>
                  </a:cubicBezTo>
                  <a:cubicBezTo>
                    <a:pt x="1064339" y="1039638"/>
                    <a:pt x="1058290" y="1036901"/>
                    <a:pt x="1051837" y="1033439"/>
                  </a:cubicBezTo>
                  <a:close/>
                  <a:moveTo>
                    <a:pt x="1034899" y="1392521"/>
                  </a:moveTo>
                  <a:lnTo>
                    <a:pt x="1035142" y="1393004"/>
                  </a:lnTo>
                  <a:cubicBezTo>
                    <a:pt x="1035142" y="1392762"/>
                    <a:pt x="1034980" y="1392843"/>
                    <a:pt x="1034980" y="1392601"/>
                  </a:cubicBezTo>
                  <a:cubicBezTo>
                    <a:pt x="1034980" y="1392601"/>
                    <a:pt x="1034899" y="1392601"/>
                    <a:pt x="1034899" y="1392521"/>
                  </a:cubicBezTo>
                  <a:close/>
                  <a:moveTo>
                    <a:pt x="1044175" y="1388012"/>
                  </a:moveTo>
                  <a:cubicBezTo>
                    <a:pt x="1042562" y="1385355"/>
                    <a:pt x="1040465" y="1384791"/>
                    <a:pt x="1038610" y="1385275"/>
                  </a:cubicBezTo>
                  <a:cubicBezTo>
                    <a:pt x="1035787" y="1385758"/>
                    <a:pt x="1033931" y="1388415"/>
                    <a:pt x="1034496" y="1391233"/>
                  </a:cubicBezTo>
                  <a:cubicBezTo>
                    <a:pt x="1034980" y="1391313"/>
                    <a:pt x="1034980" y="1391957"/>
                    <a:pt x="1034980" y="1392601"/>
                  </a:cubicBezTo>
                  <a:cubicBezTo>
                    <a:pt x="1034980" y="1392601"/>
                    <a:pt x="1034980" y="1392682"/>
                    <a:pt x="1035061" y="1392682"/>
                  </a:cubicBezTo>
                  <a:cubicBezTo>
                    <a:pt x="1035061" y="1392843"/>
                    <a:pt x="1035142" y="1392923"/>
                    <a:pt x="1035142" y="1393004"/>
                  </a:cubicBezTo>
                  <a:cubicBezTo>
                    <a:pt x="1034899" y="1395258"/>
                    <a:pt x="1033367" y="1398801"/>
                    <a:pt x="1033367" y="1398962"/>
                  </a:cubicBezTo>
                  <a:lnTo>
                    <a:pt x="1030625" y="1416191"/>
                  </a:lnTo>
                  <a:cubicBezTo>
                    <a:pt x="1029899" y="1422068"/>
                    <a:pt x="1029012" y="1427866"/>
                    <a:pt x="1028528" y="1433743"/>
                  </a:cubicBezTo>
                  <a:cubicBezTo>
                    <a:pt x="1028205" y="1437688"/>
                    <a:pt x="1028044" y="1441552"/>
                    <a:pt x="1027882" y="1445497"/>
                  </a:cubicBezTo>
                  <a:cubicBezTo>
                    <a:pt x="1027640" y="1455400"/>
                    <a:pt x="1027963" y="1465223"/>
                    <a:pt x="1028366" y="1475126"/>
                  </a:cubicBezTo>
                  <a:cubicBezTo>
                    <a:pt x="1028286" y="1478024"/>
                    <a:pt x="1030625" y="1480440"/>
                    <a:pt x="1033609" y="1480520"/>
                  </a:cubicBezTo>
                  <a:cubicBezTo>
                    <a:pt x="1036593" y="1480601"/>
                    <a:pt x="1039013" y="1478185"/>
                    <a:pt x="1039013" y="1475287"/>
                  </a:cubicBezTo>
                  <a:cubicBezTo>
                    <a:pt x="1039578" y="1468282"/>
                    <a:pt x="1040384" y="1461439"/>
                    <a:pt x="1041110" y="1454515"/>
                  </a:cubicBezTo>
                  <a:cubicBezTo>
                    <a:pt x="1041594" y="1449845"/>
                    <a:pt x="1042078" y="1445256"/>
                    <a:pt x="1042481" y="1440667"/>
                  </a:cubicBezTo>
                  <a:cubicBezTo>
                    <a:pt x="1042884" y="1436802"/>
                    <a:pt x="1043126" y="1432938"/>
                    <a:pt x="1043368" y="1429073"/>
                  </a:cubicBezTo>
                  <a:lnTo>
                    <a:pt x="1044820" y="1400089"/>
                  </a:lnTo>
                  <a:cubicBezTo>
                    <a:pt x="1044820" y="1399767"/>
                    <a:pt x="1045062" y="1393487"/>
                    <a:pt x="1044901" y="1391072"/>
                  </a:cubicBezTo>
                  <a:cubicBezTo>
                    <a:pt x="1044740" y="1389542"/>
                    <a:pt x="1044417" y="1388415"/>
                    <a:pt x="1044175" y="1388012"/>
                  </a:cubicBezTo>
                  <a:close/>
                  <a:moveTo>
                    <a:pt x="637507" y="804786"/>
                  </a:moveTo>
                  <a:cubicBezTo>
                    <a:pt x="637427" y="804302"/>
                    <a:pt x="637023" y="804383"/>
                    <a:pt x="636539" y="804705"/>
                  </a:cubicBezTo>
                  <a:lnTo>
                    <a:pt x="636943" y="804946"/>
                  </a:lnTo>
                  <a:lnTo>
                    <a:pt x="637507" y="804786"/>
                  </a:lnTo>
                  <a:close/>
                  <a:moveTo>
                    <a:pt x="274394" y="772339"/>
                  </a:moveTo>
                  <a:cubicBezTo>
                    <a:pt x="298026" y="769361"/>
                    <a:pt x="321497" y="764932"/>
                    <a:pt x="343193" y="760102"/>
                  </a:cubicBezTo>
                  <a:cubicBezTo>
                    <a:pt x="391587" y="749233"/>
                    <a:pt x="428850" y="736914"/>
                    <a:pt x="439335" y="733372"/>
                  </a:cubicBezTo>
                  <a:cubicBezTo>
                    <a:pt x="450950" y="738525"/>
                    <a:pt x="462726" y="743919"/>
                    <a:pt x="474340" y="748991"/>
                  </a:cubicBezTo>
                  <a:cubicBezTo>
                    <a:pt x="487084" y="754466"/>
                    <a:pt x="499827" y="759780"/>
                    <a:pt x="512652" y="765013"/>
                  </a:cubicBezTo>
                  <a:cubicBezTo>
                    <a:pt x="517572" y="767026"/>
                    <a:pt x="522411" y="769038"/>
                    <a:pt x="527331" y="770971"/>
                  </a:cubicBezTo>
                  <a:cubicBezTo>
                    <a:pt x="514829" y="777814"/>
                    <a:pt x="486680" y="787717"/>
                    <a:pt x="484987" y="788442"/>
                  </a:cubicBezTo>
                  <a:cubicBezTo>
                    <a:pt x="464661" y="798264"/>
                    <a:pt x="443771" y="807120"/>
                    <a:pt x="422640" y="815172"/>
                  </a:cubicBezTo>
                  <a:cubicBezTo>
                    <a:pt x="408605" y="820485"/>
                    <a:pt x="394491" y="825477"/>
                    <a:pt x="380134" y="829825"/>
                  </a:cubicBezTo>
                  <a:cubicBezTo>
                    <a:pt x="356260" y="836910"/>
                    <a:pt x="331901" y="842465"/>
                    <a:pt x="306898" y="844961"/>
                  </a:cubicBezTo>
                  <a:cubicBezTo>
                    <a:pt x="303994" y="845202"/>
                    <a:pt x="301736" y="847859"/>
                    <a:pt x="301978" y="850758"/>
                  </a:cubicBezTo>
                  <a:cubicBezTo>
                    <a:pt x="302220" y="853656"/>
                    <a:pt x="304801" y="855911"/>
                    <a:pt x="307785" y="855669"/>
                  </a:cubicBezTo>
                  <a:cubicBezTo>
                    <a:pt x="340209" y="853576"/>
                    <a:pt x="371826" y="847376"/>
                    <a:pt x="402395" y="837634"/>
                  </a:cubicBezTo>
                  <a:cubicBezTo>
                    <a:pt x="414655" y="833770"/>
                    <a:pt x="426753" y="829261"/>
                    <a:pt x="438610" y="824350"/>
                  </a:cubicBezTo>
                  <a:cubicBezTo>
                    <a:pt x="456354" y="817023"/>
                    <a:pt x="473614" y="808570"/>
                    <a:pt x="490633" y="799713"/>
                  </a:cubicBezTo>
                  <a:cubicBezTo>
                    <a:pt x="492407" y="798828"/>
                    <a:pt x="525315" y="785704"/>
                    <a:pt x="536042" y="778217"/>
                  </a:cubicBezTo>
                  <a:cubicBezTo>
                    <a:pt x="537494" y="777251"/>
                    <a:pt x="537816" y="776526"/>
                    <a:pt x="538623" y="775560"/>
                  </a:cubicBezTo>
                  <a:cubicBezTo>
                    <a:pt x="556367" y="782645"/>
                    <a:pt x="574031" y="789810"/>
                    <a:pt x="591695" y="797137"/>
                  </a:cubicBezTo>
                  <a:cubicBezTo>
                    <a:pt x="588307" y="801001"/>
                    <a:pt x="584032" y="807282"/>
                    <a:pt x="581048" y="809858"/>
                  </a:cubicBezTo>
                  <a:cubicBezTo>
                    <a:pt x="574999" y="815172"/>
                    <a:pt x="568788" y="820405"/>
                    <a:pt x="562497" y="825477"/>
                  </a:cubicBezTo>
                  <a:cubicBezTo>
                    <a:pt x="556206" y="830469"/>
                    <a:pt x="549915" y="835380"/>
                    <a:pt x="543301" y="839969"/>
                  </a:cubicBezTo>
                  <a:cubicBezTo>
                    <a:pt x="534510" y="846329"/>
                    <a:pt x="525315" y="851966"/>
                    <a:pt x="515959" y="857279"/>
                  </a:cubicBezTo>
                  <a:cubicBezTo>
                    <a:pt x="506522" y="862674"/>
                    <a:pt x="496924" y="867665"/>
                    <a:pt x="487164" y="872254"/>
                  </a:cubicBezTo>
                  <a:cubicBezTo>
                    <a:pt x="467404" y="881352"/>
                    <a:pt x="446917" y="889001"/>
                    <a:pt x="425946" y="894798"/>
                  </a:cubicBezTo>
                  <a:cubicBezTo>
                    <a:pt x="423043" y="895522"/>
                    <a:pt x="421349" y="898421"/>
                    <a:pt x="422075" y="901239"/>
                  </a:cubicBezTo>
                  <a:cubicBezTo>
                    <a:pt x="422720" y="904137"/>
                    <a:pt x="425624" y="905828"/>
                    <a:pt x="428528" y="905103"/>
                  </a:cubicBezTo>
                  <a:cubicBezTo>
                    <a:pt x="450466" y="900192"/>
                    <a:pt x="472162" y="893670"/>
                    <a:pt x="492810" y="884895"/>
                  </a:cubicBezTo>
                  <a:cubicBezTo>
                    <a:pt x="503215" y="880466"/>
                    <a:pt x="513378" y="875475"/>
                    <a:pt x="523137" y="869839"/>
                  </a:cubicBezTo>
                  <a:cubicBezTo>
                    <a:pt x="532977" y="864203"/>
                    <a:pt x="542333" y="857843"/>
                    <a:pt x="551447" y="851080"/>
                  </a:cubicBezTo>
                  <a:cubicBezTo>
                    <a:pt x="558061" y="846008"/>
                    <a:pt x="564513" y="840774"/>
                    <a:pt x="570724" y="835219"/>
                  </a:cubicBezTo>
                  <a:cubicBezTo>
                    <a:pt x="576935" y="829744"/>
                    <a:pt x="582984" y="824108"/>
                    <a:pt x="588952" y="818392"/>
                  </a:cubicBezTo>
                  <a:cubicBezTo>
                    <a:pt x="592017" y="815413"/>
                    <a:pt x="596615" y="808087"/>
                    <a:pt x="599922" y="803739"/>
                  </a:cubicBezTo>
                  <a:cubicBezTo>
                    <a:pt x="600163" y="803819"/>
                    <a:pt x="600325" y="803819"/>
                    <a:pt x="600567" y="803819"/>
                  </a:cubicBezTo>
                  <a:cubicBezTo>
                    <a:pt x="601777" y="803819"/>
                    <a:pt x="601857" y="802370"/>
                    <a:pt x="602664" y="801646"/>
                  </a:cubicBezTo>
                  <a:cubicBezTo>
                    <a:pt x="605568" y="803014"/>
                    <a:pt x="625005" y="812354"/>
                    <a:pt x="633555" y="814608"/>
                  </a:cubicBezTo>
                  <a:cubicBezTo>
                    <a:pt x="635571" y="815091"/>
                    <a:pt x="637265" y="815252"/>
                    <a:pt x="638233" y="815172"/>
                  </a:cubicBezTo>
                  <a:cubicBezTo>
                    <a:pt x="640169" y="814930"/>
                    <a:pt x="641379" y="814125"/>
                    <a:pt x="642185" y="813320"/>
                  </a:cubicBezTo>
                  <a:cubicBezTo>
                    <a:pt x="644121" y="811227"/>
                    <a:pt x="644040" y="808006"/>
                    <a:pt x="641943" y="806074"/>
                  </a:cubicBezTo>
                  <a:cubicBezTo>
                    <a:pt x="640733" y="804866"/>
                    <a:pt x="639040" y="804464"/>
                    <a:pt x="637507" y="804786"/>
                  </a:cubicBezTo>
                  <a:cubicBezTo>
                    <a:pt x="637507" y="804786"/>
                    <a:pt x="637507" y="804866"/>
                    <a:pt x="637507" y="804946"/>
                  </a:cubicBezTo>
                  <a:cubicBezTo>
                    <a:pt x="637507" y="805108"/>
                    <a:pt x="637265" y="805027"/>
                    <a:pt x="636943" y="804946"/>
                  </a:cubicBezTo>
                  <a:cubicBezTo>
                    <a:pt x="636217" y="805108"/>
                    <a:pt x="635491" y="805510"/>
                    <a:pt x="634926" y="806074"/>
                  </a:cubicBezTo>
                  <a:cubicBezTo>
                    <a:pt x="635249" y="805752"/>
                    <a:pt x="635975" y="805108"/>
                    <a:pt x="636539" y="804705"/>
                  </a:cubicBezTo>
                  <a:cubicBezTo>
                    <a:pt x="636378" y="804705"/>
                    <a:pt x="636298" y="804625"/>
                    <a:pt x="636217" y="804625"/>
                  </a:cubicBezTo>
                  <a:cubicBezTo>
                    <a:pt x="632507" y="803658"/>
                    <a:pt x="626619" y="801001"/>
                    <a:pt x="620973" y="798425"/>
                  </a:cubicBezTo>
                  <a:cubicBezTo>
                    <a:pt x="621053" y="797620"/>
                    <a:pt x="622182" y="797298"/>
                    <a:pt x="621941" y="796493"/>
                  </a:cubicBezTo>
                  <a:cubicBezTo>
                    <a:pt x="618714" y="786671"/>
                    <a:pt x="611859" y="763564"/>
                    <a:pt x="605809" y="745207"/>
                  </a:cubicBezTo>
                  <a:cubicBezTo>
                    <a:pt x="602745" y="735868"/>
                    <a:pt x="599841" y="727736"/>
                    <a:pt x="597744" y="722986"/>
                  </a:cubicBezTo>
                  <a:cubicBezTo>
                    <a:pt x="592420" y="710989"/>
                    <a:pt x="584516" y="695692"/>
                    <a:pt x="575079" y="679187"/>
                  </a:cubicBezTo>
                  <a:cubicBezTo>
                    <a:pt x="569837" y="670090"/>
                    <a:pt x="564191" y="660670"/>
                    <a:pt x="558222" y="651169"/>
                  </a:cubicBezTo>
                  <a:cubicBezTo>
                    <a:pt x="549673" y="637402"/>
                    <a:pt x="540478" y="623473"/>
                    <a:pt x="531364" y="610269"/>
                  </a:cubicBezTo>
                  <a:cubicBezTo>
                    <a:pt x="515313" y="586760"/>
                    <a:pt x="499505" y="565505"/>
                    <a:pt x="487809" y="551013"/>
                  </a:cubicBezTo>
                  <a:cubicBezTo>
                    <a:pt x="486035" y="548678"/>
                    <a:pt x="482648" y="548275"/>
                    <a:pt x="480309" y="550127"/>
                  </a:cubicBezTo>
                  <a:cubicBezTo>
                    <a:pt x="477970" y="551899"/>
                    <a:pt x="477566" y="555280"/>
                    <a:pt x="479421" y="557615"/>
                  </a:cubicBezTo>
                  <a:cubicBezTo>
                    <a:pt x="494020" y="577099"/>
                    <a:pt x="515071" y="609142"/>
                    <a:pt x="535316" y="641588"/>
                  </a:cubicBezTo>
                  <a:cubicBezTo>
                    <a:pt x="544511" y="656161"/>
                    <a:pt x="553544" y="670895"/>
                    <a:pt x="561690" y="684582"/>
                  </a:cubicBezTo>
                  <a:cubicBezTo>
                    <a:pt x="571531" y="701248"/>
                    <a:pt x="580161" y="716464"/>
                    <a:pt x="585887" y="728380"/>
                  </a:cubicBezTo>
                  <a:cubicBezTo>
                    <a:pt x="587984" y="732889"/>
                    <a:pt x="590969" y="740537"/>
                    <a:pt x="594195" y="749233"/>
                  </a:cubicBezTo>
                  <a:cubicBezTo>
                    <a:pt x="599679" y="764208"/>
                    <a:pt x="605729" y="781840"/>
                    <a:pt x="609761" y="793111"/>
                  </a:cubicBezTo>
                  <a:cubicBezTo>
                    <a:pt x="608229" y="792306"/>
                    <a:pt x="606697" y="791662"/>
                    <a:pt x="606374" y="791501"/>
                  </a:cubicBezTo>
                  <a:cubicBezTo>
                    <a:pt x="586371" y="782645"/>
                    <a:pt x="566207" y="774272"/>
                    <a:pt x="546043" y="765818"/>
                  </a:cubicBezTo>
                  <a:cubicBezTo>
                    <a:pt x="545963" y="765254"/>
                    <a:pt x="546769" y="764852"/>
                    <a:pt x="546527" y="764288"/>
                  </a:cubicBezTo>
                  <a:cubicBezTo>
                    <a:pt x="546527" y="764288"/>
                    <a:pt x="525315" y="723710"/>
                    <a:pt x="497730" y="675564"/>
                  </a:cubicBezTo>
                  <a:cubicBezTo>
                    <a:pt x="486842" y="656725"/>
                    <a:pt x="475066" y="636677"/>
                    <a:pt x="463210" y="617515"/>
                  </a:cubicBezTo>
                  <a:cubicBezTo>
                    <a:pt x="454902" y="604231"/>
                    <a:pt x="446594" y="591510"/>
                    <a:pt x="438610" y="579675"/>
                  </a:cubicBezTo>
                  <a:cubicBezTo>
                    <a:pt x="422398" y="555683"/>
                    <a:pt x="407637" y="535877"/>
                    <a:pt x="397314" y="525249"/>
                  </a:cubicBezTo>
                  <a:cubicBezTo>
                    <a:pt x="395297" y="523075"/>
                    <a:pt x="391910" y="522914"/>
                    <a:pt x="389732" y="524927"/>
                  </a:cubicBezTo>
                  <a:cubicBezTo>
                    <a:pt x="387554" y="526940"/>
                    <a:pt x="387473" y="530321"/>
                    <a:pt x="389490" y="532495"/>
                  </a:cubicBezTo>
                  <a:cubicBezTo>
                    <a:pt x="401024" y="545297"/>
                    <a:pt x="417881" y="571141"/>
                    <a:pt x="436351" y="601172"/>
                  </a:cubicBezTo>
                  <a:cubicBezTo>
                    <a:pt x="444336" y="614053"/>
                    <a:pt x="452563" y="627660"/>
                    <a:pt x="460790" y="641347"/>
                  </a:cubicBezTo>
                  <a:cubicBezTo>
                    <a:pt x="466274" y="650284"/>
                    <a:pt x="471759" y="659301"/>
                    <a:pt x="477082" y="668157"/>
                  </a:cubicBezTo>
                  <a:cubicBezTo>
                    <a:pt x="501118" y="707527"/>
                    <a:pt x="522411" y="743516"/>
                    <a:pt x="532009" y="759860"/>
                  </a:cubicBezTo>
                  <a:cubicBezTo>
                    <a:pt x="522895" y="755996"/>
                    <a:pt x="513781" y="752131"/>
                    <a:pt x="504667" y="748186"/>
                  </a:cubicBezTo>
                  <a:cubicBezTo>
                    <a:pt x="496279" y="744563"/>
                    <a:pt x="487890" y="740859"/>
                    <a:pt x="479502" y="737156"/>
                  </a:cubicBezTo>
                  <a:cubicBezTo>
                    <a:pt x="453934" y="725723"/>
                    <a:pt x="428124" y="713807"/>
                    <a:pt x="402476" y="702053"/>
                  </a:cubicBezTo>
                  <a:cubicBezTo>
                    <a:pt x="403363" y="700765"/>
                    <a:pt x="404169" y="698752"/>
                    <a:pt x="402314" y="695370"/>
                  </a:cubicBezTo>
                  <a:cubicBezTo>
                    <a:pt x="401911" y="694485"/>
                    <a:pt x="401266" y="693760"/>
                    <a:pt x="400459" y="693277"/>
                  </a:cubicBezTo>
                  <a:cubicBezTo>
                    <a:pt x="396991" y="687802"/>
                    <a:pt x="390216" y="676450"/>
                    <a:pt x="387151" y="671458"/>
                  </a:cubicBezTo>
                  <a:cubicBezTo>
                    <a:pt x="382070" y="663246"/>
                    <a:pt x="376746" y="655114"/>
                    <a:pt x="371262" y="647063"/>
                  </a:cubicBezTo>
                  <a:cubicBezTo>
                    <a:pt x="365777" y="639012"/>
                    <a:pt x="360212" y="631122"/>
                    <a:pt x="354566" y="623232"/>
                  </a:cubicBezTo>
                  <a:cubicBezTo>
                    <a:pt x="346581" y="612282"/>
                    <a:pt x="338273" y="601333"/>
                    <a:pt x="329401" y="590625"/>
                  </a:cubicBezTo>
                  <a:cubicBezTo>
                    <a:pt x="320690" y="580077"/>
                    <a:pt x="311496" y="569772"/>
                    <a:pt x="301978" y="559789"/>
                  </a:cubicBezTo>
                  <a:cubicBezTo>
                    <a:pt x="282782" y="539661"/>
                    <a:pt x="262053" y="520901"/>
                    <a:pt x="240841" y="504316"/>
                  </a:cubicBezTo>
                  <a:cubicBezTo>
                    <a:pt x="238502" y="502384"/>
                    <a:pt x="235195" y="502786"/>
                    <a:pt x="233259" y="505041"/>
                  </a:cubicBezTo>
                  <a:cubicBezTo>
                    <a:pt x="231404" y="507295"/>
                    <a:pt x="231807" y="510676"/>
                    <a:pt x="234066" y="512528"/>
                  </a:cubicBezTo>
                  <a:cubicBezTo>
                    <a:pt x="254230" y="529677"/>
                    <a:pt x="273426" y="549000"/>
                    <a:pt x="291735" y="569209"/>
                  </a:cubicBezTo>
                  <a:cubicBezTo>
                    <a:pt x="300849" y="579273"/>
                    <a:pt x="309640" y="589497"/>
                    <a:pt x="318190" y="599803"/>
                  </a:cubicBezTo>
                  <a:cubicBezTo>
                    <a:pt x="326981" y="610350"/>
                    <a:pt x="335450" y="620816"/>
                    <a:pt x="343516" y="631444"/>
                  </a:cubicBezTo>
                  <a:cubicBezTo>
                    <a:pt x="350533" y="640542"/>
                    <a:pt x="357389" y="649720"/>
                    <a:pt x="364164" y="659059"/>
                  </a:cubicBezTo>
                  <a:cubicBezTo>
                    <a:pt x="368681" y="665259"/>
                    <a:pt x="373117" y="671458"/>
                    <a:pt x="377391" y="677819"/>
                  </a:cubicBezTo>
                  <a:cubicBezTo>
                    <a:pt x="380295" y="682086"/>
                    <a:pt x="385860" y="690459"/>
                    <a:pt x="389813" y="696336"/>
                  </a:cubicBezTo>
                  <a:cubicBezTo>
                    <a:pt x="363922" y="684421"/>
                    <a:pt x="338193" y="672666"/>
                    <a:pt x="312141" y="660911"/>
                  </a:cubicBezTo>
                  <a:cubicBezTo>
                    <a:pt x="304801" y="657610"/>
                    <a:pt x="297300" y="654551"/>
                    <a:pt x="289960" y="651330"/>
                  </a:cubicBezTo>
                  <a:cubicBezTo>
                    <a:pt x="289799" y="650525"/>
                    <a:pt x="290767" y="649881"/>
                    <a:pt x="290202" y="649157"/>
                  </a:cubicBezTo>
                  <a:cubicBezTo>
                    <a:pt x="278427" y="633457"/>
                    <a:pt x="255762" y="611638"/>
                    <a:pt x="230920" y="590222"/>
                  </a:cubicBezTo>
                  <a:cubicBezTo>
                    <a:pt x="224629" y="584828"/>
                    <a:pt x="218257" y="579514"/>
                    <a:pt x="211805" y="574361"/>
                  </a:cubicBezTo>
                  <a:cubicBezTo>
                    <a:pt x="205272" y="569047"/>
                    <a:pt x="198658" y="563895"/>
                    <a:pt x="192205" y="559064"/>
                  </a:cubicBezTo>
                  <a:cubicBezTo>
                    <a:pt x="159459" y="534266"/>
                    <a:pt x="131713" y="515588"/>
                    <a:pt x="131713" y="515588"/>
                  </a:cubicBezTo>
                  <a:cubicBezTo>
                    <a:pt x="129374" y="513817"/>
                    <a:pt x="125987" y="514380"/>
                    <a:pt x="124293" y="516795"/>
                  </a:cubicBezTo>
                  <a:cubicBezTo>
                    <a:pt x="122518" y="519130"/>
                    <a:pt x="123083" y="522512"/>
                    <a:pt x="125503" y="524202"/>
                  </a:cubicBezTo>
                  <a:cubicBezTo>
                    <a:pt x="125503" y="524202"/>
                    <a:pt x="142763" y="537567"/>
                    <a:pt x="166153" y="556327"/>
                  </a:cubicBezTo>
                  <a:lnTo>
                    <a:pt x="211079" y="592315"/>
                  </a:lnTo>
                  <a:cubicBezTo>
                    <a:pt x="220112" y="599561"/>
                    <a:pt x="229226" y="606807"/>
                    <a:pt x="237776" y="613973"/>
                  </a:cubicBezTo>
                  <a:cubicBezTo>
                    <a:pt x="249955" y="624117"/>
                    <a:pt x="260279" y="633537"/>
                    <a:pt x="269312" y="642313"/>
                  </a:cubicBezTo>
                  <a:cubicBezTo>
                    <a:pt x="246084" y="632168"/>
                    <a:pt x="222935" y="621783"/>
                    <a:pt x="199545" y="612121"/>
                  </a:cubicBezTo>
                  <a:cubicBezTo>
                    <a:pt x="136069" y="585875"/>
                    <a:pt x="71867" y="561962"/>
                    <a:pt x="6938" y="542318"/>
                  </a:cubicBezTo>
                  <a:cubicBezTo>
                    <a:pt x="4115" y="541432"/>
                    <a:pt x="1131" y="543042"/>
                    <a:pt x="244" y="545780"/>
                  </a:cubicBezTo>
                  <a:cubicBezTo>
                    <a:pt x="-643" y="548598"/>
                    <a:pt x="970" y="551657"/>
                    <a:pt x="3793" y="552543"/>
                  </a:cubicBezTo>
                  <a:cubicBezTo>
                    <a:pt x="67995" y="572993"/>
                    <a:pt x="131391" y="598032"/>
                    <a:pt x="194222" y="624761"/>
                  </a:cubicBezTo>
                  <a:cubicBezTo>
                    <a:pt x="223419" y="637241"/>
                    <a:pt x="252455" y="650284"/>
                    <a:pt x="281491" y="663246"/>
                  </a:cubicBezTo>
                  <a:cubicBezTo>
                    <a:pt x="266409" y="663810"/>
                    <a:pt x="245438" y="665017"/>
                    <a:pt x="222209" y="666386"/>
                  </a:cubicBezTo>
                  <a:cubicBezTo>
                    <a:pt x="209224" y="667111"/>
                    <a:pt x="195593" y="667916"/>
                    <a:pt x="182043" y="668801"/>
                  </a:cubicBezTo>
                  <a:cubicBezTo>
                    <a:pt x="168412" y="669687"/>
                    <a:pt x="154862" y="670653"/>
                    <a:pt x="141957" y="671297"/>
                  </a:cubicBezTo>
                  <a:cubicBezTo>
                    <a:pt x="118486" y="672586"/>
                    <a:pt x="97273" y="673230"/>
                    <a:pt x="82271" y="672022"/>
                  </a:cubicBezTo>
                  <a:cubicBezTo>
                    <a:pt x="79367" y="671700"/>
                    <a:pt x="76706" y="673793"/>
                    <a:pt x="76383" y="676772"/>
                  </a:cubicBezTo>
                  <a:cubicBezTo>
                    <a:pt x="76060" y="679670"/>
                    <a:pt x="78238" y="682327"/>
                    <a:pt x="81142" y="682650"/>
                  </a:cubicBezTo>
                  <a:cubicBezTo>
                    <a:pt x="97838" y="684823"/>
                    <a:pt x="122357" y="685387"/>
                    <a:pt x="149216" y="684662"/>
                  </a:cubicBezTo>
                  <a:cubicBezTo>
                    <a:pt x="163814" y="684260"/>
                    <a:pt x="179058" y="683535"/>
                    <a:pt x="194141" y="682488"/>
                  </a:cubicBezTo>
                  <a:cubicBezTo>
                    <a:pt x="211724" y="681281"/>
                    <a:pt x="228904" y="679670"/>
                    <a:pt x="244390" y="678141"/>
                  </a:cubicBezTo>
                  <a:cubicBezTo>
                    <a:pt x="265683" y="676208"/>
                    <a:pt x="283589" y="674276"/>
                    <a:pt x="294396" y="673632"/>
                  </a:cubicBezTo>
                  <a:cubicBezTo>
                    <a:pt x="297300" y="673471"/>
                    <a:pt x="300284" y="672907"/>
                    <a:pt x="301978" y="672827"/>
                  </a:cubicBezTo>
                  <a:lnTo>
                    <a:pt x="302220" y="673069"/>
                  </a:lnTo>
                  <a:lnTo>
                    <a:pt x="302059" y="672827"/>
                  </a:lnTo>
                  <a:cubicBezTo>
                    <a:pt x="302865" y="672827"/>
                    <a:pt x="303349" y="672988"/>
                    <a:pt x="303269" y="673471"/>
                  </a:cubicBezTo>
                  <a:cubicBezTo>
                    <a:pt x="303269" y="673551"/>
                    <a:pt x="303269" y="673632"/>
                    <a:pt x="303269" y="673632"/>
                  </a:cubicBezTo>
                  <a:cubicBezTo>
                    <a:pt x="304075" y="673954"/>
                    <a:pt x="304962" y="674115"/>
                    <a:pt x="305930" y="674035"/>
                  </a:cubicBezTo>
                  <a:cubicBezTo>
                    <a:pt x="305930" y="674035"/>
                    <a:pt x="305930" y="673954"/>
                    <a:pt x="305930" y="673954"/>
                  </a:cubicBezTo>
                  <a:cubicBezTo>
                    <a:pt x="306011" y="674035"/>
                    <a:pt x="306092" y="674035"/>
                    <a:pt x="306253" y="674115"/>
                  </a:cubicBezTo>
                  <a:cubicBezTo>
                    <a:pt x="345694" y="691828"/>
                    <a:pt x="384973" y="709299"/>
                    <a:pt x="424172" y="726689"/>
                  </a:cubicBezTo>
                  <a:cubicBezTo>
                    <a:pt x="406670" y="731520"/>
                    <a:pt x="376746" y="739330"/>
                    <a:pt x="340209" y="746656"/>
                  </a:cubicBezTo>
                  <a:cubicBezTo>
                    <a:pt x="318835" y="751004"/>
                    <a:pt x="295687" y="755029"/>
                    <a:pt x="272539" y="758089"/>
                  </a:cubicBezTo>
                  <a:cubicBezTo>
                    <a:pt x="253343" y="760665"/>
                    <a:pt x="234066" y="762598"/>
                    <a:pt x="215757" y="763081"/>
                  </a:cubicBezTo>
                  <a:cubicBezTo>
                    <a:pt x="195512" y="763564"/>
                    <a:pt x="176397" y="762598"/>
                    <a:pt x="159782" y="758894"/>
                  </a:cubicBezTo>
                  <a:cubicBezTo>
                    <a:pt x="156878" y="758250"/>
                    <a:pt x="153974" y="760021"/>
                    <a:pt x="153329" y="762839"/>
                  </a:cubicBezTo>
                  <a:cubicBezTo>
                    <a:pt x="152603" y="765737"/>
                    <a:pt x="154378" y="768636"/>
                    <a:pt x="157281" y="769280"/>
                  </a:cubicBezTo>
                  <a:cubicBezTo>
                    <a:pt x="177687" y="774594"/>
                    <a:pt x="201965" y="776445"/>
                    <a:pt x="227694" y="775801"/>
                  </a:cubicBezTo>
                  <a:cubicBezTo>
                    <a:pt x="243018" y="775399"/>
                    <a:pt x="258747" y="774272"/>
                    <a:pt x="274394" y="772339"/>
                  </a:cubicBezTo>
                  <a:close/>
                  <a:moveTo>
                    <a:pt x="845519" y="110453"/>
                  </a:moveTo>
                  <a:lnTo>
                    <a:pt x="845519" y="110453"/>
                  </a:lnTo>
                  <a:lnTo>
                    <a:pt x="845358" y="110533"/>
                  </a:lnTo>
                  <a:lnTo>
                    <a:pt x="845519" y="110453"/>
                  </a:lnTo>
                  <a:lnTo>
                    <a:pt x="845519" y="110453"/>
                  </a:lnTo>
                  <a:lnTo>
                    <a:pt x="845438" y="110695"/>
                  </a:lnTo>
                  <a:lnTo>
                    <a:pt x="845358" y="110695"/>
                  </a:lnTo>
                  <a:lnTo>
                    <a:pt x="845358" y="110775"/>
                  </a:lnTo>
                  <a:lnTo>
                    <a:pt x="845438" y="110775"/>
                  </a:lnTo>
                  <a:cubicBezTo>
                    <a:pt x="844874" y="113110"/>
                    <a:pt x="846084" y="115525"/>
                    <a:pt x="848342" y="116572"/>
                  </a:cubicBezTo>
                  <a:cubicBezTo>
                    <a:pt x="850923" y="117699"/>
                    <a:pt x="853988" y="116572"/>
                    <a:pt x="855117" y="113996"/>
                  </a:cubicBezTo>
                  <a:cubicBezTo>
                    <a:pt x="858343" y="114801"/>
                    <a:pt x="853665" y="113915"/>
                    <a:pt x="856730" y="114478"/>
                  </a:cubicBezTo>
                  <a:cubicBezTo>
                    <a:pt x="857295" y="114640"/>
                    <a:pt x="856811" y="114640"/>
                    <a:pt x="857295" y="114318"/>
                  </a:cubicBezTo>
                  <a:cubicBezTo>
                    <a:pt x="857375" y="114237"/>
                    <a:pt x="857456" y="114076"/>
                    <a:pt x="857375" y="113996"/>
                  </a:cubicBezTo>
                  <a:cubicBezTo>
                    <a:pt x="857053" y="113271"/>
                    <a:pt x="857940" y="113673"/>
                    <a:pt x="857214" y="113271"/>
                  </a:cubicBezTo>
                  <a:cubicBezTo>
                    <a:pt x="856004" y="112546"/>
                    <a:pt x="858263" y="113029"/>
                    <a:pt x="856891" y="112546"/>
                  </a:cubicBezTo>
                  <a:cubicBezTo>
                    <a:pt x="856085" y="112144"/>
                    <a:pt x="857537" y="112385"/>
                    <a:pt x="856730" y="112144"/>
                  </a:cubicBezTo>
                  <a:cubicBezTo>
                    <a:pt x="854714" y="111500"/>
                    <a:pt x="858263" y="111822"/>
                    <a:pt x="856085" y="111339"/>
                  </a:cubicBezTo>
                  <a:cubicBezTo>
                    <a:pt x="856246" y="108440"/>
                    <a:pt x="853988" y="105864"/>
                    <a:pt x="851004" y="105703"/>
                  </a:cubicBezTo>
                  <a:cubicBezTo>
                    <a:pt x="848423" y="105542"/>
                    <a:pt x="846245" y="107233"/>
                    <a:pt x="845519" y="109648"/>
                  </a:cubicBezTo>
                  <a:lnTo>
                    <a:pt x="845761" y="109809"/>
                  </a:lnTo>
                  <a:cubicBezTo>
                    <a:pt x="845680" y="110051"/>
                    <a:pt x="845600" y="110212"/>
                    <a:pt x="845519" y="110453"/>
                  </a:cubicBezTo>
                  <a:close/>
                  <a:moveTo>
                    <a:pt x="845116" y="110533"/>
                  </a:moveTo>
                  <a:cubicBezTo>
                    <a:pt x="844713" y="110614"/>
                    <a:pt x="845116" y="110614"/>
                    <a:pt x="845358" y="110695"/>
                  </a:cubicBezTo>
                  <a:lnTo>
                    <a:pt x="845358" y="110533"/>
                  </a:lnTo>
                  <a:cubicBezTo>
                    <a:pt x="845358" y="110533"/>
                    <a:pt x="845277" y="110533"/>
                    <a:pt x="845116" y="110533"/>
                  </a:cubicBezTo>
                  <a:close/>
                  <a:moveTo>
                    <a:pt x="844309" y="109728"/>
                  </a:moveTo>
                  <a:cubicBezTo>
                    <a:pt x="843503" y="109728"/>
                    <a:pt x="845438" y="110051"/>
                    <a:pt x="844632" y="110051"/>
                  </a:cubicBezTo>
                  <a:cubicBezTo>
                    <a:pt x="843583" y="110051"/>
                    <a:pt x="845035" y="110292"/>
                    <a:pt x="845438" y="110453"/>
                  </a:cubicBezTo>
                  <a:cubicBezTo>
                    <a:pt x="845438" y="110131"/>
                    <a:pt x="845519" y="109889"/>
                    <a:pt x="845519" y="109648"/>
                  </a:cubicBezTo>
                  <a:cubicBezTo>
                    <a:pt x="844954" y="109165"/>
                    <a:pt x="844713" y="108762"/>
                    <a:pt x="844632" y="108360"/>
                  </a:cubicBezTo>
                  <a:lnTo>
                    <a:pt x="844390" y="108682"/>
                  </a:lnTo>
                  <a:cubicBezTo>
                    <a:pt x="844067" y="109004"/>
                    <a:pt x="844067" y="108279"/>
                    <a:pt x="843987" y="108682"/>
                  </a:cubicBezTo>
                  <a:cubicBezTo>
                    <a:pt x="843745" y="109326"/>
                    <a:pt x="844793" y="109406"/>
                    <a:pt x="844148" y="109487"/>
                  </a:cubicBezTo>
                  <a:cubicBezTo>
                    <a:pt x="843583" y="109487"/>
                    <a:pt x="844874" y="109728"/>
                    <a:pt x="844309" y="109728"/>
                  </a:cubicBezTo>
                  <a:close/>
                  <a:moveTo>
                    <a:pt x="828259" y="641911"/>
                  </a:moveTo>
                  <a:cubicBezTo>
                    <a:pt x="820193" y="646902"/>
                    <a:pt x="812047" y="651733"/>
                    <a:pt x="803739" y="656322"/>
                  </a:cubicBezTo>
                  <a:cubicBezTo>
                    <a:pt x="795432" y="660831"/>
                    <a:pt x="787124" y="665259"/>
                    <a:pt x="778655" y="669526"/>
                  </a:cubicBezTo>
                  <a:cubicBezTo>
                    <a:pt x="776719" y="670492"/>
                    <a:pt x="762605" y="674598"/>
                    <a:pt x="756475" y="675645"/>
                  </a:cubicBezTo>
                  <a:cubicBezTo>
                    <a:pt x="755749" y="683857"/>
                    <a:pt x="754781" y="692150"/>
                    <a:pt x="754136" y="700362"/>
                  </a:cubicBezTo>
                  <a:lnTo>
                    <a:pt x="749942" y="760504"/>
                  </a:lnTo>
                  <a:lnTo>
                    <a:pt x="747925" y="780793"/>
                  </a:lnTo>
                  <a:cubicBezTo>
                    <a:pt x="747764" y="782162"/>
                    <a:pt x="747119" y="784014"/>
                    <a:pt x="746393" y="785865"/>
                  </a:cubicBezTo>
                  <a:cubicBezTo>
                    <a:pt x="746070" y="786429"/>
                    <a:pt x="745586" y="787234"/>
                    <a:pt x="745183" y="787959"/>
                  </a:cubicBezTo>
                  <a:cubicBezTo>
                    <a:pt x="745586" y="788603"/>
                    <a:pt x="745828" y="789327"/>
                    <a:pt x="745909" y="790052"/>
                  </a:cubicBezTo>
                  <a:cubicBezTo>
                    <a:pt x="746312" y="792870"/>
                    <a:pt x="744296" y="795446"/>
                    <a:pt x="741473" y="795768"/>
                  </a:cubicBezTo>
                  <a:cubicBezTo>
                    <a:pt x="738327" y="796251"/>
                    <a:pt x="736553" y="794883"/>
                    <a:pt x="735504" y="793353"/>
                  </a:cubicBezTo>
                  <a:cubicBezTo>
                    <a:pt x="734617" y="792065"/>
                    <a:pt x="734052" y="789730"/>
                    <a:pt x="734859" y="786831"/>
                  </a:cubicBezTo>
                  <a:cubicBezTo>
                    <a:pt x="735504" y="784738"/>
                    <a:pt x="737359" y="781598"/>
                    <a:pt x="737521" y="779666"/>
                  </a:cubicBezTo>
                  <a:lnTo>
                    <a:pt x="739295" y="759780"/>
                  </a:lnTo>
                  <a:lnTo>
                    <a:pt x="742602" y="699476"/>
                  </a:lnTo>
                  <a:cubicBezTo>
                    <a:pt x="742763" y="697061"/>
                    <a:pt x="743005" y="694646"/>
                    <a:pt x="743167" y="692311"/>
                  </a:cubicBezTo>
                  <a:cubicBezTo>
                    <a:pt x="742199" y="692713"/>
                    <a:pt x="741150" y="693116"/>
                    <a:pt x="739618" y="692472"/>
                  </a:cubicBezTo>
                  <a:cubicBezTo>
                    <a:pt x="739214" y="692311"/>
                    <a:pt x="738408" y="691908"/>
                    <a:pt x="737440" y="690942"/>
                  </a:cubicBezTo>
                  <a:cubicBezTo>
                    <a:pt x="736553" y="689976"/>
                    <a:pt x="733730" y="686031"/>
                    <a:pt x="732359" y="684662"/>
                  </a:cubicBezTo>
                  <a:lnTo>
                    <a:pt x="718163" y="671056"/>
                  </a:lnTo>
                  <a:cubicBezTo>
                    <a:pt x="708404" y="662602"/>
                    <a:pt x="698725" y="654229"/>
                    <a:pt x="689208" y="645533"/>
                  </a:cubicBezTo>
                  <a:cubicBezTo>
                    <a:pt x="682836" y="639656"/>
                    <a:pt x="676545" y="633698"/>
                    <a:pt x="670415" y="627579"/>
                  </a:cubicBezTo>
                  <a:cubicBezTo>
                    <a:pt x="658155" y="614939"/>
                    <a:pt x="645492" y="600930"/>
                    <a:pt x="633878" y="585713"/>
                  </a:cubicBezTo>
                  <a:cubicBezTo>
                    <a:pt x="626377" y="575972"/>
                    <a:pt x="619279" y="565747"/>
                    <a:pt x="612746" y="555119"/>
                  </a:cubicBezTo>
                  <a:cubicBezTo>
                    <a:pt x="595889" y="527906"/>
                    <a:pt x="582661" y="498600"/>
                    <a:pt x="576289" y="469696"/>
                  </a:cubicBezTo>
                  <a:cubicBezTo>
                    <a:pt x="575563" y="466798"/>
                    <a:pt x="577338" y="463899"/>
                    <a:pt x="580241" y="463255"/>
                  </a:cubicBezTo>
                  <a:cubicBezTo>
                    <a:pt x="583145" y="462531"/>
                    <a:pt x="585968" y="464302"/>
                    <a:pt x="586694" y="467200"/>
                  </a:cubicBezTo>
                  <a:cubicBezTo>
                    <a:pt x="592420" y="489260"/>
                    <a:pt x="602583" y="511321"/>
                    <a:pt x="615085" y="532415"/>
                  </a:cubicBezTo>
                  <a:cubicBezTo>
                    <a:pt x="624118" y="547873"/>
                    <a:pt x="634523" y="562767"/>
                    <a:pt x="645412" y="576938"/>
                  </a:cubicBezTo>
                  <a:cubicBezTo>
                    <a:pt x="656703" y="591752"/>
                    <a:pt x="668479" y="605761"/>
                    <a:pt x="680255" y="618159"/>
                  </a:cubicBezTo>
                  <a:cubicBezTo>
                    <a:pt x="686062" y="624359"/>
                    <a:pt x="692031" y="630317"/>
                    <a:pt x="697999" y="636194"/>
                  </a:cubicBezTo>
                  <a:cubicBezTo>
                    <a:pt x="707194" y="645131"/>
                    <a:pt x="716550" y="653826"/>
                    <a:pt x="725825" y="662602"/>
                  </a:cubicBezTo>
                  <a:cubicBezTo>
                    <a:pt x="727842" y="664534"/>
                    <a:pt x="729778" y="666467"/>
                    <a:pt x="731713" y="668479"/>
                  </a:cubicBezTo>
                  <a:cubicBezTo>
                    <a:pt x="734536" y="671378"/>
                    <a:pt x="737198" y="674357"/>
                    <a:pt x="740021" y="677336"/>
                  </a:cubicBezTo>
                  <a:cubicBezTo>
                    <a:pt x="740828" y="678221"/>
                    <a:pt x="742118" y="680717"/>
                    <a:pt x="743247" y="682408"/>
                  </a:cubicBezTo>
                  <a:cubicBezTo>
                    <a:pt x="743489" y="682569"/>
                    <a:pt x="743731" y="682730"/>
                    <a:pt x="743973" y="682891"/>
                  </a:cubicBezTo>
                  <a:cubicBezTo>
                    <a:pt x="745344" y="664695"/>
                    <a:pt x="746796" y="646580"/>
                    <a:pt x="748490" y="628385"/>
                  </a:cubicBezTo>
                  <a:cubicBezTo>
                    <a:pt x="749458" y="617999"/>
                    <a:pt x="750587" y="607612"/>
                    <a:pt x="751635" y="597227"/>
                  </a:cubicBezTo>
                  <a:cubicBezTo>
                    <a:pt x="747361" y="593201"/>
                    <a:pt x="738085" y="587243"/>
                    <a:pt x="736311" y="585552"/>
                  </a:cubicBezTo>
                  <a:cubicBezTo>
                    <a:pt x="728165" y="577743"/>
                    <a:pt x="720422" y="569450"/>
                    <a:pt x="713082" y="560835"/>
                  </a:cubicBezTo>
                  <a:cubicBezTo>
                    <a:pt x="705661" y="552140"/>
                    <a:pt x="698806" y="543123"/>
                    <a:pt x="692353" y="533864"/>
                  </a:cubicBezTo>
                  <a:cubicBezTo>
                    <a:pt x="684933" y="522995"/>
                    <a:pt x="678077" y="511723"/>
                    <a:pt x="671947" y="500049"/>
                  </a:cubicBezTo>
                  <a:cubicBezTo>
                    <a:pt x="665898" y="488455"/>
                    <a:pt x="660414" y="476540"/>
                    <a:pt x="655494" y="464382"/>
                  </a:cubicBezTo>
                  <a:cubicBezTo>
                    <a:pt x="649606" y="449890"/>
                    <a:pt x="644444" y="435076"/>
                    <a:pt x="639766" y="420181"/>
                  </a:cubicBezTo>
                  <a:cubicBezTo>
                    <a:pt x="632668" y="397719"/>
                    <a:pt x="626619" y="375095"/>
                    <a:pt x="620731" y="352874"/>
                  </a:cubicBezTo>
                  <a:cubicBezTo>
                    <a:pt x="619924" y="350056"/>
                    <a:pt x="621537" y="347077"/>
                    <a:pt x="624360" y="346272"/>
                  </a:cubicBezTo>
                  <a:cubicBezTo>
                    <a:pt x="627183" y="345467"/>
                    <a:pt x="630168" y="347157"/>
                    <a:pt x="630974" y="349975"/>
                  </a:cubicBezTo>
                  <a:cubicBezTo>
                    <a:pt x="637749" y="371714"/>
                    <a:pt x="644686" y="393934"/>
                    <a:pt x="652348" y="415995"/>
                  </a:cubicBezTo>
                  <a:cubicBezTo>
                    <a:pt x="657429" y="430407"/>
                    <a:pt x="662914" y="444818"/>
                    <a:pt x="668802" y="458907"/>
                  </a:cubicBezTo>
                  <a:cubicBezTo>
                    <a:pt x="673722" y="470662"/>
                    <a:pt x="678964" y="482256"/>
                    <a:pt x="684691" y="493527"/>
                  </a:cubicBezTo>
                  <a:cubicBezTo>
                    <a:pt x="690418" y="504799"/>
                    <a:pt x="696628" y="515829"/>
                    <a:pt x="703484" y="526376"/>
                  </a:cubicBezTo>
                  <a:cubicBezTo>
                    <a:pt x="709452" y="535474"/>
                    <a:pt x="715824" y="544411"/>
                    <a:pt x="722680" y="552945"/>
                  </a:cubicBezTo>
                  <a:cubicBezTo>
                    <a:pt x="729455" y="561560"/>
                    <a:pt x="736634" y="569853"/>
                    <a:pt x="744215" y="577662"/>
                  </a:cubicBezTo>
                  <a:cubicBezTo>
                    <a:pt x="745264" y="578709"/>
                    <a:pt x="749055" y="581607"/>
                    <a:pt x="752926" y="584586"/>
                  </a:cubicBezTo>
                  <a:cubicBezTo>
                    <a:pt x="755023" y="563734"/>
                    <a:pt x="757120" y="542881"/>
                    <a:pt x="759217" y="522029"/>
                  </a:cubicBezTo>
                  <a:cubicBezTo>
                    <a:pt x="762605" y="489341"/>
                    <a:pt x="765347" y="456653"/>
                    <a:pt x="768170" y="423885"/>
                  </a:cubicBezTo>
                  <a:cubicBezTo>
                    <a:pt x="767121" y="423080"/>
                    <a:pt x="765992" y="422194"/>
                    <a:pt x="765105" y="421389"/>
                  </a:cubicBezTo>
                  <a:cubicBezTo>
                    <a:pt x="763814" y="420262"/>
                    <a:pt x="762847" y="419054"/>
                    <a:pt x="762040" y="417686"/>
                  </a:cubicBezTo>
                  <a:cubicBezTo>
                    <a:pt x="756233" y="408024"/>
                    <a:pt x="750345" y="398524"/>
                    <a:pt x="744618" y="388782"/>
                  </a:cubicBezTo>
                  <a:cubicBezTo>
                    <a:pt x="740828" y="382260"/>
                    <a:pt x="737037" y="375739"/>
                    <a:pt x="733488" y="369057"/>
                  </a:cubicBezTo>
                  <a:cubicBezTo>
                    <a:pt x="725584" y="354162"/>
                    <a:pt x="718244" y="339267"/>
                    <a:pt x="711791" y="324050"/>
                  </a:cubicBezTo>
                  <a:cubicBezTo>
                    <a:pt x="707436" y="313745"/>
                    <a:pt x="703565" y="303359"/>
                    <a:pt x="700016" y="292812"/>
                  </a:cubicBezTo>
                  <a:cubicBezTo>
                    <a:pt x="691143" y="266726"/>
                    <a:pt x="684530" y="239916"/>
                    <a:pt x="679610" y="212139"/>
                  </a:cubicBezTo>
                  <a:cubicBezTo>
                    <a:pt x="679045" y="209321"/>
                    <a:pt x="680900" y="206503"/>
                    <a:pt x="683804" y="205859"/>
                  </a:cubicBezTo>
                  <a:cubicBezTo>
                    <a:pt x="686708" y="205296"/>
                    <a:pt x="689530" y="207228"/>
                    <a:pt x="690095" y="210127"/>
                  </a:cubicBezTo>
                  <a:cubicBezTo>
                    <a:pt x="696063" y="237017"/>
                    <a:pt x="703968" y="262862"/>
                    <a:pt x="713243" y="288142"/>
                  </a:cubicBezTo>
                  <a:cubicBezTo>
                    <a:pt x="717034" y="298287"/>
                    <a:pt x="720986" y="308431"/>
                    <a:pt x="725180" y="318415"/>
                  </a:cubicBezTo>
                  <a:cubicBezTo>
                    <a:pt x="731391" y="333390"/>
                    <a:pt x="737924" y="348285"/>
                    <a:pt x="745344" y="362938"/>
                  </a:cubicBezTo>
                  <a:cubicBezTo>
                    <a:pt x="748571" y="369620"/>
                    <a:pt x="752039" y="376141"/>
                    <a:pt x="755588" y="382663"/>
                  </a:cubicBezTo>
                  <a:cubicBezTo>
                    <a:pt x="760185" y="391278"/>
                    <a:pt x="764944" y="399892"/>
                    <a:pt x="769622" y="408507"/>
                  </a:cubicBezTo>
                  <a:cubicBezTo>
                    <a:pt x="770509" y="398041"/>
                    <a:pt x="771558" y="387655"/>
                    <a:pt x="772445" y="377188"/>
                  </a:cubicBezTo>
                  <a:cubicBezTo>
                    <a:pt x="774864" y="348929"/>
                    <a:pt x="777849" y="320749"/>
                    <a:pt x="780349" y="292490"/>
                  </a:cubicBezTo>
                  <a:cubicBezTo>
                    <a:pt x="780188" y="291846"/>
                    <a:pt x="779139" y="291765"/>
                    <a:pt x="779220" y="291121"/>
                  </a:cubicBezTo>
                  <a:cubicBezTo>
                    <a:pt x="779542" y="287096"/>
                    <a:pt x="778252" y="282265"/>
                    <a:pt x="776558" y="277112"/>
                  </a:cubicBezTo>
                  <a:cubicBezTo>
                    <a:pt x="772445" y="264552"/>
                    <a:pt x="764944" y="250463"/>
                    <a:pt x="761879" y="241687"/>
                  </a:cubicBezTo>
                  <a:cubicBezTo>
                    <a:pt x="758330" y="231059"/>
                    <a:pt x="754781" y="220351"/>
                    <a:pt x="751797" y="209563"/>
                  </a:cubicBezTo>
                  <a:cubicBezTo>
                    <a:pt x="749780" y="202397"/>
                    <a:pt x="748006" y="195071"/>
                    <a:pt x="746393" y="187825"/>
                  </a:cubicBezTo>
                  <a:cubicBezTo>
                    <a:pt x="742279" y="169468"/>
                    <a:pt x="739295" y="151031"/>
                    <a:pt x="737118" y="132433"/>
                  </a:cubicBezTo>
                  <a:cubicBezTo>
                    <a:pt x="736714" y="129534"/>
                    <a:pt x="738730" y="126797"/>
                    <a:pt x="741634" y="126394"/>
                  </a:cubicBezTo>
                  <a:cubicBezTo>
                    <a:pt x="744538" y="125911"/>
                    <a:pt x="747280" y="127924"/>
                    <a:pt x="747683" y="130903"/>
                  </a:cubicBezTo>
                  <a:cubicBezTo>
                    <a:pt x="750264" y="145315"/>
                    <a:pt x="753652" y="159565"/>
                    <a:pt x="757201" y="173816"/>
                  </a:cubicBezTo>
                  <a:cubicBezTo>
                    <a:pt x="759943" y="184524"/>
                    <a:pt x="762847" y="195151"/>
                    <a:pt x="765831" y="205698"/>
                  </a:cubicBezTo>
                  <a:cubicBezTo>
                    <a:pt x="768735" y="216406"/>
                    <a:pt x="771558" y="227034"/>
                    <a:pt x="774784" y="237581"/>
                  </a:cubicBezTo>
                  <a:cubicBezTo>
                    <a:pt x="776478" y="243700"/>
                    <a:pt x="779946" y="252476"/>
                    <a:pt x="783172" y="261412"/>
                  </a:cubicBezTo>
                  <a:cubicBezTo>
                    <a:pt x="786317" y="227436"/>
                    <a:pt x="788979" y="193461"/>
                    <a:pt x="792689" y="159565"/>
                  </a:cubicBezTo>
                  <a:cubicBezTo>
                    <a:pt x="798255" y="107796"/>
                    <a:pt x="804788" y="56188"/>
                    <a:pt x="812853" y="4580"/>
                  </a:cubicBezTo>
                  <a:cubicBezTo>
                    <a:pt x="813337" y="1601"/>
                    <a:pt x="816080" y="-412"/>
                    <a:pt x="818983" y="72"/>
                  </a:cubicBezTo>
                  <a:cubicBezTo>
                    <a:pt x="821887" y="474"/>
                    <a:pt x="823903" y="3211"/>
                    <a:pt x="823500" y="6110"/>
                  </a:cubicBezTo>
                  <a:cubicBezTo>
                    <a:pt x="816160" y="57637"/>
                    <a:pt x="810515" y="109245"/>
                    <a:pt x="805514" y="160853"/>
                  </a:cubicBezTo>
                  <a:cubicBezTo>
                    <a:pt x="802288" y="194185"/>
                    <a:pt x="799706" y="227598"/>
                    <a:pt x="796964" y="261010"/>
                  </a:cubicBezTo>
                  <a:cubicBezTo>
                    <a:pt x="797771" y="258353"/>
                    <a:pt x="798658" y="255535"/>
                    <a:pt x="799142" y="253925"/>
                  </a:cubicBezTo>
                  <a:cubicBezTo>
                    <a:pt x="800433" y="249738"/>
                    <a:pt x="801884" y="245632"/>
                    <a:pt x="803417" y="241526"/>
                  </a:cubicBezTo>
                  <a:cubicBezTo>
                    <a:pt x="805675" y="235568"/>
                    <a:pt x="808014" y="229610"/>
                    <a:pt x="810192" y="223653"/>
                  </a:cubicBezTo>
                  <a:cubicBezTo>
                    <a:pt x="813579" y="214796"/>
                    <a:pt x="816644" y="205859"/>
                    <a:pt x="819870" y="197084"/>
                  </a:cubicBezTo>
                  <a:cubicBezTo>
                    <a:pt x="823097" y="188227"/>
                    <a:pt x="826404" y="179452"/>
                    <a:pt x="829468" y="170595"/>
                  </a:cubicBezTo>
                  <a:cubicBezTo>
                    <a:pt x="833582" y="158760"/>
                    <a:pt x="837534" y="146925"/>
                    <a:pt x="840922" y="134768"/>
                  </a:cubicBezTo>
                  <a:cubicBezTo>
                    <a:pt x="841648" y="131950"/>
                    <a:pt x="844551" y="130179"/>
                    <a:pt x="847374" y="130903"/>
                  </a:cubicBezTo>
                  <a:cubicBezTo>
                    <a:pt x="850278" y="131547"/>
                    <a:pt x="852052" y="134445"/>
                    <a:pt x="851326" y="137344"/>
                  </a:cubicBezTo>
                  <a:cubicBezTo>
                    <a:pt x="848020" y="153124"/>
                    <a:pt x="844229" y="168582"/>
                    <a:pt x="839550" y="183799"/>
                  </a:cubicBezTo>
                  <a:cubicBezTo>
                    <a:pt x="837211" y="191448"/>
                    <a:pt x="834631" y="199016"/>
                    <a:pt x="831888" y="206503"/>
                  </a:cubicBezTo>
                  <a:cubicBezTo>
                    <a:pt x="829065" y="213910"/>
                    <a:pt x="826000" y="221237"/>
                    <a:pt x="822935" y="228644"/>
                  </a:cubicBezTo>
                  <a:lnTo>
                    <a:pt x="810192" y="257789"/>
                  </a:lnTo>
                  <a:cubicBezTo>
                    <a:pt x="808821" y="261171"/>
                    <a:pt x="805756" y="268981"/>
                    <a:pt x="804385" y="272684"/>
                  </a:cubicBezTo>
                  <a:cubicBezTo>
                    <a:pt x="804304" y="273247"/>
                    <a:pt x="804223" y="273811"/>
                    <a:pt x="803981" y="274375"/>
                  </a:cubicBezTo>
                  <a:cubicBezTo>
                    <a:pt x="801642" y="280172"/>
                    <a:pt x="796158" y="277676"/>
                    <a:pt x="795512" y="277273"/>
                  </a:cubicBezTo>
                  <a:cubicBezTo>
                    <a:pt x="792770" y="311008"/>
                    <a:pt x="789705" y="344661"/>
                    <a:pt x="786882" y="378396"/>
                  </a:cubicBezTo>
                  <a:cubicBezTo>
                    <a:pt x="786237" y="386447"/>
                    <a:pt x="785269" y="394498"/>
                    <a:pt x="784543" y="402549"/>
                  </a:cubicBezTo>
                  <a:lnTo>
                    <a:pt x="788899" y="396591"/>
                  </a:lnTo>
                  <a:cubicBezTo>
                    <a:pt x="793577" y="390070"/>
                    <a:pt x="798093" y="383468"/>
                    <a:pt x="802529" y="376866"/>
                  </a:cubicBezTo>
                  <a:cubicBezTo>
                    <a:pt x="807046" y="370264"/>
                    <a:pt x="811402" y="363662"/>
                    <a:pt x="815757" y="356899"/>
                  </a:cubicBezTo>
                  <a:cubicBezTo>
                    <a:pt x="824065" y="344098"/>
                    <a:pt x="832372" y="331055"/>
                    <a:pt x="840761" y="318012"/>
                  </a:cubicBezTo>
                  <a:cubicBezTo>
                    <a:pt x="849068" y="305050"/>
                    <a:pt x="857456" y="292168"/>
                    <a:pt x="865522" y="279045"/>
                  </a:cubicBezTo>
                  <a:cubicBezTo>
                    <a:pt x="876249" y="261493"/>
                    <a:pt x="886573" y="243780"/>
                    <a:pt x="895607" y="225585"/>
                  </a:cubicBezTo>
                  <a:cubicBezTo>
                    <a:pt x="896897" y="222928"/>
                    <a:pt x="900042" y="221801"/>
                    <a:pt x="902704" y="223089"/>
                  </a:cubicBezTo>
                  <a:cubicBezTo>
                    <a:pt x="905447" y="224297"/>
                    <a:pt x="906576" y="227517"/>
                    <a:pt x="905285" y="230174"/>
                  </a:cubicBezTo>
                  <a:cubicBezTo>
                    <a:pt x="894800" y="253683"/>
                    <a:pt x="882621" y="276871"/>
                    <a:pt x="869313" y="299333"/>
                  </a:cubicBezTo>
                  <a:cubicBezTo>
                    <a:pt x="864070" y="308270"/>
                    <a:pt x="858585" y="317126"/>
                    <a:pt x="853020" y="325822"/>
                  </a:cubicBezTo>
                  <a:cubicBezTo>
                    <a:pt x="844471" y="338945"/>
                    <a:pt x="835598" y="351747"/>
                    <a:pt x="826968" y="364387"/>
                  </a:cubicBezTo>
                  <a:cubicBezTo>
                    <a:pt x="822290" y="371069"/>
                    <a:pt x="817612" y="377591"/>
                    <a:pt x="812853" y="384112"/>
                  </a:cubicBezTo>
                  <a:cubicBezTo>
                    <a:pt x="808014" y="390633"/>
                    <a:pt x="803175" y="397075"/>
                    <a:pt x="798174" y="403435"/>
                  </a:cubicBezTo>
                  <a:lnTo>
                    <a:pt x="787205" y="416961"/>
                  </a:lnTo>
                  <a:cubicBezTo>
                    <a:pt x="786398" y="417847"/>
                    <a:pt x="784301" y="419376"/>
                    <a:pt x="782769" y="420664"/>
                  </a:cubicBezTo>
                  <a:cubicBezTo>
                    <a:pt x="779623" y="454962"/>
                    <a:pt x="776558" y="489180"/>
                    <a:pt x="772767" y="523478"/>
                  </a:cubicBezTo>
                  <a:cubicBezTo>
                    <a:pt x="770590" y="543203"/>
                    <a:pt x="768412" y="562767"/>
                    <a:pt x="766153" y="582493"/>
                  </a:cubicBezTo>
                  <a:lnTo>
                    <a:pt x="779381" y="566391"/>
                  </a:lnTo>
                  <a:lnTo>
                    <a:pt x="819548" y="516956"/>
                  </a:lnTo>
                  <a:cubicBezTo>
                    <a:pt x="831566" y="501981"/>
                    <a:pt x="846003" y="485396"/>
                    <a:pt x="860925" y="468086"/>
                  </a:cubicBezTo>
                  <a:cubicBezTo>
                    <a:pt x="874555" y="452386"/>
                    <a:pt x="888509" y="436042"/>
                    <a:pt x="901010" y="419215"/>
                  </a:cubicBezTo>
                  <a:cubicBezTo>
                    <a:pt x="918594" y="395625"/>
                    <a:pt x="933434" y="371230"/>
                    <a:pt x="939967" y="346755"/>
                  </a:cubicBezTo>
                  <a:cubicBezTo>
                    <a:pt x="940693" y="343856"/>
                    <a:pt x="943597" y="342085"/>
                    <a:pt x="946500" y="342810"/>
                  </a:cubicBezTo>
                  <a:cubicBezTo>
                    <a:pt x="949323" y="343534"/>
                    <a:pt x="951098" y="346433"/>
                    <a:pt x="950372" y="349331"/>
                  </a:cubicBezTo>
                  <a:cubicBezTo>
                    <a:pt x="944323" y="375417"/>
                    <a:pt x="929885" y="401825"/>
                    <a:pt x="911980" y="427186"/>
                  </a:cubicBezTo>
                  <a:cubicBezTo>
                    <a:pt x="899639" y="444576"/>
                    <a:pt x="885766" y="461564"/>
                    <a:pt x="871894" y="477586"/>
                  </a:cubicBezTo>
                  <a:cubicBezTo>
                    <a:pt x="857053" y="494735"/>
                    <a:pt x="842132" y="510676"/>
                    <a:pt x="829952" y="525410"/>
                  </a:cubicBezTo>
                  <a:cubicBezTo>
                    <a:pt x="824468" y="531932"/>
                    <a:pt x="818903" y="538453"/>
                    <a:pt x="813337" y="544894"/>
                  </a:cubicBezTo>
                  <a:cubicBezTo>
                    <a:pt x="805030" y="554555"/>
                    <a:pt x="796561" y="564136"/>
                    <a:pt x="788173" y="573717"/>
                  </a:cubicBezTo>
                  <a:lnTo>
                    <a:pt x="774058" y="589658"/>
                  </a:lnTo>
                  <a:cubicBezTo>
                    <a:pt x="773171" y="590705"/>
                    <a:pt x="770428" y="592074"/>
                    <a:pt x="768654" y="593362"/>
                  </a:cubicBezTo>
                  <a:cubicBezTo>
                    <a:pt x="768815" y="593926"/>
                    <a:pt x="768735" y="594570"/>
                    <a:pt x="768654" y="595133"/>
                  </a:cubicBezTo>
                  <a:cubicBezTo>
                    <a:pt x="768331" y="597146"/>
                    <a:pt x="766234" y="597548"/>
                    <a:pt x="764460" y="598032"/>
                  </a:cubicBezTo>
                  <a:cubicBezTo>
                    <a:pt x="763250" y="608579"/>
                    <a:pt x="762040" y="619045"/>
                    <a:pt x="760911" y="629592"/>
                  </a:cubicBezTo>
                  <a:cubicBezTo>
                    <a:pt x="759701" y="641267"/>
                    <a:pt x="758653" y="653021"/>
                    <a:pt x="757523" y="664695"/>
                  </a:cubicBezTo>
                  <a:cubicBezTo>
                    <a:pt x="763331" y="663166"/>
                    <a:pt x="771880" y="660267"/>
                    <a:pt x="773332" y="659462"/>
                  </a:cubicBezTo>
                  <a:cubicBezTo>
                    <a:pt x="781478" y="654953"/>
                    <a:pt x="789544" y="650284"/>
                    <a:pt x="797448" y="645533"/>
                  </a:cubicBezTo>
                  <a:cubicBezTo>
                    <a:pt x="805433" y="640703"/>
                    <a:pt x="813257" y="635792"/>
                    <a:pt x="820919" y="630639"/>
                  </a:cubicBezTo>
                  <a:cubicBezTo>
                    <a:pt x="834953" y="621300"/>
                    <a:pt x="848987" y="611075"/>
                    <a:pt x="862780" y="600286"/>
                  </a:cubicBezTo>
                  <a:cubicBezTo>
                    <a:pt x="876249" y="589739"/>
                    <a:pt x="889396" y="578548"/>
                    <a:pt x="901656" y="566632"/>
                  </a:cubicBezTo>
                  <a:cubicBezTo>
                    <a:pt x="918110" y="550449"/>
                    <a:pt x="933031" y="533059"/>
                    <a:pt x="944726" y="513897"/>
                  </a:cubicBezTo>
                  <a:cubicBezTo>
                    <a:pt x="946178" y="511321"/>
                    <a:pt x="949485" y="510435"/>
                    <a:pt x="952066" y="511965"/>
                  </a:cubicBezTo>
                  <a:cubicBezTo>
                    <a:pt x="954566" y="513414"/>
                    <a:pt x="955453" y="516715"/>
                    <a:pt x="954002" y="519211"/>
                  </a:cubicBezTo>
                  <a:cubicBezTo>
                    <a:pt x="939806" y="544733"/>
                    <a:pt x="920529" y="567920"/>
                    <a:pt x="898671" y="588612"/>
                  </a:cubicBezTo>
                  <a:cubicBezTo>
                    <a:pt x="890041" y="596663"/>
                    <a:pt x="881008" y="604392"/>
                    <a:pt x="871732" y="611638"/>
                  </a:cubicBezTo>
                  <a:cubicBezTo>
                    <a:pt x="857537" y="622668"/>
                    <a:pt x="842777" y="632652"/>
                    <a:pt x="828259" y="641911"/>
                  </a:cubicBezTo>
                  <a:close/>
                  <a:moveTo>
                    <a:pt x="743893" y="683213"/>
                  </a:moveTo>
                  <a:cubicBezTo>
                    <a:pt x="743893" y="683133"/>
                    <a:pt x="743893" y="683133"/>
                    <a:pt x="743893" y="683052"/>
                  </a:cubicBezTo>
                  <a:cubicBezTo>
                    <a:pt x="743812" y="683052"/>
                    <a:pt x="743650" y="682971"/>
                    <a:pt x="743570" y="682971"/>
                  </a:cubicBezTo>
                  <a:cubicBezTo>
                    <a:pt x="743731" y="683133"/>
                    <a:pt x="743812" y="683052"/>
                    <a:pt x="743893" y="683213"/>
                  </a:cubicBezTo>
                  <a:close/>
                  <a:moveTo>
                    <a:pt x="1302919" y="771776"/>
                  </a:moveTo>
                  <a:cubicBezTo>
                    <a:pt x="1289773" y="773869"/>
                    <a:pt x="1276545" y="775721"/>
                    <a:pt x="1263398" y="777814"/>
                  </a:cubicBezTo>
                  <a:cubicBezTo>
                    <a:pt x="1266382" y="779585"/>
                    <a:pt x="1269689" y="781276"/>
                    <a:pt x="1273883" y="782886"/>
                  </a:cubicBezTo>
                  <a:cubicBezTo>
                    <a:pt x="1283804" y="786590"/>
                    <a:pt x="1295822" y="789649"/>
                    <a:pt x="1305339" y="791823"/>
                  </a:cubicBezTo>
                  <a:cubicBezTo>
                    <a:pt x="1321470" y="795768"/>
                    <a:pt x="1339054" y="800196"/>
                    <a:pt x="1357040" y="804866"/>
                  </a:cubicBezTo>
                  <a:cubicBezTo>
                    <a:pt x="1374058" y="809294"/>
                    <a:pt x="1391318" y="813722"/>
                    <a:pt x="1408418" y="816862"/>
                  </a:cubicBezTo>
                  <a:cubicBezTo>
                    <a:pt x="1423661" y="819600"/>
                    <a:pt x="1438583" y="821532"/>
                    <a:pt x="1452778" y="821532"/>
                  </a:cubicBezTo>
                  <a:cubicBezTo>
                    <a:pt x="1455682" y="821371"/>
                    <a:pt x="1458182" y="823706"/>
                    <a:pt x="1458263" y="826685"/>
                  </a:cubicBezTo>
                  <a:cubicBezTo>
                    <a:pt x="1458344" y="829664"/>
                    <a:pt x="1456005" y="832079"/>
                    <a:pt x="1453101" y="832160"/>
                  </a:cubicBezTo>
                  <a:cubicBezTo>
                    <a:pt x="1433502" y="833206"/>
                    <a:pt x="1412289" y="831113"/>
                    <a:pt x="1390996" y="827248"/>
                  </a:cubicBezTo>
                  <a:cubicBezTo>
                    <a:pt x="1378897" y="825074"/>
                    <a:pt x="1366799" y="822337"/>
                    <a:pt x="1354943" y="819278"/>
                  </a:cubicBezTo>
                  <a:cubicBezTo>
                    <a:pt x="1336392" y="814528"/>
                    <a:pt x="1318486" y="808892"/>
                    <a:pt x="1302033" y="804464"/>
                  </a:cubicBezTo>
                  <a:cubicBezTo>
                    <a:pt x="1290498" y="801163"/>
                    <a:pt x="1275093" y="796412"/>
                    <a:pt x="1264205" y="791018"/>
                  </a:cubicBezTo>
                  <a:cubicBezTo>
                    <a:pt x="1257349" y="787556"/>
                    <a:pt x="1252832" y="783691"/>
                    <a:pt x="1250493" y="779827"/>
                  </a:cubicBezTo>
                  <a:cubicBezTo>
                    <a:pt x="1230491" y="782886"/>
                    <a:pt x="1210488" y="786027"/>
                    <a:pt x="1190485" y="788925"/>
                  </a:cubicBezTo>
                  <a:cubicBezTo>
                    <a:pt x="1176047" y="791018"/>
                    <a:pt x="1161529" y="792950"/>
                    <a:pt x="1147092" y="795044"/>
                  </a:cubicBezTo>
                  <a:lnTo>
                    <a:pt x="1186452" y="816460"/>
                  </a:lnTo>
                  <a:cubicBezTo>
                    <a:pt x="1209197" y="828859"/>
                    <a:pt x="1231539" y="839889"/>
                    <a:pt x="1254445" y="849630"/>
                  </a:cubicBezTo>
                  <a:cubicBezTo>
                    <a:pt x="1277109" y="859453"/>
                    <a:pt x="1300338" y="868068"/>
                    <a:pt x="1325422" y="874267"/>
                  </a:cubicBezTo>
                  <a:cubicBezTo>
                    <a:pt x="1333972" y="876521"/>
                    <a:pt x="1344296" y="880628"/>
                    <a:pt x="1354539" y="883123"/>
                  </a:cubicBezTo>
                  <a:cubicBezTo>
                    <a:pt x="1360750" y="884653"/>
                    <a:pt x="1366799" y="885619"/>
                    <a:pt x="1372364" y="884653"/>
                  </a:cubicBezTo>
                  <a:cubicBezTo>
                    <a:pt x="1375268" y="884090"/>
                    <a:pt x="1378091" y="885941"/>
                    <a:pt x="1378656" y="888840"/>
                  </a:cubicBezTo>
                  <a:cubicBezTo>
                    <a:pt x="1379220" y="891738"/>
                    <a:pt x="1377284" y="894556"/>
                    <a:pt x="1374381" y="895120"/>
                  </a:cubicBezTo>
                  <a:cubicBezTo>
                    <a:pt x="1369138" y="896327"/>
                    <a:pt x="1363331" y="896166"/>
                    <a:pt x="1357362" y="895361"/>
                  </a:cubicBezTo>
                  <a:cubicBezTo>
                    <a:pt x="1345344" y="893670"/>
                    <a:pt x="1332682" y="888840"/>
                    <a:pt x="1322438" y="886666"/>
                  </a:cubicBezTo>
                  <a:cubicBezTo>
                    <a:pt x="1296467" y="880789"/>
                    <a:pt x="1272109" y="872979"/>
                    <a:pt x="1248719" y="862995"/>
                  </a:cubicBezTo>
                  <a:cubicBezTo>
                    <a:pt x="1225409" y="853012"/>
                    <a:pt x="1202987" y="840855"/>
                    <a:pt x="1180161" y="827731"/>
                  </a:cubicBezTo>
                  <a:lnTo>
                    <a:pt x="1140317" y="804061"/>
                  </a:lnTo>
                  <a:cubicBezTo>
                    <a:pt x="1139753" y="803658"/>
                    <a:pt x="1134429" y="800518"/>
                    <a:pt x="1129186" y="797459"/>
                  </a:cubicBezTo>
                  <a:cubicBezTo>
                    <a:pt x="1093375" y="802531"/>
                    <a:pt x="1057483" y="807523"/>
                    <a:pt x="1021591" y="812515"/>
                  </a:cubicBezTo>
                  <a:cubicBezTo>
                    <a:pt x="1020220" y="812676"/>
                    <a:pt x="1018768" y="812917"/>
                    <a:pt x="1017397" y="813078"/>
                  </a:cubicBezTo>
                  <a:lnTo>
                    <a:pt x="1030786" y="822579"/>
                  </a:lnTo>
                  <a:cubicBezTo>
                    <a:pt x="1037803" y="827248"/>
                    <a:pt x="1045143" y="831676"/>
                    <a:pt x="1052563" y="835863"/>
                  </a:cubicBezTo>
                  <a:cubicBezTo>
                    <a:pt x="1063694" y="842143"/>
                    <a:pt x="1075147" y="848020"/>
                    <a:pt x="1086600" y="853656"/>
                  </a:cubicBezTo>
                  <a:cubicBezTo>
                    <a:pt x="1103215" y="861949"/>
                    <a:pt x="1119830" y="870000"/>
                    <a:pt x="1136526" y="877890"/>
                  </a:cubicBezTo>
                  <a:cubicBezTo>
                    <a:pt x="1153141" y="885861"/>
                    <a:pt x="1169837" y="893510"/>
                    <a:pt x="1186775" y="900594"/>
                  </a:cubicBezTo>
                  <a:cubicBezTo>
                    <a:pt x="1209278" y="909853"/>
                    <a:pt x="1232184" y="918066"/>
                    <a:pt x="1256139" y="924345"/>
                  </a:cubicBezTo>
                  <a:cubicBezTo>
                    <a:pt x="1258962" y="924989"/>
                    <a:pt x="1260737" y="927888"/>
                    <a:pt x="1260091" y="930786"/>
                  </a:cubicBezTo>
                  <a:cubicBezTo>
                    <a:pt x="1259365" y="933604"/>
                    <a:pt x="1256462" y="935376"/>
                    <a:pt x="1253638" y="934732"/>
                  </a:cubicBezTo>
                  <a:cubicBezTo>
                    <a:pt x="1222667" y="927888"/>
                    <a:pt x="1193146" y="917985"/>
                    <a:pt x="1164433" y="906150"/>
                  </a:cubicBezTo>
                  <a:cubicBezTo>
                    <a:pt x="1150076" y="900192"/>
                    <a:pt x="1135881" y="893751"/>
                    <a:pt x="1121847" y="886907"/>
                  </a:cubicBezTo>
                  <a:cubicBezTo>
                    <a:pt x="1107974" y="880225"/>
                    <a:pt x="1094262" y="872979"/>
                    <a:pt x="1080470" y="865813"/>
                  </a:cubicBezTo>
                  <a:cubicBezTo>
                    <a:pt x="1070791" y="860741"/>
                    <a:pt x="1061193" y="855508"/>
                    <a:pt x="1051837" y="849953"/>
                  </a:cubicBezTo>
                  <a:cubicBezTo>
                    <a:pt x="1042320" y="844397"/>
                    <a:pt x="1033125" y="838439"/>
                    <a:pt x="1024172" y="832079"/>
                  </a:cubicBezTo>
                  <a:lnTo>
                    <a:pt x="1006428" y="818473"/>
                  </a:lnTo>
                  <a:cubicBezTo>
                    <a:pt x="1005218" y="817587"/>
                    <a:pt x="1002314" y="816943"/>
                    <a:pt x="1000621" y="816299"/>
                  </a:cubicBezTo>
                  <a:cubicBezTo>
                    <a:pt x="1000056" y="816057"/>
                    <a:pt x="1000056" y="815816"/>
                    <a:pt x="999653" y="815574"/>
                  </a:cubicBezTo>
                  <a:cubicBezTo>
                    <a:pt x="982876" y="817909"/>
                    <a:pt x="966100" y="820244"/>
                    <a:pt x="949243" y="822659"/>
                  </a:cubicBezTo>
                  <a:cubicBezTo>
                    <a:pt x="926659" y="825960"/>
                    <a:pt x="904156" y="829422"/>
                    <a:pt x="881572" y="832884"/>
                  </a:cubicBezTo>
                  <a:cubicBezTo>
                    <a:pt x="883911" y="834575"/>
                    <a:pt x="886170" y="836346"/>
                    <a:pt x="888589" y="837956"/>
                  </a:cubicBezTo>
                  <a:cubicBezTo>
                    <a:pt x="891977" y="840291"/>
                    <a:pt x="895445" y="842626"/>
                    <a:pt x="898994" y="844800"/>
                  </a:cubicBezTo>
                  <a:cubicBezTo>
                    <a:pt x="908915" y="851080"/>
                    <a:pt x="918916" y="857360"/>
                    <a:pt x="928998" y="863559"/>
                  </a:cubicBezTo>
                  <a:cubicBezTo>
                    <a:pt x="938999" y="869758"/>
                    <a:pt x="949001" y="875958"/>
                    <a:pt x="959083" y="881996"/>
                  </a:cubicBezTo>
                  <a:cubicBezTo>
                    <a:pt x="976827" y="892624"/>
                    <a:pt x="995620" y="903573"/>
                    <a:pt x="1014978" y="914201"/>
                  </a:cubicBezTo>
                  <a:cubicBezTo>
                    <a:pt x="1033528" y="924506"/>
                    <a:pt x="1052644" y="934409"/>
                    <a:pt x="1072163" y="943105"/>
                  </a:cubicBezTo>
                  <a:cubicBezTo>
                    <a:pt x="1098698" y="954859"/>
                    <a:pt x="1125718" y="964360"/>
                    <a:pt x="1152818" y="969271"/>
                  </a:cubicBezTo>
                  <a:cubicBezTo>
                    <a:pt x="1155803" y="969754"/>
                    <a:pt x="1157739" y="972491"/>
                    <a:pt x="1157254" y="975470"/>
                  </a:cubicBezTo>
                  <a:cubicBezTo>
                    <a:pt x="1156771" y="978369"/>
                    <a:pt x="1154028" y="980301"/>
                    <a:pt x="1151125" y="979818"/>
                  </a:cubicBezTo>
                  <a:cubicBezTo>
                    <a:pt x="1122895" y="975631"/>
                    <a:pt x="1094504" y="966936"/>
                    <a:pt x="1066839" y="955423"/>
                  </a:cubicBezTo>
                  <a:cubicBezTo>
                    <a:pt x="1046756" y="947050"/>
                    <a:pt x="1026915" y="937388"/>
                    <a:pt x="1007960" y="926922"/>
                  </a:cubicBezTo>
                  <a:cubicBezTo>
                    <a:pt x="988361" y="916133"/>
                    <a:pt x="969729" y="904540"/>
                    <a:pt x="951985" y="893510"/>
                  </a:cubicBezTo>
                  <a:cubicBezTo>
                    <a:pt x="944000" y="888437"/>
                    <a:pt x="936015" y="883365"/>
                    <a:pt x="928030" y="878132"/>
                  </a:cubicBezTo>
                  <a:cubicBezTo>
                    <a:pt x="916174" y="870402"/>
                    <a:pt x="904398" y="862432"/>
                    <a:pt x="892622" y="854461"/>
                  </a:cubicBezTo>
                  <a:cubicBezTo>
                    <a:pt x="889073" y="852046"/>
                    <a:pt x="885525" y="849550"/>
                    <a:pt x="882056" y="846974"/>
                  </a:cubicBezTo>
                  <a:cubicBezTo>
                    <a:pt x="878588" y="844478"/>
                    <a:pt x="875201" y="841821"/>
                    <a:pt x="871813" y="839083"/>
                  </a:cubicBezTo>
                  <a:cubicBezTo>
                    <a:pt x="871813" y="839083"/>
                    <a:pt x="871813" y="839083"/>
                    <a:pt x="871813" y="839083"/>
                  </a:cubicBezTo>
                  <a:cubicBezTo>
                    <a:pt x="870200" y="839728"/>
                    <a:pt x="868667" y="841016"/>
                    <a:pt x="867135" y="839969"/>
                  </a:cubicBezTo>
                  <a:cubicBezTo>
                    <a:pt x="865925" y="839164"/>
                    <a:pt x="866651" y="837554"/>
                    <a:pt x="866409" y="836185"/>
                  </a:cubicBezTo>
                  <a:cubicBezTo>
                    <a:pt x="857940" y="838359"/>
                    <a:pt x="846729" y="841257"/>
                    <a:pt x="838502" y="842707"/>
                  </a:cubicBezTo>
                  <a:cubicBezTo>
                    <a:pt x="834711" y="843270"/>
                    <a:pt x="831566" y="843592"/>
                    <a:pt x="829388" y="843431"/>
                  </a:cubicBezTo>
                  <a:cubicBezTo>
                    <a:pt x="827452" y="843270"/>
                    <a:pt x="826000" y="842707"/>
                    <a:pt x="825113" y="842063"/>
                  </a:cubicBezTo>
                  <a:cubicBezTo>
                    <a:pt x="822693" y="840533"/>
                    <a:pt x="822048" y="837393"/>
                    <a:pt x="823581" y="834977"/>
                  </a:cubicBezTo>
                  <a:cubicBezTo>
                    <a:pt x="824952" y="832884"/>
                    <a:pt x="827694" y="832160"/>
                    <a:pt x="829872" y="833126"/>
                  </a:cubicBezTo>
                  <a:cubicBezTo>
                    <a:pt x="829872" y="833448"/>
                    <a:pt x="830114" y="833528"/>
                    <a:pt x="830598" y="833448"/>
                  </a:cubicBezTo>
                  <a:cubicBezTo>
                    <a:pt x="831324" y="833367"/>
                    <a:pt x="832372" y="833126"/>
                    <a:pt x="833179" y="832965"/>
                  </a:cubicBezTo>
                  <a:cubicBezTo>
                    <a:pt x="836647" y="832562"/>
                    <a:pt x="841244" y="831596"/>
                    <a:pt x="846164" y="830388"/>
                  </a:cubicBezTo>
                  <a:cubicBezTo>
                    <a:pt x="851004" y="829181"/>
                    <a:pt x="855924" y="827892"/>
                    <a:pt x="860521" y="826604"/>
                  </a:cubicBezTo>
                  <a:cubicBezTo>
                    <a:pt x="860602" y="826363"/>
                    <a:pt x="860602" y="825799"/>
                    <a:pt x="860682" y="825719"/>
                  </a:cubicBezTo>
                  <a:cubicBezTo>
                    <a:pt x="861328" y="824108"/>
                    <a:pt x="863021" y="821452"/>
                    <a:pt x="867135" y="822659"/>
                  </a:cubicBezTo>
                  <a:cubicBezTo>
                    <a:pt x="867457" y="822740"/>
                    <a:pt x="868022" y="822981"/>
                    <a:pt x="868829" y="823545"/>
                  </a:cubicBezTo>
                  <a:cubicBezTo>
                    <a:pt x="868990" y="823625"/>
                    <a:pt x="869555" y="824028"/>
                    <a:pt x="869796" y="824189"/>
                  </a:cubicBezTo>
                  <a:cubicBezTo>
                    <a:pt x="870442" y="824028"/>
                    <a:pt x="871087" y="823867"/>
                    <a:pt x="871652" y="823706"/>
                  </a:cubicBezTo>
                  <a:cubicBezTo>
                    <a:pt x="882701" y="806798"/>
                    <a:pt x="893751" y="790133"/>
                    <a:pt x="905285" y="774111"/>
                  </a:cubicBezTo>
                  <a:cubicBezTo>
                    <a:pt x="914480" y="761309"/>
                    <a:pt x="923917" y="748830"/>
                    <a:pt x="933918" y="736673"/>
                  </a:cubicBezTo>
                  <a:cubicBezTo>
                    <a:pt x="942226" y="726609"/>
                    <a:pt x="950856" y="716706"/>
                    <a:pt x="959970" y="707044"/>
                  </a:cubicBezTo>
                  <a:cubicBezTo>
                    <a:pt x="968842" y="697705"/>
                    <a:pt x="978279" y="688527"/>
                    <a:pt x="988119" y="679429"/>
                  </a:cubicBezTo>
                  <a:cubicBezTo>
                    <a:pt x="994491" y="673551"/>
                    <a:pt x="1000943" y="667755"/>
                    <a:pt x="1007476" y="661958"/>
                  </a:cubicBezTo>
                  <a:cubicBezTo>
                    <a:pt x="1017317" y="653343"/>
                    <a:pt x="1027156" y="644889"/>
                    <a:pt x="1037158" y="636516"/>
                  </a:cubicBezTo>
                  <a:lnTo>
                    <a:pt x="1053450" y="623151"/>
                  </a:lnTo>
                  <a:cubicBezTo>
                    <a:pt x="1054660" y="622266"/>
                    <a:pt x="1056757" y="620011"/>
                    <a:pt x="1058290" y="618723"/>
                  </a:cubicBezTo>
                  <a:cubicBezTo>
                    <a:pt x="1059500" y="617676"/>
                    <a:pt x="1060548" y="616952"/>
                    <a:pt x="1061193" y="616710"/>
                  </a:cubicBezTo>
                  <a:cubicBezTo>
                    <a:pt x="1063613" y="615905"/>
                    <a:pt x="1065307" y="616549"/>
                    <a:pt x="1066436" y="617435"/>
                  </a:cubicBezTo>
                  <a:cubicBezTo>
                    <a:pt x="1067404" y="618159"/>
                    <a:pt x="1069420" y="619850"/>
                    <a:pt x="1068291" y="623554"/>
                  </a:cubicBezTo>
                  <a:cubicBezTo>
                    <a:pt x="1067646" y="625808"/>
                    <a:pt x="1065549" y="627338"/>
                    <a:pt x="1063290" y="627258"/>
                  </a:cubicBezTo>
                  <a:cubicBezTo>
                    <a:pt x="1062161" y="628707"/>
                    <a:pt x="1060951" y="630800"/>
                    <a:pt x="1060145" y="631444"/>
                  </a:cubicBezTo>
                  <a:lnTo>
                    <a:pt x="1044659" y="645050"/>
                  </a:lnTo>
                  <a:cubicBezTo>
                    <a:pt x="1036674" y="652296"/>
                    <a:pt x="1028770" y="659623"/>
                    <a:pt x="1020865" y="667030"/>
                  </a:cubicBezTo>
                  <a:cubicBezTo>
                    <a:pt x="1012961" y="674357"/>
                    <a:pt x="1005137" y="681764"/>
                    <a:pt x="997394" y="689251"/>
                  </a:cubicBezTo>
                  <a:cubicBezTo>
                    <a:pt x="983038" y="702938"/>
                    <a:pt x="970052" y="717028"/>
                    <a:pt x="957550" y="731198"/>
                  </a:cubicBezTo>
                  <a:cubicBezTo>
                    <a:pt x="949001" y="740940"/>
                    <a:pt x="940774" y="750762"/>
                    <a:pt x="932708" y="760665"/>
                  </a:cubicBezTo>
                  <a:cubicBezTo>
                    <a:pt x="917142" y="779908"/>
                    <a:pt x="902624" y="800196"/>
                    <a:pt x="887944" y="820646"/>
                  </a:cubicBezTo>
                  <a:cubicBezTo>
                    <a:pt x="907785" y="817265"/>
                    <a:pt x="927708" y="813964"/>
                    <a:pt x="947549" y="810744"/>
                  </a:cubicBezTo>
                  <a:cubicBezTo>
                    <a:pt x="968761" y="807362"/>
                    <a:pt x="989974" y="804142"/>
                    <a:pt x="1011348" y="800921"/>
                  </a:cubicBezTo>
                  <a:cubicBezTo>
                    <a:pt x="1011428" y="799874"/>
                    <a:pt x="1010299" y="798908"/>
                    <a:pt x="1010944" y="798023"/>
                  </a:cubicBezTo>
                  <a:cubicBezTo>
                    <a:pt x="1029496" y="773386"/>
                    <a:pt x="1049418" y="749877"/>
                    <a:pt x="1070711" y="727494"/>
                  </a:cubicBezTo>
                  <a:cubicBezTo>
                    <a:pt x="1079260" y="718638"/>
                    <a:pt x="1087971" y="709862"/>
                    <a:pt x="1096924" y="701409"/>
                  </a:cubicBezTo>
                  <a:cubicBezTo>
                    <a:pt x="1110313" y="688688"/>
                    <a:pt x="1124266" y="676531"/>
                    <a:pt x="1138381" y="664615"/>
                  </a:cubicBezTo>
                  <a:cubicBezTo>
                    <a:pt x="1145801" y="658335"/>
                    <a:pt x="1153383" y="652216"/>
                    <a:pt x="1161126" y="646339"/>
                  </a:cubicBezTo>
                  <a:cubicBezTo>
                    <a:pt x="1168869" y="640381"/>
                    <a:pt x="1176693" y="634745"/>
                    <a:pt x="1184678" y="629190"/>
                  </a:cubicBezTo>
                  <a:lnTo>
                    <a:pt x="1203309" y="616952"/>
                  </a:lnTo>
                  <a:cubicBezTo>
                    <a:pt x="1203955" y="616549"/>
                    <a:pt x="1207745" y="615422"/>
                    <a:pt x="1209681" y="614214"/>
                  </a:cubicBezTo>
                  <a:lnTo>
                    <a:pt x="1209842" y="613731"/>
                  </a:lnTo>
                  <a:lnTo>
                    <a:pt x="1209762" y="614134"/>
                  </a:lnTo>
                  <a:cubicBezTo>
                    <a:pt x="1210649" y="613570"/>
                    <a:pt x="1211214" y="613007"/>
                    <a:pt x="1210730" y="612524"/>
                  </a:cubicBezTo>
                  <a:cubicBezTo>
                    <a:pt x="1210649" y="612443"/>
                    <a:pt x="1210649" y="612443"/>
                    <a:pt x="1210568" y="612363"/>
                  </a:cubicBezTo>
                  <a:cubicBezTo>
                    <a:pt x="1210649" y="612282"/>
                    <a:pt x="1210730" y="612202"/>
                    <a:pt x="1210810" y="612121"/>
                  </a:cubicBezTo>
                  <a:cubicBezTo>
                    <a:pt x="1212666" y="610028"/>
                    <a:pt x="1215892" y="609786"/>
                    <a:pt x="1218070" y="611638"/>
                  </a:cubicBezTo>
                  <a:cubicBezTo>
                    <a:pt x="1219602" y="612926"/>
                    <a:pt x="1221376" y="616630"/>
                    <a:pt x="1217666" y="620172"/>
                  </a:cubicBezTo>
                  <a:cubicBezTo>
                    <a:pt x="1215811" y="621863"/>
                    <a:pt x="1210165" y="625164"/>
                    <a:pt x="1209117" y="625889"/>
                  </a:cubicBezTo>
                  <a:lnTo>
                    <a:pt x="1191453" y="638529"/>
                  </a:lnTo>
                  <a:cubicBezTo>
                    <a:pt x="1183871" y="644245"/>
                    <a:pt x="1176370" y="650203"/>
                    <a:pt x="1168950" y="656241"/>
                  </a:cubicBezTo>
                  <a:cubicBezTo>
                    <a:pt x="1161610" y="662280"/>
                    <a:pt x="1154351" y="668479"/>
                    <a:pt x="1147253" y="674840"/>
                  </a:cubicBezTo>
                  <a:cubicBezTo>
                    <a:pt x="1133542" y="686836"/>
                    <a:pt x="1120153" y="699315"/>
                    <a:pt x="1106925" y="711875"/>
                  </a:cubicBezTo>
                  <a:cubicBezTo>
                    <a:pt x="1093698" y="724435"/>
                    <a:pt x="1080632" y="737156"/>
                    <a:pt x="1067968" y="750279"/>
                  </a:cubicBezTo>
                  <a:cubicBezTo>
                    <a:pt x="1052805" y="765899"/>
                    <a:pt x="1038368" y="782162"/>
                    <a:pt x="1024495" y="798908"/>
                  </a:cubicBezTo>
                  <a:cubicBezTo>
                    <a:pt x="1055628" y="794319"/>
                    <a:pt x="1086761" y="789649"/>
                    <a:pt x="1117894" y="784980"/>
                  </a:cubicBezTo>
                  <a:cubicBezTo>
                    <a:pt x="1117975" y="784899"/>
                    <a:pt x="1118056" y="784416"/>
                    <a:pt x="1118056" y="784416"/>
                  </a:cubicBezTo>
                  <a:cubicBezTo>
                    <a:pt x="1119589" y="782001"/>
                    <a:pt x="1122734" y="781357"/>
                    <a:pt x="1125154" y="782886"/>
                  </a:cubicBezTo>
                  <a:lnTo>
                    <a:pt x="1125234" y="782967"/>
                  </a:lnTo>
                  <a:cubicBezTo>
                    <a:pt x="1126041" y="781598"/>
                    <a:pt x="1126283" y="782645"/>
                    <a:pt x="1126525" y="783691"/>
                  </a:cubicBezTo>
                  <a:cubicBezTo>
                    <a:pt x="1129267" y="783289"/>
                    <a:pt x="1132009" y="782886"/>
                    <a:pt x="1134752" y="782484"/>
                  </a:cubicBezTo>
                  <a:cubicBezTo>
                    <a:pt x="1133703" y="780390"/>
                    <a:pt x="1133219" y="777814"/>
                    <a:pt x="1135075" y="776204"/>
                  </a:cubicBezTo>
                  <a:cubicBezTo>
                    <a:pt x="1150479" y="761792"/>
                    <a:pt x="1165724" y="747461"/>
                    <a:pt x="1181210" y="733372"/>
                  </a:cubicBezTo>
                  <a:cubicBezTo>
                    <a:pt x="1191614" y="723952"/>
                    <a:pt x="1202099" y="714613"/>
                    <a:pt x="1212746" y="705515"/>
                  </a:cubicBezTo>
                  <a:cubicBezTo>
                    <a:pt x="1221618" y="697947"/>
                    <a:pt x="1230652" y="690459"/>
                    <a:pt x="1239927" y="683213"/>
                  </a:cubicBezTo>
                  <a:cubicBezTo>
                    <a:pt x="1249041" y="675967"/>
                    <a:pt x="1258478" y="668962"/>
                    <a:pt x="1267995" y="662038"/>
                  </a:cubicBezTo>
                  <a:cubicBezTo>
                    <a:pt x="1275819" y="656403"/>
                    <a:pt x="1283804" y="651008"/>
                    <a:pt x="1292031" y="645936"/>
                  </a:cubicBezTo>
                  <a:cubicBezTo>
                    <a:pt x="1300258" y="640864"/>
                    <a:pt x="1308646" y="636194"/>
                    <a:pt x="1317196" y="631686"/>
                  </a:cubicBezTo>
                  <a:lnTo>
                    <a:pt x="1334940" y="623232"/>
                  </a:lnTo>
                  <a:cubicBezTo>
                    <a:pt x="1335182" y="623151"/>
                    <a:pt x="1338166" y="622346"/>
                    <a:pt x="1340183" y="621460"/>
                  </a:cubicBezTo>
                  <a:cubicBezTo>
                    <a:pt x="1340344" y="621139"/>
                    <a:pt x="1340586" y="620897"/>
                    <a:pt x="1340747" y="620655"/>
                  </a:cubicBezTo>
                  <a:cubicBezTo>
                    <a:pt x="1340666" y="620816"/>
                    <a:pt x="1340666" y="621058"/>
                    <a:pt x="1340586" y="621300"/>
                  </a:cubicBezTo>
                  <a:cubicBezTo>
                    <a:pt x="1341634" y="620816"/>
                    <a:pt x="1342361" y="620333"/>
                    <a:pt x="1342118" y="619931"/>
                  </a:cubicBezTo>
                  <a:cubicBezTo>
                    <a:pt x="1342037" y="619850"/>
                    <a:pt x="1341957" y="619770"/>
                    <a:pt x="1341876" y="619689"/>
                  </a:cubicBezTo>
                  <a:cubicBezTo>
                    <a:pt x="1342280" y="619448"/>
                    <a:pt x="1342764" y="619206"/>
                    <a:pt x="1343247" y="619126"/>
                  </a:cubicBezTo>
                  <a:cubicBezTo>
                    <a:pt x="1346474" y="618159"/>
                    <a:pt x="1348087" y="619609"/>
                    <a:pt x="1348490" y="619931"/>
                  </a:cubicBezTo>
                  <a:cubicBezTo>
                    <a:pt x="1350022" y="621058"/>
                    <a:pt x="1350587" y="622668"/>
                    <a:pt x="1350426" y="624601"/>
                  </a:cubicBezTo>
                  <a:cubicBezTo>
                    <a:pt x="1350345" y="625245"/>
                    <a:pt x="1350022" y="626855"/>
                    <a:pt x="1348087" y="628304"/>
                  </a:cubicBezTo>
                  <a:cubicBezTo>
                    <a:pt x="1346877" y="629270"/>
                    <a:pt x="1340102" y="632571"/>
                    <a:pt x="1339618" y="632813"/>
                  </a:cubicBezTo>
                  <a:lnTo>
                    <a:pt x="1322680" y="641830"/>
                  </a:lnTo>
                  <a:cubicBezTo>
                    <a:pt x="1314534" y="646419"/>
                    <a:pt x="1306630" y="651330"/>
                    <a:pt x="1298806" y="656564"/>
                  </a:cubicBezTo>
                  <a:cubicBezTo>
                    <a:pt x="1291063" y="661716"/>
                    <a:pt x="1283481" y="667111"/>
                    <a:pt x="1276061" y="672827"/>
                  </a:cubicBezTo>
                  <a:cubicBezTo>
                    <a:pt x="1266866" y="679912"/>
                    <a:pt x="1257833" y="687158"/>
                    <a:pt x="1248880" y="694404"/>
                  </a:cubicBezTo>
                  <a:cubicBezTo>
                    <a:pt x="1239846" y="701731"/>
                    <a:pt x="1230894" y="709057"/>
                    <a:pt x="1222021" y="716464"/>
                  </a:cubicBezTo>
                  <a:cubicBezTo>
                    <a:pt x="1211294" y="725401"/>
                    <a:pt x="1200648" y="734338"/>
                    <a:pt x="1190001" y="743355"/>
                  </a:cubicBezTo>
                  <a:cubicBezTo>
                    <a:pt x="1175321" y="755754"/>
                    <a:pt x="1160723" y="768233"/>
                    <a:pt x="1146043" y="780793"/>
                  </a:cubicBezTo>
                  <a:cubicBezTo>
                    <a:pt x="1171450" y="777009"/>
                    <a:pt x="1196776" y="773225"/>
                    <a:pt x="1222183" y="769441"/>
                  </a:cubicBezTo>
                  <a:cubicBezTo>
                    <a:pt x="1231297" y="768072"/>
                    <a:pt x="1240411" y="766623"/>
                    <a:pt x="1249525" y="765254"/>
                  </a:cubicBezTo>
                  <a:cubicBezTo>
                    <a:pt x="1249767" y="765013"/>
                    <a:pt x="1249364" y="764530"/>
                    <a:pt x="1249606" y="764288"/>
                  </a:cubicBezTo>
                  <a:cubicBezTo>
                    <a:pt x="1268399" y="749233"/>
                    <a:pt x="1288563" y="734982"/>
                    <a:pt x="1309452" y="721859"/>
                  </a:cubicBezTo>
                  <a:cubicBezTo>
                    <a:pt x="1317760" y="716625"/>
                    <a:pt x="1326148" y="711553"/>
                    <a:pt x="1334698" y="706803"/>
                  </a:cubicBezTo>
                  <a:cubicBezTo>
                    <a:pt x="1347522" y="699476"/>
                    <a:pt x="1360589" y="692794"/>
                    <a:pt x="1373493" y="686192"/>
                  </a:cubicBezTo>
                  <a:cubicBezTo>
                    <a:pt x="1380349" y="682730"/>
                    <a:pt x="1387205" y="679349"/>
                    <a:pt x="1394222" y="676128"/>
                  </a:cubicBezTo>
                  <a:cubicBezTo>
                    <a:pt x="1401158" y="672827"/>
                    <a:pt x="1408256" y="669687"/>
                    <a:pt x="1415354" y="666708"/>
                  </a:cubicBezTo>
                  <a:lnTo>
                    <a:pt x="1430759" y="660428"/>
                  </a:lnTo>
                  <a:cubicBezTo>
                    <a:pt x="1431808" y="660026"/>
                    <a:pt x="1434308" y="659704"/>
                    <a:pt x="1436163" y="659221"/>
                  </a:cubicBezTo>
                  <a:cubicBezTo>
                    <a:pt x="1436567" y="658898"/>
                    <a:pt x="1436970" y="658496"/>
                    <a:pt x="1437373" y="658254"/>
                  </a:cubicBezTo>
                  <a:cubicBezTo>
                    <a:pt x="1437131" y="658577"/>
                    <a:pt x="1436970" y="658898"/>
                    <a:pt x="1436809" y="659059"/>
                  </a:cubicBezTo>
                  <a:cubicBezTo>
                    <a:pt x="1437777" y="658818"/>
                    <a:pt x="1438421" y="658496"/>
                    <a:pt x="1438260" y="658093"/>
                  </a:cubicBezTo>
                  <a:cubicBezTo>
                    <a:pt x="1438180" y="658013"/>
                    <a:pt x="1438180" y="657932"/>
                    <a:pt x="1438180" y="657852"/>
                  </a:cubicBezTo>
                  <a:cubicBezTo>
                    <a:pt x="1438502" y="657771"/>
                    <a:pt x="1438906" y="657691"/>
                    <a:pt x="1439228" y="657610"/>
                  </a:cubicBezTo>
                  <a:cubicBezTo>
                    <a:pt x="1442132" y="657127"/>
                    <a:pt x="1443503" y="658415"/>
                    <a:pt x="1443825" y="658657"/>
                  </a:cubicBezTo>
                  <a:cubicBezTo>
                    <a:pt x="1444874" y="659542"/>
                    <a:pt x="1445358" y="660589"/>
                    <a:pt x="1445600" y="661716"/>
                  </a:cubicBezTo>
                  <a:cubicBezTo>
                    <a:pt x="1445842" y="662843"/>
                    <a:pt x="1445761" y="664454"/>
                    <a:pt x="1444310" y="666144"/>
                  </a:cubicBezTo>
                  <a:cubicBezTo>
                    <a:pt x="1444067" y="666386"/>
                    <a:pt x="1443422" y="667030"/>
                    <a:pt x="1442213" y="667513"/>
                  </a:cubicBezTo>
                  <a:cubicBezTo>
                    <a:pt x="1441083" y="668077"/>
                    <a:pt x="1436647" y="669526"/>
                    <a:pt x="1434953" y="670331"/>
                  </a:cubicBezTo>
                  <a:lnTo>
                    <a:pt x="1420032" y="677255"/>
                  </a:lnTo>
                  <a:cubicBezTo>
                    <a:pt x="1414628" y="679832"/>
                    <a:pt x="1409224" y="682569"/>
                    <a:pt x="1403820" y="685306"/>
                  </a:cubicBezTo>
                  <a:cubicBezTo>
                    <a:pt x="1395754" y="689412"/>
                    <a:pt x="1387689" y="693760"/>
                    <a:pt x="1379785" y="698108"/>
                  </a:cubicBezTo>
                  <a:cubicBezTo>
                    <a:pt x="1367202" y="704951"/>
                    <a:pt x="1354539" y="712197"/>
                    <a:pt x="1341876" y="719363"/>
                  </a:cubicBezTo>
                  <a:cubicBezTo>
                    <a:pt x="1329294" y="726448"/>
                    <a:pt x="1316712" y="733694"/>
                    <a:pt x="1304371" y="741181"/>
                  </a:cubicBezTo>
                  <a:cubicBezTo>
                    <a:pt x="1293644" y="747703"/>
                    <a:pt x="1283481" y="754707"/>
                    <a:pt x="1273238" y="761631"/>
                  </a:cubicBezTo>
                  <a:cubicBezTo>
                    <a:pt x="1301145" y="757445"/>
                    <a:pt x="1329052" y="753258"/>
                    <a:pt x="1356879" y="748910"/>
                  </a:cubicBezTo>
                  <a:cubicBezTo>
                    <a:pt x="1431646" y="737236"/>
                    <a:pt x="1506334" y="724918"/>
                    <a:pt x="1580779" y="710909"/>
                  </a:cubicBezTo>
                  <a:cubicBezTo>
                    <a:pt x="1583683" y="710345"/>
                    <a:pt x="1586506" y="712278"/>
                    <a:pt x="1587071" y="715176"/>
                  </a:cubicBezTo>
                  <a:cubicBezTo>
                    <a:pt x="1587636" y="717994"/>
                    <a:pt x="1585780" y="720812"/>
                    <a:pt x="1582876" y="721376"/>
                  </a:cubicBezTo>
                  <a:cubicBezTo>
                    <a:pt x="1489799" y="740376"/>
                    <a:pt x="1396481" y="756962"/>
                    <a:pt x="1302919" y="771776"/>
                  </a:cubicBezTo>
                  <a:close/>
                  <a:moveTo>
                    <a:pt x="1125960" y="783933"/>
                  </a:moveTo>
                  <a:cubicBezTo>
                    <a:pt x="1126122" y="783933"/>
                    <a:pt x="1126202" y="783853"/>
                    <a:pt x="1126364" y="783853"/>
                  </a:cubicBezTo>
                  <a:lnTo>
                    <a:pt x="1126202" y="783772"/>
                  </a:lnTo>
                  <a:lnTo>
                    <a:pt x="1125637" y="783530"/>
                  </a:lnTo>
                  <a:cubicBezTo>
                    <a:pt x="1125799" y="783611"/>
                    <a:pt x="1125879" y="783772"/>
                    <a:pt x="1125960" y="7839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6"/>
            <p:cNvSpPr/>
            <p:nvPr/>
          </p:nvSpPr>
          <p:spPr>
            <a:xfrm rot="7178303">
              <a:off x="2957755" y="-350578"/>
              <a:ext cx="955021" cy="909807"/>
            </a:xfrm>
            <a:custGeom>
              <a:avLst/>
              <a:gdLst/>
              <a:ahLst/>
              <a:cxnLst/>
              <a:rect l="l" t="t" r="r" b="b"/>
              <a:pathLst>
                <a:path w="1908207" h="1825787" extrusionOk="0">
                  <a:moveTo>
                    <a:pt x="1704519" y="1074774"/>
                  </a:moveTo>
                  <a:cubicBezTo>
                    <a:pt x="1651770" y="1032183"/>
                    <a:pt x="1634187" y="968176"/>
                    <a:pt x="1597165" y="938307"/>
                  </a:cubicBezTo>
                  <a:cubicBezTo>
                    <a:pt x="1420770" y="795881"/>
                    <a:pt x="1293496" y="743549"/>
                    <a:pt x="1203725" y="737188"/>
                  </a:cubicBezTo>
                  <a:cubicBezTo>
                    <a:pt x="1290269" y="683729"/>
                    <a:pt x="1377781" y="576487"/>
                    <a:pt x="1431740" y="383179"/>
                  </a:cubicBezTo>
                  <a:cubicBezTo>
                    <a:pt x="1446258" y="331249"/>
                    <a:pt x="1433514" y="263458"/>
                    <a:pt x="1448436" y="216197"/>
                  </a:cubicBezTo>
                  <a:cubicBezTo>
                    <a:pt x="1488199" y="90116"/>
                    <a:pt x="1562725" y="17414"/>
                    <a:pt x="1551836" y="9846"/>
                  </a:cubicBezTo>
                  <a:cubicBezTo>
                    <a:pt x="1540948" y="2278"/>
                    <a:pt x="1474084" y="109198"/>
                    <a:pt x="1383104" y="170789"/>
                  </a:cubicBezTo>
                  <a:cubicBezTo>
                    <a:pt x="1326887" y="208790"/>
                    <a:pt x="1259943" y="207422"/>
                    <a:pt x="1220502" y="234071"/>
                  </a:cubicBezTo>
                  <a:cubicBezTo>
                    <a:pt x="1068546" y="336884"/>
                    <a:pt x="983615" y="425689"/>
                    <a:pt x="939577" y="500082"/>
                  </a:cubicBezTo>
                  <a:cubicBezTo>
                    <a:pt x="903766" y="411680"/>
                    <a:pt x="824642" y="313133"/>
                    <a:pt x="674299" y="220465"/>
                  </a:cubicBezTo>
                  <a:cubicBezTo>
                    <a:pt x="628164" y="191964"/>
                    <a:pt x="558880" y="184878"/>
                    <a:pt x="517342" y="157344"/>
                  </a:cubicBezTo>
                  <a:cubicBezTo>
                    <a:pt x="406521" y="83756"/>
                    <a:pt x="357240" y="-7625"/>
                    <a:pt x="346835" y="507"/>
                  </a:cubicBezTo>
                  <a:cubicBezTo>
                    <a:pt x="336431" y="8719"/>
                    <a:pt x="421039" y="102596"/>
                    <a:pt x="454834" y="206456"/>
                  </a:cubicBezTo>
                  <a:cubicBezTo>
                    <a:pt x="475724" y="270623"/>
                    <a:pt x="455399" y="333825"/>
                    <a:pt x="469997" y="378831"/>
                  </a:cubicBezTo>
                  <a:cubicBezTo>
                    <a:pt x="535006" y="578339"/>
                    <a:pt x="607032" y="688640"/>
                    <a:pt x="674541" y="746447"/>
                  </a:cubicBezTo>
                  <a:cubicBezTo>
                    <a:pt x="575012" y="749668"/>
                    <a:pt x="448946" y="794996"/>
                    <a:pt x="305943" y="920835"/>
                  </a:cubicBezTo>
                  <a:cubicBezTo>
                    <a:pt x="265292" y="956583"/>
                    <a:pt x="238756" y="1020348"/>
                    <a:pt x="200284" y="1051989"/>
                  </a:cubicBezTo>
                  <a:cubicBezTo>
                    <a:pt x="97689" y="1136365"/>
                    <a:pt x="-4825" y="1157298"/>
                    <a:pt x="176" y="1169536"/>
                  </a:cubicBezTo>
                  <a:cubicBezTo>
                    <a:pt x="5177" y="1181693"/>
                    <a:pt x="120031" y="1127992"/>
                    <a:pt x="230207" y="1125335"/>
                  </a:cubicBezTo>
                  <a:cubicBezTo>
                    <a:pt x="298200" y="1123644"/>
                    <a:pt x="353691" y="1160921"/>
                    <a:pt x="401359" y="1159714"/>
                  </a:cubicBezTo>
                  <a:cubicBezTo>
                    <a:pt x="574124" y="1155527"/>
                    <a:pt x="690430" y="1129844"/>
                    <a:pt x="768425" y="1094660"/>
                  </a:cubicBezTo>
                  <a:cubicBezTo>
                    <a:pt x="746406" y="1182096"/>
                    <a:pt x="748019" y="1298596"/>
                    <a:pt x="795525" y="1447704"/>
                  </a:cubicBezTo>
                  <a:cubicBezTo>
                    <a:pt x="811817" y="1499070"/>
                    <a:pt x="859727" y="1549149"/>
                    <a:pt x="873197" y="1596811"/>
                  </a:cubicBezTo>
                  <a:cubicBezTo>
                    <a:pt x="909008" y="1724100"/>
                    <a:pt x="886344" y="1825304"/>
                    <a:pt x="899652" y="1825787"/>
                  </a:cubicBezTo>
                  <a:cubicBezTo>
                    <a:pt x="912960" y="1826270"/>
                    <a:pt x="910379" y="1700430"/>
                    <a:pt x="952965" y="1599790"/>
                  </a:cubicBezTo>
                  <a:cubicBezTo>
                    <a:pt x="979259" y="1537636"/>
                    <a:pt x="1036203" y="1502774"/>
                    <a:pt x="1054673" y="1459136"/>
                  </a:cubicBezTo>
                  <a:cubicBezTo>
                    <a:pt x="1122989" y="1297550"/>
                    <a:pt x="1146459" y="1180325"/>
                    <a:pt x="1144685" y="1094902"/>
                  </a:cubicBezTo>
                  <a:cubicBezTo>
                    <a:pt x="1223405" y="1146912"/>
                    <a:pt x="1341567" y="1184189"/>
                    <a:pt x="1512557" y="1181210"/>
                  </a:cubicBezTo>
                  <a:cubicBezTo>
                    <a:pt x="1567000" y="1180244"/>
                    <a:pt x="1629024" y="1148925"/>
                    <a:pt x="1678951" y="1149730"/>
                  </a:cubicBezTo>
                  <a:cubicBezTo>
                    <a:pt x="1812356" y="1151743"/>
                    <a:pt x="1903900" y="1201982"/>
                    <a:pt x="1908094" y="1189503"/>
                  </a:cubicBezTo>
                  <a:cubicBezTo>
                    <a:pt x="1912450" y="1176943"/>
                    <a:pt x="1789933" y="1143692"/>
                    <a:pt x="1704519" y="1074774"/>
                  </a:cubicBezTo>
                  <a:close/>
                  <a:moveTo>
                    <a:pt x="1018781" y="845799"/>
                  </a:moveTo>
                  <a:cubicBezTo>
                    <a:pt x="1014668" y="858197"/>
                    <a:pt x="1012651" y="872609"/>
                    <a:pt x="1012893" y="888309"/>
                  </a:cubicBezTo>
                  <a:cubicBezTo>
                    <a:pt x="1001521" y="885491"/>
                    <a:pt x="990390" y="883800"/>
                    <a:pt x="980389" y="883559"/>
                  </a:cubicBezTo>
                  <a:cubicBezTo>
                    <a:pt x="959902" y="882915"/>
                    <a:pt x="936189" y="888309"/>
                    <a:pt x="911912" y="899983"/>
                  </a:cubicBezTo>
                  <a:cubicBezTo>
                    <a:pt x="910218" y="884042"/>
                    <a:pt x="906427" y="869308"/>
                    <a:pt x="901426" y="857151"/>
                  </a:cubicBezTo>
                  <a:cubicBezTo>
                    <a:pt x="892716" y="836137"/>
                    <a:pt x="874891" y="814560"/>
                    <a:pt x="849968" y="795962"/>
                  </a:cubicBezTo>
                  <a:cubicBezTo>
                    <a:pt x="872068" y="789602"/>
                    <a:pt x="890780" y="779135"/>
                    <a:pt x="904814" y="767944"/>
                  </a:cubicBezTo>
                  <a:cubicBezTo>
                    <a:pt x="916509" y="758604"/>
                    <a:pt x="927317" y="745320"/>
                    <a:pt x="936592" y="729379"/>
                  </a:cubicBezTo>
                  <a:cubicBezTo>
                    <a:pt x="946271" y="740811"/>
                    <a:pt x="956837" y="750231"/>
                    <a:pt x="967081" y="757236"/>
                  </a:cubicBezTo>
                  <a:cubicBezTo>
                    <a:pt x="989261" y="772453"/>
                    <a:pt x="1022088" y="782033"/>
                    <a:pt x="1060480" y="781792"/>
                  </a:cubicBezTo>
                  <a:cubicBezTo>
                    <a:pt x="1039106" y="801759"/>
                    <a:pt x="1025637" y="825188"/>
                    <a:pt x="1018781" y="84579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6"/>
            <p:cNvSpPr/>
            <p:nvPr/>
          </p:nvSpPr>
          <p:spPr>
            <a:xfrm rot="7178303">
              <a:off x="3052391" y="-274730"/>
              <a:ext cx="792721" cy="751958"/>
            </a:xfrm>
            <a:custGeom>
              <a:avLst/>
              <a:gdLst/>
              <a:ahLst/>
              <a:cxnLst/>
              <a:rect l="l" t="t" r="r" b="b"/>
              <a:pathLst>
                <a:path w="1583918" h="1509017" extrusionOk="0">
                  <a:moveTo>
                    <a:pt x="669572" y="933386"/>
                  </a:moveTo>
                  <a:cubicBezTo>
                    <a:pt x="673524" y="930649"/>
                    <a:pt x="677315" y="927911"/>
                    <a:pt x="681106" y="925174"/>
                  </a:cubicBezTo>
                  <a:cubicBezTo>
                    <a:pt x="686752" y="920987"/>
                    <a:pt x="692317" y="916720"/>
                    <a:pt x="697640" y="912212"/>
                  </a:cubicBezTo>
                  <a:cubicBezTo>
                    <a:pt x="703044" y="907783"/>
                    <a:pt x="708287" y="903114"/>
                    <a:pt x="713288" y="898364"/>
                  </a:cubicBezTo>
                  <a:cubicBezTo>
                    <a:pt x="728451" y="883952"/>
                    <a:pt x="742404" y="868413"/>
                    <a:pt x="756035" y="852875"/>
                  </a:cubicBezTo>
                  <a:cubicBezTo>
                    <a:pt x="758052" y="850701"/>
                    <a:pt x="757971" y="847319"/>
                    <a:pt x="755793" y="845306"/>
                  </a:cubicBezTo>
                  <a:cubicBezTo>
                    <a:pt x="753616" y="843294"/>
                    <a:pt x="750228" y="843455"/>
                    <a:pt x="748212" y="845548"/>
                  </a:cubicBezTo>
                  <a:cubicBezTo>
                    <a:pt x="736194" y="857625"/>
                    <a:pt x="723773" y="869379"/>
                    <a:pt x="711190" y="880973"/>
                  </a:cubicBezTo>
                  <a:cubicBezTo>
                    <a:pt x="704899" y="886689"/>
                    <a:pt x="698528" y="892406"/>
                    <a:pt x="692156" y="897961"/>
                  </a:cubicBezTo>
                  <a:cubicBezTo>
                    <a:pt x="685784" y="903516"/>
                    <a:pt x="679412" y="909152"/>
                    <a:pt x="672798" y="914385"/>
                  </a:cubicBezTo>
                  <a:lnTo>
                    <a:pt x="645375" y="935801"/>
                  </a:lnTo>
                  <a:cubicBezTo>
                    <a:pt x="642230" y="938217"/>
                    <a:pt x="634084" y="943772"/>
                    <a:pt x="632067" y="945544"/>
                  </a:cubicBezTo>
                  <a:cubicBezTo>
                    <a:pt x="630373" y="947154"/>
                    <a:pt x="629970" y="948603"/>
                    <a:pt x="629889" y="949166"/>
                  </a:cubicBezTo>
                  <a:cubicBezTo>
                    <a:pt x="629567" y="951984"/>
                    <a:pt x="630534" y="953917"/>
                    <a:pt x="633196" y="954883"/>
                  </a:cubicBezTo>
                  <a:cubicBezTo>
                    <a:pt x="633680" y="955044"/>
                    <a:pt x="635293" y="955688"/>
                    <a:pt x="637955" y="954480"/>
                  </a:cubicBezTo>
                  <a:cubicBezTo>
                    <a:pt x="638439" y="954319"/>
                    <a:pt x="638923" y="954078"/>
                    <a:pt x="639326" y="953756"/>
                  </a:cubicBezTo>
                  <a:cubicBezTo>
                    <a:pt x="639165" y="953756"/>
                    <a:pt x="639003" y="953756"/>
                    <a:pt x="638761" y="953514"/>
                  </a:cubicBezTo>
                  <a:cubicBezTo>
                    <a:pt x="638358" y="952951"/>
                    <a:pt x="638923" y="952226"/>
                    <a:pt x="640052" y="951501"/>
                  </a:cubicBezTo>
                  <a:cubicBezTo>
                    <a:pt x="639971" y="952145"/>
                    <a:pt x="639810" y="953192"/>
                    <a:pt x="639487" y="953595"/>
                  </a:cubicBezTo>
                  <a:cubicBezTo>
                    <a:pt x="640294" y="952790"/>
                    <a:pt x="640859" y="951823"/>
                    <a:pt x="641100" y="950777"/>
                  </a:cubicBezTo>
                  <a:cubicBezTo>
                    <a:pt x="644407" y="948845"/>
                    <a:pt x="650053" y="946590"/>
                    <a:pt x="652070" y="945221"/>
                  </a:cubicBezTo>
                  <a:cubicBezTo>
                    <a:pt x="657958" y="941276"/>
                    <a:pt x="663846" y="937412"/>
                    <a:pt x="669572" y="933386"/>
                  </a:cubicBezTo>
                  <a:close/>
                  <a:moveTo>
                    <a:pt x="633922" y="945060"/>
                  </a:moveTo>
                  <a:cubicBezTo>
                    <a:pt x="633922" y="945141"/>
                    <a:pt x="634084" y="945060"/>
                    <a:pt x="634164" y="944980"/>
                  </a:cubicBezTo>
                  <a:cubicBezTo>
                    <a:pt x="634648" y="944819"/>
                    <a:pt x="635132" y="944738"/>
                    <a:pt x="635616" y="944658"/>
                  </a:cubicBezTo>
                  <a:cubicBezTo>
                    <a:pt x="634648" y="944336"/>
                    <a:pt x="633600" y="944094"/>
                    <a:pt x="633922" y="945060"/>
                  </a:cubicBezTo>
                  <a:close/>
                  <a:moveTo>
                    <a:pt x="663846" y="634527"/>
                  </a:moveTo>
                  <a:cubicBezTo>
                    <a:pt x="677718" y="640082"/>
                    <a:pt x="691107" y="646443"/>
                    <a:pt x="703690" y="653447"/>
                  </a:cubicBezTo>
                  <a:cubicBezTo>
                    <a:pt x="706190" y="654735"/>
                    <a:pt x="707238" y="657875"/>
                    <a:pt x="705948" y="660371"/>
                  </a:cubicBezTo>
                  <a:cubicBezTo>
                    <a:pt x="704577" y="662867"/>
                    <a:pt x="701512" y="663833"/>
                    <a:pt x="699011" y="662545"/>
                  </a:cubicBezTo>
                  <a:cubicBezTo>
                    <a:pt x="686349" y="656507"/>
                    <a:pt x="673040" y="651354"/>
                    <a:pt x="659329" y="646604"/>
                  </a:cubicBezTo>
                  <a:cubicBezTo>
                    <a:pt x="645940" y="641934"/>
                    <a:pt x="632148" y="637989"/>
                    <a:pt x="618355" y="634366"/>
                  </a:cubicBezTo>
                  <a:cubicBezTo>
                    <a:pt x="607225" y="631387"/>
                    <a:pt x="596094" y="628650"/>
                    <a:pt x="585045" y="626315"/>
                  </a:cubicBezTo>
                  <a:cubicBezTo>
                    <a:pt x="567784" y="622611"/>
                    <a:pt x="550685" y="619552"/>
                    <a:pt x="534231" y="617619"/>
                  </a:cubicBezTo>
                  <a:cubicBezTo>
                    <a:pt x="531328" y="617378"/>
                    <a:pt x="529150" y="614802"/>
                    <a:pt x="529392" y="611823"/>
                  </a:cubicBezTo>
                  <a:cubicBezTo>
                    <a:pt x="529634" y="608924"/>
                    <a:pt x="532215" y="606750"/>
                    <a:pt x="535199" y="606992"/>
                  </a:cubicBezTo>
                  <a:cubicBezTo>
                    <a:pt x="552137" y="607958"/>
                    <a:pt x="569801" y="609729"/>
                    <a:pt x="587626" y="612789"/>
                  </a:cubicBezTo>
                  <a:cubicBezTo>
                    <a:pt x="599159" y="614802"/>
                    <a:pt x="610693" y="617298"/>
                    <a:pt x="622066" y="620357"/>
                  </a:cubicBezTo>
                  <a:cubicBezTo>
                    <a:pt x="636342" y="624221"/>
                    <a:pt x="650295" y="629052"/>
                    <a:pt x="663846" y="634527"/>
                  </a:cubicBezTo>
                  <a:close/>
                  <a:moveTo>
                    <a:pt x="699011" y="744264"/>
                  </a:moveTo>
                  <a:cubicBezTo>
                    <a:pt x="702399" y="743218"/>
                    <a:pt x="728532" y="732671"/>
                    <a:pt x="739582" y="730658"/>
                  </a:cubicBezTo>
                  <a:cubicBezTo>
                    <a:pt x="740065" y="730658"/>
                    <a:pt x="740549" y="730416"/>
                    <a:pt x="741033" y="730336"/>
                  </a:cubicBezTo>
                  <a:cubicBezTo>
                    <a:pt x="740711" y="730094"/>
                    <a:pt x="740469" y="729853"/>
                    <a:pt x="740307" y="729692"/>
                  </a:cubicBezTo>
                  <a:cubicBezTo>
                    <a:pt x="740549" y="729933"/>
                    <a:pt x="740872" y="730094"/>
                    <a:pt x="741195" y="730255"/>
                  </a:cubicBezTo>
                  <a:cubicBezTo>
                    <a:pt x="741598" y="730175"/>
                    <a:pt x="741840" y="730175"/>
                    <a:pt x="741840" y="730416"/>
                  </a:cubicBezTo>
                  <a:lnTo>
                    <a:pt x="741840" y="730497"/>
                  </a:lnTo>
                  <a:cubicBezTo>
                    <a:pt x="743775" y="731221"/>
                    <a:pt x="746115" y="730577"/>
                    <a:pt x="747486" y="728887"/>
                  </a:cubicBezTo>
                  <a:cubicBezTo>
                    <a:pt x="749260" y="726632"/>
                    <a:pt x="748857" y="723412"/>
                    <a:pt x="746679" y="721640"/>
                  </a:cubicBezTo>
                  <a:cubicBezTo>
                    <a:pt x="745711" y="720916"/>
                    <a:pt x="744018" y="720191"/>
                    <a:pt x="741598" y="720191"/>
                  </a:cubicBezTo>
                  <a:cubicBezTo>
                    <a:pt x="739582" y="720191"/>
                    <a:pt x="736436" y="720674"/>
                    <a:pt x="732726" y="721640"/>
                  </a:cubicBezTo>
                  <a:cubicBezTo>
                    <a:pt x="719982" y="724861"/>
                    <a:pt x="699011" y="732832"/>
                    <a:pt x="695947" y="733717"/>
                  </a:cubicBezTo>
                  <a:cubicBezTo>
                    <a:pt x="692398" y="734684"/>
                    <a:pt x="688929" y="735891"/>
                    <a:pt x="685381" y="736938"/>
                  </a:cubicBezTo>
                  <a:cubicBezTo>
                    <a:pt x="685542" y="736535"/>
                    <a:pt x="686268" y="736052"/>
                    <a:pt x="686349" y="735730"/>
                  </a:cubicBezTo>
                  <a:cubicBezTo>
                    <a:pt x="686752" y="734200"/>
                    <a:pt x="686429" y="732590"/>
                    <a:pt x="685219" y="731060"/>
                  </a:cubicBezTo>
                  <a:cubicBezTo>
                    <a:pt x="684735" y="730416"/>
                    <a:pt x="683767" y="729611"/>
                    <a:pt x="682316" y="728967"/>
                  </a:cubicBezTo>
                  <a:cubicBezTo>
                    <a:pt x="680219" y="728162"/>
                    <a:pt x="675460" y="727357"/>
                    <a:pt x="673444" y="726552"/>
                  </a:cubicBezTo>
                  <a:lnTo>
                    <a:pt x="652957" y="719145"/>
                  </a:lnTo>
                  <a:lnTo>
                    <a:pt x="600611" y="699983"/>
                  </a:lnTo>
                  <a:cubicBezTo>
                    <a:pt x="586819" y="695394"/>
                    <a:pt x="573108" y="690966"/>
                    <a:pt x="559154" y="687101"/>
                  </a:cubicBezTo>
                  <a:cubicBezTo>
                    <a:pt x="545201" y="683156"/>
                    <a:pt x="531166" y="679774"/>
                    <a:pt x="517052" y="676715"/>
                  </a:cubicBezTo>
                  <a:cubicBezTo>
                    <a:pt x="488822" y="670596"/>
                    <a:pt x="460350" y="666248"/>
                    <a:pt x="431475" y="662867"/>
                  </a:cubicBezTo>
                  <a:cubicBezTo>
                    <a:pt x="428572" y="662464"/>
                    <a:pt x="425830" y="664558"/>
                    <a:pt x="425426" y="667456"/>
                  </a:cubicBezTo>
                  <a:cubicBezTo>
                    <a:pt x="425023" y="670354"/>
                    <a:pt x="427120" y="673092"/>
                    <a:pt x="430024" y="673495"/>
                  </a:cubicBezTo>
                  <a:cubicBezTo>
                    <a:pt x="458415" y="677842"/>
                    <a:pt x="486241" y="683639"/>
                    <a:pt x="513906" y="690321"/>
                  </a:cubicBezTo>
                  <a:cubicBezTo>
                    <a:pt x="527779" y="693622"/>
                    <a:pt x="541571" y="697246"/>
                    <a:pt x="555283" y="700949"/>
                  </a:cubicBezTo>
                  <a:cubicBezTo>
                    <a:pt x="568994" y="704733"/>
                    <a:pt x="582706" y="708598"/>
                    <a:pt x="596336" y="712945"/>
                  </a:cubicBezTo>
                  <a:lnTo>
                    <a:pt x="649166" y="730175"/>
                  </a:lnTo>
                  <a:lnTo>
                    <a:pt x="669733" y="736616"/>
                  </a:lnTo>
                  <a:cubicBezTo>
                    <a:pt x="670943" y="737018"/>
                    <a:pt x="673928" y="736938"/>
                    <a:pt x="676105" y="737179"/>
                  </a:cubicBezTo>
                  <a:cubicBezTo>
                    <a:pt x="676105" y="737340"/>
                    <a:pt x="676186" y="737421"/>
                    <a:pt x="676267" y="737582"/>
                  </a:cubicBezTo>
                  <a:cubicBezTo>
                    <a:pt x="676912" y="738790"/>
                    <a:pt x="678525" y="738306"/>
                    <a:pt x="679815" y="738629"/>
                  </a:cubicBezTo>
                  <a:cubicBezTo>
                    <a:pt x="660780" y="744184"/>
                    <a:pt x="641826" y="749820"/>
                    <a:pt x="623034" y="756019"/>
                  </a:cubicBezTo>
                  <a:cubicBezTo>
                    <a:pt x="598917" y="763909"/>
                    <a:pt x="574963" y="772282"/>
                    <a:pt x="551088" y="780897"/>
                  </a:cubicBezTo>
                  <a:cubicBezTo>
                    <a:pt x="486160" y="804487"/>
                    <a:pt x="420506" y="828158"/>
                    <a:pt x="354772" y="851828"/>
                  </a:cubicBezTo>
                  <a:cubicBezTo>
                    <a:pt x="345658" y="855129"/>
                    <a:pt x="336463" y="858349"/>
                    <a:pt x="327349" y="861570"/>
                  </a:cubicBezTo>
                  <a:cubicBezTo>
                    <a:pt x="327268" y="861489"/>
                    <a:pt x="327349" y="861489"/>
                    <a:pt x="327268" y="861489"/>
                  </a:cubicBezTo>
                  <a:cubicBezTo>
                    <a:pt x="324606" y="859315"/>
                    <a:pt x="311137" y="854002"/>
                    <a:pt x="305571" y="852150"/>
                  </a:cubicBezTo>
                  <a:cubicBezTo>
                    <a:pt x="299280" y="849976"/>
                    <a:pt x="292989" y="847963"/>
                    <a:pt x="286617" y="846031"/>
                  </a:cubicBezTo>
                  <a:cubicBezTo>
                    <a:pt x="280245" y="844099"/>
                    <a:pt x="273873" y="842328"/>
                    <a:pt x="267421" y="840717"/>
                  </a:cubicBezTo>
                  <a:cubicBezTo>
                    <a:pt x="254758" y="837577"/>
                    <a:pt x="241934" y="834679"/>
                    <a:pt x="229029" y="832424"/>
                  </a:cubicBezTo>
                  <a:cubicBezTo>
                    <a:pt x="220479" y="830895"/>
                    <a:pt x="211849" y="829607"/>
                    <a:pt x="203219" y="828560"/>
                  </a:cubicBezTo>
                  <a:cubicBezTo>
                    <a:pt x="181603" y="825823"/>
                    <a:pt x="159826" y="824293"/>
                    <a:pt x="138210" y="823246"/>
                  </a:cubicBezTo>
                  <a:cubicBezTo>
                    <a:pt x="135306" y="823085"/>
                    <a:pt x="132725" y="825259"/>
                    <a:pt x="132484" y="828238"/>
                  </a:cubicBezTo>
                  <a:cubicBezTo>
                    <a:pt x="132322" y="831136"/>
                    <a:pt x="134500" y="833713"/>
                    <a:pt x="137484" y="833954"/>
                  </a:cubicBezTo>
                  <a:cubicBezTo>
                    <a:pt x="158697" y="836048"/>
                    <a:pt x="179990" y="838946"/>
                    <a:pt x="201203" y="842328"/>
                  </a:cubicBezTo>
                  <a:cubicBezTo>
                    <a:pt x="209671" y="843696"/>
                    <a:pt x="218140" y="845226"/>
                    <a:pt x="226528" y="846675"/>
                  </a:cubicBezTo>
                  <a:cubicBezTo>
                    <a:pt x="239192" y="848849"/>
                    <a:pt x="251854" y="851103"/>
                    <a:pt x="264356" y="853841"/>
                  </a:cubicBezTo>
                  <a:cubicBezTo>
                    <a:pt x="270647" y="855129"/>
                    <a:pt x="276939" y="856659"/>
                    <a:pt x="283230" y="858188"/>
                  </a:cubicBezTo>
                  <a:cubicBezTo>
                    <a:pt x="289521" y="859798"/>
                    <a:pt x="295812" y="861489"/>
                    <a:pt x="302103" y="863260"/>
                  </a:cubicBezTo>
                  <a:cubicBezTo>
                    <a:pt x="304523" y="863985"/>
                    <a:pt x="309766" y="865112"/>
                    <a:pt x="314201" y="866320"/>
                  </a:cubicBezTo>
                  <a:cubicBezTo>
                    <a:pt x="284036" y="877108"/>
                    <a:pt x="253952" y="887978"/>
                    <a:pt x="223786" y="898525"/>
                  </a:cubicBezTo>
                  <a:cubicBezTo>
                    <a:pt x="150550" y="924208"/>
                    <a:pt x="77153" y="949006"/>
                    <a:pt x="3837" y="971549"/>
                  </a:cubicBezTo>
                  <a:cubicBezTo>
                    <a:pt x="1014" y="972354"/>
                    <a:pt x="-599" y="975333"/>
                    <a:pt x="208" y="978151"/>
                  </a:cubicBezTo>
                  <a:cubicBezTo>
                    <a:pt x="1095" y="980969"/>
                    <a:pt x="4079" y="982579"/>
                    <a:pt x="6902" y="981774"/>
                  </a:cubicBezTo>
                  <a:cubicBezTo>
                    <a:pt x="80703" y="960116"/>
                    <a:pt x="154583" y="936526"/>
                    <a:pt x="228222" y="911487"/>
                  </a:cubicBezTo>
                  <a:cubicBezTo>
                    <a:pt x="272180" y="896512"/>
                    <a:pt x="316057" y="881215"/>
                    <a:pt x="359692" y="865434"/>
                  </a:cubicBezTo>
                  <a:cubicBezTo>
                    <a:pt x="374371" y="860121"/>
                    <a:pt x="388809" y="854646"/>
                    <a:pt x="403488" y="849251"/>
                  </a:cubicBezTo>
                  <a:cubicBezTo>
                    <a:pt x="387437" y="864871"/>
                    <a:pt x="370741" y="879765"/>
                    <a:pt x="353481" y="894097"/>
                  </a:cubicBezTo>
                  <a:cubicBezTo>
                    <a:pt x="342512" y="903275"/>
                    <a:pt x="331301" y="912292"/>
                    <a:pt x="320089" y="921229"/>
                  </a:cubicBezTo>
                  <a:cubicBezTo>
                    <a:pt x="303232" y="934674"/>
                    <a:pt x="286295" y="948120"/>
                    <a:pt x="269034" y="961002"/>
                  </a:cubicBezTo>
                  <a:cubicBezTo>
                    <a:pt x="266050" y="963256"/>
                    <a:pt x="252097" y="975655"/>
                    <a:pt x="239111" y="985316"/>
                  </a:cubicBezTo>
                  <a:cubicBezTo>
                    <a:pt x="233868" y="989181"/>
                    <a:pt x="228867" y="992643"/>
                    <a:pt x="224835" y="994655"/>
                  </a:cubicBezTo>
                  <a:cubicBezTo>
                    <a:pt x="223302" y="995380"/>
                    <a:pt x="221124" y="997071"/>
                    <a:pt x="221044" y="996105"/>
                  </a:cubicBezTo>
                  <a:cubicBezTo>
                    <a:pt x="218624" y="995380"/>
                    <a:pt x="215963" y="996668"/>
                    <a:pt x="214995" y="999084"/>
                  </a:cubicBezTo>
                  <a:cubicBezTo>
                    <a:pt x="213865" y="1001660"/>
                    <a:pt x="215156" y="1004639"/>
                    <a:pt x="217737" y="1005766"/>
                  </a:cubicBezTo>
                  <a:cubicBezTo>
                    <a:pt x="219108" y="1006330"/>
                    <a:pt x="220963" y="1006571"/>
                    <a:pt x="223141" y="1006249"/>
                  </a:cubicBezTo>
                  <a:cubicBezTo>
                    <a:pt x="225964" y="1005766"/>
                    <a:pt x="229916" y="1004156"/>
                    <a:pt x="234352" y="1001660"/>
                  </a:cubicBezTo>
                  <a:cubicBezTo>
                    <a:pt x="249596" y="993206"/>
                    <a:pt x="272744" y="974286"/>
                    <a:pt x="276777" y="971468"/>
                  </a:cubicBezTo>
                  <a:cubicBezTo>
                    <a:pt x="291457" y="961002"/>
                    <a:pt x="306217" y="950374"/>
                    <a:pt x="320573" y="939263"/>
                  </a:cubicBezTo>
                  <a:cubicBezTo>
                    <a:pt x="330091" y="931856"/>
                    <a:pt x="339528" y="924208"/>
                    <a:pt x="348722" y="916398"/>
                  </a:cubicBezTo>
                  <a:cubicBezTo>
                    <a:pt x="371871" y="896673"/>
                    <a:pt x="393809" y="875740"/>
                    <a:pt x="414457" y="853680"/>
                  </a:cubicBezTo>
                  <a:cubicBezTo>
                    <a:pt x="416554" y="851586"/>
                    <a:pt x="416473" y="848205"/>
                    <a:pt x="414376" y="846192"/>
                  </a:cubicBezTo>
                  <a:cubicBezTo>
                    <a:pt x="413650" y="845468"/>
                    <a:pt x="412602" y="846433"/>
                    <a:pt x="411634" y="846192"/>
                  </a:cubicBezTo>
                  <a:cubicBezTo>
                    <a:pt x="459786" y="828479"/>
                    <a:pt x="507937" y="810686"/>
                    <a:pt x="555524" y="793054"/>
                  </a:cubicBezTo>
                  <a:cubicBezTo>
                    <a:pt x="579237" y="784198"/>
                    <a:pt x="602950" y="775583"/>
                    <a:pt x="626905" y="767371"/>
                  </a:cubicBezTo>
                  <a:cubicBezTo>
                    <a:pt x="650698" y="759159"/>
                    <a:pt x="674734" y="751430"/>
                    <a:pt x="699011" y="744264"/>
                  </a:cubicBezTo>
                  <a:close/>
                  <a:moveTo>
                    <a:pt x="322993" y="861489"/>
                  </a:moveTo>
                  <a:cubicBezTo>
                    <a:pt x="323074" y="861489"/>
                    <a:pt x="323154" y="861489"/>
                    <a:pt x="323154" y="861489"/>
                  </a:cubicBezTo>
                  <a:cubicBezTo>
                    <a:pt x="323074" y="860523"/>
                    <a:pt x="322348" y="861006"/>
                    <a:pt x="321622" y="861650"/>
                  </a:cubicBezTo>
                  <a:cubicBezTo>
                    <a:pt x="322025" y="861570"/>
                    <a:pt x="322509" y="861489"/>
                    <a:pt x="322993" y="861489"/>
                  </a:cubicBezTo>
                  <a:close/>
                  <a:moveTo>
                    <a:pt x="741195" y="730255"/>
                  </a:moveTo>
                  <a:lnTo>
                    <a:pt x="741840" y="730497"/>
                  </a:lnTo>
                  <a:cubicBezTo>
                    <a:pt x="741759" y="730819"/>
                    <a:pt x="741356" y="730577"/>
                    <a:pt x="741033" y="730336"/>
                  </a:cubicBezTo>
                  <a:lnTo>
                    <a:pt x="741195" y="730255"/>
                  </a:lnTo>
                  <a:close/>
                  <a:moveTo>
                    <a:pt x="548669" y="805131"/>
                  </a:moveTo>
                  <a:cubicBezTo>
                    <a:pt x="551330" y="806500"/>
                    <a:pt x="552379" y="809720"/>
                    <a:pt x="551008" y="812377"/>
                  </a:cubicBezTo>
                  <a:cubicBezTo>
                    <a:pt x="539716" y="835645"/>
                    <a:pt x="525924" y="857786"/>
                    <a:pt x="510196" y="878477"/>
                  </a:cubicBezTo>
                  <a:cubicBezTo>
                    <a:pt x="502372" y="888863"/>
                    <a:pt x="494145" y="898847"/>
                    <a:pt x="485434" y="908428"/>
                  </a:cubicBezTo>
                  <a:cubicBezTo>
                    <a:pt x="476804" y="918008"/>
                    <a:pt x="467690" y="927267"/>
                    <a:pt x="458495" y="936204"/>
                  </a:cubicBezTo>
                  <a:cubicBezTo>
                    <a:pt x="452446" y="942081"/>
                    <a:pt x="446316" y="947878"/>
                    <a:pt x="439944" y="953434"/>
                  </a:cubicBezTo>
                  <a:cubicBezTo>
                    <a:pt x="433573" y="958989"/>
                    <a:pt x="426959" y="964383"/>
                    <a:pt x="420103" y="969375"/>
                  </a:cubicBezTo>
                  <a:cubicBezTo>
                    <a:pt x="415586" y="972676"/>
                    <a:pt x="404939" y="976138"/>
                    <a:pt x="399052" y="979117"/>
                  </a:cubicBezTo>
                  <a:cubicBezTo>
                    <a:pt x="399213" y="980002"/>
                    <a:pt x="399132" y="980969"/>
                    <a:pt x="398729" y="981854"/>
                  </a:cubicBezTo>
                  <a:cubicBezTo>
                    <a:pt x="397600" y="984431"/>
                    <a:pt x="394616" y="985638"/>
                    <a:pt x="392035" y="984591"/>
                  </a:cubicBezTo>
                  <a:cubicBezTo>
                    <a:pt x="389373" y="983545"/>
                    <a:pt x="388163" y="981854"/>
                    <a:pt x="387599" y="980646"/>
                  </a:cubicBezTo>
                  <a:cubicBezTo>
                    <a:pt x="386873" y="979036"/>
                    <a:pt x="386873" y="977426"/>
                    <a:pt x="387518" y="975735"/>
                  </a:cubicBezTo>
                  <a:cubicBezTo>
                    <a:pt x="388163" y="974045"/>
                    <a:pt x="390502" y="971710"/>
                    <a:pt x="394212" y="969697"/>
                  </a:cubicBezTo>
                  <a:cubicBezTo>
                    <a:pt x="399697" y="966718"/>
                    <a:pt x="409053" y="963336"/>
                    <a:pt x="412925" y="960116"/>
                  </a:cubicBezTo>
                  <a:cubicBezTo>
                    <a:pt x="418087" y="956010"/>
                    <a:pt x="422926" y="951743"/>
                    <a:pt x="427765" y="947315"/>
                  </a:cubicBezTo>
                  <a:cubicBezTo>
                    <a:pt x="435024" y="940632"/>
                    <a:pt x="441961" y="933708"/>
                    <a:pt x="448817" y="926623"/>
                  </a:cubicBezTo>
                  <a:cubicBezTo>
                    <a:pt x="459383" y="915835"/>
                    <a:pt x="469626" y="904563"/>
                    <a:pt x="479708" y="893130"/>
                  </a:cubicBezTo>
                  <a:cubicBezTo>
                    <a:pt x="489709" y="881698"/>
                    <a:pt x="499388" y="870104"/>
                    <a:pt x="508502" y="858027"/>
                  </a:cubicBezTo>
                  <a:cubicBezTo>
                    <a:pt x="520681" y="841925"/>
                    <a:pt x="531973" y="825178"/>
                    <a:pt x="541490" y="807466"/>
                  </a:cubicBezTo>
                  <a:cubicBezTo>
                    <a:pt x="542781" y="804890"/>
                    <a:pt x="546007" y="803843"/>
                    <a:pt x="548669" y="805131"/>
                  </a:cubicBezTo>
                  <a:close/>
                  <a:moveTo>
                    <a:pt x="633841" y="907381"/>
                  </a:moveTo>
                  <a:cubicBezTo>
                    <a:pt x="627550" y="914466"/>
                    <a:pt x="621179" y="921390"/>
                    <a:pt x="614726" y="928314"/>
                  </a:cubicBezTo>
                  <a:cubicBezTo>
                    <a:pt x="612709" y="930568"/>
                    <a:pt x="608999" y="932984"/>
                    <a:pt x="605128" y="935238"/>
                  </a:cubicBezTo>
                  <a:cubicBezTo>
                    <a:pt x="602950" y="936526"/>
                    <a:pt x="600692" y="937734"/>
                    <a:pt x="599079" y="938942"/>
                  </a:cubicBezTo>
                  <a:cubicBezTo>
                    <a:pt x="599563" y="940310"/>
                    <a:pt x="599482" y="941759"/>
                    <a:pt x="598756" y="943128"/>
                  </a:cubicBezTo>
                  <a:cubicBezTo>
                    <a:pt x="597385" y="945544"/>
                    <a:pt x="594239" y="946429"/>
                    <a:pt x="591739" y="945060"/>
                  </a:cubicBezTo>
                  <a:cubicBezTo>
                    <a:pt x="589481" y="943933"/>
                    <a:pt x="588432" y="942243"/>
                    <a:pt x="587948" y="940793"/>
                  </a:cubicBezTo>
                  <a:cubicBezTo>
                    <a:pt x="587142" y="938539"/>
                    <a:pt x="587626" y="935721"/>
                    <a:pt x="590045" y="932903"/>
                  </a:cubicBezTo>
                  <a:cubicBezTo>
                    <a:pt x="593272" y="929280"/>
                    <a:pt x="602708" y="924691"/>
                    <a:pt x="606096" y="920665"/>
                  </a:cubicBezTo>
                  <a:cubicBezTo>
                    <a:pt x="611097" y="914708"/>
                    <a:pt x="616097" y="908750"/>
                    <a:pt x="621098" y="902711"/>
                  </a:cubicBezTo>
                  <a:cubicBezTo>
                    <a:pt x="626018" y="896673"/>
                    <a:pt x="630938" y="890634"/>
                    <a:pt x="635777" y="884516"/>
                  </a:cubicBezTo>
                  <a:cubicBezTo>
                    <a:pt x="644811" y="873083"/>
                    <a:pt x="653360" y="861409"/>
                    <a:pt x="661748" y="849574"/>
                  </a:cubicBezTo>
                  <a:cubicBezTo>
                    <a:pt x="670137" y="837819"/>
                    <a:pt x="678283" y="825823"/>
                    <a:pt x="685784" y="813504"/>
                  </a:cubicBezTo>
                  <a:cubicBezTo>
                    <a:pt x="695866" y="797160"/>
                    <a:pt x="705061" y="780253"/>
                    <a:pt x="712884" y="762460"/>
                  </a:cubicBezTo>
                  <a:cubicBezTo>
                    <a:pt x="714013" y="759722"/>
                    <a:pt x="717159" y="758434"/>
                    <a:pt x="719901" y="759562"/>
                  </a:cubicBezTo>
                  <a:cubicBezTo>
                    <a:pt x="722563" y="760689"/>
                    <a:pt x="723934" y="763829"/>
                    <a:pt x="722805" y="766566"/>
                  </a:cubicBezTo>
                  <a:cubicBezTo>
                    <a:pt x="713772" y="789914"/>
                    <a:pt x="702802" y="812055"/>
                    <a:pt x="689897" y="833149"/>
                  </a:cubicBezTo>
                  <a:cubicBezTo>
                    <a:pt x="684816" y="841603"/>
                    <a:pt x="679331" y="849896"/>
                    <a:pt x="673605" y="857947"/>
                  </a:cubicBezTo>
                  <a:cubicBezTo>
                    <a:pt x="665055" y="870024"/>
                    <a:pt x="655780" y="881537"/>
                    <a:pt x="646262" y="893050"/>
                  </a:cubicBezTo>
                  <a:cubicBezTo>
                    <a:pt x="642149" y="897880"/>
                    <a:pt x="638036" y="902631"/>
                    <a:pt x="633841" y="907381"/>
                  </a:cubicBezTo>
                  <a:close/>
                  <a:moveTo>
                    <a:pt x="514551" y="787499"/>
                  </a:moveTo>
                  <a:cubicBezTo>
                    <a:pt x="514632" y="787821"/>
                    <a:pt x="514793" y="788063"/>
                    <a:pt x="514954" y="788304"/>
                  </a:cubicBezTo>
                  <a:cubicBezTo>
                    <a:pt x="514712" y="788546"/>
                    <a:pt x="514470" y="788063"/>
                    <a:pt x="514390" y="787499"/>
                  </a:cubicBezTo>
                  <a:lnTo>
                    <a:pt x="514551" y="787499"/>
                  </a:lnTo>
                  <a:close/>
                  <a:moveTo>
                    <a:pt x="235723" y="741527"/>
                  </a:moveTo>
                  <a:cubicBezTo>
                    <a:pt x="232739" y="741366"/>
                    <a:pt x="230481" y="738951"/>
                    <a:pt x="230561" y="735972"/>
                  </a:cubicBezTo>
                  <a:cubicBezTo>
                    <a:pt x="230722" y="732993"/>
                    <a:pt x="233142" y="730738"/>
                    <a:pt x="236127" y="730819"/>
                  </a:cubicBezTo>
                  <a:cubicBezTo>
                    <a:pt x="272341" y="731624"/>
                    <a:pt x="308233" y="733637"/>
                    <a:pt x="343883" y="738146"/>
                  </a:cubicBezTo>
                  <a:cubicBezTo>
                    <a:pt x="358240" y="739917"/>
                    <a:pt x="372516" y="742091"/>
                    <a:pt x="386711" y="744667"/>
                  </a:cubicBezTo>
                  <a:cubicBezTo>
                    <a:pt x="407924" y="748612"/>
                    <a:pt x="428975" y="753604"/>
                    <a:pt x="450026" y="759239"/>
                  </a:cubicBezTo>
                  <a:cubicBezTo>
                    <a:pt x="454301" y="760367"/>
                    <a:pt x="488419" y="767693"/>
                    <a:pt x="507615" y="774054"/>
                  </a:cubicBezTo>
                  <a:cubicBezTo>
                    <a:pt x="514390" y="776228"/>
                    <a:pt x="519552" y="778562"/>
                    <a:pt x="521568" y="780333"/>
                  </a:cubicBezTo>
                  <a:cubicBezTo>
                    <a:pt x="523262" y="781702"/>
                    <a:pt x="523988" y="783232"/>
                    <a:pt x="524230" y="784440"/>
                  </a:cubicBezTo>
                  <a:cubicBezTo>
                    <a:pt x="524794" y="787177"/>
                    <a:pt x="522939" y="789914"/>
                    <a:pt x="520197" y="790478"/>
                  </a:cubicBezTo>
                  <a:cubicBezTo>
                    <a:pt x="518100" y="790881"/>
                    <a:pt x="516084" y="789995"/>
                    <a:pt x="514954" y="788304"/>
                  </a:cubicBezTo>
                  <a:lnTo>
                    <a:pt x="515035" y="788224"/>
                  </a:lnTo>
                  <a:cubicBezTo>
                    <a:pt x="515277" y="787982"/>
                    <a:pt x="515035" y="787740"/>
                    <a:pt x="514551" y="787499"/>
                  </a:cubicBezTo>
                  <a:cubicBezTo>
                    <a:pt x="514390" y="787177"/>
                    <a:pt x="514229" y="786855"/>
                    <a:pt x="514148" y="786452"/>
                  </a:cubicBezTo>
                  <a:cubicBezTo>
                    <a:pt x="514229" y="786613"/>
                    <a:pt x="514309" y="787096"/>
                    <a:pt x="514390" y="787499"/>
                  </a:cubicBezTo>
                  <a:cubicBezTo>
                    <a:pt x="513503" y="787177"/>
                    <a:pt x="512212" y="786855"/>
                    <a:pt x="511164" y="786452"/>
                  </a:cubicBezTo>
                  <a:cubicBezTo>
                    <a:pt x="494871" y="780494"/>
                    <a:pt x="451640" y="772926"/>
                    <a:pt x="446800" y="771719"/>
                  </a:cubicBezTo>
                  <a:cubicBezTo>
                    <a:pt x="425991" y="766647"/>
                    <a:pt x="405101" y="762540"/>
                    <a:pt x="384130" y="758837"/>
                  </a:cubicBezTo>
                  <a:cubicBezTo>
                    <a:pt x="370096" y="756421"/>
                    <a:pt x="356062" y="754167"/>
                    <a:pt x="342028" y="752155"/>
                  </a:cubicBezTo>
                  <a:cubicBezTo>
                    <a:pt x="306862" y="747082"/>
                    <a:pt x="271534" y="743459"/>
                    <a:pt x="235723" y="741527"/>
                  </a:cubicBezTo>
                  <a:close/>
                  <a:moveTo>
                    <a:pt x="996632" y="940471"/>
                  </a:moveTo>
                  <a:cubicBezTo>
                    <a:pt x="996874" y="942323"/>
                    <a:pt x="997116" y="947073"/>
                    <a:pt x="997116" y="948442"/>
                  </a:cubicBezTo>
                  <a:cubicBezTo>
                    <a:pt x="997116" y="949569"/>
                    <a:pt x="996955" y="950213"/>
                    <a:pt x="996955" y="950294"/>
                  </a:cubicBezTo>
                  <a:cubicBezTo>
                    <a:pt x="996390" y="952307"/>
                    <a:pt x="995180" y="953112"/>
                    <a:pt x="994535" y="953434"/>
                  </a:cubicBezTo>
                  <a:cubicBezTo>
                    <a:pt x="993003" y="954239"/>
                    <a:pt x="991470" y="954400"/>
                    <a:pt x="989857" y="953675"/>
                  </a:cubicBezTo>
                  <a:cubicBezTo>
                    <a:pt x="989212" y="953353"/>
                    <a:pt x="988163" y="952790"/>
                    <a:pt x="987437" y="951421"/>
                  </a:cubicBezTo>
                  <a:cubicBezTo>
                    <a:pt x="987357" y="951179"/>
                    <a:pt x="987034" y="950777"/>
                    <a:pt x="986954" y="949891"/>
                  </a:cubicBezTo>
                  <a:lnTo>
                    <a:pt x="986792" y="948845"/>
                  </a:lnTo>
                  <a:cubicBezTo>
                    <a:pt x="987195" y="948845"/>
                    <a:pt x="987276" y="948200"/>
                    <a:pt x="987195" y="947395"/>
                  </a:cubicBezTo>
                  <a:cubicBezTo>
                    <a:pt x="987115" y="947476"/>
                    <a:pt x="987034" y="947556"/>
                    <a:pt x="987034" y="947637"/>
                  </a:cubicBezTo>
                  <a:cubicBezTo>
                    <a:pt x="987034" y="947637"/>
                    <a:pt x="986873" y="947798"/>
                    <a:pt x="986792" y="947959"/>
                  </a:cubicBezTo>
                  <a:cubicBezTo>
                    <a:pt x="986873" y="947556"/>
                    <a:pt x="986954" y="947154"/>
                    <a:pt x="987115" y="946751"/>
                  </a:cubicBezTo>
                  <a:cubicBezTo>
                    <a:pt x="986873" y="945141"/>
                    <a:pt x="986228" y="943048"/>
                    <a:pt x="986066" y="942162"/>
                  </a:cubicBezTo>
                  <a:lnTo>
                    <a:pt x="982195" y="925979"/>
                  </a:lnTo>
                  <a:cubicBezTo>
                    <a:pt x="980178" y="918331"/>
                    <a:pt x="977678" y="910762"/>
                    <a:pt x="974855" y="903355"/>
                  </a:cubicBezTo>
                  <a:cubicBezTo>
                    <a:pt x="972032" y="895948"/>
                    <a:pt x="968967" y="888541"/>
                    <a:pt x="965660" y="881295"/>
                  </a:cubicBezTo>
                  <a:cubicBezTo>
                    <a:pt x="960579" y="870024"/>
                    <a:pt x="955094" y="859960"/>
                    <a:pt x="949368" y="850540"/>
                  </a:cubicBezTo>
                  <a:cubicBezTo>
                    <a:pt x="943157" y="840315"/>
                    <a:pt x="936624" y="830975"/>
                    <a:pt x="929446" y="822039"/>
                  </a:cubicBezTo>
                  <a:cubicBezTo>
                    <a:pt x="915573" y="804648"/>
                    <a:pt x="899522" y="788868"/>
                    <a:pt x="880326" y="771558"/>
                  </a:cubicBezTo>
                  <a:cubicBezTo>
                    <a:pt x="878068" y="769625"/>
                    <a:pt x="877826" y="766324"/>
                    <a:pt x="879762" y="764070"/>
                  </a:cubicBezTo>
                  <a:cubicBezTo>
                    <a:pt x="881698" y="761816"/>
                    <a:pt x="885085" y="761574"/>
                    <a:pt x="887343" y="763507"/>
                  </a:cubicBezTo>
                  <a:cubicBezTo>
                    <a:pt x="907910" y="780333"/>
                    <a:pt x="925332" y="795711"/>
                    <a:pt x="940254" y="813182"/>
                  </a:cubicBezTo>
                  <a:cubicBezTo>
                    <a:pt x="948077" y="822441"/>
                    <a:pt x="955256" y="832183"/>
                    <a:pt x="961789" y="843052"/>
                  </a:cubicBezTo>
                  <a:cubicBezTo>
                    <a:pt x="967757" y="853036"/>
                    <a:pt x="973081" y="863905"/>
                    <a:pt x="978081" y="875901"/>
                  </a:cubicBezTo>
                  <a:cubicBezTo>
                    <a:pt x="981307" y="883550"/>
                    <a:pt x="984211" y="891279"/>
                    <a:pt x="986873" y="899169"/>
                  </a:cubicBezTo>
                  <a:cubicBezTo>
                    <a:pt x="989454" y="907059"/>
                    <a:pt x="991712" y="915110"/>
                    <a:pt x="993406" y="923242"/>
                  </a:cubicBezTo>
                  <a:lnTo>
                    <a:pt x="996632" y="940471"/>
                  </a:lnTo>
                  <a:close/>
                  <a:moveTo>
                    <a:pt x="1054785" y="592097"/>
                  </a:moveTo>
                  <a:cubicBezTo>
                    <a:pt x="1055350" y="592017"/>
                    <a:pt x="1055915" y="592017"/>
                    <a:pt x="1056479" y="592097"/>
                  </a:cubicBezTo>
                  <a:cubicBezTo>
                    <a:pt x="1059302" y="592661"/>
                    <a:pt x="1061076" y="595398"/>
                    <a:pt x="1060512" y="598136"/>
                  </a:cubicBezTo>
                  <a:cubicBezTo>
                    <a:pt x="1060512" y="598458"/>
                    <a:pt x="1058899" y="602081"/>
                    <a:pt x="1054301" y="602403"/>
                  </a:cubicBezTo>
                  <a:cubicBezTo>
                    <a:pt x="1051156" y="602564"/>
                    <a:pt x="1043413" y="602805"/>
                    <a:pt x="1042606" y="602886"/>
                  </a:cubicBezTo>
                  <a:cubicBezTo>
                    <a:pt x="1038977" y="603369"/>
                    <a:pt x="1035347" y="604013"/>
                    <a:pt x="1031798" y="604818"/>
                  </a:cubicBezTo>
                  <a:cubicBezTo>
                    <a:pt x="1026314" y="605945"/>
                    <a:pt x="1020910" y="607475"/>
                    <a:pt x="1015587" y="609005"/>
                  </a:cubicBezTo>
                  <a:cubicBezTo>
                    <a:pt x="1006553" y="611581"/>
                    <a:pt x="997116" y="614399"/>
                    <a:pt x="987518" y="617378"/>
                  </a:cubicBezTo>
                  <a:cubicBezTo>
                    <a:pt x="978404" y="620115"/>
                    <a:pt x="969209" y="623014"/>
                    <a:pt x="960337" y="626556"/>
                  </a:cubicBezTo>
                  <a:cubicBezTo>
                    <a:pt x="948319" y="631226"/>
                    <a:pt x="936947" y="636701"/>
                    <a:pt x="927187" y="644108"/>
                  </a:cubicBezTo>
                  <a:cubicBezTo>
                    <a:pt x="924848" y="645960"/>
                    <a:pt x="921461" y="645637"/>
                    <a:pt x="919606" y="643303"/>
                  </a:cubicBezTo>
                  <a:cubicBezTo>
                    <a:pt x="917751" y="641048"/>
                    <a:pt x="918073" y="637667"/>
                    <a:pt x="920412" y="635815"/>
                  </a:cubicBezTo>
                  <a:cubicBezTo>
                    <a:pt x="930414" y="626959"/>
                    <a:pt x="942270" y="619793"/>
                    <a:pt x="955014" y="613997"/>
                  </a:cubicBezTo>
                  <a:cubicBezTo>
                    <a:pt x="964128" y="609890"/>
                    <a:pt x="973726" y="606428"/>
                    <a:pt x="983324" y="603530"/>
                  </a:cubicBezTo>
                  <a:cubicBezTo>
                    <a:pt x="993084" y="600632"/>
                    <a:pt x="1002923" y="598377"/>
                    <a:pt x="1012199" y="596203"/>
                  </a:cubicBezTo>
                  <a:cubicBezTo>
                    <a:pt x="1017038" y="595076"/>
                    <a:pt x="1021797" y="594030"/>
                    <a:pt x="1026717" y="593305"/>
                  </a:cubicBezTo>
                  <a:cubicBezTo>
                    <a:pt x="1031637" y="592500"/>
                    <a:pt x="1036638" y="591856"/>
                    <a:pt x="1041638" y="591614"/>
                  </a:cubicBezTo>
                  <a:cubicBezTo>
                    <a:pt x="1042445" y="591614"/>
                    <a:pt x="1049220" y="591936"/>
                    <a:pt x="1053011" y="592017"/>
                  </a:cubicBezTo>
                  <a:cubicBezTo>
                    <a:pt x="1052688" y="592419"/>
                    <a:pt x="1052365" y="592902"/>
                    <a:pt x="1052043" y="593386"/>
                  </a:cubicBezTo>
                  <a:cubicBezTo>
                    <a:pt x="1052688" y="592741"/>
                    <a:pt x="1053576" y="592339"/>
                    <a:pt x="1054463" y="592097"/>
                  </a:cubicBezTo>
                  <a:cubicBezTo>
                    <a:pt x="1054301" y="592097"/>
                    <a:pt x="1054140" y="592097"/>
                    <a:pt x="1054059" y="592097"/>
                  </a:cubicBezTo>
                  <a:lnTo>
                    <a:pt x="1053011" y="592017"/>
                  </a:lnTo>
                  <a:cubicBezTo>
                    <a:pt x="1053898" y="590970"/>
                    <a:pt x="1054705" y="590487"/>
                    <a:pt x="1054785" y="592097"/>
                  </a:cubicBezTo>
                  <a:close/>
                  <a:moveTo>
                    <a:pt x="797008" y="476483"/>
                  </a:moveTo>
                  <a:cubicBezTo>
                    <a:pt x="797573" y="458206"/>
                    <a:pt x="797735" y="439769"/>
                    <a:pt x="797008" y="422298"/>
                  </a:cubicBezTo>
                  <a:cubicBezTo>
                    <a:pt x="796202" y="402653"/>
                    <a:pt x="794508" y="384297"/>
                    <a:pt x="791524" y="368597"/>
                  </a:cubicBezTo>
                  <a:cubicBezTo>
                    <a:pt x="790879" y="365860"/>
                    <a:pt x="792653" y="363122"/>
                    <a:pt x="795396" y="362559"/>
                  </a:cubicBezTo>
                  <a:cubicBezTo>
                    <a:pt x="798138" y="361914"/>
                    <a:pt x="800880" y="363686"/>
                    <a:pt x="801525" y="366423"/>
                  </a:cubicBezTo>
                  <a:cubicBezTo>
                    <a:pt x="805397" y="382445"/>
                    <a:pt x="808301" y="401285"/>
                    <a:pt x="809913" y="421493"/>
                  </a:cubicBezTo>
                  <a:cubicBezTo>
                    <a:pt x="811285" y="439367"/>
                    <a:pt x="811930" y="458206"/>
                    <a:pt x="811446" y="476885"/>
                  </a:cubicBezTo>
                  <a:cubicBezTo>
                    <a:pt x="811043" y="492021"/>
                    <a:pt x="809994" y="506916"/>
                    <a:pt x="808381" y="521167"/>
                  </a:cubicBezTo>
                  <a:cubicBezTo>
                    <a:pt x="805639" y="546528"/>
                    <a:pt x="801122" y="569554"/>
                    <a:pt x="795960" y="586784"/>
                  </a:cubicBezTo>
                  <a:cubicBezTo>
                    <a:pt x="795234" y="589601"/>
                    <a:pt x="792250" y="591292"/>
                    <a:pt x="789427" y="590487"/>
                  </a:cubicBezTo>
                  <a:cubicBezTo>
                    <a:pt x="786523" y="589682"/>
                    <a:pt x="784910" y="586784"/>
                    <a:pt x="785636" y="583966"/>
                  </a:cubicBezTo>
                  <a:cubicBezTo>
                    <a:pt x="789911" y="567058"/>
                    <a:pt x="792814" y="544515"/>
                    <a:pt x="794750" y="519878"/>
                  </a:cubicBezTo>
                  <a:cubicBezTo>
                    <a:pt x="795799" y="505869"/>
                    <a:pt x="796525" y="491297"/>
                    <a:pt x="797008" y="476483"/>
                  </a:cubicBezTo>
                  <a:close/>
                  <a:moveTo>
                    <a:pt x="816124" y="1097952"/>
                  </a:moveTo>
                  <a:cubicBezTo>
                    <a:pt x="811607" y="1156162"/>
                    <a:pt x="806284" y="1214372"/>
                    <a:pt x="800880" y="1272582"/>
                  </a:cubicBezTo>
                  <a:cubicBezTo>
                    <a:pt x="799831" y="1283692"/>
                    <a:pt x="798622" y="1294642"/>
                    <a:pt x="797251" y="1305672"/>
                  </a:cubicBezTo>
                  <a:cubicBezTo>
                    <a:pt x="792008" y="1349470"/>
                    <a:pt x="785152" y="1393027"/>
                    <a:pt x="780958" y="1436987"/>
                  </a:cubicBezTo>
                  <a:cubicBezTo>
                    <a:pt x="779829" y="1448822"/>
                    <a:pt x="774989" y="1467661"/>
                    <a:pt x="773618" y="1484006"/>
                  </a:cubicBezTo>
                  <a:cubicBezTo>
                    <a:pt x="772973" y="1490929"/>
                    <a:pt x="772973" y="1497371"/>
                    <a:pt x="774505" y="1502443"/>
                  </a:cubicBezTo>
                  <a:cubicBezTo>
                    <a:pt x="775312" y="1505099"/>
                    <a:pt x="773780" y="1507998"/>
                    <a:pt x="771037" y="1508803"/>
                  </a:cubicBezTo>
                  <a:cubicBezTo>
                    <a:pt x="768295" y="1509608"/>
                    <a:pt x="765472" y="1508079"/>
                    <a:pt x="764666" y="1505341"/>
                  </a:cubicBezTo>
                  <a:cubicBezTo>
                    <a:pt x="762810" y="1499303"/>
                    <a:pt x="762488" y="1491573"/>
                    <a:pt x="763052" y="1483200"/>
                  </a:cubicBezTo>
                  <a:cubicBezTo>
                    <a:pt x="764182" y="1466856"/>
                    <a:pt x="768698" y="1447856"/>
                    <a:pt x="769666" y="1435940"/>
                  </a:cubicBezTo>
                  <a:cubicBezTo>
                    <a:pt x="770634" y="1424910"/>
                    <a:pt x="771683" y="1413880"/>
                    <a:pt x="772812" y="1402850"/>
                  </a:cubicBezTo>
                  <a:cubicBezTo>
                    <a:pt x="777490" y="1359051"/>
                    <a:pt x="783781" y="1315414"/>
                    <a:pt x="787491" y="1271455"/>
                  </a:cubicBezTo>
                  <a:cubicBezTo>
                    <a:pt x="790476" y="1236513"/>
                    <a:pt x="793218" y="1201571"/>
                    <a:pt x="796121" y="1166628"/>
                  </a:cubicBezTo>
                  <a:cubicBezTo>
                    <a:pt x="797573" y="1148191"/>
                    <a:pt x="799025" y="1129835"/>
                    <a:pt x="800558" y="1111397"/>
                  </a:cubicBezTo>
                  <a:cubicBezTo>
                    <a:pt x="799993" y="1112927"/>
                    <a:pt x="799106" y="1114698"/>
                    <a:pt x="796767" y="1116792"/>
                  </a:cubicBezTo>
                  <a:cubicBezTo>
                    <a:pt x="793137" y="1119851"/>
                    <a:pt x="786685" y="1123957"/>
                    <a:pt x="784184" y="1126936"/>
                  </a:cubicBezTo>
                  <a:lnTo>
                    <a:pt x="754422" y="1162361"/>
                  </a:lnTo>
                  <a:cubicBezTo>
                    <a:pt x="745631" y="1172506"/>
                    <a:pt x="737243" y="1182811"/>
                    <a:pt x="729016" y="1193117"/>
                  </a:cubicBezTo>
                  <a:cubicBezTo>
                    <a:pt x="720708" y="1203503"/>
                    <a:pt x="712562" y="1213969"/>
                    <a:pt x="704819" y="1224677"/>
                  </a:cubicBezTo>
                  <a:cubicBezTo>
                    <a:pt x="694656" y="1238928"/>
                    <a:pt x="684977" y="1253581"/>
                    <a:pt x="676267" y="1269201"/>
                  </a:cubicBezTo>
                  <a:cubicBezTo>
                    <a:pt x="674895" y="1271777"/>
                    <a:pt x="671589" y="1272823"/>
                    <a:pt x="669007" y="1271455"/>
                  </a:cubicBezTo>
                  <a:cubicBezTo>
                    <a:pt x="666426" y="1270086"/>
                    <a:pt x="665378" y="1266865"/>
                    <a:pt x="666749" y="1264209"/>
                  </a:cubicBezTo>
                  <a:cubicBezTo>
                    <a:pt x="676912" y="1243598"/>
                    <a:pt x="688446" y="1224275"/>
                    <a:pt x="701431" y="1205838"/>
                  </a:cubicBezTo>
                  <a:cubicBezTo>
                    <a:pt x="707884" y="1196579"/>
                    <a:pt x="714740" y="1187642"/>
                    <a:pt x="721918" y="1178866"/>
                  </a:cubicBezTo>
                  <a:cubicBezTo>
                    <a:pt x="729016" y="1170171"/>
                    <a:pt x="736516" y="1161798"/>
                    <a:pt x="744179" y="1153344"/>
                  </a:cubicBezTo>
                  <a:lnTo>
                    <a:pt x="775473" y="1119288"/>
                  </a:lnTo>
                  <a:cubicBezTo>
                    <a:pt x="778377" y="1116228"/>
                    <a:pt x="785394" y="1112203"/>
                    <a:pt x="789508" y="1109063"/>
                  </a:cubicBezTo>
                  <a:cubicBezTo>
                    <a:pt x="789346" y="1108419"/>
                    <a:pt x="789346" y="1107775"/>
                    <a:pt x="789508" y="1107131"/>
                  </a:cubicBezTo>
                  <a:cubicBezTo>
                    <a:pt x="789992" y="1104393"/>
                    <a:pt x="792653" y="1102541"/>
                    <a:pt x="795476" y="1103024"/>
                  </a:cubicBezTo>
                  <a:cubicBezTo>
                    <a:pt x="798057" y="1103427"/>
                    <a:pt x="799428" y="1104715"/>
                    <a:pt x="800154" y="1105762"/>
                  </a:cubicBezTo>
                  <a:cubicBezTo>
                    <a:pt x="800719" y="1106486"/>
                    <a:pt x="800638" y="1107452"/>
                    <a:pt x="800799" y="1108338"/>
                  </a:cubicBezTo>
                  <a:cubicBezTo>
                    <a:pt x="802009" y="1092880"/>
                    <a:pt x="803300" y="1077422"/>
                    <a:pt x="804510" y="1061883"/>
                  </a:cubicBezTo>
                  <a:cubicBezTo>
                    <a:pt x="808139" y="1015266"/>
                    <a:pt x="811769" y="968731"/>
                    <a:pt x="814995" y="922115"/>
                  </a:cubicBezTo>
                  <a:cubicBezTo>
                    <a:pt x="817495" y="887172"/>
                    <a:pt x="817092" y="851667"/>
                    <a:pt x="818705" y="816483"/>
                  </a:cubicBezTo>
                  <a:cubicBezTo>
                    <a:pt x="819431" y="801186"/>
                    <a:pt x="820479" y="785969"/>
                    <a:pt x="822254" y="770833"/>
                  </a:cubicBezTo>
                  <a:cubicBezTo>
                    <a:pt x="822577" y="767935"/>
                    <a:pt x="825238" y="765841"/>
                    <a:pt x="828222" y="766164"/>
                  </a:cubicBezTo>
                  <a:cubicBezTo>
                    <a:pt x="831126" y="766485"/>
                    <a:pt x="833223" y="769062"/>
                    <a:pt x="832901" y="772041"/>
                  </a:cubicBezTo>
                  <a:cubicBezTo>
                    <a:pt x="831368" y="786936"/>
                    <a:pt x="830561" y="801911"/>
                    <a:pt x="830158" y="816886"/>
                  </a:cubicBezTo>
                  <a:cubicBezTo>
                    <a:pt x="829029" y="852231"/>
                    <a:pt x="829916" y="887816"/>
                    <a:pt x="827900" y="922920"/>
                  </a:cubicBezTo>
                  <a:cubicBezTo>
                    <a:pt x="824432" y="981291"/>
                    <a:pt x="820641" y="1039662"/>
                    <a:pt x="816124" y="1097952"/>
                  </a:cubicBezTo>
                  <a:close/>
                  <a:moveTo>
                    <a:pt x="878632" y="1258734"/>
                  </a:moveTo>
                  <a:cubicBezTo>
                    <a:pt x="879278" y="1261310"/>
                    <a:pt x="887746" y="1292227"/>
                    <a:pt x="888957" y="1304626"/>
                  </a:cubicBezTo>
                  <a:cubicBezTo>
                    <a:pt x="889360" y="1308329"/>
                    <a:pt x="888957" y="1310986"/>
                    <a:pt x="888311" y="1312113"/>
                  </a:cubicBezTo>
                  <a:cubicBezTo>
                    <a:pt x="887505" y="1313643"/>
                    <a:pt x="886456" y="1314529"/>
                    <a:pt x="885246" y="1315011"/>
                  </a:cubicBezTo>
                  <a:cubicBezTo>
                    <a:pt x="882585" y="1315978"/>
                    <a:pt x="879600" y="1314689"/>
                    <a:pt x="878552" y="1312113"/>
                  </a:cubicBezTo>
                  <a:cubicBezTo>
                    <a:pt x="878068" y="1310825"/>
                    <a:pt x="878148" y="1309456"/>
                    <a:pt x="878632" y="1308329"/>
                  </a:cubicBezTo>
                  <a:cubicBezTo>
                    <a:pt x="878632" y="1308410"/>
                    <a:pt x="878713" y="1308410"/>
                    <a:pt x="878794" y="1308410"/>
                  </a:cubicBezTo>
                  <a:cubicBezTo>
                    <a:pt x="879116" y="1308410"/>
                    <a:pt x="879036" y="1308087"/>
                    <a:pt x="878955" y="1307604"/>
                  </a:cubicBezTo>
                  <a:cubicBezTo>
                    <a:pt x="878794" y="1307041"/>
                    <a:pt x="878632" y="1306477"/>
                    <a:pt x="878552" y="1305914"/>
                  </a:cubicBezTo>
                  <a:cubicBezTo>
                    <a:pt x="876777" y="1293998"/>
                    <a:pt x="867018" y="1264531"/>
                    <a:pt x="866292" y="1262115"/>
                  </a:cubicBezTo>
                  <a:cubicBezTo>
                    <a:pt x="860969" y="1243678"/>
                    <a:pt x="855081" y="1225321"/>
                    <a:pt x="849193" y="1206965"/>
                  </a:cubicBezTo>
                  <a:cubicBezTo>
                    <a:pt x="845241" y="1194727"/>
                    <a:pt x="841289" y="1182570"/>
                    <a:pt x="837256" y="1170413"/>
                  </a:cubicBezTo>
                  <a:cubicBezTo>
                    <a:pt x="830400" y="1150124"/>
                    <a:pt x="823302" y="1129996"/>
                    <a:pt x="815398" y="1110109"/>
                  </a:cubicBezTo>
                  <a:cubicBezTo>
                    <a:pt x="814269" y="1107372"/>
                    <a:pt x="815479" y="1104232"/>
                    <a:pt x="818221" y="1103105"/>
                  </a:cubicBezTo>
                  <a:cubicBezTo>
                    <a:pt x="820963" y="1101978"/>
                    <a:pt x="824109" y="1103266"/>
                    <a:pt x="825238" y="1105923"/>
                  </a:cubicBezTo>
                  <a:cubicBezTo>
                    <a:pt x="836369" y="1130559"/>
                    <a:pt x="846773" y="1155518"/>
                    <a:pt x="855726" y="1181040"/>
                  </a:cubicBezTo>
                  <a:cubicBezTo>
                    <a:pt x="859356" y="1191265"/>
                    <a:pt x="862743" y="1201571"/>
                    <a:pt x="865808" y="1211876"/>
                  </a:cubicBezTo>
                  <a:cubicBezTo>
                    <a:pt x="870567" y="1227415"/>
                    <a:pt x="874680" y="1243115"/>
                    <a:pt x="878632" y="1258734"/>
                  </a:cubicBezTo>
                  <a:close/>
                  <a:moveTo>
                    <a:pt x="928639" y="1088452"/>
                  </a:moveTo>
                  <a:cubicBezTo>
                    <a:pt x="940254" y="1116148"/>
                    <a:pt x="950981" y="1144327"/>
                    <a:pt x="965499" y="1170413"/>
                  </a:cubicBezTo>
                  <a:cubicBezTo>
                    <a:pt x="966951" y="1172908"/>
                    <a:pt x="966144" y="1176048"/>
                    <a:pt x="963644" y="1177417"/>
                  </a:cubicBezTo>
                  <a:cubicBezTo>
                    <a:pt x="961224" y="1178866"/>
                    <a:pt x="958079" y="1178061"/>
                    <a:pt x="956708" y="1175565"/>
                  </a:cubicBezTo>
                  <a:cubicBezTo>
                    <a:pt x="938318" y="1145454"/>
                    <a:pt x="924606" y="1112444"/>
                    <a:pt x="909766" y="1080240"/>
                  </a:cubicBezTo>
                  <a:cubicBezTo>
                    <a:pt x="905894" y="1071786"/>
                    <a:pt x="901942" y="1063412"/>
                    <a:pt x="897748" y="1055120"/>
                  </a:cubicBezTo>
                  <a:cubicBezTo>
                    <a:pt x="891618" y="1042721"/>
                    <a:pt x="885004" y="1030564"/>
                    <a:pt x="877503" y="1019051"/>
                  </a:cubicBezTo>
                  <a:cubicBezTo>
                    <a:pt x="864598" y="999084"/>
                    <a:pt x="849112" y="980646"/>
                    <a:pt x="828303" y="965188"/>
                  </a:cubicBezTo>
                  <a:cubicBezTo>
                    <a:pt x="825964" y="963417"/>
                    <a:pt x="825399" y="960116"/>
                    <a:pt x="827093" y="957701"/>
                  </a:cubicBezTo>
                  <a:cubicBezTo>
                    <a:pt x="828787" y="955285"/>
                    <a:pt x="832175" y="954802"/>
                    <a:pt x="834594" y="956493"/>
                  </a:cubicBezTo>
                  <a:cubicBezTo>
                    <a:pt x="864840" y="977265"/>
                    <a:pt x="886053" y="1003834"/>
                    <a:pt x="902587" y="1033221"/>
                  </a:cubicBezTo>
                  <a:cubicBezTo>
                    <a:pt x="912508" y="1050933"/>
                    <a:pt x="920735" y="1069612"/>
                    <a:pt x="928639" y="1088452"/>
                  </a:cubicBezTo>
                  <a:close/>
                  <a:moveTo>
                    <a:pt x="981307" y="998198"/>
                  </a:moveTo>
                  <a:cubicBezTo>
                    <a:pt x="983647" y="999889"/>
                    <a:pt x="984211" y="1003029"/>
                    <a:pt x="982518" y="1005364"/>
                  </a:cubicBezTo>
                  <a:cubicBezTo>
                    <a:pt x="980904" y="1007618"/>
                    <a:pt x="977678" y="1008182"/>
                    <a:pt x="975420" y="1006571"/>
                  </a:cubicBezTo>
                  <a:cubicBezTo>
                    <a:pt x="970177" y="1003109"/>
                    <a:pt x="965176" y="996910"/>
                    <a:pt x="960418" y="989503"/>
                  </a:cubicBezTo>
                  <a:cubicBezTo>
                    <a:pt x="951626" y="975655"/>
                    <a:pt x="943722" y="957379"/>
                    <a:pt x="936866" y="948039"/>
                  </a:cubicBezTo>
                  <a:cubicBezTo>
                    <a:pt x="928962" y="937090"/>
                    <a:pt x="920493" y="926784"/>
                    <a:pt x="911863" y="916559"/>
                  </a:cubicBezTo>
                  <a:cubicBezTo>
                    <a:pt x="905975" y="909796"/>
                    <a:pt x="900087" y="903033"/>
                    <a:pt x="894118" y="896431"/>
                  </a:cubicBezTo>
                  <a:cubicBezTo>
                    <a:pt x="878955" y="879846"/>
                    <a:pt x="863147" y="863905"/>
                    <a:pt x="846612" y="848366"/>
                  </a:cubicBezTo>
                  <a:cubicBezTo>
                    <a:pt x="844434" y="846433"/>
                    <a:pt x="844273" y="843052"/>
                    <a:pt x="846209" y="840798"/>
                  </a:cubicBezTo>
                  <a:cubicBezTo>
                    <a:pt x="848145" y="838624"/>
                    <a:pt x="851532" y="838463"/>
                    <a:pt x="853790" y="840395"/>
                  </a:cubicBezTo>
                  <a:cubicBezTo>
                    <a:pt x="866373" y="851103"/>
                    <a:pt x="878713" y="861972"/>
                    <a:pt x="890569" y="873324"/>
                  </a:cubicBezTo>
                  <a:cubicBezTo>
                    <a:pt x="898555" y="880973"/>
                    <a:pt x="906298" y="888783"/>
                    <a:pt x="913718" y="896915"/>
                  </a:cubicBezTo>
                  <a:cubicBezTo>
                    <a:pt x="919928" y="903677"/>
                    <a:pt x="925897" y="910682"/>
                    <a:pt x="931624" y="917928"/>
                  </a:cubicBezTo>
                  <a:cubicBezTo>
                    <a:pt x="937350" y="925093"/>
                    <a:pt x="942754" y="932581"/>
                    <a:pt x="947916" y="940230"/>
                  </a:cubicBezTo>
                  <a:cubicBezTo>
                    <a:pt x="954611" y="950133"/>
                    <a:pt x="961870" y="969053"/>
                    <a:pt x="970177" y="983626"/>
                  </a:cubicBezTo>
                  <a:cubicBezTo>
                    <a:pt x="973726" y="989744"/>
                    <a:pt x="977275" y="995139"/>
                    <a:pt x="981307" y="998198"/>
                  </a:cubicBezTo>
                  <a:close/>
                  <a:moveTo>
                    <a:pt x="689575" y="1065667"/>
                  </a:moveTo>
                  <a:cubicBezTo>
                    <a:pt x="675783" y="1080964"/>
                    <a:pt x="662474" y="1096583"/>
                    <a:pt x="650295" y="1113088"/>
                  </a:cubicBezTo>
                  <a:cubicBezTo>
                    <a:pt x="648601" y="1115504"/>
                    <a:pt x="645295" y="1116067"/>
                    <a:pt x="642875" y="1114377"/>
                  </a:cubicBezTo>
                  <a:cubicBezTo>
                    <a:pt x="640455" y="1112686"/>
                    <a:pt x="639891" y="1109304"/>
                    <a:pt x="641584" y="1106889"/>
                  </a:cubicBezTo>
                  <a:cubicBezTo>
                    <a:pt x="656183" y="1085231"/>
                    <a:pt x="672314" y="1064620"/>
                    <a:pt x="689655" y="1044975"/>
                  </a:cubicBezTo>
                  <a:cubicBezTo>
                    <a:pt x="696511" y="1037166"/>
                    <a:pt x="703609" y="1029437"/>
                    <a:pt x="710949" y="1022029"/>
                  </a:cubicBezTo>
                  <a:cubicBezTo>
                    <a:pt x="721918" y="1010838"/>
                    <a:pt x="733290" y="1000050"/>
                    <a:pt x="744743" y="989503"/>
                  </a:cubicBezTo>
                  <a:cubicBezTo>
                    <a:pt x="749905" y="984753"/>
                    <a:pt x="755229" y="980083"/>
                    <a:pt x="760552" y="975574"/>
                  </a:cubicBezTo>
                  <a:cubicBezTo>
                    <a:pt x="768537" y="968731"/>
                    <a:pt x="776683" y="962209"/>
                    <a:pt x="784830" y="955608"/>
                  </a:cubicBezTo>
                  <a:cubicBezTo>
                    <a:pt x="787249" y="953675"/>
                    <a:pt x="791282" y="951823"/>
                    <a:pt x="795396" y="950052"/>
                  </a:cubicBezTo>
                  <a:cubicBezTo>
                    <a:pt x="797492" y="949166"/>
                    <a:pt x="800396" y="947637"/>
                    <a:pt x="802009" y="946751"/>
                  </a:cubicBezTo>
                  <a:cubicBezTo>
                    <a:pt x="801606" y="945141"/>
                    <a:pt x="802009" y="943450"/>
                    <a:pt x="803219" y="942081"/>
                  </a:cubicBezTo>
                  <a:cubicBezTo>
                    <a:pt x="805155" y="940069"/>
                    <a:pt x="808381" y="939908"/>
                    <a:pt x="810478" y="941840"/>
                  </a:cubicBezTo>
                  <a:cubicBezTo>
                    <a:pt x="812172" y="943370"/>
                    <a:pt x="812898" y="944980"/>
                    <a:pt x="813140" y="946509"/>
                  </a:cubicBezTo>
                  <a:cubicBezTo>
                    <a:pt x="813624" y="948925"/>
                    <a:pt x="812737" y="951501"/>
                    <a:pt x="810317" y="953917"/>
                  </a:cubicBezTo>
                  <a:cubicBezTo>
                    <a:pt x="808462" y="955608"/>
                    <a:pt x="805316" y="957379"/>
                    <a:pt x="801848" y="959069"/>
                  </a:cubicBezTo>
                  <a:cubicBezTo>
                    <a:pt x="798299" y="960841"/>
                    <a:pt x="794347" y="962531"/>
                    <a:pt x="792250" y="964464"/>
                  </a:cubicBezTo>
                  <a:cubicBezTo>
                    <a:pt x="785717" y="970100"/>
                    <a:pt x="779264" y="975896"/>
                    <a:pt x="772892" y="981693"/>
                  </a:cubicBezTo>
                  <a:cubicBezTo>
                    <a:pt x="766521" y="987410"/>
                    <a:pt x="760230" y="993287"/>
                    <a:pt x="754100" y="999325"/>
                  </a:cubicBezTo>
                  <a:cubicBezTo>
                    <a:pt x="742969" y="1010033"/>
                    <a:pt x="732161" y="1021063"/>
                    <a:pt x="721353" y="1032093"/>
                  </a:cubicBezTo>
                  <a:cubicBezTo>
                    <a:pt x="710545" y="1043124"/>
                    <a:pt x="699899" y="1054234"/>
                    <a:pt x="689575" y="1065667"/>
                  </a:cubicBezTo>
                  <a:close/>
                  <a:moveTo>
                    <a:pt x="772086" y="1286108"/>
                  </a:moveTo>
                  <a:lnTo>
                    <a:pt x="755713" y="1309617"/>
                  </a:lnTo>
                  <a:cubicBezTo>
                    <a:pt x="753454" y="1312757"/>
                    <a:pt x="751196" y="1315817"/>
                    <a:pt x="748938" y="1318876"/>
                  </a:cubicBezTo>
                  <a:cubicBezTo>
                    <a:pt x="746115" y="1322499"/>
                    <a:pt x="743292" y="1326042"/>
                    <a:pt x="740469" y="1329665"/>
                  </a:cubicBezTo>
                  <a:cubicBezTo>
                    <a:pt x="736275" y="1335059"/>
                    <a:pt x="732000" y="1340453"/>
                    <a:pt x="727886" y="1345928"/>
                  </a:cubicBezTo>
                  <a:cubicBezTo>
                    <a:pt x="726273" y="1348424"/>
                    <a:pt x="722966" y="1349149"/>
                    <a:pt x="720466" y="1347538"/>
                  </a:cubicBezTo>
                  <a:cubicBezTo>
                    <a:pt x="717966" y="1345928"/>
                    <a:pt x="717320" y="1342627"/>
                    <a:pt x="718853" y="1340131"/>
                  </a:cubicBezTo>
                  <a:cubicBezTo>
                    <a:pt x="723692" y="1331677"/>
                    <a:pt x="728612" y="1323304"/>
                    <a:pt x="734016" y="1315173"/>
                  </a:cubicBezTo>
                  <a:cubicBezTo>
                    <a:pt x="736194" y="1311952"/>
                    <a:pt x="738372" y="1308732"/>
                    <a:pt x="740711" y="1305672"/>
                  </a:cubicBezTo>
                  <a:cubicBezTo>
                    <a:pt x="744179" y="1301002"/>
                    <a:pt x="747970" y="1296574"/>
                    <a:pt x="751680" y="1292146"/>
                  </a:cubicBezTo>
                  <a:lnTo>
                    <a:pt x="762972" y="1279184"/>
                  </a:lnTo>
                  <a:cubicBezTo>
                    <a:pt x="763133" y="1279023"/>
                    <a:pt x="766198" y="1276849"/>
                    <a:pt x="767569" y="1275158"/>
                  </a:cubicBezTo>
                  <a:lnTo>
                    <a:pt x="767650" y="1274595"/>
                  </a:lnTo>
                  <a:cubicBezTo>
                    <a:pt x="767650" y="1274675"/>
                    <a:pt x="767650" y="1274756"/>
                    <a:pt x="767650" y="1274836"/>
                  </a:cubicBezTo>
                  <a:cubicBezTo>
                    <a:pt x="767650" y="1274917"/>
                    <a:pt x="767650" y="1275078"/>
                    <a:pt x="767650" y="1275158"/>
                  </a:cubicBezTo>
                  <a:cubicBezTo>
                    <a:pt x="768214" y="1274353"/>
                    <a:pt x="768537" y="1273709"/>
                    <a:pt x="767973" y="1273307"/>
                  </a:cubicBezTo>
                  <a:cubicBezTo>
                    <a:pt x="769021" y="1270650"/>
                    <a:pt x="772005" y="1269361"/>
                    <a:pt x="774586" y="1270408"/>
                  </a:cubicBezTo>
                  <a:cubicBezTo>
                    <a:pt x="776441" y="1270972"/>
                    <a:pt x="777893" y="1272582"/>
                    <a:pt x="777893" y="1275722"/>
                  </a:cubicBezTo>
                  <a:cubicBezTo>
                    <a:pt x="777893" y="1276205"/>
                    <a:pt x="777571" y="1277252"/>
                    <a:pt x="776844" y="1278701"/>
                  </a:cubicBezTo>
                  <a:cubicBezTo>
                    <a:pt x="775715" y="1280794"/>
                    <a:pt x="772247" y="1285866"/>
                    <a:pt x="772086" y="1286108"/>
                  </a:cubicBezTo>
                  <a:close/>
                  <a:moveTo>
                    <a:pt x="743534" y="579457"/>
                  </a:moveTo>
                  <a:lnTo>
                    <a:pt x="743292" y="579135"/>
                  </a:lnTo>
                  <a:cubicBezTo>
                    <a:pt x="743937" y="579054"/>
                    <a:pt x="744421" y="579215"/>
                    <a:pt x="744179" y="579618"/>
                  </a:cubicBezTo>
                  <a:lnTo>
                    <a:pt x="743534" y="579457"/>
                  </a:lnTo>
                  <a:close/>
                  <a:moveTo>
                    <a:pt x="533264" y="297264"/>
                  </a:moveTo>
                  <a:cubicBezTo>
                    <a:pt x="533264" y="297264"/>
                    <a:pt x="533264" y="297264"/>
                    <a:pt x="533264" y="297264"/>
                  </a:cubicBezTo>
                  <a:lnTo>
                    <a:pt x="533344" y="297505"/>
                  </a:lnTo>
                  <a:lnTo>
                    <a:pt x="533264" y="297264"/>
                  </a:lnTo>
                  <a:close/>
                  <a:moveTo>
                    <a:pt x="470110" y="250567"/>
                  </a:moveTo>
                  <a:cubicBezTo>
                    <a:pt x="490113" y="261355"/>
                    <a:pt x="508018" y="271097"/>
                    <a:pt x="521004" y="278343"/>
                  </a:cubicBezTo>
                  <a:cubicBezTo>
                    <a:pt x="503663" y="252660"/>
                    <a:pt x="486322" y="226977"/>
                    <a:pt x="468416" y="201616"/>
                  </a:cubicBezTo>
                  <a:cubicBezTo>
                    <a:pt x="430024" y="147029"/>
                    <a:pt x="390260" y="93569"/>
                    <a:pt x="347432" y="43410"/>
                  </a:cubicBezTo>
                  <a:cubicBezTo>
                    <a:pt x="345496" y="41156"/>
                    <a:pt x="345738" y="37774"/>
                    <a:pt x="347916" y="35842"/>
                  </a:cubicBezTo>
                  <a:cubicBezTo>
                    <a:pt x="350174" y="33910"/>
                    <a:pt x="353562" y="34152"/>
                    <a:pt x="355497" y="36406"/>
                  </a:cubicBezTo>
                  <a:cubicBezTo>
                    <a:pt x="399374" y="86162"/>
                    <a:pt x="440348" y="139139"/>
                    <a:pt x="479627" y="193726"/>
                  </a:cubicBezTo>
                  <a:cubicBezTo>
                    <a:pt x="493984" y="213693"/>
                    <a:pt x="507857" y="234223"/>
                    <a:pt x="521810" y="254512"/>
                  </a:cubicBezTo>
                  <a:cubicBezTo>
                    <a:pt x="518907" y="242677"/>
                    <a:pt x="515196" y="229634"/>
                    <a:pt x="510438" y="215061"/>
                  </a:cubicBezTo>
                  <a:cubicBezTo>
                    <a:pt x="507050" y="204595"/>
                    <a:pt x="503259" y="193887"/>
                    <a:pt x="499549" y="183179"/>
                  </a:cubicBezTo>
                  <a:lnTo>
                    <a:pt x="480918" y="130041"/>
                  </a:lnTo>
                  <a:cubicBezTo>
                    <a:pt x="471158" y="102345"/>
                    <a:pt x="463819" y="82378"/>
                    <a:pt x="463819" y="82378"/>
                  </a:cubicBezTo>
                  <a:cubicBezTo>
                    <a:pt x="462689" y="79641"/>
                    <a:pt x="463980" y="76500"/>
                    <a:pt x="466722" y="75373"/>
                  </a:cubicBezTo>
                  <a:cubicBezTo>
                    <a:pt x="469465" y="74246"/>
                    <a:pt x="472610" y="75615"/>
                    <a:pt x="473659" y="78272"/>
                  </a:cubicBezTo>
                  <a:cubicBezTo>
                    <a:pt x="473659" y="78272"/>
                    <a:pt x="487047" y="108142"/>
                    <a:pt x="501404" y="145741"/>
                  </a:cubicBezTo>
                  <a:cubicBezTo>
                    <a:pt x="504227" y="153067"/>
                    <a:pt x="507050" y="160716"/>
                    <a:pt x="509793" y="168525"/>
                  </a:cubicBezTo>
                  <a:cubicBezTo>
                    <a:pt x="512373" y="176174"/>
                    <a:pt x="514954" y="183903"/>
                    <a:pt x="517374" y="191632"/>
                  </a:cubicBezTo>
                  <a:cubicBezTo>
                    <a:pt x="526891" y="222227"/>
                    <a:pt x="534312" y="252096"/>
                    <a:pt x="535925" y="271339"/>
                  </a:cubicBezTo>
                  <a:cubicBezTo>
                    <a:pt x="536006" y="272144"/>
                    <a:pt x="534876" y="272224"/>
                    <a:pt x="534635" y="272949"/>
                  </a:cubicBezTo>
                  <a:cubicBezTo>
                    <a:pt x="539071" y="279470"/>
                    <a:pt x="543668" y="285831"/>
                    <a:pt x="548104" y="292352"/>
                  </a:cubicBezTo>
                  <a:cubicBezTo>
                    <a:pt x="563671" y="315459"/>
                    <a:pt x="578915" y="338405"/>
                    <a:pt x="594239" y="361592"/>
                  </a:cubicBezTo>
                  <a:cubicBezTo>
                    <a:pt x="593997" y="354668"/>
                    <a:pt x="593675" y="345007"/>
                    <a:pt x="593513" y="340015"/>
                  </a:cubicBezTo>
                  <a:cubicBezTo>
                    <a:pt x="593272" y="332528"/>
                    <a:pt x="592868" y="325040"/>
                    <a:pt x="592304" y="317552"/>
                  </a:cubicBezTo>
                  <a:cubicBezTo>
                    <a:pt x="591578" y="306281"/>
                    <a:pt x="590610" y="295090"/>
                    <a:pt x="589561" y="283899"/>
                  </a:cubicBezTo>
                  <a:cubicBezTo>
                    <a:pt x="588432" y="270936"/>
                    <a:pt x="586819" y="257732"/>
                    <a:pt x="585045" y="244528"/>
                  </a:cubicBezTo>
                  <a:cubicBezTo>
                    <a:pt x="583270" y="231486"/>
                    <a:pt x="581254" y="218443"/>
                    <a:pt x="578995" y="205400"/>
                  </a:cubicBezTo>
                  <a:cubicBezTo>
                    <a:pt x="574317" y="179153"/>
                    <a:pt x="568429" y="153067"/>
                    <a:pt x="560525" y="128431"/>
                  </a:cubicBezTo>
                  <a:cubicBezTo>
                    <a:pt x="559557" y="125613"/>
                    <a:pt x="561090" y="122634"/>
                    <a:pt x="563832" y="121668"/>
                  </a:cubicBezTo>
                  <a:cubicBezTo>
                    <a:pt x="566655" y="120701"/>
                    <a:pt x="569720" y="122151"/>
                    <a:pt x="570688" y="124969"/>
                  </a:cubicBezTo>
                  <a:cubicBezTo>
                    <a:pt x="579721" y="149847"/>
                    <a:pt x="587142" y="176093"/>
                    <a:pt x="592626" y="202743"/>
                  </a:cubicBezTo>
                  <a:cubicBezTo>
                    <a:pt x="595368" y="216027"/>
                    <a:pt x="597627" y="229312"/>
                    <a:pt x="599401" y="242596"/>
                  </a:cubicBezTo>
                  <a:cubicBezTo>
                    <a:pt x="601176" y="256122"/>
                    <a:pt x="602305" y="269568"/>
                    <a:pt x="603192" y="282771"/>
                  </a:cubicBezTo>
                  <a:cubicBezTo>
                    <a:pt x="603838" y="292272"/>
                    <a:pt x="604321" y="301772"/>
                    <a:pt x="604725" y="311273"/>
                  </a:cubicBezTo>
                  <a:cubicBezTo>
                    <a:pt x="605047" y="320773"/>
                    <a:pt x="605209" y="330273"/>
                    <a:pt x="605209" y="339854"/>
                  </a:cubicBezTo>
                  <a:cubicBezTo>
                    <a:pt x="605128" y="345571"/>
                    <a:pt x="604805" y="358453"/>
                    <a:pt x="604886" y="364813"/>
                  </a:cubicBezTo>
                  <a:cubicBezTo>
                    <a:pt x="605209" y="365618"/>
                    <a:pt x="605450" y="366584"/>
                    <a:pt x="605370" y="367550"/>
                  </a:cubicBezTo>
                  <a:cubicBezTo>
                    <a:pt x="605047" y="371495"/>
                    <a:pt x="603192" y="372703"/>
                    <a:pt x="601982" y="373267"/>
                  </a:cubicBezTo>
                  <a:cubicBezTo>
                    <a:pt x="617146" y="396212"/>
                    <a:pt x="632470" y="419400"/>
                    <a:pt x="647795" y="442024"/>
                  </a:cubicBezTo>
                  <a:cubicBezTo>
                    <a:pt x="652796" y="449431"/>
                    <a:pt x="657877" y="456838"/>
                    <a:pt x="663039" y="464164"/>
                  </a:cubicBezTo>
                  <a:cubicBezTo>
                    <a:pt x="668524" y="472054"/>
                    <a:pt x="674089" y="479864"/>
                    <a:pt x="679654" y="487754"/>
                  </a:cubicBezTo>
                  <a:cubicBezTo>
                    <a:pt x="680138" y="468995"/>
                    <a:pt x="681187" y="428175"/>
                    <a:pt x="681832" y="383250"/>
                  </a:cubicBezTo>
                  <a:cubicBezTo>
                    <a:pt x="681912" y="373106"/>
                    <a:pt x="682074" y="362800"/>
                    <a:pt x="682235" y="352495"/>
                  </a:cubicBezTo>
                  <a:cubicBezTo>
                    <a:pt x="682558" y="336795"/>
                    <a:pt x="682800" y="321176"/>
                    <a:pt x="682961" y="306361"/>
                  </a:cubicBezTo>
                  <a:cubicBezTo>
                    <a:pt x="683203" y="271822"/>
                    <a:pt x="682719" y="241550"/>
                    <a:pt x="679815" y="224964"/>
                  </a:cubicBezTo>
                  <a:cubicBezTo>
                    <a:pt x="679251" y="222066"/>
                    <a:pt x="681106" y="219248"/>
                    <a:pt x="684010" y="218684"/>
                  </a:cubicBezTo>
                  <a:cubicBezTo>
                    <a:pt x="686913" y="218121"/>
                    <a:pt x="689736" y="220053"/>
                    <a:pt x="690301" y="222951"/>
                  </a:cubicBezTo>
                  <a:cubicBezTo>
                    <a:pt x="693365" y="237121"/>
                    <a:pt x="695301" y="261275"/>
                    <a:pt x="696269" y="289696"/>
                  </a:cubicBezTo>
                  <a:cubicBezTo>
                    <a:pt x="696672" y="303624"/>
                    <a:pt x="696995" y="318599"/>
                    <a:pt x="696915" y="333896"/>
                  </a:cubicBezTo>
                  <a:cubicBezTo>
                    <a:pt x="696834" y="356037"/>
                    <a:pt x="696188" y="378822"/>
                    <a:pt x="695301" y="400157"/>
                  </a:cubicBezTo>
                  <a:cubicBezTo>
                    <a:pt x="693124" y="454503"/>
                    <a:pt x="689575" y="499267"/>
                    <a:pt x="689575" y="499267"/>
                  </a:cubicBezTo>
                  <a:cubicBezTo>
                    <a:pt x="689575" y="499831"/>
                    <a:pt x="688688" y="499750"/>
                    <a:pt x="688446" y="500314"/>
                  </a:cubicBezTo>
                  <a:cubicBezTo>
                    <a:pt x="700786" y="517704"/>
                    <a:pt x="713207" y="535014"/>
                    <a:pt x="725225" y="552566"/>
                  </a:cubicBezTo>
                  <a:cubicBezTo>
                    <a:pt x="725386" y="552888"/>
                    <a:pt x="726273" y="554176"/>
                    <a:pt x="727080" y="555545"/>
                  </a:cubicBezTo>
                  <a:cubicBezTo>
                    <a:pt x="729661" y="544032"/>
                    <a:pt x="733774" y="526239"/>
                    <a:pt x="737000" y="511022"/>
                  </a:cubicBezTo>
                  <a:cubicBezTo>
                    <a:pt x="738856" y="502085"/>
                    <a:pt x="740388" y="494195"/>
                    <a:pt x="740953" y="489364"/>
                  </a:cubicBezTo>
                  <a:cubicBezTo>
                    <a:pt x="742485" y="476483"/>
                    <a:pt x="743211" y="459414"/>
                    <a:pt x="743695" y="440413"/>
                  </a:cubicBezTo>
                  <a:cubicBezTo>
                    <a:pt x="744098" y="424794"/>
                    <a:pt x="744259" y="407887"/>
                    <a:pt x="744259" y="390979"/>
                  </a:cubicBezTo>
                  <a:cubicBezTo>
                    <a:pt x="744340" y="353461"/>
                    <a:pt x="743614" y="315942"/>
                    <a:pt x="741598" y="292111"/>
                  </a:cubicBezTo>
                  <a:cubicBezTo>
                    <a:pt x="741356" y="289132"/>
                    <a:pt x="743453" y="286556"/>
                    <a:pt x="746437" y="286233"/>
                  </a:cubicBezTo>
                  <a:cubicBezTo>
                    <a:pt x="749341" y="285911"/>
                    <a:pt x="752002" y="288085"/>
                    <a:pt x="752245" y="290984"/>
                  </a:cubicBezTo>
                  <a:cubicBezTo>
                    <a:pt x="754422" y="309099"/>
                    <a:pt x="756439" y="335024"/>
                    <a:pt x="757568" y="362881"/>
                  </a:cubicBezTo>
                  <a:cubicBezTo>
                    <a:pt x="758213" y="378580"/>
                    <a:pt x="758616" y="394924"/>
                    <a:pt x="758616" y="410865"/>
                  </a:cubicBezTo>
                  <a:cubicBezTo>
                    <a:pt x="758616" y="421815"/>
                    <a:pt x="758374" y="432604"/>
                    <a:pt x="757971" y="442829"/>
                  </a:cubicBezTo>
                  <a:cubicBezTo>
                    <a:pt x="757164" y="461507"/>
                    <a:pt x="755793" y="478334"/>
                    <a:pt x="753938" y="491055"/>
                  </a:cubicBezTo>
                  <a:cubicBezTo>
                    <a:pt x="753212" y="496127"/>
                    <a:pt x="751357" y="504420"/>
                    <a:pt x="749018" y="513759"/>
                  </a:cubicBezTo>
                  <a:cubicBezTo>
                    <a:pt x="744421" y="532277"/>
                    <a:pt x="737968" y="555062"/>
                    <a:pt x="735549" y="564884"/>
                  </a:cubicBezTo>
                  <a:cubicBezTo>
                    <a:pt x="735387" y="565689"/>
                    <a:pt x="734258" y="565368"/>
                    <a:pt x="733774" y="566012"/>
                  </a:cubicBezTo>
                  <a:cubicBezTo>
                    <a:pt x="737081" y="571003"/>
                    <a:pt x="740630" y="576156"/>
                    <a:pt x="743130" y="578893"/>
                  </a:cubicBezTo>
                  <a:cubicBezTo>
                    <a:pt x="743211" y="578974"/>
                    <a:pt x="743292" y="579054"/>
                    <a:pt x="743292" y="579135"/>
                  </a:cubicBezTo>
                  <a:cubicBezTo>
                    <a:pt x="742646" y="579135"/>
                    <a:pt x="741759" y="579296"/>
                    <a:pt x="741195" y="579377"/>
                  </a:cubicBezTo>
                  <a:cubicBezTo>
                    <a:pt x="742001" y="579215"/>
                    <a:pt x="742808" y="579296"/>
                    <a:pt x="743534" y="579457"/>
                  </a:cubicBezTo>
                  <a:cubicBezTo>
                    <a:pt x="743775" y="579779"/>
                    <a:pt x="743937" y="579940"/>
                    <a:pt x="744098" y="579779"/>
                  </a:cubicBezTo>
                  <a:cubicBezTo>
                    <a:pt x="744098" y="579779"/>
                    <a:pt x="744098" y="579698"/>
                    <a:pt x="744179" y="579618"/>
                  </a:cubicBezTo>
                  <a:cubicBezTo>
                    <a:pt x="745631" y="580262"/>
                    <a:pt x="746760" y="581470"/>
                    <a:pt x="747244" y="583080"/>
                  </a:cubicBezTo>
                  <a:cubicBezTo>
                    <a:pt x="747970" y="585817"/>
                    <a:pt x="746357" y="588635"/>
                    <a:pt x="743614" y="589360"/>
                  </a:cubicBezTo>
                  <a:cubicBezTo>
                    <a:pt x="742485" y="589682"/>
                    <a:pt x="741033" y="589682"/>
                    <a:pt x="739339" y="588877"/>
                  </a:cubicBezTo>
                  <a:cubicBezTo>
                    <a:pt x="738372" y="588394"/>
                    <a:pt x="737081" y="587428"/>
                    <a:pt x="735629" y="585979"/>
                  </a:cubicBezTo>
                  <a:cubicBezTo>
                    <a:pt x="729661" y="579779"/>
                    <a:pt x="718369" y="561905"/>
                    <a:pt x="716595" y="559249"/>
                  </a:cubicBezTo>
                  <a:cubicBezTo>
                    <a:pt x="715546" y="559329"/>
                    <a:pt x="714659" y="560537"/>
                    <a:pt x="713691" y="559973"/>
                  </a:cubicBezTo>
                  <a:cubicBezTo>
                    <a:pt x="713610" y="559893"/>
                    <a:pt x="713449" y="559812"/>
                    <a:pt x="713288" y="559651"/>
                  </a:cubicBezTo>
                  <a:cubicBezTo>
                    <a:pt x="708206" y="561583"/>
                    <a:pt x="700625" y="565287"/>
                    <a:pt x="696431" y="566253"/>
                  </a:cubicBezTo>
                  <a:cubicBezTo>
                    <a:pt x="688526" y="567944"/>
                    <a:pt x="680541" y="569554"/>
                    <a:pt x="672476" y="570923"/>
                  </a:cubicBezTo>
                  <a:cubicBezTo>
                    <a:pt x="664410" y="572372"/>
                    <a:pt x="656264" y="573419"/>
                    <a:pt x="648037" y="574224"/>
                  </a:cubicBezTo>
                  <a:cubicBezTo>
                    <a:pt x="636906" y="575270"/>
                    <a:pt x="625776" y="575753"/>
                    <a:pt x="614645" y="575431"/>
                  </a:cubicBezTo>
                  <a:cubicBezTo>
                    <a:pt x="603515" y="575029"/>
                    <a:pt x="592384" y="573982"/>
                    <a:pt x="581415" y="572372"/>
                  </a:cubicBezTo>
                  <a:cubicBezTo>
                    <a:pt x="559557" y="569071"/>
                    <a:pt x="538022" y="563355"/>
                    <a:pt x="517052" y="556109"/>
                  </a:cubicBezTo>
                  <a:cubicBezTo>
                    <a:pt x="514309" y="555223"/>
                    <a:pt x="512696" y="552244"/>
                    <a:pt x="513583" y="549426"/>
                  </a:cubicBezTo>
                  <a:cubicBezTo>
                    <a:pt x="514470" y="546608"/>
                    <a:pt x="517535" y="545078"/>
                    <a:pt x="520359" y="545964"/>
                  </a:cubicBezTo>
                  <a:cubicBezTo>
                    <a:pt x="540926" y="551922"/>
                    <a:pt x="561977" y="556109"/>
                    <a:pt x="583270" y="558605"/>
                  </a:cubicBezTo>
                  <a:cubicBezTo>
                    <a:pt x="593836" y="559812"/>
                    <a:pt x="604483" y="560617"/>
                    <a:pt x="615129" y="560939"/>
                  </a:cubicBezTo>
                  <a:cubicBezTo>
                    <a:pt x="625695" y="561261"/>
                    <a:pt x="636342" y="561261"/>
                    <a:pt x="646988" y="560537"/>
                  </a:cubicBezTo>
                  <a:cubicBezTo>
                    <a:pt x="654893" y="560134"/>
                    <a:pt x="662716" y="559329"/>
                    <a:pt x="670621" y="558282"/>
                  </a:cubicBezTo>
                  <a:cubicBezTo>
                    <a:pt x="678525" y="557316"/>
                    <a:pt x="686429" y="556109"/>
                    <a:pt x="694253" y="554820"/>
                  </a:cubicBezTo>
                  <a:cubicBezTo>
                    <a:pt x="698044" y="554176"/>
                    <a:pt x="704899" y="551278"/>
                    <a:pt x="709658" y="549748"/>
                  </a:cubicBezTo>
                  <a:cubicBezTo>
                    <a:pt x="698850" y="534612"/>
                    <a:pt x="687881" y="519637"/>
                    <a:pt x="676831" y="504662"/>
                  </a:cubicBezTo>
                  <a:cubicBezTo>
                    <a:pt x="675621" y="504984"/>
                    <a:pt x="674976" y="505467"/>
                    <a:pt x="673282" y="505547"/>
                  </a:cubicBezTo>
                  <a:cubicBezTo>
                    <a:pt x="660458" y="506191"/>
                    <a:pt x="626098" y="500233"/>
                    <a:pt x="624082" y="500153"/>
                  </a:cubicBezTo>
                  <a:cubicBezTo>
                    <a:pt x="605289" y="498704"/>
                    <a:pt x="586496" y="496932"/>
                    <a:pt x="567865" y="493954"/>
                  </a:cubicBezTo>
                  <a:cubicBezTo>
                    <a:pt x="555363" y="491941"/>
                    <a:pt x="542942" y="489445"/>
                    <a:pt x="530682" y="486466"/>
                  </a:cubicBezTo>
                  <a:cubicBezTo>
                    <a:pt x="500033" y="478817"/>
                    <a:pt x="470271" y="467707"/>
                    <a:pt x="442122" y="452732"/>
                  </a:cubicBezTo>
                  <a:cubicBezTo>
                    <a:pt x="439541" y="451363"/>
                    <a:pt x="438492" y="448142"/>
                    <a:pt x="439783" y="445566"/>
                  </a:cubicBezTo>
                  <a:cubicBezTo>
                    <a:pt x="441154" y="442909"/>
                    <a:pt x="444380" y="441863"/>
                    <a:pt x="446961" y="443231"/>
                  </a:cubicBezTo>
                  <a:cubicBezTo>
                    <a:pt x="469222" y="453939"/>
                    <a:pt x="492451" y="461830"/>
                    <a:pt x="516164" y="468190"/>
                  </a:cubicBezTo>
                  <a:cubicBezTo>
                    <a:pt x="530360" y="471974"/>
                    <a:pt x="544797" y="475033"/>
                    <a:pt x="559315" y="477851"/>
                  </a:cubicBezTo>
                  <a:cubicBezTo>
                    <a:pt x="581092" y="481957"/>
                    <a:pt x="603111" y="485258"/>
                    <a:pt x="625211" y="487512"/>
                  </a:cubicBezTo>
                  <a:cubicBezTo>
                    <a:pt x="626986" y="487754"/>
                    <a:pt x="655457" y="493954"/>
                    <a:pt x="669572" y="494678"/>
                  </a:cubicBezTo>
                  <a:cubicBezTo>
                    <a:pt x="666588" y="490572"/>
                    <a:pt x="663603" y="486466"/>
                    <a:pt x="660619" y="482360"/>
                  </a:cubicBezTo>
                  <a:cubicBezTo>
                    <a:pt x="652634" y="471410"/>
                    <a:pt x="644730" y="460380"/>
                    <a:pt x="637068" y="449270"/>
                  </a:cubicBezTo>
                  <a:cubicBezTo>
                    <a:pt x="630050" y="439125"/>
                    <a:pt x="623034" y="428498"/>
                    <a:pt x="616016" y="418273"/>
                  </a:cubicBezTo>
                  <a:cubicBezTo>
                    <a:pt x="605531" y="415857"/>
                    <a:pt x="567945" y="407001"/>
                    <a:pt x="521891" y="391221"/>
                  </a:cubicBezTo>
                  <a:cubicBezTo>
                    <a:pt x="501324" y="384216"/>
                    <a:pt x="479304" y="375843"/>
                    <a:pt x="458092" y="366101"/>
                  </a:cubicBezTo>
                  <a:cubicBezTo>
                    <a:pt x="443977" y="359660"/>
                    <a:pt x="430185" y="352575"/>
                    <a:pt x="417280" y="345007"/>
                  </a:cubicBezTo>
                  <a:cubicBezTo>
                    <a:pt x="395503" y="332286"/>
                    <a:pt x="376145" y="318277"/>
                    <a:pt x="361789" y="303302"/>
                  </a:cubicBezTo>
                  <a:cubicBezTo>
                    <a:pt x="359692" y="301209"/>
                    <a:pt x="359772" y="297827"/>
                    <a:pt x="361869" y="295734"/>
                  </a:cubicBezTo>
                  <a:cubicBezTo>
                    <a:pt x="363966" y="293641"/>
                    <a:pt x="367354" y="293641"/>
                    <a:pt x="369451" y="295734"/>
                  </a:cubicBezTo>
                  <a:cubicBezTo>
                    <a:pt x="381388" y="307408"/>
                    <a:pt x="396793" y="318116"/>
                    <a:pt x="414054" y="328019"/>
                  </a:cubicBezTo>
                  <a:cubicBezTo>
                    <a:pt x="429621" y="337036"/>
                    <a:pt x="446639" y="345329"/>
                    <a:pt x="463980" y="353058"/>
                  </a:cubicBezTo>
                  <a:cubicBezTo>
                    <a:pt x="484950" y="362398"/>
                    <a:pt x="506405" y="370932"/>
                    <a:pt x="526488" y="378339"/>
                  </a:cubicBezTo>
                  <a:cubicBezTo>
                    <a:pt x="560767" y="390899"/>
                    <a:pt x="589722" y="399755"/>
                    <a:pt x="606822" y="404747"/>
                  </a:cubicBezTo>
                  <a:cubicBezTo>
                    <a:pt x="583190" y="370046"/>
                    <a:pt x="559638" y="335426"/>
                    <a:pt x="536006" y="300404"/>
                  </a:cubicBezTo>
                  <a:cubicBezTo>
                    <a:pt x="535925" y="300323"/>
                    <a:pt x="535925" y="300242"/>
                    <a:pt x="535844" y="300162"/>
                  </a:cubicBezTo>
                  <a:cubicBezTo>
                    <a:pt x="535038" y="299840"/>
                    <a:pt x="534312" y="299196"/>
                    <a:pt x="533828" y="298471"/>
                  </a:cubicBezTo>
                  <a:cubicBezTo>
                    <a:pt x="533828" y="298471"/>
                    <a:pt x="533909" y="298471"/>
                    <a:pt x="533909" y="298391"/>
                  </a:cubicBezTo>
                  <a:cubicBezTo>
                    <a:pt x="534231" y="298069"/>
                    <a:pt x="533909" y="297666"/>
                    <a:pt x="533183" y="297344"/>
                  </a:cubicBezTo>
                  <a:lnTo>
                    <a:pt x="533183" y="297183"/>
                  </a:lnTo>
                  <a:cubicBezTo>
                    <a:pt x="531731" y="296378"/>
                    <a:pt x="528908" y="295331"/>
                    <a:pt x="526488" y="294043"/>
                  </a:cubicBezTo>
                  <a:cubicBezTo>
                    <a:pt x="517132" y="288971"/>
                    <a:pt x="501162" y="281403"/>
                    <a:pt x="482369" y="272063"/>
                  </a:cubicBezTo>
                  <a:cubicBezTo>
                    <a:pt x="468658" y="265381"/>
                    <a:pt x="453414" y="257893"/>
                    <a:pt x="438089" y="249842"/>
                  </a:cubicBezTo>
                  <a:cubicBezTo>
                    <a:pt x="425023" y="242999"/>
                    <a:pt x="411876" y="235753"/>
                    <a:pt x="399455" y="228507"/>
                  </a:cubicBezTo>
                  <a:cubicBezTo>
                    <a:pt x="376710" y="215303"/>
                    <a:pt x="356546" y="202260"/>
                    <a:pt x="343722" y="191793"/>
                  </a:cubicBezTo>
                  <a:cubicBezTo>
                    <a:pt x="341383" y="190022"/>
                    <a:pt x="340979" y="186640"/>
                    <a:pt x="342754" y="184306"/>
                  </a:cubicBezTo>
                  <a:cubicBezTo>
                    <a:pt x="344609" y="181971"/>
                    <a:pt x="347916" y="181568"/>
                    <a:pt x="350255" y="183339"/>
                  </a:cubicBezTo>
                  <a:cubicBezTo>
                    <a:pt x="362111" y="192115"/>
                    <a:pt x="380178" y="202421"/>
                    <a:pt x="400423" y="213451"/>
                  </a:cubicBezTo>
                  <a:cubicBezTo>
                    <a:pt x="411553" y="219489"/>
                    <a:pt x="423410" y="225689"/>
                    <a:pt x="435185" y="231968"/>
                  </a:cubicBezTo>
                  <a:cubicBezTo>
                    <a:pt x="447123" y="238249"/>
                    <a:pt x="458899" y="244528"/>
                    <a:pt x="470110" y="250567"/>
                  </a:cubicBezTo>
                  <a:close/>
                  <a:moveTo>
                    <a:pt x="842418" y="623255"/>
                  </a:moveTo>
                  <a:cubicBezTo>
                    <a:pt x="842660" y="622531"/>
                    <a:pt x="842821" y="621887"/>
                    <a:pt x="842821" y="621162"/>
                  </a:cubicBezTo>
                  <a:cubicBezTo>
                    <a:pt x="843547" y="620760"/>
                    <a:pt x="844434" y="620357"/>
                    <a:pt x="844999" y="619954"/>
                  </a:cubicBezTo>
                  <a:cubicBezTo>
                    <a:pt x="846612" y="618827"/>
                    <a:pt x="847983" y="617619"/>
                    <a:pt x="848870" y="616573"/>
                  </a:cubicBezTo>
                  <a:lnTo>
                    <a:pt x="861211" y="600712"/>
                  </a:lnTo>
                  <a:lnTo>
                    <a:pt x="896296" y="552647"/>
                  </a:lnTo>
                  <a:cubicBezTo>
                    <a:pt x="901216" y="546125"/>
                    <a:pt x="906298" y="539765"/>
                    <a:pt x="911217" y="533243"/>
                  </a:cubicBezTo>
                  <a:cubicBezTo>
                    <a:pt x="916944" y="535498"/>
                    <a:pt x="930736" y="539282"/>
                    <a:pt x="932914" y="539523"/>
                  </a:cubicBezTo>
                  <a:cubicBezTo>
                    <a:pt x="942190" y="540328"/>
                    <a:pt x="951465" y="540972"/>
                    <a:pt x="960740" y="541375"/>
                  </a:cubicBezTo>
                  <a:cubicBezTo>
                    <a:pt x="970096" y="541858"/>
                    <a:pt x="979372" y="542019"/>
                    <a:pt x="988728" y="541939"/>
                  </a:cubicBezTo>
                  <a:cubicBezTo>
                    <a:pt x="1005746" y="541697"/>
                    <a:pt x="1023330" y="541053"/>
                    <a:pt x="1040912" y="539121"/>
                  </a:cubicBezTo>
                  <a:cubicBezTo>
                    <a:pt x="1052527" y="537832"/>
                    <a:pt x="1064061" y="536061"/>
                    <a:pt x="1075514" y="533646"/>
                  </a:cubicBezTo>
                  <a:cubicBezTo>
                    <a:pt x="1104550" y="527688"/>
                    <a:pt x="1132779" y="518187"/>
                    <a:pt x="1158025" y="504259"/>
                  </a:cubicBezTo>
                  <a:cubicBezTo>
                    <a:pt x="1160606" y="502810"/>
                    <a:pt x="1161574" y="499589"/>
                    <a:pt x="1160203" y="497013"/>
                  </a:cubicBezTo>
                  <a:cubicBezTo>
                    <a:pt x="1158832" y="494437"/>
                    <a:pt x="1155605" y="493390"/>
                    <a:pt x="1152943" y="494759"/>
                  </a:cubicBezTo>
                  <a:cubicBezTo>
                    <a:pt x="1133183" y="504742"/>
                    <a:pt x="1111648" y="511666"/>
                    <a:pt x="1089467" y="516577"/>
                  </a:cubicBezTo>
                  <a:cubicBezTo>
                    <a:pt x="1072933" y="520281"/>
                    <a:pt x="1056076" y="522857"/>
                    <a:pt x="1039299" y="524709"/>
                  </a:cubicBezTo>
                  <a:cubicBezTo>
                    <a:pt x="1022119" y="526641"/>
                    <a:pt x="1005021" y="528010"/>
                    <a:pt x="988405" y="528574"/>
                  </a:cubicBezTo>
                  <a:cubicBezTo>
                    <a:pt x="979291" y="528895"/>
                    <a:pt x="970177" y="528976"/>
                    <a:pt x="961063" y="528895"/>
                  </a:cubicBezTo>
                  <a:cubicBezTo>
                    <a:pt x="951949" y="528815"/>
                    <a:pt x="942754" y="528574"/>
                    <a:pt x="933640" y="528171"/>
                  </a:cubicBezTo>
                  <a:cubicBezTo>
                    <a:pt x="932027" y="528171"/>
                    <a:pt x="923558" y="526158"/>
                    <a:pt x="917992" y="524468"/>
                  </a:cubicBezTo>
                  <a:cubicBezTo>
                    <a:pt x="925010" y="515370"/>
                    <a:pt x="931946" y="506111"/>
                    <a:pt x="939044" y="497094"/>
                  </a:cubicBezTo>
                  <a:cubicBezTo>
                    <a:pt x="945496" y="488881"/>
                    <a:pt x="952029" y="480750"/>
                    <a:pt x="958563" y="472538"/>
                  </a:cubicBezTo>
                  <a:cubicBezTo>
                    <a:pt x="960337" y="472940"/>
                    <a:pt x="962192" y="473665"/>
                    <a:pt x="963563" y="472296"/>
                  </a:cubicBezTo>
                  <a:cubicBezTo>
                    <a:pt x="963967" y="471813"/>
                    <a:pt x="964289" y="471330"/>
                    <a:pt x="964450" y="470847"/>
                  </a:cubicBezTo>
                  <a:cubicBezTo>
                    <a:pt x="966628" y="470686"/>
                    <a:pt x="969693" y="470927"/>
                    <a:pt x="970903" y="470525"/>
                  </a:cubicBezTo>
                  <a:lnTo>
                    <a:pt x="990986" y="464486"/>
                  </a:lnTo>
                  <a:cubicBezTo>
                    <a:pt x="1003085" y="460783"/>
                    <a:pt x="1015103" y="457079"/>
                    <a:pt x="1027201" y="453376"/>
                  </a:cubicBezTo>
                  <a:cubicBezTo>
                    <a:pt x="1035186" y="450799"/>
                    <a:pt x="1043251" y="448223"/>
                    <a:pt x="1051236" y="445647"/>
                  </a:cubicBezTo>
                  <a:cubicBezTo>
                    <a:pt x="1069142" y="439608"/>
                    <a:pt x="1089951" y="433972"/>
                    <a:pt x="1111325" y="427290"/>
                  </a:cubicBezTo>
                  <a:cubicBezTo>
                    <a:pt x="1131328" y="421091"/>
                    <a:pt x="1151814" y="414005"/>
                    <a:pt x="1171253" y="405793"/>
                  </a:cubicBezTo>
                  <a:cubicBezTo>
                    <a:pt x="1199482" y="393878"/>
                    <a:pt x="1225373" y="379225"/>
                    <a:pt x="1244085" y="360546"/>
                  </a:cubicBezTo>
                  <a:cubicBezTo>
                    <a:pt x="1246182" y="358453"/>
                    <a:pt x="1246263" y="355071"/>
                    <a:pt x="1244166" y="352978"/>
                  </a:cubicBezTo>
                  <a:cubicBezTo>
                    <a:pt x="1242149" y="350884"/>
                    <a:pt x="1238762" y="350804"/>
                    <a:pt x="1236664" y="352817"/>
                  </a:cubicBezTo>
                  <a:cubicBezTo>
                    <a:pt x="1218275" y="369966"/>
                    <a:pt x="1193110" y="382606"/>
                    <a:pt x="1166090" y="393314"/>
                  </a:cubicBezTo>
                  <a:cubicBezTo>
                    <a:pt x="1146814" y="400882"/>
                    <a:pt x="1126569" y="407323"/>
                    <a:pt x="1107050" y="413442"/>
                  </a:cubicBezTo>
                  <a:cubicBezTo>
                    <a:pt x="1085434" y="420205"/>
                    <a:pt x="1064787" y="426646"/>
                    <a:pt x="1046881" y="433006"/>
                  </a:cubicBezTo>
                  <a:lnTo>
                    <a:pt x="987437" y="453617"/>
                  </a:lnTo>
                  <a:lnTo>
                    <a:pt x="968403" y="460139"/>
                  </a:lnTo>
                  <a:cubicBezTo>
                    <a:pt x="980501" y="445002"/>
                    <a:pt x="992438" y="429786"/>
                    <a:pt x="1004537" y="414650"/>
                  </a:cubicBezTo>
                  <a:cubicBezTo>
                    <a:pt x="1025669" y="387920"/>
                    <a:pt x="1046236" y="360948"/>
                    <a:pt x="1066803" y="333896"/>
                  </a:cubicBezTo>
                  <a:cubicBezTo>
                    <a:pt x="1068820" y="333574"/>
                    <a:pt x="1071400" y="333333"/>
                    <a:pt x="1072368" y="333091"/>
                  </a:cubicBezTo>
                  <a:lnTo>
                    <a:pt x="1088661" y="327455"/>
                  </a:lnTo>
                  <a:cubicBezTo>
                    <a:pt x="1096162" y="324718"/>
                    <a:pt x="1103582" y="321900"/>
                    <a:pt x="1111003" y="318921"/>
                  </a:cubicBezTo>
                  <a:cubicBezTo>
                    <a:pt x="1118423" y="315942"/>
                    <a:pt x="1125762" y="312883"/>
                    <a:pt x="1133102" y="309662"/>
                  </a:cubicBezTo>
                  <a:cubicBezTo>
                    <a:pt x="1147056" y="303543"/>
                    <a:pt x="1161171" y="297505"/>
                    <a:pt x="1175124" y="290903"/>
                  </a:cubicBezTo>
                  <a:cubicBezTo>
                    <a:pt x="1184319" y="286556"/>
                    <a:pt x="1193514" y="281966"/>
                    <a:pt x="1202628" y="277216"/>
                  </a:cubicBezTo>
                  <a:cubicBezTo>
                    <a:pt x="1225534" y="265220"/>
                    <a:pt x="1247795" y="252177"/>
                    <a:pt x="1268927" y="237926"/>
                  </a:cubicBezTo>
                  <a:cubicBezTo>
                    <a:pt x="1271347" y="236316"/>
                    <a:pt x="1272073" y="233015"/>
                    <a:pt x="1270459" y="230519"/>
                  </a:cubicBezTo>
                  <a:cubicBezTo>
                    <a:pt x="1268846" y="228023"/>
                    <a:pt x="1265539" y="227379"/>
                    <a:pt x="1263120" y="228909"/>
                  </a:cubicBezTo>
                  <a:cubicBezTo>
                    <a:pt x="1246021" y="239456"/>
                    <a:pt x="1228115" y="248876"/>
                    <a:pt x="1209887" y="257974"/>
                  </a:cubicBezTo>
                  <a:cubicBezTo>
                    <a:pt x="1196336" y="264817"/>
                    <a:pt x="1182544" y="271339"/>
                    <a:pt x="1168833" y="277780"/>
                  </a:cubicBezTo>
                  <a:cubicBezTo>
                    <a:pt x="1155041" y="284382"/>
                    <a:pt x="1141249" y="291064"/>
                    <a:pt x="1127537" y="297424"/>
                  </a:cubicBezTo>
                  <a:cubicBezTo>
                    <a:pt x="1120439" y="300806"/>
                    <a:pt x="1113261" y="304107"/>
                    <a:pt x="1106082" y="307327"/>
                  </a:cubicBezTo>
                  <a:cubicBezTo>
                    <a:pt x="1098904" y="310548"/>
                    <a:pt x="1091645" y="313688"/>
                    <a:pt x="1084386" y="316747"/>
                  </a:cubicBezTo>
                  <a:lnTo>
                    <a:pt x="1078095" y="319243"/>
                  </a:lnTo>
                  <a:cubicBezTo>
                    <a:pt x="1082773" y="313044"/>
                    <a:pt x="1087693" y="307006"/>
                    <a:pt x="1092371" y="300806"/>
                  </a:cubicBezTo>
                  <a:cubicBezTo>
                    <a:pt x="1112454" y="274157"/>
                    <a:pt x="1132618" y="247588"/>
                    <a:pt x="1152621" y="220858"/>
                  </a:cubicBezTo>
                  <a:cubicBezTo>
                    <a:pt x="1153266" y="221905"/>
                    <a:pt x="1156331" y="226252"/>
                    <a:pt x="1161090" y="222710"/>
                  </a:cubicBezTo>
                  <a:cubicBezTo>
                    <a:pt x="1161654" y="222388"/>
                    <a:pt x="1162058" y="221985"/>
                    <a:pt x="1162380" y="221502"/>
                  </a:cubicBezTo>
                  <a:cubicBezTo>
                    <a:pt x="1165446" y="219087"/>
                    <a:pt x="1172140" y="214256"/>
                    <a:pt x="1175043" y="212082"/>
                  </a:cubicBezTo>
                  <a:lnTo>
                    <a:pt x="1200934" y="194370"/>
                  </a:lnTo>
                  <a:cubicBezTo>
                    <a:pt x="1207386" y="189781"/>
                    <a:pt x="1213839" y="185191"/>
                    <a:pt x="1220049" y="180441"/>
                  </a:cubicBezTo>
                  <a:cubicBezTo>
                    <a:pt x="1226260" y="175611"/>
                    <a:pt x="1232390" y="170619"/>
                    <a:pt x="1238359" y="165466"/>
                  </a:cubicBezTo>
                  <a:cubicBezTo>
                    <a:pt x="1250215" y="155080"/>
                    <a:pt x="1261506" y="144130"/>
                    <a:pt x="1272556" y="132698"/>
                  </a:cubicBezTo>
                  <a:cubicBezTo>
                    <a:pt x="1274654" y="130604"/>
                    <a:pt x="1274654" y="127223"/>
                    <a:pt x="1272637" y="125130"/>
                  </a:cubicBezTo>
                  <a:cubicBezTo>
                    <a:pt x="1270540" y="123036"/>
                    <a:pt x="1267152" y="122956"/>
                    <a:pt x="1265056" y="125049"/>
                  </a:cubicBezTo>
                  <a:cubicBezTo>
                    <a:pt x="1255861" y="133422"/>
                    <a:pt x="1246343" y="141232"/>
                    <a:pt x="1236664" y="148961"/>
                  </a:cubicBezTo>
                  <a:cubicBezTo>
                    <a:pt x="1229486" y="154758"/>
                    <a:pt x="1222146" y="160394"/>
                    <a:pt x="1214807" y="166191"/>
                  </a:cubicBezTo>
                  <a:cubicBezTo>
                    <a:pt x="1207467" y="171826"/>
                    <a:pt x="1200289" y="177704"/>
                    <a:pt x="1192788" y="183339"/>
                  </a:cubicBezTo>
                  <a:cubicBezTo>
                    <a:pt x="1187868" y="187204"/>
                    <a:pt x="1182786" y="190908"/>
                    <a:pt x="1177786" y="194772"/>
                  </a:cubicBezTo>
                  <a:cubicBezTo>
                    <a:pt x="1174318" y="197429"/>
                    <a:pt x="1171011" y="200086"/>
                    <a:pt x="1167704" y="202904"/>
                  </a:cubicBezTo>
                  <a:cubicBezTo>
                    <a:pt x="1166655" y="203790"/>
                    <a:pt x="1164800" y="205400"/>
                    <a:pt x="1163107" y="206849"/>
                  </a:cubicBezTo>
                  <a:cubicBezTo>
                    <a:pt x="1182625" y="180763"/>
                    <a:pt x="1202063" y="154516"/>
                    <a:pt x="1221985" y="128753"/>
                  </a:cubicBezTo>
                  <a:cubicBezTo>
                    <a:pt x="1253199" y="88255"/>
                    <a:pt x="1284897" y="48080"/>
                    <a:pt x="1318047" y="8790"/>
                  </a:cubicBezTo>
                  <a:cubicBezTo>
                    <a:pt x="1319983" y="6616"/>
                    <a:pt x="1319659" y="3235"/>
                    <a:pt x="1317482" y="1303"/>
                  </a:cubicBezTo>
                  <a:cubicBezTo>
                    <a:pt x="1315223" y="-630"/>
                    <a:pt x="1311836" y="-388"/>
                    <a:pt x="1309901" y="1866"/>
                  </a:cubicBezTo>
                  <a:cubicBezTo>
                    <a:pt x="1276105" y="40834"/>
                    <a:pt x="1243520" y="80526"/>
                    <a:pt x="1211823" y="120863"/>
                  </a:cubicBezTo>
                  <a:cubicBezTo>
                    <a:pt x="1191094" y="147190"/>
                    <a:pt x="1171091" y="174081"/>
                    <a:pt x="1150766" y="200649"/>
                  </a:cubicBezTo>
                  <a:cubicBezTo>
                    <a:pt x="1152702" y="191713"/>
                    <a:pt x="1154315" y="182857"/>
                    <a:pt x="1156089" y="176979"/>
                  </a:cubicBezTo>
                  <a:cubicBezTo>
                    <a:pt x="1158993" y="166513"/>
                    <a:pt x="1162219" y="156127"/>
                    <a:pt x="1165284" y="145741"/>
                  </a:cubicBezTo>
                  <a:cubicBezTo>
                    <a:pt x="1168429" y="135435"/>
                    <a:pt x="1171495" y="125049"/>
                    <a:pt x="1174882" y="114744"/>
                  </a:cubicBezTo>
                  <a:cubicBezTo>
                    <a:pt x="1179318" y="100976"/>
                    <a:pt x="1183996" y="87370"/>
                    <a:pt x="1189400" y="74005"/>
                  </a:cubicBezTo>
                  <a:cubicBezTo>
                    <a:pt x="1190610" y="71267"/>
                    <a:pt x="1189400" y="68127"/>
                    <a:pt x="1186658" y="66920"/>
                  </a:cubicBezTo>
                  <a:cubicBezTo>
                    <a:pt x="1183996" y="65712"/>
                    <a:pt x="1180850" y="67000"/>
                    <a:pt x="1179641" y="69657"/>
                  </a:cubicBezTo>
                  <a:cubicBezTo>
                    <a:pt x="1171656" y="86323"/>
                    <a:pt x="1164478" y="103311"/>
                    <a:pt x="1158347" y="120621"/>
                  </a:cubicBezTo>
                  <a:cubicBezTo>
                    <a:pt x="1155847" y="127545"/>
                    <a:pt x="1153508" y="134549"/>
                    <a:pt x="1151411" y="141635"/>
                  </a:cubicBezTo>
                  <a:cubicBezTo>
                    <a:pt x="1148265" y="152182"/>
                    <a:pt x="1145604" y="162890"/>
                    <a:pt x="1142943" y="173517"/>
                  </a:cubicBezTo>
                  <a:cubicBezTo>
                    <a:pt x="1140926" y="182534"/>
                    <a:pt x="1139797" y="198154"/>
                    <a:pt x="1136732" y="210794"/>
                  </a:cubicBezTo>
                  <a:cubicBezTo>
                    <a:pt x="1135441" y="215947"/>
                    <a:pt x="1133909" y="220616"/>
                    <a:pt x="1131570" y="223757"/>
                  </a:cubicBezTo>
                  <a:cubicBezTo>
                    <a:pt x="1131167" y="224320"/>
                    <a:pt x="1131973" y="224884"/>
                    <a:pt x="1131812" y="225528"/>
                  </a:cubicBezTo>
                  <a:cubicBezTo>
                    <a:pt x="1114955" y="247749"/>
                    <a:pt x="1097694" y="269809"/>
                    <a:pt x="1080918" y="292111"/>
                  </a:cubicBezTo>
                  <a:cubicBezTo>
                    <a:pt x="1074707" y="300242"/>
                    <a:pt x="1068416" y="308374"/>
                    <a:pt x="1062286" y="316586"/>
                  </a:cubicBezTo>
                  <a:cubicBezTo>
                    <a:pt x="1062931" y="307086"/>
                    <a:pt x="1063496" y="297666"/>
                    <a:pt x="1064061" y="288166"/>
                  </a:cubicBezTo>
                  <a:cubicBezTo>
                    <a:pt x="1064545" y="280920"/>
                    <a:pt x="1065109" y="273674"/>
                    <a:pt x="1065916" y="266428"/>
                  </a:cubicBezTo>
                  <a:cubicBezTo>
                    <a:pt x="1067448" y="250406"/>
                    <a:pt x="1069787" y="234545"/>
                    <a:pt x="1072368" y="218926"/>
                  </a:cubicBezTo>
                  <a:cubicBezTo>
                    <a:pt x="1074223" y="208379"/>
                    <a:pt x="1076159" y="197912"/>
                    <a:pt x="1078337" y="187526"/>
                  </a:cubicBezTo>
                  <a:cubicBezTo>
                    <a:pt x="1083822" y="161602"/>
                    <a:pt x="1090758" y="135999"/>
                    <a:pt x="1099872" y="110476"/>
                  </a:cubicBezTo>
                  <a:cubicBezTo>
                    <a:pt x="1100921" y="107739"/>
                    <a:pt x="1099549" y="104599"/>
                    <a:pt x="1096807" y="103553"/>
                  </a:cubicBezTo>
                  <a:cubicBezTo>
                    <a:pt x="1094065" y="102506"/>
                    <a:pt x="1090919" y="103955"/>
                    <a:pt x="1089871" y="106692"/>
                  </a:cubicBezTo>
                  <a:cubicBezTo>
                    <a:pt x="1079466" y="132295"/>
                    <a:pt x="1070916" y="158059"/>
                    <a:pt x="1064625" y="184467"/>
                  </a:cubicBezTo>
                  <a:cubicBezTo>
                    <a:pt x="1062044" y="195014"/>
                    <a:pt x="1059867" y="205722"/>
                    <a:pt x="1058092" y="216510"/>
                  </a:cubicBezTo>
                  <a:cubicBezTo>
                    <a:pt x="1055511" y="232613"/>
                    <a:pt x="1053817" y="248876"/>
                    <a:pt x="1052608" y="265300"/>
                  </a:cubicBezTo>
                  <a:cubicBezTo>
                    <a:pt x="1052124" y="272707"/>
                    <a:pt x="1051801" y="280195"/>
                    <a:pt x="1051559" y="287602"/>
                  </a:cubicBezTo>
                  <a:cubicBezTo>
                    <a:pt x="1051236" y="298632"/>
                    <a:pt x="1051156" y="309582"/>
                    <a:pt x="1050914" y="320612"/>
                  </a:cubicBezTo>
                  <a:cubicBezTo>
                    <a:pt x="1050914" y="322142"/>
                    <a:pt x="1051156" y="323752"/>
                    <a:pt x="1051559" y="325362"/>
                  </a:cubicBezTo>
                  <a:cubicBezTo>
                    <a:pt x="1051882" y="326570"/>
                    <a:pt x="1052365" y="327778"/>
                    <a:pt x="1052769" y="328985"/>
                  </a:cubicBezTo>
                  <a:cubicBezTo>
                    <a:pt x="1033250" y="354749"/>
                    <a:pt x="1013812" y="380674"/>
                    <a:pt x="993890" y="406196"/>
                  </a:cubicBezTo>
                  <a:cubicBezTo>
                    <a:pt x="981227" y="422540"/>
                    <a:pt x="968564" y="438803"/>
                    <a:pt x="955901" y="455066"/>
                  </a:cubicBezTo>
                  <a:cubicBezTo>
                    <a:pt x="954288" y="450638"/>
                    <a:pt x="952675" y="446452"/>
                    <a:pt x="952352" y="445083"/>
                  </a:cubicBezTo>
                  <a:cubicBezTo>
                    <a:pt x="950174" y="434617"/>
                    <a:pt x="948561" y="423989"/>
                    <a:pt x="947351" y="413361"/>
                  </a:cubicBezTo>
                  <a:cubicBezTo>
                    <a:pt x="946142" y="402734"/>
                    <a:pt x="945496" y="392026"/>
                    <a:pt x="945335" y="381318"/>
                  </a:cubicBezTo>
                  <a:cubicBezTo>
                    <a:pt x="945093" y="368999"/>
                    <a:pt x="945738" y="356601"/>
                    <a:pt x="946867" y="344202"/>
                  </a:cubicBezTo>
                  <a:cubicBezTo>
                    <a:pt x="947997" y="331803"/>
                    <a:pt x="949690" y="319485"/>
                    <a:pt x="951707" y="307167"/>
                  </a:cubicBezTo>
                  <a:cubicBezTo>
                    <a:pt x="954207" y="292352"/>
                    <a:pt x="957191" y="277538"/>
                    <a:pt x="960498" y="262885"/>
                  </a:cubicBezTo>
                  <a:cubicBezTo>
                    <a:pt x="965660" y="240583"/>
                    <a:pt x="971468" y="218443"/>
                    <a:pt x="977275" y="196785"/>
                  </a:cubicBezTo>
                  <a:cubicBezTo>
                    <a:pt x="978081" y="193967"/>
                    <a:pt x="976388" y="190988"/>
                    <a:pt x="973565" y="190183"/>
                  </a:cubicBezTo>
                  <a:cubicBezTo>
                    <a:pt x="970742" y="189378"/>
                    <a:pt x="967757" y="190988"/>
                    <a:pt x="966951" y="193887"/>
                  </a:cubicBezTo>
                  <a:cubicBezTo>
                    <a:pt x="960256" y="215383"/>
                    <a:pt x="953401" y="237443"/>
                    <a:pt x="947593" y="259745"/>
                  </a:cubicBezTo>
                  <a:cubicBezTo>
                    <a:pt x="943722" y="274640"/>
                    <a:pt x="940254" y="289615"/>
                    <a:pt x="937511" y="304671"/>
                  </a:cubicBezTo>
                  <a:cubicBezTo>
                    <a:pt x="935253" y="317391"/>
                    <a:pt x="933559" y="330193"/>
                    <a:pt x="932592" y="342994"/>
                  </a:cubicBezTo>
                  <a:cubicBezTo>
                    <a:pt x="931543" y="355957"/>
                    <a:pt x="931381" y="368838"/>
                    <a:pt x="931865" y="381720"/>
                  </a:cubicBezTo>
                  <a:cubicBezTo>
                    <a:pt x="932430" y="392831"/>
                    <a:pt x="933479" y="403861"/>
                    <a:pt x="935011" y="414891"/>
                  </a:cubicBezTo>
                  <a:cubicBezTo>
                    <a:pt x="936624" y="425921"/>
                    <a:pt x="938802" y="436871"/>
                    <a:pt x="941463" y="447579"/>
                  </a:cubicBezTo>
                  <a:cubicBezTo>
                    <a:pt x="942109" y="449833"/>
                    <a:pt x="946626" y="459494"/>
                    <a:pt x="948158" y="465050"/>
                  </a:cubicBezTo>
                  <a:cubicBezTo>
                    <a:pt x="941867" y="473182"/>
                    <a:pt x="935495" y="481313"/>
                    <a:pt x="929204" y="489445"/>
                  </a:cubicBezTo>
                  <a:cubicBezTo>
                    <a:pt x="918315" y="503695"/>
                    <a:pt x="907588" y="518107"/>
                    <a:pt x="896941" y="532519"/>
                  </a:cubicBezTo>
                  <a:cubicBezTo>
                    <a:pt x="896861" y="532358"/>
                    <a:pt x="896780" y="532116"/>
                    <a:pt x="896619" y="531955"/>
                  </a:cubicBezTo>
                  <a:cubicBezTo>
                    <a:pt x="896619" y="529942"/>
                    <a:pt x="896861" y="527205"/>
                    <a:pt x="896619" y="526078"/>
                  </a:cubicBezTo>
                  <a:cubicBezTo>
                    <a:pt x="895893" y="522133"/>
                    <a:pt x="895167" y="518268"/>
                    <a:pt x="894360" y="514404"/>
                  </a:cubicBezTo>
                  <a:cubicBezTo>
                    <a:pt x="893796" y="511747"/>
                    <a:pt x="893231" y="509090"/>
                    <a:pt x="892505" y="506513"/>
                  </a:cubicBezTo>
                  <a:cubicBezTo>
                    <a:pt x="889360" y="494356"/>
                    <a:pt x="886134" y="482279"/>
                    <a:pt x="883149" y="470122"/>
                  </a:cubicBezTo>
                  <a:cubicBezTo>
                    <a:pt x="881214" y="462151"/>
                    <a:pt x="879358" y="454100"/>
                    <a:pt x="877826" y="445969"/>
                  </a:cubicBezTo>
                  <a:cubicBezTo>
                    <a:pt x="874438" y="429544"/>
                    <a:pt x="872019" y="411751"/>
                    <a:pt x="870325" y="393555"/>
                  </a:cubicBezTo>
                  <a:cubicBezTo>
                    <a:pt x="868631" y="376165"/>
                    <a:pt x="867825" y="358453"/>
                    <a:pt x="868309" y="340820"/>
                  </a:cubicBezTo>
                  <a:cubicBezTo>
                    <a:pt x="868954" y="316828"/>
                    <a:pt x="872019" y="293238"/>
                    <a:pt x="878794" y="271902"/>
                  </a:cubicBezTo>
                  <a:cubicBezTo>
                    <a:pt x="879762" y="269085"/>
                    <a:pt x="878229" y="266105"/>
                    <a:pt x="875487" y="265140"/>
                  </a:cubicBezTo>
                  <a:cubicBezTo>
                    <a:pt x="872664" y="264173"/>
                    <a:pt x="869599" y="265703"/>
                    <a:pt x="868712" y="268441"/>
                  </a:cubicBezTo>
                  <a:cubicBezTo>
                    <a:pt x="858791" y="295895"/>
                    <a:pt x="854436" y="327134"/>
                    <a:pt x="854274" y="358533"/>
                  </a:cubicBezTo>
                  <a:cubicBezTo>
                    <a:pt x="854194" y="370690"/>
                    <a:pt x="854758" y="382928"/>
                    <a:pt x="855888" y="394924"/>
                  </a:cubicBezTo>
                  <a:cubicBezTo>
                    <a:pt x="857581" y="413683"/>
                    <a:pt x="860807" y="431879"/>
                    <a:pt x="864518" y="448706"/>
                  </a:cubicBezTo>
                  <a:cubicBezTo>
                    <a:pt x="866373" y="456999"/>
                    <a:pt x="868470" y="465211"/>
                    <a:pt x="870728" y="473423"/>
                  </a:cubicBezTo>
                  <a:cubicBezTo>
                    <a:pt x="874116" y="485500"/>
                    <a:pt x="877826" y="497576"/>
                    <a:pt x="881536" y="509573"/>
                  </a:cubicBezTo>
                  <a:lnTo>
                    <a:pt x="886214" y="528251"/>
                  </a:lnTo>
                  <a:cubicBezTo>
                    <a:pt x="886617" y="530103"/>
                    <a:pt x="887021" y="534853"/>
                    <a:pt x="887263" y="536061"/>
                  </a:cubicBezTo>
                  <a:cubicBezTo>
                    <a:pt x="887505" y="537510"/>
                    <a:pt x="888069" y="538315"/>
                    <a:pt x="888311" y="538557"/>
                  </a:cubicBezTo>
                  <a:cubicBezTo>
                    <a:pt x="889118" y="539684"/>
                    <a:pt x="890166" y="540167"/>
                    <a:pt x="891053" y="540328"/>
                  </a:cubicBezTo>
                  <a:cubicBezTo>
                    <a:pt x="889763" y="542100"/>
                    <a:pt x="888392" y="543871"/>
                    <a:pt x="887021" y="545723"/>
                  </a:cubicBezTo>
                  <a:lnTo>
                    <a:pt x="852661" y="594432"/>
                  </a:lnTo>
                  <a:lnTo>
                    <a:pt x="840805" y="610132"/>
                  </a:lnTo>
                  <a:cubicBezTo>
                    <a:pt x="839595" y="611581"/>
                    <a:pt x="836449" y="613272"/>
                    <a:pt x="834836" y="614721"/>
                  </a:cubicBezTo>
                  <a:cubicBezTo>
                    <a:pt x="832578" y="616734"/>
                    <a:pt x="831852" y="618988"/>
                    <a:pt x="831933" y="620518"/>
                  </a:cubicBezTo>
                  <a:cubicBezTo>
                    <a:pt x="832013" y="622370"/>
                    <a:pt x="832739" y="624463"/>
                    <a:pt x="835724" y="625832"/>
                  </a:cubicBezTo>
                  <a:cubicBezTo>
                    <a:pt x="838224" y="626959"/>
                    <a:pt x="841208" y="625832"/>
                    <a:pt x="842418" y="623255"/>
                  </a:cubicBezTo>
                  <a:close/>
                  <a:moveTo>
                    <a:pt x="896619" y="532599"/>
                  </a:moveTo>
                  <a:lnTo>
                    <a:pt x="896699" y="532680"/>
                  </a:lnTo>
                  <a:cubicBezTo>
                    <a:pt x="896699" y="532680"/>
                    <a:pt x="896699" y="532680"/>
                    <a:pt x="896699" y="532680"/>
                  </a:cubicBezTo>
                  <a:cubicBezTo>
                    <a:pt x="896619" y="532680"/>
                    <a:pt x="896619" y="532680"/>
                    <a:pt x="896619" y="532599"/>
                  </a:cubicBezTo>
                  <a:close/>
                  <a:moveTo>
                    <a:pt x="1281509" y="107095"/>
                  </a:moveTo>
                  <a:lnTo>
                    <a:pt x="1281429" y="107175"/>
                  </a:lnTo>
                  <a:cubicBezTo>
                    <a:pt x="1281187" y="107015"/>
                    <a:pt x="1280864" y="106773"/>
                    <a:pt x="1281267" y="106934"/>
                  </a:cubicBezTo>
                  <a:cubicBezTo>
                    <a:pt x="1281348" y="107015"/>
                    <a:pt x="1281429" y="107015"/>
                    <a:pt x="1281509" y="107095"/>
                  </a:cubicBezTo>
                  <a:close/>
                  <a:moveTo>
                    <a:pt x="1281429" y="107175"/>
                  </a:moveTo>
                  <a:lnTo>
                    <a:pt x="1281429" y="107256"/>
                  </a:lnTo>
                  <a:lnTo>
                    <a:pt x="1281348" y="107256"/>
                  </a:lnTo>
                  <a:lnTo>
                    <a:pt x="1281429" y="107175"/>
                  </a:lnTo>
                  <a:close/>
                  <a:moveTo>
                    <a:pt x="1280784" y="113697"/>
                  </a:moveTo>
                  <a:cubicBezTo>
                    <a:pt x="1279412" y="111684"/>
                    <a:pt x="1279735" y="108947"/>
                    <a:pt x="1281429" y="107256"/>
                  </a:cubicBezTo>
                  <a:lnTo>
                    <a:pt x="1281590" y="107095"/>
                  </a:lnTo>
                  <a:cubicBezTo>
                    <a:pt x="1281751" y="106934"/>
                    <a:pt x="1281994" y="106773"/>
                    <a:pt x="1282155" y="106612"/>
                  </a:cubicBezTo>
                  <a:lnTo>
                    <a:pt x="1282074" y="106451"/>
                  </a:lnTo>
                  <a:cubicBezTo>
                    <a:pt x="1283929" y="104760"/>
                    <a:pt x="1286752" y="104519"/>
                    <a:pt x="1288849" y="105968"/>
                  </a:cubicBezTo>
                  <a:cubicBezTo>
                    <a:pt x="1291188" y="107659"/>
                    <a:pt x="1291752" y="111040"/>
                    <a:pt x="1290059" y="113455"/>
                  </a:cubicBezTo>
                  <a:cubicBezTo>
                    <a:pt x="1291672" y="114985"/>
                    <a:pt x="1288849" y="112811"/>
                    <a:pt x="1290220" y="114422"/>
                  </a:cubicBezTo>
                  <a:cubicBezTo>
                    <a:pt x="1290785" y="115066"/>
                    <a:pt x="1289656" y="114100"/>
                    <a:pt x="1290220" y="114824"/>
                  </a:cubicBezTo>
                  <a:cubicBezTo>
                    <a:pt x="1291027" y="116032"/>
                    <a:pt x="1289413" y="114422"/>
                    <a:pt x="1290059" y="115710"/>
                  </a:cubicBezTo>
                  <a:cubicBezTo>
                    <a:pt x="1290462" y="116354"/>
                    <a:pt x="1289898" y="115549"/>
                    <a:pt x="1289817" y="116273"/>
                  </a:cubicBezTo>
                  <a:cubicBezTo>
                    <a:pt x="1289817" y="116434"/>
                    <a:pt x="1289656" y="116515"/>
                    <a:pt x="1289575" y="116515"/>
                  </a:cubicBezTo>
                  <a:cubicBezTo>
                    <a:pt x="1289010" y="116595"/>
                    <a:pt x="1289413" y="116837"/>
                    <a:pt x="1289010" y="116434"/>
                  </a:cubicBezTo>
                  <a:cubicBezTo>
                    <a:pt x="1286671" y="114261"/>
                    <a:pt x="1290301" y="117562"/>
                    <a:pt x="1287881" y="115146"/>
                  </a:cubicBezTo>
                  <a:cubicBezTo>
                    <a:pt x="1285542" y="116676"/>
                    <a:pt x="1282397" y="116112"/>
                    <a:pt x="1280784" y="113697"/>
                  </a:cubicBezTo>
                  <a:close/>
                  <a:moveTo>
                    <a:pt x="1281590" y="107095"/>
                  </a:moveTo>
                  <a:lnTo>
                    <a:pt x="1281509" y="107095"/>
                  </a:lnTo>
                  <a:lnTo>
                    <a:pt x="1281590" y="107095"/>
                  </a:lnTo>
                  <a:lnTo>
                    <a:pt x="1281590" y="107095"/>
                  </a:lnTo>
                  <a:close/>
                  <a:moveTo>
                    <a:pt x="1282074" y="106451"/>
                  </a:moveTo>
                  <a:cubicBezTo>
                    <a:pt x="1281913" y="106612"/>
                    <a:pt x="1281751" y="106773"/>
                    <a:pt x="1281590" y="107015"/>
                  </a:cubicBezTo>
                  <a:cubicBezTo>
                    <a:pt x="1281267" y="106612"/>
                    <a:pt x="1280219" y="105726"/>
                    <a:pt x="1281026" y="106290"/>
                  </a:cubicBezTo>
                  <a:cubicBezTo>
                    <a:pt x="1281751" y="106692"/>
                    <a:pt x="1280299" y="105324"/>
                    <a:pt x="1281026" y="105807"/>
                  </a:cubicBezTo>
                  <a:cubicBezTo>
                    <a:pt x="1281429" y="106129"/>
                    <a:pt x="1280541" y="105243"/>
                    <a:pt x="1281026" y="105485"/>
                  </a:cubicBezTo>
                  <a:cubicBezTo>
                    <a:pt x="1281590" y="105807"/>
                    <a:pt x="1280703" y="105163"/>
                    <a:pt x="1281187" y="104760"/>
                  </a:cubicBezTo>
                  <a:cubicBezTo>
                    <a:pt x="1281590" y="104519"/>
                    <a:pt x="1281187" y="105082"/>
                    <a:pt x="1281590" y="105002"/>
                  </a:cubicBezTo>
                  <a:lnTo>
                    <a:pt x="1281913" y="104841"/>
                  </a:lnTo>
                  <a:cubicBezTo>
                    <a:pt x="1281832" y="105163"/>
                    <a:pt x="1281832" y="105726"/>
                    <a:pt x="1282074" y="106451"/>
                  </a:cubicBezTo>
                  <a:close/>
                  <a:moveTo>
                    <a:pt x="1576711" y="996507"/>
                  </a:moveTo>
                  <a:cubicBezTo>
                    <a:pt x="1579453" y="997554"/>
                    <a:pt x="1582518" y="996105"/>
                    <a:pt x="1583566" y="993367"/>
                  </a:cubicBezTo>
                  <a:cubicBezTo>
                    <a:pt x="1584615" y="990630"/>
                    <a:pt x="1583244" y="987571"/>
                    <a:pt x="1580501" y="986524"/>
                  </a:cubicBezTo>
                  <a:cubicBezTo>
                    <a:pt x="1510976" y="959874"/>
                    <a:pt x="1442176" y="931776"/>
                    <a:pt x="1373700" y="903114"/>
                  </a:cubicBezTo>
                  <a:cubicBezTo>
                    <a:pt x="1348293" y="892486"/>
                    <a:pt x="1322966" y="881617"/>
                    <a:pt x="1297560" y="870829"/>
                  </a:cubicBezTo>
                  <a:cubicBezTo>
                    <a:pt x="1309658" y="870426"/>
                    <a:pt x="1321676" y="869782"/>
                    <a:pt x="1333855" y="869782"/>
                  </a:cubicBezTo>
                  <a:cubicBezTo>
                    <a:pt x="1348131" y="869943"/>
                    <a:pt x="1362407" y="870426"/>
                    <a:pt x="1376603" y="870909"/>
                  </a:cubicBezTo>
                  <a:cubicBezTo>
                    <a:pt x="1391040" y="871392"/>
                    <a:pt x="1405317" y="871875"/>
                    <a:pt x="1419431" y="872680"/>
                  </a:cubicBezTo>
                  <a:cubicBezTo>
                    <a:pt x="1428384" y="873083"/>
                    <a:pt x="1437256" y="873647"/>
                    <a:pt x="1446209" y="874371"/>
                  </a:cubicBezTo>
                  <a:cubicBezTo>
                    <a:pt x="1452097" y="874774"/>
                    <a:pt x="1458066" y="875337"/>
                    <a:pt x="1463953" y="875981"/>
                  </a:cubicBezTo>
                  <a:lnTo>
                    <a:pt x="1480084" y="877753"/>
                  </a:lnTo>
                  <a:cubicBezTo>
                    <a:pt x="1481859" y="877994"/>
                    <a:pt x="1486376" y="879041"/>
                    <a:pt x="1487585" y="879202"/>
                  </a:cubicBezTo>
                  <a:cubicBezTo>
                    <a:pt x="1488795" y="879363"/>
                    <a:pt x="1489683" y="879282"/>
                    <a:pt x="1490005" y="879121"/>
                  </a:cubicBezTo>
                  <a:cubicBezTo>
                    <a:pt x="1491860" y="878558"/>
                    <a:pt x="1492828" y="877511"/>
                    <a:pt x="1493231" y="876545"/>
                  </a:cubicBezTo>
                  <a:cubicBezTo>
                    <a:pt x="1493796" y="875418"/>
                    <a:pt x="1494119" y="874210"/>
                    <a:pt x="1493635" y="872842"/>
                  </a:cubicBezTo>
                  <a:cubicBezTo>
                    <a:pt x="1493554" y="872439"/>
                    <a:pt x="1493231" y="870346"/>
                    <a:pt x="1490247" y="869218"/>
                  </a:cubicBezTo>
                  <a:cubicBezTo>
                    <a:pt x="1489924" y="869057"/>
                    <a:pt x="1489521" y="868977"/>
                    <a:pt x="1489199" y="868897"/>
                  </a:cubicBezTo>
                  <a:cubicBezTo>
                    <a:pt x="1489199" y="868897"/>
                    <a:pt x="1489199" y="868977"/>
                    <a:pt x="1489199" y="869057"/>
                  </a:cubicBezTo>
                  <a:cubicBezTo>
                    <a:pt x="1489118" y="869541"/>
                    <a:pt x="1488392" y="869460"/>
                    <a:pt x="1487424" y="869218"/>
                  </a:cubicBezTo>
                  <a:cubicBezTo>
                    <a:pt x="1487585" y="869138"/>
                    <a:pt x="1487989" y="868897"/>
                    <a:pt x="1488392" y="868816"/>
                  </a:cubicBezTo>
                  <a:cubicBezTo>
                    <a:pt x="1487827" y="868816"/>
                    <a:pt x="1487344" y="868897"/>
                    <a:pt x="1486779" y="868977"/>
                  </a:cubicBezTo>
                  <a:cubicBezTo>
                    <a:pt x="1485005" y="868413"/>
                    <a:pt x="1482746" y="867447"/>
                    <a:pt x="1481617" y="867206"/>
                  </a:cubicBezTo>
                  <a:lnTo>
                    <a:pt x="1465485" y="864549"/>
                  </a:lnTo>
                  <a:cubicBezTo>
                    <a:pt x="1457985" y="863341"/>
                    <a:pt x="1450484" y="862294"/>
                    <a:pt x="1442902" y="861489"/>
                  </a:cubicBezTo>
                  <a:cubicBezTo>
                    <a:pt x="1435401" y="860604"/>
                    <a:pt x="1427900" y="859879"/>
                    <a:pt x="1420318" y="859235"/>
                  </a:cubicBezTo>
                  <a:cubicBezTo>
                    <a:pt x="1406123" y="858108"/>
                    <a:pt x="1391686" y="856981"/>
                    <a:pt x="1377168" y="856417"/>
                  </a:cubicBezTo>
                  <a:cubicBezTo>
                    <a:pt x="1367489" y="856095"/>
                    <a:pt x="1357890" y="855934"/>
                    <a:pt x="1348212" y="856095"/>
                  </a:cubicBezTo>
                  <a:cubicBezTo>
                    <a:pt x="1323854" y="856256"/>
                    <a:pt x="1299576" y="857866"/>
                    <a:pt x="1275944" y="860765"/>
                  </a:cubicBezTo>
                  <a:cubicBezTo>
                    <a:pt x="1275621" y="860765"/>
                    <a:pt x="1275702" y="861328"/>
                    <a:pt x="1275380" y="861409"/>
                  </a:cubicBezTo>
                  <a:cubicBezTo>
                    <a:pt x="1267072" y="857866"/>
                    <a:pt x="1258764" y="854404"/>
                    <a:pt x="1250538" y="850862"/>
                  </a:cubicBezTo>
                  <a:cubicBezTo>
                    <a:pt x="1227470" y="841039"/>
                    <a:pt x="1204483" y="831217"/>
                    <a:pt x="1181496" y="821395"/>
                  </a:cubicBezTo>
                  <a:cubicBezTo>
                    <a:pt x="1200208" y="818496"/>
                    <a:pt x="1218759" y="815598"/>
                    <a:pt x="1237391" y="812780"/>
                  </a:cubicBezTo>
                  <a:cubicBezTo>
                    <a:pt x="1250941" y="810686"/>
                    <a:pt x="1264572" y="808754"/>
                    <a:pt x="1278202" y="806822"/>
                  </a:cubicBezTo>
                  <a:cubicBezTo>
                    <a:pt x="1289494" y="805212"/>
                    <a:pt x="1300786" y="803682"/>
                    <a:pt x="1312159" y="802233"/>
                  </a:cubicBezTo>
                  <a:cubicBezTo>
                    <a:pt x="1323451" y="800784"/>
                    <a:pt x="1334743" y="799334"/>
                    <a:pt x="1346196" y="798207"/>
                  </a:cubicBezTo>
                  <a:cubicBezTo>
                    <a:pt x="1355310" y="797241"/>
                    <a:pt x="1364504" y="796597"/>
                    <a:pt x="1373700" y="796275"/>
                  </a:cubicBezTo>
                  <a:cubicBezTo>
                    <a:pt x="1382894" y="795953"/>
                    <a:pt x="1392169" y="795953"/>
                    <a:pt x="1401364" y="796275"/>
                  </a:cubicBezTo>
                  <a:lnTo>
                    <a:pt x="1420157" y="797483"/>
                  </a:lnTo>
                  <a:cubicBezTo>
                    <a:pt x="1420641" y="797483"/>
                    <a:pt x="1428061" y="798207"/>
                    <a:pt x="1429594" y="798046"/>
                  </a:cubicBezTo>
                  <a:cubicBezTo>
                    <a:pt x="1435078" y="797563"/>
                    <a:pt x="1434917" y="792652"/>
                    <a:pt x="1434433" y="791283"/>
                  </a:cubicBezTo>
                  <a:cubicBezTo>
                    <a:pt x="1434272" y="790800"/>
                    <a:pt x="1433707" y="788546"/>
                    <a:pt x="1430320" y="787660"/>
                  </a:cubicBezTo>
                  <a:cubicBezTo>
                    <a:pt x="1429836" y="787499"/>
                    <a:pt x="1429352" y="787419"/>
                    <a:pt x="1428868" y="787419"/>
                  </a:cubicBezTo>
                  <a:cubicBezTo>
                    <a:pt x="1428868" y="787499"/>
                    <a:pt x="1428949" y="787660"/>
                    <a:pt x="1428949" y="787740"/>
                  </a:cubicBezTo>
                  <a:cubicBezTo>
                    <a:pt x="1428949" y="788224"/>
                    <a:pt x="1428061" y="788224"/>
                    <a:pt x="1426932" y="788063"/>
                  </a:cubicBezTo>
                  <a:cubicBezTo>
                    <a:pt x="1427174" y="787902"/>
                    <a:pt x="1427335" y="787821"/>
                    <a:pt x="1427497" y="787660"/>
                  </a:cubicBezTo>
                  <a:cubicBezTo>
                    <a:pt x="1427174" y="787740"/>
                    <a:pt x="1426852" y="787902"/>
                    <a:pt x="1426529" y="788063"/>
                  </a:cubicBezTo>
                  <a:cubicBezTo>
                    <a:pt x="1424351" y="787740"/>
                    <a:pt x="1421447" y="786855"/>
                    <a:pt x="1421206" y="786855"/>
                  </a:cubicBezTo>
                  <a:lnTo>
                    <a:pt x="1401929" y="784762"/>
                  </a:lnTo>
                  <a:cubicBezTo>
                    <a:pt x="1392492" y="784037"/>
                    <a:pt x="1382975" y="783715"/>
                    <a:pt x="1373457" y="783715"/>
                  </a:cubicBezTo>
                  <a:cubicBezTo>
                    <a:pt x="1363940" y="783634"/>
                    <a:pt x="1354422" y="784037"/>
                    <a:pt x="1344986" y="784762"/>
                  </a:cubicBezTo>
                  <a:cubicBezTo>
                    <a:pt x="1333371" y="785647"/>
                    <a:pt x="1321918" y="786613"/>
                    <a:pt x="1310384" y="787982"/>
                  </a:cubicBezTo>
                  <a:cubicBezTo>
                    <a:pt x="1298931" y="789270"/>
                    <a:pt x="1287478" y="790881"/>
                    <a:pt x="1276105" y="792652"/>
                  </a:cubicBezTo>
                  <a:cubicBezTo>
                    <a:pt x="1262394" y="794745"/>
                    <a:pt x="1248763" y="797160"/>
                    <a:pt x="1235132" y="799656"/>
                  </a:cubicBezTo>
                  <a:cubicBezTo>
                    <a:pt x="1214807" y="803440"/>
                    <a:pt x="1194562" y="807627"/>
                    <a:pt x="1174237" y="811653"/>
                  </a:cubicBezTo>
                  <a:cubicBezTo>
                    <a:pt x="1171817" y="812136"/>
                    <a:pt x="1170930" y="814470"/>
                    <a:pt x="1170688" y="816725"/>
                  </a:cubicBezTo>
                  <a:cubicBezTo>
                    <a:pt x="1168188" y="815678"/>
                    <a:pt x="1165687" y="814632"/>
                    <a:pt x="1163187" y="813504"/>
                  </a:cubicBezTo>
                  <a:cubicBezTo>
                    <a:pt x="1163429" y="812699"/>
                    <a:pt x="1163832" y="811653"/>
                    <a:pt x="1162542" y="812297"/>
                  </a:cubicBezTo>
                  <a:lnTo>
                    <a:pt x="1162542" y="812136"/>
                  </a:lnTo>
                  <a:cubicBezTo>
                    <a:pt x="1161332" y="809640"/>
                    <a:pt x="1158267" y="808513"/>
                    <a:pt x="1155686" y="809720"/>
                  </a:cubicBezTo>
                  <a:cubicBezTo>
                    <a:pt x="1155686" y="809720"/>
                    <a:pt x="1155364" y="810042"/>
                    <a:pt x="1155283" y="810123"/>
                  </a:cubicBezTo>
                  <a:cubicBezTo>
                    <a:pt x="1126973" y="798046"/>
                    <a:pt x="1098662" y="785969"/>
                    <a:pt x="1070352" y="773812"/>
                  </a:cubicBezTo>
                  <a:cubicBezTo>
                    <a:pt x="1090677" y="766969"/>
                    <a:pt x="1111164" y="760850"/>
                    <a:pt x="1131893" y="755616"/>
                  </a:cubicBezTo>
                  <a:cubicBezTo>
                    <a:pt x="1149314" y="751269"/>
                    <a:pt x="1166897" y="747324"/>
                    <a:pt x="1184561" y="743701"/>
                  </a:cubicBezTo>
                  <a:cubicBezTo>
                    <a:pt x="1202224" y="739997"/>
                    <a:pt x="1219888" y="736455"/>
                    <a:pt x="1237632" y="733395"/>
                  </a:cubicBezTo>
                  <a:cubicBezTo>
                    <a:pt x="1246908" y="731785"/>
                    <a:pt x="1256184" y="730336"/>
                    <a:pt x="1265539" y="729047"/>
                  </a:cubicBezTo>
                  <a:cubicBezTo>
                    <a:pt x="1274815" y="727840"/>
                    <a:pt x="1284171" y="726713"/>
                    <a:pt x="1293608" y="725908"/>
                  </a:cubicBezTo>
                  <a:lnTo>
                    <a:pt x="1314901" y="724378"/>
                  </a:lnTo>
                  <a:cubicBezTo>
                    <a:pt x="1316191" y="724297"/>
                    <a:pt x="1322644" y="724458"/>
                    <a:pt x="1325064" y="723975"/>
                  </a:cubicBezTo>
                  <a:cubicBezTo>
                    <a:pt x="1330065" y="722929"/>
                    <a:pt x="1330468" y="718903"/>
                    <a:pt x="1329822" y="716971"/>
                  </a:cubicBezTo>
                  <a:cubicBezTo>
                    <a:pt x="1329016" y="714314"/>
                    <a:pt x="1326193" y="712784"/>
                    <a:pt x="1323451" y="713589"/>
                  </a:cubicBezTo>
                  <a:cubicBezTo>
                    <a:pt x="1323370" y="713589"/>
                    <a:pt x="1323289" y="713670"/>
                    <a:pt x="1323128" y="713670"/>
                  </a:cubicBezTo>
                  <a:cubicBezTo>
                    <a:pt x="1323128" y="713750"/>
                    <a:pt x="1323208" y="713831"/>
                    <a:pt x="1323208" y="713911"/>
                  </a:cubicBezTo>
                  <a:cubicBezTo>
                    <a:pt x="1323289" y="714556"/>
                    <a:pt x="1322563" y="714717"/>
                    <a:pt x="1321515" y="714717"/>
                  </a:cubicBezTo>
                  <a:lnTo>
                    <a:pt x="1321837" y="714394"/>
                  </a:lnTo>
                  <a:lnTo>
                    <a:pt x="1321434" y="714717"/>
                  </a:lnTo>
                  <a:cubicBezTo>
                    <a:pt x="1319176" y="714717"/>
                    <a:pt x="1315385" y="713750"/>
                    <a:pt x="1314659" y="713750"/>
                  </a:cubicBezTo>
                  <a:lnTo>
                    <a:pt x="1292720" y="714394"/>
                  </a:lnTo>
                  <a:cubicBezTo>
                    <a:pt x="1283203" y="714878"/>
                    <a:pt x="1273605" y="715602"/>
                    <a:pt x="1264088" y="716568"/>
                  </a:cubicBezTo>
                  <a:cubicBezTo>
                    <a:pt x="1254490" y="717534"/>
                    <a:pt x="1244972" y="718742"/>
                    <a:pt x="1235455" y="720111"/>
                  </a:cubicBezTo>
                  <a:cubicBezTo>
                    <a:pt x="1217468" y="722848"/>
                    <a:pt x="1199402" y="725827"/>
                    <a:pt x="1181577" y="729531"/>
                  </a:cubicBezTo>
                  <a:cubicBezTo>
                    <a:pt x="1169639" y="731946"/>
                    <a:pt x="1157783" y="734764"/>
                    <a:pt x="1146007" y="737823"/>
                  </a:cubicBezTo>
                  <a:cubicBezTo>
                    <a:pt x="1116568" y="745553"/>
                    <a:pt x="1087612" y="754892"/>
                    <a:pt x="1059221" y="766003"/>
                  </a:cubicBezTo>
                  <a:cubicBezTo>
                    <a:pt x="1058173" y="766405"/>
                    <a:pt x="1058576" y="767693"/>
                    <a:pt x="1058011" y="768579"/>
                  </a:cubicBezTo>
                  <a:cubicBezTo>
                    <a:pt x="1038573" y="760286"/>
                    <a:pt x="1019135" y="752074"/>
                    <a:pt x="999616" y="743942"/>
                  </a:cubicBezTo>
                  <a:cubicBezTo>
                    <a:pt x="981469" y="736374"/>
                    <a:pt x="963241" y="729047"/>
                    <a:pt x="945012" y="721721"/>
                  </a:cubicBezTo>
                  <a:cubicBezTo>
                    <a:pt x="967919" y="712301"/>
                    <a:pt x="990583" y="702881"/>
                    <a:pt x="1013570" y="694911"/>
                  </a:cubicBezTo>
                  <a:cubicBezTo>
                    <a:pt x="1025507" y="690724"/>
                    <a:pt x="1037525" y="686779"/>
                    <a:pt x="1049785" y="683075"/>
                  </a:cubicBezTo>
                  <a:cubicBezTo>
                    <a:pt x="1067610" y="677601"/>
                    <a:pt x="1085918" y="672609"/>
                    <a:pt x="1104953" y="668503"/>
                  </a:cubicBezTo>
                  <a:cubicBezTo>
                    <a:pt x="1115358" y="666248"/>
                    <a:pt x="1125762" y="664075"/>
                    <a:pt x="1136248" y="661981"/>
                  </a:cubicBezTo>
                  <a:cubicBezTo>
                    <a:pt x="1146733" y="659888"/>
                    <a:pt x="1157138" y="657875"/>
                    <a:pt x="1167623" y="655943"/>
                  </a:cubicBezTo>
                  <a:lnTo>
                    <a:pt x="1187706" y="652481"/>
                  </a:lnTo>
                  <a:cubicBezTo>
                    <a:pt x="1188674" y="652320"/>
                    <a:pt x="1190771" y="651273"/>
                    <a:pt x="1192465" y="650629"/>
                  </a:cubicBezTo>
                  <a:cubicBezTo>
                    <a:pt x="1192868" y="650871"/>
                    <a:pt x="1193271" y="650388"/>
                    <a:pt x="1193756" y="650549"/>
                  </a:cubicBezTo>
                  <a:cubicBezTo>
                    <a:pt x="1193675" y="650468"/>
                    <a:pt x="1193594" y="650549"/>
                    <a:pt x="1193514" y="650468"/>
                  </a:cubicBezTo>
                  <a:lnTo>
                    <a:pt x="1193271" y="650388"/>
                  </a:lnTo>
                  <a:cubicBezTo>
                    <a:pt x="1193594" y="650307"/>
                    <a:pt x="1193594" y="650549"/>
                    <a:pt x="1193836" y="650468"/>
                  </a:cubicBezTo>
                  <a:cubicBezTo>
                    <a:pt x="1195449" y="650951"/>
                    <a:pt x="1197304" y="651273"/>
                    <a:pt x="1198675" y="650066"/>
                  </a:cubicBezTo>
                  <a:cubicBezTo>
                    <a:pt x="1201579" y="647570"/>
                    <a:pt x="1200773" y="644993"/>
                    <a:pt x="1200289" y="643866"/>
                  </a:cubicBezTo>
                  <a:cubicBezTo>
                    <a:pt x="1199805" y="642578"/>
                    <a:pt x="1198675" y="641048"/>
                    <a:pt x="1196175" y="640565"/>
                  </a:cubicBezTo>
                  <a:cubicBezTo>
                    <a:pt x="1195530" y="640485"/>
                    <a:pt x="1194239" y="640485"/>
                    <a:pt x="1192707" y="640726"/>
                  </a:cubicBezTo>
                  <a:cubicBezTo>
                    <a:pt x="1190771" y="641048"/>
                    <a:pt x="1187787" y="641853"/>
                    <a:pt x="1186335" y="641934"/>
                  </a:cubicBezTo>
                  <a:lnTo>
                    <a:pt x="1165768" y="644672"/>
                  </a:lnTo>
                  <a:cubicBezTo>
                    <a:pt x="1153025" y="646604"/>
                    <a:pt x="1140281" y="648536"/>
                    <a:pt x="1127618" y="650710"/>
                  </a:cubicBezTo>
                  <a:cubicBezTo>
                    <a:pt x="1119149" y="652159"/>
                    <a:pt x="1110680" y="653689"/>
                    <a:pt x="1102292" y="655299"/>
                  </a:cubicBezTo>
                  <a:cubicBezTo>
                    <a:pt x="1089306" y="657795"/>
                    <a:pt x="1076643" y="660613"/>
                    <a:pt x="1064303" y="663914"/>
                  </a:cubicBezTo>
                  <a:cubicBezTo>
                    <a:pt x="1051640" y="667215"/>
                    <a:pt x="1039219" y="670999"/>
                    <a:pt x="1027040" y="675185"/>
                  </a:cubicBezTo>
                  <a:cubicBezTo>
                    <a:pt x="1012280" y="680177"/>
                    <a:pt x="997842" y="685813"/>
                    <a:pt x="983485" y="691690"/>
                  </a:cubicBezTo>
                  <a:cubicBezTo>
                    <a:pt x="965580" y="699178"/>
                    <a:pt x="947674" y="707471"/>
                    <a:pt x="929607" y="715844"/>
                  </a:cubicBezTo>
                  <a:cubicBezTo>
                    <a:pt x="929123" y="715683"/>
                    <a:pt x="928478" y="715522"/>
                    <a:pt x="927833" y="715280"/>
                  </a:cubicBezTo>
                  <a:cubicBezTo>
                    <a:pt x="927752" y="715038"/>
                    <a:pt x="927510" y="714475"/>
                    <a:pt x="927429" y="714314"/>
                  </a:cubicBezTo>
                  <a:cubicBezTo>
                    <a:pt x="927026" y="713429"/>
                    <a:pt x="926623" y="712945"/>
                    <a:pt x="926462" y="712704"/>
                  </a:cubicBezTo>
                  <a:cubicBezTo>
                    <a:pt x="925171" y="711255"/>
                    <a:pt x="923800" y="710932"/>
                    <a:pt x="922993" y="710932"/>
                  </a:cubicBezTo>
                  <a:cubicBezTo>
                    <a:pt x="921542" y="710772"/>
                    <a:pt x="920251" y="711093"/>
                    <a:pt x="919122" y="712060"/>
                  </a:cubicBezTo>
                  <a:cubicBezTo>
                    <a:pt x="919122" y="712060"/>
                    <a:pt x="918880" y="712462"/>
                    <a:pt x="918719" y="712543"/>
                  </a:cubicBezTo>
                  <a:cubicBezTo>
                    <a:pt x="914202" y="711255"/>
                    <a:pt x="909443" y="709805"/>
                    <a:pt x="904846" y="708356"/>
                  </a:cubicBezTo>
                  <a:cubicBezTo>
                    <a:pt x="898393" y="706263"/>
                    <a:pt x="892586" y="704170"/>
                    <a:pt x="890086" y="702398"/>
                  </a:cubicBezTo>
                  <a:lnTo>
                    <a:pt x="889924" y="702318"/>
                  </a:lnTo>
                  <a:cubicBezTo>
                    <a:pt x="888553" y="700305"/>
                    <a:pt x="885891" y="699500"/>
                    <a:pt x="883553" y="700546"/>
                  </a:cubicBezTo>
                  <a:cubicBezTo>
                    <a:pt x="880971" y="701754"/>
                    <a:pt x="879842" y="704814"/>
                    <a:pt x="881052" y="707390"/>
                  </a:cubicBezTo>
                  <a:cubicBezTo>
                    <a:pt x="881536" y="708356"/>
                    <a:pt x="882423" y="709564"/>
                    <a:pt x="884036" y="710772"/>
                  </a:cubicBezTo>
                  <a:cubicBezTo>
                    <a:pt x="885730" y="711979"/>
                    <a:pt x="888553" y="713429"/>
                    <a:pt x="892021" y="714797"/>
                  </a:cubicBezTo>
                  <a:cubicBezTo>
                    <a:pt x="899603" y="717937"/>
                    <a:pt x="910411" y="721238"/>
                    <a:pt x="918638" y="723734"/>
                  </a:cubicBezTo>
                  <a:cubicBezTo>
                    <a:pt x="918154" y="725022"/>
                    <a:pt x="916702" y="725827"/>
                    <a:pt x="917267" y="727196"/>
                  </a:cubicBezTo>
                  <a:cubicBezTo>
                    <a:pt x="917992" y="728806"/>
                    <a:pt x="919928" y="728484"/>
                    <a:pt x="921622" y="728806"/>
                  </a:cubicBezTo>
                  <a:cubicBezTo>
                    <a:pt x="921622" y="728806"/>
                    <a:pt x="921622" y="728887"/>
                    <a:pt x="921622" y="728887"/>
                  </a:cubicBezTo>
                  <a:cubicBezTo>
                    <a:pt x="923074" y="732912"/>
                    <a:pt x="924526" y="736857"/>
                    <a:pt x="926058" y="740722"/>
                  </a:cubicBezTo>
                  <a:cubicBezTo>
                    <a:pt x="927591" y="744667"/>
                    <a:pt x="929204" y="748531"/>
                    <a:pt x="930978" y="752476"/>
                  </a:cubicBezTo>
                  <a:cubicBezTo>
                    <a:pt x="936624" y="765117"/>
                    <a:pt x="942270" y="777838"/>
                    <a:pt x="948077" y="790397"/>
                  </a:cubicBezTo>
                  <a:cubicBezTo>
                    <a:pt x="951949" y="798851"/>
                    <a:pt x="955982" y="807224"/>
                    <a:pt x="960014" y="815517"/>
                  </a:cubicBezTo>
                  <a:cubicBezTo>
                    <a:pt x="968967" y="833874"/>
                    <a:pt x="978485" y="853196"/>
                    <a:pt x="989212" y="872197"/>
                  </a:cubicBezTo>
                  <a:cubicBezTo>
                    <a:pt x="999616" y="890715"/>
                    <a:pt x="1010989" y="908991"/>
                    <a:pt x="1023491" y="926382"/>
                  </a:cubicBezTo>
                  <a:cubicBezTo>
                    <a:pt x="1040509" y="950133"/>
                    <a:pt x="1059625" y="972032"/>
                    <a:pt x="1080998" y="990066"/>
                  </a:cubicBezTo>
                  <a:cubicBezTo>
                    <a:pt x="1083257" y="991999"/>
                    <a:pt x="1086645" y="991757"/>
                    <a:pt x="1088580" y="989503"/>
                  </a:cubicBezTo>
                  <a:cubicBezTo>
                    <a:pt x="1090516" y="987329"/>
                    <a:pt x="1090274" y="983947"/>
                    <a:pt x="1088016" y="982015"/>
                  </a:cubicBezTo>
                  <a:cubicBezTo>
                    <a:pt x="1068013" y="963900"/>
                    <a:pt x="1050430" y="942081"/>
                    <a:pt x="1034541" y="918653"/>
                  </a:cubicBezTo>
                  <a:cubicBezTo>
                    <a:pt x="1022765" y="901423"/>
                    <a:pt x="1012037" y="883227"/>
                    <a:pt x="1001875" y="865112"/>
                  </a:cubicBezTo>
                  <a:cubicBezTo>
                    <a:pt x="991309" y="846273"/>
                    <a:pt x="981307" y="827514"/>
                    <a:pt x="972113" y="809479"/>
                  </a:cubicBezTo>
                  <a:cubicBezTo>
                    <a:pt x="966870" y="799254"/>
                    <a:pt x="961708" y="788948"/>
                    <a:pt x="956627" y="778643"/>
                  </a:cubicBezTo>
                  <a:cubicBezTo>
                    <a:pt x="951545" y="768337"/>
                    <a:pt x="946464" y="757951"/>
                    <a:pt x="941463" y="747565"/>
                  </a:cubicBezTo>
                  <a:cubicBezTo>
                    <a:pt x="939689" y="743942"/>
                    <a:pt x="937995" y="740239"/>
                    <a:pt x="936382" y="736535"/>
                  </a:cubicBezTo>
                  <a:cubicBezTo>
                    <a:pt x="935253" y="733959"/>
                    <a:pt x="934285" y="731463"/>
                    <a:pt x="933237" y="728887"/>
                  </a:cubicBezTo>
                  <a:cubicBezTo>
                    <a:pt x="953885" y="737582"/>
                    <a:pt x="974452" y="746277"/>
                    <a:pt x="994939" y="755053"/>
                  </a:cubicBezTo>
                  <a:cubicBezTo>
                    <a:pt x="1010182" y="761655"/>
                    <a:pt x="1025426" y="768337"/>
                    <a:pt x="1040670" y="775020"/>
                  </a:cubicBezTo>
                  <a:cubicBezTo>
                    <a:pt x="1040912" y="775422"/>
                    <a:pt x="1040751" y="775664"/>
                    <a:pt x="1041074" y="776067"/>
                  </a:cubicBezTo>
                  <a:cubicBezTo>
                    <a:pt x="1042203" y="777516"/>
                    <a:pt x="1044300" y="779529"/>
                    <a:pt x="1044784" y="780817"/>
                  </a:cubicBezTo>
                  <a:lnTo>
                    <a:pt x="1052527" y="801347"/>
                  </a:lnTo>
                  <a:cubicBezTo>
                    <a:pt x="1056560" y="811250"/>
                    <a:pt x="1061238" y="820992"/>
                    <a:pt x="1066158" y="830492"/>
                  </a:cubicBezTo>
                  <a:cubicBezTo>
                    <a:pt x="1071078" y="839993"/>
                    <a:pt x="1076401" y="849332"/>
                    <a:pt x="1081724" y="858510"/>
                  </a:cubicBezTo>
                  <a:cubicBezTo>
                    <a:pt x="1089467" y="871553"/>
                    <a:pt x="1097210" y="884677"/>
                    <a:pt x="1105276" y="897398"/>
                  </a:cubicBezTo>
                  <a:cubicBezTo>
                    <a:pt x="1113422" y="910360"/>
                    <a:pt x="1121891" y="923000"/>
                    <a:pt x="1130763" y="935318"/>
                  </a:cubicBezTo>
                  <a:cubicBezTo>
                    <a:pt x="1148508" y="960036"/>
                    <a:pt x="1168026" y="983464"/>
                    <a:pt x="1190207" y="1005042"/>
                  </a:cubicBezTo>
                  <a:cubicBezTo>
                    <a:pt x="1192304" y="1007135"/>
                    <a:pt x="1195692" y="1007135"/>
                    <a:pt x="1197788" y="1005122"/>
                  </a:cubicBezTo>
                  <a:cubicBezTo>
                    <a:pt x="1199885" y="1003029"/>
                    <a:pt x="1199885" y="999647"/>
                    <a:pt x="1197788" y="997554"/>
                  </a:cubicBezTo>
                  <a:cubicBezTo>
                    <a:pt x="1181093" y="980002"/>
                    <a:pt x="1166332" y="961404"/>
                    <a:pt x="1152460" y="942081"/>
                  </a:cubicBezTo>
                  <a:cubicBezTo>
                    <a:pt x="1141975" y="927509"/>
                    <a:pt x="1132054" y="912453"/>
                    <a:pt x="1122375" y="897317"/>
                  </a:cubicBezTo>
                  <a:cubicBezTo>
                    <a:pt x="1112616" y="882181"/>
                    <a:pt x="1102937" y="866884"/>
                    <a:pt x="1093420" y="851425"/>
                  </a:cubicBezTo>
                  <a:cubicBezTo>
                    <a:pt x="1086806" y="840878"/>
                    <a:pt x="1080353" y="830090"/>
                    <a:pt x="1074304" y="819060"/>
                  </a:cubicBezTo>
                  <a:cubicBezTo>
                    <a:pt x="1070352" y="811733"/>
                    <a:pt x="1066561" y="804326"/>
                    <a:pt x="1063093" y="796758"/>
                  </a:cubicBezTo>
                  <a:lnTo>
                    <a:pt x="1056882" y="782105"/>
                  </a:lnTo>
                  <a:cubicBezTo>
                    <a:pt x="1058173" y="782668"/>
                    <a:pt x="1059383" y="783232"/>
                    <a:pt x="1060673" y="783795"/>
                  </a:cubicBezTo>
                  <a:cubicBezTo>
                    <a:pt x="1093258" y="798127"/>
                    <a:pt x="1125843" y="812297"/>
                    <a:pt x="1158347" y="826547"/>
                  </a:cubicBezTo>
                  <a:cubicBezTo>
                    <a:pt x="1161090" y="831780"/>
                    <a:pt x="1163832" y="837094"/>
                    <a:pt x="1164155" y="837738"/>
                  </a:cubicBezTo>
                  <a:lnTo>
                    <a:pt x="1184883" y="877994"/>
                  </a:lnTo>
                  <a:cubicBezTo>
                    <a:pt x="1197143" y="900698"/>
                    <a:pt x="1209484" y="922356"/>
                    <a:pt x="1223679" y="942645"/>
                  </a:cubicBezTo>
                  <a:cubicBezTo>
                    <a:pt x="1238036" y="963095"/>
                    <a:pt x="1254248" y="982096"/>
                    <a:pt x="1272879" y="1000372"/>
                  </a:cubicBezTo>
                  <a:cubicBezTo>
                    <a:pt x="1280219" y="1007457"/>
                    <a:pt x="1288365" y="1018004"/>
                    <a:pt x="1297479" y="1025572"/>
                  </a:cubicBezTo>
                  <a:cubicBezTo>
                    <a:pt x="1301996" y="1029356"/>
                    <a:pt x="1306835" y="1032416"/>
                    <a:pt x="1311836" y="1034187"/>
                  </a:cubicBezTo>
                  <a:cubicBezTo>
                    <a:pt x="1314578" y="1035233"/>
                    <a:pt x="1317724" y="1033784"/>
                    <a:pt x="1318772" y="1031047"/>
                  </a:cubicBezTo>
                  <a:cubicBezTo>
                    <a:pt x="1319740" y="1028310"/>
                    <a:pt x="1318369" y="1025250"/>
                    <a:pt x="1315627" y="1024203"/>
                  </a:cubicBezTo>
                  <a:cubicBezTo>
                    <a:pt x="1310545" y="1022110"/>
                    <a:pt x="1305948" y="1018165"/>
                    <a:pt x="1301512" y="1013737"/>
                  </a:cubicBezTo>
                  <a:cubicBezTo>
                    <a:pt x="1294334" y="1006491"/>
                    <a:pt x="1287881" y="997635"/>
                    <a:pt x="1281913" y="991355"/>
                  </a:cubicBezTo>
                  <a:cubicBezTo>
                    <a:pt x="1264249" y="973320"/>
                    <a:pt x="1249409" y="954158"/>
                    <a:pt x="1235616" y="934352"/>
                  </a:cubicBezTo>
                  <a:cubicBezTo>
                    <a:pt x="1221663" y="914466"/>
                    <a:pt x="1208757" y="893774"/>
                    <a:pt x="1196256" y="871714"/>
                  </a:cubicBezTo>
                  <a:lnTo>
                    <a:pt x="1174882" y="833793"/>
                  </a:lnTo>
                  <a:cubicBezTo>
                    <a:pt x="1187949" y="839510"/>
                    <a:pt x="1200934" y="845306"/>
                    <a:pt x="1214000" y="850942"/>
                  </a:cubicBezTo>
                  <a:cubicBezTo>
                    <a:pt x="1232228" y="858833"/>
                    <a:pt x="1250538" y="866400"/>
                    <a:pt x="1268846" y="874210"/>
                  </a:cubicBezTo>
                  <a:cubicBezTo>
                    <a:pt x="1268846" y="878638"/>
                    <a:pt x="1270540" y="884194"/>
                    <a:pt x="1274412" y="890473"/>
                  </a:cubicBezTo>
                  <a:cubicBezTo>
                    <a:pt x="1280703" y="900618"/>
                    <a:pt x="1291027" y="912453"/>
                    <a:pt x="1299012" y="921148"/>
                  </a:cubicBezTo>
                  <a:cubicBezTo>
                    <a:pt x="1310384" y="933386"/>
                    <a:pt x="1322322" y="947234"/>
                    <a:pt x="1335307" y="960760"/>
                  </a:cubicBezTo>
                  <a:cubicBezTo>
                    <a:pt x="1343615" y="969455"/>
                    <a:pt x="1352325" y="977990"/>
                    <a:pt x="1361278" y="985960"/>
                  </a:cubicBezTo>
                  <a:cubicBezTo>
                    <a:pt x="1377087" y="1000211"/>
                    <a:pt x="1393621" y="1012771"/>
                    <a:pt x="1410559" y="1021949"/>
                  </a:cubicBezTo>
                  <a:cubicBezTo>
                    <a:pt x="1413060" y="1023479"/>
                    <a:pt x="1416366" y="1022593"/>
                    <a:pt x="1417818" y="1020017"/>
                  </a:cubicBezTo>
                  <a:cubicBezTo>
                    <a:pt x="1419270" y="1017440"/>
                    <a:pt x="1418463" y="1014220"/>
                    <a:pt x="1415882" y="1012771"/>
                  </a:cubicBezTo>
                  <a:cubicBezTo>
                    <a:pt x="1404026" y="1005444"/>
                    <a:pt x="1392572" y="996185"/>
                    <a:pt x="1381361" y="986041"/>
                  </a:cubicBezTo>
                  <a:cubicBezTo>
                    <a:pt x="1368698" y="974689"/>
                    <a:pt x="1356600" y="962048"/>
                    <a:pt x="1344744" y="949650"/>
                  </a:cubicBezTo>
                  <a:cubicBezTo>
                    <a:pt x="1332161" y="936526"/>
                    <a:pt x="1319821" y="923725"/>
                    <a:pt x="1308368" y="912131"/>
                  </a:cubicBezTo>
                  <a:cubicBezTo>
                    <a:pt x="1301673" y="905449"/>
                    <a:pt x="1293205" y="896753"/>
                    <a:pt x="1286833" y="888541"/>
                  </a:cubicBezTo>
                  <a:cubicBezTo>
                    <a:pt x="1284252" y="885240"/>
                    <a:pt x="1282477" y="882261"/>
                    <a:pt x="1281026" y="879282"/>
                  </a:cubicBezTo>
                  <a:cubicBezTo>
                    <a:pt x="1292962" y="884355"/>
                    <a:pt x="1304900" y="889507"/>
                    <a:pt x="1316837" y="894499"/>
                  </a:cubicBezTo>
                  <a:cubicBezTo>
                    <a:pt x="1402735" y="930166"/>
                    <a:pt x="1489279" y="964303"/>
                    <a:pt x="1576711" y="996507"/>
                  </a:cubicBezTo>
                  <a:close/>
                  <a:moveTo>
                    <a:pt x="1162784" y="813021"/>
                  </a:moveTo>
                  <a:lnTo>
                    <a:pt x="1163107" y="813504"/>
                  </a:lnTo>
                  <a:lnTo>
                    <a:pt x="1163107" y="813504"/>
                  </a:lnTo>
                  <a:cubicBezTo>
                    <a:pt x="1163025" y="813504"/>
                    <a:pt x="1162945" y="813424"/>
                    <a:pt x="1162864" y="813343"/>
                  </a:cubicBezTo>
                  <a:cubicBezTo>
                    <a:pt x="1162784" y="813263"/>
                    <a:pt x="1162784" y="813182"/>
                    <a:pt x="1162784" y="813021"/>
                  </a:cubicBezTo>
                  <a:close/>
                  <a:moveTo>
                    <a:pt x="1193675" y="650549"/>
                  </a:moveTo>
                  <a:cubicBezTo>
                    <a:pt x="1193756" y="650549"/>
                    <a:pt x="1193756" y="650468"/>
                    <a:pt x="1193675" y="650549"/>
                  </a:cubicBezTo>
                  <a:cubicBezTo>
                    <a:pt x="1194320" y="650468"/>
                    <a:pt x="1194965" y="650388"/>
                    <a:pt x="1194965" y="650790"/>
                  </a:cubicBezTo>
                  <a:cubicBezTo>
                    <a:pt x="1195127" y="651515"/>
                    <a:pt x="1194159" y="650790"/>
                    <a:pt x="1193675" y="65054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6"/>
            <p:cNvSpPr/>
            <p:nvPr/>
          </p:nvSpPr>
          <p:spPr>
            <a:xfrm rot="7178303">
              <a:off x="3429642" y="72081"/>
              <a:ext cx="93043" cy="91384"/>
            </a:xfrm>
            <a:custGeom>
              <a:avLst/>
              <a:gdLst/>
              <a:ahLst/>
              <a:cxnLst/>
              <a:rect l="l" t="t" r="r" b="b"/>
              <a:pathLst>
                <a:path w="185907" h="183387" extrusionOk="0">
                  <a:moveTo>
                    <a:pt x="169698" y="144295"/>
                  </a:moveTo>
                  <a:cubicBezTo>
                    <a:pt x="140742" y="185758"/>
                    <a:pt x="82831" y="195822"/>
                    <a:pt x="40487" y="166838"/>
                  </a:cubicBezTo>
                  <a:cubicBezTo>
                    <a:pt x="-1858" y="137854"/>
                    <a:pt x="-12746" y="80610"/>
                    <a:pt x="16209" y="39147"/>
                  </a:cubicBezTo>
                  <a:cubicBezTo>
                    <a:pt x="45165" y="-2317"/>
                    <a:pt x="103076" y="-12461"/>
                    <a:pt x="145420" y="16523"/>
                  </a:cubicBezTo>
                  <a:cubicBezTo>
                    <a:pt x="187765" y="45587"/>
                    <a:pt x="198653" y="102831"/>
                    <a:pt x="169698" y="144295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6"/>
            <p:cNvSpPr/>
            <p:nvPr/>
          </p:nvSpPr>
          <p:spPr>
            <a:xfrm rot="10575742">
              <a:off x="6693629" y="-856998"/>
              <a:ext cx="687659" cy="1419410"/>
            </a:xfrm>
            <a:custGeom>
              <a:avLst/>
              <a:gdLst/>
              <a:ahLst/>
              <a:cxnLst/>
              <a:rect l="l" t="t" r="r" b="b"/>
              <a:pathLst>
                <a:path w="1379290" h="2847913" extrusionOk="0">
                  <a:moveTo>
                    <a:pt x="1378962" y="2617328"/>
                  </a:moveTo>
                  <a:cubicBezTo>
                    <a:pt x="1382027" y="2716358"/>
                    <a:pt x="1363234" y="2769254"/>
                    <a:pt x="1338957" y="2847914"/>
                  </a:cubicBezTo>
                  <a:lnTo>
                    <a:pt x="1338634" y="2835998"/>
                  </a:lnTo>
                  <a:cubicBezTo>
                    <a:pt x="1332182" y="2814501"/>
                    <a:pt x="1326697" y="2793166"/>
                    <a:pt x="1321212" y="2771750"/>
                  </a:cubicBezTo>
                  <a:lnTo>
                    <a:pt x="1246363" y="2628519"/>
                  </a:lnTo>
                  <a:cubicBezTo>
                    <a:pt x="1209746" y="2528443"/>
                    <a:pt x="1169095" y="2424744"/>
                    <a:pt x="1159820" y="2310901"/>
                  </a:cubicBezTo>
                  <a:cubicBezTo>
                    <a:pt x="1158045" y="2289485"/>
                    <a:pt x="1151754" y="2188604"/>
                    <a:pt x="1184904" y="2191905"/>
                  </a:cubicBezTo>
                  <a:cubicBezTo>
                    <a:pt x="1211923" y="2194642"/>
                    <a:pt x="1231281" y="2262272"/>
                    <a:pt x="1240879" y="2287955"/>
                  </a:cubicBezTo>
                  <a:cubicBezTo>
                    <a:pt x="1260317" y="2339966"/>
                    <a:pt x="1276206" y="2394633"/>
                    <a:pt x="1289353" y="2450589"/>
                  </a:cubicBezTo>
                  <a:cubicBezTo>
                    <a:pt x="1290482" y="2433198"/>
                    <a:pt x="1291370" y="2415727"/>
                    <a:pt x="1294273" y="2398820"/>
                  </a:cubicBezTo>
                  <a:cubicBezTo>
                    <a:pt x="1296774" y="2384005"/>
                    <a:pt x="1300887" y="2369433"/>
                    <a:pt x="1305001" y="2355263"/>
                  </a:cubicBezTo>
                  <a:cubicBezTo>
                    <a:pt x="1351700" y="2194481"/>
                    <a:pt x="1366702" y="2428689"/>
                    <a:pt x="1370574" y="2476191"/>
                  </a:cubicBezTo>
                  <a:cubicBezTo>
                    <a:pt x="1374445" y="2523049"/>
                    <a:pt x="1377510" y="2570148"/>
                    <a:pt x="1378962" y="2617328"/>
                  </a:cubicBezTo>
                  <a:close/>
                  <a:moveTo>
                    <a:pt x="1173128" y="2615557"/>
                  </a:moveTo>
                  <a:lnTo>
                    <a:pt x="1151673" y="2568780"/>
                  </a:lnTo>
                  <a:cubicBezTo>
                    <a:pt x="1157158" y="2533193"/>
                    <a:pt x="1118846" y="2471361"/>
                    <a:pt x="1106909" y="2446241"/>
                  </a:cubicBezTo>
                  <a:cubicBezTo>
                    <a:pt x="1051418" y="2329338"/>
                    <a:pt x="980199" y="2219198"/>
                    <a:pt x="895348" y="2138928"/>
                  </a:cubicBezTo>
                  <a:cubicBezTo>
                    <a:pt x="870022" y="2115016"/>
                    <a:pt x="722261" y="1996422"/>
                    <a:pt x="764363" y="2130877"/>
                  </a:cubicBezTo>
                  <a:cubicBezTo>
                    <a:pt x="768476" y="2143920"/>
                    <a:pt x="773396" y="2156318"/>
                    <a:pt x="778720" y="2168476"/>
                  </a:cubicBezTo>
                  <a:cubicBezTo>
                    <a:pt x="787995" y="2189811"/>
                    <a:pt x="798561" y="2210020"/>
                    <a:pt x="809611" y="2229745"/>
                  </a:cubicBezTo>
                  <a:cubicBezTo>
                    <a:pt x="822274" y="2252128"/>
                    <a:pt x="836470" y="2272899"/>
                    <a:pt x="850665" y="2293671"/>
                  </a:cubicBezTo>
                  <a:cubicBezTo>
                    <a:pt x="820741" y="2279340"/>
                    <a:pt x="790899" y="2265734"/>
                    <a:pt x="762347" y="2252852"/>
                  </a:cubicBezTo>
                  <a:cubicBezTo>
                    <a:pt x="753152" y="2248665"/>
                    <a:pt x="669108" y="2201325"/>
                    <a:pt x="662817" y="2219359"/>
                  </a:cubicBezTo>
                  <a:cubicBezTo>
                    <a:pt x="651687" y="2251242"/>
                    <a:pt x="752910" y="2358725"/>
                    <a:pt x="766218" y="2374344"/>
                  </a:cubicBezTo>
                  <a:cubicBezTo>
                    <a:pt x="879782" y="2508154"/>
                    <a:pt x="1034641" y="2622561"/>
                    <a:pt x="1191034" y="2643253"/>
                  </a:cubicBezTo>
                  <a:lnTo>
                    <a:pt x="1158852" y="2602273"/>
                  </a:lnTo>
                  <a:cubicBezTo>
                    <a:pt x="1163530" y="2606781"/>
                    <a:pt x="1168530" y="2610807"/>
                    <a:pt x="1173128" y="2615557"/>
                  </a:cubicBezTo>
                  <a:close/>
                  <a:moveTo>
                    <a:pt x="964148" y="2103342"/>
                  </a:moveTo>
                  <a:cubicBezTo>
                    <a:pt x="978666" y="2072828"/>
                    <a:pt x="1020043" y="1992960"/>
                    <a:pt x="1032141" y="1960675"/>
                  </a:cubicBezTo>
                  <a:cubicBezTo>
                    <a:pt x="1068517" y="1863659"/>
                    <a:pt x="1087310" y="1760684"/>
                    <a:pt x="1086826" y="1654167"/>
                  </a:cubicBezTo>
                  <a:cubicBezTo>
                    <a:pt x="1086745" y="1633154"/>
                    <a:pt x="1089971" y="1563914"/>
                    <a:pt x="1069969" y="1554091"/>
                  </a:cubicBezTo>
                  <a:cubicBezTo>
                    <a:pt x="1039400" y="1539197"/>
                    <a:pt x="1011735" y="1630819"/>
                    <a:pt x="1004879" y="1654731"/>
                  </a:cubicBezTo>
                  <a:cubicBezTo>
                    <a:pt x="996168" y="1685164"/>
                    <a:pt x="988587" y="1718818"/>
                    <a:pt x="981973" y="1754163"/>
                  </a:cubicBezTo>
                  <a:cubicBezTo>
                    <a:pt x="973020" y="1680173"/>
                    <a:pt x="956808" y="1608598"/>
                    <a:pt x="925836" y="1558761"/>
                  </a:cubicBezTo>
                  <a:cubicBezTo>
                    <a:pt x="893655" y="1506751"/>
                    <a:pt x="877523" y="1678965"/>
                    <a:pt x="876636" y="1697644"/>
                  </a:cubicBezTo>
                  <a:cubicBezTo>
                    <a:pt x="871071" y="1823081"/>
                    <a:pt x="902123" y="1992719"/>
                    <a:pt x="949388" y="2100121"/>
                  </a:cubicBezTo>
                  <a:cubicBezTo>
                    <a:pt x="950840" y="2119847"/>
                    <a:pt x="957695" y="2116948"/>
                    <a:pt x="964148" y="2103342"/>
                  </a:cubicBezTo>
                  <a:close/>
                  <a:moveTo>
                    <a:pt x="729197" y="1755209"/>
                  </a:moveTo>
                  <a:cubicBezTo>
                    <a:pt x="738634" y="1760765"/>
                    <a:pt x="743876" y="1763341"/>
                    <a:pt x="742425" y="1761167"/>
                  </a:cubicBezTo>
                  <a:cubicBezTo>
                    <a:pt x="741053" y="1759235"/>
                    <a:pt x="739440" y="1756498"/>
                    <a:pt x="737988" y="1754404"/>
                  </a:cubicBezTo>
                  <a:cubicBezTo>
                    <a:pt x="744038" y="1753599"/>
                    <a:pt x="747022" y="1752472"/>
                    <a:pt x="745812" y="1751103"/>
                  </a:cubicBezTo>
                  <a:cubicBezTo>
                    <a:pt x="738714" y="1743133"/>
                    <a:pt x="730084" y="1735726"/>
                    <a:pt x="721131" y="1728560"/>
                  </a:cubicBezTo>
                  <a:cubicBezTo>
                    <a:pt x="663866" y="1638226"/>
                    <a:pt x="579096" y="1487911"/>
                    <a:pt x="518523" y="1433968"/>
                  </a:cubicBezTo>
                  <a:cubicBezTo>
                    <a:pt x="493359" y="1411666"/>
                    <a:pt x="455531" y="1373343"/>
                    <a:pt x="421897" y="1380106"/>
                  </a:cubicBezTo>
                  <a:cubicBezTo>
                    <a:pt x="365196" y="1391538"/>
                    <a:pt x="452143" y="1524141"/>
                    <a:pt x="461822" y="1537023"/>
                  </a:cubicBezTo>
                  <a:cubicBezTo>
                    <a:pt x="470291" y="1548294"/>
                    <a:pt x="481099" y="1560371"/>
                    <a:pt x="493359" y="1572770"/>
                  </a:cubicBezTo>
                  <a:cubicBezTo>
                    <a:pt x="474324" y="1563109"/>
                    <a:pt x="455128" y="1554252"/>
                    <a:pt x="435609" y="1546765"/>
                  </a:cubicBezTo>
                  <a:cubicBezTo>
                    <a:pt x="417219" y="1539599"/>
                    <a:pt x="358824" y="1512708"/>
                    <a:pt x="345516" y="1550468"/>
                  </a:cubicBezTo>
                  <a:cubicBezTo>
                    <a:pt x="328256" y="1599339"/>
                    <a:pt x="393990" y="1657549"/>
                    <a:pt x="416332" y="1675905"/>
                  </a:cubicBezTo>
                  <a:cubicBezTo>
                    <a:pt x="500860" y="1745226"/>
                    <a:pt x="674754" y="1758591"/>
                    <a:pt x="729197" y="1755209"/>
                  </a:cubicBezTo>
                  <a:close/>
                  <a:moveTo>
                    <a:pt x="679674" y="1478893"/>
                  </a:moveTo>
                  <a:cubicBezTo>
                    <a:pt x="679755" y="1478571"/>
                    <a:pt x="679755" y="1478249"/>
                    <a:pt x="679755" y="1477927"/>
                  </a:cubicBezTo>
                  <a:cubicBezTo>
                    <a:pt x="688385" y="1457397"/>
                    <a:pt x="707178" y="1377932"/>
                    <a:pt x="712501" y="1356113"/>
                  </a:cubicBezTo>
                  <a:cubicBezTo>
                    <a:pt x="738956" y="1245732"/>
                    <a:pt x="770090" y="1126977"/>
                    <a:pt x="769848" y="1011362"/>
                  </a:cubicBezTo>
                  <a:cubicBezTo>
                    <a:pt x="769767" y="998722"/>
                    <a:pt x="769202" y="986162"/>
                    <a:pt x="767347" y="973924"/>
                  </a:cubicBezTo>
                  <a:cubicBezTo>
                    <a:pt x="762024" y="939868"/>
                    <a:pt x="743150" y="922075"/>
                    <a:pt x="721454" y="950817"/>
                  </a:cubicBezTo>
                  <a:cubicBezTo>
                    <a:pt x="704839" y="972878"/>
                    <a:pt x="688385" y="1211675"/>
                    <a:pt x="680400" y="1361910"/>
                  </a:cubicBezTo>
                  <a:cubicBezTo>
                    <a:pt x="671609" y="1215620"/>
                    <a:pt x="646444" y="931736"/>
                    <a:pt x="621844" y="932702"/>
                  </a:cubicBezTo>
                  <a:cubicBezTo>
                    <a:pt x="580790" y="934232"/>
                    <a:pt x="576112" y="1029236"/>
                    <a:pt x="575225" y="1065788"/>
                  </a:cubicBezTo>
                  <a:cubicBezTo>
                    <a:pt x="571918" y="1204751"/>
                    <a:pt x="657494" y="1424790"/>
                    <a:pt x="674915" y="1493627"/>
                  </a:cubicBezTo>
                  <a:cubicBezTo>
                    <a:pt x="676125" y="1498538"/>
                    <a:pt x="678868" y="1484127"/>
                    <a:pt x="679674" y="1478893"/>
                  </a:cubicBezTo>
                  <a:close/>
                  <a:moveTo>
                    <a:pt x="95724" y="571366"/>
                  </a:moveTo>
                  <a:cubicBezTo>
                    <a:pt x="85400" y="562590"/>
                    <a:pt x="15875" y="498825"/>
                    <a:pt x="1276" y="533123"/>
                  </a:cubicBezTo>
                  <a:cubicBezTo>
                    <a:pt x="-3805" y="544958"/>
                    <a:pt x="7648" y="563637"/>
                    <a:pt x="11842" y="572010"/>
                  </a:cubicBezTo>
                  <a:cubicBezTo>
                    <a:pt x="32329" y="612588"/>
                    <a:pt x="56364" y="650429"/>
                    <a:pt x="80400" y="687142"/>
                  </a:cubicBezTo>
                  <a:cubicBezTo>
                    <a:pt x="183639" y="845186"/>
                    <a:pt x="349791" y="873526"/>
                    <a:pt x="329143" y="843415"/>
                  </a:cubicBezTo>
                  <a:cubicBezTo>
                    <a:pt x="259375" y="741729"/>
                    <a:pt x="183075" y="646081"/>
                    <a:pt x="95724" y="571366"/>
                  </a:cubicBezTo>
                  <a:close/>
                  <a:moveTo>
                    <a:pt x="326562" y="525233"/>
                  </a:moveTo>
                  <a:cubicBezTo>
                    <a:pt x="323174" y="388846"/>
                    <a:pt x="312931" y="253023"/>
                    <a:pt x="287847" y="122031"/>
                  </a:cubicBezTo>
                  <a:cubicBezTo>
                    <a:pt x="283008" y="96991"/>
                    <a:pt x="270587" y="-4212"/>
                    <a:pt x="239211" y="136"/>
                  </a:cubicBezTo>
                  <a:cubicBezTo>
                    <a:pt x="202755" y="5128"/>
                    <a:pt x="199690" y="146506"/>
                    <a:pt x="198480" y="176940"/>
                  </a:cubicBezTo>
                  <a:cubicBezTo>
                    <a:pt x="191463" y="348349"/>
                    <a:pt x="288573" y="681748"/>
                    <a:pt x="309947" y="739797"/>
                  </a:cubicBezTo>
                  <a:cubicBezTo>
                    <a:pt x="331321" y="797845"/>
                    <a:pt x="327127" y="546891"/>
                    <a:pt x="326562" y="5252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6"/>
            <p:cNvSpPr/>
            <p:nvPr/>
          </p:nvSpPr>
          <p:spPr>
            <a:xfrm rot="10575742">
              <a:off x="6391906" y="-1809794"/>
              <a:ext cx="1032803" cy="2440341"/>
            </a:xfrm>
            <a:custGeom>
              <a:avLst/>
              <a:gdLst/>
              <a:ahLst/>
              <a:cxnLst/>
              <a:rect l="l" t="t" r="r" b="b"/>
              <a:pathLst>
                <a:path w="2071571" h="4896313" extrusionOk="0">
                  <a:moveTo>
                    <a:pt x="2685" y="39071"/>
                  </a:moveTo>
                  <a:cubicBezTo>
                    <a:pt x="-3849" y="25465"/>
                    <a:pt x="1959" y="9201"/>
                    <a:pt x="15590" y="2680"/>
                  </a:cubicBezTo>
                  <a:cubicBezTo>
                    <a:pt x="29140" y="-3842"/>
                    <a:pt x="45513" y="1955"/>
                    <a:pt x="52046" y="15562"/>
                  </a:cubicBezTo>
                  <a:lnTo>
                    <a:pt x="417499" y="765528"/>
                  </a:lnTo>
                  <a:cubicBezTo>
                    <a:pt x="628092" y="1198358"/>
                    <a:pt x="887159" y="1746884"/>
                    <a:pt x="1099446" y="2179715"/>
                  </a:cubicBezTo>
                  <a:cubicBezTo>
                    <a:pt x="1224301" y="2434212"/>
                    <a:pt x="1332622" y="2648776"/>
                    <a:pt x="1406987" y="2774696"/>
                  </a:cubicBezTo>
                  <a:cubicBezTo>
                    <a:pt x="1614757" y="3129511"/>
                    <a:pt x="1751388" y="3476355"/>
                    <a:pt x="1844304" y="3786969"/>
                  </a:cubicBezTo>
                  <a:cubicBezTo>
                    <a:pt x="1988598" y="4269314"/>
                    <a:pt x="2027877" y="4663580"/>
                    <a:pt x="2070867" y="4861639"/>
                  </a:cubicBezTo>
                  <a:cubicBezTo>
                    <a:pt x="2074335" y="4877016"/>
                    <a:pt x="2064656" y="4892233"/>
                    <a:pt x="2049251" y="4895615"/>
                  </a:cubicBezTo>
                  <a:cubicBezTo>
                    <a:pt x="2033846" y="4899077"/>
                    <a:pt x="2018602" y="4889334"/>
                    <a:pt x="2015214" y="4874037"/>
                  </a:cubicBezTo>
                  <a:cubicBezTo>
                    <a:pt x="1970208" y="4677347"/>
                    <a:pt x="1926089" y="4285739"/>
                    <a:pt x="1778166" y="3807016"/>
                  </a:cubicBezTo>
                  <a:cubicBezTo>
                    <a:pt x="1683960" y="3502119"/>
                    <a:pt x="1547732" y="3161474"/>
                    <a:pt x="1340849" y="2813664"/>
                  </a:cubicBezTo>
                  <a:cubicBezTo>
                    <a:pt x="1265839" y="2686455"/>
                    <a:pt x="1155582" y="2470442"/>
                    <a:pt x="1030726" y="2213127"/>
                  </a:cubicBezTo>
                  <a:cubicBezTo>
                    <a:pt x="820214" y="1779250"/>
                    <a:pt x="567116" y="1227826"/>
                    <a:pt x="359910" y="793143"/>
                  </a:cubicBezTo>
                  <a:lnTo>
                    <a:pt x="2685" y="39071"/>
                  </a:lnTo>
                  <a:lnTo>
                    <a:pt x="2685" y="39071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6"/>
            <p:cNvSpPr/>
            <p:nvPr/>
          </p:nvSpPr>
          <p:spPr>
            <a:xfrm rot="10575742">
              <a:off x="6698921" y="-719141"/>
              <a:ext cx="1070193" cy="1462365"/>
            </a:xfrm>
            <a:custGeom>
              <a:avLst/>
              <a:gdLst/>
              <a:ahLst/>
              <a:cxnLst/>
              <a:rect l="l" t="t" r="r" b="b"/>
              <a:pathLst>
                <a:path w="2146566" h="2934097" extrusionOk="0">
                  <a:moveTo>
                    <a:pt x="1700612" y="2623806"/>
                  </a:moveTo>
                  <a:cubicBezTo>
                    <a:pt x="1710129" y="2646832"/>
                    <a:pt x="1722873" y="2686686"/>
                    <a:pt x="1704322" y="2710517"/>
                  </a:cubicBezTo>
                  <a:cubicBezTo>
                    <a:pt x="1686578" y="2733222"/>
                    <a:pt x="1652783" y="2710195"/>
                    <a:pt x="1636732" y="2698843"/>
                  </a:cubicBezTo>
                  <a:cubicBezTo>
                    <a:pt x="1578660" y="2657540"/>
                    <a:pt x="1525105" y="2594661"/>
                    <a:pt x="1485502" y="2525018"/>
                  </a:cubicBezTo>
                  <a:cubicBezTo>
                    <a:pt x="1469613" y="2497242"/>
                    <a:pt x="1454531" y="2440561"/>
                    <a:pt x="1477114" y="2422285"/>
                  </a:cubicBezTo>
                  <a:cubicBezTo>
                    <a:pt x="1499698" y="2404009"/>
                    <a:pt x="1527444" y="2420514"/>
                    <a:pt x="1527686" y="2420675"/>
                  </a:cubicBezTo>
                  <a:cubicBezTo>
                    <a:pt x="1550189" y="2432430"/>
                    <a:pt x="1571401" y="2447969"/>
                    <a:pt x="1590839" y="2466567"/>
                  </a:cubicBezTo>
                  <a:cubicBezTo>
                    <a:pt x="1634232" y="2507950"/>
                    <a:pt x="1674641" y="2560846"/>
                    <a:pt x="1700612" y="2623806"/>
                  </a:cubicBezTo>
                  <a:close/>
                  <a:moveTo>
                    <a:pt x="1420090" y="2547964"/>
                  </a:moveTo>
                  <a:cubicBezTo>
                    <a:pt x="1402023" y="2536209"/>
                    <a:pt x="1395168" y="2530332"/>
                    <a:pt x="1363631" y="2519382"/>
                  </a:cubicBezTo>
                  <a:cubicBezTo>
                    <a:pt x="1332095" y="2508433"/>
                    <a:pt x="1310398" y="2523730"/>
                    <a:pt x="1310398" y="2523730"/>
                  </a:cubicBezTo>
                  <a:cubicBezTo>
                    <a:pt x="1286443" y="2567206"/>
                    <a:pt x="1328062" y="2620505"/>
                    <a:pt x="1347984" y="2647718"/>
                  </a:cubicBezTo>
                  <a:cubicBezTo>
                    <a:pt x="1401056" y="2720501"/>
                    <a:pt x="1469855" y="2779032"/>
                    <a:pt x="1543736" y="2808822"/>
                  </a:cubicBezTo>
                  <a:cubicBezTo>
                    <a:pt x="1564626" y="2817276"/>
                    <a:pt x="1608826" y="2836437"/>
                    <a:pt x="1627860" y="2808258"/>
                  </a:cubicBezTo>
                  <a:cubicBezTo>
                    <a:pt x="1647782" y="2778630"/>
                    <a:pt x="1612778" y="2732899"/>
                    <a:pt x="1599631" y="2715026"/>
                  </a:cubicBezTo>
                  <a:cubicBezTo>
                    <a:pt x="1548979" y="2646349"/>
                    <a:pt x="1485099" y="2590233"/>
                    <a:pt x="1420090" y="2547964"/>
                  </a:cubicBezTo>
                  <a:close/>
                  <a:moveTo>
                    <a:pt x="1931208" y="2492894"/>
                  </a:moveTo>
                  <a:cubicBezTo>
                    <a:pt x="1926772" y="2485648"/>
                    <a:pt x="1922094" y="2478563"/>
                    <a:pt x="1916690" y="2472444"/>
                  </a:cubicBezTo>
                  <a:cubicBezTo>
                    <a:pt x="1897090" y="2450384"/>
                    <a:pt x="1881282" y="2466969"/>
                    <a:pt x="1873700" y="2496920"/>
                  </a:cubicBezTo>
                  <a:cubicBezTo>
                    <a:pt x="1863053" y="2538705"/>
                    <a:pt x="1867489" y="2586610"/>
                    <a:pt x="1873135" y="2628073"/>
                  </a:cubicBezTo>
                  <a:cubicBezTo>
                    <a:pt x="1878781" y="2669134"/>
                    <a:pt x="1888621" y="2708907"/>
                    <a:pt x="1899671" y="2747633"/>
                  </a:cubicBezTo>
                  <a:cubicBezTo>
                    <a:pt x="1914593" y="2800207"/>
                    <a:pt x="1934999" y="2862201"/>
                    <a:pt x="1975811" y="2885952"/>
                  </a:cubicBezTo>
                  <a:lnTo>
                    <a:pt x="2021462" y="2877981"/>
                  </a:lnTo>
                  <a:cubicBezTo>
                    <a:pt x="2040819" y="2855197"/>
                    <a:pt x="2025333" y="2781528"/>
                    <a:pt x="2021381" y="2757133"/>
                  </a:cubicBezTo>
                  <a:cubicBezTo>
                    <a:pt x="2005976" y="2663015"/>
                    <a:pt x="1976617" y="2566884"/>
                    <a:pt x="1931208" y="2492894"/>
                  </a:cubicBezTo>
                  <a:close/>
                  <a:moveTo>
                    <a:pt x="2136719" y="2666719"/>
                  </a:moveTo>
                  <a:cubicBezTo>
                    <a:pt x="2131396" y="2641116"/>
                    <a:pt x="2124056" y="2616238"/>
                    <a:pt x="2115587" y="2592487"/>
                  </a:cubicBezTo>
                  <a:cubicBezTo>
                    <a:pt x="2110264" y="2577592"/>
                    <a:pt x="2104376" y="2562939"/>
                    <a:pt x="2097682" y="2549091"/>
                  </a:cubicBezTo>
                  <a:cubicBezTo>
                    <a:pt x="2093972" y="2541282"/>
                    <a:pt x="2089939" y="2533553"/>
                    <a:pt x="2085099" y="2526870"/>
                  </a:cubicBezTo>
                  <a:cubicBezTo>
                    <a:pt x="2053805" y="2483716"/>
                    <a:pt x="2037512" y="2582343"/>
                    <a:pt x="2034609" y="2608670"/>
                  </a:cubicBezTo>
                  <a:cubicBezTo>
                    <a:pt x="2033802" y="2616157"/>
                    <a:pt x="2032754" y="2627912"/>
                    <a:pt x="2032270" y="2635400"/>
                  </a:cubicBezTo>
                  <a:cubicBezTo>
                    <a:pt x="2027834" y="2704237"/>
                    <a:pt x="2029366" y="2778388"/>
                    <a:pt x="2041545" y="2844569"/>
                  </a:cubicBezTo>
                  <a:cubicBezTo>
                    <a:pt x="2047433" y="2876613"/>
                    <a:pt x="2057031" y="2907851"/>
                    <a:pt x="2077357" y="2927255"/>
                  </a:cubicBezTo>
                  <a:lnTo>
                    <a:pt x="2108167" y="2934098"/>
                  </a:lnTo>
                  <a:cubicBezTo>
                    <a:pt x="2130590" y="2885952"/>
                    <a:pt x="2143817" y="2844891"/>
                    <a:pt x="2146156" y="2785634"/>
                  </a:cubicBezTo>
                  <a:cubicBezTo>
                    <a:pt x="2147769" y="2745379"/>
                    <a:pt x="2144624" y="2704962"/>
                    <a:pt x="2136719" y="2666719"/>
                  </a:cubicBezTo>
                  <a:close/>
                  <a:moveTo>
                    <a:pt x="898085" y="867847"/>
                  </a:moveTo>
                  <a:cubicBezTo>
                    <a:pt x="887438" y="804967"/>
                    <a:pt x="573041" y="454903"/>
                    <a:pt x="325265" y="188409"/>
                  </a:cubicBezTo>
                  <a:cubicBezTo>
                    <a:pt x="165647" y="16678"/>
                    <a:pt x="6513" y="-7798"/>
                    <a:pt x="3044" y="1783"/>
                  </a:cubicBezTo>
                  <a:cubicBezTo>
                    <a:pt x="-29621" y="93969"/>
                    <a:pt x="210088" y="305231"/>
                    <a:pt x="267596" y="364005"/>
                  </a:cubicBezTo>
                  <a:cubicBezTo>
                    <a:pt x="485287" y="586620"/>
                    <a:pt x="907844" y="925493"/>
                    <a:pt x="898085" y="867847"/>
                  </a:cubicBezTo>
                  <a:lnTo>
                    <a:pt x="898085" y="867847"/>
                  </a:lnTo>
                  <a:close/>
                  <a:moveTo>
                    <a:pt x="974385" y="665843"/>
                  </a:moveTo>
                  <a:cubicBezTo>
                    <a:pt x="996082" y="706179"/>
                    <a:pt x="1072705" y="762538"/>
                    <a:pt x="1077947" y="682590"/>
                  </a:cubicBezTo>
                  <a:cubicBezTo>
                    <a:pt x="1087223" y="538796"/>
                    <a:pt x="1056009" y="270289"/>
                    <a:pt x="1006244" y="145738"/>
                  </a:cubicBezTo>
                  <a:cubicBezTo>
                    <a:pt x="986242" y="95740"/>
                    <a:pt x="942929" y="174561"/>
                    <a:pt x="930186" y="293155"/>
                  </a:cubicBezTo>
                  <a:cubicBezTo>
                    <a:pt x="916474" y="420927"/>
                    <a:pt x="935509" y="593624"/>
                    <a:pt x="974385" y="665843"/>
                  </a:cubicBezTo>
                  <a:lnTo>
                    <a:pt x="974385" y="665843"/>
                  </a:lnTo>
                  <a:close/>
                  <a:moveTo>
                    <a:pt x="637566" y="823807"/>
                  </a:moveTo>
                  <a:cubicBezTo>
                    <a:pt x="482706" y="850939"/>
                    <a:pt x="901069" y="1228942"/>
                    <a:pt x="945268" y="1145532"/>
                  </a:cubicBezTo>
                  <a:cubicBezTo>
                    <a:pt x="957205" y="1122988"/>
                    <a:pt x="890100" y="991271"/>
                    <a:pt x="810815" y="910196"/>
                  </a:cubicBezTo>
                  <a:cubicBezTo>
                    <a:pt x="750726" y="848605"/>
                    <a:pt x="647406" y="822116"/>
                    <a:pt x="637566" y="823807"/>
                  </a:cubicBezTo>
                  <a:lnTo>
                    <a:pt x="637566" y="823807"/>
                  </a:lnTo>
                  <a:close/>
                  <a:moveTo>
                    <a:pt x="1388151" y="1141184"/>
                  </a:moveTo>
                  <a:cubicBezTo>
                    <a:pt x="1330320" y="1020577"/>
                    <a:pt x="1316931" y="1177012"/>
                    <a:pt x="1313463" y="1207767"/>
                  </a:cubicBezTo>
                  <a:cubicBezTo>
                    <a:pt x="1302978" y="1302449"/>
                    <a:pt x="1329191" y="1543662"/>
                    <a:pt x="1345484" y="1563951"/>
                  </a:cubicBezTo>
                  <a:cubicBezTo>
                    <a:pt x="1394684" y="1625703"/>
                    <a:pt x="1403233" y="1519589"/>
                    <a:pt x="1405814" y="1501393"/>
                  </a:cubicBezTo>
                  <a:cubicBezTo>
                    <a:pt x="1417751" y="1417419"/>
                    <a:pt x="1409444" y="1185626"/>
                    <a:pt x="1388151" y="1141184"/>
                  </a:cubicBezTo>
                  <a:lnTo>
                    <a:pt x="1388151" y="1141184"/>
                  </a:lnTo>
                  <a:close/>
                  <a:moveTo>
                    <a:pt x="1562529" y="1193436"/>
                  </a:moveTo>
                  <a:cubicBezTo>
                    <a:pt x="1542284" y="1017599"/>
                    <a:pt x="1464129" y="1157125"/>
                    <a:pt x="1456708" y="1222018"/>
                  </a:cubicBezTo>
                  <a:cubicBezTo>
                    <a:pt x="1445336" y="1320161"/>
                    <a:pt x="1442835" y="1414360"/>
                    <a:pt x="1447836" y="1507512"/>
                  </a:cubicBezTo>
                  <a:cubicBezTo>
                    <a:pt x="1448562" y="1520877"/>
                    <a:pt x="1449772" y="1534081"/>
                    <a:pt x="1452272" y="1546963"/>
                  </a:cubicBezTo>
                  <a:cubicBezTo>
                    <a:pt x="1471952" y="1649615"/>
                    <a:pt x="1566400" y="1426034"/>
                    <a:pt x="1562529" y="1193436"/>
                  </a:cubicBezTo>
                  <a:lnTo>
                    <a:pt x="1562529" y="1193436"/>
                  </a:lnTo>
                  <a:close/>
                  <a:moveTo>
                    <a:pt x="1106177" y="1700257"/>
                  </a:moveTo>
                  <a:cubicBezTo>
                    <a:pt x="1017455" y="1682625"/>
                    <a:pt x="1051412" y="1769094"/>
                    <a:pt x="1074963" y="1796871"/>
                  </a:cubicBezTo>
                  <a:cubicBezTo>
                    <a:pt x="1134407" y="1866674"/>
                    <a:pt x="1221354" y="1959746"/>
                    <a:pt x="1304591" y="1971098"/>
                  </a:cubicBezTo>
                  <a:cubicBezTo>
                    <a:pt x="1363793" y="1979069"/>
                    <a:pt x="1307656" y="1880442"/>
                    <a:pt x="1293622" y="1860717"/>
                  </a:cubicBezTo>
                  <a:cubicBezTo>
                    <a:pt x="1247486" y="1795502"/>
                    <a:pt x="1176429" y="1714266"/>
                    <a:pt x="1106177" y="1700257"/>
                  </a:cubicBezTo>
                  <a:lnTo>
                    <a:pt x="1106177" y="1700257"/>
                  </a:lnTo>
                  <a:close/>
                  <a:moveTo>
                    <a:pt x="1007051" y="1987925"/>
                  </a:moveTo>
                  <a:cubicBezTo>
                    <a:pt x="1084077" y="2024799"/>
                    <a:pt x="1299348" y="2118032"/>
                    <a:pt x="1313141" y="2092026"/>
                  </a:cubicBezTo>
                  <a:cubicBezTo>
                    <a:pt x="1327255" y="2065538"/>
                    <a:pt x="1290960" y="2021015"/>
                    <a:pt x="1279668" y="2006845"/>
                  </a:cubicBezTo>
                  <a:cubicBezTo>
                    <a:pt x="1226113" y="1939860"/>
                    <a:pt x="1034716" y="1839703"/>
                    <a:pt x="1017133" y="1843890"/>
                  </a:cubicBezTo>
                  <a:cubicBezTo>
                    <a:pt x="935267" y="1863293"/>
                    <a:pt x="960512" y="1965623"/>
                    <a:pt x="1007051" y="1987925"/>
                  </a:cubicBezTo>
                  <a:lnTo>
                    <a:pt x="1007051" y="1987925"/>
                  </a:lnTo>
                  <a:close/>
                  <a:moveTo>
                    <a:pt x="1735456" y="2097582"/>
                  </a:moveTo>
                  <a:cubicBezTo>
                    <a:pt x="1734568" y="2120608"/>
                    <a:pt x="1742392" y="2194679"/>
                    <a:pt x="1764169" y="2201764"/>
                  </a:cubicBezTo>
                  <a:cubicBezTo>
                    <a:pt x="1791269" y="2210540"/>
                    <a:pt x="1834017" y="2147821"/>
                    <a:pt x="1837647" y="2130753"/>
                  </a:cubicBezTo>
                  <a:cubicBezTo>
                    <a:pt x="1854504" y="2052495"/>
                    <a:pt x="1869667" y="1916672"/>
                    <a:pt x="1862731" y="1836483"/>
                  </a:cubicBezTo>
                  <a:cubicBezTo>
                    <a:pt x="1860553" y="1810880"/>
                    <a:pt x="1853778" y="1755246"/>
                    <a:pt x="1827484" y="1754361"/>
                  </a:cubicBezTo>
                  <a:cubicBezTo>
                    <a:pt x="1803610" y="1753475"/>
                    <a:pt x="1789011" y="1803634"/>
                    <a:pt x="1781752" y="1826660"/>
                  </a:cubicBezTo>
                  <a:cubicBezTo>
                    <a:pt x="1755297" y="1910956"/>
                    <a:pt x="1739004" y="2000243"/>
                    <a:pt x="1735456" y="2097582"/>
                  </a:cubicBezTo>
                  <a:lnTo>
                    <a:pt x="1735456" y="2097582"/>
                  </a:lnTo>
                  <a:close/>
                  <a:moveTo>
                    <a:pt x="1690046" y="2239443"/>
                  </a:moveTo>
                  <a:cubicBezTo>
                    <a:pt x="1689885" y="2242664"/>
                    <a:pt x="1725696" y="2140736"/>
                    <a:pt x="1724970" y="2068598"/>
                  </a:cubicBezTo>
                  <a:cubicBezTo>
                    <a:pt x="1724164" y="1982289"/>
                    <a:pt x="1728277" y="1944529"/>
                    <a:pt x="1707468" y="1879717"/>
                  </a:cubicBezTo>
                  <a:cubicBezTo>
                    <a:pt x="1700289" y="1857335"/>
                    <a:pt x="1687465" y="1821185"/>
                    <a:pt x="1664720" y="1824969"/>
                  </a:cubicBezTo>
                  <a:cubicBezTo>
                    <a:pt x="1638184" y="1829398"/>
                    <a:pt x="1623586" y="1867721"/>
                    <a:pt x="1616730" y="1897913"/>
                  </a:cubicBezTo>
                  <a:cubicBezTo>
                    <a:pt x="1599389" y="1974077"/>
                    <a:pt x="1607212" y="2060466"/>
                    <a:pt x="1621005" y="2134376"/>
                  </a:cubicBezTo>
                  <a:cubicBezTo>
                    <a:pt x="1626005" y="2161106"/>
                    <a:pt x="1658429" y="2264160"/>
                    <a:pt x="1690046" y="2239443"/>
                  </a:cubicBezTo>
                  <a:lnTo>
                    <a:pt x="1690046" y="2239443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6"/>
            <p:cNvSpPr/>
            <p:nvPr/>
          </p:nvSpPr>
          <p:spPr>
            <a:xfrm rot="10575742">
              <a:off x="5401577" y="-552650"/>
              <a:ext cx="1320965" cy="1268957"/>
            </a:xfrm>
            <a:custGeom>
              <a:avLst/>
              <a:gdLst/>
              <a:ahLst/>
              <a:cxnLst/>
              <a:rect l="l" t="t" r="r" b="b"/>
              <a:pathLst>
                <a:path w="2649558" h="2546043" extrusionOk="0">
                  <a:moveTo>
                    <a:pt x="2332977" y="1114446"/>
                  </a:moveTo>
                  <a:cubicBezTo>
                    <a:pt x="2241755" y="1102933"/>
                    <a:pt x="2175375" y="1041905"/>
                    <a:pt x="2111414" y="1033774"/>
                  </a:cubicBezTo>
                  <a:cubicBezTo>
                    <a:pt x="1806212" y="994967"/>
                    <a:pt x="1622397" y="1024998"/>
                    <a:pt x="1514721" y="1081115"/>
                  </a:cubicBezTo>
                  <a:cubicBezTo>
                    <a:pt x="1575617" y="958576"/>
                    <a:pt x="1598765" y="773560"/>
                    <a:pt x="1521335" y="513507"/>
                  </a:cubicBezTo>
                  <a:cubicBezTo>
                    <a:pt x="1500526" y="443704"/>
                    <a:pt x="1437049" y="374866"/>
                    <a:pt x="1420112" y="310054"/>
                  </a:cubicBezTo>
                  <a:cubicBezTo>
                    <a:pt x="1374863" y="137196"/>
                    <a:pt x="1408013" y="1051"/>
                    <a:pt x="1390027" y="4"/>
                  </a:cubicBezTo>
                  <a:cubicBezTo>
                    <a:pt x="1372121" y="-962"/>
                    <a:pt x="1372363" y="169159"/>
                    <a:pt x="1312355" y="304097"/>
                  </a:cubicBezTo>
                  <a:cubicBezTo>
                    <a:pt x="1275253" y="387507"/>
                    <a:pt x="1197339" y="433237"/>
                    <a:pt x="1171368" y="491689"/>
                  </a:cubicBezTo>
                  <a:cubicBezTo>
                    <a:pt x="1071032" y="717202"/>
                    <a:pt x="1037479" y="879191"/>
                    <a:pt x="1040625" y="995772"/>
                  </a:cubicBezTo>
                  <a:cubicBezTo>
                    <a:pt x="935772" y="919608"/>
                    <a:pt x="773895" y="862606"/>
                    <a:pt x="534589" y="862364"/>
                  </a:cubicBezTo>
                  <a:cubicBezTo>
                    <a:pt x="461031" y="862284"/>
                    <a:pt x="376422" y="903103"/>
                    <a:pt x="308913" y="900849"/>
                  </a:cubicBezTo>
                  <a:cubicBezTo>
                    <a:pt x="128728" y="894811"/>
                    <a:pt x="6211" y="824685"/>
                    <a:pt x="162" y="841512"/>
                  </a:cubicBezTo>
                  <a:cubicBezTo>
                    <a:pt x="-5887" y="858258"/>
                    <a:pt x="158893" y="906163"/>
                    <a:pt x="272618" y="1001489"/>
                  </a:cubicBezTo>
                  <a:cubicBezTo>
                    <a:pt x="342789" y="1060343"/>
                    <a:pt x="365050" y="1147295"/>
                    <a:pt x="414250" y="1188517"/>
                  </a:cubicBezTo>
                  <a:cubicBezTo>
                    <a:pt x="632667" y="1371601"/>
                    <a:pt x="794866" y="1447362"/>
                    <a:pt x="914156" y="1465880"/>
                  </a:cubicBezTo>
                  <a:cubicBezTo>
                    <a:pt x="802206" y="1539950"/>
                    <a:pt x="690174" y="1681168"/>
                    <a:pt x="616697" y="1926728"/>
                  </a:cubicBezTo>
                  <a:cubicBezTo>
                    <a:pt x="595807" y="1996532"/>
                    <a:pt x="611293" y="2088476"/>
                    <a:pt x="590000" y="2151920"/>
                  </a:cubicBezTo>
                  <a:cubicBezTo>
                    <a:pt x="533056" y="2321397"/>
                    <a:pt x="430462" y="2417850"/>
                    <a:pt x="444980" y="2428397"/>
                  </a:cubicBezTo>
                  <a:cubicBezTo>
                    <a:pt x="459498" y="2438863"/>
                    <a:pt x="552656" y="2295955"/>
                    <a:pt x="677108" y="2214960"/>
                  </a:cubicBezTo>
                  <a:cubicBezTo>
                    <a:pt x="754054" y="2164962"/>
                    <a:pt x="844550" y="2168505"/>
                    <a:pt x="898428" y="2133482"/>
                  </a:cubicBezTo>
                  <a:cubicBezTo>
                    <a:pt x="1093777" y="2006435"/>
                    <a:pt x="1208712" y="1894765"/>
                    <a:pt x="1272995" y="1799117"/>
                  </a:cubicBezTo>
                  <a:cubicBezTo>
                    <a:pt x="1310742" y="1915135"/>
                    <a:pt x="1396560" y="2047657"/>
                    <a:pt x="1558517" y="2185332"/>
                  </a:cubicBezTo>
                  <a:cubicBezTo>
                    <a:pt x="1614331" y="2232753"/>
                    <a:pt x="1705392" y="2256343"/>
                    <a:pt x="1755157" y="2301510"/>
                  </a:cubicBezTo>
                  <a:cubicBezTo>
                    <a:pt x="1887997" y="2422278"/>
                    <a:pt x="1934939" y="2554478"/>
                    <a:pt x="1950506" y="2545621"/>
                  </a:cubicBezTo>
                  <a:cubicBezTo>
                    <a:pt x="1966153" y="2536765"/>
                    <a:pt x="1872511" y="2394179"/>
                    <a:pt x="1848879" y="2248534"/>
                  </a:cubicBezTo>
                  <a:cubicBezTo>
                    <a:pt x="1834200" y="2158602"/>
                    <a:pt x="1874447" y="2078251"/>
                    <a:pt x="1864204" y="2015211"/>
                  </a:cubicBezTo>
                  <a:cubicBezTo>
                    <a:pt x="1826134" y="1781324"/>
                    <a:pt x="1768546" y="1630284"/>
                    <a:pt x="1704989" y="1533429"/>
                  </a:cubicBezTo>
                  <a:cubicBezTo>
                    <a:pt x="1832909" y="1537455"/>
                    <a:pt x="1995350" y="1496716"/>
                    <a:pt x="2189490" y="1372325"/>
                  </a:cubicBezTo>
                  <a:cubicBezTo>
                    <a:pt x="2251192" y="1332794"/>
                    <a:pt x="2299827" y="1252926"/>
                    <a:pt x="2357738" y="1218548"/>
                  </a:cubicBezTo>
                  <a:cubicBezTo>
                    <a:pt x="2512356" y="1126523"/>
                    <a:pt x="2653584" y="1119438"/>
                    <a:pt x="2649471" y="1102128"/>
                  </a:cubicBezTo>
                  <a:cubicBezTo>
                    <a:pt x="2645358" y="1084738"/>
                    <a:pt x="2480658" y="1133286"/>
                    <a:pt x="2332977" y="1114446"/>
                  </a:cubicBezTo>
                  <a:close/>
                  <a:moveTo>
                    <a:pt x="1297111" y="1474333"/>
                  </a:moveTo>
                  <a:cubicBezTo>
                    <a:pt x="1283641" y="1457184"/>
                    <a:pt x="1268801" y="1443014"/>
                    <a:pt x="1254202" y="1432628"/>
                  </a:cubicBezTo>
                  <a:cubicBezTo>
                    <a:pt x="1228957" y="1414674"/>
                    <a:pt x="1192984" y="1402517"/>
                    <a:pt x="1150962" y="1398733"/>
                  </a:cubicBezTo>
                  <a:cubicBezTo>
                    <a:pt x="1171772" y="1375787"/>
                    <a:pt x="1185725" y="1350506"/>
                    <a:pt x="1193710" y="1327802"/>
                  </a:cubicBezTo>
                  <a:cubicBezTo>
                    <a:pt x="1200405" y="1308801"/>
                    <a:pt x="1203228" y="1285936"/>
                    <a:pt x="1202340" y="1261058"/>
                  </a:cubicBezTo>
                  <a:cubicBezTo>
                    <a:pt x="1221698" y="1267338"/>
                    <a:pt x="1240571" y="1270639"/>
                    <a:pt x="1257428" y="1271525"/>
                  </a:cubicBezTo>
                  <a:cubicBezTo>
                    <a:pt x="1293885" y="1273296"/>
                    <a:pt x="1338407" y="1261058"/>
                    <a:pt x="1382365" y="1233604"/>
                  </a:cubicBezTo>
                  <a:cubicBezTo>
                    <a:pt x="1372363" y="1271525"/>
                    <a:pt x="1373734" y="1307996"/>
                    <a:pt x="1380751" y="1336578"/>
                  </a:cubicBezTo>
                  <a:cubicBezTo>
                    <a:pt x="1384945" y="1353647"/>
                    <a:pt x="1393092" y="1371681"/>
                    <a:pt x="1404625" y="1389555"/>
                  </a:cubicBezTo>
                  <a:cubicBezTo>
                    <a:pt x="1389543" y="1394385"/>
                    <a:pt x="1375590" y="1400263"/>
                    <a:pt x="1363894" y="1407026"/>
                  </a:cubicBezTo>
                  <a:cubicBezTo>
                    <a:pt x="1339939" y="1420793"/>
                    <a:pt x="1316549" y="1443739"/>
                    <a:pt x="1297111" y="14743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6"/>
            <p:cNvSpPr/>
            <p:nvPr/>
          </p:nvSpPr>
          <p:spPr>
            <a:xfrm rot="10575742">
              <a:off x="5526732" y="-444585"/>
              <a:ext cx="1049545" cy="1054395"/>
            </a:xfrm>
            <a:custGeom>
              <a:avLst/>
              <a:gdLst/>
              <a:ahLst/>
              <a:cxnLst/>
              <a:rect l="l" t="t" r="r" b="b"/>
              <a:pathLst>
                <a:path w="2105152" h="2115544" extrusionOk="0">
                  <a:moveTo>
                    <a:pt x="771001" y="1322637"/>
                  </a:moveTo>
                  <a:cubicBezTo>
                    <a:pt x="752208" y="1327306"/>
                    <a:pt x="733657" y="1332459"/>
                    <a:pt x="715187" y="1337853"/>
                  </a:cubicBezTo>
                  <a:cubicBezTo>
                    <a:pt x="696636" y="1343247"/>
                    <a:pt x="678166" y="1348964"/>
                    <a:pt x="659857" y="1354922"/>
                  </a:cubicBezTo>
                  <a:cubicBezTo>
                    <a:pt x="623239" y="1366998"/>
                    <a:pt x="587105" y="1380363"/>
                    <a:pt x="551455" y="1395580"/>
                  </a:cubicBezTo>
                  <a:cubicBezTo>
                    <a:pt x="548713" y="1396788"/>
                    <a:pt x="545567" y="1395580"/>
                    <a:pt x="544357" y="1392843"/>
                  </a:cubicBezTo>
                  <a:cubicBezTo>
                    <a:pt x="543228" y="1390186"/>
                    <a:pt x="544438" y="1386965"/>
                    <a:pt x="547099" y="1385838"/>
                  </a:cubicBezTo>
                  <a:cubicBezTo>
                    <a:pt x="582669" y="1369414"/>
                    <a:pt x="618641" y="1354600"/>
                    <a:pt x="655340" y="1341718"/>
                  </a:cubicBezTo>
                  <a:cubicBezTo>
                    <a:pt x="673810" y="1335357"/>
                    <a:pt x="692361" y="1329400"/>
                    <a:pt x="711154" y="1324005"/>
                  </a:cubicBezTo>
                  <a:cubicBezTo>
                    <a:pt x="729866" y="1318611"/>
                    <a:pt x="748740" y="1313861"/>
                    <a:pt x="767774" y="1309433"/>
                  </a:cubicBezTo>
                  <a:cubicBezTo>
                    <a:pt x="775195" y="1307742"/>
                    <a:pt x="782534" y="1306132"/>
                    <a:pt x="789955" y="1304602"/>
                  </a:cubicBezTo>
                  <a:cubicBezTo>
                    <a:pt x="807134" y="1301059"/>
                    <a:pt x="824395" y="1297758"/>
                    <a:pt x="841575" y="1294055"/>
                  </a:cubicBezTo>
                  <a:lnTo>
                    <a:pt x="870369" y="1287936"/>
                  </a:lnTo>
                  <a:cubicBezTo>
                    <a:pt x="872789" y="1287533"/>
                    <a:pt x="877386" y="1285601"/>
                    <a:pt x="880370" y="1284796"/>
                  </a:cubicBezTo>
                  <a:cubicBezTo>
                    <a:pt x="882951" y="1284152"/>
                    <a:pt x="885048" y="1284232"/>
                    <a:pt x="886097" y="1284635"/>
                  </a:cubicBezTo>
                  <a:cubicBezTo>
                    <a:pt x="887952" y="1285279"/>
                    <a:pt x="889081" y="1286487"/>
                    <a:pt x="889646" y="1288017"/>
                  </a:cubicBezTo>
                  <a:cubicBezTo>
                    <a:pt x="890049" y="1289144"/>
                    <a:pt x="890372" y="1290995"/>
                    <a:pt x="889000" y="1293330"/>
                  </a:cubicBezTo>
                  <a:cubicBezTo>
                    <a:pt x="887549" y="1295746"/>
                    <a:pt x="884564" y="1296551"/>
                    <a:pt x="882145" y="1295263"/>
                  </a:cubicBezTo>
                  <a:cubicBezTo>
                    <a:pt x="879402" y="1296309"/>
                    <a:pt x="874563" y="1298000"/>
                    <a:pt x="872466" y="1298483"/>
                  </a:cubicBezTo>
                  <a:lnTo>
                    <a:pt x="844156" y="1305407"/>
                  </a:lnTo>
                  <a:lnTo>
                    <a:pt x="771001" y="1322637"/>
                  </a:lnTo>
                  <a:close/>
                  <a:moveTo>
                    <a:pt x="731963" y="1466752"/>
                  </a:moveTo>
                  <a:cubicBezTo>
                    <a:pt x="732366" y="1467155"/>
                    <a:pt x="732689" y="1467557"/>
                    <a:pt x="732850" y="1467235"/>
                  </a:cubicBezTo>
                  <a:cubicBezTo>
                    <a:pt x="732608" y="1467074"/>
                    <a:pt x="732366" y="1466913"/>
                    <a:pt x="732124" y="1466752"/>
                  </a:cubicBezTo>
                  <a:lnTo>
                    <a:pt x="731963" y="1466752"/>
                  </a:lnTo>
                  <a:close/>
                  <a:moveTo>
                    <a:pt x="637757" y="1483740"/>
                  </a:moveTo>
                  <a:cubicBezTo>
                    <a:pt x="609689" y="1492194"/>
                    <a:pt x="582023" y="1501533"/>
                    <a:pt x="554923" y="1512000"/>
                  </a:cubicBezTo>
                  <a:cubicBezTo>
                    <a:pt x="536776" y="1519085"/>
                    <a:pt x="518870" y="1526572"/>
                    <a:pt x="501126" y="1534624"/>
                  </a:cubicBezTo>
                  <a:cubicBezTo>
                    <a:pt x="457007" y="1554591"/>
                    <a:pt x="414259" y="1577375"/>
                    <a:pt x="371995" y="1601851"/>
                  </a:cubicBezTo>
                  <a:cubicBezTo>
                    <a:pt x="369495" y="1603300"/>
                    <a:pt x="368527" y="1606601"/>
                    <a:pt x="369979" y="1609178"/>
                  </a:cubicBezTo>
                  <a:cubicBezTo>
                    <a:pt x="371430" y="1611754"/>
                    <a:pt x="374737" y="1612639"/>
                    <a:pt x="377319" y="1611190"/>
                  </a:cubicBezTo>
                  <a:cubicBezTo>
                    <a:pt x="419744" y="1587922"/>
                    <a:pt x="462895" y="1566748"/>
                    <a:pt x="506933" y="1547586"/>
                  </a:cubicBezTo>
                  <a:cubicBezTo>
                    <a:pt x="524516" y="1539857"/>
                    <a:pt x="542260" y="1532450"/>
                    <a:pt x="560166" y="1525365"/>
                  </a:cubicBezTo>
                  <a:cubicBezTo>
                    <a:pt x="586863" y="1514818"/>
                    <a:pt x="613963" y="1504915"/>
                    <a:pt x="641628" y="1496059"/>
                  </a:cubicBezTo>
                  <a:cubicBezTo>
                    <a:pt x="646065" y="1494609"/>
                    <a:pt x="673810" y="1483982"/>
                    <a:pt x="698249" y="1475931"/>
                  </a:cubicBezTo>
                  <a:cubicBezTo>
                    <a:pt x="710105" y="1471986"/>
                    <a:pt x="721155" y="1468685"/>
                    <a:pt x="728253" y="1467557"/>
                  </a:cubicBezTo>
                  <a:cubicBezTo>
                    <a:pt x="729544" y="1467316"/>
                    <a:pt x="731076" y="1466833"/>
                    <a:pt x="731963" y="1466752"/>
                  </a:cubicBezTo>
                  <a:cubicBezTo>
                    <a:pt x="731802" y="1466591"/>
                    <a:pt x="731721" y="1466350"/>
                    <a:pt x="731560" y="1466269"/>
                  </a:cubicBezTo>
                  <a:cubicBezTo>
                    <a:pt x="731721" y="1466430"/>
                    <a:pt x="731882" y="1466591"/>
                    <a:pt x="732124" y="1466752"/>
                  </a:cubicBezTo>
                  <a:cubicBezTo>
                    <a:pt x="732608" y="1466672"/>
                    <a:pt x="732931" y="1466752"/>
                    <a:pt x="732850" y="1467155"/>
                  </a:cubicBezTo>
                  <a:lnTo>
                    <a:pt x="732850" y="1467235"/>
                  </a:lnTo>
                  <a:cubicBezTo>
                    <a:pt x="734786" y="1468282"/>
                    <a:pt x="737206" y="1468041"/>
                    <a:pt x="738819" y="1466511"/>
                  </a:cubicBezTo>
                  <a:cubicBezTo>
                    <a:pt x="740916" y="1464578"/>
                    <a:pt x="740997" y="1461358"/>
                    <a:pt x="739061" y="1459265"/>
                  </a:cubicBezTo>
                  <a:cubicBezTo>
                    <a:pt x="738093" y="1458218"/>
                    <a:pt x="736560" y="1457332"/>
                    <a:pt x="734221" y="1456930"/>
                  </a:cubicBezTo>
                  <a:cubicBezTo>
                    <a:pt x="730673" y="1456447"/>
                    <a:pt x="723414" y="1457413"/>
                    <a:pt x="714380" y="1459667"/>
                  </a:cubicBezTo>
                  <a:cubicBezTo>
                    <a:pt x="687844" y="1466108"/>
                    <a:pt x="643564" y="1482050"/>
                    <a:pt x="637757" y="1483740"/>
                  </a:cubicBezTo>
                  <a:close/>
                  <a:moveTo>
                    <a:pt x="1393665" y="1304280"/>
                  </a:moveTo>
                  <a:cubicBezTo>
                    <a:pt x="1391568" y="1301864"/>
                    <a:pt x="1389471" y="1299530"/>
                    <a:pt x="1387374" y="1297195"/>
                  </a:cubicBezTo>
                  <a:cubicBezTo>
                    <a:pt x="1384148" y="1293733"/>
                    <a:pt x="1380922" y="1290351"/>
                    <a:pt x="1377615" y="1287050"/>
                  </a:cubicBezTo>
                  <a:cubicBezTo>
                    <a:pt x="1369711" y="1278999"/>
                    <a:pt x="1361403" y="1271512"/>
                    <a:pt x="1352692" y="1264346"/>
                  </a:cubicBezTo>
                  <a:cubicBezTo>
                    <a:pt x="1344062" y="1257261"/>
                    <a:pt x="1335109" y="1250498"/>
                    <a:pt x="1325995" y="1244057"/>
                  </a:cubicBezTo>
                  <a:cubicBezTo>
                    <a:pt x="1311557" y="1233913"/>
                    <a:pt x="1297685" y="1225298"/>
                    <a:pt x="1283731" y="1218213"/>
                  </a:cubicBezTo>
                  <a:cubicBezTo>
                    <a:pt x="1268568" y="1210403"/>
                    <a:pt x="1253404" y="1204284"/>
                    <a:pt x="1237918" y="1199212"/>
                  </a:cubicBezTo>
                  <a:cubicBezTo>
                    <a:pt x="1208398" y="1189551"/>
                    <a:pt x="1177426" y="1184076"/>
                    <a:pt x="1141777" y="1179084"/>
                  </a:cubicBezTo>
                  <a:cubicBezTo>
                    <a:pt x="1138873" y="1178682"/>
                    <a:pt x="1136131" y="1180614"/>
                    <a:pt x="1135647" y="1183512"/>
                  </a:cubicBezTo>
                  <a:cubicBezTo>
                    <a:pt x="1135243" y="1186491"/>
                    <a:pt x="1137179" y="1189229"/>
                    <a:pt x="1140163" y="1189631"/>
                  </a:cubicBezTo>
                  <a:cubicBezTo>
                    <a:pt x="1174846" y="1195750"/>
                    <a:pt x="1204769" y="1202352"/>
                    <a:pt x="1233482" y="1212416"/>
                  </a:cubicBezTo>
                  <a:cubicBezTo>
                    <a:pt x="1248243" y="1217569"/>
                    <a:pt x="1262599" y="1223688"/>
                    <a:pt x="1277198" y="1231095"/>
                  </a:cubicBezTo>
                  <a:cubicBezTo>
                    <a:pt x="1290587" y="1237858"/>
                    <a:pt x="1304218" y="1245748"/>
                    <a:pt x="1318252" y="1255248"/>
                  </a:cubicBezTo>
                  <a:cubicBezTo>
                    <a:pt x="1327285" y="1261287"/>
                    <a:pt x="1336158" y="1267567"/>
                    <a:pt x="1344788" y="1274249"/>
                  </a:cubicBezTo>
                  <a:cubicBezTo>
                    <a:pt x="1353337" y="1280851"/>
                    <a:pt x="1361645" y="1287775"/>
                    <a:pt x="1369549" y="1295263"/>
                  </a:cubicBezTo>
                  <a:cubicBezTo>
                    <a:pt x="1372856" y="1298403"/>
                    <a:pt x="1376163" y="1301542"/>
                    <a:pt x="1379389" y="1304763"/>
                  </a:cubicBezTo>
                  <a:cubicBezTo>
                    <a:pt x="1381486" y="1306937"/>
                    <a:pt x="1383583" y="1309111"/>
                    <a:pt x="1385600" y="1311284"/>
                  </a:cubicBezTo>
                  <a:cubicBezTo>
                    <a:pt x="1386890" y="1312734"/>
                    <a:pt x="1389632" y="1316276"/>
                    <a:pt x="1390923" y="1318047"/>
                  </a:cubicBezTo>
                  <a:cubicBezTo>
                    <a:pt x="1391084" y="1318289"/>
                    <a:pt x="1391246" y="1318611"/>
                    <a:pt x="1391488" y="1318852"/>
                  </a:cubicBezTo>
                  <a:cubicBezTo>
                    <a:pt x="1391810" y="1319255"/>
                    <a:pt x="1391971" y="1319496"/>
                    <a:pt x="1392052" y="1319658"/>
                  </a:cubicBezTo>
                  <a:cubicBezTo>
                    <a:pt x="1392617" y="1320221"/>
                    <a:pt x="1393181" y="1320543"/>
                    <a:pt x="1393343" y="1320624"/>
                  </a:cubicBezTo>
                  <a:cubicBezTo>
                    <a:pt x="1394714" y="1321429"/>
                    <a:pt x="1395843" y="1321348"/>
                    <a:pt x="1396569" y="1321268"/>
                  </a:cubicBezTo>
                  <a:cubicBezTo>
                    <a:pt x="1398343" y="1321026"/>
                    <a:pt x="1399634" y="1320060"/>
                    <a:pt x="1400441" y="1318611"/>
                  </a:cubicBezTo>
                  <a:cubicBezTo>
                    <a:pt x="1400844" y="1317967"/>
                    <a:pt x="1401408" y="1316598"/>
                    <a:pt x="1400844" y="1314666"/>
                  </a:cubicBezTo>
                  <a:cubicBezTo>
                    <a:pt x="1400763" y="1314505"/>
                    <a:pt x="1400521" y="1313861"/>
                    <a:pt x="1399957" y="1312895"/>
                  </a:cubicBezTo>
                  <a:cubicBezTo>
                    <a:pt x="1398908" y="1311365"/>
                    <a:pt x="1395278" y="1306212"/>
                    <a:pt x="1393665" y="1304280"/>
                  </a:cubicBezTo>
                  <a:close/>
                  <a:moveTo>
                    <a:pt x="1211786" y="863479"/>
                  </a:moveTo>
                  <a:lnTo>
                    <a:pt x="1211786" y="863479"/>
                  </a:lnTo>
                  <a:cubicBezTo>
                    <a:pt x="1211867" y="863640"/>
                    <a:pt x="1211705" y="863720"/>
                    <a:pt x="1211463" y="863801"/>
                  </a:cubicBezTo>
                  <a:cubicBezTo>
                    <a:pt x="1210899" y="864445"/>
                    <a:pt x="1210415" y="865250"/>
                    <a:pt x="1210253" y="866055"/>
                  </a:cubicBezTo>
                  <a:cubicBezTo>
                    <a:pt x="1210253" y="865491"/>
                    <a:pt x="1210253" y="864928"/>
                    <a:pt x="1210334" y="864445"/>
                  </a:cubicBezTo>
                  <a:cubicBezTo>
                    <a:pt x="1206221" y="866941"/>
                    <a:pt x="1197429" y="871852"/>
                    <a:pt x="1196542" y="872415"/>
                  </a:cubicBezTo>
                  <a:cubicBezTo>
                    <a:pt x="1191057" y="876280"/>
                    <a:pt x="1185895" y="880467"/>
                    <a:pt x="1180895" y="884895"/>
                  </a:cubicBezTo>
                  <a:cubicBezTo>
                    <a:pt x="1175894" y="889242"/>
                    <a:pt x="1171216" y="893912"/>
                    <a:pt x="1166538" y="898501"/>
                  </a:cubicBezTo>
                  <a:cubicBezTo>
                    <a:pt x="1157504" y="907679"/>
                    <a:pt x="1147987" y="917180"/>
                    <a:pt x="1138954" y="927405"/>
                  </a:cubicBezTo>
                  <a:cubicBezTo>
                    <a:pt x="1130001" y="937469"/>
                    <a:pt x="1121532" y="948096"/>
                    <a:pt x="1114031" y="959207"/>
                  </a:cubicBezTo>
                  <a:cubicBezTo>
                    <a:pt x="1103545" y="974585"/>
                    <a:pt x="1094996" y="990928"/>
                    <a:pt x="1089753" y="1007997"/>
                  </a:cubicBezTo>
                  <a:cubicBezTo>
                    <a:pt x="1088785" y="1010734"/>
                    <a:pt x="1090318" y="1013794"/>
                    <a:pt x="1093141" y="1014760"/>
                  </a:cubicBezTo>
                  <a:cubicBezTo>
                    <a:pt x="1095883" y="1015645"/>
                    <a:pt x="1098948" y="1014196"/>
                    <a:pt x="1099916" y="1011378"/>
                  </a:cubicBezTo>
                  <a:cubicBezTo>
                    <a:pt x="1105723" y="995759"/>
                    <a:pt x="1114757" y="981106"/>
                    <a:pt x="1125081" y="967017"/>
                  </a:cubicBezTo>
                  <a:cubicBezTo>
                    <a:pt x="1132743" y="956630"/>
                    <a:pt x="1141212" y="946647"/>
                    <a:pt x="1149761" y="936986"/>
                  </a:cubicBezTo>
                  <a:cubicBezTo>
                    <a:pt x="1158714" y="926841"/>
                    <a:pt x="1167586" y="916938"/>
                    <a:pt x="1176136" y="907679"/>
                  </a:cubicBezTo>
                  <a:cubicBezTo>
                    <a:pt x="1181298" y="902044"/>
                    <a:pt x="1186541" y="896569"/>
                    <a:pt x="1192025" y="891336"/>
                  </a:cubicBezTo>
                  <a:cubicBezTo>
                    <a:pt x="1195655" y="887874"/>
                    <a:pt x="1199365" y="884573"/>
                    <a:pt x="1203317" y="881513"/>
                  </a:cubicBezTo>
                  <a:cubicBezTo>
                    <a:pt x="1204124" y="880869"/>
                    <a:pt x="1213076" y="875153"/>
                    <a:pt x="1216545" y="872737"/>
                  </a:cubicBezTo>
                  <a:cubicBezTo>
                    <a:pt x="1217432" y="872174"/>
                    <a:pt x="1218077" y="871691"/>
                    <a:pt x="1218400" y="871449"/>
                  </a:cubicBezTo>
                  <a:cubicBezTo>
                    <a:pt x="1221142" y="868953"/>
                    <a:pt x="1220255" y="866216"/>
                    <a:pt x="1219932" y="865572"/>
                  </a:cubicBezTo>
                  <a:cubicBezTo>
                    <a:pt x="1218964" y="862915"/>
                    <a:pt x="1215980" y="861627"/>
                    <a:pt x="1213399" y="862593"/>
                  </a:cubicBezTo>
                  <a:cubicBezTo>
                    <a:pt x="1212754" y="862834"/>
                    <a:pt x="1212270" y="863156"/>
                    <a:pt x="1211786" y="863479"/>
                  </a:cubicBezTo>
                  <a:close/>
                  <a:moveTo>
                    <a:pt x="1211463" y="863801"/>
                  </a:moveTo>
                  <a:lnTo>
                    <a:pt x="1211786" y="863479"/>
                  </a:lnTo>
                  <a:cubicBezTo>
                    <a:pt x="1210899" y="862271"/>
                    <a:pt x="1210495" y="863076"/>
                    <a:pt x="1210334" y="864445"/>
                  </a:cubicBezTo>
                  <a:lnTo>
                    <a:pt x="1210899" y="864123"/>
                  </a:lnTo>
                  <a:cubicBezTo>
                    <a:pt x="1211060" y="863962"/>
                    <a:pt x="1211302" y="863881"/>
                    <a:pt x="1211463" y="863801"/>
                  </a:cubicBezTo>
                  <a:close/>
                  <a:moveTo>
                    <a:pt x="833670" y="910417"/>
                  </a:moveTo>
                  <a:cubicBezTo>
                    <a:pt x="843833" y="927727"/>
                    <a:pt x="853512" y="945117"/>
                    <a:pt x="862303" y="962025"/>
                  </a:cubicBezTo>
                  <a:cubicBezTo>
                    <a:pt x="877789" y="991895"/>
                    <a:pt x="890533" y="1019993"/>
                    <a:pt x="897792" y="1042536"/>
                  </a:cubicBezTo>
                  <a:cubicBezTo>
                    <a:pt x="898599" y="1045354"/>
                    <a:pt x="901583" y="1046965"/>
                    <a:pt x="904406" y="1046160"/>
                  </a:cubicBezTo>
                  <a:cubicBezTo>
                    <a:pt x="907229" y="1045274"/>
                    <a:pt x="908842" y="1042295"/>
                    <a:pt x="908035" y="1039477"/>
                  </a:cubicBezTo>
                  <a:cubicBezTo>
                    <a:pt x="901422" y="1016129"/>
                    <a:pt x="889726" y="986822"/>
                    <a:pt x="874563" y="955825"/>
                  </a:cubicBezTo>
                  <a:cubicBezTo>
                    <a:pt x="866013" y="938515"/>
                    <a:pt x="856496" y="920642"/>
                    <a:pt x="846091" y="903090"/>
                  </a:cubicBezTo>
                  <a:cubicBezTo>
                    <a:pt x="833187" y="881433"/>
                    <a:pt x="819072" y="860178"/>
                    <a:pt x="804715" y="840694"/>
                  </a:cubicBezTo>
                  <a:cubicBezTo>
                    <a:pt x="788584" y="818714"/>
                    <a:pt x="771888" y="798989"/>
                    <a:pt x="756079" y="783369"/>
                  </a:cubicBezTo>
                  <a:cubicBezTo>
                    <a:pt x="754063" y="781357"/>
                    <a:pt x="750837" y="781357"/>
                    <a:pt x="748820" y="783289"/>
                  </a:cubicBezTo>
                  <a:cubicBezTo>
                    <a:pt x="746804" y="785302"/>
                    <a:pt x="746723" y="788522"/>
                    <a:pt x="748740" y="790535"/>
                  </a:cubicBezTo>
                  <a:cubicBezTo>
                    <a:pt x="763661" y="806315"/>
                    <a:pt x="779066" y="826202"/>
                    <a:pt x="794230" y="848181"/>
                  </a:cubicBezTo>
                  <a:cubicBezTo>
                    <a:pt x="807780" y="867746"/>
                    <a:pt x="821088" y="889001"/>
                    <a:pt x="833670" y="910417"/>
                  </a:cubicBezTo>
                  <a:close/>
                  <a:moveTo>
                    <a:pt x="1529248" y="2085565"/>
                  </a:moveTo>
                  <a:cubicBezTo>
                    <a:pt x="1519005" y="2065920"/>
                    <a:pt x="1510939" y="2040800"/>
                    <a:pt x="1503680" y="2026389"/>
                  </a:cubicBezTo>
                  <a:cubicBezTo>
                    <a:pt x="1476741" y="1973010"/>
                    <a:pt x="1453109" y="1918181"/>
                    <a:pt x="1427460" y="1864238"/>
                  </a:cubicBezTo>
                  <a:cubicBezTo>
                    <a:pt x="1421008" y="1850712"/>
                    <a:pt x="1414475" y="1837186"/>
                    <a:pt x="1407700" y="1823821"/>
                  </a:cubicBezTo>
                  <a:cubicBezTo>
                    <a:pt x="1371888" y="1753213"/>
                    <a:pt x="1335915" y="1682685"/>
                    <a:pt x="1299137" y="1612559"/>
                  </a:cubicBezTo>
                  <a:cubicBezTo>
                    <a:pt x="1262357" y="1542433"/>
                    <a:pt x="1224772" y="1472791"/>
                    <a:pt x="1186783" y="1403309"/>
                  </a:cubicBezTo>
                  <a:cubicBezTo>
                    <a:pt x="1163796" y="1361604"/>
                    <a:pt x="1137260" y="1321268"/>
                    <a:pt x="1113144" y="1279965"/>
                  </a:cubicBezTo>
                  <a:cubicBezTo>
                    <a:pt x="1102820" y="1262333"/>
                    <a:pt x="1092980" y="1244540"/>
                    <a:pt x="1084027" y="1226264"/>
                  </a:cubicBezTo>
                  <a:cubicBezTo>
                    <a:pt x="1082736" y="1223607"/>
                    <a:pt x="1079591" y="1222561"/>
                    <a:pt x="1076929" y="1223849"/>
                  </a:cubicBezTo>
                  <a:cubicBezTo>
                    <a:pt x="1074267" y="1225056"/>
                    <a:pt x="1073138" y="1228277"/>
                    <a:pt x="1074429" y="1230934"/>
                  </a:cubicBezTo>
                  <a:cubicBezTo>
                    <a:pt x="1083220" y="1249532"/>
                    <a:pt x="1092980" y="1267647"/>
                    <a:pt x="1103223" y="1285682"/>
                  </a:cubicBezTo>
                  <a:cubicBezTo>
                    <a:pt x="1126855" y="1327145"/>
                    <a:pt x="1152988" y="1367643"/>
                    <a:pt x="1175410" y="1409428"/>
                  </a:cubicBezTo>
                  <a:cubicBezTo>
                    <a:pt x="1205333" y="1465223"/>
                    <a:pt x="1234854" y="1521178"/>
                    <a:pt x="1264293" y="1577214"/>
                  </a:cubicBezTo>
                  <a:cubicBezTo>
                    <a:pt x="1286393" y="1619241"/>
                    <a:pt x="1308331" y="1661349"/>
                    <a:pt x="1330189" y="1703457"/>
                  </a:cubicBezTo>
                  <a:cubicBezTo>
                    <a:pt x="1352127" y="1745564"/>
                    <a:pt x="1373985" y="1787672"/>
                    <a:pt x="1395682" y="1829860"/>
                  </a:cubicBezTo>
                  <a:cubicBezTo>
                    <a:pt x="1423105" y="1882998"/>
                    <a:pt x="1447302" y="1937584"/>
                    <a:pt x="1473434" y="1991286"/>
                  </a:cubicBezTo>
                  <a:cubicBezTo>
                    <a:pt x="1479967" y="2004731"/>
                    <a:pt x="1486662" y="2018177"/>
                    <a:pt x="1493598" y="2031461"/>
                  </a:cubicBezTo>
                  <a:cubicBezTo>
                    <a:pt x="1501018" y="2045873"/>
                    <a:pt x="1509407" y="2070912"/>
                    <a:pt x="1519892" y="2090476"/>
                  </a:cubicBezTo>
                  <a:cubicBezTo>
                    <a:pt x="1525135" y="2100299"/>
                    <a:pt x="1530942" y="2108752"/>
                    <a:pt x="1537233" y="2114227"/>
                  </a:cubicBezTo>
                  <a:cubicBezTo>
                    <a:pt x="1539330" y="2116159"/>
                    <a:pt x="1542637" y="2115918"/>
                    <a:pt x="1544492" y="2113825"/>
                  </a:cubicBezTo>
                  <a:cubicBezTo>
                    <a:pt x="1546347" y="2111651"/>
                    <a:pt x="1546105" y="2108430"/>
                    <a:pt x="1544008" y="2106579"/>
                  </a:cubicBezTo>
                  <a:cubicBezTo>
                    <a:pt x="1538524" y="2101748"/>
                    <a:pt x="1533684" y="2094180"/>
                    <a:pt x="1529248" y="2085565"/>
                  </a:cubicBezTo>
                  <a:close/>
                  <a:moveTo>
                    <a:pt x="1526344" y="1806914"/>
                  </a:moveTo>
                  <a:cubicBezTo>
                    <a:pt x="1526022" y="1807639"/>
                    <a:pt x="1526022" y="1808283"/>
                    <a:pt x="1526506" y="1808202"/>
                  </a:cubicBezTo>
                  <a:cubicBezTo>
                    <a:pt x="1526506" y="1807800"/>
                    <a:pt x="1526506" y="1807478"/>
                    <a:pt x="1526506" y="1807156"/>
                  </a:cubicBezTo>
                  <a:cubicBezTo>
                    <a:pt x="1526425" y="1807075"/>
                    <a:pt x="1526425" y="1806995"/>
                    <a:pt x="1526344" y="1806914"/>
                  </a:cubicBezTo>
                  <a:close/>
                  <a:moveTo>
                    <a:pt x="1438994" y="1709012"/>
                  </a:moveTo>
                  <a:cubicBezTo>
                    <a:pt x="1427944" y="1699350"/>
                    <a:pt x="1416652" y="1689931"/>
                    <a:pt x="1405280" y="1680752"/>
                  </a:cubicBezTo>
                  <a:cubicBezTo>
                    <a:pt x="1376647" y="1657807"/>
                    <a:pt x="1346885" y="1636229"/>
                    <a:pt x="1316639" y="1615779"/>
                  </a:cubicBezTo>
                  <a:cubicBezTo>
                    <a:pt x="1314219" y="1614089"/>
                    <a:pt x="1310832" y="1614652"/>
                    <a:pt x="1309138" y="1617068"/>
                  </a:cubicBezTo>
                  <a:cubicBezTo>
                    <a:pt x="1307444" y="1619483"/>
                    <a:pt x="1308009" y="1622784"/>
                    <a:pt x="1310428" y="1624475"/>
                  </a:cubicBezTo>
                  <a:cubicBezTo>
                    <a:pt x="1333980" y="1641543"/>
                    <a:pt x="1356806" y="1659497"/>
                    <a:pt x="1379389" y="1677934"/>
                  </a:cubicBezTo>
                  <a:cubicBezTo>
                    <a:pt x="1392939" y="1688884"/>
                    <a:pt x="1406248" y="1700156"/>
                    <a:pt x="1419556" y="1711427"/>
                  </a:cubicBezTo>
                  <a:cubicBezTo>
                    <a:pt x="1439639" y="1728335"/>
                    <a:pt x="1459561" y="1745323"/>
                    <a:pt x="1478838" y="1762874"/>
                  </a:cubicBezTo>
                  <a:cubicBezTo>
                    <a:pt x="1481500" y="1765209"/>
                    <a:pt x="1513843" y="1792502"/>
                    <a:pt x="1524409" y="1804982"/>
                  </a:cubicBezTo>
                  <a:cubicBezTo>
                    <a:pt x="1524973" y="1805626"/>
                    <a:pt x="1525780" y="1806350"/>
                    <a:pt x="1526344" y="1806914"/>
                  </a:cubicBezTo>
                  <a:cubicBezTo>
                    <a:pt x="1526506" y="1806431"/>
                    <a:pt x="1526748" y="1805867"/>
                    <a:pt x="1526990" y="1805465"/>
                  </a:cubicBezTo>
                  <a:cubicBezTo>
                    <a:pt x="1526748" y="1806028"/>
                    <a:pt x="1526587" y="1806592"/>
                    <a:pt x="1526506" y="1807156"/>
                  </a:cubicBezTo>
                  <a:cubicBezTo>
                    <a:pt x="1526909" y="1807639"/>
                    <a:pt x="1527071" y="1807961"/>
                    <a:pt x="1526748" y="1808122"/>
                  </a:cubicBezTo>
                  <a:cubicBezTo>
                    <a:pt x="1526667" y="1808122"/>
                    <a:pt x="1526587" y="1808122"/>
                    <a:pt x="1526506" y="1808202"/>
                  </a:cubicBezTo>
                  <a:cubicBezTo>
                    <a:pt x="1526667" y="1809490"/>
                    <a:pt x="1527393" y="1810859"/>
                    <a:pt x="1528522" y="1811745"/>
                  </a:cubicBezTo>
                  <a:cubicBezTo>
                    <a:pt x="1530780" y="1813435"/>
                    <a:pt x="1534007" y="1812953"/>
                    <a:pt x="1535701" y="1810698"/>
                  </a:cubicBezTo>
                  <a:cubicBezTo>
                    <a:pt x="1536588" y="1809652"/>
                    <a:pt x="1537072" y="1808202"/>
                    <a:pt x="1536910" y="1806431"/>
                  </a:cubicBezTo>
                  <a:cubicBezTo>
                    <a:pt x="1536749" y="1804821"/>
                    <a:pt x="1535378" y="1801922"/>
                    <a:pt x="1532636" y="1798380"/>
                  </a:cubicBezTo>
                  <a:cubicBezTo>
                    <a:pt x="1522231" y="1785176"/>
                    <a:pt x="1490211" y="1755950"/>
                    <a:pt x="1487630" y="1753454"/>
                  </a:cubicBezTo>
                  <a:cubicBezTo>
                    <a:pt x="1471660" y="1738399"/>
                    <a:pt x="1455529" y="1723423"/>
                    <a:pt x="1438994" y="1709012"/>
                  </a:cubicBezTo>
                  <a:close/>
                  <a:moveTo>
                    <a:pt x="1422379" y="1523030"/>
                  </a:moveTo>
                  <a:cubicBezTo>
                    <a:pt x="1399795" y="1507089"/>
                    <a:pt x="1376889" y="1491550"/>
                    <a:pt x="1352853" y="1478265"/>
                  </a:cubicBezTo>
                  <a:cubicBezTo>
                    <a:pt x="1312929" y="1456286"/>
                    <a:pt x="1269939" y="1440586"/>
                    <a:pt x="1220497" y="1437929"/>
                  </a:cubicBezTo>
                  <a:cubicBezTo>
                    <a:pt x="1217593" y="1437768"/>
                    <a:pt x="1215012" y="1439942"/>
                    <a:pt x="1214851" y="1442921"/>
                  </a:cubicBezTo>
                  <a:cubicBezTo>
                    <a:pt x="1214609" y="1445900"/>
                    <a:pt x="1216867" y="1448396"/>
                    <a:pt x="1219851" y="1448637"/>
                  </a:cubicBezTo>
                  <a:cubicBezTo>
                    <a:pt x="1255098" y="1451536"/>
                    <a:pt x="1286554" y="1461600"/>
                    <a:pt x="1316074" y="1475367"/>
                  </a:cubicBezTo>
                  <a:cubicBezTo>
                    <a:pt x="1333093" y="1483338"/>
                    <a:pt x="1349547" y="1492597"/>
                    <a:pt x="1365597" y="1502500"/>
                  </a:cubicBezTo>
                  <a:cubicBezTo>
                    <a:pt x="1376405" y="1509102"/>
                    <a:pt x="1387052" y="1515945"/>
                    <a:pt x="1397618" y="1522949"/>
                  </a:cubicBezTo>
                  <a:cubicBezTo>
                    <a:pt x="1437703" y="1549438"/>
                    <a:pt x="1476902" y="1577939"/>
                    <a:pt x="1519569" y="1599677"/>
                  </a:cubicBezTo>
                  <a:cubicBezTo>
                    <a:pt x="1522070" y="1601046"/>
                    <a:pt x="1525135" y="1600080"/>
                    <a:pt x="1526506" y="1597584"/>
                  </a:cubicBezTo>
                  <a:cubicBezTo>
                    <a:pt x="1527796" y="1595088"/>
                    <a:pt x="1526828" y="1591948"/>
                    <a:pt x="1524328" y="1590660"/>
                  </a:cubicBezTo>
                  <a:cubicBezTo>
                    <a:pt x="1488678" y="1571176"/>
                    <a:pt x="1455851" y="1546539"/>
                    <a:pt x="1422379" y="1523030"/>
                  </a:cubicBezTo>
                  <a:close/>
                  <a:moveTo>
                    <a:pt x="1394956" y="1373037"/>
                  </a:moveTo>
                  <a:cubicBezTo>
                    <a:pt x="1374953" y="1362409"/>
                    <a:pt x="1352853" y="1345985"/>
                    <a:pt x="1338174" y="1339463"/>
                  </a:cubicBezTo>
                  <a:cubicBezTo>
                    <a:pt x="1326721" y="1334391"/>
                    <a:pt x="1315106" y="1329722"/>
                    <a:pt x="1303492" y="1325535"/>
                  </a:cubicBezTo>
                  <a:cubicBezTo>
                    <a:pt x="1291716" y="1321348"/>
                    <a:pt x="1279860" y="1317484"/>
                    <a:pt x="1267923" y="1314102"/>
                  </a:cubicBezTo>
                  <a:cubicBezTo>
                    <a:pt x="1253566" y="1309996"/>
                    <a:pt x="1239048" y="1306454"/>
                    <a:pt x="1224449" y="1303233"/>
                  </a:cubicBezTo>
                  <a:cubicBezTo>
                    <a:pt x="1202833" y="1298483"/>
                    <a:pt x="1180895" y="1294618"/>
                    <a:pt x="1158714" y="1291076"/>
                  </a:cubicBezTo>
                  <a:cubicBezTo>
                    <a:pt x="1155811" y="1290593"/>
                    <a:pt x="1152988" y="1292525"/>
                    <a:pt x="1152504" y="1295424"/>
                  </a:cubicBezTo>
                  <a:cubicBezTo>
                    <a:pt x="1151939" y="1298322"/>
                    <a:pt x="1153875" y="1301140"/>
                    <a:pt x="1156779" y="1301623"/>
                  </a:cubicBezTo>
                  <a:cubicBezTo>
                    <a:pt x="1187105" y="1307581"/>
                    <a:pt x="1216867" y="1314505"/>
                    <a:pt x="1246226" y="1322717"/>
                  </a:cubicBezTo>
                  <a:cubicBezTo>
                    <a:pt x="1258002" y="1326018"/>
                    <a:pt x="1269697" y="1329560"/>
                    <a:pt x="1281311" y="1333264"/>
                  </a:cubicBezTo>
                  <a:cubicBezTo>
                    <a:pt x="1298653" y="1338819"/>
                    <a:pt x="1315832" y="1344858"/>
                    <a:pt x="1332851" y="1351943"/>
                  </a:cubicBezTo>
                  <a:cubicBezTo>
                    <a:pt x="1347530" y="1357901"/>
                    <a:pt x="1369711" y="1373439"/>
                    <a:pt x="1389794" y="1383181"/>
                  </a:cubicBezTo>
                  <a:cubicBezTo>
                    <a:pt x="1400198" y="1388253"/>
                    <a:pt x="1410200" y="1391796"/>
                    <a:pt x="1418427" y="1392198"/>
                  </a:cubicBezTo>
                  <a:cubicBezTo>
                    <a:pt x="1421250" y="1392360"/>
                    <a:pt x="1423669" y="1390266"/>
                    <a:pt x="1423911" y="1387448"/>
                  </a:cubicBezTo>
                  <a:cubicBezTo>
                    <a:pt x="1424073" y="1384630"/>
                    <a:pt x="1421895" y="1382215"/>
                    <a:pt x="1419072" y="1381974"/>
                  </a:cubicBezTo>
                  <a:cubicBezTo>
                    <a:pt x="1412055" y="1381410"/>
                    <a:pt x="1403747" y="1377787"/>
                    <a:pt x="1394956" y="1373037"/>
                  </a:cubicBezTo>
                  <a:close/>
                  <a:moveTo>
                    <a:pt x="1188638" y="1442518"/>
                  </a:moveTo>
                  <a:cubicBezTo>
                    <a:pt x="1189605" y="1444451"/>
                    <a:pt x="1189848" y="1446866"/>
                    <a:pt x="1189122" y="1449684"/>
                  </a:cubicBezTo>
                  <a:cubicBezTo>
                    <a:pt x="1188315" y="1452824"/>
                    <a:pt x="1185976" y="1456930"/>
                    <a:pt x="1183314" y="1461197"/>
                  </a:cubicBezTo>
                  <a:cubicBezTo>
                    <a:pt x="1180411" y="1465786"/>
                    <a:pt x="1176943" y="1470697"/>
                    <a:pt x="1175813" y="1474481"/>
                  </a:cubicBezTo>
                  <a:cubicBezTo>
                    <a:pt x="1172426" y="1485592"/>
                    <a:pt x="1169038" y="1496783"/>
                    <a:pt x="1165812" y="1507974"/>
                  </a:cubicBezTo>
                  <a:cubicBezTo>
                    <a:pt x="1162586" y="1519085"/>
                    <a:pt x="1159521" y="1530276"/>
                    <a:pt x="1156779" y="1541548"/>
                  </a:cubicBezTo>
                  <a:cubicBezTo>
                    <a:pt x="1151697" y="1561676"/>
                    <a:pt x="1147100" y="1582045"/>
                    <a:pt x="1142664" y="1602414"/>
                  </a:cubicBezTo>
                  <a:cubicBezTo>
                    <a:pt x="1138227" y="1622703"/>
                    <a:pt x="1134034" y="1643073"/>
                    <a:pt x="1130485" y="1663603"/>
                  </a:cubicBezTo>
                  <a:cubicBezTo>
                    <a:pt x="1125807" y="1690897"/>
                    <a:pt x="1122097" y="1718351"/>
                    <a:pt x="1120080" y="1745967"/>
                  </a:cubicBezTo>
                  <a:cubicBezTo>
                    <a:pt x="1119919" y="1748946"/>
                    <a:pt x="1117418" y="1751200"/>
                    <a:pt x="1114515" y="1751039"/>
                  </a:cubicBezTo>
                  <a:cubicBezTo>
                    <a:pt x="1111531" y="1750878"/>
                    <a:pt x="1109272" y="1748382"/>
                    <a:pt x="1109433" y="1745403"/>
                  </a:cubicBezTo>
                  <a:cubicBezTo>
                    <a:pt x="1110804" y="1710300"/>
                    <a:pt x="1114595" y="1675358"/>
                    <a:pt x="1120483" y="1640657"/>
                  </a:cubicBezTo>
                  <a:cubicBezTo>
                    <a:pt x="1122822" y="1626810"/>
                    <a:pt x="1125484" y="1613042"/>
                    <a:pt x="1128468" y="1599355"/>
                  </a:cubicBezTo>
                  <a:cubicBezTo>
                    <a:pt x="1132985" y="1578744"/>
                    <a:pt x="1138227" y="1558375"/>
                    <a:pt x="1143632" y="1538086"/>
                  </a:cubicBezTo>
                  <a:cubicBezTo>
                    <a:pt x="1146132" y="1529068"/>
                    <a:pt x="1148793" y="1519970"/>
                    <a:pt x="1151616" y="1511034"/>
                  </a:cubicBezTo>
                  <a:cubicBezTo>
                    <a:pt x="1155811" y="1497588"/>
                    <a:pt x="1160327" y="1484223"/>
                    <a:pt x="1164844" y="1470939"/>
                  </a:cubicBezTo>
                  <a:cubicBezTo>
                    <a:pt x="1166215" y="1467155"/>
                    <a:pt x="1169361" y="1462244"/>
                    <a:pt x="1172668" y="1457494"/>
                  </a:cubicBezTo>
                  <a:cubicBezTo>
                    <a:pt x="1175087" y="1453870"/>
                    <a:pt x="1177668" y="1450409"/>
                    <a:pt x="1178717" y="1447591"/>
                  </a:cubicBezTo>
                  <a:cubicBezTo>
                    <a:pt x="1176781" y="1446624"/>
                    <a:pt x="1175652" y="1444370"/>
                    <a:pt x="1176055" y="1442116"/>
                  </a:cubicBezTo>
                  <a:cubicBezTo>
                    <a:pt x="1176620" y="1439298"/>
                    <a:pt x="1179362" y="1437527"/>
                    <a:pt x="1182105" y="1438090"/>
                  </a:cubicBezTo>
                  <a:cubicBezTo>
                    <a:pt x="1185653" y="1438734"/>
                    <a:pt x="1187508" y="1440506"/>
                    <a:pt x="1188638" y="1442518"/>
                  </a:cubicBezTo>
                  <a:close/>
                  <a:moveTo>
                    <a:pt x="1180330" y="1448154"/>
                  </a:moveTo>
                  <a:cubicBezTo>
                    <a:pt x="1180330" y="1448154"/>
                    <a:pt x="1180249" y="1448154"/>
                    <a:pt x="1180169" y="1448074"/>
                  </a:cubicBezTo>
                  <a:cubicBezTo>
                    <a:pt x="1180088" y="1448074"/>
                    <a:pt x="1179927" y="1448074"/>
                    <a:pt x="1179846" y="1448074"/>
                  </a:cubicBezTo>
                  <a:cubicBezTo>
                    <a:pt x="1180088" y="1448315"/>
                    <a:pt x="1180249" y="1448396"/>
                    <a:pt x="1180330" y="1448154"/>
                  </a:cubicBezTo>
                  <a:close/>
                  <a:moveTo>
                    <a:pt x="1282118" y="1633653"/>
                  </a:moveTo>
                  <a:cubicBezTo>
                    <a:pt x="1279456" y="1634700"/>
                    <a:pt x="1278166" y="1637679"/>
                    <a:pt x="1279214" y="1640255"/>
                  </a:cubicBezTo>
                  <a:cubicBezTo>
                    <a:pt x="1279537" y="1641221"/>
                    <a:pt x="1280182" y="1642026"/>
                    <a:pt x="1280989" y="1642590"/>
                  </a:cubicBezTo>
                  <a:cubicBezTo>
                    <a:pt x="1278811" y="1649111"/>
                    <a:pt x="1273246" y="1659417"/>
                    <a:pt x="1272197" y="1665133"/>
                  </a:cubicBezTo>
                  <a:lnTo>
                    <a:pt x="1261228" y="1726483"/>
                  </a:lnTo>
                  <a:cubicBezTo>
                    <a:pt x="1258566" y="1741458"/>
                    <a:pt x="1256066" y="1756433"/>
                    <a:pt x="1254130" y="1771408"/>
                  </a:cubicBezTo>
                  <a:cubicBezTo>
                    <a:pt x="1252275" y="1786545"/>
                    <a:pt x="1250823" y="1801600"/>
                    <a:pt x="1250017" y="1816736"/>
                  </a:cubicBezTo>
                  <a:cubicBezTo>
                    <a:pt x="1248243" y="1846928"/>
                    <a:pt x="1248807" y="1877201"/>
                    <a:pt x="1251711" y="1907956"/>
                  </a:cubicBezTo>
                  <a:cubicBezTo>
                    <a:pt x="1251953" y="1910855"/>
                    <a:pt x="1254534" y="1913028"/>
                    <a:pt x="1257518" y="1912867"/>
                  </a:cubicBezTo>
                  <a:cubicBezTo>
                    <a:pt x="1260422" y="1912626"/>
                    <a:pt x="1262599" y="1910050"/>
                    <a:pt x="1262438" y="1907071"/>
                  </a:cubicBezTo>
                  <a:cubicBezTo>
                    <a:pt x="1260986" y="1882917"/>
                    <a:pt x="1261309" y="1859166"/>
                    <a:pt x="1262680" y="1835576"/>
                  </a:cubicBezTo>
                  <a:cubicBezTo>
                    <a:pt x="1263648" y="1817703"/>
                    <a:pt x="1265422" y="1799910"/>
                    <a:pt x="1267439" y="1782036"/>
                  </a:cubicBezTo>
                  <a:cubicBezTo>
                    <a:pt x="1269536" y="1764323"/>
                    <a:pt x="1271794" y="1746611"/>
                    <a:pt x="1274617" y="1728657"/>
                  </a:cubicBezTo>
                  <a:lnTo>
                    <a:pt x="1283650" y="1666985"/>
                  </a:lnTo>
                  <a:cubicBezTo>
                    <a:pt x="1284376" y="1661752"/>
                    <a:pt x="1289055" y="1652332"/>
                    <a:pt x="1290990" y="1646132"/>
                  </a:cubicBezTo>
                  <a:cubicBezTo>
                    <a:pt x="1292281" y="1641946"/>
                    <a:pt x="1292361" y="1638564"/>
                    <a:pt x="1291555" y="1636874"/>
                  </a:cubicBezTo>
                  <a:cubicBezTo>
                    <a:pt x="1290829" y="1635183"/>
                    <a:pt x="1289700" y="1633975"/>
                    <a:pt x="1288087" y="1633411"/>
                  </a:cubicBezTo>
                  <a:cubicBezTo>
                    <a:pt x="1286716" y="1632848"/>
                    <a:pt x="1284780" y="1632526"/>
                    <a:pt x="1282118" y="1633653"/>
                  </a:cubicBezTo>
                  <a:close/>
                  <a:moveTo>
                    <a:pt x="1378502" y="1840568"/>
                  </a:moveTo>
                  <a:cubicBezTo>
                    <a:pt x="1375679" y="1841131"/>
                    <a:pt x="1373824" y="1843788"/>
                    <a:pt x="1374308" y="1846526"/>
                  </a:cubicBezTo>
                  <a:lnTo>
                    <a:pt x="1374388" y="1846687"/>
                  </a:lnTo>
                  <a:lnTo>
                    <a:pt x="1374469" y="1846687"/>
                  </a:lnTo>
                  <a:cubicBezTo>
                    <a:pt x="1374469" y="1846687"/>
                    <a:pt x="1374388" y="1846767"/>
                    <a:pt x="1374388" y="1846928"/>
                  </a:cubicBezTo>
                  <a:cubicBezTo>
                    <a:pt x="1374469" y="1847170"/>
                    <a:pt x="1374630" y="1847492"/>
                    <a:pt x="1374711" y="1847814"/>
                  </a:cubicBezTo>
                  <a:lnTo>
                    <a:pt x="1374388" y="1847331"/>
                  </a:lnTo>
                  <a:cubicBezTo>
                    <a:pt x="1374227" y="1850390"/>
                    <a:pt x="1373179" y="1856992"/>
                    <a:pt x="1373098" y="1857314"/>
                  </a:cubicBezTo>
                  <a:lnTo>
                    <a:pt x="1369791" y="1880260"/>
                  </a:lnTo>
                  <a:cubicBezTo>
                    <a:pt x="1368823" y="1887989"/>
                    <a:pt x="1367855" y="1895718"/>
                    <a:pt x="1367210" y="1903528"/>
                  </a:cubicBezTo>
                  <a:cubicBezTo>
                    <a:pt x="1366726" y="1908761"/>
                    <a:pt x="1366484" y="1913914"/>
                    <a:pt x="1366242" y="1919147"/>
                  </a:cubicBezTo>
                  <a:cubicBezTo>
                    <a:pt x="1365839" y="1932190"/>
                    <a:pt x="1365920" y="1945233"/>
                    <a:pt x="1366323" y="1958357"/>
                  </a:cubicBezTo>
                  <a:cubicBezTo>
                    <a:pt x="1366242" y="1961255"/>
                    <a:pt x="1368581" y="1963751"/>
                    <a:pt x="1371566" y="1963751"/>
                  </a:cubicBezTo>
                  <a:cubicBezTo>
                    <a:pt x="1374550" y="1963831"/>
                    <a:pt x="1376970" y="1961416"/>
                    <a:pt x="1376970" y="1958517"/>
                  </a:cubicBezTo>
                  <a:cubicBezTo>
                    <a:pt x="1377695" y="1947729"/>
                    <a:pt x="1378744" y="1936940"/>
                    <a:pt x="1379712" y="1926232"/>
                  </a:cubicBezTo>
                  <a:cubicBezTo>
                    <a:pt x="1380357" y="1919067"/>
                    <a:pt x="1381083" y="1911821"/>
                    <a:pt x="1381648" y="1904655"/>
                  </a:cubicBezTo>
                  <a:cubicBezTo>
                    <a:pt x="1382212" y="1896926"/>
                    <a:pt x="1382535" y="1889197"/>
                    <a:pt x="1383099" y="1881468"/>
                  </a:cubicBezTo>
                  <a:lnTo>
                    <a:pt x="1384551" y="1858441"/>
                  </a:lnTo>
                  <a:cubicBezTo>
                    <a:pt x="1384551" y="1858039"/>
                    <a:pt x="1385035" y="1849907"/>
                    <a:pt x="1384793" y="1846687"/>
                  </a:cubicBezTo>
                  <a:cubicBezTo>
                    <a:pt x="1384712" y="1844996"/>
                    <a:pt x="1384309" y="1843788"/>
                    <a:pt x="1384067" y="1843386"/>
                  </a:cubicBezTo>
                  <a:cubicBezTo>
                    <a:pt x="1382454" y="1840729"/>
                    <a:pt x="1380357" y="1840165"/>
                    <a:pt x="1378502" y="1840568"/>
                  </a:cubicBezTo>
                  <a:close/>
                  <a:moveTo>
                    <a:pt x="845204" y="1069347"/>
                  </a:moveTo>
                  <a:cubicBezTo>
                    <a:pt x="845124" y="1068864"/>
                    <a:pt x="844640" y="1069105"/>
                    <a:pt x="844156" y="1069427"/>
                  </a:cubicBezTo>
                  <a:lnTo>
                    <a:pt x="844478" y="1069588"/>
                  </a:lnTo>
                  <a:cubicBezTo>
                    <a:pt x="844720" y="1069427"/>
                    <a:pt x="844962" y="1069347"/>
                    <a:pt x="845204" y="1069347"/>
                  </a:cubicBezTo>
                  <a:close/>
                  <a:moveTo>
                    <a:pt x="400789" y="891416"/>
                  </a:moveTo>
                  <a:cubicBezTo>
                    <a:pt x="401112" y="891738"/>
                    <a:pt x="401435" y="891980"/>
                    <a:pt x="401596" y="891658"/>
                  </a:cubicBezTo>
                  <a:lnTo>
                    <a:pt x="401112" y="891416"/>
                  </a:lnTo>
                  <a:lnTo>
                    <a:pt x="400789" y="891416"/>
                  </a:lnTo>
                  <a:close/>
                  <a:moveTo>
                    <a:pt x="300695" y="1026917"/>
                  </a:moveTo>
                  <a:cubicBezTo>
                    <a:pt x="266739" y="1027883"/>
                    <a:pt x="234638" y="1025629"/>
                    <a:pt x="207618" y="1018786"/>
                  </a:cubicBezTo>
                  <a:cubicBezTo>
                    <a:pt x="204715" y="1018061"/>
                    <a:pt x="202940" y="1015163"/>
                    <a:pt x="203666" y="1012345"/>
                  </a:cubicBezTo>
                  <a:cubicBezTo>
                    <a:pt x="204311" y="1009446"/>
                    <a:pt x="207215" y="1007675"/>
                    <a:pt x="210118" y="1008400"/>
                  </a:cubicBezTo>
                  <a:cubicBezTo>
                    <a:pt x="232299" y="1013391"/>
                    <a:pt x="257867" y="1014921"/>
                    <a:pt x="284967" y="1014277"/>
                  </a:cubicBezTo>
                  <a:cubicBezTo>
                    <a:pt x="309406" y="1013713"/>
                    <a:pt x="335055" y="1011298"/>
                    <a:pt x="360623" y="1007916"/>
                  </a:cubicBezTo>
                  <a:cubicBezTo>
                    <a:pt x="391514" y="1003891"/>
                    <a:pt x="422324" y="998416"/>
                    <a:pt x="450796" y="992619"/>
                  </a:cubicBezTo>
                  <a:cubicBezTo>
                    <a:pt x="502335" y="982072"/>
                    <a:pt x="545567" y="970398"/>
                    <a:pt x="567828" y="964038"/>
                  </a:cubicBezTo>
                  <a:cubicBezTo>
                    <a:pt x="514030" y="940126"/>
                    <a:pt x="460314" y="916133"/>
                    <a:pt x="406113" y="891819"/>
                  </a:cubicBezTo>
                  <a:cubicBezTo>
                    <a:pt x="405790" y="891658"/>
                    <a:pt x="405467" y="891497"/>
                    <a:pt x="405064" y="891336"/>
                  </a:cubicBezTo>
                  <a:cubicBezTo>
                    <a:pt x="404742" y="891497"/>
                    <a:pt x="404822" y="892060"/>
                    <a:pt x="404499" y="892141"/>
                  </a:cubicBezTo>
                  <a:cubicBezTo>
                    <a:pt x="403451" y="892302"/>
                    <a:pt x="402483" y="892141"/>
                    <a:pt x="401596" y="891658"/>
                  </a:cubicBezTo>
                  <a:cubicBezTo>
                    <a:pt x="401596" y="891658"/>
                    <a:pt x="401596" y="891577"/>
                    <a:pt x="401676" y="891497"/>
                  </a:cubicBezTo>
                  <a:cubicBezTo>
                    <a:pt x="401676" y="891416"/>
                    <a:pt x="401515" y="891497"/>
                    <a:pt x="401435" y="891497"/>
                  </a:cubicBezTo>
                  <a:lnTo>
                    <a:pt x="401112" y="891416"/>
                  </a:lnTo>
                  <a:cubicBezTo>
                    <a:pt x="400789" y="891175"/>
                    <a:pt x="400386" y="890933"/>
                    <a:pt x="400064" y="890611"/>
                  </a:cubicBezTo>
                  <a:cubicBezTo>
                    <a:pt x="400305" y="890852"/>
                    <a:pt x="400547" y="891175"/>
                    <a:pt x="400789" y="891416"/>
                  </a:cubicBezTo>
                  <a:cubicBezTo>
                    <a:pt x="398128" y="891175"/>
                    <a:pt x="393208" y="891416"/>
                    <a:pt x="386433" y="891819"/>
                  </a:cubicBezTo>
                  <a:cubicBezTo>
                    <a:pt x="366188" y="893026"/>
                    <a:pt x="330619" y="896810"/>
                    <a:pt x="290533" y="900111"/>
                  </a:cubicBezTo>
                  <a:cubicBezTo>
                    <a:pt x="269723" y="901802"/>
                    <a:pt x="247785" y="903412"/>
                    <a:pt x="226169" y="904539"/>
                  </a:cubicBezTo>
                  <a:cubicBezTo>
                    <a:pt x="209877" y="905425"/>
                    <a:pt x="193665" y="905908"/>
                    <a:pt x="178421" y="906150"/>
                  </a:cubicBezTo>
                  <a:cubicBezTo>
                    <a:pt x="150030" y="906552"/>
                    <a:pt x="124542" y="905828"/>
                    <a:pt x="106234" y="903573"/>
                  </a:cubicBezTo>
                  <a:cubicBezTo>
                    <a:pt x="103249" y="903251"/>
                    <a:pt x="101152" y="900594"/>
                    <a:pt x="101475" y="897696"/>
                  </a:cubicBezTo>
                  <a:cubicBezTo>
                    <a:pt x="101797" y="894717"/>
                    <a:pt x="104459" y="892624"/>
                    <a:pt x="107363" y="892946"/>
                  </a:cubicBezTo>
                  <a:cubicBezTo>
                    <a:pt x="127285" y="894717"/>
                    <a:pt x="155595" y="894073"/>
                    <a:pt x="186890" y="892463"/>
                  </a:cubicBezTo>
                  <a:cubicBezTo>
                    <a:pt x="204069" y="891658"/>
                    <a:pt x="222136" y="890450"/>
                    <a:pt x="240203" y="889323"/>
                  </a:cubicBezTo>
                  <a:cubicBezTo>
                    <a:pt x="258351" y="888196"/>
                    <a:pt x="276418" y="887069"/>
                    <a:pt x="293597" y="885941"/>
                  </a:cubicBezTo>
                  <a:cubicBezTo>
                    <a:pt x="325295" y="883928"/>
                    <a:pt x="353848" y="882157"/>
                    <a:pt x="374012" y="881272"/>
                  </a:cubicBezTo>
                  <a:cubicBezTo>
                    <a:pt x="376996" y="881111"/>
                    <a:pt x="379012" y="881111"/>
                    <a:pt x="381674" y="881030"/>
                  </a:cubicBezTo>
                  <a:cubicBezTo>
                    <a:pt x="340297" y="862512"/>
                    <a:pt x="298921" y="843995"/>
                    <a:pt x="257141" y="826363"/>
                  </a:cubicBezTo>
                  <a:cubicBezTo>
                    <a:pt x="173501" y="790857"/>
                    <a:pt x="89215" y="757847"/>
                    <a:pt x="3720" y="730715"/>
                  </a:cubicBezTo>
                  <a:cubicBezTo>
                    <a:pt x="897" y="729829"/>
                    <a:pt x="-636" y="726850"/>
                    <a:pt x="251" y="724032"/>
                  </a:cubicBezTo>
                  <a:cubicBezTo>
                    <a:pt x="1139" y="721214"/>
                    <a:pt x="4123" y="719604"/>
                    <a:pt x="6946" y="720490"/>
                  </a:cubicBezTo>
                  <a:cubicBezTo>
                    <a:pt x="93087" y="746817"/>
                    <a:pt x="178179" y="778780"/>
                    <a:pt x="262464" y="813722"/>
                  </a:cubicBezTo>
                  <a:cubicBezTo>
                    <a:pt x="296743" y="827973"/>
                    <a:pt x="330780" y="843109"/>
                    <a:pt x="364817" y="858084"/>
                  </a:cubicBezTo>
                  <a:cubicBezTo>
                    <a:pt x="351993" y="844478"/>
                    <a:pt x="335458" y="829100"/>
                    <a:pt x="315617" y="812434"/>
                  </a:cubicBezTo>
                  <a:cubicBezTo>
                    <a:pt x="304244" y="802853"/>
                    <a:pt x="292226" y="793111"/>
                    <a:pt x="280128" y="783450"/>
                  </a:cubicBezTo>
                  <a:cubicBezTo>
                    <a:pt x="272143" y="777009"/>
                    <a:pt x="264158" y="770568"/>
                    <a:pt x="256334" y="764288"/>
                  </a:cubicBezTo>
                  <a:cubicBezTo>
                    <a:pt x="243671" y="754224"/>
                    <a:pt x="231492" y="744482"/>
                    <a:pt x="220362" y="735707"/>
                  </a:cubicBezTo>
                  <a:cubicBezTo>
                    <a:pt x="189067" y="710989"/>
                    <a:pt x="166000" y="693438"/>
                    <a:pt x="166000" y="693438"/>
                  </a:cubicBezTo>
                  <a:cubicBezTo>
                    <a:pt x="163580" y="691667"/>
                    <a:pt x="163015" y="688366"/>
                    <a:pt x="164790" y="685950"/>
                  </a:cubicBezTo>
                  <a:cubicBezTo>
                    <a:pt x="166484" y="683535"/>
                    <a:pt x="169871" y="683052"/>
                    <a:pt x="172210" y="684743"/>
                  </a:cubicBezTo>
                  <a:cubicBezTo>
                    <a:pt x="172210" y="684743"/>
                    <a:pt x="208828" y="709862"/>
                    <a:pt x="252221" y="742953"/>
                  </a:cubicBezTo>
                  <a:cubicBezTo>
                    <a:pt x="260690" y="749394"/>
                    <a:pt x="269481" y="756237"/>
                    <a:pt x="278192" y="763242"/>
                  </a:cubicBezTo>
                  <a:cubicBezTo>
                    <a:pt x="286742" y="770166"/>
                    <a:pt x="295291" y="777170"/>
                    <a:pt x="303599" y="784336"/>
                  </a:cubicBezTo>
                  <a:cubicBezTo>
                    <a:pt x="336587" y="812434"/>
                    <a:pt x="366753" y="841177"/>
                    <a:pt x="382561" y="861868"/>
                  </a:cubicBezTo>
                  <a:cubicBezTo>
                    <a:pt x="383448" y="862995"/>
                    <a:pt x="382319" y="864284"/>
                    <a:pt x="382077" y="865652"/>
                  </a:cubicBezTo>
                  <a:cubicBezTo>
                    <a:pt x="391998" y="870081"/>
                    <a:pt x="402080" y="874187"/>
                    <a:pt x="412081" y="878615"/>
                  </a:cubicBezTo>
                  <a:cubicBezTo>
                    <a:pt x="449264" y="895281"/>
                    <a:pt x="485801" y="912027"/>
                    <a:pt x="522661" y="928854"/>
                  </a:cubicBezTo>
                  <a:cubicBezTo>
                    <a:pt x="522661" y="928854"/>
                    <a:pt x="522661" y="928854"/>
                    <a:pt x="522741" y="928854"/>
                  </a:cubicBezTo>
                  <a:cubicBezTo>
                    <a:pt x="523064" y="928774"/>
                    <a:pt x="522419" y="928129"/>
                    <a:pt x="522177" y="927485"/>
                  </a:cubicBezTo>
                  <a:cubicBezTo>
                    <a:pt x="522096" y="927324"/>
                    <a:pt x="522015" y="927244"/>
                    <a:pt x="521935" y="927083"/>
                  </a:cubicBezTo>
                  <a:cubicBezTo>
                    <a:pt x="521774" y="927485"/>
                    <a:pt x="521612" y="927888"/>
                    <a:pt x="521531" y="928129"/>
                  </a:cubicBezTo>
                  <a:cubicBezTo>
                    <a:pt x="517015" y="921849"/>
                    <a:pt x="506046" y="904942"/>
                    <a:pt x="501287" y="897857"/>
                  </a:cubicBezTo>
                  <a:cubicBezTo>
                    <a:pt x="495641" y="889403"/>
                    <a:pt x="489753" y="881111"/>
                    <a:pt x="483865" y="872818"/>
                  </a:cubicBezTo>
                  <a:cubicBezTo>
                    <a:pt x="474912" y="860339"/>
                    <a:pt x="465718" y="848101"/>
                    <a:pt x="456442" y="835944"/>
                  </a:cubicBezTo>
                  <a:cubicBezTo>
                    <a:pt x="445795" y="821774"/>
                    <a:pt x="434504" y="807684"/>
                    <a:pt x="422889" y="793755"/>
                  </a:cubicBezTo>
                  <a:cubicBezTo>
                    <a:pt x="411517" y="779988"/>
                    <a:pt x="399660" y="766382"/>
                    <a:pt x="387562" y="753017"/>
                  </a:cubicBezTo>
                  <a:cubicBezTo>
                    <a:pt x="363123" y="726206"/>
                    <a:pt x="337313" y="700603"/>
                    <a:pt x="310374" y="677980"/>
                  </a:cubicBezTo>
                  <a:cubicBezTo>
                    <a:pt x="308035" y="676128"/>
                    <a:pt x="307712" y="672746"/>
                    <a:pt x="309567" y="670412"/>
                  </a:cubicBezTo>
                  <a:cubicBezTo>
                    <a:pt x="311422" y="668157"/>
                    <a:pt x="314810" y="667835"/>
                    <a:pt x="317149" y="669687"/>
                  </a:cubicBezTo>
                  <a:cubicBezTo>
                    <a:pt x="345218" y="691908"/>
                    <a:pt x="372398" y="716867"/>
                    <a:pt x="397805" y="743597"/>
                  </a:cubicBezTo>
                  <a:cubicBezTo>
                    <a:pt x="410387" y="756881"/>
                    <a:pt x="422486" y="770568"/>
                    <a:pt x="434020" y="784497"/>
                  </a:cubicBezTo>
                  <a:cubicBezTo>
                    <a:pt x="445795" y="798747"/>
                    <a:pt x="456926" y="813239"/>
                    <a:pt x="467492" y="827731"/>
                  </a:cubicBezTo>
                  <a:cubicBezTo>
                    <a:pt x="474993" y="838198"/>
                    <a:pt x="482494" y="848664"/>
                    <a:pt x="489834" y="859211"/>
                  </a:cubicBezTo>
                  <a:cubicBezTo>
                    <a:pt x="497093" y="869839"/>
                    <a:pt x="504190" y="880627"/>
                    <a:pt x="511046" y="891497"/>
                  </a:cubicBezTo>
                  <a:cubicBezTo>
                    <a:pt x="515240" y="898179"/>
                    <a:pt x="524435" y="913476"/>
                    <a:pt x="529113" y="920642"/>
                  </a:cubicBezTo>
                  <a:cubicBezTo>
                    <a:pt x="530001" y="921125"/>
                    <a:pt x="530807" y="921930"/>
                    <a:pt x="531291" y="922896"/>
                  </a:cubicBezTo>
                  <a:cubicBezTo>
                    <a:pt x="532097" y="924426"/>
                    <a:pt x="532501" y="925311"/>
                    <a:pt x="532581" y="925795"/>
                  </a:cubicBezTo>
                  <a:cubicBezTo>
                    <a:pt x="533711" y="929337"/>
                    <a:pt x="531452" y="931108"/>
                    <a:pt x="530726" y="931672"/>
                  </a:cubicBezTo>
                  <a:cubicBezTo>
                    <a:pt x="530565" y="931833"/>
                    <a:pt x="530001" y="931913"/>
                    <a:pt x="529758" y="932075"/>
                  </a:cubicBezTo>
                  <a:cubicBezTo>
                    <a:pt x="564602" y="948016"/>
                    <a:pt x="599768" y="964199"/>
                    <a:pt x="634450" y="979657"/>
                  </a:cubicBezTo>
                  <a:cubicBezTo>
                    <a:pt x="645581" y="984649"/>
                    <a:pt x="656792" y="989479"/>
                    <a:pt x="668003" y="994310"/>
                  </a:cubicBezTo>
                  <a:cubicBezTo>
                    <a:pt x="681795" y="1000268"/>
                    <a:pt x="695668" y="1006065"/>
                    <a:pt x="709541" y="1011862"/>
                  </a:cubicBezTo>
                  <a:cubicBezTo>
                    <a:pt x="698814" y="993344"/>
                    <a:pt x="668648" y="941816"/>
                    <a:pt x="634208" y="884895"/>
                  </a:cubicBezTo>
                  <a:cubicBezTo>
                    <a:pt x="627110" y="873140"/>
                    <a:pt x="619851" y="861144"/>
                    <a:pt x="612592" y="849147"/>
                  </a:cubicBezTo>
                  <a:cubicBezTo>
                    <a:pt x="601542" y="831032"/>
                    <a:pt x="590573" y="812917"/>
                    <a:pt x="579927" y="795768"/>
                  </a:cubicBezTo>
                  <a:cubicBezTo>
                    <a:pt x="555165" y="755995"/>
                    <a:pt x="532501" y="721537"/>
                    <a:pt x="517015" y="704629"/>
                  </a:cubicBezTo>
                  <a:cubicBezTo>
                    <a:pt x="514998" y="702455"/>
                    <a:pt x="515160" y="699074"/>
                    <a:pt x="517337" y="697061"/>
                  </a:cubicBezTo>
                  <a:cubicBezTo>
                    <a:pt x="519435" y="695048"/>
                    <a:pt x="522822" y="695129"/>
                    <a:pt x="524838" y="697302"/>
                  </a:cubicBezTo>
                  <a:cubicBezTo>
                    <a:pt x="538469" y="711473"/>
                    <a:pt x="557907" y="737800"/>
                    <a:pt x="579200" y="769682"/>
                  </a:cubicBezTo>
                  <a:cubicBezTo>
                    <a:pt x="589686" y="785382"/>
                    <a:pt x="600736" y="802451"/>
                    <a:pt x="611624" y="820002"/>
                  </a:cubicBezTo>
                  <a:cubicBezTo>
                    <a:pt x="627433" y="845444"/>
                    <a:pt x="643161" y="872013"/>
                    <a:pt x="657598" y="897052"/>
                  </a:cubicBezTo>
                  <a:cubicBezTo>
                    <a:pt x="694377" y="960898"/>
                    <a:pt x="722930" y="1014599"/>
                    <a:pt x="722930" y="1014599"/>
                  </a:cubicBezTo>
                  <a:cubicBezTo>
                    <a:pt x="723494" y="1015565"/>
                    <a:pt x="722284" y="1016290"/>
                    <a:pt x="722204" y="1017256"/>
                  </a:cubicBezTo>
                  <a:cubicBezTo>
                    <a:pt x="749224" y="1028527"/>
                    <a:pt x="776404" y="1039799"/>
                    <a:pt x="803182" y="1051554"/>
                  </a:cubicBezTo>
                  <a:cubicBezTo>
                    <a:pt x="803908" y="1051876"/>
                    <a:pt x="807296" y="1053567"/>
                    <a:pt x="811409" y="1055579"/>
                  </a:cubicBezTo>
                  <a:cubicBezTo>
                    <a:pt x="806247" y="1041087"/>
                    <a:pt x="797456" y="1015001"/>
                    <a:pt x="789552" y="993102"/>
                  </a:cubicBezTo>
                  <a:cubicBezTo>
                    <a:pt x="785277" y="981428"/>
                    <a:pt x="781405" y="971203"/>
                    <a:pt x="778582" y="965245"/>
                  </a:cubicBezTo>
                  <a:cubicBezTo>
                    <a:pt x="771081" y="949223"/>
                    <a:pt x="759628" y="928934"/>
                    <a:pt x="746481" y="906713"/>
                  </a:cubicBezTo>
                  <a:cubicBezTo>
                    <a:pt x="735673" y="888437"/>
                    <a:pt x="723655" y="868953"/>
                    <a:pt x="711396" y="849470"/>
                  </a:cubicBezTo>
                  <a:cubicBezTo>
                    <a:pt x="684295" y="806396"/>
                    <a:pt x="656066" y="763966"/>
                    <a:pt x="636466" y="738041"/>
                  </a:cubicBezTo>
                  <a:cubicBezTo>
                    <a:pt x="634692" y="735707"/>
                    <a:pt x="635095" y="732406"/>
                    <a:pt x="637434" y="730554"/>
                  </a:cubicBezTo>
                  <a:cubicBezTo>
                    <a:pt x="639773" y="728783"/>
                    <a:pt x="643161" y="729185"/>
                    <a:pt x="644935" y="731520"/>
                  </a:cubicBezTo>
                  <a:cubicBezTo>
                    <a:pt x="660340" y="750762"/>
                    <a:pt x="681150" y="779102"/>
                    <a:pt x="702362" y="810341"/>
                  </a:cubicBezTo>
                  <a:cubicBezTo>
                    <a:pt x="714380" y="827973"/>
                    <a:pt x="726478" y="846491"/>
                    <a:pt x="737932" y="864686"/>
                  </a:cubicBezTo>
                  <a:cubicBezTo>
                    <a:pt x="745755" y="877327"/>
                    <a:pt x="753337" y="889886"/>
                    <a:pt x="760193" y="901883"/>
                  </a:cubicBezTo>
                  <a:cubicBezTo>
                    <a:pt x="772856" y="923782"/>
                    <a:pt x="783341" y="943910"/>
                    <a:pt x="790439" y="959771"/>
                  </a:cubicBezTo>
                  <a:cubicBezTo>
                    <a:pt x="793262" y="966050"/>
                    <a:pt x="797133" y="976839"/>
                    <a:pt x="801247" y="989077"/>
                  </a:cubicBezTo>
                  <a:cubicBezTo>
                    <a:pt x="809393" y="1013552"/>
                    <a:pt x="818588" y="1044147"/>
                    <a:pt x="822862" y="1057109"/>
                  </a:cubicBezTo>
                  <a:cubicBezTo>
                    <a:pt x="823346" y="1058397"/>
                    <a:pt x="821895" y="1059041"/>
                    <a:pt x="821330" y="1060249"/>
                  </a:cubicBezTo>
                  <a:cubicBezTo>
                    <a:pt x="829234" y="1063872"/>
                    <a:pt x="837784" y="1067576"/>
                    <a:pt x="843026" y="1069025"/>
                  </a:cubicBezTo>
                  <a:cubicBezTo>
                    <a:pt x="843430" y="1069105"/>
                    <a:pt x="843833" y="1069347"/>
                    <a:pt x="844156" y="1069427"/>
                  </a:cubicBezTo>
                  <a:cubicBezTo>
                    <a:pt x="843591" y="1069910"/>
                    <a:pt x="842946" y="1070555"/>
                    <a:pt x="842785" y="1070796"/>
                  </a:cubicBezTo>
                  <a:cubicBezTo>
                    <a:pt x="843269" y="1070233"/>
                    <a:pt x="843833" y="1069830"/>
                    <a:pt x="844478" y="1069588"/>
                  </a:cubicBezTo>
                  <a:cubicBezTo>
                    <a:pt x="844882" y="1069749"/>
                    <a:pt x="845204" y="1069749"/>
                    <a:pt x="845204" y="1069508"/>
                  </a:cubicBezTo>
                  <a:cubicBezTo>
                    <a:pt x="845204" y="1069427"/>
                    <a:pt x="845204" y="1069347"/>
                    <a:pt x="845204" y="1069347"/>
                  </a:cubicBezTo>
                  <a:cubicBezTo>
                    <a:pt x="846817" y="1068864"/>
                    <a:pt x="848672" y="1069266"/>
                    <a:pt x="849963" y="1070555"/>
                  </a:cubicBezTo>
                  <a:cubicBezTo>
                    <a:pt x="852060" y="1072487"/>
                    <a:pt x="852141" y="1075707"/>
                    <a:pt x="850205" y="1077801"/>
                  </a:cubicBezTo>
                  <a:cubicBezTo>
                    <a:pt x="849398" y="1078686"/>
                    <a:pt x="848027" y="1079491"/>
                    <a:pt x="846091" y="1079733"/>
                  </a:cubicBezTo>
                  <a:cubicBezTo>
                    <a:pt x="844156" y="1079894"/>
                    <a:pt x="840123" y="1079089"/>
                    <a:pt x="835284" y="1077398"/>
                  </a:cubicBezTo>
                  <a:cubicBezTo>
                    <a:pt x="822459" y="1072889"/>
                    <a:pt x="801327" y="1062584"/>
                    <a:pt x="799069" y="1061618"/>
                  </a:cubicBezTo>
                  <a:cubicBezTo>
                    <a:pt x="798182" y="1062825"/>
                    <a:pt x="797779" y="1064597"/>
                    <a:pt x="796085" y="1064597"/>
                  </a:cubicBezTo>
                  <a:cubicBezTo>
                    <a:pt x="795601" y="1064597"/>
                    <a:pt x="795117" y="1064516"/>
                    <a:pt x="794633" y="1064436"/>
                  </a:cubicBezTo>
                  <a:cubicBezTo>
                    <a:pt x="793988" y="1065241"/>
                    <a:pt x="793262" y="1066126"/>
                    <a:pt x="792616" y="1067012"/>
                  </a:cubicBezTo>
                  <a:cubicBezTo>
                    <a:pt x="788261" y="1072889"/>
                    <a:pt x="783018" y="1080779"/>
                    <a:pt x="779389" y="1084322"/>
                  </a:cubicBezTo>
                  <a:cubicBezTo>
                    <a:pt x="771404" y="1091810"/>
                    <a:pt x="763419" y="1099297"/>
                    <a:pt x="755111" y="1106463"/>
                  </a:cubicBezTo>
                  <a:cubicBezTo>
                    <a:pt x="746804" y="1113709"/>
                    <a:pt x="738335" y="1120633"/>
                    <a:pt x="729544" y="1127315"/>
                  </a:cubicBezTo>
                  <a:cubicBezTo>
                    <a:pt x="717526" y="1136252"/>
                    <a:pt x="705024" y="1144545"/>
                    <a:pt x="692119" y="1152032"/>
                  </a:cubicBezTo>
                  <a:cubicBezTo>
                    <a:pt x="679133" y="1159439"/>
                    <a:pt x="665745" y="1166041"/>
                    <a:pt x="652033" y="1171999"/>
                  </a:cubicBezTo>
                  <a:cubicBezTo>
                    <a:pt x="624691" y="1183754"/>
                    <a:pt x="596138" y="1192530"/>
                    <a:pt x="567102" y="1199293"/>
                  </a:cubicBezTo>
                  <a:cubicBezTo>
                    <a:pt x="564199" y="1199937"/>
                    <a:pt x="561295" y="1198246"/>
                    <a:pt x="560650" y="1195348"/>
                  </a:cubicBezTo>
                  <a:cubicBezTo>
                    <a:pt x="559924" y="1192530"/>
                    <a:pt x="561618" y="1189631"/>
                    <a:pt x="564521" y="1188907"/>
                  </a:cubicBezTo>
                  <a:cubicBezTo>
                    <a:pt x="592589" y="1181339"/>
                    <a:pt x="620012" y="1171436"/>
                    <a:pt x="646306" y="1159278"/>
                  </a:cubicBezTo>
                  <a:cubicBezTo>
                    <a:pt x="659453" y="1153240"/>
                    <a:pt x="672358" y="1146638"/>
                    <a:pt x="684860" y="1139472"/>
                  </a:cubicBezTo>
                  <a:cubicBezTo>
                    <a:pt x="697362" y="1132307"/>
                    <a:pt x="709621" y="1124658"/>
                    <a:pt x="721397" y="1116205"/>
                  </a:cubicBezTo>
                  <a:cubicBezTo>
                    <a:pt x="730108" y="1110005"/>
                    <a:pt x="738577" y="1103484"/>
                    <a:pt x="746885" y="1096721"/>
                  </a:cubicBezTo>
                  <a:cubicBezTo>
                    <a:pt x="755273" y="1089877"/>
                    <a:pt x="763419" y="1082873"/>
                    <a:pt x="771485" y="1075788"/>
                  </a:cubicBezTo>
                  <a:cubicBezTo>
                    <a:pt x="775517" y="1072245"/>
                    <a:pt x="781647" y="1063228"/>
                    <a:pt x="786083" y="1057995"/>
                  </a:cubicBezTo>
                  <a:cubicBezTo>
                    <a:pt x="786648" y="1057351"/>
                    <a:pt x="786890" y="1057351"/>
                    <a:pt x="787454" y="1056868"/>
                  </a:cubicBezTo>
                  <a:cubicBezTo>
                    <a:pt x="762935" y="1046562"/>
                    <a:pt x="738335" y="1036659"/>
                    <a:pt x="713735" y="1026676"/>
                  </a:cubicBezTo>
                  <a:cubicBezTo>
                    <a:pt x="712686" y="1028044"/>
                    <a:pt x="711799" y="1029332"/>
                    <a:pt x="709460" y="1030943"/>
                  </a:cubicBezTo>
                  <a:cubicBezTo>
                    <a:pt x="695184" y="1040685"/>
                    <a:pt x="651468" y="1057834"/>
                    <a:pt x="649129" y="1059041"/>
                  </a:cubicBezTo>
                  <a:cubicBezTo>
                    <a:pt x="626465" y="1070635"/>
                    <a:pt x="603559" y="1081746"/>
                    <a:pt x="580007" y="1091407"/>
                  </a:cubicBezTo>
                  <a:cubicBezTo>
                    <a:pt x="564279" y="1097929"/>
                    <a:pt x="548309" y="1103806"/>
                    <a:pt x="532097" y="1109039"/>
                  </a:cubicBezTo>
                  <a:cubicBezTo>
                    <a:pt x="491608" y="1122001"/>
                    <a:pt x="449828" y="1130536"/>
                    <a:pt x="406919" y="1133434"/>
                  </a:cubicBezTo>
                  <a:cubicBezTo>
                    <a:pt x="404016" y="1133676"/>
                    <a:pt x="401435" y="1131502"/>
                    <a:pt x="401193" y="1128523"/>
                  </a:cubicBezTo>
                  <a:cubicBezTo>
                    <a:pt x="400951" y="1125625"/>
                    <a:pt x="403128" y="1123048"/>
                    <a:pt x="406032" y="1122807"/>
                  </a:cubicBezTo>
                  <a:cubicBezTo>
                    <a:pt x="439504" y="1119506"/>
                    <a:pt x="472009" y="1112421"/>
                    <a:pt x="503868" y="1103001"/>
                  </a:cubicBezTo>
                  <a:cubicBezTo>
                    <a:pt x="522983" y="1097365"/>
                    <a:pt x="541857" y="1090763"/>
                    <a:pt x="560569" y="1083597"/>
                  </a:cubicBezTo>
                  <a:cubicBezTo>
                    <a:pt x="588718" y="1072889"/>
                    <a:pt x="616383" y="1060893"/>
                    <a:pt x="643483" y="1047770"/>
                  </a:cubicBezTo>
                  <a:cubicBezTo>
                    <a:pt x="645822" y="1046642"/>
                    <a:pt x="688570" y="1031506"/>
                    <a:pt x="703250" y="1022409"/>
                  </a:cubicBezTo>
                  <a:cubicBezTo>
                    <a:pt x="695507" y="1019269"/>
                    <a:pt x="687844" y="1016129"/>
                    <a:pt x="680101" y="1012908"/>
                  </a:cubicBezTo>
                  <a:cubicBezTo>
                    <a:pt x="663083" y="1005904"/>
                    <a:pt x="646145" y="998819"/>
                    <a:pt x="629288" y="991492"/>
                  </a:cubicBezTo>
                  <a:cubicBezTo>
                    <a:pt x="613802" y="984729"/>
                    <a:pt x="598074" y="977483"/>
                    <a:pt x="582588" y="970639"/>
                  </a:cubicBezTo>
                  <a:cubicBezTo>
                    <a:pt x="567828" y="975551"/>
                    <a:pt x="516934" y="991975"/>
                    <a:pt x="453700" y="1005984"/>
                  </a:cubicBezTo>
                  <a:cubicBezTo>
                    <a:pt x="424906" y="1012425"/>
                    <a:pt x="393772" y="1018222"/>
                    <a:pt x="362478" y="1022167"/>
                  </a:cubicBezTo>
                  <a:cubicBezTo>
                    <a:pt x="341668" y="1024743"/>
                    <a:pt x="320859" y="1026354"/>
                    <a:pt x="300695" y="1026917"/>
                  </a:cubicBezTo>
                  <a:close/>
                  <a:moveTo>
                    <a:pt x="791003" y="1060410"/>
                  </a:moveTo>
                  <a:cubicBezTo>
                    <a:pt x="790923" y="1060088"/>
                    <a:pt x="790923" y="1059847"/>
                    <a:pt x="790923" y="1059524"/>
                  </a:cubicBezTo>
                  <a:cubicBezTo>
                    <a:pt x="790923" y="1059444"/>
                    <a:pt x="790923" y="1059283"/>
                    <a:pt x="790842" y="1059283"/>
                  </a:cubicBezTo>
                  <a:cubicBezTo>
                    <a:pt x="790197" y="1059363"/>
                    <a:pt x="790439" y="1059927"/>
                    <a:pt x="791003" y="1060410"/>
                  </a:cubicBezTo>
                  <a:close/>
                  <a:moveTo>
                    <a:pt x="1076768" y="296193"/>
                  </a:moveTo>
                  <a:cubicBezTo>
                    <a:pt x="1073299" y="305533"/>
                    <a:pt x="1069509" y="314711"/>
                    <a:pt x="1066041" y="323970"/>
                  </a:cubicBezTo>
                  <a:cubicBezTo>
                    <a:pt x="1064589" y="328076"/>
                    <a:pt x="1063137" y="332102"/>
                    <a:pt x="1061766" y="336288"/>
                  </a:cubicBezTo>
                  <a:cubicBezTo>
                    <a:pt x="1059991" y="341683"/>
                    <a:pt x="1055636" y="355208"/>
                    <a:pt x="1054668" y="359073"/>
                  </a:cubicBezTo>
                  <a:cubicBezTo>
                    <a:pt x="1053700" y="362857"/>
                    <a:pt x="1055716" y="365111"/>
                    <a:pt x="1055959" y="365353"/>
                  </a:cubicBezTo>
                  <a:cubicBezTo>
                    <a:pt x="1056281" y="365594"/>
                    <a:pt x="1062330" y="368332"/>
                    <a:pt x="1064831" y="362133"/>
                  </a:cubicBezTo>
                  <a:cubicBezTo>
                    <a:pt x="1065153" y="361488"/>
                    <a:pt x="1065314" y="360844"/>
                    <a:pt x="1065314" y="360120"/>
                  </a:cubicBezTo>
                  <a:cubicBezTo>
                    <a:pt x="1067089" y="355128"/>
                    <a:pt x="1071041" y="344742"/>
                    <a:pt x="1072816" y="340153"/>
                  </a:cubicBezTo>
                  <a:cubicBezTo>
                    <a:pt x="1074348" y="336288"/>
                    <a:pt x="1075961" y="332424"/>
                    <a:pt x="1077574" y="328559"/>
                  </a:cubicBezTo>
                  <a:cubicBezTo>
                    <a:pt x="1081526" y="319461"/>
                    <a:pt x="1085640" y="310363"/>
                    <a:pt x="1089511" y="301266"/>
                  </a:cubicBezTo>
                  <a:cubicBezTo>
                    <a:pt x="1093544" y="291443"/>
                    <a:pt x="1097577" y="281701"/>
                    <a:pt x="1101206" y="271798"/>
                  </a:cubicBezTo>
                  <a:cubicBezTo>
                    <a:pt x="1104917" y="261815"/>
                    <a:pt x="1108304" y="251831"/>
                    <a:pt x="1111531" y="241768"/>
                  </a:cubicBezTo>
                  <a:cubicBezTo>
                    <a:pt x="1117822" y="221640"/>
                    <a:pt x="1123145" y="201190"/>
                    <a:pt x="1127662" y="180337"/>
                  </a:cubicBezTo>
                  <a:cubicBezTo>
                    <a:pt x="1128307" y="177439"/>
                    <a:pt x="1126613" y="174540"/>
                    <a:pt x="1123709" y="173896"/>
                  </a:cubicBezTo>
                  <a:cubicBezTo>
                    <a:pt x="1120806" y="173172"/>
                    <a:pt x="1117983" y="174943"/>
                    <a:pt x="1117257" y="177761"/>
                  </a:cubicBezTo>
                  <a:cubicBezTo>
                    <a:pt x="1112821" y="193944"/>
                    <a:pt x="1107740" y="209804"/>
                    <a:pt x="1102416" y="225585"/>
                  </a:cubicBezTo>
                  <a:cubicBezTo>
                    <a:pt x="1098383" y="237420"/>
                    <a:pt x="1094109" y="249175"/>
                    <a:pt x="1089834" y="260929"/>
                  </a:cubicBezTo>
                  <a:cubicBezTo>
                    <a:pt x="1085559" y="272684"/>
                    <a:pt x="1081285" y="284439"/>
                    <a:pt x="1076768" y="296193"/>
                  </a:cubicBezTo>
                  <a:close/>
                  <a:moveTo>
                    <a:pt x="1122097" y="144590"/>
                  </a:moveTo>
                  <a:cubicBezTo>
                    <a:pt x="1121532" y="144590"/>
                    <a:pt x="1123064" y="144832"/>
                    <a:pt x="1122419" y="144912"/>
                  </a:cubicBezTo>
                  <a:cubicBezTo>
                    <a:pt x="1121532" y="144912"/>
                    <a:pt x="1122822" y="145073"/>
                    <a:pt x="1123226" y="145234"/>
                  </a:cubicBezTo>
                  <a:lnTo>
                    <a:pt x="1123306" y="144670"/>
                  </a:lnTo>
                  <a:cubicBezTo>
                    <a:pt x="1121854" y="143463"/>
                    <a:pt x="1123387" y="142336"/>
                    <a:pt x="1122661" y="143302"/>
                  </a:cubicBezTo>
                  <a:cubicBezTo>
                    <a:pt x="1122580" y="143382"/>
                    <a:pt x="1122419" y="143543"/>
                    <a:pt x="1122258" y="143704"/>
                  </a:cubicBezTo>
                  <a:cubicBezTo>
                    <a:pt x="1121935" y="144107"/>
                    <a:pt x="1121854" y="143060"/>
                    <a:pt x="1121693" y="143624"/>
                  </a:cubicBezTo>
                  <a:cubicBezTo>
                    <a:pt x="1121532" y="144026"/>
                    <a:pt x="1122419" y="144268"/>
                    <a:pt x="1121935" y="144268"/>
                  </a:cubicBezTo>
                  <a:cubicBezTo>
                    <a:pt x="1121532" y="144348"/>
                    <a:pt x="1122500" y="144509"/>
                    <a:pt x="1122097" y="144590"/>
                  </a:cubicBezTo>
                  <a:close/>
                  <a:moveTo>
                    <a:pt x="1123306" y="145234"/>
                  </a:moveTo>
                  <a:lnTo>
                    <a:pt x="1123306" y="145234"/>
                  </a:lnTo>
                  <a:lnTo>
                    <a:pt x="1123226" y="145315"/>
                  </a:lnTo>
                  <a:lnTo>
                    <a:pt x="1123226" y="145395"/>
                  </a:lnTo>
                  <a:lnTo>
                    <a:pt x="1122984" y="145395"/>
                  </a:lnTo>
                  <a:cubicBezTo>
                    <a:pt x="1122822" y="145395"/>
                    <a:pt x="1123064" y="145476"/>
                    <a:pt x="1123226" y="145476"/>
                  </a:cubicBezTo>
                  <a:cubicBezTo>
                    <a:pt x="1122500" y="147891"/>
                    <a:pt x="1123709" y="150548"/>
                    <a:pt x="1126049" y="151595"/>
                  </a:cubicBezTo>
                  <a:cubicBezTo>
                    <a:pt x="1128629" y="152722"/>
                    <a:pt x="1131695" y="151595"/>
                    <a:pt x="1132824" y="149018"/>
                  </a:cubicBezTo>
                  <a:cubicBezTo>
                    <a:pt x="1135082" y="149421"/>
                    <a:pt x="1132098" y="149179"/>
                    <a:pt x="1134275" y="149421"/>
                  </a:cubicBezTo>
                  <a:cubicBezTo>
                    <a:pt x="1135001" y="149582"/>
                    <a:pt x="1134437" y="149582"/>
                    <a:pt x="1135082" y="149179"/>
                  </a:cubicBezTo>
                  <a:cubicBezTo>
                    <a:pt x="1135082" y="149099"/>
                    <a:pt x="1135163" y="149018"/>
                    <a:pt x="1135163" y="148938"/>
                  </a:cubicBezTo>
                  <a:cubicBezTo>
                    <a:pt x="1135001" y="148294"/>
                    <a:pt x="1135566" y="148535"/>
                    <a:pt x="1135001" y="148133"/>
                  </a:cubicBezTo>
                  <a:cubicBezTo>
                    <a:pt x="1134114" y="147488"/>
                    <a:pt x="1135727" y="147810"/>
                    <a:pt x="1134679" y="147327"/>
                  </a:cubicBezTo>
                  <a:cubicBezTo>
                    <a:pt x="1134114" y="147005"/>
                    <a:pt x="1135163" y="147166"/>
                    <a:pt x="1134518" y="146925"/>
                  </a:cubicBezTo>
                  <a:cubicBezTo>
                    <a:pt x="1132985" y="146361"/>
                    <a:pt x="1135566" y="146603"/>
                    <a:pt x="1133872" y="146120"/>
                  </a:cubicBezTo>
                  <a:cubicBezTo>
                    <a:pt x="1134034" y="143221"/>
                    <a:pt x="1131775" y="140645"/>
                    <a:pt x="1128872" y="140484"/>
                  </a:cubicBezTo>
                  <a:cubicBezTo>
                    <a:pt x="1126129" y="140323"/>
                    <a:pt x="1123871" y="142175"/>
                    <a:pt x="1123306" y="144670"/>
                  </a:cubicBezTo>
                  <a:lnTo>
                    <a:pt x="1123468" y="144832"/>
                  </a:lnTo>
                  <a:cubicBezTo>
                    <a:pt x="1123387" y="144993"/>
                    <a:pt x="1123306" y="145073"/>
                    <a:pt x="1123306" y="145234"/>
                  </a:cubicBezTo>
                  <a:close/>
                  <a:moveTo>
                    <a:pt x="1097416" y="849308"/>
                  </a:moveTo>
                  <a:cubicBezTo>
                    <a:pt x="1086850" y="855991"/>
                    <a:pt x="1076042" y="862432"/>
                    <a:pt x="1065073" y="868551"/>
                  </a:cubicBezTo>
                  <a:cubicBezTo>
                    <a:pt x="1054103" y="874670"/>
                    <a:pt x="1043053" y="880467"/>
                    <a:pt x="1031923" y="886183"/>
                  </a:cubicBezTo>
                  <a:cubicBezTo>
                    <a:pt x="1029100" y="887632"/>
                    <a:pt x="1008613" y="893590"/>
                    <a:pt x="1001516" y="894556"/>
                  </a:cubicBezTo>
                  <a:cubicBezTo>
                    <a:pt x="1000467" y="905908"/>
                    <a:pt x="999257" y="917260"/>
                    <a:pt x="998289" y="928693"/>
                  </a:cubicBezTo>
                  <a:lnTo>
                    <a:pt x="992885" y="1008722"/>
                  </a:lnTo>
                  <a:lnTo>
                    <a:pt x="990143" y="1035532"/>
                  </a:lnTo>
                  <a:cubicBezTo>
                    <a:pt x="989982" y="1037223"/>
                    <a:pt x="989256" y="1039477"/>
                    <a:pt x="988288" y="1041812"/>
                  </a:cubicBezTo>
                  <a:cubicBezTo>
                    <a:pt x="987804" y="1042859"/>
                    <a:pt x="986917" y="1044308"/>
                    <a:pt x="986272" y="1045435"/>
                  </a:cubicBezTo>
                  <a:cubicBezTo>
                    <a:pt x="986997" y="1046160"/>
                    <a:pt x="987481" y="1047126"/>
                    <a:pt x="987562" y="1048253"/>
                  </a:cubicBezTo>
                  <a:cubicBezTo>
                    <a:pt x="987965" y="1051071"/>
                    <a:pt x="985949" y="1053647"/>
                    <a:pt x="983207" y="1053969"/>
                  </a:cubicBezTo>
                  <a:cubicBezTo>
                    <a:pt x="980948" y="1054291"/>
                    <a:pt x="979335" y="1053647"/>
                    <a:pt x="978287" y="1052923"/>
                  </a:cubicBezTo>
                  <a:cubicBezTo>
                    <a:pt x="976593" y="1051634"/>
                    <a:pt x="975303" y="1049460"/>
                    <a:pt x="975786" y="1046240"/>
                  </a:cubicBezTo>
                  <a:cubicBezTo>
                    <a:pt x="976190" y="1043261"/>
                    <a:pt x="979496" y="1037625"/>
                    <a:pt x="979819" y="1034405"/>
                  </a:cubicBezTo>
                  <a:lnTo>
                    <a:pt x="982239" y="1007997"/>
                  </a:lnTo>
                  <a:lnTo>
                    <a:pt x="986756" y="927807"/>
                  </a:lnTo>
                  <a:cubicBezTo>
                    <a:pt x="987078" y="923379"/>
                    <a:pt x="987562" y="918951"/>
                    <a:pt x="987885" y="914442"/>
                  </a:cubicBezTo>
                  <a:cubicBezTo>
                    <a:pt x="987401" y="915409"/>
                    <a:pt x="986756" y="916133"/>
                    <a:pt x="985868" y="916616"/>
                  </a:cubicBezTo>
                  <a:cubicBezTo>
                    <a:pt x="984820" y="917180"/>
                    <a:pt x="983368" y="917502"/>
                    <a:pt x="981513" y="916777"/>
                  </a:cubicBezTo>
                  <a:cubicBezTo>
                    <a:pt x="981190" y="916616"/>
                    <a:pt x="980303" y="916214"/>
                    <a:pt x="979335" y="915167"/>
                  </a:cubicBezTo>
                  <a:cubicBezTo>
                    <a:pt x="978125" y="913879"/>
                    <a:pt x="974335" y="908646"/>
                    <a:pt x="972479" y="906794"/>
                  </a:cubicBezTo>
                  <a:cubicBezTo>
                    <a:pt x="968769" y="903010"/>
                    <a:pt x="965059" y="899306"/>
                    <a:pt x="961268" y="895603"/>
                  </a:cubicBezTo>
                  <a:cubicBezTo>
                    <a:pt x="958768" y="893187"/>
                    <a:pt x="956268" y="890852"/>
                    <a:pt x="953606" y="888518"/>
                  </a:cubicBezTo>
                  <a:cubicBezTo>
                    <a:pt x="940782" y="877246"/>
                    <a:pt x="927877" y="866055"/>
                    <a:pt x="915375" y="854461"/>
                  </a:cubicBezTo>
                  <a:cubicBezTo>
                    <a:pt x="906906" y="846732"/>
                    <a:pt x="898679" y="838761"/>
                    <a:pt x="890613" y="830549"/>
                  </a:cubicBezTo>
                  <a:cubicBezTo>
                    <a:pt x="874321" y="813883"/>
                    <a:pt x="857706" y="795285"/>
                    <a:pt x="842220" y="775077"/>
                  </a:cubicBezTo>
                  <a:cubicBezTo>
                    <a:pt x="832380" y="762195"/>
                    <a:pt x="822943" y="748588"/>
                    <a:pt x="814232" y="734660"/>
                  </a:cubicBezTo>
                  <a:cubicBezTo>
                    <a:pt x="791810" y="698752"/>
                    <a:pt x="774146" y="660106"/>
                    <a:pt x="765597" y="621944"/>
                  </a:cubicBezTo>
                  <a:cubicBezTo>
                    <a:pt x="764871" y="619045"/>
                    <a:pt x="766645" y="616147"/>
                    <a:pt x="769549" y="615503"/>
                  </a:cubicBezTo>
                  <a:cubicBezTo>
                    <a:pt x="772372" y="614778"/>
                    <a:pt x="775275" y="616549"/>
                    <a:pt x="776001" y="619448"/>
                  </a:cubicBezTo>
                  <a:cubicBezTo>
                    <a:pt x="783502" y="648996"/>
                    <a:pt x="796891" y="678543"/>
                    <a:pt x="813426" y="706803"/>
                  </a:cubicBezTo>
                  <a:cubicBezTo>
                    <a:pt x="825524" y="727494"/>
                    <a:pt x="839316" y="747461"/>
                    <a:pt x="853754" y="766301"/>
                  </a:cubicBezTo>
                  <a:cubicBezTo>
                    <a:pt x="868917" y="786026"/>
                    <a:pt x="884645" y="804625"/>
                    <a:pt x="900373" y="821210"/>
                  </a:cubicBezTo>
                  <a:cubicBezTo>
                    <a:pt x="908116" y="829342"/>
                    <a:pt x="916101" y="837312"/>
                    <a:pt x="924166" y="845122"/>
                  </a:cubicBezTo>
                  <a:cubicBezTo>
                    <a:pt x="936426" y="856957"/>
                    <a:pt x="948847" y="868470"/>
                    <a:pt x="961349" y="880064"/>
                  </a:cubicBezTo>
                  <a:cubicBezTo>
                    <a:pt x="964010" y="882560"/>
                    <a:pt x="966592" y="885136"/>
                    <a:pt x="969092" y="887713"/>
                  </a:cubicBezTo>
                  <a:cubicBezTo>
                    <a:pt x="972883" y="891577"/>
                    <a:pt x="976432" y="895522"/>
                    <a:pt x="980142" y="899467"/>
                  </a:cubicBezTo>
                  <a:cubicBezTo>
                    <a:pt x="981271" y="900675"/>
                    <a:pt x="983045" y="904137"/>
                    <a:pt x="984578" y="906391"/>
                  </a:cubicBezTo>
                  <a:cubicBezTo>
                    <a:pt x="985465" y="906633"/>
                    <a:pt x="986272" y="907116"/>
                    <a:pt x="986917" y="907760"/>
                  </a:cubicBezTo>
                  <a:cubicBezTo>
                    <a:pt x="986433" y="907518"/>
                    <a:pt x="985546" y="907357"/>
                    <a:pt x="985385" y="907277"/>
                  </a:cubicBezTo>
                  <a:cubicBezTo>
                    <a:pt x="985304" y="907277"/>
                    <a:pt x="985223" y="907196"/>
                    <a:pt x="985142" y="907196"/>
                  </a:cubicBezTo>
                  <a:cubicBezTo>
                    <a:pt x="985868" y="908163"/>
                    <a:pt x="986514" y="908726"/>
                    <a:pt x="986997" y="908324"/>
                  </a:cubicBezTo>
                  <a:cubicBezTo>
                    <a:pt x="987078" y="908243"/>
                    <a:pt x="987159" y="908082"/>
                    <a:pt x="987159" y="908001"/>
                  </a:cubicBezTo>
                  <a:cubicBezTo>
                    <a:pt x="987401" y="908324"/>
                    <a:pt x="987643" y="908726"/>
                    <a:pt x="987885" y="909129"/>
                  </a:cubicBezTo>
                  <a:cubicBezTo>
                    <a:pt x="988853" y="911061"/>
                    <a:pt x="988288" y="911624"/>
                    <a:pt x="988046" y="912510"/>
                  </a:cubicBezTo>
                  <a:cubicBezTo>
                    <a:pt x="990062" y="886102"/>
                    <a:pt x="992240" y="859775"/>
                    <a:pt x="994740" y="833367"/>
                  </a:cubicBezTo>
                  <a:cubicBezTo>
                    <a:pt x="996112" y="819358"/>
                    <a:pt x="997644" y="805349"/>
                    <a:pt x="999015" y="791421"/>
                  </a:cubicBezTo>
                  <a:cubicBezTo>
                    <a:pt x="993773" y="786107"/>
                    <a:pt x="980142" y="777412"/>
                    <a:pt x="977803" y="774996"/>
                  </a:cubicBezTo>
                  <a:cubicBezTo>
                    <a:pt x="967076" y="764610"/>
                    <a:pt x="956832" y="753661"/>
                    <a:pt x="947153" y="742147"/>
                  </a:cubicBezTo>
                  <a:cubicBezTo>
                    <a:pt x="937475" y="730634"/>
                    <a:pt x="928361" y="718638"/>
                    <a:pt x="919972" y="706400"/>
                  </a:cubicBezTo>
                  <a:cubicBezTo>
                    <a:pt x="910132" y="691989"/>
                    <a:pt x="901179" y="677094"/>
                    <a:pt x="893114" y="661636"/>
                  </a:cubicBezTo>
                  <a:cubicBezTo>
                    <a:pt x="885048" y="646339"/>
                    <a:pt x="877870" y="630478"/>
                    <a:pt x="871256" y="614375"/>
                  </a:cubicBezTo>
                  <a:cubicBezTo>
                    <a:pt x="863433" y="595214"/>
                    <a:pt x="856577" y="575569"/>
                    <a:pt x="850285" y="555843"/>
                  </a:cubicBezTo>
                  <a:cubicBezTo>
                    <a:pt x="840768" y="526135"/>
                    <a:pt x="832622" y="496104"/>
                    <a:pt x="824556" y="466717"/>
                  </a:cubicBezTo>
                  <a:cubicBezTo>
                    <a:pt x="823750" y="463819"/>
                    <a:pt x="825443" y="460920"/>
                    <a:pt x="828266" y="460035"/>
                  </a:cubicBezTo>
                  <a:cubicBezTo>
                    <a:pt x="831089" y="459230"/>
                    <a:pt x="834074" y="460920"/>
                    <a:pt x="834880" y="463738"/>
                  </a:cubicBezTo>
                  <a:cubicBezTo>
                    <a:pt x="843672" y="492722"/>
                    <a:pt x="852786" y="522351"/>
                    <a:pt x="862868" y="551657"/>
                  </a:cubicBezTo>
                  <a:cubicBezTo>
                    <a:pt x="869562" y="570980"/>
                    <a:pt x="876741" y="590142"/>
                    <a:pt x="884564" y="608901"/>
                  </a:cubicBezTo>
                  <a:cubicBezTo>
                    <a:pt x="891097" y="624600"/>
                    <a:pt x="898115" y="640059"/>
                    <a:pt x="905777" y="655034"/>
                  </a:cubicBezTo>
                  <a:cubicBezTo>
                    <a:pt x="913520" y="670170"/>
                    <a:pt x="921827" y="684823"/>
                    <a:pt x="931103" y="698913"/>
                  </a:cubicBezTo>
                  <a:cubicBezTo>
                    <a:pt x="939007" y="711070"/>
                    <a:pt x="947637" y="722905"/>
                    <a:pt x="956751" y="734338"/>
                  </a:cubicBezTo>
                  <a:cubicBezTo>
                    <a:pt x="965866" y="745690"/>
                    <a:pt x="975544" y="756720"/>
                    <a:pt x="985707" y="767187"/>
                  </a:cubicBezTo>
                  <a:cubicBezTo>
                    <a:pt x="987320" y="768877"/>
                    <a:pt x="994418" y="774030"/>
                    <a:pt x="1000306" y="778780"/>
                  </a:cubicBezTo>
                  <a:cubicBezTo>
                    <a:pt x="1003290" y="749877"/>
                    <a:pt x="1006194" y="721053"/>
                    <a:pt x="1009178" y="692150"/>
                  </a:cubicBezTo>
                  <a:cubicBezTo>
                    <a:pt x="1013695" y="648593"/>
                    <a:pt x="1017405" y="604956"/>
                    <a:pt x="1021196" y="561399"/>
                  </a:cubicBezTo>
                  <a:cubicBezTo>
                    <a:pt x="1019905" y="560352"/>
                    <a:pt x="1018695" y="559306"/>
                    <a:pt x="1017486" y="558259"/>
                  </a:cubicBezTo>
                  <a:cubicBezTo>
                    <a:pt x="1015388" y="556488"/>
                    <a:pt x="1013533" y="554555"/>
                    <a:pt x="1012243" y="552382"/>
                  </a:cubicBezTo>
                  <a:cubicBezTo>
                    <a:pt x="1004661" y="539500"/>
                    <a:pt x="996918" y="526779"/>
                    <a:pt x="989337" y="513897"/>
                  </a:cubicBezTo>
                  <a:cubicBezTo>
                    <a:pt x="984336" y="505202"/>
                    <a:pt x="979416" y="496506"/>
                    <a:pt x="974657" y="487650"/>
                  </a:cubicBezTo>
                  <a:cubicBezTo>
                    <a:pt x="964253" y="467925"/>
                    <a:pt x="954655" y="448038"/>
                    <a:pt x="946105" y="427830"/>
                  </a:cubicBezTo>
                  <a:cubicBezTo>
                    <a:pt x="940378" y="414224"/>
                    <a:pt x="935216" y="400456"/>
                    <a:pt x="930457" y="386608"/>
                  </a:cubicBezTo>
                  <a:cubicBezTo>
                    <a:pt x="918601" y="351988"/>
                    <a:pt x="909648" y="316482"/>
                    <a:pt x="902873" y="279850"/>
                  </a:cubicBezTo>
                  <a:cubicBezTo>
                    <a:pt x="902309" y="276951"/>
                    <a:pt x="904164" y="274133"/>
                    <a:pt x="907067" y="273570"/>
                  </a:cubicBezTo>
                  <a:cubicBezTo>
                    <a:pt x="909971" y="273006"/>
                    <a:pt x="912794" y="274858"/>
                    <a:pt x="913359" y="277756"/>
                  </a:cubicBezTo>
                  <a:cubicBezTo>
                    <a:pt x="921102" y="313584"/>
                    <a:pt x="931345" y="348123"/>
                    <a:pt x="943685" y="381938"/>
                  </a:cubicBezTo>
                  <a:cubicBezTo>
                    <a:pt x="948686" y="395464"/>
                    <a:pt x="953928" y="408910"/>
                    <a:pt x="959494" y="422275"/>
                  </a:cubicBezTo>
                  <a:cubicBezTo>
                    <a:pt x="967801" y="442161"/>
                    <a:pt x="976674" y="461967"/>
                    <a:pt x="986514" y="481531"/>
                  </a:cubicBezTo>
                  <a:cubicBezTo>
                    <a:pt x="990950" y="490388"/>
                    <a:pt x="995547" y="499083"/>
                    <a:pt x="1000306" y="507778"/>
                  </a:cubicBezTo>
                  <a:cubicBezTo>
                    <a:pt x="1007404" y="520901"/>
                    <a:pt x="1014663" y="533864"/>
                    <a:pt x="1021841" y="546987"/>
                  </a:cubicBezTo>
                  <a:cubicBezTo>
                    <a:pt x="1022002" y="547229"/>
                    <a:pt x="1022325" y="547390"/>
                    <a:pt x="1022486" y="547631"/>
                  </a:cubicBezTo>
                  <a:cubicBezTo>
                    <a:pt x="1023857" y="531610"/>
                    <a:pt x="1025551" y="515588"/>
                    <a:pt x="1026922" y="499646"/>
                  </a:cubicBezTo>
                  <a:cubicBezTo>
                    <a:pt x="1030148" y="462289"/>
                    <a:pt x="1033939" y="425093"/>
                    <a:pt x="1037246" y="387816"/>
                  </a:cubicBezTo>
                  <a:cubicBezTo>
                    <a:pt x="1036601" y="386850"/>
                    <a:pt x="1035068" y="386528"/>
                    <a:pt x="1035149" y="385239"/>
                  </a:cubicBezTo>
                  <a:cubicBezTo>
                    <a:pt x="1035714" y="379765"/>
                    <a:pt x="1034101" y="373082"/>
                    <a:pt x="1031762" y="365917"/>
                  </a:cubicBezTo>
                  <a:cubicBezTo>
                    <a:pt x="1026358" y="349170"/>
                    <a:pt x="1016518" y="330411"/>
                    <a:pt x="1012565" y="318656"/>
                  </a:cubicBezTo>
                  <a:cubicBezTo>
                    <a:pt x="1007888" y="304567"/>
                    <a:pt x="1003371" y="290397"/>
                    <a:pt x="999419" y="276066"/>
                  </a:cubicBezTo>
                  <a:cubicBezTo>
                    <a:pt x="996757" y="266565"/>
                    <a:pt x="994337" y="256904"/>
                    <a:pt x="992160" y="247242"/>
                  </a:cubicBezTo>
                  <a:cubicBezTo>
                    <a:pt x="986594" y="223008"/>
                    <a:pt x="982400" y="198533"/>
                    <a:pt x="979335" y="173977"/>
                  </a:cubicBezTo>
                  <a:cubicBezTo>
                    <a:pt x="978851" y="170998"/>
                    <a:pt x="980948" y="168341"/>
                    <a:pt x="983852" y="167858"/>
                  </a:cubicBezTo>
                  <a:cubicBezTo>
                    <a:pt x="986756" y="167455"/>
                    <a:pt x="989498" y="169468"/>
                    <a:pt x="989901" y="172367"/>
                  </a:cubicBezTo>
                  <a:cubicBezTo>
                    <a:pt x="993208" y="191609"/>
                    <a:pt x="997483" y="210690"/>
                    <a:pt x="1002080" y="229691"/>
                  </a:cubicBezTo>
                  <a:cubicBezTo>
                    <a:pt x="1005629" y="243941"/>
                    <a:pt x="1009501" y="258111"/>
                    <a:pt x="1013372" y="272201"/>
                  </a:cubicBezTo>
                  <a:cubicBezTo>
                    <a:pt x="1017324" y="286371"/>
                    <a:pt x="1021196" y="300541"/>
                    <a:pt x="1025470" y="314631"/>
                  </a:cubicBezTo>
                  <a:cubicBezTo>
                    <a:pt x="1028455" y="324856"/>
                    <a:pt x="1035230" y="340475"/>
                    <a:pt x="1040150" y="355450"/>
                  </a:cubicBezTo>
                  <a:cubicBezTo>
                    <a:pt x="1044505" y="307143"/>
                    <a:pt x="1048377" y="258756"/>
                    <a:pt x="1053458" y="210449"/>
                  </a:cubicBezTo>
                  <a:cubicBezTo>
                    <a:pt x="1060717" y="141772"/>
                    <a:pt x="1069347" y="73096"/>
                    <a:pt x="1079913" y="4580"/>
                  </a:cubicBezTo>
                  <a:cubicBezTo>
                    <a:pt x="1080317" y="1601"/>
                    <a:pt x="1083059" y="-411"/>
                    <a:pt x="1085962" y="72"/>
                  </a:cubicBezTo>
                  <a:cubicBezTo>
                    <a:pt x="1088947" y="474"/>
                    <a:pt x="1090963" y="3212"/>
                    <a:pt x="1090479" y="6110"/>
                  </a:cubicBezTo>
                  <a:cubicBezTo>
                    <a:pt x="1080639" y="74625"/>
                    <a:pt x="1072977" y="143221"/>
                    <a:pt x="1066282" y="211737"/>
                  </a:cubicBezTo>
                  <a:cubicBezTo>
                    <a:pt x="1056765" y="308029"/>
                    <a:pt x="1049587" y="404401"/>
                    <a:pt x="1041279" y="500854"/>
                  </a:cubicBezTo>
                  <a:cubicBezTo>
                    <a:pt x="1040150" y="513977"/>
                    <a:pt x="1038618" y="527181"/>
                    <a:pt x="1037488" y="540305"/>
                  </a:cubicBezTo>
                  <a:lnTo>
                    <a:pt x="1047893" y="526296"/>
                  </a:lnTo>
                  <a:cubicBezTo>
                    <a:pt x="1054023" y="517681"/>
                    <a:pt x="1060153" y="508986"/>
                    <a:pt x="1066121" y="500210"/>
                  </a:cubicBezTo>
                  <a:cubicBezTo>
                    <a:pt x="1072090" y="491434"/>
                    <a:pt x="1077978" y="482658"/>
                    <a:pt x="1083785" y="473722"/>
                  </a:cubicBezTo>
                  <a:cubicBezTo>
                    <a:pt x="1094915" y="456734"/>
                    <a:pt x="1106046" y="439424"/>
                    <a:pt x="1117257" y="422033"/>
                  </a:cubicBezTo>
                  <a:cubicBezTo>
                    <a:pt x="1128307" y="404884"/>
                    <a:pt x="1139357" y="387655"/>
                    <a:pt x="1150003" y="370103"/>
                  </a:cubicBezTo>
                  <a:cubicBezTo>
                    <a:pt x="1164199" y="346674"/>
                    <a:pt x="1177749" y="323004"/>
                    <a:pt x="1189686" y="298770"/>
                  </a:cubicBezTo>
                  <a:cubicBezTo>
                    <a:pt x="1190977" y="296113"/>
                    <a:pt x="1194122" y="294986"/>
                    <a:pt x="1196784" y="296193"/>
                  </a:cubicBezTo>
                  <a:cubicBezTo>
                    <a:pt x="1199526" y="297482"/>
                    <a:pt x="1200655" y="300702"/>
                    <a:pt x="1199365" y="303359"/>
                  </a:cubicBezTo>
                  <a:cubicBezTo>
                    <a:pt x="1185331" y="334436"/>
                    <a:pt x="1168957" y="365031"/>
                    <a:pt x="1151213" y="394820"/>
                  </a:cubicBezTo>
                  <a:cubicBezTo>
                    <a:pt x="1144116" y="406655"/>
                    <a:pt x="1136856" y="418330"/>
                    <a:pt x="1129436" y="429923"/>
                  </a:cubicBezTo>
                  <a:cubicBezTo>
                    <a:pt x="1118225" y="447314"/>
                    <a:pt x="1106530" y="464302"/>
                    <a:pt x="1094996" y="481209"/>
                  </a:cubicBezTo>
                  <a:cubicBezTo>
                    <a:pt x="1088947" y="490066"/>
                    <a:pt x="1082736" y="498841"/>
                    <a:pt x="1076445" y="507456"/>
                  </a:cubicBezTo>
                  <a:cubicBezTo>
                    <a:pt x="1070073" y="516151"/>
                    <a:pt x="1063701" y="524685"/>
                    <a:pt x="1057088" y="533220"/>
                  </a:cubicBezTo>
                  <a:lnTo>
                    <a:pt x="1042650" y="551174"/>
                  </a:lnTo>
                  <a:cubicBezTo>
                    <a:pt x="1041602" y="552382"/>
                    <a:pt x="1038456" y="554716"/>
                    <a:pt x="1036440" y="556568"/>
                  </a:cubicBezTo>
                  <a:cubicBezTo>
                    <a:pt x="1036359" y="557212"/>
                    <a:pt x="1036117" y="557856"/>
                    <a:pt x="1035714" y="558420"/>
                  </a:cubicBezTo>
                  <a:cubicBezTo>
                    <a:pt x="1035714" y="558420"/>
                    <a:pt x="1035714" y="558420"/>
                    <a:pt x="1035714" y="558420"/>
                  </a:cubicBezTo>
                  <a:cubicBezTo>
                    <a:pt x="1035472" y="560755"/>
                    <a:pt x="1035230" y="563090"/>
                    <a:pt x="1035068" y="565424"/>
                  </a:cubicBezTo>
                  <a:cubicBezTo>
                    <a:pt x="1035068" y="565666"/>
                    <a:pt x="1035311" y="565907"/>
                    <a:pt x="1035230" y="566149"/>
                  </a:cubicBezTo>
                  <a:cubicBezTo>
                    <a:pt x="1035230" y="566310"/>
                    <a:pt x="1034988" y="566230"/>
                    <a:pt x="1034907" y="566391"/>
                  </a:cubicBezTo>
                  <a:cubicBezTo>
                    <a:pt x="1030955" y="608820"/>
                    <a:pt x="1027245" y="651169"/>
                    <a:pt x="1022647" y="693599"/>
                  </a:cubicBezTo>
                  <a:cubicBezTo>
                    <a:pt x="1019502" y="721456"/>
                    <a:pt x="1016518" y="749313"/>
                    <a:pt x="1013453" y="777170"/>
                  </a:cubicBezTo>
                  <a:cubicBezTo>
                    <a:pt x="1014743" y="776043"/>
                    <a:pt x="1016276" y="774835"/>
                    <a:pt x="1016921" y="773950"/>
                  </a:cubicBezTo>
                  <a:lnTo>
                    <a:pt x="1035068" y="752050"/>
                  </a:lnTo>
                  <a:lnTo>
                    <a:pt x="1088785" y="686514"/>
                  </a:lnTo>
                  <a:cubicBezTo>
                    <a:pt x="1104755" y="666708"/>
                    <a:pt x="1123952" y="644809"/>
                    <a:pt x="1143793" y="621783"/>
                  </a:cubicBezTo>
                  <a:cubicBezTo>
                    <a:pt x="1161941" y="600850"/>
                    <a:pt x="1180491" y="579031"/>
                    <a:pt x="1197107" y="556649"/>
                  </a:cubicBezTo>
                  <a:cubicBezTo>
                    <a:pt x="1220497" y="524927"/>
                    <a:pt x="1240177" y="492239"/>
                    <a:pt x="1248807" y="459391"/>
                  </a:cubicBezTo>
                  <a:cubicBezTo>
                    <a:pt x="1249452" y="456492"/>
                    <a:pt x="1252356" y="454801"/>
                    <a:pt x="1255259" y="455526"/>
                  </a:cubicBezTo>
                  <a:cubicBezTo>
                    <a:pt x="1258082" y="456170"/>
                    <a:pt x="1259857" y="459069"/>
                    <a:pt x="1259131" y="461967"/>
                  </a:cubicBezTo>
                  <a:cubicBezTo>
                    <a:pt x="1251065" y="496345"/>
                    <a:pt x="1231788" y="531126"/>
                    <a:pt x="1208076" y="564539"/>
                  </a:cubicBezTo>
                  <a:cubicBezTo>
                    <a:pt x="1191622" y="587646"/>
                    <a:pt x="1173152" y="610108"/>
                    <a:pt x="1154762" y="631283"/>
                  </a:cubicBezTo>
                  <a:cubicBezTo>
                    <a:pt x="1135001" y="654148"/>
                    <a:pt x="1115321" y="675403"/>
                    <a:pt x="1099110" y="694968"/>
                  </a:cubicBezTo>
                  <a:cubicBezTo>
                    <a:pt x="1091851" y="703663"/>
                    <a:pt x="1084591" y="712358"/>
                    <a:pt x="1077171" y="720973"/>
                  </a:cubicBezTo>
                  <a:cubicBezTo>
                    <a:pt x="1066121" y="733774"/>
                    <a:pt x="1054991" y="746576"/>
                    <a:pt x="1043860" y="759377"/>
                  </a:cubicBezTo>
                  <a:lnTo>
                    <a:pt x="1025229" y="780713"/>
                  </a:lnTo>
                  <a:cubicBezTo>
                    <a:pt x="1024019" y="782162"/>
                    <a:pt x="1019825" y="784255"/>
                    <a:pt x="1017566" y="786026"/>
                  </a:cubicBezTo>
                  <a:cubicBezTo>
                    <a:pt x="1017808" y="786912"/>
                    <a:pt x="1017889" y="787798"/>
                    <a:pt x="1017727" y="788764"/>
                  </a:cubicBezTo>
                  <a:cubicBezTo>
                    <a:pt x="1017243" y="791501"/>
                    <a:pt x="1014501" y="793353"/>
                    <a:pt x="1011759" y="792789"/>
                  </a:cubicBezTo>
                  <a:cubicBezTo>
                    <a:pt x="1011759" y="792789"/>
                    <a:pt x="1011759" y="792789"/>
                    <a:pt x="1011678" y="792789"/>
                  </a:cubicBezTo>
                  <a:cubicBezTo>
                    <a:pt x="1010146" y="806718"/>
                    <a:pt x="1008533" y="820727"/>
                    <a:pt x="1007081" y="834655"/>
                  </a:cubicBezTo>
                  <a:cubicBezTo>
                    <a:pt x="1005387" y="851080"/>
                    <a:pt x="1003935" y="867504"/>
                    <a:pt x="1002403" y="883848"/>
                  </a:cubicBezTo>
                  <a:cubicBezTo>
                    <a:pt x="1009904" y="882077"/>
                    <a:pt x="1024261" y="877327"/>
                    <a:pt x="1026519" y="876199"/>
                  </a:cubicBezTo>
                  <a:cubicBezTo>
                    <a:pt x="1037327" y="870242"/>
                    <a:pt x="1048054" y="864123"/>
                    <a:pt x="1058701" y="857762"/>
                  </a:cubicBezTo>
                  <a:cubicBezTo>
                    <a:pt x="1069347" y="851402"/>
                    <a:pt x="1079752" y="844880"/>
                    <a:pt x="1089995" y="838037"/>
                  </a:cubicBezTo>
                  <a:cubicBezTo>
                    <a:pt x="1108788" y="825719"/>
                    <a:pt x="1127500" y="812112"/>
                    <a:pt x="1145890" y="797701"/>
                  </a:cubicBezTo>
                  <a:cubicBezTo>
                    <a:pt x="1163876" y="783611"/>
                    <a:pt x="1181459" y="768716"/>
                    <a:pt x="1197752" y="752695"/>
                  </a:cubicBezTo>
                  <a:cubicBezTo>
                    <a:pt x="1219690" y="731037"/>
                    <a:pt x="1239451" y="707608"/>
                    <a:pt x="1254856" y="681925"/>
                  </a:cubicBezTo>
                  <a:cubicBezTo>
                    <a:pt x="1256389" y="679429"/>
                    <a:pt x="1259615" y="678543"/>
                    <a:pt x="1262196" y="679993"/>
                  </a:cubicBezTo>
                  <a:cubicBezTo>
                    <a:pt x="1264777" y="681522"/>
                    <a:pt x="1265584" y="684743"/>
                    <a:pt x="1264132" y="687319"/>
                  </a:cubicBezTo>
                  <a:cubicBezTo>
                    <a:pt x="1245177" y="720892"/>
                    <a:pt x="1219610" y="751487"/>
                    <a:pt x="1190573" y="778619"/>
                  </a:cubicBezTo>
                  <a:cubicBezTo>
                    <a:pt x="1179120" y="789327"/>
                    <a:pt x="1167183" y="799552"/>
                    <a:pt x="1154843" y="809133"/>
                  </a:cubicBezTo>
                  <a:cubicBezTo>
                    <a:pt x="1136211" y="823706"/>
                    <a:pt x="1116692" y="836990"/>
                    <a:pt x="1097416" y="849308"/>
                  </a:cubicBezTo>
                  <a:close/>
                  <a:moveTo>
                    <a:pt x="1016437" y="788683"/>
                  </a:moveTo>
                  <a:cubicBezTo>
                    <a:pt x="1017002" y="789166"/>
                    <a:pt x="1016840" y="787395"/>
                    <a:pt x="1016840" y="786912"/>
                  </a:cubicBezTo>
                  <a:lnTo>
                    <a:pt x="1016840" y="786751"/>
                  </a:lnTo>
                  <a:cubicBezTo>
                    <a:pt x="1016034" y="787476"/>
                    <a:pt x="1015711" y="788200"/>
                    <a:pt x="1016437" y="788683"/>
                  </a:cubicBezTo>
                  <a:close/>
                  <a:moveTo>
                    <a:pt x="1729033" y="1021523"/>
                  </a:moveTo>
                  <a:cubicBezTo>
                    <a:pt x="1709918" y="1024502"/>
                    <a:pt x="1690722" y="1027320"/>
                    <a:pt x="1671526" y="1030218"/>
                  </a:cubicBezTo>
                  <a:cubicBezTo>
                    <a:pt x="1672009" y="1030621"/>
                    <a:pt x="1672171" y="1031104"/>
                    <a:pt x="1672816" y="1031587"/>
                  </a:cubicBezTo>
                  <a:cubicBezTo>
                    <a:pt x="1677010" y="1034727"/>
                    <a:pt x="1683140" y="1037464"/>
                    <a:pt x="1690076" y="1040121"/>
                  </a:cubicBezTo>
                  <a:cubicBezTo>
                    <a:pt x="1703304" y="1045193"/>
                    <a:pt x="1719435" y="1049380"/>
                    <a:pt x="1732018" y="1052359"/>
                  </a:cubicBezTo>
                  <a:cubicBezTo>
                    <a:pt x="1754037" y="1057753"/>
                    <a:pt x="1778072" y="1064114"/>
                    <a:pt x="1802672" y="1070474"/>
                  </a:cubicBezTo>
                  <a:cubicBezTo>
                    <a:pt x="1818158" y="1074419"/>
                    <a:pt x="1833886" y="1078445"/>
                    <a:pt x="1849614" y="1081746"/>
                  </a:cubicBezTo>
                  <a:cubicBezTo>
                    <a:pt x="1876634" y="1087543"/>
                    <a:pt x="1903492" y="1091729"/>
                    <a:pt x="1928576" y="1091488"/>
                  </a:cubicBezTo>
                  <a:cubicBezTo>
                    <a:pt x="1931480" y="1091407"/>
                    <a:pt x="1933980" y="1093661"/>
                    <a:pt x="1934061" y="1096640"/>
                  </a:cubicBezTo>
                  <a:cubicBezTo>
                    <a:pt x="1934141" y="1099619"/>
                    <a:pt x="1931802" y="1102035"/>
                    <a:pt x="1928818" y="1102115"/>
                  </a:cubicBezTo>
                  <a:cubicBezTo>
                    <a:pt x="1902928" y="1103403"/>
                    <a:pt x="1875021" y="1100424"/>
                    <a:pt x="1846872" y="1095191"/>
                  </a:cubicBezTo>
                  <a:cubicBezTo>
                    <a:pt x="1830902" y="1092212"/>
                    <a:pt x="1814851" y="1088509"/>
                    <a:pt x="1799043" y="1084483"/>
                  </a:cubicBezTo>
                  <a:cubicBezTo>
                    <a:pt x="1774442" y="1078123"/>
                    <a:pt x="1750649" y="1070796"/>
                    <a:pt x="1728791" y="1064999"/>
                  </a:cubicBezTo>
                  <a:cubicBezTo>
                    <a:pt x="1713466" y="1060732"/>
                    <a:pt x="1693141" y="1054613"/>
                    <a:pt x="1678784" y="1047528"/>
                  </a:cubicBezTo>
                  <a:cubicBezTo>
                    <a:pt x="1669025" y="1042778"/>
                    <a:pt x="1662492" y="1037303"/>
                    <a:pt x="1659992" y="1031989"/>
                  </a:cubicBezTo>
                  <a:cubicBezTo>
                    <a:pt x="1633214" y="1036096"/>
                    <a:pt x="1606436" y="1040282"/>
                    <a:pt x="1579658" y="1044147"/>
                  </a:cubicBezTo>
                  <a:cubicBezTo>
                    <a:pt x="1558446" y="1047206"/>
                    <a:pt x="1537153" y="1050105"/>
                    <a:pt x="1515940" y="1053083"/>
                  </a:cubicBezTo>
                  <a:cubicBezTo>
                    <a:pt x="1518037" y="1054211"/>
                    <a:pt x="1519650" y="1055096"/>
                    <a:pt x="1519973" y="1055257"/>
                  </a:cubicBezTo>
                  <a:lnTo>
                    <a:pt x="1573609" y="1085047"/>
                  </a:lnTo>
                  <a:cubicBezTo>
                    <a:pt x="1603855" y="1101552"/>
                    <a:pt x="1633617" y="1116366"/>
                    <a:pt x="1664024" y="1129408"/>
                  </a:cubicBezTo>
                  <a:cubicBezTo>
                    <a:pt x="1694351" y="1142451"/>
                    <a:pt x="1725323" y="1153804"/>
                    <a:pt x="1758795" y="1162016"/>
                  </a:cubicBezTo>
                  <a:cubicBezTo>
                    <a:pt x="1770248" y="1164834"/>
                    <a:pt x="1783960" y="1170389"/>
                    <a:pt x="1797510" y="1173610"/>
                  </a:cubicBezTo>
                  <a:cubicBezTo>
                    <a:pt x="1806060" y="1175622"/>
                    <a:pt x="1814448" y="1176830"/>
                    <a:pt x="1822029" y="1175461"/>
                  </a:cubicBezTo>
                  <a:cubicBezTo>
                    <a:pt x="1824933" y="1174898"/>
                    <a:pt x="1827756" y="1176749"/>
                    <a:pt x="1828321" y="1179648"/>
                  </a:cubicBezTo>
                  <a:cubicBezTo>
                    <a:pt x="1828885" y="1182546"/>
                    <a:pt x="1826950" y="1185364"/>
                    <a:pt x="1824046" y="1185928"/>
                  </a:cubicBezTo>
                  <a:cubicBezTo>
                    <a:pt x="1817190" y="1187377"/>
                    <a:pt x="1809689" y="1187216"/>
                    <a:pt x="1802027" y="1186089"/>
                  </a:cubicBezTo>
                  <a:cubicBezTo>
                    <a:pt x="1786138" y="1183834"/>
                    <a:pt x="1769361" y="1177393"/>
                    <a:pt x="1755892" y="1174414"/>
                  </a:cubicBezTo>
                  <a:cubicBezTo>
                    <a:pt x="1721452" y="1166524"/>
                    <a:pt x="1689350" y="1156058"/>
                    <a:pt x="1658298" y="1142773"/>
                  </a:cubicBezTo>
                  <a:cubicBezTo>
                    <a:pt x="1627407" y="1129489"/>
                    <a:pt x="1597645" y="1113548"/>
                    <a:pt x="1567318" y="1096318"/>
                  </a:cubicBezTo>
                  <a:lnTo>
                    <a:pt x="1514327" y="1064999"/>
                  </a:lnTo>
                  <a:cubicBezTo>
                    <a:pt x="1513520" y="1064597"/>
                    <a:pt x="1505455" y="1059847"/>
                    <a:pt x="1498196" y="1055579"/>
                  </a:cubicBezTo>
                  <a:cubicBezTo>
                    <a:pt x="1450608" y="1062262"/>
                    <a:pt x="1402941" y="1069025"/>
                    <a:pt x="1355273" y="1075707"/>
                  </a:cubicBezTo>
                  <a:cubicBezTo>
                    <a:pt x="1351724" y="1076190"/>
                    <a:pt x="1348256" y="1076754"/>
                    <a:pt x="1344707" y="1077237"/>
                  </a:cubicBezTo>
                  <a:lnTo>
                    <a:pt x="1366645" y="1092776"/>
                  </a:lnTo>
                  <a:cubicBezTo>
                    <a:pt x="1376082" y="1099136"/>
                    <a:pt x="1385761" y="1105013"/>
                    <a:pt x="1395682" y="1110649"/>
                  </a:cubicBezTo>
                  <a:cubicBezTo>
                    <a:pt x="1410442" y="1119103"/>
                    <a:pt x="1425686" y="1126993"/>
                    <a:pt x="1441010" y="1134561"/>
                  </a:cubicBezTo>
                  <a:cubicBezTo>
                    <a:pt x="1463029" y="1145672"/>
                    <a:pt x="1485129" y="1156380"/>
                    <a:pt x="1507229" y="1166927"/>
                  </a:cubicBezTo>
                  <a:cubicBezTo>
                    <a:pt x="1529409" y="1177474"/>
                    <a:pt x="1551590" y="1187619"/>
                    <a:pt x="1574254" y="1196958"/>
                  </a:cubicBezTo>
                  <a:cubicBezTo>
                    <a:pt x="1604258" y="1209196"/>
                    <a:pt x="1634827" y="1219984"/>
                    <a:pt x="1666767" y="1228196"/>
                  </a:cubicBezTo>
                  <a:cubicBezTo>
                    <a:pt x="1669670" y="1228840"/>
                    <a:pt x="1671445" y="1231739"/>
                    <a:pt x="1670719" y="1234637"/>
                  </a:cubicBezTo>
                  <a:cubicBezTo>
                    <a:pt x="1670074" y="1237455"/>
                    <a:pt x="1667170" y="1239226"/>
                    <a:pt x="1664266" y="1238582"/>
                  </a:cubicBezTo>
                  <a:cubicBezTo>
                    <a:pt x="1631601" y="1231175"/>
                    <a:pt x="1600064" y="1221192"/>
                    <a:pt x="1569334" y="1209357"/>
                  </a:cubicBezTo>
                  <a:cubicBezTo>
                    <a:pt x="1546186" y="1200500"/>
                    <a:pt x="1523441" y="1190597"/>
                    <a:pt x="1501018" y="1179970"/>
                  </a:cubicBezTo>
                  <a:cubicBezTo>
                    <a:pt x="1478757" y="1169423"/>
                    <a:pt x="1456819" y="1158071"/>
                    <a:pt x="1434800" y="1146718"/>
                  </a:cubicBezTo>
                  <a:cubicBezTo>
                    <a:pt x="1421976" y="1140036"/>
                    <a:pt x="1409232" y="1133193"/>
                    <a:pt x="1396730" y="1125866"/>
                  </a:cubicBezTo>
                  <a:cubicBezTo>
                    <a:pt x="1384229" y="1118459"/>
                    <a:pt x="1371969" y="1110649"/>
                    <a:pt x="1360113" y="1102276"/>
                  </a:cubicBezTo>
                  <a:lnTo>
                    <a:pt x="1336399" y="1084322"/>
                  </a:lnTo>
                  <a:cubicBezTo>
                    <a:pt x="1334706" y="1083114"/>
                    <a:pt x="1330673" y="1082229"/>
                    <a:pt x="1328334" y="1081343"/>
                  </a:cubicBezTo>
                  <a:cubicBezTo>
                    <a:pt x="1327205" y="1080941"/>
                    <a:pt x="1326963" y="1080377"/>
                    <a:pt x="1326156" y="1079894"/>
                  </a:cubicBezTo>
                  <a:cubicBezTo>
                    <a:pt x="1303814" y="1083034"/>
                    <a:pt x="1281392" y="1086174"/>
                    <a:pt x="1259131" y="1089475"/>
                  </a:cubicBezTo>
                  <a:cubicBezTo>
                    <a:pt x="1227756" y="1094064"/>
                    <a:pt x="1196300" y="1098895"/>
                    <a:pt x="1165005" y="1103886"/>
                  </a:cubicBezTo>
                  <a:cubicBezTo>
                    <a:pt x="1169200" y="1107026"/>
                    <a:pt x="1173394" y="1110166"/>
                    <a:pt x="1177749" y="1113145"/>
                  </a:cubicBezTo>
                  <a:cubicBezTo>
                    <a:pt x="1182266" y="1116366"/>
                    <a:pt x="1186944" y="1119425"/>
                    <a:pt x="1191622" y="1122404"/>
                  </a:cubicBezTo>
                  <a:cubicBezTo>
                    <a:pt x="1204849" y="1130777"/>
                    <a:pt x="1218077" y="1139150"/>
                    <a:pt x="1231385" y="1147524"/>
                  </a:cubicBezTo>
                  <a:cubicBezTo>
                    <a:pt x="1244613" y="1155816"/>
                    <a:pt x="1257921" y="1164029"/>
                    <a:pt x="1271391" y="1172080"/>
                  </a:cubicBezTo>
                  <a:cubicBezTo>
                    <a:pt x="1294862" y="1186330"/>
                    <a:pt x="1319865" y="1200903"/>
                    <a:pt x="1345594" y="1215153"/>
                  </a:cubicBezTo>
                  <a:cubicBezTo>
                    <a:pt x="1370356" y="1228760"/>
                    <a:pt x="1395924" y="1241964"/>
                    <a:pt x="1421976" y="1253396"/>
                  </a:cubicBezTo>
                  <a:cubicBezTo>
                    <a:pt x="1457303" y="1269016"/>
                    <a:pt x="1493437" y="1281576"/>
                    <a:pt x="1529732" y="1287936"/>
                  </a:cubicBezTo>
                  <a:cubicBezTo>
                    <a:pt x="1532636" y="1288419"/>
                    <a:pt x="1534571" y="1291156"/>
                    <a:pt x="1534087" y="1294055"/>
                  </a:cubicBezTo>
                  <a:cubicBezTo>
                    <a:pt x="1533603" y="1297034"/>
                    <a:pt x="1530861" y="1298966"/>
                    <a:pt x="1527958" y="1298483"/>
                  </a:cubicBezTo>
                  <a:cubicBezTo>
                    <a:pt x="1490695" y="1292847"/>
                    <a:pt x="1453190" y="1281092"/>
                    <a:pt x="1416652" y="1265795"/>
                  </a:cubicBezTo>
                  <a:cubicBezTo>
                    <a:pt x="1389955" y="1254604"/>
                    <a:pt x="1363742" y="1241642"/>
                    <a:pt x="1338577" y="1227794"/>
                  </a:cubicBezTo>
                  <a:cubicBezTo>
                    <a:pt x="1312606" y="1213543"/>
                    <a:pt x="1287764" y="1198246"/>
                    <a:pt x="1264293" y="1183593"/>
                  </a:cubicBezTo>
                  <a:cubicBezTo>
                    <a:pt x="1253566" y="1176910"/>
                    <a:pt x="1243000" y="1170147"/>
                    <a:pt x="1232434" y="1163304"/>
                  </a:cubicBezTo>
                  <a:cubicBezTo>
                    <a:pt x="1216625" y="1152998"/>
                    <a:pt x="1200978" y="1142532"/>
                    <a:pt x="1185250" y="1132065"/>
                  </a:cubicBezTo>
                  <a:cubicBezTo>
                    <a:pt x="1180491" y="1128845"/>
                    <a:pt x="1175813" y="1125625"/>
                    <a:pt x="1171216" y="1122243"/>
                  </a:cubicBezTo>
                  <a:cubicBezTo>
                    <a:pt x="1166699" y="1118862"/>
                    <a:pt x="1162182" y="1115399"/>
                    <a:pt x="1157666" y="1111857"/>
                  </a:cubicBezTo>
                  <a:cubicBezTo>
                    <a:pt x="1157666" y="1111857"/>
                    <a:pt x="1157504" y="1111696"/>
                    <a:pt x="1157504" y="1111696"/>
                  </a:cubicBezTo>
                  <a:cubicBezTo>
                    <a:pt x="1155730" y="1113145"/>
                    <a:pt x="1153391" y="1114192"/>
                    <a:pt x="1151294" y="1112823"/>
                  </a:cubicBezTo>
                  <a:cubicBezTo>
                    <a:pt x="1149520" y="1111616"/>
                    <a:pt x="1149923" y="1109361"/>
                    <a:pt x="1150245" y="1107348"/>
                  </a:cubicBezTo>
                  <a:cubicBezTo>
                    <a:pt x="1138954" y="1110247"/>
                    <a:pt x="1123306" y="1114433"/>
                    <a:pt x="1112015" y="1116285"/>
                  </a:cubicBezTo>
                  <a:cubicBezTo>
                    <a:pt x="1107175" y="1117090"/>
                    <a:pt x="1103062" y="1117493"/>
                    <a:pt x="1100319" y="1117251"/>
                  </a:cubicBezTo>
                  <a:cubicBezTo>
                    <a:pt x="1098061" y="1117090"/>
                    <a:pt x="1096448" y="1116446"/>
                    <a:pt x="1095399" y="1115802"/>
                  </a:cubicBezTo>
                  <a:cubicBezTo>
                    <a:pt x="1092980" y="1114192"/>
                    <a:pt x="1092334" y="1111052"/>
                    <a:pt x="1093867" y="1108717"/>
                  </a:cubicBezTo>
                  <a:cubicBezTo>
                    <a:pt x="1095319" y="1106463"/>
                    <a:pt x="1098222" y="1105738"/>
                    <a:pt x="1100481" y="1106946"/>
                  </a:cubicBezTo>
                  <a:cubicBezTo>
                    <a:pt x="1100158" y="1107912"/>
                    <a:pt x="1103142" y="1107026"/>
                    <a:pt x="1105401" y="1106785"/>
                  </a:cubicBezTo>
                  <a:cubicBezTo>
                    <a:pt x="1110079" y="1106221"/>
                    <a:pt x="1116289" y="1104933"/>
                    <a:pt x="1122822" y="1103323"/>
                  </a:cubicBezTo>
                  <a:cubicBezTo>
                    <a:pt x="1129678" y="1101712"/>
                    <a:pt x="1136695" y="1099861"/>
                    <a:pt x="1143067" y="1098089"/>
                  </a:cubicBezTo>
                  <a:cubicBezTo>
                    <a:pt x="1142986" y="1097043"/>
                    <a:pt x="1143309" y="1096238"/>
                    <a:pt x="1143390" y="1096077"/>
                  </a:cubicBezTo>
                  <a:cubicBezTo>
                    <a:pt x="1143954" y="1094386"/>
                    <a:pt x="1145729" y="1091729"/>
                    <a:pt x="1149842" y="1093017"/>
                  </a:cubicBezTo>
                  <a:cubicBezTo>
                    <a:pt x="1150165" y="1093098"/>
                    <a:pt x="1150810" y="1093339"/>
                    <a:pt x="1151616" y="1093903"/>
                  </a:cubicBezTo>
                  <a:cubicBezTo>
                    <a:pt x="1151939" y="1094144"/>
                    <a:pt x="1152826" y="1094789"/>
                    <a:pt x="1153472" y="1095272"/>
                  </a:cubicBezTo>
                  <a:cubicBezTo>
                    <a:pt x="1155085" y="1094869"/>
                    <a:pt x="1156295" y="1094547"/>
                    <a:pt x="1157504" y="1094225"/>
                  </a:cubicBezTo>
                  <a:cubicBezTo>
                    <a:pt x="1172426" y="1071762"/>
                    <a:pt x="1187186" y="1049541"/>
                    <a:pt x="1202591" y="1028286"/>
                  </a:cubicBezTo>
                  <a:cubicBezTo>
                    <a:pt x="1214851" y="1011378"/>
                    <a:pt x="1227433" y="994793"/>
                    <a:pt x="1240741" y="978691"/>
                  </a:cubicBezTo>
                  <a:cubicBezTo>
                    <a:pt x="1251711" y="965326"/>
                    <a:pt x="1263164" y="952283"/>
                    <a:pt x="1275182" y="939482"/>
                  </a:cubicBezTo>
                  <a:cubicBezTo>
                    <a:pt x="1286957" y="927002"/>
                    <a:pt x="1299378" y="914845"/>
                    <a:pt x="1312364" y="902768"/>
                  </a:cubicBezTo>
                  <a:cubicBezTo>
                    <a:pt x="1320914" y="894959"/>
                    <a:pt x="1329463" y="887229"/>
                    <a:pt x="1338093" y="879500"/>
                  </a:cubicBezTo>
                  <a:cubicBezTo>
                    <a:pt x="1350998" y="868068"/>
                    <a:pt x="1364145" y="856716"/>
                    <a:pt x="1377292" y="845524"/>
                  </a:cubicBezTo>
                  <a:lnTo>
                    <a:pt x="1398827" y="827731"/>
                  </a:lnTo>
                  <a:cubicBezTo>
                    <a:pt x="1400441" y="826524"/>
                    <a:pt x="1403263" y="823545"/>
                    <a:pt x="1405280" y="821774"/>
                  </a:cubicBezTo>
                  <a:cubicBezTo>
                    <a:pt x="1406651" y="820485"/>
                    <a:pt x="1407941" y="819680"/>
                    <a:pt x="1408667" y="819439"/>
                  </a:cubicBezTo>
                  <a:cubicBezTo>
                    <a:pt x="1411087" y="818553"/>
                    <a:pt x="1412862" y="819197"/>
                    <a:pt x="1413991" y="820083"/>
                  </a:cubicBezTo>
                  <a:cubicBezTo>
                    <a:pt x="1414958" y="820807"/>
                    <a:pt x="1416975" y="822659"/>
                    <a:pt x="1415846" y="826443"/>
                  </a:cubicBezTo>
                  <a:cubicBezTo>
                    <a:pt x="1415281" y="828536"/>
                    <a:pt x="1413507" y="829905"/>
                    <a:pt x="1411410" y="830147"/>
                  </a:cubicBezTo>
                  <a:cubicBezTo>
                    <a:pt x="1409474" y="832079"/>
                    <a:pt x="1406973" y="834816"/>
                    <a:pt x="1405522" y="836024"/>
                  </a:cubicBezTo>
                  <a:lnTo>
                    <a:pt x="1384874" y="854059"/>
                  </a:lnTo>
                  <a:cubicBezTo>
                    <a:pt x="1374147" y="863720"/>
                    <a:pt x="1363581" y="873381"/>
                    <a:pt x="1353015" y="883123"/>
                  </a:cubicBezTo>
                  <a:cubicBezTo>
                    <a:pt x="1342449" y="892865"/>
                    <a:pt x="1332044" y="902688"/>
                    <a:pt x="1321640" y="912591"/>
                  </a:cubicBezTo>
                  <a:cubicBezTo>
                    <a:pt x="1302605" y="930786"/>
                    <a:pt x="1285183" y="949465"/>
                    <a:pt x="1268487" y="968385"/>
                  </a:cubicBezTo>
                  <a:cubicBezTo>
                    <a:pt x="1257115" y="981348"/>
                    <a:pt x="1246145" y="994390"/>
                    <a:pt x="1235418" y="1007755"/>
                  </a:cubicBezTo>
                  <a:cubicBezTo>
                    <a:pt x="1213883" y="1034485"/>
                    <a:pt x="1193800" y="1062664"/>
                    <a:pt x="1173636" y="1091327"/>
                  </a:cubicBezTo>
                  <a:cubicBezTo>
                    <a:pt x="1201462" y="1086576"/>
                    <a:pt x="1229369" y="1081987"/>
                    <a:pt x="1257276" y="1077559"/>
                  </a:cubicBezTo>
                  <a:cubicBezTo>
                    <a:pt x="1285909" y="1073131"/>
                    <a:pt x="1314542" y="1068703"/>
                    <a:pt x="1343175" y="1064436"/>
                  </a:cubicBezTo>
                  <a:cubicBezTo>
                    <a:pt x="1342691" y="1062825"/>
                    <a:pt x="1341481" y="1061296"/>
                    <a:pt x="1342610" y="1059847"/>
                  </a:cubicBezTo>
                  <a:cubicBezTo>
                    <a:pt x="1367372" y="1027239"/>
                    <a:pt x="1393988" y="996162"/>
                    <a:pt x="1422379" y="966694"/>
                  </a:cubicBezTo>
                  <a:cubicBezTo>
                    <a:pt x="1433671" y="954859"/>
                    <a:pt x="1445285" y="943346"/>
                    <a:pt x="1457142" y="932075"/>
                  </a:cubicBezTo>
                  <a:cubicBezTo>
                    <a:pt x="1474886" y="915247"/>
                    <a:pt x="1493356" y="899065"/>
                    <a:pt x="1511988" y="883123"/>
                  </a:cubicBezTo>
                  <a:cubicBezTo>
                    <a:pt x="1521828" y="874831"/>
                    <a:pt x="1531829" y="866699"/>
                    <a:pt x="1542072" y="858809"/>
                  </a:cubicBezTo>
                  <a:cubicBezTo>
                    <a:pt x="1552235" y="850919"/>
                    <a:pt x="1562640" y="843270"/>
                    <a:pt x="1573286" y="835944"/>
                  </a:cubicBezTo>
                  <a:cubicBezTo>
                    <a:pt x="1577238" y="833126"/>
                    <a:pt x="1581271" y="830308"/>
                    <a:pt x="1585385" y="827651"/>
                  </a:cubicBezTo>
                  <a:cubicBezTo>
                    <a:pt x="1589498" y="824913"/>
                    <a:pt x="1593611" y="822176"/>
                    <a:pt x="1597806" y="819600"/>
                  </a:cubicBezTo>
                  <a:cubicBezTo>
                    <a:pt x="1598693" y="819036"/>
                    <a:pt x="1604258" y="817265"/>
                    <a:pt x="1606839" y="815574"/>
                  </a:cubicBezTo>
                  <a:cubicBezTo>
                    <a:pt x="1606920" y="815172"/>
                    <a:pt x="1607000" y="814688"/>
                    <a:pt x="1607162" y="814366"/>
                  </a:cubicBezTo>
                  <a:cubicBezTo>
                    <a:pt x="1607081" y="814769"/>
                    <a:pt x="1607000" y="815172"/>
                    <a:pt x="1607000" y="815333"/>
                  </a:cubicBezTo>
                  <a:cubicBezTo>
                    <a:pt x="1606920" y="815413"/>
                    <a:pt x="1607000" y="815413"/>
                    <a:pt x="1606920" y="815494"/>
                  </a:cubicBezTo>
                  <a:lnTo>
                    <a:pt x="1607000" y="815333"/>
                  </a:lnTo>
                  <a:cubicBezTo>
                    <a:pt x="1607000" y="815333"/>
                    <a:pt x="1607000" y="815333"/>
                    <a:pt x="1607000" y="815333"/>
                  </a:cubicBezTo>
                  <a:cubicBezTo>
                    <a:pt x="1607807" y="814688"/>
                    <a:pt x="1608291" y="814044"/>
                    <a:pt x="1607888" y="813481"/>
                  </a:cubicBezTo>
                  <a:cubicBezTo>
                    <a:pt x="1607807" y="813400"/>
                    <a:pt x="1607727" y="813400"/>
                    <a:pt x="1607646" y="813400"/>
                  </a:cubicBezTo>
                  <a:cubicBezTo>
                    <a:pt x="1607807" y="813159"/>
                    <a:pt x="1607888" y="812998"/>
                    <a:pt x="1608049" y="812837"/>
                  </a:cubicBezTo>
                  <a:cubicBezTo>
                    <a:pt x="1609904" y="810743"/>
                    <a:pt x="1613211" y="810502"/>
                    <a:pt x="1615308" y="812354"/>
                  </a:cubicBezTo>
                  <a:cubicBezTo>
                    <a:pt x="1616921" y="813722"/>
                    <a:pt x="1618696" y="817506"/>
                    <a:pt x="1614743" y="821129"/>
                  </a:cubicBezTo>
                  <a:cubicBezTo>
                    <a:pt x="1612404" y="823384"/>
                    <a:pt x="1604984" y="827651"/>
                    <a:pt x="1603613" y="828536"/>
                  </a:cubicBezTo>
                  <a:lnTo>
                    <a:pt x="1579981" y="845283"/>
                  </a:lnTo>
                  <a:cubicBezTo>
                    <a:pt x="1569818" y="852851"/>
                    <a:pt x="1559817" y="860661"/>
                    <a:pt x="1549896" y="868712"/>
                  </a:cubicBezTo>
                  <a:cubicBezTo>
                    <a:pt x="1540056" y="876682"/>
                    <a:pt x="1530377" y="884895"/>
                    <a:pt x="1520860" y="893348"/>
                  </a:cubicBezTo>
                  <a:cubicBezTo>
                    <a:pt x="1502551" y="909370"/>
                    <a:pt x="1484726" y="925875"/>
                    <a:pt x="1467143" y="942541"/>
                  </a:cubicBezTo>
                  <a:cubicBezTo>
                    <a:pt x="1455367" y="953732"/>
                    <a:pt x="1443753" y="965004"/>
                    <a:pt x="1432380" y="976436"/>
                  </a:cubicBezTo>
                  <a:cubicBezTo>
                    <a:pt x="1404876" y="1003971"/>
                    <a:pt x="1378825" y="1032633"/>
                    <a:pt x="1354305" y="1062745"/>
                  </a:cubicBezTo>
                  <a:cubicBezTo>
                    <a:pt x="1397698" y="1056465"/>
                    <a:pt x="1441091" y="1049944"/>
                    <a:pt x="1484484" y="1043503"/>
                  </a:cubicBezTo>
                  <a:cubicBezTo>
                    <a:pt x="1484645" y="1042617"/>
                    <a:pt x="1484887" y="1041651"/>
                    <a:pt x="1484968" y="1041570"/>
                  </a:cubicBezTo>
                  <a:cubicBezTo>
                    <a:pt x="1486500" y="1039155"/>
                    <a:pt x="1489646" y="1038511"/>
                    <a:pt x="1492066" y="1040041"/>
                  </a:cubicBezTo>
                  <a:lnTo>
                    <a:pt x="1492227" y="1040121"/>
                  </a:lnTo>
                  <a:cubicBezTo>
                    <a:pt x="1493275" y="1038511"/>
                    <a:pt x="1493679" y="1039396"/>
                    <a:pt x="1493759" y="1041087"/>
                  </a:cubicBezTo>
                  <a:lnTo>
                    <a:pt x="1492953" y="1040765"/>
                  </a:lnTo>
                  <a:cubicBezTo>
                    <a:pt x="1493275" y="1041087"/>
                    <a:pt x="1493598" y="1041570"/>
                    <a:pt x="1493840" y="1042053"/>
                  </a:cubicBezTo>
                  <a:lnTo>
                    <a:pt x="1493759" y="1041087"/>
                  </a:lnTo>
                  <a:cubicBezTo>
                    <a:pt x="1494082" y="1041248"/>
                    <a:pt x="1494324" y="1041329"/>
                    <a:pt x="1494566" y="1041490"/>
                  </a:cubicBezTo>
                  <a:cubicBezTo>
                    <a:pt x="1494727" y="1041570"/>
                    <a:pt x="1495050" y="1041812"/>
                    <a:pt x="1495292" y="1041892"/>
                  </a:cubicBezTo>
                  <a:cubicBezTo>
                    <a:pt x="1537636" y="1035612"/>
                    <a:pt x="1579981" y="1029494"/>
                    <a:pt x="1622245" y="1023133"/>
                  </a:cubicBezTo>
                  <a:cubicBezTo>
                    <a:pt x="1634585" y="1021281"/>
                    <a:pt x="1646844" y="1019349"/>
                    <a:pt x="1659185" y="1017497"/>
                  </a:cubicBezTo>
                  <a:cubicBezTo>
                    <a:pt x="1659508" y="1016853"/>
                    <a:pt x="1658782" y="1015968"/>
                    <a:pt x="1659427" y="1015485"/>
                  </a:cubicBezTo>
                  <a:cubicBezTo>
                    <a:pt x="1684511" y="995598"/>
                    <a:pt x="1711370" y="976919"/>
                    <a:pt x="1739115" y="959609"/>
                  </a:cubicBezTo>
                  <a:cubicBezTo>
                    <a:pt x="1750165" y="952685"/>
                    <a:pt x="1761296" y="946084"/>
                    <a:pt x="1772587" y="939723"/>
                  </a:cubicBezTo>
                  <a:cubicBezTo>
                    <a:pt x="1789606" y="930062"/>
                    <a:pt x="1806947" y="921044"/>
                    <a:pt x="1823965" y="912269"/>
                  </a:cubicBezTo>
                  <a:cubicBezTo>
                    <a:pt x="1833079" y="907599"/>
                    <a:pt x="1842193" y="903090"/>
                    <a:pt x="1851388" y="898743"/>
                  </a:cubicBezTo>
                  <a:cubicBezTo>
                    <a:pt x="1860664" y="894314"/>
                    <a:pt x="1869939" y="890128"/>
                    <a:pt x="1879376" y="886183"/>
                  </a:cubicBezTo>
                  <a:lnTo>
                    <a:pt x="1899782" y="877729"/>
                  </a:lnTo>
                  <a:cubicBezTo>
                    <a:pt x="1901153" y="877165"/>
                    <a:pt x="1904783" y="876602"/>
                    <a:pt x="1907202" y="875958"/>
                  </a:cubicBezTo>
                  <a:cubicBezTo>
                    <a:pt x="1907686" y="875314"/>
                    <a:pt x="1908331" y="874750"/>
                    <a:pt x="1909058" y="874428"/>
                  </a:cubicBezTo>
                  <a:cubicBezTo>
                    <a:pt x="1908735" y="874750"/>
                    <a:pt x="1908412" y="875394"/>
                    <a:pt x="1908251" y="875475"/>
                  </a:cubicBezTo>
                  <a:cubicBezTo>
                    <a:pt x="1908170" y="875555"/>
                    <a:pt x="1908170" y="875636"/>
                    <a:pt x="1908090" y="875716"/>
                  </a:cubicBezTo>
                  <a:cubicBezTo>
                    <a:pt x="1909219" y="875394"/>
                    <a:pt x="1909864" y="874992"/>
                    <a:pt x="1909703" y="874428"/>
                  </a:cubicBezTo>
                  <a:cubicBezTo>
                    <a:pt x="1909622" y="874348"/>
                    <a:pt x="1909541" y="874267"/>
                    <a:pt x="1909461" y="874267"/>
                  </a:cubicBezTo>
                  <a:cubicBezTo>
                    <a:pt x="1909864" y="874106"/>
                    <a:pt x="1910187" y="874026"/>
                    <a:pt x="1910590" y="873945"/>
                  </a:cubicBezTo>
                  <a:cubicBezTo>
                    <a:pt x="1913655" y="873462"/>
                    <a:pt x="1915106" y="874831"/>
                    <a:pt x="1915349" y="875072"/>
                  </a:cubicBezTo>
                  <a:cubicBezTo>
                    <a:pt x="1916478" y="875877"/>
                    <a:pt x="1916881" y="877005"/>
                    <a:pt x="1917123" y="878132"/>
                  </a:cubicBezTo>
                  <a:cubicBezTo>
                    <a:pt x="1917365" y="879259"/>
                    <a:pt x="1917284" y="880869"/>
                    <a:pt x="1915833" y="882479"/>
                  </a:cubicBezTo>
                  <a:cubicBezTo>
                    <a:pt x="1915590" y="882801"/>
                    <a:pt x="1914945" y="883365"/>
                    <a:pt x="1913655" y="883928"/>
                  </a:cubicBezTo>
                  <a:cubicBezTo>
                    <a:pt x="1912122" y="884653"/>
                    <a:pt x="1906235" y="886505"/>
                    <a:pt x="1903976" y="887551"/>
                  </a:cubicBezTo>
                  <a:lnTo>
                    <a:pt x="1884054" y="896730"/>
                  </a:lnTo>
                  <a:cubicBezTo>
                    <a:pt x="1876795" y="900111"/>
                    <a:pt x="1869536" y="903654"/>
                    <a:pt x="1862357" y="907277"/>
                  </a:cubicBezTo>
                  <a:cubicBezTo>
                    <a:pt x="1851550" y="912752"/>
                    <a:pt x="1840903" y="918388"/>
                    <a:pt x="1830256" y="924184"/>
                  </a:cubicBezTo>
                  <a:cubicBezTo>
                    <a:pt x="1813480" y="933202"/>
                    <a:pt x="1796623" y="942702"/>
                    <a:pt x="1779766" y="952283"/>
                  </a:cubicBezTo>
                  <a:cubicBezTo>
                    <a:pt x="1763070" y="961783"/>
                    <a:pt x="1746294" y="971364"/>
                    <a:pt x="1729920" y="981428"/>
                  </a:cubicBezTo>
                  <a:cubicBezTo>
                    <a:pt x="1712902" y="991895"/>
                    <a:pt x="1696690" y="1003005"/>
                    <a:pt x="1680559" y="1014277"/>
                  </a:cubicBezTo>
                  <a:cubicBezTo>
                    <a:pt x="1720806" y="1008238"/>
                    <a:pt x="1761134" y="1002200"/>
                    <a:pt x="1801301" y="995840"/>
                  </a:cubicBezTo>
                  <a:cubicBezTo>
                    <a:pt x="1900669" y="980220"/>
                    <a:pt x="1999876" y="963635"/>
                    <a:pt x="2098760" y="944876"/>
                  </a:cubicBezTo>
                  <a:cubicBezTo>
                    <a:pt x="2101664" y="944312"/>
                    <a:pt x="2104487" y="946164"/>
                    <a:pt x="2105052" y="949062"/>
                  </a:cubicBezTo>
                  <a:cubicBezTo>
                    <a:pt x="2105616" y="951961"/>
                    <a:pt x="2103761" y="954779"/>
                    <a:pt x="2100858" y="955342"/>
                  </a:cubicBezTo>
                  <a:cubicBezTo>
                    <a:pt x="1977292" y="980059"/>
                    <a:pt x="1853324" y="1001798"/>
                    <a:pt x="1729033" y="1021523"/>
                  </a:cubicBezTo>
                  <a:close/>
                  <a:moveTo>
                    <a:pt x="1412539" y="829181"/>
                  </a:moveTo>
                  <a:cubicBezTo>
                    <a:pt x="1412942" y="829100"/>
                    <a:pt x="1413265" y="829020"/>
                    <a:pt x="1413103" y="828697"/>
                  </a:cubicBezTo>
                  <a:cubicBezTo>
                    <a:pt x="1413023" y="828697"/>
                    <a:pt x="1412942" y="828859"/>
                    <a:pt x="1412862" y="828859"/>
                  </a:cubicBezTo>
                  <a:lnTo>
                    <a:pt x="1412539" y="829181"/>
                  </a:lnTo>
                  <a:close/>
                  <a:moveTo>
                    <a:pt x="1569012" y="974585"/>
                  </a:moveTo>
                  <a:cubicBezTo>
                    <a:pt x="1548364" y="993183"/>
                    <a:pt x="1527958" y="1012184"/>
                    <a:pt x="1507390" y="1031104"/>
                  </a:cubicBezTo>
                  <a:cubicBezTo>
                    <a:pt x="1505213" y="1033117"/>
                    <a:pt x="1505051" y="1036498"/>
                    <a:pt x="1506987" y="1038672"/>
                  </a:cubicBezTo>
                  <a:cubicBezTo>
                    <a:pt x="1508923" y="1040846"/>
                    <a:pt x="1512310" y="1041007"/>
                    <a:pt x="1514569" y="1039074"/>
                  </a:cubicBezTo>
                  <a:cubicBezTo>
                    <a:pt x="1535620" y="1020798"/>
                    <a:pt x="1556671" y="1002603"/>
                    <a:pt x="1577803" y="984488"/>
                  </a:cubicBezTo>
                  <a:cubicBezTo>
                    <a:pt x="1591837" y="972491"/>
                    <a:pt x="1606033" y="960576"/>
                    <a:pt x="1620228" y="948660"/>
                  </a:cubicBezTo>
                  <a:cubicBezTo>
                    <a:pt x="1632085" y="938837"/>
                    <a:pt x="1643941" y="929015"/>
                    <a:pt x="1656039" y="919354"/>
                  </a:cubicBezTo>
                  <a:cubicBezTo>
                    <a:pt x="1667976" y="909692"/>
                    <a:pt x="1679994" y="900111"/>
                    <a:pt x="1692254" y="890691"/>
                  </a:cubicBezTo>
                  <a:cubicBezTo>
                    <a:pt x="1702175" y="883123"/>
                    <a:pt x="1712337" y="875958"/>
                    <a:pt x="1722742" y="869114"/>
                  </a:cubicBezTo>
                  <a:cubicBezTo>
                    <a:pt x="1733147" y="862271"/>
                    <a:pt x="1743793" y="855749"/>
                    <a:pt x="1754682" y="849631"/>
                  </a:cubicBezTo>
                  <a:lnTo>
                    <a:pt x="1777265" y="837795"/>
                  </a:lnTo>
                  <a:cubicBezTo>
                    <a:pt x="1777911" y="837473"/>
                    <a:pt x="1786702" y="833206"/>
                    <a:pt x="1788315" y="831998"/>
                  </a:cubicBezTo>
                  <a:cubicBezTo>
                    <a:pt x="1790332" y="830549"/>
                    <a:pt x="1790654" y="828778"/>
                    <a:pt x="1790654" y="828134"/>
                  </a:cubicBezTo>
                  <a:cubicBezTo>
                    <a:pt x="1790896" y="826202"/>
                    <a:pt x="1790332" y="824672"/>
                    <a:pt x="1788719" y="823464"/>
                  </a:cubicBezTo>
                  <a:cubicBezTo>
                    <a:pt x="1788315" y="823142"/>
                    <a:pt x="1786622" y="821774"/>
                    <a:pt x="1783315" y="822740"/>
                  </a:cubicBezTo>
                  <a:cubicBezTo>
                    <a:pt x="1782831" y="822820"/>
                    <a:pt x="1782428" y="823062"/>
                    <a:pt x="1782024" y="823303"/>
                  </a:cubicBezTo>
                  <a:cubicBezTo>
                    <a:pt x="1782105" y="823384"/>
                    <a:pt x="1782266" y="823464"/>
                    <a:pt x="1782347" y="823625"/>
                  </a:cubicBezTo>
                  <a:cubicBezTo>
                    <a:pt x="1782669" y="824028"/>
                    <a:pt x="1781944" y="824591"/>
                    <a:pt x="1780814" y="825155"/>
                  </a:cubicBezTo>
                  <a:cubicBezTo>
                    <a:pt x="1780895" y="824752"/>
                    <a:pt x="1781056" y="824269"/>
                    <a:pt x="1781217" y="823947"/>
                  </a:cubicBezTo>
                  <a:cubicBezTo>
                    <a:pt x="1780653" y="824350"/>
                    <a:pt x="1780330" y="824913"/>
                    <a:pt x="1780008" y="825558"/>
                  </a:cubicBezTo>
                  <a:cubicBezTo>
                    <a:pt x="1777185" y="826846"/>
                    <a:pt x="1772910" y="828053"/>
                    <a:pt x="1772587" y="828214"/>
                  </a:cubicBezTo>
                  <a:lnTo>
                    <a:pt x="1749116" y="839486"/>
                  </a:lnTo>
                  <a:cubicBezTo>
                    <a:pt x="1737825" y="845444"/>
                    <a:pt x="1726775" y="851804"/>
                    <a:pt x="1715967" y="858487"/>
                  </a:cubicBezTo>
                  <a:cubicBezTo>
                    <a:pt x="1705078" y="865250"/>
                    <a:pt x="1694512" y="872415"/>
                    <a:pt x="1684188" y="879903"/>
                  </a:cubicBezTo>
                  <a:cubicBezTo>
                    <a:pt x="1671606" y="889162"/>
                    <a:pt x="1659185" y="898501"/>
                    <a:pt x="1647006" y="908163"/>
                  </a:cubicBezTo>
                  <a:cubicBezTo>
                    <a:pt x="1634827" y="917824"/>
                    <a:pt x="1622809" y="927646"/>
                    <a:pt x="1611033" y="937710"/>
                  </a:cubicBezTo>
                  <a:cubicBezTo>
                    <a:pt x="1596838" y="949787"/>
                    <a:pt x="1582884" y="962105"/>
                    <a:pt x="1569012" y="974585"/>
                  </a:cubicBezTo>
                  <a:close/>
                  <a:moveTo>
                    <a:pt x="1049748" y="1366032"/>
                  </a:moveTo>
                  <a:cubicBezTo>
                    <a:pt x="1052652" y="1366596"/>
                    <a:pt x="1054507" y="1369414"/>
                    <a:pt x="1053942" y="1372312"/>
                  </a:cubicBezTo>
                  <a:cubicBezTo>
                    <a:pt x="1049264" y="1399686"/>
                    <a:pt x="1044183" y="1427302"/>
                    <a:pt x="1037085" y="1454354"/>
                  </a:cubicBezTo>
                  <a:cubicBezTo>
                    <a:pt x="1034746" y="1463451"/>
                    <a:pt x="1032084" y="1472388"/>
                    <a:pt x="1029181" y="1481325"/>
                  </a:cubicBezTo>
                  <a:cubicBezTo>
                    <a:pt x="1026277" y="1490181"/>
                    <a:pt x="1023051" y="1499038"/>
                    <a:pt x="1019663" y="1507733"/>
                  </a:cubicBezTo>
                  <a:cubicBezTo>
                    <a:pt x="1017324" y="1513610"/>
                    <a:pt x="1014985" y="1519488"/>
                    <a:pt x="1012485" y="1525365"/>
                  </a:cubicBezTo>
                  <a:cubicBezTo>
                    <a:pt x="1008855" y="1534060"/>
                    <a:pt x="1004984" y="1542755"/>
                    <a:pt x="1001112" y="1551370"/>
                  </a:cubicBezTo>
                  <a:cubicBezTo>
                    <a:pt x="999741" y="1554510"/>
                    <a:pt x="994579" y="1561595"/>
                    <a:pt x="992401" y="1566265"/>
                  </a:cubicBezTo>
                  <a:cubicBezTo>
                    <a:pt x="993369" y="1567955"/>
                    <a:pt x="993289" y="1570049"/>
                    <a:pt x="992079" y="1571740"/>
                  </a:cubicBezTo>
                  <a:cubicBezTo>
                    <a:pt x="990304" y="1574316"/>
                    <a:pt x="988449" y="1574718"/>
                    <a:pt x="987965" y="1574880"/>
                  </a:cubicBezTo>
                  <a:cubicBezTo>
                    <a:pt x="985223" y="1575443"/>
                    <a:pt x="983368" y="1574316"/>
                    <a:pt x="982158" y="1571820"/>
                  </a:cubicBezTo>
                  <a:cubicBezTo>
                    <a:pt x="981916" y="1571256"/>
                    <a:pt x="981432" y="1569727"/>
                    <a:pt x="982078" y="1567311"/>
                  </a:cubicBezTo>
                  <a:cubicBezTo>
                    <a:pt x="983126" y="1563930"/>
                    <a:pt x="988530" y="1551934"/>
                    <a:pt x="990466" y="1546942"/>
                  </a:cubicBezTo>
                  <a:lnTo>
                    <a:pt x="1006920" y="1503063"/>
                  </a:lnTo>
                  <a:cubicBezTo>
                    <a:pt x="1010710" y="1492274"/>
                    <a:pt x="1014098" y="1481325"/>
                    <a:pt x="1017486" y="1470375"/>
                  </a:cubicBezTo>
                  <a:cubicBezTo>
                    <a:pt x="1020792" y="1459426"/>
                    <a:pt x="1023938" y="1448396"/>
                    <a:pt x="1026922" y="1437366"/>
                  </a:cubicBezTo>
                  <a:cubicBezTo>
                    <a:pt x="1033052" y="1415064"/>
                    <a:pt x="1038537" y="1392682"/>
                    <a:pt x="1043457" y="1370219"/>
                  </a:cubicBezTo>
                  <a:cubicBezTo>
                    <a:pt x="1044021" y="1367320"/>
                    <a:pt x="1046844" y="1365469"/>
                    <a:pt x="1049748" y="1366032"/>
                  </a:cubicBezTo>
                  <a:close/>
                  <a:moveTo>
                    <a:pt x="984497" y="1564976"/>
                  </a:moveTo>
                  <a:cubicBezTo>
                    <a:pt x="984255" y="1565138"/>
                    <a:pt x="984013" y="1565460"/>
                    <a:pt x="983771" y="1565701"/>
                  </a:cubicBezTo>
                  <a:cubicBezTo>
                    <a:pt x="983691" y="1565862"/>
                    <a:pt x="983610" y="1566104"/>
                    <a:pt x="983529" y="1566023"/>
                  </a:cubicBezTo>
                  <a:cubicBezTo>
                    <a:pt x="982803" y="1565460"/>
                    <a:pt x="983610" y="1565138"/>
                    <a:pt x="984497" y="1564976"/>
                  </a:cubicBezTo>
                  <a:close/>
                  <a:moveTo>
                    <a:pt x="739464" y="1216764"/>
                  </a:moveTo>
                  <a:cubicBezTo>
                    <a:pt x="758015" y="1211208"/>
                    <a:pt x="776808" y="1206056"/>
                    <a:pt x="795681" y="1202030"/>
                  </a:cubicBezTo>
                  <a:cubicBezTo>
                    <a:pt x="814877" y="1197924"/>
                    <a:pt x="834074" y="1194703"/>
                    <a:pt x="852947" y="1192771"/>
                  </a:cubicBezTo>
                  <a:cubicBezTo>
                    <a:pt x="855770" y="1192610"/>
                    <a:pt x="857867" y="1190114"/>
                    <a:pt x="857706" y="1187296"/>
                  </a:cubicBezTo>
                  <a:cubicBezTo>
                    <a:pt x="857464" y="1184478"/>
                    <a:pt x="855044" y="1182385"/>
                    <a:pt x="852221" y="1182627"/>
                  </a:cubicBezTo>
                  <a:cubicBezTo>
                    <a:pt x="832783" y="1183673"/>
                    <a:pt x="813022" y="1185928"/>
                    <a:pt x="793181" y="1189390"/>
                  </a:cubicBezTo>
                  <a:cubicBezTo>
                    <a:pt x="773824" y="1192852"/>
                    <a:pt x="754385" y="1197360"/>
                    <a:pt x="735351" y="1202916"/>
                  </a:cubicBezTo>
                  <a:cubicBezTo>
                    <a:pt x="720107" y="1207424"/>
                    <a:pt x="705105" y="1212738"/>
                    <a:pt x="690425" y="1218454"/>
                  </a:cubicBezTo>
                  <a:cubicBezTo>
                    <a:pt x="667761" y="1227311"/>
                    <a:pt x="646145" y="1237616"/>
                    <a:pt x="625901" y="1248324"/>
                  </a:cubicBezTo>
                  <a:cubicBezTo>
                    <a:pt x="623319" y="1249612"/>
                    <a:pt x="622190" y="1252833"/>
                    <a:pt x="623562" y="1255490"/>
                  </a:cubicBezTo>
                  <a:cubicBezTo>
                    <a:pt x="624852" y="1258147"/>
                    <a:pt x="628078" y="1259193"/>
                    <a:pt x="630740" y="1257825"/>
                  </a:cubicBezTo>
                  <a:cubicBezTo>
                    <a:pt x="650985" y="1248163"/>
                    <a:pt x="672761" y="1239387"/>
                    <a:pt x="695265" y="1231256"/>
                  </a:cubicBezTo>
                  <a:cubicBezTo>
                    <a:pt x="709783" y="1226103"/>
                    <a:pt x="724543" y="1221272"/>
                    <a:pt x="739464" y="1216764"/>
                  </a:cubicBezTo>
                  <a:close/>
                  <a:moveTo>
                    <a:pt x="934975" y="1256456"/>
                  </a:moveTo>
                  <a:cubicBezTo>
                    <a:pt x="924247" y="1269177"/>
                    <a:pt x="912794" y="1284554"/>
                    <a:pt x="910536" y="1287050"/>
                  </a:cubicBezTo>
                  <a:cubicBezTo>
                    <a:pt x="887790" y="1312412"/>
                    <a:pt x="865771" y="1338256"/>
                    <a:pt x="844236" y="1364502"/>
                  </a:cubicBezTo>
                  <a:cubicBezTo>
                    <a:pt x="822701" y="1390830"/>
                    <a:pt x="801569" y="1417479"/>
                    <a:pt x="780679" y="1444370"/>
                  </a:cubicBezTo>
                  <a:cubicBezTo>
                    <a:pt x="723655" y="1517797"/>
                    <a:pt x="666229" y="1592109"/>
                    <a:pt x="607833" y="1665858"/>
                  </a:cubicBezTo>
                  <a:cubicBezTo>
                    <a:pt x="569118" y="1714728"/>
                    <a:pt x="529920" y="1763438"/>
                    <a:pt x="490237" y="1811664"/>
                  </a:cubicBezTo>
                  <a:cubicBezTo>
                    <a:pt x="423938" y="1892498"/>
                    <a:pt x="356267" y="1972044"/>
                    <a:pt x="287306" y="2049093"/>
                  </a:cubicBezTo>
                  <a:cubicBezTo>
                    <a:pt x="285371" y="2051347"/>
                    <a:pt x="281983" y="2051508"/>
                    <a:pt x="279805" y="2049576"/>
                  </a:cubicBezTo>
                  <a:cubicBezTo>
                    <a:pt x="277547" y="2047644"/>
                    <a:pt x="277385" y="2044262"/>
                    <a:pt x="279321" y="2042008"/>
                  </a:cubicBezTo>
                  <a:cubicBezTo>
                    <a:pt x="347395" y="1964395"/>
                    <a:pt x="413936" y="1884205"/>
                    <a:pt x="479590" y="1803049"/>
                  </a:cubicBezTo>
                  <a:cubicBezTo>
                    <a:pt x="507981" y="1767946"/>
                    <a:pt x="536049" y="1732602"/>
                    <a:pt x="564199" y="1697257"/>
                  </a:cubicBezTo>
                  <a:cubicBezTo>
                    <a:pt x="564118" y="1697177"/>
                    <a:pt x="564118" y="1697096"/>
                    <a:pt x="564037" y="1697016"/>
                  </a:cubicBezTo>
                  <a:cubicBezTo>
                    <a:pt x="557665" y="1698143"/>
                    <a:pt x="546212" y="1702329"/>
                    <a:pt x="541615" y="1703618"/>
                  </a:cubicBezTo>
                  <a:cubicBezTo>
                    <a:pt x="533146" y="1705952"/>
                    <a:pt x="524677" y="1708448"/>
                    <a:pt x="516289" y="1711025"/>
                  </a:cubicBezTo>
                  <a:cubicBezTo>
                    <a:pt x="507901" y="1713601"/>
                    <a:pt x="499512" y="1716338"/>
                    <a:pt x="491285" y="1719237"/>
                  </a:cubicBezTo>
                  <a:cubicBezTo>
                    <a:pt x="474912" y="1724953"/>
                    <a:pt x="458700" y="1731233"/>
                    <a:pt x="442488" y="1737594"/>
                  </a:cubicBezTo>
                  <a:cubicBezTo>
                    <a:pt x="431761" y="1741941"/>
                    <a:pt x="421034" y="1746208"/>
                    <a:pt x="410307" y="1750717"/>
                  </a:cubicBezTo>
                  <a:cubicBezTo>
                    <a:pt x="383529" y="1761908"/>
                    <a:pt x="357074" y="1773904"/>
                    <a:pt x="331183" y="1786706"/>
                  </a:cubicBezTo>
                  <a:cubicBezTo>
                    <a:pt x="328522" y="1788074"/>
                    <a:pt x="325295" y="1787108"/>
                    <a:pt x="323924" y="1784451"/>
                  </a:cubicBezTo>
                  <a:cubicBezTo>
                    <a:pt x="322553" y="1781875"/>
                    <a:pt x="323602" y="1778654"/>
                    <a:pt x="326183" y="1777286"/>
                  </a:cubicBezTo>
                  <a:cubicBezTo>
                    <a:pt x="351831" y="1763277"/>
                    <a:pt x="377964" y="1749912"/>
                    <a:pt x="404742" y="1737916"/>
                  </a:cubicBezTo>
                  <a:cubicBezTo>
                    <a:pt x="415469" y="1733085"/>
                    <a:pt x="426277" y="1728496"/>
                    <a:pt x="437165" y="1724148"/>
                  </a:cubicBezTo>
                  <a:cubicBezTo>
                    <a:pt x="453619" y="1717707"/>
                    <a:pt x="470234" y="1711910"/>
                    <a:pt x="486930" y="1706435"/>
                  </a:cubicBezTo>
                  <a:cubicBezTo>
                    <a:pt x="495480" y="1703779"/>
                    <a:pt x="504110" y="1701202"/>
                    <a:pt x="512740" y="1698867"/>
                  </a:cubicBezTo>
                  <a:cubicBezTo>
                    <a:pt x="521370" y="1696533"/>
                    <a:pt x="530001" y="1694359"/>
                    <a:pt x="538711" y="1692346"/>
                  </a:cubicBezTo>
                  <a:cubicBezTo>
                    <a:pt x="546293" y="1690575"/>
                    <a:pt x="565086" y="1686952"/>
                    <a:pt x="569683" y="1687596"/>
                  </a:cubicBezTo>
                  <a:cubicBezTo>
                    <a:pt x="570570" y="1687676"/>
                    <a:pt x="570490" y="1688240"/>
                    <a:pt x="571135" y="1688562"/>
                  </a:cubicBezTo>
                  <a:cubicBezTo>
                    <a:pt x="579523" y="1677934"/>
                    <a:pt x="588073" y="1667468"/>
                    <a:pt x="596461" y="1656840"/>
                  </a:cubicBezTo>
                  <a:cubicBezTo>
                    <a:pt x="654937" y="1583172"/>
                    <a:pt x="713009" y="1509504"/>
                    <a:pt x="770517" y="1436400"/>
                  </a:cubicBezTo>
                  <a:cubicBezTo>
                    <a:pt x="791649" y="1409589"/>
                    <a:pt x="813103" y="1383020"/>
                    <a:pt x="834961" y="1356854"/>
                  </a:cubicBezTo>
                  <a:cubicBezTo>
                    <a:pt x="856899" y="1330688"/>
                    <a:pt x="879322" y="1305005"/>
                    <a:pt x="902389" y="1279724"/>
                  </a:cubicBezTo>
                  <a:cubicBezTo>
                    <a:pt x="905293" y="1276503"/>
                    <a:pt x="923521" y="1252511"/>
                    <a:pt x="935781" y="1239790"/>
                  </a:cubicBezTo>
                  <a:cubicBezTo>
                    <a:pt x="939249" y="1236248"/>
                    <a:pt x="942314" y="1233510"/>
                    <a:pt x="944573" y="1232141"/>
                  </a:cubicBezTo>
                  <a:cubicBezTo>
                    <a:pt x="946912" y="1230692"/>
                    <a:pt x="948928" y="1230370"/>
                    <a:pt x="950299" y="1230531"/>
                  </a:cubicBezTo>
                  <a:cubicBezTo>
                    <a:pt x="953122" y="1230853"/>
                    <a:pt x="955139" y="1233349"/>
                    <a:pt x="954816" y="1236167"/>
                  </a:cubicBezTo>
                  <a:cubicBezTo>
                    <a:pt x="954493" y="1238502"/>
                    <a:pt x="952719" y="1240354"/>
                    <a:pt x="950460" y="1240676"/>
                  </a:cubicBezTo>
                  <a:lnTo>
                    <a:pt x="950380" y="1240595"/>
                  </a:lnTo>
                  <a:cubicBezTo>
                    <a:pt x="950299" y="1240354"/>
                    <a:pt x="950138" y="1240434"/>
                    <a:pt x="949815" y="1240676"/>
                  </a:cubicBezTo>
                  <a:cubicBezTo>
                    <a:pt x="949573" y="1240676"/>
                    <a:pt x="949331" y="1240676"/>
                    <a:pt x="949089" y="1240676"/>
                  </a:cubicBezTo>
                  <a:cubicBezTo>
                    <a:pt x="949250" y="1240676"/>
                    <a:pt x="949492" y="1240756"/>
                    <a:pt x="949734" y="1240756"/>
                  </a:cubicBezTo>
                  <a:cubicBezTo>
                    <a:pt x="949331" y="1241078"/>
                    <a:pt x="948928" y="1241642"/>
                    <a:pt x="948525" y="1241964"/>
                  </a:cubicBezTo>
                  <a:cubicBezTo>
                    <a:pt x="944976" y="1244943"/>
                    <a:pt x="940056" y="1250418"/>
                    <a:pt x="934975" y="1256456"/>
                  </a:cubicBezTo>
                  <a:close/>
                  <a:moveTo>
                    <a:pt x="565247" y="1690816"/>
                  </a:moveTo>
                  <a:cubicBezTo>
                    <a:pt x="565408" y="1690655"/>
                    <a:pt x="565650" y="1690494"/>
                    <a:pt x="565892" y="1690333"/>
                  </a:cubicBezTo>
                  <a:cubicBezTo>
                    <a:pt x="566054" y="1690253"/>
                    <a:pt x="566296" y="1690172"/>
                    <a:pt x="566215" y="1690092"/>
                  </a:cubicBezTo>
                  <a:cubicBezTo>
                    <a:pt x="565731" y="1689448"/>
                    <a:pt x="565408" y="1690011"/>
                    <a:pt x="565247" y="1690816"/>
                  </a:cubicBezTo>
                  <a:close/>
                  <a:moveTo>
                    <a:pt x="949734" y="1240756"/>
                  </a:moveTo>
                  <a:cubicBezTo>
                    <a:pt x="950057" y="1240837"/>
                    <a:pt x="950460" y="1240917"/>
                    <a:pt x="950460" y="1240676"/>
                  </a:cubicBezTo>
                  <a:cubicBezTo>
                    <a:pt x="950218" y="1240676"/>
                    <a:pt x="950057" y="1240676"/>
                    <a:pt x="949815" y="1240676"/>
                  </a:cubicBezTo>
                  <a:lnTo>
                    <a:pt x="949734" y="1240756"/>
                  </a:lnTo>
                  <a:close/>
                  <a:moveTo>
                    <a:pt x="652033" y="1612478"/>
                  </a:moveTo>
                  <a:cubicBezTo>
                    <a:pt x="644693" y="1643797"/>
                    <a:pt x="635660" y="1674714"/>
                    <a:pt x="625820" y="1705389"/>
                  </a:cubicBezTo>
                  <a:cubicBezTo>
                    <a:pt x="619851" y="1723826"/>
                    <a:pt x="613560" y="1742102"/>
                    <a:pt x="607108" y="1760298"/>
                  </a:cubicBezTo>
                  <a:cubicBezTo>
                    <a:pt x="597429" y="1787752"/>
                    <a:pt x="587508" y="1815046"/>
                    <a:pt x="576861" y="1842017"/>
                  </a:cubicBezTo>
                  <a:cubicBezTo>
                    <a:pt x="575087" y="1846767"/>
                    <a:pt x="567828" y="1870840"/>
                    <a:pt x="559763" y="1891049"/>
                  </a:cubicBezTo>
                  <a:cubicBezTo>
                    <a:pt x="556456" y="1899261"/>
                    <a:pt x="553068" y="1906910"/>
                    <a:pt x="549842" y="1912062"/>
                  </a:cubicBezTo>
                  <a:cubicBezTo>
                    <a:pt x="548793" y="1913753"/>
                    <a:pt x="547745" y="1915202"/>
                    <a:pt x="546777" y="1916168"/>
                  </a:cubicBezTo>
                  <a:cubicBezTo>
                    <a:pt x="546454" y="1916490"/>
                    <a:pt x="546051" y="1917296"/>
                    <a:pt x="545890" y="1916974"/>
                  </a:cubicBezTo>
                  <a:cubicBezTo>
                    <a:pt x="543228" y="1917537"/>
                    <a:pt x="541454" y="1920113"/>
                    <a:pt x="541857" y="1922770"/>
                  </a:cubicBezTo>
                  <a:cubicBezTo>
                    <a:pt x="542341" y="1925588"/>
                    <a:pt x="545002" y="1927520"/>
                    <a:pt x="547745" y="1927037"/>
                  </a:cubicBezTo>
                  <a:cubicBezTo>
                    <a:pt x="549519" y="1926796"/>
                    <a:pt x="551455" y="1925910"/>
                    <a:pt x="553391" y="1924220"/>
                  </a:cubicBezTo>
                  <a:cubicBezTo>
                    <a:pt x="556214" y="1921804"/>
                    <a:pt x="559359" y="1917296"/>
                    <a:pt x="562586" y="1911499"/>
                  </a:cubicBezTo>
                  <a:cubicBezTo>
                    <a:pt x="573797" y="1890968"/>
                    <a:pt x="586379" y="1852886"/>
                    <a:pt x="588960" y="1846848"/>
                  </a:cubicBezTo>
                  <a:cubicBezTo>
                    <a:pt x="598235" y="1824385"/>
                    <a:pt x="607430" y="1801761"/>
                    <a:pt x="615818" y="1778896"/>
                  </a:cubicBezTo>
                  <a:cubicBezTo>
                    <a:pt x="621384" y="1763599"/>
                    <a:pt x="626707" y="1748221"/>
                    <a:pt x="631708" y="1732763"/>
                  </a:cubicBezTo>
                  <a:cubicBezTo>
                    <a:pt x="644129" y="1693956"/>
                    <a:pt x="654453" y="1654586"/>
                    <a:pt x="662518" y="1614733"/>
                  </a:cubicBezTo>
                  <a:cubicBezTo>
                    <a:pt x="663083" y="1611834"/>
                    <a:pt x="661308" y="1609016"/>
                    <a:pt x="658405" y="1608372"/>
                  </a:cubicBezTo>
                  <a:cubicBezTo>
                    <a:pt x="655501" y="1607809"/>
                    <a:pt x="652678" y="1609580"/>
                    <a:pt x="652033" y="1612478"/>
                  </a:cubicBezTo>
                  <a:close/>
                  <a:moveTo>
                    <a:pt x="783583" y="1466430"/>
                  </a:moveTo>
                  <a:cubicBezTo>
                    <a:pt x="780599" y="1466672"/>
                    <a:pt x="778421" y="1469248"/>
                    <a:pt x="778663" y="1472227"/>
                  </a:cubicBezTo>
                  <a:cubicBezTo>
                    <a:pt x="780679" y="1499360"/>
                    <a:pt x="780034" y="1526653"/>
                    <a:pt x="777776" y="1553866"/>
                  </a:cubicBezTo>
                  <a:cubicBezTo>
                    <a:pt x="776082" y="1574235"/>
                    <a:pt x="773420" y="1594524"/>
                    <a:pt x="770113" y="1614733"/>
                  </a:cubicBezTo>
                  <a:cubicBezTo>
                    <a:pt x="766887" y="1635022"/>
                    <a:pt x="763096" y="1655230"/>
                    <a:pt x="758741" y="1675116"/>
                  </a:cubicBezTo>
                  <a:cubicBezTo>
                    <a:pt x="756321" y="1685986"/>
                    <a:pt x="753821" y="1696774"/>
                    <a:pt x="750998" y="1707482"/>
                  </a:cubicBezTo>
                  <a:cubicBezTo>
                    <a:pt x="748094" y="1718190"/>
                    <a:pt x="744949" y="1728737"/>
                    <a:pt x="741239" y="1739204"/>
                  </a:cubicBezTo>
                  <a:cubicBezTo>
                    <a:pt x="738658" y="1746691"/>
                    <a:pt x="727850" y="1759734"/>
                    <a:pt x="724543" y="1766980"/>
                  </a:cubicBezTo>
                  <a:cubicBezTo>
                    <a:pt x="722446" y="1771650"/>
                    <a:pt x="723091" y="1775353"/>
                    <a:pt x="724623" y="1777205"/>
                  </a:cubicBezTo>
                  <a:cubicBezTo>
                    <a:pt x="725914" y="1778735"/>
                    <a:pt x="728334" y="1780265"/>
                    <a:pt x="732528" y="1779540"/>
                  </a:cubicBezTo>
                  <a:cubicBezTo>
                    <a:pt x="735351" y="1779057"/>
                    <a:pt x="737287" y="1776481"/>
                    <a:pt x="736803" y="1773663"/>
                  </a:cubicBezTo>
                  <a:cubicBezTo>
                    <a:pt x="736641" y="1772294"/>
                    <a:pt x="735915" y="1771167"/>
                    <a:pt x="734867" y="1770362"/>
                  </a:cubicBezTo>
                  <a:cubicBezTo>
                    <a:pt x="735593" y="1769074"/>
                    <a:pt x="736480" y="1767463"/>
                    <a:pt x="737367" y="1766175"/>
                  </a:cubicBezTo>
                  <a:cubicBezTo>
                    <a:pt x="742529" y="1758688"/>
                    <a:pt x="749869" y="1749268"/>
                    <a:pt x="752288" y="1743229"/>
                  </a:cubicBezTo>
                  <a:cubicBezTo>
                    <a:pt x="756402" y="1732602"/>
                    <a:pt x="760031" y="1721894"/>
                    <a:pt x="763258" y="1710944"/>
                  </a:cubicBezTo>
                  <a:cubicBezTo>
                    <a:pt x="766484" y="1700156"/>
                    <a:pt x="769307" y="1689206"/>
                    <a:pt x="771969" y="1678176"/>
                  </a:cubicBezTo>
                  <a:cubicBezTo>
                    <a:pt x="776001" y="1661349"/>
                    <a:pt x="779711" y="1644442"/>
                    <a:pt x="782696" y="1627293"/>
                  </a:cubicBezTo>
                  <a:cubicBezTo>
                    <a:pt x="785680" y="1610144"/>
                    <a:pt x="788019" y="1592914"/>
                    <a:pt x="789632" y="1575604"/>
                  </a:cubicBezTo>
                  <a:cubicBezTo>
                    <a:pt x="792858" y="1540823"/>
                    <a:pt x="793020" y="1505801"/>
                    <a:pt x="789390" y="1471261"/>
                  </a:cubicBezTo>
                  <a:cubicBezTo>
                    <a:pt x="789068" y="1468363"/>
                    <a:pt x="786486" y="1466189"/>
                    <a:pt x="783583" y="1466430"/>
                  </a:cubicBezTo>
                  <a:close/>
                  <a:moveTo>
                    <a:pt x="947315" y="1293008"/>
                  </a:moveTo>
                  <a:cubicBezTo>
                    <a:pt x="944411" y="1293491"/>
                    <a:pt x="942475" y="1296309"/>
                    <a:pt x="942959" y="1299208"/>
                  </a:cubicBezTo>
                  <a:cubicBezTo>
                    <a:pt x="948041" y="1331734"/>
                    <a:pt x="949654" y="1364180"/>
                    <a:pt x="949250" y="1396707"/>
                  </a:cubicBezTo>
                  <a:cubicBezTo>
                    <a:pt x="949009" y="1409670"/>
                    <a:pt x="948525" y="1422713"/>
                    <a:pt x="947799" y="1435755"/>
                  </a:cubicBezTo>
                  <a:cubicBezTo>
                    <a:pt x="946669" y="1455320"/>
                    <a:pt x="945137" y="1474884"/>
                    <a:pt x="942959" y="1494448"/>
                  </a:cubicBezTo>
                  <a:cubicBezTo>
                    <a:pt x="941830" y="1504915"/>
                    <a:pt x="940459" y="1515301"/>
                    <a:pt x="939007" y="1525687"/>
                  </a:cubicBezTo>
                  <a:cubicBezTo>
                    <a:pt x="937636" y="1536073"/>
                    <a:pt x="936104" y="1546539"/>
                    <a:pt x="934571" y="1556925"/>
                  </a:cubicBezTo>
                  <a:cubicBezTo>
                    <a:pt x="933523" y="1563930"/>
                    <a:pt x="925941" y="1575926"/>
                    <a:pt x="924812" y="1582367"/>
                  </a:cubicBezTo>
                  <a:cubicBezTo>
                    <a:pt x="924086" y="1586473"/>
                    <a:pt x="925296" y="1589452"/>
                    <a:pt x="927473" y="1591223"/>
                  </a:cubicBezTo>
                  <a:cubicBezTo>
                    <a:pt x="928764" y="1592270"/>
                    <a:pt x="930700" y="1593156"/>
                    <a:pt x="933603" y="1592914"/>
                  </a:cubicBezTo>
                  <a:cubicBezTo>
                    <a:pt x="936426" y="1592834"/>
                    <a:pt x="938604" y="1590418"/>
                    <a:pt x="938443" y="1587600"/>
                  </a:cubicBezTo>
                  <a:cubicBezTo>
                    <a:pt x="938362" y="1585588"/>
                    <a:pt x="937152" y="1583977"/>
                    <a:pt x="935458" y="1583172"/>
                  </a:cubicBezTo>
                  <a:cubicBezTo>
                    <a:pt x="936346" y="1580354"/>
                    <a:pt x="938362" y="1576731"/>
                    <a:pt x="940217" y="1573028"/>
                  </a:cubicBezTo>
                  <a:cubicBezTo>
                    <a:pt x="942798" y="1567955"/>
                    <a:pt x="945218" y="1562722"/>
                    <a:pt x="945944" y="1558858"/>
                  </a:cubicBezTo>
                  <a:cubicBezTo>
                    <a:pt x="948283" y="1546298"/>
                    <a:pt x="950541" y="1533819"/>
                    <a:pt x="952557" y="1521259"/>
                  </a:cubicBezTo>
                  <a:cubicBezTo>
                    <a:pt x="953928" y="1512885"/>
                    <a:pt x="955219" y="1504512"/>
                    <a:pt x="956348" y="1496059"/>
                  </a:cubicBezTo>
                  <a:cubicBezTo>
                    <a:pt x="958929" y="1476253"/>
                    <a:pt x="961107" y="1456447"/>
                    <a:pt x="962236" y="1436641"/>
                  </a:cubicBezTo>
                  <a:cubicBezTo>
                    <a:pt x="963043" y="1423276"/>
                    <a:pt x="963365" y="1409992"/>
                    <a:pt x="963204" y="1396707"/>
                  </a:cubicBezTo>
                  <a:cubicBezTo>
                    <a:pt x="962881" y="1363536"/>
                    <a:pt x="959816" y="1330446"/>
                    <a:pt x="953525" y="1297356"/>
                  </a:cubicBezTo>
                  <a:cubicBezTo>
                    <a:pt x="953041" y="1294457"/>
                    <a:pt x="950218" y="1292525"/>
                    <a:pt x="947315" y="129300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6"/>
            <p:cNvSpPr/>
            <p:nvPr/>
          </p:nvSpPr>
          <p:spPr>
            <a:xfrm rot="10575742">
              <a:off x="5428263" y="-613246"/>
              <a:ext cx="1264127" cy="1209135"/>
            </a:xfrm>
            <a:custGeom>
              <a:avLst/>
              <a:gdLst/>
              <a:ahLst/>
              <a:cxnLst/>
              <a:rect l="l" t="t" r="r" b="b"/>
              <a:pathLst>
                <a:path w="2535555" h="2426015" extrusionOk="0">
                  <a:moveTo>
                    <a:pt x="2264811" y="1428072"/>
                  </a:moveTo>
                  <a:cubicBezTo>
                    <a:pt x="2194721" y="1371552"/>
                    <a:pt x="2171331" y="1286452"/>
                    <a:pt x="2122212" y="1246759"/>
                  </a:cubicBezTo>
                  <a:cubicBezTo>
                    <a:pt x="1887744" y="1057477"/>
                    <a:pt x="1718608" y="987995"/>
                    <a:pt x="1599318" y="979461"/>
                  </a:cubicBezTo>
                  <a:cubicBezTo>
                    <a:pt x="1714415" y="908450"/>
                    <a:pt x="1830640" y="765944"/>
                    <a:pt x="1902343" y="509112"/>
                  </a:cubicBezTo>
                  <a:cubicBezTo>
                    <a:pt x="1921620" y="440113"/>
                    <a:pt x="1904682" y="350021"/>
                    <a:pt x="1924443" y="287302"/>
                  </a:cubicBezTo>
                  <a:cubicBezTo>
                    <a:pt x="1977353" y="119677"/>
                    <a:pt x="2076399" y="23063"/>
                    <a:pt x="2061961" y="12999"/>
                  </a:cubicBezTo>
                  <a:cubicBezTo>
                    <a:pt x="2047443" y="2935"/>
                    <a:pt x="1958560" y="145119"/>
                    <a:pt x="1837657" y="226918"/>
                  </a:cubicBezTo>
                  <a:cubicBezTo>
                    <a:pt x="1763050" y="277399"/>
                    <a:pt x="1674006" y="275547"/>
                    <a:pt x="1621660" y="310973"/>
                  </a:cubicBezTo>
                  <a:cubicBezTo>
                    <a:pt x="1419778" y="447601"/>
                    <a:pt x="1306859" y="565470"/>
                    <a:pt x="1248384" y="664419"/>
                  </a:cubicBezTo>
                  <a:cubicBezTo>
                    <a:pt x="1200716" y="546872"/>
                    <a:pt x="1095621" y="416040"/>
                    <a:pt x="895836" y="292857"/>
                  </a:cubicBezTo>
                  <a:cubicBezTo>
                    <a:pt x="834538" y="255097"/>
                    <a:pt x="742428" y="245597"/>
                    <a:pt x="687340" y="208964"/>
                  </a:cubicBezTo>
                  <a:cubicBezTo>
                    <a:pt x="540062" y="111304"/>
                    <a:pt x="474570" y="-10188"/>
                    <a:pt x="460778" y="681"/>
                  </a:cubicBezTo>
                  <a:cubicBezTo>
                    <a:pt x="446905" y="11550"/>
                    <a:pt x="559339" y="136343"/>
                    <a:pt x="604265" y="274340"/>
                  </a:cubicBezTo>
                  <a:cubicBezTo>
                    <a:pt x="632010" y="359521"/>
                    <a:pt x="604991" y="443575"/>
                    <a:pt x="624429" y="503315"/>
                  </a:cubicBezTo>
                  <a:cubicBezTo>
                    <a:pt x="710811" y="768440"/>
                    <a:pt x="806550" y="915051"/>
                    <a:pt x="896320" y="991860"/>
                  </a:cubicBezTo>
                  <a:cubicBezTo>
                    <a:pt x="764044" y="996046"/>
                    <a:pt x="596522" y="1056349"/>
                    <a:pt x="406496" y="1223572"/>
                  </a:cubicBezTo>
                  <a:cubicBezTo>
                    <a:pt x="352457" y="1271074"/>
                    <a:pt x="317210" y="1355772"/>
                    <a:pt x="266155" y="1397799"/>
                  </a:cubicBezTo>
                  <a:cubicBezTo>
                    <a:pt x="129765" y="1509952"/>
                    <a:pt x="-6382" y="1537729"/>
                    <a:pt x="232" y="1553992"/>
                  </a:cubicBezTo>
                  <a:cubicBezTo>
                    <a:pt x="6845" y="1570175"/>
                    <a:pt x="159527" y="1498761"/>
                    <a:pt x="305837" y="1495218"/>
                  </a:cubicBezTo>
                  <a:cubicBezTo>
                    <a:pt x="396253" y="1493045"/>
                    <a:pt x="469892" y="1542479"/>
                    <a:pt x="533287" y="1540949"/>
                  </a:cubicBezTo>
                  <a:cubicBezTo>
                    <a:pt x="762915" y="1535394"/>
                    <a:pt x="917372" y="1501337"/>
                    <a:pt x="1021095" y="1454480"/>
                  </a:cubicBezTo>
                  <a:cubicBezTo>
                    <a:pt x="991817" y="1570738"/>
                    <a:pt x="993995" y="1725482"/>
                    <a:pt x="1057068" y="1923701"/>
                  </a:cubicBezTo>
                  <a:cubicBezTo>
                    <a:pt x="1078764" y="1991895"/>
                    <a:pt x="1142402" y="2058478"/>
                    <a:pt x="1160227" y="2121760"/>
                  </a:cubicBezTo>
                  <a:cubicBezTo>
                    <a:pt x="1207814" y="2290915"/>
                    <a:pt x="1177729" y="2425289"/>
                    <a:pt x="1195393" y="2426014"/>
                  </a:cubicBezTo>
                  <a:cubicBezTo>
                    <a:pt x="1213057" y="2426658"/>
                    <a:pt x="1209669" y="2259435"/>
                    <a:pt x="1266209" y="2125705"/>
                  </a:cubicBezTo>
                  <a:cubicBezTo>
                    <a:pt x="1301133" y="2043100"/>
                    <a:pt x="1376869" y="1996806"/>
                    <a:pt x="1401388" y="1938838"/>
                  </a:cubicBezTo>
                  <a:cubicBezTo>
                    <a:pt x="1492207" y="1724113"/>
                    <a:pt x="1523260" y="1568403"/>
                    <a:pt x="1521001" y="1454882"/>
                  </a:cubicBezTo>
                  <a:cubicBezTo>
                    <a:pt x="1625693" y="1523961"/>
                    <a:pt x="1782650" y="1573556"/>
                    <a:pt x="2009857" y="1569531"/>
                  </a:cubicBezTo>
                  <a:cubicBezTo>
                    <a:pt x="2082125" y="1568243"/>
                    <a:pt x="2164556" y="1526618"/>
                    <a:pt x="2230936" y="1527665"/>
                  </a:cubicBezTo>
                  <a:cubicBezTo>
                    <a:pt x="2408137" y="1530402"/>
                    <a:pt x="2529767" y="1597066"/>
                    <a:pt x="2535413" y="1580480"/>
                  </a:cubicBezTo>
                  <a:cubicBezTo>
                    <a:pt x="2541058" y="1563895"/>
                    <a:pt x="2378294" y="1519694"/>
                    <a:pt x="2264811" y="1428072"/>
                  </a:cubicBezTo>
                  <a:close/>
                  <a:moveTo>
                    <a:pt x="1211524" y="1195796"/>
                  </a:moveTo>
                  <a:cubicBezTo>
                    <a:pt x="1209266" y="1174621"/>
                    <a:pt x="1204265" y="1155137"/>
                    <a:pt x="1197571" y="1138954"/>
                  </a:cubicBezTo>
                  <a:cubicBezTo>
                    <a:pt x="1185956" y="1111017"/>
                    <a:pt x="1162243" y="1082355"/>
                    <a:pt x="1129094" y="1057557"/>
                  </a:cubicBezTo>
                  <a:cubicBezTo>
                    <a:pt x="1158533" y="1049103"/>
                    <a:pt x="1183375" y="1035175"/>
                    <a:pt x="1202007" y="1020361"/>
                  </a:cubicBezTo>
                  <a:cubicBezTo>
                    <a:pt x="1217573" y="1007962"/>
                    <a:pt x="1231930" y="990330"/>
                    <a:pt x="1244270" y="969075"/>
                  </a:cubicBezTo>
                  <a:cubicBezTo>
                    <a:pt x="1257176" y="984291"/>
                    <a:pt x="1271129" y="996771"/>
                    <a:pt x="1284760" y="1006110"/>
                  </a:cubicBezTo>
                  <a:cubicBezTo>
                    <a:pt x="1314280" y="1026318"/>
                    <a:pt x="1357834" y="1039039"/>
                    <a:pt x="1408889" y="1038717"/>
                  </a:cubicBezTo>
                  <a:cubicBezTo>
                    <a:pt x="1380660" y="1065206"/>
                    <a:pt x="1362674" y="1096364"/>
                    <a:pt x="1353559" y="1123818"/>
                  </a:cubicBezTo>
                  <a:cubicBezTo>
                    <a:pt x="1348075" y="1140243"/>
                    <a:pt x="1345413" y="1159485"/>
                    <a:pt x="1345736" y="1180337"/>
                  </a:cubicBezTo>
                  <a:cubicBezTo>
                    <a:pt x="1330653" y="1176634"/>
                    <a:pt x="1315893" y="1174380"/>
                    <a:pt x="1302585" y="1173977"/>
                  </a:cubicBezTo>
                  <a:cubicBezTo>
                    <a:pt x="1275404" y="1173172"/>
                    <a:pt x="1243787" y="1180257"/>
                    <a:pt x="1211524" y="1195796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6"/>
            <p:cNvSpPr/>
            <p:nvPr/>
          </p:nvSpPr>
          <p:spPr>
            <a:xfrm rot="10575742">
              <a:off x="5549194" y="-494740"/>
              <a:ext cx="1047557" cy="997639"/>
            </a:xfrm>
            <a:custGeom>
              <a:avLst/>
              <a:gdLst/>
              <a:ahLst/>
              <a:cxnLst/>
              <a:rect l="l" t="t" r="r" b="b"/>
              <a:pathLst>
                <a:path w="2101164" h="2001668" extrusionOk="0">
                  <a:moveTo>
                    <a:pt x="886779" y="1236754"/>
                  </a:moveTo>
                  <a:cubicBezTo>
                    <a:pt x="891860" y="1233211"/>
                    <a:pt x="896942" y="1229508"/>
                    <a:pt x="901942" y="1225804"/>
                  </a:cubicBezTo>
                  <a:cubicBezTo>
                    <a:pt x="909363" y="1220249"/>
                    <a:pt x="916622" y="1214533"/>
                    <a:pt x="923719" y="1208575"/>
                  </a:cubicBezTo>
                  <a:cubicBezTo>
                    <a:pt x="930817" y="1202698"/>
                    <a:pt x="937754" y="1196498"/>
                    <a:pt x="944448" y="1190218"/>
                  </a:cubicBezTo>
                  <a:cubicBezTo>
                    <a:pt x="964612" y="1171217"/>
                    <a:pt x="983243" y="1150768"/>
                    <a:pt x="1001552" y="1130318"/>
                  </a:cubicBezTo>
                  <a:cubicBezTo>
                    <a:pt x="1003569" y="1128144"/>
                    <a:pt x="1003488" y="1124762"/>
                    <a:pt x="1001310" y="1122750"/>
                  </a:cubicBezTo>
                  <a:cubicBezTo>
                    <a:pt x="999133" y="1120737"/>
                    <a:pt x="995745" y="1120898"/>
                    <a:pt x="993729" y="1122991"/>
                  </a:cubicBezTo>
                  <a:cubicBezTo>
                    <a:pt x="977920" y="1139174"/>
                    <a:pt x="961547" y="1155035"/>
                    <a:pt x="944770" y="1170493"/>
                  </a:cubicBezTo>
                  <a:cubicBezTo>
                    <a:pt x="936463" y="1178222"/>
                    <a:pt x="928075" y="1185790"/>
                    <a:pt x="919525" y="1193197"/>
                  </a:cubicBezTo>
                  <a:cubicBezTo>
                    <a:pt x="911056" y="1200685"/>
                    <a:pt x="902507" y="1208011"/>
                    <a:pt x="893635" y="1215016"/>
                  </a:cubicBezTo>
                  <a:lnTo>
                    <a:pt x="856936" y="1243275"/>
                  </a:lnTo>
                  <a:cubicBezTo>
                    <a:pt x="852661" y="1246415"/>
                    <a:pt x="841854" y="1253661"/>
                    <a:pt x="839272" y="1255996"/>
                  </a:cubicBezTo>
                  <a:cubicBezTo>
                    <a:pt x="837417" y="1257606"/>
                    <a:pt x="837014" y="1259136"/>
                    <a:pt x="836933" y="1259780"/>
                  </a:cubicBezTo>
                  <a:cubicBezTo>
                    <a:pt x="836530" y="1262518"/>
                    <a:pt x="837498" y="1264531"/>
                    <a:pt x="840240" y="1265416"/>
                  </a:cubicBezTo>
                  <a:cubicBezTo>
                    <a:pt x="840724" y="1265658"/>
                    <a:pt x="842499" y="1266221"/>
                    <a:pt x="845322" y="1265014"/>
                  </a:cubicBezTo>
                  <a:cubicBezTo>
                    <a:pt x="845886" y="1264772"/>
                    <a:pt x="845806" y="1264128"/>
                    <a:pt x="846209" y="1263725"/>
                  </a:cubicBezTo>
                  <a:cubicBezTo>
                    <a:pt x="846128" y="1263725"/>
                    <a:pt x="846048" y="1264047"/>
                    <a:pt x="845967" y="1263886"/>
                  </a:cubicBezTo>
                  <a:cubicBezTo>
                    <a:pt x="845483" y="1263242"/>
                    <a:pt x="845967" y="1262437"/>
                    <a:pt x="847096" y="1261552"/>
                  </a:cubicBezTo>
                  <a:cubicBezTo>
                    <a:pt x="847096" y="1261793"/>
                    <a:pt x="847015" y="1262276"/>
                    <a:pt x="846935" y="1262759"/>
                  </a:cubicBezTo>
                  <a:cubicBezTo>
                    <a:pt x="847499" y="1261954"/>
                    <a:pt x="848548" y="1261471"/>
                    <a:pt x="848548" y="1260505"/>
                  </a:cubicBezTo>
                  <a:cubicBezTo>
                    <a:pt x="852823" y="1257768"/>
                    <a:pt x="860807" y="1254547"/>
                    <a:pt x="863631" y="1252615"/>
                  </a:cubicBezTo>
                  <a:cubicBezTo>
                    <a:pt x="871373" y="1247462"/>
                    <a:pt x="879116" y="1242148"/>
                    <a:pt x="886779" y="1236754"/>
                  </a:cubicBezTo>
                  <a:close/>
                  <a:moveTo>
                    <a:pt x="841531" y="1255513"/>
                  </a:moveTo>
                  <a:cubicBezTo>
                    <a:pt x="841370" y="1255594"/>
                    <a:pt x="841127" y="1255755"/>
                    <a:pt x="841047" y="1255674"/>
                  </a:cubicBezTo>
                  <a:cubicBezTo>
                    <a:pt x="840805" y="1254789"/>
                    <a:pt x="841692" y="1254869"/>
                    <a:pt x="842499" y="1255191"/>
                  </a:cubicBezTo>
                  <a:cubicBezTo>
                    <a:pt x="842176" y="1255272"/>
                    <a:pt x="841854" y="1255352"/>
                    <a:pt x="841531" y="1255513"/>
                  </a:cubicBezTo>
                  <a:close/>
                  <a:moveTo>
                    <a:pt x="927833" y="877108"/>
                  </a:moveTo>
                  <a:cubicBezTo>
                    <a:pt x="911056" y="868977"/>
                    <a:pt x="893312" y="861811"/>
                    <a:pt x="875084" y="855370"/>
                  </a:cubicBezTo>
                  <a:cubicBezTo>
                    <a:pt x="857259" y="849090"/>
                    <a:pt x="838950" y="843696"/>
                    <a:pt x="820479" y="838785"/>
                  </a:cubicBezTo>
                  <a:cubicBezTo>
                    <a:pt x="805639" y="834920"/>
                    <a:pt x="790798" y="831297"/>
                    <a:pt x="776038" y="828238"/>
                  </a:cubicBezTo>
                  <a:cubicBezTo>
                    <a:pt x="753051" y="823407"/>
                    <a:pt x="730225" y="819543"/>
                    <a:pt x="708287" y="817208"/>
                  </a:cubicBezTo>
                  <a:cubicBezTo>
                    <a:pt x="705303" y="816966"/>
                    <a:pt x="703125" y="814309"/>
                    <a:pt x="703448" y="811411"/>
                  </a:cubicBezTo>
                  <a:cubicBezTo>
                    <a:pt x="703690" y="808432"/>
                    <a:pt x="706271" y="806258"/>
                    <a:pt x="709174" y="806500"/>
                  </a:cubicBezTo>
                  <a:cubicBezTo>
                    <a:pt x="731677" y="807949"/>
                    <a:pt x="755068" y="810525"/>
                    <a:pt x="778619" y="814712"/>
                  </a:cubicBezTo>
                  <a:cubicBezTo>
                    <a:pt x="793863" y="817449"/>
                    <a:pt x="809107" y="820831"/>
                    <a:pt x="824190" y="824856"/>
                  </a:cubicBezTo>
                  <a:cubicBezTo>
                    <a:pt x="843063" y="830009"/>
                    <a:pt x="861614" y="836209"/>
                    <a:pt x="879600" y="843374"/>
                  </a:cubicBezTo>
                  <a:cubicBezTo>
                    <a:pt x="898071" y="850620"/>
                    <a:pt x="915735" y="858913"/>
                    <a:pt x="932511" y="868011"/>
                  </a:cubicBezTo>
                  <a:cubicBezTo>
                    <a:pt x="935011" y="869379"/>
                    <a:pt x="936060" y="872439"/>
                    <a:pt x="934769" y="874935"/>
                  </a:cubicBezTo>
                  <a:cubicBezTo>
                    <a:pt x="933398" y="877430"/>
                    <a:pt x="930333" y="878477"/>
                    <a:pt x="927833" y="877108"/>
                  </a:cubicBezTo>
                  <a:close/>
                  <a:moveTo>
                    <a:pt x="983566" y="966959"/>
                  </a:moveTo>
                  <a:cubicBezTo>
                    <a:pt x="983727" y="967040"/>
                    <a:pt x="983969" y="967120"/>
                    <a:pt x="984131" y="967201"/>
                  </a:cubicBezTo>
                  <a:cubicBezTo>
                    <a:pt x="984050" y="967442"/>
                    <a:pt x="983727" y="967201"/>
                    <a:pt x="983405" y="966959"/>
                  </a:cubicBezTo>
                  <a:lnTo>
                    <a:pt x="983566" y="966959"/>
                  </a:lnTo>
                  <a:close/>
                  <a:moveTo>
                    <a:pt x="926542" y="985397"/>
                  </a:moveTo>
                  <a:cubicBezTo>
                    <a:pt x="929769" y="984511"/>
                    <a:pt x="947352" y="977587"/>
                    <a:pt x="962918" y="972434"/>
                  </a:cubicBezTo>
                  <a:cubicBezTo>
                    <a:pt x="970339" y="970019"/>
                    <a:pt x="977356" y="967926"/>
                    <a:pt x="981792" y="967282"/>
                  </a:cubicBezTo>
                  <a:cubicBezTo>
                    <a:pt x="982356" y="967282"/>
                    <a:pt x="982921" y="967040"/>
                    <a:pt x="983405" y="966959"/>
                  </a:cubicBezTo>
                  <a:cubicBezTo>
                    <a:pt x="983243" y="966798"/>
                    <a:pt x="983082" y="966637"/>
                    <a:pt x="983002" y="966557"/>
                  </a:cubicBezTo>
                  <a:cubicBezTo>
                    <a:pt x="983163" y="966718"/>
                    <a:pt x="983324" y="966798"/>
                    <a:pt x="983566" y="966959"/>
                  </a:cubicBezTo>
                  <a:cubicBezTo>
                    <a:pt x="983889" y="966879"/>
                    <a:pt x="984211" y="966879"/>
                    <a:pt x="984131" y="967120"/>
                  </a:cubicBezTo>
                  <a:lnTo>
                    <a:pt x="984131" y="967201"/>
                  </a:lnTo>
                  <a:cubicBezTo>
                    <a:pt x="986228" y="968087"/>
                    <a:pt x="988728" y="967523"/>
                    <a:pt x="990180" y="965671"/>
                  </a:cubicBezTo>
                  <a:cubicBezTo>
                    <a:pt x="991954" y="963417"/>
                    <a:pt x="991551" y="960277"/>
                    <a:pt x="989293" y="958506"/>
                  </a:cubicBezTo>
                  <a:cubicBezTo>
                    <a:pt x="988244" y="957620"/>
                    <a:pt x="986389" y="956895"/>
                    <a:pt x="983647" y="956895"/>
                  </a:cubicBezTo>
                  <a:cubicBezTo>
                    <a:pt x="981066" y="956895"/>
                    <a:pt x="977033" y="957620"/>
                    <a:pt x="972274" y="958828"/>
                  </a:cubicBezTo>
                  <a:cubicBezTo>
                    <a:pt x="955417" y="963095"/>
                    <a:pt x="927591" y="973722"/>
                    <a:pt x="923477" y="974930"/>
                  </a:cubicBezTo>
                  <a:cubicBezTo>
                    <a:pt x="890973" y="984108"/>
                    <a:pt x="858791" y="994092"/>
                    <a:pt x="826771" y="1004639"/>
                  </a:cubicBezTo>
                  <a:cubicBezTo>
                    <a:pt x="794750" y="1015266"/>
                    <a:pt x="762972" y="1026377"/>
                    <a:pt x="731193" y="1037890"/>
                  </a:cubicBezTo>
                  <a:cubicBezTo>
                    <a:pt x="644972" y="1069290"/>
                    <a:pt x="557864" y="1100931"/>
                    <a:pt x="470433" y="1132330"/>
                  </a:cubicBezTo>
                  <a:cubicBezTo>
                    <a:pt x="457850" y="1136839"/>
                    <a:pt x="445268" y="1141267"/>
                    <a:pt x="432685" y="1145776"/>
                  </a:cubicBezTo>
                  <a:cubicBezTo>
                    <a:pt x="432282" y="1145212"/>
                    <a:pt x="432685" y="1144810"/>
                    <a:pt x="432040" y="1144327"/>
                  </a:cubicBezTo>
                  <a:cubicBezTo>
                    <a:pt x="428572" y="1141428"/>
                    <a:pt x="410908" y="1134746"/>
                    <a:pt x="403649" y="1132330"/>
                  </a:cubicBezTo>
                  <a:cubicBezTo>
                    <a:pt x="395341" y="1129512"/>
                    <a:pt x="386953" y="1126856"/>
                    <a:pt x="378565" y="1124360"/>
                  </a:cubicBezTo>
                  <a:cubicBezTo>
                    <a:pt x="370096" y="1121864"/>
                    <a:pt x="361627" y="1119610"/>
                    <a:pt x="353078" y="1117436"/>
                  </a:cubicBezTo>
                  <a:cubicBezTo>
                    <a:pt x="336221" y="1113410"/>
                    <a:pt x="319283" y="1109626"/>
                    <a:pt x="302184" y="1106647"/>
                  </a:cubicBezTo>
                  <a:cubicBezTo>
                    <a:pt x="290811" y="1104634"/>
                    <a:pt x="279358" y="1102944"/>
                    <a:pt x="267905" y="1101414"/>
                  </a:cubicBezTo>
                  <a:cubicBezTo>
                    <a:pt x="239272" y="1097710"/>
                    <a:pt x="210478" y="1095456"/>
                    <a:pt x="181764" y="1093926"/>
                  </a:cubicBezTo>
                  <a:cubicBezTo>
                    <a:pt x="178861" y="1093765"/>
                    <a:pt x="176280" y="1095939"/>
                    <a:pt x="176038" y="1098918"/>
                  </a:cubicBezTo>
                  <a:cubicBezTo>
                    <a:pt x="175876" y="1101816"/>
                    <a:pt x="178054" y="1104393"/>
                    <a:pt x="181039" y="1104634"/>
                  </a:cubicBezTo>
                  <a:cubicBezTo>
                    <a:pt x="209349" y="1107211"/>
                    <a:pt x="237659" y="1110834"/>
                    <a:pt x="265969" y="1115262"/>
                  </a:cubicBezTo>
                  <a:cubicBezTo>
                    <a:pt x="277180" y="1117033"/>
                    <a:pt x="288472" y="1118965"/>
                    <a:pt x="299684" y="1120898"/>
                  </a:cubicBezTo>
                  <a:cubicBezTo>
                    <a:pt x="316541" y="1123877"/>
                    <a:pt x="333317" y="1126936"/>
                    <a:pt x="350013" y="1130640"/>
                  </a:cubicBezTo>
                  <a:cubicBezTo>
                    <a:pt x="358401" y="1132411"/>
                    <a:pt x="366789" y="1134424"/>
                    <a:pt x="375177" y="1136597"/>
                  </a:cubicBezTo>
                  <a:cubicBezTo>
                    <a:pt x="383566" y="1138771"/>
                    <a:pt x="391873" y="1141026"/>
                    <a:pt x="400181" y="1143441"/>
                  </a:cubicBezTo>
                  <a:cubicBezTo>
                    <a:pt x="404698" y="1144729"/>
                    <a:pt x="416393" y="1147064"/>
                    <a:pt x="422281" y="1149479"/>
                  </a:cubicBezTo>
                  <a:cubicBezTo>
                    <a:pt x="380340" y="1164535"/>
                    <a:pt x="338398" y="1179671"/>
                    <a:pt x="296296" y="1194324"/>
                  </a:cubicBezTo>
                  <a:cubicBezTo>
                    <a:pt x="198944" y="1228300"/>
                    <a:pt x="101350" y="1260988"/>
                    <a:pt x="3837" y="1290858"/>
                  </a:cubicBezTo>
                  <a:cubicBezTo>
                    <a:pt x="1014" y="1291663"/>
                    <a:pt x="-599" y="1294642"/>
                    <a:pt x="208" y="1297460"/>
                  </a:cubicBezTo>
                  <a:cubicBezTo>
                    <a:pt x="1095" y="1300278"/>
                    <a:pt x="4079" y="1301888"/>
                    <a:pt x="6902" y="1301083"/>
                  </a:cubicBezTo>
                  <a:cubicBezTo>
                    <a:pt x="104819" y="1272179"/>
                    <a:pt x="202977" y="1240618"/>
                    <a:pt x="300732" y="1207206"/>
                  </a:cubicBezTo>
                  <a:cubicBezTo>
                    <a:pt x="359127" y="1187320"/>
                    <a:pt x="417361" y="1166870"/>
                    <a:pt x="475352" y="1145937"/>
                  </a:cubicBezTo>
                  <a:cubicBezTo>
                    <a:pt x="562783" y="1114457"/>
                    <a:pt x="649569" y="1081930"/>
                    <a:pt x="735710" y="1050048"/>
                  </a:cubicBezTo>
                  <a:cubicBezTo>
                    <a:pt x="767246" y="1038293"/>
                    <a:pt x="798783" y="1026860"/>
                    <a:pt x="830561" y="1015991"/>
                  </a:cubicBezTo>
                  <a:cubicBezTo>
                    <a:pt x="862340" y="1005202"/>
                    <a:pt x="894280" y="994897"/>
                    <a:pt x="926542" y="985397"/>
                  </a:cubicBezTo>
                  <a:close/>
                  <a:moveTo>
                    <a:pt x="427846" y="1144568"/>
                  </a:moveTo>
                  <a:cubicBezTo>
                    <a:pt x="427846" y="1144729"/>
                    <a:pt x="427523" y="1144649"/>
                    <a:pt x="427362" y="1144649"/>
                  </a:cubicBezTo>
                  <a:cubicBezTo>
                    <a:pt x="427120" y="1144649"/>
                    <a:pt x="426798" y="1144649"/>
                    <a:pt x="426555" y="1144729"/>
                  </a:cubicBezTo>
                  <a:cubicBezTo>
                    <a:pt x="427120" y="1144166"/>
                    <a:pt x="427685" y="1143844"/>
                    <a:pt x="427846" y="1144568"/>
                  </a:cubicBezTo>
                  <a:close/>
                  <a:moveTo>
                    <a:pt x="547701" y="1131364"/>
                  </a:moveTo>
                  <a:cubicBezTo>
                    <a:pt x="520116" y="1160509"/>
                    <a:pt x="490838" y="1188125"/>
                    <a:pt x="460189" y="1214130"/>
                  </a:cubicBezTo>
                  <a:cubicBezTo>
                    <a:pt x="447929" y="1224516"/>
                    <a:pt x="435428" y="1234580"/>
                    <a:pt x="422765" y="1244483"/>
                  </a:cubicBezTo>
                  <a:cubicBezTo>
                    <a:pt x="403730" y="1259217"/>
                    <a:pt x="384211" y="1273387"/>
                    <a:pt x="364692" y="1287315"/>
                  </a:cubicBezTo>
                  <a:cubicBezTo>
                    <a:pt x="359369" y="1291099"/>
                    <a:pt x="328881" y="1316380"/>
                    <a:pt x="308798" y="1327652"/>
                  </a:cubicBezTo>
                  <a:cubicBezTo>
                    <a:pt x="303071" y="1330872"/>
                    <a:pt x="298070" y="1333046"/>
                    <a:pt x="294441" y="1333609"/>
                  </a:cubicBezTo>
                  <a:cubicBezTo>
                    <a:pt x="291941" y="1334012"/>
                    <a:pt x="289763" y="1333771"/>
                    <a:pt x="288230" y="1333046"/>
                  </a:cubicBezTo>
                  <a:cubicBezTo>
                    <a:pt x="285569" y="1331999"/>
                    <a:pt x="284359" y="1329020"/>
                    <a:pt x="285407" y="1326363"/>
                  </a:cubicBezTo>
                  <a:cubicBezTo>
                    <a:pt x="286456" y="1323868"/>
                    <a:pt x="289279" y="1322660"/>
                    <a:pt x="291860" y="1323546"/>
                  </a:cubicBezTo>
                  <a:cubicBezTo>
                    <a:pt x="291860" y="1323868"/>
                    <a:pt x="292586" y="1323384"/>
                    <a:pt x="293070" y="1323304"/>
                  </a:cubicBezTo>
                  <a:cubicBezTo>
                    <a:pt x="294441" y="1322982"/>
                    <a:pt x="295973" y="1322338"/>
                    <a:pt x="297748" y="1321452"/>
                  </a:cubicBezTo>
                  <a:cubicBezTo>
                    <a:pt x="303152" y="1318795"/>
                    <a:pt x="309927" y="1314206"/>
                    <a:pt x="317025" y="1308973"/>
                  </a:cubicBezTo>
                  <a:cubicBezTo>
                    <a:pt x="334366" y="1296252"/>
                    <a:pt x="352997" y="1279908"/>
                    <a:pt x="357030" y="1276849"/>
                  </a:cubicBezTo>
                  <a:cubicBezTo>
                    <a:pt x="380017" y="1259780"/>
                    <a:pt x="402601" y="1242148"/>
                    <a:pt x="425023" y="1224194"/>
                  </a:cubicBezTo>
                  <a:cubicBezTo>
                    <a:pt x="439944" y="1212278"/>
                    <a:pt x="454866" y="1200282"/>
                    <a:pt x="469465" y="1188044"/>
                  </a:cubicBezTo>
                  <a:cubicBezTo>
                    <a:pt x="493742" y="1167514"/>
                    <a:pt x="517536" y="1146339"/>
                    <a:pt x="540039" y="1123957"/>
                  </a:cubicBezTo>
                  <a:cubicBezTo>
                    <a:pt x="542136" y="1121864"/>
                    <a:pt x="545523" y="1121783"/>
                    <a:pt x="547620" y="1123877"/>
                  </a:cubicBezTo>
                  <a:cubicBezTo>
                    <a:pt x="549717" y="1125889"/>
                    <a:pt x="549798" y="1129271"/>
                    <a:pt x="547701" y="1131364"/>
                  </a:cubicBezTo>
                  <a:close/>
                  <a:moveTo>
                    <a:pt x="719337" y="1072027"/>
                  </a:moveTo>
                  <a:cubicBezTo>
                    <a:pt x="706754" y="1095698"/>
                    <a:pt x="691914" y="1118080"/>
                    <a:pt x="675702" y="1139657"/>
                  </a:cubicBezTo>
                  <a:cubicBezTo>
                    <a:pt x="663603" y="1155840"/>
                    <a:pt x="650699" y="1171379"/>
                    <a:pt x="637471" y="1186515"/>
                  </a:cubicBezTo>
                  <a:cubicBezTo>
                    <a:pt x="624082" y="1201812"/>
                    <a:pt x="610371" y="1216707"/>
                    <a:pt x="596256" y="1231038"/>
                  </a:cubicBezTo>
                  <a:cubicBezTo>
                    <a:pt x="588593" y="1238928"/>
                    <a:pt x="580851" y="1246657"/>
                    <a:pt x="572785" y="1254145"/>
                  </a:cubicBezTo>
                  <a:cubicBezTo>
                    <a:pt x="564881" y="1261552"/>
                    <a:pt x="556654" y="1268717"/>
                    <a:pt x="548104" y="1275561"/>
                  </a:cubicBezTo>
                  <a:cubicBezTo>
                    <a:pt x="541974" y="1280472"/>
                    <a:pt x="526246" y="1285786"/>
                    <a:pt x="519713" y="1290133"/>
                  </a:cubicBezTo>
                  <a:cubicBezTo>
                    <a:pt x="515358" y="1292951"/>
                    <a:pt x="513987" y="1296413"/>
                    <a:pt x="514309" y="1298748"/>
                  </a:cubicBezTo>
                  <a:cubicBezTo>
                    <a:pt x="514551" y="1300761"/>
                    <a:pt x="515761" y="1303337"/>
                    <a:pt x="519794" y="1304947"/>
                  </a:cubicBezTo>
                  <a:cubicBezTo>
                    <a:pt x="522375" y="1306075"/>
                    <a:pt x="525440" y="1304786"/>
                    <a:pt x="526488" y="1302210"/>
                  </a:cubicBezTo>
                  <a:cubicBezTo>
                    <a:pt x="527053" y="1301002"/>
                    <a:pt x="527053" y="1299634"/>
                    <a:pt x="526569" y="1298426"/>
                  </a:cubicBezTo>
                  <a:cubicBezTo>
                    <a:pt x="527859" y="1297782"/>
                    <a:pt x="529473" y="1296896"/>
                    <a:pt x="530925" y="1296252"/>
                  </a:cubicBezTo>
                  <a:cubicBezTo>
                    <a:pt x="539071" y="1292710"/>
                    <a:pt x="550121" y="1288684"/>
                    <a:pt x="555283" y="1284820"/>
                  </a:cubicBezTo>
                  <a:cubicBezTo>
                    <a:pt x="564316" y="1278056"/>
                    <a:pt x="573027" y="1270971"/>
                    <a:pt x="581415" y="1263564"/>
                  </a:cubicBezTo>
                  <a:cubicBezTo>
                    <a:pt x="589803" y="1256157"/>
                    <a:pt x="597869" y="1248509"/>
                    <a:pt x="605934" y="1240699"/>
                  </a:cubicBezTo>
                  <a:cubicBezTo>
                    <a:pt x="618033" y="1228703"/>
                    <a:pt x="630051" y="1216465"/>
                    <a:pt x="641504" y="1203744"/>
                  </a:cubicBezTo>
                  <a:cubicBezTo>
                    <a:pt x="652957" y="1191023"/>
                    <a:pt x="664007" y="1177819"/>
                    <a:pt x="674412" y="1164133"/>
                  </a:cubicBezTo>
                  <a:cubicBezTo>
                    <a:pt x="695301" y="1136759"/>
                    <a:pt x="713772" y="1107613"/>
                    <a:pt x="728854" y="1076858"/>
                  </a:cubicBezTo>
                  <a:cubicBezTo>
                    <a:pt x="730145" y="1074201"/>
                    <a:pt x="729096" y="1070981"/>
                    <a:pt x="726515" y="1069692"/>
                  </a:cubicBezTo>
                  <a:cubicBezTo>
                    <a:pt x="723854" y="1068324"/>
                    <a:pt x="720627" y="1069370"/>
                    <a:pt x="719337" y="1072027"/>
                  </a:cubicBezTo>
                  <a:close/>
                  <a:moveTo>
                    <a:pt x="523746" y="1295528"/>
                  </a:moveTo>
                  <a:cubicBezTo>
                    <a:pt x="523665" y="1295447"/>
                    <a:pt x="523343" y="1295447"/>
                    <a:pt x="523423" y="1295286"/>
                  </a:cubicBezTo>
                  <a:cubicBezTo>
                    <a:pt x="523585" y="1295044"/>
                    <a:pt x="523827" y="1295286"/>
                    <a:pt x="523988" y="1295608"/>
                  </a:cubicBezTo>
                  <a:lnTo>
                    <a:pt x="523746" y="1295528"/>
                  </a:lnTo>
                  <a:close/>
                  <a:moveTo>
                    <a:pt x="838869" y="1202617"/>
                  </a:moveTo>
                  <a:cubicBezTo>
                    <a:pt x="830561" y="1212037"/>
                    <a:pt x="822173" y="1221215"/>
                    <a:pt x="813624" y="1230474"/>
                  </a:cubicBezTo>
                  <a:cubicBezTo>
                    <a:pt x="811043" y="1233372"/>
                    <a:pt x="806284" y="1236432"/>
                    <a:pt x="801364" y="1239411"/>
                  </a:cubicBezTo>
                  <a:cubicBezTo>
                    <a:pt x="797896" y="1241504"/>
                    <a:pt x="794428" y="1243517"/>
                    <a:pt x="792169" y="1245369"/>
                  </a:cubicBezTo>
                  <a:cubicBezTo>
                    <a:pt x="793137" y="1246898"/>
                    <a:pt x="793299" y="1248911"/>
                    <a:pt x="792331" y="1250602"/>
                  </a:cubicBezTo>
                  <a:cubicBezTo>
                    <a:pt x="790960" y="1253017"/>
                    <a:pt x="787894" y="1253903"/>
                    <a:pt x="785394" y="1252615"/>
                  </a:cubicBezTo>
                  <a:cubicBezTo>
                    <a:pt x="782813" y="1251246"/>
                    <a:pt x="781684" y="1249475"/>
                    <a:pt x="781039" y="1247865"/>
                  </a:cubicBezTo>
                  <a:cubicBezTo>
                    <a:pt x="780151" y="1245288"/>
                    <a:pt x="780797" y="1242148"/>
                    <a:pt x="783620" y="1239008"/>
                  </a:cubicBezTo>
                  <a:cubicBezTo>
                    <a:pt x="787894" y="1234258"/>
                    <a:pt x="800477" y="1228139"/>
                    <a:pt x="804994" y="1222906"/>
                  </a:cubicBezTo>
                  <a:cubicBezTo>
                    <a:pt x="811769" y="1214935"/>
                    <a:pt x="818463" y="1207045"/>
                    <a:pt x="825077" y="1199075"/>
                  </a:cubicBezTo>
                  <a:cubicBezTo>
                    <a:pt x="831772" y="1191104"/>
                    <a:pt x="838304" y="1183133"/>
                    <a:pt x="844757" y="1175002"/>
                  </a:cubicBezTo>
                  <a:cubicBezTo>
                    <a:pt x="856855" y="1159785"/>
                    <a:pt x="868389" y="1144246"/>
                    <a:pt x="879520" y="1128546"/>
                  </a:cubicBezTo>
                  <a:cubicBezTo>
                    <a:pt x="886940" y="1117999"/>
                    <a:pt x="894199" y="1107452"/>
                    <a:pt x="901216" y="1096664"/>
                  </a:cubicBezTo>
                  <a:cubicBezTo>
                    <a:pt x="918638" y="1069773"/>
                    <a:pt x="934285" y="1041835"/>
                    <a:pt x="947110" y="1012046"/>
                  </a:cubicBezTo>
                  <a:cubicBezTo>
                    <a:pt x="948239" y="1009309"/>
                    <a:pt x="951384" y="1008020"/>
                    <a:pt x="954127" y="1009147"/>
                  </a:cubicBezTo>
                  <a:cubicBezTo>
                    <a:pt x="956869" y="1010275"/>
                    <a:pt x="958159" y="1013415"/>
                    <a:pt x="957030" y="1016072"/>
                  </a:cubicBezTo>
                  <a:cubicBezTo>
                    <a:pt x="944932" y="1046988"/>
                    <a:pt x="930172" y="1076214"/>
                    <a:pt x="913073" y="1104071"/>
                  </a:cubicBezTo>
                  <a:cubicBezTo>
                    <a:pt x="906217" y="1115262"/>
                    <a:pt x="898958" y="1126211"/>
                    <a:pt x="891376" y="1136919"/>
                  </a:cubicBezTo>
                  <a:cubicBezTo>
                    <a:pt x="880004" y="1152861"/>
                    <a:pt x="867825" y="1168239"/>
                    <a:pt x="855242" y="1183455"/>
                  </a:cubicBezTo>
                  <a:cubicBezTo>
                    <a:pt x="849838" y="1189896"/>
                    <a:pt x="844434" y="1196257"/>
                    <a:pt x="838869" y="1202617"/>
                  </a:cubicBezTo>
                  <a:close/>
                  <a:moveTo>
                    <a:pt x="902426" y="967845"/>
                  </a:moveTo>
                  <a:cubicBezTo>
                    <a:pt x="905007" y="968650"/>
                    <a:pt x="906782" y="969858"/>
                    <a:pt x="907427" y="970663"/>
                  </a:cubicBezTo>
                  <a:cubicBezTo>
                    <a:pt x="908637" y="972273"/>
                    <a:pt x="908959" y="973883"/>
                    <a:pt x="908556" y="975494"/>
                  </a:cubicBezTo>
                  <a:cubicBezTo>
                    <a:pt x="908314" y="976621"/>
                    <a:pt x="907669" y="978312"/>
                    <a:pt x="905249" y="979600"/>
                  </a:cubicBezTo>
                  <a:cubicBezTo>
                    <a:pt x="902829" y="980888"/>
                    <a:pt x="899845" y="980002"/>
                    <a:pt x="898393" y="977668"/>
                  </a:cubicBezTo>
                  <a:cubicBezTo>
                    <a:pt x="895651" y="977104"/>
                    <a:pt x="890650" y="976057"/>
                    <a:pt x="888795" y="975413"/>
                  </a:cubicBezTo>
                  <a:lnTo>
                    <a:pt x="861453" y="966637"/>
                  </a:lnTo>
                  <a:lnTo>
                    <a:pt x="791363" y="943369"/>
                  </a:lnTo>
                  <a:cubicBezTo>
                    <a:pt x="773215" y="937653"/>
                    <a:pt x="754987" y="932420"/>
                    <a:pt x="736759" y="927428"/>
                  </a:cubicBezTo>
                  <a:cubicBezTo>
                    <a:pt x="718450" y="922356"/>
                    <a:pt x="700060" y="917606"/>
                    <a:pt x="681671" y="913258"/>
                  </a:cubicBezTo>
                  <a:cubicBezTo>
                    <a:pt x="644811" y="904482"/>
                    <a:pt x="607628" y="896995"/>
                    <a:pt x="569881" y="891359"/>
                  </a:cubicBezTo>
                  <a:cubicBezTo>
                    <a:pt x="566978" y="890956"/>
                    <a:pt x="564961" y="888300"/>
                    <a:pt x="565284" y="885321"/>
                  </a:cubicBezTo>
                  <a:cubicBezTo>
                    <a:pt x="565687" y="882422"/>
                    <a:pt x="568429" y="880409"/>
                    <a:pt x="571333" y="880812"/>
                  </a:cubicBezTo>
                  <a:cubicBezTo>
                    <a:pt x="609564" y="885401"/>
                    <a:pt x="647392" y="891439"/>
                    <a:pt x="684735" y="899652"/>
                  </a:cubicBezTo>
                  <a:cubicBezTo>
                    <a:pt x="703528" y="903758"/>
                    <a:pt x="722160" y="908347"/>
                    <a:pt x="740630" y="913500"/>
                  </a:cubicBezTo>
                  <a:cubicBezTo>
                    <a:pt x="759020" y="918652"/>
                    <a:pt x="777328" y="924369"/>
                    <a:pt x="795557" y="930488"/>
                  </a:cubicBezTo>
                  <a:cubicBezTo>
                    <a:pt x="802655" y="932903"/>
                    <a:pt x="809672" y="935318"/>
                    <a:pt x="816608" y="937895"/>
                  </a:cubicBezTo>
                  <a:cubicBezTo>
                    <a:pt x="832820" y="943692"/>
                    <a:pt x="848951" y="949891"/>
                    <a:pt x="865244" y="955607"/>
                  </a:cubicBezTo>
                  <a:lnTo>
                    <a:pt x="892425" y="965349"/>
                  </a:lnTo>
                  <a:cubicBezTo>
                    <a:pt x="894683" y="966235"/>
                    <a:pt x="899523" y="966959"/>
                    <a:pt x="902426" y="967845"/>
                  </a:cubicBezTo>
                  <a:close/>
                  <a:moveTo>
                    <a:pt x="683284" y="1043607"/>
                  </a:moveTo>
                  <a:cubicBezTo>
                    <a:pt x="683364" y="1043929"/>
                    <a:pt x="683526" y="1044170"/>
                    <a:pt x="683687" y="1044412"/>
                  </a:cubicBezTo>
                  <a:cubicBezTo>
                    <a:pt x="683445" y="1044573"/>
                    <a:pt x="683284" y="1044090"/>
                    <a:pt x="683203" y="1043607"/>
                  </a:cubicBezTo>
                  <a:lnTo>
                    <a:pt x="683284" y="1043607"/>
                  </a:lnTo>
                  <a:close/>
                  <a:moveTo>
                    <a:pt x="311540" y="981773"/>
                  </a:moveTo>
                  <a:cubicBezTo>
                    <a:pt x="308556" y="981693"/>
                    <a:pt x="306297" y="979197"/>
                    <a:pt x="306378" y="976218"/>
                  </a:cubicBezTo>
                  <a:cubicBezTo>
                    <a:pt x="306459" y="973320"/>
                    <a:pt x="308959" y="970985"/>
                    <a:pt x="311943" y="971065"/>
                  </a:cubicBezTo>
                  <a:cubicBezTo>
                    <a:pt x="360014" y="972354"/>
                    <a:pt x="407601" y="975333"/>
                    <a:pt x="454866" y="981291"/>
                  </a:cubicBezTo>
                  <a:cubicBezTo>
                    <a:pt x="473901" y="983706"/>
                    <a:pt x="492774" y="986604"/>
                    <a:pt x="511648" y="990066"/>
                  </a:cubicBezTo>
                  <a:cubicBezTo>
                    <a:pt x="539796" y="995300"/>
                    <a:pt x="567784" y="1001740"/>
                    <a:pt x="595691" y="1009147"/>
                  </a:cubicBezTo>
                  <a:cubicBezTo>
                    <a:pt x="601418" y="1010677"/>
                    <a:pt x="646666" y="1020178"/>
                    <a:pt x="672234" y="1028470"/>
                  </a:cubicBezTo>
                  <a:cubicBezTo>
                    <a:pt x="681025" y="1031288"/>
                    <a:pt x="687558" y="1034106"/>
                    <a:pt x="690220" y="1036361"/>
                  </a:cubicBezTo>
                  <a:cubicBezTo>
                    <a:pt x="692075" y="1037890"/>
                    <a:pt x="692882" y="1039500"/>
                    <a:pt x="693124" y="1040869"/>
                  </a:cubicBezTo>
                  <a:cubicBezTo>
                    <a:pt x="693688" y="1043687"/>
                    <a:pt x="691914" y="1046344"/>
                    <a:pt x="689091" y="1046907"/>
                  </a:cubicBezTo>
                  <a:cubicBezTo>
                    <a:pt x="686913" y="1047391"/>
                    <a:pt x="684735" y="1046263"/>
                    <a:pt x="683687" y="1044412"/>
                  </a:cubicBezTo>
                  <a:lnTo>
                    <a:pt x="683767" y="1044412"/>
                  </a:lnTo>
                  <a:cubicBezTo>
                    <a:pt x="684010" y="1044090"/>
                    <a:pt x="683767" y="1043848"/>
                    <a:pt x="683284" y="1043607"/>
                  </a:cubicBezTo>
                  <a:cubicBezTo>
                    <a:pt x="683203" y="1043365"/>
                    <a:pt x="683122" y="1043123"/>
                    <a:pt x="683122" y="1042882"/>
                  </a:cubicBezTo>
                  <a:cubicBezTo>
                    <a:pt x="683122" y="1043043"/>
                    <a:pt x="683203" y="1043285"/>
                    <a:pt x="683203" y="1043607"/>
                  </a:cubicBezTo>
                  <a:cubicBezTo>
                    <a:pt x="682396" y="1043204"/>
                    <a:pt x="680864" y="1042801"/>
                    <a:pt x="679735" y="1042318"/>
                  </a:cubicBezTo>
                  <a:cubicBezTo>
                    <a:pt x="673202" y="1039662"/>
                    <a:pt x="662232" y="1036763"/>
                    <a:pt x="650295" y="1033945"/>
                  </a:cubicBezTo>
                  <a:cubicBezTo>
                    <a:pt x="625615" y="1028068"/>
                    <a:pt x="596901" y="1022754"/>
                    <a:pt x="592465" y="1021627"/>
                  </a:cubicBezTo>
                  <a:cubicBezTo>
                    <a:pt x="564719" y="1014783"/>
                    <a:pt x="536974" y="1009147"/>
                    <a:pt x="509066" y="1004236"/>
                  </a:cubicBezTo>
                  <a:cubicBezTo>
                    <a:pt x="490435" y="1000935"/>
                    <a:pt x="471723" y="998037"/>
                    <a:pt x="453011" y="995380"/>
                  </a:cubicBezTo>
                  <a:cubicBezTo>
                    <a:pt x="406230" y="988778"/>
                    <a:pt x="359127" y="984189"/>
                    <a:pt x="311540" y="981773"/>
                  </a:cubicBezTo>
                  <a:close/>
                  <a:moveTo>
                    <a:pt x="1320789" y="1248106"/>
                  </a:moveTo>
                  <a:cubicBezTo>
                    <a:pt x="1321112" y="1250602"/>
                    <a:pt x="1321434" y="1256801"/>
                    <a:pt x="1321515" y="1258573"/>
                  </a:cubicBezTo>
                  <a:cubicBezTo>
                    <a:pt x="1321515" y="1259700"/>
                    <a:pt x="1321354" y="1260424"/>
                    <a:pt x="1321273" y="1260585"/>
                  </a:cubicBezTo>
                  <a:cubicBezTo>
                    <a:pt x="1320709" y="1262518"/>
                    <a:pt x="1319579" y="1263323"/>
                    <a:pt x="1318934" y="1263645"/>
                  </a:cubicBezTo>
                  <a:cubicBezTo>
                    <a:pt x="1317402" y="1264450"/>
                    <a:pt x="1315869" y="1264692"/>
                    <a:pt x="1314256" y="1263886"/>
                  </a:cubicBezTo>
                  <a:cubicBezTo>
                    <a:pt x="1313611" y="1263564"/>
                    <a:pt x="1312562" y="1263081"/>
                    <a:pt x="1311836" y="1261632"/>
                  </a:cubicBezTo>
                  <a:cubicBezTo>
                    <a:pt x="1311675" y="1261471"/>
                    <a:pt x="1311433" y="1260988"/>
                    <a:pt x="1311272" y="1260102"/>
                  </a:cubicBezTo>
                  <a:cubicBezTo>
                    <a:pt x="1311272" y="1259941"/>
                    <a:pt x="1311191" y="1259619"/>
                    <a:pt x="1311191" y="1259136"/>
                  </a:cubicBezTo>
                  <a:cubicBezTo>
                    <a:pt x="1311191" y="1258975"/>
                    <a:pt x="1311272" y="1258814"/>
                    <a:pt x="1311272" y="1258653"/>
                  </a:cubicBezTo>
                  <a:cubicBezTo>
                    <a:pt x="1311594" y="1258412"/>
                    <a:pt x="1311836" y="1257848"/>
                    <a:pt x="1311675" y="1256721"/>
                  </a:cubicBezTo>
                  <a:cubicBezTo>
                    <a:pt x="1311514" y="1257123"/>
                    <a:pt x="1311433" y="1257687"/>
                    <a:pt x="1311352" y="1258251"/>
                  </a:cubicBezTo>
                  <a:cubicBezTo>
                    <a:pt x="1311433" y="1257606"/>
                    <a:pt x="1311433" y="1256962"/>
                    <a:pt x="1311594" y="1256399"/>
                  </a:cubicBezTo>
                  <a:cubicBezTo>
                    <a:pt x="1311352" y="1254145"/>
                    <a:pt x="1310465" y="1251166"/>
                    <a:pt x="1310223" y="1249797"/>
                  </a:cubicBezTo>
                  <a:cubicBezTo>
                    <a:pt x="1309659" y="1246898"/>
                    <a:pt x="1309094" y="1244081"/>
                    <a:pt x="1308449" y="1241182"/>
                  </a:cubicBezTo>
                  <a:cubicBezTo>
                    <a:pt x="1307481" y="1236835"/>
                    <a:pt x="1306352" y="1232487"/>
                    <a:pt x="1305222" y="1228220"/>
                  </a:cubicBezTo>
                  <a:cubicBezTo>
                    <a:pt x="1302561" y="1217914"/>
                    <a:pt x="1299254" y="1207850"/>
                    <a:pt x="1295544" y="1197947"/>
                  </a:cubicBezTo>
                  <a:cubicBezTo>
                    <a:pt x="1291834" y="1187964"/>
                    <a:pt x="1287801" y="1178142"/>
                    <a:pt x="1283365" y="1168400"/>
                  </a:cubicBezTo>
                  <a:cubicBezTo>
                    <a:pt x="1276670" y="1153263"/>
                    <a:pt x="1269411" y="1139738"/>
                    <a:pt x="1261749" y="1127178"/>
                  </a:cubicBezTo>
                  <a:cubicBezTo>
                    <a:pt x="1253522" y="1113491"/>
                    <a:pt x="1244650" y="1101011"/>
                    <a:pt x="1235052" y="1089096"/>
                  </a:cubicBezTo>
                  <a:cubicBezTo>
                    <a:pt x="1216420" y="1065989"/>
                    <a:pt x="1194885" y="1045056"/>
                    <a:pt x="1169156" y="1022190"/>
                  </a:cubicBezTo>
                  <a:cubicBezTo>
                    <a:pt x="1166897" y="1020258"/>
                    <a:pt x="1166656" y="1016877"/>
                    <a:pt x="1168591" y="1014622"/>
                  </a:cubicBezTo>
                  <a:cubicBezTo>
                    <a:pt x="1170527" y="1012368"/>
                    <a:pt x="1173914" y="1012126"/>
                    <a:pt x="1176092" y="1014059"/>
                  </a:cubicBezTo>
                  <a:cubicBezTo>
                    <a:pt x="1203273" y="1036521"/>
                    <a:pt x="1226180" y="1057052"/>
                    <a:pt x="1245860" y="1080239"/>
                  </a:cubicBezTo>
                  <a:cubicBezTo>
                    <a:pt x="1256183" y="1092477"/>
                    <a:pt x="1265540" y="1105359"/>
                    <a:pt x="1274170" y="1119690"/>
                  </a:cubicBezTo>
                  <a:cubicBezTo>
                    <a:pt x="1282074" y="1132813"/>
                    <a:pt x="1289172" y="1147145"/>
                    <a:pt x="1295866" y="1163005"/>
                  </a:cubicBezTo>
                  <a:cubicBezTo>
                    <a:pt x="1300141" y="1173150"/>
                    <a:pt x="1304093" y="1183375"/>
                    <a:pt x="1307561" y="1193680"/>
                  </a:cubicBezTo>
                  <a:cubicBezTo>
                    <a:pt x="1311030" y="1204147"/>
                    <a:pt x="1314014" y="1214694"/>
                    <a:pt x="1316434" y="1225482"/>
                  </a:cubicBezTo>
                  <a:cubicBezTo>
                    <a:pt x="1317482" y="1229991"/>
                    <a:pt x="1318369" y="1234419"/>
                    <a:pt x="1319257" y="1239008"/>
                  </a:cubicBezTo>
                  <a:cubicBezTo>
                    <a:pt x="1319821" y="1241987"/>
                    <a:pt x="1320305" y="1245047"/>
                    <a:pt x="1320789" y="1248106"/>
                  </a:cubicBezTo>
                  <a:close/>
                  <a:moveTo>
                    <a:pt x="1311272" y="1258251"/>
                  </a:moveTo>
                  <a:cubicBezTo>
                    <a:pt x="1311272" y="1258412"/>
                    <a:pt x="1311191" y="1258492"/>
                    <a:pt x="1311191" y="1258653"/>
                  </a:cubicBezTo>
                  <a:cubicBezTo>
                    <a:pt x="1311110" y="1258653"/>
                    <a:pt x="1311191" y="1258975"/>
                    <a:pt x="1311110" y="1258975"/>
                  </a:cubicBezTo>
                  <a:cubicBezTo>
                    <a:pt x="1311030" y="1258975"/>
                    <a:pt x="1311110" y="1258814"/>
                    <a:pt x="1311110" y="1258814"/>
                  </a:cubicBezTo>
                  <a:cubicBezTo>
                    <a:pt x="1311191" y="1258573"/>
                    <a:pt x="1311272" y="1258492"/>
                    <a:pt x="1311272" y="1258251"/>
                  </a:cubicBezTo>
                  <a:close/>
                  <a:moveTo>
                    <a:pt x="1397816" y="787096"/>
                  </a:moveTo>
                  <a:lnTo>
                    <a:pt x="1397251" y="787982"/>
                  </a:lnTo>
                  <a:cubicBezTo>
                    <a:pt x="1397816" y="787338"/>
                    <a:pt x="1398622" y="786935"/>
                    <a:pt x="1399509" y="786694"/>
                  </a:cubicBezTo>
                  <a:cubicBezTo>
                    <a:pt x="1399267" y="786694"/>
                    <a:pt x="1399025" y="786613"/>
                    <a:pt x="1398864" y="786613"/>
                  </a:cubicBezTo>
                  <a:cubicBezTo>
                    <a:pt x="1399267" y="786372"/>
                    <a:pt x="1399832" y="785728"/>
                    <a:pt x="1399913" y="786613"/>
                  </a:cubicBezTo>
                  <a:cubicBezTo>
                    <a:pt x="1400558" y="786533"/>
                    <a:pt x="1401122" y="786533"/>
                    <a:pt x="1401768" y="786694"/>
                  </a:cubicBezTo>
                  <a:cubicBezTo>
                    <a:pt x="1404510" y="787177"/>
                    <a:pt x="1406365" y="789914"/>
                    <a:pt x="1405800" y="792652"/>
                  </a:cubicBezTo>
                  <a:cubicBezTo>
                    <a:pt x="1405639" y="793376"/>
                    <a:pt x="1404994" y="796114"/>
                    <a:pt x="1401365" y="796758"/>
                  </a:cubicBezTo>
                  <a:cubicBezTo>
                    <a:pt x="1400961" y="796838"/>
                    <a:pt x="1400154" y="796919"/>
                    <a:pt x="1399106" y="796999"/>
                  </a:cubicBezTo>
                  <a:cubicBezTo>
                    <a:pt x="1394912" y="797241"/>
                    <a:pt x="1384507" y="797402"/>
                    <a:pt x="1383459" y="797482"/>
                  </a:cubicBezTo>
                  <a:cubicBezTo>
                    <a:pt x="1378539" y="798046"/>
                    <a:pt x="1373699" y="798851"/>
                    <a:pt x="1368941" y="799898"/>
                  </a:cubicBezTo>
                  <a:cubicBezTo>
                    <a:pt x="1361601" y="801427"/>
                    <a:pt x="1354342" y="803360"/>
                    <a:pt x="1347083" y="805372"/>
                  </a:cubicBezTo>
                  <a:cubicBezTo>
                    <a:pt x="1335065" y="808754"/>
                    <a:pt x="1322483" y="812377"/>
                    <a:pt x="1309739" y="816242"/>
                  </a:cubicBezTo>
                  <a:cubicBezTo>
                    <a:pt x="1297560" y="820026"/>
                    <a:pt x="1285220" y="823971"/>
                    <a:pt x="1273363" y="828721"/>
                  </a:cubicBezTo>
                  <a:cubicBezTo>
                    <a:pt x="1257394" y="835081"/>
                    <a:pt x="1242149" y="842649"/>
                    <a:pt x="1229083" y="852713"/>
                  </a:cubicBezTo>
                  <a:cubicBezTo>
                    <a:pt x="1226825" y="854565"/>
                    <a:pt x="1223437" y="854243"/>
                    <a:pt x="1221582" y="851989"/>
                  </a:cubicBezTo>
                  <a:cubicBezTo>
                    <a:pt x="1219727" y="849654"/>
                    <a:pt x="1220050" y="846272"/>
                    <a:pt x="1222308" y="844421"/>
                  </a:cubicBezTo>
                  <a:cubicBezTo>
                    <a:pt x="1235616" y="832908"/>
                    <a:pt x="1251264" y="823649"/>
                    <a:pt x="1268121" y="816161"/>
                  </a:cubicBezTo>
                  <a:cubicBezTo>
                    <a:pt x="1280219" y="810767"/>
                    <a:pt x="1292882" y="806258"/>
                    <a:pt x="1305545" y="802474"/>
                  </a:cubicBezTo>
                  <a:cubicBezTo>
                    <a:pt x="1318450" y="798529"/>
                    <a:pt x="1331436" y="795550"/>
                    <a:pt x="1343776" y="792571"/>
                  </a:cubicBezTo>
                  <a:cubicBezTo>
                    <a:pt x="1350067" y="791041"/>
                    <a:pt x="1356439" y="789673"/>
                    <a:pt x="1362892" y="788546"/>
                  </a:cubicBezTo>
                  <a:cubicBezTo>
                    <a:pt x="1369344" y="787418"/>
                    <a:pt x="1375877" y="786613"/>
                    <a:pt x="1382491" y="786211"/>
                  </a:cubicBezTo>
                  <a:cubicBezTo>
                    <a:pt x="1383540" y="786130"/>
                    <a:pt x="1393460" y="786613"/>
                    <a:pt x="1398138" y="786613"/>
                  </a:cubicBezTo>
                  <a:lnTo>
                    <a:pt x="1397816" y="787096"/>
                  </a:lnTo>
                  <a:close/>
                  <a:moveTo>
                    <a:pt x="1056479" y="689194"/>
                  </a:moveTo>
                  <a:cubicBezTo>
                    <a:pt x="1058012" y="670677"/>
                    <a:pt x="1058979" y="651112"/>
                    <a:pt x="1059625" y="631467"/>
                  </a:cubicBezTo>
                  <a:cubicBezTo>
                    <a:pt x="1060351" y="607153"/>
                    <a:pt x="1060431" y="582516"/>
                    <a:pt x="1059383" y="559248"/>
                  </a:cubicBezTo>
                  <a:cubicBezTo>
                    <a:pt x="1058173" y="533082"/>
                    <a:pt x="1055753" y="508526"/>
                    <a:pt x="1051559" y="487674"/>
                  </a:cubicBezTo>
                  <a:cubicBezTo>
                    <a:pt x="1050995" y="484936"/>
                    <a:pt x="1052769" y="482199"/>
                    <a:pt x="1055511" y="481635"/>
                  </a:cubicBezTo>
                  <a:cubicBezTo>
                    <a:pt x="1058254" y="480991"/>
                    <a:pt x="1060996" y="482762"/>
                    <a:pt x="1061641" y="485500"/>
                  </a:cubicBezTo>
                  <a:cubicBezTo>
                    <a:pt x="1066722" y="506674"/>
                    <a:pt x="1070271" y="531713"/>
                    <a:pt x="1072288" y="558443"/>
                  </a:cubicBezTo>
                  <a:cubicBezTo>
                    <a:pt x="1074062" y="582114"/>
                    <a:pt x="1074707" y="607153"/>
                    <a:pt x="1074062" y="631870"/>
                  </a:cubicBezTo>
                  <a:cubicBezTo>
                    <a:pt x="1073578" y="651837"/>
                    <a:pt x="1072127" y="671643"/>
                    <a:pt x="1070191" y="690482"/>
                  </a:cubicBezTo>
                  <a:cubicBezTo>
                    <a:pt x="1066642" y="724136"/>
                    <a:pt x="1060915" y="754570"/>
                    <a:pt x="1054221" y="777435"/>
                  </a:cubicBezTo>
                  <a:cubicBezTo>
                    <a:pt x="1053414" y="780253"/>
                    <a:pt x="1050511" y="781944"/>
                    <a:pt x="1047688" y="781139"/>
                  </a:cubicBezTo>
                  <a:cubicBezTo>
                    <a:pt x="1044784" y="780414"/>
                    <a:pt x="1043090" y="777435"/>
                    <a:pt x="1043897" y="774617"/>
                  </a:cubicBezTo>
                  <a:cubicBezTo>
                    <a:pt x="1049704" y="752074"/>
                    <a:pt x="1053818" y="722124"/>
                    <a:pt x="1056479" y="689194"/>
                  </a:cubicBezTo>
                  <a:close/>
                  <a:moveTo>
                    <a:pt x="1096162" y="1224436"/>
                  </a:moveTo>
                  <a:cubicBezTo>
                    <a:pt x="1091484" y="1301968"/>
                    <a:pt x="1086322" y="1379501"/>
                    <a:pt x="1080353" y="1456953"/>
                  </a:cubicBezTo>
                  <a:cubicBezTo>
                    <a:pt x="1074304" y="1534325"/>
                    <a:pt x="1067287" y="1611697"/>
                    <a:pt x="1060189" y="1689068"/>
                  </a:cubicBezTo>
                  <a:cubicBezTo>
                    <a:pt x="1058818" y="1703722"/>
                    <a:pt x="1057205" y="1718375"/>
                    <a:pt x="1055511" y="1732947"/>
                  </a:cubicBezTo>
                  <a:cubicBezTo>
                    <a:pt x="1048575" y="1791157"/>
                    <a:pt x="1039622" y="1849045"/>
                    <a:pt x="1034057" y="1907416"/>
                  </a:cubicBezTo>
                  <a:cubicBezTo>
                    <a:pt x="1032605" y="1923196"/>
                    <a:pt x="1026233" y="1948316"/>
                    <a:pt x="1024378" y="1969974"/>
                  </a:cubicBezTo>
                  <a:cubicBezTo>
                    <a:pt x="1023652" y="1979474"/>
                    <a:pt x="1023733" y="1988250"/>
                    <a:pt x="1025749" y="1995093"/>
                  </a:cubicBezTo>
                  <a:cubicBezTo>
                    <a:pt x="1026556" y="1997831"/>
                    <a:pt x="1025023" y="2000649"/>
                    <a:pt x="1022281" y="2001454"/>
                  </a:cubicBezTo>
                  <a:cubicBezTo>
                    <a:pt x="1019539" y="2002259"/>
                    <a:pt x="1016716" y="2000729"/>
                    <a:pt x="1015909" y="1998072"/>
                  </a:cubicBezTo>
                  <a:cubicBezTo>
                    <a:pt x="1013489" y="1990182"/>
                    <a:pt x="1013086" y="1980118"/>
                    <a:pt x="1013893" y="1969168"/>
                  </a:cubicBezTo>
                  <a:cubicBezTo>
                    <a:pt x="1015425" y="1947430"/>
                    <a:pt x="1021555" y="1922311"/>
                    <a:pt x="1022846" y="1906450"/>
                  </a:cubicBezTo>
                  <a:cubicBezTo>
                    <a:pt x="1024055" y="1891797"/>
                    <a:pt x="1025507" y="1877144"/>
                    <a:pt x="1027120" y="1862491"/>
                  </a:cubicBezTo>
                  <a:cubicBezTo>
                    <a:pt x="1033412" y="1804281"/>
                    <a:pt x="1041800" y="1746232"/>
                    <a:pt x="1046801" y="1687861"/>
                  </a:cubicBezTo>
                  <a:cubicBezTo>
                    <a:pt x="1050833" y="1641406"/>
                    <a:pt x="1054624" y="1595031"/>
                    <a:pt x="1058415" y="1548656"/>
                  </a:cubicBezTo>
                  <a:cubicBezTo>
                    <a:pt x="1062206" y="1502201"/>
                    <a:pt x="1065916" y="1455826"/>
                    <a:pt x="1069545" y="1409371"/>
                  </a:cubicBezTo>
                  <a:cubicBezTo>
                    <a:pt x="1074385" y="1347458"/>
                    <a:pt x="1079063" y="1285544"/>
                    <a:pt x="1083257" y="1223631"/>
                  </a:cubicBezTo>
                  <a:cubicBezTo>
                    <a:pt x="1086483" y="1177175"/>
                    <a:pt x="1085919" y="1129996"/>
                    <a:pt x="1087935" y="1083218"/>
                  </a:cubicBezTo>
                  <a:cubicBezTo>
                    <a:pt x="1088822" y="1062929"/>
                    <a:pt x="1090274" y="1042721"/>
                    <a:pt x="1092613" y="1022674"/>
                  </a:cubicBezTo>
                  <a:cubicBezTo>
                    <a:pt x="1092936" y="1019775"/>
                    <a:pt x="1095597" y="1017682"/>
                    <a:pt x="1098501" y="1018004"/>
                  </a:cubicBezTo>
                  <a:cubicBezTo>
                    <a:pt x="1101405" y="1018326"/>
                    <a:pt x="1103582" y="1020983"/>
                    <a:pt x="1103260" y="1023881"/>
                  </a:cubicBezTo>
                  <a:cubicBezTo>
                    <a:pt x="1101163" y="1043687"/>
                    <a:pt x="1100034" y="1063654"/>
                    <a:pt x="1099388" y="1083621"/>
                  </a:cubicBezTo>
                  <a:cubicBezTo>
                    <a:pt x="1097856" y="1130559"/>
                    <a:pt x="1098904" y="1177819"/>
                    <a:pt x="1096162" y="1224436"/>
                  </a:cubicBezTo>
                  <a:close/>
                  <a:moveTo>
                    <a:pt x="1167946" y="1736168"/>
                  </a:moveTo>
                  <a:cubicBezTo>
                    <a:pt x="1167704" y="1736409"/>
                    <a:pt x="1167543" y="1736651"/>
                    <a:pt x="1167381" y="1736973"/>
                  </a:cubicBezTo>
                  <a:cubicBezTo>
                    <a:pt x="1166897" y="1736812"/>
                    <a:pt x="1167220" y="1736329"/>
                    <a:pt x="1167865" y="1735846"/>
                  </a:cubicBezTo>
                  <a:cubicBezTo>
                    <a:pt x="1167865" y="1735926"/>
                    <a:pt x="1167946" y="1736007"/>
                    <a:pt x="1167946" y="1736168"/>
                  </a:cubicBezTo>
                  <a:close/>
                  <a:moveTo>
                    <a:pt x="1163752" y="1671356"/>
                  </a:moveTo>
                  <a:cubicBezTo>
                    <a:pt x="1164558" y="1674737"/>
                    <a:pt x="1176092" y="1715637"/>
                    <a:pt x="1177786" y="1731981"/>
                  </a:cubicBezTo>
                  <a:cubicBezTo>
                    <a:pt x="1178270" y="1736409"/>
                    <a:pt x="1177786" y="1739630"/>
                    <a:pt x="1177141" y="1740998"/>
                  </a:cubicBezTo>
                  <a:cubicBezTo>
                    <a:pt x="1176254" y="1742609"/>
                    <a:pt x="1175124" y="1743494"/>
                    <a:pt x="1173914" y="1743977"/>
                  </a:cubicBezTo>
                  <a:cubicBezTo>
                    <a:pt x="1171253" y="1745024"/>
                    <a:pt x="1168268" y="1743736"/>
                    <a:pt x="1167220" y="1741079"/>
                  </a:cubicBezTo>
                  <a:cubicBezTo>
                    <a:pt x="1166736" y="1739710"/>
                    <a:pt x="1166817" y="1738180"/>
                    <a:pt x="1167381" y="1736973"/>
                  </a:cubicBezTo>
                  <a:cubicBezTo>
                    <a:pt x="1167462" y="1736973"/>
                    <a:pt x="1167543" y="1737053"/>
                    <a:pt x="1167623" y="1737053"/>
                  </a:cubicBezTo>
                  <a:cubicBezTo>
                    <a:pt x="1167946" y="1737134"/>
                    <a:pt x="1168027" y="1736731"/>
                    <a:pt x="1167946" y="1736168"/>
                  </a:cubicBezTo>
                  <a:cubicBezTo>
                    <a:pt x="1168268" y="1735685"/>
                    <a:pt x="1168752" y="1735282"/>
                    <a:pt x="1169236" y="1734879"/>
                  </a:cubicBezTo>
                  <a:cubicBezTo>
                    <a:pt x="1168752" y="1735202"/>
                    <a:pt x="1168268" y="1735524"/>
                    <a:pt x="1167865" y="1735846"/>
                  </a:cubicBezTo>
                  <a:cubicBezTo>
                    <a:pt x="1167704" y="1735041"/>
                    <a:pt x="1167462" y="1734075"/>
                    <a:pt x="1167301" y="1733269"/>
                  </a:cubicBezTo>
                  <a:cubicBezTo>
                    <a:pt x="1165042" y="1717409"/>
                    <a:pt x="1152299" y="1678038"/>
                    <a:pt x="1151331" y="1674737"/>
                  </a:cubicBezTo>
                  <a:cubicBezTo>
                    <a:pt x="1144394" y="1650181"/>
                    <a:pt x="1136732" y="1625706"/>
                    <a:pt x="1128828" y="1601311"/>
                  </a:cubicBezTo>
                  <a:cubicBezTo>
                    <a:pt x="1123666" y="1585047"/>
                    <a:pt x="1118342" y="1568784"/>
                    <a:pt x="1112858" y="1552682"/>
                  </a:cubicBezTo>
                  <a:cubicBezTo>
                    <a:pt x="1103663" y="1525710"/>
                    <a:pt x="1093984" y="1498980"/>
                    <a:pt x="1083338" y="1472653"/>
                  </a:cubicBezTo>
                  <a:cubicBezTo>
                    <a:pt x="1082209" y="1469916"/>
                    <a:pt x="1083418" y="1466776"/>
                    <a:pt x="1086161" y="1465649"/>
                  </a:cubicBezTo>
                  <a:cubicBezTo>
                    <a:pt x="1088903" y="1464521"/>
                    <a:pt x="1092048" y="1465729"/>
                    <a:pt x="1093178" y="1468466"/>
                  </a:cubicBezTo>
                  <a:cubicBezTo>
                    <a:pt x="1107776" y="1501154"/>
                    <a:pt x="1121246" y="1534486"/>
                    <a:pt x="1133103" y="1568301"/>
                  </a:cubicBezTo>
                  <a:cubicBezTo>
                    <a:pt x="1137861" y="1581907"/>
                    <a:pt x="1142297" y="1595514"/>
                    <a:pt x="1146491" y="1609201"/>
                  </a:cubicBezTo>
                  <a:cubicBezTo>
                    <a:pt x="1152783" y="1629812"/>
                    <a:pt x="1158348" y="1650584"/>
                    <a:pt x="1163752" y="1671356"/>
                  </a:cubicBezTo>
                  <a:close/>
                  <a:moveTo>
                    <a:pt x="1230132" y="1445440"/>
                  </a:moveTo>
                  <a:cubicBezTo>
                    <a:pt x="1245698" y="1482315"/>
                    <a:pt x="1260216" y="1519672"/>
                    <a:pt x="1279735" y="1554292"/>
                  </a:cubicBezTo>
                  <a:cubicBezTo>
                    <a:pt x="1281187" y="1556788"/>
                    <a:pt x="1280381" y="1559928"/>
                    <a:pt x="1277880" y="1561297"/>
                  </a:cubicBezTo>
                  <a:cubicBezTo>
                    <a:pt x="1275460" y="1562746"/>
                    <a:pt x="1272315" y="1561941"/>
                    <a:pt x="1270863" y="1559525"/>
                  </a:cubicBezTo>
                  <a:cubicBezTo>
                    <a:pt x="1246666" y="1519350"/>
                    <a:pt x="1228841" y="1475471"/>
                    <a:pt x="1209242" y="1432719"/>
                  </a:cubicBezTo>
                  <a:cubicBezTo>
                    <a:pt x="1204080" y="1421448"/>
                    <a:pt x="1198837" y="1410176"/>
                    <a:pt x="1193352" y="1399146"/>
                  </a:cubicBezTo>
                  <a:cubicBezTo>
                    <a:pt x="1185045" y="1382641"/>
                    <a:pt x="1176254" y="1366458"/>
                    <a:pt x="1166172" y="1351000"/>
                  </a:cubicBezTo>
                  <a:cubicBezTo>
                    <a:pt x="1148750" y="1324351"/>
                    <a:pt x="1127779" y="1299795"/>
                    <a:pt x="1099953" y="1279264"/>
                  </a:cubicBezTo>
                  <a:cubicBezTo>
                    <a:pt x="1097533" y="1277573"/>
                    <a:pt x="1096969" y="1274272"/>
                    <a:pt x="1098662" y="1271857"/>
                  </a:cubicBezTo>
                  <a:cubicBezTo>
                    <a:pt x="1100437" y="1269442"/>
                    <a:pt x="1103744" y="1268878"/>
                    <a:pt x="1106163" y="1270569"/>
                  </a:cubicBezTo>
                  <a:cubicBezTo>
                    <a:pt x="1146008" y="1298265"/>
                    <a:pt x="1173672" y="1333448"/>
                    <a:pt x="1195530" y="1372336"/>
                  </a:cubicBezTo>
                  <a:cubicBezTo>
                    <a:pt x="1208596" y="1395764"/>
                    <a:pt x="1219566" y="1420482"/>
                    <a:pt x="1230132" y="1445440"/>
                  </a:cubicBezTo>
                  <a:close/>
                  <a:moveTo>
                    <a:pt x="1301270" y="1326041"/>
                  </a:moveTo>
                  <a:cubicBezTo>
                    <a:pt x="1303529" y="1327652"/>
                    <a:pt x="1304093" y="1330872"/>
                    <a:pt x="1302400" y="1333126"/>
                  </a:cubicBezTo>
                  <a:cubicBezTo>
                    <a:pt x="1300786" y="1335461"/>
                    <a:pt x="1297560" y="1335944"/>
                    <a:pt x="1295302" y="1334334"/>
                  </a:cubicBezTo>
                  <a:cubicBezTo>
                    <a:pt x="1288607" y="1329745"/>
                    <a:pt x="1282155" y="1321694"/>
                    <a:pt x="1276025" y="1312032"/>
                  </a:cubicBezTo>
                  <a:cubicBezTo>
                    <a:pt x="1264410" y="1293595"/>
                    <a:pt x="1254087" y="1269200"/>
                    <a:pt x="1244892" y="1256721"/>
                  </a:cubicBezTo>
                  <a:cubicBezTo>
                    <a:pt x="1234406" y="1242068"/>
                    <a:pt x="1223195" y="1228139"/>
                    <a:pt x="1211661" y="1214613"/>
                  </a:cubicBezTo>
                  <a:cubicBezTo>
                    <a:pt x="1203918" y="1205515"/>
                    <a:pt x="1196014" y="1196579"/>
                    <a:pt x="1187949" y="1187803"/>
                  </a:cubicBezTo>
                  <a:cubicBezTo>
                    <a:pt x="1167785" y="1165823"/>
                    <a:pt x="1146572" y="1144810"/>
                    <a:pt x="1124392" y="1124199"/>
                  </a:cubicBezTo>
                  <a:cubicBezTo>
                    <a:pt x="1122214" y="1122266"/>
                    <a:pt x="1121972" y="1118885"/>
                    <a:pt x="1123988" y="1116631"/>
                  </a:cubicBezTo>
                  <a:cubicBezTo>
                    <a:pt x="1125924" y="1114457"/>
                    <a:pt x="1129312" y="1114296"/>
                    <a:pt x="1131489" y="1116228"/>
                  </a:cubicBezTo>
                  <a:cubicBezTo>
                    <a:pt x="1148185" y="1130559"/>
                    <a:pt x="1164478" y="1145051"/>
                    <a:pt x="1180044" y="1160187"/>
                  </a:cubicBezTo>
                  <a:cubicBezTo>
                    <a:pt x="1190610" y="1170332"/>
                    <a:pt x="1200773" y="1180798"/>
                    <a:pt x="1210613" y="1191587"/>
                  </a:cubicBezTo>
                  <a:cubicBezTo>
                    <a:pt x="1218840" y="1200524"/>
                    <a:pt x="1226744" y="1209863"/>
                    <a:pt x="1234326" y="1219444"/>
                  </a:cubicBezTo>
                  <a:cubicBezTo>
                    <a:pt x="1241907" y="1228944"/>
                    <a:pt x="1249086" y="1238767"/>
                    <a:pt x="1256022" y="1248911"/>
                  </a:cubicBezTo>
                  <a:cubicBezTo>
                    <a:pt x="1264894" y="1261954"/>
                    <a:pt x="1274654" y="1286993"/>
                    <a:pt x="1285784" y="1306155"/>
                  </a:cubicBezTo>
                  <a:cubicBezTo>
                    <a:pt x="1290704" y="1314609"/>
                    <a:pt x="1295705" y="1321855"/>
                    <a:pt x="1301270" y="1326041"/>
                  </a:cubicBezTo>
                  <a:close/>
                  <a:moveTo>
                    <a:pt x="955014" y="1367988"/>
                  </a:moveTo>
                  <a:cubicBezTo>
                    <a:pt x="969371" y="1353254"/>
                    <a:pt x="983889" y="1338682"/>
                    <a:pt x="998730" y="1324431"/>
                  </a:cubicBezTo>
                  <a:cubicBezTo>
                    <a:pt x="1006876" y="1316461"/>
                    <a:pt x="1015344" y="1308731"/>
                    <a:pt x="1023813" y="1301083"/>
                  </a:cubicBezTo>
                  <a:cubicBezTo>
                    <a:pt x="1032363" y="1293434"/>
                    <a:pt x="1041074" y="1285786"/>
                    <a:pt x="1049704" y="1278298"/>
                  </a:cubicBezTo>
                  <a:cubicBezTo>
                    <a:pt x="1052608" y="1275722"/>
                    <a:pt x="1058092" y="1273467"/>
                    <a:pt x="1062932" y="1271052"/>
                  </a:cubicBezTo>
                  <a:cubicBezTo>
                    <a:pt x="1067368" y="1268878"/>
                    <a:pt x="1071481" y="1266624"/>
                    <a:pt x="1073740" y="1264450"/>
                  </a:cubicBezTo>
                  <a:cubicBezTo>
                    <a:pt x="1075917" y="1262437"/>
                    <a:pt x="1076966" y="1260263"/>
                    <a:pt x="1077127" y="1258251"/>
                  </a:cubicBezTo>
                  <a:cubicBezTo>
                    <a:pt x="1077369" y="1255916"/>
                    <a:pt x="1076724" y="1253339"/>
                    <a:pt x="1074062" y="1250924"/>
                  </a:cubicBezTo>
                  <a:cubicBezTo>
                    <a:pt x="1071965" y="1249072"/>
                    <a:pt x="1068739" y="1249153"/>
                    <a:pt x="1066803" y="1251246"/>
                  </a:cubicBezTo>
                  <a:cubicBezTo>
                    <a:pt x="1065271" y="1252856"/>
                    <a:pt x="1065029" y="1255352"/>
                    <a:pt x="1066077" y="1257204"/>
                  </a:cubicBezTo>
                  <a:cubicBezTo>
                    <a:pt x="1063738" y="1258975"/>
                    <a:pt x="1059786" y="1260585"/>
                    <a:pt x="1055834" y="1262276"/>
                  </a:cubicBezTo>
                  <a:cubicBezTo>
                    <a:pt x="1050591" y="1264531"/>
                    <a:pt x="1045429" y="1266946"/>
                    <a:pt x="1042284" y="1269522"/>
                  </a:cubicBezTo>
                  <a:cubicBezTo>
                    <a:pt x="1031556" y="1278218"/>
                    <a:pt x="1020749" y="1287074"/>
                    <a:pt x="1010263" y="1296091"/>
                  </a:cubicBezTo>
                  <a:cubicBezTo>
                    <a:pt x="1003166" y="1302129"/>
                    <a:pt x="996229" y="1308329"/>
                    <a:pt x="989373" y="1314609"/>
                  </a:cubicBezTo>
                  <a:cubicBezTo>
                    <a:pt x="974210" y="1328779"/>
                    <a:pt x="959127" y="1343029"/>
                    <a:pt x="944609" y="1357924"/>
                  </a:cubicBezTo>
                  <a:cubicBezTo>
                    <a:pt x="934931" y="1367827"/>
                    <a:pt x="925494" y="1377971"/>
                    <a:pt x="916299" y="1388277"/>
                  </a:cubicBezTo>
                  <a:cubicBezTo>
                    <a:pt x="893231" y="1414202"/>
                    <a:pt x="871696" y="1441495"/>
                    <a:pt x="852177" y="1470077"/>
                  </a:cubicBezTo>
                  <a:cubicBezTo>
                    <a:pt x="850484" y="1472492"/>
                    <a:pt x="851048" y="1475793"/>
                    <a:pt x="853468" y="1477564"/>
                  </a:cubicBezTo>
                  <a:cubicBezTo>
                    <a:pt x="855888" y="1479255"/>
                    <a:pt x="859195" y="1478691"/>
                    <a:pt x="860888" y="1476276"/>
                  </a:cubicBezTo>
                  <a:cubicBezTo>
                    <a:pt x="877019" y="1454216"/>
                    <a:pt x="894603" y="1433202"/>
                    <a:pt x="912831" y="1412833"/>
                  </a:cubicBezTo>
                  <a:cubicBezTo>
                    <a:pt x="926462" y="1397536"/>
                    <a:pt x="940657" y="1382641"/>
                    <a:pt x="955014" y="1367988"/>
                  </a:cubicBezTo>
                  <a:close/>
                  <a:moveTo>
                    <a:pt x="1067206" y="1258573"/>
                  </a:moveTo>
                  <a:cubicBezTo>
                    <a:pt x="1067206" y="1258573"/>
                    <a:pt x="1067126" y="1258492"/>
                    <a:pt x="1067045" y="1258492"/>
                  </a:cubicBezTo>
                  <a:cubicBezTo>
                    <a:pt x="1066965" y="1258412"/>
                    <a:pt x="1066884" y="1258331"/>
                    <a:pt x="1066803" y="1258251"/>
                  </a:cubicBezTo>
                  <a:cubicBezTo>
                    <a:pt x="1066884" y="1258573"/>
                    <a:pt x="1066965" y="1258734"/>
                    <a:pt x="1067206" y="1258573"/>
                  </a:cubicBezTo>
                  <a:close/>
                  <a:moveTo>
                    <a:pt x="965015" y="1582149"/>
                  </a:moveTo>
                  <a:cubicBezTo>
                    <a:pt x="953965" y="1595997"/>
                    <a:pt x="943238" y="1609925"/>
                    <a:pt x="932995" y="1624337"/>
                  </a:cubicBezTo>
                  <a:cubicBezTo>
                    <a:pt x="919445" y="1643338"/>
                    <a:pt x="906701" y="1662983"/>
                    <a:pt x="895248" y="1683916"/>
                  </a:cubicBezTo>
                  <a:cubicBezTo>
                    <a:pt x="893877" y="1686492"/>
                    <a:pt x="890650" y="1687539"/>
                    <a:pt x="887989" y="1686170"/>
                  </a:cubicBezTo>
                  <a:cubicBezTo>
                    <a:pt x="885408" y="1684801"/>
                    <a:pt x="884359" y="1681500"/>
                    <a:pt x="885730" y="1678924"/>
                  </a:cubicBezTo>
                  <a:cubicBezTo>
                    <a:pt x="899442" y="1651711"/>
                    <a:pt x="914847" y="1626189"/>
                    <a:pt x="932108" y="1601874"/>
                  </a:cubicBezTo>
                  <a:cubicBezTo>
                    <a:pt x="940738" y="1589637"/>
                    <a:pt x="949852" y="1577801"/>
                    <a:pt x="959369" y="1566127"/>
                  </a:cubicBezTo>
                  <a:cubicBezTo>
                    <a:pt x="968725" y="1554614"/>
                    <a:pt x="978646" y="1543503"/>
                    <a:pt x="988728" y="1532312"/>
                  </a:cubicBezTo>
                  <a:lnTo>
                    <a:pt x="1030105" y="1486743"/>
                  </a:lnTo>
                  <a:cubicBezTo>
                    <a:pt x="1033976" y="1482556"/>
                    <a:pt x="1043977" y="1476840"/>
                    <a:pt x="1049220" y="1472573"/>
                  </a:cubicBezTo>
                  <a:cubicBezTo>
                    <a:pt x="1048897" y="1471687"/>
                    <a:pt x="1048736" y="1470721"/>
                    <a:pt x="1048978" y="1469674"/>
                  </a:cubicBezTo>
                  <a:cubicBezTo>
                    <a:pt x="1049462" y="1466937"/>
                    <a:pt x="1052124" y="1465085"/>
                    <a:pt x="1054947" y="1465568"/>
                  </a:cubicBezTo>
                  <a:cubicBezTo>
                    <a:pt x="1057770" y="1466051"/>
                    <a:pt x="1059302" y="1467420"/>
                    <a:pt x="1060109" y="1468547"/>
                  </a:cubicBezTo>
                  <a:cubicBezTo>
                    <a:pt x="1061157" y="1469916"/>
                    <a:pt x="1061561" y="1471526"/>
                    <a:pt x="1061238" y="1473378"/>
                  </a:cubicBezTo>
                  <a:cubicBezTo>
                    <a:pt x="1060996" y="1475149"/>
                    <a:pt x="1059141" y="1477967"/>
                    <a:pt x="1055834" y="1480785"/>
                  </a:cubicBezTo>
                  <a:cubicBezTo>
                    <a:pt x="1050995" y="1484971"/>
                    <a:pt x="1042203" y="1490446"/>
                    <a:pt x="1038815" y="1494391"/>
                  </a:cubicBezTo>
                  <a:lnTo>
                    <a:pt x="998971" y="1541330"/>
                  </a:lnTo>
                  <a:cubicBezTo>
                    <a:pt x="987196" y="1554775"/>
                    <a:pt x="975984" y="1568462"/>
                    <a:pt x="965015" y="1582149"/>
                  </a:cubicBezTo>
                  <a:close/>
                  <a:moveTo>
                    <a:pt x="1022684" y="1706056"/>
                  </a:moveTo>
                  <a:lnTo>
                    <a:pt x="1009376" y="1724655"/>
                  </a:lnTo>
                  <a:cubicBezTo>
                    <a:pt x="1004940" y="1730774"/>
                    <a:pt x="1000585" y="1737053"/>
                    <a:pt x="996068" y="1743172"/>
                  </a:cubicBezTo>
                  <a:cubicBezTo>
                    <a:pt x="991793" y="1748889"/>
                    <a:pt x="987438" y="1754524"/>
                    <a:pt x="983163" y="1760160"/>
                  </a:cubicBezTo>
                  <a:cubicBezTo>
                    <a:pt x="976710" y="1768694"/>
                    <a:pt x="970177" y="1777068"/>
                    <a:pt x="963967" y="1785682"/>
                  </a:cubicBezTo>
                  <a:cubicBezTo>
                    <a:pt x="962354" y="1788178"/>
                    <a:pt x="959047" y="1788903"/>
                    <a:pt x="956546" y="1787293"/>
                  </a:cubicBezTo>
                  <a:cubicBezTo>
                    <a:pt x="954046" y="1785682"/>
                    <a:pt x="953320" y="1782381"/>
                    <a:pt x="954933" y="1779886"/>
                  </a:cubicBezTo>
                  <a:cubicBezTo>
                    <a:pt x="961466" y="1768775"/>
                    <a:pt x="968241" y="1757825"/>
                    <a:pt x="975500" y="1747117"/>
                  </a:cubicBezTo>
                  <a:cubicBezTo>
                    <a:pt x="978323" y="1742931"/>
                    <a:pt x="981308" y="1738664"/>
                    <a:pt x="984373" y="1734557"/>
                  </a:cubicBezTo>
                  <a:cubicBezTo>
                    <a:pt x="989051" y="1728439"/>
                    <a:pt x="993971" y="1722481"/>
                    <a:pt x="998730" y="1716523"/>
                  </a:cubicBezTo>
                  <a:lnTo>
                    <a:pt x="1013570" y="1699052"/>
                  </a:lnTo>
                  <a:cubicBezTo>
                    <a:pt x="1013812" y="1698810"/>
                    <a:pt x="1018167" y="1693899"/>
                    <a:pt x="1019942" y="1691403"/>
                  </a:cubicBezTo>
                  <a:lnTo>
                    <a:pt x="1019942" y="1691967"/>
                  </a:lnTo>
                  <a:cubicBezTo>
                    <a:pt x="1019942" y="1691725"/>
                    <a:pt x="1020023" y="1691403"/>
                    <a:pt x="1020184" y="1691081"/>
                  </a:cubicBezTo>
                  <a:lnTo>
                    <a:pt x="1019942" y="1691403"/>
                  </a:lnTo>
                  <a:cubicBezTo>
                    <a:pt x="1019942" y="1691081"/>
                    <a:pt x="1019942" y="1690759"/>
                    <a:pt x="1020265" y="1690840"/>
                  </a:cubicBezTo>
                  <a:lnTo>
                    <a:pt x="1020265" y="1690759"/>
                  </a:lnTo>
                  <a:cubicBezTo>
                    <a:pt x="1021313" y="1688183"/>
                    <a:pt x="1024217" y="1686895"/>
                    <a:pt x="1026878" y="1687861"/>
                  </a:cubicBezTo>
                  <a:cubicBezTo>
                    <a:pt x="1028733" y="1688505"/>
                    <a:pt x="1030266" y="1690115"/>
                    <a:pt x="1030185" y="1693174"/>
                  </a:cubicBezTo>
                  <a:cubicBezTo>
                    <a:pt x="1030185" y="1693738"/>
                    <a:pt x="1029863" y="1694946"/>
                    <a:pt x="1029056" y="1696395"/>
                  </a:cubicBezTo>
                  <a:cubicBezTo>
                    <a:pt x="1027524" y="1699132"/>
                    <a:pt x="1022926" y="1705734"/>
                    <a:pt x="1022684" y="1706056"/>
                  </a:cubicBezTo>
                  <a:close/>
                  <a:moveTo>
                    <a:pt x="985341" y="769706"/>
                  </a:moveTo>
                  <a:lnTo>
                    <a:pt x="985179" y="769464"/>
                  </a:lnTo>
                  <a:cubicBezTo>
                    <a:pt x="985744" y="769464"/>
                    <a:pt x="986228" y="769545"/>
                    <a:pt x="986066" y="769867"/>
                  </a:cubicBezTo>
                  <a:cubicBezTo>
                    <a:pt x="985825" y="769786"/>
                    <a:pt x="985582" y="769786"/>
                    <a:pt x="985341" y="769706"/>
                  </a:cubicBezTo>
                  <a:close/>
                  <a:moveTo>
                    <a:pt x="708610" y="393233"/>
                  </a:moveTo>
                  <a:lnTo>
                    <a:pt x="708852" y="393636"/>
                  </a:lnTo>
                  <a:cubicBezTo>
                    <a:pt x="708610" y="393877"/>
                    <a:pt x="708448" y="393475"/>
                    <a:pt x="708287" y="392992"/>
                  </a:cubicBezTo>
                  <a:lnTo>
                    <a:pt x="708610" y="393233"/>
                  </a:lnTo>
                  <a:close/>
                  <a:moveTo>
                    <a:pt x="621824" y="333172"/>
                  </a:moveTo>
                  <a:cubicBezTo>
                    <a:pt x="606902" y="325282"/>
                    <a:pt x="591174" y="316908"/>
                    <a:pt x="575527" y="308535"/>
                  </a:cubicBezTo>
                  <a:cubicBezTo>
                    <a:pt x="559799" y="300242"/>
                    <a:pt x="544071" y="291950"/>
                    <a:pt x="529311" y="283818"/>
                  </a:cubicBezTo>
                  <a:cubicBezTo>
                    <a:pt x="502372" y="269004"/>
                    <a:pt x="478417" y="254995"/>
                    <a:pt x="462689" y="243321"/>
                  </a:cubicBezTo>
                  <a:cubicBezTo>
                    <a:pt x="460351" y="241469"/>
                    <a:pt x="457044" y="241872"/>
                    <a:pt x="455188" y="244206"/>
                  </a:cubicBezTo>
                  <a:cubicBezTo>
                    <a:pt x="453414" y="246541"/>
                    <a:pt x="453817" y="249923"/>
                    <a:pt x="456156" y="251694"/>
                  </a:cubicBezTo>
                  <a:cubicBezTo>
                    <a:pt x="470271" y="263127"/>
                    <a:pt x="491161" y="276814"/>
                    <a:pt x="515035" y="291064"/>
                  </a:cubicBezTo>
                  <a:cubicBezTo>
                    <a:pt x="527940" y="298713"/>
                    <a:pt x="541732" y="306603"/>
                    <a:pt x="555767" y="314332"/>
                  </a:cubicBezTo>
                  <a:cubicBezTo>
                    <a:pt x="574398" y="324476"/>
                    <a:pt x="593594" y="334379"/>
                    <a:pt x="611822" y="343638"/>
                  </a:cubicBezTo>
                  <a:cubicBezTo>
                    <a:pt x="646989" y="361431"/>
                    <a:pt x="678686" y="376648"/>
                    <a:pt x="696189" y="385987"/>
                  </a:cubicBezTo>
                  <a:cubicBezTo>
                    <a:pt x="702077" y="389127"/>
                    <a:pt x="706271" y="391462"/>
                    <a:pt x="708287" y="392992"/>
                  </a:cubicBezTo>
                  <a:cubicBezTo>
                    <a:pt x="708206" y="392670"/>
                    <a:pt x="708206" y="392267"/>
                    <a:pt x="708206" y="391945"/>
                  </a:cubicBezTo>
                  <a:cubicBezTo>
                    <a:pt x="708287" y="392428"/>
                    <a:pt x="708448" y="392831"/>
                    <a:pt x="708610" y="393233"/>
                  </a:cubicBezTo>
                  <a:lnTo>
                    <a:pt x="708852" y="393475"/>
                  </a:lnTo>
                  <a:cubicBezTo>
                    <a:pt x="708932" y="393475"/>
                    <a:pt x="709094" y="393555"/>
                    <a:pt x="709013" y="393555"/>
                  </a:cubicBezTo>
                  <a:cubicBezTo>
                    <a:pt x="708932" y="393636"/>
                    <a:pt x="708932" y="393636"/>
                    <a:pt x="708852" y="393636"/>
                  </a:cubicBezTo>
                  <a:cubicBezTo>
                    <a:pt x="709416" y="394522"/>
                    <a:pt x="710142" y="395166"/>
                    <a:pt x="711029" y="395568"/>
                  </a:cubicBezTo>
                  <a:cubicBezTo>
                    <a:pt x="711352" y="395729"/>
                    <a:pt x="711594" y="395166"/>
                    <a:pt x="711917" y="395246"/>
                  </a:cubicBezTo>
                  <a:cubicBezTo>
                    <a:pt x="712159" y="395568"/>
                    <a:pt x="712320" y="395810"/>
                    <a:pt x="712562" y="396132"/>
                  </a:cubicBezTo>
                  <a:cubicBezTo>
                    <a:pt x="744986" y="444197"/>
                    <a:pt x="777248" y="491860"/>
                    <a:pt x="809510" y="539362"/>
                  </a:cubicBezTo>
                  <a:cubicBezTo>
                    <a:pt x="787572" y="533163"/>
                    <a:pt x="745550" y="520683"/>
                    <a:pt x="697237" y="503051"/>
                  </a:cubicBezTo>
                  <a:cubicBezTo>
                    <a:pt x="670379" y="493309"/>
                    <a:pt x="641827" y="482038"/>
                    <a:pt x="613920" y="469478"/>
                  </a:cubicBezTo>
                  <a:cubicBezTo>
                    <a:pt x="590771" y="459172"/>
                    <a:pt x="568107" y="448062"/>
                    <a:pt x="547459" y="435985"/>
                  </a:cubicBezTo>
                  <a:cubicBezTo>
                    <a:pt x="524472" y="422540"/>
                    <a:pt x="503905" y="408048"/>
                    <a:pt x="487935" y="392509"/>
                  </a:cubicBezTo>
                  <a:cubicBezTo>
                    <a:pt x="485918" y="390415"/>
                    <a:pt x="482531" y="390335"/>
                    <a:pt x="480434" y="392428"/>
                  </a:cubicBezTo>
                  <a:cubicBezTo>
                    <a:pt x="478256" y="394522"/>
                    <a:pt x="478256" y="397903"/>
                    <a:pt x="480353" y="399996"/>
                  </a:cubicBezTo>
                  <a:cubicBezTo>
                    <a:pt x="499388" y="419722"/>
                    <a:pt x="525037" y="438159"/>
                    <a:pt x="553912" y="454825"/>
                  </a:cubicBezTo>
                  <a:cubicBezTo>
                    <a:pt x="571010" y="464728"/>
                    <a:pt x="589319" y="474067"/>
                    <a:pt x="608032" y="482521"/>
                  </a:cubicBezTo>
                  <a:cubicBezTo>
                    <a:pt x="636180" y="495403"/>
                    <a:pt x="665297" y="506513"/>
                    <a:pt x="692559" y="516014"/>
                  </a:cubicBezTo>
                  <a:cubicBezTo>
                    <a:pt x="752648" y="536786"/>
                    <a:pt x="803542" y="549184"/>
                    <a:pt x="818544" y="552646"/>
                  </a:cubicBezTo>
                  <a:cubicBezTo>
                    <a:pt x="827900" y="566333"/>
                    <a:pt x="837175" y="580423"/>
                    <a:pt x="846532" y="594029"/>
                  </a:cubicBezTo>
                  <a:cubicBezTo>
                    <a:pt x="856775" y="608844"/>
                    <a:pt x="867260" y="623497"/>
                    <a:pt x="877826" y="638069"/>
                  </a:cubicBezTo>
                  <a:cubicBezTo>
                    <a:pt x="882585" y="644591"/>
                    <a:pt x="887263" y="651193"/>
                    <a:pt x="892021" y="657634"/>
                  </a:cubicBezTo>
                  <a:cubicBezTo>
                    <a:pt x="875003" y="657714"/>
                    <a:pt x="831529" y="648375"/>
                    <a:pt x="828949" y="648133"/>
                  </a:cubicBezTo>
                  <a:cubicBezTo>
                    <a:pt x="799509" y="645235"/>
                    <a:pt x="770150" y="640968"/>
                    <a:pt x="741114" y="635493"/>
                  </a:cubicBezTo>
                  <a:cubicBezTo>
                    <a:pt x="721757" y="631789"/>
                    <a:pt x="702480" y="627603"/>
                    <a:pt x="683526" y="622531"/>
                  </a:cubicBezTo>
                  <a:cubicBezTo>
                    <a:pt x="651989" y="613996"/>
                    <a:pt x="621098" y="603208"/>
                    <a:pt x="591497" y="588716"/>
                  </a:cubicBezTo>
                  <a:cubicBezTo>
                    <a:pt x="588835" y="587428"/>
                    <a:pt x="585609" y="588474"/>
                    <a:pt x="584319" y="591051"/>
                  </a:cubicBezTo>
                  <a:cubicBezTo>
                    <a:pt x="582947" y="593707"/>
                    <a:pt x="583996" y="596928"/>
                    <a:pt x="586658" y="598216"/>
                  </a:cubicBezTo>
                  <a:cubicBezTo>
                    <a:pt x="624002" y="617941"/>
                    <a:pt x="663442" y="632273"/>
                    <a:pt x="704093" y="642336"/>
                  </a:cubicBezTo>
                  <a:cubicBezTo>
                    <a:pt x="720305" y="646282"/>
                    <a:pt x="736759" y="649582"/>
                    <a:pt x="753293" y="652239"/>
                  </a:cubicBezTo>
                  <a:cubicBezTo>
                    <a:pt x="777974" y="656184"/>
                    <a:pt x="802897" y="658761"/>
                    <a:pt x="827819" y="660693"/>
                  </a:cubicBezTo>
                  <a:cubicBezTo>
                    <a:pt x="830400" y="660935"/>
                    <a:pt x="875890" y="669066"/>
                    <a:pt x="892909" y="668261"/>
                  </a:cubicBezTo>
                  <a:cubicBezTo>
                    <a:pt x="895732" y="668100"/>
                    <a:pt x="897103" y="667456"/>
                    <a:pt x="898716" y="666892"/>
                  </a:cubicBezTo>
                  <a:cubicBezTo>
                    <a:pt x="914041" y="687826"/>
                    <a:pt x="929285" y="708759"/>
                    <a:pt x="944367" y="729853"/>
                  </a:cubicBezTo>
                  <a:cubicBezTo>
                    <a:pt x="943641" y="730014"/>
                    <a:pt x="943399" y="729853"/>
                    <a:pt x="942674" y="730094"/>
                  </a:cubicBezTo>
                  <a:cubicBezTo>
                    <a:pt x="936221" y="732107"/>
                    <a:pt x="926462" y="736455"/>
                    <a:pt x="921219" y="737340"/>
                  </a:cubicBezTo>
                  <a:cubicBezTo>
                    <a:pt x="910734" y="739192"/>
                    <a:pt x="900248" y="740802"/>
                    <a:pt x="889682" y="742171"/>
                  </a:cubicBezTo>
                  <a:cubicBezTo>
                    <a:pt x="879197" y="743540"/>
                    <a:pt x="868712" y="744667"/>
                    <a:pt x="858146" y="745391"/>
                  </a:cubicBezTo>
                  <a:cubicBezTo>
                    <a:pt x="843950" y="746357"/>
                    <a:pt x="829755" y="746438"/>
                    <a:pt x="815560" y="745955"/>
                  </a:cubicBezTo>
                  <a:cubicBezTo>
                    <a:pt x="801364" y="745472"/>
                    <a:pt x="787169" y="744425"/>
                    <a:pt x="773054" y="742734"/>
                  </a:cubicBezTo>
                  <a:cubicBezTo>
                    <a:pt x="744663" y="739272"/>
                    <a:pt x="716595" y="733476"/>
                    <a:pt x="689172" y="725344"/>
                  </a:cubicBezTo>
                  <a:cubicBezTo>
                    <a:pt x="686349" y="724458"/>
                    <a:pt x="683364" y="726069"/>
                    <a:pt x="682477" y="728806"/>
                  </a:cubicBezTo>
                  <a:cubicBezTo>
                    <a:pt x="681590" y="731624"/>
                    <a:pt x="683122" y="734683"/>
                    <a:pt x="685945" y="735569"/>
                  </a:cubicBezTo>
                  <a:cubicBezTo>
                    <a:pt x="713691" y="744908"/>
                    <a:pt x="742243" y="752235"/>
                    <a:pt x="771199" y="756502"/>
                  </a:cubicBezTo>
                  <a:cubicBezTo>
                    <a:pt x="785717" y="758595"/>
                    <a:pt x="800396" y="759964"/>
                    <a:pt x="815156" y="760447"/>
                  </a:cubicBezTo>
                  <a:cubicBezTo>
                    <a:pt x="829836" y="760850"/>
                    <a:pt x="844515" y="760366"/>
                    <a:pt x="859275" y="758998"/>
                  </a:cubicBezTo>
                  <a:cubicBezTo>
                    <a:pt x="870083" y="758032"/>
                    <a:pt x="880891" y="756582"/>
                    <a:pt x="891618" y="754811"/>
                  </a:cubicBezTo>
                  <a:cubicBezTo>
                    <a:pt x="902265" y="753040"/>
                    <a:pt x="912831" y="750947"/>
                    <a:pt x="923397" y="748773"/>
                  </a:cubicBezTo>
                  <a:cubicBezTo>
                    <a:pt x="928317" y="747726"/>
                    <a:pt x="936866" y="743781"/>
                    <a:pt x="943561" y="741124"/>
                  </a:cubicBezTo>
                  <a:cubicBezTo>
                    <a:pt x="944448" y="740722"/>
                    <a:pt x="945577" y="740319"/>
                    <a:pt x="946545" y="739997"/>
                  </a:cubicBezTo>
                  <a:cubicBezTo>
                    <a:pt x="946868" y="740319"/>
                    <a:pt x="947190" y="740641"/>
                    <a:pt x="947593" y="740883"/>
                  </a:cubicBezTo>
                  <a:cubicBezTo>
                    <a:pt x="949045" y="741688"/>
                    <a:pt x="950255" y="740400"/>
                    <a:pt x="951707" y="739917"/>
                  </a:cubicBezTo>
                  <a:cubicBezTo>
                    <a:pt x="953239" y="742171"/>
                    <a:pt x="965338" y="761413"/>
                    <a:pt x="973565" y="771719"/>
                  </a:cubicBezTo>
                  <a:cubicBezTo>
                    <a:pt x="976791" y="775664"/>
                    <a:pt x="979695" y="778401"/>
                    <a:pt x="981469" y="779206"/>
                  </a:cubicBezTo>
                  <a:cubicBezTo>
                    <a:pt x="983243" y="780092"/>
                    <a:pt x="984776" y="780092"/>
                    <a:pt x="985986" y="779689"/>
                  </a:cubicBezTo>
                  <a:cubicBezTo>
                    <a:pt x="988728" y="778965"/>
                    <a:pt x="990341" y="776147"/>
                    <a:pt x="989615" y="773490"/>
                  </a:cubicBezTo>
                  <a:cubicBezTo>
                    <a:pt x="989132" y="771719"/>
                    <a:pt x="987760" y="770430"/>
                    <a:pt x="986147" y="769867"/>
                  </a:cubicBezTo>
                  <a:cubicBezTo>
                    <a:pt x="986147" y="769947"/>
                    <a:pt x="986147" y="770028"/>
                    <a:pt x="986066" y="770028"/>
                  </a:cubicBezTo>
                  <a:cubicBezTo>
                    <a:pt x="985905" y="770269"/>
                    <a:pt x="985663" y="770108"/>
                    <a:pt x="985421" y="769706"/>
                  </a:cubicBezTo>
                  <a:cubicBezTo>
                    <a:pt x="984776" y="769625"/>
                    <a:pt x="984050" y="769625"/>
                    <a:pt x="983324" y="769867"/>
                  </a:cubicBezTo>
                  <a:cubicBezTo>
                    <a:pt x="983647" y="769786"/>
                    <a:pt x="984534" y="769545"/>
                    <a:pt x="985260" y="769464"/>
                  </a:cubicBezTo>
                  <a:cubicBezTo>
                    <a:pt x="985018" y="769223"/>
                    <a:pt x="984776" y="768820"/>
                    <a:pt x="984534" y="768579"/>
                  </a:cubicBezTo>
                  <a:cubicBezTo>
                    <a:pt x="980985" y="764714"/>
                    <a:pt x="975823" y="757307"/>
                    <a:pt x="971145" y="750222"/>
                  </a:cubicBezTo>
                  <a:cubicBezTo>
                    <a:pt x="972194" y="749498"/>
                    <a:pt x="973726" y="749739"/>
                    <a:pt x="974049" y="748451"/>
                  </a:cubicBezTo>
                  <a:cubicBezTo>
                    <a:pt x="977194" y="735327"/>
                    <a:pt x="985582" y="705055"/>
                    <a:pt x="991551" y="680499"/>
                  </a:cubicBezTo>
                  <a:cubicBezTo>
                    <a:pt x="994616" y="668100"/>
                    <a:pt x="997036" y="657151"/>
                    <a:pt x="998003" y="650468"/>
                  </a:cubicBezTo>
                  <a:cubicBezTo>
                    <a:pt x="1000423" y="633561"/>
                    <a:pt x="1002117" y="611339"/>
                    <a:pt x="1003085" y="586622"/>
                  </a:cubicBezTo>
                  <a:cubicBezTo>
                    <a:pt x="1003649" y="573016"/>
                    <a:pt x="1003891" y="558765"/>
                    <a:pt x="1003972" y="544112"/>
                  </a:cubicBezTo>
                  <a:cubicBezTo>
                    <a:pt x="1003972" y="523018"/>
                    <a:pt x="1003569" y="501361"/>
                    <a:pt x="1002762" y="480508"/>
                  </a:cubicBezTo>
                  <a:cubicBezTo>
                    <a:pt x="1001391" y="443473"/>
                    <a:pt x="998891" y="409094"/>
                    <a:pt x="996148" y="385102"/>
                  </a:cubicBezTo>
                  <a:cubicBezTo>
                    <a:pt x="995826" y="382123"/>
                    <a:pt x="993245" y="380029"/>
                    <a:pt x="990341" y="380352"/>
                  </a:cubicBezTo>
                  <a:cubicBezTo>
                    <a:pt x="987357" y="380593"/>
                    <a:pt x="985179" y="383250"/>
                    <a:pt x="985502" y="386148"/>
                  </a:cubicBezTo>
                  <a:cubicBezTo>
                    <a:pt x="988325" y="417870"/>
                    <a:pt x="989535" y="467787"/>
                    <a:pt x="989615" y="517704"/>
                  </a:cubicBezTo>
                  <a:cubicBezTo>
                    <a:pt x="989615" y="540248"/>
                    <a:pt x="989454" y="562710"/>
                    <a:pt x="988889" y="583482"/>
                  </a:cubicBezTo>
                  <a:cubicBezTo>
                    <a:pt x="988164" y="608763"/>
                    <a:pt x="987115" y="631548"/>
                    <a:pt x="985018" y="648777"/>
                  </a:cubicBezTo>
                  <a:cubicBezTo>
                    <a:pt x="984211" y="655218"/>
                    <a:pt x="982114" y="665765"/>
                    <a:pt x="979533" y="677762"/>
                  </a:cubicBezTo>
                  <a:cubicBezTo>
                    <a:pt x="974775" y="699983"/>
                    <a:pt x="968484" y="726230"/>
                    <a:pt x="965177" y="740963"/>
                  </a:cubicBezTo>
                  <a:cubicBezTo>
                    <a:pt x="962838" y="737179"/>
                    <a:pt x="960902" y="734120"/>
                    <a:pt x="960498" y="733556"/>
                  </a:cubicBezTo>
                  <a:cubicBezTo>
                    <a:pt x="944287" y="709966"/>
                    <a:pt x="927510" y="686618"/>
                    <a:pt x="910895" y="663269"/>
                  </a:cubicBezTo>
                  <a:cubicBezTo>
                    <a:pt x="911460" y="662464"/>
                    <a:pt x="912831" y="662545"/>
                    <a:pt x="912911" y="661498"/>
                  </a:cubicBezTo>
                  <a:cubicBezTo>
                    <a:pt x="912911" y="661498"/>
                    <a:pt x="917267" y="602000"/>
                    <a:pt x="919928" y="529862"/>
                  </a:cubicBezTo>
                  <a:cubicBezTo>
                    <a:pt x="921058" y="501522"/>
                    <a:pt x="921864" y="471249"/>
                    <a:pt x="922026" y="441943"/>
                  </a:cubicBezTo>
                  <a:cubicBezTo>
                    <a:pt x="922106" y="421573"/>
                    <a:pt x="921864" y="401687"/>
                    <a:pt x="921300" y="383169"/>
                  </a:cubicBezTo>
                  <a:cubicBezTo>
                    <a:pt x="920170" y="345651"/>
                    <a:pt x="917831" y="313607"/>
                    <a:pt x="913879" y="294768"/>
                  </a:cubicBezTo>
                  <a:cubicBezTo>
                    <a:pt x="913315" y="291869"/>
                    <a:pt x="910492" y="290017"/>
                    <a:pt x="907588" y="290581"/>
                  </a:cubicBezTo>
                  <a:cubicBezTo>
                    <a:pt x="904685" y="291145"/>
                    <a:pt x="902829" y="293963"/>
                    <a:pt x="903394" y="296861"/>
                  </a:cubicBezTo>
                  <a:cubicBezTo>
                    <a:pt x="907346" y="318921"/>
                    <a:pt x="908233" y="359338"/>
                    <a:pt x="908072" y="405310"/>
                  </a:cubicBezTo>
                  <a:cubicBezTo>
                    <a:pt x="907911" y="425036"/>
                    <a:pt x="907669" y="445808"/>
                    <a:pt x="907265" y="466580"/>
                  </a:cubicBezTo>
                  <a:cubicBezTo>
                    <a:pt x="907024" y="480347"/>
                    <a:pt x="906862" y="494034"/>
                    <a:pt x="906620" y="507479"/>
                  </a:cubicBezTo>
                  <a:cubicBezTo>
                    <a:pt x="905491" y="572694"/>
                    <a:pt x="903636" y="630984"/>
                    <a:pt x="902991" y="652078"/>
                  </a:cubicBezTo>
                  <a:cubicBezTo>
                    <a:pt x="894522" y="640163"/>
                    <a:pt x="886053" y="628247"/>
                    <a:pt x="877665" y="616251"/>
                  </a:cubicBezTo>
                  <a:cubicBezTo>
                    <a:pt x="870809" y="606428"/>
                    <a:pt x="864034" y="596606"/>
                    <a:pt x="857339" y="586783"/>
                  </a:cubicBezTo>
                  <a:cubicBezTo>
                    <a:pt x="836449" y="556109"/>
                    <a:pt x="815640" y="524548"/>
                    <a:pt x="794912" y="493309"/>
                  </a:cubicBezTo>
                  <a:cubicBezTo>
                    <a:pt x="795396" y="493309"/>
                    <a:pt x="796041" y="493470"/>
                    <a:pt x="796444" y="493390"/>
                  </a:cubicBezTo>
                  <a:cubicBezTo>
                    <a:pt x="797251" y="493229"/>
                    <a:pt x="799670" y="492826"/>
                    <a:pt x="800558" y="489525"/>
                  </a:cubicBezTo>
                  <a:cubicBezTo>
                    <a:pt x="800638" y="489042"/>
                    <a:pt x="800880" y="488076"/>
                    <a:pt x="800961" y="486466"/>
                  </a:cubicBezTo>
                  <a:cubicBezTo>
                    <a:pt x="801122" y="485339"/>
                    <a:pt x="800880" y="484292"/>
                    <a:pt x="800315" y="483326"/>
                  </a:cubicBezTo>
                  <a:cubicBezTo>
                    <a:pt x="800154" y="474953"/>
                    <a:pt x="800558" y="457482"/>
                    <a:pt x="800558" y="449833"/>
                  </a:cubicBezTo>
                  <a:cubicBezTo>
                    <a:pt x="800558" y="437193"/>
                    <a:pt x="800235" y="424552"/>
                    <a:pt x="799751" y="411912"/>
                  </a:cubicBezTo>
                  <a:cubicBezTo>
                    <a:pt x="799186" y="399352"/>
                    <a:pt x="798460" y="386712"/>
                    <a:pt x="797654" y="374152"/>
                  </a:cubicBezTo>
                  <a:cubicBezTo>
                    <a:pt x="796363" y="356681"/>
                    <a:pt x="794750" y="338808"/>
                    <a:pt x="792411" y="320934"/>
                  </a:cubicBezTo>
                  <a:cubicBezTo>
                    <a:pt x="790072" y="303302"/>
                    <a:pt x="787088" y="285670"/>
                    <a:pt x="783539" y="268118"/>
                  </a:cubicBezTo>
                  <a:cubicBezTo>
                    <a:pt x="776361" y="232693"/>
                    <a:pt x="766763" y="197832"/>
                    <a:pt x="754906" y="164902"/>
                  </a:cubicBezTo>
                  <a:cubicBezTo>
                    <a:pt x="753858" y="162084"/>
                    <a:pt x="750873" y="160555"/>
                    <a:pt x="748050" y="161521"/>
                  </a:cubicBezTo>
                  <a:cubicBezTo>
                    <a:pt x="745227" y="162487"/>
                    <a:pt x="743776" y="165546"/>
                    <a:pt x="744743" y="168284"/>
                  </a:cubicBezTo>
                  <a:cubicBezTo>
                    <a:pt x="755390" y="201133"/>
                    <a:pt x="763456" y="235753"/>
                    <a:pt x="769828" y="270695"/>
                  </a:cubicBezTo>
                  <a:cubicBezTo>
                    <a:pt x="772973" y="288085"/>
                    <a:pt x="775635" y="305476"/>
                    <a:pt x="777974" y="322786"/>
                  </a:cubicBezTo>
                  <a:cubicBezTo>
                    <a:pt x="780313" y="340418"/>
                    <a:pt x="782410" y="357969"/>
                    <a:pt x="783862" y="375279"/>
                  </a:cubicBezTo>
                  <a:cubicBezTo>
                    <a:pt x="785233" y="390174"/>
                    <a:pt x="786443" y="405149"/>
                    <a:pt x="787410" y="420124"/>
                  </a:cubicBezTo>
                  <a:cubicBezTo>
                    <a:pt x="787975" y="430108"/>
                    <a:pt x="788540" y="440011"/>
                    <a:pt x="788862" y="449994"/>
                  </a:cubicBezTo>
                  <a:cubicBezTo>
                    <a:pt x="789104" y="458367"/>
                    <a:pt x="789346" y="478173"/>
                    <a:pt x="789830" y="485741"/>
                  </a:cubicBezTo>
                  <a:cubicBezTo>
                    <a:pt x="790072" y="485500"/>
                    <a:pt x="790395" y="485258"/>
                    <a:pt x="790798" y="485017"/>
                  </a:cubicBezTo>
                  <a:cubicBezTo>
                    <a:pt x="790717" y="485178"/>
                    <a:pt x="790717" y="485258"/>
                    <a:pt x="790717" y="485419"/>
                  </a:cubicBezTo>
                  <a:cubicBezTo>
                    <a:pt x="790637" y="486063"/>
                    <a:pt x="790717" y="486707"/>
                    <a:pt x="790476" y="486788"/>
                  </a:cubicBezTo>
                  <a:cubicBezTo>
                    <a:pt x="768618" y="453778"/>
                    <a:pt x="746760" y="421090"/>
                    <a:pt x="724579" y="388000"/>
                  </a:cubicBezTo>
                  <a:cubicBezTo>
                    <a:pt x="718611" y="379224"/>
                    <a:pt x="712401" y="370610"/>
                    <a:pt x="706432" y="361753"/>
                  </a:cubicBezTo>
                  <a:cubicBezTo>
                    <a:pt x="707238" y="360707"/>
                    <a:pt x="708852" y="360304"/>
                    <a:pt x="708690" y="358935"/>
                  </a:cubicBezTo>
                  <a:cubicBezTo>
                    <a:pt x="706432" y="333574"/>
                    <a:pt x="696269" y="294043"/>
                    <a:pt x="683526" y="253626"/>
                  </a:cubicBezTo>
                  <a:cubicBezTo>
                    <a:pt x="680299" y="243401"/>
                    <a:pt x="676831" y="233096"/>
                    <a:pt x="673363" y="222951"/>
                  </a:cubicBezTo>
                  <a:cubicBezTo>
                    <a:pt x="669733" y="212646"/>
                    <a:pt x="666023" y="202421"/>
                    <a:pt x="662313" y="192679"/>
                  </a:cubicBezTo>
                  <a:cubicBezTo>
                    <a:pt x="643439" y="142762"/>
                    <a:pt x="626018" y="102989"/>
                    <a:pt x="626018" y="102989"/>
                  </a:cubicBezTo>
                  <a:cubicBezTo>
                    <a:pt x="624889" y="100251"/>
                    <a:pt x="621824" y="98883"/>
                    <a:pt x="619081" y="100010"/>
                  </a:cubicBezTo>
                  <a:cubicBezTo>
                    <a:pt x="616339" y="101137"/>
                    <a:pt x="615049" y="104277"/>
                    <a:pt x="616097" y="107015"/>
                  </a:cubicBezTo>
                  <a:cubicBezTo>
                    <a:pt x="616097" y="107015"/>
                    <a:pt x="626179" y="133503"/>
                    <a:pt x="639326" y="170297"/>
                  </a:cubicBezTo>
                  <a:cubicBezTo>
                    <a:pt x="644085" y="183340"/>
                    <a:pt x="649085" y="197671"/>
                    <a:pt x="654328" y="212646"/>
                  </a:cubicBezTo>
                  <a:cubicBezTo>
                    <a:pt x="657635" y="221905"/>
                    <a:pt x="660942" y="231324"/>
                    <a:pt x="664249" y="240825"/>
                  </a:cubicBezTo>
                  <a:cubicBezTo>
                    <a:pt x="669169" y="255156"/>
                    <a:pt x="674089" y="269487"/>
                    <a:pt x="678606" y="283335"/>
                  </a:cubicBezTo>
                  <a:cubicBezTo>
                    <a:pt x="686349" y="307166"/>
                    <a:pt x="691994" y="328341"/>
                    <a:pt x="695624" y="346215"/>
                  </a:cubicBezTo>
                  <a:cubicBezTo>
                    <a:pt x="675137" y="316345"/>
                    <a:pt x="654812" y="286314"/>
                    <a:pt x="633680" y="256927"/>
                  </a:cubicBezTo>
                  <a:cubicBezTo>
                    <a:pt x="581738" y="184467"/>
                    <a:pt x="527375" y="113938"/>
                    <a:pt x="469222" y="47758"/>
                  </a:cubicBezTo>
                  <a:cubicBezTo>
                    <a:pt x="467367" y="45504"/>
                    <a:pt x="463980" y="45262"/>
                    <a:pt x="461722" y="47194"/>
                  </a:cubicBezTo>
                  <a:cubicBezTo>
                    <a:pt x="459463" y="49127"/>
                    <a:pt x="459221" y="52508"/>
                    <a:pt x="461157" y="54762"/>
                  </a:cubicBezTo>
                  <a:cubicBezTo>
                    <a:pt x="518261" y="121346"/>
                    <a:pt x="571333" y="192276"/>
                    <a:pt x="622469" y="264817"/>
                  </a:cubicBezTo>
                  <a:cubicBezTo>
                    <a:pt x="647956" y="300967"/>
                    <a:pt x="672798" y="337680"/>
                    <a:pt x="697560" y="374233"/>
                  </a:cubicBezTo>
                  <a:cubicBezTo>
                    <a:pt x="695463" y="373025"/>
                    <a:pt x="693769" y="371978"/>
                    <a:pt x="691349" y="370690"/>
                  </a:cubicBezTo>
                  <a:cubicBezTo>
                    <a:pt x="674089" y="361029"/>
                    <a:pt x="649247" y="347825"/>
                    <a:pt x="621824" y="333172"/>
                  </a:cubicBezTo>
                  <a:close/>
                  <a:moveTo>
                    <a:pt x="945416" y="734683"/>
                  </a:moveTo>
                  <a:cubicBezTo>
                    <a:pt x="945497" y="734361"/>
                    <a:pt x="945658" y="734120"/>
                    <a:pt x="945819" y="733798"/>
                  </a:cubicBezTo>
                  <a:cubicBezTo>
                    <a:pt x="945900" y="733717"/>
                    <a:pt x="945981" y="733637"/>
                    <a:pt x="945900" y="733637"/>
                  </a:cubicBezTo>
                  <a:cubicBezTo>
                    <a:pt x="945254" y="733315"/>
                    <a:pt x="945254" y="733878"/>
                    <a:pt x="945416" y="734683"/>
                  </a:cubicBezTo>
                  <a:close/>
                  <a:moveTo>
                    <a:pt x="1109309" y="828238"/>
                  </a:moveTo>
                  <a:cubicBezTo>
                    <a:pt x="1107131" y="827352"/>
                    <a:pt x="1106163" y="825903"/>
                    <a:pt x="1105679" y="824695"/>
                  </a:cubicBezTo>
                  <a:cubicBezTo>
                    <a:pt x="1104873" y="822763"/>
                    <a:pt x="1105034" y="820267"/>
                    <a:pt x="1107131" y="817771"/>
                  </a:cubicBezTo>
                  <a:cubicBezTo>
                    <a:pt x="1109067" y="815517"/>
                    <a:pt x="1114713" y="812458"/>
                    <a:pt x="1116649" y="809962"/>
                  </a:cubicBezTo>
                  <a:lnTo>
                    <a:pt x="1132538" y="789109"/>
                  </a:lnTo>
                  <a:lnTo>
                    <a:pt x="1178350" y="724539"/>
                  </a:lnTo>
                  <a:cubicBezTo>
                    <a:pt x="1180931" y="721077"/>
                    <a:pt x="1183593" y="717615"/>
                    <a:pt x="1186174" y="714153"/>
                  </a:cubicBezTo>
                  <a:cubicBezTo>
                    <a:pt x="1185045" y="714716"/>
                    <a:pt x="1183916" y="715038"/>
                    <a:pt x="1182706" y="714797"/>
                  </a:cubicBezTo>
                  <a:cubicBezTo>
                    <a:pt x="1181819" y="714636"/>
                    <a:pt x="1180770" y="714072"/>
                    <a:pt x="1179802" y="712865"/>
                  </a:cubicBezTo>
                  <a:cubicBezTo>
                    <a:pt x="1179560" y="712543"/>
                    <a:pt x="1178996" y="711738"/>
                    <a:pt x="1178754" y="710288"/>
                  </a:cubicBezTo>
                  <a:cubicBezTo>
                    <a:pt x="1178431" y="708597"/>
                    <a:pt x="1177947" y="702318"/>
                    <a:pt x="1177383" y="699822"/>
                  </a:cubicBezTo>
                  <a:cubicBezTo>
                    <a:pt x="1176254" y="694750"/>
                    <a:pt x="1175124" y="689677"/>
                    <a:pt x="1173914" y="684686"/>
                  </a:cubicBezTo>
                  <a:cubicBezTo>
                    <a:pt x="1173108" y="681385"/>
                    <a:pt x="1172220" y="678084"/>
                    <a:pt x="1171253" y="674863"/>
                  </a:cubicBezTo>
                  <a:cubicBezTo>
                    <a:pt x="1166494" y="658841"/>
                    <a:pt x="1161574" y="642820"/>
                    <a:pt x="1157138" y="626717"/>
                  </a:cubicBezTo>
                  <a:cubicBezTo>
                    <a:pt x="1154234" y="615929"/>
                    <a:pt x="1151492" y="605060"/>
                    <a:pt x="1148992" y="594029"/>
                  </a:cubicBezTo>
                  <a:cubicBezTo>
                    <a:pt x="1144152" y="571728"/>
                    <a:pt x="1140039" y="547574"/>
                    <a:pt x="1137781" y="522777"/>
                  </a:cubicBezTo>
                  <a:cubicBezTo>
                    <a:pt x="1136248" y="506916"/>
                    <a:pt x="1135522" y="490733"/>
                    <a:pt x="1135522" y="474631"/>
                  </a:cubicBezTo>
                  <a:cubicBezTo>
                    <a:pt x="1135683" y="433087"/>
                    <a:pt x="1141168" y="391784"/>
                    <a:pt x="1154073" y="355554"/>
                  </a:cubicBezTo>
                  <a:cubicBezTo>
                    <a:pt x="1155041" y="352736"/>
                    <a:pt x="1158025" y="351206"/>
                    <a:pt x="1160848" y="352172"/>
                  </a:cubicBezTo>
                  <a:cubicBezTo>
                    <a:pt x="1163671" y="353139"/>
                    <a:pt x="1165123" y="356198"/>
                    <a:pt x="1164236" y="358935"/>
                  </a:cubicBezTo>
                  <a:cubicBezTo>
                    <a:pt x="1154960" y="387437"/>
                    <a:pt x="1150766" y="418917"/>
                    <a:pt x="1149718" y="451041"/>
                  </a:cubicBezTo>
                  <a:cubicBezTo>
                    <a:pt x="1148911" y="474470"/>
                    <a:pt x="1150040" y="498221"/>
                    <a:pt x="1152218" y="521408"/>
                  </a:cubicBezTo>
                  <a:cubicBezTo>
                    <a:pt x="1154476" y="545722"/>
                    <a:pt x="1157864" y="569312"/>
                    <a:pt x="1162300" y="591292"/>
                  </a:cubicBezTo>
                  <a:cubicBezTo>
                    <a:pt x="1164478" y="602081"/>
                    <a:pt x="1166978" y="612789"/>
                    <a:pt x="1169640" y="623497"/>
                  </a:cubicBezTo>
                  <a:cubicBezTo>
                    <a:pt x="1173592" y="639599"/>
                    <a:pt x="1177947" y="655701"/>
                    <a:pt x="1182302" y="671723"/>
                  </a:cubicBezTo>
                  <a:cubicBezTo>
                    <a:pt x="1183190" y="675185"/>
                    <a:pt x="1183996" y="678647"/>
                    <a:pt x="1184803" y="682190"/>
                  </a:cubicBezTo>
                  <a:cubicBezTo>
                    <a:pt x="1185852" y="687262"/>
                    <a:pt x="1186820" y="692415"/>
                    <a:pt x="1187787" y="697567"/>
                  </a:cubicBezTo>
                  <a:cubicBezTo>
                    <a:pt x="1188110" y="699178"/>
                    <a:pt x="1187787" y="703042"/>
                    <a:pt x="1187868" y="705699"/>
                  </a:cubicBezTo>
                  <a:cubicBezTo>
                    <a:pt x="1188432" y="706343"/>
                    <a:pt x="1188916" y="707068"/>
                    <a:pt x="1189078" y="707953"/>
                  </a:cubicBezTo>
                  <a:cubicBezTo>
                    <a:pt x="1188836" y="707470"/>
                    <a:pt x="1188110" y="706907"/>
                    <a:pt x="1188029" y="706746"/>
                  </a:cubicBezTo>
                  <a:lnTo>
                    <a:pt x="1187949" y="706665"/>
                  </a:lnTo>
                  <a:cubicBezTo>
                    <a:pt x="1188110" y="707873"/>
                    <a:pt x="1188352" y="708597"/>
                    <a:pt x="1188916" y="708517"/>
                  </a:cubicBezTo>
                  <a:cubicBezTo>
                    <a:pt x="1189078" y="708517"/>
                    <a:pt x="1189158" y="708437"/>
                    <a:pt x="1189158" y="708356"/>
                  </a:cubicBezTo>
                  <a:cubicBezTo>
                    <a:pt x="1189239" y="708759"/>
                    <a:pt x="1189239" y="709242"/>
                    <a:pt x="1189239" y="709644"/>
                  </a:cubicBezTo>
                  <a:cubicBezTo>
                    <a:pt x="1189158" y="710530"/>
                    <a:pt x="1188836" y="710369"/>
                    <a:pt x="1188594" y="710932"/>
                  </a:cubicBezTo>
                  <a:cubicBezTo>
                    <a:pt x="1203757" y="690482"/>
                    <a:pt x="1219001" y="670032"/>
                    <a:pt x="1234487" y="649824"/>
                  </a:cubicBezTo>
                  <a:cubicBezTo>
                    <a:pt x="1242956" y="638874"/>
                    <a:pt x="1251506" y="627925"/>
                    <a:pt x="1260055" y="616975"/>
                  </a:cubicBezTo>
                  <a:cubicBezTo>
                    <a:pt x="1258442" y="609890"/>
                    <a:pt x="1251747" y="595640"/>
                    <a:pt x="1250941" y="592500"/>
                  </a:cubicBezTo>
                  <a:cubicBezTo>
                    <a:pt x="1247473" y="578330"/>
                    <a:pt x="1244650" y="563838"/>
                    <a:pt x="1242633" y="549345"/>
                  </a:cubicBezTo>
                  <a:cubicBezTo>
                    <a:pt x="1240536" y="534692"/>
                    <a:pt x="1239246" y="520039"/>
                    <a:pt x="1238601" y="505467"/>
                  </a:cubicBezTo>
                  <a:cubicBezTo>
                    <a:pt x="1237955" y="488398"/>
                    <a:pt x="1238278" y="471249"/>
                    <a:pt x="1239649" y="454181"/>
                  </a:cubicBezTo>
                  <a:cubicBezTo>
                    <a:pt x="1241020" y="437273"/>
                    <a:pt x="1243278" y="420366"/>
                    <a:pt x="1246263" y="403539"/>
                  </a:cubicBezTo>
                  <a:cubicBezTo>
                    <a:pt x="1249731" y="383492"/>
                    <a:pt x="1254328" y="363605"/>
                    <a:pt x="1259410" y="343880"/>
                  </a:cubicBezTo>
                  <a:cubicBezTo>
                    <a:pt x="1266992" y="314251"/>
                    <a:pt x="1275944" y="284945"/>
                    <a:pt x="1284655" y="256283"/>
                  </a:cubicBezTo>
                  <a:cubicBezTo>
                    <a:pt x="1285542" y="253465"/>
                    <a:pt x="1288446" y="251855"/>
                    <a:pt x="1291350" y="252660"/>
                  </a:cubicBezTo>
                  <a:cubicBezTo>
                    <a:pt x="1294172" y="253465"/>
                    <a:pt x="1295786" y="256444"/>
                    <a:pt x="1294979" y="259262"/>
                  </a:cubicBezTo>
                  <a:cubicBezTo>
                    <a:pt x="1287156" y="288005"/>
                    <a:pt x="1279251" y="317391"/>
                    <a:pt x="1272315" y="347020"/>
                  </a:cubicBezTo>
                  <a:cubicBezTo>
                    <a:pt x="1267798" y="366584"/>
                    <a:pt x="1263685" y="386229"/>
                    <a:pt x="1260378" y="405954"/>
                  </a:cubicBezTo>
                  <a:cubicBezTo>
                    <a:pt x="1257635" y="422379"/>
                    <a:pt x="1255377" y="438884"/>
                    <a:pt x="1253925" y="455388"/>
                  </a:cubicBezTo>
                  <a:cubicBezTo>
                    <a:pt x="1252473" y="471974"/>
                    <a:pt x="1251667" y="488479"/>
                    <a:pt x="1252070" y="505064"/>
                  </a:cubicBezTo>
                  <a:cubicBezTo>
                    <a:pt x="1252312" y="519234"/>
                    <a:pt x="1253280" y="533485"/>
                    <a:pt x="1254893" y="547735"/>
                  </a:cubicBezTo>
                  <a:cubicBezTo>
                    <a:pt x="1256506" y="561986"/>
                    <a:pt x="1258845" y="576156"/>
                    <a:pt x="1261829" y="590004"/>
                  </a:cubicBezTo>
                  <a:cubicBezTo>
                    <a:pt x="1262313" y="592258"/>
                    <a:pt x="1265378" y="599987"/>
                    <a:pt x="1267879" y="606992"/>
                  </a:cubicBezTo>
                  <a:cubicBezTo>
                    <a:pt x="1285462" y="584449"/>
                    <a:pt x="1302964" y="561905"/>
                    <a:pt x="1320628" y="539362"/>
                  </a:cubicBezTo>
                  <a:cubicBezTo>
                    <a:pt x="1347325" y="505386"/>
                    <a:pt x="1373215" y="470847"/>
                    <a:pt x="1399187" y="436388"/>
                  </a:cubicBezTo>
                  <a:cubicBezTo>
                    <a:pt x="1398622" y="434938"/>
                    <a:pt x="1398219" y="433489"/>
                    <a:pt x="1397735" y="431959"/>
                  </a:cubicBezTo>
                  <a:cubicBezTo>
                    <a:pt x="1396928" y="429464"/>
                    <a:pt x="1396444" y="426887"/>
                    <a:pt x="1396444" y="424391"/>
                  </a:cubicBezTo>
                  <a:cubicBezTo>
                    <a:pt x="1396928" y="409738"/>
                    <a:pt x="1397090" y="395085"/>
                    <a:pt x="1397574" y="380432"/>
                  </a:cubicBezTo>
                  <a:cubicBezTo>
                    <a:pt x="1397896" y="370610"/>
                    <a:pt x="1398380" y="360787"/>
                    <a:pt x="1399025" y="350965"/>
                  </a:cubicBezTo>
                  <a:cubicBezTo>
                    <a:pt x="1400719" y="329146"/>
                    <a:pt x="1403058" y="307569"/>
                    <a:pt x="1406526" y="286394"/>
                  </a:cubicBezTo>
                  <a:cubicBezTo>
                    <a:pt x="1408946" y="272063"/>
                    <a:pt x="1411769" y="257893"/>
                    <a:pt x="1415076" y="243804"/>
                  </a:cubicBezTo>
                  <a:cubicBezTo>
                    <a:pt x="1423384" y="208862"/>
                    <a:pt x="1434434" y="174644"/>
                    <a:pt x="1448064" y="140588"/>
                  </a:cubicBezTo>
                  <a:cubicBezTo>
                    <a:pt x="1449113" y="137850"/>
                    <a:pt x="1452178" y="136482"/>
                    <a:pt x="1455001" y="137528"/>
                  </a:cubicBezTo>
                  <a:cubicBezTo>
                    <a:pt x="1457743" y="138575"/>
                    <a:pt x="1459114" y="141634"/>
                    <a:pt x="1458066" y="144372"/>
                  </a:cubicBezTo>
                  <a:cubicBezTo>
                    <a:pt x="1445725" y="178348"/>
                    <a:pt x="1436208" y="212404"/>
                    <a:pt x="1428788" y="246863"/>
                  </a:cubicBezTo>
                  <a:cubicBezTo>
                    <a:pt x="1425884" y="260792"/>
                    <a:pt x="1423222" y="274720"/>
                    <a:pt x="1420802" y="288729"/>
                  </a:cubicBezTo>
                  <a:cubicBezTo>
                    <a:pt x="1417334" y="309582"/>
                    <a:pt x="1414350" y="330676"/>
                    <a:pt x="1412334" y="352092"/>
                  </a:cubicBezTo>
                  <a:cubicBezTo>
                    <a:pt x="1411366" y="361753"/>
                    <a:pt x="1410640" y="371415"/>
                    <a:pt x="1410075" y="381076"/>
                  </a:cubicBezTo>
                  <a:cubicBezTo>
                    <a:pt x="1409107" y="395649"/>
                    <a:pt x="1408381" y="410302"/>
                    <a:pt x="1407494" y="424874"/>
                  </a:cubicBezTo>
                  <a:cubicBezTo>
                    <a:pt x="1407494" y="425036"/>
                    <a:pt x="1407656" y="425277"/>
                    <a:pt x="1407656" y="425438"/>
                  </a:cubicBezTo>
                  <a:cubicBezTo>
                    <a:pt x="1417173" y="412878"/>
                    <a:pt x="1426932" y="400399"/>
                    <a:pt x="1436369" y="387759"/>
                  </a:cubicBezTo>
                  <a:cubicBezTo>
                    <a:pt x="1458630" y="358291"/>
                    <a:pt x="1481294" y="329146"/>
                    <a:pt x="1503556" y="299679"/>
                  </a:cubicBezTo>
                  <a:cubicBezTo>
                    <a:pt x="1503556" y="298552"/>
                    <a:pt x="1502426" y="297505"/>
                    <a:pt x="1503233" y="296619"/>
                  </a:cubicBezTo>
                  <a:cubicBezTo>
                    <a:pt x="1506540" y="292272"/>
                    <a:pt x="1508718" y="285911"/>
                    <a:pt x="1510492" y="278826"/>
                  </a:cubicBezTo>
                  <a:cubicBezTo>
                    <a:pt x="1514767" y="261999"/>
                    <a:pt x="1516380" y="241308"/>
                    <a:pt x="1519203" y="229392"/>
                  </a:cubicBezTo>
                  <a:cubicBezTo>
                    <a:pt x="1522752" y="215222"/>
                    <a:pt x="1526381" y="201052"/>
                    <a:pt x="1530575" y="187043"/>
                  </a:cubicBezTo>
                  <a:cubicBezTo>
                    <a:pt x="1533398" y="177704"/>
                    <a:pt x="1536383" y="168445"/>
                    <a:pt x="1539609" y="159267"/>
                  </a:cubicBezTo>
                  <a:cubicBezTo>
                    <a:pt x="1547755" y="136240"/>
                    <a:pt x="1557030" y="113616"/>
                    <a:pt x="1567355" y="91556"/>
                  </a:cubicBezTo>
                  <a:cubicBezTo>
                    <a:pt x="1568564" y="88819"/>
                    <a:pt x="1571710" y="87611"/>
                    <a:pt x="1574452" y="88819"/>
                  </a:cubicBezTo>
                  <a:cubicBezTo>
                    <a:pt x="1577114" y="89946"/>
                    <a:pt x="1578405" y="93086"/>
                    <a:pt x="1577194" y="95823"/>
                  </a:cubicBezTo>
                  <a:cubicBezTo>
                    <a:pt x="1569855" y="113616"/>
                    <a:pt x="1563402" y="131732"/>
                    <a:pt x="1557353" y="149927"/>
                  </a:cubicBezTo>
                  <a:cubicBezTo>
                    <a:pt x="1552836" y="163614"/>
                    <a:pt x="1548643" y="177462"/>
                    <a:pt x="1544448" y="191230"/>
                  </a:cubicBezTo>
                  <a:cubicBezTo>
                    <a:pt x="1540335" y="205078"/>
                    <a:pt x="1536141" y="218926"/>
                    <a:pt x="1532350" y="232854"/>
                  </a:cubicBezTo>
                  <a:cubicBezTo>
                    <a:pt x="1529446" y="242838"/>
                    <a:pt x="1527027" y="259020"/>
                    <a:pt x="1523316" y="273915"/>
                  </a:cubicBezTo>
                  <a:cubicBezTo>
                    <a:pt x="1552191" y="235914"/>
                    <a:pt x="1580663" y="197671"/>
                    <a:pt x="1610183" y="160072"/>
                  </a:cubicBezTo>
                  <a:cubicBezTo>
                    <a:pt x="1652286" y="106531"/>
                    <a:pt x="1695436" y="53635"/>
                    <a:pt x="1740201" y="1866"/>
                  </a:cubicBezTo>
                  <a:cubicBezTo>
                    <a:pt x="1742136" y="-388"/>
                    <a:pt x="1745524" y="-630"/>
                    <a:pt x="1747782" y="1303"/>
                  </a:cubicBezTo>
                  <a:cubicBezTo>
                    <a:pt x="1750040" y="3235"/>
                    <a:pt x="1750283" y="6616"/>
                    <a:pt x="1748347" y="8790"/>
                  </a:cubicBezTo>
                  <a:cubicBezTo>
                    <a:pt x="1704228" y="60962"/>
                    <a:pt x="1661884" y="114180"/>
                    <a:pt x="1620346" y="167962"/>
                  </a:cubicBezTo>
                  <a:cubicBezTo>
                    <a:pt x="1562031" y="243482"/>
                    <a:pt x="1505411" y="320209"/>
                    <a:pt x="1447984" y="396534"/>
                  </a:cubicBezTo>
                  <a:cubicBezTo>
                    <a:pt x="1440241" y="406759"/>
                    <a:pt x="1432256" y="416823"/>
                    <a:pt x="1424513" y="427048"/>
                  </a:cubicBezTo>
                  <a:lnTo>
                    <a:pt x="1439918" y="420929"/>
                  </a:lnTo>
                  <a:cubicBezTo>
                    <a:pt x="1449677" y="416904"/>
                    <a:pt x="1459275" y="412717"/>
                    <a:pt x="1468874" y="408531"/>
                  </a:cubicBezTo>
                  <a:cubicBezTo>
                    <a:pt x="1478472" y="404263"/>
                    <a:pt x="1487989" y="399916"/>
                    <a:pt x="1497506" y="395488"/>
                  </a:cubicBezTo>
                  <a:cubicBezTo>
                    <a:pt x="1515735" y="387034"/>
                    <a:pt x="1534043" y="378258"/>
                    <a:pt x="1552514" y="369563"/>
                  </a:cubicBezTo>
                  <a:cubicBezTo>
                    <a:pt x="1570742" y="360868"/>
                    <a:pt x="1589051" y="352172"/>
                    <a:pt x="1607037" y="342994"/>
                  </a:cubicBezTo>
                  <a:cubicBezTo>
                    <a:pt x="1631234" y="330756"/>
                    <a:pt x="1654947" y="317955"/>
                    <a:pt x="1677611" y="303946"/>
                  </a:cubicBezTo>
                  <a:cubicBezTo>
                    <a:pt x="1680112" y="302336"/>
                    <a:pt x="1683419" y="303060"/>
                    <a:pt x="1685032" y="305476"/>
                  </a:cubicBezTo>
                  <a:cubicBezTo>
                    <a:pt x="1686645" y="307972"/>
                    <a:pt x="1685919" y="311273"/>
                    <a:pt x="1683419" y="312883"/>
                  </a:cubicBezTo>
                  <a:cubicBezTo>
                    <a:pt x="1655350" y="331642"/>
                    <a:pt x="1625669" y="348791"/>
                    <a:pt x="1595262" y="364491"/>
                  </a:cubicBezTo>
                  <a:cubicBezTo>
                    <a:pt x="1583163" y="370771"/>
                    <a:pt x="1570984" y="376809"/>
                    <a:pt x="1558725" y="382606"/>
                  </a:cubicBezTo>
                  <a:cubicBezTo>
                    <a:pt x="1540173" y="391382"/>
                    <a:pt x="1521542" y="399594"/>
                    <a:pt x="1503072" y="407725"/>
                  </a:cubicBezTo>
                  <a:cubicBezTo>
                    <a:pt x="1493393" y="411993"/>
                    <a:pt x="1483633" y="416099"/>
                    <a:pt x="1473794" y="420124"/>
                  </a:cubicBezTo>
                  <a:cubicBezTo>
                    <a:pt x="1463953" y="424069"/>
                    <a:pt x="1454114" y="427934"/>
                    <a:pt x="1444193" y="431637"/>
                  </a:cubicBezTo>
                  <a:lnTo>
                    <a:pt x="1422738" y="439206"/>
                  </a:lnTo>
                  <a:cubicBezTo>
                    <a:pt x="1421206" y="439689"/>
                    <a:pt x="1417334" y="439930"/>
                    <a:pt x="1414753" y="440494"/>
                  </a:cubicBezTo>
                  <a:cubicBezTo>
                    <a:pt x="1414350" y="440896"/>
                    <a:pt x="1413786" y="441218"/>
                    <a:pt x="1413302" y="441540"/>
                  </a:cubicBezTo>
                  <a:cubicBezTo>
                    <a:pt x="1411769" y="443473"/>
                    <a:pt x="1410236" y="445485"/>
                    <a:pt x="1408785" y="447418"/>
                  </a:cubicBezTo>
                  <a:cubicBezTo>
                    <a:pt x="1408704" y="447579"/>
                    <a:pt x="1408785" y="447740"/>
                    <a:pt x="1408624" y="447820"/>
                  </a:cubicBezTo>
                  <a:cubicBezTo>
                    <a:pt x="1408543" y="447901"/>
                    <a:pt x="1408462" y="447820"/>
                    <a:pt x="1408381" y="447820"/>
                  </a:cubicBezTo>
                  <a:cubicBezTo>
                    <a:pt x="1382813" y="481233"/>
                    <a:pt x="1357487" y="514726"/>
                    <a:pt x="1331355" y="547816"/>
                  </a:cubicBezTo>
                  <a:cubicBezTo>
                    <a:pt x="1314175" y="569393"/>
                    <a:pt x="1297157" y="590970"/>
                    <a:pt x="1279977" y="612547"/>
                  </a:cubicBezTo>
                  <a:cubicBezTo>
                    <a:pt x="1281510" y="612306"/>
                    <a:pt x="1283284" y="612064"/>
                    <a:pt x="1284333" y="611742"/>
                  </a:cubicBezTo>
                  <a:lnTo>
                    <a:pt x="1311030" y="602725"/>
                  </a:lnTo>
                  <a:lnTo>
                    <a:pt x="1390072" y="575673"/>
                  </a:lnTo>
                  <a:cubicBezTo>
                    <a:pt x="1413866" y="567300"/>
                    <a:pt x="1441370" y="558846"/>
                    <a:pt x="1470003" y="549909"/>
                  </a:cubicBezTo>
                  <a:cubicBezTo>
                    <a:pt x="1496055" y="541777"/>
                    <a:pt x="1522994" y="533082"/>
                    <a:pt x="1548643" y="522938"/>
                  </a:cubicBezTo>
                  <a:cubicBezTo>
                    <a:pt x="1584776" y="508526"/>
                    <a:pt x="1618329" y="491297"/>
                    <a:pt x="1642768" y="468351"/>
                  </a:cubicBezTo>
                  <a:cubicBezTo>
                    <a:pt x="1644865" y="466338"/>
                    <a:pt x="1648252" y="466338"/>
                    <a:pt x="1650269" y="468512"/>
                  </a:cubicBezTo>
                  <a:cubicBezTo>
                    <a:pt x="1652366" y="470605"/>
                    <a:pt x="1652286" y="473987"/>
                    <a:pt x="1650188" y="475999"/>
                  </a:cubicBezTo>
                  <a:cubicBezTo>
                    <a:pt x="1625346" y="500555"/>
                    <a:pt x="1591148" y="519717"/>
                    <a:pt x="1553804" y="535417"/>
                  </a:cubicBezTo>
                  <a:cubicBezTo>
                    <a:pt x="1527995" y="546206"/>
                    <a:pt x="1500813" y="555464"/>
                    <a:pt x="1474358" y="563757"/>
                  </a:cubicBezTo>
                  <a:cubicBezTo>
                    <a:pt x="1445806" y="572613"/>
                    <a:pt x="1418222" y="580262"/>
                    <a:pt x="1394509" y="588313"/>
                  </a:cubicBezTo>
                  <a:cubicBezTo>
                    <a:pt x="1383862" y="591856"/>
                    <a:pt x="1373215" y="595237"/>
                    <a:pt x="1362569" y="598619"/>
                  </a:cubicBezTo>
                  <a:cubicBezTo>
                    <a:pt x="1346599" y="603691"/>
                    <a:pt x="1330548" y="608602"/>
                    <a:pt x="1314579" y="613594"/>
                  </a:cubicBezTo>
                  <a:lnTo>
                    <a:pt x="1287801" y="621806"/>
                  </a:lnTo>
                  <a:cubicBezTo>
                    <a:pt x="1286107" y="622370"/>
                    <a:pt x="1281510" y="621967"/>
                    <a:pt x="1278606" y="622289"/>
                  </a:cubicBezTo>
                  <a:cubicBezTo>
                    <a:pt x="1278445" y="623175"/>
                    <a:pt x="1278041" y="623980"/>
                    <a:pt x="1277396" y="624624"/>
                  </a:cubicBezTo>
                  <a:cubicBezTo>
                    <a:pt x="1275541" y="626717"/>
                    <a:pt x="1272315" y="626798"/>
                    <a:pt x="1270218" y="624946"/>
                  </a:cubicBezTo>
                  <a:cubicBezTo>
                    <a:pt x="1261588" y="635815"/>
                    <a:pt x="1252957" y="646604"/>
                    <a:pt x="1244408" y="657473"/>
                  </a:cubicBezTo>
                  <a:cubicBezTo>
                    <a:pt x="1234406" y="670274"/>
                    <a:pt x="1224728" y="683156"/>
                    <a:pt x="1214807" y="696038"/>
                  </a:cubicBezTo>
                  <a:cubicBezTo>
                    <a:pt x="1222066" y="698453"/>
                    <a:pt x="1236342" y="701915"/>
                    <a:pt x="1238762" y="701915"/>
                  </a:cubicBezTo>
                  <a:cubicBezTo>
                    <a:pt x="1250941" y="702559"/>
                    <a:pt x="1263120" y="702962"/>
                    <a:pt x="1275299" y="703123"/>
                  </a:cubicBezTo>
                  <a:cubicBezTo>
                    <a:pt x="1287478" y="703284"/>
                    <a:pt x="1299657" y="703203"/>
                    <a:pt x="1311756" y="702801"/>
                  </a:cubicBezTo>
                  <a:cubicBezTo>
                    <a:pt x="1333855" y="702076"/>
                    <a:pt x="1356681" y="700385"/>
                    <a:pt x="1379587" y="697809"/>
                  </a:cubicBezTo>
                  <a:cubicBezTo>
                    <a:pt x="1402010" y="695313"/>
                    <a:pt x="1424432" y="691851"/>
                    <a:pt x="1446451" y="686859"/>
                  </a:cubicBezTo>
                  <a:cubicBezTo>
                    <a:pt x="1476052" y="680096"/>
                    <a:pt x="1504846" y="670677"/>
                    <a:pt x="1531221" y="657231"/>
                  </a:cubicBezTo>
                  <a:cubicBezTo>
                    <a:pt x="1533802" y="655862"/>
                    <a:pt x="1537028" y="656829"/>
                    <a:pt x="1538399" y="659485"/>
                  </a:cubicBezTo>
                  <a:cubicBezTo>
                    <a:pt x="1539851" y="662062"/>
                    <a:pt x="1538802" y="665282"/>
                    <a:pt x="1536221" y="666732"/>
                  </a:cubicBezTo>
                  <a:cubicBezTo>
                    <a:pt x="1502830" y="685008"/>
                    <a:pt x="1465486" y="697326"/>
                    <a:pt x="1427013" y="705136"/>
                  </a:cubicBezTo>
                  <a:cubicBezTo>
                    <a:pt x="1411850" y="708195"/>
                    <a:pt x="1396525" y="710530"/>
                    <a:pt x="1381201" y="712221"/>
                  </a:cubicBezTo>
                  <a:cubicBezTo>
                    <a:pt x="1357891" y="714797"/>
                    <a:pt x="1334581" y="715844"/>
                    <a:pt x="1312078" y="716166"/>
                  </a:cubicBezTo>
                  <a:cubicBezTo>
                    <a:pt x="1299738" y="716327"/>
                    <a:pt x="1287317" y="716085"/>
                    <a:pt x="1274976" y="715522"/>
                  </a:cubicBezTo>
                  <a:cubicBezTo>
                    <a:pt x="1262636" y="715038"/>
                    <a:pt x="1250296" y="714233"/>
                    <a:pt x="1238036" y="713267"/>
                  </a:cubicBezTo>
                  <a:cubicBezTo>
                    <a:pt x="1234971" y="713026"/>
                    <a:pt x="1214565" y="707470"/>
                    <a:pt x="1208193" y="704652"/>
                  </a:cubicBezTo>
                  <a:cubicBezTo>
                    <a:pt x="1201337" y="713589"/>
                    <a:pt x="1194401" y="722365"/>
                    <a:pt x="1187707" y="731382"/>
                  </a:cubicBezTo>
                  <a:lnTo>
                    <a:pt x="1141249" y="795389"/>
                  </a:lnTo>
                  <a:lnTo>
                    <a:pt x="1124956" y="816483"/>
                  </a:lnTo>
                  <a:cubicBezTo>
                    <a:pt x="1123908" y="817771"/>
                    <a:pt x="1122053" y="819221"/>
                    <a:pt x="1120117" y="820670"/>
                  </a:cubicBezTo>
                  <a:cubicBezTo>
                    <a:pt x="1119149" y="821314"/>
                    <a:pt x="1117616" y="822038"/>
                    <a:pt x="1116487" y="822682"/>
                  </a:cubicBezTo>
                  <a:cubicBezTo>
                    <a:pt x="1116649" y="823649"/>
                    <a:pt x="1116568" y="824695"/>
                    <a:pt x="1116165" y="825661"/>
                  </a:cubicBezTo>
                  <a:cubicBezTo>
                    <a:pt x="1114874" y="828238"/>
                    <a:pt x="1111890" y="829446"/>
                    <a:pt x="1109309" y="828238"/>
                  </a:cubicBezTo>
                  <a:close/>
                  <a:moveTo>
                    <a:pt x="1642929" y="197832"/>
                  </a:moveTo>
                  <a:cubicBezTo>
                    <a:pt x="1655673" y="187446"/>
                    <a:pt x="1668255" y="176899"/>
                    <a:pt x="1680434" y="165627"/>
                  </a:cubicBezTo>
                  <a:cubicBezTo>
                    <a:pt x="1682532" y="163614"/>
                    <a:pt x="1685919" y="163614"/>
                    <a:pt x="1688016" y="165708"/>
                  </a:cubicBezTo>
                  <a:cubicBezTo>
                    <a:pt x="1690032" y="167801"/>
                    <a:pt x="1690032" y="171182"/>
                    <a:pt x="1687935" y="173276"/>
                  </a:cubicBezTo>
                  <a:cubicBezTo>
                    <a:pt x="1673175" y="188331"/>
                    <a:pt x="1658093" y="202743"/>
                    <a:pt x="1642204" y="216269"/>
                  </a:cubicBezTo>
                  <a:cubicBezTo>
                    <a:pt x="1634299" y="223112"/>
                    <a:pt x="1626233" y="229714"/>
                    <a:pt x="1617926" y="236075"/>
                  </a:cubicBezTo>
                  <a:cubicBezTo>
                    <a:pt x="1609699" y="242435"/>
                    <a:pt x="1601230" y="248554"/>
                    <a:pt x="1592681" y="254673"/>
                  </a:cubicBezTo>
                  <a:cubicBezTo>
                    <a:pt x="1584696" y="260309"/>
                    <a:pt x="1576469" y="265703"/>
                    <a:pt x="1568403" y="271339"/>
                  </a:cubicBezTo>
                  <a:cubicBezTo>
                    <a:pt x="1565016" y="273674"/>
                    <a:pt x="1561628" y="276008"/>
                    <a:pt x="1558402" y="278504"/>
                  </a:cubicBezTo>
                  <a:cubicBezTo>
                    <a:pt x="1554530" y="281403"/>
                    <a:pt x="1545658" y="288005"/>
                    <a:pt x="1541545" y="291306"/>
                  </a:cubicBezTo>
                  <a:cubicBezTo>
                    <a:pt x="1541222" y="291869"/>
                    <a:pt x="1540738" y="292352"/>
                    <a:pt x="1540173" y="292755"/>
                  </a:cubicBezTo>
                  <a:cubicBezTo>
                    <a:pt x="1534770" y="296700"/>
                    <a:pt x="1531140" y="291225"/>
                    <a:pt x="1530979" y="290903"/>
                  </a:cubicBezTo>
                  <a:cubicBezTo>
                    <a:pt x="1530898" y="290581"/>
                    <a:pt x="1530253" y="287522"/>
                    <a:pt x="1533156" y="284784"/>
                  </a:cubicBezTo>
                  <a:cubicBezTo>
                    <a:pt x="1536060" y="282047"/>
                    <a:pt x="1546707" y="273029"/>
                    <a:pt x="1551062" y="269407"/>
                  </a:cubicBezTo>
                  <a:cubicBezTo>
                    <a:pt x="1555418" y="265703"/>
                    <a:pt x="1559854" y="262160"/>
                    <a:pt x="1564451" y="258698"/>
                  </a:cubicBezTo>
                  <a:cubicBezTo>
                    <a:pt x="1571145" y="253626"/>
                    <a:pt x="1577921" y="248795"/>
                    <a:pt x="1584534" y="243643"/>
                  </a:cubicBezTo>
                  <a:cubicBezTo>
                    <a:pt x="1594536" y="236155"/>
                    <a:pt x="1604214" y="228507"/>
                    <a:pt x="1613893" y="220858"/>
                  </a:cubicBezTo>
                  <a:cubicBezTo>
                    <a:pt x="1623652" y="213290"/>
                    <a:pt x="1633412" y="205641"/>
                    <a:pt x="1642929" y="197832"/>
                  </a:cubicBezTo>
                  <a:close/>
                  <a:moveTo>
                    <a:pt x="1702857" y="141151"/>
                  </a:moveTo>
                  <a:cubicBezTo>
                    <a:pt x="1702696" y="141232"/>
                    <a:pt x="1702534" y="141393"/>
                    <a:pt x="1702373" y="141634"/>
                  </a:cubicBezTo>
                  <a:cubicBezTo>
                    <a:pt x="1702050" y="141312"/>
                    <a:pt x="1701485" y="140829"/>
                    <a:pt x="1702050" y="141151"/>
                  </a:cubicBezTo>
                  <a:cubicBezTo>
                    <a:pt x="1702776" y="141554"/>
                    <a:pt x="1701244" y="140185"/>
                    <a:pt x="1701969" y="140588"/>
                  </a:cubicBezTo>
                  <a:cubicBezTo>
                    <a:pt x="1702373" y="140910"/>
                    <a:pt x="1701405" y="140024"/>
                    <a:pt x="1701889" y="140266"/>
                  </a:cubicBezTo>
                  <a:cubicBezTo>
                    <a:pt x="1702534" y="140507"/>
                    <a:pt x="1701566" y="139783"/>
                    <a:pt x="1702050" y="139380"/>
                  </a:cubicBezTo>
                  <a:cubicBezTo>
                    <a:pt x="1702453" y="139058"/>
                    <a:pt x="1701969" y="139944"/>
                    <a:pt x="1702453" y="139783"/>
                  </a:cubicBezTo>
                  <a:cubicBezTo>
                    <a:pt x="1702696" y="139702"/>
                    <a:pt x="1702857" y="139622"/>
                    <a:pt x="1703018" y="139622"/>
                  </a:cubicBezTo>
                  <a:cubicBezTo>
                    <a:pt x="1704147" y="139139"/>
                    <a:pt x="1702212" y="139219"/>
                    <a:pt x="1702857" y="141151"/>
                  </a:cubicBezTo>
                  <a:close/>
                  <a:moveTo>
                    <a:pt x="1702292" y="141715"/>
                  </a:moveTo>
                  <a:lnTo>
                    <a:pt x="1702373" y="141634"/>
                  </a:lnTo>
                  <a:lnTo>
                    <a:pt x="1702453" y="141634"/>
                  </a:lnTo>
                  <a:cubicBezTo>
                    <a:pt x="1702615" y="141554"/>
                    <a:pt x="1702696" y="141393"/>
                    <a:pt x="1702857" y="141312"/>
                  </a:cubicBezTo>
                  <a:lnTo>
                    <a:pt x="1702857" y="141151"/>
                  </a:lnTo>
                  <a:cubicBezTo>
                    <a:pt x="1704631" y="139300"/>
                    <a:pt x="1707615" y="138978"/>
                    <a:pt x="1709793" y="140507"/>
                  </a:cubicBezTo>
                  <a:cubicBezTo>
                    <a:pt x="1712132" y="142198"/>
                    <a:pt x="1712697" y="145499"/>
                    <a:pt x="1711003" y="147914"/>
                  </a:cubicBezTo>
                  <a:cubicBezTo>
                    <a:pt x="1712213" y="149203"/>
                    <a:pt x="1710116" y="147592"/>
                    <a:pt x="1711084" y="148961"/>
                  </a:cubicBezTo>
                  <a:cubicBezTo>
                    <a:pt x="1711567" y="149525"/>
                    <a:pt x="1710761" y="148800"/>
                    <a:pt x="1711084" y="149364"/>
                  </a:cubicBezTo>
                  <a:cubicBezTo>
                    <a:pt x="1711729" y="150330"/>
                    <a:pt x="1710519" y="149203"/>
                    <a:pt x="1710922" y="150249"/>
                  </a:cubicBezTo>
                  <a:cubicBezTo>
                    <a:pt x="1711164" y="150893"/>
                    <a:pt x="1710842" y="150410"/>
                    <a:pt x="1710600" y="150974"/>
                  </a:cubicBezTo>
                  <a:cubicBezTo>
                    <a:pt x="1710600" y="151054"/>
                    <a:pt x="1710519" y="151135"/>
                    <a:pt x="1710438" y="151135"/>
                  </a:cubicBezTo>
                  <a:cubicBezTo>
                    <a:pt x="1709712" y="151135"/>
                    <a:pt x="1710196" y="151457"/>
                    <a:pt x="1709632" y="150974"/>
                  </a:cubicBezTo>
                  <a:cubicBezTo>
                    <a:pt x="1707938" y="149525"/>
                    <a:pt x="1710358" y="151457"/>
                    <a:pt x="1708583" y="149766"/>
                  </a:cubicBezTo>
                  <a:cubicBezTo>
                    <a:pt x="1706244" y="151376"/>
                    <a:pt x="1703099" y="150732"/>
                    <a:pt x="1701485" y="148397"/>
                  </a:cubicBezTo>
                  <a:cubicBezTo>
                    <a:pt x="1700034" y="146304"/>
                    <a:pt x="1700437" y="143406"/>
                    <a:pt x="1702292" y="141715"/>
                  </a:cubicBezTo>
                  <a:lnTo>
                    <a:pt x="1702292" y="141715"/>
                  </a:lnTo>
                  <a:close/>
                  <a:moveTo>
                    <a:pt x="2093958" y="1320728"/>
                  </a:moveTo>
                  <a:cubicBezTo>
                    <a:pt x="2096700" y="1321774"/>
                    <a:pt x="2099765" y="1320325"/>
                    <a:pt x="2100814" y="1317588"/>
                  </a:cubicBezTo>
                  <a:cubicBezTo>
                    <a:pt x="2101862" y="1314850"/>
                    <a:pt x="2100491" y="1311710"/>
                    <a:pt x="2097668" y="1310744"/>
                  </a:cubicBezTo>
                  <a:cubicBezTo>
                    <a:pt x="2005317" y="1275480"/>
                    <a:pt x="1913772" y="1238364"/>
                    <a:pt x="1822712" y="1200282"/>
                  </a:cubicBezTo>
                  <a:cubicBezTo>
                    <a:pt x="1786013" y="1184985"/>
                    <a:pt x="1749395" y="1169366"/>
                    <a:pt x="1712697" y="1153747"/>
                  </a:cubicBezTo>
                  <a:cubicBezTo>
                    <a:pt x="1731893" y="1152619"/>
                    <a:pt x="1751170" y="1151734"/>
                    <a:pt x="1770688" y="1151814"/>
                  </a:cubicBezTo>
                  <a:cubicBezTo>
                    <a:pt x="1789643" y="1151814"/>
                    <a:pt x="1808597" y="1152458"/>
                    <a:pt x="1827551" y="1153102"/>
                  </a:cubicBezTo>
                  <a:cubicBezTo>
                    <a:pt x="1846667" y="1153747"/>
                    <a:pt x="1865701" y="1154471"/>
                    <a:pt x="1884413" y="1155598"/>
                  </a:cubicBezTo>
                  <a:cubicBezTo>
                    <a:pt x="1896350" y="1156242"/>
                    <a:pt x="1908207" y="1156967"/>
                    <a:pt x="1920144" y="1158014"/>
                  </a:cubicBezTo>
                  <a:cubicBezTo>
                    <a:pt x="1927968" y="1158658"/>
                    <a:pt x="1935872" y="1159382"/>
                    <a:pt x="1943776" y="1160348"/>
                  </a:cubicBezTo>
                  <a:lnTo>
                    <a:pt x="1965150" y="1162844"/>
                  </a:lnTo>
                  <a:cubicBezTo>
                    <a:pt x="1967570" y="1163166"/>
                    <a:pt x="1973538" y="1164616"/>
                    <a:pt x="1975152" y="1164857"/>
                  </a:cubicBezTo>
                  <a:cubicBezTo>
                    <a:pt x="1976442" y="1165018"/>
                    <a:pt x="1977329" y="1164857"/>
                    <a:pt x="1977652" y="1164777"/>
                  </a:cubicBezTo>
                  <a:cubicBezTo>
                    <a:pt x="1979507" y="1164213"/>
                    <a:pt x="1980475" y="1163086"/>
                    <a:pt x="1980959" y="1162200"/>
                  </a:cubicBezTo>
                  <a:cubicBezTo>
                    <a:pt x="1981523" y="1161073"/>
                    <a:pt x="1981765" y="1159865"/>
                    <a:pt x="1981362" y="1158416"/>
                  </a:cubicBezTo>
                  <a:cubicBezTo>
                    <a:pt x="1981201" y="1158094"/>
                    <a:pt x="1980797" y="1156001"/>
                    <a:pt x="1977813" y="1154793"/>
                  </a:cubicBezTo>
                  <a:cubicBezTo>
                    <a:pt x="1977410" y="1154632"/>
                    <a:pt x="1977087" y="1154471"/>
                    <a:pt x="1976684" y="1154391"/>
                  </a:cubicBezTo>
                  <a:cubicBezTo>
                    <a:pt x="1976765" y="1154471"/>
                    <a:pt x="1976765" y="1154552"/>
                    <a:pt x="1976765" y="1154713"/>
                  </a:cubicBezTo>
                  <a:cubicBezTo>
                    <a:pt x="1976603" y="1155276"/>
                    <a:pt x="1975797" y="1155196"/>
                    <a:pt x="1974668" y="1154954"/>
                  </a:cubicBezTo>
                  <a:cubicBezTo>
                    <a:pt x="1974829" y="1154874"/>
                    <a:pt x="1974910" y="1154874"/>
                    <a:pt x="1975071" y="1154874"/>
                  </a:cubicBezTo>
                  <a:cubicBezTo>
                    <a:pt x="1975232" y="1154793"/>
                    <a:pt x="1975797" y="1154471"/>
                    <a:pt x="1976281" y="1154391"/>
                  </a:cubicBezTo>
                  <a:cubicBezTo>
                    <a:pt x="1975474" y="1154310"/>
                    <a:pt x="1974587" y="1154391"/>
                    <a:pt x="1973861" y="1154713"/>
                  </a:cubicBezTo>
                  <a:cubicBezTo>
                    <a:pt x="1971441" y="1153988"/>
                    <a:pt x="1968215" y="1152539"/>
                    <a:pt x="1966763" y="1152297"/>
                  </a:cubicBezTo>
                  <a:lnTo>
                    <a:pt x="1945309" y="1148835"/>
                  </a:lnTo>
                  <a:cubicBezTo>
                    <a:pt x="1935307" y="1147386"/>
                    <a:pt x="1925387" y="1146098"/>
                    <a:pt x="1915385" y="1144971"/>
                  </a:cubicBezTo>
                  <a:cubicBezTo>
                    <a:pt x="1905384" y="1143844"/>
                    <a:pt x="1895383" y="1142958"/>
                    <a:pt x="1885381" y="1142153"/>
                  </a:cubicBezTo>
                  <a:cubicBezTo>
                    <a:pt x="1866508" y="1140704"/>
                    <a:pt x="1847312" y="1139335"/>
                    <a:pt x="1828035" y="1138610"/>
                  </a:cubicBezTo>
                  <a:cubicBezTo>
                    <a:pt x="1815291" y="1138127"/>
                    <a:pt x="1802467" y="1137966"/>
                    <a:pt x="1789723" y="1138047"/>
                  </a:cubicBezTo>
                  <a:cubicBezTo>
                    <a:pt x="1757461" y="1138208"/>
                    <a:pt x="1725199" y="1140060"/>
                    <a:pt x="1693904" y="1143763"/>
                  </a:cubicBezTo>
                  <a:cubicBezTo>
                    <a:pt x="1693097" y="1143844"/>
                    <a:pt x="1693259" y="1144971"/>
                    <a:pt x="1692614" y="1145293"/>
                  </a:cubicBezTo>
                  <a:cubicBezTo>
                    <a:pt x="1681402" y="1140543"/>
                    <a:pt x="1670110" y="1135792"/>
                    <a:pt x="1658899" y="1131042"/>
                  </a:cubicBezTo>
                  <a:cubicBezTo>
                    <a:pt x="1626153" y="1117033"/>
                    <a:pt x="1593487" y="1103024"/>
                    <a:pt x="1560821" y="1089015"/>
                  </a:cubicBezTo>
                  <a:cubicBezTo>
                    <a:pt x="1588003" y="1084587"/>
                    <a:pt x="1615022" y="1080239"/>
                    <a:pt x="1642042" y="1076053"/>
                  </a:cubicBezTo>
                  <a:cubicBezTo>
                    <a:pt x="1660109" y="1073235"/>
                    <a:pt x="1678176" y="1070578"/>
                    <a:pt x="1696324" y="1068002"/>
                  </a:cubicBezTo>
                  <a:cubicBezTo>
                    <a:pt x="1711326" y="1065828"/>
                    <a:pt x="1726408" y="1063735"/>
                    <a:pt x="1741491" y="1061883"/>
                  </a:cubicBezTo>
                  <a:cubicBezTo>
                    <a:pt x="1756574" y="1059950"/>
                    <a:pt x="1771656" y="1058099"/>
                    <a:pt x="1786820" y="1056649"/>
                  </a:cubicBezTo>
                  <a:cubicBezTo>
                    <a:pt x="1798999" y="1055361"/>
                    <a:pt x="1811258" y="1054556"/>
                    <a:pt x="1823518" y="1054234"/>
                  </a:cubicBezTo>
                  <a:cubicBezTo>
                    <a:pt x="1835858" y="1053831"/>
                    <a:pt x="1848118" y="1053912"/>
                    <a:pt x="1860378" y="1054395"/>
                  </a:cubicBezTo>
                  <a:lnTo>
                    <a:pt x="1885462" y="1056086"/>
                  </a:lnTo>
                  <a:cubicBezTo>
                    <a:pt x="1886107" y="1056166"/>
                    <a:pt x="1895786" y="1057132"/>
                    <a:pt x="1897722" y="1056971"/>
                  </a:cubicBezTo>
                  <a:cubicBezTo>
                    <a:pt x="1903287" y="1056488"/>
                    <a:pt x="1903126" y="1051497"/>
                    <a:pt x="1902642" y="1050208"/>
                  </a:cubicBezTo>
                  <a:cubicBezTo>
                    <a:pt x="1902480" y="1049725"/>
                    <a:pt x="1901835" y="1047391"/>
                    <a:pt x="1898367" y="1046424"/>
                  </a:cubicBezTo>
                  <a:cubicBezTo>
                    <a:pt x="1897883" y="1046344"/>
                    <a:pt x="1897399" y="1046263"/>
                    <a:pt x="1896915" y="1046263"/>
                  </a:cubicBezTo>
                  <a:cubicBezTo>
                    <a:pt x="1896996" y="1046344"/>
                    <a:pt x="1897077" y="1046505"/>
                    <a:pt x="1897077" y="1046666"/>
                  </a:cubicBezTo>
                  <a:cubicBezTo>
                    <a:pt x="1897077" y="1047230"/>
                    <a:pt x="1896189" y="1047310"/>
                    <a:pt x="1894979" y="1047230"/>
                  </a:cubicBezTo>
                  <a:cubicBezTo>
                    <a:pt x="1895302" y="1046907"/>
                    <a:pt x="1895625" y="1046585"/>
                    <a:pt x="1896028" y="1046344"/>
                  </a:cubicBezTo>
                  <a:cubicBezTo>
                    <a:pt x="1895302" y="1046424"/>
                    <a:pt x="1894657" y="1046746"/>
                    <a:pt x="1894092" y="1047149"/>
                  </a:cubicBezTo>
                  <a:cubicBezTo>
                    <a:pt x="1891108" y="1046746"/>
                    <a:pt x="1886833" y="1045539"/>
                    <a:pt x="1886511" y="1045539"/>
                  </a:cubicBezTo>
                  <a:lnTo>
                    <a:pt x="1861023" y="1042882"/>
                  </a:lnTo>
                  <a:cubicBezTo>
                    <a:pt x="1848441" y="1041996"/>
                    <a:pt x="1835939" y="1041594"/>
                    <a:pt x="1823357" y="1041594"/>
                  </a:cubicBezTo>
                  <a:cubicBezTo>
                    <a:pt x="1810694" y="1041674"/>
                    <a:pt x="1798112" y="1042238"/>
                    <a:pt x="1785610" y="1043204"/>
                  </a:cubicBezTo>
                  <a:cubicBezTo>
                    <a:pt x="1770204" y="1044412"/>
                    <a:pt x="1754961" y="1045861"/>
                    <a:pt x="1739797" y="1047632"/>
                  </a:cubicBezTo>
                  <a:cubicBezTo>
                    <a:pt x="1724553" y="1049403"/>
                    <a:pt x="1709309" y="1051497"/>
                    <a:pt x="1694226" y="1053751"/>
                  </a:cubicBezTo>
                  <a:cubicBezTo>
                    <a:pt x="1675998" y="1056569"/>
                    <a:pt x="1657931" y="1059709"/>
                    <a:pt x="1639864" y="1063010"/>
                  </a:cubicBezTo>
                  <a:cubicBezTo>
                    <a:pt x="1612845" y="1067921"/>
                    <a:pt x="1585905" y="1073235"/>
                    <a:pt x="1558805" y="1078549"/>
                  </a:cubicBezTo>
                  <a:cubicBezTo>
                    <a:pt x="1555901" y="1079032"/>
                    <a:pt x="1553966" y="1081769"/>
                    <a:pt x="1554450" y="1084748"/>
                  </a:cubicBezTo>
                  <a:cubicBezTo>
                    <a:pt x="1555014" y="1087485"/>
                    <a:pt x="1557595" y="1089015"/>
                    <a:pt x="1560257" y="1088774"/>
                  </a:cubicBezTo>
                  <a:cubicBezTo>
                    <a:pt x="1554611" y="1086358"/>
                    <a:pt x="1548884" y="1083862"/>
                    <a:pt x="1543238" y="1081447"/>
                  </a:cubicBezTo>
                  <a:cubicBezTo>
                    <a:pt x="1543158" y="1081205"/>
                    <a:pt x="1542916" y="1080883"/>
                    <a:pt x="1542835" y="1080722"/>
                  </a:cubicBezTo>
                  <a:cubicBezTo>
                    <a:pt x="1542674" y="1080481"/>
                    <a:pt x="1542513" y="1080320"/>
                    <a:pt x="1542351" y="1080078"/>
                  </a:cubicBezTo>
                  <a:lnTo>
                    <a:pt x="1541948" y="1080883"/>
                  </a:lnTo>
                  <a:cubicBezTo>
                    <a:pt x="1541948" y="1080320"/>
                    <a:pt x="1541948" y="1079837"/>
                    <a:pt x="1541787" y="1079273"/>
                  </a:cubicBezTo>
                  <a:lnTo>
                    <a:pt x="1542351" y="1080078"/>
                  </a:lnTo>
                  <a:cubicBezTo>
                    <a:pt x="1543158" y="1078549"/>
                    <a:pt x="1543238" y="1077582"/>
                    <a:pt x="1541545" y="1078468"/>
                  </a:cubicBezTo>
                  <a:lnTo>
                    <a:pt x="1541464" y="1078227"/>
                  </a:lnTo>
                  <a:cubicBezTo>
                    <a:pt x="1540254" y="1075731"/>
                    <a:pt x="1537189" y="1074604"/>
                    <a:pt x="1534608" y="1075811"/>
                  </a:cubicBezTo>
                  <a:cubicBezTo>
                    <a:pt x="1534527" y="1075811"/>
                    <a:pt x="1533802" y="1076536"/>
                    <a:pt x="1533237" y="1077180"/>
                  </a:cubicBezTo>
                  <a:cubicBezTo>
                    <a:pt x="1493796" y="1060272"/>
                    <a:pt x="1454355" y="1043445"/>
                    <a:pt x="1414915" y="1026457"/>
                  </a:cubicBezTo>
                  <a:cubicBezTo>
                    <a:pt x="1451048" y="1013978"/>
                    <a:pt x="1487828" y="1003431"/>
                    <a:pt x="1524929" y="994655"/>
                  </a:cubicBezTo>
                  <a:cubicBezTo>
                    <a:pt x="1540496" y="990952"/>
                    <a:pt x="1556143" y="987570"/>
                    <a:pt x="1571710" y="984269"/>
                  </a:cubicBezTo>
                  <a:cubicBezTo>
                    <a:pt x="1595181" y="979358"/>
                    <a:pt x="1618733" y="974769"/>
                    <a:pt x="1642445" y="970743"/>
                  </a:cubicBezTo>
                  <a:cubicBezTo>
                    <a:pt x="1654786" y="968650"/>
                    <a:pt x="1667126" y="966798"/>
                    <a:pt x="1679628" y="965108"/>
                  </a:cubicBezTo>
                  <a:cubicBezTo>
                    <a:pt x="1692049" y="963497"/>
                    <a:pt x="1704470" y="962129"/>
                    <a:pt x="1716972" y="961082"/>
                  </a:cubicBezTo>
                  <a:lnTo>
                    <a:pt x="1745363" y="959230"/>
                  </a:lnTo>
                  <a:cubicBezTo>
                    <a:pt x="1747056" y="959150"/>
                    <a:pt x="1755445" y="959391"/>
                    <a:pt x="1758590" y="958747"/>
                  </a:cubicBezTo>
                  <a:cubicBezTo>
                    <a:pt x="1763833" y="957701"/>
                    <a:pt x="1764317" y="953595"/>
                    <a:pt x="1763671" y="951662"/>
                  </a:cubicBezTo>
                  <a:cubicBezTo>
                    <a:pt x="1762865" y="948925"/>
                    <a:pt x="1760042" y="947395"/>
                    <a:pt x="1757300" y="948200"/>
                  </a:cubicBezTo>
                  <a:cubicBezTo>
                    <a:pt x="1757138" y="948281"/>
                    <a:pt x="1756896" y="948361"/>
                    <a:pt x="1756654" y="948442"/>
                  </a:cubicBezTo>
                  <a:cubicBezTo>
                    <a:pt x="1756735" y="948442"/>
                    <a:pt x="1756735" y="948522"/>
                    <a:pt x="1756735" y="948683"/>
                  </a:cubicBezTo>
                  <a:cubicBezTo>
                    <a:pt x="1756896" y="949408"/>
                    <a:pt x="1756170" y="949730"/>
                    <a:pt x="1754961" y="949810"/>
                  </a:cubicBezTo>
                  <a:lnTo>
                    <a:pt x="1755041" y="949730"/>
                  </a:lnTo>
                  <a:cubicBezTo>
                    <a:pt x="1755202" y="949649"/>
                    <a:pt x="1755445" y="949327"/>
                    <a:pt x="1755767" y="949005"/>
                  </a:cubicBezTo>
                  <a:cubicBezTo>
                    <a:pt x="1755364" y="949247"/>
                    <a:pt x="1755122" y="949488"/>
                    <a:pt x="1754799" y="949810"/>
                  </a:cubicBezTo>
                  <a:cubicBezTo>
                    <a:pt x="1751815" y="949972"/>
                    <a:pt x="1746250" y="948522"/>
                    <a:pt x="1745201" y="948522"/>
                  </a:cubicBezTo>
                  <a:cubicBezTo>
                    <a:pt x="1740362" y="948603"/>
                    <a:pt x="1735442" y="948683"/>
                    <a:pt x="1730602" y="948844"/>
                  </a:cubicBezTo>
                  <a:cubicBezTo>
                    <a:pt x="1725763" y="949005"/>
                    <a:pt x="1720924" y="949247"/>
                    <a:pt x="1716165" y="949569"/>
                  </a:cubicBezTo>
                  <a:cubicBezTo>
                    <a:pt x="1703421" y="950294"/>
                    <a:pt x="1690758" y="951260"/>
                    <a:pt x="1678095" y="952628"/>
                  </a:cubicBezTo>
                  <a:cubicBezTo>
                    <a:pt x="1665432" y="953917"/>
                    <a:pt x="1652850" y="955607"/>
                    <a:pt x="1640268" y="957459"/>
                  </a:cubicBezTo>
                  <a:cubicBezTo>
                    <a:pt x="1616313" y="961163"/>
                    <a:pt x="1592439" y="965188"/>
                    <a:pt x="1568807" y="970099"/>
                  </a:cubicBezTo>
                  <a:cubicBezTo>
                    <a:pt x="1552998" y="973400"/>
                    <a:pt x="1537270" y="977023"/>
                    <a:pt x="1521623" y="981049"/>
                  </a:cubicBezTo>
                  <a:cubicBezTo>
                    <a:pt x="1482504" y="991113"/>
                    <a:pt x="1443951" y="1003351"/>
                    <a:pt x="1406284" y="1017923"/>
                  </a:cubicBezTo>
                  <a:cubicBezTo>
                    <a:pt x="1404591" y="1018487"/>
                    <a:pt x="1404833" y="1020419"/>
                    <a:pt x="1404429" y="1022029"/>
                  </a:cubicBezTo>
                  <a:cubicBezTo>
                    <a:pt x="1378216" y="1010838"/>
                    <a:pt x="1352084" y="999728"/>
                    <a:pt x="1325709" y="988778"/>
                  </a:cubicBezTo>
                  <a:cubicBezTo>
                    <a:pt x="1300222" y="978151"/>
                    <a:pt x="1274573" y="967684"/>
                    <a:pt x="1248924" y="957379"/>
                  </a:cubicBezTo>
                  <a:cubicBezTo>
                    <a:pt x="1280784" y="943933"/>
                    <a:pt x="1312239" y="930729"/>
                    <a:pt x="1344179" y="919538"/>
                  </a:cubicBezTo>
                  <a:cubicBezTo>
                    <a:pt x="1360149" y="913902"/>
                    <a:pt x="1376119" y="908669"/>
                    <a:pt x="1392492" y="903677"/>
                  </a:cubicBezTo>
                  <a:cubicBezTo>
                    <a:pt x="1416286" y="896431"/>
                    <a:pt x="1440563" y="889829"/>
                    <a:pt x="1466051" y="884435"/>
                  </a:cubicBezTo>
                  <a:cubicBezTo>
                    <a:pt x="1479923" y="881456"/>
                    <a:pt x="1493796" y="878638"/>
                    <a:pt x="1507669" y="875901"/>
                  </a:cubicBezTo>
                  <a:cubicBezTo>
                    <a:pt x="1521542" y="873244"/>
                    <a:pt x="1535495" y="870587"/>
                    <a:pt x="1549449" y="868091"/>
                  </a:cubicBezTo>
                  <a:lnTo>
                    <a:pt x="1576146" y="863583"/>
                  </a:lnTo>
                  <a:cubicBezTo>
                    <a:pt x="1578001" y="863341"/>
                    <a:pt x="1581550" y="862294"/>
                    <a:pt x="1584212" y="861731"/>
                  </a:cubicBezTo>
                  <a:cubicBezTo>
                    <a:pt x="1585986" y="862616"/>
                    <a:pt x="1588244" y="862375"/>
                    <a:pt x="1589858" y="860926"/>
                  </a:cubicBezTo>
                  <a:cubicBezTo>
                    <a:pt x="1592842" y="858269"/>
                    <a:pt x="1592035" y="855692"/>
                    <a:pt x="1591632" y="854485"/>
                  </a:cubicBezTo>
                  <a:cubicBezTo>
                    <a:pt x="1591067" y="853197"/>
                    <a:pt x="1589938" y="851667"/>
                    <a:pt x="1587438" y="851184"/>
                  </a:cubicBezTo>
                  <a:cubicBezTo>
                    <a:pt x="1586631" y="851023"/>
                    <a:pt x="1585180" y="851023"/>
                    <a:pt x="1583324" y="851345"/>
                  </a:cubicBezTo>
                  <a:cubicBezTo>
                    <a:pt x="1580744" y="851828"/>
                    <a:pt x="1576791" y="852874"/>
                    <a:pt x="1574855" y="853116"/>
                  </a:cubicBezTo>
                  <a:lnTo>
                    <a:pt x="1547513" y="856820"/>
                  </a:lnTo>
                  <a:cubicBezTo>
                    <a:pt x="1530656" y="859396"/>
                    <a:pt x="1513799" y="862133"/>
                    <a:pt x="1496942" y="865032"/>
                  </a:cubicBezTo>
                  <a:cubicBezTo>
                    <a:pt x="1485731" y="866964"/>
                    <a:pt x="1474519" y="869057"/>
                    <a:pt x="1463389" y="871231"/>
                  </a:cubicBezTo>
                  <a:cubicBezTo>
                    <a:pt x="1446128" y="874613"/>
                    <a:pt x="1429433" y="878397"/>
                    <a:pt x="1413059" y="882744"/>
                  </a:cubicBezTo>
                  <a:cubicBezTo>
                    <a:pt x="1396283" y="887253"/>
                    <a:pt x="1379829" y="892245"/>
                    <a:pt x="1363698" y="897719"/>
                  </a:cubicBezTo>
                  <a:cubicBezTo>
                    <a:pt x="1344099" y="904321"/>
                    <a:pt x="1324983" y="911648"/>
                    <a:pt x="1305868" y="919458"/>
                  </a:cubicBezTo>
                  <a:cubicBezTo>
                    <a:pt x="1281832" y="929280"/>
                    <a:pt x="1257877" y="940230"/>
                    <a:pt x="1233680" y="951421"/>
                  </a:cubicBezTo>
                  <a:cubicBezTo>
                    <a:pt x="1232551" y="951018"/>
                    <a:pt x="1231341" y="950696"/>
                    <a:pt x="1229809" y="950213"/>
                  </a:cubicBezTo>
                  <a:cubicBezTo>
                    <a:pt x="1229567" y="949649"/>
                    <a:pt x="1229164" y="948522"/>
                    <a:pt x="1229003" y="948200"/>
                  </a:cubicBezTo>
                  <a:cubicBezTo>
                    <a:pt x="1228599" y="947234"/>
                    <a:pt x="1228196" y="946671"/>
                    <a:pt x="1227954" y="946429"/>
                  </a:cubicBezTo>
                  <a:cubicBezTo>
                    <a:pt x="1226744" y="944980"/>
                    <a:pt x="1225453" y="944738"/>
                    <a:pt x="1224647" y="944658"/>
                  </a:cubicBezTo>
                  <a:cubicBezTo>
                    <a:pt x="1223114" y="944416"/>
                    <a:pt x="1221824" y="944819"/>
                    <a:pt x="1220695" y="945785"/>
                  </a:cubicBezTo>
                  <a:cubicBezTo>
                    <a:pt x="1220534" y="945865"/>
                    <a:pt x="1220050" y="946429"/>
                    <a:pt x="1219646" y="947154"/>
                  </a:cubicBezTo>
                  <a:cubicBezTo>
                    <a:pt x="1213436" y="945302"/>
                    <a:pt x="1206580" y="943289"/>
                    <a:pt x="1199966" y="941115"/>
                  </a:cubicBezTo>
                  <a:cubicBezTo>
                    <a:pt x="1193675" y="939102"/>
                    <a:pt x="1187787" y="937009"/>
                    <a:pt x="1183593" y="935077"/>
                  </a:cubicBezTo>
                  <a:cubicBezTo>
                    <a:pt x="1181657" y="934111"/>
                    <a:pt x="1178673" y="933386"/>
                    <a:pt x="1179480" y="932661"/>
                  </a:cubicBezTo>
                  <a:cubicBezTo>
                    <a:pt x="1178109" y="930488"/>
                    <a:pt x="1175366" y="929602"/>
                    <a:pt x="1172947" y="930729"/>
                  </a:cubicBezTo>
                  <a:cubicBezTo>
                    <a:pt x="1170446" y="931937"/>
                    <a:pt x="1169317" y="934916"/>
                    <a:pt x="1170446" y="937492"/>
                  </a:cubicBezTo>
                  <a:cubicBezTo>
                    <a:pt x="1171011" y="938700"/>
                    <a:pt x="1172059" y="940068"/>
                    <a:pt x="1173914" y="941357"/>
                  </a:cubicBezTo>
                  <a:cubicBezTo>
                    <a:pt x="1176092" y="942967"/>
                    <a:pt x="1179722" y="944738"/>
                    <a:pt x="1184238" y="946590"/>
                  </a:cubicBezTo>
                  <a:cubicBezTo>
                    <a:pt x="1194643" y="950777"/>
                    <a:pt x="1209726" y="955366"/>
                    <a:pt x="1220695" y="958747"/>
                  </a:cubicBezTo>
                  <a:cubicBezTo>
                    <a:pt x="1219404" y="960277"/>
                    <a:pt x="1217872" y="961887"/>
                    <a:pt x="1218678" y="963900"/>
                  </a:cubicBezTo>
                  <a:cubicBezTo>
                    <a:pt x="1219646" y="966074"/>
                    <a:pt x="1222227" y="966396"/>
                    <a:pt x="1224566" y="966074"/>
                  </a:cubicBezTo>
                  <a:cubicBezTo>
                    <a:pt x="1224566" y="966074"/>
                    <a:pt x="1224566" y="966154"/>
                    <a:pt x="1224566" y="966235"/>
                  </a:cubicBezTo>
                  <a:cubicBezTo>
                    <a:pt x="1226421" y="971549"/>
                    <a:pt x="1228357" y="976701"/>
                    <a:pt x="1230454" y="981935"/>
                  </a:cubicBezTo>
                  <a:cubicBezTo>
                    <a:pt x="1232471" y="987087"/>
                    <a:pt x="1234648" y="992240"/>
                    <a:pt x="1236987" y="997312"/>
                  </a:cubicBezTo>
                  <a:cubicBezTo>
                    <a:pt x="1244569" y="1014139"/>
                    <a:pt x="1252151" y="1030966"/>
                    <a:pt x="1259974" y="1047632"/>
                  </a:cubicBezTo>
                  <a:cubicBezTo>
                    <a:pt x="1265136" y="1058823"/>
                    <a:pt x="1270460" y="1069934"/>
                    <a:pt x="1275863" y="1081045"/>
                  </a:cubicBezTo>
                  <a:cubicBezTo>
                    <a:pt x="1287881" y="1105278"/>
                    <a:pt x="1300545" y="1130881"/>
                    <a:pt x="1314740" y="1156081"/>
                  </a:cubicBezTo>
                  <a:cubicBezTo>
                    <a:pt x="1328532" y="1180637"/>
                    <a:pt x="1343615" y="1204952"/>
                    <a:pt x="1359988" y="1227978"/>
                  </a:cubicBezTo>
                  <a:cubicBezTo>
                    <a:pt x="1382491" y="1259539"/>
                    <a:pt x="1407656" y="1288603"/>
                    <a:pt x="1435805" y="1312516"/>
                  </a:cubicBezTo>
                  <a:cubicBezTo>
                    <a:pt x="1438063" y="1314448"/>
                    <a:pt x="1441450" y="1314206"/>
                    <a:pt x="1443386" y="1312032"/>
                  </a:cubicBezTo>
                  <a:cubicBezTo>
                    <a:pt x="1445322" y="1309778"/>
                    <a:pt x="1445080" y="1306397"/>
                    <a:pt x="1442822" y="1304464"/>
                  </a:cubicBezTo>
                  <a:cubicBezTo>
                    <a:pt x="1415963" y="1280472"/>
                    <a:pt x="1392412" y="1251407"/>
                    <a:pt x="1371038" y="1220249"/>
                  </a:cubicBezTo>
                  <a:cubicBezTo>
                    <a:pt x="1355310" y="1197303"/>
                    <a:pt x="1340953" y="1173150"/>
                    <a:pt x="1327403" y="1148996"/>
                  </a:cubicBezTo>
                  <a:cubicBezTo>
                    <a:pt x="1313369" y="1123957"/>
                    <a:pt x="1300141" y="1098918"/>
                    <a:pt x="1288043" y="1074926"/>
                  </a:cubicBezTo>
                  <a:cubicBezTo>
                    <a:pt x="1281026" y="1061319"/>
                    <a:pt x="1274251" y="1047632"/>
                    <a:pt x="1267476" y="1033865"/>
                  </a:cubicBezTo>
                  <a:cubicBezTo>
                    <a:pt x="1260781" y="1020097"/>
                    <a:pt x="1254087" y="1006330"/>
                    <a:pt x="1247473" y="992482"/>
                  </a:cubicBezTo>
                  <a:cubicBezTo>
                    <a:pt x="1245134" y="987570"/>
                    <a:pt x="1242875" y="982659"/>
                    <a:pt x="1240698" y="977668"/>
                  </a:cubicBezTo>
                  <a:cubicBezTo>
                    <a:pt x="1238762" y="972998"/>
                    <a:pt x="1236826" y="968328"/>
                    <a:pt x="1234971" y="963497"/>
                  </a:cubicBezTo>
                  <a:cubicBezTo>
                    <a:pt x="1263765" y="975413"/>
                    <a:pt x="1292398" y="987570"/>
                    <a:pt x="1321031" y="999808"/>
                  </a:cubicBezTo>
                  <a:cubicBezTo>
                    <a:pt x="1341437" y="1008584"/>
                    <a:pt x="1361762" y="1017440"/>
                    <a:pt x="1382007" y="1026297"/>
                  </a:cubicBezTo>
                  <a:cubicBezTo>
                    <a:pt x="1382330" y="1027102"/>
                    <a:pt x="1382249" y="1027585"/>
                    <a:pt x="1382975" y="1028551"/>
                  </a:cubicBezTo>
                  <a:cubicBezTo>
                    <a:pt x="1384507" y="1030564"/>
                    <a:pt x="1387411" y="1033382"/>
                    <a:pt x="1388137" y="1035233"/>
                  </a:cubicBezTo>
                  <a:lnTo>
                    <a:pt x="1398542" y="1062366"/>
                  </a:lnTo>
                  <a:cubicBezTo>
                    <a:pt x="1404026" y="1075489"/>
                    <a:pt x="1410156" y="1088291"/>
                    <a:pt x="1416770" y="1100931"/>
                  </a:cubicBezTo>
                  <a:cubicBezTo>
                    <a:pt x="1423303" y="1113410"/>
                    <a:pt x="1430400" y="1125728"/>
                    <a:pt x="1437579" y="1137886"/>
                  </a:cubicBezTo>
                  <a:cubicBezTo>
                    <a:pt x="1450000" y="1158738"/>
                    <a:pt x="1462340" y="1179510"/>
                    <a:pt x="1475407" y="1199719"/>
                  </a:cubicBezTo>
                  <a:cubicBezTo>
                    <a:pt x="1488554" y="1220169"/>
                    <a:pt x="1502346" y="1240055"/>
                    <a:pt x="1517025" y="1259378"/>
                  </a:cubicBezTo>
                  <a:cubicBezTo>
                    <a:pt x="1536463" y="1285061"/>
                    <a:pt x="1557595" y="1309617"/>
                    <a:pt x="1580985" y="1332563"/>
                  </a:cubicBezTo>
                  <a:cubicBezTo>
                    <a:pt x="1583082" y="1334656"/>
                    <a:pt x="1586470" y="1334656"/>
                    <a:pt x="1588567" y="1332643"/>
                  </a:cubicBezTo>
                  <a:cubicBezTo>
                    <a:pt x="1590664" y="1330550"/>
                    <a:pt x="1590664" y="1327169"/>
                    <a:pt x="1588648" y="1325075"/>
                  </a:cubicBezTo>
                  <a:cubicBezTo>
                    <a:pt x="1566225" y="1301807"/>
                    <a:pt x="1546384" y="1277090"/>
                    <a:pt x="1527833" y="1251407"/>
                  </a:cubicBezTo>
                  <a:cubicBezTo>
                    <a:pt x="1513799" y="1232004"/>
                    <a:pt x="1500571" y="1212117"/>
                    <a:pt x="1487586" y="1191909"/>
                  </a:cubicBezTo>
                  <a:cubicBezTo>
                    <a:pt x="1474600" y="1171781"/>
                    <a:pt x="1461857" y="1151412"/>
                    <a:pt x="1449193" y="1130881"/>
                  </a:cubicBezTo>
                  <a:cubicBezTo>
                    <a:pt x="1440402" y="1116711"/>
                    <a:pt x="1431852" y="1102300"/>
                    <a:pt x="1423948" y="1087566"/>
                  </a:cubicBezTo>
                  <a:cubicBezTo>
                    <a:pt x="1418706" y="1077824"/>
                    <a:pt x="1413705" y="1067921"/>
                    <a:pt x="1409107" y="1057777"/>
                  </a:cubicBezTo>
                  <a:lnTo>
                    <a:pt x="1399025" y="1033704"/>
                  </a:lnTo>
                  <a:cubicBezTo>
                    <a:pt x="1402171" y="1035072"/>
                    <a:pt x="1405397" y="1036441"/>
                    <a:pt x="1408543" y="1037810"/>
                  </a:cubicBezTo>
                  <a:cubicBezTo>
                    <a:pt x="1451775" y="1056730"/>
                    <a:pt x="1495006" y="1075570"/>
                    <a:pt x="1538238" y="1094490"/>
                  </a:cubicBezTo>
                  <a:cubicBezTo>
                    <a:pt x="1542029" y="1101736"/>
                    <a:pt x="1546303" y="1109787"/>
                    <a:pt x="1546787" y="1110592"/>
                  </a:cubicBezTo>
                  <a:lnTo>
                    <a:pt x="1574614" y="1163891"/>
                  </a:lnTo>
                  <a:cubicBezTo>
                    <a:pt x="1590906" y="1194002"/>
                    <a:pt x="1607360" y="1222584"/>
                    <a:pt x="1626233" y="1249555"/>
                  </a:cubicBezTo>
                  <a:cubicBezTo>
                    <a:pt x="1645188" y="1276607"/>
                    <a:pt x="1666481" y="1301888"/>
                    <a:pt x="1691081" y="1326122"/>
                  </a:cubicBezTo>
                  <a:cubicBezTo>
                    <a:pt x="1700760" y="1335542"/>
                    <a:pt x="1711487" y="1349551"/>
                    <a:pt x="1723505" y="1359615"/>
                  </a:cubicBezTo>
                  <a:cubicBezTo>
                    <a:pt x="1729312" y="1364526"/>
                    <a:pt x="1735522" y="1368552"/>
                    <a:pt x="1741975" y="1370886"/>
                  </a:cubicBezTo>
                  <a:cubicBezTo>
                    <a:pt x="1744717" y="1371853"/>
                    <a:pt x="1747863" y="1370484"/>
                    <a:pt x="1748911" y="1367746"/>
                  </a:cubicBezTo>
                  <a:cubicBezTo>
                    <a:pt x="1749960" y="1364929"/>
                    <a:pt x="1748508" y="1361869"/>
                    <a:pt x="1745766" y="1360822"/>
                  </a:cubicBezTo>
                  <a:cubicBezTo>
                    <a:pt x="1738749" y="1358085"/>
                    <a:pt x="1732377" y="1352771"/>
                    <a:pt x="1726328" y="1346733"/>
                  </a:cubicBezTo>
                  <a:cubicBezTo>
                    <a:pt x="1716730" y="1337071"/>
                    <a:pt x="1708099" y="1325397"/>
                    <a:pt x="1700114" y="1317105"/>
                  </a:cubicBezTo>
                  <a:cubicBezTo>
                    <a:pt x="1676482" y="1293032"/>
                    <a:pt x="1656560" y="1267670"/>
                    <a:pt x="1638090" y="1241263"/>
                  </a:cubicBezTo>
                  <a:cubicBezTo>
                    <a:pt x="1619539" y="1214694"/>
                    <a:pt x="1602440" y="1187078"/>
                    <a:pt x="1585905" y="1157692"/>
                  </a:cubicBezTo>
                  <a:lnTo>
                    <a:pt x="1556708" y="1105278"/>
                  </a:lnTo>
                  <a:cubicBezTo>
                    <a:pt x="1556547" y="1104956"/>
                    <a:pt x="1555740" y="1103588"/>
                    <a:pt x="1554611" y="1101655"/>
                  </a:cubicBezTo>
                  <a:cubicBezTo>
                    <a:pt x="1573888" y="1110029"/>
                    <a:pt x="1593084" y="1118563"/>
                    <a:pt x="1612361" y="1126856"/>
                  </a:cubicBezTo>
                  <a:cubicBezTo>
                    <a:pt x="1636719" y="1137322"/>
                    <a:pt x="1661238" y="1147547"/>
                    <a:pt x="1685677" y="1157933"/>
                  </a:cubicBezTo>
                  <a:cubicBezTo>
                    <a:pt x="1685032" y="1163649"/>
                    <a:pt x="1687613" y="1171620"/>
                    <a:pt x="1693178" y="1180557"/>
                  </a:cubicBezTo>
                  <a:cubicBezTo>
                    <a:pt x="1701485" y="1193841"/>
                    <a:pt x="1715278" y="1209461"/>
                    <a:pt x="1725844" y="1220893"/>
                  </a:cubicBezTo>
                  <a:cubicBezTo>
                    <a:pt x="1741007" y="1236995"/>
                    <a:pt x="1757058" y="1255352"/>
                    <a:pt x="1774318" y="1273306"/>
                  </a:cubicBezTo>
                  <a:cubicBezTo>
                    <a:pt x="1785287" y="1284820"/>
                    <a:pt x="1796821" y="1296091"/>
                    <a:pt x="1808597" y="1306799"/>
                  </a:cubicBezTo>
                  <a:cubicBezTo>
                    <a:pt x="1829326" y="1325639"/>
                    <a:pt x="1851103" y="1342466"/>
                    <a:pt x="1873364" y="1354784"/>
                  </a:cubicBezTo>
                  <a:cubicBezTo>
                    <a:pt x="1875945" y="1356233"/>
                    <a:pt x="1879171" y="1355348"/>
                    <a:pt x="1880703" y="1352852"/>
                  </a:cubicBezTo>
                  <a:cubicBezTo>
                    <a:pt x="1882155" y="1350275"/>
                    <a:pt x="1881268" y="1346974"/>
                    <a:pt x="1878687" y="1345525"/>
                  </a:cubicBezTo>
                  <a:cubicBezTo>
                    <a:pt x="1857716" y="1332885"/>
                    <a:pt x="1837472" y="1315575"/>
                    <a:pt x="1817953" y="1296896"/>
                  </a:cubicBezTo>
                  <a:cubicBezTo>
                    <a:pt x="1806661" y="1286027"/>
                    <a:pt x="1795611" y="1274594"/>
                    <a:pt x="1784723" y="1263323"/>
                  </a:cubicBezTo>
                  <a:cubicBezTo>
                    <a:pt x="1767543" y="1245369"/>
                    <a:pt x="1750766" y="1227656"/>
                    <a:pt x="1735281" y="1211876"/>
                  </a:cubicBezTo>
                  <a:cubicBezTo>
                    <a:pt x="1726328" y="1202859"/>
                    <a:pt x="1715036" y="1191104"/>
                    <a:pt x="1706648" y="1180074"/>
                  </a:cubicBezTo>
                  <a:cubicBezTo>
                    <a:pt x="1702212" y="1174357"/>
                    <a:pt x="1698582" y="1168883"/>
                    <a:pt x="1696727" y="1164133"/>
                  </a:cubicBezTo>
                  <a:cubicBezTo>
                    <a:pt x="1696485" y="1163488"/>
                    <a:pt x="1696566" y="1163086"/>
                    <a:pt x="1696404" y="1162442"/>
                  </a:cubicBezTo>
                  <a:cubicBezTo>
                    <a:pt x="1713907" y="1169849"/>
                    <a:pt x="1731328" y="1177417"/>
                    <a:pt x="1748911" y="1184663"/>
                  </a:cubicBezTo>
                  <a:cubicBezTo>
                    <a:pt x="1862959" y="1232165"/>
                    <a:pt x="1977813" y="1277734"/>
                    <a:pt x="2093958" y="1320728"/>
                  </a:cubicBezTo>
                  <a:close/>
                  <a:moveTo>
                    <a:pt x="1586228" y="861248"/>
                  </a:moveTo>
                  <a:cubicBezTo>
                    <a:pt x="1586228" y="861167"/>
                    <a:pt x="1586067" y="861328"/>
                    <a:pt x="1585986" y="861328"/>
                  </a:cubicBezTo>
                  <a:lnTo>
                    <a:pt x="1585583" y="861409"/>
                  </a:lnTo>
                  <a:cubicBezTo>
                    <a:pt x="1585905" y="861570"/>
                    <a:pt x="1586228" y="861650"/>
                    <a:pt x="1586228" y="86124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6"/>
            <p:cNvSpPr/>
            <p:nvPr/>
          </p:nvSpPr>
          <p:spPr>
            <a:xfrm rot="10575742">
              <a:off x="6010260" y="-13870"/>
              <a:ext cx="123140" cy="121451"/>
            </a:xfrm>
            <a:custGeom>
              <a:avLst/>
              <a:gdLst/>
              <a:ahLst/>
              <a:cxnLst/>
              <a:rect l="l" t="t" r="r" b="b"/>
              <a:pathLst>
                <a:path w="246992" h="243679" extrusionOk="0">
                  <a:moveTo>
                    <a:pt x="53807" y="221672"/>
                  </a:moveTo>
                  <a:cubicBezTo>
                    <a:pt x="-2490" y="183107"/>
                    <a:pt x="-16928" y="107104"/>
                    <a:pt x="21545" y="52034"/>
                  </a:cubicBezTo>
                  <a:cubicBezTo>
                    <a:pt x="60018" y="-3117"/>
                    <a:pt x="136964" y="-16562"/>
                    <a:pt x="193262" y="22003"/>
                  </a:cubicBezTo>
                  <a:cubicBezTo>
                    <a:pt x="249479" y="60568"/>
                    <a:pt x="263916" y="136571"/>
                    <a:pt x="225444" y="191722"/>
                  </a:cubicBezTo>
                  <a:cubicBezTo>
                    <a:pt x="186971" y="246792"/>
                    <a:pt x="110025" y="260237"/>
                    <a:pt x="53807" y="221672"/>
                  </a:cubicBezTo>
                  <a:lnTo>
                    <a:pt x="53807" y="221672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6"/>
            <p:cNvSpPr/>
            <p:nvPr/>
          </p:nvSpPr>
          <p:spPr>
            <a:xfrm rot="-10679728">
              <a:off x="8206366" y="-783145"/>
              <a:ext cx="1516546" cy="1233654"/>
            </a:xfrm>
            <a:custGeom>
              <a:avLst/>
              <a:gdLst/>
              <a:ahLst/>
              <a:cxnLst/>
              <a:rect l="l" t="t" r="r" b="b"/>
              <a:pathLst>
                <a:path w="3031236" h="2465337" extrusionOk="0">
                  <a:moveTo>
                    <a:pt x="3031105" y="62006"/>
                  </a:moveTo>
                  <a:cubicBezTo>
                    <a:pt x="3033767" y="76176"/>
                    <a:pt x="2995133" y="113372"/>
                    <a:pt x="2987712" y="122711"/>
                  </a:cubicBezTo>
                  <a:cubicBezTo>
                    <a:pt x="2935044" y="188812"/>
                    <a:pt x="2883343" y="256280"/>
                    <a:pt x="2824384" y="316744"/>
                  </a:cubicBezTo>
                  <a:cubicBezTo>
                    <a:pt x="2589030" y="558441"/>
                    <a:pt x="2143163" y="726468"/>
                    <a:pt x="1841106" y="493306"/>
                  </a:cubicBezTo>
                  <a:cubicBezTo>
                    <a:pt x="1828604" y="485739"/>
                    <a:pt x="1852156" y="382039"/>
                    <a:pt x="1856592" y="370365"/>
                  </a:cubicBezTo>
                  <a:cubicBezTo>
                    <a:pt x="1886838" y="291544"/>
                    <a:pt x="1944588" y="227296"/>
                    <a:pt x="2006451" y="172709"/>
                  </a:cubicBezTo>
                  <a:cubicBezTo>
                    <a:pt x="2220351" y="-15849"/>
                    <a:pt x="2528699" y="-19794"/>
                    <a:pt x="2794541" y="20623"/>
                  </a:cubicBezTo>
                  <a:cubicBezTo>
                    <a:pt x="2858259" y="30365"/>
                    <a:pt x="2921897" y="40428"/>
                    <a:pt x="2985212" y="52988"/>
                  </a:cubicBezTo>
                  <a:cubicBezTo>
                    <a:pt x="2988922" y="53713"/>
                    <a:pt x="3030460" y="58544"/>
                    <a:pt x="3031105" y="62006"/>
                  </a:cubicBezTo>
                  <a:close/>
                  <a:moveTo>
                    <a:pt x="295010" y="888941"/>
                  </a:moveTo>
                  <a:cubicBezTo>
                    <a:pt x="219113" y="885962"/>
                    <a:pt x="142732" y="892081"/>
                    <a:pt x="66834" y="896670"/>
                  </a:cubicBezTo>
                  <a:cubicBezTo>
                    <a:pt x="56107" y="897314"/>
                    <a:pt x="7955" y="893933"/>
                    <a:pt x="132" y="904158"/>
                  </a:cubicBezTo>
                  <a:cubicBezTo>
                    <a:pt x="-1885" y="906734"/>
                    <a:pt x="19892" y="937328"/>
                    <a:pt x="21586" y="940227"/>
                  </a:cubicBezTo>
                  <a:cubicBezTo>
                    <a:pt x="51268" y="989983"/>
                    <a:pt x="82804" y="1038612"/>
                    <a:pt x="114583" y="1086919"/>
                  </a:cubicBezTo>
                  <a:cubicBezTo>
                    <a:pt x="247343" y="1288762"/>
                    <a:pt x="435432" y="1492215"/>
                    <a:pt x="690305" y="1521601"/>
                  </a:cubicBezTo>
                  <a:cubicBezTo>
                    <a:pt x="764025" y="1530136"/>
                    <a:pt x="841858" y="1530055"/>
                    <a:pt x="912835" y="1502842"/>
                  </a:cubicBezTo>
                  <a:cubicBezTo>
                    <a:pt x="923321" y="1498736"/>
                    <a:pt x="1006961" y="1452120"/>
                    <a:pt x="1004541" y="1439238"/>
                  </a:cubicBezTo>
                  <a:cubicBezTo>
                    <a:pt x="979135" y="1097386"/>
                    <a:pt x="598438" y="900776"/>
                    <a:pt x="295010" y="888941"/>
                  </a:cubicBezTo>
                  <a:close/>
                  <a:moveTo>
                    <a:pt x="2665491" y="1932533"/>
                  </a:moveTo>
                  <a:cubicBezTo>
                    <a:pt x="2425943" y="1899362"/>
                    <a:pt x="2148728" y="1906608"/>
                    <a:pt x="1958783" y="2078822"/>
                  </a:cubicBezTo>
                  <a:cubicBezTo>
                    <a:pt x="1903776" y="2128579"/>
                    <a:pt x="1852640" y="2187111"/>
                    <a:pt x="1826426" y="2258363"/>
                  </a:cubicBezTo>
                  <a:cubicBezTo>
                    <a:pt x="1822474" y="2268911"/>
                    <a:pt x="1802552" y="2362385"/>
                    <a:pt x="1813925" y="2369067"/>
                  </a:cubicBezTo>
                  <a:cubicBezTo>
                    <a:pt x="2088397" y="2575096"/>
                    <a:pt x="2487322" y="2418582"/>
                    <a:pt x="2695979" y="2198463"/>
                  </a:cubicBezTo>
                  <a:cubicBezTo>
                    <a:pt x="2748245" y="2143312"/>
                    <a:pt x="2793976" y="2081963"/>
                    <a:pt x="2840434" y="2021901"/>
                  </a:cubicBezTo>
                  <a:cubicBezTo>
                    <a:pt x="2847048" y="2013447"/>
                    <a:pt x="2881327" y="1979471"/>
                    <a:pt x="2878746" y="1966831"/>
                  </a:cubicBezTo>
                  <a:cubicBezTo>
                    <a:pt x="2878101" y="1963691"/>
                    <a:pt x="2840676" y="1959826"/>
                    <a:pt x="2837369" y="1959263"/>
                  </a:cubicBezTo>
                  <a:cubicBezTo>
                    <a:pt x="2780346" y="1948716"/>
                    <a:pt x="2722919" y="1940423"/>
                    <a:pt x="2665491" y="19325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6"/>
            <p:cNvSpPr/>
            <p:nvPr/>
          </p:nvSpPr>
          <p:spPr>
            <a:xfrm rot="-10679728">
              <a:off x="8197168" y="-1811986"/>
              <a:ext cx="1944606" cy="2679739"/>
            </a:xfrm>
            <a:custGeom>
              <a:avLst/>
              <a:gdLst/>
              <a:ahLst/>
              <a:cxnLst/>
              <a:rect l="l" t="t" r="r" b="b"/>
              <a:pathLst>
                <a:path w="3886832" h="5355196" extrusionOk="0">
                  <a:moveTo>
                    <a:pt x="2780602" y="2816536"/>
                  </a:moveTo>
                  <a:cubicBezTo>
                    <a:pt x="3088547" y="2453670"/>
                    <a:pt x="3458435" y="2144183"/>
                    <a:pt x="3872604" y="1938476"/>
                  </a:cubicBezTo>
                  <a:cubicBezTo>
                    <a:pt x="3885187" y="1932276"/>
                    <a:pt x="3890429" y="1917059"/>
                    <a:pt x="3884219" y="1904500"/>
                  </a:cubicBezTo>
                  <a:cubicBezTo>
                    <a:pt x="3878089" y="1891940"/>
                    <a:pt x="3862845" y="1886706"/>
                    <a:pt x="3850263" y="1892906"/>
                  </a:cubicBezTo>
                  <a:cubicBezTo>
                    <a:pt x="3426738" y="2097406"/>
                    <a:pt x="3045961" y="2406892"/>
                    <a:pt x="2730031" y="2773462"/>
                  </a:cubicBezTo>
                  <a:cubicBezTo>
                    <a:pt x="2699704" y="2808645"/>
                    <a:pt x="2671878" y="2845922"/>
                    <a:pt x="2642680" y="2882153"/>
                  </a:cubicBezTo>
                  <a:cubicBezTo>
                    <a:pt x="2653972" y="2829498"/>
                    <a:pt x="2659941" y="2775716"/>
                    <a:pt x="2662522" y="2721210"/>
                  </a:cubicBezTo>
                  <a:cubicBezTo>
                    <a:pt x="2668248" y="2599235"/>
                    <a:pt x="2656795" y="2473636"/>
                    <a:pt x="2650665" y="2350051"/>
                  </a:cubicBezTo>
                  <a:cubicBezTo>
                    <a:pt x="2644535" y="2227593"/>
                    <a:pt x="2643406" y="2107067"/>
                    <a:pt x="2673491" y="1994028"/>
                  </a:cubicBezTo>
                  <a:cubicBezTo>
                    <a:pt x="2690509" y="1927928"/>
                    <a:pt x="2735999" y="1836709"/>
                    <a:pt x="2800202" y="1790254"/>
                  </a:cubicBezTo>
                  <a:cubicBezTo>
                    <a:pt x="2838271" y="1762638"/>
                    <a:pt x="2883519" y="1752252"/>
                    <a:pt x="2933204" y="1779546"/>
                  </a:cubicBezTo>
                  <a:cubicBezTo>
                    <a:pt x="2983049" y="1806758"/>
                    <a:pt x="3007649" y="1871329"/>
                    <a:pt x="3005874" y="1931793"/>
                  </a:cubicBezTo>
                  <a:cubicBezTo>
                    <a:pt x="3004100" y="1991291"/>
                    <a:pt x="2976274" y="2048857"/>
                    <a:pt x="2913443" y="2061578"/>
                  </a:cubicBezTo>
                  <a:cubicBezTo>
                    <a:pt x="2893682" y="2065684"/>
                    <a:pt x="2876825" y="2057472"/>
                    <a:pt x="2864162" y="2045475"/>
                  </a:cubicBezTo>
                  <a:cubicBezTo>
                    <a:pt x="2852225" y="2034123"/>
                    <a:pt x="2843514" y="2019631"/>
                    <a:pt x="2839320" y="2006427"/>
                  </a:cubicBezTo>
                  <a:cubicBezTo>
                    <a:pt x="2838432" y="2003529"/>
                    <a:pt x="2837787" y="1999826"/>
                    <a:pt x="2837465" y="1996685"/>
                  </a:cubicBezTo>
                  <a:cubicBezTo>
                    <a:pt x="2847547" y="1996122"/>
                    <a:pt x="2856661" y="1989117"/>
                    <a:pt x="2859484" y="1978812"/>
                  </a:cubicBezTo>
                  <a:cubicBezTo>
                    <a:pt x="2862952" y="1965850"/>
                    <a:pt x="2855290" y="1952485"/>
                    <a:pt x="2842304" y="1949023"/>
                  </a:cubicBezTo>
                  <a:cubicBezTo>
                    <a:pt x="2828028" y="1944916"/>
                    <a:pt x="2816897" y="1947332"/>
                    <a:pt x="2808429" y="1951921"/>
                  </a:cubicBezTo>
                  <a:cubicBezTo>
                    <a:pt x="2798104" y="1957557"/>
                    <a:pt x="2790765" y="1967782"/>
                    <a:pt x="2788022" y="1982032"/>
                  </a:cubicBezTo>
                  <a:cubicBezTo>
                    <a:pt x="2785119" y="1997732"/>
                    <a:pt x="2788990" y="2020839"/>
                    <a:pt x="2800202" y="2043543"/>
                  </a:cubicBezTo>
                  <a:cubicBezTo>
                    <a:pt x="2820930" y="2085570"/>
                    <a:pt x="2866098" y="2124538"/>
                    <a:pt x="2923605" y="2114313"/>
                  </a:cubicBezTo>
                  <a:cubicBezTo>
                    <a:pt x="3014101" y="2098050"/>
                    <a:pt x="3060075" y="2019470"/>
                    <a:pt x="3064431" y="1934128"/>
                  </a:cubicBezTo>
                  <a:cubicBezTo>
                    <a:pt x="3068705" y="1851040"/>
                    <a:pt x="3031765" y="1763604"/>
                    <a:pt x="2964014" y="1724798"/>
                  </a:cubicBezTo>
                  <a:cubicBezTo>
                    <a:pt x="2889326" y="1682126"/>
                    <a:pt x="2820124" y="1695652"/>
                    <a:pt x="2761809" y="1736633"/>
                  </a:cubicBezTo>
                  <a:cubicBezTo>
                    <a:pt x="2684702" y="1790978"/>
                    <a:pt x="2628082" y="1898220"/>
                    <a:pt x="2607030" y="1976638"/>
                  </a:cubicBezTo>
                  <a:cubicBezTo>
                    <a:pt x="2576059" y="2096520"/>
                    <a:pt x="2576462" y="2224211"/>
                    <a:pt x="2584608" y="2353755"/>
                  </a:cubicBezTo>
                  <a:cubicBezTo>
                    <a:pt x="2592270" y="2475488"/>
                    <a:pt x="2606708" y="2598913"/>
                    <a:pt x="2603804" y="2719197"/>
                  </a:cubicBezTo>
                  <a:cubicBezTo>
                    <a:pt x="2601546" y="2814040"/>
                    <a:pt x="2587834" y="2906709"/>
                    <a:pt x="2552023" y="2995030"/>
                  </a:cubicBezTo>
                  <a:cubicBezTo>
                    <a:pt x="2494112" y="3072402"/>
                    <a:pt x="2438943" y="3151544"/>
                    <a:pt x="2386839" y="3232297"/>
                  </a:cubicBezTo>
                  <a:cubicBezTo>
                    <a:pt x="2296585" y="3372308"/>
                    <a:pt x="2216494" y="3516987"/>
                    <a:pt x="2144710" y="3663759"/>
                  </a:cubicBezTo>
                  <a:cubicBezTo>
                    <a:pt x="2155357" y="3588401"/>
                    <a:pt x="2167374" y="3497503"/>
                    <a:pt x="2180521" y="3393965"/>
                  </a:cubicBezTo>
                  <a:cubicBezTo>
                    <a:pt x="2219236" y="3089068"/>
                    <a:pt x="2270372" y="2674674"/>
                    <a:pt x="2333768" y="2238784"/>
                  </a:cubicBezTo>
                  <a:cubicBezTo>
                    <a:pt x="2354819" y="2093944"/>
                    <a:pt x="2377241" y="1946688"/>
                    <a:pt x="2400793" y="1800318"/>
                  </a:cubicBezTo>
                  <a:cubicBezTo>
                    <a:pt x="2424828" y="1650405"/>
                    <a:pt x="2450316" y="1501780"/>
                    <a:pt x="2477255" y="1357101"/>
                  </a:cubicBezTo>
                  <a:cubicBezTo>
                    <a:pt x="2581140" y="1322320"/>
                    <a:pt x="2685267" y="1288666"/>
                    <a:pt x="2789394" y="1255173"/>
                  </a:cubicBezTo>
                  <a:cubicBezTo>
                    <a:pt x="2790926" y="1254690"/>
                    <a:pt x="2792539" y="1254207"/>
                    <a:pt x="2794072" y="1253643"/>
                  </a:cubicBezTo>
                  <a:cubicBezTo>
                    <a:pt x="2792539" y="1259279"/>
                    <a:pt x="2793346" y="1265962"/>
                    <a:pt x="2801573" y="1273691"/>
                  </a:cubicBezTo>
                  <a:cubicBezTo>
                    <a:pt x="2807945" y="1279649"/>
                    <a:pt x="2827383" y="1292853"/>
                    <a:pt x="2829399" y="1293899"/>
                  </a:cubicBezTo>
                  <a:cubicBezTo>
                    <a:pt x="2838432" y="1298569"/>
                    <a:pt x="2847789" y="1302433"/>
                    <a:pt x="2857225" y="1306057"/>
                  </a:cubicBezTo>
                  <a:cubicBezTo>
                    <a:pt x="2866340" y="1309519"/>
                    <a:pt x="2875615" y="1312497"/>
                    <a:pt x="2884810" y="1315477"/>
                  </a:cubicBezTo>
                  <a:cubicBezTo>
                    <a:pt x="2896505" y="1319099"/>
                    <a:pt x="2908119" y="1322803"/>
                    <a:pt x="2919895" y="1325943"/>
                  </a:cubicBezTo>
                  <a:cubicBezTo>
                    <a:pt x="2931590" y="1329083"/>
                    <a:pt x="2943366" y="1331820"/>
                    <a:pt x="2955223" y="1334316"/>
                  </a:cubicBezTo>
                  <a:cubicBezTo>
                    <a:pt x="2969337" y="1337295"/>
                    <a:pt x="2983533" y="1339710"/>
                    <a:pt x="2997728" y="1342206"/>
                  </a:cubicBezTo>
                  <a:cubicBezTo>
                    <a:pt x="3018941" y="1345910"/>
                    <a:pt x="3040073" y="1349211"/>
                    <a:pt x="3061124" y="1353317"/>
                  </a:cubicBezTo>
                  <a:cubicBezTo>
                    <a:pt x="3070803" y="1355893"/>
                    <a:pt x="3080723" y="1350177"/>
                    <a:pt x="3083304" y="1340515"/>
                  </a:cubicBezTo>
                  <a:cubicBezTo>
                    <a:pt x="3085885" y="1330935"/>
                    <a:pt x="3080159" y="1320951"/>
                    <a:pt x="3070480" y="1318375"/>
                  </a:cubicBezTo>
                  <a:cubicBezTo>
                    <a:pt x="3041686" y="1308794"/>
                    <a:pt x="3012892" y="1299696"/>
                    <a:pt x="2983614" y="1291645"/>
                  </a:cubicBezTo>
                  <a:cubicBezTo>
                    <a:pt x="2972080" y="1288424"/>
                    <a:pt x="2960546" y="1285365"/>
                    <a:pt x="2948851" y="1282708"/>
                  </a:cubicBezTo>
                  <a:cubicBezTo>
                    <a:pt x="2931590" y="1278602"/>
                    <a:pt x="2914088" y="1275382"/>
                    <a:pt x="2896747" y="1271275"/>
                  </a:cubicBezTo>
                  <a:cubicBezTo>
                    <a:pt x="2886181" y="1269021"/>
                    <a:pt x="2875534" y="1266767"/>
                    <a:pt x="2864969" y="1263949"/>
                  </a:cubicBezTo>
                  <a:cubicBezTo>
                    <a:pt x="2858274" y="1262097"/>
                    <a:pt x="2851580" y="1260326"/>
                    <a:pt x="2845046" y="1257911"/>
                  </a:cubicBezTo>
                  <a:cubicBezTo>
                    <a:pt x="2844078" y="1257588"/>
                    <a:pt x="2833271" y="1254771"/>
                    <a:pt x="2827302" y="1251470"/>
                  </a:cubicBezTo>
                  <a:lnTo>
                    <a:pt x="2827060" y="1250906"/>
                  </a:lnTo>
                  <a:cubicBezTo>
                    <a:pt x="2826979" y="1250584"/>
                    <a:pt x="2826818" y="1250342"/>
                    <a:pt x="2826737" y="1250101"/>
                  </a:cubicBezTo>
                  <a:lnTo>
                    <a:pt x="2826495" y="1249618"/>
                  </a:lnTo>
                  <a:lnTo>
                    <a:pt x="2826899" y="1251228"/>
                  </a:lnTo>
                  <a:cubicBezTo>
                    <a:pt x="2824237" y="1249698"/>
                    <a:pt x="2822705" y="1248008"/>
                    <a:pt x="2823834" y="1246478"/>
                  </a:cubicBezTo>
                  <a:lnTo>
                    <a:pt x="2823995" y="1246236"/>
                  </a:lnTo>
                  <a:cubicBezTo>
                    <a:pt x="2823269" y="1245431"/>
                    <a:pt x="2821979" y="1245592"/>
                    <a:pt x="2821091" y="1244948"/>
                  </a:cubicBezTo>
                  <a:cubicBezTo>
                    <a:pt x="2888843" y="1223291"/>
                    <a:pt x="2956674" y="1201713"/>
                    <a:pt x="3024264" y="1179653"/>
                  </a:cubicBezTo>
                  <a:cubicBezTo>
                    <a:pt x="3039992" y="1174500"/>
                    <a:pt x="3055720" y="1169106"/>
                    <a:pt x="3071448" y="1163873"/>
                  </a:cubicBezTo>
                  <a:cubicBezTo>
                    <a:pt x="3072416" y="1167899"/>
                    <a:pt x="3074513" y="1171682"/>
                    <a:pt x="3078223" y="1174259"/>
                  </a:cubicBezTo>
                  <a:cubicBezTo>
                    <a:pt x="3085563" y="1179331"/>
                    <a:pt x="3139925" y="1200345"/>
                    <a:pt x="3150088" y="1203404"/>
                  </a:cubicBezTo>
                  <a:cubicBezTo>
                    <a:pt x="3172591" y="1209764"/>
                    <a:pt x="3195255" y="1215883"/>
                    <a:pt x="3218484" y="1220553"/>
                  </a:cubicBezTo>
                  <a:cubicBezTo>
                    <a:pt x="3233808" y="1223613"/>
                    <a:pt x="3249294" y="1226028"/>
                    <a:pt x="3264780" y="1227880"/>
                  </a:cubicBezTo>
                  <a:cubicBezTo>
                    <a:pt x="3303818" y="1232549"/>
                    <a:pt x="3343017" y="1233999"/>
                    <a:pt x="3381570" y="1234884"/>
                  </a:cubicBezTo>
                  <a:cubicBezTo>
                    <a:pt x="3391572" y="1235609"/>
                    <a:pt x="3400202" y="1228121"/>
                    <a:pt x="3401009" y="1218138"/>
                  </a:cubicBezTo>
                  <a:cubicBezTo>
                    <a:pt x="3401734" y="1208235"/>
                    <a:pt x="3394233" y="1199540"/>
                    <a:pt x="3384232" y="1198815"/>
                  </a:cubicBezTo>
                  <a:cubicBezTo>
                    <a:pt x="3361810" y="1195755"/>
                    <a:pt x="3339387" y="1191891"/>
                    <a:pt x="3316642" y="1188187"/>
                  </a:cubicBezTo>
                  <a:cubicBezTo>
                    <a:pt x="3290590" y="1183920"/>
                    <a:pt x="3264538" y="1179009"/>
                    <a:pt x="3238487" y="1174500"/>
                  </a:cubicBezTo>
                  <a:cubicBezTo>
                    <a:pt x="3212273" y="1169992"/>
                    <a:pt x="3186060" y="1166369"/>
                    <a:pt x="3160411" y="1161055"/>
                  </a:cubicBezTo>
                  <a:cubicBezTo>
                    <a:pt x="3152346" y="1159525"/>
                    <a:pt x="3142909" y="1153245"/>
                    <a:pt x="3133876" y="1148173"/>
                  </a:cubicBezTo>
                  <a:cubicBezTo>
                    <a:pt x="3131779" y="1147046"/>
                    <a:pt x="3129843" y="1146160"/>
                    <a:pt x="3127746" y="1145114"/>
                  </a:cubicBezTo>
                  <a:cubicBezTo>
                    <a:pt x="3176865" y="1128689"/>
                    <a:pt x="3226065" y="1112345"/>
                    <a:pt x="3275266" y="1095921"/>
                  </a:cubicBezTo>
                  <a:cubicBezTo>
                    <a:pt x="3361729" y="1066454"/>
                    <a:pt x="3460210" y="1043427"/>
                    <a:pt x="3551029" y="1010498"/>
                  </a:cubicBezTo>
                  <a:cubicBezTo>
                    <a:pt x="3591599" y="995845"/>
                    <a:pt x="3630636" y="979179"/>
                    <a:pt x="3666609" y="959454"/>
                  </a:cubicBezTo>
                  <a:cubicBezTo>
                    <a:pt x="3675078" y="954945"/>
                    <a:pt x="3678304" y="944398"/>
                    <a:pt x="3673787" y="935945"/>
                  </a:cubicBezTo>
                  <a:cubicBezTo>
                    <a:pt x="3669271" y="927491"/>
                    <a:pt x="3658785" y="924351"/>
                    <a:pt x="3650316" y="928779"/>
                  </a:cubicBezTo>
                  <a:cubicBezTo>
                    <a:pt x="3615392" y="946733"/>
                    <a:pt x="3577565" y="961306"/>
                    <a:pt x="3538446" y="974268"/>
                  </a:cubicBezTo>
                  <a:cubicBezTo>
                    <a:pt x="3446902" y="1004621"/>
                    <a:pt x="3348179" y="1025473"/>
                    <a:pt x="3261070" y="1052767"/>
                  </a:cubicBezTo>
                  <a:cubicBezTo>
                    <a:pt x="3197271" y="1073217"/>
                    <a:pt x="3133472" y="1093345"/>
                    <a:pt x="3069754" y="1113634"/>
                  </a:cubicBezTo>
                  <a:cubicBezTo>
                    <a:pt x="3070238" y="1112989"/>
                    <a:pt x="3071206" y="1112909"/>
                    <a:pt x="3071690" y="1112184"/>
                  </a:cubicBezTo>
                  <a:cubicBezTo>
                    <a:pt x="3088144" y="1086984"/>
                    <a:pt x="3113067" y="1058886"/>
                    <a:pt x="3140490" y="1030707"/>
                  </a:cubicBezTo>
                  <a:cubicBezTo>
                    <a:pt x="3148716" y="1022253"/>
                    <a:pt x="3157185" y="1013799"/>
                    <a:pt x="3165654" y="1005346"/>
                  </a:cubicBezTo>
                  <a:cubicBezTo>
                    <a:pt x="3174123" y="996972"/>
                    <a:pt x="3182673" y="988599"/>
                    <a:pt x="3191222" y="980467"/>
                  </a:cubicBezTo>
                  <a:cubicBezTo>
                    <a:pt x="3222436" y="950919"/>
                    <a:pt x="3254295" y="924753"/>
                    <a:pt x="3284380" y="911388"/>
                  </a:cubicBezTo>
                  <a:cubicBezTo>
                    <a:pt x="3293332" y="907926"/>
                    <a:pt x="3297769" y="897943"/>
                    <a:pt x="3294300" y="889006"/>
                  </a:cubicBezTo>
                  <a:cubicBezTo>
                    <a:pt x="3290913" y="880069"/>
                    <a:pt x="3280831" y="875561"/>
                    <a:pt x="3271878" y="879023"/>
                  </a:cubicBezTo>
                  <a:cubicBezTo>
                    <a:pt x="3248649" y="886430"/>
                    <a:pt x="3223565" y="899231"/>
                    <a:pt x="3198481" y="915978"/>
                  </a:cubicBezTo>
                  <a:cubicBezTo>
                    <a:pt x="3177027" y="930228"/>
                    <a:pt x="3155491" y="947136"/>
                    <a:pt x="3135731" y="966056"/>
                  </a:cubicBezTo>
                  <a:cubicBezTo>
                    <a:pt x="3120245" y="980950"/>
                    <a:pt x="3105888" y="997053"/>
                    <a:pt x="3092902" y="1013316"/>
                  </a:cubicBezTo>
                  <a:cubicBezTo>
                    <a:pt x="3070722" y="1041093"/>
                    <a:pt x="3052897" y="1069352"/>
                    <a:pt x="3040315" y="1093989"/>
                  </a:cubicBezTo>
                  <a:cubicBezTo>
                    <a:pt x="3035314" y="1102604"/>
                    <a:pt x="3038218" y="1113714"/>
                    <a:pt x="3046848" y="1118706"/>
                  </a:cubicBezTo>
                  <a:cubicBezTo>
                    <a:pt x="3048380" y="1119591"/>
                    <a:pt x="3050074" y="1118947"/>
                    <a:pt x="3051768" y="1119350"/>
                  </a:cubicBezTo>
                  <a:cubicBezTo>
                    <a:pt x="3037572" y="1123939"/>
                    <a:pt x="3023215" y="1128367"/>
                    <a:pt x="3009020" y="1132956"/>
                  </a:cubicBezTo>
                  <a:cubicBezTo>
                    <a:pt x="2953125" y="1151152"/>
                    <a:pt x="2897311" y="1169750"/>
                    <a:pt x="2841659" y="1188671"/>
                  </a:cubicBezTo>
                  <a:cubicBezTo>
                    <a:pt x="2837626" y="1190039"/>
                    <a:pt x="2833593" y="1191569"/>
                    <a:pt x="2829480" y="1192938"/>
                  </a:cubicBezTo>
                  <a:cubicBezTo>
                    <a:pt x="2834158" y="1187785"/>
                    <a:pt x="2838916" y="1182713"/>
                    <a:pt x="2843595" y="1177479"/>
                  </a:cubicBezTo>
                  <a:cubicBezTo>
                    <a:pt x="2852064" y="1167818"/>
                    <a:pt x="2860371" y="1158237"/>
                    <a:pt x="2868356" y="1148254"/>
                  </a:cubicBezTo>
                  <a:cubicBezTo>
                    <a:pt x="2875051" y="1139961"/>
                    <a:pt x="2881422" y="1131507"/>
                    <a:pt x="2887633" y="1122892"/>
                  </a:cubicBezTo>
                  <a:cubicBezTo>
                    <a:pt x="2893843" y="1114278"/>
                    <a:pt x="2899651" y="1105422"/>
                    <a:pt x="2905700" y="1096646"/>
                  </a:cubicBezTo>
                  <a:cubicBezTo>
                    <a:pt x="2907232" y="1094311"/>
                    <a:pt x="2933445" y="1056309"/>
                    <a:pt x="2944979" y="1042381"/>
                  </a:cubicBezTo>
                  <a:cubicBezTo>
                    <a:pt x="2945382" y="1041817"/>
                    <a:pt x="2945786" y="1041093"/>
                    <a:pt x="2946109" y="1040449"/>
                  </a:cubicBezTo>
                  <a:cubicBezTo>
                    <a:pt x="2946512" y="1039724"/>
                    <a:pt x="2946834" y="1039321"/>
                    <a:pt x="2947076" y="1039643"/>
                  </a:cubicBezTo>
                  <a:cubicBezTo>
                    <a:pt x="2947157" y="1039724"/>
                    <a:pt x="2947238" y="1039724"/>
                    <a:pt x="2947238" y="1039804"/>
                  </a:cubicBezTo>
                  <a:cubicBezTo>
                    <a:pt x="2955061" y="1034813"/>
                    <a:pt x="2957562" y="1024427"/>
                    <a:pt x="2952722" y="1016376"/>
                  </a:cubicBezTo>
                  <a:cubicBezTo>
                    <a:pt x="2949738" y="1010176"/>
                    <a:pt x="2942237" y="1004299"/>
                    <a:pt x="2929009" y="1009854"/>
                  </a:cubicBezTo>
                  <a:cubicBezTo>
                    <a:pt x="2927235" y="1010659"/>
                    <a:pt x="2923686" y="1013316"/>
                    <a:pt x="2919008" y="1017503"/>
                  </a:cubicBezTo>
                  <a:cubicBezTo>
                    <a:pt x="2904570" y="1030385"/>
                    <a:pt x="2871098" y="1066937"/>
                    <a:pt x="2869162" y="1069191"/>
                  </a:cubicBezTo>
                  <a:cubicBezTo>
                    <a:pt x="2862387" y="1077323"/>
                    <a:pt x="2855451" y="1085294"/>
                    <a:pt x="2848837" y="1093586"/>
                  </a:cubicBezTo>
                  <a:cubicBezTo>
                    <a:pt x="2842304" y="1101879"/>
                    <a:pt x="2835852" y="1110252"/>
                    <a:pt x="2829641" y="1118786"/>
                  </a:cubicBezTo>
                  <a:cubicBezTo>
                    <a:pt x="2822221" y="1129011"/>
                    <a:pt x="2815123" y="1139558"/>
                    <a:pt x="2807945" y="1150025"/>
                  </a:cubicBezTo>
                  <a:cubicBezTo>
                    <a:pt x="2797217" y="1165886"/>
                    <a:pt x="2787055" y="1181827"/>
                    <a:pt x="2776408" y="1197768"/>
                  </a:cubicBezTo>
                  <a:cubicBezTo>
                    <a:pt x="2772940" y="1202277"/>
                    <a:pt x="2772456" y="1207591"/>
                    <a:pt x="2773666" y="1212744"/>
                  </a:cubicBezTo>
                  <a:cubicBezTo>
                    <a:pt x="2677201" y="1245914"/>
                    <a:pt x="2580979" y="1279890"/>
                    <a:pt x="2484998" y="1314832"/>
                  </a:cubicBezTo>
                  <a:cubicBezTo>
                    <a:pt x="2495806" y="1257749"/>
                    <a:pt x="2506775" y="1201311"/>
                    <a:pt x="2518067" y="1145999"/>
                  </a:cubicBezTo>
                  <a:cubicBezTo>
                    <a:pt x="2621064" y="641030"/>
                    <a:pt x="2743823" y="216331"/>
                    <a:pt x="2896263" y="42185"/>
                  </a:cubicBezTo>
                  <a:cubicBezTo>
                    <a:pt x="2905538" y="31638"/>
                    <a:pt x="2904570" y="15616"/>
                    <a:pt x="2894085" y="6357"/>
                  </a:cubicBezTo>
                  <a:cubicBezTo>
                    <a:pt x="2883600" y="-2902"/>
                    <a:pt x="2867469" y="-1936"/>
                    <a:pt x="2858193" y="8531"/>
                  </a:cubicBezTo>
                  <a:cubicBezTo>
                    <a:pt x="2699946" y="184932"/>
                    <a:pt x="2564202" y="616716"/>
                    <a:pt x="2454187" y="1132715"/>
                  </a:cubicBezTo>
                  <a:cubicBezTo>
                    <a:pt x="2414908" y="1316604"/>
                    <a:pt x="2379016" y="1511361"/>
                    <a:pt x="2346189" y="1708695"/>
                  </a:cubicBezTo>
                  <a:cubicBezTo>
                    <a:pt x="2344979" y="1671982"/>
                    <a:pt x="2343608" y="1635188"/>
                    <a:pt x="2340624" y="1598716"/>
                  </a:cubicBezTo>
                  <a:cubicBezTo>
                    <a:pt x="2330380" y="1473279"/>
                    <a:pt x="2308361" y="1350660"/>
                    <a:pt x="2268920" y="1237541"/>
                  </a:cubicBezTo>
                  <a:cubicBezTo>
                    <a:pt x="2244723" y="1170233"/>
                    <a:pt x="2192378" y="1080463"/>
                    <a:pt x="2123497" y="1032880"/>
                  </a:cubicBezTo>
                  <a:cubicBezTo>
                    <a:pt x="2070990" y="996570"/>
                    <a:pt x="2009530" y="983044"/>
                    <a:pt x="1943554" y="1014202"/>
                  </a:cubicBezTo>
                  <a:cubicBezTo>
                    <a:pt x="1881771" y="1043427"/>
                    <a:pt x="1841766" y="1114841"/>
                    <a:pt x="1837249" y="1186577"/>
                  </a:cubicBezTo>
                  <a:cubicBezTo>
                    <a:pt x="1832571" y="1260889"/>
                    <a:pt x="1864349" y="1333511"/>
                    <a:pt x="1939844" y="1359194"/>
                  </a:cubicBezTo>
                  <a:cubicBezTo>
                    <a:pt x="1992593" y="1377068"/>
                    <a:pt x="2035098" y="1357342"/>
                    <a:pt x="2059698" y="1321756"/>
                  </a:cubicBezTo>
                  <a:cubicBezTo>
                    <a:pt x="2082201" y="1289391"/>
                    <a:pt x="2089299" y="1243016"/>
                    <a:pt x="2073007" y="1201955"/>
                  </a:cubicBezTo>
                  <a:cubicBezTo>
                    <a:pt x="2069135" y="1192293"/>
                    <a:pt x="2042599" y="1146885"/>
                    <a:pt x="2027597" y="1135452"/>
                  </a:cubicBezTo>
                  <a:cubicBezTo>
                    <a:pt x="2011950" y="1123537"/>
                    <a:pt x="1998077" y="1127079"/>
                    <a:pt x="1989447" y="1135130"/>
                  </a:cubicBezTo>
                  <a:cubicBezTo>
                    <a:pt x="1979446" y="1144148"/>
                    <a:pt x="1978720" y="1159525"/>
                    <a:pt x="1987673" y="1169509"/>
                  </a:cubicBezTo>
                  <a:cubicBezTo>
                    <a:pt x="1990334" y="1172407"/>
                    <a:pt x="1994125" y="1172488"/>
                    <a:pt x="1997593" y="1173856"/>
                  </a:cubicBezTo>
                  <a:cubicBezTo>
                    <a:pt x="1999690" y="1171522"/>
                    <a:pt x="2002433" y="1173051"/>
                    <a:pt x="2005417" y="1176755"/>
                  </a:cubicBezTo>
                  <a:cubicBezTo>
                    <a:pt x="2005014" y="1176755"/>
                    <a:pt x="2004530" y="1176674"/>
                    <a:pt x="2004126" y="1176674"/>
                  </a:cubicBezTo>
                  <a:cubicBezTo>
                    <a:pt x="2004772" y="1176755"/>
                    <a:pt x="2005256" y="1177479"/>
                    <a:pt x="2005981" y="1177479"/>
                  </a:cubicBezTo>
                  <a:cubicBezTo>
                    <a:pt x="2014208" y="1188590"/>
                    <a:pt x="2023807" y="1215320"/>
                    <a:pt x="2025500" y="1219990"/>
                  </a:cubicBezTo>
                  <a:cubicBezTo>
                    <a:pt x="2034453" y="1244546"/>
                    <a:pt x="2029856" y="1271920"/>
                    <a:pt x="2016063" y="1290759"/>
                  </a:cubicBezTo>
                  <a:cubicBezTo>
                    <a:pt x="2003965" y="1307264"/>
                    <a:pt x="1983398" y="1315396"/>
                    <a:pt x="1958636" y="1306298"/>
                  </a:cubicBezTo>
                  <a:cubicBezTo>
                    <a:pt x="1910001" y="1288424"/>
                    <a:pt x="1893547" y="1239232"/>
                    <a:pt x="1897741" y="1191005"/>
                  </a:cubicBezTo>
                  <a:cubicBezTo>
                    <a:pt x="1901935" y="1141813"/>
                    <a:pt x="1927584" y="1091654"/>
                    <a:pt x="1970493" y="1072412"/>
                  </a:cubicBezTo>
                  <a:cubicBezTo>
                    <a:pt x="2012999" y="1053250"/>
                    <a:pt x="2051794" y="1063958"/>
                    <a:pt x="2085024" y="1087628"/>
                  </a:cubicBezTo>
                  <a:cubicBezTo>
                    <a:pt x="2142048" y="1128126"/>
                    <a:pt x="2184151" y="1204129"/>
                    <a:pt x="2203911" y="1260567"/>
                  </a:cubicBezTo>
                  <a:cubicBezTo>
                    <a:pt x="2242868" y="1368051"/>
                    <a:pt x="2264323" y="1484953"/>
                    <a:pt x="2276341" y="1604513"/>
                  </a:cubicBezTo>
                  <a:cubicBezTo>
                    <a:pt x="2292956" y="1770609"/>
                    <a:pt x="2290939" y="1941374"/>
                    <a:pt x="2286423" y="2100384"/>
                  </a:cubicBezTo>
                  <a:cubicBezTo>
                    <a:pt x="2280212" y="2143297"/>
                    <a:pt x="2273114" y="2186693"/>
                    <a:pt x="2267226" y="2229364"/>
                  </a:cubicBezTo>
                  <a:cubicBezTo>
                    <a:pt x="2195120" y="2751160"/>
                    <a:pt x="2143339" y="3242603"/>
                    <a:pt x="2106318" y="3552734"/>
                  </a:cubicBezTo>
                  <a:cubicBezTo>
                    <a:pt x="2091719" y="3675112"/>
                    <a:pt x="2080185" y="3767620"/>
                    <a:pt x="2070506" y="3822528"/>
                  </a:cubicBezTo>
                  <a:cubicBezTo>
                    <a:pt x="2045019" y="3880738"/>
                    <a:pt x="2020500" y="3939110"/>
                    <a:pt x="1998077" y="3997561"/>
                  </a:cubicBezTo>
                  <a:cubicBezTo>
                    <a:pt x="1944280" y="4138456"/>
                    <a:pt x="1895241" y="4280962"/>
                    <a:pt x="1851122" y="4424997"/>
                  </a:cubicBezTo>
                  <a:cubicBezTo>
                    <a:pt x="1807084" y="4568952"/>
                    <a:pt x="1767885" y="4714356"/>
                    <a:pt x="1733203" y="4861049"/>
                  </a:cubicBezTo>
                  <a:cubicBezTo>
                    <a:pt x="1720782" y="4913944"/>
                    <a:pt x="1708925" y="4967082"/>
                    <a:pt x="1698279" y="5020381"/>
                  </a:cubicBezTo>
                  <a:cubicBezTo>
                    <a:pt x="1687551" y="5073760"/>
                    <a:pt x="1677953" y="5127461"/>
                    <a:pt x="1669968" y="5181404"/>
                  </a:cubicBezTo>
                  <a:cubicBezTo>
                    <a:pt x="1665694" y="5210469"/>
                    <a:pt x="1665452" y="5276811"/>
                    <a:pt x="1664564" y="5309901"/>
                  </a:cubicBezTo>
                  <a:cubicBezTo>
                    <a:pt x="1662064" y="5314248"/>
                    <a:pt x="1660854" y="5319401"/>
                    <a:pt x="1661500" y="5324796"/>
                  </a:cubicBezTo>
                  <a:cubicBezTo>
                    <a:pt x="1664161" y="5349915"/>
                    <a:pt x="1681502" y="5354827"/>
                    <a:pt x="1683357" y="5355149"/>
                  </a:cubicBezTo>
                  <a:cubicBezTo>
                    <a:pt x="1686100" y="5355631"/>
                    <a:pt x="1710780" y="5352894"/>
                    <a:pt x="1712797" y="5326809"/>
                  </a:cubicBezTo>
                  <a:cubicBezTo>
                    <a:pt x="1714571" y="5304024"/>
                    <a:pt x="1714733" y="5221902"/>
                    <a:pt x="1720056" y="5189133"/>
                  </a:cubicBezTo>
                  <a:cubicBezTo>
                    <a:pt x="1728605" y="5136157"/>
                    <a:pt x="1738687" y="5083422"/>
                    <a:pt x="1749899" y="5031009"/>
                  </a:cubicBezTo>
                  <a:cubicBezTo>
                    <a:pt x="1761110" y="4978435"/>
                    <a:pt x="1773450" y="4926102"/>
                    <a:pt x="1786436" y="4873850"/>
                  </a:cubicBezTo>
                  <a:cubicBezTo>
                    <a:pt x="1822489" y="4728849"/>
                    <a:pt x="1863140" y="4585054"/>
                    <a:pt x="1908307" y="4442791"/>
                  </a:cubicBezTo>
                  <a:cubicBezTo>
                    <a:pt x="1938472" y="4347867"/>
                    <a:pt x="1971380" y="4253910"/>
                    <a:pt x="2005659" y="4160436"/>
                  </a:cubicBezTo>
                  <a:cubicBezTo>
                    <a:pt x="2027436" y="4126782"/>
                    <a:pt x="2053569" y="4095302"/>
                    <a:pt x="2082605" y="4065674"/>
                  </a:cubicBezTo>
                  <a:cubicBezTo>
                    <a:pt x="2130353" y="4016964"/>
                    <a:pt x="2184473" y="3973005"/>
                    <a:pt x="2234319" y="3931702"/>
                  </a:cubicBezTo>
                  <a:cubicBezTo>
                    <a:pt x="2407649" y="3787587"/>
                    <a:pt x="2677120" y="3620686"/>
                    <a:pt x="2937962" y="3577532"/>
                  </a:cubicBezTo>
                  <a:cubicBezTo>
                    <a:pt x="3110082" y="3549111"/>
                    <a:pt x="3278734" y="3575036"/>
                    <a:pt x="3410768" y="3704982"/>
                  </a:cubicBezTo>
                  <a:cubicBezTo>
                    <a:pt x="3499328" y="3790968"/>
                    <a:pt x="3482794" y="3914634"/>
                    <a:pt x="3419075" y="4007625"/>
                  </a:cubicBezTo>
                  <a:cubicBezTo>
                    <a:pt x="3354873" y="4101260"/>
                    <a:pt x="3241874" y="4166796"/>
                    <a:pt x="3128472" y="4132821"/>
                  </a:cubicBezTo>
                  <a:cubicBezTo>
                    <a:pt x="3114034" y="4128553"/>
                    <a:pt x="3101774" y="4120985"/>
                    <a:pt x="3091935" y="4110921"/>
                  </a:cubicBezTo>
                  <a:cubicBezTo>
                    <a:pt x="3081530" y="4100294"/>
                    <a:pt x="3073545" y="4087170"/>
                    <a:pt x="3068302" y="4072598"/>
                  </a:cubicBezTo>
                  <a:cubicBezTo>
                    <a:pt x="3055236" y="4036368"/>
                    <a:pt x="3057898" y="3987175"/>
                    <a:pt x="3075319" y="3947644"/>
                  </a:cubicBezTo>
                  <a:cubicBezTo>
                    <a:pt x="3091370" y="3911253"/>
                    <a:pt x="3120406" y="3882349"/>
                    <a:pt x="3164122" y="3885247"/>
                  </a:cubicBezTo>
                  <a:cubicBezTo>
                    <a:pt x="3185092" y="3886536"/>
                    <a:pt x="3213483" y="3895633"/>
                    <a:pt x="3233567" y="3910850"/>
                  </a:cubicBezTo>
                  <a:cubicBezTo>
                    <a:pt x="3248649" y="3922282"/>
                    <a:pt x="3259457" y="3937660"/>
                    <a:pt x="3249214" y="3956983"/>
                  </a:cubicBezTo>
                  <a:cubicBezTo>
                    <a:pt x="3242600" y="3969302"/>
                    <a:pt x="3247197" y="3984679"/>
                    <a:pt x="3259538" y="3991361"/>
                  </a:cubicBezTo>
                  <a:cubicBezTo>
                    <a:pt x="3271878" y="3998044"/>
                    <a:pt x="3287284" y="3993455"/>
                    <a:pt x="3293978" y="3981137"/>
                  </a:cubicBezTo>
                  <a:cubicBezTo>
                    <a:pt x="3314626" y="3943779"/>
                    <a:pt x="3305431" y="3911011"/>
                    <a:pt x="3282363" y="3884925"/>
                  </a:cubicBezTo>
                  <a:cubicBezTo>
                    <a:pt x="3255021" y="3854008"/>
                    <a:pt x="3204127" y="3834203"/>
                    <a:pt x="3168074" y="3831304"/>
                  </a:cubicBezTo>
                  <a:cubicBezTo>
                    <a:pt x="3112018" y="3826715"/>
                    <a:pt x="3069351" y="3853365"/>
                    <a:pt x="3040960" y="3894023"/>
                  </a:cubicBezTo>
                  <a:cubicBezTo>
                    <a:pt x="3002084" y="3949657"/>
                    <a:pt x="2992244" y="4033228"/>
                    <a:pt x="3012408" y="4092162"/>
                  </a:cubicBezTo>
                  <a:cubicBezTo>
                    <a:pt x="3020231" y="4115188"/>
                    <a:pt x="3032572" y="4135799"/>
                    <a:pt x="3048703" y="4152707"/>
                  </a:cubicBezTo>
                  <a:cubicBezTo>
                    <a:pt x="3065237" y="4170097"/>
                    <a:pt x="3086046" y="4183382"/>
                    <a:pt x="3110566" y="4191111"/>
                  </a:cubicBezTo>
                  <a:cubicBezTo>
                    <a:pt x="3250182" y="4234909"/>
                    <a:pt x="3392862" y="4160033"/>
                    <a:pt x="3473357" y="4045063"/>
                  </a:cubicBezTo>
                  <a:cubicBezTo>
                    <a:pt x="3556513" y="3926308"/>
                    <a:pt x="3571919" y="3767459"/>
                    <a:pt x="3458919" y="3656030"/>
                  </a:cubicBezTo>
                  <a:cubicBezTo>
                    <a:pt x="3309544" y="3510546"/>
                    <a:pt x="3120245" y="3478664"/>
                    <a:pt x="2926832" y="3512559"/>
                  </a:cubicBezTo>
                  <a:cubicBezTo>
                    <a:pt x="2655827" y="3560061"/>
                    <a:pt x="2377241" y="3737508"/>
                    <a:pt x="2198992" y="3889917"/>
                  </a:cubicBezTo>
                  <a:cubicBezTo>
                    <a:pt x="2153098" y="3929448"/>
                    <a:pt x="2104059" y="3971717"/>
                    <a:pt x="2059295" y="4017286"/>
                  </a:cubicBezTo>
                  <a:cubicBezTo>
                    <a:pt x="2159228" y="3762145"/>
                    <a:pt x="2289730" y="3509741"/>
                    <a:pt x="2444831" y="3269655"/>
                  </a:cubicBezTo>
                  <a:cubicBezTo>
                    <a:pt x="2546458" y="3112335"/>
                    <a:pt x="2658650" y="2960249"/>
                    <a:pt x="2780602" y="2816536"/>
                  </a:cubicBezTo>
                  <a:close/>
                  <a:moveTo>
                    <a:pt x="2828350" y="1995719"/>
                  </a:moveTo>
                  <a:cubicBezTo>
                    <a:pt x="2828350" y="1995397"/>
                    <a:pt x="2829157" y="1995800"/>
                    <a:pt x="2829560" y="1995961"/>
                  </a:cubicBezTo>
                  <a:lnTo>
                    <a:pt x="2830367" y="1996122"/>
                  </a:lnTo>
                  <a:cubicBezTo>
                    <a:pt x="2829238" y="1996766"/>
                    <a:pt x="2828270" y="1996927"/>
                    <a:pt x="2828350" y="1995719"/>
                  </a:cubicBezTo>
                  <a:close/>
                  <a:moveTo>
                    <a:pt x="2828431" y="1256059"/>
                  </a:moveTo>
                  <a:cubicBezTo>
                    <a:pt x="2828512" y="1256542"/>
                    <a:pt x="2828593" y="1257105"/>
                    <a:pt x="2828593" y="1257588"/>
                  </a:cubicBezTo>
                  <a:cubicBezTo>
                    <a:pt x="2828593" y="1259923"/>
                    <a:pt x="2828189" y="1262097"/>
                    <a:pt x="2827383" y="1264110"/>
                  </a:cubicBezTo>
                  <a:cubicBezTo>
                    <a:pt x="2828512" y="1261694"/>
                    <a:pt x="2828996" y="1259038"/>
                    <a:pt x="2828431" y="1256059"/>
                  </a:cubicBezTo>
                  <a:close/>
                  <a:moveTo>
                    <a:pt x="2942640" y="1041898"/>
                  </a:moveTo>
                  <a:lnTo>
                    <a:pt x="2941834" y="1042139"/>
                  </a:lnTo>
                  <a:lnTo>
                    <a:pt x="2941108" y="1042300"/>
                  </a:lnTo>
                  <a:cubicBezTo>
                    <a:pt x="2941591" y="1042220"/>
                    <a:pt x="2942075" y="1042059"/>
                    <a:pt x="2942640" y="1041898"/>
                  </a:cubicBezTo>
                  <a:close/>
                  <a:moveTo>
                    <a:pt x="2946673" y="1040126"/>
                  </a:moveTo>
                  <a:lnTo>
                    <a:pt x="2947238" y="1039804"/>
                  </a:lnTo>
                  <a:cubicBezTo>
                    <a:pt x="2947318" y="1040126"/>
                    <a:pt x="2946754" y="1040287"/>
                    <a:pt x="2946270" y="1040368"/>
                  </a:cubicBezTo>
                  <a:lnTo>
                    <a:pt x="2946673" y="1040126"/>
                  </a:lnTo>
                  <a:close/>
                  <a:moveTo>
                    <a:pt x="2826495" y="1249618"/>
                  </a:moveTo>
                  <a:cubicBezTo>
                    <a:pt x="2825770" y="1248410"/>
                    <a:pt x="2824963" y="1247202"/>
                    <a:pt x="2823995" y="1246236"/>
                  </a:cubicBezTo>
                  <a:cubicBezTo>
                    <a:pt x="2825205" y="1244948"/>
                    <a:pt x="2825931" y="1247525"/>
                    <a:pt x="2826495" y="1249618"/>
                  </a:cubicBezTo>
                  <a:close/>
                  <a:moveTo>
                    <a:pt x="957695" y="1823344"/>
                  </a:moveTo>
                  <a:cubicBezTo>
                    <a:pt x="990603" y="1835904"/>
                    <a:pt x="1022946" y="1852409"/>
                    <a:pt x="1055047" y="1870685"/>
                  </a:cubicBezTo>
                  <a:cubicBezTo>
                    <a:pt x="1130460" y="1913678"/>
                    <a:pt x="1203696" y="1967218"/>
                    <a:pt x="1274189" y="2009004"/>
                  </a:cubicBezTo>
                  <a:cubicBezTo>
                    <a:pt x="1324035" y="2038068"/>
                    <a:pt x="1373638" y="2067294"/>
                    <a:pt x="1423403" y="2096359"/>
                  </a:cubicBezTo>
                  <a:cubicBezTo>
                    <a:pt x="1397512" y="2099660"/>
                    <a:pt x="1366298" y="2099821"/>
                    <a:pt x="1333068" y="2098372"/>
                  </a:cubicBezTo>
                  <a:cubicBezTo>
                    <a:pt x="1322502" y="2097889"/>
                    <a:pt x="1311775" y="2097325"/>
                    <a:pt x="1301128" y="2096761"/>
                  </a:cubicBezTo>
                  <a:cubicBezTo>
                    <a:pt x="1290401" y="2096117"/>
                    <a:pt x="1279755" y="2095554"/>
                    <a:pt x="1269189" y="2094749"/>
                  </a:cubicBezTo>
                  <a:cubicBezTo>
                    <a:pt x="1230877" y="2091850"/>
                    <a:pt x="1194420" y="2086697"/>
                    <a:pt x="1167481" y="2074943"/>
                  </a:cubicBezTo>
                  <a:cubicBezTo>
                    <a:pt x="1158932" y="2070595"/>
                    <a:pt x="1148446" y="2073977"/>
                    <a:pt x="1144091" y="2082511"/>
                  </a:cubicBezTo>
                  <a:cubicBezTo>
                    <a:pt x="1139736" y="2091045"/>
                    <a:pt x="1143123" y="2101431"/>
                    <a:pt x="1151673" y="2105779"/>
                  </a:cubicBezTo>
                  <a:cubicBezTo>
                    <a:pt x="1170708" y="2117050"/>
                    <a:pt x="1194420" y="2126309"/>
                    <a:pt x="1220956" y="2133233"/>
                  </a:cubicBezTo>
                  <a:cubicBezTo>
                    <a:pt x="1243459" y="2139030"/>
                    <a:pt x="1267817" y="2143378"/>
                    <a:pt x="1292498" y="2145230"/>
                  </a:cubicBezTo>
                  <a:cubicBezTo>
                    <a:pt x="1311856" y="2146679"/>
                    <a:pt x="1331374" y="2146518"/>
                    <a:pt x="1350167" y="2145310"/>
                  </a:cubicBezTo>
                  <a:cubicBezTo>
                    <a:pt x="1382188" y="2143297"/>
                    <a:pt x="1411950" y="2137984"/>
                    <a:pt x="1436066" y="2131382"/>
                  </a:cubicBezTo>
                  <a:cubicBezTo>
                    <a:pt x="1445261" y="2129530"/>
                    <a:pt x="1450665" y="2120834"/>
                    <a:pt x="1449777" y="2111817"/>
                  </a:cubicBezTo>
                  <a:cubicBezTo>
                    <a:pt x="1459617" y="2117533"/>
                    <a:pt x="1469538" y="2123411"/>
                    <a:pt x="1479378" y="2129127"/>
                  </a:cubicBezTo>
                  <a:cubicBezTo>
                    <a:pt x="1525191" y="2155615"/>
                    <a:pt x="1571245" y="2181621"/>
                    <a:pt x="1617381" y="2207385"/>
                  </a:cubicBezTo>
                  <a:cubicBezTo>
                    <a:pt x="1618107" y="2207787"/>
                    <a:pt x="1618833" y="2208190"/>
                    <a:pt x="1619558" y="2208512"/>
                  </a:cubicBezTo>
                  <a:cubicBezTo>
                    <a:pt x="1616252" y="2208512"/>
                    <a:pt x="1613025" y="2208350"/>
                    <a:pt x="1609718" y="2208350"/>
                  </a:cubicBezTo>
                  <a:cubicBezTo>
                    <a:pt x="1598265" y="2208431"/>
                    <a:pt x="1586812" y="2208592"/>
                    <a:pt x="1575278" y="2209236"/>
                  </a:cubicBezTo>
                  <a:cubicBezTo>
                    <a:pt x="1565761" y="2209719"/>
                    <a:pt x="1556163" y="2210524"/>
                    <a:pt x="1546726" y="2211571"/>
                  </a:cubicBezTo>
                  <a:cubicBezTo>
                    <a:pt x="1537128" y="2212618"/>
                    <a:pt x="1527772" y="2214147"/>
                    <a:pt x="1518254" y="2215516"/>
                  </a:cubicBezTo>
                  <a:cubicBezTo>
                    <a:pt x="1515754" y="2215919"/>
                    <a:pt x="1474781" y="2221554"/>
                    <a:pt x="1458488" y="2222440"/>
                  </a:cubicBezTo>
                  <a:cubicBezTo>
                    <a:pt x="1458004" y="2222440"/>
                    <a:pt x="1457278" y="2222601"/>
                    <a:pt x="1456794" y="2222762"/>
                  </a:cubicBezTo>
                  <a:lnTo>
                    <a:pt x="1456956" y="2222843"/>
                  </a:lnTo>
                  <a:lnTo>
                    <a:pt x="1456714" y="2222762"/>
                  </a:lnTo>
                  <a:cubicBezTo>
                    <a:pt x="1456069" y="2222923"/>
                    <a:pt x="1455585" y="2223004"/>
                    <a:pt x="1455585" y="2222682"/>
                  </a:cubicBezTo>
                  <a:cubicBezTo>
                    <a:pt x="1455585" y="2222601"/>
                    <a:pt x="1455665" y="2222521"/>
                    <a:pt x="1455665" y="2222521"/>
                  </a:cubicBezTo>
                  <a:cubicBezTo>
                    <a:pt x="1446793" y="2220186"/>
                    <a:pt x="1437518" y="2225258"/>
                    <a:pt x="1434695" y="2234114"/>
                  </a:cubicBezTo>
                  <a:cubicBezTo>
                    <a:pt x="1432033" y="2240475"/>
                    <a:pt x="1432759" y="2249814"/>
                    <a:pt x="1445664" y="2256014"/>
                  </a:cubicBezTo>
                  <a:cubicBezTo>
                    <a:pt x="1447358" y="2256819"/>
                    <a:pt x="1451471" y="2257624"/>
                    <a:pt x="1457359" y="2258268"/>
                  </a:cubicBezTo>
                  <a:cubicBezTo>
                    <a:pt x="1474781" y="2260361"/>
                    <a:pt x="1519545" y="2261005"/>
                    <a:pt x="1522287" y="2261005"/>
                  </a:cubicBezTo>
                  <a:cubicBezTo>
                    <a:pt x="1531805" y="2260603"/>
                    <a:pt x="1541241" y="2260522"/>
                    <a:pt x="1550759" y="2259959"/>
                  </a:cubicBezTo>
                  <a:cubicBezTo>
                    <a:pt x="1560276" y="2259395"/>
                    <a:pt x="1569713" y="2258670"/>
                    <a:pt x="1579150" y="2257704"/>
                  </a:cubicBezTo>
                  <a:cubicBezTo>
                    <a:pt x="1590522" y="2256497"/>
                    <a:pt x="1601814" y="2254806"/>
                    <a:pt x="1613187" y="2253196"/>
                  </a:cubicBezTo>
                  <a:cubicBezTo>
                    <a:pt x="1630205" y="2250700"/>
                    <a:pt x="1646981" y="2247721"/>
                    <a:pt x="1664000" y="2245064"/>
                  </a:cubicBezTo>
                  <a:cubicBezTo>
                    <a:pt x="1668839" y="2244742"/>
                    <a:pt x="1673114" y="2242407"/>
                    <a:pt x="1676098" y="2239106"/>
                  </a:cubicBezTo>
                  <a:cubicBezTo>
                    <a:pt x="1772402" y="2292244"/>
                    <a:pt x="1868866" y="2344818"/>
                    <a:pt x="1966460" y="2396023"/>
                  </a:cubicBezTo>
                  <a:cubicBezTo>
                    <a:pt x="1975251" y="2400774"/>
                    <a:pt x="1986301" y="2397553"/>
                    <a:pt x="1991060" y="2388777"/>
                  </a:cubicBezTo>
                  <a:cubicBezTo>
                    <a:pt x="1995899" y="2380001"/>
                    <a:pt x="1992593" y="2368971"/>
                    <a:pt x="1983801" y="2364221"/>
                  </a:cubicBezTo>
                  <a:cubicBezTo>
                    <a:pt x="1887014" y="2309795"/>
                    <a:pt x="1791436" y="2253840"/>
                    <a:pt x="1695698" y="2198045"/>
                  </a:cubicBezTo>
                  <a:cubicBezTo>
                    <a:pt x="1695375" y="2197804"/>
                    <a:pt x="1694972" y="2197642"/>
                    <a:pt x="1694649" y="2197401"/>
                  </a:cubicBezTo>
                  <a:cubicBezTo>
                    <a:pt x="1698279" y="2194181"/>
                    <a:pt x="1701182" y="2189430"/>
                    <a:pt x="1701424" y="2180735"/>
                  </a:cubicBezTo>
                  <a:cubicBezTo>
                    <a:pt x="1701666" y="2172765"/>
                    <a:pt x="1698843" y="2151509"/>
                    <a:pt x="1698359" y="2149497"/>
                  </a:cubicBezTo>
                  <a:cubicBezTo>
                    <a:pt x="1696101" y="2140560"/>
                    <a:pt x="1693117" y="2131945"/>
                    <a:pt x="1689810" y="2123330"/>
                  </a:cubicBezTo>
                  <a:cubicBezTo>
                    <a:pt x="1686745" y="2115118"/>
                    <a:pt x="1683196" y="2107147"/>
                    <a:pt x="1679647" y="2099096"/>
                  </a:cubicBezTo>
                  <a:cubicBezTo>
                    <a:pt x="1675130" y="2089113"/>
                    <a:pt x="1670694" y="2079049"/>
                    <a:pt x="1665694" y="2069307"/>
                  </a:cubicBezTo>
                  <a:cubicBezTo>
                    <a:pt x="1660774" y="2059565"/>
                    <a:pt x="1655531" y="2049984"/>
                    <a:pt x="1650046" y="2040645"/>
                  </a:cubicBezTo>
                  <a:cubicBezTo>
                    <a:pt x="1643513" y="2029454"/>
                    <a:pt x="1636496" y="2018504"/>
                    <a:pt x="1629560" y="2007554"/>
                  </a:cubicBezTo>
                  <a:cubicBezTo>
                    <a:pt x="1619236" y="1991291"/>
                    <a:pt x="1608589" y="1975350"/>
                    <a:pt x="1598588" y="1958845"/>
                  </a:cubicBezTo>
                  <a:cubicBezTo>
                    <a:pt x="1594071" y="1949908"/>
                    <a:pt x="1583102" y="1946366"/>
                    <a:pt x="1574230" y="1950955"/>
                  </a:cubicBezTo>
                  <a:cubicBezTo>
                    <a:pt x="1565277" y="1955463"/>
                    <a:pt x="1561728" y="1966333"/>
                    <a:pt x="1566245" y="1975269"/>
                  </a:cubicBezTo>
                  <a:cubicBezTo>
                    <a:pt x="1576972" y="2000389"/>
                    <a:pt x="1588022" y="2025187"/>
                    <a:pt x="1600120" y="2049662"/>
                  </a:cubicBezTo>
                  <a:cubicBezTo>
                    <a:pt x="1604879" y="2059323"/>
                    <a:pt x="1609718" y="2068904"/>
                    <a:pt x="1614961" y="2078324"/>
                  </a:cubicBezTo>
                  <a:cubicBezTo>
                    <a:pt x="1622623" y="2092253"/>
                    <a:pt x="1631092" y="2105779"/>
                    <a:pt x="1638755" y="2119788"/>
                  </a:cubicBezTo>
                  <a:cubicBezTo>
                    <a:pt x="1643674" y="2128161"/>
                    <a:pt x="1648595" y="2136534"/>
                    <a:pt x="1653031" y="2145230"/>
                  </a:cubicBezTo>
                  <a:cubicBezTo>
                    <a:pt x="1655934" y="2150704"/>
                    <a:pt x="1658677" y="2156179"/>
                    <a:pt x="1661096" y="2161895"/>
                  </a:cubicBezTo>
                  <a:cubicBezTo>
                    <a:pt x="1661419" y="2162781"/>
                    <a:pt x="1665936" y="2171154"/>
                    <a:pt x="1667387" y="2176951"/>
                  </a:cubicBezTo>
                  <a:lnTo>
                    <a:pt x="1667145" y="2177595"/>
                  </a:lnTo>
                  <a:lnTo>
                    <a:pt x="1666984" y="2177998"/>
                  </a:lnTo>
                  <a:lnTo>
                    <a:pt x="1667468" y="2177273"/>
                  </a:lnTo>
                  <a:cubicBezTo>
                    <a:pt x="1667952" y="2179367"/>
                    <a:pt x="1667307" y="2180332"/>
                    <a:pt x="1666581" y="2181138"/>
                  </a:cubicBezTo>
                  <a:cubicBezTo>
                    <a:pt x="1666500" y="2181057"/>
                    <a:pt x="1666420" y="2181057"/>
                    <a:pt x="1666258" y="2180977"/>
                  </a:cubicBezTo>
                  <a:cubicBezTo>
                    <a:pt x="1666420" y="2180011"/>
                    <a:pt x="1666581" y="2178964"/>
                    <a:pt x="1666984" y="2177998"/>
                  </a:cubicBezTo>
                  <a:cubicBezTo>
                    <a:pt x="1666420" y="2178803"/>
                    <a:pt x="1665936" y="2179688"/>
                    <a:pt x="1665532" y="2180494"/>
                  </a:cubicBezTo>
                  <a:cubicBezTo>
                    <a:pt x="1611735" y="2149094"/>
                    <a:pt x="1558018" y="2117614"/>
                    <a:pt x="1503978" y="2086617"/>
                  </a:cubicBezTo>
                  <a:cubicBezTo>
                    <a:pt x="1491396" y="2079371"/>
                    <a:pt x="1478572" y="2072286"/>
                    <a:pt x="1465909" y="2065120"/>
                  </a:cubicBezTo>
                  <a:cubicBezTo>
                    <a:pt x="1467360" y="2062222"/>
                    <a:pt x="1468893" y="2059243"/>
                    <a:pt x="1468490" y="2055700"/>
                  </a:cubicBezTo>
                  <a:cubicBezTo>
                    <a:pt x="1467360" y="2047408"/>
                    <a:pt x="1449052" y="1998215"/>
                    <a:pt x="1444938" y="1989359"/>
                  </a:cubicBezTo>
                  <a:cubicBezTo>
                    <a:pt x="1435743" y="1970519"/>
                    <a:pt x="1426306" y="1951518"/>
                    <a:pt x="1415418" y="1933242"/>
                  </a:cubicBezTo>
                  <a:cubicBezTo>
                    <a:pt x="1408320" y="1921085"/>
                    <a:pt x="1400658" y="1909250"/>
                    <a:pt x="1392512" y="1897817"/>
                  </a:cubicBezTo>
                  <a:cubicBezTo>
                    <a:pt x="1372025" y="1868913"/>
                    <a:pt x="1349199" y="1842103"/>
                    <a:pt x="1326374" y="1815856"/>
                  </a:cubicBezTo>
                  <a:cubicBezTo>
                    <a:pt x="1320244" y="1807966"/>
                    <a:pt x="1308871" y="1806517"/>
                    <a:pt x="1300967" y="1812636"/>
                  </a:cubicBezTo>
                  <a:cubicBezTo>
                    <a:pt x="1293063" y="1818755"/>
                    <a:pt x="1291611" y="1830107"/>
                    <a:pt x="1297660" y="1837997"/>
                  </a:cubicBezTo>
                  <a:lnTo>
                    <a:pt x="1406465" y="2010050"/>
                  </a:lnTo>
                  <a:cubicBezTo>
                    <a:pt x="1410337" y="2016169"/>
                    <a:pt x="1411788" y="2025992"/>
                    <a:pt x="1413805" y="2034767"/>
                  </a:cubicBezTo>
                  <a:cubicBezTo>
                    <a:pt x="1413886" y="2035090"/>
                    <a:pt x="1413966" y="2035411"/>
                    <a:pt x="1414047" y="2035734"/>
                  </a:cubicBezTo>
                  <a:cubicBezTo>
                    <a:pt x="1375009" y="2013673"/>
                    <a:pt x="1335972" y="1991533"/>
                    <a:pt x="1296934" y="1969472"/>
                  </a:cubicBezTo>
                  <a:cubicBezTo>
                    <a:pt x="1225070" y="1929619"/>
                    <a:pt x="1150382" y="1877850"/>
                    <a:pt x="1073598" y="1837031"/>
                  </a:cubicBezTo>
                  <a:cubicBezTo>
                    <a:pt x="1039319" y="1818835"/>
                    <a:pt x="1004556" y="1802733"/>
                    <a:pt x="969632" y="1790656"/>
                  </a:cubicBezTo>
                  <a:cubicBezTo>
                    <a:pt x="960598" y="1787436"/>
                    <a:pt x="950597" y="1792025"/>
                    <a:pt x="947371" y="1801042"/>
                  </a:cubicBezTo>
                  <a:cubicBezTo>
                    <a:pt x="944064" y="1810140"/>
                    <a:pt x="948742" y="1820043"/>
                    <a:pt x="957695" y="1823344"/>
                  </a:cubicBezTo>
                  <a:close/>
                  <a:moveTo>
                    <a:pt x="1687632" y="2167209"/>
                  </a:moveTo>
                  <a:lnTo>
                    <a:pt x="1687471" y="2167209"/>
                  </a:lnTo>
                  <a:lnTo>
                    <a:pt x="1687390" y="2167129"/>
                  </a:lnTo>
                  <a:lnTo>
                    <a:pt x="1687632" y="2167209"/>
                  </a:lnTo>
                  <a:close/>
                  <a:moveTo>
                    <a:pt x="1671501" y="2171315"/>
                  </a:moveTo>
                  <a:cubicBezTo>
                    <a:pt x="1673195" y="2169705"/>
                    <a:pt x="1675211" y="2168497"/>
                    <a:pt x="1677308" y="2167773"/>
                  </a:cubicBezTo>
                  <a:cubicBezTo>
                    <a:pt x="1674485" y="2168578"/>
                    <a:pt x="1671824" y="2170108"/>
                    <a:pt x="1669807" y="2173006"/>
                  </a:cubicBezTo>
                  <a:cubicBezTo>
                    <a:pt x="1670291" y="2172442"/>
                    <a:pt x="1670856" y="2171879"/>
                    <a:pt x="1671501" y="2171315"/>
                  </a:cubicBezTo>
                  <a:close/>
                  <a:moveTo>
                    <a:pt x="1456714" y="2222843"/>
                  </a:moveTo>
                  <a:lnTo>
                    <a:pt x="1455665" y="2222601"/>
                  </a:lnTo>
                  <a:cubicBezTo>
                    <a:pt x="1455827" y="2222279"/>
                    <a:pt x="1456311" y="2222521"/>
                    <a:pt x="1456794" y="2222843"/>
                  </a:cubicBezTo>
                  <a:lnTo>
                    <a:pt x="1456714" y="2222843"/>
                  </a:lnTo>
                  <a:close/>
                  <a:moveTo>
                    <a:pt x="1997513" y="1173856"/>
                  </a:moveTo>
                  <a:cubicBezTo>
                    <a:pt x="1999771" y="1174742"/>
                    <a:pt x="2001707" y="1176513"/>
                    <a:pt x="2004126" y="1176755"/>
                  </a:cubicBezTo>
                  <a:cubicBezTo>
                    <a:pt x="2000416" y="1176755"/>
                    <a:pt x="1995335" y="1176513"/>
                    <a:pt x="1997432" y="1173937"/>
                  </a:cubicBezTo>
                  <a:cubicBezTo>
                    <a:pt x="1997432" y="1173856"/>
                    <a:pt x="1997513" y="1173856"/>
                    <a:pt x="1997513" y="1173856"/>
                  </a:cubicBezTo>
                  <a:close/>
                  <a:moveTo>
                    <a:pt x="1689326" y="2831269"/>
                  </a:moveTo>
                  <a:cubicBezTo>
                    <a:pt x="1639239" y="2843346"/>
                    <a:pt x="1590764" y="2868868"/>
                    <a:pt x="1547775" y="2893344"/>
                  </a:cubicBezTo>
                  <a:cubicBezTo>
                    <a:pt x="1524142" y="2906628"/>
                    <a:pt x="1501801" y="2921523"/>
                    <a:pt x="1479862" y="2936981"/>
                  </a:cubicBezTo>
                  <a:cubicBezTo>
                    <a:pt x="1479217" y="2939396"/>
                    <a:pt x="1479943" y="2941973"/>
                    <a:pt x="1478491" y="2944227"/>
                  </a:cubicBezTo>
                  <a:cubicBezTo>
                    <a:pt x="1441873" y="3003725"/>
                    <a:pt x="1417757" y="3071114"/>
                    <a:pt x="1396464" y="3140675"/>
                  </a:cubicBezTo>
                  <a:cubicBezTo>
                    <a:pt x="1382268" y="3186970"/>
                    <a:pt x="1369525" y="3234230"/>
                    <a:pt x="1355652" y="3281088"/>
                  </a:cubicBezTo>
                  <a:cubicBezTo>
                    <a:pt x="1346215" y="3313051"/>
                    <a:pt x="1336456" y="3344773"/>
                    <a:pt x="1325164" y="3375770"/>
                  </a:cubicBezTo>
                  <a:cubicBezTo>
                    <a:pt x="1307500" y="3424237"/>
                    <a:pt x="1286691" y="3470854"/>
                    <a:pt x="1260800" y="3513927"/>
                  </a:cubicBezTo>
                  <a:cubicBezTo>
                    <a:pt x="1214423" y="3591057"/>
                    <a:pt x="1151915" y="3656997"/>
                    <a:pt x="1060531" y="3702325"/>
                  </a:cubicBezTo>
                  <a:cubicBezTo>
                    <a:pt x="1048191" y="3708927"/>
                    <a:pt x="1032786" y="3704176"/>
                    <a:pt x="1026172" y="3691858"/>
                  </a:cubicBezTo>
                  <a:cubicBezTo>
                    <a:pt x="1019558" y="3679459"/>
                    <a:pt x="1024317" y="3664082"/>
                    <a:pt x="1036657" y="3657560"/>
                  </a:cubicBezTo>
                  <a:cubicBezTo>
                    <a:pt x="1115136" y="3613037"/>
                    <a:pt x="1165949" y="3551285"/>
                    <a:pt x="1204180" y="3481562"/>
                  </a:cubicBezTo>
                  <a:cubicBezTo>
                    <a:pt x="1226441" y="3440823"/>
                    <a:pt x="1244185" y="3397186"/>
                    <a:pt x="1260316" y="3352341"/>
                  </a:cubicBezTo>
                  <a:cubicBezTo>
                    <a:pt x="1271124" y="3322310"/>
                    <a:pt x="1281368" y="3291877"/>
                    <a:pt x="1291450" y="3261201"/>
                  </a:cubicBezTo>
                  <a:cubicBezTo>
                    <a:pt x="1319518" y="3176020"/>
                    <a:pt x="1346941" y="3090195"/>
                    <a:pt x="1384527" y="3011776"/>
                  </a:cubicBezTo>
                  <a:cubicBezTo>
                    <a:pt x="1367105" y="3026349"/>
                    <a:pt x="1349361" y="3040519"/>
                    <a:pt x="1332020" y="3055253"/>
                  </a:cubicBezTo>
                  <a:cubicBezTo>
                    <a:pt x="1280480" y="3099132"/>
                    <a:pt x="1228538" y="3142608"/>
                    <a:pt x="1173692" y="3182219"/>
                  </a:cubicBezTo>
                  <a:cubicBezTo>
                    <a:pt x="1129008" y="3213780"/>
                    <a:pt x="1083276" y="3245904"/>
                    <a:pt x="1033673" y="3268528"/>
                  </a:cubicBezTo>
                  <a:cubicBezTo>
                    <a:pt x="998910" y="3284308"/>
                    <a:pt x="962454" y="3295660"/>
                    <a:pt x="923335" y="3299444"/>
                  </a:cubicBezTo>
                  <a:cubicBezTo>
                    <a:pt x="909463" y="3301135"/>
                    <a:pt x="896719" y="3291232"/>
                    <a:pt x="895025" y="3277304"/>
                  </a:cubicBezTo>
                  <a:cubicBezTo>
                    <a:pt x="893331" y="3263375"/>
                    <a:pt x="903252" y="3250735"/>
                    <a:pt x="917206" y="3249044"/>
                  </a:cubicBezTo>
                  <a:cubicBezTo>
                    <a:pt x="950033" y="3244133"/>
                    <a:pt x="980279" y="3232620"/>
                    <a:pt x="1008992" y="3217805"/>
                  </a:cubicBezTo>
                  <a:cubicBezTo>
                    <a:pt x="1054159" y="3194457"/>
                    <a:pt x="1095375" y="3162414"/>
                    <a:pt x="1135622" y="3131014"/>
                  </a:cubicBezTo>
                  <a:cubicBezTo>
                    <a:pt x="1188290" y="3091000"/>
                    <a:pt x="1237088" y="3046235"/>
                    <a:pt x="1287256" y="3003081"/>
                  </a:cubicBezTo>
                  <a:cubicBezTo>
                    <a:pt x="1321615" y="2973533"/>
                    <a:pt x="1356620" y="2944791"/>
                    <a:pt x="1392996" y="2917980"/>
                  </a:cubicBezTo>
                  <a:cubicBezTo>
                    <a:pt x="1432598" y="2888593"/>
                    <a:pt x="1474055" y="2861864"/>
                    <a:pt x="1518335" y="2838918"/>
                  </a:cubicBezTo>
                  <a:cubicBezTo>
                    <a:pt x="1566971" y="2814120"/>
                    <a:pt x="1621897" y="2788759"/>
                    <a:pt x="1677792" y="2778132"/>
                  </a:cubicBezTo>
                  <a:cubicBezTo>
                    <a:pt x="1690939" y="2775636"/>
                    <a:pt x="1704086" y="2775314"/>
                    <a:pt x="1717233" y="2774508"/>
                  </a:cubicBezTo>
                  <a:cubicBezTo>
                    <a:pt x="1698117" y="2760258"/>
                    <a:pt x="1679970" y="2746732"/>
                    <a:pt x="1664161" y="2736024"/>
                  </a:cubicBezTo>
                  <a:cubicBezTo>
                    <a:pt x="1575520" y="2675962"/>
                    <a:pt x="1474136" y="2613968"/>
                    <a:pt x="1366782" y="2562441"/>
                  </a:cubicBezTo>
                  <a:cubicBezTo>
                    <a:pt x="1263381" y="2512846"/>
                    <a:pt x="1154334" y="2473395"/>
                    <a:pt x="1045610" y="2456004"/>
                  </a:cubicBezTo>
                  <a:cubicBezTo>
                    <a:pt x="900026" y="2432656"/>
                    <a:pt x="754684" y="2449080"/>
                    <a:pt x="624585" y="2539253"/>
                  </a:cubicBezTo>
                  <a:cubicBezTo>
                    <a:pt x="531589" y="2603341"/>
                    <a:pt x="492955" y="2664529"/>
                    <a:pt x="489245" y="2717989"/>
                  </a:cubicBezTo>
                  <a:cubicBezTo>
                    <a:pt x="486018" y="2764605"/>
                    <a:pt x="510377" y="2803010"/>
                    <a:pt x="542074" y="2826358"/>
                  </a:cubicBezTo>
                  <a:cubicBezTo>
                    <a:pt x="566110" y="2843990"/>
                    <a:pt x="594339" y="2853732"/>
                    <a:pt x="618456" y="2850351"/>
                  </a:cubicBezTo>
                  <a:cubicBezTo>
                    <a:pt x="668140" y="2843265"/>
                    <a:pt x="702419" y="2810900"/>
                    <a:pt x="701209" y="2780788"/>
                  </a:cubicBezTo>
                  <a:cubicBezTo>
                    <a:pt x="700805" y="2770322"/>
                    <a:pt x="694192" y="2761304"/>
                    <a:pt x="681690" y="2755669"/>
                  </a:cubicBezTo>
                  <a:cubicBezTo>
                    <a:pt x="664188" y="2747859"/>
                    <a:pt x="638378" y="2745685"/>
                    <a:pt x="603212" y="2750596"/>
                  </a:cubicBezTo>
                  <a:cubicBezTo>
                    <a:pt x="589903" y="2752609"/>
                    <a:pt x="577482" y="2743512"/>
                    <a:pt x="575466" y="2730227"/>
                  </a:cubicBezTo>
                  <a:cubicBezTo>
                    <a:pt x="573450" y="2717023"/>
                    <a:pt x="582564" y="2704624"/>
                    <a:pt x="595872" y="2702531"/>
                  </a:cubicBezTo>
                  <a:cubicBezTo>
                    <a:pt x="706693" y="2684416"/>
                    <a:pt x="750409" y="2731918"/>
                    <a:pt x="753232" y="2778212"/>
                  </a:cubicBezTo>
                  <a:cubicBezTo>
                    <a:pt x="756297" y="2827968"/>
                    <a:pt x="708790" y="2891572"/>
                    <a:pt x="626844" y="2904937"/>
                  </a:cubicBezTo>
                  <a:cubicBezTo>
                    <a:pt x="589984" y="2910976"/>
                    <a:pt x="545865" y="2899060"/>
                    <a:pt x="508521" y="2872733"/>
                  </a:cubicBezTo>
                  <a:cubicBezTo>
                    <a:pt x="461176" y="2839401"/>
                    <a:pt x="425446" y="2783043"/>
                    <a:pt x="428995" y="2714366"/>
                  </a:cubicBezTo>
                  <a:cubicBezTo>
                    <a:pt x="432382" y="2648105"/>
                    <a:pt x="473678" y="2567674"/>
                    <a:pt x="587564" y="2486599"/>
                  </a:cubicBezTo>
                  <a:cubicBezTo>
                    <a:pt x="670963" y="2427584"/>
                    <a:pt x="760330" y="2395943"/>
                    <a:pt x="852278" y="2384188"/>
                  </a:cubicBezTo>
                  <a:cubicBezTo>
                    <a:pt x="772589" y="2339263"/>
                    <a:pt x="699515" y="2290070"/>
                    <a:pt x="632167" y="2236449"/>
                  </a:cubicBezTo>
                  <a:cubicBezTo>
                    <a:pt x="535219" y="2159158"/>
                    <a:pt x="449562" y="2073574"/>
                    <a:pt x="373019" y="1979778"/>
                  </a:cubicBezTo>
                  <a:cubicBezTo>
                    <a:pt x="312205" y="1905385"/>
                    <a:pt x="257197" y="1825759"/>
                    <a:pt x="205739" y="1741786"/>
                  </a:cubicBezTo>
                  <a:cubicBezTo>
                    <a:pt x="132664" y="1622709"/>
                    <a:pt x="67333" y="1494454"/>
                    <a:pt x="2647" y="1359194"/>
                  </a:cubicBezTo>
                  <a:cubicBezTo>
                    <a:pt x="-3564" y="1346634"/>
                    <a:pt x="1518" y="1331418"/>
                    <a:pt x="14100" y="1325138"/>
                  </a:cubicBezTo>
                  <a:cubicBezTo>
                    <a:pt x="26682" y="1318938"/>
                    <a:pt x="41926" y="1324011"/>
                    <a:pt x="48217" y="1336570"/>
                  </a:cubicBezTo>
                  <a:cubicBezTo>
                    <a:pt x="130406" y="1495017"/>
                    <a:pt x="214691" y="1642273"/>
                    <a:pt x="308172" y="1777935"/>
                  </a:cubicBezTo>
                  <a:cubicBezTo>
                    <a:pt x="337289" y="1820123"/>
                    <a:pt x="367535" y="1860782"/>
                    <a:pt x="398587" y="1900715"/>
                  </a:cubicBezTo>
                  <a:cubicBezTo>
                    <a:pt x="397055" y="1896126"/>
                    <a:pt x="394958" y="1891698"/>
                    <a:pt x="393506" y="1887109"/>
                  </a:cubicBezTo>
                  <a:cubicBezTo>
                    <a:pt x="383182" y="1854341"/>
                    <a:pt x="374713" y="1821090"/>
                    <a:pt x="367696" y="1787838"/>
                  </a:cubicBezTo>
                  <a:cubicBezTo>
                    <a:pt x="355356" y="1726810"/>
                    <a:pt x="347532" y="1665299"/>
                    <a:pt x="343660" y="1603305"/>
                  </a:cubicBezTo>
                  <a:cubicBezTo>
                    <a:pt x="340031" y="1546464"/>
                    <a:pt x="339547" y="1489382"/>
                    <a:pt x="339063" y="1432299"/>
                  </a:cubicBezTo>
                  <a:cubicBezTo>
                    <a:pt x="338256" y="1348003"/>
                    <a:pt x="338498" y="1263788"/>
                    <a:pt x="330433" y="1180056"/>
                  </a:cubicBezTo>
                  <a:cubicBezTo>
                    <a:pt x="328739" y="1166208"/>
                    <a:pt x="338660" y="1153487"/>
                    <a:pt x="352613" y="1151796"/>
                  </a:cubicBezTo>
                  <a:cubicBezTo>
                    <a:pt x="366486" y="1150106"/>
                    <a:pt x="379230" y="1160008"/>
                    <a:pt x="380924" y="1173937"/>
                  </a:cubicBezTo>
                  <a:cubicBezTo>
                    <a:pt x="395361" y="1270712"/>
                    <a:pt x="400684" y="1368775"/>
                    <a:pt x="405201" y="1466758"/>
                  </a:cubicBezTo>
                  <a:cubicBezTo>
                    <a:pt x="408185" y="1530765"/>
                    <a:pt x="411008" y="1594771"/>
                    <a:pt x="416815" y="1658376"/>
                  </a:cubicBezTo>
                  <a:cubicBezTo>
                    <a:pt x="420364" y="1697665"/>
                    <a:pt x="424478" y="1736874"/>
                    <a:pt x="431253" y="1775842"/>
                  </a:cubicBezTo>
                  <a:cubicBezTo>
                    <a:pt x="436576" y="1807402"/>
                    <a:pt x="443432" y="1839044"/>
                    <a:pt x="451659" y="1870282"/>
                  </a:cubicBezTo>
                  <a:cubicBezTo>
                    <a:pt x="459966" y="1901521"/>
                    <a:pt x="469484" y="1932357"/>
                    <a:pt x="480776" y="1962388"/>
                  </a:cubicBezTo>
                  <a:cubicBezTo>
                    <a:pt x="485051" y="1973659"/>
                    <a:pt x="489325" y="1984931"/>
                    <a:pt x="494084" y="1996041"/>
                  </a:cubicBezTo>
                  <a:cubicBezTo>
                    <a:pt x="498601" y="2006910"/>
                    <a:pt x="503440" y="2017699"/>
                    <a:pt x="508763" y="2028165"/>
                  </a:cubicBezTo>
                  <a:cubicBezTo>
                    <a:pt x="509409" y="2029454"/>
                    <a:pt x="510054" y="2031869"/>
                    <a:pt x="510780" y="2034204"/>
                  </a:cubicBezTo>
                  <a:cubicBezTo>
                    <a:pt x="513441" y="2037102"/>
                    <a:pt x="515780" y="2040323"/>
                    <a:pt x="518442" y="2043221"/>
                  </a:cubicBezTo>
                  <a:cubicBezTo>
                    <a:pt x="637490" y="2171557"/>
                    <a:pt x="776380" y="2284595"/>
                    <a:pt x="947694" y="2378713"/>
                  </a:cubicBezTo>
                  <a:cubicBezTo>
                    <a:pt x="983827" y="2379357"/>
                    <a:pt x="1020123" y="2382256"/>
                    <a:pt x="1056418" y="2388053"/>
                  </a:cubicBezTo>
                  <a:cubicBezTo>
                    <a:pt x="1171675" y="2406329"/>
                    <a:pt x="1287014" y="2449000"/>
                    <a:pt x="1395899" y="2502782"/>
                  </a:cubicBezTo>
                  <a:cubicBezTo>
                    <a:pt x="1505672" y="2556966"/>
                    <a:pt x="1608751" y="2622744"/>
                    <a:pt x="1698843" y="2685946"/>
                  </a:cubicBezTo>
                  <a:cubicBezTo>
                    <a:pt x="1757883" y="2727490"/>
                    <a:pt x="1842814" y="2802929"/>
                    <a:pt x="1930971" y="2857677"/>
                  </a:cubicBezTo>
                  <a:cubicBezTo>
                    <a:pt x="1987189" y="2892619"/>
                    <a:pt x="2044455" y="2919671"/>
                    <a:pt x="2096881" y="2920235"/>
                  </a:cubicBezTo>
                  <a:cubicBezTo>
                    <a:pt x="2110915" y="2920235"/>
                    <a:pt x="2122368" y="2931587"/>
                    <a:pt x="2122368" y="2945596"/>
                  </a:cubicBezTo>
                  <a:cubicBezTo>
                    <a:pt x="2122368" y="2959605"/>
                    <a:pt x="2110915" y="2970957"/>
                    <a:pt x="2096881" y="2970957"/>
                  </a:cubicBezTo>
                  <a:cubicBezTo>
                    <a:pt x="2049536" y="2971520"/>
                    <a:pt x="1998077" y="2954935"/>
                    <a:pt x="1946377" y="2929010"/>
                  </a:cubicBezTo>
                  <a:cubicBezTo>
                    <a:pt x="1892418" y="2901878"/>
                    <a:pt x="1838298" y="2864521"/>
                    <a:pt x="1788775" y="2827968"/>
                  </a:cubicBezTo>
                  <a:cubicBezTo>
                    <a:pt x="1787484" y="2827807"/>
                    <a:pt x="1786355" y="2828773"/>
                    <a:pt x="1785065" y="2828451"/>
                  </a:cubicBezTo>
                  <a:cubicBezTo>
                    <a:pt x="1753206" y="2820883"/>
                    <a:pt x="1720943" y="2823621"/>
                    <a:pt x="1689326" y="283126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6"/>
            <p:cNvSpPr/>
            <p:nvPr/>
          </p:nvSpPr>
          <p:spPr>
            <a:xfrm rot="-10679728">
              <a:off x="7952308" y="449083"/>
              <a:ext cx="1325590" cy="1274040"/>
            </a:xfrm>
            <a:custGeom>
              <a:avLst/>
              <a:gdLst/>
              <a:ahLst/>
              <a:cxnLst/>
              <a:rect l="l" t="t" r="r" b="b"/>
              <a:pathLst>
                <a:path w="2649558" h="2546043" extrusionOk="0">
                  <a:moveTo>
                    <a:pt x="2332977" y="1114446"/>
                  </a:moveTo>
                  <a:cubicBezTo>
                    <a:pt x="2241755" y="1102933"/>
                    <a:pt x="2175375" y="1041905"/>
                    <a:pt x="2111414" y="1033774"/>
                  </a:cubicBezTo>
                  <a:cubicBezTo>
                    <a:pt x="1806212" y="994967"/>
                    <a:pt x="1622397" y="1024998"/>
                    <a:pt x="1514721" y="1081115"/>
                  </a:cubicBezTo>
                  <a:cubicBezTo>
                    <a:pt x="1575617" y="958576"/>
                    <a:pt x="1598765" y="773560"/>
                    <a:pt x="1521335" y="513507"/>
                  </a:cubicBezTo>
                  <a:cubicBezTo>
                    <a:pt x="1500526" y="443704"/>
                    <a:pt x="1437049" y="374866"/>
                    <a:pt x="1420112" y="310054"/>
                  </a:cubicBezTo>
                  <a:cubicBezTo>
                    <a:pt x="1374863" y="137196"/>
                    <a:pt x="1408013" y="1051"/>
                    <a:pt x="1390027" y="4"/>
                  </a:cubicBezTo>
                  <a:cubicBezTo>
                    <a:pt x="1372121" y="-962"/>
                    <a:pt x="1372363" y="169159"/>
                    <a:pt x="1312355" y="304097"/>
                  </a:cubicBezTo>
                  <a:cubicBezTo>
                    <a:pt x="1275253" y="387507"/>
                    <a:pt x="1197339" y="433237"/>
                    <a:pt x="1171368" y="491689"/>
                  </a:cubicBezTo>
                  <a:cubicBezTo>
                    <a:pt x="1071032" y="717202"/>
                    <a:pt x="1037479" y="879191"/>
                    <a:pt x="1040625" y="995772"/>
                  </a:cubicBezTo>
                  <a:cubicBezTo>
                    <a:pt x="935772" y="919608"/>
                    <a:pt x="773895" y="862606"/>
                    <a:pt x="534589" y="862364"/>
                  </a:cubicBezTo>
                  <a:cubicBezTo>
                    <a:pt x="461031" y="862284"/>
                    <a:pt x="376422" y="903103"/>
                    <a:pt x="308913" y="900849"/>
                  </a:cubicBezTo>
                  <a:cubicBezTo>
                    <a:pt x="128728" y="894811"/>
                    <a:pt x="6211" y="824685"/>
                    <a:pt x="162" y="841512"/>
                  </a:cubicBezTo>
                  <a:cubicBezTo>
                    <a:pt x="-5887" y="858258"/>
                    <a:pt x="158893" y="906163"/>
                    <a:pt x="272618" y="1001489"/>
                  </a:cubicBezTo>
                  <a:cubicBezTo>
                    <a:pt x="342789" y="1060343"/>
                    <a:pt x="365050" y="1147295"/>
                    <a:pt x="414250" y="1188517"/>
                  </a:cubicBezTo>
                  <a:cubicBezTo>
                    <a:pt x="632667" y="1371601"/>
                    <a:pt x="794866" y="1447362"/>
                    <a:pt x="914156" y="1465880"/>
                  </a:cubicBezTo>
                  <a:cubicBezTo>
                    <a:pt x="802206" y="1539950"/>
                    <a:pt x="690174" y="1681168"/>
                    <a:pt x="616697" y="1926728"/>
                  </a:cubicBezTo>
                  <a:cubicBezTo>
                    <a:pt x="595807" y="1996532"/>
                    <a:pt x="611293" y="2088476"/>
                    <a:pt x="590000" y="2151920"/>
                  </a:cubicBezTo>
                  <a:cubicBezTo>
                    <a:pt x="533056" y="2321397"/>
                    <a:pt x="430462" y="2417850"/>
                    <a:pt x="444980" y="2428397"/>
                  </a:cubicBezTo>
                  <a:cubicBezTo>
                    <a:pt x="459498" y="2438863"/>
                    <a:pt x="552656" y="2295955"/>
                    <a:pt x="677108" y="2214960"/>
                  </a:cubicBezTo>
                  <a:cubicBezTo>
                    <a:pt x="754054" y="2164962"/>
                    <a:pt x="844550" y="2168505"/>
                    <a:pt x="898428" y="2133482"/>
                  </a:cubicBezTo>
                  <a:cubicBezTo>
                    <a:pt x="1093777" y="2006435"/>
                    <a:pt x="1208712" y="1894765"/>
                    <a:pt x="1272995" y="1799117"/>
                  </a:cubicBezTo>
                  <a:cubicBezTo>
                    <a:pt x="1310742" y="1915135"/>
                    <a:pt x="1396560" y="2047657"/>
                    <a:pt x="1558517" y="2185332"/>
                  </a:cubicBezTo>
                  <a:cubicBezTo>
                    <a:pt x="1614331" y="2232753"/>
                    <a:pt x="1705392" y="2256343"/>
                    <a:pt x="1755157" y="2301510"/>
                  </a:cubicBezTo>
                  <a:cubicBezTo>
                    <a:pt x="1887997" y="2422278"/>
                    <a:pt x="1934939" y="2554478"/>
                    <a:pt x="1950506" y="2545621"/>
                  </a:cubicBezTo>
                  <a:cubicBezTo>
                    <a:pt x="1966153" y="2536765"/>
                    <a:pt x="1872511" y="2394179"/>
                    <a:pt x="1848879" y="2248534"/>
                  </a:cubicBezTo>
                  <a:cubicBezTo>
                    <a:pt x="1834200" y="2158602"/>
                    <a:pt x="1874447" y="2078251"/>
                    <a:pt x="1864204" y="2015211"/>
                  </a:cubicBezTo>
                  <a:cubicBezTo>
                    <a:pt x="1826134" y="1781324"/>
                    <a:pt x="1768546" y="1630284"/>
                    <a:pt x="1704989" y="1533429"/>
                  </a:cubicBezTo>
                  <a:cubicBezTo>
                    <a:pt x="1832909" y="1537455"/>
                    <a:pt x="1995350" y="1496716"/>
                    <a:pt x="2189490" y="1372325"/>
                  </a:cubicBezTo>
                  <a:cubicBezTo>
                    <a:pt x="2251192" y="1332794"/>
                    <a:pt x="2299827" y="1252926"/>
                    <a:pt x="2357738" y="1218548"/>
                  </a:cubicBezTo>
                  <a:cubicBezTo>
                    <a:pt x="2512356" y="1126523"/>
                    <a:pt x="2653584" y="1119438"/>
                    <a:pt x="2649471" y="1102128"/>
                  </a:cubicBezTo>
                  <a:cubicBezTo>
                    <a:pt x="2645358" y="1084738"/>
                    <a:pt x="2480658" y="1133286"/>
                    <a:pt x="2332977" y="1114446"/>
                  </a:cubicBezTo>
                  <a:close/>
                  <a:moveTo>
                    <a:pt x="1297111" y="1474333"/>
                  </a:moveTo>
                  <a:cubicBezTo>
                    <a:pt x="1283641" y="1457184"/>
                    <a:pt x="1268801" y="1443014"/>
                    <a:pt x="1254202" y="1432628"/>
                  </a:cubicBezTo>
                  <a:cubicBezTo>
                    <a:pt x="1228957" y="1414674"/>
                    <a:pt x="1192984" y="1402517"/>
                    <a:pt x="1150962" y="1398733"/>
                  </a:cubicBezTo>
                  <a:cubicBezTo>
                    <a:pt x="1171772" y="1375787"/>
                    <a:pt x="1185725" y="1350506"/>
                    <a:pt x="1193710" y="1327802"/>
                  </a:cubicBezTo>
                  <a:cubicBezTo>
                    <a:pt x="1200405" y="1308801"/>
                    <a:pt x="1203228" y="1285936"/>
                    <a:pt x="1202340" y="1261058"/>
                  </a:cubicBezTo>
                  <a:cubicBezTo>
                    <a:pt x="1221698" y="1267338"/>
                    <a:pt x="1240571" y="1270639"/>
                    <a:pt x="1257428" y="1271525"/>
                  </a:cubicBezTo>
                  <a:cubicBezTo>
                    <a:pt x="1293885" y="1273296"/>
                    <a:pt x="1338407" y="1261058"/>
                    <a:pt x="1382365" y="1233604"/>
                  </a:cubicBezTo>
                  <a:cubicBezTo>
                    <a:pt x="1372363" y="1271525"/>
                    <a:pt x="1373734" y="1307996"/>
                    <a:pt x="1380751" y="1336578"/>
                  </a:cubicBezTo>
                  <a:cubicBezTo>
                    <a:pt x="1384945" y="1353647"/>
                    <a:pt x="1393092" y="1371681"/>
                    <a:pt x="1404625" y="1389555"/>
                  </a:cubicBezTo>
                  <a:cubicBezTo>
                    <a:pt x="1389543" y="1394385"/>
                    <a:pt x="1375590" y="1400263"/>
                    <a:pt x="1363894" y="1407026"/>
                  </a:cubicBezTo>
                  <a:cubicBezTo>
                    <a:pt x="1339939" y="1420793"/>
                    <a:pt x="1316549" y="1443739"/>
                    <a:pt x="1297111" y="14743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6"/>
            <p:cNvSpPr/>
            <p:nvPr/>
          </p:nvSpPr>
          <p:spPr>
            <a:xfrm rot="-10679728">
              <a:off x="8078310" y="557043"/>
              <a:ext cx="1053221" cy="1058618"/>
            </a:xfrm>
            <a:custGeom>
              <a:avLst/>
              <a:gdLst/>
              <a:ahLst/>
              <a:cxnLst/>
              <a:rect l="l" t="t" r="r" b="b"/>
              <a:pathLst>
                <a:path w="2105152" h="2115544" extrusionOk="0">
                  <a:moveTo>
                    <a:pt x="771001" y="1322637"/>
                  </a:moveTo>
                  <a:cubicBezTo>
                    <a:pt x="752208" y="1327306"/>
                    <a:pt x="733657" y="1332459"/>
                    <a:pt x="715187" y="1337853"/>
                  </a:cubicBezTo>
                  <a:cubicBezTo>
                    <a:pt x="696636" y="1343247"/>
                    <a:pt x="678166" y="1348964"/>
                    <a:pt x="659857" y="1354922"/>
                  </a:cubicBezTo>
                  <a:cubicBezTo>
                    <a:pt x="623239" y="1366998"/>
                    <a:pt x="587105" y="1380363"/>
                    <a:pt x="551455" y="1395580"/>
                  </a:cubicBezTo>
                  <a:cubicBezTo>
                    <a:pt x="548713" y="1396788"/>
                    <a:pt x="545567" y="1395580"/>
                    <a:pt x="544357" y="1392843"/>
                  </a:cubicBezTo>
                  <a:cubicBezTo>
                    <a:pt x="543228" y="1390186"/>
                    <a:pt x="544438" y="1386965"/>
                    <a:pt x="547099" y="1385838"/>
                  </a:cubicBezTo>
                  <a:cubicBezTo>
                    <a:pt x="582669" y="1369414"/>
                    <a:pt x="618641" y="1354600"/>
                    <a:pt x="655340" y="1341718"/>
                  </a:cubicBezTo>
                  <a:cubicBezTo>
                    <a:pt x="673810" y="1335357"/>
                    <a:pt x="692361" y="1329400"/>
                    <a:pt x="711154" y="1324005"/>
                  </a:cubicBezTo>
                  <a:cubicBezTo>
                    <a:pt x="729866" y="1318611"/>
                    <a:pt x="748740" y="1313861"/>
                    <a:pt x="767774" y="1309433"/>
                  </a:cubicBezTo>
                  <a:cubicBezTo>
                    <a:pt x="775195" y="1307742"/>
                    <a:pt x="782534" y="1306132"/>
                    <a:pt x="789955" y="1304602"/>
                  </a:cubicBezTo>
                  <a:cubicBezTo>
                    <a:pt x="807134" y="1301059"/>
                    <a:pt x="824395" y="1297758"/>
                    <a:pt x="841575" y="1294055"/>
                  </a:cubicBezTo>
                  <a:lnTo>
                    <a:pt x="870369" y="1287936"/>
                  </a:lnTo>
                  <a:cubicBezTo>
                    <a:pt x="872789" y="1287533"/>
                    <a:pt x="877386" y="1285601"/>
                    <a:pt x="880370" y="1284796"/>
                  </a:cubicBezTo>
                  <a:cubicBezTo>
                    <a:pt x="882951" y="1284152"/>
                    <a:pt x="885048" y="1284232"/>
                    <a:pt x="886097" y="1284635"/>
                  </a:cubicBezTo>
                  <a:cubicBezTo>
                    <a:pt x="887952" y="1285279"/>
                    <a:pt x="889081" y="1286487"/>
                    <a:pt x="889646" y="1288017"/>
                  </a:cubicBezTo>
                  <a:cubicBezTo>
                    <a:pt x="890049" y="1289144"/>
                    <a:pt x="890372" y="1290995"/>
                    <a:pt x="889000" y="1293330"/>
                  </a:cubicBezTo>
                  <a:cubicBezTo>
                    <a:pt x="887549" y="1295746"/>
                    <a:pt x="884564" y="1296551"/>
                    <a:pt x="882145" y="1295263"/>
                  </a:cubicBezTo>
                  <a:cubicBezTo>
                    <a:pt x="879402" y="1296309"/>
                    <a:pt x="874563" y="1298000"/>
                    <a:pt x="872466" y="1298483"/>
                  </a:cubicBezTo>
                  <a:lnTo>
                    <a:pt x="844156" y="1305407"/>
                  </a:lnTo>
                  <a:lnTo>
                    <a:pt x="771001" y="1322637"/>
                  </a:lnTo>
                  <a:close/>
                  <a:moveTo>
                    <a:pt x="731963" y="1466752"/>
                  </a:moveTo>
                  <a:cubicBezTo>
                    <a:pt x="732366" y="1467155"/>
                    <a:pt x="732689" y="1467557"/>
                    <a:pt x="732850" y="1467235"/>
                  </a:cubicBezTo>
                  <a:cubicBezTo>
                    <a:pt x="732608" y="1467074"/>
                    <a:pt x="732366" y="1466913"/>
                    <a:pt x="732124" y="1466752"/>
                  </a:cubicBezTo>
                  <a:lnTo>
                    <a:pt x="731963" y="1466752"/>
                  </a:lnTo>
                  <a:close/>
                  <a:moveTo>
                    <a:pt x="637757" y="1483740"/>
                  </a:moveTo>
                  <a:cubicBezTo>
                    <a:pt x="609689" y="1492194"/>
                    <a:pt x="582023" y="1501533"/>
                    <a:pt x="554923" y="1512000"/>
                  </a:cubicBezTo>
                  <a:cubicBezTo>
                    <a:pt x="536776" y="1519085"/>
                    <a:pt x="518870" y="1526572"/>
                    <a:pt x="501126" y="1534624"/>
                  </a:cubicBezTo>
                  <a:cubicBezTo>
                    <a:pt x="457007" y="1554591"/>
                    <a:pt x="414259" y="1577375"/>
                    <a:pt x="371995" y="1601851"/>
                  </a:cubicBezTo>
                  <a:cubicBezTo>
                    <a:pt x="369495" y="1603300"/>
                    <a:pt x="368527" y="1606601"/>
                    <a:pt x="369979" y="1609178"/>
                  </a:cubicBezTo>
                  <a:cubicBezTo>
                    <a:pt x="371430" y="1611754"/>
                    <a:pt x="374737" y="1612639"/>
                    <a:pt x="377319" y="1611190"/>
                  </a:cubicBezTo>
                  <a:cubicBezTo>
                    <a:pt x="419744" y="1587922"/>
                    <a:pt x="462895" y="1566748"/>
                    <a:pt x="506933" y="1547586"/>
                  </a:cubicBezTo>
                  <a:cubicBezTo>
                    <a:pt x="524516" y="1539857"/>
                    <a:pt x="542260" y="1532450"/>
                    <a:pt x="560166" y="1525365"/>
                  </a:cubicBezTo>
                  <a:cubicBezTo>
                    <a:pt x="586863" y="1514818"/>
                    <a:pt x="613963" y="1504915"/>
                    <a:pt x="641628" y="1496059"/>
                  </a:cubicBezTo>
                  <a:cubicBezTo>
                    <a:pt x="646065" y="1494609"/>
                    <a:pt x="673810" y="1483982"/>
                    <a:pt x="698249" y="1475931"/>
                  </a:cubicBezTo>
                  <a:cubicBezTo>
                    <a:pt x="710105" y="1471986"/>
                    <a:pt x="721155" y="1468685"/>
                    <a:pt x="728253" y="1467557"/>
                  </a:cubicBezTo>
                  <a:cubicBezTo>
                    <a:pt x="729544" y="1467316"/>
                    <a:pt x="731076" y="1466833"/>
                    <a:pt x="731963" y="1466752"/>
                  </a:cubicBezTo>
                  <a:cubicBezTo>
                    <a:pt x="731802" y="1466591"/>
                    <a:pt x="731721" y="1466350"/>
                    <a:pt x="731560" y="1466269"/>
                  </a:cubicBezTo>
                  <a:cubicBezTo>
                    <a:pt x="731721" y="1466430"/>
                    <a:pt x="731882" y="1466591"/>
                    <a:pt x="732124" y="1466752"/>
                  </a:cubicBezTo>
                  <a:cubicBezTo>
                    <a:pt x="732608" y="1466672"/>
                    <a:pt x="732931" y="1466752"/>
                    <a:pt x="732850" y="1467155"/>
                  </a:cubicBezTo>
                  <a:lnTo>
                    <a:pt x="732850" y="1467235"/>
                  </a:lnTo>
                  <a:cubicBezTo>
                    <a:pt x="734786" y="1468282"/>
                    <a:pt x="737206" y="1468041"/>
                    <a:pt x="738819" y="1466511"/>
                  </a:cubicBezTo>
                  <a:cubicBezTo>
                    <a:pt x="740916" y="1464578"/>
                    <a:pt x="740997" y="1461358"/>
                    <a:pt x="739061" y="1459265"/>
                  </a:cubicBezTo>
                  <a:cubicBezTo>
                    <a:pt x="738093" y="1458218"/>
                    <a:pt x="736560" y="1457332"/>
                    <a:pt x="734221" y="1456930"/>
                  </a:cubicBezTo>
                  <a:cubicBezTo>
                    <a:pt x="730673" y="1456447"/>
                    <a:pt x="723414" y="1457413"/>
                    <a:pt x="714380" y="1459667"/>
                  </a:cubicBezTo>
                  <a:cubicBezTo>
                    <a:pt x="687844" y="1466108"/>
                    <a:pt x="643564" y="1482050"/>
                    <a:pt x="637757" y="1483740"/>
                  </a:cubicBezTo>
                  <a:close/>
                  <a:moveTo>
                    <a:pt x="1393665" y="1304280"/>
                  </a:moveTo>
                  <a:cubicBezTo>
                    <a:pt x="1391568" y="1301864"/>
                    <a:pt x="1389471" y="1299530"/>
                    <a:pt x="1387374" y="1297195"/>
                  </a:cubicBezTo>
                  <a:cubicBezTo>
                    <a:pt x="1384148" y="1293733"/>
                    <a:pt x="1380922" y="1290351"/>
                    <a:pt x="1377615" y="1287050"/>
                  </a:cubicBezTo>
                  <a:cubicBezTo>
                    <a:pt x="1369711" y="1278999"/>
                    <a:pt x="1361403" y="1271512"/>
                    <a:pt x="1352692" y="1264346"/>
                  </a:cubicBezTo>
                  <a:cubicBezTo>
                    <a:pt x="1344062" y="1257261"/>
                    <a:pt x="1335109" y="1250498"/>
                    <a:pt x="1325995" y="1244057"/>
                  </a:cubicBezTo>
                  <a:cubicBezTo>
                    <a:pt x="1311557" y="1233913"/>
                    <a:pt x="1297685" y="1225298"/>
                    <a:pt x="1283731" y="1218213"/>
                  </a:cubicBezTo>
                  <a:cubicBezTo>
                    <a:pt x="1268568" y="1210403"/>
                    <a:pt x="1253404" y="1204284"/>
                    <a:pt x="1237918" y="1199212"/>
                  </a:cubicBezTo>
                  <a:cubicBezTo>
                    <a:pt x="1208398" y="1189551"/>
                    <a:pt x="1177426" y="1184076"/>
                    <a:pt x="1141777" y="1179084"/>
                  </a:cubicBezTo>
                  <a:cubicBezTo>
                    <a:pt x="1138873" y="1178682"/>
                    <a:pt x="1136131" y="1180614"/>
                    <a:pt x="1135647" y="1183512"/>
                  </a:cubicBezTo>
                  <a:cubicBezTo>
                    <a:pt x="1135243" y="1186491"/>
                    <a:pt x="1137179" y="1189229"/>
                    <a:pt x="1140163" y="1189631"/>
                  </a:cubicBezTo>
                  <a:cubicBezTo>
                    <a:pt x="1174846" y="1195750"/>
                    <a:pt x="1204769" y="1202352"/>
                    <a:pt x="1233482" y="1212416"/>
                  </a:cubicBezTo>
                  <a:cubicBezTo>
                    <a:pt x="1248243" y="1217569"/>
                    <a:pt x="1262599" y="1223688"/>
                    <a:pt x="1277198" y="1231095"/>
                  </a:cubicBezTo>
                  <a:cubicBezTo>
                    <a:pt x="1290587" y="1237858"/>
                    <a:pt x="1304218" y="1245748"/>
                    <a:pt x="1318252" y="1255248"/>
                  </a:cubicBezTo>
                  <a:cubicBezTo>
                    <a:pt x="1327285" y="1261287"/>
                    <a:pt x="1336158" y="1267567"/>
                    <a:pt x="1344788" y="1274249"/>
                  </a:cubicBezTo>
                  <a:cubicBezTo>
                    <a:pt x="1353337" y="1280851"/>
                    <a:pt x="1361645" y="1287775"/>
                    <a:pt x="1369549" y="1295263"/>
                  </a:cubicBezTo>
                  <a:cubicBezTo>
                    <a:pt x="1372856" y="1298403"/>
                    <a:pt x="1376163" y="1301542"/>
                    <a:pt x="1379389" y="1304763"/>
                  </a:cubicBezTo>
                  <a:cubicBezTo>
                    <a:pt x="1381486" y="1306937"/>
                    <a:pt x="1383583" y="1309111"/>
                    <a:pt x="1385600" y="1311284"/>
                  </a:cubicBezTo>
                  <a:cubicBezTo>
                    <a:pt x="1386890" y="1312734"/>
                    <a:pt x="1389632" y="1316276"/>
                    <a:pt x="1390923" y="1318047"/>
                  </a:cubicBezTo>
                  <a:cubicBezTo>
                    <a:pt x="1391084" y="1318289"/>
                    <a:pt x="1391246" y="1318611"/>
                    <a:pt x="1391488" y="1318852"/>
                  </a:cubicBezTo>
                  <a:cubicBezTo>
                    <a:pt x="1391810" y="1319255"/>
                    <a:pt x="1391971" y="1319496"/>
                    <a:pt x="1392052" y="1319658"/>
                  </a:cubicBezTo>
                  <a:cubicBezTo>
                    <a:pt x="1392617" y="1320221"/>
                    <a:pt x="1393181" y="1320543"/>
                    <a:pt x="1393343" y="1320624"/>
                  </a:cubicBezTo>
                  <a:cubicBezTo>
                    <a:pt x="1394714" y="1321429"/>
                    <a:pt x="1395843" y="1321348"/>
                    <a:pt x="1396569" y="1321268"/>
                  </a:cubicBezTo>
                  <a:cubicBezTo>
                    <a:pt x="1398343" y="1321026"/>
                    <a:pt x="1399634" y="1320060"/>
                    <a:pt x="1400441" y="1318611"/>
                  </a:cubicBezTo>
                  <a:cubicBezTo>
                    <a:pt x="1400844" y="1317967"/>
                    <a:pt x="1401408" y="1316598"/>
                    <a:pt x="1400844" y="1314666"/>
                  </a:cubicBezTo>
                  <a:cubicBezTo>
                    <a:pt x="1400763" y="1314505"/>
                    <a:pt x="1400521" y="1313861"/>
                    <a:pt x="1399957" y="1312895"/>
                  </a:cubicBezTo>
                  <a:cubicBezTo>
                    <a:pt x="1398908" y="1311365"/>
                    <a:pt x="1395278" y="1306212"/>
                    <a:pt x="1393665" y="1304280"/>
                  </a:cubicBezTo>
                  <a:close/>
                  <a:moveTo>
                    <a:pt x="1211786" y="863479"/>
                  </a:moveTo>
                  <a:lnTo>
                    <a:pt x="1211786" y="863479"/>
                  </a:lnTo>
                  <a:cubicBezTo>
                    <a:pt x="1211867" y="863640"/>
                    <a:pt x="1211705" y="863720"/>
                    <a:pt x="1211463" y="863801"/>
                  </a:cubicBezTo>
                  <a:cubicBezTo>
                    <a:pt x="1210899" y="864445"/>
                    <a:pt x="1210415" y="865250"/>
                    <a:pt x="1210253" y="866055"/>
                  </a:cubicBezTo>
                  <a:cubicBezTo>
                    <a:pt x="1210253" y="865491"/>
                    <a:pt x="1210253" y="864928"/>
                    <a:pt x="1210334" y="864445"/>
                  </a:cubicBezTo>
                  <a:cubicBezTo>
                    <a:pt x="1206221" y="866941"/>
                    <a:pt x="1197429" y="871852"/>
                    <a:pt x="1196542" y="872415"/>
                  </a:cubicBezTo>
                  <a:cubicBezTo>
                    <a:pt x="1191057" y="876280"/>
                    <a:pt x="1185895" y="880467"/>
                    <a:pt x="1180895" y="884895"/>
                  </a:cubicBezTo>
                  <a:cubicBezTo>
                    <a:pt x="1175894" y="889242"/>
                    <a:pt x="1171216" y="893912"/>
                    <a:pt x="1166538" y="898501"/>
                  </a:cubicBezTo>
                  <a:cubicBezTo>
                    <a:pt x="1157504" y="907679"/>
                    <a:pt x="1147987" y="917180"/>
                    <a:pt x="1138954" y="927405"/>
                  </a:cubicBezTo>
                  <a:cubicBezTo>
                    <a:pt x="1130001" y="937469"/>
                    <a:pt x="1121532" y="948096"/>
                    <a:pt x="1114031" y="959207"/>
                  </a:cubicBezTo>
                  <a:cubicBezTo>
                    <a:pt x="1103545" y="974585"/>
                    <a:pt x="1094996" y="990928"/>
                    <a:pt x="1089753" y="1007997"/>
                  </a:cubicBezTo>
                  <a:cubicBezTo>
                    <a:pt x="1088785" y="1010734"/>
                    <a:pt x="1090318" y="1013794"/>
                    <a:pt x="1093141" y="1014760"/>
                  </a:cubicBezTo>
                  <a:cubicBezTo>
                    <a:pt x="1095883" y="1015645"/>
                    <a:pt x="1098948" y="1014196"/>
                    <a:pt x="1099916" y="1011378"/>
                  </a:cubicBezTo>
                  <a:cubicBezTo>
                    <a:pt x="1105723" y="995759"/>
                    <a:pt x="1114757" y="981106"/>
                    <a:pt x="1125081" y="967017"/>
                  </a:cubicBezTo>
                  <a:cubicBezTo>
                    <a:pt x="1132743" y="956630"/>
                    <a:pt x="1141212" y="946647"/>
                    <a:pt x="1149761" y="936986"/>
                  </a:cubicBezTo>
                  <a:cubicBezTo>
                    <a:pt x="1158714" y="926841"/>
                    <a:pt x="1167586" y="916938"/>
                    <a:pt x="1176136" y="907679"/>
                  </a:cubicBezTo>
                  <a:cubicBezTo>
                    <a:pt x="1181298" y="902044"/>
                    <a:pt x="1186541" y="896569"/>
                    <a:pt x="1192025" y="891336"/>
                  </a:cubicBezTo>
                  <a:cubicBezTo>
                    <a:pt x="1195655" y="887874"/>
                    <a:pt x="1199365" y="884573"/>
                    <a:pt x="1203317" y="881513"/>
                  </a:cubicBezTo>
                  <a:cubicBezTo>
                    <a:pt x="1204124" y="880869"/>
                    <a:pt x="1213076" y="875153"/>
                    <a:pt x="1216545" y="872737"/>
                  </a:cubicBezTo>
                  <a:cubicBezTo>
                    <a:pt x="1217432" y="872174"/>
                    <a:pt x="1218077" y="871691"/>
                    <a:pt x="1218400" y="871449"/>
                  </a:cubicBezTo>
                  <a:cubicBezTo>
                    <a:pt x="1221142" y="868953"/>
                    <a:pt x="1220255" y="866216"/>
                    <a:pt x="1219932" y="865572"/>
                  </a:cubicBezTo>
                  <a:cubicBezTo>
                    <a:pt x="1218964" y="862915"/>
                    <a:pt x="1215980" y="861627"/>
                    <a:pt x="1213399" y="862593"/>
                  </a:cubicBezTo>
                  <a:cubicBezTo>
                    <a:pt x="1212754" y="862834"/>
                    <a:pt x="1212270" y="863156"/>
                    <a:pt x="1211786" y="863479"/>
                  </a:cubicBezTo>
                  <a:close/>
                  <a:moveTo>
                    <a:pt x="1211463" y="863801"/>
                  </a:moveTo>
                  <a:lnTo>
                    <a:pt x="1211786" y="863479"/>
                  </a:lnTo>
                  <a:cubicBezTo>
                    <a:pt x="1210899" y="862271"/>
                    <a:pt x="1210495" y="863076"/>
                    <a:pt x="1210334" y="864445"/>
                  </a:cubicBezTo>
                  <a:lnTo>
                    <a:pt x="1210899" y="864123"/>
                  </a:lnTo>
                  <a:cubicBezTo>
                    <a:pt x="1211060" y="863962"/>
                    <a:pt x="1211302" y="863881"/>
                    <a:pt x="1211463" y="863801"/>
                  </a:cubicBezTo>
                  <a:close/>
                  <a:moveTo>
                    <a:pt x="833670" y="910417"/>
                  </a:moveTo>
                  <a:cubicBezTo>
                    <a:pt x="843833" y="927727"/>
                    <a:pt x="853512" y="945117"/>
                    <a:pt x="862303" y="962025"/>
                  </a:cubicBezTo>
                  <a:cubicBezTo>
                    <a:pt x="877789" y="991895"/>
                    <a:pt x="890533" y="1019993"/>
                    <a:pt x="897792" y="1042536"/>
                  </a:cubicBezTo>
                  <a:cubicBezTo>
                    <a:pt x="898599" y="1045354"/>
                    <a:pt x="901583" y="1046965"/>
                    <a:pt x="904406" y="1046160"/>
                  </a:cubicBezTo>
                  <a:cubicBezTo>
                    <a:pt x="907229" y="1045274"/>
                    <a:pt x="908842" y="1042295"/>
                    <a:pt x="908035" y="1039477"/>
                  </a:cubicBezTo>
                  <a:cubicBezTo>
                    <a:pt x="901422" y="1016129"/>
                    <a:pt x="889726" y="986822"/>
                    <a:pt x="874563" y="955825"/>
                  </a:cubicBezTo>
                  <a:cubicBezTo>
                    <a:pt x="866013" y="938515"/>
                    <a:pt x="856496" y="920642"/>
                    <a:pt x="846091" y="903090"/>
                  </a:cubicBezTo>
                  <a:cubicBezTo>
                    <a:pt x="833187" y="881433"/>
                    <a:pt x="819072" y="860178"/>
                    <a:pt x="804715" y="840694"/>
                  </a:cubicBezTo>
                  <a:cubicBezTo>
                    <a:pt x="788584" y="818714"/>
                    <a:pt x="771888" y="798989"/>
                    <a:pt x="756079" y="783369"/>
                  </a:cubicBezTo>
                  <a:cubicBezTo>
                    <a:pt x="754063" y="781357"/>
                    <a:pt x="750837" y="781357"/>
                    <a:pt x="748820" y="783289"/>
                  </a:cubicBezTo>
                  <a:cubicBezTo>
                    <a:pt x="746804" y="785302"/>
                    <a:pt x="746723" y="788522"/>
                    <a:pt x="748740" y="790535"/>
                  </a:cubicBezTo>
                  <a:cubicBezTo>
                    <a:pt x="763661" y="806315"/>
                    <a:pt x="779066" y="826202"/>
                    <a:pt x="794230" y="848181"/>
                  </a:cubicBezTo>
                  <a:cubicBezTo>
                    <a:pt x="807780" y="867746"/>
                    <a:pt x="821088" y="889001"/>
                    <a:pt x="833670" y="910417"/>
                  </a:cubicBezTo>
                  <a:close/>
                  <a:moveTo>
                    <a:pt x="1529248" y="2085565"/>
                  </a:moveTo>
                  <a:cubicBezTo>
                    <a:pt x="1519005" y="2065920"/>
                    <a:pt x="1510939" y="2040800"/>
                    <a:pt x="1503680" y="2026389"/>
                  </a:cubicBezTo>
                  <a:cubicBezTo>
                    <a:pt x="1476741" y="1973010"/>
                    <a:pt x="1453109" y="1918181"/>
                    <a:pt x="1427460" y="1864238"/>
                  </a:cubicBezTo>
                  <a:cubicBezTo>
                    <a:pt x="1421008" y="1850712"/>
                    <a:pt x="1414475" y="1837186"/>
                    <a:pt x="1407700" y="1823821"/>
                  </a:cubicBezTo>
                  <a:cubicBezTo>
                    <a:pt x="1371888" y="1753213"/>
                    <a:pt x="1335915" y="1682685"/>
                    <a:pt x="1299137" y="1612559"/>
                  </a:cubicBezTo>
                  <a:cubicBezTo>
                    <a:pt x="1262357" y="1542433"/>
                    <a:pt x="1224772" y="1472791"/>
                    <a:pt x="1186783" y="1403309"/>
                  </a:cubicBezTo>
                  <a:cubicBezTo>
                    <a:pt x="1163796" y="1361604"/>
                    <a:pt x="1137260" y="1321268"/>
                    <a:pt x="1113144" y="1279965"/>
                  </a:cubicBezTo>
                  <a:cubicBezTo>
                    <a:pt x="1102820" y="1262333"/>
                    <a:pt x="1092980" y="1244540"/>
                    <a:pt x="1084027" y="1226264"/>
                  </a:cubicBezTo>
                  <a:cubicBezTo>
                    <a:pt x="1082736" y="1223607"/>
                    <a:pt x="1079591" y="1222561"/>
                    <a:pt x="1076929" y="1223849"/>
                  </a:cubicBezTo>
                  <a:cubicBezTo>
                    <a:pt x="1074267" y="1225056"/>
                    <a:pt x="1073138" y="1228277"/>
                    <a:pt x="1074429" y="1230934"/>
                  </a:cubicBezTo>
                  <a:cubicBezTo>
                    <a:pt x="1083220" y="1249532"/>
                    <a:pt x="1092980" y="1267647"/>
                    <a:pt x="1103223" y="1285682"/>
                  </a:cubicBezTo>
                  <a:cubicBezTo>
                    <a:pt x="1126855" y="1327145"/>
                    <a:pt x="1152988" y="1367643"/>
                    <a:pt x="1175410" y="1409428"/>
                  </a:cubicBezTo>
                  <a:cubicBezTo>
                    <a:pt x="1205333" y="1465223"/>
                    <a:pt x="1234854" y="1521178"/>
                    <a:pt x="1264293" y="1577214"/>
                  </a:cubicBezTo>
                  <a:cubicBezTo>
                    <a:pt x="1286393" y="1619241"/>
                    <a:pt x="1308331" y="1661349"/>
                    <a:pt x="1330189" y="1703457"/>
                  </a:cubicBezTo>
                  <a:cubicBezTo>
                    <a:pt x="1352127" y="1745564"/>
                    <a:pt x="1373985" y="1787672"/>
                    <a:pt x="1395682" y="1829860"/>
                  </a:cubicBezTo>
                  <a:cubicBezTo>
                    <a:pt x="1423105" y="1882998"/>
                    <a:pt x="1447302" y="1937584"/>
                    <a:pt x="1473434" y="1991286"/>
                  </a:cubicBezTo>
                  <a:cubicBezTo>
                    <a:pt x="1479967" y="2004731"/>
                    <a:pt x="1486662" y="2018177"/>
                    <a:pt x="1493598" y="2031461"/>
                  </a:cubicBezTo>
                  <a:cubicBezTo>
                    <a:pt x="1501018" y="2045873"/>
                    <a:pt x="1509407" y="2070912"/>
                    <a:pt x="1519892" y="2090476"/>
                  </a:cubicBezTo>
                  <a:cubicBezTo>
                    <a:pt x="1525135" y="2100299"/>
                    <a:pt x="1530942" y="2108752"/>
                    <a:pt x="1537233" y="2114227"/>
                  </a:cubicBezTo>
                  <a:cubicBezTo>
                    <a:pt x="1539330" y="2116159"/>
                    <a:pt x="1542637" y="2115918"/>
                    <a:pt x="1544492" y="2113825"/>
                  </a:cubicBezTo>
                  <a:cubicBezTo>
                    <a:pt x="1546347" y="2111651"/>
                    <a:pt x="1546105" y="2108430"/>
                    <a:pt x="1544008" y="2106579"/>
                  </a:cubicBezTo>
                  <a:cubicBezTo>
                    <a:pt x="1538524" y="2101748"/>
                    <a:pt x="1533684" y="2094180"/>
                    <a:pt x="1529248" y="2085565"/>
                  </a:cubicBezTo>
                  <a:close/>
                  <a:moveTo>
                    <a:pt x="1526344" y="1806914"/>
                  </a:moveTo>
                  <a:cubicBezTo>
                    <a:pt x="1526022" y="1807639"/>
                    <a:pt x="1526022" y="1808283"/>
                    <a:pt x="1526506" y="1808202"/>
                  </a:cubicBezTo>
                  <a:cubicBezTo>
                    <a:pt x="1526506" y="1807800"/>
                    <a:pt x="1526506" y="1807478"/>
                    <a:pt x="1526506" y="1807156"/>
                  </a:cubicBezTo>
                  <a:cubicBezTo>
                    <a:pt x="1526425" y="1807075"/>
                    <a:pt x="1526425" y="1806995"/>
                    <a:pt x="1526344" y="1806914"/>
                  </a:cubicBezTo>
                  <a:close/>
                  <a:moveTo>
                    <a:pt x="1438994" y="1709012"/>
                  </a:moveTo>
                  <a:cubicBezTo>
                    <a:pt x="1427944" y="1699350"/>
                    <a:pt x="1416652" y="1689931"/>
                    <a:pt x="1405280" y="1680752"/>
                  </a:cubicBezTo>
                  <a:cubicBezTo>
                    <a:pt x="1376647" y="1657807"/>
                    <a:pt x="1346885" y="1636229"/>
                    <a:pt x="1316639" y="1615779"/>
                  </a:cubicBezTo>
                  <a:cubicBezTo>
                    <a:pt x="1314219" y="1614089"/>
                    <a:pt x="1310832" y="1614652"/>
                    <a:pt x="1309138" y="1617068"/>
                  </a:cubicBezTo>
                  <a:cubicBezTo>
                    <a:pt x="1307444" y="1619483"/>
                    <a:pt x="1308009" y="1622784"/>
                    <a:pt x="1310428" y="1624475"/>
                  </a:cubicBezTo>
                  <a:cubicBezTo>
                    <a:pt x="1333980" y="1641543"/>
                    <a:pt x="1356806" y="1659497"/>
                    <a:pt x="1379389" y="1677934"/>
                  </a:cubicBezTo>
                  <a:cubicBezTo>
                    <a:pt x="1392939" y="1688884"/>
                    <a:pt x="1406248" y="1700156"/>
                    <a:pt x="1419556" y="1711427"/>
                  </a:cubicBezTo>
                  <a:cubicBezTo>
                    <a:pt x="1439639" y="1728335"/>
                    <a:pt x="1459561" y="1745323"/>
                    <a:pt x="1478838" y="1762874"/>
                  </a:cubicBezTo>
                  <a:cubicBezTo>
                    <a:pt x="1481500" y="1765209"/>
                    <a:pt x="1513843" y="1792502"/>
                    <a:pt x="1524409" y="1804982"/>
                  </a:cubicBezTo>
                  <a:cubicBezTo>
                    <a:pt x="1524973" y="1805626"/>
                    <a:pt x="1525780" y="1806350"/>
                    <a:pt x="1526344" y="1806914"/>
                  </a:cubicBezTo>
                  <a:cubicBezTo>
                    <a:pt x="1526506" y="1806431"/>
                    <a:pt x="1526748" y="1805867"/>
                    <a:pt x="1526990" y="1805465"/>
                  </a:cubicBezTo>
                  <a:cubicBezTo>
                    <a:pt x="1526748" y="1806028"/>
                    <a:pt x="1526587" y="1806592"/>
                    <a:pt x="1526506" y="1807156"/>
                  </a:cubicBezTo>
                  <a:cubicBezTo>
                    <a:pt x="1526909" y="1807639"/>
                    <a:pt x="1527071" y="1807961"/>
                    <a:pt x="1526748" y="1808122"/>
                  </a:cubicBezTo>
                  <a:cubicBezTo>
                    <a:pt x="1526667" y="1808122"/>
                    <a:pt x="1526587" y="1808122"/>
                    <a:pt x="1526506" y="1808202"/>
                  </a:cubicBezTo>
                  <a:cubicBezTo>
                    <a:pt x="1526667" y="1809490"/>
                    <a:pt x="1527393" y="1810859"/>
                    <a:pt x="1528522" y="1811745"/>
                  </a:cubicBezTo>
                  <a:cubicBezTo>
                    <a:pt x="1530780" y="1813435"/>
                    <a:pt x="1534007" y="1812953"/>
                    <a:pt x="1535701" y="1810698"/>
                  </a:cubicBezTo>
                  <a:cubicBezTo>
                    <a:pt x="1536588" y="1809652"/>
                    <a:pt x="1537072" y="1808202"/>
                    <a:pt x="1536910" y="1806431"/>
                  </a:cubicBezTo>
                  <a:cubicBezTo>
                    <a:pt x="1536749" y="1804821"/>
                    <a:pt x="1535378" y="1801922"/>
                    <a:pt x="1532636" y="1798380"/>
                  </a:cubicBezTo>
                  <a:cubicBezTo>
                    <a:pt x="1522231" y="1785176"/>
                    <a:pt x="1490211" y="1755950"/>
                    <a:pt x="1487630" y="1753454"/>
                  </a:cubicBezTo>
                  <a:cubicBezTo>
                    <a:pt x="1471660" y="1738399"/>
                    <a:pt x="1455529" y="1723423"/>
                    <a:pt x="1438994" y="1709012"/>
                  </a:cubicBezTo>
                  <a:close/>
                  <a:moveTo>
                    <a:pt x="1422379" y="1523030"/>
                  </a:moveTo>
                  <a:cubicBezTo>
                    <a:pt x="1399795" y="1507089"/>
                    <a:pt x="1376889" y="1491550"/>
                    <a:pt x="1352853" y="1478265"/>
                  </a:cubicBezTo>
                  <a:cubicBezTo>
                    <a:pt x="1312929" y="1456286"/>
                    <a:pt x="1269939" y="1440586"/>
                    <a:pt x="1220497" y="1437929"/>
                  </a:cubicBezTo>
                  <a:cubicBezTo>
                    <a:pt x="1217593" y="1437768"/>
                    <a:pt x="1215012" y="1439942"/>
                    <a:pt x="1214851" y="1442921"/>
                  </a:cubicBezTo>
                  <a:cubicBezTo>
                    <a:pt x="1214609" y="1445900"/>
                    <a:pt x="1216867" y="1448396"/>
                    <a:pt x="1219851" y="1448637"/>
                  </a:cubicBezTo>
                  <a:cubicBezTo>
                    <a:pt x="1255098" y="1451536"/>
                    <a:pt x="1286554" y="1461600"/>
                    <a:pt x="1316074" y="1475367"/>
                  </a:cubicBezTo>
                  <a:cubicBezTo>
                    <a:pt x="1333093" y="1483338"/>
                    <a:pt x="1349547" y="1492597"/>
                    <a:pt x="1365597" y="1502500"/>
                  </a:cubicBezTo>
                  <a:cubicBezTo>
                    <a:pt x="1376405" y="1509102"/>
                    <a:pt x="1387052" y="1515945"/>
                    <a:pt x="1397618" y="1522949"/>
                  </a:cubicBezTo>
                  <a:cubicBezTo>
                    <a:pt x="1437703" y="1549438"/>
                    <a:pt x="1476902" y="1577939"/>
                    <a:pt x="1519569" y="1599677"/>
                  </a:cubicBezTo>
                  <a:cubicBezTo>
                    <a:pt x="1522070" y="1601046"/>
                    <a:pt x="1525135" y="1600080"/>
                    <a:pt x="1526506" y="1597584"/>
                  </a:cubicBezTo>
                  <a:cubicBezTo>
                    <a:pt x="1527796" y="1595088"/>
                    <a:pt x="1526828" y="1591948"/>
                    <a:pt x="1524328" y="1590660"/>
                  </a:cubicBezTo>
                  <a:cubicBezTo>
                    <a:pt x="1488678" y="1571176"/>
                    <a:pt x="1455851" y="1546539"/>
                    <a:pt x="1422379" y="1523030"/>
                  </a:cubicBezTo>
                  <a:close/>
                  <a:moveTo>
                    <a:pt x="1394956" y="1373037"/>
                  </a:moveTo>
                  <a:cubicBezTo>
                    <a:pt x="1374953" y="1362409"/>
                    <a:pt x="1352853" y="1345985"/>
                    <a:pt x="1338174" y="1339463"/>
                  </a:cubicBezTo>
                  <a:cubicBezTo>
                    <a:pt x="1326721" y="1334391"/>
                    <a:pt x="1315106" y="1329722"/>
                    <a:pt x="1303492" y="1325535"/>
                  </a:cubicBezTo>
                  <a:cubicBezTo>
                    <a:pt x="1291716" y="1321348"/>
                    <a:pt x="1279860" y="1317484"/>
                    <a:pt x="1267923" y="1314102"/>
                  </a:cubicBezTo>
                  <a:cubicBezTo>
                    <a:pt x="1253566" y="1309996"/>
                    <a:pt x="1239048" y="1306454"/>
                    <a:pt x="1224449" y="1303233"/>
                  </a:cubicBezTo>
                  <a:cubicBezTo>
                    <a:pt x="1202833" y="1298483"/>
                    <a:pt x="1180895" y="1294618"/>
                    <a:pt x="1158714" y="1291076"/>
                  </a:cubicBezTo>
                  <a:cubicBezTo>
                    <a:pt x="1155811" y="1290593"/>
                    <a:pt x="1152988" y="1292525"/>
                    <a:pt x="1152504" y="1295424"/>
                  </a:cubicBezTo>
                  <a:cubicBezTo>
                    <a:pt x="1151939" y="1298322"/>
                    <a:pt x="1153875" y="1301140"/>
                    <a:pt x="1156779" y="1301623"/>
                  </a:cubicBezTo>
                  <a:cubicBezTo>
                    <a:pt x="1187105" y="1307581"/>
                    <a:pt x="1216867" y="1314505"/>
                    <a:pt x="1246226" y="1322717"/>
                  </a:cubicBezTo>
                  <a:cubicBezTo>
                    <a:pt x="1258002" y="1326018"/>
                    <a:pt x="1269697" y="1329560"/>
                    <a:pt x="1281311" y="1333264"/>
                  </a:cubicBezTo>
                  <a:cubicBezTo>
                    <a:pt x="1298653" y="1338819"/>
                    <a:pt x="1315832" y="1344858"/>
                    <a:pt x="1332851" y="1351943"/>
                  </a:cubicBezTo>
                  <a:cubicBezTo>
                    <a:pt x="1347530" y="1357901"/>
                    <a:pt x="1369711" y="1373439"/>
                    <a:pt x="1389794" y="1383181"/>
                  </a:cubicBezTo>
                  <a:cubicBezTo>
                    <a:pt x="1400198" y="1388253"/>
                    <a:pt x="1410200" y="1391796"/>
                    <a:pt x="1418427" y="1392198"/>
                  </a:cubicBezTo>
                  <a:cubicBezTo>
                    <a:pt x="1421250" y="1392360"/>
                    <a:pt x="1423669" y="1390266"/>
                    <a:pt x="1423911" y="1387448"/>
                  </a:cubicBezTo>
                  <a:cubicBezTo>
                    <a:pt x="1424073" y="1384630"/>
                    <a:pt x="1421895" y="1382215"/>
                    <a:pt x="1419072" y="1381974"/>
                  </a:cubicBezTo>
                  <a:cubicBezTo>
                    <a:pt x="1412055" y="1381410"/>
                    <a:pt x="1403747" y="1377787"/>
                    <a:pt x="1394956" y="1373037"/>
                  </a:cubicBezTo>
                  <a:close/>
                  <a:moveTo>
                    <a:pt x="1188638" y="1442518"/>
                  </a:moveTo>
                  <a:cubicBezTo>
                    <a:pt x="1189605" y="1444451"/>
                    <a:pt x="1189848" y="1446866"/>
                    <a:pt x="1189122" y="1449684"/>
                  </a:cubicBezTo>
                  <a:cubicBezTo>
                    <a:pt x="1188315" y="1452824"/>
                    <a:pt x="1185976" y="1456930"/>
                    <a:pt x="1183314" y="1461197"/>
                  </a:cubicBezTo>
                  <a:cubicBezTo>
                    <a:pt x="1180411" y="1465786"/>
                    <a:pt x="1176943" y="1470697"/>
                    <a:pt x="1175813" y="1474481"/>
                  </a:cubicBezTo>
                  <a:cubicBezTo>
                    <a:pt x="1172426" y="1485592"/>
                    <a:pt x="1169038" y="1496783"/>
                    <a:pt x="1165812" y="1507974"/>
                  </a:cubicBezTo>
                  <a:cubicBezTo>
                    <a:pt x="1162586" y="1519085"/>
                    <a:pt x="1159521" y="1530276"/>
                    <a:pt x="1156779" y="1541548"/>
                  </a:cubicBezTo>
                  <a:cubicBezTo>
                    <a:pt x="1151697" y="1561676"/>
                    <a:pt x="1147100" y="1582045"/>
                    <a:pt x="1142664" y="1602414"/>
                  </a:cubicBezTo>
                  <a:cubicBezTo>
                    <a:pt x="1138227" y="1622703"/>
                    <a:pt x="1134034" y="1643073"/>
                    <a:pt x="1130485" y="1663603"/>
                  </a:cubicBezTo>
                  <a:cubicBezTo>
                    <a:pt x="1125807" y="1690897"/>
                    <a:pt x="1122097" y="1718351"/>
                    <a:pt x="1120080" y="1745967"/>
                  </a:cubicBezTo>
                  <a:cubicBezTo>
                    <a:pt x="1119919" y="1748946"/>
                    <a:pt x="1117418" y="1751200"/>
                    <a:pt x="1114515" y="1751039"/>
                  </a:cubicBezTo>
                  <a:cubicBezTo>
                    <a:pt x="1111531" y="1750878"/>
                    <a:pt x="1109272" y="1748382"/>
                    <a:pt x="1109433" y="1745403"/>
                  </a:cubicBezTo>
                  <a:cubicBezTo>
                    <a:pt x="1110804" y="1710300"/>
                    <a:pt x="1114595" y="1675358"/>
                    <a:pt x="1120483" y="1640657"/>
                  </a:cubicBezTo>
                  <a:cubicBezTo>
                    <a:pt x="1122822" y="1626810"/>
                    <a:pt x="1125484" y="1613042"/>
                    <a:pt x="1128468" y="1599355"/>
                  </a:cubicBezTo>
                  <a:cubicBezTo>
                    <a:pt x="1132985" y="1578744"/>
                    <a:pt x="1138227" y="1558375"/>
                    <a:pt x="1143632" y="1538086"/>
                  </a:cubicBezTo>
                  <a:cubicBezTo>
                    <a:pt x="1146132" y="1529068"/>
                    <a:pt x="1148793" y="1519970"/>
                    <a:pt x="1151616" y="1511034"/>
                  </a:cubicBezTo>
                  <a:cubicBezTo>
                    <a:pt x="1155811" y="1497588"/>
                    <a:pt x="1160327" y="1484223"/>
                    <a:pt x="1164844" y="1470939"/>
                  </a:cubicBezTo>
                  <a:cubicBezTo>
                    <a:pt x="1166215" y="1467155"/>
                    <a:pt x="1169361" y="1462244"/>
                    <a:pt x="1172668" y="1457494"/>
                  </a:cubicBezTo>
                  <a:cubicBezTo>
                    <a:pt x="1175087" y="1453870"/>
                    <a:pt x="1177668" y="1450409"/>
                    <a:pt x="1178717" y="1447591"/>
                  </a:cubicBezTo>
                  <a:cubicBezTo>
                    <a:pt x="1176781" y="1446624"/>
                    <a:pt x="1175652" y="1444370"/>
                    <a:pt x="1176055" y="1442116"/>
                  </a:cubicBezTo>
                  <a:cubicBezTo>
                    <a:pt x="1176620" y="1439298"/>
                    <a:pt x="1179362" y="1437527"/>
                    <a:pt x="1182105" y="1438090"/>
                  </a:cubicBezTo>
                  <a:cubicBezTo>
                    <a:pt x="1185653" y="1438734"/>
                    <a:pt x="1187508" y="1440506"/>
                    <a:pt x="1188638" y="1442518"/>
                  </a:cubicBezTo>
                  <a:close/>
                  <a:moveTo>
                    <a:pt x="1180330" y="1448154"/>
                  </a:moveTo>
                  <a:cubicBezTo>
                    <a:pt x="1180330" y="1448154"/>
                    <a:pt x="1180249" y="1448154"/>
                    <a:pt x="1180169" y="1448074"/>
                  </a:cubicBezTo>
                  <a:cubicBezTo>
                    <a:pt x="1180088" y="1448074"/>
                    <a:pt x="1179927" y="1448074"/>
                    <a:pt x="1179846" y="1448074"/>
                  </a:cubicBezTo>
                  <a:cubicBezTo>
                    <a:pt x="1180088" y="1448315"/>
                    <a:pt x="1180249" y="1448396"/>
                    <a:pt x="1180330" y="1448154"/>
                  </a:cubicBezTo>
                  <a:close/>
                  <a:moveTo>
                    <a:pt x="1282118" y="1633653"/>
                  </a:moveTo>
                  <a:cubicBezTo>
                    <a:pt x="1279456" y="1634700"/>
                    <a:pt x="1278166" y="1637679"/>
                    <a:pt x="1279214" y="1640255"/>
                  </a:cubicBezTo>
                  <a:cubicBezTo>
                    <a:pt x="1279537" y="1641221"/>
                    <a:pt x="1280182" y="1642026"/>
                    <a:pt x="1280989" y="1642590"/>
                  </a:cubicBezTo>
                  <a:cubicBezTo>
                    <a:pt x="1278811" y="1649111"/>
                    <a:pt x="1273246" y="1659417"/>
                    <a:pt x="1272197" y="1665133"/>
                  </a:cubicBezTo>
                  <a:lnTo>
                    <a:pt x="1261228" y="1726483"/>
                  </a:lnTo>
                  <a:cubicBezTo>
                    <a:pt x="1258566" y="1741458"/>
                    <a:pt x="1256066" y="1756433"/>
                    <a:pt x="1254130" y="1771408"/>
                  </a:cubicBezTo>
                  <a:cubicBezTo>
                    <a:pt x="1252275" y="1786545"/>
                    <a:pt x="1250823" y="1801600"/>
                    <a:pt x="1250017" y="1816736"/>
                  </a:cubicBezTo>
                  <a:cubicBezTo>
                    <a:pt x="1248243" y="1846928"/>
                    <a:pt x="1248807" y="1877201"/>
                    <a:pt x="1251711" y="1907956"/>
                  </a:cubicBezTo>
                  <a:cubicBezTo>
                    <a:pt x="1251953" y="1910855"/>
                    <a:pt x="1254534" y="1913028"/>
                    <a:pt x="1257518" y="1912867"/>
                  </a:cubicBezTo>
                  <a:cubicBezTo>
                    <a:pt x="1260422" y="1912626"/>
                    <a:pt x="1262599" y="1910050"/>
                    <a:pt x="1262438" y="1907071"/>
                  </a:cubicBezTo>
                  <a:cubicBezTo>
                    <a:pt x="1260986" y="1882917"/>
                    <a:pt x="1261309" y="1859166"/>
                    <a:pt x="1262680" y="1835576"/>
                  </a:cubicBezTo>
                  <a:cubicBezTo>
                    <a:pt x="1263648" y="1817703"/>
                    <a:pt x="1265422" y="1799910"/>
                    <a:pt x="1267439" y="1782036"/>
                  </a:cubicBezTo>
                  <a:cubicBezTo>
                    <a:pt x="1269536" y="1764323"/>
                    <a:pt x="1271794" y="1746611"/>
                    <a:pt x="1274617" y="1728657"/>
                  </a:cubicBezTo>
                  <a:lnTo>
                    <a:pt x="1283650" y="1666985"/>
                  </a:lnTo>
                  <a:cubicBezTo>
                    <a:pt x="1284376" y="1661752"/>
                    <a:pt x="1289055" y="1652332"/>
                    <a:pt x="1290990" y="1646132"/>
                  </a:cubicBezTo>
                  <a:cubicBezTo>
                    <a:pt x="1292281" y="1641946"/>
                    <a:pt x="1292361" y="1638564"/>
                    <a:pt x="1291555" y="1636874"/>
                  </a:cubicBezTo>
                  <a:cubicBezTo>
                    <a:pt x="1290829" y="1635183"/>
                    <a:pt x="1289700" y="1633975"/>
                    <a:pt x="1288087" y="1633411"/>
                  </a:cubicBezTo>
                  <a:cubicBezTo>
                    <a:pt x="1286716" y="1632848"/>
                    <a:pt x="1284780" y="1632526"/>
                    <a:pt x="1282118" y="1633653"/>
                  </a:cubicBezTo>
                  <a:close/>
                  <a:moveTo>
                    <a:pt x="1378502" y="1840568"/>
                  </a:moveTo>
                  <a:cubicBezTo>
                    <a:pt x="1375679" y="1841131"/>
                    <a:pt x="1373824" y="1843788"/>
                    <a:pt x="1374308" y="1846526"/>
                  </a:cubicBezTo>
                  <a:lnTo>
                    <a:pt x="1374388" y="1846687"/>
                  </a:lnTo>
                  <a:lnTo>
                    <a:pt x="1374469" y="1846687"/>
                  </a:lnTo>
                  <a:cubicBezTo>
                    <a:pt x="1374469" y="1846687"/>
                    <a:pt x="1374388" y="1846767"/>
                    <a:pt x="1374388" y="1846928"/>
                  </a:cubicBezTo>
                  <a:cubicBezTo>
                    <a:pt x="1374469" y="1847170"/>
                    <a:pt x="1374630" y="1847492"/>
                    <a:pt x="1374711" y="1847814"/>
                  </a:cubicBezTo>
                  <a:lnTo>
                    <a:pt x="1374388" y="1847331"/>
                  </a:lnTo>
                  <a:cubicBezTo>
                    <a:pt x="1374227" y="1850390"/>
                    <a:pt x="1373179" y="1856992"/>
                    <a:pt x="1373098" y="1857314"/>
                  </a:cubicBezTo>
                  <a:lnTo>
                    <a:pt x="1369791" y="1880260"/>
                  </a:lnTo>
                  <a:cubicBezTo>
                    <a:pt x="1368823" y="1887989"/>
                    <a:pt x="1367855" y="1895718"/>
                    <a:pt x="1367210" y="1903528"/>
                  </a:cubicBezTo>
                  <a:cubicBezTo>
                    <a:pt x="1366726" y="1908761"/>
                    <a:pt x="1366484" y="1913914"/>
                    <a:pt x="1366242" y="1919147"/>
                  </a:cubicBezTo>
                  <a:cubicBezTo>
                    <a:pt x="1365839" y="1932190"/>
                    <a:pt x="1365920" y="1945233"/>
                    <a:pt x="1366323" y="1958357"/>
                  </a:cubicBezTo>
                  <a:cubicBezTo>
                    <a:pt x="1366242" y="1961255"/>
                    <a:pt x="1368581" y="1963751"/>
                    <a:pt x="1371566" y="1963751"/>
                  </a:cubicBezTo>
                  <a:cubicBezTo>
                    <a:pt x="1374550" y="1963831"/>
                    <a:pt x="1376970" y="1961416"/>
                    <a:pt x="1376970" y="1958517"/>
                  </a:cubicBezTo>
                  <a:cubicBezTo>
                    <a:pt x="1377695" y="1947729"/>
                    <a:pt x="1378744" y="1936940"/>
                    <a:pt x="1379712" y="1926232"/>
                  </a:cubicBezTo>
                  <a:cubicBezTo>
                    <a:pt x="1380357" y="1919067"/>
                    <a:pt x="1381083" y="1911821"/>
                    <a:pt x="1381648" y="1904655"/>
                  </a:cubicBezTo>
                  <a:cubicBezTo>
                    <a:pt x="1382212" y="1896926"/>
                    <a:pt x="1382535" y="1889197"/>
                    <a:pt x="1383099" y="1881468"/>
                  </a:cubicBezTo>
                  <a:lnTo>
                    <a:pt x="1384551" y="1858441"/>
                  </a:lnTo>
                  <a:cubicBezTo>
                    <a:pt x="1384551" y="1858039"/>
                    <a:pt x="1385035" y="1849907"/>
                    <a:pt x="1384793" y="1846687"/>
                  </a:cubicBezTo>
                  <a:cubicBezTo>
                    <a:pt x="1384712" y="1844996"/>
                    <a:pt x="1384309" y="1843788"/>
                    <a:pt x="1384067" y="1843386"/>
                  </a:cubicBezTo>
                  <a:cubicBezTo>
                    <a:pt x="1382454" y="1840729"/>
                    <a:pt x="1380357" y="1840165"/>
                    <a:pt x="1378502" y="1840568"/>
                  </a:cubicBezTo>
                  <a:close/>
                  <a:moveTo>
                    <a:pt x="845204" y="1069347"/>
                  </a:moveTo>
                  <a:cubicBezTo>
                    <a:pt x="845124" y="1068864"/>
                    <a:pt x="844640" y="1069105"/>
                    <a:pt x="844156" y="1069427"/>
                  </a:cubicBezTo>
                  <a:lnTo>
                    <a:pt x="844478" y="1069588"/>
                  </a:lnTo>
                  <a:cubicBezTo>
                    <a:pt x="844720" y="1069427"/>
                    <a:pt x="844962" y="1069347"/>
                    <a:pt x="845204" y="1069347"/>
                  </a:cubicBezTo>
                  <a:close/>
                  <a:moveTo>
                    <a:pt x="400789" y="891416"/>
                  </a:moveTo>
                  <a:cubicBezTo>
                    <a:pt x="401112" y="891738"/>
                    <a:pt x="401435" y="891980"/>
                    <a:pt x="401596" y="891658"/>
                  </a:cubicBezTo>
                  <a:lnTo>
                    <a:pt x="401112" y="891416"/>
                  </a:lnTo>
                  <a:lnTo>
                    <a:pt x="400789" y="891416"/>
                  </a:lnTo>
                  <a:close/>
                  <a:moveTo>
                    <a:pt x="300695" y="1026917"/>
                  </a:moveTo>
                  <a:cubicBezTo>
                    <a:pt x="266739" y="1027883"/>
                    <a:pt x="234638" y="1025629"/>
                    <a:pt x="207618" y="1018786"/>
                  </a:cubicBezTo>
                  <a:cubicBezTo>
                    <a:pt x="204715" y="1018061"/>
                    <a:pt x="202940" y="1015163"/>
                    <a:pt x="203666" y="1012345"/>
                  </a:cubicBezTo>
                  <a:cubicBezTo>
                    <a:pt x="204311" y="1009446"/>
                    <a:pt x="207215" y="1007675"/>
                    <a:pt x="210118" y="1008400"/>
                  </a:cubicBezTo>
                  <a:cubicBezTo>
                    <a:pt x="232299" y="1013391"/>
                    <a:pt x="257867" y="1014921"/>
                    <a:pt x="284967" y="1014277"/>
                  </a:cubicBezTo>
                  <a:cubicBezTo>
                    <a:pt x="309406" y="1013713"/>
                    <a:pt x="335055" y="1011298"/>
                    <a:pt x="360623" y="1007916"/>
                  </a:cubicBezTo>
                  <a:cubicBezTo>
                    <a:pt x="391514" y="1003891"/>
                    <a:pt x="422324" y="998416"/>
                    <a:pt x="450796" y="992619"/>
                  </a:cubicBezTo>
                  <a:cubicBezTo>
                    <a:pt x="502335" y="982072"/>
                    <a:pt x="545567" y="970398"/>
                    <a:pt x="567828" y="964038"/>
                  </a:cubicBezTo>
                  <a:cubicBezTo>
                    <a:pt x="514030" y="940126"/>
                    <a:pt x="460314" y="916133"/>
                    <a:pt x="406113" y="891819"/>
                  </a:cubicBezTo>
                  <a:cubicBezTo>
                    <a:pt x="405790" y="891658"/>
                    <a:pt x="405467" y="891497"/>
                    <a:pt x="405064" y="891336"/>
                  </a:cubicBezTo>
                  <a:cubicBezTo>
                    <a:pt x="404742" y="891497"/>
                    <a:pt x="404822" y="892060"/>
                    <a:pt x="404499" y="892141"/>
                  </a:cubicBezTo>
                  <a:cubicBezTo>
                    <a:pt x="403451" y="892302"/>
                    <a:pt x="402483" y="892141"/>
                    <a:pt x="401596" y="891658"/>
                  </a:cubicBezTo>
                  <a:cubicBezTo>
                    <a:pt x="401596" y="891658"/>
                    <a:pt x="401596" y="891577"/>
                    <a:pt x="401676" y="891497"/>
                  </a:cubicBezTo>
                  <a:cubicBezTo>
                    <a:pt x="401676" y="891416"/>
                    <a:pt x="401515" y="891497"/>
                    <a:pt x="401435" y="891497"/>
                  </a:cubicBezTo>
                  <a:lnTo>
                    <a:pt x="401112" y="891416"/>
                  </a:lnTo>
                  <a:cubicBezTo>
                    <a:pt x="400789" y="891175"/>
                    <a:pt x="400386" y="890933"/>
                    <a:pt x="400064" y="890611"/>
                  </a:cubicBezTo>
                  <a:cubicBezTo>
                    <a:pt x="400305" y="890852"/>
                    <a:pt x="400547" y="891175"/>
                    <a:pt x="400789" y="891416"/>
                  </a:cubicBezTo>
                  <a:cubicBezTo>
                    <a:pt x="398128" y="891175"/>
                    <a:pt x="393208" y="891416"/>
                    <a:pt x="386433" y="891819"/>
                  </a:cubicBezTo>
                  <a:cubicBezTo>
                    <a:pt x="366188" y="893026"/>
                    <a:pt x="330619" y="896810"/>
                    <a:pt x="290533" y="900111"/>
                  </a:cubicBezTo>
                  <a:cubicBezTo>
                    <a:pt x="269723" y="901802"/>
                    <a:pt x="247785" y="903412"/>
                    <a:pt x="226169" y="904539"/>
                  </a:cubicBezTo>
                  <a:cubicBezTo>
                    <a:pt x="209877" y="905425"/>
                    <a:pt x="193665" y="905908"/>
                    <a:pt x="178421" y="906150"/>
                  </a:cubicBezTo>
                  <a:cubicBezTo>
                    <a:pt x="150030" y="906552"/>
                    <a:pt x="124542" y="905828"/>
                    <a:pt x="106234" y="903573"/>
                  </a:cubicBezTo>
                  <a:cubicBezTo>
                    <a:pt x="103249" y="903251"/>
                    <a:pt x="101152" y="900594"/>
                    <a:pt x="101475" y="897696"/>
                  </a:cubicBezTo>
                  <a:cubicBezTo>
                    <a:pt x="101797" y="894717"/>
                    <a:pt x="104459" y="892624"/>
                    <a:pt x="107363" y="892946"/>
                  </a:cubicBezTo>
                  <a:cubicBezTo>
                    <a:pt x="127285" y="894717"/>
                    <a:pt x="155595" y="894073"/>
                    <a:pt x="186890" y="892463"/>
                  </a:cubicBezTo>
                  <a:cubicBezTo>
                    <a:pt x="204069" y="891658"/>
                    <a:pt x="222136" y="890450"/>
                    <a:pt x="240203" y="889323"/>
                  </a:cubicBezTo>
                  <a:cubicBezTo>
                    <a:pt x="258351" y="888196"/>
                    <a:pt x="276418" y="887069"/>
                    <a:pt x="293597" y="885941"/>
                  </a:cubicBezTo>
                  <a:cubicBezTo>
                    <a:pt x="325295" y="883928"/>
                    <a:pt x="353848" y="882157"/>
                    <a:pt x="374012" y="881272"/>
                  </a:cubicBezTo>
                  <a:cubicBezTo>
                    <a:pt x="376996" y="881111"/>
                    <a:pt x="379012" y="881111"/>
                    <a:pt x="381674" y="881030"/>
                  </a:cubicBezTo>
                  <a:cubicBezTo>
                    <a:pt x="340297" y="862512"/>
                    <a:pt x="298921" y="843995"/>
                    <a:pt x="257141" y="826363"/>
                  </a:cubicBezTo>
                  <a:cubicBezTo>
                    <a:pt x="173501" y="790857"/>
                    <a:pt x="89215" y="757847"/>
                    <a:pt x="3720" y="730715"/>
                  </a:cubicBezTo>
                  <a:cubicBezTo>
                    <a:pt x="897" y="729829"/>
                    <a:pt x="-636" y="726850"/>
                    <a:pt x="251" y="724032"/>
                  </a:cubicBezTo>
                  <a:cubicBezTo>
                    <a:pt x="1139" y="721214"/>
                    <a:pt x="4123" y="719604"/>
                    <a:pt x="6946" y="720490"/>
                  </a:cubicBezTo>
                  <a:cubicBezTo>
                    <a:pt x="93087" y="746817"/>
                    <a:pt x="178179" y="778780"/>
                    <a:pt x="262464" y="813722"/>
                  </a:cubicBezTo>
                  <a:cubicBezTo>
                    <a:pt x="296743" y="827973"/>
                    <a:pt x="330780" y="843109"/>
                    <a:pt x="364817" y="858084"/>
                  </a:cubicBezTo>
                  <a:cubicBezTo>
                    <a:pt x="351993" y="844478"/>
                    <a:pt x="335458" y="829100"/>
                    <a:pt x="315617" y="812434"/>
                  </a:cubicBezTo>
                  <a:cubicBezTo>
                    <a:pt x="304244" y="802853"/>
                    <a:pt x="292226" y="793111"/>
                    <a:pt x="280128" y="783450"/>
                  </a:cubicBezTo>
                  <a:cubicBezTo>
                    <a:pt x="272143" y="777009"/>
                    <a:pt x="264158" y="770568"/>
                    <a:pt x="256334" y="764288"/>
                  </a:cubicBezTo>
                  <a:cubicBezTo>
                    <a:pt x="243671" y="754224"/>
                    <a:pt x="231492" y="744482"/>
                    <a:pt x="220362" y="735707"/>
                  </a:cubicBezTo>
                  <a:cubicBezTo>
                    <a:pt x="189067" y="710989"/>
                    <a:pt x="166000" y="693438"/>
                    <a:pt x="166000" y="693438"/>
                  </a:cubicBezTo>
                  <a:cubicBezTo>
                    <a:pt x="163580" y="691667"/>
                    <a:pt x="163015" y="688366"/>
                    <a:pt x="164790" y="685950"/>
                  </a:cubicBezTo>
                  <a:cubicBezTo>
                    <a:pt x="166484" y="683535"/>
                    <a:pt x="169871" y="683052"/>
                    <a:pt x="172210" y="684743"/>
                  </a:cubicBezTo>
                  <a:cubicBezTo>
                    <a:pt x="172210" y="684743"/>
                    <a:pt x="208828" y="709862"/>
                    <a:pt x="252221" y="742953"/>
                  </a:cubicBezTo>
                  <a:cubicBezTo>
                    <a:pt x="260690" y="749394"/>
                    <a:pt x="269481" y="756237"/>
                    <a:pt x="278192" y="763242"/>
                  </a:cubicBezTo>
                  <a:cubicBezTo>
                    <a:pt x="286742" y="770166"/>
                    <a:pt x="295291" y="777170"/>
                    <a:pt x="303599" y="784336"/>
                  </a:cubicBezTo>
                  <a:cubicBezTo>
                    <a:pt x="336587" y="812434"/>
                    <a:pt x="366753" y="841177"/>
                    <a:pt x="382561" y="861868"/>
                  </a:cubicBezTo>
                  <a:cubicBezTo>
                    <a:pt x="383448" y="862995"/>
                    <a:pt x="382319" y="864284"/>
                    <a:pt x="382077" y="865652"/>
                  </a:cubicBezTo>
                  <a:cubicBezTo>
                    <a:pt x="391998" y="870081"/>
                    <a:pt x="402080" y="874187"/>
                    <a:pt x="412081" y="878615"/>
                  </a:cubicBezTo>
                  <a:cubicBezTo>
                    <a:pt x="449264" y="895281"/>
                    <a:pt x="485801" y="912027"/>
                    <a:pt x="522661" y="928854"/>
                  </a:cubicBezTo>
                  <a:cubicBezTo>
                    <a:pt x="522661" y="928854"/>
                    <a:pt x="522661" y="928854"/>
                    <a:pt x="522741" y="928854"/>
                  </a:cubicBezTo>
                  <a:cubicBezTo>
                    <a:pt x="523064" y="928774"/>
                    <a:pt x="522419" y="928129"/>
                    <a:pt x="522177" y="927485"/>
                  </a:cubicBezTo>
                  <a:cubicBezTo>
                    <a:pt x="522096" y="927324"/>
                    <a:pt x="522015" y="927244"/>
                    <a:pt x="521935" y="927083"/>
                  </a:cubicBezTo>
                  <a:cubicBezTo>
                    <a:pt x="521774" y="927485"/>
                    <a:pt x="521612" y="927888"/>
                    <a:pt x="521531" y="928129"/>
                  </a:cubicBezTo>
                  <a:cubicBezTo>
                    <a:pt x="517015" y="921849"/>
                    <a:pt x="506046" y="904942"/>
                    <a:pt x="501287" y="897857"/>
                  </a:cubicBezTo>
                  <a:cubicBezTo>
                    <a:pt x="495641" y="889403"/>
                    <a:pt x="489753" y="881111"/>
                    <a:pt x="483865" y="872818"/>
                  </a:cubicBezTo>
                  <a:cubicBezTo>
                    <a:pt x="474912" y="860339"/>
                    <a:pt x="465718" y="848101"/>
                    <a:pt x="456442" y="835944"/>
                  </a:cubicBezTo>
                  <a:cubicBezTo>
                    <a:pt x="445795" y="821774"/>
                    <a:pt x="434504" y="807684"/>
                    <a:pt x="422889" y="793755"/>
                  </a:cubicBezTo>
                  <a:cubicBezTo>
                    <a:pt x="411517" y="779988"/>
                    <a:pt x="399660" y="766382"/>
                    <a:pt x="387562" y="753017"/>
                  </a:cubicBezTo>
                  <a:cubicBezTo>
                    <a:pt x="363123" y="726206"/>
                    <a:pt x="337313" y="700603"/>
                    <a:pt x="310374" y="677980"/>
                  </a:cubicBezTo>
                  <a:cubicBezTo>
                    <a:pt x="308035" y="676128"/>
                    <a:pt x="307712" y="672746"/>
                    <a:pt x="309567" y="670412"/>
                  </a:cubicBezTo>
                  <a:cubicBezTo>
                    <a:pt x="311422" y="668157"/>
                    <a:pt x="314810" y="667835"/>
                    <a:pt x="317149" y="669687"/>
                  </a:cubicBezTo>
                  <a:cubicBezTo>
                    <a:pt x="345218" y="691908"/>
                    <a:pt x="372398" y="716867"/>
                    <a:pt x="397805" y="743597"/>
                  </a:cubicBezTo>
                  <a:cubicBezTo>
                    <a:pt x="410387" y="756881"/>
                    <a:pt x="422486" y="770568"/>
                    <a:pt x="434020" y="784497"/>
                  </a:cubicBezTo>
                  <a:cubicBezTo>
                    <a:pt x="445795" y="798747"/>
                    <a:pt x="456926" y="813239"/>
                    <a:pt x="467492" y="827731"/>
                  </a:cubicBezTo>
                  <a:cubicBezTo>
                    <a:pt x="474993" y="838198"/>
                    <a:pt x="482494" y="848664"/>
                    <a:pt x="489834" y="859211"/>
                  </a:cubicBezTo>
                  <a:cubicBezTo>
                    <a:pt x="497093" y="869839"/>
                    <a:pt x="504190" y="880627"/>
                    <a:pt x="511046" y="891497"/>
                  </a:cubicBezTo>
                  <a:cubicBezTo>
                    <a:pt x="515240" y="898179"/>
                    <a:pt x="524435" y="913476"/>
                    <a:pt x="529113" y="920642"/>
                  </a:cubicBezTo>
                  <a:cubicBezTo>
                    <a:pt x="530001" y="921125"/>
                    <a:pt x="530807" y="921930"/>
                    <a:pt x="531291" y="922896"/>
                  </a:cubicBezTo>
                  <a:cubicBezTo>
                    <a:pt x="532097" y="924426"/>
                    <a:pt x="532501" y="925311"/>
                    <a:pt x="532581" y="925795"/>
                  </a:cubicBezTo>
                  <a:cubicBezTo>
                    <a:pt x="533711" y="929337"/>
                    <a:pt x="531452" y="931108"/>
                    <a:pt x="530726" y="931672"/>
                  </a:cubicBezTo>
                  <a:cubicBezTo>
                    <a:pt x="530565" y="931833"/>
                    <a:pt x="530001" y="931913"/>
                    <a:pt x="529758" y="932075"/>
                  </a:cubicBezTo>
                  <a:cubicBezTo>
                    <a:pt x="564602" y="948016"/>
                    <a:pt x="599768" y="964199"/>
                    <a:pt x="634450" y="979657"/>
                  </a:cubicBezTo>
                  <a:cubicBezTo>
                    <a:pt x="645581" y="984649"/>
                    <a:pt x="656792" y="989479"/>
                    <a:pt x="668003" y="994310"/>
                  </a:cubicBezTo>
                  <a:cubicBezTo>
                    <a:pt x="681795" y="1000268"/>
                    <a:pt x="695668" y="1006065"/>
                    <a:pt x="709541" y="1011862"/>
                  </a:cubicBezTo>
                  <a:cubicBezTo>
                    <a:pt x="698814" y="993344"/>
                    <a:pt x="668648" y="941816"/>
                    <a:pt x="634208" y="884895"/>
                  </a:cubicBezTo>
                  <a:cubicBezTo>
                    <a:pt x="627110" y="873140"/>
                    <a:pt x="619851" y="861144"/>
                    <a:pt x="612592" y="849147"/>
                  </a:cubicBezTo>
                  <a:cubicBezTo>
                    <a:pt x="601542" y="831032"/>
                    <a:pt x="590573" y="812917"/>
                    <a:pt x="579927" y="795768"/>
                  </a:cubicBezTo>
                  <a:cubicBezTo>
                    <a:pt x="555165" y="755995"/>
                    <a:pt x="532501" y="721537"/>
                    <a:pt x="517015" y="704629"/>
                  </a:cubicBezTo>
                  <a:cubicBezTo>
                    <a:pt x="514998" y="702455"/>
                    <a:pt x="515160" y="699074"/>
                    <a:pt x="517337" y="697061"/>
                  </a:cubicBezTo>
                  <a:cubicBezTo>
                    <a:pt x="519435" y="695048"/>
                    <a:pt x="522822" y="695129"/>
                    <a:pt x="524838" y="697302"/>
                  </a:cubicBezTo>
                  <a:cubicBezTo>
                    <a:pt x="538469" y="711473"/>
                    <a:pt x="557907" y="737800"/>
                    <a:pt x="579200" y="769682"/>
                  </a:cubicBezTo>
                  <a:cubicBezTo>
                    <a:pt x="589686" y="785382"/>
                    <a:pt x="600736" y="802451"/>
                    <a:pt x="611624" y="820002"/>
                  </a:cubicBezTo>
                  <a:cubicBezTo>
                    <a:pt x="627433" y="845444"/>
                    <a:pt x="643161" y="872013"/>
                    <a:pt x="657598" y="897052"/>
                  </a:cubicBezTo>
                  <a:cubicBezTo>
                    <a:pt x="694377" y="960898"/>
                    <a:pt x="722930" y="1014599"/>
                    <a:pt x="722930" y="1014599"/>
                  </a:cubicBezTo>
                  <a:cubicBezTo>
                    <a:pt x="723494" y="1015565"/>
                    <a:pt x="722284" y="1016290"/>
                    <a:pt x="722204" y="1017256"/>
                  </a:cubicBezTo>
                  <a:cubicBezTo>
                    <a:pt x="749224" y="1028527"/>
                    <a:pt x="776404" y="1039799"/>
                    <a:pt x="803182" y="1051554"/>
                  </a:cubicBezTo>
                  <a:cubicBezTo>
                    <a:pt x="803908" y="1051876"/>
                    <a:pt x="807296" y="1053567"/>
                    <a:pt x="811409" y="1055579"/>
                  </a:cubicBezTo>
                  <a:cubicBezTo>
                    <a:pt x="806247" y="1041087"/>
                    <a:pt x="797456" y="1015001"/>
                    <a:pt x="789552" y="993102"/>
                  </a:cubicBezTo>
                  <a:cubicBezTo>
                    <a:pt x="785277" y="981428"/>
                    <a:pt x="781405" y="971203"/>
                    <a:pt x="778582" y="965245"/>
                  </a:cubicBezTo>
                  <a:cubicBezTo>
                    <a:pt x="771081" y="949223"/>
                    <a:pt x="759628" y="928934"/>
                    <a:pt x="746481" y="906713"/>
                  </a:cubicBezTo>
                  <a:cubicBezTo>
                    <a:pt x="735673" y="888437"/>
                    <a:pt x="723655" y="868953"/>
                    <a:pt x="711396" y="849470"/>
                  </a:cubicBezTo>
                  <a:cubicBezTo>
                    <a:pt x="684295" y="806396"/>
                    <a:pt x="656066" y="763966"/>
                    <a:pt x="636466" y="738041"/>
                  </a:cubicBezTo>
                  <a:cubicBezTo>
                    <a:pt x="634692" y="735707"/>
                    <a:pt x="635095" y="732406"/>
                    <a:pt x="637434" y="730554"/>
                  </a:cubicBezTo>
                  <a:cubicBezTo>
                    <a:pt x="639773" y="728783"/>
                    <a:pt x="643161" y="729185"/>
                    <a:pt x="644935" y="731520"/>
                  </a:cubicBezTo>
                  <a:cubicBezTo>
                    <a:pt x="660340" y="750762"/>
                    <a:pt x="681150" y="779102"/>
                    <a:pt x="702362" y="810341"/>
                  </a:cubicBezTo>
                  <a:cubicBezTo>
                    <a:pt x="714380" y="827973"/>
                    <a:pt x="726478" y="846491"/>
                    <a:pt x="737932" y="864686"/>
                  </a:cubicBezTo>
                  <a:cubicBezTo>
                    <a:pt x="745755" y="877327"/>
                    <a:pt x="753337" y="889886"/>
                    <a:pt x="760193" y="901883"/>
                  </a:cubicBezTo>
                  <a:cubicBezTo>
                    <a:pt x="772856" y="923782"/>
                    <a:pt x="783341" y="943910"/>
                    <a:pt x="790439" y="959771"/>
                  </a:cubicBezTo>
                  <a:cubicBezTo>
                    <a:pt x="793262" y="966050"/>
                    <a:pt x="797133" y="976839"/>
                    <a:pt x="801247" y="989077"/>
                  </a:cubicBezTo>
                  <a:cubicBezTo>
                    <a:pt x="809393" y="1013552"/>
                    <a:pt x="818588" y="1044147"/>
                    <a:pt x="822862" y="1057109"/>
                  </a:cubicBezTo>
                  <a:cubicBezTo>
                    <a:pt x="823346" y="1058397"/>
                    <a:pt x="821895" y="1059041"/>
                    <a:pt x="821330" y="1060249"/>
                  </a:cubicBezTo>
                  <a:cubicBezTo>
                    <a:pt x="829234" y="1063872"/>
                    <a:pt x="837784" y="1067576"/>
                    <a:pt x="843026" y="1069025"/>
                  </a:cubicBezTo>
                  <a:cubicBezTo>
                    <a:pt x="843430" y="1069105"/>
                    <a:pt x="843833" y="1069347"/>
                    <a:pt x="844156" y="1069427"/>
                  </a:cubicBezTo>
                  <a:cubicBezTo>
                    <a:pt x="843591" y="1069910"/>
                    <a:pt x="842946" y="1070555"/>
                    <a:pt x="842785" y="1070796"/>
                  </a:cubicBezTo>
                  <a:cubicBezTo>
                    <a:pt x="843269" y="1070233"/>
                    <a:pt x="843833" y="1069830"/>
                    <a:pt x="844478" y="1069588"/>
                  </a:cubicBezTo>
                  <a:cubicBezTo>
                    <a:pt x="844882" y="1069749"/>
                    <a:pt x="845204" y="1069749"/>
                    <a:pt x="845204" y="1069508"/>
                  </a:cubicBezTo>
                  <a:cubicBezTo>
                    <a:pt x="845204" y="1069427"/>
                    <a:pt x="845204" y="1069347"/>
                    <a:pt x="845204" y="1069347"/>
                  </a:cubicBezTo>
                  <a:cubicBezTo>
                    <a:pt x="846817" y="1068864"/>
                    <a:pt x="848672" y="1069266"/>
                    <a:pt x="849963" y="1070555"/>
                  </a:cubicBezTo>
                  <a:cubicBezTo>
                    <a:pt x="852060" y="1072487"/>
                    <a:pt x="852141" y="1075707"/>
                    <a:pt x="850205" y="1077801"/>
                  </a:cubicBezTo>
                  <a:cubicBezTo>
                    <a:pt x="849398" y="1078686"/>
                    <a:pt x="848027" y="1079491"/>
                    <a:pt x="846091" y="1079733"/>
                  </a:cubicBezTo>
                  <a:cubicBezTo>
                    <a:pt x="844156" y="1079894"/>
                    <a:pt x="840123" y="1079089"/>
                    <a:pt x="835284" y="1077398"/>
                  </a:cubicBezTo>
                  <a:cubicBezTo>
                    <a:pt x="822459" y="1072889"/>
                    <a:pt x="801327" y="1062584"/>
                    <a:pt x="799069" y="1061618"/>
                  </a:cubicBezTo>
                  <a:cubicBezTo>
                    <a:pt x="798182" y="1062825"/>
                    <a:pt x="797779" y="1064597"/>
                    <a:pt x="796085" y="1064597"/>
                  </a:cubicBezTo>
                  <a:cubicBezTo>
                    <a:pt x="795601" y="1064597"/>
                    <a:pt x="795117" y="1064516"/>
                    <a:pt x="794633" y="1064436"/>
                  </a:cubicBezTo>
                  <a:cubicBezTo>
                    <a:pt x="793988" y="1065241"/>
                    <a:pt x="793262" y="1066126"/>
                    <a:pt x="792616" y="1067012"/>
                  </a:cubicBezTo>
                  <a:cubicBezTo>
                    <a:pt x="788261" y="1072889"/>
                    <a:pt x="783018" y="1080779"/>
                    <a:pt x="779389" y="1084322"/>
                  </a:cubicBezTo>
                  <a:cubicBezTo>
                    <a:pt x="771404" y="1091810"/>
                    <a:pt x="763419" y="1099297"/>
                    <a:pt x="755111" y="1106463"/>
                  </a:cubicBezTo>
                  <a:cubicBezTo>
                    <a:pt x="746804" y="1113709"/>
                    <a:pt x="738335" y="1120633"/>
                    <a:pt x="729544" y="1127315"/>
                  </a:cubicBezTo>
                  <a:cubicBezTo>
                    <a:pt x="717526" y="1136252"/>
                    <a:pt x="705024" y="1144545"/>
                    <a:pt x="692119" y="1152032"/>
                  </a:cubicBezTo>
                  <a:cubicBezTo>
                    <a:pt x="679133" y="1159439"/>
                    <a:pt x="665745" y="1166041"/>
                    <a:pt x="652033" y="1171999"/>
                  </a:cubicBezTo>
                  <a:cubicBezTo>
                    <a:pt x="624691" y="1183754"/>
                    <a:pt x="596138" y="1192530"/>
                    <a:pt x="567102" y="1199293"/>
                  </a:cubicBezTo>
                  <a:cubicBezTo>
                    <a:pt x="564199" y="1199937"/>
                    <a:pt x="561295" y="1198246"/>
                    <a:pt x="560650" y="1195348"/>
                  </a:cubicBezTo>
                  <a:cubicBezTo>
                    <a:pt x="559924" y="1192530"/>
                    <a:pt x="561618" y="1189631"/>
                    <a:pt x="564521" y="1188907"/>
                  </a:cubicBezTo>
                  <a:cubicBezTo>
                    <a:pt x="592589" y="1181339"/>
                    <a:pt x="620012" y="1171436"/>
                    <a:pt x="646306" y="1159278"/>
                  </a:cubicBezTo>
                  <a:cubicBezTo>
                    <a:pt x="659453" y="1153240"/>
                    <a:pt x="672358" y="1146638"/>
                    <a:pt x="684860" y="1139472"/>
                  </a:cubicBezTo>
                  <a:cubicBezTo>
                    <a:pt x="697362" y="1132307"/>
                    <a:pt x="709621" y="1124658"/>
                    <a:pt x="721397" y="1116205"/>
                  </a:cubicBezTo>
                  <a:cubicBezTo>
                    <a:pt x="730108" y="1110005"/>
                    <a:pt x="738577" y="1103484"/>
                    <a:pt x="746885" y="1096721"/>
                  </a:cubicBezTo>
                  <a:cubicBezTo>
                    <a:pt x="755273" y="1089877"/>
                    <a:pt x="763419" y="1082873"/>
                    <a:pt x="771485" y="1075788"/>
                  </a:cubicBezTo>
                  <a:cubicBezTo>
                    <a:pt x="775517" y="1072245"/>
                    <a:pt x="781647" y="1063228"/>
                    <a:pt x="786083" y="1057995"/>
                  </a:cubicBezTo>
                  <a:cubicBezTo>
                    <a:pt x="786648" y="1057351"/>
                    <a:pt x="786890" y="1057351"/>
                    <a:pt x="787454" y="1056868"/>
                  </a:cubicBezTo>
                  <a:cubicBezTo>
                    <a:pt x="762935" y="1046562"/>
                    <a:pt x="738335" y="1036659"/>
                    <a:pt x="713735" y="1026676"/>
                  </a:cubicBezTo>
                  <a:cubicBezTo>
                    <a:pt x="712686" y="1028044"/>
                    <a:pt x="711799" y="1029332"/>
                    <a:pt x="709460" y="1030943"/>
                  </a:cubicBezTo>
                  <a:cubicBezTo>
                    <a:pt x="695184" y="1040685"/>
                    <a:pt x="651468" y="1057834"/>
                    <a:pt x="649129" y="1059041"/>
                  </a:cubicBezTo>
                  <a:cubicBezTo>
                    <a:pt x="626465" y="1070635"/>
                    <a:pt x="603559" y="1081746"/>
                    <a:pt x="580007" y="1091407"/>
                  </a:cubicBezTo>
                  <a:cubicBezTo>
                    <a:pt x="564279" y="1097929"/>
                    <a:pt x="548309" y="1103806"/>
                    <a:pt x="532097" y="1109039"/>
                  </a:cubicBezTo>
                  <a:cubicBezTo>
                    <a:pt x="491608" y="1122001"/>
                    <a:pt x="449828" y="1130536"/>
                    <a:pt x="406919" y="1133434"/>
                  </a:cubicBezTo>
                  <a:cubicBezTo>
                    <a:pt x="404016" y="1133676"/>
                    <a:pt x="401435" y="1131502"/>
                    <a:pt x="401193" y="1128523"/>
                  </a:cubicBezTo>
                  <a:cubicBezTo>
                    <a:pt x="400951" y="1125625"/>
                    <a:pt x="403128" y="1123048"/>
                    <a:pt x="406032" y="1122807"/>
                  </a:cubicBezTo>
                  <a:cubicBezTo>
                    <a:pt x="439504" y="1119506"/>
                    <a:pt x="472009" y="1112421"/>
                    <a:pt x="503868" y="1103001"/>
                  </a:cubicBezTo>
                  <a:cubicBezTo>
                    <a:pt x="522983" y="1097365"/>
                    <a:pt x="541857" y="1090763"/>
                    <a:pt x="560569" y="1083597"/>
                  </a:cubicBezTo>
                  <a:cubicBezTo>
                    <a:pt x="588718" y="1072889"/>
                    <a:pt x="616383" y="1060893"/>
                    <a:pt x="643483" y="1047770"/>
                  </a:cubicBezTo>
                  <a:cubicBezTo>
                    <a:pt x="645822" y="1046642"/>
                    <a:pt x="688570" y="1031506"/>
                    <a:pt x="703250" y="1022409"/>
                  </a:cubicBezTo>
                  <a:cubicBezTo>
                    <a:pt x="695507" y="1019269"/>
                    <a:pt x="687844" y="1016129"/>
                    <a:pt x="680101" y="1012908"/>
                  </a:cubicBezTo>
                  <a:cubicBezTo>
                    <a:pt x="663083" y="1005904"/>
                    <a:pt x="646145" y="998819"/>
                    <a:pt x="629288" y="991492"/>
                  </a:cubicBezTo>
                  <a:cubicBezTo>
                    <a:pt x="613802" y="984729"/>
                    <a:pt x="598074" y="977483"/>
                    <a:pt x="582588" y="970639"/>
                  </a:cubicBezTo>
                  <a:cubicBezTo>
                    <a:pt x="567828" y="975551"/>
                    <a:pt x="516934" y="991975"/>
                    <a:pt x="453700" y="1005984"/>
                  </a:cubicBezTo>
                  <a:cubicBezTo>
                    <a:pt x="424906" y="1012425"/>
                    <a:pt x="393772" y="1018222"/>
                    <a:pt x="362478" y="1022167"/>
                  </a:cubicBezTo>
                  <a:cubicBezTo>
                    <a:pt x="341668" y="1024743"/>
                    <a:pt x="320859" y="1026354"/>
                    <a:pt x="300695" y="1026917"/>
                  </a:cubicBezTo>
                  <a:close/>
                  <a:moveTo>
                    <a:pt x="791003" y="1060410"/>
                  </a:moveTo>
                  <a:cubicBezTo>
                    <a:pt x="790923" y="1060088"/>
                    <a:pt x="790923" y="1059847"/>
                    <a:pt x="790923" y="1059524"/>
                  </a:cubicBezTo>
                  <a:cubicBezTo>
                    <a:pt x="790923" y="1059444"/>
                    <a:pt x="790923" y="1059283"/>
                    <a:pt x="790842" y="1059283"/>
                  </a:cubicBezTo>
                  <a:cubicBezTo>
                    <a:pt x="790197" y="1059363"/>
                    <a:pt x="790439" y="1059927"/>
                    <a:pt x="791003" y="1060410"/>
                  </a:cubicBezTo>
                  <a:close/>
                  <a:moveTo>
                    <a:pt x="1076768" y="296193"/>
                  </a:moveTo>
                  <a:cubicBezTo>
                    <a:pt x="1073299" y="305533"/>
                    <a:pt x="1069509" y="314711"/>
                    <a:pt x="1066041" y="323970"/>
                  </a:cubicBezTo>
                  <a:cubicBezTo>
                    <a:pt x="1064589" y="328076"/>
                    <a:pt x="1063137" y="332102"/>
                    <a:pt x="1061766" y="336288"/>
                  </a:cubicBezTo>
                  <a:cubicBezTo>
                    <a:pt x="1059991" y="341683"/>
                    <a:pt x="1055636" y="355208"/>
                    <a:pt x="1054668" y="359073"/>
                  </a:cubicBezTo>
                  <a:cubicBezTo>
                    <a:pt x="1053700" y="362857"/>
                    <a:pt x="1055716" y="365111"/>
                    <a:pt x="1055959" y="365353"/>
                  </a:cubicBezTo>
                  <a:cubicBezTo>
                    <a:pt x="1056281" y="365594"/>
                    <a:pt x="1062330" y="368332"/>
                    <a:pt x="1064831" y="362133"/>
                  </a:cubicBezTo>
                  <a:cubicBezTo>
                    <a:pt x="1065153" y="361488"/>
                    <a:pt x="1065314" y="360844"/>
                    <a:pt x="1065314" y="360120"/>
                  </a:cubicBezTo>
                  <a:cubicBezTo>
                    <a:pt x="1067089" y="355128"/>
                    <a:pt x="1071041" y="344742"/>
                    <a:pt x="1072816" y="340153"/>
                  </a:cubicBezTo>
                  <a:cubicBezTo>
                    <a:pt x="1074348" y="336288"/>
                    <a:pt x="1075961" y="332424"/>
                    <a:pt x="1077574" y="328559"/>
                  </a:cubicBezTo>
                  <a:cubicBezTo>
                    <a:pt x="1081526" y="319461"/>
                    <a:pt x="1085640" y="310363"/>
                    <a:pt x="1089511" y="301266"/>
                  </a:cubicBezTo>
                  <a:cubicBezTo>
                    <a:pt x="1093544" y="291443"/>
                    <a:pt x="1097577" y="281701"/>
                    <a:pt x="1101206" y="271798"/>
                  </a:cubicBezTo>
                  <a:cubicBezTo>
                    <a:pt x="1104917" y="261815"/>
                    <a:pt x="1108304" y="251831"/>
                    <a:pt x="1111531" y="241768"/>
                  </a:cubicBezTo>
                  <a:cubicBezTo>
                    <a:pt x="1117822" y="221640"/>
                    <a:pt x="1123145" y="201190"/>
                    <a:pt x="1127662" y="180337"/>
                  </a:cubicBezTo>
                  <a:cubicBezTo>
                    <a:pt x="1128307" y="177439"/>
                    <a:pt x="1126613" y="174540"/>
                    <a:pt x="1123709" y="173896"/>
                  </a:cubicBezTo>
                  <a:cubicBezTo>
                    <a:pt x="1120806" y="173172"/>
                    <a:pt x="1117983" y="174943"/>
                    <a:pt x="1117257" y="177761"/>
                  </a:cubicBezTo>
                  <a:cubicBezTo>
                    <a:pt x="1112821" y="193944"/>
                    <a:pt x="1107740" y="209804"/>
                    <a:pt x="1102416" y="225585"/>
                  </a:cubicBezTo>
                  <a:cubicBezTo>
                    <a:pt x="1098383" y="237420"/>
                    <a:pt x="1094109" y="249175"/>
                    <a:pt x="1089834" y="260929"/>
                  </a:cubicBezTo>
                  <a:cubicBezTo>
                    <a:pt x="1085559" y="272684"/>
                    <a:pt x="1081285" y="284439"/>
                    <a:pt x="1076768" y="296193"/>
                  </a:cubicBezTo>
                  <a:close/>
                  <a:moveTo>
                    <a:pt x="1122097" y="144590"/>
                  </a:moveTo>
                  <a:cubicBezTo>
                    <a:pt x="1121532" y="144590"/>
                    <a:pt x="1123064" y="144832"/>
                    <a:pt x="1122419" y="144912"/>
                  </a:cubicBezTo>
                  <a:cubicBezTo>
                    <a:pt x="1121532" y="144912"/>
                    <a:pt x="1122822" y="145073"/>
                    <a:pt x="1123226" y="145234"/>
                  </a:cubicBezTo>
                  <a:lnTo>
                    <a:pt x="1123306" y="144670"/>
                  </a:lnTo>
                  <a:cubicBezTo>
                    <a:pt x="1121854" y="143463"/>
                    <a:pt x="1123387" y="142336"/>
                    <a:pt x="1122661" y="143302"/>
                  </a:cubicBezTo>
                  <a:cubicBezTo>
                    <a:pt x="1122580" y="143382"/>
                    <a:pt x="1122419" y="143543"/>
                    <a:pt x="1122258" y="143704"/>
                  </a:cubicBezTo>
                  <a:cubicBezTo>
                    <a:pt x="1121935" y="144107"/>
                    <a:pt x="1121854" y="143060"/>
                    <a:pt x="1121693" y="143624"/>
                  </a:cubicBezTo>
                  <a:cubicBezTo>
                    <a:pt x="1121532" y="144026"/>
                    <a:pt x="1122419" y="144268"/>
                    <a:pt x="1121935" y="144268"/>
                  </a:cubicBezTo>
                  <a:cubicBezTo>
                    <a:pt x="1121532" y="144348"/>
                    <a:pt x="1122500" y="144509"/>
                    <a:pt x="1122097" y="144590"/>
                  </a:cubicBezTo>
                  <a:close/>
                  <a:moveTo>
                    <a:pt x="1123306" y="145234"/>
                  </a:moveTo>
                  <a:lnTo>
                    <a:pt x="1123306" y="145234"/>
                  </a:lnTo>
                  <a:lnTo>
                    <a:pt x="1123226" y="145315"/>
                  </a:lnTo>
                  <a:lnTo>
                    <a:pt x="1123226" y="145395"/>
                  </a:lnTo>
                  <a:lnTo>
                    <a:pt x="1122984" y="145395"/>
                  </a:lnTo>
                  <a:cubicBezTo>
                    <a:pt x="1122822" y="145395"/>
                    <a:pt x="1123064" y="145476"/>
                    <a:pt x="1123226" y="145476"/>
                  </a:cubicBezTo>
                  <a:cubicBezTo>
                    <a:pt x="1122500" y="147891"/>
                    <a:pt x="1123709" y="150548"/>
                    <a:pt x="1126049" y="151595"/>
                  </a:cubicBezTo>
                  <a:cubicBezTo>
                    <a:pt x="1128629" y="152722"/>
                    <a:pt x="1131695" y="151595"/>
                    <a:pt x="1132824" y="149018"/>
                  </a:cubicBezTo>
                  <a:cubicBezTo>
                    <a:pt x="1135082" y="149421"/>
                    <a:pt x="1132098" y="149179"/>
                    <a:pt x="1134275" y="149421"/>
                  </a:cubicBezTo>
                  <a:cubicBezTo>
                    <a:pt x="1135001" y="149582"/>
                    <a:pt x="1134437" y="149582"/>
                    <a:pt x="1135082" y="149179"/>
                  </a:cubicBezTo>
                  <a:cubicBezTo>
                    <a:pt x="1135082" y="149099"/>
                    <a:pt x="1135163" y="149018"/>
                    <a:pt x="1135163" y="148938"/>
                  </a:cubicBezTo>
                  <a:cubicBezTo>
                    <a:pt x="1135001" y="148294"/>
                    <a:pt x="1135566" y="148535"/>
                    <a:pt x="1135001" y="148133"/>
                  </a:cubicBezTo>
                  <a:cubicBezTo>
                    <a:pt x="1134114" y="147488"/>
                    <a:pt x="1135727" y="147810"/>
                    <a:pt x="1134679" y="147327"/>
                  </a:cubicBezTo>
                  <a:cubicBezTo>
                    <a:pt x="1134114" y="147005"/>
                    <a:pt x="1135163" y="147166"/>
                    <a:pt x="1134518" y="146925"/>
                  </a:cubicBezTo>
                  <a:cubicBezTo>
                    <a:pt x="1132985" y="146361"/>
                    <a:pt x="1135566" y="146603"/>
                    <a:pt x="1133872" y="146120"/>
                  </a:cubicBezTo>
                  <a:cubicBezTo>
                    <a:pt x="1134034" y="143221"/>
                    <a:pt x="1131775" y="140645"/>
                    <a:pt x="1128872" y="140484"/>
                  </a:cubicBezTo>
                  <a:cubicBezTo>
                    <a:pt x="1126129" y="140323"/>
                    <a:pt x="1123871" y="142175"/>
                    <a:pt x="1123306" y="144670"/>
                  </a:cubicBezTo>
                  <a:lnTo>
                    <a:pt x="1123468" y="144832"/>
                  </a:lnTo>
                  <a:cubicBezTo>
                    <a:pt x="1123387" y="144993"/>
                    <a:pt x="1123306" y="145073"/>
                    <a:pt x="1123306" y="145234"/>
                  </a:cubicBezTo>
                  <a:close/>
                  <a:moveTo>
                    <a:pt x="1097416" y="849308"/>
                  </a:moveTo>
                  <a:cubicBezTo>
                    <a:pt x="1086850" y="855991"/>
                    <a:pt x="1076042" y="862432"/>
                    <a:pt x="1065073" y="868551"/>
                  </a:cubicBezTo>
                  <a:cubicBezTo>
                    <a:pt x="1054103" y="874670"/>
                    <a:pt x="1043053" y="880467"/>
                    <a:pt x="1031923" y="886183"/>
                  </a:cubicBezTo>
                  <a:cubicBezTo>
                    <a:pt x="1029100" y="887632"/>
                    <a:pt x="1008613" y="893590"/>
                    <a:pt x="1001516" y="894556"/>
                  </a:cubicBezTo>
                  <a:cubicBezTo>
                    <a:pt x="1000467" y="905908"/>
                    <a:pt x="999257" y="917260"/>
                    <a:pt x="998289" y="928693"/>
                  </a:cubicBezTo>
                  <a:lnTo>
                    <a:pt x="992885" y="1008722"/>
                  </a:lnTo>
                  <a:lnTo>
                    <a:pt x="990143" y="1035532"/>
                  </a:lnTo>
                  <a:cubicBezTo>
                    <a:pt x="989982" y="1037223"/>
                    <a:pt x="989256" y="1039477"/>
                    <a:pt x="988288" y="1041812"/>
                  </a:cubicBezTo>
                  <a:cubicBezTo>
                    <a:pt x="987804" y="1042859"/>
                    <a:pt x="986917" y="1044308"/>
                    <a:pt x="986272" y="1045435"/>
                  </a:cubicBezTo>
                  <a:cubicBezTo>
                    <a:pt x="986997" y="1046160"/>
                    <a:pt x="987481" y="1047126"/>
                    <a:pt x="987562" y="1048253"/>
                  </a:cubicBezTo>
                  <a:cubicBezTo>
                    <a:pt x="987965" y="1051071"/>
                    <a:pt x="985949" y="1053647"/>
                    <a:pt x="983207" y="1053969"/>
                  </a:cubicBezTo>
                  <a:cubicBezTo>
                    <a:pt x="980948" y="1054291"/>
                    <a:pt x="979335" y="1053647"/>
                    <a:pt x="978287" y="1052923"/>
                  </a:cubicBezTo>
                  <a:cubicBezTo>
                    <a:pt x="976593" y="1051634"/>
                    <a:pt x="975303" y="1049460"/>
                    <a:pt x="975786" y="1046240"/>
                  </a:cubicBezTo>
                  <a:cubicBezTo>
                    <a:pt x="976190" y="1043261"/>
                    <a:pt x="979496" y="1037625"/>
                    <a:pt x="979819" y="1034405"/>
                  </a:cubicBezTo>
                  <a:lnTo>
                    <a:pt x="982239" y="1007997"/>
                  </a:lnTo>
                  <a:lnTo>
                    <a:pt x="986756" y="927807"/>
                  </a:lnTo>
                  <a:cubicBezTo>
                    <a:pt x="987078" y="923379"/>
                    <a:pt x="987562" y="918951"/>
                    <a:pt x="987885" y="914442"/>
                  </a:cubicBezTo>
                  <a:cubicBezTo>
                    <a:pt x="987401" y="915409"/>
                    <a:pt x="986756" y="916133"/>
                    <a:pt x="985868" y="916616"/>
                  </a:cubicBezTo>
                  <a:cubicBezTo>
                    <a:pt x="984820" y="917180"/>
                    <a:pt x="983368" y="917502"/>
                    <a:pt x="981513" y="916777"/>
                  </a:cubicBezTo>
                  <a:cubicBezTo>
                    <a:pt x="981190" y="916616"/>
                    <a:pt x="980303" y="916214"/>
                    <a:pt x="979335" y="915167"/>
                  </a:cubicBezTo>
                  <a:cubicBezTo>
                    <a:pt x="978125" y="913879"/>
                    <a:pt x="974335" y="908646"/>
                    <a:pt x="972479" y="906794"/>
                  </a:cubicBezTo>
                  <a:cubicBezTo>
                    <a:pt x="968769" y="903010"/>
                    <a:pt x="965059" y="899306"/>
                    <a:pt x="961268" y="895603"/>
                  </a:cubicBezTo>
                  <a:cubicBezTo>
                    <a:pt x="958768" y="893187"/>
                    <a:pt x="956268" y="890852"/>
                    <a:pt x="953606" y="888518"/>
                  </a:cubicBezTo>
                  <a:cubicBezTo>
                    <a:pt x="940782" y="877246"/>
                    <a:pt x="927877" y="866055"/>
                    <a:pt x="915375" y="854461"/>
                  </a:cubicBezTo>
                  <a:cubicBezTo>
                    <a:pt x="906906" y="846732"/>
                    <a:pt x="898679" y="838761"/>
                    <a:pt x="890613" y="830549"/>
                  </a:cubicBezTo>
                  <a:cubicBezTo>
                    <a:pt x="874321" y="813883"/>
                    <a:pt x="857706" y="795285"/>
                    <a:pt x="842220" y="775077"/>
                  </a:cubicBezTo>
                  <a:cubicBezTo>
                    <a:pt x="832380" y="762195"/>
                    <a:pt x="822943" y="748588"/>
                    <a:pt x="814232" y="734660"/>
                  </a:cubicBezTo>
                  <a:cubicBezTo>
                    <a:pt x="791810" y="698752"/>
                    <a:pt x="774146" y="660106"/>
                    <a:pt x="765597" y="621944"/>
                  </a:cubicBezTo>
                  <a:cubicBezTo>
                    <a:pt x="764871" y="619045"/>
                    <a:pt x="766645" y="616147"/>
                    <a:pt x="769549" y="615503"/>
                  </a:cubicBezTo>
                  <a:cubicBezTo>
                    <a:pt x="772372" y="614778"/>
                    <a:pt x="775275" y="616549"/>
                    <a:pt x="776001" y="619448"/>
                  </a:cubicBezTo>
                  <a:cubicBezTo>
                    <a:pt x="783502" y="648996"/>
                    <a:pt x="796891" y="678543"/>
                    <a:pt x="813426" y="706803"/>
                  </a:cubicBezTo>
                  <a:cubicBezTo>
                    <a:pt x="825524" y="727494"/>
                    <a:pt x="839316" y="747461"/>
                    <a:pt x="853754" y="766301"/>
                  </a:cubicBezTo>
                  <a:cubicBezTo>
                    <a:pt x="868917" y="786026"/>
                    <a:pt x="884645" y="804625"/>
                    <a:pt x="900373" y="821210"/>
                  </a:cubicBezTo>
                  <a:cubicBezTo>
                    <a:pt x="908116" y="829342"/>
                    <a:pt x="916101" y="837312"/>
                    <a:pt x="924166" y="845122"/>
                  </a:cubicBezTo>
                  <a:cubicBezTo>
                    <a:pt x="936426" y="856957"/>
                    <a:pt x="948847" y="868470"/>
                    <a:pt x="961349" y="880064"/>
                  </a:cubicBezTo>
                  <a:cubicBezTo>
                    <a:pt x="964010" y="882560"/>
                    <a:pt x="966592" y="885136"/>
                    <a:pt x="969092" y="887713"/>
                  </a:cubicBezTo>
                  <a:cubicBezTo>
                    <a:pt x="972883" y="891577"/>
                    <a:pt x="976432" y="895522"/>
                    <a:pt x="980142" y="899467"/>
                  </a:cubicBezTo>
                  <a:cubicBezTo>
                    <a:pt x="981271" y="900675"/>
                    <a:pt x="983045" y="904137"/>
                    <a:pt x="984578" y="906391"/>
                  </a:cubicBezTo>
                  <a:cubicBezTo>
                    <a:pt x="985465" y="906633"/>
                    <a:pt x="986272" y="907116"/>
                    <a:pt x="986917" y="907760"/>
                  </a:cubicBezTo>
                  <a:cubicBezTo>
                    <a:pt x="986433" y="907518"/>
                    <a:pt x="985546" y="907357"/>
                    <a:pt x="985385" y="907277"/>
                  </a:cubicBezTo>
                  <a:cubicBezTo>
                    <a:pt x="985304" y="907277"/>
                    <a:pt x="985223" y="907196"/>
                    <a:pt x="985142" y="907196"/>
                  </a:cubicBezTo>
                  <a:cubicBezTo>
                    <a:pt x="985868" y="908163"/>
                    <a:pt x="986514" y="908726"/>
                    <a:pt x="986997" y="908324"/>
                  </a:cubicBezTo>
                  <a:cubicBezTo>
                    <a:pt x="987078" y="908243"/>
                    <a:pt x="987159" y="908082"/>
                    <a:pt x="987159" y="908001"/>
                  </a:cubicBezTo>
                  <a:cubicBezTo>
                    <a:pt x="987401" y="908324"/>
                    <a:pt x="987643" y="908726"/>
                    <a:pt x="987885" y="909129"/>
                  </a:cubicBezTo>
                  <a:cubicBezTo>
                    <a:pt x="988853" y="911061"/>
                    <a:pt x="988288" y="911624"/>
                    <a:pt x="988046" y="912510"/>
                  </a:cubicBezTo>
                  <a:cubicBezTo>
                    <a:pt x="990062" y="886102"/>
                    <a:pt x="992240" y="859775"/>
                    <a:pt x="994740" y="833367"/>
                  </a:cubicBezTo>
                  <a:cubicBezTo>
                    <a:pt x="996112" y="819358"/>
                    <a:pt x="997644" y="805349"/>
                    <a:pt x="999015" y="791421"/>
                  </a:cubicBezTo>
                  <a:cubicBezTo>
                    <a:pt x="993773" y="786107"/>
                    <a:pt x="980142" y="777412"/>
                    <a:pt x="977803" y="774996"/>
                  </a:cubicBezTo>
                  <a:cubicBezTo>
                    <a:pt x="967076" y="764610"/>
                    <a:pt x="956832" y="753661"/>
                    <a:pt x="947153" y="742147"/>
                  </a:cubicBezTo>
                  <a:cubicBezTo>
                    <a:pt x="937475" y="730634"/>
                    <a:pt x="928361" y="718638"/>
                    <a:pt x="919972" y="706400"/>
                  </a:cubicBezTo>
                  <a:cubicBezTo>
                    <a:pt x="910132" y="691989"/>
                    <a:pt x="901179" y="677094"/>
                    <a:pt x="893114" y="661636"/>
                  </a:cubicBezTo>
                  <a:cubicBezTo>
                    <a:pt x="885048" y="646339"/>
                    <a:pt x="877870" y="630478"/>
                    <a:pt x="871256" y="614375"/>
                  </a:cubicBezTo>
                  <a:cubicBezTo>
                    <a:pt x="863433" y="595214"/>
                    <a:pt x="856577" y="575569"/>
                    <a:pt x="850285" y="555843"/>
                  </a:cubicBezTo>
                  <a:cubicBezTo>
                    <a:pt x="840768" y="526135"/>
                    <a:pt x="832622" y="496104"/>
                    <a:pt x="824556" y="466717"/>
                  </a:cubicBezTo>
                  <a:cubicBezTo>
                    <a:pt x="823750" y="463819"/>
                    <a:pt x="825443" y="460920"/>
                    <a:pt x="828266" y="460035"/>
                  </a:cubicBezTo>
                  <a:cubicBezTo>
                    <a:pt x="831089" y="459230"/>
                    <a:pt x="834074" y="460920"/>
                    <a:pt x="834880" y="463738"/>
                  </a:cubicBezTo>
                  <a:cubicBezTo>
                    <a:pt x="843672" y="492722"/>
                    <a:pt x="852786" y="522351"/>
                    <a:pt x="862868" y="551657"/>
                  </a:cubicBezTo>
                  <a:cubicBezTo>
                    <a:pt x="869562" y="570980"/>
                    <a:pt x="876741" y="590142"/>
                    <a:pt x="884564" y="608901"/>
                  </a:cubicBezTo>
                  <a:cubicBezTo>
                    <a:pt x="891097" y="624600"/>
                    <a:pt x="898115" y="640059"/>
                    <a:pt x="905777" y="655034"/>
                  </a:cubicBezTo>
                  <a:cubicBezTo>
                    <a:pt x="913520" y="670170"/>
                    <a:pt x="921827" y="684823"/>
                    <a:pt x="931103" y="698913"/>
                  </a:cubicBezTo>
                  <a:cubicBezTo>
                    <a:pt x="939007" y="711070"/>
                    <a:pt x="947637" y="722905"/>
                    <a:pt x="956751" y="734338"/>
                  </a:cubicBezTo>
                  <a:cubicBezTo>
                    <a:pt x="965866" y="745690"/>
                    <a:pt x="975544" y="756720"/>
                    <a:pt x="985707" y="767187"/>
                  </a:cubicBezTo>
                  <a:cubicBezTo>
                    <a:pt x="987320" y="768877"/>
                    <a:pt x="994418" y="774030"/>
                    <a:pt x="1000306" y="778780"/>
                  </a:cubicBezTo>
                  <a:cubicBezTo>
                    <a:pt x="1003290" y="749877"/>
                    <a:pt x="1006194" y="721053"/>
                    <a:pt x="1009178" y="692150"/>
                  </a:cubicBezTo>
                  <a:cubicBezTo>
                    <a:pt x="1013695" y="648593"/>
                    <a:pt x="1017405" y="604956"/>
                    <a:pt x="1021196" y="561399"/>
                  </a:cubicBezTo>
                  <a:cubicBezTo>
                    <a:pt x="1019905" y="560352"/>
                    <a:pt x="1018695" y="559306"/>
                    <a:pt x="1017486" y="558259"/>
                  </a:cubicBezTo>
                  <a:cubicBezTo>
                    <a:pt x="1015388" y="556488"/>
                    <a:pt x="1013533" y="554555"/>
                    <a:pt x="1012243" y="552382"/>
                  </a:cubicBezTo>
                  <a:cubicBezTo>
                    <a:pt x="1004661" y="539500"/>
                    <a:pt x="996918" y="526779"/>
                    <a:pt x="989337" y="513897"/>
                  </a:cubicBezTo>
                  <a:cubicBezTo>
                    <a:pt x="984336" y="505202"/>
                    <a:pt x="979416" y="496506"/>
                    <a:pt x="974657" y="487650"/>
                  </a:cubicBezTo>
                  <a:cubicBezTo>
                    <a:pt x="964253" y="467925"/>
                    <a:pt x="954655" y="448038"/>
                    <a:pt x="946105" y="427830"/>
                  </a:cubicBezTo>
                  <a:cubicBezTo>
                    <a:pt x="940378" y="414224"/>
                    <a:pt x="935216" y="400456"/>
                    <a:pt x="930457" y="386608"/>
                  </a:cubicBezTo>
                  <a:cubicBezTo>
                    <a:pt x="918601" y="351988"/>
                    <a:pt x="909648" y="316482"/>
                    <a:pt x="902873" y="279850"/>
                  </a:cubicBezTo>
                  <a:cubicBezTo>
                    <a:pt x="902309" y="276951"/>
                    <a:pt x="904164" y="274133"/>
                    <a:pt x="907067" y="273570"/>
                  </a:cubicBezTo>
                  <a:cubicBezTo>
                    <a:pt x="909971" y="273006"/>
                    <a:pt x="912794" y="274858"/>
                    <a:pt x="913359" y="277756"/>
                  </a:cubicBezTo>
                  <a:cubicBezTo>
                    <a:pt x="921102" y="313584"/>
                    <a:pt x="931345" y="348123"/>
                    <a:pt x="943685" y="381938"/>
                  </a:cubicBezTo>
                  <a:cubicBezTo>
                    <a:pt x="948686" y="395464"/>
                    <a:pt x="953928" y="408910"/>
                    <a:pt x="959494" y="422275"/>
                  </a:cubicBezTo>
                  <a:cubicBezTo>
                    <a:pt x="967801" y="442161"/>
                    <a:pt x="976674" y="461967"/>
                    <a:pt x="986514" y="481531"/>
                  </a:cubicBezTo>
                  <a:cubicBezTo>
                    <a:pt x="990950" y="490388"/>
                    <a:pt x="995547" y="499083"/>
                    <a:pt x="1000306" y="507778"/>
                  </a:cubicBezTo>
                  <a:cubicBezTo>
                    <a:pt x="1007404" y="520901"/>
                    <a:pt x="1014663" y="533864"/>
                    <a:pt x="1021841" y="546987"/>
                  </a:cubicBezTo>
                  <a:cubicBezTo>
                    <a:pt x="1022002" y="547229"/>
                    <a:pt x="1022325" y="547390"/>
                    <a:pt x="1022486" y="547631"/>
                  </a:cubicBezTo>
                  <a:cubicBezTo>
                    <a:pt x="1023857" y="531610"/>
                    <a:pt x="1025551" y="515588"/>
                    <a:pt x="1026922" y="499646"/>
                  </a:cubicBezTo>
                  <a:cubicBezTo>
                    <a:pt x="1030148" y="462289"/>
                    <a:pt x="1033939" y="425093"/>
                    <a:pt x="1037246" y="387816"/>
                  </a:cubicBezTo>
                  <a:cubicBezTo>
                    <a:pt x="1036601" y="386850"/>
                    <a:pt x="1035068" y="386528"/>
                    <a:pt x="1035149" y="385239"/>
                  </a:cubicBezTo>
                  <a:cubicBezTo>
                    <a:pt x="1035714" y="379765"/>
                    <a:pt x="1034101" y="373082"/>
                    <a:pt x="1031762" y="365917"/>
                  </a:cubicBezTo>
                  <a:cubicBezTo>
                    <a:pt x="1026358" y="349170"/>
                    <a:pt x="1016518" y="330411"/>
                    <a:pt x="1012565" y="318656"/>
                  </a:cubicBezTo>
                  <a:cubicBezTo>
                    <a:pt x="1007888" y="304567"/>
                    <a:pt x="1003371" y="290397"/>
                    <a:pt x="999419" y="276066"/>
                  </a:cubicBezTo>
                  <a:cubicBezTo>
                    <a:pt x="996757" y="266565"/>
                    <a:pt x="994337" y="256904"/>
                    <a:pt x="992160" y="247242"/>
                  </a:cubicBezTo>
                  <a:cubicBezTo>
                    <a:pt x="986594" y="223008"/>
                    <a:pt x="982400" y="198533"/>
                    <a:pt x="979335" y="173977"/>
                  </a:cubicBezTo>
                  <a:cubicBezTo>
                    <a:pt x="978851" y="170998"/>
                    <a:pt x="980948" y="168341"/>
                    <a:pt x="983852" y="167858"/>
                  </a:cubicBezTo>
                  <a:cubicBezTo>
                    <a:pt x="986756" y="167455"/>
                    <a:pt x="989498" y="169468"/>
                    <a:pt x="989901" y="172367"/>
                  </a:cubicBezTo>
                  <a:cubicBezTo>
                    <a:pt x="993208" y="191609"/>
                    <a:pt x="997483" y="210690"/>
                    <a:pt x="1002080" y="229691"/>
                  </a:cubicBezTo>
                  <a:cubicBezTo>
                    <a:pt x="1005629" y="243941"/>
                    <a:pt x="1009501" y="258111"/>
                    <a:pt x="1013372" y="272201"/>
                  </a:cubicBezTo>
                  <a:cubicBezTo>
                    <a:pt x="1017324" y="286371"/>
                    <a:pt x="1021196" y="300541"/>
                    <a:pt x="1025470" y="314631"/>
                  </a:cubicBezTo>
                  <a:cubicBezTo>
                    <a:pt x="1028455" y="324856"/>
                    <a:pt x="1035230" y="340475"/>
                    <a:pt x="1040150" y="355450"/>
                  </a:cubicBezTo>
                  <a:cubicBezTo>
                    <a:pt x="1044505" y="307143"/>
                    <a:pt x="1048377" y="258756"/>
                    <a:pt x="1053458" y="210449"/>
                  </a:cubicBezTo>
                  <a:cubicBezTo>
                    <a:pt x="1060717" y="141772"/>
                    <a:pt x="1069347" y="73096"/>
                    <a:pt x="1079913" y="4580"/>
                  </a:cubicBezTo>
                  <a:cubicBezTo>
                    <a:pt x="1080317" y="1601"/>
                    <a:pt x="1083059" y="-411"/>
                    <a:pt x="1085962" y="72"/>
                  </a:cubicBezTo>
                  <a:cubicBezTo>
                    <a:pt x="1088947" y="474"/>
                    <a:pt x="1090963" y="3212"/>
                    <a:pt x="1090479" y="6110"/>
                  </a:cubicBezTo>
                  <a:cubicBezTo>
                    <a:pt x="1080639" y="74625"/>
                    <a:pt x="1072977" y="143221"/>
                    <a:pt x="1066282" y="211737"/>
                  </a:cubicBezTo>
                  <a:cubicBezTo>
                    <a:pt x="1056765" y="308029"/>
                    <a:pt x="1049587" y="404401"/>
                    <a:pt x="1041279" y="500854"/>
                  </a:cubicBezTo>
                  <a:cubicBezTo>
                    <a:pt x="1040150" y="513977"/>
                    <a:pt x="1038618" y="527181"/>
                    <a:pt x="1037488" y="540305"/>
                  </a:cubicBezTo>
                  <a:lnTo>
                    <a:pt x="1047893" y="526296"/>
                  </a:lnTo>
                  <a:cubicBezTo>
                    <a:pt x="1054023" y="517681"/>
                    <a:pt x="1060153" y="508986"/>
                    <a:pt x="1066121" y="500210"/>
                  </a:cubicBezTo>
                  <a:cubicBezTo>
                    <a:pt x="1072090" y="491434"/>
                    <a:pt x="1077978" y="482658"/>
                    <a:pt x="1083785" y="473722"/>
                  </a:cubicBezTo>
                  <a:cubicBezTo>
                    <a:pt x="1094915" y="456734"/>
                    <a:pt x="1106046" y="439424"/>
                    <a:pt x="1117257" y="422033"/>
                  </a:cubicBezTo>
                  <a:cubicBezTo>
                    <a:pt x="1128307" y="404884"/>
                    <a:pt x="1139357" y="387655"/>
                    <a:pt x="1150003" y="370103"/>
                  </a:cubicBezTo>
                  <a:cubicBezTo>
                    <a:pt x="1164199" y="346674"/>
                    <a:pt x="1177749" y="323004"/>
                    <a:pt x="1189686" y="298770"/>
                  </a:cubicBezTo>
                  <a:cubicBezTo>
                    <a:pt x="1190977" y="296113"/>
                    <a:pt x="1194122" y="294986"/>
                    <a:pt x="1196784" y="296193"/>
                  </a:cubicBezTo>
                  <a:cubicBezTo>
                    <a:pt x="1199526" y="297482"/>
                    <a:pt x="1200655" y="300702"/>
                    <a:pt x="1199365" y="303359"/>
                  </a:cubicBezTo>
                  <a:cubicBezTo>
                    <a:pt x="1185331" y="334436"/>
                    <a:pt x="1168957" y="365031"/>
                    <a:pt x="1151213" y="394820"/>
                  </a:cubicBezTo>
                  <a:cubicBezTo>
                    <a:pt x="1144116" y="406655"/>
                    <a:pt x="1136856" y="418330"/>
                    <a:pt x="1129436" y="429923"/>
                  </a:cubicBezTo>
                  <a:cubicBezTo>
                    <a:pt x="1118225" y="447314"/>
                    <a:pt x="1106530" y="464302"/>
                    <a:pt x="1094996" y="481209"/>
                  </a:cubicBezTo>
                  <a:cubicBezTo>
                    <a:pt x="1088947" y="490066"/>
                    <a:pt x="1082736" y="498841"/>
                    <a:pt x="1076445" y="507456"/>
                  </a:cubicBezTo>
                  <a:cubicBezTo>
                    <a:pt x="1070073" y="516151"/>
                    <a:pt x="1063701" y="524685"/>
                    <a:pt x="1057088" y="533220"/>
                  </a:cubicBezTo>
                  <a:lnTo>
                    <a:pt x="1042650" y="551174"/>
                  </a:lnTo>
                  <a:cubicBezTo>
                    <a:pt x="1041602" y="552382"/>
                    <a:pt x="1038456" y="554716"/>
                    <a:pt x="1036440" y="556568"/>
                  </a:cubicBezTo>
                  <a:cubicBezTo>
                    <a:pt x="1036359" y="557212"/>
                    <a:pt x="1036117" y="557856"/>
                    <a:pt x="1035714" y="558420"/>
                  </a:cubicBezTo>
                  <a:cubicBezTo>
                    <a:pt x="1035714" y="558420"/>
                    <a:pt x="1035714" y="558420"/>
                    <a:pt x="1035714" y="558420"/>
                  </a:cubicBezTo>
                  <a:cubicBezTo>
                    <a:pt x="1035472" y="560755"/>
                    <a:pt x="1035230" y="563090"/>
                    <a:pt x="1035068" y="565424"/>
                  </a:cubicBezTo>
                  <a:cubicBezTo>
                    <a:pt x="1035068" y="565666"/>
                    <a:pt x="1035311" y="565907"/>
                    <a:pt x="1035230" y="566149"/>
                  </a:cubicBezTo>
                  <a:cubicBezTo>
                    <a:pt x="1035230" y="566310"/>
                    <a:pt x="1034988" y="566230"/>
                    <a:pt x="1034907" y="566391"/>
                  </a:cubicBezTo>
                  <a:cubicBezTo>
                    <a:pt x="1030955" y="608820"/>
                    <a:pt x="1027245" y="651169"/>
                    <a:pt x="1022647" y="693599"/>
                  </a:cubicBezTo>
                  <a:cubicBezTo>
                    <a:pt x="1019502" y="721456"/>
                    <a:pt x="1016518" y="749313"/>
                    <a:pt x="1013453" y="777170"/>
                  </a:cubicBezTo>
                  <a:cubicBezTo>
                    <a:pt x="1014743" y="776043"/>
                    <a:pt x="1016276" y="774835"/>
                    <a:pt x="1016921" y="773950"/>
                  </a:cubicBezTo>
                  <a:lnTo>
                    <a:pt x="1035068" y="752050"/>
                  </a:lnTo>
                  <a:lnTo>
                    <a:pt x="1088785" y="686514"/>
                  </a:lnTo>
                  <a:cubicBezTo>
                    <a:pt x="1104755" y="666708"/>
                    <a:pt x="1123952" y="644809"/>
                    <a:pt x="1143793" y="621783"/>
                  </a:cubicBezTo>
                  <a:cubicBezTo>
                    <a:pt x="1161941" y="600850"/>
                    <a:pt x="1180491" y="579031"/>
                    <a:pt x="1197107" y="556649"/>
                  </a:cubicBezTo>
                  <a:cubicBezTo>
                    <a:pt x="1220497" y="524927"/>
                    <a:pt x="1240177" y="492239"/>
                    <a:pt x="1248807" y="459391"/>
                  </a:cubicBezTo>
                  <a:cubicBezTo>
                    <a:pt x="1249452" y="456492"/>
                    <a:pt x="1252356" y="454801"/>
                    <a:pt x="1255259" y="455526"/>
                  </a:cubicBezTo>
                  <a:cubicBezTo>
                    <a:pt x="1258082" y="456170"/>
                    <a:pt x="1259857" y="459069"/>
                    <a:pt x="1259131" y="461967"/>
                  </a:cubicBezTo>
                  <a:cubicBezTo>
                    <a:pt x="1251065" y="496345"/>
                    <a:pt x="1231788" y="531126"/>
                    <a:pt x="1208076" y="564539"/>
                  </a:cubicBezTo>
                  <a:cubicBezTo>
                    <a:pt x="1191622" y="587646"/>
                    <a:pt x="1173152" y="610108"/>
                    <a:pt x="1154762" y="631283"/>
                  </a:cubicBezTo>
                  <a:cubicBezTo>
                    <a:pt x="1135001" y="654148"/>
                    <a:pt x="1115321" y="675403"/>
                    <a:pt x="1099110" y="694968"/>
                  </a:cubicBezTo>
                  <a:cubicBezTo>
                    <a:pt x="1091851" y="703663"/>
                    <a:pt x="1084591" y="712358"/>
                    <a:pt x="1077171" y="720973"/>
                  </a:cubicBezTo>
                  <a:cubicBezTo>
                    <a:pt x="1066121" y="733774"/>
                    <a:pt x="1054991" y="746576"/>
                    <a:pt x="1043860" y="759377"/>
                  </a:cubicBezTo>
                  <a:lnTo>
                    <a:pt x="1025229" y="780713"/>
                  </a:lnTo>
                  <a:cubicBezTo>
                    <a:pt x="1024019" y="782162"/>
                    <a:pt x="1019825" y="784255"/>
                    <a:pt x="1017566" y="786026"/>
                  </a:cubicBezTo>
                  <a:cubicBezTo>
                    <a:pt x="1017808" y="786912"/>
                    <a:pt x="1017889" y="787798"/>
                    <a:pt x="1017727" y="788764"/>
                  </a:cubicBezTo>
                  <a:cubicBezTo>
                    <a:pt x="1017243" y="791501"/>
                    <a:pt x="1014501" y="793353"/>
                    <a:pt x="1011759" y="792789"/>
                  </a:cubicBezTo>
                  <a:cubicBezTo>
                    <a:pt x="1011759" y="792789"/>
                    <a:pt x="1011759" y="792789"/>
                    <a:pt x="1011678" y="792789"/>
                  </a:cubicBezTo>
                  <a:cubicBezTo>
                    <a:pt x="1010146" y="806718"/>
                    <a:pt x="1008533" y="820727"/>
                    <a:pt x="1007081" y="834655"/>
                  </a:cubicBezTo>
                  <a:cubicBezTo>
                    <a:pt x="1005387" y="851080"/>
                    <a:pt x="1003935" y="867504"/>
                    <a:pt x="1002403" y="883848"/>
                  </a:cubicBezTo>
                  <a:cubicBezTo>
                    <a:pt x="1009904" y="882077"/>
                    <a:pt x="1024261" y="877327"/>
                    <a:pt x="1026519" y="876199"/>
                  </a:cubicBezTo>
                  <a:cubicBezTo>
                    <a:pt x="1037327" y="870242"/>
                    <a:pt x="1048054" y="864123"/>
                    <a:pt x="1058701" y="857762"/>
                  </a:cubicBezTo>
                  <a:cubicBezTo>
                    <a:pt x="1069347" y="851402"/>
                    <a:pt x="1079752" y="844880"/>
                    <a:pt x="1089995" y="838037"/>
                  </a:cubicBezTo>
                  <a:cubicBezTo>
                    <a:pt x="1108788" y="825719"/>
                    <a:pt x="1127500" y="812112"/>
                    <a:pt x="1145890" y="797701"/>
                  </a:cubicBezTo>
                  <a:cubicBezTo>
                    <a:pt x="1163876" y="783611"/>
                    <a:pt x="1181459" y="768716"/>
                    <a:pt x="1197752" y="752695"/>
                  </a:cubicBezTo>
                  <a:cubicBezTo>
                    <a:pt x="1219690" y="731037"/>
                    <a:pt x="1239451" y="707608"/>
                    <a:pt x="1254856" y="681925"/>
                  </a:cubicBezTo>
                  <a:cubicBezTo>
                    <a:pt x="1256389" y="679429"/>
                    <a:pt x="1259615" y="678543"/>
                    <a:pt x="1262196" y="679993"/>
                  </a:cubicBezTo>
                  <a:cubicBezTo>
                    <a:pt x="1264777" y="681522"/>
                    <a:pt x="1265584" y="684743"/>
                    <a:pt x="1264132" y="687319"/>
                  </a:cubicBezTo>
                  <a:cubicBezTo>
                    <a:pt x="1245177" y="720892"/>
                    <a:pt x="1219610" y="751487"/>
                    <a:pt x="1190573" y="778619"/>
                  </a:cubicBezTo>
                  <a:cubicBezTo>
                    <a:pt x="1179120" y="789327"/>
                    <a:pt x="1167183" y="799552"/>
                    <a:pt x="1154843" y="809133"/>
                  </a:cubicBezTo>
                  <a:cubicBezTo>
                    <a:pt x="1136211" y="823706"/>
                    <a:pt x="1116692" y="836990"/>
                    <a:pt x="1097416" y="849308"/>
                  </a:cubicBezTo>
                  <a:close/>
                  <a:moveTo>
                    <a:pt x="1016437" y="788683"/>
                  </a:moveTo>
                  <a:cubicBezTo>
                    <a:pt x="1017002" y="789166"/>
                    <a:pt x="1016840" y="787395"/>
                    <a:pt x="1016840" y="786912"/>
                  </a:cubicBezTo>
                  <a:lnTo>
                    <a:pt x="1016840" y="786751"/>
                  </a:lnTo>
                  <a:cubicBezTo>
                    <a:pt x="1016034" y="787476"/>
                    <a:pt x="1015711" y="788200"/>
                    <a:pt x="1016437" y="788683"/>
                  </a:cubicBezTo>
                  <a:close/>
                  <a:moveTo>
                    <a:pt x="1729033" y="1021523"/>
                  </a:moveTo>
                  <a:cubicBezTo>
                    <a:pt x="1709918" y="1024502"/>
                    <a:pt x="1690722" y="1027320"/>
                    <a:pt x="1671526" y="1030218"/>
                  </a:cubicBezTo>
                  <a:cubicBezTo>
                    <a:pt x="1672009" y="1030621"/>
                    <a:pt x="1672171" y="1031104"/>
                    <a:pt x="1672816" y="1031587"/>
                  </a:cubicBezTo>
                  <a:cubicBezTo>
                    <a:pt x="1677010" y="1034727"/>
                    <a:pt x="1683140" y="1037464"/>
                    <a:pt x="1690076" y="1040121"/>
                  </a:cubicBezTo>
                  <a:cubicBezTo>
                    <a:pt x="1703304" y="1045193"/>
                    <a:pt x="1719435" y="1049380"/>
                    <a:pt x="1732018" y="1052359"/>
                  </a:cubicBezTo>
                  <a:cubicBezTo>
                    <a:pt x="1754037" y="1057753"/>
                    <a:pt x="1778072" y="1064114"/>
                    <a:pt x="1802672" y="1070474"/>
                  </a:cubicBezTo>
                  <a:cubicBezTo>
                    <a:pt x="1818158" y="1074419"/>
                    <a:pt x="1833886" y="1078445"/>
                    <a:pt x="1849614" y="1081746"/>
                  </a:cubicBezTo>
                  <a:cubicBezTo>
                    <a:pt x="1876634" y="1087543"/>
                    <a:pt x="1903492" y="1091729"/>
                    <a:pt x="1928576" y="1091488"/>
                  </a:cubicBezTo>
                  <a:cubicBezTo>
                    <a:pt x="1931480" y="1091407"/>
                    <a:pt x="1933980" y="1093661"/>
                    <a:pt x="1934061" y="1096640"/>
                  </a:cubicBezTo>
                  <a:cubicBezTo>
                    <a:pt x="1934141" y="1099619"/>
                    <a:pt x="1931802" y="1102035"/>
                    <a:pt x="1928818" y="1102115"/>
                  </a:cubicBezTo>
                  <a:cubicBezTo>
                    <a:pt x="1902928" y="1103403"/>
                    <a:pt x="1875021" y="1100424"/>
                    <a:pt x="1846872" y="1095191"/>
                  </a:cubicBezTo>
                  <a:cubicBezTo>
                    <a:pt x="1830902" y="1092212"/>
                    <a:pt x="1814851" y="1088509"/>
                    <a:pt x="1799043" y="1084483"/>
                  </a:cubicBezTo>
                  <a:cubicBezTo>
                    <a:pt x="1774442" y="1078123"/>
                    <a:pt x="1750649" y="1070796"/>
                    <a:pt x="1728791" y="1064999"/>
                  </a:cubicBezTo>
                  <a:cubicBezTo>
                    <a:pt x="1713466" y="1060732"/>
                    <a:pt x="1693141" y="1054613"/>
                    <a:pt x="1678784" y="1047528"/>
                  </a:cubicBezTo>
                  <a:cubicBezTo>
                    <a:pt x="1669025" y="1042778"/>
                    <a:pt x="1662492" y="1037303"/>
                    <a:pt x="1659992" y="1031989"/>
                  </a:cubicBezTo>
                  <a:cubicBezTo>
                    <a:pt x="1633214" y="1036096"/>
                    <a:pt x="1606436" y="1040282"/>
                    <a:pt x="1579658" y="1044147"/>
                  </a:cubicBezTo>
                  <a:cubicBezTo>
                    <a:pt x="1558446" y="1047206"/>
                    <a:pt x="1537153" y="1050105"/>
                    <a:pt x="1515940" y="1053083"/>
                  </a:cubicBezTo>
                  <a:cubicBezTo>
                    <a:pt x="1518037" y="1054211"/>
                    <a:pt x="1519650" y="1055096"/>
                    <a:pt x="1519973" y="1055257"/>
                  </a:cubicBezTo>
                  <a:lnTo>
                    <a:pt x="1573609" y="1085047"/>
                  </a:lnTo>
                  <a:cubicBezTo>
                    <a:pt x="1603855" y="1101552"/>
                    <a:pt x="1633617" y="1116366"/>
                    <a:pt x="1664024" y="1129408"/>
                  </a:cubicBezTo>
                  <a:cubicBezTo>
                    <a:pt x="1694351" y="1142451"/>
                    <a:pt x="1725323" y="1153804"/>
                    <a:pt x="1758795" y="1162016"/>
                  </a:cubicBezTo>
                  <a:cubicBezTo>
                    <a:pt x="1770248" y="1164834"/>
                    <a:pt x="1783960" y="1170389"/>
                    <a:pt x="1797510" y="1173610"/>
                  </a:cubicBezTo>
                  <a:cubicBezTo>
                    <a:pt x="1806060" y="1175622"/>
                    <a:pt x="1814448" y="1176830"/>
                    <a:pt x="1822029" y="1175461"/>
                  </a:cubicBezTo>
                  <a:cubicBezTo>
                    <a:pt x="1824933" y="1174898"/>
                    <a:pt x="1827756" y="1176749"/>
                    <a:pt x="1828321" y="1179648"/>
                  </a:cubicBezTo>
                  <a:cubicBezTo>
                    <a:pt x="1828885" y="1182546"/>
                    <a:pt x="1826950" y="1185364"/>
                    <a:pt x="1824046" y="1185928"/>
                  </a:cubicBezTo>
                  <a:cubicBezTo>
                    <a:pt x="1817190" y="1187377"/>
                    <a:pt x="1809689" y="1187216"/>
                    <a:pt x="1802027" y="1186089"/>
                  </a:cubicBezTo>
                  <a:cubicBezTo>
                    <a:pt x="1786138" y="1183834"/>
                    <a:pt x="1769361" y="1177393"/>
                    <a:pt x="1755892" y="1174414"/>
                  </a:cubicBezTo>
                  <a:cubicBezTo>
                    <a:pt x="1721452" y="1166524"/>
                    <a:pt x="1689350" y="1156058"/>
                    <a:pt x="1658298" y="1142773"/>
                  </a:cubicBezTo>
                  <a:cubicBezTo>
                    <a:pt x="1627407" y="1129489"/>
                    <a:pt x="1597645" y="1113548"/>
                    <a:pt x="1567318" y="1096318"/>
                  </a:cubicBezTo>
                  <a:lnTo>
                    <a:pt x="1514327" y="1064999"/>
                  </a:lnTo>
                  <a:cubicBezTo>
                    <a:pt x="1513520" y="1064597"/>
                    <a:pt x="1505455" y="1059847"/>
                    <a:pt x="1498196" y="1055579"/>
                  </a:cubicBezTo>
                  <a:cubicBezTo>
                    <a:pt x="1450608" y="1062262"/>
                    <a:pt x="1402941" y="1069025"/>
                    <a:pt x="1355273" y="1075707"/>
                  </a:cubicBezTo>
                  <a:cubicBezTo>
                    <a:pt x="1351724" y="1076190"/>
                    <a:pt x="1348256" y="1076754"/>
                    <a:pt x="1344707" y="1077237"/>
                  </a:cubicBezTo>
                  <a:lnTo>
                    <a:pt x="1366645" y="1092776"/>
                  </a:lnTo>
                  <a:cubicBezTo>
                    <a:pt x="1376082" y="1099136"/>
                    <a:pt x="1385761" y="1105013"/>
                    <a:pt x="1395682" y="1110649"/>
                  </a:cubicBezTo>
                  <a:cubicBezTo>
                    <a:pt x="1410442" y="1119103"/>
                    <a:pt x="1425686" y="1126993"/>
                    <a:pt x="1441010" y="1134561"/>
                  </a:cubicBezTo>
                  <a:cubicBezTo>
                    <a:pt x="1463029" y="1145672"/>
                    <a:pt x="1485129" y="1156380"/>
                    <a:pt x="1507229" y="1166927"/>
                  </a:cubicBezTo>
                  <a:cubicBezTo>
                    <a:pt x="1529409" y="1177474"/>
                    <a:pt x="1551590" y="1187619"/>
                    <a:pt x="1574254" y="1196958"/>
                  </a:cubicBezTo>
                  <a:cubicBezTo>
                    <a:pt x="1604258" y="1209196"/>
                    <a:pt x="1634827" y="1219984"/>
                    <a:pt x="1666767" y="1228196"/>
                  </a:cubicBezTo>
                  <a:cubicBezTo>
                    <a:pt x="1669670" y="1228840"/>
                    <a:pt x="1671445" y="1231739"/>
                    <a:pt x="1670719" y="1234637"/>
                  </a:cubicBezTo>
                  <a:cubicBezTo>
                    <a:pt x="1670074" y="1237455"/>
                    <a:pt x="1667170" y="1239226"/>
                    <a:pt x="1664266" y="1238582"/>
                  </a:cubicBezTo>
                  <a:cubicBezTo>
                    <a:pt x="1631601" y="1231175"/>
                    <a:pt x="1600064" y="1221192"/>
                    <a:pt x="1569334" y="1209357"/>
                  </a:cubicBezTo>
                  <a:cubicBezTo>
                    <a:pt x="1546186" y="1200500"/>
                    <a:pt x="1523441" y="1190597"/>
                    <a:pt x="1501018" y="1179970"/>
                  </a:cubicBezTo>
                  <a:cubicBezTo>
                    <a:pt x="1478757" y="1169423"/>
                    <a:pt x="1456819" y="1158071"/>
                    <a:pt x="1434800" y="1146718"/>
                  </a:cubicBezTo>
                  <a:cubicBezTo>
                    <a:pt x="1421976" y="1140036"/>
                    <a:pt x="1409232" y="1133193"/>
                    <a:pt x="1396730" y="1125866"/>
                  </a:cubicBezTo>
                  <a:cubicBezTo>
                    <a:pt x="1384229" y="1118459"/>
                    <a:pt x="1371969" y="1110649"/>
                    <a:pt x="1360113" y="1102276"/>
                  </a:cubicBezTo>
                  <a:lnTo>
                    <a:pt x="1336399" y="1084322"/>
                  </a:lnTo>
                  <a:cubicBezTo>
                    <a:pt x="1334706" y="1083114"/>
                    <a:pt x="1330673" y="1082229"/>
                    <a:pt x="1328334" y="1081343"/>
                  </a:cubicBezTo>
                  <a:cubicBezTo>
                    <a:pt x="1327205" y="1080941"/>
                    <a:pt x="1326963" y="1080377"/>
                    <a:pt x="1326156" y="1079894"/>
                  </a:cubicBezTo>
                  <a:cubicBezTo>
                    <a:pt x="1303814" y="1083034"/>
                    <a:pt x="1281392" y="1086174"/>
                    <a:pt x="1259131" y="1089475"/>
                  </a:cubicBezTo>
                  <a:cubicBezTo>
                    <a:pt x="1227756" y="1094064"/>
                    <a:pt x="1196300" y="1098895"/>
                    <a:pt x="1165005" y="1103886"/>
                  </a:cubicBezTo>
                  <a:cubicBezTo>
                    <a:pt x="1169200" y="1107026"/>
                    <a:pt x="1173394" y="1110166"/>
                    <a:pt x="1177749" y="1113145"/>
                  </a:cubicBezTo>
                  <a:cubicBezTo>
                    <a:pt x="1182266" y="1116366"/>
                    <a:pt x="1186944" y="1119425"/>
                    <a:pt x="1191622" y="1122404"/>
                  </a:cubicBezTo>
                  <a:cubicBezTo>
                    <a:pt x="1204849" y="1130777"/>
                    <a:pt x="1218077" y="1139150"/>
                    <a:pt x="1231385" y="1147524"/>
                  </a:cubicBezTo>
                  <a:cubicBezTo>
                    <a:pt x="1244613" y="1155816"/>
                    <a:pt x="1257921" y="1164029"/>
                    <a:pt x="1271391" y="1172080"/>
                  </a:cubicBezTo>
                  <a:cubicBezTo>
                    <a:pt x="1294862" y="1186330"/>
                    <a:pt x="1319865" y="1200903"/>
                    <a:pt x="1345594" y="1215153"/>
                  </a:cubicBezTo>
                  <a:cubicBezTo>
                    <a:pt x="1370356" y="1228760"/>
                    <a:pt x="1395924" y="1241964"/>
                    <a:pt x="1421976" y="1253396"/>
                  </a:cubicBezTo>
                  <a:cubicBezTo>
                    <a:pt x="1457303" y="1269016"/>
                    <a:pt x="1493437" y="1281576"/>
                    <a:pt x="1529732" y="1287936"/>
                  </a:cubicBezTo>
                  <a:cubicBezTo>
                    <a:pt x="1532636" y="1288419"/>
                    <a:pt x="1534571" y="1291156"/>
                    <a:pt x="1534087" y="1294055"/>
                  </a:cubicBezTo>
                  <a:cubicBezTo>
                    <a:pt x="1533603" y="1297034"/>
                    <a:pt x="1530861" y="1298966"/>
                    <a:pt x="1527958" y="1298483"/>
                  </a:cubicBezTo>
                  <a:cubicBezTo>
                    <a:pt x="1490695" y="1292847"/>
                    <a:pt x="1453190" y="1281092"/>
                    <a:pt x="1416652" y="1265795"/>
                  </a:cubicBezTo>
                  <a:cubicBezTo>
                    <a:pt x="1389955" y="1254604"/>
                    <a:pt x="1363742" y="1241642"/>
                    <a:pt x="1338577" y="1227794"/>
                  </a:cubicBezTo>
                  <a:cubicBezTo>
                    <a:pt x="1312606" y="1213543"/>
                    <a:pt x="1287764" y="1198246"/>
                    <a:pt x="1264293" y="1183593"/>
                  </a:cubicBezTo>
                  <a:cubicBezTo>
                    <a:pt x="1253566" y="1176910"/>
                    <a:pt x="1243000" y="1170147"/>
                    <a:pt x="1232434" y="1163304"/>
                  </a:cubicBezTo>
                  <a:cubicBezTo>
                    <a:pt x="1216625" y="1152998"/>
                    <a:pt x="1200978" y="1142532"/>
                    <a:pt x="1185250" y="1132065"/>
                  </a:cubicBezTo>
                  <a:cubicBezTo>
                    <a:pt x="1180491" y="1128845"/>
                    <a:pt x="1175813" y="1125625"/>
                    <a:pt x="1171216" y="1122243"/>
                  </a:cubicBezTo>
                  <a:cubicBezTo>
                    <a:pt x="1166699" y="1118862"/>
                    <a:pt x="1162182" y="1115399"/>
                    <a:pt x="1157666" y="1111857"/>
                  </a:cubicBezTo>
                  <a:cubicBezTo>
                    <a:pt x="1157666" y="1111857"/>
                    <a:pt x="1157504" y="1111696"/>
                    <a:pt x="1157504" y="1111696"/>
                  </a:cubicBezTo>
                  <a:cubicBezTo>
                    <a:pt x="1155730" y="1113145"/>
                    <a:pt x="1153391" y="1114192"/>
                    <a:pt x="1151294" y="1112823"/>
                  </a:cubicBezTo>
                  <a:cubicBezTo>
                    <a:pt x="1149520" y="1111616"/>
                    <a:pt x="1149923" y="1109361"/>
                    <a:pt x="1150245" y="1107348"/>
                  </a:cubicBezTo>
                  <a:cubicBezTo>
                    <a:pt x="1138954" y="1110247"/>
                    <a:pt x="1123306" y="1114433"/>
                    <a:pt x="1112015" y="1116285"/>
                  </a:cubicBezTo>
                  <a:cubicBezTo>
                    <a:pt x="1107175" y="1117090"/>
                    <a:pt x="1103062" y="1117493"/>
                    <a:pt x="1100319" y="1117251"/>
                  </a:cubicBezTo>
                  <a:cubicBezTo>
                    <a:pt x="1098061" y="1117090"/>
                    <a:pt x="1096448" y="1116446"/>
                    <a:pt x="1095399" y="1115802"/>
                  </a:cubicBezTo>
                  <a:cubicBezTo>
                    <a:pt x="1092980" y="1114192"/>
                    <a:pt x="1092334" y="1111052"/>
                    <a:pt x="1093867" y="1108717"/>
                  </a:cubicBezTo>
                  <a:cubicBezTo>
                    <a:pt x="1095319" y="1106463"/>
                    <a:pt x="1098222" y="1105738"/>
                    <a:pt x="1100481" y="1106946"/>
                  </a:cubicBezTo>
                  <a:cubicBezTo>
                    <a:pt x="1100158" y="1107912"/>
                    <a:pt x="1103142" y="1107026"/>
                    <a:pt x="1105401" y="1106785"/>
                  </a:cubicBezTo>
                  <a:cubicBezTo>
                    <a:pt x="1110079" y="1106221"/>
                    <a:pt x="1116289" y="1104933"/>
                    <a:pt x="1122822" y="1103323"/>
                  </a:cubicBezTo>
                  <a:cubicBezTo>
                    <a:pt x="1129678" y="1101712"/>
                    <a:pt x="1136695" y="1099861"/>
                    <a:pt x="1143067" y="1098089"/>
                  </a:cubicBezTo>
                  <a:cubicBezTo>
                    <a:pt x="1142986" y="1097043"/>
                    <a:pt x="1143309" y="1096238"/>
                    <a:pt x="1143390" y="1096077"/>
                  </a:cubicBezTo>
                  <a:cubicBezTo>
                    <a:pt x="1143954" y="1094386"/>
                    <a:pt x="1145729" y="1091729"/>
                    <a:pt x="1149842" y="1093017"/>
                  </a:cubicBezTo>
                  <a:cubicBezTo>
                    <a:pt x="1150165" y="1093098"/>
                    <a:pt x="1150810" y="1093339"/>
                    <a:pt x="1151616" y="1093903"/>
                  </a:cubicBezTo>
                  <a:cubicBezTo>
                    <a:pt x="1151939" y="1094144"/>
                    <a:pt x="1152826" y="1094789"/>
                    <a:pt x="1153472" y="1095272"/>
                  </a:cubicBezTo>
                  <a:cubicBezTo>
                    <a:pt x="1155085" y="1094869"/>
                    <a:pt x="1156295" y="1094547"/>
                    <a:pt x="1157504" y="1094225"/>
                  </a:cubicBezTo>
                  <a:cubicBezTo>
                    <a:pt x="1172426" y="1071762"/>
                    <a:pt x="1187186" y="1049541"/>
                    <a:pt x="1202591" y="1028286"/>
                  </a:cubicBezTo>
                  <a:cubicBezTo>
                    <a:pt x="1214851" y="1011378"/>
                    <a:pt x="1227433" y="994793"/>
                    <a:pt x="1240741" y="978691"/>
                  </a:cubicBezTo>
                  <a:cubicBezTo>
                    <a:pt x="1251711" y="965326"/>
                    <a:pt x="1263164" y="952283"/>
                    <a:pt x="1275182" y="939482"/>
                  </a:cubicBezTo>
                  <a:cubicBezTo>
                    <a:pt x="1286957" y="927002"/>
                    <a:pt x="1299378" y="914845"/>
                    <a:pt x="1312364" y="902768"/>
                  </a:cubicBezTo>
                  <a:cubicBezTo>
                    <a:pt x="1320914" y="894959"/>
                    <a:pt x="1329463" y="887229"/>
                    <a:pt x="1338093" y="879500"/>
                  </a:cubicBezTo>
                  <a:cubicBezTo>
                    <a:pt x="1350998" y="868068"/>
                    <a:pt x="1364145" y="856716"/>
                    <a:pt x="1377292" y="845524"/>
                  </a:cubicBezTo>
                  <a:lnTo>
                    <a:pt x="1398827" y="827731"/>
                  </a:lnTo>
                  <a:cubicBezTo>
                    <a:pt x="1400441" y="826524"/>
                    <a:pt x="1403263" y="823545"/>
                    <a:pt x="1405280" y="821774"/>
                  </a:cubicBezTo>
                  <a:cubicBezTo>
                    <a:pt x="1406651" y="820485"/>
                    <a:pt x="1407941" y="819680"/>
                    <a:pt x="1408667" y="819439"/>
                  </a:cubicBezTo>
                  <a:cubicBezTo>
                    <a:pt x="1411087" y="818553"/>
                    <a:pt x="1412862" y="819197"/>
                    <a:pt x="1413991" y="820083"/>
                  </a:cubicBezTo>
                  <a:cubicBezTo>
                    <a:pt x="1414958" y="820807"/>
                    <a:pt x="1416975" y="822659"/>
                    <a:pt x="1415846" y="826443"/>
                  </a:cubicBezTo>
                  <a:cubicBezTo>
                    <a:pt x="1415281" y="828536"/>
                    <a:pt x="1413507" y="829905"/>
                    <a:pt x="1411410" y="830147"/>
                  </a:cubicBezTo>
                  <a:cubicBezTo>
                    <a:pt x="1409474" y="832079"/>
                    <a:pt x="1406973" y="834816"/>
                    <a:pt x="1405522" y="836024"/>
                  </a:cubicBezTo>
                  <a:lnTo>
                    <a:pt x="1384874" y="854059"/>
                  </a:lnTo>
                  <a:cubicBezTo>
                    <a:pt x="1374147" y="863720"/>
                    <a:pt x="1363581" y="873381"/>
                    <a:pt x="1353015" y="883123"/>
                  </a:cubicBezTo>
                  <a:cubicBezTo>
                    <a:pt x="1342449" y="892865"/>
                    <a:pt x="1332044" y="902688"/>
                    <a:pt x="1321640" y="912591"/>
                  </a:cubicBezTo>
                  <a:cubicBezTo>
                    <a:pt x="1302605" y="930786"/>
                    <a:pt x="1285183" y="949465"/>
                    <a:pt x="1268487" y="968385"/>
                  </a:cubicBezTo>
                  <a:cubicBezTo>
                    <a:pt x="1257115" y="981348"/>
                    <a:pt x="1246145" y="994390"/>
                    <a:pt x="1235418" y="1007755"/>
                  </a:cubicBezTo>
                  <a:cubicBezTo>
                    <a:pt x="1213883" y="1034485"/>
                    <a:pt x="1193800" y="1062664"/>
                    <a:pt x="1173636" y="1091327"/>
                  </a:cubicBezTo>
                  <a:cubicBezTo>
                    <a:pt x="1201462" y="1086576"/>
                    <a:pt x="1229369" y="1081987"/>
                    <a:pt x="1257276" y="1077559"/>
                  </a:cubicBezTo>
                  <a:cubicBezTo>
                    <a:pt x="1285909" y="1073131"/>
                    <a:pt x="1314542" y="1068703"/>
                    <a:pt x="1343175" y="1064436"/>
                  </a:cubicBezTo>
                  <a:cubicBezTo>
                    <a:pt x="1342691" y="1062825"/>
                    <a:pt x="1341481" y="1061296"/>
                    <a:pt x="1342610" y="1059847"/>
                  </a:cubicBezTo>
                  <a:cubicBezTo>
                    <a:pt x="1367372" y="1027239"/>
                    <a:pt x="1393988" y="996162"/>
                    <a:pt x="1422379" y="966694"/>
                  </a:cubicBezTo>
                  <a:cubicBezTo>
                    <a:pt x="1433671" y="954859"/>
                    <a:pt x="1445285" y="943346"/>
                    <a:pt x="1457142" y="932075"/>
                  </a:cubicBezTo>
                  <a:cubicBezTo>
                    <a:pt x="1474886" y="915247"/>
                    <a:pt x="1493356" y="899065"/>
                    <a:pt x="1511988" y="883123"/>
                  </a:cubicBezTo>
                  <a:cubicBezTo>
                    <a:pt x="1521828" y="874831"/>
                    <a:pt x="1531829" y="866699"/>
                    <a:pt x="1542072" y="858809"/>
                  </a:cubicBezTo>
                  <a:cubicBezTo>
                    <a:pt x="1552235" y="850919"/>
                    <a:pt x="1562640" y="843270"/>
                    <a:pt x="1573286" y="835944"/>
                  </a:cubicBezTo>
                  <a:cubicBezTo>
                    <a:pt x="1577238" y="833126"/>
                    <a:pt x="1581271" y="830308"/>
                    <a:pt x="1585385" y="827651"/>
                  </a:cubicBezTo>
                  <a:cubicBezTo>
                    <a:pt x="1589498" y="824913"/>
                    <a:pt x="1593611" y="822176"/>
                    <a:pt x="1597806" y="819600"/>
                  </a:cubicBezTo>
                  <a:cubicBezTo>
                    <a:pt x="1598693" y="819036"/>
                    <a:pt x="1604258" y="817265"/>
                    <a:pt x="1606839" y="815574"/>
                  </a:cubicBezTo>
                  <a:cubicBezTo>
                    <a:pt x="1606920" y="815172"/>
                    <a:pt x="1607000" y="814688"/>
                    <a:pt x="1607162" y="814366"/>
                  </a:cubicBezTo>
                  <a:cubicBezTo>
                    <a:pt x="1607081" y="814769"/>
                    <a:pt x="1607000" y="815172"/>
                    <a:pt x="1607000" y="815333"/>
                  </a:cubicBezTo>
                  <a:cubicBezTo>
                    <a:pt x="1606920" y="815413"/>
                    <a:pt x="1607000" y="815413"/>
                    <a:pt x="1606920" y="815494"/>
                  </a:cubicBezTo>
                  <a:lnTo>
                    <a:pt x="1607000" y="815333"/>
                  </a:lnTo>
                  <a:cubicBezTo>
                    <a:pt x="1607000" y="815333"/>
                    <a:pt x="1607000" y="815333"/>
                    <a:pt x="1607000" y="815333"/>
                  </a:cubicBezTo>
                  <a:cubicBezTo>
                    <a:pt x="1607807" y="814688"/>
                    <a:pt x="1608291" y="814044"/>
                    <a:pt x="1607888" y="813481"/>
                  </a:cubicBezTo>
                  <a:cubicBezTo>
                    <a:pt x="1607807" y="813400"/>
                    <a:pt x="1607727" y="813400"/>
                    <a:pt x="1607646" y="813400"/>
                  </a:cubicBezTo>
                  <a:cubicBezTo>
                    <a:pt x="1607807" y="813159"/>
                    <a:pt x="1607888" y="812998"/>
                    <a:pt x="1608049" y="812837"/>
                  </a:cubicBezTo>
                  <a:cubicBezTo>
                    <a:pt x="1609904" y="810743"/>
                    <a:pt x="1613211" y="810502"/>
                    <a:pt x="1615308" y="812354"/>
                  </a:cubicBezTo>
                  <a:cubicBezTo>
                    <a:pt x="1616921" y="813722"/>
                    <a:pt x="1618696" y="817506"/>
                    <a:pt x="1614743" y="821129"/>
                  </a:cubicBezTo>
                  <a:cubicBezTo>
                    <a:pt x="1612404" y="823384"/>
                    <a:pt x="1604984" y="827651"/>
                    <a:pt x="1603613" y="828536"/>
                  </a:cubicBezTo>
                  <a:lnTo>
                    <a:pt x="1579981" y="845283"/>
                  </a:lnTo>
                  <a:cubicBezTo>
                    <a:pt x="1569818" y="852851"/>
                    <a:pt x="1559817" y="860661"/>
                    <a:pt x="1549896" y="868712"/>
                  </a:cubicBezTo>
                  <a:cubicBezTo>
                    <a:pt x="1540056" y="876682"/>
                    <a:pt x="1530377" y="884895"/>
                    <a:pt x="1520860" y="893348"/>
                  </a:cubicBezTo>
                  <a:cubicBezTo>
                    <a:pt x="1502551" y="909370"/>
                    <a:pt x="1484726" y="925875"/>
                    <a:pt x="1467143" y="942541"/>
                  </a:cubicBezTo>
                  <a:cubicBezTo>
                    <a:pt x="1455367" y="953732"/>
                    <a:pt x="1443753" y="965004"/>
                    <a:pt x="1432380" y="976436"/>
                  </a:cubicBezTo>
                  <a:cubicBezTo>
                    <a:pt x="1404876" y="1003971"/>
                    <a:pt x="1378825" y="1032633"/>
                    <a:pt x="1354305" y="1062745"/>
                  </a:cubicBezTo>
                  <a:cubicBezTo>
                    <a:pt x="1397698" y="1056465"/>
                    <a:pt x="1441091" y="1049944"/>
                    <a:pt x="1484484" y="1043503"/>
                  </a:cubicBezTo>
                  <a:cubicBezTo>
                    <a:pt x="1484645" y="1042617"/>
                    <a:pt x="1484887" y="1041651"/>
                    <a:pt x="1484968" y="1041570"/>
                  </a:cubicBezTo>
                  <a:cubicBezTo>
                    <a:pt x="1486500" y="1039155"/>
                    <a:pt x="1489646" y="1038511"/>
                    <a:pt x="1492066" y="1040041"/>
                  </a:cubicBezTo>
                  <a:lnTo>
                    <a:pt x="1492227" y="1040121"/>
                  </a:lnTo>
                  <a:cubicBezTo>
                    <a:pt x="1493275" y="1038511"/>
                    <a:pt x="1493679" y="1039396"/>
                    <a:pt x="1493759" y="1041087"/>
                  </a:cubicBezTo>
                  <a:lnTo>
                    <a:pt x="1492953" y="1040765"/>
                  </a:lnTo>
                  <a:cubicBezTo>
                    <a:pt x="1493275" y="1041087"/>
                    <a:pt x="1493598" y="1041570"/>
                    <a:pt x="1493840" y="1042053"/>
                  </a:cubicBezTo>
                  <a:lnTo>
                    <a:pt x="1493759" y="1041087"/>
                  </a:lnTo>
                  <a:cubicBezTo>
                    <a:pt x="1494082" y="1041248"/>
                    <a:pt x="1494324" y="1041329"/>
                    <a:pt x="1494566" y="1041490"/>
                  </a:cubicBezTo>
                  <a:cubicBezTo>
                    <a:pt x="1494727" y="1041570"/>
                    <a:pt x="1495050" y="1041812"/>
                    <a:pt x="1495292" y="1041892"/>
                  </a:cubicBezTo>
                  <a:cubicBezTo>
                    <a:pt x="1537636" y="1035612"/>
                    <a:pt x="1579981" y="1029494"/>
                    <a:pt x="1622245" y="1023133"/>
                  </a:cubicBezTo>
                  <a:cubicBezTo>
                    <a:pt x="1634585" y="1021281"/>
                    <a:pt x="1646844" y="1019349"/>
                    <a:pt x="1659185" y="1017497"/>
                  </a:cubicBezTo>
                  <a:cubicBezTo>
                    <a:pt x="1659508" y="1016853"/>
                    <a:pt x="1658782" y="1015968"/>
                    <a:pt x="1659427" y="1015485"/>
                  </a:cubicBezTo>
                  <a:cubicBezTo>
                    <a:pt x="1684511" y="995598"/>
                    <a:pt x="1711370" y="976919"/>
                    <a:pt x="1739115" y="959609"/>
                  </a:cubicBezTo>
                  <a:cubicBezTo>
                    <a:pt x="1750165" y="952685"/>
                    <a:pt x="1761296" y="946084"/>
                    <a:pt x="1772587" y="939723"/>
                  </a:cubicBezTo>
                  <a:cubicBezTo>
                    <a:pt x="1789606" y="930062"/>
                    <a:pt x="1806947" y="921044"/>
                    <a:pt x="1823965" y="912269"/>
                  </a:cubicBezTo>
                  <a:cubicBezTo>
                    <a:pt x="1833079" y="907599"/>
                    <a:pt x="1842193" y="903090"/>
                    <a:pt x="1851388" y="898743"/>
                  </a:cubicBezTo>
                  <a:cubicBezTo>
                    <a:pt x="1860664" y="894314"/>
                    <a:pt x="1869939" y="890128"/>
                    <a:pt x="1879376" y="886183"/>
                  </a:cubicBezTo>
                  <a:lnTo>
                    <a:pt x="1899782" y="877729"/>
                  </a:lnTo>
                  <a:cubicBezTo>
                    <a:pt x="1901153" y="877165"/>
                    <a:pt x="1904783" y="876602"/>
                    <a:pt x="1907202" y="875958"/>
                  </a:cubicBezTo>
                  <a:cubicBezTo>
                    <a:pt x="1907686" y="875314"/>
                    <a:pt x="1908331" y="874750"/>
                    <a:pt x="1909058" y="874428"/>
                  </a:cubicBezTo>
                  <a:cubicBezTo>
                    <a:pt x="1908735" y="874750"/>
                    <a:pt x="1908412" y="875394"/>
                    <a:pt x="1908251" y="875475"/>
                  </a:cubicBezTo>
                  <a:cubicBezTo>
                    <a:pt x="1908170" y="875555"/>
                    <a:pt x="1908170" y="875636"/>
                    <a:pt x="1908090" y="875716"/>
                  </a:cubicBezTo>
                  <a:cubicBezTo>
                    <a:pt x="1909219" y="875394"/>
                    <a:pt x="1909864" y="874992"/>
                    <a:pt x="1909703" y="874428"/>
                  </a:cubicBezTo>
                  <a:cubicBezTo>
                    <a:pt x="1909622" y="874348"/>
                    <a:pt x="1909541" y="874267"/>
                    <a:pt x="1909461" y="874267"/>
                  </a:cubicBezTo>
                  <a:cubicBezTo>
                    <a:pt x="1909864" y="874106"/>
                    <a:pt x="1910187" y="874026"/>
                    <a:pt x="1910590" y="873945"/>
                  </a:cubicBezTo>
                  <a:cubicBezTo>
                    <a:pt x="1913655" y="873462"/>
                    <a:pt x="1915106" y="874831"/>
                    <a:pt x="1915349" y="875072"/>
                  </a:cubicBezTo>
                  <a:cubicBezTo>
                    <a:pt x="1916478" y="875877"/>
                    <a:pt x="1916881" y="877005"/>
                    <a:pt x="1917123" y="878132"/>
                  </a:cubicBezTo>
                  <a:cubicBezTo>
                    <a:pt x="1917365" y="879259"/>
                    <a:pt x="1917284" y="880869"/>
                    <a:pt x="1915833" y="882479"/>
                  </a:cubicBezTo>
                  <a:cubicBezTo>
                    <a:pt x="1915590" y="882801"/>
                    <a:pt x="1914945" y="883365"/>
                    <a:pt x="1913655" y="883928"/>
                  </a:cubicBezTo>
                  <a:cubicBezTo>
                    <a:pt x="1912122" y="884653"/>
                    <a:pt x="1906235" y="886505"/>
                    <a:pt x="1903976" y="887551"/>
                  </a:cubicBezTo>
                  <a:lnTo>
                    <a:pt x="1884054" y="896730"/>
                  </a:lnTo>
                  <a:cubicBezTo>
                    <a:pt x="1876795" y="900111"/>
                    <a:pt x="1869536" y="903654"/>
                    <a:pt x="1862357" y="907277"/>
                  </a:cubicBezTo>
                  <a:cubicBezTo>
                    <a:pt x="1851550" y="912752"/>
                    <a:pt x="1840903" y="918388"/>
                    <a:pt x="1830256" y="924184"/>
                  </a:cubicBezTo>
                  <a:cubicBezTo>
                    <a:pt x="1813480" y="933202"/>
                    <a:pt x="1796623" y="942702"/>
                    <a:pt x="1779766" y="952283"/>
                  </a:cubicBezTo>
                  <a:cubicBezTo>
                    <a:pt x="1763070" y="961783"/>
                    <a:pt x="1746294" y="971364"/>
                    <a:pt x="1729920" y="981428"/>
                  </a:cubicBezTo>
                  <a:cubicBezTo>
                    <a:pt x="1712902" y="991895"/>
                    <a:pt x="1696690" y="1003005"/>
                    <a:pt x="1680559" y="1014277"/>
                  </a:cubicBezTo>
                  <a:cubicBezTo>
                    <a:pt x="1720806" y="1008238"/>
                    <a:pt x="1761134" y="1002200"/>
                    <a:pt x="1801301" y="995840"/>
                  </a:cubicBezTo>
                  <a:cubicBezTo>
                    <a:pt x="1900669" y="980220"/>
                    <a:pt x="1999876" y="963635"/>
                    <a:pt x="2098760" y="944876"/>
                  </a:cubicBezTo>
                  <a:cubicBezTo>
                    <a:pt x="2101664" y="944312"/>
                    <a:pt x="2104487" y="946164"/>
                    <a:pt x="2105052" y="949062"/>
                  </a:cubicBezTo>
                  <a:cubicBezTo>
                    <a:pt x="2105616" y="951961"/>
                    <a:pt x="2103761" y="954779"/>
                    <a:pt x="2100858" y="955342"/>
                  </a:cubicBezTo>
                  <a:cubicBezTo>
                    <a:pt x="1977292" y="980059"/>
                    <a:pt x="1853324" y="1001798"/>
                    <a:pt x="1729033" y="1021523"/>
                  </a:cubicBezTo>
                  <a:close/>
                  <a:moveTo>
                    <a:pt x="1412539" y="829181"/>
                  </a:moveTo>
                  <a:cubicBezTo>
                    <a:pt x="1412942" y="829100"/>
                    <a:pt x="1413265" y="829020"/>
                    <a:pt x="1413103" y="828697"/>
                  </a:cubicBezTo>
                  <a:cubicBezTo>
                    <a:pt x="1413023" y="828697"/>
                    <a:pt x="1412942" y="828859"/>
                    <a:pt x="1412862" y="828859"/>
                  </a:cubicBezTo>
                  <a:lnTo>
                    <a:pt x="1412539" y="829181"/>
                  </a:lnTo>
                  <a:close/>
                  <a:moveTo>
                    <a:pt x="1569012" y="974585"/>
                  </a:moveTo>
                  <a:cubicBezTo>
                    <a:pt x="1548364" y="993183"/>
                    <a:pt x="1527958" y="1012184"/>
                    <a:pt x="1507390" y="1031104"/>
                  </a:cubicBezTo>
                  <a:cubicBezTo>
                    <a:pt x="1505213" y="1033117"/>
                    <a:pt x="1505051" y="1036498"/>
                    <a:pt x="1506987" y="1038672"/>
                  </a:cubicBezTo>
                  <a:cubicBezTo>
                    <a:pt x="1508923" y="1040846"/>
                    <a:pt x="1512310" y="1041007"/>
                    <a:pt x="1514569" y="1039074"/>
                  </a:cubicBezTo>
                  <a:cubicBezTo>
                    <a:pt x="1535620" y="1020798"/>
                    <a:pt x="1556671" y="1002603"/>
                    <a:pt x="1577803" y="984488"/>
                  </a:cubicBezTo>
                  <a:cubicBezTo>
                    <a:pt x="1591837" y="972491"/>
                    <a:pt x="1606033" y="960576"/>
                    <a:pt x="1620228" y="948660"/>
                  </a:cubicBezTo>
                  <a:cubicBezTo>
                    <a:pt x="1632085" y="938837"/>
                    <a:pt x="1643941" y="929015"/>
                    <a:pt x="1656039" y="919354"/>
                  </a:cubicBezTo>
                  <a:cubicBezTo>
                    <a:pt x="1667976" y="909692"/>
                    <a:pt x="1679994" y="900111"/>
                    <a:pt x="1692254" y="890691"/>
                  </a:cubicBezTo>
                  <a:cubicBezTo>
                    <a:pt x="1702175" y="883123"/>
                    <a:pt x="1712337" y="875958"/>
                    <a:pt x="1722742" y="869114"/>
                  </a:cubicBezTo>
                  <a:cubicBezTo>
                    <a:pt x="1733147" y="862271"/>
                    <a:pt x="1743793" y="855749"/>
                    <a:pt x="1754682" y="849631"/>
                  </a:cubicBezTo>
                  <a:lnTo>
                    <a:pt x="1777265" y="837795"/>
                  </a:lnTo>
                  <a:cubicBezTo>
                    <a:pt x="1777911" y="837473"/>
                    <a:pt x="1786702" y="833206"/>
                    <a:pt x="1788315" y="831998"/>
                  </a:cubicBezTo>
                  <a:cubicBezTo>
                    <a:pt x="1790332" y="830549"/>
                    <a:pt x="1790654" y="828778"/>
                    <a:pt x="1790654" y="828134"/>
                  </a:cubicBezTo>
                  <a:cubicBezTo>
                    <a:pt x="1790896" y="826202"/>
                    <a:pt x="1790332" y="824672"/>
                    <a:pt x="1788719" y="823464"/>
                  </a:cubicBezTo>
                  <a:cubicBezTo>
                    <a:pt x="1788315" y="823142"/>
                    <a:pt x="1786622" y="821774"/>
                    <a:pt x="1783315" y="822740"/>
                  </a:cubicBezTo>
                  <a:cubicBezTo>
                    <a:pt x="1782831" y="822820"/>
                    <a:pt x="1782428" y="823062"/>
                    <a:pt x="1782024" y="823303"/>
                  </a:cubicBezTo>
                  <a:cubicBezTo>
                    <a:pt x="1782105" y="823384"/>
                    <a:pt x="1782266" y="823464"/>
                    <a:pt x="1782347" y="823625"/>
                  </a:cubicBezTo>
                  <a:cubicBezTo>
                    <a:pt x="1782669" y="824028"/>
                    <a:pt x="1781944" y="824591"/>
                    <a:pt x="1780814" y="825155"/>
                  </a:cubicBezTo>
                  <a:cubicBezTo>
                    <a:pt x="1780895" y="824752"/>
                    <a:pt x="1781056" y="824269"/>
                    <a:pt x="1781217" y="823947"/>
                  </a:cubicBezTo>
                  <a:cubicBezTo>
                    <a:pt x="1780653" y="824350"/>
                    <a:pt x="1780330" y="824913"/>
                    <a:pt x="1780008" y="825558"/>
                  </a:cubicBezTo>
                  <a:cubicBezTo>
                    <a:pt x="1777185" y="826846"/>
                    <a:pt x="1772910" y="828053"/>
                    <a:pt x="1772587" y="828214"/>
                  </a:cubicBezTo>
                  <a:lnTo>
                    <a:pt x="1749116" y="839486"/>
                  </a:lnTo>
                  <a:cubicBezTo>
                    <a:pt x="1737825" y="845444"/>
                    <a:pt x="1726775" y="851804"/>
                    <a:pt x="1715967" y="858487"/>
                  </a:cubicBezTo>
                  <a:cubicBezTo>
                    <a:pt x="1705078" y="865250"/>
                    <a:pt x="1694512" y="872415"/>
                    <a:pt x="1684188" y="879903"/>
                  </a:cubicBezTo>
                  <a:cubicBezTo>
                    <a:pt x="1671606" y="889162"/>
                    <a:pt x="1659185" y="898501"/>
                    <a:pt x="1647006" y="908163"/>
                  </a:cubicBezTo>
                  <a:cubicBezTo>
                    <a:pt x="1634827" y="917824"/>
                    <a:pt x="1622809" y="927646"/>
                    <a:pt x="1611033" y="937710"/>
                  </a:cubicBezTo>
                  <a:cubicBezTo>
                    <a:pt x="1596838" y="949787"/>
                    <a:pt x="1582884" y="962105"/>
                    <a:pt x="1569012" y="974585"/>
                  </a:cubicBezTo>
                  <a:close/>
                  <a:moveTo>
                    <a:pt x="1049748" y="1366032"/>
                  </a:moveTo>
                  <a:cubicBezTo>
                    <a:pt x="1052652" y="1366596"/>
                    <a:pt x="1054507" y="1369414"/>
                    <a:pt x="1053942" y="1372312"/>
                  </a:cubicBezTo>
                  <a:cubicBezTo>
                    <a:pt x="1049264" y="1399686"/>
                    <a:pt x="1044183" y="1427302"/>
                    <a:pt x="1037085" y="1454354"/>
                  </a:cubicBezTo>
                  <a:cubicBezTo>
                    <a:pt x="1034746" y="1463451"/>
                    <a:pt x="1032084" y="1472388"/>
                    <a:pt x="1029181" y="1481325"/>
                  </a:cubicBezTo>
                  <a:cubicBezTo>
                    <a:pt x="1026277" y="1490181"/>
                    <a:pt x="1023051" y="1499038"/>
                    <a:pt x="1019663" y="1507733"/>
                  </a:cubicBezTo>
                  <a:cubicBezTo>
                    <a:pt x="1017324" y="1513610"/>
                    <a:pt x="1014985" y="1519488"/>
                    <a:pt x="1012485" y="1525365"/>
                  </a:cubicBezTo>
                  <a:cubicBezTo>
                    <a:pt x="1008855" y="1534060"/>
                    <a:pt x="1004984" y="1542755"/>
                    <a:pt x="1001112" y="1551370"/>
                  </a:cubicBezTo>
                  <a:cubicBezTo>
                    <a:pt x="999741" y="1554510"/>
                    <a:pt x="994579" y="1561595"/>
                    <a:pt x="992401" y="1566265"/>
                  </a:cubicBezTo>
                  <a:cubicBezTo>
                    <a:pt x="993369" y="1567955"/>
                    <a:pt x="993289" y="1570049"/>
                    <a:pt x="992079" y="1571740"/>
                  </a:cubicBezTo>
                  <a:cubicBezTo>
                    <a:pt x="990304" y="1574316"/>
                    <a:pt x="988449" y="1574718"/>
                    <a:pt x="987965" y="1574880"/>
                  </a:cubicBezTo>
                  <a:cubicBezTo>
                    <a:pt x="985223" y="1575443"/>
                    <a:pt x="983368" y="1574316"/>
                    <a:pt x="982158" y="1571820"/>
                  </a:cubicBezTo>
                  <a:cubicBezTo>
                    <a:pt x="981916" y="1571256"/>
                    <a:pt x="981432" y="1569727"/>
                    <a:pt x="982078" y="1567311"/>
                  </a:cubicBezTo>
                  <a:cubicBezTo>
                    <a:pt x="983126" y="1563930"/>
                    <a:pt x="988530" y="1551934"/>
                    <a:pt x="990466" y="1546942"/>
                  </a:cubicBezTo>
                  <a:lnTo>
                    <a:pt x="1006920" y="1503063"/>
                  </a:lnTo>
                  <a:cubicBezTo>
                    <a:pt x="1010710" y="1492274"/>
                    <a:pt x="1014098" y="1481325"/>
                    <a:pt x="1017486" y="1470375"/>
                  </a:cubicBezTo>
                  <a:cubicBezTo>
                    <a:pt x="1020792" y="1459426"/>
                    <a:pt x="1023938" y="1448396"/>
                    <a:pt x="1026922" y="1437366"/>
                  </a:cubicBezTo>
                  <a:cubicBezTo>
                    <a:pt x="1033052" y="1415064"/>
                    <a:pt x="1038537" y="1392682"/>
                    <a:pt x="1043457" y="1370219"/>
                  </a:cubicBezTo>
                  <a:cubicBezTo>
                    <a:pt x="1044021" y="1367320"/>
                    <a:pt x="1046844" y="1365469"/>
                    <a:pt x="1049748" y="1366032"/>
                  </a:cubicBezTo>
                  <a:close/>
                  <a:moveTo>
                    <a:pt x="984497" y="1564976"/>
                  </a:moveTo>
                  <a:cubicBezTo>
                    <a:pt x="984255" y="1565138"/>
                    <a:pt x="984013" y="1565460"/>
                    <a:pt x="983771" y="1565701"/>
                  </a:cubicBezTo>
                  <a:cubicBezTo>
                    <a:pt x="983691" y="1565862"/>
                    <a:pt x="983610" y="1566104"/>
                    <a:pt x="983529" y="1566023"/>
                  </a:cubicBezTo>
                  <a:cubicBezTo>
                    <a:pt x="982803" y="1565460"/>
                    <a:pt x="983610" y="1565138"/>
                    <a:pt x="984497" y="1564976"/>
                  </a:cubicBezTo>
                  <a:close/>
                  <a:moveTo>
                    <a:pt x="739464" y="1216764"/>
                  </a:moveTo>
                  <a:cubicBezTo>
                    <a:pt x="758015" y="1211208"/>
                    <a:pt x="776808" y="1206056"/>
                    <a:pt x="795681" y="1202030"/>
                  </a:cubicBezTo>
                  <a:cubicBezTo>
                    <a:pt x="814877" y="1197924"/>
                    <a:pt x="834074" y="1194703"/>
                    <a:pt x="852947" y="1192771"/>
                  </a:cubicBezTo>
                  <a:cubicBezTo>
                    <a:pt x="855770" y="1192610"/>
                    <a:pt x="857867" y="1190114"/>
                    <a:pt x="857706" y="1187296"/>
                  </a:cubicBezTo>
                  <a:cubicBezTo>
                    <a:pt x="857464" y="1184478"/>
                    <a:pt x="855044" y="1182385"/>
                    <a:pt x="852221" y="1182627"/>
                  </a:cubicBezTo>
                  <a:cubicBezTo>
                    <a:pt x="832783" y="1183673"/>
                    <a:pt x="813022" y="1185928"/>
                    <a:pt x="793181" y="1189390"/>
                  </a:cubicBezTo>
                  <a:cubicBezTo>
                    <a:pt x="773824" y="1192852"/>
                    <a:pt x="754385" y="1197360"/>
                    <a:pt x="735351" y="1202916"/>
                  </a:cubicBezTo>
                  <a:cubicBezTo>
                    <a:pt x="720107" y="1207424"/>
                    <a:pt x="705105" y="1212738"/>
                    <a:pt x="690425" y="1218454"/>
                  </a:cubicBezTo>
                  <a:cubicBezTo>
                    <a:pt x="667761" y="1227311"/>
                    <a:pt x="646145" y="1237616"/>
                    <a:pt x="625901" y="1248324"/>
                  </a:cubicBezTo>
                  <a:cubicBezTo>
                    <a:pt x="623319" y="1249612"/>
                    <a:pt x="622190" y="1252833"/>
                    <a:pt x="623562" y="1255490"/>
                  </a:cubicBezTo>
                  <a:cubicBezTo>
                    <a:pt x="624852" y="1258147"/>
                    <a:pt x="628078" y="1259193"/>
                    <a:pt x="630740" y="1257825"/>
                  </a:cubicBezTo>
                  <a:cubicBezTo>
                    <a:pt x="650985" y="1248163"/>
                    <a:pt x="672761" y="1239387"/>
                    <a:pt x="695265" y="1231256"/>
                  </a:cubicBezTo>
                  <a:cubicBezTo>
                    <a:pt x="709783" y="1226103"/>
                    <a:pt x="724543" y="1221272"/>
                    <a:pt x="739464" y="1216764"/>
                  </a:cubicBezTo>
                  <a:close/>
                  <a:moveTo>
                    <a:pt x="934975" y="1256456"/>
                  </a:moveTo>
                  <a:cubicBezTo>
                    <a:pt x="924247" y="1269177"/>
                    <a:pt x="912794" y="1284554"/>
                    <a:pt x="910536" y="1287050"/>
                  </a:cubicBezTo>
                  <a:cubicBezTo>
                    <a:pt x="887790" y="1312412"/>
                    <a:pt x="865771" y="1338256"/>
                    <a:pt x="844236" y="1364502"/>
                  </a:cubicBezTo>
                  <a:cubicBezTo>
                    <a:pt x="822701" y="1390830"/>
                    <a:pt x="801569" y="1417479"/>
                    <a:pt x="780679" y="1444370"/>
                  </a:cubicBezTo>
                  <a:cubicBezTo>
                    <a:pt x="723655" y="1517797"/>
                    <a:pt x="666229" y="1592109"/>
                    <a:pt x="607833" y="1665858"/>
                  </a:cubicBezTo>
                  <a:cubicBezTo>
                    <a:pt x="569118" y="1714728"/>
                    <a:pt x="529920" y="1763438"/>
                    <a:pt x="490237" y="1811664"/>
                  </a:cubicBezTo>
                  <a:cubicBezTo>
                    <a:pt x="423938" y="1892498"/>
                    <a:pt x="356267" y="1972044"/>
                    <a:pt x="287306" y="2049093"/>
                  </a:cubicBezTo>
                  <a:cubicBezTo>
                    <a:pt x="285371" y="2051347"/>
                    <a:pt x="281983" y="2051508"/>
                    <a:pt x="279805" y="2049576"/>
                  </a:cubicBezTo>
                  <a:cubicBezTo>
                    <a:pt x="277547" y="2047644"/>
                    <a:pt x="277385" y="2044262"/>
                    <a:pt x="279321" y="2042008"/>
                  </a:cubicBezTo>
                  <a:cubicBezTo>
                    <a:pt x="347395" y="1964395"/>
                    <a:pt x="413936" y="1884205"/>
                    <a:pt x="479590" y="1803049"/>
                  </a:cubicBezTo>
                  <a:cubicBezTo>
                    <a:pt x="507981" y="1767946"/>
                    <a:pt x="536049" y="1732602"/>
                    <a:pt x="564199" y="1697257"/>
                  </a:cubicBezTo>
                  <a:cubicBezTo>
                    <a:pt x="564118" y="1697177"/>
                    <a:pt x="564118" y="1697096"/>
                    <a:pt x="564037" y="1697016"/>
                  </a:cubicBezTo>
                  <a:cubicBezTo>
                    <a:pt x="557665" y="1698143"/>
                    <a:pt x="546212" y="1702329"/>
                    <a:pt x="541615" y="1703618"/>
                  </a:cubicBezTo>
                  <a:cubicBezTo>
                    <a:pt x="533146" y="1705952"/>
                    <a:pt x="524677" y="1708448"/>
                    <a:pt x="516289" y="1711025"/>
                  </a:cubicBezTo>
                  <a:cubicBezTo>
                    <a:pt x="507901" y="1713601"/>
                    <a:pt x="499512" y="1716338"/>
                    <a:pt x="491285" y="1719237"/>
                  </a:cubicBezTo>
                  <a:cubicBezTo>
                    <a:pt x="474912" y="1724953"/>
                    <a:pt x="458700" y="1731233"/>
                    <a:pt x="442488" y="1737594"/>
                  </a:cubicBezTo>
                  <a:cubicBezTo>
                    <a:pt x="431761" y="1741941"/>
                    <a:pt x="421034" y="1746208"/>
                    <a:pt x="410307" y="1750717"/>
                  </a:cubicBezTo>
                  <a:cubicBezTo>
                    <a:pt x="383529" y="1761908"/>
                    <a:pt x="357074" y="1773904"/>
                    <a:pt x="331183" y="1786706"/>
                  </a:cubicBezTo>
                  <a:cubicBezTo>
                    <a:pt x="328522" y="1788074"/>
                    <a:pt x="325295" y="1787108"/>
                    <a:pt x="323924" y="1784451"/>
                  </a:cubicBezTo>
                  <a:cubicBezTo>
                    <a:pt x="322553" y="1781875"/>
                    <a:pt x="323602" y="1778654"/>
                    <a:pt x="326183" y="1777286"/>
                  </a:cubicBezTo>
                  <a:cubicBezTo>
                    <a:pt x="351831" y="1763277"/>
                    <a:pt x="377964" y="1749912"/>
                    <a:pt x="404742" y="1737916"/>
                  </a:cubicBezTo>
                  <a:cubicBezTo>
                    <a:pt x="415469" y="1733085"/>
                    <a:pt x="426277" y="1728496"/>
                    <a:pt x="437165" y="1724148"/>
                  </a:cubicBezTo>
                  <a:cubicBezTo>
                    <a:pt x="453619" y="1717707"/>
                    <a:pt x="470234" y="1711910"/>
                    <a:pt x="486930" y="1706435"/>
                  </a:cubicBezTo>
                  <a:cubicBezTo>
                    <a:pt x="495480" y="1703779"/>
                    <a:pt x="504110" y="1701202"/>
                    <a:pt x="512740" y="1698867"/>
                  </a:cubicBezTo>
                  <a:cubicBezTo>
                    <a:pt x="521370" y="1696533"/>
                    <a:pt x="530001" y="1694359"/>
                    <a:pt x="538711" y="1692346"/>
                  </a:cubicBezTo>
                  <a:cubicBezTo>
                    <a:pt x="546293" y="1690575"/>
                    <a:pt x="565086" y="1686952"/>
                    <a:pt x="569683" y="1687596"/>
                  </a:cubicBezTo>
                  <a:cubicBezTo>
                    <a:pt x="570570" y="1687676"/>
                    <a:pt x="570490" y="1688240"/>
                    <a:pt x="571135" y="1688562"/>
                  </a:cubicBezTo>
                  <a:cubicBezTo>
                    <a:pt x="579523" y="1677934"/>
                    <a:pt x="588073" y="1667468"/>
                    <a:pt x="596461" y="1656840"/>
                  </a:cubicBezTo>
                  <a:cubicBezTo>
                    <a:pt x="654937" y="1583172"/>
                    <a:pt x="713009" y="1509504"/>
                    <a:pt x="770517" y="1436400"/>
                  </a:cubicBezTo>
                  <a:cubicBezTo>
                    <a:pt x="791649" y="1409589"/>
                    <a:pt x="813103" y="1383020"/>
                    <a:pt x="834961" y="1356854"/>
                  </a:cubicBezTo>
                  <a:cubicBezTo>
                    <a:pt x="856899" y="1330688"/>
                    <a:pt x="879322" y="1305005"/>
                    <a:pt x="902389" y="1279724"/>
                  </a:cubicBezTo>
                  <a:cubicBezTo>
                    <a:pt x="905293" y="1276503"/>
                    <a:pt x="923521" y="1252511"/>
                    <a:pt x="935781" y="1239790"/>
                  </a:cubicBezTo>
                  <a:cubicBezTo>
                    <a:pt x="939249" y="1236248"/>
                    <a:pt x="942314" y="1233510"/>
                    <a:pt x="944573" y="1232141"/>
                  </a:cubicBezTo>
                  <a:cubicBezTo>
                    <a:pt x="946912" y="1230692"/>
                    <a:pt x="948928" y="1230370"/>
                    <a:pt x="950299" y="1230531"/>
                  </a:cubicBezTo>
                  <a:cubicBezTo>
                    <a:pt x="953122" y="1230853"/>
                    <a:pt x="955139" y="1233349"/>
                    <a:pt x="954816" y="1236167"/>
                  </a:cubicBezTo>
                  <a:cubicBezTo>
                    <a:pt x="954493" y="1238502"/>
                    <a:pt x="952719" y="1240354"/>
                    <a:pt x="950460" y="1240676"/>
                  </a:cubicBezTo>
                  <a:lnTo>
                    <a:pt x="950380" y="1240595"/>
                  </a:lnTo>
                  <a:cubicBezTo>
                    <a:pt x="950299" y="1240354"/>
                    <a:pt x="950138" y="1240434"/>
                    <a:pt x="949815" y="1240676"/>
                  </a:cubicBezTo>
                  <a:cubicBezTo>
                    <a:pt x="949573" y="1240676"/>
                    <a:pt x="949331" y="1240676"/>
                    <a:pt x="949089" y="1240676"/>
                  </a:cubicBezTo>
                  <a:cubicBezTo>
                    <a:pt x="949250" y="1240676"/>
                    <a:pt x="949492" y="1240756"/>
                    <a:pt x="949734" y="1240756"/>
                  </a:cubicBezTo>
                  <a:cubicBezTo>
                    <a:pt x="949331" y="1241078"/>
                    <a:pt x="948928" y="1241642"/>
                    <a:pt x="948525" y="1241964"/>
                  </a:cubicBezTo>
                  <a:cubicBezTo>
                    <a:pt x="944976" y="1244943"/>
                    <a:pt x="940056" y="1250418"/>
                    <a:pt x="934975" y="1256456"/>
                  </a:cubicBezTo>
                  <a:close/>
                  <a:moveTo>
                    <a:pt x="565247" y="1690816"/>
                  </a:moveTo>
                  <a:cubicBezTo>
                    <a:pt x="565408" y="1690655"/>
                    <a:pt x="565650" y="1690494"/>
                    <a:pt x="565892" y="1690333"/>
                  </a:cubicBezTo>
                  <a:cubicBezTo>
                    <a:pt x="566054" y="1690253"/>
                    <a:pt x="566296" y="1690172"/>
                    <a:pt x="566215" y="1690092"/>
                  </a:cubicBezTo>
                  <a:cubicBezTo>
                    <a:pt x="565731" y="1689448"/>
                    <a:pt x="565408" y="1690011"/>
                    <a:pt x="565247" y="1690816"/>
                  </a:cubicBezTo>
                  <a:close/>
                  <a:moveTo>
                    <a:pt x="949734" y="1240756"/>
                  </a:moveTo>
                  <a:cubicBezTo>
                    <a:pt x="950057" y="1240837"/>
                    <a:pt x="950460" y="1240917"/>
                    <a:pt x="950460" y="1240676"/>
                  </a:cubicBezTo>
                  <a:cubicBezTo>
                    <a:pt x="950218" y="1240676"/>
                    <a:pt x="950057" y="1240676"/>
                    <a:pt x="949815" y="1240676"/>
                  </a:cubicBezTo>
                  <a:lnTo>
                    <a:pt x="949734" y="1240756"/>
                  </a:lnTo>
                  <a:close/>
                  <a:moveTo>
                    <a:pt x="652033" y="1612478"/>
                  </a:moveTo>
                  <a:cubicBezTo>
                    <a:pt x="644693" y="1643797"/>
                    <a:pt x="635660" y="1674714"/>
                    <a:pt x="625820" y="1705389"/>
                  </a:cubicBezTo>
                  <a:cubicBezTo>
                    <a:pt x="619851" y="1723826"/>
                    <a:pt x="613560" y="1742102"/>
                    <a:pt x="607108" y="1760298"/>
                  </a:cubicBezTo>
                  <a:cubicBezTo>
                    <a:pt x="597429" y="1787752"/>
                    <a:pt x="587508" y="1815046"/>
                    <a:pt x="576861" y="1842017"/>
                  </a:cubicBezTo>
                  <a:cubicBezTo>
                    <a:pt x="575087" y="1846767"/>
                    <a:pt x="567828" y="1870840"/>
                    <a:pt x="559763" y="1891049"/>
                  </a:cubicBezTo>
                  <a:cubicBezTo>
                    <a:pt x="556456" y="1899261"/>
                    <a:pt x="553068" y="1906910"/>
                    <a:pt x="549842" y="1912062"/>
                  </a:cubicBezTo>
                  <a:cubicBezTo>
                    <a:pt x="548793" y="1913753"/>
                    <a:pt x="547745" y="1915202"/>
                    <a:pt x="546777" y="1916168"/>
                  </a:cubicBezTo>
                  <a:cubicBezTo>
                    <a:pt x="546454" y="1916490"/>
                    <a:pt x="546051" y="1917296"/>
                    <a:pt x="545890" y="1916974"/>
                  </a:cubicBezTo>
                  <a:cubicBezTo>
                    <a:pt x="543228" y="1917537"/>
                    <a:pt x="541454" y="1920113"/>
                    <a:pt x="541857" y="1922770"/>
                  </a:cubicBezTo>
                  <a:cubicBezTo>
                    <a:pt x="542341" y="1925588"/>
                    <a:pt x="545002" y="1927520"/>
                    <a:pt x="547745" y="1927037"/>
                  </a:cubicBezTo>
                  <a:cubicBezTo>
                    <a:pt x="549519" y="1926796"/>
                    <a:pt x="551455" y="1925910"/>
                    <a:pt x="553391" y="1924220"/>
                  </a:cubicBezTo>
                  <a:cubicBezTo>
                    <a:pt x="556214" y="1921804"/>
                    <a:pt x="559359" y="1917296"/>
                    <a:pt x="562586" y="1911499"/>
                  </a:cubicBezTo>
                  <a:cubicBezTo>
                    <a:pt x="573797" y="1890968"/>
                    <a:pt x="586379" y="1852886"/>
                    <a:pt x="588960" y="1846848"/>
                  </a:cubicBezTo>
                  <a:cubicBezTo>
                    <a:pt x="598235" y="1824385"/>
                    <a:pt x="607430" y="1801761"/>
                    <a:pt x="615818" y="1778896"/>
                  </a:cubicBezTo>
                  <a:cubicBezTo>
                    <a:pt x="621384" y="1763599"/>
                    <a:pt x="626707" y="1748221"/>
                    <a:pt x="631708" y="1732763"/>
                  </a:cubicBezTo>
                  <a:cubicBezTo>
                    <a:pt x="644129" y="1693956"/>
                    <a:pt x="654453" y="1654586"/>
                    <a:pt x="662518" y="1614733"/>
                  </a:cubicBezTo>
                  <a:cubicBezTo>
                    <a:pt x="663083" y="1611834"/>
                    <a:pt x="661308" y="1609016"/>
                    <a:pt x="658405" y="1608372"/>
                  </a:cubicBezTo>
                  <a:cubicBezTo>
                    <a:pt x="655501" y="1607809"/>
                    <a:pt x="652678" y="1609580"/>
                    <a:pt x="652033" y="1612478"/>
                  </a:cubicBezTo>
                  <a:close/>
                  <a:moveTo>
                    <a:pt x="783583" y="1466430"/>
                  </a:moveTo>
                  <a:cubicBezTo>
                    <a:pt x="780599" y="1466672"/>
                    <a:pt x="778421" y="1469248"/>
                    <a:pt x="778663" y="1472227"/>
                  </a:cubicBezTo>
                  <a:cubicBezTo>
                    <a:pt x="780679" y="1499360"/>
                    <a:pt x="780034" y="1526653"/>
                    <a:pt x="777776" y="1553866"/>
                  </a:cubicBezTo>
                  <a:cubicBezTo>
                    <a:pt x="776082" y="1574235"/>
                    <a:pt x="773420" y="1594524"/>
                    <a:pt x="770113" y="1614733"/>
                  </a:cubicBezTo>
                  <a:cubicBezTo>
                    <a:pt x="766887" y="1635022"/>
                    <a:pt x="763096" y="1655230"/>
                    <a:pt x="758741" y="1675116"/>
                  </a:cubicBezTo>
                  <a:cubicBezTo>
                    <a:pt x="756321" y="1685986"/>
                    <a:pt x="753821" y="1696774"/>
                    <a:pt x="750998" y="1707482"/>
                  </a:cubicBezTo>
                  <a:cubicBezTo>
                    <a:pt x="748094" y="1718190"/>
                    <a:pt x="744949" y="1728737"/>
                    <a:pt x="741239" y="1739204"/>
                  </a:cubicBezTo>
                  <a:cubicBezTo>
                    <a:pt x="738658" y="1746691"/>
                    <a:pt x="727850" y="1759734"/>
                    <a:pt x="724543" y="1766980"/>
                  </a:cubicBezTo>
                  <a:cubicBezTo>
                    <a:pt x="722446" y="1771650"/>
                    <a:pt x="723091" y="1775353"/>
                    <a:pt x="724623" y="1777205"/>
                  </a:cubicBezTo>
                  <a:cubicBezTo>
                    <a:pt x="725914" y="1778735"/>
                    <a:pt x="728334" y="1780265"/>
                    <a:pt x="732528" y="1779540"/>
                  </a:cubicBezTo>
                  <a:cubicBezTo>
                    <a:pt x="735351" y="1779057"/>
                    <a:pt x="737287" y="1776481"/>
                    <a:pt x="736803" y="1773663"/>
                  </a:cubicBezTo>
                  <a:cubicBezTo>
                    <a:pt x="736641" y="1772294"/>
                    <a:pt x="735915" y="1771167"/>
                    <a:pt x="734867" y="1770362"/>
                  </a:cubicBezTo>
                  <a:cubicBezTo>
                    <a:pt x="735593" y="1769074"/>
                    <a:pt x="736480" y="1767463"/>
                    <a:pt x="737367" y="1766175"/>
                  </a:cubicBezTo>
                  <a:cubicBezTo>
                    <a:pt x="742529" y="1758688"/>
                    <a:pt x="749869" y="1749268"/>
                    <a:pt x="752288" y="1743229"/>
                  </a:cubicBezTo>
                  <a:cubicBezTo>
                    <a:pt x="756402" y="1732602"/>
                    <a:pt x="760031" y="1721894"/>
                    <a:pt x="763258" y="1710944"/>
                  </a:cubicBezTo>
                  <a:cubicBezTo>
                    <a:pt x="766484" y="1700156"/>
                    <a:pt x="769307" y="1689206"/>
                    <a:pt x="771969" y="1678176"/>
                  </a:cubicBezTo>
                  <a:cubicBezTo>
                    <a:pt x="776001" y="1661349"/>
                    <a:pt x="779711" y="1644442"/>
                    <a:pt x="782696" y="1627293"/>
                  </a:cubicBezTo>
                  <a:cubicBezTo>
                    <a:pt x="785680" y="1610144"/>
                    <a:pt x="788019" y="1592914"/>
                    <a:pt x="789632" y="1575604"/>
                  </a:cubicBezTo>
                  <a:cubicBezTo>
                    <a:pt x="792858" y="1540823"/>
                    <a:pt x="793020" y="1505801"/>
                    <a:pt x="789390" y="1471261"/>
                  </a:cubicBezTo>
                  <a:cubicBezTo>
                    <a:pt x="789068" y="1468363"/>
                    <a:pt x="786486" y="1466189"/>
                    <a:pt x="783583" y="1466430"/>
                  </a:cubicBezTo>
                  <a:close/>
                  <a:moveTo>
                    <a:pt x="947315" y="1293008"/>
                  </a:moveTo>
                  <a:cubicBezTo>
                    <a:pt x="944411" y="1293491"/>
                    <a:pt x="942475" y="1296309"/>
                    <a:pt x="942959" y="1299208"/>
                  </a:cubicBezTo>
                  <a:cubicBezTo>
                    <a:pt x="948041" y="1331734"/>
                    <a:pt x="949654" y="1364180"/>
                    <a:pt x="949250" y="1396707"/>
                  </a:cubicBezTo>
                  <a:cubicBezTo>
                    <a:pt x="949009" y="1409670"/>
                    <a:pt x="948525" y="1422713"/>
                    <a:pt x="947799" y="1435755"/>
                  </a:cubicBezTo>
                  <a:cubicBezTo>
                    <a:pt x="946669" y="1455320"/>
                    <a:pt x="945137" y="1474884"/>
                    <a:pt x="942959" y="1494448"/>
                  </a:cubicBezTo>
                  <a:cubicBezTo>
                    <a:pt x="941830" y="1504915"/>
                    <a:pt x="940459" y="1515301"/>
                    <a:pt x="939007" y="1525687"/>
                  </a:cubicBezTo>
                  <a:cubicBezTo>
                    <a:pt x="937636" y="1536073"/>
                    <a:pt x="936104" y="1546539"/>
                    <a:pt x="934571" y="1556925"/>
                  </a:cubicBezTo>
                  <a:cubicBezTo>
                    <a:pt x="933523" y="1563930"/>
                    <a:pt x="925941" y="1575926"/>
                    <a:pt x="924812" y="1582367"/>
                  </a:cubicBezTo>
                  <a:cubicBezTo>
                    <a:pt x="924086" y="1586473"/>
                    <a:pt x="925296" y="1589452"/>
                    <a:pt x="927473" y="1591223"/>
                  </a:cubicBezTo>
                  <a:cubicBezTo>
                    <a:pt x="928764" y="1592270"/>
                    <a:pt x="930700" y="1593156"/>
                    <a:pt x="933603" y="1592914"/>
                  </a:cubicBezTo>
                  <a:cubicBezTo>
                    <a:pt x="936426" y="1592834"/>
                    <a:pt x="938604" y="1590418"/>
                    <a:pt x="938443" y="1587600"/>
                  </a:cubicBezTo>
                  <a:cubicBezTo>
                    <a:pt x="938362" y="1585588"/>
                    <a:pt x="937152" y="1583977"/>
                    <a:pt x="935458" y="1583172"/>
                  </a:cubicBezTo>
                  <a:cubicBezTo>
                    <a:pt x="936346" y="1580354"/>
                    <a:pt x="938362" y="1576731"/>
                    <a:pt x="940217" y="1573028"/>
                  </a:cubicBezTo>
                  <a:cubicBezTo>
                    <a:pt x="942798" y="1567955"/>
                    <a:pt x="945218" y="1562722"/>
                    <a:pt x="945944" y="1558858"/>
                  </a:cubicBezTo>
                  <a:cubicBezTo>
                    <a:pt x="948283" y="1546298"/>
                    <a:pt x="950541" y="1533819"/>
                    <a:pt x="952557" y="1521259"/>
                  </a:cubicBezTo>
                  <a:cubicBezTo>
                    <a:pt x="953928" y="1512885"/>
                    <a:pt x="955219" y="1504512"/>
                    <a:pt x="956348" y="1496059"/>
                  </a:cubicBezTo>
                  <a:cubicBezTo>
                    <a:pt x="958929" y="1476253"/>
                    <a:pt x="961107" y="1456447"/>
                    <a:pt x="962236" y="1436641"/>
                  </a:cubicBezTo>
                  <a:cubicBezTo>
                    <a:pt x="963043" y="1423276"/>
                    <a:pt x="963365" y="1409992"/>
                    <a:pt x="963204" y="1396707"/>
                  </a:cubicBezTo>
                  <a:cubicBezTo>
                    <a:pt x="962881" y="1363536"/>
                    <a:pt x="959816" y="1330446"/>
                    <a:pt x="953525" y="1297356"/>
                  </a:cubicBezTo>
                  <a:cubicBezTo>
                    <a:pt x="953041" y="1294457"/>
                    <a:pt x="950218" y="1292525"/>
                    <a:pt x="947315" y="129300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6"/>
            <p:cNvSpPr/>
            <p:nvPr/>
          </p:nvSpPr>
          <p:spPr>
            <a:xfrm rot="-10679728">
              <a:off x="7988185" y="389023"/>
              <a:ext cx="1268554" cy="1213978"/>
            </a:xfrm>
            <a:custGeom>
              <a:avLst/>
              <a:gdLst/>
              <a:ahLst/>
              <a:cxnLst/>
              <a:rect l="l" t="t" r="r" b="b"/>
              <a:pathLst>
                <a:path w="2535555" h="2426015" extrusionOk="0">
                  <a:moveTo>
                    <a:pt x="2264811" y="1428072"/>
                  </a:moveTo>
                  <a:cubicBezTo>
                    <a:pt x="2194721" y="1371552"/>
                    <a:pt x="2171331" y="1286452"/>
                    <a:pt x="2122212" y="1246759"/>
                  </a:cubicBezTo>
                  <a:cubicBezTo>
                    <a:pt x="1887744" y="1057477"/>
                    <a:pt x="1718608" y="987995"/>
                    <a:pt x="1599318" y="979461"/>
                  </a:cubicBezTo>
                  <a:cubicBezTo>
                    <a:pt x="1714415" y="908450"/>
                    <a:pt x="1830640" y="765944"/>
                    <a:pt x="1902343" y="509112"/>
                  </a:cubicBezTo>
                  <a:cubicBezTo>
                    <a:pt x="1921620" y="440113"/>
                    <a:pt x="1904682" y="350021"/>
                    <a:pt x="1924443" y="287302"/>
                  </a:cubicBezTo>
                  <a:cubicBezTo>
                    <a:pt x="1977353" y="119677"/>
                    <a:pt x="2076399" y="23063"/>
                    <a:pt x="2061961" y="12999"/>
                  </a:cubicBezTo>
                  <a:cubicBezTo>
                    <a:pt x="2047443" y="2935"/>
                    <a:pt x="1958560" y="145119"/>
                    <a:pt x="1837657" y="226918"/>
                  </a:cubicBezTo>
                  <a:cubicBezTo>
                    <a:pt x="1763050" y="277399"/>
                    <a:pt x="1674006" y="275547"/>
                    <a:pt x="1621660" y="310973"/>
                  </a:cubicBezTo>
                  <a:cubicBezTo>
                    <a:pt x="1419778" y="447601"/>
                    <a:pt x="1306859" y="565470"/>
                    <a:pt x="1248384" y="664419"/>
                  </a:cubicBezTo>
                  <a:cubicBezTo>
                    <a:pt x="1200716" y="546872"/>
                    <a:pt x="1095621" y="416040"/>
                    <a:pt x="895836" y="292857"/>
                  </a:cubicBezTo>
                  <a:cubicBezTo>
                    <a:pt x="834538" y="255097"/>
                    <a:pt x="742428" y="245597"/>
                    <a:pt x="687340" y="208964"/>
                  </a:cubicBezTo>
                  <a:cubicBezTo>
                    <a:pt x="540062" y="111304"/>
                    <a:pt x="474570" y="-10188"/>
                    <a:pt x="460778" y="681"/>
                  </a:cubicBezTo>
                  <a:cubicBezTo>
                    <a:pt x="446905" y="11550"/>
                    <a:pt x="559339" y="136343"/>
                    <a:pt x="604265" y="274340"/>
                  </a:cubicBezTo>
                  <a:cubicBezTo>
                    <a:pt x="632010" y="359521"/>
                    <a:pt x="604991" y="443575"/>
                    <a:pt x="624429" y="503315"/>
                  </a:cubicBezTo>
                  <a:cubicBezTo>
                    <a:pt x="710811" y="768440"/>
                    <a:pt x="806550" y="915051"/>
                    <a:pt x="896320" y="991860"/>
                  </a:cubicBezTo>
                  <a:cubicBezTo>
                    <a:pt x="764044" y="996046"/>
                    <a:pt x="596522" y="1056349"/>
                    <a:pt x="406496" y="1223572"/>
                  </a:cubicBezTo>
                  <a:cubicBezTo>
                    <a:pt x="352457" y="1271074"/>
                    <a:pt x="317210" y="1355772"/>
                    <a:pt x="266155" y="1397799"/>
                  </a:cubicBezTo>
                  <a:cubicBezTo>
                    <a:pt x="129765" y="1509952"/>
                    <a:pt x="-6382" y="1537729"/>
                    <a:pt x="232" y="1553992"/>
                  </a:cubicBezTo>
                  <a:cubicBezTo>
                    <a:pt x="6845" y="1570175"/>
                    <a:pt x="159527" y="1498761"/>
                    <a:pt x="305837" y="1495218"/>
                  </a:cubicBezTo>
                  <a:cubicBezTo>
                    <a:pt x="396253" y="1493045"/>
                    <a:pt x="469892" y="1542479"/>
                    <a:pt x="533287" y="1540949"/>
                  </a:cubicBezTo>
                  <a:cubicBezTo>
                    <a:pt x="762915" y="1535394"/>
                    <a:pt x="917372" y="1501337"/>
                    <a:pt x="1021095" y="1454480"/>
                  </a:cubicBezTo>
                  <a:cubicBezTo>
                    <a:pt x="991817" y="1570738"/>
                    <a:pt x="993995" y="1725482"/>
                    <a:pt x="1057068" y="1923701"/>
                  </a:cubicBezTo>
                  <a:cubicBezTo>
                    <a:pt x="1078764" y="1991895"/>
                    <a:pt x="1142402" y="2058478"/>
                    <a:pt x="1160227" y="2121760"/>
                  </a:cubicBezTo>
                  <a:cubicBezTo>
                    <a:pt x="1207814" y="2290915"/>
                    <a:pt x="1177729" y="2425289"/>
                    <a:pt x="1195393" y="2426014"/>
                  </a:cubicBezTo>
                  <a:cubicBezTo>
                    <a:pt x="1213057" y="2426658"/>
                    <a:pt x="1209669" y="2259435"/>
                    <a:pt x="1266209" y="2125705"/>
                  </a:cubicBezTo>
                  <a:cubicBezTo>
                    <a:pt x="1301133" y="2043100"/>
                    <a:pt x="1376869" y="1996806"/>
                    <a:pt x="1401388" y="1938838"/>
                  </a:cubicBezTo>
                  <a:cubicBezTo>
                    <a:pt x="1492207" y="1724113"/>
                    <a:pt x="1523260" y="1568403"/>
                    <a:pt x="1521001" y="1454882"/>
                  </a:cubicBezTo>
                  <a:cubicBezTo>
                    <a:pt x="1625693" y="1523961"/>
                    <a:pt x="1782650" y="1573556"/>
                    <a:pt x="2009857" y="1569531"/>
                  </a:cubicBezTo>
                  <a:cubicBezTo>
                    <a:pt x="2082125" y="1568243"/>
                    <a:pt x="2164556" y="1526618"/>
                    <a:pt x="2230936" y="1527665"/>
                  </a:cubicBezTo>
                  <a:cubicBezTo>
                    <a:pt x="2408137" y="1530402"/>
                    <a:pt x="2529767" y="1597066"/>
                    <a:pt x="2535413" y="1580480"/>
                  </a:cubicBezTo>
                  <a:cubicBezTo>
                    <a:pt x="2541058" y="1563895"/>
                    <a:pt x="2378294" y="1519694"/>
                    <a:pt x="2264811" y="1428072"/>
                  </a:cubicBezTo>
                  <a:close/>
                  <a:moveTo>
                    <a:pt x="1211524" y="1195796"/>
                  </a:moveTo>
                  <a:cubicBezTo>
                    <a:pt x="1209266" y="1174621"/>
                    <a:pt x="1204265" y="1155137"/>
                    <a:pt x="1197571" y="1138954"/>
                  </a:cubicBezTo>
                  <a:cubicBezTo>
                    <a:pt x="1185956" y="1111017"/>
                    <a:pt x="1162243" y="1082355"/>
                    <a:pt x="1129094" y="1057557"/>
                  </a:cubicBezTo>
                  <a:cubicBezTo>
                    <a:pt x="1158533" y="1049103"/>
                    <a:pt x="1183375" y="1035175"/>
                    <a:pt x="1202007" y="1020361"/>
                  </a:cubicBezTo>
                  <a:cubicBezTo>
                    <a:pt x="1217573" y="1007962"/>
                    <a:pt x="1231930" y="990330"/>
                    <a:pt x="1244270" y="969075"/>
                  </a:cubicBezTo>
                  <a:cubicBezTo>
                    <a:pt x="1257176" y="984291"/>
                    <a:pt x="1271129" y="996771"/>
                    <a:pt x="1284760" y="1006110"/>
                  </a:cubicBezTo>
                  <a:cubicBezTo>
                    <a:pt x="1314280" y="1026318"/>
                    <a:pt x="1357834" y="1039039"/>
                    <a:pt x="1408889" y="1038717"/>
                  </a:cubicBezTo>
                  <a:cubicBezTo>
                    <a:pt x="1380660" y="1065206"/>
                    <a:pt x="1362674" y="1096364"/>
                    <a:pt x="1353559" y="1123818"/>
                  </a:cubicBezTo>
                  <a:cubicBezTo>
                    <a:pt x="1348075" y="1140243"/>
                    <a:pt x="1345413" y="1159485"/>
                    <a:pt x="1345736" y="1180337"/>
                  </a:cubicBezTo>
                  <a:cubicBezTo>
                    <a:pt x="1330653" y="1176634"/>
                    <a:pt x="1315893" y="1174380"/>
                    <a:pt x="1302585" y="1173977"/>
                  </a:cubicBezTo>
                  <a:cubicBezTo>
                    <a:pt x="1275404" y="1173172"/>
                    <a:pt x="1243787" y="1180257"/>
                    <a:pt x="1211524" y="1195796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6"/>
            <p:cNvSpPr/>
            <p:nvPr/>
          </p:nvSpPr>
          <p:spPr>
            <a:xfrm rot="-10679728">
              <a:off x="8108465" y="509641"/>
              <a:ext cx="1051225" cy="1001634"/>
            </a:xfrm>
            <a:custGeom>
              <a:avLst/>
              <a:gdLst/>
              <a:ahLst/>
              <a:cxnLst/>
              <a:rect l="l" t="t" r="r" b="b"/>
              <a:pathLst>
                <a:path w="2101164" h="2001668" extrusionOk="0">
                  <a:moveTo>
                    <a:pt x="886779" y="1236754"/>
                  </a:moveTo>
                  <a:cubicBezTo>
                    <a:pt x="891860" y="1233211"/>
                    <a:pt x="896942" y="1229508"/>
                    <a:pt x="901942" y="1225804"/>
                  </a:cubicBezTo>
                  <a:cubicBezTo>
                    <a:pt x="909363" y="1220249"/>
                    <a:pt x="916622" y="1214533"/>
                    <a:pt x="923719" y="1208575"/>
                  </a:cubicBezTo>
                  <a:cubicBezTo>
                    <a:pt x="930817" y="1202698"/>
                    <a:pt x="937754" y="1196498"/>
                    <a:pt x="944448" y="1190218"/>
                  </a:cubicBezTo>
                  <a:cubicBezTo>
                    <a:pt x="964612" y="1171217"/>
                    <a:pt x="983243" y="1150768"/>
                    <a:pt x="1001552" y="1130318"/>
                  </a:cubicBezTo>
                  <a:cubicBezTo>
                    <a:pt x="1003569" y="1128144"/>
                    <a:pt x="1003488" y="1124762"/>
                    <a:pt x="1001310" y="1122750"/>
                  </a:cubicBezTo>
                  <a:cubicBezTo>
                    <a:pt x="999133" y="1120737"/>
                    <a:pt x="995745" y="1120898"/>
                    <a:pt x="993729" y="1122991"/>
                  </a:cubicBezTo>
                  <a:cubicBezTo>
                    <a:pt x="977920" y="1139174"/>
                    <a:pt x="961547" y="1155035"/>
                    <a:pt x="944770" y="1170493"/>
                  </a:cubicBezTo>
                  <a:cubicBezTo>
                    <a:pt x="936463" y="1178222"/>
                    <a:pt x="928075" y="1185790"/>
                    <a:pt x="919525" y="1193197"/>
                  </a:cubicBezTo>
                  <a:cubicBezTo>
                    <a:pt x="911056" y="1200685"/>
                    <a:pt x="902507" y="1208011"/>
                    <a:pt x="893635" y="1215016"/>
                  </a:cubicBezTo>
                  <a:lnTo>
                    <a:pt x="856936" y="1243275"/>
                  </a:lnTo>
                  <a:cubicBezTo>
                    <a:pt x="852661" y="1246415"/>
                    <a:pt x="841854" y="1253661"/>
                    <a:pt x="839272" y="1255996"/>
                  </a:cubicBezTo>
                  <a:cubicBezTo>
                    <a:pt x="837417" y="1257606"/>
                    <a:pt x="837014" y="1259136"/>
                    <a:pt x="836933" y="1259780"/>
                  </a:cubicBezTo>
                  <a:cubicBezTo>
                    <a:pt x="836530" y="1262518"/>
                    <a:pt x="837498" y="1264531"/>
                    <a:pt x="840240" y="1265416"/>
                  </a:cubicBezTo>
                  <a:cubicBezTo>
                    <a:pt x="840724" y="1265658"/>
                    <a:pt x="842499" y="1266221"/>
                    <a:pt x="845322" y="1265014"/>
                  </a:cubicBezTo>
                  <a:cubicBezTo>
                    <a:pt x="845886" y="1264772"/>
                    <a:pt x="845806" y="1264128"/>
                    <a:pt x="846209" y="1263725"/>
                  </a:cubicBezTo>
                  <a:cubicBezTo>
                    <a:pt x="846128" y="1263725"/>
                    <a:pt x="846048" y="1264047"/>
                    <a:pt x="845967" y="1263886"/>
                  </a:cubicBezTo>
                  <a:cubicBezTo>
                    <a:pt x="845483" y="1263242"/>
                    <a:pt x="845967" y="1262437"/>
                    <a:pt x="847096" y="1261552"/>
                  </a:cubicBezTo>
                  <a:cubicBezTo>
                    <a:pt x="847096" y="1261793"/>
                    <a:pt x="847015" y="1262276"/>
                    <a:pt x="846935" y="1262759"/>
                  </a:cubicBezTo>
                  <a:cubicBezTo>
                    <a:pt x="847499" y="1261954"/>
                    <a:pt x="848548" y="1261471"/>
                    <a:pt x="848548" y="1260505"/>
                  </a:cubicBezTo>
                  <a:cubicBezTo>
                    <a:pt x="852823" y="1257768"/>
                    <a:pt x="860807" y="1254547"/>
                    <a:pt x="863631" y="1252615"/>
                  </a:cubicBezTo>
                  <a:cubicBezTo>
                    <a:pt x="871373" y="1247462"/>
                    <a:pt x="879116" y="1242148"/>
                    <a:pt x="886779" y="1236754"/>
                  </a:cubicBezTo>
                  <a:close/>
                  <a:moveTo>
                    <a:pt x="841531" y="1255513"/>
                  </a:moveTo>
                  <a:cubicBezTo>
                    <a:pt x="841370" y="1255594"/>
                    <a:pt x="841127" y="1255755"/>
                    <a:pt x="841047" y="1255674"/>
                  </a:cubicBezTo>
                  <a:cubicBezTo>
                    <a:pt x="840805" y="1254789"/>
                    <a:pt x="841692" y="1254869"/>
                    <a:pt x="842499" y="1255191"/>
                  </a:cubicBezTo>
                  <a:cubicBezTo>
                    <a:pt x="842176" y="1255272"/>
                    <a:pt x="841854" y="1255352"/>
                    <a:pt x="841531" y="1255513"/>
                  </a:cubicBezTo>
                  <a:close/>
                  <a:moveTo>
                    <a:pt x="927833" y="877108"/>
                  </a:moveTo>
                  <a:cubicBezTo>
                    <a:pt x="911056" y="868977"/>
                    <a:pt x="893312" y="861811"/>
                    <a:pt x="875084" y="855370"/>
                  </a:cubicBezTo>
                  <a:cubicBezTo>
                    <a:pt x="857259" y="849090"/>
                    <a:pt x="838950" y="843696"/>
                    <a:pt x="820479" y="838785"/>
                  </a:cubicBezTo>
                  <a:cubicBezTo>
                    <a:pt x="805639" y="834920"/>
                    <a:pt x="790798" y="831297"/>
                    <a:pt x="776038" y="828238"/>
                  </a:cubicBezTo>
                  <a:cubicBezTo>
                    <a:pt x="753051" y="823407"/>
                    <a:pt x="730225" y="819543"/>
                    <a:pt x="708287" y="817208"/>
                  </a:cubicBezTo>
                  <a:cubicBezTo>
                    <a:pt x="705303" y="816966"/>
                    <a:pt x="703125" y="814309"/>
                    <a:pt x="703448" y="811411"/>
                  </a:cubicBezTo>
                  <a:cubicBezTo>
                    <a:pt x="703690" y="808432"/>
                    <a:pt x="706271" y="806258"/>
                    <a:pt x="709174" y="806500"/>
                  </a:cubicBezTo>
                  <a:cubicBezTo>
                    <a:pt x="731677" y="807949"/>
                    <a:pt x="755068" y="810525"/>
                    <a:pt x="778619" y="814712"/>
                  </a:cubicBezTo>
                  <a:cubicBezTo>
                    <a:pt x="793863" y="817449"/>
                    <a:pt x="809107" y="820831"/>
                    <a:pt x="824190" y="824856"/>
                  </a:cubicBezTo>
                  <a:cubicBezTo>
                    <a:pt x="843063" y="830009"/>
                    <a:pt x="861614" y="836209"/>
                    <a:pt x="879600" y="843374"/>
                  </a:cubicBezTo>
                  <a:cubicBezTo>
                    <a:pt x="898071" y="850620"/>
                    <a:pt x="915735" y="858913"/>
                    <a:pt x="932511" y="868011"/>
                  </a:cubicBezTo>
                  <a:cubicBezTo>
                    <a:pt x="935011" y="869379"/>
                    <a:pt x="936060" y="872439"/>
                    <a:pt x="934769" y="874935"/>
                  </a:cubicBezTo>
                  <a:cubicBezTo>
                    <a:pt x="933398" y="877430"/>
                    <a:pt x="930333" y="878477"/>
                    <a:pt x="927833" y="877108"/>
                  </a:cubicBezTo>
                  <a:close/>
                  <a:moveTo>
                    <a:pt x="983566" y="966959"/>
                  </a:moveTo>
                  <a:cubicBezTo>
                    <a:pt x="983727" y="967040"/>
                    <a:pt x="983969" y="967120"/>
                    <a:pt x="984131" y="967201"/>
                  </a:cubicBezTo>
                  <a:cubicBezTo>
                    <a:pt x="984050" y="967442"/>
                    <a:pt x="983727" y="967201"/>
                    <a:pt x="983405" y="966959"/>
                  </a:cubicBezTo>
                  <a:lnTo>
                    <a:pt x="983566" y="966959"/>
                  </a:lnTo>
                  <a:close/>
                  <a:moveTo>
                    <a:pt x="926542" y="985397"/>
                  </a:moveTo>
                  <a:cubicBezTo>
                    <a:pt x="929769" y="984511"/>
                    <a:pt x="947352" y="977587"/>
                    <a:pt x="962918" y="972434"/>
                  </a:cubicBezTo>
                  <a:cubicBezTo>
                    <a:pt x="970339" y="970019"/>
                    <a:pt x="977356" y="967926"/>
                    <a:pt x="981792" y="967282"/>
                  </a:cubicBezTo>
                  <a:cubicBezTo>
                    <a:pt x="982356" y="967282"/>
                    <a:pt x="982921" y="967040"/>
                    <a:pt x="983405" y="966959"/>
                  </a:cubicBezTo>
                  <a:cubicBezTo>
                    <a:pt x="983243" y="966798"/>
                    <a:pt x="983082" y="966637"/>
                    <a:pt x="983002" y="966557"/>
                  </a:cubicBezTo>
                  <a:cubicBezTo>
                    <a:pt x="983163" y="966718"/>
                    <a:pt x="983324" y="966798"/>
                    <a:pt x="983566" y="966959"/>
                  </a:cubicBezTo>
                  <a:cubicBezTo>
                    <a:pt x="983889" y="966879"/>
                    <a:pt x="984211" y="966879"/>
                    <a:pt x="984131" y="967120"/>
                  </a:cubicBezTo>
                  <a:lnTo>
                    <a:pt x="984131" y="967201"/>
                  </a:lnTo>
                  <a:cubicBezTo>
                    <a:pt x="986228" y="968087"/>
                    <a:pt x="988728" y="967523"/>
                    <a:pt x="990180" y="965671"/>
                  </a:cubicBezTo>
                  <a:cubicBezTo>
                    <a:pt x="991954" y="963417"/>
                    <a:pt x="991551" y="960277"/>
                    <a:pt x="989293" y="958506"/>
                  </a:cubicBezTo>
                  <a:cubicBezTo>
                    <a:pt x="988244" y="957620"/>
                    <a:pt x="986389" y="956895"/>
                    <a:pt x="983647" y="956895"/>
                  </a:cubicBezTo>
                  <a:cubicBezTo>
                    <a:pt x="981066" y="956895"/>
                    <a:pt x="977033" y="957620"/>
                    <a:pt x="972274" y="958828"/>
                  </a:cubicBezTo>
                  <a:cubicBezTo>
                    <a:pt x="955417" y="963095"/>
                    <a:pt x="927591" y="973722"/>
                    <a:pt x="923477" y="974930"/>
                  </a:cubicBezTo>
                  <a:cubicBezTo>
                    <a:pt x="890973" y="984108"/>
                    <a:pt x="858791" y="994092"/>
                    <a:pt x="826771" y="1004639"/>
                  </a:cubicBezTo>
                  <a:cubicBezTo>
                    <a:pt x="794750" y="1015266"/>
                    <a:pt x="762972" y="1026377"/>
                    <a:pt x="731193" y="1037890"/>
                  </a:cubicBezTo>
                  <a:cubicBezTo>
                    <a:pt x="644972" y="1069290"/>
                    <a:pt x="557864" y="1100931"/>
                    <a:pt x="470433" y="1132330"/>
                  </a:cubicBezTo>
                  <a:cubicBezTo>
                    <a:pt x="457850" y="1136839"/>
                    <a:pt x="445268" y="1141267"/>
                    <a:pt x="432685" y="1145776"/>
                  </a:cubicBezTo>
                  <a:cubicBezTo>
                    <a:pt x="432282" y="1145212"/>
                    <a:pt x="432685" y="1144810"/>
                    <a:pt x="432040" y="1144327"/>
                  </a:cubicBezTo>
                  <a:cubicBezTo>
                    <a:pt x="428572" y="1141428"/>
                    <a:pt x="410908" y="1134746"/>
                    <a:pt x="403649" y="1132330"/>
                  </a:cubicBezTo>
                  <a:cubicBezTo>
                    <a:pt x="395341" y="1129512"/>
                    <a:pt x="386953" y="1126856"/>
                    <a:pt x="378565" y="1124360"/>
                  </a:cubicBezTo>
                  <a:cubicBezTo>
                    <a:pt x="370096" y="1121864"/>
                    <a:pt x="361627" y="1119610"/>
                    <a:pt x="353078" y="1117436"/>
                  </a:cubicBezTo>
                  <a:cubicBezTo>
                    <a:pt x="336221" y="1113410"/>
                    <a:pt x="319283" y="1109626"/>
                    <a:pt x="302184" y="1106647"/>
                  </a:cubicBezTo>
                  <a:cubicBezTo>
                    <a:pt x="290811" y="1104634"/>
                    <a:pt x="279358" y="1102944"/>
                    <a:pt x="267905" y="1101414"/>
                  </a:cubicBezTo>
                  <a:cubicBezTo>
                    <a:pt x="239272" y="1097710"/>
                    <a:pt x="210478" y="1095456"/>
                    <a:pt x="181764" y="1093926"/>
                  </a:cubicBezTo>
                  <a:cubicBezTo>
                    <a:pt x="178861" y="1093765"/>
                    <a:pt x="176280" y="1095939"/>
                    <a:pt x="176038" y="1098918"/>
                  </a:cubicBezTo>
                  <a:cubicBezTo>
                    <a:pt x="175876" y="1101816"/>
                    <a:pt x="178054" y="1104393"/>
                    <a:pt x="181039" y="1104634"/>
                  </a:cubicBezTo>
                  <a:cubicBezTo>
                    <a:pt x="209349" y="1107211"/>
                    <a:pt x="237659" y="1110834"/>
                    <a:pt x="265969" y="1115262"/>
                  </a:cubicBezTo>
                  <a:cubicBezTo>
                    <a:pt x="277180" y="1117033"/>
                    <a:pt x="288472" y="1118965"/>
                    <a:pt x="299684" y="1120898"/>
                  </a:cubicBezTo>
                  <a:cubicBezTo>
                    <a:pt x="316541" y="1123877"/>
                    <a:pt x="333317" y="1126936"/>
                    <a:pt x="350013" y="1130640"/>
                  </a:cubicBezTo>
                  <a:cubicBezTo>
                    <a:pt x="358401" y="1132411"/>
                    <a:pt x="366789" y="1134424"/>
                    <a:pt x="375177" y="1136597"/>
                  </a:cubicBezTo>
                  <a:cubicBezTo>
                    <a:pt x="383566" y="1138771"/>
                    <a:pt x="391873" y="1141026"/>
                    <a:pt x="400181" y="1143441"/>
                  </a:cubicBezTo>
                  <a:cubicBezTo>
                    <a:pt x="404698" y="1144729"/>
                    <a:pt x="416393" y="1147064"/>
                    <a:pt x="422281" y="1149479"/>
                  </a:cubicBezTo>
                  <a:cubicBezTo>
                    <a:pt x="380340" y="1164535"/>
                    <a:pt x="338398" y="1179671"/>
                    <a:pt x="296296" y="1194324"/>
                  </a:cubicBezTo>
                  <a:cubicBezTo>
                    <a:pt x="198944" y="1228300"/>
                    <a:pt x="101350" y="1260988"/>
                    <a:pt x="3837" y="1290858"/>
                  </a:cubicBezTo>
                  <a:cubicBezTo>
                    <a:pt x="1014" y="1291663"/>
                    <a:pt x="-599" y="1294642"/>
                    <a:pt x="208" y="1297460"/>
                  </a:cubicBezTo>
                  <a:cubicBezTo>
                    <a:pt x="1095" y="1300278"/>
                    <a:pt x="4079" y="1301888"/>
                    <a:pt x="6902" y="1301083"/>
                  </a:cubicBezTo>
                  <a:cubicBezTo>
                    <a:pt x="104819" y="1272179"/>
                    <a:pt x="202977" y="1240618"/>
                    <a:pt x="300732" y="1207206"/>
                  </a:cubicBezTo>
                  <a:cubicBezTo>
                    <a:pt x="359127" y="1187320"/>
                    <a:pt x="417361" y="1166870"/>
                    <a:pt x="475352" y="1145937"/>
                  </a:cubicBezTo>
                  <a:cubicBezTo>
                    <a:pt x="562783" y="1114457"/>
                    <a:pt x="649569" y="1081930"/>
                    <a:pt x="735710" y="1050048"/>
                  </a:cubicBezTo>
                  <a:cubicBezTo>
                    <a:pt x="767246" y="1038293"/>
                    <a:pt x="798783" y="1026860"/>
                    <a:pt x="830561" y="1015991"/>
                  </a:cubicBezTo>
                  <a:cubicBezTo>
                    <a:pt x="862340" y="1005202"/>
                    <a:pt x="894280" y="994897"/>
                    <a:pt x="926542" y="985397"/>
                  </a:cubicBezTo>
                  <a:close/>
                  <a:moveTo>
                    <a:pt x="427846" y="1144568"/>
                  </a:moveTo>
                  <a:cubicBezTo>
                    <a:pt x="427846" y="1144729"/>
                    <a:pt x="427523" y="1144649"/>
                    <a:pt x="427362" y="1144649"/>
                  </a:cubicBezTo>
                  <a:cubicBezTo>
                    <a:pt x="427120" y="1144649"/>
                    <a:pt x="426798" y="1144649"/>
                    <a:pt x="426555" y="1144729"/>
                  </a:cubicBezTo>
                  <a:cubicBezTo>
                    <a:pt x="427120" y="1144166"/>
                    <a:pt x="427685" y="1143844"/>
                    <a:pt x="427846" y="1144568"/>
                  </a:cubicBezTo>
                  <a:close/>
                  <a:moveTo>
                    <a:pt x="547701" y="1131364"/>
                  </a:moveTo>
                  <a:cubicBezTo>
                    <a:pt x="520116" y="1160509"/>
                    <a:pt x="490838" y="1188125"/>
                    <a:pt x="460189" y="1214130"/>
                  </a:cubicBezTo>
                  <a:cubicBezTo>
                    <a:pt x="447929" y="1224516"/>
                    <a:pt x="435428" y="1234580"/>
                    <a:pt x="422765" y="1244483"/>
                  </a:cubicBezTo>
                  <a:cubicBezTo>
                    <a:pt x="403730" y="1259217"/>
                    <a:pt x="384211" y="1273387"/>
                    <a:pt x="364692" y="1287315"/>
                  </a:cubicBezTo>
                  <a:cubicBezTo>
                    <a:pt x="359369" y="1291099"/>
                    <a:pt x="328881" y="1316380"/>
                    <a:pt x="308798" y="1327652"/>
                  </a:cubicBezTo>
                  <a:cubicBezTo>
                    <a:pt x="303071" y="1330872"/>
                    <a:pt x="298070" y="1333046"/>
                    <a:pt x="294441" y="1333609"/>
                  </a:cubicBezTo>
                  <a:cubicBezTo>
                    <a:pt x="291941" y="1334012"/>
                    <a:pt x="289763" y="1333771"/>
                    <a:pt x="288230" y="1333046"/>
                  </a:cubicBezTo>
                  <a:cubicBezTo>
                    <a:pt x="285569" y="1331999"/>
                    <a:pt x="284359" y="1329020"/>
                    <a:pt x="285407" y="1326363"/>
                  </a:cubicBezTo>
                  <a:cubicBezTo>
                    <a:pt x="286456" y="1323868"/>
                    <a:pt x="289279" y="1322660"/>
                    <a:pt x="291860" y="1323546"/>
                  </a:cubicBezTo>
                  <a:cubicBezTo>
                    <a:pt x="291860" y="1323868"/>
                    <a:pt x="292586" y="1323384"/>
                    <a:pt x="293070" y="1323304"/>
                  </a:cubicBezTo>
                  <a:cubicBezTo>
                    <a:pt x="294441" y="1322982"/>
                    <a:pt x="295973" y="1322338"/>
                    <a:pt x="297748" y="1321452"/>
                  </a:cubicBezTo>
                  <a:cubicBezTo>
                    <a:pt x="303152" y="1318795"/>
                    <a:pt x="309927" y="1314206"/>
                    <a:pt x="317025" y="1308973"/>
                  </a:cubicBezTo>
                  <a:cubicBezTo>
                    <a:pt x="334366" y="1296252"/>
                    <a:pt x="352997" y="1279908"/>
                    <a:pt x="357030" y="1276849"/>
                  </a:cubicBezTo>
                  <a:cubicBezTo>
                    <a:pt x="380017" y="1259780"/>
                    <a:pt x="402601" y="1242148"/>
                    <a:pt x="425023" y="1224194"/>
                  </a:cubicBezTo>
                  <a:cubicBezTo>
                    <a:pt x="439944" y="1212278"/>
                    <a:pt x="454866" y="1200282"/>
                    <a:pt x="469465" y="1188044"/>
                  </a:cubicBezTo>
                  <a:cubicBezTo>
                    <a:pt x="493742" y="1167514"/>
                    <a:pt x="517536" y="1146339"/>
                    <a:pt x="540039" y="1123957"/>
                  </a:cubicBezTo>
                  <a:cubicBezTo>
                    <a:pt x="542136" y="1121864"/>
                    <a:pt x="545523" y="1121783"/>
                    <a:pt x="547620" y="1123877"/>
                  </a:cubicBezTo>
                  <a:cubicBezTo>
                    <a:pt x="549717" y="1125889"/>
                    <a:pt x="549798" y="1129271"/>
                    <a:pt x="547701" y="1131364"/>
                  </a:cubicBezTo>
                  <a:close/>
                  <a:moveTo>
                    <a:pt x="719337" y="1072027"/>
                  </a:moveTo>
                  <a:cubicBezTo>
                    <a:pt x="706754" y="1095698"/>
                    <a:pt x="691914" y="1118080"/>
                    <a:pt x="675702" y="1139657"/>
                  </a:cubicBezTo>
                  <a:cubicBezTo>
                    <a:pt x="663603" y="1155840"/>
                    <a:pt x="650699" y="1171379"/>
                    <a:pt x="637471" y="1186515"/>
                  </a:cubicBezTo>
                  <a:cubicBezTo>
                    <a:pt x="624082" y="1201812"/>
                    <a:pt x="610371" y="1216707"/>
                    <a:pt x="596256" y="1231038"/>
                  </a:cubicBezTo>
                  <a:cubicBezTo>
                    <a:pt x="588593" y="1238928"/>
                    <a:pt x="580851" y="1246657"/>
                    <a:pt x="572785" y="1254145"/>
                  </a:cubicBezTo>
                  <a:cubicBezTo>
                    <a:pt x="564881" y="1261552"/>
                    <a:pt x="556654" y="1268717"/>
                    <a:pt x="548104" y="1275561"/>
                  </a:cubicBezTo>
                  <a:cubicBezTo>
                    <a:pt x="541974" y="1280472"/>
                    <a:pt x="526246" y="1285786"/>
                    <a:pt x="519713" y="1290133"/>
                  </a:cubicBezTo>
                  <a:cubicBezTo>
                    <a:pt x="515358" y="1292951"/>
                    <a:pt x="513987" y="1296413"/>
                    <a:pt x="514309" y="1298748"/>
                  </a:cubicBezTo>
                  <a:cubicBezTo>
                    <a:pt x="514551" y="1300761"/>
                    <a:pt x="515761" y="1303337"/>
                    <a:pt x="519794" y="1304947"/>
                  </a:cubicBezTo>
                  <a:cubicBezTo>
                    <a:pt x="522375" y="1306075"/>
                    <a:pt x="525440" y="1304786"/>
                    <a:pt x="526488" y="1302210"/>
                  </a:cubicBezTo>
                  <a:cubicBezTo>
                    <a:pt x="527053" y="1301002"/>
                    <a:pt x="527053" y="1299634"/>
                    <a:pt x="526569" y="1298426"/>
                  </a:cubicBezTo>
                  <a:cubicBezTo>
                    <a:pt x="527859" y="1297782"/>
                    <a:pt x="529473" y="1296896"/>
                    <a:pt x="530925" y="1296252"/>
                  </a:cubicBezTo>
                  <a:cubicBezTo>
                    <a:pt x="539071" y="1292710"/>
                    <a:pt x="550121" y="1288684"/>
                    <a:pt x="555283" y="1284820"/>
                  </a:cubicBezTo>
                  <a:cubicBezTo>
                    <a:pt x="564316" y="1278056"/>
                    <a:pt x="573027" y="1270971"/>
                    <a:pt x="581415" y="1263564"/>
                  </a:cubicBezTo>
                  <a:cubicBezTo>
                    <a:pt x="589803" y="1256157"/>
                    <a:pt x="597869" y="1248509"/>
                    <a:pt x="605934" y="1240699"/>
                  </a:cubicBezTo>
                  <a:cubicBezTo>
                    <a:pt x="618033" y="1228703"/>
                    <a:pt x="630051" y="1216465"/>
                    <a:pt x="641504" y="1203744"/>
                  </a:cubicBezTo>
                  <a:cubicBezTo>
                    <a:pt x="652957" y="1191023"/>
                    <a:pt x="664007" y="1177819"/>
                    <a:pt x="674412" y="1164133"/>
                  </a:cubicBezTo>
                  <a:cubicBezTo>
                    <a:pt x="695301" y="1136759"/>
                    <a:pt x="713772" y="1107613"/>
                    <a:pt x="728854" y="1076858"/>
                  </a:cubicBezTo>
                  <a:cubicBezTo>
                    <a:pt x="730145" y="1074201"/>
                    <a:pt x="729096" y="1070981"/>
                    <a:pt x="726515" y="1069692"/>
                  </a:cubicBezTo>
                  <a:cubicBezTo>
                    <a:pt x="723854" y="1068324"/>
                    <a:pt x="720627" y="1069370"/>
                    <a:pt x="719337" y="1072027"/>
                  </a:cubicBezTo>
                  <a:close/>
                  <a:moveTo>
                    <a:pt x="523746" y="1295528"/>
                  </a:moveTo>
                  <a:cubicBezTo>
                    <a:pt x="523665" y="1295447"/>
                    <a:pt x="523343" y="1295447"/>
                    <a:pt x="523423" y="1295286"/>
                  </a:cubicBezTo>
                  <a:cubicBezTo>
                    <a:pt x="523585" y="1295044"/>
                    <a:pt x="523827" y="1295286"/>
                    <a:pt x="523988" y="1295608"/>
                  </a:cubicBezTo>
                  <a:lnTo>
                    <a:pt x="523746" y="1295528"/>
                  </a:lnTo>
                  <a:close/>
                  <a:moveTo>
                    <a:pt x="838869" y="1202617"/>
                  </a:moveTo>
                  <a:cubicBezTo>
                    <a:pt x="830561" y="1212037"/>
                    <a:pt x="822173" y="1221215"/>
                    <a:pt x="813624" y="1230474"/>
                  </a:cubicBezTo>
                  <a:cubicBezTo>
                    <a:pt x="811043" y="1233372"/>
                    <a:pt x="806284" y="1236432"/>
                    <a:pt x="801364" y="1239411"/>
                  </a:cubicBezTo>
                  <a:cubicBezTo>
                    <a:pt x="797896" y="1241504"/>
                    <a:pt x="794428" y="1243517"/>
                    <a:pt x="792169" y="1245369"/>
                  </a:cubicBezTo>
                  <a:cubicBezTo>
                    <a:pt x="793137" y="1246898"/>
                    <a:pt x="793299" y="1248911"/>
                    <a:pt x="792331" y="1250602"/>
                  </a:cubicBezTo>
                  <a:cubicBezTo>
                    <a:pt x="790960" y="1253017"/>
                    <a:pt x="787894" y="1253903"/>
                    <a:pt x="785394" y="1252615"/>
                  </a:cubicBezTo>
                  <a:cubicBezTo>
                    <a:pt x="782813" y="1251246"/>
                    <a:pt x="781684" y="1249475"/>
                    <a:pt x="781039" y="1247865"/>
                  </a:cubicBezTo>
                  <a:cubicBezTo>
                    <a:pt x="780151" y="1245288"/>
                    <a:pt x="780797" y="1242148"/>
                    <a:pt x="783620" y="1239008"/>
                  </a:cubicBezTo>
                  <a:cubicBezTo>
                    <a:pt x="787894" y="1234258"/>
                    <a:pt x="800477" y="1228139"/>
                    <a:pt x="804994" y="1222906"/>
                  </a:cubicBezTo>
                  <a:cubicBezTo>
                    <a:pt x="811769" y="1214935"/>
                    <a:pt x="818463" y="1207045"/>
                    <a:pt x="825077" y="1199075"/>
                  </a:cubicBezTo>
                  <a:cubicBezTo>
                    <a:pt x="831772" y="1191104"/>
                    <a:pt x="838304" y="1183133"/>
                    <a:pt x="844757" y="1175002"/>
                  </a:cubicBezTo>
                  <a:cubicBezTo>
                    <a:pt x="856855" y="1159785"/>
                    <a:pt x="868389" y="1144246"/>
                    <a:pt x="879520" y="1128546"/>
                  </a:cubicBezTo>
                  <a:cubicBezTo>
                    <a:pt x="886940" y="1117999"/>
                    <a:pt x="894199" y="1107452"/>
                    <a:pt x="901216" y="1096664"/>
                  </a:cubicBezTo>
                  <a:cubicBezTo>
                    <a:pt x="918638" y="1069773"/>
                    <a:pt x="934285" y="1041835"/>
                    <a:pt x="947110" y="1012046"/>
                  </a:cubicBezTo>
                  <a:cubicBezTo>
                    <a:pt x="948239" y="1009309"/>
                    <a:pt x="951384" y="1008020"/>
                    <a:pt x="954127" y="1009147"/>
                  </a:cubicBezTo>
                  <a:cubicBezTo>
                    <a:pt x="956869" y="1010275"/>
                    <a:pt x="958159" y="1013415"/>
                    <a:pt x="957030" y="1016072"/>
                  </a:cubicBezTo>
                  <a:cubicBezTo>
                    <a:pt x="944932" y="1046988"/>
                    <a:pt x="930172" y="1076214"/>
                    <a:pt x="913073" y="1104071"/>
                  </a:cubicBezTo>
                  <a:cubicBezTo>
                    <a:pt x="906217" y="1115262"/>
                    <a:pt x="898958" y="1126211"/>
                    <a:pt x="891376" y="1136919"/>
                  </a:cubicBezTo>
                  <a:cubicBezTo>
                    <a:pt x="880004" y="1152861"/>
                    <a:pt x="867825" y="1168239"/>
                    <a:pt x="855242" y="1183455"/>
                  </a:cubicBezTo>
                  <a:cubicBezTo>
                    <a:pt x="849838" y="1189896"/>
                    <a:pt x="844434" y="1196257"/>
                    <a:pt x="838869" y="1202617"/>
                  </a:cubicBezTo>
                  <a:close/>
                  <a:moveTo>
                    <a:pt x="902426" y="967845"/>
                  </a:moveTo>
                  <a:cubicBezTo>
                    <a:pt x="905007" y="968650"/>
                    <a:pt x="906782" y="969858"/>
                    <a:pt x="907427" y="970663"/>
                  </a:cubicBezTo>
                  <a:cubicBezTo>
                    <a:pt x="908637" y="972273"/>
                    <a:pt x="908959" y="973883"/>
                    <a:pt x="908556" y="975494"/>
                  </a:cubicBezTo>
                  <a:cubicBezTo>
                    <a:pt x="908314" y="976621"/>
                    <a:pt x="907669" y="978312"/>
                    <a:pt x="905249" y="979600"/>
                  </a:cubicBezTo>
                  <a:cubicBezTo>
                    <a:pt x="902829" y="980888"/>
                    <a:pt x="899845" y="980002"/>
                    <a:pt x="898393" y="977668"/>
                  </a:cubicBezTo>
                  <a:cubicBezTo>
                    <a:pt x="895651" y="977104"/>
                    <a:pt x="890650" y="976057"/>
                    <a:pt x="888795" y="975413"/>
                  </a:cubicBezTo>
                  <a:lnTo>
                    <a:pt x="861453" y="966637"/>
                  </a:lnTo>
                  <a:lnTo>
                    <a:pt x="791363" y="943369"/>
                  </a:lnTo>
                  <a:cubicBezTo>
                    <a:pt x="773215" y="937653"/>
                    <a:pt x="754987" y="932420"/>
                    <a:pt x="736759" y="927428"/>
                  </a:cubicBezTo>
                  <a:cubicBezTo>
                    <a:pt x="718450" y="922356"/>
                    <a:pt x="700060" y="917606"/>
                    <a:pt x="681671" y="913258"/>
                  </a:cubicBezTo>
                  <a:cubicBezTo>
                    <a:pt x="644811" y="904482"/>
                    <a:pt x="607628" y="896995"/>
                    <a:pt x="569881" y="891359"/>
                  </a:cubicBezTo>
                  <a:cubicBezTo>
                    <a:pt x="566978" y="890956"/>
                    <a:pt x="564961" y="888300"/>
                    <a:pt x="565284" y="885321"/>
                  </a:cubicBezTo>
                  <a:cubicBezTo>
                    <a:pt x="565687" y="882422"/>
                    <a:pt x="568429" y="880409"/>
                    <a:pt x="571333" y="880812"/>
                  </a:cubicBezTo>
                  <a:cubicBezTo>
                    <a:pt x="609564" y="885401"/>
                    <a:pt x="647392" y="891439"/>
                    <a:pt x="684735" y="899652"/>
                  </a:cubicBezTo>
                  <a:cubicBezTo>
                    <a:pt x="703528" y="903758"/>
                    <a:pt x="722160" y="908347"/>
                    <a:pt x="740630" y="913500"/>
                  </a:cubicBezTo>
                  <a:cubicBezTo>
                    <a:pt x="759020" y="918652"/>
                    <a:pt x="777328" y="924369"/>
                    <a:pt x="795557" y="930488"/>
                  </a:cubicBezTo>
                  <a:cubicBezTo>
                    <a:pt x="802655" y="932903"/>
                    <a:pt x="809672" y="935318"/>
                    <a:pt x="816608" y="937895"/>
                  </a:cubicBezTo>
                  <a:cubicBezTo>
                    <a:pt x="832820" y="943692"/>
                    <a:pt x="848951" y="949891"/>
                    <a:pt x="865244" y="955607"/>
                  </a:cubicBezTo>
                  <a:lnTo>
                    <a:pt x="892425" y="965349"/>
                  </a:lnTo>
                  <a:cubicBezTo>
                    <a:pt x="894683" y="966235"/>
                    <a:pt x="899523" y="966959"/>
                    <a:pt x="902426" y="967845"/>
                  </a:cubicBezTo>
                  <a:close/>
                  <a:moveTo>
                    <a:pt x="683284" y="1043607"/>
                  </a:moveTo>
                  <a:cubicBezTo>
                    <a:pt x="683364" y="1043929"/>
                    <a:pt x="683526" y="1044170"/>
                    <a:pt x="683687" y="1044412"/>
                  </a:cubicBezTo>
                  <a:cubicBezTo>
                    <a:pt x="683445" y="1044573"/>
                    <a:pt x="683284" y="1044090"/>
                    <a:pt x="683203" y="1043607"/>
                  </a:cubicBezTo>
                  <a:lnTo>
                    <a:pt x="683284" y="1043607"/>
                  </a:lnTo>
                  <a:close/>
                  <a:moveTo>
                    <a:pt x="311540" y="981773"/>
                  </a:moveTo>
                  <a:cubicBezTo>
                    <a:pt x="308556" y="981693"/>
                    <a:pt x="306297" y="979197"/>
                    <a:pt x="306378" y="976218"/>
                  </a:cubicBezTo>
                  <a:cubicBezTo>
                    <a:pt x="306459" y="973320"/>
                    <a:pt x="308959" y="970985"/>
                    <a:pt x="311943" y="971065"/>
                  </a:cubicBezTo>
                  <a:cubicBezTo>
                    <a:pt x="360014" y="972354"/>
                    <a:pt x="407601" y="975333"/>
                    <a:pt x="454866" y="981291"/>
                  </a:cubicBezTo>
                  <a:cubicBezTo>
                    <a:pt x="473901" y="983706"/>
                    <a:pt x="492774" y="986604"/>
                    <a:pt x="511648" y="990066"/>
                  </a:cubicBezTo>
                  <a:cubicBezTo>
                    <a:pt x="539796" y="995300"/>
                    <a:pt x="567784" y="1001740"/>
                    <a:pt x="595691" y="1009147"/>
                  </a:cubicBezTo>
                  <a:cubicBezTo>
                    <a:pt x="601418" y="1010677"/>
                    <a:pt x="646666" y="1020178"/>
                    <a:pt x="672234" y="1028470"/>
                  </a:cubicBezTo>
                  <a:cubicBezTo>
                    <a:pt x="681025" y="1031288"/>
                    <a:pt x="687558" y="1034106"/>
                    <a:pt x="690220" y="1036361"/>
                  </a:cubicBezTo>
                  <a:cubicBezTo>
                    <a:pt x="692075" y="1037890"/>
                    <a:pt x="692882" y="1039500"/>
                    <a:pt x="693124" y="1040869"/>
                  </a:cubicBezTo>
                  <a:cubicBezTo>
                    <a:pt x="693688" y="1043687"/>
                    <a:pt x="691914" y="1046344"/>
                    <a:pt x="689091" y="1046907"/>
                  </a:cubicBezTo>
                  <a:cubicBezTo>
                    <a:pt x="686913" y="1047391"/>
                    <a:pt x="684735" y="1046263"/>
                    <a:pt x="683687" y="1044412"/>
                  </a:cubicBezTo>
                  <a:lnTo>
                    <a:pt x="683767" y="1044412"/>
                  </a:lnTo>
                  <a:cubicBezTo>
                    <a:pt x="684010" y="1044090"/>
                    <a:pt x="683767" y="1043848"/>
                    <a:pt x="683284" y="1043607"/>
                  </a:cubicBezTo>
                  <a:cubicBezTo>
                    <a:pt x="683203" y="1043365"/>
                    <a:pt x="683122" y="1043123"/>
                    <a:pt x="683122" y="1042882"/>
                  </a:cubicBezTo>
                  <a:cubicBezTo>
                    <a:pt x="683122" y="1043043"/>
                    <a:pt x="683203" y="1043285"/>
                    <a:pt x="683203" y="1043607"/>
                  </a:cubicBezTo>
                  <a:cubicBezTo>
                    <a:pt x="682396" y="1043204"/>
                    <a:pt x="680864" y="1042801"/>
                    <a:pt x="679735" y="1042318"/>
                  </a:cubicBezTo>
                  <a:cubicBezTo>
                    <a:pt x="673202" y="1039662"/>
                    <a:pt x="662232" y="1036763"/>
                    <a:pt x="650295" y="1033945"/>
                  </a:cubicBezTo>
                  <a:cubicBezTo>
                    <a:pt x="625615" y="1028068"/>
                    <a:pt x="596901" y="1022754"/>
                    <a:pt x="592465" y="1021627"/>
                  </a:cubicBezTo>
                  <a:cubicBezTo>
                    <a:pt x="564719" y="1014783"/>
                    <a:pt x="536974" y="1009147"/>
                    <a:pt x="509066" y="1004236"/>
                  </a:cubicBezTo>
                  <a:cubicBezTo>
                    <a:pt x="490435" y="1000935"/>
                    <a:pt x="471723" y="998037"/>
                    <a:pt x="453011" y="995380"/>
                  </a:cubicBezTo>
                  <a:cubicBezTo>
                    <a:pt x="406230" y="988778"/>
                    <a:pt x="359127" y="984189"/>
                    <a:pt x="311540" y="981773"/>
                  </a:cubicBezTo>
                  <a:close/>
                  <a:moveTo>
                    <a:pt x="1320789" y="1248106"/>
                  </a:moveTo>
                  <a:cubicBezTo>
                    <a:pt x="1321112" y="1250602"/>
                    <a:pt x="1321434" y="1256801"/>
                    <a:pt x="1321515" y="1258573"/>
                  </a:cubicBezTo>
                  <a:cubicBezTo>
                    <a:pt x="1321515" y="1259700"/>
                    <a:pt x="1321354" y="1260424"/>
                    <a:pt x="1321273" y="1260585"/>
                  </a:cubicBezTo>
                  <a:cubicBezTo>
                    <a:pt x="1320709" y="1262518"/>
                    <a:pt x="1319579" y="1263323"/>
                    <a:pt x="1318934" y="1263645"/>
                  </a:cubicBezTo>
                  <a:cubicBezTo>
                    <a:pt x="1317402" y="1264450"/>
                    <a:pt x="1315869" y="1264692"/>
                    <a:pt x="1314256" y="1263886"/>
                  </a:cubicBezTo>
                  <a:cubicBezTo>
                    <a:pt x="1313611" y="1263564"/>
                    <a:pt x="1312562" y="1263081"/>
                    <a:pt x="1311836" y="1261632"/>
                  </a:cubicBezTo>
                  <a:cubicBezTo>
                    <a:pt x="1311675" y="1261471"/>
                    <a:pt x="1311433" y="1260988"/>
                    <a:pt x="1311272" y="1260102"/>
                  </a:cubicBezTo>
                  <a:cubicBezTo>
                    <a:pt x="1311272" y="1259941"/>
                    <a:pt x="1311191" y="1259619"/>
                    <a:pt x="1311191" y="1259136"/>
                  </a:cubicBezTo>
                  <a:cubicBezTo>
                    <a:pt x="1311191" y="1258975"/>
                    <a:pt x="1311272" y="1258814"/>
                    <a:pt x="1311272" y="1258653"/>
                  </a:cubicBezTo>
                  <a:cubicBezTo>
                    <a:pt x="1311594" y="1258412"/>
                    <a:pt x="1311836" y="1257848"/>
                    <a:pt x="1311675" y="1256721"/>
                  </a:cubicBezTo>
                  <a:cubicBezTo>
                    <a:pt x="1311514" y="1257123"/>
                    <a:pt x="1311433" y="1257687"/>
                    <a:pt x="1311352" y="1258251"/>
                  </a:cubicBezTo>
                  <a:cubicBezTo>
                    <a:pt x="1311433" y="1257606"/>
                    <a:pt x="1311433" y="1256962"/>
                    <a:pt x="1311594" y="1256399"/>
                  </a:cubicBezTo>
                  <a:cubicBezTo>
                    <a:pt x="1311352" y="1254145"/>
                    <a:pt x="1310465" y="1251166"/>
                    <a:pt x="1310223" y="1249797"/>
                  </a:cubicBezTo>
                  <a:cubicBezTo>
                    <a:pt x="1309659" y="1246898"/>
                    <a:pt x="1309094" y="1244081"/>
                    <a:pt x="1308449" y="1241182"/>
                  </a:cubicBezTo>
                  <a:cubicBezTo>
                    <a:pt x="1307481" y="1236835"/>
                    <a:pt x="1306352" y="1232487"/>
                    <a:pt x="1305222" y="1228220"/>
                  </a:cubicBezTo>
                  <a:cubicBezTo>
                    <a:pt x="1302561" y="1217914"/>
                    <a:pt x="1299254" y="1207850"/>
                    <a:pt x="1295544" y="1197947"/>
                  </a:cubicBezTo>
                  <a:cubicBezTo>
                    <a:pt x="1291834" y="1187964"/>
                    <a:pt x="1287801" y="1178142"/>
                    <a:pt x="1283365" y="1168400"/>
                  </a:cubicBezTo>
                  <a:cubicBezTo>
                    <a:pt x="1276670" y="1153263"/>
                    <a:pt x="1269411" y="1139738"/>
                    <a:pt x="1261749" y="1127178"/>
                  </a:cubicBezTo>
                  <a:cubicBezTo>
                    <a:pt x="1253522" y="1113491"/>
                    <a:pt x="1244650" y="1101011"/>
                    <a:pt x="1235052" y="1089096"/>
                  </a:cubicBezTo>
                  <a:cubicBezTo>
                    <a:pt x="1216420" y="1065989"/>
                    <a:pt x="1194885" y="1045056"/>
                    <a:pt x="1169156" y="1022190"/>
                  </a:cubicBezTo>
                  <a:cubicBezTo>
                    <a:pt x="1166897" y="1020258"/>
                    <a:pt x="1166656" y="1016877"/>
                    <a:pt x="1168591" y="1014622"/>
                  </a:cubicBezTo>
                  <a:cubicBezTo>
                    <a:pt x="1170527" y="1012368"/>
                    <a:pt x="1173914" y="1012126"/>
                    <a:pt x="1176092" y="1014059"/>
                  </a:cubicBezTo>
                  <a:cubicBezTo>
                    <a:pt x="1203273" y="1036521"/>
                    <a:pt x="1226180" y="1057052"/>
                    <a:pt x="1245860" y="1080239"/>
                  </a:cubicBezTo>
                  <a:cubicBezTo>
                    <a:pt x="1256183" y="1092477"/>
                    <a:pt x="1265540" y="1105359"/>
                    <a:pt x="1274170" y="1119690"/>
                  </a:cubicBezTo>
                  <a:cubicBezTo>
                    <a:pt x="1282074" y="1132813"/>
                    <a:pt x="1289172" y="1147145"/>
                    <a:pt x="1295866" y="1163005"/>
                  </a:cubicBezTo>
                  <a:cubicBezTo>
                    <a:pt x="1300141" y="1173150"/>
                    <a:pt x="1304093" y="1183375"/>
                    <a:pt x="1307561" y="1193680"/>
                  </a:cubicBezTo>
                  <a:cubicBezTo>
                    <a:pt x="1311030" y="1204147"/>
                    <a:pt x="1314014" y="1214694"/>
                    <a:pt x="1316434" y="1225482"/>
                  </a:cubicBezTo>
                  <a:cubicBezTo>
                    <a:pt x="1317482" y="1229991"/>
                    <a:pt x="1318369" y="1234419"/>
                    <a:pt x="1319257" y="1239008"/>
                  </a:cubicBezTo>
                  <a:cubicBezTo>
                    <a:pt x="1319821" y="1241987"/>
                    <a:pt x="1320305" y="1245047"/>
                    <a:pt x="1320789" y="1248106"/>
                  </a:cubicBezTo>
                  <a:close/>
                  <a:moveTo>
                    <a:pt x="1311272" y="1258251"/>
                  </a:moveTo>
                  <a:cubicBezTo>
                    <a:pt x="1311272" y="1258412"/>
                    <a:pt x="1311191" y="1258492"/>
                    <a:pt x="1311191" y="1258653"/>
                  </a:cubicBezTo>
                  <a:cubicBezTo>
                    <a:pt x="1311110" y="1258653"/>
                    <a:pt x="1311191" y="1258975"/>
                    <a:pt x="1311110" y="1258975"/>
                  </a:cubicBezTo>
                  <a:cubicBezTo>
                    <a:pt x="1311030" y="1258975"/>
                    <a:pt x="1311110" y="1258814"/>
                    <a:pt x="1311110" y="1258814"/>
                  </a:cubicBezTo>
                  <a:cubicBezTo>
                    <a:pt x="1311191" y="1258573"/>
                    <a:pt x="1311272" y="1258492"/>
                    <a:pt x="1311272" y="1258251"/>
                  </a:cubicBezTo>
                  <a:close/>
                  <a:moveTo>
                    <a:pt x="1397816" y="787096"/>
                  </a:moveTo>
                  <a:lnTo>
                    <a:pt x="1397251" y="787982"/>
                  </a:lnTo>
                  <a:cubicBezTo>
                    <a:pt x="1397816" y="787338"/>
                    <a:pt x="1398622" y="786935"/>
                    <a:pt x="1399509" y="786694"/>
                  </a:cubicBezTo>
                  <a:cubicBezTo>
                    <a:pt x="1399267" y="786694"/>
                    <a:pt x="1399025" y="786613"/>
                    <a:pt x="1398864" y="786613"/>
                  </a:cubicBezTo>
                  <a:cubicBezTo>
                    <a:pt x="1399267" y="786372"/>
                    <a:pt x="1399832" y="785728"/>
                    <a:pt x="1399913" y="786613"/>
                  </a:cubicBezTo>
                  <a:cubicBezTo>
                    <a:pt x="1400558" y="786533"/>
                    <a:pt x="1401122" y="786533"/>
                    <a:pt x="1401768" y="786694"/>
                  </a:cubicBezTo>
                  <a:cubicBezTo>
                    <a:pt x="1404510" y="787177"/>
                    <a:pt x="1406365" y="789914"/>
                    <a:pt x="1405800" y="792652"/>
                  </a:cubicBezTo>
                  <a:cubicBezTo>
                    <a:pt x="1405639" y="793376"/>
                    <a:pt x="1404994" y="796114"/>
                    <a:pt x="1401365" y="796758"/>
                  </a:cubicBezTo>
                  <a:cubicBezTo>
                    <a:pt x="1400961" y="796838"/>
                    <a:pt x="1400154" y="796919"/>
                    <a:pt x="1399106" y="796999"/>
                  </a:cubicBezTo>
                  <a:cubicBezTo>
                    <a:pt x="1394912" y="797241"/>
                    <a:pt x="1384507" y="797402"/>
                    <a:pt x="1383459" y="797482"/>
                  </a:cubicBezTo>
                  <a:cubicBezTo>
                    <a:pt x="1378539" y="798046"/>
                    <a:pt x="1373699" y="798851"/>
                    <a:pt x="1368941" y="799898"/>
                  </a:cubicBezTo>
                  <a:cubicBezTo>
                    <a:pt x="1361601" y="801427"/>
                    <a:pt x="1354342" y="803360"/>
                    <a:pt x="1347083" y="805372"/>
                  </a:cubicBezTo>
                  <a:cubicBezTo>
                    <a:pt x="1335065" y="808754"/>
                    <a:pt x="1322483" y="812377"/>
                    <a:pt x="1309739" y="816242"/>
                  </a:cubicBezTo>
                  <a:cubicBezTo>
                    <a:pt x="1297560" y="820026"/>
                    <a:pt x="1285220" y="823971"/>
                    <a:pt x="1273363" y="828721"/>
                  </a:cubicBezTo>
                  <a:cubicBezTo>
                    <a:pt x="1257394" y="835081"/>
                    <a:pt x="1242149" y="842649"/>
                    <a:pt x="1229083" y="852713"/>
                  </a:cubicBezTo>
                  <a:cubicBezTo>
                    <a:pt x="1226825" y="854565"/>
                    <a:pt x="1223437" y="854243"/>
                    <a:pt x="1221582" y="851989"/>
                  </a:cubicBezTo>
                  <a:cubicBezTo>
                    <a:pt x="1219727" y="849654"/>
                    <a:pt x="1220050" y="846272"/>
                    <a:pt x="1222308" y="844421"/>
                  </a:cubicBezTo>
                  <a:cubicBezTo>
                    <a:pt x="1235616" y="832908"/>
                    <a:pt x="1251264" y="823649"/>
                    <a:pt x="1268121" y="816161"/>
                  </a:cubicBezTo>
                  <a:cubicBezTo>
                    <a:pt x="1280219" y="810767"/>
                    <a:pt x="1292882" y="806258"/>
                    <a:pt x="1305545" y="802474"/>
                  </a:cubicBezTo>
                  <a:cubicBezTo>
                    <a:pt x="1318450" y="798529"/>
                    <a:pt x="1331436" y="795550"/>
                    <a:pt x="1343776" y="792571"/>
                  </a:cubicBezTo>
                  <a:cubicBezTo>
                    <a:pt x="1350067" y="791041"/>
                    <a:pt x="1356439" y="789673"/>
                    <a:pt x="1362892" y="788546"/>
                  </a:cubicBezTo>
                  <a:cubicBezTo>
                    <a:pt x="1369344" y="787418"/>
                    <a:pt x="1375877" y="786613"/>
                    <a:pt x="1382491" y="786211"/>
                  </a:cubicBezTo>
                  <a:cubicBezTo>
                    <a:pt x="1383540" y="786130"/>
                    <a:pt x="1393460" y="786613"/>
                    <a:pt x="1398138" y="786613"/>
                  </a:cubicBezTo>
                  <a:lnTo>
                    <a:pt x="1397816" y="787096"/>
                  </a:lnTo>
                  <a:close/>
                  <a:moveTo>
                    <a:pt x="1056479" y="689194"/>
                  </a:moveTo>
                  <a:cubicBezTo>
                    <a:pt x="1058012" y="670677"/>
                    <a:pt x="1058979" y="651112"/>
                    <a:pt x="1059625" y="631467"/>
                  </a:cubicBezTo>
                  <a:cubicBezTo>
                    <a:pt x="1060351" y="607153"/>
                    <a:pt x="1060431" y="582516"/>
                    <a:pt x="1059383" y="559248"/>
                  </a:cubicBezTo>
                  <a:cubicBezTo>
                    <a:pt x="1058173" y="533082"/>
                    <a:pt x="1055753" y="508526"/>
                    <a:pt x="1051559" y="487674"/>
                  </a:cubicBezTo>
                  <a:cubicBezTo>
                    <a:pt x="1050995" y="484936"/>
                    <a:pt x="1052769" y="482199"/>
                    <a:pt x="1055511" y="481635"/>
                  </a:cubicBezTo>
                  <a:cubicBezTo>
                    <a:pt x="1058254" y="480991"/>
                    <a:pt x="1060996" y="482762"/>
                    <a:pt x="1061641" y="485500"/>
                  </a:cubicBezTo>
                  <a:cubicBezTo>
                    <a:pt x="1066722" y="506674"/>
                    <a:pt x="1070271" y="531713"/>
                    <a:pt x="1072288" y="558443"/>
                  </a:cubicBezTo>
                  <a:cubicBezTo>
                    <a:pt x="1074062" y="582114"/>
                    <a:pt x="1074707" y="607153"/>
                    <a:pt x="1074062" y="631870"/>
                  </a:cubicBezTo>
                  <a:cubicBezTo>
                    <a:pt x="1073578" y="651837"/>
                    <a:pt x="1072127" y="671643"/>
                    <a:pt x="1070191" y="690482"/>
                  </a:cubicBezTo>
                  <a:cubicBezTo>
                    <a:pt x="1066642" y="724136"/>
                    <a:pt x="1060915" y="754570"/>
                    <a:pt x="1054221" y="777435"/>
                  </a:cubicBezTo>
                  <a:cubicBezTo>
                    <a:pt x="1053414" y="780253"/>
                    <a:pt x="1050511" y="781944"/>
                    <a:pt x="1047688" y="781139"/>
                  </a:cubicBezTo>
                  <a:cubicBezTo>
                    <a:pt x="1044784" y="780414"/>
                    <a:pt x="1043090" y="777435"/>
                    <a:pt x="1043897" y="774617"/>
                  </a:cubicBezTo>
                  <a:cubicBezTo>
                    <a:pt x="1049704" y="752074"/>
                    <a:pt x="1053818" y="722124"/>
                    <a:pt x="1056479" y="689194"/>
                  </a:cubicBezTo>
                  <a:close/>
                  <a:moveTo>
                    <a:pt x="1096162" y="1224436"/>
                  </a:moveTo>
                  <a:cubicBezTo>
                    <a:pt x="1091484" y="1301968"/>
                    <a:pt x="1086322" y="1379501"/>
                    <a:pt x="1080353" y="1456953"/>
                  </a:cubicBezTo>
                  <a:cubicBezTo>
                    <a:pt x="1074304" y="1534325"/>
                    <a:pt x="1067287" y="1611697"/>
                    <a:pt x="1060189" y="1689068"/>
                  </a:cubicBezTo>
                  <a:cubicBezTo>
                    <a:pt x="1058818" y="1703722"/>
                    <a:pt x="1057205" y="1718375"/>
                    <a:pt x="1055511" y="1732947"/>
                  </a:cubicBezTo>
                  <a:cubicBezTo>
                    <a:pt x="1048575" y="1791157"/>
                    <a:pt x="1039622" y="1849045"/>
                    <a:pt x="1034057" y="1907416"/>
                  </a:cubicBezTo>
                  <a:cubicBezTo>
                    <a:pt x="1032605" y="1923196"/>
                    <a:pt x="1026233" y="1948316"/>
                    <a:pt x="1024378" y="1969974"/>
                  </a:cubicBezTo>
                  <a:cubicBezTo>
                    <a:pt x="1023652" y="1979474"/>
                    <a:pt x="1023733" y="1988250"/>
                    <a:pt x="1025749" y="1995093"/>
                  </a:cubicBezTo>
                  <a:cubicBezTo>
                    <a:pt x="1026556" y="1997831"/>
                    <a:pt x="1025023" y="2000649"/>
                    <a:pt x="1022281" y="2001454"/>
                  </a:cubicBezTo>
                  <a:cubicBezTo>
                    <a:pt x="1019539" y="2002259"/>
                    <a:pt x="1016716" y="2000729"/>
                    <a:pt x="1015909" y="1998072"/>
                  </a:cubicBezTo>
                  <a:cubicBezTo>
                    <a:pt x="1013489" y="1990182"/>
                    <a:pt x="1013086" y="1980118"/>
                    <a:pt x="1013893" y="1969168"/>
                  </a:cubicBezTo>
                  <a:cubicBezTo>
                    <a:pt x="1015425" y="1947430"/>
                    <a:pt x="1021555" y="1922311"/>
                    <a:pt x="1022846" y="1906450"/>
                  </a:cubicBezTo>
                  <a:cubicBezTo>
                    <a:pt x="1024055" y="1891797"/>
                    <a:pt x="1025507" y="1877144"/>
                    <a:pt x="1027120" y="1862491"/>
                  </a:cubicBezTo>
                  <a:cubicBezTo>
                    <a:pt x="1033412" y="1804281"/>
                    <a:pt x="1041800" y="1746232"/>
                    <a:pt x="1046801" y="1687861"/>
                  </a:cubicBezTo>
                  <a:cubicBezTo>
                    <a:pt x="1050833" y="1641406"/>
                    <a:pt x="1054624" y="1595031"/>
                    <a:pt x="1058415" y="1548656"/>
                  </a:cubicBezTo>
                  <a:cubicBezTo>
                    <a:pt x="1062206" y="1502201"/>
                    <a:pt x="1065916" y="1455826"/>
                    <a:pt x="1069545" y="1409371"/>
                  </a:cubicBezTo>
                  <a:cubicBezTo>
                    <a:pt x="1074385" y="1347458"/>
                    <a:pt x="1079063" y="1285544"/>
                    <a:pt x="1083257" y="1223631"/>
                  </a:cubicBezTo>
                  <a:cubicBezTo>
                    <a:pt x="1086483" y="1177175"/>
                    <a:pt x="1085919" y="1129996"/>
                    <a:pt x="1087935" y="1083218"/>
                  </a:cubicBezTo>
                  <a:cubicBezTo>
                    <a:pt x="1088822" y="1062929"/>
                    <a:pt x="1090274" y="1042721"/>
                    <a:pt x="1092613" y="1022674"/>
                  </a:cubicBezTo>
                  <a:cubicBezTo>
                    <a:pt x="1092936" y="1019775"/>
                    <a:pt x="1095597" y="1017682"/>
                    <a:pt x="1098501" y="1018004"/>
                  </a:cubicBezTo>
                  <a:cubicBezTo>
                    <a:pt x="1101405" y="1018326"/>
                    <a:pt x="1103582" y="1020983"/>
                    <a:pt x="1103260" y="1023881"/>
                  </a:cubicBezTo>
                  <a:cubicBezTo>
                    <a:pt x="1101163" y="1043687"/>
                    <a:pt x="1100034" y="1063654"/>
                    <a:pt x="1099388" y="1083621"/>
                  </a:cubicBezTo>
                  <a:cubicBezTo>
                    <a:pt x="1097856" y="1130559"/>
                    <a:pt x="1098904" y="1177819"/>
                    <a:pt x="1096162" y="1224436"/>
                  </a:cubicBezTo>
                  <a:close/>
                  <a:moveTo>
                    <a:pt x="1167946" y="1736168"/>
                  </a:moveTo>
                  <a:cubicBezTo>
                    <a:pt x="1167704" y="1736409"/>
                    <a:pt x="1167543" y="1736651"/>
                    <a:pt x="1167381" y="1736973"/>
                  </a:cubicBezTo>
                  <a:cubicBezTo>
                    <a:pt x="1166897" y="1736812"/>
                    <a:pt x="1167220" y="1736329"/>
                    <a:pt x="1167865" y="1735846"/>
                  </a:cubicBezTo>
                  <a:cubicBezTo>
                    <a:pt x="1167865" y="1735926"/>
                    <a:pt x="1167946" y="1736007"/>
                    <a:pt x="1167946" y="1736168"/>
                  </a:cubicBezTo>
                  <a:close/>
                  <a:moveTo>
                    <a:pt x="1163752" y="1671356"/>
                  </a:moveTo>
                  <a:cubicBezTo>
                    <a:pt x="1164558" y="1674737"/>
                    <a:pt x="1176092" y="1715637"/>
                    <a:pt x="1177786" y="1731981"/>
                  </a:cubicBezTo>
                  <a:cubicBezTo>
                    <a:pt x="1178270" y="1736409"/>
                    <a:pt x="1177786" y="1739630"/>
                    <a:pt x="1177141" y="1740998"/>
                  </a:cubicBezTo>
                  <a:cubicBezTo>
                    <a:pt x="1176254" y="1742609"/>
                    <a:pt x="1175124" y="1743494"/>
                    <a:pt x="1173914" y="1743977"/>
                  </a:cubicBezTo>
                  <a:cubicBezTo>
                    <a:pt x="1171253" y="1745024"/>
                    <a:pt x="1168268" y="1743736"/>
                    <a:pt x="1167220" y="1741079"/>
                  </a:cubicBezTo>
                  <a:cubicBezTo>
                    <a:pt x="1166736" y="1739710"/>
                    <a:pt x="1166817" y="1738180"/>
                    <a:pt x="1167381" y="1736973"/>
                  </a:cubicBezTo>
                  <a:cubicBezTo>
                    <a:pt x="1167462" y="1736973"/>
                    <a:pt x="1167543" y="1737053"/>
                    <a:pt x="1167623" y="1737053"/>
                  </a:cubicBezTo>
                  <a:cubicBezTo>
                    <a:pt x="1167946" y="1737134"/>
                    <a:pt x="1168027" y="1736731"/>
                    <a:pt x="1167946" y="1736168"/>
                  </a:cubicBezTo>
                  <a:cubicBezTo>
                    <a:pt x="1168268" y="1735685"/>
                    <a:pt x="1168752" y="1735282"/>
                    <a:pt x="1169236" y="1734879"/>
                  </a:cubicBezTo>
                  <a:cubicBezTo>
                    <a:pt x="1168752" y="1735202"/>
                    <a:pt x="1168268" y="1735524"/>
                    <a:pt x="1167865" y="1735846"/>
                  </a:cubicBezTo>
                  <a:cubicBezTo>
                    <a:pt x="1167704" y="1735041"/>
                    <a:pt x="1167462" y="1734075"/>
                    <a:pt x="1167301" y="1733269"/>
                  </a:cubicBezTo>
                  <a:cubicBezTo>
                    <a:pt x="1165042" y="1717409"/>
                    <a:pt x="1152299" y="1678038"/>
                    <a:pt x="1151331" y="1674737"/>
                  </a:cubicBezTo>
                  <a:cubicBezTo>
                    <a:pt x="1144394" y="1650181"/>
                    <a:pt x="1136732" y="1625706"/>
                    <a:pt x="1128828" y="1601311"/>
                  </a:cubicBezTo>
                  <a:cubicBezTo>
                    <a:pt x="1123666" y="1585047"/>
                    <a:pt x="1118342" y="1568784"/>
                    <a:pt x="1112858" y="1552682"/>
                  </a:cubicBezTo>
                  <a:cubicBezTo>
                    <a:pt x="1103663" y="1525710"/>
                    <a:pt x="1093984" y="1498980"/>
                    <a:pt x="1083338" y="1472653"/>
                  </a:cubicBezTo>
                  <a:cubicBezTo>
                    <a:pt x="1082209" y="1469916"/>
                    <a:pt x="1083418" y="1466776"/>
                    <a:pt x="1086161" y="1465649"/>
                  </a:cubicBezTo>
                  <a:cubicBezTo>
                    <a:pt x="1088903" y="1464521"/>
                    <a:pt x="1092048" y="1465729"/>
                    <a:pt x="1093178" y="1468466"/>
                  </a:cubicBezTo>
                  <a:cubicBezTo>
                    <a:pt x="1107776" y="1501154"/>
                    <a:pt x="1121246" y="1534486"/>
                    <a:pt x="1133103" y="1568301"/>
                  </a:cubicBezTo>
                  <a:cubicBezTo>
                    <a:pt x="1137861" y="1581907"/>
                    <a:pt x="1142297" y="1595514"/>
                    <a:pt x="1146491" y="1609201"/>
                  </a:cubicBezTo>
                  <a:cubicBezTo>
                    <a:pt x="1152783" y="1629812"/>
                    <a:pt x="1158348" y="1650584"/>
                    <a:pt x="1163752" y="1671356"/>
                  </a:cubicBezTo>
                  <a:close/>
                  <a:moveTo>
                    <a:pt x="1230132" y="1445440"/>
                  </a:moveTo>
                  <a:cubicBezTo>
                    <a:pt x="1245698" y="1482315"/>
                    <a:pt x="1260216" y="1519672"/>
                    <a:pt x="1279735" y="1554292"/>
                  </a:cubicBezTo>
                  <a:cubicBezTo>
                    <a:pt x="1281187" y="1556788"/>
                    <a:pt x="1280381" y="1559928"/>
                    <a:pt x="1277880" y="1561297"/>
                  </a:cubicBezTo>
                  <a:cubicBezTo>
                    <a:pt x="1275460" y="1562746"/>
                    <a:pt x="1272315" y="1561941"/>
                    <a:pt x="1270863" y="1559525"/>
                  </a:cubicBezTo>
                  <a:cubicBezTo>
                    <a:pt x="1246666" y="1519350"/>
                    <a:pt x="1228841" y="1475471"/>
                    <a:pt x="1209242" y="1432719"/>
                  </a:cubicBezTo>
                  <a:cubicBezTo>
                    <a:pt x="1204080" y="1421448"/>
                    <a:pt x="1198837" y="1410176"/>
                    <a:pt x="1193352" y="1399146"/>
                  </a:cubicBezTo>
                  <a:cubicBezTo>
                    <a:pt x="1185045" y="1382641"/>
                    <a:pt x="1176254" y="1366458"/>
                    <a:pt x="1166172" y="1351000"/>
                  </a:cubicBezTo>
                  <a:cubicBezTo>
                    <a:pt x="1148750" y="1324351"/>
                    <a:pt x="1127779" y="1299795"/>
                    <a:pt x="1099953" y="1279264"/>
                  </a:cubicBezTo>
                  <a:cubicBezTo>
                    <a:pt x="1097533" y="1277573"/>
                    <a:pt x="1096969" y="1274272"/>
                    <a:pt x="1098662" y="1271857"/>
                  </a:cubicBezTo>
                  <a:cubicBezTo>
                    <a:pt x="1100437" y="1269442"/>
                    <a:pt x="1103744" y="1268878"/>
                    <a:pt x="1106163" y="1270569"/>
                  </a:cubicBezTo>
                  <a:cubicBezTo>
                    <a:pt x="1146008" y="1298265"/>
                    <a:pt x="1173672" y="1333448"/>
                    <a:pt x="1195530" y="1372336"/>
                  </a:cubicBezTo>
                  <a:cubicBezTo>
                    <a:pt x="1208596" y="1395764"/>
                    <a:pt x="1219566" y="1420482"/>
                    <a:pt x="1230132" y="1445440"/>
                  </a:cubicBezTo>
                  <a:close/>
                  <a:moveTo>
                    <a:pt x="1301270" y="1326041"/>
                  </a:moveTo>
                  <a:cubicBezTo>
                    <a:pt x="1303529" y="1327652"/>
                    <a:pt x="1304093" y="1330872"/>
                    <a:pt x="1302400" y="1333126"/>
                  </a:cubicBezTo>
                  <a:cubicBezTo>
                    <a:pt x="1300786" y="1335461"/>
                    <a:pt x="1297560" y="1335944"/>
                    <a:pt x="1295302" y="1334334"/>
                  </a:cubicBezTo>
                  <a:cubicBezTo>
                    <a:pt x="1288607" y="1329745"/>
                    <a:pt x="1282155" y="1321694"/>
                    <a:pt x="1276025" y="1312032"/>
                  </a:cubicBezTo>
                  <a:cubicBezTo>
                    <a:pt x="1264410" y="1293595"/>
                    <a:pt x="1254087" y="1269200"/>
                    <a:pt x="1244892" y="1256721"/>
                  </a:cubicBezTo>
                  <a:cubicBezTo>
                    <a:pt x="1234406" y="1242068"/>
                    <a:pt x="1223195" y="1228139"/>
                    <a:pt x="1211661" y="1214613"/>
                  </a:cubicBezTo>
                  <a:cubicBezTo>
                    <a:pt x="1203918" y="1205515"/>
                    <a:pt x="1196014" y="1196579"/>
                    <a:pt x="1187949" y="1187803"/>
                  </a:cubicBezTo>
                  <a:cubicBezTo>
                    <a:pt x="1167785" y="1165823"/>
                    <a:pt x="1146572" y="1144810"/>
                    <a:pt x="1124392" y="1124199"/>
                  </a:cubicBezTo>
                  <a:cubicBezTo>
                    <a:pt x="1122214" y="1122266"/>
                    <a:pt x="1121972" y="1118885"/>
                    <a:pt x="1123988" y="1116631"/>
                  </a:cubicBezTo>
                  <a:cubicBezTo>
                    <a:pt x="1125924" y="1114457"/>
                    <a:pt x="1129312" y="1114296"/>
                    <a:pt x="1131489" y="1116228"/>
                  </a:cubicBezTo>
                  <a:cubicBezTo>
                    <a:pt x="1148185" y="1130559"/>
                    <a:pt x="1164478" y="1145051"/>
                    <a:pt x="1180044" y="1160187"/>
                  </a:cubicBezTo>
                  <a:cubicBezTo>
                    <a:pt x="1190610" y="1170332"/>
                    <a:pt x="1200773" y="1180798"/>
                    <a:pt x="1210613" y="1191587"/>
                  </a:cubicBezTo>
                  <a:cubicBezTo>
                    <a:pt x="1218840" y="1200524"/>
                    <a:pt x="1226744" y="1209863"/>
                    <a:pt x="1234326" y="1219444"/>
                  </a:cubicBezTo>
                  <a:cubicBezTo>
                    <a:pt x="1241907" y="1228944"/>
                    <a:pt x="1249086" y="1238767"/>
                    <a:pt x="1256022" y="1248911"/>
                  </a:cubicBezTo>
                  <a:cubicBezTo>
                    <a:pt x="1264894" y="1261954"/>
                    <a:pt x="1274654" y="1286993"/>
                    <a:pt x="1285784" y="1306155"/>
                  </a:cubicBezTo>
                  <a:cubicBezTo>
                    <a:pt x="1290704" y="1314609"/>
                    <a:pt x="1295705" y="1321855"/>
                    <a:pt x="1301270" y="1326041"/>
                  </a:cubicBezTo>
                  <a:close/>
                  <a:moveTo>
                    <a:pt x="955014" y="1367988"/>
                  </a:moveTo>
                  <a:cubicBezTo>
                    <a:pt x="969371" y="1353254"/>
                    <a:pt x="983889" y="1338682"/>
                    <a:pt x="998730" y="1324431"/>
                  </a:cubicBezTo>
                  <a:cubicBezTo>
                    <a:pt x="1006876" y="1316461"/>
                    <a:pt x="1015344" y="1308731"/>
                    <a:pt x="1023813" y="1301083"/>
                  </a:cubicBezTo>
                  <a:cubicBezTo>
                    <a:pt x="1032363" y="1293434"/>
                    <a:pt x="1041074" y="1285786"/>
                    <a:pt x="1049704" y="1278298"/>
                  </a:cubicBezTo>
                  <a:cubicBezTo>
                    <a:pt x="1052608" y="1275722"/>
                    <a:pt x="1058092" y="1273467"/>
                    <a:pt x="1062932" y="1271052"/>
                  </a:cubicBezTo>
                  <a:cubicBezTo>
                    <a:pt x="1067368" y="1268878"/>
                    <a:pt x="1071481" y="1266624"/>
                    <a:pt x="1073740" y="1264450"/>
                  </a:cubicBezTo>
                  <a:cubicBezTo>
                    <a:pt x="1075917" y="1262437"/>
                    <a:pt x="1076966" y="1260263"/>
                    <a:pt x="1077127" y="1258251"/>
                  </a:cubicBezTo>
                  <a:cubicBezTo>
                    <a:pt x="1077369" y="1255916"/>
                    <a:pt x="1076724" y="1253339"/>
                    <a:pt x="1074062" y="1250924"/>
                  </a:cubicBezTo>
                  <a:cubicBezTo>
                    <a:pt x="1071965" y="1249072"/>
                    <a:pt x="1068739" y="1249153"/>
                    <a:pt x="1066803" y="1251246"/>
                  </a:cubicBezTo>
                  <a:cubicBezTo>
                    <a:pt x="1065271" y="1252856"/>
                    <a:pt x="1065029" y="1255352"/>
                    <a:pt x="1066077" y="1257204"/>
                  </a:cubicBezTo>
                  <a:cubicBezTo>
                    <a:pt x="1063738" y="1258975"/>
                    <a:pt x="1059786" y="1260585"/>
                    <a:pt x="1055834" y="1262276"/>
                  </a:cubicBezTo>
                  <a:cubicBezTo>
                    <a:pt x="1050591" y="1264531"/>
                    <a:pt x="1045429" y="1266946"/>
                    <a:pt x="1042284" y="1269522"/>
                  </a:cubicBezTo>
                  <a:cubicBezTo>
                    <a:pt x="1031556" y="1278218"/>
                    <a:pt x="1020749" y="1287074"/>
                    <a:pt x="1010263" y="1296091"/>
                  </a:cubicBezTo>
                  <a:cubicBezTo>
                    <a:pt x="1003166" y="1302129"/>
                    <a:pt x="996229" y="1308329"/>
                    <a:pt x="989373" y="1314609"/>
                  </a:cubicBezTo>
                  <a:cubicBezTo>
                    <a:pt x="974210" y="1328779"/>
                    <a:pt x="959127" y="1343029"/>
                    <a:pt x="944609" y="1357924"/>
                  </a:cubicBezTo>
                  <a:cubicBezTo>
                    <a:pt x="934931" y="1367827"/>
                    <a:pt x="925494" y="1377971"/>
                    <a:pt x="916299" y="1388277"/>
                  </a:cubicBezTo>
                  <a:cubicBezTo>
                    <a:pt x="893231" y="1414202"/>
                    <a:pt x="871696" y="1441495"/>
                    <a:pt x="852177" y="1470077"/>
                  </a:cubicBezTo>
                  <a:cubicBezTo>
                    <a:pt x="850484" y="1472492"/>
                    <a:pt x="851048" y="1475793"/>
                    <a:pt x="853468" y="1477564"/>
                  </a:cubicBezTo>
                  <a:cubicBezTo>
                    <a:pt x="855888" y="1479255"/>
                    <a:pt x="859195" y="1478691"/>
                    <a:pt x="860888" y="1476276"/>
                  </a:cubicBezTo>
                  <a:cubicBezTo>
                    <a:pt x="877019" y="1454216"/>
                    <a:pt x="894603" y="1433202"/>
                    <a:pt x="912831" y="1412833"/>
                  </a:cubicBezTo>
                  <a:cubicBezTo>
                    <a:pt x="926462" y="1397536"/>
                    <a:pt x="940657" y="1382641"/>
                    <a:pt x="955014" y="1367988"/>
                  </a:cubicBezTo>
                  <a:close/>
                  <a:moveTo>
                    <a:pt x="1067206" y="1258573"/>
                  </a:moveTo>
                  <a:cubicBezTo>
                    <a:pt x="1067206" y="1258573"/>
                    <a:pt x="1067126" y="1258492"/>
                    <a:pt x="1067045" y="1258492"/>
                  </a:cubicBezTo>
                  <a:cubicBezTo>
                    <a:pt x="1066965" y="1258412"/>
                    <a:pt x="1066884" y="1258331"/>
                    <a:pt x="1066803" y="1258251"/>
                  </a:cubicBezTo>
                  <a:cubicBezTo>
                    <a:pt x="1066884" y="1258573"/>
                    <a:pt x="1066965" y="1258734"/>
                    <a:pt x="1067206" y="1258573"/>
                  </a:cubicBezTo>
                  <a:close/>
                  <a:moveTo>
                    <a:pt x="965015" y="1582149"/>
                  </a:moveTo>
                  <a:cubicBezTo>
                    <a:pt x="953965" y="1595997"/>
                    <a:pt x="943238" y="1609925"/>
                    <a:pt x="932995" y="1624337"/>
                  </a:cubicBezTo>
                  <a:cubicBezTo>
                    <a:pt x="919445" y="1643338"/>
                    <a:pt x="906701" y="1662983"/>
                    <a:pt x="895248" y="1683916"/>
                  </a:cubicBezTo>
                  <a:cubicBezTo>
                    <a:pt x="893877" y="1686492"/>
                    <a:pt x="890650" y="1687539"/>
                    <a:pt x="887989" y="1686170"/>
                  </a:cubicBezTo>
                  <a:cubicBezTo>
                    <a:pt x="885408" y="1684801"/>
                    <a:pt x="884359" y="1681500"/>
                    <a:pt x="885730" y="1678924"/>
                  </a:cubicBezTo>
                  <a:cubicBezTo>
                    <a:pt x="899442" y="1651711"/>
                    <a:pt x="914847" y="1626189"/>
                    <a:pt x="932108" y="1601874"/>
                  </a:cubicBezTo>
                  <a:cubicBezTo>
                    <a:pt x="940738" y="1589637"/>
                    <a:pt x="949852" y="1577801"/>
                    <a:pt x="959369" y="1566127"/>
                  </a:cubicBezTo>
                  <a:cubicBezTo>
                    <a:pt x="968725" y="1554614"/>
                    <a:pt x="978646" y="1543503"/>
                    <a:pt x="988728" y="1532312"/>
                  </a:cubicBezTo>
                  <a:lnTo>
                    <a:pt x="1030105" y="1486743"/>
                  </a:lnTo>
                  <a:cubicBezTo>
                    <a:pt x="1033976" y="1482556"/>
                    <a:pt x="1043977" y="1476840"/>
                    <a:pt x="1049220" y="1472573"/>
                  </a:cubicBezTo>
                  <a:cubicBezTo>
                    <a:pt x="1048897" y="1471687"/>
                    <a:pt x="1048736" y="1470721"/>
                    <a:pt x="1048978" y="1469674"/>
                  </a:cubicBezTo>
                  <a:cubicBezTo>
                    <a:pt x="1049462" y="1466937"/>
                    <a:pt x="1052124" y="1465085"/>
                    <a:pt x="1054947" y="1465568"/>
                  </a:cubicBezTo>
                  <a:cubicBezTo>
                    <a:pt x="1057770" y="1466051"/>
                    <a:pt x="1059302" y="1467420"/>
                    <a:pt x="1060109" y="1468547"/>
                  </a:cubicBezTo>
                  <a:cubicBezTo>
                    <a:pt x="1061157" y="1469916"/>
                    <a:pt x="1061561" y="1471526"/>
                    <a:pt x="1061238" y="1473378"/>
                  </a:cubicBezTo>
                  <a:cubicBezTo>
                    <a:pt x="1060996" y="1475149"/>
                    <a:pt x="1059141" y="1477967"/>
                    <a:pt x="1055834" y="1480785"/>
                  </a:cubicBezTo>
                  <a:cubicBezTo>
                    <a:pt x="1050995" y="1484971"/>
                    <a:pt x="1042203" y="1490446"/>
                    <a:pt x="1038815" y="1494391"/>
                  </a:cubicBezTo>
                  <a:lnTo>
                    <a:pt x="998971" y="1541330"/>
                  </a:lnTo>
                  <a:cubicBezTo>
                    <a:pt x="987196" y="1554775"/>
                    <a:pt x="975984" y="1568462"/>
                    <a:pt x="965015" y="1582149"/>
                  </a:cubicBezTo>
                  <a:close/>
                  <a:moveTo>
                    <a:pt x="1022684" y="1706056"/>
                  </a:moveTo>
                  <a:lnTo>
                    <a:pt x="1009376" y="1724655"/>
                  </a:lnTo>
                  <a:cubicBezTo>
                    <a:pt x="1004940" y="1730774"/>
                    <a:pt x="1000585" y="1737053"/>
                    <a:pt x="996068" y="1743172"/>
                  </a:cubicBezTo>
                  <a:cubicBezTo>
                    <a:pt x="991793" y="1748889"/>
                    <a:pt x="987438" y="1754524"/>
                    <a:pt x="983163" y="1760160"/>
                  </a:cubicBezTo>
                  <a:cubicBezTo>
                    <a:pt x="976710" y="1768694"/>
                    <a:pt x="970177" y="1777068"/>
                    <a:pt x="963967" y="1785682"/>
                  </a:cubicBezTo>
                  <a:cubicBezTo>
                    <a:pt x="962354" y="1788178"/>
                    <a:pt x="959047" y="1788903"/>
                    <a:pt x="956546" y="1787293"/>
                  </a:cubicBezTo>
                  <a:cubicBezTo>
                    <a:pt x="954046" y="1785682"/>
                    <a:pt x="953320" y="1782381"/>
                    <a:pt x="954933" y="1779886"/>
                  </a:cubicBezTo>
                  <a:cubicBezTo>
                    <a:pt x="961466" y="1768775"/>
                    <a:pt x="968241" y="1757825"/>
                    <a:pt x="975500" y="1747117"/>
                  </a:cubicBezTo>
                  <a:cubicBezTo>
                    <a:pt x="978323" y="1742931"/>
                    <a:pt x="981308" y="1738664"/>
                    <a:pt x="984373" y="1734557"/>
                  </a:cubicBezTo>
                  <a:cubicBezTo>
                    <a:pt x="989051" y="1728439"/>
                    <a:pt x="993971" y="1722481"/>
                    <a:pt x="998730" y="1716523"/>
                  </a:cubicBezTo>
                  <a:lnTo>
                    <a:pt x="1013570" y="1699052"/>
                  </a:lnTo>
                  <a:cubicBezTo>
                    <a:pt x="1013812" y="1698810"/>
                    <a:pt x="1018167" y="1693899"/>
                    <a:pt x="1019942" y="1691403"/>
                  </a:cubicBezTo>
                  <a:lnTo>
                    <a:pt x="1019942" y="1691967"/>
                  </a:lnTo>
                  <a:cubicBezTo>
                    <a:pt x="1019942" y="1691725"/>
                    <a:pt x="1020023" y="1691403"/>
                    <a:pt x="1020184" y="1691081"/>
                  </a:cubicBezTo>
                  <a:lnTo>
                    <a:pt x="1019942" y="1691403"/>
                  </a:lnTo>
                  <a:cubicBezTo>
                    <a:pt x="1019942" y="1691081"/>
                    <a:pt x="1019942" y="1690759"/>
                    <a:pt x="1020265" y="1690840"/>
                  </a:cubicBezTo>
                  <a:lnTo>
                    <a:pt x="1020265" y="1690759"/>
                  </a:lnTo>
                  <a:cubicBezTo>
                    <a:pt x="1021313" y="1688183"/>
                    <a:pt x="1024217" y="1686895"/>
                    <a:pt x="1026878" y="1687861"/>
                  </a:cubicBezTo>
                  <a:cubicBezTo>
                    <a:pt x="1028733" y="1688505"/>
                    <a:pt x="1030266" y="1690115"/>
                    <a:pt x="1030185" y="1693174"/>
                  </a:cubicBezTo>
                  <a:cubicBezTo>
                    <a:pt x="1030185" y="1693738"/>
                    <a:pt x="1029863" y="1694946"/>
                    <a:pt x="1029056" y="1696395"/>
                  </a:cubicBezTo>
                  <a:cubicBezTo>
                    <a:pt x="1027524" y="1699132"/>
                    <a:pt x="1022926" y="1705734"/>
                    <a:pt x="1022684" y="1706056"/>
                  </a:cubicBezTo>
                  <a:close/>
                  <a:moveTo>
                    <a:pt x="985341" y="769706"/>
                  </a:moveTo>
                  <a:lnTo>
                    <a:pt x="985179" y="769464"/>
                  </a:lnTo>
                  <a:cubicBezTo>
                    <a:pt x="985744" y="769464"/>
                    <a:pt x="986228" y="769545"/>
                    <a:pt x="986066" y="769867"/>
                  </a:cubicBezTo>
                  <a:cubicBezTo>
                    <a:pt x="985825" y="769786"/>
                    <a:pt x="985582" y="769786"/>
                    <a:pt x="985341" y="769706"/>
                  </a:cubicBezTo>
                  <a:close/>
                  <a:moveTo>
                    <a:pt x="708610" y="393233"/>
                  </a:moveTo>
                  <a:lnTo>
                    <a:pt x="708852" y="393636"/>
                  </a:lnTo>
                  <a:cubicBezTo>
                    <a:pt x="708610" y="393877"/>
                    <a:pt x="708448" y="393475"/>
                    <a:pt x="708287" y="392992"/>
                  </a:cubicBezTo>
                  <a:lnTo>
                    <a:pt x="708610" y="393233"/>
                  </a:lnTo>
                  <a:close/>
                  <a:moveTo>
                    <a:pt x="621824" y="333172"/>
                  </a:moveTo>
                  <a:cubicBezTo>
                    <a:pt x="606902" y="325282"/>
                    <a:pt x="591174" y="316908"/>
                    <a:pt x="575527" y="308535"/>
                  </a:cubicBezTo>
                  <a:cubicBezTo>
                    <a:pt x="559799" y="300242"/>
                    <a:pt x="544071" y="291950"/>
                    <a:pt x="529311" y="283818"/>
                  </a:cubicBezTo>
                  <a:cubicBezTo>
                    <a:pt x="502372" y="269004"/>
                    <a:pt x="478417" y="254995"/>
                    <a:pt x="462689" y="243321"/>
                  </a:cubicBezTo>
                  <a:cubicBezTo>
                    <a:pt x="460351" y="241469"/>
                    <a:pt x="457044" y="241872"/>
                    <a:pt x="455188" y="244206"/>
                  </a:cubicBezTo>
                  <a:cubicBezTo>
                    <a:pt x="453414" y="246541"/>
                    <a:pt x="453817" y="249923"/>
                    <a:pt x="456156" y="251694"/>
                  </a:cubicBezTo>
                  <a:cubicBezTo>
                    <a:pt x="470271" y="263127"/>
                    <a:pt x="491161" y="276814"/>
                    <a:pt x="515035" y="291064"/>
                  </a:cubicBezTo>
                  <a:cubicBezTo>
                    <a:pt x="527940" y="298713"/>
                    <a:pt x="541732" y="306603"/>
                    <a:pt x="555767" y="314332"/>
                  </a:cubicBezTo>
                  <a:cubicBezTo>
                    <a:pt x="574398" y="324476"/>
                    <a:pt x="593594" y="334379"/>
                    <a:pt x="611822" y="343638"/>
                  </a:cubicBezTo>
                  <a:cubicBezTo>
                    <a:pt x="646989" y="361431"/>
                    <a:pt x="678686" y="376648"/>
                    <a:pt x="696189" y="385987"/>
                  </a:cubicBezTo>
                  <a:cubicBezTo>
                    <a:pt x="702077" y="389127"/>
                    <a:pt x="706271" y="391462"/>
                    <a:pt x="708287" y="392992"/>
                  </a:cubicBezTo>
                  <a:cubicBezTo>
                    <a:pt x="708206" y="392670"/>
                    <a:pt x="708206" y="392267"/>
                    <a:pt x="708206" y="391945"/>
                  </a:cubicBezTo>
                  <a:cubicBezTo>
                    <a:pt x="708287" y="392428"/>
                    <a:pt x="708448" y="392831"/>
                    <a:pt x="708610" y="393233"/>
                  </a:cubicBezTo>
                  <a:lnTo>
                    <a:pt x="708852" y="393475"/>
                  </a:lnTo>
                  <a:cubicBezTo>
                    <a:pt x="708932" y="393475"/>
                    <a:pt x="709094" y="393555"/>
                    <a:pt x="709013" y="393555"/>
                  </a:cubicBezTo>
                  <a:cubicBezTo>
                    <a:pt x="708932" y="393636"/>
                    <a:pt x="708932" y="393636"/>
                    <a:pt x="708852" y="393636"/>
                  </a:cubicBezTo>
                  <a:cubicBezTo>
                    <a:pt x="709416" y="394522"/>
                    <a:pt x="710142" y="395166"/>
                    <a:pt x="711029" y="395568"/>
                  </a:cubicBezTo>
                  <a:cubicBezTo>
                    <a:pt x="711352" y="395729"/>
                    <a:pt x="711594" y="395166"/>
                    <a:pt x="711917" y="395246"/>
                  </a:cubicBezTo>
                  <a:cubicBezTo>
                    <a:pt x="712159" y="395568"/>
                    <a:pt x="712320" y="395810"/>
                    <a:pt x="712562" y="396132"/>
                  </a:cubicBezTo>
                  <a:cubicBezTo>
                    <a:pt x="744986" y="444197"/>
                    <a:pt x="777248" y="491860"/>
                    <a:pt x="809510" y="539362"/>
                  </a:cubicBezTo>
                  <a:cubicBezTo>
                    <a:pt x="787572" y="533163"/>
                    <a:pt x="745550" y="520683"/>
                    <a:pt x="697237" y="503051"/>
                  </a:cubicBezTo>
                  <a:cubicBezTo>
                    <a:pt x="670379" y="493309"/>
                    <a:pt x="641827" y="482038"/>
                    <a:pt x="613920" y="469478"/>
                  </a:cubicBezTo>
                  <a:cubicBezTo>
                    <a:pt x="590771" y="459172"/>
                    <a:pt x="568107" y="448062"/>
                    <a:pt x="547459" y="435985"/>
                  </a:cubicBezTo>
                  <a:cubicBezTo>
                    <a:pt x="524472" y="422540"/>
                    <a:pt x="503905" y="408048"/>
                    <a:pt x="487935" y="392509"/>
                  </a:cubicBezTo>
                  <a:cubicBezTo>
                    <a:pt x="485918" y="390415"/>
                    <a:pt x="482531" y="390335"/>
                    <a:pt x="480434" y="392428"/>
                  </a:cubicBezTo>
                  <a:cubicBezTo>
                    <a:pt x="478256" y="394522"/>
                    <a:pt x="478256" y="397903"/>
                    <a:pt x="480353" y="399996"/>
                  </a:cubicBezTo>
                  <a:cubicBezTo>
                    <a:pt x="499388" y="419722"/>
                    <a:pt x="525037" y="438159"/>
                    <a:pt x="553912" y="454825"/>
                  </a:cubicBezTo>
                  <a:cubicBezTo>
                    <a:pt x="571010" y="464728"/>
                    <a:pt x="589319" y="474067"/>
                    <a:pt x="608032" y="482521"/>
                  </a:cubicBezTo>
                  <a:cubicBezTo>
                    <a:pt x="636180" y="495403"/>
                    <a:pt x="665297" y="506513"/>
                    <a:pt x="692559" y="516014"/>
                  </a:cubicBezTo>
                  <a:cubicBezTo>
                    <a:pt x="752648" y="536786"/>
                    <a:pt x="803542" y="549184"/>
                    <a:pt x="818544" y="552646"/>
                  </a:cubicBezTo>
                  <a:cubicBezTo>
                    <a:pt x="827900" y="566333"/>
                    <a:pt x="837175" y="580423"/>
                    <a:pt x="846532" y="594029"/>
                  </a:cubicBezTo>
                  <a:cubicBezTo>
                    <a:pt x="856775" y="608844"/>
                    <a:pt x="867260" y="623497"/>
                    <a:pt x="877826" y="638069"/>
                  </a:cubicBezTo>
                  <a:cubicBezTo>
                    <a:pt x="882585" y="644591"/>
                    <a:pt x="887263" y="651193"/>
                    <a:pt x="892021" y="657634"/>
                  </a:cubicBezTo>
                  <a:cubicBezTo>
                    <a:pt x="875003" y="657714"/>
                    <a:pt x="831529" y="648375"/>
                    <a:pt x="828949" y="648133"/>
                  </a:cubicBezTo>
                  <a:cubicBezTo>
                    <a:pt x="799509" y="645235"/>
                    <a:pt x="770150" y="640968"/>
                    <a:pt x="741114" y="635493"/>
                  </a:cubicBezTo>
                  <a:cubicBezTo>
                    <a:pt x="721757" y="631789"/>
                    <a:pt x="702480" y="627603"/>
                    <a:pt x="683526" y="622531"/>
                  </a:cubicBezTo>
                  <a:cubicBezTo>
                    <a:pt x="651989" y="613996"/>
                    <a:pt x="621098" y="603208"/>
                    <a:pt x="591497" y="588716"/>
                  </a:cubicBezTo>
                  <a:cubicBezTo>
                    <a:pt x="588835" y="587428"/>
                    <a:pt x="585609" y="588474"/>
                    <a:pt x="584319" y="591051"/>
                  </a:cubicBezTo>
                  <a:cubicBezTo>
                    <a:pt x="582947" y="593707"/>
                    <a:pt x="583996" y="596928"/>
                    <a:pt x="586658" y="598216"/>
                  </a:cubicBezTo>
                  <a:cubicBezTo>
                    <a:pt x="624002" y="617941"/>
                    <a:pt x="663442" y="632273"/>
                    <a:pt x="704093" y="642336"/>
                  </a:cubicBezTo>
                  <a:cubicBezTo>
                    <a:pt x="720305" y="646282"/>
                    <a:pt x="736759" y="649582"/>
                    <a:pt x="753293" y="652239"/>
                  </a:cubicBezTo>
                  <a:cubicBezTo>
                    <a:pt x="777974" y="656184"/>
                    <a:pt x="802897" y="658761"/>
                    <a:pt x="827819" y="660693"/>
                  </a:cubicBezTo>
                  <a:cubicBezTo>
                    <a:pt x="830400" y="660935"/>
                    <a:pt x="875890" y="669066"/>
                    <a:pt x="892909" y="668261"/>
                  </a:cubicBezTo>
                  <a:cubicBezTo>
                    <a:pt x="895732" y="668100"/>
                    <a:pt x="897103" y="667456"/>
                    <a:pt x="898716" y="666892"/>
                  </a:cubicBezTo>
                  <a:cubicBezTo>
                    <a:pt x="914041" y="687826"/>
                    <a:pt x="929285" y="708759"/>
                    <a:pt x="944367" y="729853"/>
                  </a:cubicBezTo>
                  <a:cubicBezTo>
                    <a:pt x="943641" y="730014"/>
                    <a:pt x="943399" y="729853"/>
                    <a:pt x="942674" y="730094"/>
                  </a:cubicBezTo>
                  <a:cubicBezTo>
                    <a:pt x="936221" y="732107"/>
                    <a:pt x="926462" y="736455"/>
                    <a:pt x="921219" y="737340"/>
                  </a:cubicBezTo>
                  <a:cubicBezTo>
                    <a:pt x="910734" y="739192"/>
                    <a:pt x="900248" y="740802"/>
                    <a:pt x="889682" y="742171"/>
                  </a:cubicBezTo>
                  <a:cubicBezTo>
                    <a:pt x="879197" y="743540"/>
                    <a:pt x="868712" y="744667"/>
                    <a:pt x="858146" y="745391"/>
                  </a:cubicBezTo>
                  <a:cubicBezTo>
                    <a:pt x="843950" y="746357"/>
                    <a:pt x="829755" y="746438"/>
                    <a:pt x="815560" y="745955"/>
                  </a:cubicBezTo>
                  <a:cubicBezTo>
                    <a:pt x="801364" y="745472"/>
                    <a:pt x="787169" y="744425"/>
                    <a:pt x="773054" y="742734"/>
                  </a:cubicBezTo>
                  <a:cubicBezTo>
                    <a:pt x="744663" y="739272"/>
                    <a:pt x="716595" y="733476"/>
                    <a:pt x="689172" y="725344"/>
                  </a:cubicBezTo>
                  <a:cubicBezTo>
                    <a:pt x="686349" y="724458"/>
                    <a:pt x="683364" y="726069"/>
                    <a:pt x="682477" y="728806"/>
                  </a:cubicBezTo>
                  <a:cubicBezTo>
                    <a:pt x="681590" y="731624"/>
                    <a:pt x="683122" y="734683"/>
                    <a:pt x="685945" y="735569"/>
                  </a:cubicBezTo>
                  <a:cubicBezTo>
                    <a:pt x="713691" y="744908"/>
                    <a:pt x="742243" y="752235"/>
                    <a:pt x="771199" y="756502"/>
                  </a:cubicBezTo>
                  <a:cubicBezTo>
                    <a:pt x="785717" y="758595"/>
                    <a:pt x="800396" y="759964"/>
                    <a:pt x="815156" y="760447"/>
                  </a:cubicBezTo>
                  <a:cubicBezTo>
                    <a:pt x="829836" y="760850"/>
                    <a:pt x="844515" y="760366"/>
                    <a:pt x="859275" y="758998"/>
                  </a:cubicBezTo>
                  <a:cubicBezTo>
                    <a:pt x="870083" y="758032"/>
                    <a:pt x="880891" y="756582"/>
                    <a:pt x="891618" y="754811"/>
                  </a:cubicBezTo>
                  <a:cubicBezTo>
                    <a:pt x="902265" y="753040"/>
                    <a:pt x="912831" y="750947"/>
                    <a:pt x="923397" y="748773"/>
                  </a:cubicBezTo>
                  <a:cubicBezTo>
                    <a:pt x="928317" y="747726"/>
                    <a:pt x="936866" y="743781"/>
                    <a:pt x="943561" y="741124"/>
                  </a:cubicBezTo>
                  <a:cubicBezTo>
                    <a:pt x="944448" y="740722"/>
                    <a:pt x="945577" y="740319"/>
                    <a:pt x="946545" y="739997"/>
                  </a:cubicBezTo>
                  <a:cubicBezTo>
                    <a:pt x="946868" y="740319"/>
                    <a:pt x="947190" y="740641"/>
                    <a:pt x="947593" y="740883"/>
                  </a:cubicBezTo>
                  <a:cubicBezTo>
                    <a:pt x="949045" y="741688"/>
                    <a:pt x="950255" y="740400"/>
                    <a:pt x="951707" y="739917"/>
                  </a:cubicBezTo>
                  <a:cubicBezTo>
                    <a:pt x="953239" y="742171"/>
                    <a:pt x="965338" y="761413"/>
                    <a:pt x="973565" y="771719"/>
                  </a:cubicBezTo>
                  <a:cubicBezTo>
                    <a:pt x="976791" y="775664"/>
                    <a:pt x="979695" y="778401"/>
                    <a:pt x="981469" y="779206"/>
                  </a:cubicBezTo>
                  <a:cubicBezTo>
                    <a:pt x="983243" y="780092"/>
                    <a:pt x="984776" y="780092"/>
                    <a:pt x="985986" y="779689"/>
                  </a:cubicBezTo>
                  <a:cubicBezTo>
                    <a:pt x="988728" y="778965"/>
                    <a:pt x="990341" y="776147"/>
                    <a:pt x="989615" y="773490"/>
                  </a:cubicBezTo>
                  <a:cubicBezTo>
                    <a:pt x="989132" y="771719"/>
                    <a:pt x="987760" y="770430"/>
                    <a:pt x="986147" y="769867"/>
                  </a:cubicBezTo>
                  <a:cubicBezTo>
                    <a:pt x="986147" y="769947"/>
                    <a:pt x="986147" y="770028"/>
                    <a:pt x="986066" y="770028"/>
                  </a:cubicBezTo>
                  <a:cubicBezTo>
                    <a:pt x="985905" y="770269"/>
                    <a:pt x="985663" y="770108"/>
                    <a:pt x="985421" y="769706"/>
                  </a:cubicBezTo>
                  <a:cubicBezTo>
                    <a:pt x="984776" y="769625"/>
                    <a:pt x="984050" y="769625"/>
                    <a:pt x="983324" y="769867"/>
                  </a:cubicBezTo>
                  <a:cubicBezTo>
                    <a:pt x="983647" y="769786"/>
                    <a:pt x="984534" y="769545"/>
                    <a:pt x="985260" y="769464"/>
                  </a:cubicBezTo>
                  <a:cubicBezTo>
                    <a:pt x="985018" y="769223"/>
                    <a:pt x="984776" y="768820"/>
                    <a:pt x="984534" y="768579"/>
                  </a:cubicBezTo>
                  <a:cubicBezTo>
                    <a:pt x="980985" y="764714"/>
                    <a:pt x="975823" y="757307"/>
                    <a:pt x="971145" y="750222"/>
                  </a:cubicBezTo>
                  <a:cubicBezTo>
                    <a:pt x="972194" y="749498"/>
                    <a:pt x="973726" y="749739"/>
                    <a:pt x="974049" y="748451"/>
                  </a:cubicBezTo>
                  <a:cubicBezTo>
                    <a:pt x="977194" y="735327"/>
                    <a:pt x="985582" y="705055"/>
                    <a:pt x="991551" y="680499"/>
                  </a:cubicBezTo>
                  <a:cubicBezTo>
                    <a:pt x="994616" y="668100"/>
                    <a:pt x="997036" y="657151"/>
                    <a:pt x="998003" y="650468"/>
                  </a:cubicBezTo>
                  <a:cubicBezTo>
                    <a:pt x="1000423" y="633561"/>
                    <a:pt x="1002117" y="611339"/>
                    <a:pt x="1003085" y="586622"/>
                  </a:cubicBezTo>
                  <a:cubicBezTo>
                    <a:pt x="1003649" y="573016"/>
                    <a:pt x="1003891" y="558765"/>
                    <a:pt x="1003972" y="544112"/>
                  </a:cubicBezTo>
                  <a:cubicBezTo>
                    <a:pt x="1003972" y="523018"/>
                    <a:pt x="1003569" y="501361"/>
                    <a:pt x="1002762" y="480508"/>
                  </a:cubicBezTo>
                  <a:cubicBezTo>
                    <a:pt x="1001391" y="443473"/>
                    <a:pt x="998891" y="409094"/>
                    <a:pt x="996148" y="385102"/>
                  </a:cubicBezTo>
                  <a:cubicBezTo>
                    <a:pt x="995826" y="382123"/>
                    <a:pt x="993245" y="380029"/>
                    <a:pt x="990341" y="380352"/>
                  </a:cubicBezTo>
                  <a:cubicBezTo>
                    <a:pt x="987357" y="380593"/>
                    <a:pt x="985179" y="383250"/>
                    <a:pt x="985502" y="386148"/>
                  </a:cubicBezTo>
                  <a:cubicBezTo>
                    <a:pt x="988325" y="417870"/>
                    <a:pt x="989535" y="467787"/>
                    <a:pt x="989615" y="517704"/>
                  </a:cubicBezTo>
                  <a:cubicBezTo>
                    <a:pt x="989615" y="540248"/>
                    <a:pt x="989454" y="562710"/>
                    <a:pt x="988889" y="583482"/>
                  </a:cubicBezTo>
                  <a:cubicBezTo>
                    <a:pt x="988164" y="608763"/>
                    <a:pt x="987115" y="631548"/>
                    <a:pt x="985018" y="648777"/>
                  </a:cubicBezTo>
                  <a:cubicBezTo>
                    <a:pt x="984211" y="655218"/>
                    <a:pt x="982114" y="665765"/>
                    <a:pt x="979533" y="677762"/>
                  </a:cubicBezTo>
                  <a:cubicBezTo>
                    <a:pt x="974775" y="699983"/>
                    <a:pt x="968484" y="726230"/>
                    <a:pt x="965177" y="740963"/>
                  </a:cubicBezTo>
                  <a:cubicBezTo>
                    <a:pt x="962838" y="737179"/>
                    <a:pt x="960902" y="734120"/>
                    <a:pt x="960498" y="733556"/>
                  </a:cubicBezTo>
                  <a:cubicBezTo>
                    <a:pt x="944287" y="709966"/>
                    <a:pt x="927510" y="686618"/>
                    <a:pt x="910895" y="663269"/>
                  </a:cubicBezTo>
                  <a:cubicBezTo>
                    <a:pt x="911460" y="662464"/>
                    <a:pt x="912831" y="662545"/>
                    <a:pt x="912911" y="661498"/>
                  </a:cubicBezTo>
                  <a:cubicBezTo>
                    <a:pt x="912911" y="661498"/>
                    <a:pt x="917267" y="602000"/>
                    <a:pt x="919928" y="529862"/>
                  </a:cubicBezTo>
                  <a:cubicBezTo>
                    <a:pt x="921058" y="501522"/>
                    <a:pt x="921864" y="471249"/>
                    <a:pt x="922026" y="441943"/>
                  </a:cubicBezTo>
                  <a:cubicBezTo>
                    <a:pt x="922106" y="421573"/>
                    <a:pt x="921864" y="401687"/>
                    <a:pt x="921300" y="383169"/>
                  </a:cubicBezTo>
                  <a:cubicBezTo>
                    <a:pt x="920170" y="345651"/>
                    <a:pt x="917831" y="313607"/>
                    <a:pt x="913879" y="294768"/>
                  </a:cubicBezTo>
                  <a:cubicBezTo>
                    <a:pt x="913315" y="291869"/>
                    <a:pt x="910492" y="290017"/>
                    <a:pt x="907588" y="290581"/>
                  </a:cubicBezTo>
                  <a:cubicBezTo>
                    <a:pt x="904685" y="291145"/>
                    <a:pt x="902829" y="293963"/>
                    <a:pt x="903394" y="296861"/>
                  </a:cubicBezTo>
                  <a:cubicBezTo>
                    <a:pt x="907346" y="318921"/>
                    <a:pt x="908233" y="359338"/>
                    <a:pt x="908072" y="405310"/>
                  </a:cubicBezTo>
                  <a:cubicBezTo>
                    <a:pt x="907911" y="425036"/>
                    <a:pt x="907669" y="445808"/>
                    <a:pt x="907265" y="466580"/>
                  </a:cubicBezTo>
                  <a:cubicBezTo>
                    <a:pt x="907024" y="480347"/>
                    <a:pt x="906862" y="494034"/>
                    <a:pt x="906620" y="507479"/>
                  </a:cubicBezTo>
                  <a:cubicBezTo>
                    <a:pt x="905491" y="572694"/>
                    <a:pt x="903636" y="630984"/>
                    <a:pt x="902991" y="652078"/>
                  </a:cubicBezTo>
                  <a:cubicBezTo>
                    <a:pt x="894522" y="640163"/>
                    <a:pt x="886053" y="628247"/>
                    <a:pt x="877665" y="616251"/>
                  </a:cubicBezTo>
                  <a:cubicBezTo>
                    <a:pt x="870809" y="606428"/>
                    <a:pt x="864034" y="596606"/>
                    <a:pt x="857339" y="586783"/>
                  </a:cubicBezTo>
                  <a:cubicBezTo>
                    <a:pt x="836449" y="556109"/>
                    <a:pt x="815640" y="524548"/>
                    <a:pt x="794912" y="493309"/>
                  </a:cubicBezTo>
                  <a:cubicBezTo>
                    <a:pt x="795396" y="493309"/>
                    <a:pt x="796041" y="493470"/>
                    <a:pt x="796444" y="493390"/>
                  </a:cubicBezTo>
                  <a:cubicBezTo>
                    <a:pt x="797251" y="493229"/>
                    <a:pt x="799670" y="492826"/>
                    <a:pt x="800558" y="489525"/>
                  </a:cubicBezTo>
                  <a:cubicBezTo>
                    <a:pt x="800638" y="489042"/>
                    <a:pt x="800880" y="488076"/>
                    <a:pt x="800961" y="486466"/>
                  </a:cubicBezTo>
                  <a:cubicBezTo>
                    <a:pt x="801122" y="485339"/>
                    <a:pt x="800880" y="484292"/>
                    <a:pt x="800315" y="483326"/>
                  </a:cubicBezTo>
                  <a:cubicBezTo>
                    <a:pt x="800154" y="474953"/>
                    <a:pt x="800558" y="457482"/>
                    <a:pt x="800558" y="449833"/>
                  </a:cubicBezTo>
                  <a:cubicBezTo>
                    <a:pt x="800558" y="437193"/>
                    <a:pt x="800235" y="424552"/>
                    <a:pt x="799751" y="411912"/>
                  </a:cubicBezTo>
                  <a:cubicBezTo>
                    <a:pt x="799186" y="399352"/>
                    <a:pt x="798460" y="386712"/>
                    <a:pt x="797654" y="374152"/>
                  </a:cubicBezTo>
                  <a:cubicBezTo>
                    <a:pt x="796363" y="356681"/>
                    <a:pt x="794750" y="338808"/>
                    <a:pt x="792411" y="320934"/>
                  </a:cubicBezTo>
                  <a:cubicBezTo>
                    <a:pt x="790072" y="303302"/>
                    <a:pt x="787088" y="285670"/>
                    <a:pt x="783539" y="268118"/>
                  </a:cubicBezTo>
                  <a:cubicBezTo>
                    <a:pt x="776361" y="232693"/>
                    <a:pt x="766763" y="197832"/>
                    <a:pt x="754906" y="164902"/>
                  </a:cubicBezTo>
                  <a:cubicBezTo>
                    <a:pt x="753858" y="162084"/>
                    <a:pt x="750873" y="160555"/>
                    <a:pt x="748050" y="161521"/>
                  </a:cubicBezTo>
                  <a:cubicBezTo>
                    <a:pt x="745227" y="162487"/>
                    <a:pt x="743776" y="165546"/>
                    <a:pt x="744743" y="168284"/>
                  </a:cubicBezTo>
                  <a:cubicBezTo>
                    <a:pt x="755390" y="201133"/>
                    <a:pt x="763456" y="235753"/>
                    <a:pt x="769828" y="270695"/>
                  </a:cubicBezTo>
                  <a:cubicBezTo>
                    <a:pt x="772973" y="288085"/>
                    <a:pt x="775635" y="305476"/>
                    <a:pt x="777974" y="322786"/>
                  </a:cubicBezTo>
                  <a:cubicBezTo>
                    <a:pt x="780313" y="340418"/>
                    <a:pt x="782410" y="357969"/>
                    <a:pt x="783862" y="375279"/>
                  </a:cubicBezTo>
                  <a:cubicBezTo>
                    <a:pt x="785233" y="390174"/>
                    <a:pt x="786443" y="405149"/>
                    <a:pt x="787410" y="420124"/>
                  </a:cubicBezTo>
                  <a:cubicBezTo>
                    <a:pt x="787975" y="430108"/>
                    <a:pt x="788540" y="440011"/>
                    <a:pt x="788862" y="449994"/>
                  </a:cubicBezTo>
                  <a:cubicBezTo>
                    <a:pt x="789104" y="458367"/>
                    <a:pt x="789346" y="478173"/>
                    <a:pt x="789830" y="485741"/>
                  </a:cubicBezTo>
                  <a:cubicBezTo>
                    <a:pt x="790072" y="485500"/>
                    <a:pt x="790395" y="485258"/>
                    <a:pt x="790798" y="485017"/>
                  </a:cubicBezTo>
                  <a:cubicBezTo>
                    <a:pt x="790717" y="485178"/>
                    <a:pt x="790717" y="485258"/>
                    <a:pt x="790717" y="485419"/>
                  </a:cubicBezTo>
                  <a:cubicBezTo>
                    <a:pt x="790637" y="486063"/>
                    <a:pt x="790717" y="486707"/>
                    <a:pt x="790476" y="486788"/>
                  </a:cubicBezTo>
                  <a:cubicBezTo>
                    <a:pt x="768618" y="453778"/>
                    <a:pt x="746760" y="421090"/>
                    <a:pt x="724579" y="388000"/>
                  </a:cubicBezTo>
                  <a:cubicBezTo>
                    <a:pt x="718611" y="379224"/>
                    <a:pt x="712401" y="370610"/>
                    <a:pt x="706432" y="361753"/>
                  </a:cubicBezTo>
                  <a:cubicBezTo>
                    <a:pt x="707238" y="360707"/>
                    <a:pt x="708852" y="360304"/>
                    <a:pt x="708690" y="358935"/>
                  </a:cubicBezTo>
                  <a:cubicBezTo>
                    <a:pt x="706432" y="333574"/>
                    <a:pt x="696269" y="294043"/>
                    <a:pt x="683526" y="253626"/>
                  </a:cubicBezTo>
                  <a:cubicBezTo>
                    <a:pt x="680299" y="243401"/>
                    <a:pt x="676831" y="233096"/>
                    <a:pt x="673363" y="222951"/>
                  </a:cubicBezTo>
                  <a:cubicBezTo>
                    <a:pt x="669733" y="212646"/>
                    <a:pt x="666023" y="202421"/>
                    <a:pt x="662313" y="192679"/>
                  </a:cubicBezTo>
                  <a:cubicBezTo>
                    <a:pt x="643439" y="142762"/>
                    <a:pt x="626018" y="102989"/>
                    <a:pt x="626018" y="102989"/>
                  </a:cubicBezTo>
                  <a:cubicBezTo>
                    <a:pt x="624889" y="100251"/>
                    <a:pt x="621824" y="98883"/>
                    <a:pt x="619081" y="100010"/>
                  </a:cubicBezTo>
                  <a:cubicBezTo>
                    <a:pt x="616339" y="101137"/>
                    <a:pt x="615049" y="104277"/>
                    <a:pt x="616097" y="107015"/>
                  </a:cubicBezTo>
                  <a:cubicBezTo>
                    <a:pt x="616097" y="107015"/>
                    <a:pt x="626179" y="133503"/>
                    <a:pt x="639326" y="170297"/>
                  </a:cubicBezTo>
                  <a:cubicBezTo>
                    <a:pt x="644085" y="183340"/>
                    <a:pt x="649085" y="197671"/>
                    <a:pt x="654328" y="212646"/>
                  </a:cubicBezTo>
                  <a:cubicBezTo>
                    <a:pt x="657635" y="221905"/>
                    <a:pt x="660942" y="231324"/>
                    <a:pt x="664249" y="240825"/>
                  </a:cubicBezTo>
                  <a:cubicBezTo>
                    <a:pt x="669169" y="255156"/>
                    <a:pt x="674089" y="269487"/>
                    <a:pt x="678606" y="283335"/>
                  </a:cubicBezTo>
                  <a:cubicBezTo>
                    <a:pt x="686349" y="307166"/>
                    <a:pt x="691994" y="328341"/>
                    <a:pt x="695624" y="346215"/>
                  </a:cubicBezTo>
                  <a:cubicBezTo>
                    <a:pt x="675137" y="316345"/>
                    <a:pt x="654812" y="286314"/>
                    <a:pt x="633680" y="256927"/>
                  </a:cubicBezTo>
                  <a:cubicBezTo>
                    <a:pt x="581738" y="184467"/>
                    <a:pt x="527375" y="113938"/>
                    <a:pt x="469222" y="47758"/>
                  </a:cubicBezTo>
                  <a:cubicBezTo>
                    <a:pt x="467367" y="45504"/>
                    <a:pt x="463980" y="45262"/>
                    <a:pt x="461722" y="47194"/>
                  </a:cubicBezTo>
                  <a:cubicBezTo>
                    <a:pt x="459463" y="49127"/>
                    <a:pt x="459221" y="52508"/>
                    <a:pt x="461157" y="54762"/>
                  </a:cubicBezTo>
                  <a:cubicBezTo>
                    <a:pt x="518261" y="121346"/>
                    <a:pt x="571333" y="192276"/>
                    <a:pt x="622469" y="264817"/>
                  </a:cubicBezTo>
                  <a:cubicBezTo>
                    <a:pt x="647956" y="300967"/>
                    <a:pt x="672798" y="337680"/>
                    <a:pt x="697560" y="374233"/>
                  </a:cubicBezTo>
                  <a:cubicBezTo>
                    <a:pt x="695463" y="373025"/>
                    <a:pt x="693769" y="371978"/>
                    <a:pt x="691349" y="370690"/>
                  </a:cubicBezTo>
                  <a:cubicBezTo>
                    <a:pt x="674089" y="361029"/>
                    <a:pt x="649247" y="347825"/>
                    <a:pt x="621824" y="333172"/>
                  </a:cubicBezTo>
                  <a:close/>
                  <a:moveTo>
                    <a:pt x="945416" y="734683"/>
                  </a:moveTo>
                  <a:cubicBezTo>
                    <a:pt x="945497" y="734361"/>
                    <a:pt x="945658" y="734120"/>
                    <a:pt x="945819" y="733798"/>
                  </a:cubicBezTo>
                  <a:cubicBezTo>
                    <a:pt x="945900" y="733717"/>
                    <a:pt x="945981" y="733637"/>
                    <a:pt x="945900" y="733637"/>
                  </a:cubicBezTo>
                  <a:cubicBezTo>
                    <a:pt x="945254" y="733315"/>
                    <a:pt x="945254" y="733878"/>
                    <a:pt x="945416" y="734683"/>
                  </a:cubicBezTo>
                  <a:close/>
                  <a:moveTo>
                    <a:pt x="1109309" y="828238"/>
                  </a:moveTo>
                  <a:cubicBezTo>
                    <a:pt x="1107131" y="827352"/>
                    <a:pt x="1106163" y="825903"/>
                    <a:pt x="1105679" y="824695"/>
                  </a:cubicBezTo>
                  <a:cubicBezTo>
                    <a:pt x="1104873" y="822763"/>
                    <a:pt x="1105034" y="820267"/>
                    <a:pt x="1107131" y="817771"/>
                  </a:cubicBezTo>
                  <a:cubicBezTo>
                    <a:pt x="1109067" y="815517"/>
                    <a:pt x="1114713" y="812458"/>
                    <a:pt x="1116649" y="809962"/>
                  </a:cubicBezTo>
                  <a:lnTo>
                    <a:pt x="1132538" y="789109"/>
                  </a:lnTo>
                  <a:lnTo>
                    <a:pt x="1178350" y="724539"/>
                  </a:lnTo>
                  <a:cubicBezTo>
                    <a:pt x="1180931" y="721077"/>
                    <a:pt x="1183593" y="717615"/>
                    <a:pt x="1186174" y="714153"/>
                  </a:cubicBezTo>
                  <a:cubicBezTo>
                    <a:pt x="1185045" y="714716"/>
                    <a:pt x="1183916" y="715038"/>
                    <a:pt x="1182706" y="714797"/>
                  </a:cubicBezTo>
                  <a:cubicBezTo>
                    <a:pt x="1181819" y="714636"/>
                    <a:pt x="1180770" y="714072"/>
                    <a:pt x="1179802" y="712865"/>
                  </a:cubicBezTo>
                  <a:cubicBezTo>
                    <a:pt x="1179560" y="712543"/>
                    <a:pt x="1178996" y="711738"/>
                    <a:pt x="1178754" y="710288"/>
                  </a:cubicBezTo>
                  <a:cubicBezTo>
                    <a:pt x="1178431" y="708597"/>
                    <a:pt x="1177947" y="702318"/>
                    <a:pt x="1177383" y="699822"/>
                  </a:cubicBezTo>
                  <a:cubicBezTo>
                    <a:pt x="1176254" y="694750"/>
                    <a:pt x="1175124" y="689677"/>
                    <a:pt x="1173914" y="684686"/>
                  </a:cubicBezTo>
                  <a:cubicBezTo>
                    <a:pt x="1173108" y="681385"/>
                    <a:pt x="1172220" y="678084"/>
                    <a:pt x="1171253" y="674863"/>
                  </a:cubicBezTo>
                  <a:cubicBezTo>
                    <a:pt x="1166494" y="658841"/>
                    <a:pt x="1161574" y="642820"/>
                    <a:pt x="1157138" y="626717"/>
                  </a:cubicBezTo>
                  <a:cubicBezTo>
                    <a:pt x="1154234" y="615929"/>
                    <a:pt x="1151492" y="605060"/>
                    <a:pt x="1148992" y="594029"/>
                  </a:cubicBezTo>
                  <a:cubicBezTo>
                    <a:pt x="1144152" y="571728"/>
                    <a:pt x="1140039" y="547574"/>
                    <a:pt x="1137781" y="522777"/>
                  </a:cubicBezTo>
                  <a:cubicBezTo>
                    <a:pt x="1136248" y="506916"/>
                    <a:pt x="1135522" y="490733"/>
                    <a:pt x="1135522" y="474631"/>
                  </a:cubicBezTo>
                  <a:cubicBezTo>
                    <a:pt x="1135683" y="433087"/>
                    <a:pt x="1141168" y="391784"/>
                    <a:pt x="1154073" y="355554"/>
                  </a:cubicBezTo>
                  <a:cubicBezTo>
                    <a:pt x="1155041" y="352736"/>
                    <a:pt x="1158025" y="351206"/>
                    <a:pt x="1160848" y="352172"/>
                  </a:cubicBezTo>
                  <a:cubicBezTo>
                    <a:pt x="1163671" y="353139"/>
                    <a:pt x="1165123" y="356198"/>
                    <a:pt x="1164236" y="358935"/>
                  </a:cubicBezTo>
                  <a:cubicBezTo>
                    <a:pt x="1154960" y="387437"/>
                    <a:pt x="1150766" y="418917"/>
                    <a:pt x="1149718" y="451041"/>
                  </a:cubicBezTo>
                  <a:cubicBezTo>
                    <a:pt x="1148911" y="474470"/>
                    <a:pt x="1150040" y="498221"/>
                    <a:pt x="1152218" y="521408"/>
                  </a:cubicBezTo>
                  <a:cubicBezTo>
                    <a:pt x="1154476" y="545722"/>
                    <a:pt x="1157864" y="569312"/>
                    <a:pt x="1162300" y="591292"/>
                  </a:cubicBezTo>
                  <a:cubicBezTo>
                    <a:pt x="1164478" y="602081"/>
                    <a:pt x="1166978" y="612789"/>
                    <a:pt x="1169640" y="623497"/>
                  </a:cubicBezTo>
                  <a:cubicBezTo>
                    <a:pt x="1173592" y="639599"/>
                    <a:pt x="1177947" y="655701"/>
                    <a:pt x="1182302" y="671723"/>
                  </a:cubicBezTo>
                  <a:cubicBezTo>
                    <a:pt x="1183190" y="675185"/>
                    <a:pt x="1183996" y="678647"/>
                    <a:pt x="1184803" y="682190"/>
                  </a:cubicBezTo>
                  <a:cubicBezTo>
                    <a:pt x="1185852" y="687262"/>
                    <a:pt x="1186820" y="692415"/>
                    <a:pt x="1187787" y="697567"/>
                  </a:cubicBezTo>
                  <a:cubicBezTo>
                    <a:pt x="1188110" y="699178"/>
                    <a:pt x="1187787" y="703042"/>
                    <a:pt x="1187868" y="705699"/>
                  </a:cubicBezTo>
                  <a:cubicBezTo>
                    <a:pt x="1188432" y="706343"/>
                    <a:pt x="1188916" y="707068"/>
                    <a:pt x="1189078" y="707953"/>
                  </a:cubicBezTo>
                  <a:cubicBezTo>
                    <a:pt x="1188836" y="707470"/>
                    <a:pt x="1188110" y="706907"/>
                    <a:pt x="1188029" y="706746"/>
                  </a:cubicBezTo>
                  <a:lnTo>
                    <a:pt x="1187949" y="706665"/>
                  </a:lnTo>
                  <a:cubicBezTo>
                    <a:pt x="1188110" y="707873"/>
                    <a:pt x="1188352" y="708597"/>
                    <a:pt x="1188916" y="708517"/>
                  </a:cubicBezTo>
                  <a:cubicBezTo>
                    <a:pt x="1189078" y="708517"/>
                    <a:pt x="1189158" y="708437"/>
                    <a:pt x="1189158" y="708356"/>
                  </a:cubicBezTo>
                  <a:cubicBezTo>
                    <a:pt x="1189239" y="708759"/>
                    <a:pt x="1189239" y="709242"/>
                    <a:pt x="1189239" y="709644"/>
                  </a:cubicBezTo>
                  <a:cubicBezTo>
                    <a:pt x="1189158" y="710530"/>
                    <a:pt x="1188836" y="710369"/>
                    <a:pt x="1188594" y="710932"/>
                  </a:cubicBezTo>
                  <a:cubicBezTo>
                    <a:pt x="1203757" y="690482"/>
                    <a:pt x="1219001" y="670032"/>
                    <a:pt x="1234487" y="649824"/>
                  </a:cubicBezTo>
                  <a:cubicBezTo>
                    <a:pt x="1242956" y="638874"/>
                    <a:pt x="1251506" y="627925"/>
                    <a:pt x="1260055" y="616975"/>
                  </a:cubicBezTo>
                  <a:cubicBezTo>
                    <a:pt x="1258442" y="609890"/>
                    <a:pt x="1251747" y="595640"/>
                    <a:pt x="1250941" y="592500"/>
                  </a:cubicBezTo>
                  <a:cubicBezTo>
                    <a:pt x="1247473" y="578330"/>
                    <a:pt x="1244650" y="563838"/>
                    <a:pt x="1242633" y="549345"/>
                  </a:cubicBezTo>
                  <a:cubicBezTo>
                    <a:pt x="1240536" y="534692"/>
                    <a:pt x="1239246" y="520039"/>
                    <a:pt x="1238601" y="505467"/>
                  </a:cubicBezTo>
                  <a:cubicBezTo>
                    <a:pt x="1237955" y="488398"/>
                    <a:pt x="1238278" y="471249"/>
                    <a:pt x="1239649" y="454181"/>
                  </a:cubicBezTo>
                  <a:cubicBezTo>
                    <a:pt x="1241020" y="437273"/>
                    <a:pt x="1243278" y="420366"/>
                    <a:pt x="1246263" y="403539"/>
                  </a:cubicBezTo>
                  <a:cubicBezTo>
                    <a:pt x="1249731" y="383492"/>
                    <a:pt x="1254328" y="363605"/>
                    <a:pt x="1259410" y="343880"/>
                  </a:cubicBezTo>
                  <a:cubicBezTo>
                    <a:pt x="1266992" y="314251"/>
                    <a:pt x="1275944" y="284945"/>
                    <a:pt x="1284655" y="256283"/>
                  </a:cubicBezTo>
                  <a:cubicBezTo>
                    <a:pt x="1285542" y="253465"/>
                    <a:pt x="1288446" y="251855"/>
                    <a:pt x="1291350" y="252660"/>
                  </a:cubicBezTo>
                  <a:cubicBezTo>
                    <a:pt x="1294172" y="253465"/>
                    <a:pt x="1295786" y="256444"/>
                    <a:pt x="1294979" y="259262"/>
                  </a:cubicBezTo>
                  <a:cubicBezTo>
                    <a:pt x="1287156" y="288005"/>
                    <a:pt x="1279251" y="317391"/>
                    <a:pt x="1272315" y="347020"/>
                  </a:cubicBezTo>
                  <a:cubicBezTo>
                    <a:pt x="1267798" y="366584"/>
                    <a:pt x="1263685" y="386229"/>
                    <a:pt x="1260378" y="405954"/>
                  </a:cubicBezTo>
                  <a:cubicBezTo>
                    <a:pt x="1257635" y="422379"/>
                    <a:pt x="1255377" y="438884"/>
                    <a:pt x="1253925" y="455388"/>
                  </a:cubicBezTo>
                  <a:cubicBezTo>
                    <a:pt x="1252473" y="471974"/>
                    <a:pt x="1251667" y="488479"/>
                    <a:pt x="1252070" y="505064"/>
                  </a:cubicBezTo>
                  <a:cubicBezTo>
                    <a:pt x="1252312" y="519234"/>
                    <a:pt x="1253280" y="533485"/>
                    <a:pt x="1254893" y="547735"/>
                  </a:cubicBezTo>
                  <a:cubicBezTo>
                    <a:pt x="1256506" y="561986"/>
                    <a:pt x="1258845" y="576156"/>
                    <a:pt x="1261829" y="590004"/>
                  </a:cubicBezTo>
                  <a:cubicBezTo>
                    <a:pt x="1262313" y="592258"/>
                    <a:pt x="1265378" y="599987"/>
                    <a:pt x="1267879" y="606992"/>
                  </a:cubicBezTo>
                  <a:cubicBezTo>
                    <a:pt x="1285462" y="584449"/>
                    <a:pt x="1302964" y="561905"/>
                    <a:pt x="1320628" y="539362"/>
                  </a:cubicBezTo>
                  <a:cubicBezTo>
                    <a:pt x="1347325" y="505386"/>
                    <a:pt x="1373215" y="470847"/>
                    <a:pt x="1399187" y="436388"/>
                  </a:cubicBezTo>
                  <a:cubicBezTo>
                    <a:pt x="1398622" y="434938"/>
                    <a:pt x="1398219" y="433489"/>
                    <a:pt x="1397735" y="431959"/>
                  </a:cubicBezTo>
                  <a:cubicBezTo>
                    <a:pt x="1396928" y="429464"/>
                    <a:pt x="1396444" y="426887"/>
                    <a:pt x="1396444" y="424391"/>
                  </a:cubicBezTo>
                  <a:cubicBezTo>
                    <a:pt x="1396928" y="409738"/>
                    <a:pt x="1397090" y="395085"/>
                    <a:pt x="1397574" y="380432"/>
                  </a:cubicBezTo>
                  <a:cubicBezTo>
                    <a:pt x="1397896" y="370610"/>
                    <a:pt x="1398380" y="360787"/>
                    <a:pt x="1399025" y="350965"/>
                  </a:cubicBezTo>
                  <a:cubicBezTo>
                    <a:pt x="1400719" y="329146"/>
                    <a:pt x="1403058" y="307569"/>
                    <a:pt x="1406526" y="286394"/>
                  </a:cubicBezTo>
                  <a:cubicBezTo>
                    <a:pt x="1408946" y="272063"/>
                    <a:pt x="1411769" y="257893"/>
                    <a:pt x="1415076" y="243804"/>
                  </a:cubicBezTo>
                  <a:cubicBezTo>
                    <a:pt x="1423384" y="208862"/>
                    <a:pt x="1434434" y="174644"/>
                    <a:pt x="1448064" y="140588"/>
                  </a:cubicBezTo>
                  <a:cubicBezTo>
                    <a:pt x="1449113" y="137850"/>
                    <a:pt x="1452178" y="136482"/>
                    <a:pt x="1455001" y="137528"/>
                  </a:cubicBezTo>
                  <a:cubicBezTo>
                    <a:pt x="1457743" y="138575"/>
                    <a:pt x="1459114" y="141634"/>
                    <a:pt x="1458066" y="144372"/>
                  </a:cubicBezTo>
                  <a:cubicBezTo>
                    <a:pt x="1445725" y="178348"/>
                    <a:pt x="1436208" y="212404"/>
                    <a:pt x="1428788" y="246863"/>
                  </a:cubicBezTo>
                  <a:cubicBezTo>
                    <a:pt x="1425884" y="260792"/>
                    <a:pt x="1423222" y="274720"/>
                    <a:pt x="1420802" y="288729"/>
                  </a:cubicBezTo>
                  <a:cubicBezTo>
                    <a:pt x="1417334" y="309582"/>
                    <a:pt x="1414350" y="330676"/>
                    <a:pt x="1412334" y="352092"/>
                  </a:cubicBezTo>
                  <a:cubicBezTo>
                    <a:pt x="1411366" y="361753"/>
                    <a:pt x="1410640" y="371415"/>
                    <a:pt x="1410075" y="381076"/>
                  </a:cubicBezTo>
                  <a:cubicBezTo>
                    <a:pt x="1409107" y="395649"/>
                    <a:pt x="1408381" y="410302"/>
                    <a:pt x="1407494" y="424874"/>
                  </a:cubicBezTo>
                  <a:cubicBezTo>
                    <a:pt x="1407494" y="425036"/>
                    <a:pt x="1407656" y="425277"/>
                    <a:pt x="1407656" y="425438"/>
                  </a:cubicBezTo>
                  <a:cubicBezTo>
                    <a:pt x="1417173" y="412878"/>
                    <a:pt x="1426932" y="400399"/>
                    <a:pt x="1436369" y="387759"/>
                  </a:cubicBezTo>
                  <a:cubicBezTo>
                    <a:pt x="1458630" y="358291"/>
                    <a:pt x="1481294" y="329146"/>
                    <a:pt x="1503556" y="299679"/>
                  </a:cubicBezTo>
                  <a:cubicBezTo>
                    <a:pt x="1503556" y="298552"/>
                    <a:pt x="1502426" y="297505"/>
                    <a:pt x="1503233" y="296619"/>
                  </a:cubicBezTo>
                  <a:cubicBezTo>
                    <a:pt x="1506540" y="292272"/>
                    <a:pt x="1508718" y="285911"/>
                    <a:pt x="1510492" y="278826"/>
                  </a:cubicBezTo>
                  <a:cubicBezTo>
                    <a:pt x="1514767" y="261999"/>
                    <a:pt x="1516380" y="241308"/>
                    <a:pt x="1519203" y="229392"/>
                  </a:cubicBezTo>
                  <a:cubicBezTo>
                    <a:pt x="1522752" y="215222"/>
                    <a:pt x="1526381" y="201052"/>
                    <a:pt x="1530575" y="187043"/>
                  </a:cubicBezTo>
                  <a:cubicBezTo>
                    <a:pt x="1533398" y="177704"/>
                    <a:pt x="1536383" y="168445"/>
                    <a:pt x="1539609" y="159267"/>
                  </a:cubicBezTo>
                  <a:cubicBezTo>
                    <a:pt x="1547755" y="136240"/>
                    <a:pt x="1557030" y="113616"/>
                    <a:pt x="1567355" y="91556"/>
                  </a:cubicBezTo>
                  <a:cubicBezTo>
                    <a:pt x="1568564" y="88819"/>
                    <a:pt x="1571710" y="87611"/>
                    <a:pt x="1574452" y="88819"/>
                  </a:cubicBezTo>
                  <a:cubicBezTo>
                    <a:pt x="1577114" y="89946"/>
                    <a:pt x="1578405" y="93086"/>
                    <a:pt x="1577194" y="95823"/>
                  </a:cubicBezTo>
                  <a:cubicBezTo>
                    <a:pt x="1569855" y="113616"/>
                    <a:pt x="1563402" y="131732"/>
                    <a:pt x="1557353" y="149927"/>
                  </a:cubicBezTo>
                  <a:cubicBezTo>
                    <a:pt x="1552836" y="163614"/>
                    <a:pt x="1548643" y="177462"/>
                    <a:pt x="1544448" y="191230"/>
                  </a:cubicBezTo>
                  <a:cubicBezTo>
                    <a:pt x="1540335" y="205078"/>
                    <a:pt x="1536141" y="218926"/>
                    <a:pt x="1532350" y="232854"/>
                  </a:cubicBezTo>
                  <a:cubicBezTo>
                    <a:pt x="1529446" y="242838"/>
                    <a:pt x="1527027" y="259020"/>
                    <a:pt x="1523316" y="273915"/>
                  </a:cubicBezTo>
                  <a:cubicBezTo>
                    <a:pt x="1552191" y="235914"/>
                    <a:pt x="1580663" y="197671"/>
                    <a:pt x="1610183" y="160072"/>
                  </a:cubicBezTo>
                  <a:cubicBezTo>
                    <a:pt x="1652286" y="106531"/>
                    <a:pt x="1695436" y="53635"/>
                    <a:pt x="1740201" y="1866"/>
                  </a:cubicBezTo>
                  <a:cubicBezTo>
                    <a:pt x="1742136" y="-388"/>
                    <a:pt x="1745524" y="-630"/>
                    <a:pt x="1747782" y="1303"/>
                  </a:cubicBezTo>
                  <a:cubicBezTo>
                    <a:pt x="1750040" y="3235"/>
                    <a:pt x="1750283" y="6616"/>
                    <a:pt x="1748347" y="8790"/>
                  </a:cubicBezTo>
                  <a:cubicBezTo>
                    <a:pt x="1704228" y="60962"/>
                    <a:pt x="1661884" y="114180"/>
                    <a:pt x="1620346" y="167962"/>
                  </a:cubicBezTo>
                  <a:cubicBezTo>
                    <a:pt x="1562031" y="243482"/>
                    <a:pt x="1505411" y="320209"/>
                    <a:pt x="1447984" y="396534"/>
                  </a:cubicBezTo>
                  <a:cubicBezTo>
                    <a:pt x="1440241" y="406759"/>
                    <a:pt x="1432256" y="416823"/>
                    <a:pt x="1424513" y="427048"/>
                  </a:cubicBezTo>
                  <a:lnTo>
                    <a:pt x="1439918" y="420929"/>
                  </a:lnTo>
                  <a:cubicBezTo>
                    <a:pt x="1449677" y="416904"/>
                    <a:pt x="1459275" y="412717"/>
                    <a:pt x="1468874" y="408531"/>
                  </a:cubicBezTo>
                  <a:cubicBezTo>
                    <a:pt x="1478472" y="404263"/>
                    <a:pt x="1487989" y="399916"/>
                    <a:pt x="1497506" y="395488"/>
                  </a:cubicBezTo>
                  <a:cubicBezTo>
                    <a:pt x="1515735" y="387034"/>
                    <a:pt x="1534043" y="378258"/>
                    <a:pt x="1552514" y="369563"/>
                  </a:cubicBezTo>
                  <a:cubicBezTo>
                    <a:pt x="1570742" y="360868"/>
                    <a:pt x="1589051" y="352172"/>
                    <a:pt x="1607037" y="342994"/>
                  </a:cubicBezTo>
                  <a:cubicBezTo>
                    <a:pt x="1631234" y="330756"/>
                    <a:pt x="1654947" y="317955"/>
                    <a:pt x="1677611" y="303946"/>
                  </a:cubicBezTo>
                  <a:cubicBezTo>
                    <a:pt x="1680112" y="302336"/>
                    <a:pt x="1683419" y="303060"/>
                    <a:pt x="1685032" y="305476"/>
                  </a:cubicBezTo>
                  <a:cubicBezTo>
                    <a:pt x="1686645" y="307972"/>
                    <a:pt x="1685919" y="311273"/>
                    <a:pt x="1683419" y="312883"/>
                  </a:cubicBezTo>
                  <a:cubicBezTo>
                    <a:pt x="1655350" y="331642"/>
                    <a:pt x="1625669" y="348791"/>
                    <a:pt x="1595262" y="364491"/>
                  </a:cubicBezTo>
                  <a:cubicBezTo>
                    <a:pt x="1583163" y="370771"/>
                    <a:pt x="1570984" y="376809"/>
                    <a:pt x="1558725" y="382606"/>
                  </a:cubicBezTo>
                  <a:cubicBezTo>
                    <a:pt x="1540173" y="391382"/>
                    <a:pt x="1521542" y="399594"/>
                    <a:pt x="1503072" y="407725"/>
                  </a:cubicBezTo>
                  <a:cubicBezTo>
                    <a:pt x="1493393" y="411993"/>
                    <a:pt x="1483633" y="416099"/>
                    <a:pt x="1473794" y="420124"/>
                  </a:cubicBezTo>
                  <a:cubicBezTo>
                    <a:pt x="1463953" y="424069"/>
                    <a:pt x="1454114" y="427934"/>
                    <a:pt x="1444193" y="431637"/>
                  </a:cubicBezTo>
                  <a:lnTo>
                    <a:pt x="1422738" y="439206"/>
                  </a:lnTo>
                  <a:cubicBezTo>
                    <a:pt x="1421206" y="439689"/>
                    <a:pt x="1417334" y="439930"/>
                    <a:pt x="1414753" y="440494"/>
                  </a:cubicBezTo>
                  <a:cubicBezTo>
                    <a:pt x="1414350" y="440896"/>
                    <a:pt x="1413786" y="441218"/>
                    <a:pt x="1413302" y="441540"/>
                  </a:cubicBezTo>
                  <a:cubicBezTo>
                    <a:pt x="1411769" y="443473"/>
                    <a:pt x="1410236" y="445485"/>
                    <a:pt x="1408785" y="447418"/>
                  </a:cubicBezTo>
                  <a:cubicBezTo>
                    <a:pt x="1408704" y="447579"/>
                    <a:pt x="1408785" y="447740"/>
                    <a:pt x="1408624" y="447820"/>
                  </a:cubicBezTo>
                  <a:cubicBezTo>
                    <a:pt x="1408543" y="447901"/>
                    <a:pt x="1408462" y="447820"/>
                    <a:pt x="1408381" y="447820"/>
                  </a:cubicBezTo>
                  <a:cubicBezTo>
                    <a:pt x="1382813" y="481233"/>
                    <a:pt x="1357487" y="514726"/>
                    <a:pt x="1331355" y="547816"/>
                  </a:cubicBezTo>
                  <a:cubicBezTo>
                    <a:pt x="1314175" y="569393"/>
                    <a:pt x="1297157" y="590970"/>
                    <a:pt x="1279977" y="612547"/>
                  </a:cubicBezTo>
                  <a:cubicBezTo>
                    <a:pt x="1281510" y="612306"/>
                    <a:pt x="1283284" y="612064"/>
                    <a:pt x="1284333" y="611742"/>
                  </a:cubicBezTo>
                  <a:lnTo>
                    <a:pt x="1311030" y="602725"/>
                  </a:lnTo>
                  <a:lnTo>
                    <a:pt x="1390072" y="575673"/>
                  </a:lnTo>
                  <a:cubicBezTo>
                    <a:pt x="1413866" y="567300"/>
                    <a:pt x="1441370" y="558846"/>
                    <a:pt x="1470003" y="549909"/>
                  </a:cubicBezTo>
                  <a:cubicBezTo>
                    <a:pt x="1496055" y="541777"/>
                    <a:pt x="1522994" y="533082"/>
                    <a:pt x="1548643" y="522938"/>
                  </a:cubicBezTo>
                  <a:cubicBezTo>
                    <a:pt x="1584776" y="508526"/>
                    <a:pt x="1618329" y="491297"/>
                    <a:pt x="1642768" y="468351"/>
                  </a:cubicBezTo>
                  <a:cubicBezTo>
                    <a:pt x="1644865" y="466338"/>
                    <a:pt x="1648252" y="466338"/>
                    <a:pt x="1650269" y="468512"/>
                  </a:cubicBezTo>
                  <a:cubicBezTo>
                    <a:pt x="1652366" y="470605"/>
                    <a:pt x="1652286" y="473987"/>
                    <a:pt x="1650188" y="475999"/>
                  </a:cubicBezTo>
                  <a:cubicBezTo>
                    <a:pt x="1625346" y="500555"/>
                    <a:pt x="1591148" y="519717"/>
                    <a:pt x="1553804" y="535417"/>
                  </a:cubicBezTo>
                  <a:cubicBezTo>
                    <a:pt x="1527995" y="546206"/>
                    <a:pt x="1500813" y="555464"/>
                    <a:pt x="1474358" y="563757"/>
                  </a:cubicBezTo>
                  <a:cubicBezTo>
                    <a:pt x="1445806" y="572613"/>
                    <a:pt x="1418222" y="580262"/>
                    <a:pt x="1394509" y="588313"/>
                  </a:cubicBezTo>
                  <a:cubicBezTo>
                    <a:pt x="1383862" y="591856"/>
                    <a:pt x="1373215" y="595237"/>
                    <a:pt x="1362569" y="598619"/>
                  </a:cubicBezTo>
                  <a:cubicBezTo>
                    <a:pt x="1346599" y="603691"/>
                    <a:pt x="1330548" y="608602"/>
                    <a:pt x="1314579" y="613594"/>
                  </a:cubicBezTo>
                  <a:lnTo>
                    <a:pt x="1287801" y="621806"/>
                  </a:lnTo>
                  <a:cubicBezTo>
                    <a:pt x="1286107" y="622370"/>
                    <a:pt x="1281510" y="621967"/>
                    <a:pt x="1278606" y="622289"/>
                  </a:cubicBezTo>
                  <a:cubicBezTo>
                    <a:pt x="1278445" y="623175"/>
                    <a:pt x="1278041" y="623980"/>
                    <a:pt x="1277396" y="624624"/>
                  </a:cubicBezTo>
                  <a:cubicBezTo>
                    <a:pt x="1275541" y="626717"/>
                    <a:pt x="1272315" y="626798"/>
                    <a:pt x="1270218" y="624946"/>
                  </a:cubicBezTo>
                  <a:cubicBezTo>
                    <a:pt x="1261588" y="635815"/>
                    <a:pt x="1252957" y="646604"/>
                    <a:pt x="1244408" y="657473"/>
                  </a:cubicBezTo>
                  <a:cubicBezTo>
                    <a:pt x="1234406" y="670274"/>
                    <a:pt x="1224728" y="683156"/>
                    <a:pt x="1214807" y="696038"/>
                  </a:cubicBezTo>
                  <a:cubicBezTo>
                    <a:pt x="1222066" y="698453"/>
                    <a:pt x="1236342" y="701915"/>
                    <a:pt x="1238762" y="701915"/>
                  </a:cubicBezTo>
                  <a:cubicBezTo>
                    <a:pt x="1250941" y="702559"/>
                    <a:pt x="1263120" y="702962"/>
                    <a:pt x="1275299" y="703123"/>
                  </a:cubicBezTo>
                  <a:cubicBezTo>
                    <a:pt x="1287478" y="703284"/>
                    <a:pt x="1299657" y="703203"/>
                    <a:pt x="1311756" y="702801"/>
                  </a:cubicBezTo>
                  <a:cubicBezTo>
                    <a:pt x="1333855" y="702076"/>
                    <a:pt x="1356681" y="700385"/>
                    <a:pt x="1379587" y="697809"/>
                  </a:cubicBezTo>
                  <a:cubicBezTo>
                    <a:pt x="1402010" y="695313"/>
                    <a:pt x="1424432" y="691851"/>
                    <a:pt x="1446451" y="686859"/>
                  </a:cubicBezTo>
                  <a:cubicBezTo>
                    <a:pt x="1476052" y="680096"/>
                    <a:pt x="1504846" y="670677"/>
                    <a:pt x="1531221" y="657231"/>
                  </a:cubicBezTo>
                  <a:cubicBezTo>
                    <a:pt x="1533802" y="655862"/>
                    <a:pt x="1537028" y="656829"/>
                    <a:pt x="1538399" y="659485"/>
                  </a:cubicBezTo>
                  <a:cubicBezTo>
                    <a:pt x="1539851" y="662062"/>
                    <a:pt x="1538802" y="665282"/>
                    <a:pt x="1536221" y="666732"/>
                  </a:cubicBezTo>
                  <a:cubicBezTo>
                    <a:pt x="1502830" y="685008"/>
                    <a:pt x="1465486" y="697326"/>
                    <a:pt x="1427013" y="705136"/>
                  </a:cubicBezTo>
                  <a:cubicBezTo>
                    <a:pt x="1411850" y="708195"/>
                    <a:pt x="1396525" y="710530"/>
                    <a:pt x="1381201" y="712221"/>
                  </a:cubicBezTo>
                  <a:cubicBezTo>
                    <a:pt x="1357891" y="714797"/>
                    <a:pt x="1334581" y="715844"/>
                    <a:pt x="1312078" y="716166"/>
                  </a:cubicBezTo>
                  <a:cubicBezTo>
                    <a:pt x="1299738" y="716327"/>
                    <a:pt x="1287317" y="716085"/>
                    <a:pt x="1274976" y="715522"/>
                  </a:cubicBezTo>
                  <a:cubicBezTo>
                    <a:pt x="1262636" y="715038"/>
                    <a:pt x="1250296" y="714233"/>
                    <a:pt x="1238036" y="713267"/>
                  </a:cubicBezTo>
                  <a:cubicBezTo>
                    <a:pt x="1234971" y="713026"/>
                    <a:pt x="1214565" y="707470"/>
                    <a:pt x="1208193" y="704652"/>
                  </a:cubicBezTo>
                  <a:cubicBezTo>
                    <a:pt x="1201337" y="713589"/>
                    <a:pt x="1194401" y="722365"/>
                    <a:pt x="1187707" y="731382"/>
                  </a:cubicBezTo>
                  <a:lnTo>
                    <a:pt x="1141249" y="795389"/>
                  </a:lnTo>
                  <a:lnTo>
                    <a:pt x="1124956" y="816483"/>
                  </a:lnTo>
                  <a:cubicBezTo>
                    <a:pt x="1123908" y="817771"/>
                    <a:pt x="1122053" y="819221"/>
                    <a:pt x="1120117" y="820670"/>
                  </a:cubicBezTo>
                  <a:cubicBezTo>
                    <a:pt x="1119149" y="821314"/>
                    <a:pt x="1117616" y="822038"/>
                    <a:pt x="1116487" y="822682"/>
                  </a:cubicBezTo>
                  <a:cubicBezTo>
                    <a:pt x="1116649" y="823649"/>
                    <a:pt x="1116568" y="824695"/>
                    <a:pt x="1116165" y="825661"/>
                  </a:cubicBezTo>
                  <a:cubicBezTo>
                    <a:pt x="1114874" y="828238"/>
                    <a:pt x="1111890" y="829446"/>
                    <a:pt x="1109309" y="828238"/>
                  </a:cubicBezTo>
                  <a:close/>
                  <a:moveTo>
                    <a:pt x="1642929" y="197832"/>
                  </a:moveTo>
                  <a:cubicBezTo>
                    <a:pt x="1655673" y="187446"/>
                    <a:pt x="1668255" y="176899"/>
                    <a:pt x="1680434" y="165627"/>
                  </a:cubicBezTo>
                  <a:cubicBezTo>
                    <a:pt x="1682532" y="163614"/>
                    <a:pt x="1685919" y="163614"/>
                    <a:pt x="1688016" y="165708"/>
                  </a:cubicBezTo>
                  <a:cubicBezTo>
                    <a:pt x="1690032" y="167801"/>
                    <a:pt x="1690032" y="171182"/>
                    <a:pt x="1687935" y="173276"/>
                  </a:cubicBezTo>
                  <a:cubicBezTo>
                    <a:pt x="1673175" y="188331"/>
                    <a:pt x="1658093" y="202743"/>
                    <a:pt x="1642204" y="216269"/>
                  </a:cubicBezTo>
                  <a:cubicBezTo>
                    <a:pt x="1634299" y="223112"/>
                    <a:pt x="1626233" y="229714"/>
                    <a:pt x="1617926" y="236075"/>
                  </a:cubicBezTo>
                  <a:cubicBezTo>
                    <a:pt x="1609699" y="242435"/>
                    <a:pt x="1601230" y="248554"/>
                    <a:pt x="1592681" y="254673"/>
                  </a:cubicBezTo>
                  <a:cubicBezTo>
                    <a:pt x="1584696" y="260309"/>
                    <a:pt x="1576469" y="265703"/>
                    <a:pt x="1568403" y="271339"/>
                  </a:cubicBezTo>
                  <a:cubicBezTo>
                    <a:pt x="1565016" y="273674"/>
                    <a:pt x="1561628" y="276008"/>
                    <a:pt x="1558402" y="278504"/>
                  </a:cubicBezTo>
                  <a:cubicBezTo>
                    <a:pt x="1554530" y="281403"/>
                    <a:pt x="1545658" y="288005"/>
                    <a:pt x="1541545" y="291306"/>
                  </a:cubicBezTo>
                  <a:cubicBezTo>
                    <a:pt x="1541222" y="291869"/>
                    <a:pt x="1540738" y="292352"/>
                    <a:pt x="1540173" y="292755"/>
                  </a:cubicBezTo>
                  <a:cubicBezTo>
                    <a:pt x="1534770" y="296700"/>
                    <a:pt x="1531140" y="291225"/>
                    <a:pt x="1530979" y="290903"/>
                  </a:cubicBezTo>
                  <a:cubicBezTo>
                    <a:pt x="1530898" y="290581"/>
                    <a:pt x="1530253" y="287522"/>
                    <a:pt x="1533156" y="284784"/>
                  </a:cubicBezTo>
                  <a:cubicBezTo>
                    <a:pt x="1536060" y="282047"/>
                    <a:pt x="1546707" y="273029"/>
                    <a:pt x="1551062" y="269407"/>
                  </a:cubicBezTo>
                  <a:cubicBezTo>
                    <a:pt x="1555418" y="265703"/>
                    <a:pt x="1559854" y="262160"/>
                    <a:pt x="1564451" y="258698"/>
                  </a:cubicBezTo>
                  <a:cubicBezTo>
                    <a:pt x="1571145" y="253626"/>
                    <a:pt x="1577921" y="248795"/>
                    <a:pt x="1584534" y="243643"/>
                  </a:cubicBezTo>
                  <a:cubicBezTo>
                    <a:pt x="1594536" y="236155"/>
                    <a:pt x="1604214" y="228507"/>
                    <a:pt x="1613893" y="220858"/>
                  </a:cubicBezTo>
                  <a:cubicBezTo>
                    <a:pt x="1623652" y="213290"/>
                    <a:pt x="1633412" y="205641"/>
                    <a:pt x="1642929" y="197832"/>
                  </a:cubicBezTo>
                  <a:close/>
                  <a:moveTo>
                    <a:pt x="1702857" y="141151"/>
                  </a:moveTo>
                  <a:cubicBezTo>
                    <a:pt x="1702696" y="141232"/>
                    <a:pt x="1702534" y="141393"/>
                    <a:pt x="1702373" y="141634"/>
                  </a:cubicBezTo>
                  <a:cubicBezTo>
                    <a:pt x="1702050" y="141312"/>
                    <a:pt x="1701485" y="140829"/>
                    <a:pt x="1702050" y="141151"/>
                  </a:cubicBezTo>
                  <a:cubicBezTo>
                    <a:pt x="1702776" y="141554"/>
                    <a:pt x="1701244" y="140185"/>
                    <a:pt x="1701969" y="140588"/>
                  </a:cubicBezTo>
                  <a:cubicBezTo>
                    <a:pt x="1702373" y="140910"/>
                    <a:pt x="1701405" y="140024"/>
                    <a:pt x="1701889" y="140266"/>
                  </a:cubicBezTo>
                  <a:cubicBezTo>
                    <a:pt x="1702534" y="140507"/>
                    <a:pt x="1701566" y="139783"/>
                    <a:pt x="1702050" y="139380"/>
                  </a:cubicBezTo>
                  <a:cubicBezTo>
                    <a:pt x="1702453" y="139058"/>
                    <a:pt x="1701969" y="139944"/>
                    <a:pt x="1702453" y="139783"/>
                  </a:cubicBezTo>
                  <a:cubicBezTo>
                    <a:pt x="1702696" y="139702"/>
                    <a:pt x="1702857" y="139622"/>
                    <a:pt x="1703018" y="139622"/>
                  </a:cubicBezTo>
                  <a:cubicBezTo>
                    <a:pt x="1704147" y="139139"/>
                    <a:pt x="1702212" y="139219"/>
                    <a:pt x="1702857" y="141151"/>
                  </a:cubicBezTo>
                  <a:close/>
                  <a:moveTo>
                    <a:pt x="1702292" y="141715"/>
                  </a:moveTo>
                  <a:lnTo>
                    <a:pt x="1702373" y="141634"/>
                  </a:lnTo>
                  <a:lnTo>
                    <a:pt x="1702453" y="141634"/>
                  </a:lnTo>
                  <a:cubicBezTo>
                    <a:pt x="1702615" y="141554"/>
                    <a:pt x="1702696" y="141393"/>
                    <a:pt x="1702857" y="141312"/>
                  </a:cubicBezTo>
                  <a:lnTo>
                    <a:pt x="1702857" y="141151"/>
                  </a:lnTo>
                  <a:cubicBezTo>
                    <a:pt x="1704631" y="139300"/>
                    <a:pt x="1707615" y="138978"/>
                    <a:pt x="1709793" y="140507"/>
                  </a:cubicBezTo>
                  <a:cubicBezTo>
                    <a:pt x="1712132" y="142198"/>
                    <a:pt x="1712697" y="145499"/>
                    <a:pt x="1711003" y="147914"/>
                  </a:cubicBezTo>
                  <a:cubicBezTo>
                    <a:pt x="1712213" y="149203"/>
                    <a:pt x="1710116" y="147592"/>
                    <a:pt x="1711084" y="148961"/>
                  </a:cubicBezTo>
                  <a:cubicBezTo>
                    <a:pt x="1711567" y="149525"/>
                    <a:pt x="1710761" y="148800"/>
                    <a:pt x="1711084" y="149364"/>
                  </a:cubicBezTo>
                  <a:cubicBezTo>
                    <a:pt x="1711729" y="150330"/>
                    <a:pt x="1710519" y="149203"/>
                    <a:pt x="1710922" y="150249"/>
                  </a:cubicBezTo>
                  <a:cubicBezTo>
                    <a:pt x="1711164" y="150893"/>
                    <a:pt x="1710842" y="150410"/>
                    <a:pt x="1710600" y="150974"/>
                  </a:cubicBezTo>
                  <a:cubicBezTo>
                    <a:pt x="1710600" y="151054"/>
                    <a:pt x="1710519" y="151135"/>
                    <a:pt x="1710438" y="151135"/>
                  </a:cubicBezTo>
                  <a:cubicBezTo>
                    <a:pt x="1709712" y="151135"/>
                    <a:pt x="1710196" y="151457"/>
                    <a:pt x="1709632" y="150974"/>
                  </a:cubicBezTo>
                  <a:cubicBezTo>
                    <a:pt x="1707938" y="149525"/>
                    <a:pt x="1710358" y="151457"/>
                    <a:pt x="1708583" y="149766"/>
                  </a:cubicBezTo>
                  <a:cubicBezTo>
                    <a:pt x="1706244" y="151376"/>
                    <a:pt x="1703099" y="150732"/>
                    <a:pt x="1701485" y="148397"/>
                  </a:cubicBezTo>
                  <a:cubicBezTo>
                    <a:pt x="1700034" y="146304"/>
                    <a:pt x="1700437" y="143406"/>
                    <a:pt x="1702292" y="141715"/>
                  </a:cubicBezTo>
                  <a:lnTo>
                    <a:pt x="1702292" y="141715"/>
                  </a:lnTo>
                  <a:close/>
                  <a:moveTo>
                    <a:pt x="2093958" y="1320728"/>
                  </a:moveTo>
                  <a:cubicBezTo>
                    <a:pt x="2096700" y="1321774"/>
                    <a:pt x="2099765" y="1320325"/>
                    <a:pt x="2100814" y="1317588"/>
                  </a:cubicBezTo>
                  <a:cubicBezTo>
                    <a:pt x="2101862" y="1314850"/>
                    <a:pt x="2100491" y="1311710"/>
                    <a:pt x="2097668" y="1310744"/>
                  </a:cubicBezTo>
                  <a:cubicBezTo>
                    <a:pt x="2005317" y="1275480"/>
                    <a:pt x="1913772" y="1238364"/>
                    <a:pt x="1822712" y="1200282"/>
                  </a:cubicBezTo>
                  <a:cubicBezTo>
                    <a:pt x="1786013" y="1184985"/>
                    <a:pt x="1749395" y="1169366"/>
                    <a:pt x="1712697" y="1153747"/>
                  </a:cubicBezTo>
                  <a:cubicBezTo>
                    <a:pt x="1731893" y="1152619"/>
                    <a:pt x="1751170" y="1151734"/>
                    <a:pt x="1770688" y="1151814"/>
                  </a:cubicBezTo>
                  <a:cubicBezTo>
                    <a:pt x="1789643" y="1151814"/>
                    <a:pt x="1808597" y="1152458"/>
                    <a:pt x="1827551" y="1153102"/>
                  </a:cubicBezTo>
                  <a:cubicBezTo>
                    <a:pt x="1846667" y="1153747"/>
                    <a:pt x="1865701" y="1154471"/>
                    <a:pt x="1884413" y="1155598"/>
                  </a:cubicBezTo>
                  <a:cubicBezTo>
                    <a:pt x="1896350" y="1156242"/>
                    <a:pt x="1908207" y="1156967"/>
                    <a:pt x="1920144" y="1158014"/>
                  </a:cubicBezTo>
                  <a:cubicBezTo>
                    <a:pt x="1927968" y="1158658"/>
                    <a:pt x="1935872" y="1159382"/>
                    <a:pt x="1943776" y="1160348"/>
                  </a:cubicBezTo>
                  <a:lnTo>
                    <a:pt x="1965150" y="1162844"/>
                  </a:lnTo>
                  <a:cubicBezTo>
                    <a:pt x="1967570" y="1163166"/>
                    <a:pt x="1973538" y="1164616"/>
                    <a:pt x="1975152" y="1164857"/>
                  </a:cubicBezTo>
                  <a:cubicBezTo>
                    <a:pt x="1976442" y="1165018"/>
                    <a:pt x="1977329" y="1164857"/>
                    <a:pt x="1977652" y="1164777"/>
                  </a:cubicBezTo>
                  <a:cubicBezTo>
                    <a:pt x="1979507" y="1164213"/>
                    <a:pt x="1980475" y="1163086"/>
                    <a:pt x="1980959" y="1162200"/>
                  </a:cubicBezTo>
                  <a:cubicBezTo>
                    <a:pt x="1981523" y="1161073"/>
                    <a:pt x="1981765" y="1159865"/>
                    <a:pt x="1981362" y="1158416"/>
                  </a:cubicBezTo>
                  <a:cubicBezTo>
                    <a:pt x="1981201" y="1158094"/>
                    <a:pt x="1980797" y="1156001"/>
                    <a:pt x="1977813" y="1154793"/>
                  </a:cubicBezTo>
                  <a:cubicBezTo>
                    <a:pt x="1977410" y="1154632"/>
                    <a:pt x="1977087" y="1154471"/>
                    <a:pt x="1976684" y="1154391"/>
                  </a:cubicBezTo>
                  <a:cubicBezTo>
                    <a:pt x="1976765" y="1154471"/>
                    <a:pt x="1976765" y="1154552"/>
                    <a:pt x="1976765" y="1154713"/>
                  </a:cubicBezTo>
                  <a:cubicBezTo>
                    <a:pt x="1976603" y="1155276"/>
                    <a:pt x="1975797" y="1155196"/>
                    <a:pt x="1974668" y="1154954"/>
                  </a:cubicBezTo>
                  <a:cubicBezTo>
                    <a:pt x="1974829" y="1154874"/>
                    <a:pt x="1974910" y="1154874"/>
                    <a:pt x="1975071" y="1154874"/>
                  </a:cubicBezTo>
                  <a:cubicBezTo>
                    <a:pt x="1975232" y="1154793"/>
                    <a:pt x="1975797" y="1154471"/>
                    <a:pt x="1976281" y="1154391"/>
                  </a:cubicBezTo>
                  <a:cubicBezTo>
                    <a:pt x="1975474" y="1154310"/>
                    <a:pt x="1974587" y="1154391"/>
                    <a:pt x="1973861" y="1154713"/>
                  </a:cubicBezTo>
                  <a:cubicBezTo>
                    <a:pt x="1971441" y="1153988"/>
                    <a:pt x="1968215" y="1152539"/>
                    <a:pt x="1966763" y="1152297"/>
                  </a:cubicBezTo>
                  <a:lnTo>
                    <a:pt x="1945309" y="1148835"/>
                  </a:lnTo>
                  <a:cubicBezTo>
                    <a:pt x="1935307" y="1147386"/>
                    <a:pt x="1925387" y="1146098"/>
                    <a:pt x="1915385" y="1144971"/>
                  </a:cubicBezTo>
                  <a:cubicBezTo>
                    <a:pt x="1905384" y="1143844"/>
                    <a:pt x="1895383" y="1142958"/>
                    <a:pt x="1885381" y="1142153"/>
                  </a:cubicBezTo>
                  <a:cubicBezTo>
                    <a:pt x="1866508" y="1140704"/>
                    <a:pt x="1847312" y="1139335"/>
                    <a:pt x="1828035" y="1138610"/>
                  </a:cubicBezTo>
                  <a:cubicBezTo>
                    <a:pt x="1815291" y="1138127"/>
                    <a:pt x="1802467" y="1137966"/>
                    <a:pt x="1789723" y="1138047"/>
                  </a:cubicBezTo>
                  <a:cubicBezTo>
                    <a:pt x="1757461" y="1138208"/>
                    <a:pt x="1725199" y="1140060"/>
                    <a:pt x="1693904" y="1143763"/>
                  </a:cubicBezTo>
                  <a:cubicBezTo>
                    <a:pt x="1693097" y="1143844"/>
                    <a:pt x="1693259" y="1144971"/>
                    <a:pt x="1692614" y="1145293"/>
                  </a:cubicBezTo>
                  <a:cubicBezTo>
                    <a:pt x="1681402" y="1140543"/>
                    <a:pt x="1670110" y="1135792"/>
                    <a:pt x="1658899" y="1131042"/>
                  </a:cubicBezTo>
                  <a:cubicBezTo>
                    <a:pt x="1626153" y="1117033"/>
                    <a:pt x="1593487" y="1103024"/>
                    <a:pt x="1560821" y="1089015"/>
                  </a:cubicBezTo>
                  <a:cubicBezTo>
                    <a:pt x="1588003" y="1084587"/>
                    <a:pt x="1615022" y="1080239"/>
                    <a:pt x="1642042" y="1076053"/>
                  </a:cubicBezTo>
                  <a:cubicBezTo>
                    <a:pt x="1660109" y="1073235"/>
                    <a:pt x="1678176" y="1070578"/>
                    <a:pt x="1696324" y="1068002"/>
                  </a:cubicBezTo>
                  <a:cubicBezTo>
                    <a:pt x="1711326" y="1065828"/>
                    <a:pt x="1726408" y="1063735"/>
                    <a:pt x="1741491" y="1061883"/>
                  </a:cubicBezTo>
                  <a:cubicBezTo>
                    <a:pt x="1756574" y="1059950"/>
                    <a:pt x="1771656" y="1058099"/>
                    <a:pt x="1786820" y="1056649"/>
                  </a:cubicBezTo>
                  <a:cubicBezTo>
                    <a:pt x="1798999" y="1055361"/>
                    <a:pt x="1811258" y="1054556"/>
                    <a:pt x="1823518" y="1054234"/>
                  </a:cubicBezTo>
                  <a:cubicBezTo>
                    <a:pt x="1835858" y="1053831"/>
                    <a:pt x="1848118" y="1053912"/>
                    <a:pt x="1860378" y="1054395"/>
                  </a:cubicBezTo>
                  <a:lnTo>
                    <a:pt x="1885462" y="1056086"/>
                  </a:lnTo>
                  <a:cubicBezTo>
                    <a:pt x="1886107" y="1056166"/>
                    <a:pt x="1895786" y="1057132"/>
                    <a:pt x="1897722" y="1056971"/>
                  </a:cubicBezTo>
                  <a:cubicBezTo>
                    <a:pt x="1903287" y="1056488"/>
                    <a:pt x="1903126" y="1051497"/>
                    <a:pt x="1902642" y="1050208"/>
                  </a:cubicBezTo>
                  <a:cubicBezTo>
                    <a:pt x="1902480" y="1049725"/>
                    <a:pt x="1901835" y="1047391"/>
                    <a:pt x="1898367" y="1046424"/>
                  </a:cubicBezTo>
                  <a:cubicBezTo>
                    <a:pt x="1897883" y="1046344"/>
                    <a:pt x="1897399" y="1046263"/>
                    <a:pt x="1896915" y="1046263"/>
                  </a:cubicBezTo>
                  <a:cubicBezTo>
                    <a:pt x="1896996" y="1046344"/>
                    <a:pt x="1897077" y="1046505"/>
                    <a:pt x="1897077" y="1046666"/>
                  </a:cubicBezTo>
                  <a:cubicBezTo>
                    <a:pt x="1897077" y="1047230"/>
                    <a:pt x="1896189" y="1047310"/>
                    <a:pt x="1894979" y="1047230"/>
                  </a:cubicBezTo>
                  <a:cubicBezTo>
                    <a:pt x="1895302" y="1046907"/>
                    <a:pt x="1895625" y="1046585"/>
                    <a:pt x="1896028" y="1046344"/>
                  </a:cubicBezTo>
                  <a:cubicBezTo>
                    <a:pt x="1895302" y="1046424"/>
                    <a:pt x="1894657" y="1046746"/>
                    <a:pt x="1894092" y="1047149"/>
                  </a:cubicBezTo>
                  <a:cubicBezTo>
                    <a:pt x="1891108" y="1046746"/>
                    <a:pt x="1886833" y="1045539"/>
                    <a:pt x="1886511" y="1045539"/>
                  </a:cubicBezTo>
                  <a:lnTo>
                    <a:pt x="1861023" y="1042882"/>
                  </a:lnTo>
                  <a:cubicBezTo>
                    <a:pt x="1848441" y="1041996"/>
                    <a:pt x="1835939" y="1041594"/>
                    <a:pt x="1823357" y="1041594"/>
                  </a:cubicBezTo>
                  <a:cubicBezTo>
                    <a:pt x="1810694" y="1041674"/>
                    <a:pt x="1798112" y="1042238"/>
                    <a:pt x="1785610" y="1043204"/>
                  </a:cubicBezTo>
                  <a:cubicBezTo>
                    <a:pt x="1770204" y="1044412"/>
                    <a:pt x="1754961" y="1045861"/>
                    <a:pt x="1739797" y="1047632"/>
                  </a:cubicBezTo>
                  <a:cubicBezTo>
                    <a:pt x="1724553" y="1049403"/>
                    <a:pt x="1709309" y="1051497"/>
                    <a:pt x="1694226" y="1053751"/>
                  </a:cubicBezTo>
                  <a:cubicBezTo>
                    <a:pt x="1675998" y="1056569"/>
                    <a:pt x="1657931" y="1059709"/>
                    <a:pt x="1639864" y="1063010"/>
                  </a:cubicBezTo>
                  <a:cubicBezTo>
                    <a:pt x="1612845" y="1067921"/>
                    <a:pt x="1585905" y="1073235"/>
                    <a:pt x="1558805" y="1078549"/>
                  </a:cubicBezTo>
                  <a:cubicBezTo>
                    <a:pt x="1555901" y="1079032"/>
                    <a:pt x="1553966" y="1081769"/>
                    <a:pt x="1554450" y="1084748"/>
                  </a:cubicBezTo>
                  <a:cubicBezTo>
                    <a:pt x="1555014" y="1087485"/>
                    <a:pt x="1557595" y="1089015"/>
                    <a:pt x="1560257" y="1088774"/>
                  </a:cubicBezTo>
                  <a:cubicBezTo>
                    <a:pt x="1554611" y="1086358"/>
                    <a:pt x="1548884" y="1083862"/>
                    <a:pt x="1543238" y="1081447"/>
                  </a:cubicBezTo>
                  <a:cubicBezTo>
                    <a:pt x="1543158" y="1081205"/>
                    <a:pt x="1542916" y="1080883"/>
                    <a:pt x="1542835" y="1080722"/>
                  </a:cubicBezTo>
                  <a:cubicBezTo>
                    <a:pt x="1542674" y="1080481"/>
                    <a:pt x="1542513" y="1080320"/>
                    <a:pt x="1542351" y="1080078"/>
                  </a:cubicBezTo>
                  <a:lnTo>
                    <a:pt x="1541948" y="1080883"/>
                  </a:lnTo>
                  <a:cubicBezTo>
                    <a:pt x="1541948" y="1080320"/>
                    <a:pt x="1541948" y="1079837"/>
                    <a:pt x="1541787" y="1079273"/>
                  </a:cubicBezTo>
                  <a:lnTo>
                    <a:pt x="1542351" y="1080078"/>
                  </a:lnTo>
                  <a:cubicBezTo>
                    <a:pt x="1543158" y="1078549"/>
                    <a:pt x="1543238" y="1077582"/>
                    <a:pt x="1541545" y="1078468"/>
                  </a:cubicBezTo>
                  <a:lnTo>
                    <a:pt x="1541464" y="1078227"/>
                  </a:lnTo>
                  <a:cubicBezTo>
                    <a:pt x="1540254" y="1075731"/>
                    <a:pt x="1537189" y="1074604"/>
                    <a:pt x="1534608" y="1075811"/>
                  </a:cubicBezTo>
                  <a:cubicBezTo>
                    <a:pt x="1534527" y="1075811"/>
                    <a:pt x="1533802" y="1076536"/>
                    <a:pt x="1533237" y="1077180"/>
                  </a:cubicBezTo>
                  <a:cubicBezTo>
                    <a:pt x="1493796" y="1060272"/>
                    <a:pt x="1454355" y="1043445"/>
                    <a:pt x="1414915" y="1026457"/>
                  </a:cubicBezTo>
                  <a:cubicBezTo>
                    <a:pt x="1451048" y="1013978"/>
                    <a:pt x="1487828" y="1003431"/>
                    <a:pt x="1524929" y="994655"/>
                  </a:cubicBezTo>
                  <a:cubicBezTo>
                    <a:pt x="1540496" y="990952"/>
                    <a:pt x="1556143" y="987570"/>
                    <a:pt x="1571710" y="984269"/>
                  </a:cubicBezTo>
                  <a:cubicBezTo>
                    <a:pt x="1595181" y="979358"/>
                    <a:pt x="1618733" y="974769"/>
                    <a:pt x="1642445" y="970743"/>
                  </a:cubicBezTo>
                  <a:cubicBezTo>
                    <a:pt x="1654786" y="968650"/>
                    <a:pt x="1667126" y="966798"/>
                    <a:pt x="1679628" y="965108"/>
                  </a:cubicBezTo>
                  <a:cubicBezTo>
                    <a:pt x="1692049" y="963497"/>
                    <a:pt x="1704470" y="962129"/>
                    <a:pt x="1716972" y="961082"/>
                  </a:cubicBezTo>
                  <a:lnTo>
                    <a:pt x="1745363" y="959230"/>
                  </a:lnTo>
                  <a:cubicBezTo>
                    <a:pt x="1747056" y="959150"/>
                    <a:pt x="1755445" y="959391"/>
                    <a:pt x="1758590" y="958747"/>
                  </a:cubicBezTo>
                  <a:cubicBezTo>
                    <a:pt x="1763833" y="957701"/>
                    <a:pt x="1764317" y="953595"/>
                    <a:pt x="1763671" y="951662"/>
                  </a:cubicBezTo>
                  <a:cubicBezTo>
                    <a:pt x="1762865" y="948925"/>
                    <a:pt x="1760042" y="947395"/>
                    <a:pt x="1757300" y="948200"/>
                  </a:cubicBezTo>
                  <a:cubicBezTo>
                    <a:pt x="1757138" y="948281"/>
                    <a:pt x="1756896" y="948361"/>
                    <a:pt x="1756654" y="948442"/>
                  </a:cubicBezTo>
                  <a:cubicBezTo>
                    <a:pt x="1756735" y="948442"/>
                    <a:pt x="1756735" y="948522"/>
                    <a:pt x="1756735" y="948683"/>
                  </a:cubicBezTo>
                  <a:cubicBezTo>
                    <a:pt x="1756896" y="949408"/>
                    <a:pt x="1756170" y="949730"/>
                    <a:pt x="1754961" y="949810"/>
                  </a:cubicBezTo>
                  <a:lnTo>
                    <a:pt x="1755041" y="949730"/>
                  </a:lnTo>
                  <a:cubicBezTo>
                    <a:pt x="1755202" y="949649"/>
                    <a:pt x="1755445" y="949327"/>
                    <a:pt x="1755767" y="949005"/>
                  </a:cubicBezTo>
                  <a:cubicBezTo>
                    <a:pt x="1755364" y="949247"/>
                    <a:pt x="1755122" y="949488"/>
                    <a:pt x="1754799" y="949810"/>
                  </a:cubicBezTo>
                  <a:cubicBezTo>
                    <a:pt x="1751815" y="949972"/>
                    <a:pt x="1746250" y="948522"/>
                    <a:pt x="1745201" y="948522"/>
                  </a:cubicBezTo>
                  <a:cubicBezTo>
                    <a:pt x="1740362" y="948603"/>
                    <a:pt x="1735442" y="948683"/>
                    <a:pt x="1730602" y="948844"/>
                  </a:cubicBezTo>
                  <a:cubicBezTo>
                    <a:pt x="1725763" y="949005"/>
                    <a:pt x="1720924" y="949247"/>
                    <a:pt x="1716165" y="949569"/>
                  </a:cubicBezTo>
                  <a:cubicBezTo>
                    <a:pt x="1703421" y="950294"/>
                    <a:pt x="1690758" y="951260"/>
                    <a:pt x="1678095" y="952628"/>
                  </a:cubicBezTo>
                  <a:cubicBezTo>
                    <a:pt x="1665432" y="953917"/>
                    <a:pt x="1652850" y="955607"/>
                    <a:pt x="1640268" y="957459"/>
                  </a:cubicBezTo>
                  <a:cubicBezTo>
                    <a:pt x="1616313" y="961163"/>
                    <a:pt x="1592439" y="965188"/>
                    <a:pt x="1568807" y="970099"/>
                  </a:cubicBezTo>
                  <a:cubicBezTo>
                    <a:pt x="1552998" y="973400"/>
                    <a:pt x="1537270" y="977023"/>
                    <a:pt x="1521623" y="981049"/>
                  </a:cubicBezTo>
                  <a:cubicBezTo>
                    <a:pt x="1482504" y="991113"/>
                    <a:pt x="1443951" y="1003351"/>
                    <a:pt x="1406284" y="1017923"/>
                  </a:cubicBezTo>
                  <a:cubicBezTo>
                    <a:pt x="1404591" y="1018487"/>
                    <a:pt x="1404833" y="1020419"/>
                    <a:pt x="1404429" y="1022029"/>
                  </a:cubicBezTo>
                  <a:cubicBezTo>
                    <a:pt x="1378216" y="1010838"/>
                    <a:pt x="1352084" y="999728"/>
                    <a:pt x="1325709" y="988778"/>
                  </a:cubicBezTo>
                  <a:cubicBezTo>
                    <a:pt x="1300222" y="978151"/>
                    <a:pt x="1274573" y="967684"/>
                    <a:pt x="1248924" y="957379"/>
                  </a:cubicBezTo>
                  <a:cubicBezTo>
                    <a:pt x="1280784" y="943933"/>
                    <a:pt x="1312239" y="930729"/>
                    <a:pt x="1344179" y="919538"/>
                  </a:cubicBezTo>
                  <a:cubicBezTo>
                    <a:pt x="1360149" y="913902"/>
                    <a:pt x="1376119" y="908669"/>
                    <a:pt x="1392492" y="903677"/>
                  </a:cubicBezTo>
                  <a:cubicBezTo>
                    <a:pt x="1416286" y="896431"/>
                    <a:pt x="1440563" y="889829"/>
                    <a:pt x="1466051" y="884435"/>
                  </a:cubicBezTo>
                  <a:cubicBezTo>
                    <a:pt x="1479923" y="881456"/>
                    <a:pt x="1493796" y="878638"/>
                    <a:pt x="1507669" y="875901"/>
                  </a:cubicBezTo>
                  <a:cubicBezTo>
                    <a:pt x="1521542" y="873244"/>
                    <a:pt x="1535495" y="870587"/>
                    <a:pt x="1549449" y="868091"/>
                  </a:cubicBezTo>
                  <a:lnTo>
                    <a:pt x="1576146" y="863583"/>
                  </a:lnTo>
                  <a:cubicBezTo>
                    <a:pt x="1578001" y="863341"/>
                    <a:pt x="1581550" y="862294"/>
                    <a:pt x="1584212" y="861731"/>
                  </a:cubicBezTo>
                  <a:cubicBezTo>
                    <a:pt x="1585986" y="862616"/>
                    <a:pt x="1588244" y="862375"/>
                    <a:pt x="1589858" y="860926"/>
                  </a:cubicBezTo>
                  <a:cubicBezTo>
                    <a:pt x="1592842" y="858269"/>
                    <a:pt x="1592035" y="855692"/>
                    <a:pt x="1591632" y="854485"/>
                  </a:cubicBezTo>
                  <a:cubicBezTo>
                    <a:pt x="1591067" y="853197"/>
                    <a:pt x="1589938" y="851667"/>
                    <a:pt x="1587438" y="851184"/>
                  </a:cubicBezTo>
                  <a:cubicBezTo>
                    <a:pt x="1586631" y="851023"/>
                    <a:pt x="1585180" y="851023"/>
                    <a:pt x="1583324" y="851345"/>
                  </a:cubicBezTo>
                  <a:cubicBezTo>
                    <a:pt x="1580744" y="851828"/>
                    <a:pt x="1576791" y="852874"/>
                    <a:pt x="1574855" y="853116"/>
                  </a:cubicBezTo>
                  <a:lnTo>
                    <a:pt x="1547513" y="856820"/>
                  </a:lnTo>
                  <a:cubicBezTo>
                    <a:pt x="1530656" y="859396"/>
                    <a:pt x="1513799" y="862133"/>
                    <a:pt x="1496942" y="865032"/>
                  </a:cubicBezTo>
                  <a:cubicBezTo>
                    <a:pt x="1485731" y="866964"/>
                    <a:pt x="1474519" y="869057"/>
                    <a:pt x="1463389" y="871231"/>
                  </a:cubicBezTo>
                  <a:cubicBezTo>
                    <a:pt x="1446128" y="874613"/>
                    <a:pt x="1429433" y="878397"/>
                    <a:pt x="1413059" y="882744"/>
                  </a:cubicBezTo>
                  <a:cubicBezTo>
                    <a:pt x="1396283" y="887253"/>
                    <a:pt x="1379829" y="892245"/>
                    <a:pt x="1363698" y="897719"/>
                  </a:cubicBezTo>
                  <a:cubicBezTo>
                    <a:pt x="1344099" y="904321"/>
                    <a:pt x="1324983" y="911648"/>
                    <a:pt x="1305868" y="919458"/>
                  </a:cubicBezTo>
                  <a:cubicBezTo>
                    <a:pt x="1281832" y="929280"/>
                    <a:pt x="1257877" y="940230"/>
                    <a:pt x="1233680" y="951421"/>
                  </a:cubicBezTo>
                  <a:cubicBezTo>
                    <a:pt x="1232551" y="951018"/>
                    <a:pt x="1231341" y="950696"/>
                    <a:pt x="1229809" y="950213"/>
                  </a:cubicBezTo>
                  <a:cubicBezTo>
                    <a:pt x="1229567" y="949649"/>
                    <a:pt x="1229164" y="948522"/>
                    <a:pt x="1229003" y="948200"/>
                  </a:cubicBezTo>
                  <a:cubicBezTo>
                    <a:pt x="1228599" y="947234"/>
                    <a:pt x="1228196" y="946671"/>
                    <a:pt x="1227954" y="946429"/>
                  </a:cubicBezTo>
                  <a:cubicBezTo>
                    <a:pt x="1226744" y="944980"/>
                    <a:pt x="1225453" y="944738"/>
                    <a:pt x="1224647" y="944658"/>
                  </a:cubicBezTo>
                  <a:cubicBezTo>
                    <a:pt x="1223114" y="944416"/>
                    <a:pt x="1221824" y="944819"/>
                    <a:pt x="1220695" y="945785"/>
                  </a:cubicBezTo>
                  <a:cubicBezTo>
                    <a:pt x="1220534" y="945865"/>
                    <a:pt x="1220050" y="946429"/>
                    <a:pt x="1219646" y="947154"/>
                  </a:cubicBezTo>
                  <a:cubicBezTo>
                    <a:pt x="1213436" y="945302"/>
                    <a:pt x="1206580" y="943289"/>
                    <a:pt x="1199966" y="941115"/>
                  </a:cubicBezTo>
                  <a:cubicBezTo>
                    <a:pt x="1193675" y="939102"/>
                    <a:pt x="1187787" y="937009"/>
                    <a:pt x="1183593" y="935077"/>
                  </a:cubicBezTo>
                  <a:cubicBezTo>
                    <a:pt x="1181657" y="934111"/>
                    <a:pt x="1178673" y="933386"/>
                    <a:pt x="1179480" y="932661"/>
                  </a:cubicBezTo>
                  <a:cubicBezTo>
                    <a:pt x="1178109" y="930488"/>
                    <a:pt x="1175366" y="929602"/>
                    <a:pt x="1172947" y="930729"/>
                  </a:cubicBezTo>
                  <a:cubicBezTo>
                    <a:pt x="1170446" y="931937"/>
                    <a:pt x="1169317" y="934916"/>
                    <a:pt x="1170446" y="937492"/>
                  </a:cubicBezTo>
                  <a:cubicBezTo>
                    <a:pt x="1171011" y="938700"/>
                    <a:pt x="1172059" y="940068"/>
                    <a:pt x="1173914" y="941357"/>
                  </a:cubicBezTo>
                  <a:cubicBezTo>
                    <a:pt x="1176092" y="942967"/>
                    <a:pt x="1179722" y="944738"/>
                    <a:pt x="1184238" y="946590"/>
                  </a:cubicBezTo>
                  <a:cubicBezTo>
                    <a:pt x="1194643" y="950777"/>
                    <a:pt x="1209726" y="955366"/>
                    <a:pt x="1220695" y="958747"/>
                  </a:cubicBezTo>
                  <a:cubicBezTo>
                    <a:pt x="1219404" y="960277"/>
                    <a:pt x="1217872" y="961887"/>
                    <a:pt x="1218678" y="963900"/>
                  </a:cubicBezTo>
                  <a:cubicBezTo>
                    <a:pt x="1219646" y="966074"/>
                    <a:pt x="1222227" y="966396"/>
                    <a:pt x="1224566" y="966074"/>
                  </a:cubicBezTo>
                  <a:cubicBezTo>
                    <a:pt x="1224566" y="966074"/>
                    <a:pt x="1224566" y="966154"/>
                    <a:pt x="1224566" y="966235"/>
                  </a:cubicBezTo>
                  <a:cubicBezTo>
                    <a:pt x="1226421" y="971549"/>
                    <a:pt x="1228357" y="976701"/>
                    <a:pt x="1230454" y="981935"/>
                  </a:cubicBezTo>
                  <a:cubicBezTo>
                    <a:pt x="1232471" y="987087"/>
                    <a:pt x="1234648" y="992240"/>
                    <a:pt x="1236987" y="997312"/>
                  </a:cubicBezTo>
                  <a:cubicBezTo>
                    <a:pt x="1244569" y="1014139"/>
                    <a:pt x="1252151" y="1030966"/>
                    <a:pt x="1259974" y="1047632"/>
                  </a:cubicBezTo>
                  <a:cubicBezTo>
                    <a:pt x="1265136" y="1058823"/>
                    <a:pt x="1270460" y="1069934"/>
                    <a:pt x="1275863" y="1081045"/>
                  </a:cubicBezTo>
                  <a:cubicBezTo>
                    <a:pt x="1287881" y="1105278"/>
                    <a:pt x="1300545" y="1130881"/>
                    <a:pt x="1314740" y="1156081"/>
                  </a:cubicBezTo>
                  <a:cubicBezTo>
                    <a:pt x="1328532" y="1180637"/>
                    <a:pt x="1343615" y="1204952"/>
                    <a:pt x="1359988" y="1227978"/>
                  </a:cubicBezTo>
                  <a:cubicBezTo>
                    <a:pt x="1382491" y="1259539"/>
                    <a:pt x="1407656" y="1288603"/>
                    <a:pt x="1435805" y="1312516"/>
                  </a:cubicBezTo>
                  <a:cubicBezTo>
                    <a:pt x="1438063" y="1314448"/>
                    <a:pt x="1441450" y="1314206"/>
                    <a:pt x="1443386" y="1312032"/>
                  </a:cubicBezTo>
                  <a:cubicBezTo>
                    <a:pt x="1445322" y="1309778"/>
                    <a:pt x="1445080" y="1306397"/>
                    <a:pt x="1442822" y="1304464"/>
                  </a:cubicBezTo>
                  <a:cubicBezTo>
                    <a:pt x="1415963" y="1280472"/>
                    <a:pt x="1392412" y="1251407"/>
                    <a:pt x="1371038" y="1220249"/>
                  </a:cubicBezTo>
                  <a:cubicBezTo>
                    <a:pt x="1355310" y="1197303"/>
                    <a:pt x="1340953" y="1173150"/>
                    <a:pt x="1327403" y="1148996"/>
                  </a:cubicBezTo>
                  <a:cubicBezTo>
                    <a:pt x="1313369" y="1123957"/>
                    <a:pt x="1300141" y="1098918"/>
                    <a:pt x="1288043" y="1074926"/>
                  </a:cubicBezTo>
                  <a:cubicBezTo>
                    <a:pt x="1281026" y="1061319"/>
                    <a:pt x="1274251" y="1047632"/>
                    <a:pt x="1267476" y="1033865"/>
                  </a:cubicBezTo>
                  <a:cubicBezTo>
                    <a:pt x="1260781" y="1020097"/>
                    <a:pt x="1254087" y="1006330"/>
                    <a:pt x="1247473" y="992482"/>
                  </a:cubicBezTo>
                  <a:cubicBezTo>
                    <a:pt x="1245134" y="987570"/>
                    <a:pt x="1242875" y="982659"/>
                    <a:pt x="1240698" y="977668"/>
                  </a:cubicBezTo>
                  <a:cubicBezTo>
                    <a:pt x="1238762" y="972998"/>
                    <a:pt x="1236826" y="968328"/>
                    <a:pt x="1234971" y="963497"/>
                  </a:cubicBezTo>
                  <a:cubicBezTo>
                    <a:pt x="1263765" y="975413"/>
                    <a:pt x="1292398" y="987570"/>
                    <a:pt x="1321031" y="999808"/>
                  </a:cubicBezTo>
                  <a:cubicBezTo>
                    <a:pt x="1341437" y="1008584"/>
                    <a:pt x="1361762" y="1017440"/>
                    <a:pt x="1382007" y="1026297"/>
                  </a:cubicBezTo>
                  <a:cubicBezTo>
                    <a:pt x="1382330" y="1027102"/>
                    <a:pt x="1382249" y="1027585"/>
                    <a:pt x="1382975" y="1028551"/>
                  </a:cubicBezTo>
                  <a:cubicBezTo>
                    <a:pt x="1384507" y="1030564"/>
                    <a:pt x="1387411" y="1033382"/>
                    <a:pt x="1388137" y="1035233"/>
                  </a:cubicBezTo>
                  <a:lnTo>
                    <a:pt x="1398542" y="1062366"/>
                  </a:lnTo>
                  <a:cubicBezTo>
                    <a:pt x="1404026" y="1075489"/>
                    <a:pt x="1410156" y="1088291"/>
                    <a:pt x="1416770" y="1100931"/>
                  </a:cubicBezTo>
                  <a:cubicBezTo>
                    <a:pt x="1423303" y="1113410"/>
                    <a:pt x="1430400" y="1125728"/>
                    <a:pt x="1437579" y="1137886"/>
                  </a:cubicBezTo>
                  <a:cubicBezTo>
                    <a:pt x="1450000" y="1158738"/>
                    <a:pt x="1462340" y="1179510"/>
                    <a:pt x="1475407" y="1199719"/>
                  </a:cubicBezTo>
                  <a:cubicBezTo>
                    <a:pt x="1488554" y="1220169"/>
                    <a:pt x="1502346" y="1240055"/>
                    <a:pt x="1517025" y="1259378"/>
                  </a:cubicBezTo>
                  <a:cubicBezTo>
                    <a:pt x="1536463" y="1285061"/>
                    <a:pt x="1557595" y="1309617"/>
                    <a:pt x="1580985" y="1332563"/>
                  </a:cubicBezTo>
                  <a:cubicBezTo>
                    <a:pt x="1583082" y="1334656"/>
                    <a:pt x="1586470" y="1334656"/>
                    <a:pt x="1588567" y="1332643"/>
                  </a:cubicBezTo>
                  <a:cubicBezTo>
                    <a:pt x="1590664" y="1330550"/>
                    <a:pt x="1590664" y="1327169"/>
                    <a:pt x="1588648" y="1325075"/>
                  </a:cubicBezTo>
                  <a:cubicBezTo>
                    <a:pt x="1566225" y="1301807"/>
                    <a:pt x="1546384" y="1277090"/>
                    <a:pt x="1527833" y="1251407"/>
                  </a:cubicBezTo>
                  <a:cubicBezTo>
                    <a:pt x="1513799" y="1232004"/>
                    <a:pt x="1500571" y="1212117"/>
                    <a:pt x="1487586" y="1191909"/>
                  </a:cubicBezTo>
                  <a:cubicBezTo>
                    <a:pt x="1474600" y="1171781"/>
                    <a:pt x="1461857" y="1151412"/>
                    <a:pt x="1449193" y="1130881"/>
                  </a:cubicBezTo>
                  <a:cubicBezTo>
                    <a:pt x="1440402" y="1116711"/>
                    <a:pt x="1431852" y="1102300"/>
                    <a:pt x="1423948" y="1087566"/>
                  </a:cubicBezTo>
                  <a:cubicBezTo>
                    <a:pt x="1418706" y="1077824"/>
                    <a:pt x="1413705" y="1067921"/>
                    <a:pt x="1409107" y="1057777"/>
                  </a:cubicBezTo>
                  <a:lnTo>
                    <a:pt x="1399025" y="1033704"/>
                  </a:lnTo>
                  <a:cubicBezTo>
                    <a:pt x="1402171" y="1035072"/>
                    <a:pt x="1405397" y="1036441"/>
                    <a:pt x="1408543" y="1037810"/>
                  </a:cubicBezTo>
                  <a:cubicBezTo>
                    <a:pt x="1451775" y="1056730"/>
                    <a:pt x="1495006" y="1075570"/>
                    <a:pt x="1538238" y="1094490"/>
                  </a:cubicBezTo>
                  <a:cubicBezTo>
                    <a:pt x="1542029" y="1101736"/>
                    <a:pt x="1546303" y="1109787"/>
                    <a:pt x="1546787" y="1110592"/>
                  </a:cubicBezTo>
                  <a:lnTo>
                    <a:pt x="1574614" y="1163891"/>
                  </a:lnTo>
                  <a:cubicBezTo>
                    <a:pt x="1590906" y="1194002"/>
                    <a:pt x="1607360" y="1222584"/>
                    <a:pt x="1626233" y="1249555"/>
                  </a:cubicBezTo>
                  <a:cubicBezTo>
                    <a:pt x="1645188" y="1276607"/>
                    <a:pt x="1666481" y="1301888"/>
                    <a:pt x="1691081" y="1326122"/>
                  </a:cubicBezTo>
                  <a:cubicBezTo>
                    <a:pt x="1700760" y="1335542"/>
                    <a:pt x="1711487" y="1349551"/>
                    <a:pt x="1723505" y="1359615"/>
                  </a:cubicBezTo>
                  <a:cubicBezTo>
                    <a:pt x="1729312" y="1364526"/>
                    <a:pt x="1735522" y="1368552"/>
                    <a:pt x="1741975" y="1370886"/>
                  </a:cubicBezTo>
                  <a:cubicBezTo>
                    <a:pt x="1744717" y="1371853"/>
                    <a:pt x="1747863" y="1370484"/>
                    <a:pt x="1748911" y="1367746"/>
                  </a:cubicBezTo>
                  <a:cubicBezTo>
                    <a:pt x="1749960" y="1364929"/>
                    <a:pt x="1748508" y="1361869"/>
                    <a:pt x="1745766" y="1360822"/>
                  </a:cubicBezTo>
                  <a:cubicBezTo>
                    <a:pt x="1738749" y="1358085"/>
                    <a:pt x="1732377" y="1352771"/>
                    <a:pt x="1726328" y="1346733"/>
                  </a:cubicBezTo>
                  <a:cubicBezTo>
                    <a:pt x="1716730" y="1337071"/>
                    <a:pt x="1708099" y="1325397"/>
                    <a:pt x="1700114" y="1317105"/>
                  </a:cubicBezTo>
                  <a:cubicBezTo>
                    <a:pt x="1676482" y="1293032"/>
                    <a:pt x="1656560" y="1267670"/>
                    <a:pt x="1638090" y="1241263"/>
                  </a:cubicBezTo>
                  <a:cubicBezTo>
                    <a:pt x="1619539" y="1214694"/>
                    <a:pt x="1602440" y="1187078"/>
                    <a:pt x="1585905" y="1157692"/>
                  </a:cubicBezTo>
                  <a:lnTo>
                    <a:pt x="1556708" y="1105278"/>
                  </a:lnTo>
                  <a:cubicBezTo>
                    <a:pt x="1556547" y="1104956"/>
                    <a:pt x="1555740" y="1103588"/>
                    <a:pt x="1554611" y="1101655"/>
                  </a:cubicBezTo>
                  <a:cubicBezTo>
                    <a:pt x="1573888" y="1110029"/>
                    <a:pt x="1593084" y="1118563"/>
                    <a:pt x="1612361" y="1126856"/>
                  </a:cubicBezTo>
                  <a:cubicBezTo>
                    <a:pt x="1636719" y="1137322"/>
                    <a:pt x="1661238" y="1147547"/>
                    <a:pt x="1685677" y="1157933"/>
                  </a:cubicBezTo>
                  <a:cubicBezTo>
                    <a:pt x="1685032" y="1163649"/>
                    <a:pt x="1687613" y="1171620"/>
                    <a:pt x="1693178" y="1180557"/>
                  </a:cubicBezTo>
                  <a:cubicBezTo>
                    <a:pt x="1701485" y="1193841"/>
                    <a:pt x="1715278" y="1209461"/>
                    <a:pt x="1725844" y="1220893"/>
                  </a:cubicBezTo>
                  <a:cubicBezTo>
                    <a:pt x="1741007" y="1236995"/>
                    <a:pt x="1757058" y="1255352"/>
                    <a:pt x="1774318" y="1273306"/>
                  </a:cubicBezTo>
                  <a:cubicBezTo>
                    <a:pt x="1785287" y="1284820"/>
                    <a:pt x="1796821" y="1296091"/>
                    <a:pt x="1808597" y="1306799"/>
                  </a:cubicBezTo>
                  <a:cubicBezTo>
                    <a:pt x="1829326" y="1325639"/>
                    <a:pt x="1851103" y="1342466"/>
                    <a:pt x="1873364" y="1354784"/>
                  </a:cubicBezTo>
                  <a:cubicBezTo>
                    <a:pt x="1875945" y="1356233"/>
                    <a:pt x="1879171" y="1355348"/>
                    <a:pt x="1880703" y="1352852"/>
                  </a:cubicBezTo>
                  <a:cubicBezTo>
                    <a:pt x="1882155" y="1350275"/>
                    <a:pt x="1881268" y="1346974"/>
                    <a:pt x="1878687" y="1345525"/>
                  </a:cubicBezTo>
                  <a:cubicBezTo>
                    <a:pt x="1857716" y="1332885"/>
                    <a:pt x="1837472" y="1315575"/>
                    <a:pt x="1817953" y="1296896"/>
                  </a:cubicBezTo>
                  <a:cubicBezTo>
                    <a:pt x="1806661" y="1286027"/>
                    <a:pt x="1795611" y="1274594"/>
                    <a:pt x="1784723" y="1263323"/>
                  </a:cubicBezTo>
                  <a:cubicBezTo>
                    <a:pt x="1767543" y="1245369"/>
                    <a:pt x="1750766" y="1227656"/>
                    <a:pt x="1735281" y="1211876"/>
                  </a:cubicBezTo>
                  <a:cubicBezTo>
                    <a:pt x="1726328" y="1202859"/>
                    <a:pt x="1715036" y="1191104"/>
                    <a:pt x="1706648" y="1180074"/>
                  </a:cubicBezTo>
                  <a:cubicBezTo>
                    <a:pt x="1702212" y="1174357"/>
                    <a:pt x="1698582" y="1168883"/>
                    <a:pt x="1696727" y="1164133"/>
                  </a:cubicBezTo>
                  <a:cubicBezTo>
                    <a:pt x="1696485" y="1163488"/>
                    <a:pt x="1696566" y="1163086"/>
                    <a:pt x="1696404" y="1162442"/>
                  </a:cubicBezTo>
                  <a:cubicBezTo>
                    <a:pt x="1713907" y="1169849"/>
                    <a:pt x="1731328" y="1177417"/>
                    <a:pt x="1748911" y="1184663"/>
                  </a:cubicBezTo>
                  <a:cubicBezTo>
                    <a:pt x="1862959" y="1232165"/>
                    <a:pt x="1977813" y="1277734"/>
                    <a:pt x="2093958" y="1320728"/>
                  </a:cubicBezTo>
                  <a:close/>
                  <a:moveTo>
                    <a:pt x="1586228" y="861248"/>
                  </a:moveTo>
                  <a:cubicBezTo>
                    <a:pt x="1586228" y="861167"/>
                    <a:pt x="1586067" y="861328"/>
                    <a:pt x="1585986" y="861328"/>
                  </a:cubicBezTo>
                  <a:lnTo>
                    <a:pt x="1585583" y="861409"/>
                  </a:lnTo>
                  <a:cubicBezTo>
                    <a:pt x="1585905" y="861570"/>
                    <a:pt x="1586228" y="861650"/>
                    <a:pt x="1586228" y="86124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6"/>
            <p:cNvSpPr/>
            <p:nvPr/>
          </p:nvSpPr>
          <p:spPr>
            <a:xfrm rot="-10679728">
              <a:off x="8568201" y="993995"/>
              <a:ext cx="123572" cy="121937"/>
            </a:xfrm>
            <a:custGeom>
              <a:avLst/>
              <a:gdLst/>
              <a:ahLst/>
              <a:cxnLst/>
              <a:rect l="l" t="t" r="r" b="b"/>
              <a:pathLst>
                <a:path w="246992" h="243679" extrusionOk="0">
                  <a:moveTo>
                    <a:pt x="53807" y="221672"/>
                  </a:moveTo>
                  <a:cubicBezTo>
                    <a:pt x="-2490" y="183107"/>
                    <a:pt x="-16928" y="107104"/>
                    <a:pt x="21545" y="52034"/>
                  </a:cubicBezTo>
                  <a:cubicBezTo>
                    <a:pt x="60018" y="-3117"/>
                    <a:pt x="136964" y="-16562"/>
                    <a:pt x="193262" y="22003"/>
                  </a:cubicBezTo>
                  <a:cubicBezTo>
                    <a:pt x="249479" y="60568"/>
                    <a:pt x="263916" y="136571"/>
                    <a:pt x="225444" y="191722"/>
                  </a:cubicBezTo>
                  <a:cubicBezTo>
                    <a:pt x="186971" y="246792"/>
                    <a:pt x="110025" y="260237"/>
                    <a:pt x="53807" y="221672"/>
                  </a:cubicBezTo>
                  <a:lnTo>
                    <a:pt x="53807" y="221672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6"/>
            <p:cNvSpPr/>
            <p:nvPr/>
          </p:nvSpPr>
          <p:spPr>
            <a:xfrm rot="-10679728">
              <a:off x="7442016" y="-495229"/>
              <a:ext cx="997613" cy="958811"/>
            </a:xfrm>
            <a:custGeom>
              <a:avLst/>
              <a:gdLst/>
              <a:ahLst/>
              <a:cxnLst/>
              <a:rect l="l" t="t" r="r" b="b"/>
              <a:pathLst>
                <a:path w="1994005" h="1916090" extrusionOk="0">
                  <a:moveTo>
                    <a:pt x="1755760" y="838694"/>
                  </a:moveTo>
                  <a:cubicBezTo>
                    <a:pt x="1687121" y="829998"/>
                    <a:pt x="1637115" y="784026"/>
                    <a:pt x="1589044" y="777907"/>
                  </a:cubicBezTo>
                  <a:cubicBezTo>
                    <a:pt x="1359336" y="748762"/>
                    <a:pt x="1221010" y="771305"/>
                    <a:pt x="1139951" y="813574"/>
                  </a:cubicBezTo>
                  <a:cubicBezTo>
                    <a:pt x="1185764" y="721308"/>
                    <a:pt x="1203186" y="582103"/>
                    <a:pt x="1144952" y="386460"/>
                  </a:cubicBezTo>
                  <a:cubicBezTo>
                    <a:pt x="1129305" y="333886"/>
                    <a:pt x="1081475" y="282036"/>
                    <a:pt x="1068732" y="233326"/>
                  </a:cubicBezTo>
                  <a:cubicBezTo>
                    <a:pt x="1034695" y="103220"/>
                    <a:pt x="1059698" y="728"/>
                    <a:pt x="1046148" y="4"/>
                  </a:cubicBezTo>
                  <a:cubicBezTo>
                    <a:pt x="1032678" y="-802"/>
                    <a:pt x="1032840" y="127292"/>
                    <a:pt x="987672" y="228818"/>
                  </a:cubicBezTo>
                  <a:cubicBezTo>
                    <a:pt x="959765" y="291617"/>
                    <a:pt x="901128" y="325995"/>
                    <a:pt x="881529" y="370035"/>
                  </a:cubicBezTo>
                  <a:cubicBezTo>
                    <a:pt x="806035" y="539754"/>
                    <a:pt x="780790" y="661568"/>
                    <a:pt x="783209" y="749326"/>
                  </a:cubicBezTo>
                  <a:cubicBezTo>
                    <a:pt x="704247" y="692001"/>
                    <a:pt x="582537" y="649008"/>
                    <a:pt x="402352" y="648927"/>
                  </a:cubicBezTo>
                  <a:cubicBezTo>
                    <a:pt x="347021" y="648927"/>
                    <a:pt x="283303" y="679602"/>
                    <a:pt x="232490" y="677912"/>
                  </a:cubicBezTo>
                  <a:cubicBezTo>
                    <a:pt x="96907" y="673403"/>
                    <a:pt x="4717" y="620588"/>
                    <a:pt x="120" y="633228"/>
                  </a:cubicBezTo>
                  <a:cubicBezTo>
                    <a:pt x="-4397" y="645868"/>
                    <a:pt x="119652" y="681937"/>
                    <a:pt x="205148" y="753673"/>
                  </a:cubicBezTo>
                  <a:cubicBezTo>
                    <a:pt x="257977" y="797955"/>
                    <a:pt x="274754" y="863411"/>
                    <a:pt x="311775" y="894488"/>
                  </a:cubicBezTo>
                  <a:cubicBezTo>
                    <a:pt x="476152" y="1032244"/>
                    <a:pt x="598185" y="1089246"/>
                    <a:pt x="687955" y="1103174"/>
                  </a:cubicBezTo>
                  <a:cubicBezTo>
                    <a:pt x="603750" y="1158888"/>
                    <a:pt x="519384" y="1265164"/>
                    <a:pt x="464134" y="1449938"/>
                  </a:cubicBezTo>
                  <a:cubicBezTo>
                    <a:pt x="448406" y="1502512"/>
                    <a:pt x="460101" y="1571752"/>
                    <a:pt x="444051" y="1619495"/>
                  </a:cubicBezTo>
                  <a:cubicBezTo>
                    <a:pt x="401222" y="1747026"/>
                    <a:pt x="323954" y="1819567"/>
                    <a:pt x="334923" y="1827538"/>
                  </a:cubicBezTo>
                  <a:cubicBezTo>
                    <a:pt x="345812" y="1835428"/>
                    <a:pt x="415982" y="1727864"/>
                    <a:pt x="509624" y="1666917"/>
                  </a:cubicBezTo>
                  <a:cubicBezTo>
                    <a:pt x="567455" y="1629318"/>
                    <a:pt x="635609" y="1631975"/>
                    <a:pt x="676179" y="1605567"/>
                  </a:cubicBezTo>
                  <a:cubicBezTo>
                    <a:pt x="823215" y="1509919"/>
                    <a:pt x="909678" y="1425946"/>
                    <a:pt x="957991" y="1353968"/>
                  </a:cubicBezTo>
                  <a:cubicBezTo>
                    <a:pt x="986382" y="1441323"/>
                    <a:pt x="1050987" y="1540997"/>
                    <a:pt x="1172940" y="1644615"/>
                  </a:cubicBezTo>
                  <a:cubicBezTo>
                    <a:pt x="1214881" y="1680282"/>
                    <a:pt x="1283438" y="1697995"/>
                    <a:pt x="1320862" y="1732051"/>
                  </a:cubicBezTo>
                  <a:cubicBezTo>
                    <a:pt x="1420876" y="1822948"/>
                    <a:pt x="1456203" y="1922380"/>
                    <a:pt x="1467979" y="1915778"/>
                  </a:cubicBezTo>
                  <a:cubicBezTo>
                    <a:pt x="1479674" y="1909096"/>
                    <a:pt x="1409261" y="1801774"/>
                    <a:pt x="1391436" y="1692197"/>
                  </a:cubicBezTo>
                  <a:cubicBezTo>
                    <a:pt x="1380387" y="1624487"/>
                    <a:pt x="1410714" y="1564023"/>
                    <a:pt x="1402971" y="1516521"/>
                  </a:cubicBezTo>
                  <a:cubicBezTo>
                    <a:pt x="1374337" y="1340603"/>
                    <a:pt x="1330944" y="1226921"/>
                    <a:pt x="1283115" y="1153977"/>
                  </a:cubicBezTo>
                  <a:cubicBezTo>
                    <a:pt x="1379338" y="1157037"/>
                    <a:pt x="1501613" y="1126362"/>
                    <a:pt x="1647761" y="1032727"/>
                  </a:cubicBezTo>
                  <a:cubicBezTo>
                    <a:pt x="1694220" y="1003018"/>
                    <a:pt x="1730837" y="942876"/>
                    <a:pt x="1774391" y="917031"/>
                  </a:cubicBezTo>
                  <a:cubicBezTo>
                    <a:pt x="1890778" y="847791"/>
                    <a:pt x="1997083" y="842397"/>
                    <a:pt x="1993937" y="829354"/>
                  </a:cubicBezTo>
                  <a:cubicBezTo>
                    <a:pt x="1990872" y="816311"/>
                    <a:pt x="1866904" y="852864"/>
                    <a:pt x="1755760" y="838694"/>
                  </a:cubicBezTo>
                  <a:close/>
                  <a:moveTo>
                    <a:pt x="1026468" y="1058893"/>
                  </a:moveTo>
                  <a:cubicBezTo>
                    <a:pt x="1008482" y="1069279"/>
                    <a:pt x="990818" y="1086508"/>
                    <a:pt x="976219" y="1109535"/>
                  </a:cubicBezTo>
                  <a:cubicBezTo>
                    <a:pt x="966057" y="1096653"/>
                    <a:pt x="954926" y="1085945"/>
                    <a:pt x="943876" y="1078135"/>
                  </a:cubicBezTo>
                  <a:cubicBezTo>
                    <a:pt x="924922" y="1064609"/>
                    <a:pt x="897821" y="1055512"/>
                    <a:pt x="866204" y="1052613"/>
                  </a:cubicBezTo>
                  <a:cubicBezTo>
                    <a:pt x="881852" y="1035303"/>
                    <a:pt x="892337" y="1016302"/>
                    <a:pt x="898386" y="999234"/>
                  </a:cubicBezTo>
                  <a:cubicBezTo>
                    <a:pt x="903468" y="984903"/>
                    <a:pt x="905565" y="967754"/>
                    <a:pt x="904919" y="948995"/>
                  </a:cubicBezTo>
                  <a:cubicBezTo>
                    <a:pt x="919518" y="953745"/>
                    <a:pt x="933714" y="956241"/>
                    <a:pt x="946377" y="956885"/>
                  </a:cubicBezTo>
                  <a:cubicBezTo>
                    <a:pt x="973800" y="958173"/>
                    <a:pt x="1007353" y="948995"/>
                    <a:pt x="1040341" y="928383"/>
                  </a:cubicBezTo>
                  <a:cubicBezTo>
                    <a:pt x="1032840" y="956885"/>
                    <a:pt x="1033808" y="984339"/>
                    <a:pt x="1039131" y="1005836"/>
                  </a:cubicBezTo>
                  <a:cubicBezTo>
                    <a:pt x="1042276" y="1018718"/>
                    <a:pt x="1048406" y="1032244"/>
                    <a:pt x="1057117" y="1045769"/>
                  </a:cubicBezTo>
                  <a:cubicBezTo>
                    <a:pt x="1045745" y="1049393"/>
                    <a:pt x="1035260" y="1053821"/>
                    <a:pt x="1026468" y="105889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6"/>
            <p:cNvSpPr/>
            <p:nvPr/>
          </p:nvSpPr>
          <p:spPr>
            <a:xfrm rot="-10679728">
              <a:off x="7536101" y="-414588"/>
              <a:ext cx="794072" cy="797975"/>
            </a:xfrm>
            <a:custGeom>
              <a:avLst/>
              <a:gdLst/>
              <a:ahLst/>
              <a:cxnLst/>
              <a:rect l="l" t="t" r="r" b="b"/>
              <a:pathLst>
                <a:path w="1587172" h="1594674" extrusionOk="0">
                  <a:moveTo>
                    <a:pt x="791641" y="1028044"/>
                  </a:moveTo>
                  <a:cubicBezTo>
                    <a:pt x="794545" y="1028608"/>
                    <a:pt x="796481" y="1031426"/>
                    <a:pt x="795916" y="1034324"/>
                  </a:cubicBezTo>
                  <a:cubicBezTo>
                    <a:pt x="792528" y="1055016"/>
                    <a:pt x="788899" y="1075868"/>
                    <a:pt x="783576" y="1096318"/>
                  </a:cubicBezTo>
                  <a:cubicBezTo>
                    <a:pt x="781881" y="1103162"/>
                    <a:pt x="779865" y="1109925"/>
                    <a:pt x="777607" y="1116688"/>
                  </a:cubicBezTo>
                  <a:cubicBezTo>
                    <a:pt x="775429" y="1123370"/>
                    <a:pt x="772929" y="1130053"/>
                    <a:pt x="770348" y="1136574"/>
                  </a:cubicBezTo>
                  <a:cubicBezTo>
                    <a:pt x="768573" y="1141002"/>
                    <a:pt x="766799" y="1145430"/>
                    <a:pt x="764863" y="1149858"/>
                  </a:cubicBezTo>
                  <a:cubicBezTo>
                    <a:pt x="762040" y="1156460"/>
                    <a:pt x="759137" y="1162901"/>
                    <a:pt x="756153" y="1169423"/>
                  </a:cubicBezTo>
                  <a:cubicBezTo>
                    <a:pt x="755104" y="1171677"/>
                    <a:pt x="751474" y="1176669"/>
                    <a:pt x="749700" y="1180131"/>
                  </a:cubicBezTo>
                  <a:cubicBezTo>
                    <a:pt x="750103" y="1181097"/>
                    <a:pt x="750184" y="1182305"/>
                    <a:pt x="749861" y="1183351"/>
                  </a:cubicBezTo>
                  <a:cubicBezTo>
                    <a:pt x="749861" y="1182868"/>
                    <a:pt x="749458" y="1181902"/>
                    <a:pt x="749135" y="1181258"/>
                  </a:cubicBezTo>
                  <a:cubicBezTo>
                    <a:pt x="748651" y="1182466"/>
                    <a:pt x="748571" y="1183432"/>
                    <a:pt x="749216" y="1183673"/>
                  </a:cubicBezTo>
                  <a:cubicBezTo>
                    <a:pt x="749458" y="1183754"/>
                    <a:pt x="749700" y="1183673"/>
                    <a:pt x="749780" y="1183593"/>
                  </a:cubicBezTo>
                  <a:cubicBezTo>
                    <a:pt x="749619" y="1184076"/>
                    <a:pt x="749377" y="1184478"/>
                    <a:pt x="749055" y="1184961"/>
                  </a:cubicBezTo>
                  <a:cubicBezTo>
                    <a:pt x="747442" y="1187377"/>
                    <a:pt x="745667" y="1187699"/>
                    <a:pt x="745183" y="1187779"/>
                  </a:cubicBezTo>
                  <a:cubicBezTo>
                    <a:pt x="742441" y="1188423"/>
                    <a:pt x="740586" y="1187216"/>
                    <a:pt x="739376" y="1184720"/>
                  </a:cubicBezTo>
                  <a:cubicBezTo>
                    <a:pt x="739134" y="1184237"/>
                    <a:pt x="738650" y="1182707"/>
                    <a:pt x="739295" y="1180453"/>
                  </a:cubicBezTo>
                  <a:cubicBezTo>
                    <a:pt x="740021" y="1177876"/>
                    <a:pt x="744054" y="1168779"/>
                    <a:pt x="745506" y="1164995"/>
                  </a:cubicBezTo>
                  <a:lnTo>
                    <a:pt x="757604" y="1131904"/>
                  </a:lnTo>
                  <a:cubicBezTo>
                    <a:pt x="760427" y="1123773"/>
                    <a:pt x="762928" y="1115560"/>
                    <a:pt x="765428" y="1107348"/>
                  </a:cubicBezTo>
                  <a:cubicBezTo>
                    <a:pt x="767928" y="1099136"/>
                    <a:pt x="770267" y="1090924"/>
                    <a:pt x="772606" y="1082631"/>
                  </a:cubicBezTo>
                  <a:cubicBezTo>
                    <a:pt x="777284" y="1065885"/>
                    <a:pt x="781559" y="1049058"/>
                    <a:pt x="785431" y="1032311"/>
                  </a:cubicBezTo>
                  <a:cubicBezTo>
                    <a:pt x="785995" y="1029413"/>
                    <a:pt x="788818" y="1027481"/>
                    <a:pt x="791641" y="1028044"/>
                  </a:cubicBezTo>
                  <a:close/>
                  <a:moveTo>
                    <a:pt x="554270" y="904942"/>
                  </a:moveTo>
                  <a:cubicBezTo>
                    <a:pt x="542737" y="908323"/>
                    <a:pt x="531445" y="912349"/>
                    <a:pt x="520475" y="916697"/>
                  </a:cubicBezTo>
                  <a:cubicBezTo>
                    <a:pt x="503376" y="923540"/>
                    <a:pt x="487084" y="931350"/>
                    <a:pt x="471840" y="939562"/>
                  </a:cubicBezTo>
                  <a:cubicBezTo>
                    <a:pt x="469259" y="940931"/>
                    <a:pt x="468210" y="944151"/>
                    <a:pt x="469501" y="946728"/>
                  </a:cubicBezTo>
                  <a:cubicBezTo>
                    <a:pt x="470872" y="949384"/>
                    <a:pt x="474098" y="950431"/>
                    <a:pt x="476679" y="949143"/>
                  </a:cubicBezTo>
                  <a:cubicBezTo>
                    <a:pt x="491923" y="941977"/>
                    <a:pt x="508377" y="935536"/>
                    <a:pt x="525315" y="929578"/>
                  </a:cubicBezTo>
                  <a:cubicBezTo>
                    <a:pt x="536123" y="925714"/>
                    <a:pt x="547253" y="922091"/>
                    <a:pt x="558465" y="918710"/>
                  </a:cubicBezTo>
                  <a:cubicBezTo>
                    <a:pt x="572337" y="914523"/>
                    <a:pt x="586452" y="910658"/>
                    <a:pt x="600486" y="907518"/>
                  </a:cubicBezTo>
                  <a:cubicBezTo>
                    <a:pt x="614924" y="904378"/>
                    <a:pt x="629280" y="901802"/>
                    <a:pt x="643395" y="900272"/>
                  </a:cubicBezTo>
                  <a:cubicBezTo>
                    <a:pt x="646218" y="900031"/>
                    <a:pt x="648396" y="897615"/>
                    <a:pt x="648154" y="894797"/>
                  </a:cubicBezTo>
                  <a:cubicBezTo>
                    <a:pt x="647912" y="891980"/>
                    <a:pt x="645492" y="889806"/>
                    <a:pt x="642669" y="890047"/>
                  </a:cubicBezTo>
                  <a:cubicBezTo>
                    <a:pt x="627990" y="890691"/>
                    <a:pt x="612988" y="892302"/>
                    <a:pt x="598066" y="894878"/>
                  </a:cubicBezTo>
                  <a:cubicBezTo>
                    <a:pt x="583387" y="897374"/>
                    <a:pt x="568708" y="900675"/>
                    <a:pt x="554270" y="904942"/>
                  </a:cubicBezTo>
                  <a:close/>
                  <a:moveTo>
                    <a:pt x="715421" y="937469"/>
                  </a:moveTo>
                  <a:cubicBezTo>
                    <a:pt x="706952" y="945117"/>
                    <a:pt x="690095" y="968144"/>
                    <a:pt x="687675" y="970800"/>
                  </a:cubicBezTo>
                  <a:cubicBezTo>
                    <a:pt x="670576" y="989962"/>
                    <a:pt x="654122" y="1009446"/>
                    <a:pt x="637910" y="1029171"/>
                  </a:cubicBezTo>
                  <a:cubicBezTo>
                    <a:pt x="621699" y="1048977"/>
                    <a:pt x="605890" y="1069025"/>
                    <a:pt x="590243" y="1089314"/>
                  </a:cubicBezTo>
                  <a:cubicBezTo>
                    <a:pt x="558626" y="1130053"/>
                    <a:pt x="526605" y="1171194"/>
                    <a:pt x="494585" y="1212175"/>
                  </a:cubicBezTo>
                  <a:cubicBezTo>
                    <a:pt x="495633" y="1211691"/>
                    <a:pt x="496037" y="1210242"/>
                    <a:pt x="497166" y="1210484"/>
                  </a:cubicBezTo>
                  <a:cubicBezTo>
                    <a:pt x="500069" y="1211128"/>
                    <a:pt x="501925" y="1213946"/>
                    <a:pt x="501279" y="1216844"/>
                  </a:cubicBezTo>
                  <a:cubicBezTo>
                    <a:pt x="495391" y="1246875"/>
                    <a:pt x="487729" y="1276664"/>
                    <a:pt x="478454" y="1305890"/>
                  </a:cubicBezTo>
                  <a:cubicBezTo>
                    <a:pt x="474743" y="1317564"/>
                    <a:pt x="470791" y="1329158"/>
                    <a:pt x="466516" y="1340671"/>
                  </a:cubicBezTo>
                  <a:cubicBezTo>
                    <a:pt x="460145" y="1357900"/>
                    <a:pt x="453208" y="1374889"/>
                    <a:pt x="446191" y="1391796"/>
                  </a:cubicBezTo>
                  <a:cubicBezTo>
                    <a:pt x="444175" y="1396385"/>
                    <a:pt x="434496" y="1425047"/>
                    <a:pt x="425947" y="1440505"/>
                  </a:cubicBezTo>
                  <a:cubicBezTo>
                    <a:pt x="423446" y="1445014"/>
                    <a:pt x="420946" y="1448557"/>
                    <a:pt x="418768" y="1450408"/>
                  </a:cubicBezTo>
                  <a:cubicBezTo>
                    <a:pt x="417074" y="1451858"/>
                    <a:pt x="415381" y="1452582"/>
                    <a:pt x="413848" y="1452824"/>
                  </a:cubicBezTo>
                  <a:cubicBezTo>
                    <a:pt x="411025" y="1453307"/>
                    <a:pt x="408444" y="1451375"/>
                    <a:pt x="407960" y="1448557"/>
                  </a:cubicBezTo>
                  <a:cubicBezTo>
                    <a:pt x="407557" y="1445980"/>
                    <a:pt x="409170" y="1443565"/>
                    <a:pt x="411590" y="1442840"/>
                  </a:cubicBezTo>
                  <a:cubicBezTo>
                    <a:pt x="412154" y="1443726"/>
                    <a:pt x="413203" y="1441069"/>
                    <a:pt x="414090" y="1439620"/>
                  </a:cubicBezTo>
                  <a:cubicBezTo>
                    <a:pt x="416510" y="1435755"/>
                    <a:pt x="418929" y="1430039"/>
                    <a:pt x="421349" y="1423920"/>
                  </a:cubicBezTo>
                  <a:cubicBezTo>
                    <a:pt x="427318" y="1408703"/>
                    <a:pt x="432722" y="1390508"/>
                    <a:pt x="434093" y="1386965"/>
                  </a:cubicBezTo>
                  <a:cubicBezTo>
                    <a:pt x="441997" y="1366676"/>
                    <a:pt x="449337" y="1346146"/>
                    <a:pt x="456596" y="1325454"/>
                  </a:cubicBezTo>
                  <a:cubicBezTo>
                    <a:pt x="461435" y="1311767"/>
                    <a:pt x="466275" y="1298080"/>
                    <a:pt x="470791" y="1284313"/>
                  </a:cubicBezTo>
                  <a:cubicBezTo>
                    <a:pt x="477889" y="1262575"/>
                    <a:pt x="484261" y="1240595"/>
                    <a:pt x="489665" y="1218374"/>
                  </a:cubicBezTo>
                  <a:cubicBezTo>
                    <a:pt x="479825" y="1230934"/>
                    <a:pt x="470227" y="1243574"/>
                    <a:pt x="460306" y="1256134"/>
                  </a:cubicBezTo>
                  <a:cubicBezTo>
                    <a:pt x="431108" y="1292928"/>
                    <a:pt x="401589" y="1329561"/>
                    <a:pt x="371665" y="1365791"/>
                  </a:cubicBezTo>
                  <a:cubicBezTo>
                    <a:pt x="321658" y="1426577"/>
                    <a:pt x="270603" y="1486397"/>
                    <a:pt x="218661" y="1544285"/>
                  </a:cubicBezTo>
                  <a:cubicBezTo>
                    <a:pt x="216725" y="1546539"/>
                    <a:pt x="213337" y="1546700"/>
                    <a:pt x="211079" y="1544768"/>
                  </a:cubicBezTo>
                  <a:cubicBezTo>
                    <a:pt x="208901" y="1542836"/>
                    <a:pt x="208659" y="1539454"/>
                    <a:pt x="210676" y="1537200"/>
                  </a:cubicBezTo>
                  <a:cubicBezTo>
                    <a:pt x="261731" y="1478749"/>
                    <a:pt x="311738" y="1418284"/>
                    <a:pt x="361018" y="1357176"/>
                  </a:cubicBezTo>
                  <a:cubicBezTo>
                    <a:pt x="381505" y="1331895"/>
                    <a:pt x="401669" y="1306373"/>
                    <a:pt x="421994" y="1280851"/>
                  </a:cubicBezTo>
                  <a:cubicBezTo>
                    <a:pt x="417397" y="1282139"/>
                    <a:pt x="411993" y="1284071"/>
                    <a:pt x="409412" y="1284796"/>
                  </a:cubicBezTo>
                  <a:cubicBezTo>
                    <a:pt x="403040" y="1286648"/>
                    <a:pt x="396668" y="1288499"/>
                    <a:pt x="390377" y="1290512"/>
                  </a:cubicBezTo>
                  <a:cubicBezTo>
                    <a:pt x="384086" y="1292525"/>
                    <a:pt x="377875" y="1294538"/>
                    <a:pt x="371665" y="1296792"/>
                  </a:cubicBezTo>
                  <a:cubicBezTo>
                    <a:pt x="359405" y="1301059"/>
                    <a:pt x="347226" y="1305890"/>
                    <a:pt x="335128" y="1310721"/>
                  </a:cubicBezTo>
                  <a:cubicBezTo>
                    <a:pt x="327062" y="1313941"/>
                    <a:pt x="318997" y="1317162"/>
                    <a:pt x="310931" y="1320462"/>
                  </a:cubicBezTo>
                  <a:cubicBezTo>
                    <a:pt x="290767" y="1328755"/>
                    <a:pt x="270764" y="1337612"/>
                    <a:pt x="251245" y="1347112"/>
                  </a:cubicBezTo>
                  <a:cubicBezTo>
                    <a:pt x="248665" y="1348481"/>
                    <a:pt x="245438" y="1347515"/>
                    <a:pt x="244067" y="1344858"/>
                  </a:cubicBezTo>
                  <a:cubicBezTo>
                    <a:pt x="242696" y="1342281"/>
                    <a:pt x="243664" y="1339061"/>
                    <a:pt x="246325" y="1337692"/>
                  </a:cubicBezTo>
                  <a:cubicBezTo>
                    <a:pt x="265602" y="1327065"/>
                    <a:pt x="285202" y="1316840"/>
                    <a:pt x="305366" y="1307661"/>
                  </a:cubicBezTo>
                  <a:cubicBezTo>
                    <a:pt x="313431" y="1303958"/>
                    <a:pt x="321497" y="1300496"/>
                    <a:pt x="329724" y="1297195"/>
                  </a:cubicBezTo>
                  <a:cubicBezTo>
                    <a:pt x="342145" y="1292364"/>
                    <a:pt x="354727" y="1288016"/>
                    <a:pt x="367390" y="1283991"/>
                  </a:cubicBezTo>
                  <a:cubicBezTo>
                    <a:pt x="373843" y="1281978"/>
                    <a:pt x="380295" y="1280046"/>
                    <a:pt x="386828" y="1278355"/>
                  </a:cubicBezTo>
                  <a:cubicBezTo>
                    <a:pt x="393362" y="1276584"/>
                    <a:pt x="399895" y="1275054"/>
                    <a:pt x="406508" y="1273524"/>
                  </a:cubicBezTo>
                  <a:cubicBezTo>
                    <a:pt x="412316" y="1272236"/>
                    <a:pt x="426834" y="1269579"/>
                    <a:pt x="430302" y="1270062"/>
                  </a:cubicBezTo>
                  <a:cubicBezTo>
                    <a:pt x="430463" y="1270062"/>
                    <a:pt x="430383" y="1270143"/>
                    <a:pt x="430463" y="1270223"/>
                  </a:cubicBezTo>
                  <a:cubicBezTo>
                    <a:pt x="436593" y="1262494"/>
                    <a:pt x="442804" y="1254846"/>
                    <a:pt x="448933" y="1247116"/>
                  </a:cubicBezTo>
                  <a:cubicBezTo>
                    <a:pt x="492891" y="1191644"/>
                    <a:pt x="536687" y="1136332"/>
                    <a:pt x="580000" y="1081343"/>
                  </a:cubicBezTo>
                  <a:cubicBezTo>
                    <a:pt x="595970" y="1061215"/>
                    <a:pt x="612181" y="1041248"/>
                    <a:pt x="628635" y="1021523"/>
                  </a:cubicBezTo>
                  <a:cubicBezTo>
                    <a:pt x="641540" y="1006145"/>
                    <a:pt x="655010" y="991089"/>
                    <a:pt x="668399" y="976114"/>
                  </a:cubicBezTo>
                  <a:cubicBezTo>
                    <a:pt x="667027" y="976597"/>
                    <a:pt x="665818" y="977886"/>
                    <a:pt x="664527" y="977161"/>
                  </a:cubicBezTo>
                  <a:cubicBezTo>
                    <a:pt x="664366" y="977080"/>
                    <a:pt x="664285" y="977000"/>
                    <a:pt x="664124" y="976919"/>
                  </a:cubicBezTo>
                  <a:cubicBezTo>
                    <a:pt x="662108" y="977805"/>
                    <a:pt x="659526" y="979576"/>
                    <a:pt x="658317" y="979818"/>
                  </a:cubicBezTo>
                  <a:lnTo>
                    <a:pt x="637023" y="985132"/>
                  </a:lnTo>
                  <a:lnTo>
                    <a:pt x="582016" y="998335"/>
                  </a:lnTo>
                  <a:cubicBezTo>
                    <a:pt x="567901" y="1001878"/>
                    <a:pt x="554028" y="1005823"/>
                    <a:pt x="540156" y="1009849"/>
                  </a:cubicBezTo>
                  <a:cubicBezTo>
                    <a:pt x="526202" y="1013955"/>
                    <a:pt x="512329" y="1018141"/>
                    <a:pt x="498618" y="1022650"/>
                  </a:cubicBezTo>
                  <a:cubicBezTo>
                    <a:pt x="471033" y="1031667"/>
                    <a:pt x="443852" y="1041490"/>
                    <a:pt x="416994" y="1052842"/>
                  </a:cubicBezTo>
                  <a:cubicBezTo>
                    <a:pt x="414251" y="1053969"/>
                    <a:pt x="411106" y="1052762"/>
                    <a:pt x="409896" y="1050105"/>
                  </a:cubicBezTo>
                  <a:cubicBezTo>
                    <a:pt x="408686" y="1047367"/>
                    <a:pt x="409896" y="1044227"/>
                    <a:pt x="412638" y="1043019"/>
                  </a:cubicBezTo>
                  <a:cubicBezTo>
                    <a:pt x="439335" y="1030540"/>
                    <a:pt x="466436" y="1019188"/>
                    <a:pt x="494101" y="1009446"/>
                  </a:cubicBezTo>
                  <a:cubicBezTo>
                    <a:pt x="507974" y="1004535"/>
                    <a:pt x="521927" y="1000107"/>
                    <a:pt x="536123" y="996001"/>
                  </a:cubicBezTo>
                  <a:cubicBezTo>
                    <a:pt x="550238" y="991975"/>
                    <a:pt x="564513" y="988433"/>
                    <a:pt x="578870" y="985132"/>
                  </a:cubicBezTo>
                  <a:lnTo>
                    <a:pt x="634442" y="973779"/>
                  </a:lnTo>
                  <a:lnTo>
                    <a:pt x="656139" y="969351"/>
                  </a:lnTo>
                  <a:cubicBezTo>
                    <a:pt x="657994" y="969029"/>
                    <a:pt x="661381" y="967580"/>
                    <a:pt x="663640" y="967016"/>
                  </a:cubicBezTo>
                  <a:cubicBezTo>
                    <a:pt x="665898" y="966453"/>
                    <a:pt x="667753" y="966533"/>
                    <a:pt x="668721" y="966855"/>
                  </a:cubicBezTo>
                  <a:cubicBezTo>
                    <a:pt x="670496" y="967580"/>
                    <a:pt x="671625" y="968707"/>
                    <a:pt x="672109" y="970237"/>
                  </a:cubicBezTo>
                  <a:cubicBezTo>
                    <a:pt x="672270" y="970640"/>
                    <a:pt x="671867" y="971605"/>
                    <a:pt x="671867" y="972169"/>
                  </a:cubicBezTo>
                  <a:cubicBezTo>
                    <a:pt x="674448" y="969271"/>
                    <a:pt x="676867" y="966292"/>
                    <a:pt x="679529" y="963474"/>
                  </a:cubicBezTo>
                  <a:cubicBezTo>
                    <a:pt x="681707" y="961139"/>
                    <a:pt x="695499" y="943024"/>
                    <a:pt x="704775" y="933443"/>
                  </a:cubicBezTo>
                  <a:cubicBezTo>
                    <a:pt x="707436" y="930706"/>
                    <a:pt x="709856" y="928613"/>
                    <a:pt x="711630" y="927485"/>
                  </a:cubicBezTo>
                  <a:cubicBezTo>
                    <a:pt x="713647" y="926197"/>
                    <a:pt x="715502" y="925956"/>
                    <a:pt x="716712" y="926117"/>
                  </a:cubicBezTo>
                  <a:cubicBezTo>
                    <a:pt x="719534" y="926439"/>
                    <a:pt x="721551" y="928934"/>
                    <a:pt x="721228" y="931752"/>
                  </a:cubicBezTo>
                  <a:cubicBezTo>
                    <a:pt x="720986" y="934007"/>
                    <a:pt x="719293" y="935778"/>
                    <a:pt x="717276" y="936180"/>
                  </a:cubicBezTo>
                  <a:lnTo>
                    <a:pt x="717195" y="936100"/>
                  </a:lnTo>
                  <a:cubicBezTo>
                    <a:pt x="717115" y="935859"/>
                    <a:pt x="716873" y="936020"/>
                    <a:pt x="716550" y="936261"/>
                  </a:cubicBezTo>
                  <a:cubicBezTo>
                    <a:pt x="716228" y="936341"/>
                    <a:pt x="715905" y="936341"/>
                    <a:pt x="715582" y="936261"/>
                  </a:cubicBezTo>
                  <a:cubicBezTo>
                    <a:pt x="715744" y="936341"/>
                    <a:pt x="716066" y="936422"/>
                    <a:pt x="716470" y="936422"/>
                  </a:cubicBezTo>
                  <a:cubicBezTo>
                    <a:pt x="716147" y="936744"/>
                    <a:pt x="715744" y="937227"/>
                    <a:pt x="715421" y="937469"/>
                  </a:cubicBezTo>
                  <a:close/>
                  <a:moveTo>
                    <a:pt x="425624" y="1273202"/>
                  </a:moveTo>
                  <a:cubicBezTo>
                    <a:pt x="425785" y="1272236"/>
                    <a:pt x="426188" y="1271431"/>
                    <a:pt x="426753" y="1272236"/>
                  </a:cubicBezTo>
                  <a:cubicBezTo>
                    <a:pt x="426834" y="1272236"/>
                    <a:pt x="426672" y="1272317"/>
                    <a:pt x="426592" y="1272317"/>
                  </a:cubicBezTo>
                  <a:cubicBezTo>
                    <a:pt x="426269" y="1272558"/>
                    <a:pt x="425866" y="1272880"/>
                    <a:pt x="425624" y="1273202"/>
                  </a:cubicBezTo>
                  <a:close/>
                  <a:moveTo>
                    <a:pt x="716470" y="936422"/>
                  </a:moveTo>
                  <a:cubicBezTo>
                    <a:pt x="716873" y="936503"/>
                    <a:pt x="717357" y="936503"/>
                    <a:pt x="717276" y="936180"/>
                  </a:cubicBezTo>
                  <a:cubicBezTo>
                    <a:pt x="717034" y="936261"/>
                    <a:pt x="716792" y="936261"/>
                    <a:pt x="716550" y="936261"/>
                  </a:cubicBezTo>
                  <a:lnTo>
                    <a:pt x="716470" y="936422"/>
                  </a:lnTo>
                  <a:close/>
                  <a:moveTo>
                    <a:pt x="590969" y="1103645"/>
                  </a:moveTo>
                  <a:cubicBezTo>
                    <a:pt x="588065" y="1103886"/>
                    <a:pt x="585888" y="1106463"/>
                    <a:pt x="586129" y="1109442"/>
                  </a:cubicBezTo>
                  <a:cubicBezTo>
                    <a:pt x="587500" y="1129730"/>
                    <a:pt x="586855" y="1150181"/>
                    <a:pt x="585081" y="1170550"/>
                  </a:cubicBezTo>
                  <a:cubicBezTo>
                    <a:pt x="583790" y="1185847"/>
                    <a:pt x="581693" y="1201064"/>
                    <a:pt x="579274" y="1216200"/>
                  </a:cubicBezTo>
                  <a:cubicBezTo>
                    <a:pt x="576773" y="1231497"/>
                    <a:pt x="574031" y="1246633"/>
                    <a:pt x="570724" y="1261609"/>
                  </a:cubicBezTo>
                  <a:cubicBezTo>
                    <a:pt x="568708" y="1271431"/>
                    <a:pt x="566449" y="1281092"/>
                    <a:pt x="563788" y="1290754"/>
                  </a:cubicBezTo>
                  <a:cubicBezTo>
                    <a:pt x="562013" y="1297114"/>
                    <a:pt x="560077" y="1303394"/>
                    <a:pt x="557900" y="1309674"/>
                  </a:cubicBezTo>
                  <a:cubicBezTo>
                    <a:pt x="556287" y="1314505"/>
                    <a:pt x="549995" y="1322395"/>
                    <a:pt x="546931" y="1327870"/>
                  </a:cubicBezTo>
                  <a:cubicBezTo>
                    <a:pt x="544753" y="1331654"/>
                    <a:pt x="544027" y="1334874"/>
                    <a:pt x="544430" y="1336726"/>
                  </a:cubicBezTo>
                  <a:cubicBezTo>
                    <a:pt x="544753" y="1338497"/>
                    <a:pt x="545640" y="1339866"/>
                    <a:pt x="547092" y="1340832"/>
                  </a:cubicBezTo>
                  <a:cubicBezTo>
                    <a:pt x="548302" y="1341557"/>
                    <a:pt x="550076" y="1342281"/>
                    <a:pt x="552899" y="1341798"/>
                  </a:cubicBezTo>
                  <a:cubicBezTo>
                    <a:pt x="555722" y="1341396"/>
                    <a:pt x="557658" y="1338739"/>
                    <a:pt x="557174" y="1335921"/>
                  </a:cubicBezTo>
                  <a:cubicBezTo>
                    <a:pt x="557013" y="1334955"/>
                    <a:pt x="556609" y="1334069"/>
                    <a:pt x="555964" y="1333344"/>
                  </a:cubicBezTo>
                  <a:cubicBezTo>
                    <a:pt x="559432" y="1327628"/>
                    <a:pt x="566772" y="1319013"/>
                    <a:pt x="568869" y="1313780"/>
                  </a:cubicBezTo>
                  <a:cubicBezTo>
                    <a:pt x="572095" y="1305729"/>
                    <a:pt x="574838" y="1297597"/>
                    <a:pt x="577338" y="1289385"/>
                  </a:cubicBezTo>
                  <a:cubicBezTo>
                    <a:pt x="579838" y="1281253"/>
                    <a:pt x="582016" y="1272961"/>
                    <a:pt x="584032" y="1264668"/>
                  </a:cubicBezTo>
                  <a:cubicBezTo>
                    <a:pt x="587097" y="1252028"/>
                    <a:pt x="590001" y="1239226"/>
                    <a:pt x="592259" y="1226264"/>
                  </a:cubicBezTo>
                  <a:cubicBezTo>
                    <a:pt x="594518" y="1213382"/>
                    <a:pt x="596211" y="1200339"/>
                    <a:pt x="597421" y="1187296"/>
                  </a:cubicBezTo>
                  <a:cubicBezTo>
                    <a:pt x="599760" y="1160969"/>
                    <a:pt x="599680" y="1134561"/>
                    <a:pt x="596776" y="1108475"/>
                  </a:cubicBezTo>
                  <a:cubicBezTo>
                    <a:pt x="596534" y="1105497"/>
                    <a:pt x="593953" y="1103323"/>
                    <a:pt x="590969" y="1103645"/>
                  </a:cubicBezTo>
                  <a:close/>
                  <a:moveTo>
                    <a:pt x="714131" y="973135"/>
                  </a:moveTo>
                  <a:cubicBezTo>
                    <a:pt x="711227" y="973618"/>
                    <a:pt x="709291" y="976356"/>
                    <a:pt x="709775" y="979254"/>
                  </a:cubicBezTo>
                  <a:cubicBezTo>
                    <a:pt x="712679" y="998819"/>
                    <a:pt x="713889" y="1018302"/>
                    <a:pt x="714131" y="1037786"/>
                  </a:cubicBezTo>
                  <a:cubicBezTo>
                    <a:pt x="714292" y="1052439"/>
                    <a:pt x="713727" y="1067092"/>
                    <a:pt x="712921" y="1081745"/>
                  </a:cubicBezTo>
                  <a:cubicBezTo>
                    <a:pt x="712034" y="1096399"/>
                    <a:pt x="710985" y="1111052"/>
                    <a:pt x="709372" y="1125785"/>
                  </a:cubicBezTo>
                  <a:cubicBezTo>
                    <a:pt x="708565" y="1133675"/>
                    <a:pt x="707597" y="1141485"/>
                    <a:pt x="706549" y="1149295"/>
                  </a:cubicBezTo>
                  <a:cubicBezTo>
                    <a:pt x="705581" y="1157104"/>
                    <a:pt x="704452" y="1164995"/>
                    <a:pt x="703323" y="1172804"/>
                  </a:cubicBezTo>
                  <a:cubicBezTo>
                    <a:pt x="702597" y="1178038"/>
                    <a:pt x="696951" y="1187055"/>
                    <a:pt x="696144" y="1191885"/>
                  </a:cubicBezTo>
                  <a:cubicBezTo>
                    <a:pt x="695499" y="1195670"/>
                    <a:pt x="696628" y="1198326"/>
                    <a:pt x="698564" y="1199776"/>
                  </a:cubicBezTo>
                  <a:cubicBezTo>
                    <a:pt x="699774" y="1200742"/>
                    <a:pt x="701548" y="1201547"/>
                    <a:pt x="704049" y="1201386"/>
                  </a:cubicBezTo>
                  <a:cubicBezTo>
                    <a:pt x="706872" y="1201225"/>
                    <a:pt x="709049" y="1198890"/>
                    <a:pt x="708968" y="1196072"/>
                  </a:cubicBezTo>
                  <a:cubicBezTo>
                    <a:pt x="708888" y="1194462"/>
                    <a:pt x="708081" y="1193174"/>
                    <a:pt x="707033" y="1192288"/>
                  </a:cubicBezTo>
                  <a:cubicBezTo>
                    <a:pt x="707759" y="1190356"/>
                    <a:pt x="709049" y="1188102"/>
                    <a:pt x="710259" y="1185767"/>
                  </a:cubicBezTo>
                  <a:cubicBezTo>
                    <a:pt x="712275" y="1181821"/>
                    <a:pt x="714131" y="1177715"/>
                    <a:pt x="714776" y="1174737"/>
                  </a:cubicBezTo>
                  <a:cubicBezTo>
                    <a:pt x="716550" y="1165317"/>
                    <a:pt x="718325" y="1155897"/>
                    <a:pt x="719857" y="1146477"/>
                  </a:cubicBezTo>
                  <a:cubicBezTo>
                    <a:pt x="720986" y="1140117"/>
                    <a:pt x="721954" y="1133756"/>
                    <a:pt x="722841" y="1127476"/>
                  </a:cubicBezTo>
                  <a:cubicBezTo>
                    <a:pt x="724777" y="1112501"/>
                    <a:pt x="726552" y="1097526"/>
                    <a:pt x="727358" y="1082551"/>
                  </a:cubicBezTo>
                  <a:cubicBezTo>
                    <a:pt x="728003" y="1072567"/>
                    <a:pt x="728165" y="1062503"/>
                    <a:pt x="728084" y="1052439"/>
                  </a:cubicBezTo>
                  <a:cubicBezTo>
                    <a:pt x="727681" y="1027400"/>
                    <a:pt x="725180" y="1002442"/>
                    <a:pt x="720341" y="977483"/>
                  </a:cubicBezTo>
                  <a:cubicBezTo>
                    <a:pt x="719777" y="974585"/>
                    <a:pt x="717034" y="972572"/>
                    <a:pt x="714131" y="973135"/>
                  </a:cubicBezTo>
                  <a:close/>
                  <a:moveTo>
                    <a:pt x="278749" y="1212980"/>
                  </a:moveTo>
                  <a:cubicBezTo>
                    <a:pt x="280201" y="1215556"/>
                    <a:pt x="283427" y="1216441"/>
                    <a:pt x="286008" y="1214992"/>
                  </a:cubicBezTo>
                  <a:cubicBezTo>
                    <a:pt x="317948" y="1197602"/>
                    <a:pt x="350533" y="1181983"/>
                    <a:pt x="383602" y="1167571"/>
                  </a:cubicBezTo>
                  <a:cubicBezTo>
                    <a:pt x="396910" y="1161855"/>
                    <a:pt x="410219" y="1156299"/>
                    <a:pt x="423688" y="1150986"/>
                  </a:cubicBezTo>
                  <a:cubicBezTo>
                    <a:pt x="443691" y="1143015"/>
                    <a:pt x="464016" y="1135447"/>
                    <a:pt x="484745" y="1128765"/>
                  </a:cubicBezTo>
                  <a:cubicBezTo>
                    <a:pt x="489584" y="1127154"/>
                    <a:pt x="531041" y="1110730"/>
                    <a:pt x="548383" y="1107268"/>
                  </a:cubicBezTo>
                  <a:cubicBezTo>
                    <a:pt x="549512" y="1107026"/>
                    <a:pt x="550883" y="1106543"/>
                    <a:pt x="551770" y="1106382"/>
                  </a:cubicBezTo>
                  <a:cubicBezTo>
                    <a:pt x="551447" y="1106141"/>
                    <a:pt x="551205" y="1105819"/>
                    <a:pt x="551044" y="1105657"/>
                  </a:cubicBezTo>
                  <a:cubicBezTo>
                    <a:pt x="551286" y="1105980"/>
                    <a:pt x="551609" y="1106141"/>
                    <a:pt x="551931" y="1106382"/>
                  </a:cubicBezTo>
                  <a:cubicBezTo>
                    <a:pt x="552415" y="1106302"/>
                    <a:pt x="552819" y="1106382"/>
                    <a:pt x="552738" y="1106704"/>
                  </a:cubicBezTo>
                  <a:lnTo>
                    <a:pt x="552738" y="1106865"/>
                  </a:lnTo>
                  <a:cubicBezTo>
                    <a:pt x="554512" y="1107670"/>
                    <a:pt x="556771" y="1107348"/>
                    <a:pt x="558303" y="1105899"/>
                  </a:cubicBezTo>
                  <a:cubicBezTo>
                    <a:pt x="560400" y="1103967"/>
                    <a:pt x="560481" y="1100746"/>
                    <a:pt x="558545" y="1098653"/>
                  </a:cubicBezTo>
                  <a:cubicBezTo>
                    <a:pt x="557658" y="1097687"/>
                    <a:pt x="556287" y="1096882"/>
                    <a:pt x="554109" y="1096560"/>
                  </a:cubicBezTo>
                  <a:cubicBezTo>
                    <a:pt x="551367" y="1096077"/>
                    <a:pt x="545801" y="1096882"/>
                    <a:pt x="538704" y="1098492"/>
                  </a:cubicBezTo>
                  <a:cubicBezTo>
                    <a:pt x="518701" y="1103323"/>
                    <a:pt x="485229" y="1115158"/>
                    <a:pt x="480873" y="1116446"/>
                  </a:cubicBezTo>
                  <a:cubicBezTo>
                    <a:pt x="459661" y="1122726"/>
                    <a:pt x="438851" y="1129650"/>
                    <a:pt x="418365" y="1137540"/>
                  </a:cubicBezTo>
                  <a:cubicBezTo>
                    <a:pt x="404734" y="1142854"/>
                    <a:pt x="391184" y="1148570"/>
                    <a:pt x="377875" y="1154609"/>
                  </a:cubicBezTo>
                  <a:cubicBezTo>
                    <a:pt x="344645" y="1169745"/>
                    <a:pt x="312463" y="1187135"/>
                    <a:pt x="280766" y="1205733"/>
                  </a:cubicBezTo>
                  <a:cubicBezTo>
                    <a:pt x="278185" y="1207183"/>
                    <a:pt x="277298" y="1210403"/>
                    <a:pt x="278749" y="1212980"/>
                  </a:cubicBezTo>
                  <a:close/>
                  <a:moveTo>
                    <a:pt x="551770" y="1106382"/>
                  </a:moveTo>
                  <a:cubicBezTo>
                    <a:pt x="552173" y="1106865"/>
                    <a:pt x="552576" y="1107187"/>
                    <a:pt x="552738" y="1106865"/>
                  </a:cubicBezTo>
                  <a:cubicBezTo>
                    <a:pt x="552415" y="1106704"/>
                    <a:pt x="552173" y="1106543"/>
                    <a:pt x="551931" y="1106382"/>
                  </a:cubicBezTo>
                  <a:lnTo>
                    <a:pt x="551770" y="1106382"/>
                  </a:lnTo>
                  <a:close/>
                  <a:moveTo>
                    <a:pt x="1051192" y="982072"/>
                  </a:moveTo>
                  <a:lnTo>
                    <a:pt x="1039174" y="968868"/>
                  </a:lnTo>
                  <a:cubicBezTo>
                    <a:pt x="1033206" y="962749"/>
                    <a:pt x="1026915" y="957033"/>
                    <a:pt x="1020381" y="951639"/>
                  </a:cubicBezTo>
                  <a:cubicBezTo>
                    <a:pt x="1013929" y="946164"/>
                    <a:pt x="1007154" y="941092"/>
                    <a:pt x="1000298" y="936180"/>
                  </a:cubicBezTo>
                  <a:cubicBezTo>
                    <a:pt x="989410" y="928451"/>
                    <a:pt x="978924" y="921930"/>
                    <a:pt x="968358" y="916536"/>
                  </a:cubicBezTo>
                  <a:cubicBezTo>
                    <a:pt x="956825" y="910658"/>
                    <a:pt x="945371" y="905989"/>
                    <a:pt x="933596" y="902204"/>
                  </a:cubicBezTo>
                  <a:cubicBezTo>
                    <a:pt x="911254" y="894958"/>
                    <a:pt x="887864" y="891013"/>
                    <a:pt x="860925" y="887390"/>
                  </a:cubicBezTo>
                  <a:cubicBezTo>
                    <a:pt x="858021" y="886907"/>
                    <a:pt x="855279" y="888920"/>
                    <a:pt x="854795" y="891819"/>
                  </a:cubicBezTo>
                  <a:cubicBezTo>
                    <a:pt x="854311" y="894717"/>
                    <a:pt x="856327" y="897454"/>
                    <a:pt x="859231" y="897938"/>
                  </a:cubicBezTo>
                  <a:cubicBezTo>
                    <a:pt x="885202" y="902607"/>
                    <a:pt x="907624" y="907760"/>
                    <a:pt x="929159" y="915409"/>
                  </a:cubicBezTo>
                  <a:cubicBezTo>
                    <a:pt x="940129" y="919273"/>
                    <a:pt x="950856" y="923862"/>
                    <a:pt x="961745" y="929418"/>
                  </a:cubicBezTo>
                  <a:cubicBezTo>
                    <a:pt x="971827" y="934490"/>
                    <a:pt x="981989" y="940286"/>
                    <a:pt x="992555" y="947372"/>
                  </a:cubicBezTo>
                  <a:cubicBezTo>
                    <a:pt x="999330" y="951880"/>
                    <a:pt x="1006025" y="956550"/>
                    <a:pt x="1012477" y="961542"/>
                  </a:cubicBezTo>
                  <a:cubicBezTo>
                    <a:pt x="1018930" y="966453"/>
                    <a:pt x="1025140" y="971605"/>
                    <a:pt x="1031109" y="977161"/>
                  </a:cubicBezTo>
                  <a:lnTo>
                    <a:pt x="1043207" y="989077"/>
                  </a:lnTo>
                  <a:cubicBezTo>
                    <a:pt x="1043852" y="989721"/>
                    <a:pt x="1045466" y="991251"/>
                    <a:pt x="1046595" y="992458"/>
                  </a:cubicBezTo>
                  <a:cubicBezTo>
                    <a:pt x="1046675" y="992941"/>
                    <a:pt x="1046837" y="993344"/>
                    <a:pt x="1047079" y="993746"/>
                  </a:cubicBezTo>
                  <a:cubicBezTo>
                    <a:pt x="1046998" y="993505"/>
                    <a:pt x="1046998" y="993344"/>
                    <a:pt x="1046998" y="993344"/>
                  </a:cubicBezTo>
                  <a:cubicBezTo>
                    <a:pt x="1046998" y="993263"/>
                    <a:pt x="1046998" y="993102"/>
                    <a:pt x="1047079" y="993022"/>
                  </a:cubicBezTo>
                  <a:cubicBezTo>
                    <a:pt x="1047563" y="993666"/>
                    <a:pt x="1047805" y="994229"/>
                    <a:pt x="1047482" y="994471"/>
                  </a:cubicBezTo>
                  <a:lnTo>
                    <a:pt x="1048127" y="995276"/>
                  </a:lnTo>
                  <a:cubicBezTo>
                    <a:pt x="1048692" y="995920"/>
                    <a:pt x="1049176" y="996162"/>
                    <a:pt x="1049418" y="996323"/>
                  </a:cubicBezTo>
                  <a:cubicBezTo>
                    <a:pt x="1050708" y="997128"/>
                    <a:pt x="1051918" y="997047"/>
                    <a:pt x="1052644" y="996967"/>
                  </a:cubicBezTo>
                  <a:cubicBezTo>
                    <a:pt x="1054418" y="996725"/>
                    <a:pt x="1055628" y="995759"/>
                    <a:pt x="1056516" y="994229"/>
                  </a:cubicBezTo>
                  <a:cubicBezTo>
                    <a:pt x="1056838" y="993585"/>
                    <a:pt x="1057403" y="992297"/>
                    <a:pt x="1056838" y="990365"/>
                  </a:cubicBezTo>
                  <a:cubicBezTo>
                    <a:pt x="1056838" y="990204"/>
                    <a:pt x="1056596" y="989560"/>
                    <a:pt x="1056032" y="988674"/>
                  </a:cubicBezTo>
                  <a:cubicBezTo>
                    <a:pt x="1055306" y="987547"/>
                    <a:pt x="1052483" y="983521"/>
                    <a:pt x="1051192" y="982072"/>
                  </a:cubicBezTo>
                  <a:close/>
                  <a:moveTo>
                    <a:pt x="912222" y="650445"/>
                  </a:moveTo>
                  <a:cubicBezTo>
                    <a:pt x="911738" y="650122"/>
                    <a:pt x="911254" y="650042"/>
                    <a:pt x="911012" y="651089"/>
                  </a:cubicBezTo>
                  <a:lnTo>
                    <a:pt x="911899" y="650525"/>
                  </a:lnTo>
                  <a:cubicBezTo>
                    <a:pt x="912061" y="650445"/>
                    <a:pt x="912141" y="650445"/>
                    <a:pt x="912222" y="650445"/>
                  </a:cubicBezTo>
                  <a:close/>
                  <a:moveTo>
                    <a:pt x="912222" y="650445"/>
                  </a:moveTo>
                  <a:cubicBezTo>
                    <a:pt x="912222" y="650445"/>
                    <a:pt x="912302" y="650445"/>
                    <a:pt x="912383" y="650364"/>
                  </a:cubicBezTo>
                  <a:cubicBezTo>
                    <a:pt x="911738" y="651008"/>
                    <a:pt x="911254" y="651814"/>
                    <a:pt x="911012" y="652699"/>
                  </a:cubicBezTo>
                  <a:cubicBezTo>
                    <a:pt x="911012" y="652135"/>
                    <a:pt x="911012" y="651572"/>
                    <a:pt x="911093" y="651089"/>
                  </a:cubicBezTo>
                  <a:cubicBezTo>
                    <a:pt x="907866" y="653021"/>
                    <a:pt x="901736" y="656322"/>
                    <a:pt x="901091" y="656805"/>
                  </a:cubicBezTo>
                  <a:cubicBezTo>
                    <a:pt x="896897" y="659623"/>
                    <a:pt x="892945" y="662843"/>
                    <a:pt x="889074" y="666144"/>
                  </a:cubicBezTo>
                  <a:cubicBezTo>
                    <a:pt x="885283" y="669445"/>
                    <a:pt x="881734" y="672907"/>
                    <a:pt x="878104" y="676369"/>
                  </a:cubicBezTo>
                  <a:cubicBezTo>
                    <a:pt x="871329" y="683293"/>
                    <a:pt x="864070" y="690378"/>
                    <a:pt x="857214" y="698107"/>
                  </a:cubicBezTo>
                  <a:cubicBezTo>
                    <a:pt x="850439" y="705676"/>
                    <a:pt x="844068" y="713807"/>
                    <a:pt x="838421" y="722261"/>
                  </a:cubicBezTo>
                  <a:cubicBezTo>
                    <a:pt x="830517" y="734016"/>
                    <a:pt x="824226" y="746495"/>
                    <a:pt x="820274" y="759457"/>
                  </a:cubicBezTo>
                  <a:cubicBezTo>
                    <a:pt x="819387" y="762275"/>
                    <a:pt x="820838" y="765254"/>
                    <a:pt x="823661" y="766220"/>
                  </a:cubicBezTo>
                  <a:cubicBezTo>
                    <a:pt x="826404" y="767187"/>
                    <a:pt x="829469" y="765657"/>
                    <a:pt x="830437" y="762919"/>
                  </a:cubicBezTo>
                  <a:cubicBezTo>
                    <a:pt x="834873" y="751326"/>
                    <a:pt x="841728" y="740457"/>
                    <a:pt x="849552" y="730071"/>
                  </a:cubicBezTo>
                  <a:cubicBezTo>
                    <a:pt x="855279" y="722342"/>
                    <a:pt x="861650" y="714934"/>
                    <a:pt x="868103" y="707608"/>
                  </a:cubicBezTo>
                  <a:cubicBezTo>
                    <a:pt x="874717" y="700040"/>
                    <a:pt x="881331" y="692552"/>
                    <a:pt x="887783" y="685548"/>
                  </a:cubicBezTo>
                  <a:cubicBezTo>
                    <a:pt x="891574" y="681361"/>
                    <a:pt x="895445" y="677175"/>
                    <a:pt x="899478" y="673230"/>
                  </a:cubicBezTo>
                  <a:cubicBezTo>
                    <a:pt x="902220" y="670653"/>
                    <a:pt x="904963" y="668157"/>
                    <a:pt x="907866" y="665823"/>
                  </a:cubicBezTo>
                  <a:cubicBezTo>
                    <a:pt x="908431" y="665339"/>
                    <a:pt x="915045" y="661072"/>
                    <a:pt x="917706" y="659221"/>
                  </a:cubicBezTo>
                  <a:cubicBezTo>
                    <a:pt x="921417" y="656564"/>
                    <a:pt x="920852" y="652538"/>
                    <a:pt x="920691" y="652296"/>
                  </a:cubicBezTo>
                  <a:cubicBezTo>
                    <a:pt x="919723" y="649640"/>
                    <a:pt x="916738" y="648271"/>
                    <a:pt x="914077" y="649317"/>
                  </a:cubicBezTo>
                  <a:cubicBezTo>
                    <a:pt x="913593" y="649478"/>
                    <a:pt x="913028" y="649801"/>
                    <a:pt x="912625" y="650203"/>
                  </a:cubicBezTo>
                  <a:cubicBezTo>
                    <a:pt x="912383" y="649881"/>
                    <a:pt x="912383" y="650525"/>
                    <a:pt x="912222" y="650445"/>
                  </a:cubicBezTo>
                  <a:close/>
                  <a:moveTo>
                    <a:pt x="627264" y="687399"/>
                  </a:moveTo>
                  <a:cubicBezTo>
                    <a:pt x="634846" y="700362"/>
                    <a:pt x="642185" y="713405"/>
                    <a:pt x="648799" y="726045"/>
                  </a:cubicBezTo>
                  <a:cubicBezTo>
                    <a:pt x="660575" y="748427"/>
                    <a:pt x="670254" y="769441"/>
                    <a:pt x="675819" y="786268"/>
                  </a:cubicBezTo>
                  <a:cubicBezTo>
                    <a:pt x="676626" y="789166"/>
                    <a:pt x="679610" y="790696"/>
                    <a:pt x="682433" y="789891"/>
                  </a:cubicBezTo>
                  <a:cubicBezTo>
                    <a:pt x="685256" y="789005"/>
                    <a:pt x="686869" y="786026"/>
                    <a:pt x="686062" y="783209"/>
                  </a:cubicBezTo>
                  <a:cubicBezTo>
                    <a:pt x="681142" y="765576"/>
                    <a:pt x="672512" y="743355"/>
                    <a:pt x="661140" y="719846"/>
                  </a:cubicBezTo>
                  <a:cubicBezTo>
                    <a:pt x="654768" y="706803"/>
                    <a:pt x="647589" y="693277"/>
                    <a:pt x="639685" y="680073"/>
                  </a:cubicBezTo>
                  <a:cubicBezTo>
                    <a:pt x="630006" y="663729"/>
                    <a:pt x="619279" y="647707"/>
                    <a:pt x="608310" y="633054"/>
                  </a:cubicBezTo>
                  <a:cubicBezTo>
                    <a:pt x="596050" y="616469"/>
                    <a:pt x="583387" y="601735"/>
                    <a:pt x="571289" y="589980"/>
                  </a:cubicBezTo>
                  <a:cubicBezTo>
                    <a:pt x="569353" y="587968"/>
                    <a:pt x="566046" y="587968"/>
                    <a:pt x="564030" y="589900"/>
                  </a:cubicBezTo>
                  <a:cubicBezTo>
                    <a:pt x="562013" y="591913"/>
                    <a:pt x="562013" y="595133"/>
                    <a:pt x="563949" y="597146"/>
                  </a:cubicBezTo>
                  <a:cubicBezTo>
                    <a:pt x="575079" y="609062"/>
                    <a:pt x="586533" y="624037"/>
                    <a:pt x="597825" y="640542"/>
                  </a:cubicBezTo>
                  <a:cubicBezTo>
                    <a:pt x="607987" y="655275"/>
                    <a:pt x="617827" y="671297"/>
                    <a:pt x="627264" y="687399"/>
                  </a:cubicBezTo>
                  <a:close/>
                  <a:moveTo>
                    <a:pt x="1153464" y="1570290"/>
                  </a:moveTo>
                  <a:cubicBezTo>
                    <a:pt x="1145802" y="1555476"/>
                    <a:pt x="1139753" y="1536556"/>
                    <a:pt x="1134268" y="1525687"/>
                  </a:cubicBezTo>
                  <a:cubicBezTo>
                    <a:pt x="1114104" y="1485512"/>
                    <a:pt x="1096360" y="1444209"/>
                    <a:pt x="1077164" y="1403631"/>
                  </a:cubicBezTo>
                  <a:cubicBezTo>
                    <a:pt x="1072324" y="1393406"/>
                    <a:pt x="1067404" y="1383262"/>
                    <a:pt x="1062323" y="1373117"/>
                  </a:cubicBezTo>
                  <a:cubicBezTo>
                    <a:pt x="1035384" y="1319980"/>
                    <a:pt x="1008364" y="1266842"/>
                    <a:pt x="980699" y="1214107"/>
                  </a:cubicBezTo>
                  <a:cubicBezTo>
                    <a:pt x="953034" y="1161291"/>
                    <a:pt x="924643" y="1108958"/>
                    <a:pt x="895929" y="1056626"/>
                  </a:cubicBezTo>
                  <a:cubicBezTo>
                    <a:pt x="878669" y="1025307"/>
                    <a:pt x="858585" y="994954"/>
                    <a:pt x="840357" y="963877"/>
                  </a:cubicBezTo>
                  <a:cubicBezTo>
                    <a:pt x="832614" y="950673"/>
                    <a:pt x="825194" y="937308"/>
                    <a:pt x="818419" y="923621"/>
                  </a:cubicBezTo>
                  <a:cubicBezTo>
                    <a:pt x="817128" y="920964"/>
                    <a:pt x="813983" y="919837"/>
                    <a:pt x="811321" y="921125"/>
                  </a:cubicBezTo>
                  <a:cubicBezTo>
                    <a:pt x="808659" y="922413"/>
                    <a:pt x="807530" y="925633"/>
                    <a:pt x="808821" y="928290"/>
                  </a:cubicBezTo>
                  <a:cubicBezTo>
                    <a:pt x="815434" y="942299"/>
                    <a:pt x="822774" y="955987"/>
                    <a:pt x="830437" y="969593"/>
                  </a:cubicBezTo>
                  <a:cubicBezTo>
                    <a:pt x="848181" y="1000831"/>
                    <a:pt x="867780" y="1031265"/>
                    <a:pt x="884557" y="1062825"/>
                  </a:cubicBezTo>
                  <a:cubicBezTo>
                    <a:pt x="888751" y="1070635"/>
                    <a:pt x="892864" y="1078525"/>
                    <a:pt x="896978" y="1086415"/>
                  </a:cubicBezTo>
                  <a:cubicBezTo>
                    <a:pt x="896010" y="1084564"/>
                    <a:pt x="894397" y="1082873"/>
                    <a:pt x="891332" y="1082309"/>
                  </a:cubicBezTo>
                  <a:cubicBezTo>
                    <a:pt x="888509" y="1081826"/>
                    <a:pt x="885847" y="1083597"/>
                    <a:pt x="885283" y="1086335"/>
                  </a:cubicBezTo>
                  <a:cubicBezTo>
                    <a:pt x="884960" y="1088187"/>
                    <a:pt x="885525" y="1089877"/>
                    <a:pt x="886735" y="1091085"/>
                  </a:cubicBezTo>
                  <a:cubicBezTo>
                    <a:pt x="885847" y="1092615"/>
                    <a:pt x="884153" y="1095513"/>
                    <a:pt x="882782" y="1097445"/>
                  </a:cubicBezTo>
                  <a:cubicBezTo>
                    <a:pt x="880201" y="1101149"/>
                    <a:pt x="877782" y="1104933"/>
                    <a:pt x="876733" y="1107912"/>
                  </a:cubicBezTo>
                  <a:cubicBezTo>
                    <a:pt x="873265" y="1117895"/>
                    <a:pt x="869797" y="1127879"/>
                    <a:pt x="866571" y="1138023"/>
                  </a:cubicBezTo>
                  <a:cubicBezTo>
                    <a:pt x="864393" y="1144786"/>
                    <a:pt x="862376" y="1151630"/>
                    <a:pt x="860441" y="1158473"/>
                  </a:cubicBezTo>
                  <a:cubicBezTo>
                    <a:pt x="856327" y="1173690"/>
                    <a:pt x="852294" y="1189067"/>
                    <a:pt x="848907" y="1204526"/>
                  </a:cubicBezTo>
                  <a:cubicBezTo>
                    <a:pt x="846648" y="1214912"/>
                    <a:pt x="844713" y="1225298"/>
                    <a:pt x="842938" y="1235764"/>
                  </a:cubicBezTo>
                  <a:cubicBezTo>
                    <a:pt x="838664" y="1261931"/>
                    <a:pt x="835921" y="1288338"/>
                    <a:pt x="835034" y="1314827"/>
                  </a:cubicBezTo>
                  <a:cubicBezTo>
                    <a:pt x="834873" y="1317725"/>
                    <a:pt x="837131" y="1320302"/>
                    <a:pt x="840115" y="1320462"/>
                  </a:cubicBezTo>
                  <a:cubicBezTo>
                    <a:pt x="843019" y="1320624"/>
                    <a:pt x="845519" y="1318289"/>
                    <a:pt x="845680" y="1315390"/>
                  </a:cubicBezTo>
                  <a:cubicBezTo>
                    <a:pt x="847294" y="1294618"/>
                    <a:pt x="850278" y="1274088"/>
                    <a:pt x="853827" y="1253558"/>
                  </a:cubicBezTo>
                  <a:cubicBezTo>
                    <a:pt x="856569" y="1238180"/>
                    <a:pt x="859796" y="1222883"/>
                    <a:pt x="863102" y="1207666"/>
                  </a:cubicBezTo>
                  <a:cubicBezTo>
                    <a:pt x="866409" y="1192288"/>
                    <a:pt x="869797" y="1176991"/>
                    <a:pt x="873587" y="1161855"/>
                  </a:cubicBezTo>
                  <a:cubicBezTo>
                    <a:pt x="875685" y="1153401"/>
                    <a:pt x="877943" y="1145028"/>
                    <a:pt x="880282" y="1136655"/>
                  </a:cubicBezTo>
                  <a:cubicBezTo>
                    <a:pt x="882702" y="1128201"/>
                    <a:pt x="885121" y="1119828"/>
                    <a:pt x="887702" y="1111455"/>
                  </a:cubicBezTo>
                  <a:cubicBezTo>
                    <a:pt x="888509" y="1108717"/>
                    <a:pt x="891009" y="1105094"/>
                    <a:pt x="893106" y="1101712"/>
                  </a:cubicBezTo>
                  <a:cubicBezTo>
                    <a:pt x="895203" y="1098331"/>
                    <a:pt x="896978" y="1095110"/>
                    <a:pt x="897542" y="1092695"/>
                  </a:cubicBezTo>
                  <a:cubicBezTo>
                    <a:pt x="898188" y="1090119"/>
                    <a:pt x="897946" y="1088106"/>
                    <a:pt x="897058" y="1086496"/>
                  </a:cubicBezTo>
                  <a:cubicBezTo>
                    <a:pt x="915287" y="1120633"/>
                    <a:pt x="933354" y="1154850"/>
                    <a:pt x="951340" y="1189148"/>
                  </a:cubicBezTo>
                  <a:cubicBezTo>
                    <a:pt x="958760" y="1203318"/>
                    <a:pt x="966100" y="1217488"/>
                    <a:pt x="973521" y="1231578"/>
                  </a:cubicBezTo>
                  <a:cubicBezTo>
                    <a:pt x="972875" y="1230692"/>
                    <a:pt x="972310" y="1229726"/>
                    <a:pt x="971262" y="1229404"/>
                  </a:cubicBezTo>
                  <a:cubicBezTo>
                    <a:pt x="970052" y="1228921"/>
                    <a:pt x="968278" y="1228599"/>
                    <a:pt x="965858" y="1229565"/>
                  </a:cubicBezTo>
                  <a:cubicBezTo>
                    <a:pt x="963196" y="1230612"/>
                    <a:pt x="961906" y="1233591"/>
                    <a:pt x="962955" y="1236248"/>
                  </a:cubicBezTo>
                  <a:cubicBezTo>
                    <a:pt x="963196" y="1236892"/>
                    <a:pt x="963519" y="1237375"/>
                    <a:pt x="963922" y="1237858"/>
                  </a:cubicBezTo>
                  <a:cubicBezTo>
                    <a:pt x="962148" y="1242769"/>
                    <a:pt x="958276" y="1250096"/>
                    <a:pt x="957470" y="1254202"/>
                  </a:cubicBezTo>
                  <a:lnTo>
                    <a:pt x="948920" y="1300335"/>
                  </a:lnTo>
                  <a:cubicBezTo>
                    <a:pt x="946904" y="1311687"/>
                    <a:pt x="944968" y="1322959"/>
                    <a:pt x="943516" y="1334230"/>
                  </a:cubicBezTo>
                  <a:cubicBezTo>
                    <a:pt x="942064" y="1345582"/>
                    <a:pt x="941016" y="1357015"/>
                    <a:pt x="940371" y="1368447"/>
                  </a:cubicBezTo>
                  <a:cubicBezTo>
                    <a:pt x="939241" y="1391232"/>
                    <a:pt x="939806" y="1414098"/>
                    <a:pt x="942145" y="1437285"/>
                  </a:cubicBezTo>
                  <a:cubicBezTo>
                    <a:pt x="942387" y="1440184"/>
                    <a:pt x="944968" y="1442438"/>
                    <a:pt x="947872" y="1442196"/>
                  </a:cubicBezTo>
                  <a:cubicBezTo>
                    <a:pt x="950856" y="1441955"/>
                    <a:pt x="953034" y="1439378"/>
                    <a:pt x="952792" y="1436480"/>
                  </a:cubicBezTo>
                  <a:cubicBezTo>
                    <a:pt x="951824" y="1418365"/>
                    <a:pt x="952227" y="1400491"/>
                    <a:pt x="953356" y="1382779"/>
                  </a:cubicBezTo>
                  <a:cubicBezTo>
                    <a:pt x="954163" y="1369414"/>
                    <a:pt x="955534" y="1356049"/>
                    <a:pt x="957066" y="1342684"/>
                  </a:cubicBezTo>
                  <a:cubicBezTo>
                    <a:pt x="958599" y="1329399"/>
                    <a:pt x="960212" y="1316035"/>
                    <a:pt x="962390" y="1302589"/>
                  </a:cubicBezTo>
                  <a:lnTo>
                    <a:pt x="968842" y="1256134"/>
                  </a:lnTo>
                  <a:cubicBezTo>
                    <a:pt x="969407" y="1252189"/>
                    <a:pt x="972794" y="1245184"/>
                    <a:pt x="974246" y="1240595"/>
                  </a:cubicBezTo>
                  <a:cubicBezTo>
                    <a:pt x="975134" y="1237375"/>
                    <a:pt x="975053" y="1235201"/>
                    <a:pt x="974569" y="1233671"/>
                  </a:cubicBezTo>
                  <a:cubicBezTo>
                    <a:pt x="983360" y="1250498"/>
                    <a:pt x="992152" y="1267244"/>
                    <a:pt x="1000944" y="1284071"/>
                  </a:cubicBezTo>
                  <a:cubicBezTo>
                    <a:pt x="1017397" y="1315793"/>
                    <a:pt x="1033932" y="1347434"/>
                    <a:pt x="1050305" y="1379236"/>
                  </a:cubicBezTo>
                  <a:cubicBezTo>
                    <a:pt x="1070953" y="1419170"/>
                    <a:pt x="1089262" y="1460231"/>
                    <a:pt x="1108942" y="1500567"/>
                  </a:cubicBezTo>
                  <a:cubicBezTo>
                    <a:pt x="1113943" y="1510712"/>
                    <a:pt x="1119024" y="1520776"/>
                    <a:pt x="1124186" y="1530840"/>
                  </a:cubicBezTo>
                  <a:cubicBezTo>
                    <a:pt x="1129832" y="1541628"/>
                    <a:pt x="1136204" y="1560468"/>
                    <a:pt x="1144108" y="1575201"/>
                  </a:cubicBezTo>
                  <a:cubicBezTo>
                    <a:pt x="1148141" y="1582689"/>
                    <a:pt x="1152577" y="1589210"/>
                    <a:pt x="1157497" y="1593397"/>
                  </a:cubicBezTo>
                  <a:cubicBezTo>
                    <a:pt x="1159594" y="1595249"/>
                    <a:pt x="1162820" y="1595088"/>
                    <a:pt x="1164675" y="1592914"/>
                  </a:cubicBezTo>
                  <a:cubicBezTo>
                    <a:pt x="1166611" y="1590821"/>
                    <a:pt x="1166369" y="1587600"/>
                    <a:pt x="1164272" y="1585749"/>
                  </a:cubicBezTo>
                  <a:cubicBezTo>
                    <a:pt x="1160239" y="1582125"/>
                    <a:pt x="1156690" y="1576570"/>
                    <a:pt x="1153464" y="1570290"/>
                  </a:cubicBezTo>
                  <a:close/>
                  <a:moveTo>
                    <a:pt x="1151045" y="1365791"/>
                  </a:moveTo>
                  <a:cubicBezTo>
                    <a:pt x="1153303" y="1367482"/>
                    <a:pt x="1156529" y="1366998"/>
                    <a:pt x="1158223" y="1364744"/>
                  </a:cubicBezTo>
                  <a:cubicBezTo>
                    <a:pt x="1159029" y="1363778"/>
                    <a:pt x="1159432" y="1362409"/>
                    <a:pt x="1159271" y="1360638"/>
                  </a:cubicBezTo>
                  <a:cubicBezTo>
                    <a:pt x="1159191" y="1359350"/>
                    <a:pt x="1158142" y="1356854"/>
                    <a:pt x="1155803" y="1353875"/>
                  </a:cubicBezTo>
                  <a:cubicBezTo>
                    <a:pt x="1148060" y="1343891"/>
                    <a:pt x="1123944" y="1321670"/>
                    <a:pt x="1122008" y="1319818"/>
                  </a:cubicBezTo>
                  <a:cubicBezTo>
                    <a:pt x="1110071" y="1308386"/>
                    <a:pt x="1097972" y="1297034"/>
                    <a:pt x="1085552" y="1286084"/>
                  </a:cubicBezTo>
                  <a:cubicBezTo>
                    <a:pt x="1077164" y="1278838"/>
                    <a:pt x="1068695" y="1271753"/>
                    <a:pt x="1060064" y="1264910"/>
                  </a:cubicBezTo>
                  <a:cubicBezTo>
                    <a:pt x="1038449" y="1247600"/>
                    <a:pt x="1015945" y="1231578"/>
                    <a:pt x="993039" y="1216200"/>
                  </a:cubicBezTo>
                  <a:cubicBezTo>
                    <a:pt x="990619" y="1214509"/>
                    <a:pt x="987232" y="1215073"/>
                    <a:pt x="985538" y="1217488"/>
                  </a:cubicBezTo>
                  <a:cubicBezTo>
                    <a:pt x="983844" y="1219904"/>
                    <a:pt x="984490" y="1223285"/>
                    <a:pt x="986909" y="1224976"/>
                  </a:cubicBezTo>
                  <a:cubicBezTo>
                    <a:pt x="1004492" y="1237858"/>
                    <a:pt x="1021511" y="1251545"/>
                    <a:pt x="1038449" y="1265393"/>
                  </a:cubicBezTo>
                  <a:cubicBezTo>
                    <a:pt x="1048611" y="1273685"/>
                    <a:pt x="1058613" y="1282220"/>
                    <a:pt x="1068614" y="1290673"/>
                  </a:cubicBezTo>
                  <a:cubicBezTo>
                    <a:pt x="1083696" y="1303314"/>
                    <a:pt x="1098699" y="1316035"/>
                    <a:pt x="1113297" y="1329158"/>
                  </a:cubicBezTo>
                  <a:cubicBezTo>
                    <a:pt x="1115233" y="1330929"/>
                    <a:pt x="1139672" y="1351218"/>
                    <a:pt x="1147657" y="1360557"/>
                  </a:cubicBezTo>
                  <a:cubicBezTo>
                    <a:pt x="1148060" y="1360960"/>
                    <a:pt x="1148544" y="1361363"/>
                    <a:pt x="1148947" y="1361765"/>
                  </a:cubicBezTo>
                  <a:cubicBezTo>
                    <a:pt x="1149350" y="1362168"/>
                    <a:pt x="1149512" y="1362409"/>
                    <a:pt x="1149270" y="1362570"/>
                  </a:cubicBezTo>
                  <a:cubicBezTo>
                    <a:pt x="1149189" y="1362570"/>
                    <a:pt x="1149109" y="1362651"/>
                    <a:pt x="1149028" y="1362570"/>
                  </a:cubicBezTo>
                  <a:cubicBezTo>
                    <a:pt x="1149270" y="1363858"/>
                    <a:pt x="1149915" y="1364986"/>
                    <a:pt x="1151045" y="1365791"/>
                  </a:cubicBezTo>
                  <a:close/>
                  <a:moveTo>
                    <a:pt x="1072889" y="1146155"/>
                  </a:moveTo>
                  <a:cubicBezTo>
                    <a:pt x="1055790" y="1134078"/>
                    <a:pt x="1038610" y="1122243"/>
                    <a:pt x="1020462" y="1112340"/>
                  </a:cubicBezTo>
                  <a:cubicBezTo>
                    <a:pt x="990135" y="1095674"/>
                    <a:pt x="957470" y="1084000"/>
                    <a:pt x="920045" y="1082148"/>
                  </a:cubicBezTo>
                  <a:cubicBezTo>
                    <a:pt x="917142" y="1081987"/>
                    <a:pt x="914561" y="1084241"/>
                    <a:pt x="914319" y="1087140"/>
                  </a:cubicBezTo>
                  <a:cubicBezTo>
                    <a:pt x="914158" y="1090119"/>
                    <a:pt x="916416" y="1092615"/>
                    <a:pt x="919320" y="1092856"/>
                  </a:cubicBezTo>
                  <a:cubicBezTo>
                    <a:pt x="945694" y="1095110"/>
                    <a:pt x="969165" y="1102759"/>
                    <a:pt x="991103" y="1113145"/>
                  </a:cubicBezTo>
                  <a:cubicBezTo>
                    <a:pt x="1003928" y="1119183"/>
                    <a:pt x="1016188" y="1126188"/>
                    <a:pt x="1028205" y="1133595"/>
                  </a:cubicBezTo>
                  <a:cubicBezTo>
                    <a:pt x="1036271" y="1138587"/>
                    <a:pt x="1044256" y="1143659"/>
                    <a:pt x="1052241" y="1148892"/>
                  </a:cubicBezTo>
                  <a:cubicBezTo>
                    <a:pt x="1082487" y="1168779"/>
                    <a:pt x="1112168" y="1190034"/>
                    <a:pt x="1144431" y="1206297"/>
                  </a:cubicBezTo>
                  <a:cubicBezTo>
                    <a:pt x="1146931" y="1207666"/>
                    <a:pt x="1149996" y="1206700"/>
                    <a:pt x="1151367" y="1204204"/>
                  </a:cubicBezTo>
                  <a:cubicBezTo>
                    <a:pt x="1152657" y="1201708"/>
                    <a:pt x="1151689" y="1198649"/>
                    <a:pt x="1149189" y="1197280"/>
                  </a:cubicBezTo>
                  <a:cubicBezTo>
                    <a:pt x="1122492" y="1182546"/>
                    <a:pt x="1097892" y="1163867"/>
                    <a:pt x="1072889" y="1146155"/>
                  </a:cubicBezTo>
                  <a:close/>
                  <a:moveTo>
                    <a:pt x="1051837" y="1033439"/>
                  </a:moveTo>
                  <a:cubicBezTo>
                    <a:pt x="1036835" y="1025307"/>
                    <a:pt x="1020220" y="1012828"/>
                    <a:pt x="1009170" y="1007836"/>
                  </a:cubicBezTo>
                  <a:cubicBezTo>
                    <a:pt x="1000460" y="1003971"/>
                    <a:pt x="991749" y="1000429"/>
                    <a:pt x="982957" y="997208"/>
                  </a:cubicBezTo>
                  <a:cubicBezTo>
                    <a:pt x="974085" y="993988"/>
                    <a:pt x="965132" y="991170"/>
                    <a:pt x="956099" y="988594"/>
                  </a:cubicBezTo>
                  <a:cubicBezTo>
                    <a:pt x="945291" y="985534"/>
                    <a:pt x="934322" y="982877"/>
                    <a:pt x="923352" y="980542"/>
                  </a:cubicBezTo>
                  <a:cubicBezTo>
                    <a:pt x="906979" y="977000"/>
                    <a:pt x="890364" y="974262"/>
                    <a:pt x="873668" y="971686"/>
                  </a:cubicBezTo>
                  <a:cubicBezTo>
                    <a:pt x="870765" y="971203"/>
                    <a:pt x="867942" y="973135"/>
                    <a:pt x="867458" y="976034"/>
                  </a:cubicBezTo>
                  <a:cubicBezTo>
                    <a:pt x="866974" y="978932"/>
                    <a:pt x="868910" y="981669"/>
                    <a:pt x="871813" y="982233"/>
                  </a:cubicBezTo>
                  <a:cubicBezTo>
                    <a:pt x="894558" y="986822"/>
                    <a:pt x="916819" y="992136"/>
                    <a:pt x="938919" y="998416"/>
                  </a:cubicBezTo>
                  <a:cubicBezTo>
                    <a:pt x="947711" y="1000912"/>
                    <a:pt x="956421" y="1003649"/>
                    <a:pt x="965132" y="1006467"/>
                  </a:cubicBezTo>
                  <a:cubicBezTo>
                    <a:pt x="978118" y="1010573"/>
                    <a:pt x="991103" y="1015001"/>
                    <a:pt x="1003847" y="1020315"/>
                  </a:cubicBezTo>
                  <a:cubicBezTo>
                    <a:pt x="1014897" y="1024743"/>
                    <a:pt x="1031593" y="1036337"/>
                    <a:pt x="1046675" y="1043503"/>
                  </a:cubicBezTo>
                  <a:cubicBezTo>
                    <a:pt x="1054741" y="1047367"/>
                    <a:pt x="1062484" y="1050105"/>
                    <a:pt x="1068775" y="1050346"/>
                  </a:cubicBezTo>
                  <a:cubicBezTo>
                    <a:pt x="1071598" y="1050507"/>
                    <a:pt x="1074098" y="1048414"/>
                    <a:pt x="1074260" y="1045596"/>
                  </a:cubicBezTo>
                  <a:cubicBezTo>
                    <a:pt x="1074421" y="1042778"/>
                    <a:pt x="1072324" y="1040282"/>
                    <a:pt x="1069501" y="1040121"/>
                  </a:cubicBezTo>
                  <a:cubicBezTo>
                    <a:pt x="1064339" y="1039638"/>
                    <a:pt x="1058290" y="1036900"/>
                    <a:pt x="1051837" y="1033439"/>
                  </a:cubicBezTo>
                  <a:close/>
                  <a:moveTo>
                    <a:pt x="1034900" y="1392520"/>
                  </a:moveTo>
                  <a:lnTo>
                    <a:pt x="1035142" y="1393004"/>
                  </a:lnTo>
                  <a:cubicBezTo>
                    <a:pt x="1035142" y="1392762"/>
                    <a:pt x="1034980" y="1392843"/>
                    <a:pt x="1034980" y="1392601"/>
                  </a:cubicBezTo>
                  <a:cubicBezTo>
                    <a:pt x="1034980" y="1392601"/>
                    <a:pt x="1034900" y="1392601"/>
                    <a:pt x="1034900" y="1392520"/>
                  </a:cubicBezTo>
                  <a:close/>
                  <a:moveTo>
                    <a:pt x="1044175" y="1388012"/>
                  </a:moveTo>
                  <a:cubicBezTo>
                    <a:pt x="1042562" y="1385355"/>
                    <a:pt x="1040465" y="1384791"/>
                    <a:pt x="1038610" y="1385274"/>
                  </a:cubicBezTo>
                  <a:cubicBezTo>
                    <a:pt x="1035787" y="1385758"/>
                    <a:pt x="1033932" y="1388414"/>
                    <a:pt x="1034497" y="1391232"/>
                  </a:cubicBezTo>
                  <a:cubicBezTo>
                    <a:pt x="1034980" y="1391313"/>
                    <a:pt x="1034980" y="1391957"/>
                    <a:pt x="1034980" y="1392601"/>
                  </a:cubicBezTo>
                  <a:cubicBezTo>
                    <a:pt x="1034980" y="1392601"/>
                    <a:pt x="1034980" y="1392682"/>
                    <a:pt x="1035061" y="1392682"/>
                  </a:cubicBezTo>
                  <a:cubicBezTo>
                    <a:pt x="1035061" y="1392843"/>
                    <a:pt x="1035142" y="1392923"/>
                    <a:pt x="1035142" y="1393004"/>
                  </a:cubicBezTo>
                  <a:cubicBezTo>
                    <a:pt x="1034900" y="1395258"/>
                    <a:pt x="1033367" y="1398801"/>
                    <a:pt x="1033367" y="1398962"/>
                  </a:cubicBezTo>
                  <a:lnTo>
                    <a:pt x="1030625" y="1416191"/>
                  </a:lnTo>
                  <a:cubicBezTo>
                    <a:pt x="1029899" y="1422068"/>
                    <a:pt x="1029012" y="1427865"/>
                    <a:pt x="1028528" y="1433743"/>
                  </a:cubicBezTo>
                  <a:cubicBezTo>
                    <a:pt x="1028205" y="1437688"/>
                    <a:pt x="1028044" y="1441552"/>
                    <a:pt x="1027883" y="1445497"/>
                  </a:cubicBezTo>
                  <a:cubicBezTo>
                    <a:pt x="1027641" y="1455400"/>
                    <a:pt x="1027963" y="1465222"/>
                    <a:pt x="1028367" y="1475125"/>
                  </a:cubicBezTo>
                  <a:cubicBezTo>
                    <a:pt x="1028286" y="1478024"/>
                    <a:pt x="1030625" y="1480439"/>
                    <a:pt x="1033609" y="1480520"/>
                  </a:cubicBezTo>
                  <a:cubicBezTo>
                    <a:pt x="1036593" y="1480600"/>
                    <a:pt x="1039013" y="1478185"/>
                    <a:pt x="1039013" y="1475286"/>
                  </a:cubicBezTo>
                  <a:cubicBezTo>
                    <a:pt x="1039578" y="1468282"/>
                    <a:pt x="1040384" y="1461439"/>
                    <a:pt x="1041110" y="1454514"/>
                  </a:cubicBezTo>
                  <a:cubicBezTo>
                    <a:pt x="1041594" y="1449845"/>
                    <a:pt x="1042078" y="1445256"/>
                    <a:pt x="1042481" y="1440666"/>
                  </a:cubicBezTo>
                  <a:cubicBezTo>
                    <a:pt x="1042884" y="1436802"/>
                    <a:pt x="1043127" y="1432938"/>
                    <a:pt x="1043368" y="1429073"/>
                  </a:cubicBezTo>
                  <a:lnTo>
                    <a:pt x="1044820" y="1400089"/>
                  </a:lnTo>
                  <a:cubicBezTo>
                    <a:pt x="1044820" y="1399767"/>
                    <a:pt x="1045062" y="1393487"/>
                    <a:pt x="1044901" y="1391071"/>
                  </a:cubicBezTo>
                  <a:cubicBezTo>
                    <a:pt x="1044740" y="1389542"/>
                    <a:pt x="1044417" y="1388414"/>
                    <a:pt x="1044175" y="1388012"/>
                  </a:cubicBezTo>
                  <a:close/>
                  <a:moveTo>
                    <a:pt x="637507" y="804785"/>
                  </a:moveTo>
                  <a:cubicBezTo>
                    <a:pt x="637427" y="804302"/>
                    <a:pt x="637023" y="804383"/>
                    <a:pt x="636539" y="804705"/>
                  </a:cubicBezTo>
                  <a:lnTo>
                    <a:pt x="636943" y="804946"/>
                  </a:lnTo>
                  <a:lnTo>
                    <a:pt x="637507" y="804785"/>
                  </a:lnTo>
                  <a:close/>
                  <a:moveTo>
                    <a:pt x="274394" y="772339"/>
                  </a:moveTo>
                  <a:cubicBezTo>
                    <a:pt x="298026" y="769360"/>
                    <a:pt x="321497" y="764932"/>
                    <a:pt x="343193" y="760101"/>
                  </a:cubicBezTo>
                  <a:cubicBezTo>
                    <a:pt x="391587" y="749233"/>
                    <a:pt x="428850" y="736914"/>
                    <a:pt x="439335" y="733372"/>
                  </a:cubicBezTo>
                  <a:cubicBezTo>
                    <a:pt x="450950" y="738525"/>
                    <a:pt x="462726" y="743919"/>
                    <a:pt x="474340" y="748991"/>
                  </a:cubicBezTo>
                  <a:cubicBezTo>
                    <a:pt x="487084" y="754466"/>
                    <a:pt x="499827" y="759780"/>
                    <a:pt x="512652" y="765013"/>
                  </a:cubicBezTo>
                  <a:cubicBezTo>
                    <a:pt x="517572" y="767026"/>
                    <a:pt x="522411" y="769038"/>
                    <a:pt x="527331" y="770971"/>
                  </a:cubicBezTo>
                  <a:cubicBezTo>
                    <a:pt x="514830" y="777814"/>
                    <a:pt x="486680" y="787717"/>
                    <a:pt x="484987" y="788442"/>
                  </a:cubicBezTo>
                  <a:cubicBezTo>
                    <a:pt x="464661" y="798264"/>
                    <a:pt x="443772" y="807120"/>
                    <a:pt x="422640" y="815172"/>
                  </a:cubicBezTo>
                  <a:cubicBezTo>
                    <a:pt x="408605" y="820485"/>
                    <a:pt x="394491" y="825477"/>
                    <a:pt x="380134" y="829825"/>
                  </a:cubicBezTo>
                  <a:cubicBezTo>
                    <a:pt x="356260" y="836910"/>
                    <a:pt x="331902" y="842465"/>
                    <a:pt x="306898" y="844961"/>
                  </a:cubicBezTo>
                  <a:cubicBezTo>
                    <a:pt x="303994" y="845202"/>
                    <a:pt x="301736" y="847859"/>
                    <a:pt x="301978" y="850758"/>
                  </a:cubicBezTo>
                  <a:cubicBezTo>
                    <a:pt x="302220" y="853656"/>
                    <a:pt x="304801" y="855911"/>
                    <a:pt x="307785" y="855669"/>
                  </a:cubicBezTo>
                  <a:cubicBezTo>
                    <a:pt x="340209" y="853575"/>
                    <a:pt x="371826" y="847376"/>
                    <a:pt x="402395" y="837634"/>
                  </a:cubicBezTo>
                  <a:cubicBezTo>
                    <a:pt x="414655" y="833770"/>
                    <a:pt x="426753" y="829261"/>
                    <a:pt x="438610" y="824350"/>
                  </a:cubicBezTo>
                  <a:cubicBezTo>
                    <a:pt x="456354" y="817023"/>
                    <a:pt x="473614" y="808570"/>
                    <a:pt x="490633" y="799713"/>
                  </a:cubicBezTo>
                  <a:cubicBezTo>
                    <a:pt x="492407" y="798827"/>
                    <a:pt x="525315" y="785704"/>
                    <a:pt x="536042" y="778217"/>
                  </a:cubicBezTo>
                  <a:cubicBezTo>
                    <a:pt x="537494" y="777251"/>
                    <a:pt x="537817" y="776526"/>
                    <a:pt x="538623" y="775560"/>
                  </a:cubicBezTo>
                  <a:cubicBezTo>
                    <a:pt x="556367" y="782645"/>
                    <a:pt x="574031" y="789810"/>
                    <a:pt x="591695" y="797137"/>
                  </a:cubicBezTo>
                  <a:cubicBezTo>
                    <a:pt x="588307" y="801001"/>
                    <a:pt x="584032" y="807281"/>
                    <a:pt x="581048" y="809858"/>
                  </a:cubicBezTo>
                  <a:cubicBezTo>
                    <a:pt x="574999" y="815172"/>
                    <a:pt x="568788" y="820405"/>
                    <a:pt x="562497" y="825477"/>
                  </a:cubicBezTo>
                  <a:cubicBezTo>
                    <a:pt x="556206" y="830469"/>
                    <a:pt x="549915" y="835380"/>
                    <a:pt x="543301" y="839969"/>
                  </a:cubicBezTo>
                  <a:cubicBezTo>
                    <a:pt x="534510" y="846329"/>
                    <a:pt x="525315" y="851965"/>
                    <a:pt x="515959" y="857279"/>
                  </a:cubicBezTo>
                  <a:cubicBezTo>
                    <a:pt x="506522" y="862673"/>
                    <a:pt x="496924" y="867665"/>
                    <a:pt x="487164" y="872254"/>
                  </a:cubicBezTo>
                  <a:cubicBezTo>
                    <a:pt x="467404" y="881352"/>
                    <a:pt x="446917" y="889001"/>
                    <a:pt x="425947" y="894797"/>
                  </a:cubicBezTo>
                  <a:cubicBezTo>
                    <a:pt x="423043" y="895522"/>
                    <a:pt x="421349" y="898421"/>
                    <a:pt x="422075" y="901239"/>
                  </a:cubicBezTo>
                  <a:cubicBezTo>
                    <a:pt x="422720" y="904137"/>
                    <a:pt x="425624" y="905828"/>
                    <a:pt x="428528" y="905103"/>
                  </a:cubicBezTo>
                  <a:cubicBezTo>
                    <a:pt x="450466" y="900192"/>
                    <a:pt x="472163" y="893670"/>
                    <a:pt x="492810" y="884894"/>
                  </a:cubicBezTo>
                  <a:cubicBezTo>
                    <a:pt x="503215" y="880466"/>
                    <a:pt x="513378" y="875475"/>
                    <a:pt x="523137" y="869839"/>
                  </a:cubicBezTo>
                  <a:cubicBezTo>
                    <a:pt x="532977" y="864203"/>
                    <a:pt x="542333" y="857843"/>
                    <a:pt x="551447" y="851080"/>
                  </a:cubicBezTo>
                  <a:cubicBezTo>
                    <a:pt x="558061" y="846008"/>
                    <a:pt x="564513" y="840774"/>
                    <a:pt x="570724" y="835219"/>
                  </a:cubicBezTo>
                  <a:cubicBezTo>
                    <a:pt x="576935" y="829744"/>
                    <a:pt x="582984" y="824108"/>
                    <a:pt x="588952" y="818392"/>
                  </a:cubicBezTo>
                  <a:cubicBezTo>
                    <a:pt x="592017" y="815413"/>
                    <a:pt x="596615" y="808086"/>
                    <a:pt x="599922" y="803739"/>
                  </a:cubicBezTo>
                  <a:cubicBezTo>
                    <a:pt x="600164" y="803819"/>
                    <a:pt x="600325" y="803819"/>
                    <a:pt x="600567" y="803819"/>
                  </a:cubicBezTo>
                  <a:cubicBezTo>
                    <a:pt x="601777" y="803819"/>
                    <a:pt x="601857" y="802370"/>
                    <a:pt x="602664" y="801646"/>
                  </a:cubicBezTo>
                  <a:cubicBezTo>
                    <a:pt x="605568" y="803014"/>
                    <a:pt x="625006" y="812354"/>
                    <a:pt x="633555" y="814608"/>
                  </a:cubicBezTo>
                  <a:cubicBezTo>
                    <a:pt x="635572" y="815091"/>
                    <a:pt x="637265" y="815252"/>
                    <a:pt x="638233" y="815172"/>
                  </a:cubicBezTo>
                  <a:cubicBezTo>
                    <a:pt x="640169" y="814930"/>
                    <a:pt x="641379" y="814125"/>
                    <a:pt x="642185" y="813320"/>
                  </a:cubicBezTo>
                  <a:cubicBezTo>
                    <a:pt x="644121" y="811227"/>
                    <a:pt x="644040" y="808006"/>
                    <a:pt x="641944" y="806074"/>
                  </a:cubicBezTo>
                  <a:cubicBezTo>
                    <a:pt x="640733" y="804866"/>
                    <a:pt x="639040" y="804464"/>
                    <a:pt x="637507" y="804785"/>
                  </a:cubicBezTo>
                  <a:cubicBezTo>
                    <a:pt x="637507" y="804785"/>
                    <a:pt x="637507" y="804866"/>
                    <a:pt x="637507" y="804946"/>
                  </a:cubicBezTo>
                  <a:cubicBezTo>
                    <a:pt x="637507" y="805108"/>
                    <a:pt x="637265" y="805027"/>
                    <a:pt x="636943" y="804946"/>
                  </a:cubicBezTo>
                  <a:cubicBezTo>
                    <a:pt x="636217" y="805108"/>
                    <a:pt x="635491" y="805510"/>
                    <a:pt x="634926" y="806074"/>
                  </a:cubicBezTo>
                  <a:cubicBezTo>
                    <a:pt x="635249" y="805752"/>
                    <a:pt x="635975" y="805108"/>
                    <a:pt x="636539" y="804705"/>
                  </a:cubicBezTo>
                  <a:cubicBezTo>
                    <a:pt x="636378" y="804705"/>
                    <a:pt x="636298" y="804625"/>
                    <a:pt x="636217" y="804625"/>
                  </a:cubicBezTo>
                  <a:cubicBezTo>
                    <a:pt x="632507" y="803658"/>
                    <a:pt x="626619" y="801001"/>
                    <a:pt x="620973" y="798425"/>
                  </a:cubicBezTo>
                  <a:cubicBezTo>
                    <a:pt x="621053" y="797620"/>
                    <a:pt x="622183" y="797298"/>
                    <a:pt x="621941" y="796493"/>
                  </a:cubicBezTo>
                  <a:cubicBezTo>
                    <a:pt x="618714" y="786670"/>
                    <a:pt x="611859" y="763563"/>
                    <a:pt x="605809" y="745207"/>
                  </a:cubicBezTo>
                  <a:cubicBezTo>
                    <a:pt x="602745" y="735868"/>
                    <a:pt x="599841" y="727736"/>
                    <a:pt x="597744" y="722986"/>
                  </a:cubicBezTo>
                  <a:cubicBezTo>
                    <a:pt x="592421" y="710989"/>
                    <a:pt x="584516" y="695692"/>
                    <a:pt x="575079" y="679187"/>
                  </a:cubicBezTo>
                  <a:cubicBezTo>
                    <a:pt x="569837" y="670089"/>
                    <a:pt x="564191" y="660670"/>
                    <a:pt x="558222" y="651169"/>
                  </a:cubicBezTo>
                  <a:cubicBezTo>
                    <a:pt x="549673" y="637402"/>
                    <a:pt x="540478" y="623473"/>
                    <a:pt x="531364" y="610269"/>
                  </a:cubicBezTo>
                  <a:cubicBezTo>
                    <a:pt x="515314" y="586760"/>
                    <a:pt x="499505" y="565505"/>
                    <a:pt x="487810" y="551013"/>
                  </a:cubicBezTo>
                  <a:cubicBezTo>
                    <a:pt x="486035" y="548678"/>
                    <a:pt x="482648" y="548275"/>
                    <a:pt x="480309" y="550127"/>
                  </a:cubicBezTo>
                  <a:cubicBezTo>
                    <a:pt x="477970" y="551898"/>
                    <a:pt x="477566" y="555280"/>
                    <a:pt x="479421" y="557615"/>
                  </a:cubicBezTo>
                  <a:cubicBezTo>
                    <a:pt x="494020" y="577099"/>
                    <a:pt x="515071" y="609142"/>
                    <a:pt x="535316" y="641588"/>
                  </a:cubicBezTo>
                  <a:cubicBezTo>
                    <a:pt x="544511" y="656161"/>
                    <a:pt x="553544" y="670895"/>
                    <a:pt x="561691" y="684582"/>
                  </a:cubicBezTo>
                  <a:cubicBezTo>
                    <a:pt x="571531" y="701248"/>
                    <a:pt x="580161" y="716464"/>
                    <a:pt x="585888" y="728380"/>
                  </a:cubicBezTo>
                  <a:cubicBezTo>
                    <a:pt x="587984" y="732889"/>
                    <a:pt x="590969" y="740537"/>
                    <a:pt x="594195" y="749233"/>
                  </a:cubicBezTo>
                  <a:cubicBezTo>
                    <a:pt x="599680" y="764208"/>
                    <a:pt x="605729" y="781840"/>
                    <a:pt x="609762" y="793111"/>
                  </a:cubicBezTo>
                  <a:cubicBezTo>
                    <a:pt x="608229" y="792306"/>
                    <a:pt x="606697" y="791662"/>
                    <a:pt x="606374" y="791501"/>
                  </a:cubicBezTo>
                  <a:cubicBezTo>
                    <a:pt x="586371" y="782645"/>
                    <a:pt x="566207" y="774272"/>
                    <a:pt x="546043" y="765818"/>
                  </a:cubicBezTo>
                  <a:cubicBezTo>
                    <a:pt x="545963" y="765254"/>
                    <a:pt x="546769" y="764852"/>
                    <a:pt x="546527" y="764288"/>
                  </a:cubicBezTo>
                  <a:cubicBezTo>
                    <a:pt x="546527" y="764288"/>
                    <a:pt x="525315" y="723710"/>
                    <a:pt x="497730" y="675564"/>
                  </a:cubicBezTo>
                  <a:cubicBezTo>
                    <a:pt x="486842" y="656724"/>
                    <a:pt x="475066" y="636677"/>
                    <a:pt x="463210" y="617515"/>
                  </a:cubicBezTo>
                  <a:cubicBezTo>
                    <a:pt x="454902" y="604231"/>
                    <a:pt x="446595" y="591510"/>
                    <a:pt x="438610" y="579675"/>
                  </a:cubicBezTo>
                  <a:cubicBezTo>
                    <a:pt x="422398" y="555683"/>
                    <a:pt x="407637" y="535877"/>
                    <a:pt x="397314" y="525249"/>
                  </a:cubicBezTo>
                  <a:cubicBezTo>
                    <a:pt x="395297" y="523075"/>
                    <a:pt x="391910" y="522914"/>
                    <a:pt x="389732" y="524927"/>
                  </a:cubicBezTo>
                  <a:cubicBezTo>
                    <a:pt x="387554" y="526940"/>
                    <a:pt x="387473" y="530321"/>
                    <a:pt x="389490" y="532495"/>
                  </a:cubicBezTo>
                  <a:cubicBezTo>
                    <a:pt x="401024" y="545296"/>
                    <a:pt x="417881" y="571141"/>
                    <a:pt x="436351" y="601172"/>
                  </a:cubicBezTo>
                  <a:cubicBezTo>
                    <a:pt x="444336" y="614053"/>
                    <a:pt x="452563" y="627660"/>
                    <a:pt x="460790" y="641347"/>
                  </a:cubicBezTo>
                  <a:cubicBezTo>
                    <a:pt x="466275" y="650284"/>
                    <a:pt x="471759" y="659301"/>
                    <a:pt x="477082" y="668157"/>
                  </a:cubicBezTo>
                  <a:cubicBezTo>
                    <a:pt x="501118" y="707527"/>
                    <a:pt x="522411" y="743516"/>
                    <a:pt x="532009" y="759860"/>
                  </a:cubicBezTo>
                  <a:cubicBezTo>
                    <a:pt x="522895" y="755995"/>
                    <a:pt x="513781" y="752131"/>
                    <a:pt x="504667" y="748186"/>
                  </a:cubicBezTo>
                  <a:cubicBezTo>
                    <a:pt x="496279" y="744563"/>
                    <a:pt x="487890" y="740859"/>
                    <a:pt x="479502" y="737156"/>
                  </a:cubicBezTo>
                  <a:cubicBezTo>
                    <a:pt x="453934" y="725723"/>
                    <a:pt x="428124" y="713807"/>
                    <a:pt x="402476" y="702053"/>
                  </a:cubicBezTo>
                  <a:cubicBezTo>
                    <a:pt x="403363" y="700764"/>
                    <a:pt x="404169" y="698752"/>
                    <a:pt x="402314" y="695370"/>
                  </a:cubicBezTo>
                  <a:cubicBezTo>
                    <a:pt x="401911" y="694485"/>
                    <a:pt x="401266" y="693760"/>
                    <a:pt x="400459" y="693277"/>
                  </a:cubicBezTo>
                  <a:cubicBezTo>
                    <a:pt x="396991" y="687802"/>
                    <a:pt x="390216" y="676450"/>
                    <a:pt x="387151" y="671458"/>
                  </a:cubicBezTo>
                  <a:cubicBezTo>
                    <a:pt x="382070" y="663246"/>
                    <a:pt x="376746" y="655114"/>
                    <a:pt x="371262" y="647063"/>
                  </a:cubicBezTo>
                  <a:cubicBezTo>
                    <a:pt x="365777" y="639012"/>
                    <a:pt x="360212" y="631122"/>
                    <a:pt x="354566" y="623232"/>
                  </a:cubicBezTo>
                  <a:cubicBezTo>
                    <a:pt x="346581" y="612282"/>
                    <a:pt x="338273" y="601332"/>
                    <a:pt x="329401" y="590624"/>
                  </a:cubicBezTo>
                  <a:cubicBezTo>
                    <a:pt x="320690" y="580077"/>
                    <a:pt x="311496" y="569772"/>
                    <a:pt x="301978" y="559789"/>
                  </a:cubicBezTo>
                  <a:cubicBezTo>
                    <a:pt x="282782" y="539661"/>
                    <a:pt x="262053" y="520901"/>
                    <a:pt x="240841" y="504316"/>
                  </a:cubicBezTo>
                  <a:cubicBezTo>
                    <a:pt x="238502" y="502384"/>
                    <a:pt x="235195" y="502786"/>
                    <a:pt x="233259" y="505041"/>
                  </a:cubicBezTo>
                  <a:cubicBezTo>
                    <a:pt x="231404" y="507295"/>
                    <a:pt x="231807" y="510676"/>
                    <a:pt x="234066" y="512528"/>
                  </a:cubicBezTo>
                  <a:cubicBezTo>
                    <a:pt x="254230" y="529677"/>
                    <a:pt x="273426" y="549000"/>
                    <a:pt x="291735" y="569208"/>
                  </a:cubicBezTo>
                  <a:cubicBezTo>
                    <a:pt x="300849" y="579272"/>
                    <a:pt x="309640" y="589497"/>
                    <a:pt x="318190" y="599803"/>
                  </a:cubicBezTo>
                  <a:cubicBezTo>
                    <a:pt x="326981" y="610350"/>
                    <a:pt x="335450" y="620816"/>
                    <a:pt x="343516" y="631444"/>
                  </a:cubicBezTo>
                  <a:cubicBezTo>
                    <a:pt x="350533" y="640542"/>
                    <a:pt x="357389" y="649720"/>
                    <a:pt x="364164" y="659059"/>
                  </a:cubicBezTo>
                  <a:cubicBezTo>
                    <a:pt x="368681" y="665259"/>
                    <a:pt x="373117" y="671458"/>
                    <a:pt x="377391" y="677819"/>
                  </a:cubicBezTo>
                  <a:cubicBezTo>
                    <a:pt x="380295" y="682086"/>
                    <a:pt x="385860" y="690459"/>
                    <a:pt x="389813" y="696336"/>
                  </a:cubicBezTo>
                  <a:cubicBezTo>
                    <a:pt x="363922" y="684421"/>
                    <a:pt x="338193" y="672666"/>
                    <a:pt x="312141" y="660911"/>
                  </a:cubicBezTo>
                  <a:cubicBezTo>
                    <a:pt x="304801" y="657610"/>
                    <a:pt x="297300" y="654551"/>
                    <a:pt x="289960" y="651330"/>
                  </a:cubicBezTo>
                  <a:cubicBezTo>
                    <a:pt x="289799" y="650525"/>
                    <a:pt x="290767" y="649881"/>
                    <a:pt x="290203" y="649157"/>
                  </a:cubicBezTo>
                  <a:cubicBezTo>
                    <a:pt x="278427" y="633457"/>
                    <a:pt x="255762" y="611638"/>
                    <a:pt x="230920" y="590222"/>
                  </a:cubicBezTo>
                  <a:cubicBezTo>
                    <a:pt x="224629" y="584828"/>
                    <a:pt x="218257" y="579514"/>
                    <a:pt x="211805" y="574361"/>
                  </a:cubicBezTo>
                  <a:cubicBezTo>
                    <a:pt x="205272" y="569047"/>
                    <a:pt x="198658" y="563895"/>
                    <a:pt x="192205" y="559064"/>
                  </a:cubicBezTo>
                  <a:cubicBezTo>
                    <a:pt x="159459" y="534266"/>
                    <a:pt x="131713" y="515588"/>
                    <a:pt x="131713" y="515588"/>
                  </a:cubicBezTo>
                  <a:cubicBezTo>
                    <a:pt x="129374" y="513816"/>
                    <a:pt x="125987" y="514380"/>
                    <a:pt x="124293" y="516795"/>
                  </a:cubicBezTo>
                  <a:cubicBezTo>
                    <a:pt x="122518" y="519130"/>
                    <a:pt x="123083" y="522512"/>
                    <a:pt x="125503" y="524202"/>
                  </a:cubicBezTo>
                  <a:cubicBezTo>
                    <a:pt x="125503" y="524202"/>
                    <a:pt x="142763" y="537567"/>
                    <a:pt x="166153" y="556327"/>
                  </a:cubicBezTo>
                  <a:lnTo>
                    <a:pt x="211079" y="592315"/>
                  </a:lnTo>
                  <a:cubicBezTo>
                    <a:pt x="220112" y="599561"/>
                    <a:pt x="229226" y="606807"/>
                    <a:pt x="237776" y="613973"/>
                  </a:cubicBezTo>
                  <a:cubicBezTo>
                    <a:pt x="249955" y="624117"/>
                    <a:pt x="260279" y="633537"/>
                    <a:pt x="269312" y="642313"/>
                  </a:cubicBezTo>
                  <a:cubicBezTo>
                    <a:pt x="246084" y="632168"/>
                    <a:pt x="222935" y="621783"/>
                    <a:pt x="199545" y="612121"/>
                  </a:cubicBezTo>
                  <a:cubicBezTo>
                    <a:pt x="136069" y="585874"/>
                    <a:pt x="71867" y="561962"/>
                    <a:pt x="6938" y="542318"/>
                  </a:cubicBezTo>
                  <a:cubicBezTo>
                    <a:pt x="4115" y="541432"/>
                    <a:pt x="1131" y="543042"/>
                    <a:pt x="244" y="545780"/>
                  </a:cubicBezTo>
                  <a:cubicBezTo>
                    <a:pt x="-643" y="548597"/>
                    <a:pt x="970" y="551657"/>
                    <a:pt x="3793" y="552543"/>
                  </a:cubicBezTo>
                  <a:cubicBezTo>
                    <a:pt x="67995" y="572993"/>
                    <a:pt x="131391" y="598031"/>
                    <a:pt x="194222" y="624761"/>
                  </a:cubicBezTo>
                  <a:cubicBezTo>
                    <a:pt x="223419" y="637241"/>
                    <a:pt x="252455" y="650284"/>
                    <a:pt x="281492" y="663246"/>
                  </a:cubicBezTo>
                  <a:cubicBezTo>
                    <a:pt x="266409" y="663810"/>
                    <a:pt x="245438" y="665017"/>
                    <a:pt x="222209" y="666386"/>
                  </a:cubicBezTo>
                  <a:cubicBezTo>
                    <a:pt x="209224" y="667111"/>
                    <a:pt x="195593" y="667916"/>
                    <a:pt x="182043" y="668801"/>
                  </a:cubicBezTo>
                  <a:cubicBezTo>
                    <a:pt x="168412" y="669687"/>
                    <a:pt x="154862" y="670653"/>
                    <a:pt x="141957" y="671297"/>
                  </a:cubicBezTo>
                  <a:cubicBezTo>
                    <a:pt x="118486" y="672585"/>
                    <a:pt x="97273" y="673230"/>
                    <a:pt x="82271" y="672022"/>
                  </a:cubicBezTo>
                  <a:cubicBezTo>
                    <a:pt x="79367" y="671700"/>
                    <a:pt x="76706" y="673793"/>
                    <a:pt x="76383" y="676772"/>
                  </a:cubicBezTo>
                  <a:cubicBezTo>
                    <a:pt x="76060" y="679670"/>
                    <a:pt x="78238" y="682327"/>
                    <a:pt x="81142" y="682649"/>
                  </a:cubicBezTo>
                  <a:cubicBezTo>
                    <a:pt x="97838" y="684823"/>
                    <a:pt x="122357" y="685387"/>
                    <a:pt x="149216" y="684662"/>
                  </a:cubicBezTo>
                  <a:cubicBezTo>
                    <a:pt x="163814" y="684260"/>
                    <a:pt x="179058" y="683535"/>
                    <a:pt x="194141" y="682488"/>
                  </a:cubicBezTo>
                  <a:cubicBezTo>
                    <a:pt x="211724" y="681281"/>
                    <a:pt x="228904" y="679670"/>
                    <a:pt x="244390" y="678141"/>
                  </a:cubicBezTo>
                  <a:cubicBezTo>
                    <a:pt x="265683" y="676208"/>
                    <a:pt x="283589" y="674276"/>
                    <a:pt x="294396" y="673632"/>
                  </a:cubicBezTo>
                  <a:cubicBezTo>
                    <a:pt x="297300" y="673471"/>
                    <a:pt x="300285" y="672907"/>
                    <a:pt x="301978" y="672827"/>
                  </a:cubicBezTo>
                  <a:lnTo>
                    <a:pt x="302220" y="673069"/>
                  </a:lnTo>
                  <a:lnTo>
                    <a:pt x="302059" y="672827"/>
                  </a:lnTo>
                  <a:cubicBezTo>
                    <a:pt x="302865" y="672827"/>
                    <a:pt x="303349" y="672988"/>
                    <a:pt x="303269" y="673471"/>
                  </a:cubicBezTo>
                  <a:cubicBezTo>
                    <a:pt x="303269" y="673551"/>
                    <a:pt x="303269" y="673632"/>
                    <a:pt x="303269" y="673632"/>
                  </a:cubicBezTo>
                  <a:cubicBezTo>
                    <a:pt x="304075" y="673954"/>
                    <a:pt x="304962" y="674115"/>
                    <a:pt x="305930" y="674034"/>
                  </a:cubicBezTo>
                  <a:cubicBezTo>
                    <a:pt x="305930" y="674034"/>
                    <a:pt x="305930" y="673954"/>
                    <a:pt x="305930" y="673954"/>
                  </a:cubicBezTo>
                  <a:cubicBezTo>
                    <a:pt x="306011" y="674034"/>
                    <a:pt x="306092" y="674034"/>
                    <a:pt x="306253" y="674115"/>
                  </a:cubicBezTo>
                  <a:cubicBezTo>
                    <a:pt x="345694" y="691828"/>
                    <a:pt x="384973" y="709299"/>
                    <a:pt x="424172" y="726689"/>
                  </a:cubicBezTo>
                  <a:cubicBezTo>
                    <a:pt x="406670" y="731520"/>
                    <a:pt x="376746" y="739330"/>
                    <a:pt x="340209" y="746656"/>
                  </a:cubicBezTo>
                  <a:cubicBezTo>
                    <a:pt x="318835" y="751004"/>
                    <a:pt x="295687" y="755029"/>
                    <a:pt x="272539" y="758089"/>
                  </a:cubicBezTo>
                  <a:cubicBezTo>
                    <a:pt x="253343" y="760665"/>
                    <a:pt x="234066" y="762597"/>
                    <a:pt x="215757" y="763081"/>
                  </a:cubicBezTo>
                  <a:cubicBezTo>
                    <a:pt x="195512" y="763563"/>
                    <a:pt x="176397" y="762597"/>
                    <a:pt x="159782" y="758894"/>
                  </a:cubicBezTo>
                  <a:cubicBezTo>
                    <a:pt x="156878" y="758250"/>
                    <a:pt x="153974" y="760021"/>
                    <a:pt x="153329" y="762839"/>
                  </a:cubicBezTo>
                  <a:cubicBezTo>
                    <a:pt x="152603" y="765737"/>
                    <a:pt x="154378" y="768636"/>
                    <a:pt x="157281" y="769280"/>
                  </a:cubicBezTo>
                  <a:cubicBezTo>
                    <a:pt x="177687" y="774594"/>
                    <a:pt x="201965" y="776445"/>
                    <a:pt x="227694" y="775801"/>
                  </a:cubicBezTo>
                  <a:cubicBezTo>
                    <a:pt x="243018" y="775399"/>
                    <a:pt x="258747" y="774272"/>
                    <a:pt x="274394" y="772339"/>
                  </a:cubicBezTo>
                  <a:close/>
                  <a:moveTo>
                    <a:pt x="845519" y="110453"/>
                  </a:moveTo>
                  <a:lnTo>
                    <a:pt x="845519" y="110453"/>
                  </a:lnTo>
                  <a:lnTo>
                    <a:pt x="845358" y="110533"/>
                  </a:lnTo>
                  <a:lnTo>
                    <a:pt x="845519" y="110453"/>
                  </a:lnTo>
                  <a:lnTo>
                    <a:pt x="845519" y="110453"/>
                  </a:lnTo>
                  <a:lnTo>
                    <a:pt x="845439" y="110695"/>
                  </a:lnTo>
                  <a:lnTo>
                    <a:pt x="845358" y="110695"/>
                  </a:lnTo>
                  <a:lnTo>
                    <a:pt x="845358" y="110775"/>
                  </a:lnTo>
                  <a:lnTo>
                    <a:pt x="845439" y="110775"/>
                  </a:lnTo>
                  <a:cubicBezTo>
                    <a:pt x="844874" y="113110"/>
                    <a:pt x="846084" y="115525"/>
                    <a:pt x="848342" y="116572"/>
                  </a:cubicBezTo>
                  <a:cubicBezTo>
                    <a:pt x="850923" y="117699"/>
                    <a:pt x="853988" y="116572"/>
                    <a:pt x="855117" y="113996"/>
                  </a:cubicBezTo>
                  <a:cubicBezTo>
                    <a:pt x="858344" y="114801"/>
                    <a:pt x="853666" y="113915"/>
                    <a:pt x="856730" y="114478"/>
                  </a:cubicBezTo>
                  <a:cubicBezTo>
                    <a:pt x="857295" y="114640"/>
                    <a:pt x="856811" y="114640"/>
                    <a:pt x="857295" y="114318"/>
                  </a:cubicBezTo>
                  <a:cubicBezTo>
                    <a:pt x="857376" y="114237"/>
                    <a:pt x="857456" y="114076"/>
                    <a:pt x="857376" y="113996"/>
                  </a:cubicBezTo>
                  <a:cubicBezTo>
                    <a:pt x="857053" y="113271"/>
                    <a:pt x="857940" y="113673"/>
                    <a:pt x="857214" y="113271"/>
                  </a:cubicBezTo>
                  <a:cubicBezTo>
                    <a:pt x="856005" y="112546"/>
                    <a:pt x="858263" y="113029"/>
                    <a:pt x="856892" y="112546"/>
                  </a:cubicBezTo>
                  <a:cubicBezTo>
                    <a:pt x="856085" y="112144"/>
                    <a:pt x="857537" y="112385"/>
                    <a:pt x="856730" y="112144"/>
                  </a:cubicBezTo>
                  <a:cubicBezTo>
                    <a:pt x="854714" y="111500"/>
                    <a:pt x="858263" y="111822"/>
                    <a:pt x="856085" y="111339"/>
                  </a:cubicBezTo>
                  <a:cubicBezTo>
                    <a:pt x="856246" y="108440"/>
                    <a:pt x="853988" y="105864"/>
                    <a:pt x="851004" y="105703"/>
                  </a:cubicBezTo>
                  <a:cubicBezTo>
                    <a:pt x="848423" y="105542"/>
                    <a:pt x="846245" y="107233"/>
                    <a:pt x="845519" y="109648"/>
                  </a:cubicBezTo>
                  <a:lnTo>
                    <a:pt x="845761" y="109809"/>
                  </a:lnTo>
                  <a:cubicBezTo>
                    <a:pt x="845680" y="110051"/>
                    <a:pt x="845600" y="110212"/>
                    <a:pt x="845519" y="110453"/>
                  </a:cubicBezTo>
                  <a:close/>
                  <a:moveTo>
                    <a:pt x="845116" y="110533"/>
                  </a:moveTo>
                  <a:cubicBezTo>
                    <a:pt x="844713" y="110614"/>
                    <a:pt x="845116" y="110614"/>
                    <a:pt x="845358" y="110695"/>
                  </a:cubicBezTo>
                  <a:lnTo>
                    <a:pt x="845358" y="110533"/>
                  </a:lnTo>
                  <a:cubicBezTo>
                    <a:pt x="845358" y="110533"/>
                    <a:pt x="845277" y="110533"/>
                    <a:pt x="845116" y="110533"/>
                  </a:cubicBezTo>
                  <a:close/>
                  <a:moveTo>
                    <a:pt x="844309" y="109728"/>
                  </a:moveTo>
                  <a:cubicBezTo>
                    <a:pt x="843503" y="109728"/>
                    <a:pt x="845439" y="110051"/>
                    <a:pt x="844632" y="110051"/>
                  </a:cubicBezTo>
                  <a:cubicBezTo>
                    <a:pt x="843584" y="110051"/>
                    <a:pt x="845035" y="110292"/>
                    <a:pt x="845439" y="110453"/>
                  </a:cubicBezTo>
                  <a:cubicBezTo>
                    <a:pt x="845439" y="110131"/>
                    <a:pt x="845519" y="109889"/>
                    <a:pt x="845519" y="109648"/>
                  </a:cubicBezTo>
                  <a:cubicBezTo>
                    <a:pt x="844955" y="109165"/>
                    <a:pt x="844713" y="108762"/>
                    <a:pt x="844632" y="108360"/>
                  </a:cubicBezTo>
                  <a:lnTo>
                    <a:pt x="844390" y="108682"/>
                  </a:lnTo>
                  <a:cubicBezTo>
                    <a:pt x="844068" y="109004"/>
                    <a:pt x="844068" y="108279"/>
                    <a:pt x="843987" y="108682"/>
                  </a:cubicBezTo>
                  <a:cubicBezTo>
                    <a:pt x="843745" y="109326"/>
                    <a:pt x="844793" y="109406"/>
                    <a:pt x="844148" y="109487"/>
                  </a:cubicBezTo>
                  <a:cubicBezTo>
                    <a:pt x="843584" y="109487"/>
                    <a:pt x="844874" y="109728"/>
                    <a:pt x="844309" y="109728"/>
                  </a:cubicBezTo>
                  <a:close/>
                  <a:moveTo>
                    <a:pt x="828259" y="641910"/>
                  </a:moveTo>
                  <a:cubicBezTo>
                    <a:pt x="820193" y="646902"/>
                    <a:pt x="812047" y="651733"/>
                    <a:pt x="803740" y="656322"/>
                  </a:cubicBezTo>
                  <a:cubicBezTo>
                    <a:pt x="795432" y="660831"/>
                    <a:pt x="787124" y="665259"/>
                    <a:pt x="778655" y="669526"/>
                  </a:cubicBezTo>
                  <a:cubicBezTo>
                    <a:pt x="776720" y="670492"/>
                    <a:pt x="762605" y="674598"/>
                    <a:pt x="756475" y="675645"/>
                  </a:cubicBezTo>
                  <a:cubicBezTo>
                    <a:pt x="755749" y="683857"/>
                    <a:pt x="754781" y="692150"/>
                    <a:pt x="754136" y="700362"/>
                  </a:cubicBezTo>
                  <a:lnTo>
                    <a:pt x="749942" y="760504"/>
                  </a:lnTo>
                  <a:lnTo>
                    <a:pt x="747925" y="780793"/>
                  </a:lnTo>
                  <a:cubicBezTo>
                    <a:pt x="747764" y="782162"/>
                    <a:pt x="747119" y="784013"/>
                    <a:pt x="746393" y="785865"/>
                  </a:cubicBezTo>
                  <a:cubicBezTo>
                    <a:pt x="746070" y="786429"/>
                    <a:pt x="745587" y="787234"/>
                    <a:pt x="745183" y="787959"/>
                  </a:cubicBezTo>
                  <a:cubicBezTo>
                    <a:pt x="745587" y="788603"/>
                    <a:pt x="745828" y="789327"/>
                    <a:pt x="745909" y="790052"/>
                  </a:cubicBezTo>
                  <a:cubicBezTo>
                    <a:pt x="746312" y="792870"/>
                    <a:pt x="744296" y="795446"/>
                    <a:pt x="741473" y="795768"/>
                  </a:cubicBezTo>
                  <a:cubicBezTo>
                    <a:pt x="738327" y="796251"/>
                    <a:pt x="736553" y="794882"/>
                    <a:pt x="735505" y="793353"/>
                  </a:cubicBezTo>
                  <a:cubicBezTo>
                    <a:pt x="734617" y="792065"/>
                    <a:pt x="734053" y="789730"/>
                    <a:pt x="734859" y="786831"/>
                  </a:cubicBezTo>
                  <a:cubicBezTo>
                    <a:pt x="735505" y="784738"/>
                    <a:pt x="737360" y="781598"/>
                    <a:pt x="737521" y="779666"/>
                  </a:cubicBezTo>
                  <a:lnTo>
                    <a:pt x="739295" y="759780"/>
                  </a:lnTo>
                  <a:lnTo>
                    <a:pt x="742602" y="699476"/>
                  </a:lnTo>
                  <a:cubicBezTo>
                    <a:pt x="742764" y="697061"/>
                    <a:pt x="743005" y="694646"/>
                    <a:pt x="743167" y="692311"/>
                  </a:cubicBezTo>
                  <a:cubicBezTo>
                    <a:pt x="742199" y="692713"/>
                    <a:pt x="741150" y="693116"/>
                    <a:pt x="739618" y="692472"/>
                  </a:cubicBezTo>
                  <a:cubicBezTo>
                    <a:pt x="739215" y="692311"/>
                    <a:pt x="738408" y="691908"/>
                    <a:pt x="737440" y="690942"/>
                  </a:cubicBezTo>
                  <a:cubicBezTo>
                    <a:pt x="736553" y="689976"/>
                    <a:pt x="733730" y="686031"/>
                    <a:pt x="732359" y="684662"/>
                  </a:cubicBezTo>
                  <a:lnTo>
                    <a:pt x="718163" y="671056"/>
                  </a:lnTo>
                  <a:cubicBezTo>
                    <a:pt x="708404" y="662602"/>
                    <a:pt x="698725" y="654229"/>
                    <a:pt x="689208" y="645533"/>
                  </a:cubicBezTo>
                  <a:cubicBezTo>
                    <a:pt x="682836" y="639656"/>
                    <a:pt x="676545" y="633698"/>
                    <a:pt x="670415" y="627579"/>
                  </a:cubicBezTo>
                  <a:cubicBezTo>
                    <a:pt x="658155" y="614939"/>
                    <a:pt x="645492" y="600930"/>
                    <a:pt x="633878" y="585713"/>
                  </a:cubicBezTo>
                  <a:cubicBezTo>
                    <a:pt x="626377" y="575971"/>
                    <a:pt x="619279" y="565747"/>
                    <a:pt x="612746" y="555119"/>
                  </a:cubicBezTo>
                  <a:cubicBezTo>
                    <a:pt x="595889" y="527906"/>
                    <a:pt x="582661" y="498600"/>
                    <a:pt x="576289" y="469696"/>
                  </a:cubicBezTo>
                  <a:cubicBezTo>
                    <a:pt x="575563" y="466798"/>
                    <a:pt x="577338" y="463899"/>
                    <a:pt x="580241" y="463255"/>
                  </a:cubicBezTo>
                  <a:cubicBezTo>
                    <a:pt x="583145" y="462530"/>
                    <a:pt x="585968" y="464302"/>
                    <a:pt x="586694" y="467200"/>
                  </a:cubicBezTo>
                  <a:cubicBezTo>
                    <a:pt x="592421" y="489260"/>
                    <a:pt x="602583" y="511320"/>
                    <a:pt x="615085" y="532415"/>
                  </a:cubicBezTo>
                  <a:cubicBezTo>
                    <a:pt x="624118" y="547873"/>
                    <a:pt x="634523" y="562767"/>
                    <a:pt x="645412" y="576938"/>
                  </a:cubicBezTo>
                  <a:cubicBezTo>
                    <a:pt x="656703" y="591752"/>
                    <a:pt x="668479" y="605761"/>
                    <a:pt x="680255" y="618159"/>
                  </a:cubicBezTo>
                  <a:cubicBezTo>
                    <a:pt x="686062" y="624359"/>
                    <a:pt x="692031" y="630317"/>
                    <a:pt x="697999" y="636194"/>
                  </a:cubicBezTo>
                  <a:cubicBezTo>
                    <a:pt x="707194" y="645131"/>
                    <a:pt x="716550" y="653826"/>
                    <a:pt x="725826" y="662602"/>
                  </a:cubicBezTo>
                  <a:cubicBezTo>
                    <a:pt x="727842" y="664534"/>
                    <a:pt x="729778" y="666467"/>
                    <a:pt x="731714" y="668479"/>
                  </a:cubicBezTo>
                  <a:cubicBezTo>
                    <a:pt x="734537" y="671378"/>
                    <a:pt x="737198" y="674357"/>
                    <a:pt x="740021" y="677335"/>
                  </a:cubicBezTo>
                  <a:cubicBezTo>
                    <a:pt x="740828" y="678221"/>
                    <a:pt x="742118" y="680717"/>
                    <a:pt x="743248" y="682408"/>
                  </a:cubicBezTo>
                  <a:cubicBezTo>
                    <a:pt x="743489" y="682569"/>
                    <a:pt x="743731" y="682730"/>
                    <a:pt x="743973" y="682891"/>
                  </a:cubicBezTo>
                  <a:cubicBezTo>
                    <a:pt x="745344" y="664695"/>
                    <a:pt x="746796" y="646580"/>
                    <a:pt x="748490" y="628385"/>
                  </a:cubicBezTo>
                  <a:cubicBezTo>
                    <a:pt x="749458" y="617998"/>
                    <a:pt x="750587" y="607612"/>
                    <a:pt x="751635" y="597226"/>
                  </a:cubicBezTo>
                  <a:cubicBezTo>
                    <a:pt x="747361" y="593201"/>
                    <a:pt x="738085" y="587243"/>
                    <a:pt x="736311" y="585552"/>
                  </a:cubicBezTo>
                  <a:cubicBezTo>
                    <a:pt x="728165" y="577743"/>
                    <a:pt x="720422" y="569450"/>
                    <a:pt x="713082" y="560835"/>
                  </a:cubicBezTo>
                  <a:cubicBezTo>
                    <a:pt x="705662" y="552140"/>
                    <a:pt x="698806" y="543123"/>
                    <a:pt x="692354" y="533864"/>
                  </a:cubicBezTo>
                  <a:cubicBezTo>
                    <a:pt x="684933" y="522995"/>
                    <a:pt x="678077" y="511723"/>
                    <a:pt x="671947" y="500049"/>
                  </a:cubicBezTo>
                  <a:cubicBezTo>
                    <a:pt x="665898" y="488455"/>
                    <a:pt x="660414" y="476539"/>
                    <a:pt x="655494" y="464382"/>
                  </a:cubicBezTo>
                  <a:cubicBezTo>
                    <a:pt x="649606" y="449890"/>
                    <a:pt x="644444" y="435076"/>
                    <a:pt x="639766" y="420181"/>
                  </a:cubicBezTo>
                  <a:cubicBezTo>
                    <a:pt x="632668" y="397719"/>
                    <a:pt x="626619" y="375095"/>
                    <a:pt x="620731" y="352874"/>
                  </a:cubicBezTo>
                  <a:cubicBezTo>
                    <a:pt x="619924" y="350056"/>
                    <a:pt x="621537" y="347077"/>
                    <a:pt x="624360" y="346272"/>
                  </a:cubicBezTo>
                  <a:cubicBezTo>
                    <a:pt x="627183" y="345467"/>
                    <a:pt x="630168" y="347157"/>
                    <a:pt x="630974" y="349975"/>
                  </a:cubicBezTo>
                  <a:cubicBezTo>
                    <a:pt x="637749" y="371713"/>
                    <a:pt x="644686" y="393934"/>
                    <a:pt x="652348" y="415995"/>
                  </a:cubicBezTo>
                  <a:cubicBezTo>
                    <a:pt x="657429" y="430406"/>
                    <a:pt x="662914" y="444818"/>
                    <a:pt x="668802" y="458907"/>
                  </a:cubicBezTo>
                  <a:cubicBezTo>
                    <a:pt x="673722" y="470662"/>
                    <a:pt x="678965" y="482256"/>
                    <a:pt x="684691" y="493527"/>
                  </a:cubicBezTo>
                  <a:cubicBezTo>
                    <a:pt x="690418" y="504799"/>
                    <a:pt x="696628" y="515829"/>
                    <a:pt x="703484" y="526376"/>
                  </a:cubicBezTo>
                  <a:cubicBezTo>
                    <a:pt x="709452" y="535474"/>
                    <a:pt x="715824" y="544411"/>
                    <a:pt x="722680" y="552945"/>
                  </a:cubicBezTo>
                  <a:cubicBezTo>
                    <a:pt x="729455" y="561560"/>
                    <a:pt x="736634" y="569853"/>
                    <a:pt x="744215" y="577662"/>
                  </a:cubicBezTo>
                  <a:cubicBezTo>
                    <a:pt x="745264" y="578709"/>
                    <a:pt x="749055" y="581607"/>
                    <a:pt x="752926" y="584586"/>
                  </a:cubicBezTo>
                  <a:cubicBezTo>
                    <a:pt x="755023" y="563734"/>
                    <a:pt x="757120" y="542881"/>
                    <a:pt x="759217" y="522028"/>
                  </a:cubicBezTo>
                  <a:cubicBezTo>
                    <a:pt x="762605" y="489341"/>
                    <a:pt x="765347" y="456653"/>
                    <a:pt x="768170" y="423885"/>
                  </a:cubicBezTo>
                  <a:cubicBezTo>
                    <a:pt x="767122" y="423080"/>
                    <a:pt x="765992" y="422194"/>
                    <a:pt x="765105" y="421389"/>
                  </a:cubicBezTo>
                  <a:cubicBezTo>
                    <a:pt x="763815" y="420262"/>
                    <a:pt x="762847" y="419054"/>
                    <a:pt x="762040" y="417686"/>
                  </a:cubicBezTo>
                  <a:cubicBezTo>
                    <a:pt x="756233" y="408024"/>
                    <a:pt x="750345" y="398524"/>
                    <a:pt x="744619" y="388782"/>
                  </a:cubicBezTo>
                  <a:cubicBezTo>
                    <a:pt x="740828" y="382260"/>
                    <a:pt x="737037" y="375739"/>
                    <a:pt x="733488" y="369056"/>
                  </a:cubicBezTo>
                  <a:cubicBezTo>
                    <a:pt x="725584" y="354162"/>
                    <a:pt x="718244" y="339267"/>
                    <a:pt x="711791" y="324050"/>
                  </a:cubicBezTo>
                  <a:cubicBezTo>
                    <a:pt x="707436" y="313745"/>
                    <a:pt x="703565" y="303359"/>
                    <a:pt x="700016" y="292812"/>
                  </a:cubicBezTo>
                  <a:cubicBezTo>
                    <a:pt x="691143" y="266726"/>
                    <a:pt x="684530" y="239916"/>
                    <a:pt x="679610" y="212139"/>
                  </a:cubicBezTo>
                  <a:cubicBezTo>
                    <a:pt x="679045" y="209321"/>
                    <a:pt x="680900" y="206503"/>
                    <a:pt x="683804" y="205859"/>
                  </a:cubicBezTo>
                  <a:cubicBezTo>
                    <a:pt x="686708" y="205296"/>
                    <a:pt x="689531" y="207228"/>
                    <a:pt x="690095" y="210127"/>
                  </a:cubicBezTo>
                  <a:cubicBezTo>
                    <a:pt x="696064" y="237017"/>
                    <a:pt x="703968" y="262862"/>
                    <a:pt x="713243" y="288142"/>
                  </a:cubicBezTo>
                  <a:cubicBezTo>
                    <a:pt x="717034" y="298287"/>
                    <a:pt x="720986" y="308431"/>
                    <a:pt x="725180" y="318415"/>
                  </a:cubicBezTo>
                  <a:cubicBezTo>
                    <a:pt x="731391" y="333390"/>
                    <a:pt x="737924" y="348285"/>
                    <a:pt x="745344" y="362938"/>
                  </a:cubicBezTo>
                  <a:cubicBezTo>
                    <a:pt x="748571" y="369620"/>
                    <a:pt x="752039" y="376141"/>
                    <a:pt x="755588" y="382663"/>
                  </a:cubicBezTo>
                  <a:cubicBezTo>
                    <a:pt x="760185" y="391278"/>
                    <a:pt x="764944" y="399892"/>
                    <a:pt x="769622" y="408507"/>
                  </a:cubicBezTo>
                  <a:cubicBezTo>
                    <a:pt x="770509" y="398041"/>
                    <a:pt x="771558" y="387655"/>
                    <a:pt x="772445" y="377188"/>
                  </a:cubicBezTo>
                  <a:cubicBezTo>
                    <a:pt x="774865" y="348929"/>
                    <a:pt x="777849" y="320749"/>
                    <a:pt x="780349" y="292490"/>
                  </a:cubicBezTo>
                  <a:cubicBezTo>
                    <a:pt x="780188" y="291846"/>
                    <a:pt x="779139" y="291765"/>
                    <a:pt x="779220" y="291121"/>
                  </a:cubicBezTo>
                  <a:cubicBezTo>
                    <a:pt x="779543" y="287096"/>
                    <a:pt x="778252" y="282265"/>
                    <a:pt x="776558" y="277112"/>
                  </a:cubicBezTo>
                  <a:cubicBezTo>
                    <a:pt x="772445" y="264552"/>
                    <a:pt x="764944" y="250463"/>
                    <a:pt x="761879" y="241687"/>
                  </a:cubicBezTo>
                  <a:cubicBezTo>
                    <a:pt x="758330" y="231059"/>
                    <a:pt x="754781" y="220351"/>
                    <a:pt x="751797" y="209563"/>
                  </a:cubicBezTo>
                  <a:cubicBezTo>
                    <a:pt x="749780" y="202397"/>
                    <a:pt x="748006" y="195071"/>
                    <a:pt x="746393" y="187825"/>
                  </a:cubicBezTo>
                  <a:cubicBezTo>
                    <a:pt x="742280" y="169468"/>
                    <a:pt x="739295" y="151031"/>
                    <a:pt x="737118" y="132433"/>
                  </a:cubicBezTo>
                  <a:cubicBezTo>
                    <a:pt x="736714" y="129534"/>
                    <a:pt x="738731" y="126797"/>
                    <a:pt x="741634" y="126394"/>
                  </a:cubicBezTo>
                  <a:cubicBezTo>
                    <a:pt x="744538" y="125911"/>
                    <a:pt x="747280" y="127924"/>
                    <a:pt x="747683" y="130903"/>
                  </a:cubicBezTo>
                  <a:cubicBezTo>
                    <a:pt x="750264" y="145315"/>
                    <a:pt x="753652" y="159565"/>
                    <a:pt x="757201" y="173816"/>
                  </a:cubicBezTo>
                  <a:cubicBezTo>
                    <a:pt x="759943" y="184524"/>
                    <a:pt x="762847" y="195151"/>
                    <a:pt x="765831" y="205698"/>
                  </a:cubicBezTo>
                  <a:cubicBezTo>
                    <a:pt x="768735" y="216406"/>
                    <a:pt x="771558" y="227034"/>
                    <a:pt x="774784" y="237581"/>
                  </a:cubicBezTo>
                  <a:cubicBezTo>
                    <a:pt x="776478" y="243700"/>
                    <a:pt x="779946" y="252475"/>
                    <a:pt x="783172" y="261412"/>
                  </a:cubicBezTo>
                  <a:cubicBezTo>
                    <a:pt x="786318" y="227436"/>
                    <a:pt x="788979" y="193461"/>
                    <a:pt x="792690" y="159565"/>
                  </a:cubicBezTo>
                  <a:cubicBezTo>
                    <a:pt x="798255" y="107796"/>
                    <a:pt x="804788" y="56188"/>
                    <a:pt x="812854" y="4580"/>
                  </a:cubicBezTo>
                  <a:cubicBezTo>
                    <a:pt x="813338" y="1601"/>
                    <a:pt x="816080" y="-412"/>
                    <a:pt x="818984" y="72"/>
                  </a:cubicBezTo>
                  <a:cubicBezTo>
                    <a:pt x="821887" y="474"/>
                    <a:pt x="823904" y="3211"/>
                    <a:pt x="823500" y="6110"/>
                  </a:cubicBezTo>
                  <a:cubicBezTo>
                    <a:pt x="816161" y="57637"/>
                    <a:pt x="810515" y="109245"/>
                    <a:pt x="805514" y="160853"/>
                  </a:cubicBezTo>
                  <a:cubicBezTo>
                    <a:pt x="802288" y="194185"/>
                    <a:pt x="799707" y="227598"/>
                    <a:pt x="796964" y="261010"/>
                  </a:cubicBezTo>
                  <a:cubicBezTo>
                    <a:pt x="797771" y="258353"/>
                    <a:pt x="798658" y="255535"/>
                    <a:pt x="799142" y="253925"/>
                  </a:cubicBezTo>
                  <a:cubicBezTo>
                    <a:pt x="800433" y="249738"/>
                    <a:pt x="801884" y="245632"/>
                    <a:pt x="803417" y="241526"/>
                  </a:cubicBezTo>
                  <a:cubicBezTo>
                    <a:pt x="805675" y="235568"/>
                    <a:pt x="808014" y="229610"/>
                    <a:pt x="810192" y="223652"/>
                  </a:cubicBezTo>
                  <a:cubicBezTo>
                    <a:pt x="813579" y="214796"/>
                    <a:pt x="816645" y="205859"/>
                    <a:pt x="819871" y="197083"/>
                  </a:cubicBezTo>
                  <a:cubicBezTo>
                    <a:pt x="823097" y="188227"/>
                    <a:pt x="826404" y="179452"/>
                    <a:pt x="829469" y="170595"/>
                  </a:cubicBezTo>
                  <a:cubicBezTo>
                    <a:pt x="833582" y="158760"/>
                    <a:pt x="837534" y="146925"/>
                    <a:pt x="840922" y="134768"/>
                  </a:cubicBezTo>
                  <a:cubicBezTo>
                    <a:pt x="841648" y="131950"/>
                    <a:pt x="844551" y="130179"/>
                    <a:pt x="847374" y="130903"/>
                  </a:cubicBezTo>
                  <a:cubicBezTo>
                    <a:pt x="850278" y="131547"/>
                    <a:pt x="852052" y="134445"/>
                    <a:pt x="851326" y="137344"/>
                  </a:cubicBezTo>
                  <a:cubicBezTo>
                    <a:pt x="848020" y="153124"/>
                    <a:pt x="844229" y="168582"/>
                    <a:pt x="839551" y="183799"/>
                  </a:cubicBezTo>
                  <a:cubicBezTo>
                    <a:pt x="837212" y="191448"/>
                    <a:pt x="834631" y="199016"/>
                    <a:pt x="831888" y="206503"/>
                  </a:cubicBezTo>
                  <a:cubicBezTo>
                    <a:pt x="829066" y="213910"/>
                    <a:pt x="826000" y="221237"/>
                    <a:pt x="822936" y="228644"/>
                  </a:cubicBezTo>
                  <a:lnTo>
                    <a:pt x="810192" y="257789"/>
                  </a:lnTo>
                  <a:cubicBezTo>
                    <a:pt x="808821" y="261171"/>
                    <a:pt x="805756" y="268981"/>
                    <a:pt x="804385" y="272684"/>
                  </a:cubicBezTo>
                  <a:cubicBezTo>
                    <a:pt x="804304" y="273247"/>
                    <a:pt x="804223" y="273811"/>
                    <a:pt x="803981" y="274375"/>
                  </a:cubicBezTo>
                  <a:cubicBezTo>
                    <a:pt x="801642" y="280172"/>
                    <a:pt x="796158" y="277676"/>
                    <a:pt x="795513" y="277273"/>
                  </a:cubicBezTo>
                  <a:cubicBezTo>
                    <a:pt x="792770" y="311008"/>
                    <a:pt x="789705" y="344661"/>
                    <a:pt x="786882" y="378396"/>
                  </a:cubicBezTo>
                  <a:cubicBezTo>
                    <a:pt x="786237" y="386447"/>
                    <a:pt x="785269" y="394498"/>
                    <a:pt x="784543" y="402549"/>
                  </a:cubicBezTo>
                  <a:lnTo>
                    <a:pt x="788899" y="396591"/>
                  </a:lnTo>
                  <a:cubicBezTo>
                    <a:pt x="793577" y="390070"/>
                    <a:pt x="798093" y="383468"/>
                    <a:pt x="802529" y="376866"/>
                  </a:cubicBezTo>
                  <a:cubicBezTo>
                    <a:pt x="807046" y="370264"/>
                    <a:pt x="811402" y="363662"/>
                    <a:pt x="815757" y="356899"/>
                  </a:cubicBezTo>
                  <a:cubicBezTo>
                    <a:pt x="824065" y="344098"/>
                    <a:pt x="832372" y="331055"/>
                    <a:pt x="840761" y="318012"/>
                  </a:cubicBezTo>
                  <a:cubicBezTo>
                    <a:pt x="849068" y="305050"/>
                    <a:pt x="857456" y="292168"/>
                    <a:pt x="865522" y="279044"/>
                  </a:cubicBezTo>
                  <a:cubicBezTo>
                    <a:pt x="876249" y="261493"/>
                    <a:pt x="886573" y="243780"/>
                    <a:pt x="895607" y="225585"/>
                  </a:cubicBezTo>
                  <a:cubicBezTo>
                    <a:pt x="896897" y="222928"/>
                    <a:pt x="900043" y="221800"/>
                    <a:pt x="902704" y="223089"/>
                  </a:cubicBezTo>
                  <a:cubicBezTo>
                    <a:pt x="905447" y="224297"/>
                    <a:pt x="906576" y="227517"/>
                    <a:pt x="905285" y="230174"/>
                  </a:cubicBezTo>
                  <a:cubicBezTo>
                    <a:pt x="894800" y="253683"/>
                    <a:pt x="882621" y="276871"/>
                    <a:pt x="869313" y="299333"/>
                  </a:cubicBezTo>
                  <a:cubicBezTo>
                    <a:pt x="864070" y="308270"/>
                    <a:pt x="858585" y="317126"/>
                    <a:pt x="853020" y="325822"/>
                  </a:cubicBezTo>
                  <a:cubicBezTo>
                    <a:pt x="844471" y="338945"/>
                    <a:pt x="835598" y="351746"/>
                    <a:pt x="826968" y="364387"/>
                  </a:cubicBezTo>
                  <a:cubicBezTo>
                    <a:pt x="822290" y="371069"/>
                    <a:pt x="817612" y="377591"/>
                    <a:pt x="812854" y="384112"/>
                  </a:cubicBezTo>
                  <a:cubicBezTo>
                    <a:pt x="808014" y="390633"/>
                    <a:pt x="803175" y="397075"/>
                    <a:pt x="798174" y="403435"/>
                  </a:cubicBezTo>
                  <a:lnTo>
                    <a:pt x="787205" y="416961"/>
                  </a:lnTo>
                  <a:cubicBezTo>
                    <a:pt x="786399" y="417846"/>
                    <a:pt x="784301" y="419376"/>
                    <a:pt x="782769" y="420664"/>
                  </a:cubicBezTo>
                  <a:cubicBezTo>
                    <a:pt x="779623" y="454962"/>
                    <a:pt x="776558" y="489180"/>
                    <a:pt x="772767" y="523478"/>
                  </a:cubicBezTo>
                  <a:cubicBezTo>
                    <a:pt x="770590" y="543203"/>
                    <a:pt x="768412" y="562767"/>
                    <a:pt x="766154" y="582493"/>
                  </a:cubicBezTo>
                  <a:lnTo>
                    <a:pt x="779381" y="566391"/>
                  </a:lnTo>
                  <a:lnTo>
                    <a:pt x="819548" y="516956"/>
                  </a:lnTo>
                  <a:cubicBezTo>
                    <a:pt x="831566" y="501981"/>
                    <a:pt x="846003" y="485396"/>
                    <a:pt x="860925" y="468086"/>
                  </a:cubicBezTo>
                  <a:cubicBezTo>
                    <a:pt x="874555" y="452386"/>
                    <a:pt x="888509" y="436042"/>
                    <a:pt x="901011" y="419215"/>
                  </a:cubicBezTo>
                  <a:cubicBezTo>
                    <a:pt x="918594" y="395625"/>
                    <a:pt x="933434" y="371230"/>
                    <a:pt x="939968" y="346755"/>
                  </a:cubicBezTo>
                  <a:cubicBezTo>
                    <a:pt x="940693" y="343856"/>
                    <a:pt x="943597" y="342085"/>
                    <a:pt x="946501" y="342810"/>
                  </a:cubicBezTo>
                  <a:cubicBezTo>
                    <a:pt x="949323" y="343534"/>
                    <a:pt x="951098" y="346433"/>
                    <a:pt x="950372" y="349331"/>
                  </a:cubicBezTo>
                  <a:cubicBezTo>
                    <a:pt x="944323" y="375417"/>
                    <a:pt x="929886" y="401825"/>
                    <a:pt x="911980" y="427186"/>
                  </a:cubicBezTo>
                  <a:cubicBezTo>
                    <a:pt x="899640" y="444576"/>
                    <a:pt x="885767" y="461564"/>
                    <a:pt x="871894" y="477586"/>
                  </a:cubicBezTo>
                  <a:cubicBezTo>
                    <a:pt x="857053" y="494735"/>
                    <a:pt x="842132" y="510676"/>
                    <a:pt x="829953" y="525410"/>
                  </a:cubicBezTo>
                  <a:cubicBezTo>
                    <a:pt x="824468" y="531931"/>
                    <a:pt x="818903" y="538453"/>
                    <a:pt x="813338" y="544894"/>
                  </a:cubicBezTo>
                  <a:cubicBezTo>
                    <a:pt x="805030" y="554555"/>
                    <a:pt x="796561" y="564136"/>
                    <a:pt x="788173" y="573717"/>
                  </a:cubicBezTo>
                  <a:lnTo>
                    <a:pt x="774058" y="589658"/>
                  </a:lnTo>
                  <a:cubicBezTo>
                    <a:pt x="773171" y="590705"/>
                    <a:pt x="770428" y="592074"/>
                    <a:pt x="768654" y="593362"/>
                  </a:cubicBezTo>
                  <a:cubicBezTo>
                    <a:pt x="768815" y="593925"/>
                    <a:pt x="768735" y="594570"/>
                    <a:pt x="768654" y="595133"/>
                  </a:cubicBezTo>
                  <a:cubicBezTo>
                    <a:pt x="768331" y="597146"/>
                    <a:pt x="766235" y="597548"/>
                    <a:pt x="764460" y="598031"/>
                  </a:cubicBezTo>
                  <a:cubicBezTo>
                    <a:pt x="763250" y="608579"/>
                    <a:pt x="762040" y="619045"/>
                    <a:pt x="760911" y="629592"/>
                  </a:cubicBezTo>
                  <a:cubicBezTo>
                    <a:pt x="759701" y="641266"/>
                    <a:pt x="758653" y="653021"/>
                    <a:pt x="757524" y="664695"/>
                  </a:cubicBezTo>
                  <a:cubicBezTo>
                    <a:pt x="763331" y="663166"/>
                    <a:pt x="771880" y="660267"/>
                    <a:pt x="773332" y="659462"/>
                  </a:cubicBezTo>
                  <a:cubicBezTo>
                    <a:pt x="781478" y="654953"/>
                    <a:pt x="789544" y="650284"/>
                    <a:pt x="797448" y="645533"/>
                  </a:cubicBezTo>
                  <a:cubicBezTo>
                    <a:pt x="805433" y="640703"/>
                    <a:pt x="813257" y="635792"/>
                    <a:pt x="820919" y="630639"/>
                  </a:cubicBezTo>
                  <a:cubicBezTo>
                    <a:pt x="834953" y="621299"/>
                    <a:pt x="848987" y="611075"/>
                    <a:pt x="862780" y="600286"/>
                  </a:cubicBezTo>
                  <a:cubicBezTo>
                    <a:pt x="876249" y="589739"/>
                    <a:pt x="889396" y="578548"/>
                    <a:pt x="901656" y="566632"/>
                  </a:cubicBezTo>
                  <a:cubicBezTo>
                    <a:pt x="918110" y="550449"/>
                    <a:pt x="933031" y="533059"/>
                    <a:pt x="944726" y="513897"/>
                  </a:cubicBezTo>
                  <a:cubicBezTo>
                    <a:pt x="946178" y="511320"/>
                    <a:pt x="949485" y="510435"/>
                    <a:pt x="952066" y="511964"/>
                  </a:cubicBezTo>
                  <a:cubicBezTo>
                    <a:pt x="954566" y="513414"/>
                    <a:pt x="955453" y="516715"/>
                    <a:pt x="954002" y="519211"/>
                  </a:cubicBezTo>
                  <a:cubicBezTo>
                    <a:pt x="939806" y="544733"/>
                    <a:pt x="920529" y="567920"/>
                    <a:pt x="898672" y="588612"/>
                  </a:cubicBezTo>
                  <a:cubicBezTo>
                    <a:pt x="890042" y="596663"/>
                    <a:pt x="881008" y="604392"/>
                    <a:pt x="871733" y="611638"/>
                  </a:cubicBezTo>
                  <a:cubicBezTo>
                    <a:pt x="857537" y="622668"/>
                    <a:pt x="842777" y="632652"/>
                    <a:pt x="828259" y="641910"/>
                  </a:cubicBezTo>
                  <a:close/>
                  <a:moveTo>
                    <a:pt x="743893" y="683213"/>
                  </a:moveTo>
                  <a:cubicBezTo>
                    <a:pt x="743893" y="683133"/>
                    <a:pt x="743893" y="683133"/>
                    <a:pt x="743893" y="683052"/>
                  </a:cubicBezTo>
                  <a:cubicBezTo>
                    <a:pt x="743812" y="683052"/>
                    <a:pt x="743651" y="682971"/>
                    <a:pt x="743570" y="682971"/>
                  </a:cubicBezTo>
                  <a:cubicBezTo>
                    <a:pt x="743731" y="683133"/>
                    <a:pt x="743812" y="683052"/>
                    <a:pt x="743893" y="683213"/>
                  </a:cubicBezTo>
                  <a:close/>
                  <a:moveTo>
                    <a:pt x="1302919" y="771776"/>
                  </a:moveTo>
                  <a:cubicBezTo>
                    <a:pt x="1289773" y="773869"/>
                    <a:pt x="1276545" y="775721"/>
                    <a:pt x="1263398" y="777814"/>
                  </a:cubicBezTo>
                  <a:cubicBezTo>
                    <a:pt x="1266383" y="779585"/>
                    <a:pt x="1269690" y="781276"/>
                    <a:pt x="1273883" y="782886"/>
                  </a:cubicBezTo>
                  <a:cubicBezTo>
                    <a:pt x="1283804" y="786590"/>
                    <a:pt x="1295822" y="789649"/>
                    <a:pt x="1305340" y="791823"/>
                  </a:cubicBezTo>
                  <a:cubicBezTo>
                    <a:pt x="1321471" y="795768"/>
                    <a:pt x="1339054" y="800196"/>
                    <a:pt x="1357040" y="804866"/>
                  </a:cubicBezTo>
                  <a:cubicBezTo>
                    <a:pt x="1374058" y="809294"/>
                    <a:pt x="1391319" y="813722"/>
                    <a:pt x="1408418" y="816862"/>
                  </a:cubicBezTo>
                  <a:cubicBezTo>
                    <a:pt x="1423662" y="819600"/>
                    <a:pt x="1438583" y="821532"/>
                    <a:pt x="1452779" y="821532"/>
                  </a:cubicBezTo>
                  <a:cubicBezTo>
                    <a:pt x="1455682" y="821371"/>
                    <a:pt x="1458183" y="823706"/>
                    <a:pt x="1458263" y="826685"/>
                  </a:cubicBezTo>
                  <a:cubicBezTo>
                    <a:pt x="1458344" y="829664"/>
                    <a:pt x="1456005" y="832079"/>
                    <a:pt x="1453101" y="832159"/>
                  </a:cubicBezTo>
                  <a:cubicBezTo>
                    <a:pt x="1433502" y="833206"/>
                    <a:pt x="1412289" y="831113"/>
                    <a:pt x="1390996" y="827248"/>
                  </a:cubicBezTo>
                  <a:cubicBezTo>
                    <a:pt x="1378898" y="825074"/>
                    <a:pt x="1366799" y="822337"/>
                    <a:pt x="1354943" y="819278"/>
                  </a:cubicBezTo>
                  <a:cubicBezTo>
                    <a:pt x="1336392" y="814528"/>
                    <a:pt x="1318486" y="808891"/>
                    <a:pt x="1302033" y="804464"/>
                  </a:cubicBezTo>
                  <a:cubicBezTo>
                    <a:pt x="1290498" y="801163"/>
                    <a:pt x="1275094" y="796412"/>
                    <a:pt x="1264205" y="791018"/>
                  </a:cubicBezTo>
                  <a:cubicBezTo>
                    <a:pt x="1257349" y="787556"/>
                    <a:pt x="1252833" y="783691"/>
                    <a:pt x="1250494" y="779827"/>
                  </a:cubicBezTo>
                  <a:cubicBezTo>
                    <a:pt x="1230491" y="782886"/>
                    <a:pt x="1210488" y="786026"/>
                    <a:pt x="1190485" y="788925"/>
                  </a:cubicBezTo>
                  <a:cubicBezTo>
                    <a:pt x="1176048" y="791018"/>
                    <a:pt x="1161530" y="792950"/>
                    <a:pt x="1147092" y="795044"/>
                  </a:cubicBezTo>
                  <a:lnTo>
                    <a:pt x="1186452" y="816460"/>
                  </a:lnTo>
                  <a:cubicBezTo>
                    <a:pt x="1209198" y="828858"/>
                    <a:pt x="1231539" y="839889"/>
                    <a:pt x="1254445" y="849630"/>
                  </a:cubicBezTo>
                  <a:cubicBezTo>
                    <a:pt x="1277110" y="859453"/>
                    <a:pt x="1300339" y="868068"/>
                    <a:pt x="1325422" y="874267"/>
                  </a:cubicBezTo>
                  <a:cubicBezTo>
                    <a:pt x="1333972" y="876521"/>
                    <a:pt x="1344296" y="880628"/>
                    <a:pt x="1354539" y="883123"/>
                  </a:cubicBezTo>
                  <a:cubicBezTo>
                    <a:pt x="1360750" y="884653"/>
                    <a:pt x="1366799" y="885619"/>
                    <a:pt x="1372364" y="884653"/>
                  </a:cubicBezTo>
                  <a:cubicBezTo>
                    <a:pt x="1375268" y="884089"/>
                    <a:pt x="1378091" y="885941"/>
                    <a:pt x="1378656" y="888840"/>
                  </a:cubicBezTo>
                  <a:cubicBezTo>
                    <a:pt x="1379220" y="891738"/>
                    <a:pt x="1377285" y="894556"/>
                    <a:pt x="1374381" y="895120"/>
                  </a:cubicBezTo>
                  <a:cubicBezTo>
                    <a:pt x="1369138" y="896327"/>
                    <a:pt x="1363331" y="896166"/>
                    <a:pt x="1357363" y="895361"/>
                  </a:cubicBezTo>
                  <a:cubicBezTo>
                    <a:pt x="1345345" y="893670"/>
                    <a:pt x="1332682" y="888840"/>
                    <a:pt x="1322439" y="886666"/>
                  </a:cubicBezTo>
                  <a:cubicBezTo>
                    <a:pt x="1296467" y="880788"/>
                    <a:pt x="1272109" y="872979"/>
                    <a:pt x="1248719" y="862995"/>
                  </a:cubicBezTo>
                  <a:cubicBezTo>
                    <a:pt x="1225409" y="853012"/>
                    <a:pt x="1202987" y="840855"/>
                    <a:pt x="1180161" y="827731"/>
                  </a:cubicBezTo>
                  <a:lnTo>
                    <a:pt x="1140317" y="804061"/>
                  </a:lnTo>
                  <a:cubicBezTo>
                    <a:pt x="1139753" y="803658"/>
                    <a:pt x="1134429" y="800518"/>
                    <a:pt x="1129186" y="797459"/>
                  </a:cubicBezTo>
                  <a:cubicBezTo>
                    <a:pt x="1093375" y="802531"/>
                    <a:pt x="1057484" y="807523"/>
                    <a:pt x="1021591" y="812515"/>
                  </a:cubicBezTo>
                  <a:cubicBezTo>
                    <a:pt x="1020220" y="812676"/>
                    <a:pt x="1018768" y="812917"/>
                    <a:pt x="1017397" y="813078"/>
                  </a:cubicBezTo>
                  <a:lnTo>
                    <a:pt x="1030786" y="822579"/>
                  </a:lnTo>
                  <a:cubicBezTo>
                    <a:pt x="1037803" y="827248"/>
                    <a:pt x="1045143" y="831676"/>
                    <a:pt x="1052563" y="835863"/>
                  </a:cubicBezTo>
                  <a:cubicBezTo>
                    <a:pt x="1063694" y="842143"/>
                    <a:pt x="1075147" y="848020"/>
                    <a:pt x="1086600" y="853656"/>
                  </a:cubicBezTo>
                  <a:cubicBezTo>
                    <a:pt x="1103215" y="861949"/>
                    <a:pt x="1119831" y="870000"/>
                    <a:pt x="1136526" y="877890"/>
                  </a:cubicBezTo>
                  <a:cubicBezTo>
                    <a:pt x="1153142" y="885861"/>
                    <a:pt x="1169838" y="893509"/>
                    <a:pt x="1186775" y="900594"/>
                  </a:cubicBezTo>
                  <a:cubicBezTo>
                    <a:pt x="1209278" y="909853"/>
                    <a:pt x="1232184" y="918065"/>
                    <a:pt x="1256139" y="924345"/>
                  </a:cubicBezTo>
                  <a:cubicBezTo>
                    <a:pt x="1258962" y="924989"/>
                    <a:pt x="1260737" y="927888"/>
                    <a:pt x="1260091" y="930786"/>
                  </a:cubicBezTo>
                  <a:cubicBezTo>
                    <a:pt x="1259365" y="933604"/>
                    <a:pt x="1256462" y="935375"/>
                    <a:pt x="1253639" y="934731"/>
                  </a:cubicBezTo>
                  <a:cubicBezTo>
                    <a:pt x="1222667" y="927888"/>
                    <a:pt x="1193147" y="917985"/>
                    <a:pt x="1164433" y="906150"/>
                  </a:cubicBezTo>
                  <a:cubicBezTo>
                    <a:pt x="1150077" y="900192"/>
                    <a:pt x="1135881" y="893751"/>
                    <a:pt x="1121847" y="886907"/>
                  </a:cubicBezTo>
                  <a:cubicBezTo>
                    <a:pt x="1107974" y="880225"/>
                    <a:pt x="1094262" y="872979"/>
                    <a:pt x="1080470" y="865813"/>
                  </a:cubicBezTo>
                  <a:cubicBezTo>
                    <a:pt x="1070792" y="860741"/>
                    <a:pt x="1061193" y="855508"/>
                    <a:pt x="1051837" y="849953"/>
                  </a:cubicBezTo>
                  <a:cubicBezTo>
                    <a:pt x="1042320" y="844397"/>
                    <a:pt x="1033125" y="838439"/>
                    <a:pt x="1024172" y="832079"/>
                  </a:cubicBezTo>
                  <a:lnTo>
                    <a:pt x="1006428" y="818473"/>
                  </a:lnTo>
                  <a:cubicBezTo>
                    <a:pt x="1005218" y="817587"/>
                    <a:pt x="1002315" y="816943"/>
                    <a:pt x="1000621" y="816299"/>
                  </a:cubicBezTo>
                  <a:cubicBezTo>
                    <a:pt x="1000056" y="816057"/>
                    <a:pt x="1000056" y="815816"/>
                    <a:pt x="999653" y="815574"/>
                  </a:cubicBezTo>
                  <a:cubicBezTo>
                    <a:pt x="982876" y="817909"/>
                    <a:pt x="966100" y="820244"/>
                    <a:pt x="949243" y="822659"/>
                  </a:cubicBezTo>
                  <a:cubicBezTo>
                    <a:pt x="926659" y="825960"/>
                    <a:pt x="904156" y="829422"/>
                    <a:pt x="881572" y="832884"/>
                  </a:cubicBezTo>
                  <a:cubicBezTo>
                    <a:pt x="883912" y="834575"/>
                    <a:pt x="886170" y="836346"/>
                    <a:pt x="888590" y="837956"/>
                  </a:cubicBezTo>
                  <a:cubicBezTo>
                    <a:pt x="891977" y="840291"/>
                    <a:pt x="895445" y="842626"/>
                    <a:pt x="898994" y="844800"/>
                  </a:cubicBezTo>
                  <a:cubicBezTo>
                    <a:pt x="908915" y="851080"/>
                    <a:pt x="918916" y="857360"/>
                    <a:pt x="928998" y="863559"/>
                  </a:cubicBezTo>
                  <a:cubicBezTo>
                    <a:pt x="939000" y="869758"/>
                    <a:pt x="949001" y="875958"/>
                    <a:pt x="959083" y="881996"/>
                  </a:cubicBezTo>
                  <a:cubicBezTo>
                    <a:pt x="976827" y="892624"/>
                    <a:pt x="995620" y="903573"/>
                    <a:pt x="1014978" y="914201"/>
                  </a:cubicBezTo>
                  <a:cubicBezTo>
                    <a:pt x="1033529" y="924506"/>
                    <a:pt x="1052644" y="934409"/>
                    <a:pt x="1072163" y="943105"/>
                  </a:cubicBezTo>
                  <a:cubicBezTo>
                    <a:pt x="1098699" y="954859"/>
                    <a:pt x="1125718" y="964360"/>
                    <a:pt x="1152819" y="969271"/>
                  </a:cubicBezTo>
                  <a:cubicBezTo>
                    <a:pt x="1155803" y="969754"/>
                    <a:pt x="1157739" y="972491"/>
                    <a:pt x="1157255" y="975470"/>
                  </a:cubicBezTo>
                  <a:cubicBezTo>
                    <a:pt x="1156771" y="978369"/>
                    <a:pt x="1154028" y="980301"/>
                    <a:pt x="1151125" y="979818"/>
                  </a:cubicBezTo>
                  <a:cubicBezTo>
                    <a:pt x="1122896" y="975631"/>
                    <a:pt x="1094504" y="966936"/>
                    <a:pt x="1066839" y="955423"/>
                  </a:cubicBezTo>
                  <a:cubicBezTo>
                    <a:pt x="1046756" y="947050"/>
                    <a:pt x="1026915" y="937388"/>
                    <a:pt x="1007960" y="926922"/>
                  </a:cubicBezTo>
                  <a:cubicBezTo>
                    <a:pt x="988361" y="916133"/>
                    <a:pt x="969730" y="904540"/>
                    <a:pt x="951985" y="893509"/>
                  </a:cubicBezTo>
                  <a:cubicBezTo>
                    <a:pt x="944000" y="888437"/>
                    <a:pt x="936015" y="883365"/>
                    <a:pt x="928030" y="878132"/>
                  </a:cubicBezTo>
                  <a:cubicBezTo>
                    <a:pt x="916174" y="870402"/>
                    <a:pt x="904398" y="862432"/>
                    <a:pt x="892622" y="854461"/>
                  </a:cubicBezTo>
                  <a:cubicBezTo>
                    <a:pt x="889074" y="852046"/>
                    <a:pt x="885525" y="849550"/>
                    <a:pt x="882056" y="846974"/>
                  </a:cubicBezTo>
                  <a:cubicBezTo>
                    <a:pt x="878588" y="844478"/>
                    <a:pt x="875201" y="841821"/>
                    <a:pt x="871813" y="839083"/>
                  </a:cubicBezTo>
                  <a:cubicBezTo>
                    <a:pt x="871813" y="839083"/>
                    <a:pt x="871813" y="839083"/>
                    <a:pt x="871813" y="839083"/>
                  </a:cubicBezTo>
                  <a:cubicBezTo>
                    <a:pt x="870200" y="839728"/>
                    <a:pt x="868667" y="841016"/>
                    <a:pt x="867135" y="839969"/>
                  </a:cubicBezTo>
                  <a:cubicBezTo>
                    <a:pt x="865925" y="839164"/>
                    <a:pt x="866651" y="837554"/>
                    <a:pt x="866409" y="836185"/>
                  </a:cubicBezTo>
                  <a:cubicBezTo>
                    <a:pt x="857940" y="838359"/>
                    <a:pt x="846729" y="841257"/>
                    <a:pt x="838502" y="842706"/>
                  </a:cubicBezTo>
                  <a:cubicBezTo>
                    <a:pt x="834711" y="843270"/>
                    <a:pt x="831566" y="843592"/>
                    <a:pt x="829388" y="843431"/>
                  </a:cubicBezTo>
                  <a:cubicBezTo>
                    <a:pt x="827452" y="843270"/>
                    <a:pt x="826000" y="842706"/>
                    <a:pt x="825113" y="842062"/>
                  </a:cubicBezTo>
                  <a:cubicBezTo>
                    <a:pt x="822693" y="840533"/>
                    <a:pt x="822048" y="837393"/>
                    <a:pt x="823581" y="834977"/>
                  </a:cubicBezTo>
                  <a:cubicBezTo>
                    <a:pt x="824952" y="832884"/>
                    <a:pt x="827694" y="832159"/>
                    <a:pt x="829872" y="833126"/>
                  </a:cubicBezTo>
                  <a:cubicBezTo>
                    <a:pt x="829872" y="833448"/>
                    <a:pt x="830114" y="833528"/>
                    <a:pt x="830598" y="833448"/>
                  </a:cubicBezTo>
                  <a:cubicBezTo>
                    <a:pt x="831324" y="833367"/>
                    <a:pt x="832372" y="833126"/>
                    <a:pt x="833179" y="832965"/>
                  </a:cubicBezTo>
                  <a:cubicBezTo>
                    <a:pt x="836647" y="832562"/>
                    <a:pt x="841244" y="831596"/>
                    <a:pt x="846164" y="830388"/>
                  </a:cubicBezTo>
                  <a:cubicBezTo>
                    <a:pt x="851004" y="829181"/>
                    <a:pt x="855924" y="827892"/>
                    <a:pt x="860521" y="826604"/>
                  </a:cubicBezTo>
                  <a:cubicBezTo>
                    <a:pt x="860602" y="826363"/>
                    <a:pt x="860602" y="825799"/>
                    <a:pt x="860683" y="825719"/>
                  </a:cubicBezTo>
                  <a:cubicBezTo>
                    <a:pt x="861328" y="824108"/>
                    <a:pt x="863022" y="821451"/>
                    <a:pt x="867135" y="822659"/>
                  </a:cubicBezTo>
                  <a:cubicBezTo>
                    <a:pt x="867458" y="822740"/>
                    <a:pt x="868022" y="822981"/>
                    <a:pt x="868829" y="823545"/>
                  </a:cubicBezTo>
                  <a:cubicBezTo>
                    <a:pt x="868990" y="823625"/>
                    <a:pt x="869555" y="824028"/>
                    <a:pt x="869797" y="824189"/>
                  </a:cubicBezTo>
                  <a:cubicBezTo>
                    <a:pt x="870442" y="824028"/>
                    <a:pt x="871087" y="823867"/>
                    <a:pt x="871652" y="823706"/>
                  </a:cubicBezTo>
                  <a:cubicBezTo>
                    <a:pt x="882702" y="806798"/>
                    <a:pt x="893752" y="790132"/>
                    <a:pt x="905285" y="774110"/>
                  </a:cubicBezTo>
                  <a:cubicBezTo>
                    <a:pt x="914480" y="761309"/>
                    <a:pt x="923917" y="748830"/>
                    <a:pt x="933918" y="736673"/>
                  </a:cubicBezTo>
                  <a:cubicBezTo>
                    <a:pt x="942226" y="726609"/>
                    <a:pt x="950856" y="716706"/>
                    <a:pt x="959970" y="707044"/>
                  </a:cubicBezTo>
                  <a:cubicBezTo>
                    <a:pt x="968842" y="697705"/>
                    <a:pt x="978279" y="688527"/>
                    <a:pt x="988119" y="679429"/>
                  </a:cubicBezTo>
                  <a:cubicBezTo>
                    <a:pt x="994491" y="673551"/>
                    <a:pt x="1000944" y="667755"/>
                    <a:pt x="1007477" y="661958"/>
                  </a:cubicBezTo>
                  <a:cubicBezTo>
                    <a:pt x="1017317" y="653343"/>
                    <a:pt x="1027157" y="644889"/>
                    <a:pt x="1037158" y="636516"/>
                  </a:cubicBezTo>
                  <a:lnTo>
                    <a:pt x="1053450" y="623151"/>
                  </a:lnTo>
                  <a:cubicBezTo>
                    <a:pt x="1054661" y="622266"/>
                    <a:pt x="1056757" y="620011"/>
                    <a:pt x="1058290" y="618723"/>
                  </a:cubicBezTo>
                  <a:cubicBezTo>
                    <a:pt x="1059500" y="617676"/>
                    <a:pt x="1060548" y="616952"/>
                    <a:pt x="1061193" y="616710"/>
                  </a:cubicBezTo>
                  <a:cubicBezTo>
                    <a:pt x="1063613" y="615905"/>
                    <a:pt x="1065307" y="616549"/>
                    <a:pt x="1066436" y="617435"/>
                  </a:cubicBezTo>
                  <a:cubicBezTo>
                    <a:pt x="1067404" y="618159"/>
                    <a:pt x="1069421" y="619850"/>
                    <a:pt x="1068291" y="623554"/>
                  </a:cubicBezTo>
                  <a:cubicBezTo>
                    <a:pt x="1067646" y="625808"/>
                    <a:pt x="1065549" y="627338"/>
                    <a:pt x="1063291" y="627257"/>
                  </a:cubicBezTo>
                  <a:cubicBezTo>
                    <a:pt x="1062161" y="628706"/>
                    <a:pt x="1060952" y="630800"/>
                    <a:pt x="1060145" y="631444"/>
                  </a:cubicBezTo>
                  <a:lnTo>
                    <a:pt x="1044659" y="645050"/>
                  </a:lnTo>
                  <a:cubicBezTo>
                    <a:pt x="1036674" y="652296"/>
                    <a:pt x="1028770" y="659623"/>
                    <a:pt x="1020865" y="667030"/>
                  </a:cubicBezTo>
                  <a:cubicBezTo>
                    <a:pt x="1012961" y="674357"/>
                    <a:pt x="1005138" y="681764"/>
                    <a:pt x="997395" y="689251"/>
                  </a:cubicBezTo>
                  <a:cubicBezTo>
                    <a:pt x="983038" y="702938"/>
                    <a:pt x="970052" y="717028"/>
                    <a:pt x="957550" y="731198"/>
                  </a:cubicBezTo>
                  <a:cubicBezTo>
                    <a:pt x="949001" y="740940"/>
                    <a:pt x="940774" y="750762"/>
                    <a:pt x="932709" y="760665"/>
                  </a:cubicBezTo>
                  <a:cubicBezTo>
                    <a:pt x="917142" y="779908"/>
                    <a:pt x="902624" y="800196"/>
                    <a:pt x="887944" y="820646"/>
                  </a:cubicBezTo>
                  <a:cubicBezTo>
                    <a:pt x="907786" y="817265"/>
                    <a:pt x="927708" y="813964"/>
                    <a:pt x="947549" y="810743"/>
                  </a:cubicBezTo>
                  <a:cubicBezTo>
                    <a:pt x="968762" y="807362"/>
                    <a:pt x="989974" y="804141"/>
                    <a:pt x="1011348" y="800921"/>
                  </a:cubicBezTo>
                  <a:cubicBezTo>
                    <a:pt x="1011429" y="799874"/>
                    <a:pt x="1010299" y="798908"/>
                    <a:pt x="1010945" y="798023"/>
                  </a:cubicBezTo>
                  <a:cubicBezTo>
                    <a:pt x="1029496" y="773386"/>
                    <a:pt x="1049418" y="749877"/>
                    <a:pt x="1070711" y="727494"/>
                  </a:cubicBezTo>
                  <a:cubicBezTo>
                    <a:pt x="1079260" y="718638"/>
                    <a:pt x="1087971" y="709862"/>
                    <a:pt x="1096924" y="701408"/>
                  </a:cubicBezTo>
                  <a:cubicBezTo>
                    <a:pt x="1110313" y="688688"/>
                    <a:pt x="1124267" y="676531"/>
                    <a:pt x="1138381" y="664615"/>
                  </a:cubicBezTo>
                  <a:cubicBezTo>
                    <a:pt x="1145802" y="658335"/>
                    <a:pt x="1153383" y="652216"/>
                    <a:pt x="1161127" y="646339"/>
                  </a:cubicBezTo>
                  <a:cubicBezTo>
                    <a:pt x="1168870" y="640381"/>
                    <a:pt x="1176693" y="634745"/>
                    <a:pt x="1184678" y="629190"/>
                  </a:cubicBezTo>
                  <a:lnTo>
                    <a:pt x="1203309" y="616952"/>
                  </a:lnTo>
                  <a:cubicBezTo>
                    <a:pt x="1203955" y="616549"/>
                    <a:pt x="1207745" y="615422"/>
                    <a:pt x="1209681" y="614214"/>
                  </a:cubicBezTo>
                  <a:lnTo>
                    <a:pt x="1209842" y="613731"/>
                  </a:lnTo>
                  <a:lnTo>
                    <a:pt x="1209762" y="614134"/>
                  </a:lnTo>
                  <a:cubicBezTo>
                    <a:pt x="1210649" y="613570"/>
                    <a:pt x="1211214" y="613007"/>
                    <a:pt x="1210730" y="612524"/>
                  </a:cubicBezTo>
                  <a:cubicBezTo>
                    <a:pt x="1210649" y="612443"/>
                    <a:pt x="1210649" y="612443"/>
                    <a:pt x="1210569" y="612363"/>
                  </a:cubicBezTo>
                  <a:cubicBezTo>
                    <a:pt x="1210649" y="612282"/>
                    <a:pt x="1210730" y="612202"/>
                    <a:pt x="1210810" y="612121"/>
                  </a:cubicBezTo>
                  <a:cubicBezTo>
                    <a:pt x="1212666" y="610028"/>
                    <a:pt x="1215892" y="609786"/>
                    <a:pt x="1218070" y="611638"/>
                  </a:cubicBezTo>
                  <a:cubicBezTo>
                    <a:pt x="1219602" y="612926"/>
                    <a:pt x="1221377" y="616630"/>
                    <a:pt x="1217666" y="620172"/>
                  </a:cubicBezTo>
                  <a:cubicBezTo>
                    <a:pt x="1215811" y="621863"/>
                    <a:pt x="1210166" y="625164"/>
                    <a:pt x="1209117" y="625889"/>
                  </a:cubicBezTo>
                  <a:lnTo>
                    <a:pt x="1191453" y="638529"/>
                  </a:lnTo>
                  <a:cubicBezTo>
                    <a:pt x="1183871" y="644245"/>
                    <a:pt x="1176370" y="650203"/>
                    <a:pt x="1168950" y="656241"/>
                  </a:cubicBezTo>
                  <a:cubicBezTo>
                    <a:pt x="1161610" y="662280"/>
                    <a:pt x="1154351" y="668479"/>
                    <a:pt x="1147253" y="674840"/>
                  </a:cubicBezTo>
                  <a:cubicBezTo>
                    <a:pt x="1133542" y="686836"/>
                    <a:pt x="1120153" y="699315"/>
                    <a:pt x="1106925" y="711875"/>
                  </a:cubicBezTo>
                  <a:cubicBezTo>
                    <a:pt x="1093698" y="724435"/>
                    <a:pt x="1080632" y="737156"/>
                    <a:pt x="1067969" y="750279"/>
                  </a:cubicBezTo>
                  <a:cubicBezTo>
                    <a:pt x="1052805" y="765898"/>
                    <a:pt x="1038368" y="782162"/>
                    <a:pt x="1024495" y="798908"/>
                  </a:cubicBezTo>
                  <a:cubicBezTo>
                    <a:pt x="1055628" y="794319"/>
                    <a:pt x="1086762" y="789649"/>
                    <a:pt x="1117895" y="784980"/>
                  </a:cubicBezTo>
                  <a:cubicBezTo>
                    <a:pt x="1117975" y="784899"/>
                    <a:pt x="1118056" y="784416"/>
                    <a:pt x="1118056" y="784416"/>
                  </a:cubicBezTo>
                  <a:cubicBezTo>
                    <a:pt x="1119589" y="782001"/>
                    <a:pt x="1122734" y="781357"/>
                    <a:pt x="1125154" y="782886"/>
                  </a:cubicBezTo>
                  <a:lnTo>
                    <a:pt x="1125235" y="782967"/>
                  </a:lnTo>
                  <a:cubicBezTo>
                    <a:pt x="1126041" y="781598"/>
                    <a:pt x="1126283" y="782645"/>
                    <a:pt x="1126525" y="783691"/>
                  </a:cubicBezTo>
                  <a:cubicBezTo>
                    <a:pt x="1129267" y="783289"/>
                    <a:pt x="1132010" y="782886"/>
                    <a:pt x="1134752" y="782484"/>
                  </a:cubicBezTo>
                  <a:cubicBezTo>
                    <a:pt x="1133703" y="780390"/>
                    <a:pt x="1133219" y="777814"/>
                    <a:pt x="1135075" y="776204"/>
                  </a:cubicBezTo>
                  <a:cubicBezTo>
                    <a:pt x="1150480" y="761792"/>
                    <a:pt x="1165724" y="747461"/>
                    <a:pt x="1181210" y="733372"/>
                  </a:cubicBezTo>
                  <a:cubicBezTo>
                    <a:pt x="1191614" y="723952"/>
                    <a:pt x="1202099" y="714612"/>
                    <a:pt x="1212746" y="705515"/>
                  </a:cubicBezTo>
                  <a:cubicBezTo>
                    <a:pt x="1221619" y="697947"/>
                    <a:pt x="1230652" y="690459"/>
                    <a:pt x="1239927" y="683213"/>
                  </a:cubicBezTo>
                  <a:cubicBezTo>
                    <a:pt x="1249041" y="675967"/>
                    <a:pt x="1258478" y="668962"/>
                    <a:pt x="1267996" y="662038"/>
                  </a:cubicBezTo>
                  <a:cubicBezTo>
                    <a:pt x="1275819" y="656403"/>
                    <a:pt x="1283804" y="651008"/>
                    <a:pt x="1292031" y="645936"/>
                  </a:cubicBezTo>
                  <a:cubicBezTo>
                    <a:pt x="1300258" y="640864"/>
                    <a:pt x="1308646" y="636194"/>
                    <a:pt x="1317196" y="631686"/>
                  </a:cubicBezTo>
                  <a:lnTo>
                    <a:pt x="1334940" y="623232"/>
                  </a:lnTo>
                  <a:cubicBezTo>
                    <a:pt x="1335182" y="623151"/>
                    <a:pt x="1338166" y="622346"/>
                    <a:pt x="1340183" y="621460"/>
                  </a:cubicBezTo>
                  <a:cubicBezTo>
                    <a:pt x="1340344" y="621139"/>
                    <a:pt x="1340586" y="620897"/>
                    <a:pt x="1340747" y="620655"/>
                  </a:cubicBezTo>
                  <a:cubicBezTo>
                    <a:pt x="1340667" y="620816"/>
                    <a:pt x="1340667" y="621058"/>
                    <a:pt x="1340586" y="621299"/>
                  </a:cubicBezTo>
                  <a:cubicBezTo>
                    <a:pt x="1341635" y="620816"/>
                    <a:pt x="1342361" y="620333"/>
                    <a:pt x="1342118" y="619931"/>
                  </a:cubicBezTo>
                  <a:cubicBezTo>
                    <a:pt x="1342038" y="619850"/>
                    <a:pt x="1341957" y="619770"/>
                    <a:pt x="1341876" y="619689"/>
                  </a:cubicBezTo>
                  <a:cubicBezTo>
                    <a:pt x="1342280" y="619448"/>
                    <a:pt x="1342764" y="619206"/>
                    <a:pt x="1343247" y="619126"/>
                  </a:cubicBezTo>
                  <a:cubicBezTo>
                    <a:pt x="1346474" y="618159"/>
                    <a:pt x="1348087" y="619609"/>
                    <a:pt x="1348490" y="619931"/>
                  </a:cubicBezTo>
                  <a:cubicBezTo>
                    <a:pt x="1350023" y="621058"/>
                    <a:pt x="1350587" y="622668"/>
                    <a:pt x="1350426" y="624600"/>
                  </a:cubicBezTo>
                  <a:cubicBezTo>
                    <a:pt x="1350346" y="625245"/>
                    <a:pt x="1350023" y="626855"/>
                    <a:pt x="1348087" y="628304"/>
                  </a:cubicBezTo>
                  <a:cubicBezTo>
                    <a:pt x="1346877" y="629270"/>
                    <a:pt x="1340102" y="632571"/>
                    <a:pt x="1339618" y="632813"/>
                  </a:cubicBezTo>
                  <a:lnTo>
                    <a:pt x="1322680" y="641830"/>
                  </a:lnTo>
                  <a:cubicBezTo>
                    <a:pt x="1314534" y="646419"/>
                    <a:pt x="1306630" y="651330"/>
                    <a:pt x="1298806" y="656564"/>
                  </a:cubicBezTo>
                  <a:cubicBezTo>
                    <a:pt x="1291063" y="661716"/>
                    <a:pt x="1283482" y="667111"/>
                    <a:pt x="1276061" y="672827"/>
                  </a:cubicBezTo>
                  <a:cubicBezTo>
                    <a:pt x="1266866" y="679912"/>
                    <a:pt x="1257833" y="687158"/>
                    <a:pt x="1248880" y="694404"/>
                  </a:cubicBezTo>
                  <a:cubicBezTo>
                    <a:pt x="1239847" y="701731"/>
                    <a:pt x="1230894" y="709057"/>
                    <a:pt x="1222022" y="716464"/>
                  </a:cubicBezTo>
                  <a:cubicBezTo>
                    <a:pt x="1211295" y="725401"/>
                    <a:pt x="1200648" y="734338"/>
                    <a:pt x="1190002" y="743355"/>
                  </a:cubicBezTo>
                  <a:cubicBezTo>
                    <a:pt x="1175322" y="755754"/>
                    <a:pt x="1160723" y="768233"/>
                    <a:pt x="1146044" y="780793"/>
                  </a:cubicBezTo>
                  <a:cubicBezTo>
                    <a:pt x="1171450" y="777009"/>
                    <a:pt x="1196777" y="773225"/>
                    <a:pt x="1222183" y="769441"/>
                  </a:cubicBezTo>
                  <a:cubicBezTo>
                    <a:pt x="1231297" y="768072"/>
                    <a:pt x="1240412" y="766623"/>
                    <a:pt x="1249526" y="765254"/>
                  </a:cubicBezTo>
                  <a:cubicBezTo>
                    <a:pt x="1249767" y="765013"/>
                    <a:pt x="1249364" y="764530"/>
                    <a:pt x="1249606" y="764288"/>
                  </a:cubicBezTo>
                  <a:cubicBezTo>
                    <a:pt x="1268399" y="749233"/>
                    <a:pt x="1288563" y="734982"/>
                    <a:pt x="1309453" y="721859"/>
                  </a:cubicBezTo>
                  <a:cubicBezTo>
                    <a:pt x="1317761" y="716625"/>
                    <a:pt x="1326149" y="711553"/>
                    <a:pt x="1334698" y="706803"/>
                  </a:cubicBezTo>
                  <a:cubicBezTo>
                    <a:pt x="1347522" y="699476"/>
                    <a:pt x="1360589" y="692794"/>
                    <a:pt x="1373494" y="686192"/>
                  </a:cubicBezTo>
                  <a:cubicBezTo>
                    <a:pt x="1380349" y="682730"/>
                    <a:pt x="1387206" y="679348"/>
                    <a:pt x="1394222" y="676128"/>
                  </a:cubicBezTo>
                  <a:cubicBezTo>
                    <a:pt x="1401159" y="672827"/>
                    <a:pt x="1408256" y="669687"/>
                    <a:pt x="1415354" y="666708"/>
                  </a:cubicBezTo>
                  <a:lnTo>
                    <a:pt x="1430759" y="660428"/>
                  </a:lnTo>
                  <a:cubicBezTo>
                    <a:pt x="1431808" y="660025"/>
                    <a:pt x="1434309" y="659704"/>
                    <a:pt x="1436163" y="659221"/>
                  </a:cubicBezTo>
                  <a:cubicBezTo>
                    <a:pt x="1436567" y="658898"/>
                    <a:pt x="1436970" y="658496"/>
                    <a:pt x="1437373" y="658254"/>
                  </a:cubicBezTo>
                  <a:cubicBezTo>
                    <a:pt x="1437131" y="658576"/>
                    <a:pt x="1436970" y="658898"/>
                    <a:pt x="1436809" y="659059"/>
                  </a:cubicBezTo>
                  <a:cubicBezTo>
                    <a:pt x="1437777" y="658818"/>
                    <a:pt x="1438422" y="658496"/>
                    <a:pt x="1438260" y="658093"/>
                  </a:cubicBezTo>
                  <a:cubicBezTo>
                    <a:pt x="1438180" y="658013"/>
                    <a:pt x="1438180" y="657932"/>
                    <a:pt x="1438180" y="657852"/>
                  </a:cubicBezTo>
                  <a:cubicBezTo>
                    <a:pt x="1438502" y="657771"/>
                    <a:pt x="1438906" y="657691"/>
                    <a:pt x="1439228" y="657610"/>
                  </a:cubicBezTo>
                  <a:cubicBezTo>
                    <a:pt x="1442132" y="657127"/>
                    <a:pt x="1443503" y="658415"/>
                    <a:pt x="1443826" y="658657"/>
                  </a:cubicBezTo>
                  <a:cubicBezTo>
                    <a:pt x="1444874" y="659542"/>
                    <a:pt x="1445359" y="660589"/>
                    <a:pt x="1445600" y="661716"/>
                  </a:cubicBezTo>
                  <a:cubicBezTo>
                    <a:pt x="1445842" y="662843"/>
                    <a:pt x="1445762" y="664454"/>
                    <a:pt x="1444310" y="666144"/>
                  </a:cubicBezTo>
                  <a:cubicBezTo>
                    <a:pt x="1444068" y="666386"/>
                    <a:pt x="1443423" y="667030"/>
                    <a:pt x="1442213" y="667513"/>
                  </a:cubicBezTo>
                  <a:cubicBezTo>
                    <a:pt x="1441084" y="668077"/>
                    <a:pt x="1436648" y="669526"/>
                    <a:pt x="1434953" y="670331"/>
                  </a:cubicBezTo>
                  <a:lnTo>
                    <a:pt x="1420032" y="677255"/>
                  </a:lnTo>
                  <a:cubicBezTo>
                    <a:pt x="1414628" y="679832"/>
                    <a:pt x="1409224" y="682569"/>
                    <a:pt x="1403820" y="685306"/>
                  </a:cubicBezTo>
                  <a:cubicBezTo>
                    <a:pt x="1395755" y="689412"/>
                    <a:pt x="1387689" y="693760"/>
                    <a:pt x="1379785" y="698107"/>
                  </a:cubicBezTo>
                  <a:cubicBezTo>
                    <a:pt x="1367203" y="704951"/>
                    <a:pt x="1354539" y="712197"/>
                    <a:pt x="1341876" y="719363"/>
                  </a:cubicBezTo>
                  <a:cubicBezTo>
                    <a:pt x="1329294" y="726448"/>
                    <a:pt x="1316712" y="733694"/>
                    <a:pt x="1304372" y="741181"/>
                  </a:cubicBezTo>
                  <a:cubicBezTo>
                    <a:pt x="1293644" y="747703"/>
                    <a:pt x="1283482" y="754707"/>
                    <a:pt x="1273238" y="761631"/>
                  </a:cubicBezTo>
                  <a:cubicBezTo>
                    <a:pt x="1301145" y="757445"/>
                    <a:pt x="1329052" y="753258"/>
                    <a:pt x="1356879" y="748910"/>
                  </a:cubicBezTo>
                  <a:cubicBezTo>
                    <a:pt x="1431647" y="737236"/>
                    <a:pt x="1506334" y="724918"/>
                    <a:pt x="1580780" y="710909"/>
                  </a:cubicBezTo>
                  <a:cubicBezTo>
                    <a:pt x="1583683" y="710345"/>
                    <a:pt x="1586507" y="712278"/>
                    <a:pt x="1587071" y="715176"/>
                  </a:cubicBezTo>
                  <a:cubicBezTo>
                    <a:pt x="1587636" y="717994"/>
                    <a:pt x="1585781" y="720812"/>
                    <a:pt x="1582877" y="721375"/>
                  </a:cubicBezTo>
                  <a:cubicBezTo>
                    <a:pt x="1489800" y="740376"/>
                    <a:pt x="1396481" y="756962"/>
                    <a:pt x="1302919" y="771776"/>
                  </a:cubicBezTo>
                  <a:close/>
                  <a:moveTo>
                    <a:pt x="1125960" y="783933"/>
                  </a:moveTo>
                  <a:cubicBezTo>
                    <a:pt x="1126122" y="783933"/>
                    <a:pt x="1126203" y="783853"/>
                    <a:pt x="1126364" y="783853"/>
                  </a:cubicBezTo>
                  <a:lnTo>
                    <a:pt x="1126203" y="783772"/>
                  </a:lnTo>
                  <a:lnTo>
                    <a:pt x="1125638" y="783530"/>
                  </a:lnTo>
                  <a:cubicBezTo>
                    <a:pt x="1125799" y="783611"/>
                    <a:pt x="1125879" y="783772"/>
                    <a:pt x="1125960" y="7839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6"/>
            <p:cNvSpPr/>
            <p:nvPr/>
          </p:nvSpPr>
          <p:spPr>
            <a:xfrm rot="-10679728">
              <a:off x="7469051" y="-540415"/>
              <a:ext cx="954688" cy="913624"/>
            </a:xfrm>
            <a:custGeom>
              <a:avLst/>
              <a:gdLst/>
              <a:ahLst/>
              <a:cxnLst/>
              <a:rect l="l" t="t" r="r" b="b"/>
              <a:pathLst>
                <a:path w="1908207" h="1825787" extrusionOk="0">
                  <a:moveTo>
                    <a:pt x="1704519" y="1074774"/>
                  </a:moveTo>
                  <a:cubicBezTo>
                    <a:pt x="1651770" y="1032183"/>
                    <a:pt x="1634187" y="968176"/>
                    <a:pt x="1597166" y="938307"/>
                  </a:cubicBezTo>
                  <a:cubicBezTo>
                    <a:pt x="1420771" y="795881"/>
                    <a:pt x="1293496" y="743549"/>
                    <a:pt x="1203725" y="737188"/>
                  </a:cubicBezTo>
                  <a:cubicBezTo>
                    <a:pt x="1290269" y="683729"/>
                    <a:pt x="1377781" y="576487"/>
                    <a:pt x="1431740" y="383179"/>
                  </a:cubicBezTo>
                  <a:cubicBezTo>
                    <a:pt x="1446258" y="331249"/>
                    <a:pt x="1433515" y="263458"/>
                    <a:pt x="1448436" y="216197"/>
                  </a:cubicBezTo>
                  <a:cubicBezTo>
                    <a:pt x="1488200" y="90116"/>
                    <a:pt x="1562725" y="17414"/>
                    <a:pt x="1551837" y="9846"/>
                  </a:cubicBezTo>
                  <a:cubicBezTo>
                    <a:pt x="1540949" y="2278"/>
                    <a:pt x="1474085" y="109198"/>
                    <a:pt x="1383105" y="170789"/>
                  </a:cubicBezTo>
                  <a:cubicBezTo>
                    <a:pt x="1326888" y="208790"/>
                    <a:pt x="1259943" y="207422"/>
                    <a:pt x="1220502" y="234071"/>
                  </a:cubicBezTo>
                  <a:cubicBezTo>
                    <a:pt x="1068546" y="336884"/>
                    <a:pt x="983615" y="425689"/>
                    <a:pt x="939577" y="500082"/>
                  </a:cubicBezTo>
                  <a:cubicBezTo>
                    <a:pt x="903766" y="411680"/>
                    <a:pt x="824642" y="313133"/>
                    <a:pt x="674299" y="220465"/>
                  </a:cubicBezTo>
                  <a:cubicBezTo>
                    <a:pt x="628164" y="191964"/>
                    <a:pt x="558880" y="184878"/>
                    <a:pt x="517343" y="157343"/>
                  </a:cubicBezTo>
                  <a:cubicBezTo>
                    <a:pt x="406521" y="83756"/>
                    <a:pt x="357240" y="-7625"/>
                    <a:pt x="346836" y="507"/>
                  </a:cubicBezTo>
                  <a:cubicBezTo>
                    <a:pt x="336431" y="8719"/>
                    <a:pt x="421039" y="102596"/>
                    <a:pt x="454834" y="206456"/>
                  </a:cubicBezTo>
                  <a:cubicBezTo>
                    <a:pt x="475724" y="270623"/>
                    <a:pt x="455399" y="333825"/>
                    <a:pt x="469997" y="378831"/>
                  </a:cubicBezTo>
                  <a:cubicBezTo>
                    <a:pt x="535006" y="578339"/>
                    <a:pt x="607032" y="688640"/>
                    <a:pt x="674541" y="746447"/>
                  </a:cubicBezTo>
                  <a:cubicBezTo>
                    <a:pt x="575012" y="749668"/>
                    <a:pt x="448946" y="794996"/>
                    <a:pt x="305943" y="920835"/>
                  </a:cubicBezTo>
                  <a:cubicBezTo>
                    <a:pt x="265292" y="956583"/>
                    <a:pt x="238756" y="1020348"/>
                    <a:pt x="200284" y="1051989"/>
                  </a:cubicBezTo>
                  <a:cubicBezTo>
                    <a:pt x="97689" y="1136365"/>
                    <a:pt x="-4825" y="1157298"/>
                    <a:pt x="176" y="1169536"/>
                  </a:cubicBezTo>
                  <a:cubicBezTo>
                    <a:pt x="5177" y="1181693"/>
                    <a:pt x="120031" y="1127992"/>
                    <a:pt x="230207" y="1125335"/>
                  </a:cubicBezTo>
                  <a:cubicBezTo>
                    <a:pt x="298200" y="1123644"/>
                    <a:pt x="353692" y="1160921"/>
                    <a:pt x="401359" y="1159714"/>
                  </a:cubicBezTo>
                  <a:cubicBezTo>
                    <a:pt x="574124" y="1155527"/>
                    <a:pt x="690430" y="1129844"/>
                    <a:pt x="768425" y="1094660"/>
                  </a:cubicBezTo>
                  <a:cubicBezTo>
                    <a:pt x="746406" y="1182096"/>
                    <a:pt x="748019" y="1298596"/>
                    <a:pt x="795525" y="1447704"/>
                  </a:cubicBezTo>
                  <a:cubicBezTo>
                    <a:pt x="811818" y="1499070"/>
                    <a:pt x="859727" y="1549148"/>
                    <a:pt x="873197" y="1596811"/>
                  </a:cubicBezTo>
                  <a:cubicBezTo>
                    <a:pt x="909008" y="1724100"/>
                    <a:pt x="886344" y="1825303"/>
                    <a:pt x="899652" y="1825786"/>
                  </a:cubicBezTo>
                  <a:cubicBezTo>
                    <a:pt x="912960" y="1826270"/>
                    <a:pt x="910379" y="1700430"/>
                    <a:pt x="952966" y="1599790"/>
                  </a:cubicBezTo>
                  <a:cubicBezTo>
                    <a:pt x="979260" y="1537635"/>
                    <a:pt x="1036203" y="1502774"/>
                    <a:pt x="1054673" y="1459136"/>
                  </a:cubicBezTo>
                  <a:cubicBezTo>
                    <a:pt x="1122989" y="1297549"/>
                    <a:pt x="1146460" y="1180324"/>
                    <a:pt x="1144685" y="1094902"/>
                  </a:cubicBezTo>
                  <a:cubicBezTo>
                    <a:pt x="1223405" y="1146912"/>
                    <a:pt x="1341567" y="1184189"/>
                    <a:pt x="1512557" y="1181210"/>
                  </a:cubicBezTo>
                  <a:cubicBezTo>
                    <a:pt x="1567000" y="1180244"/>
                    <a:pt x="1629025" y="1148925"/>
                    <a:pt x="1678951" y="1149730"/>
                  </a:cubicBezTo>
                  <a:cubicBezTo>
                    <a:pt x="1812356" y="1151743"/>
                    <a:pt x="1903901" y="1201982"/>
                    <a:pt x="1908094" y="1189503"/>
                  </a:cubicBezTo>
                  <a:cubicBezTo>
                    <a:pt x="1912450" y="1176943"/>
                    <a:pt x="1789934" y="1143692"/>
                    <a:pt x="1704519" y="1074774"/>
                  </a:cubicBezTo>
                  <a:close/>
                  <a:moveTo>
                    <a:pt x="1018781" y="845799"/>
                  </a:moveTo>
                  <a:cubicBezTo>
                    <a:pt x="1014668" y="858197"/>
                    <a:pt x="1012651" y="872609"/>
                    <a:pt x="1012893" y="888309"/>
                  </a:cubicBezTo>
                  <a:cubicBezTo>
                    <a:pt x="1001521" y="885491"/>
                    <a:pt x="990390" y="883800"/>
                    <a:pt x="980389" y="883559"/>
                  </a:cubicBezTo>
                  <a:cubicBezTo>
                    <a:pt x="959902" y="882915"/>
                    <a:pt x="936189" y="888309"/>
                    <a:pt x="911912" y="899983"/>
                  </a:cubicBezTo>
                  <a:cubicBezTo>
                    <a:pt x="910218" y="884042"/>
                    <a:pt x="906427" y="869308"/>
                    <a:pt x="901426" y="857151"/>
                  </a:cubicBezTo>
                  <a:cubicBezTo>
                    <a:pt x="892716" y="836137"/>
                    <a:pt x="874891" y="814560"/>
                    <a:pt x="849968" y="795962"/>
                  </a:cubicBezTo>
                  <a:cubicBezTo>
                    <a:pt x="872068" y="789602"/>
                    <a:pt x="890780" y="779135"/>
                    <a:pt x="904814" y="767944"/>
                  </a:cubicBezTo>
                  <a:cubicBezTo>
                    <a:pt x="916509" y="758604"/>
                    <a:pt x="927317" y="745320"/>
                    <a:pt x="936593" y="729379"/>
                  </a:cubicBezTo>
                  <a:cubicBezTo>
                    <a:pt x="946271" y="740811"/>
                    <a:pt x="956837" y="750231"/>
                    <a:pt x="967081" y="757236"/>
                  </a:cubicBezTo>
                  <a:cubicBezTo>
                    <a:pt x="989261" y="772452"/>
                    <a:pt x="1022088" y="782033"/>
                    <a:pt x="1060480" y="781792"/>
                  </a:cubicBezTo>
                  <a:cubicBezTo>
                    <a:pt x="1039106" y="801759"/>
                    <a:pt x="1025637" y="825187"/>
                    <a:pt x="1018781" y="84579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6"/>
            <p:cNvSpPr/>
            <p:nvPr/>
          </p:nvSpPr>
          <p:spPr>
            <a:xfrm rot="-10679728">
              <a:off x="7558875" y="-450281"/>
              <a:ext cx="792444" cy="755112"/>
            </a:xfrm>
            <a:custGeom>
              <a:avLst/>
              <a:gdLst/>
              <a:ahLst/>
              <a:cxnLst/>
              <a:rect l="l" t="t" r="r" b="b"/>
              <a:pathLst>
                <a:path w="1583918" h="1509017" extrusionOk="0">
                  <a:moveTo>
                    <a:pt x="669572" y="933386"/>
                  </a:moveTo>
                  <a:cubicBezTo>
                    <a:pt x="673524" y="930649"/>
                    <a:pt x="677315" y="927911"/>
                    <a:pt x="681106" y="925174"/>
                  </a:cubicBezTo>
                  <a:cubicBezTo>
                    <a:pt x="686752" y="920987"/>
                    <a:pt x="692317" y="916720"/>
                    <a:pt x="697640" y="912212"/>
                  </a:cubicBezTo>
                  <a:cubicBezTo>
                    <a:pt x="703045" y="907783"/>
                    <a:pt x="708287" y="903114"/>
                    <a:pt x="713288" y="898363"/>
                  </a:cubicBezTo>
                  <a:cubicBezTo>
                    <a:pt x="728451" y="883952"/>
                    <a:pt x="742405" y="868413"/>
                    <a:pt x="756035" y="852874"/>
                  </a:cubicBezTo>
                  <a:cubicBezTo>
                    <a:pt x="758052" y="850701"/>
                    <a:pt x="757971" y="847319"/>
                    <a:pt x="755794" y="845306"/>
                  </a:cubicBezTo>
                  <a:cubicBezTo>
                    <a:pt x="753616" y="843294"/>
                    <a:pt x="750228" y="843455"/>
                    <a:pt x="748212" y="845548"/>
                  </a:cubicBezTo>
                  <a:cubicBezTo>
                    <a:pt x="736194" y="857624"/>
                    <a:pt x="723773" y="869379"/>
                    <a:pt x="711191" y="880973"/>
                  </a:cubicBezTo>
                  <a:cubicBezTo>
                    <a:pt x="704900" y="886689"/>
                    <a:pt x="698528" y="892406"/>
                    <a:pt x="692156" y="897961"/>
                  </a:cubicBezTo>
                  <a:cubicBezTo>
                    <a:pt x="685784" y="903516"/>
                    <a:pt x="679412" y="909152"/>
                    <a:pt x="672799" y="914385"/>
                  </a:cubicBezTo>
                  <a:lnTo>
                    <a:pt x="645375" y="935801"/>
                  </a:lnTo>
                  <a:cubicBezTo>
                    <a:pt x="642230" y="938217"/>
                    <a:pt x="634084" y="943772"/>
                    <a:pt x="632067" y="945543"/>
                  </a:cubicBezTo>
                  <a:cubicBezTo>
                    <a:pt x="630373" y="947154"/>
                    <a:pt x="629970" y="948603"/>
                    <a:pt x="629889" y="949166"/>
                  </a:cubicBezTo>
                  <a:cubicBezTo>
                    <a:pt x="629567" y="951984"/>
                    <a:pt x="630535" y="953917"/>
                    <a:pt x="633196" y="954883"/>
                  </a:cubicBezTo>
                  <a:cubicBezTo>
                    <a:pt x="633680" y="955044"/>
                    <a:pt x="635293" y="955688"/>
                    <a:pt x="637955" y="954480"/>
                  </a:cubicBezTo>
                  <a:cubicBezTo>
                    <a:pt x="638439" y="954319"/>
                    <a:pt x="638923" y="954078"/>
                    <a:pt x="639326" y="953755"/>
                  </a:cubicBezTo>
                  <a:cubicBezTo>
                    <a:pt x="639165" y="953755"/>
                    <a:pt x="639003" y="953755"/>
                    <a:pt x="638762" y="953514"/>
                  </a:cubicBezTo>
                  <a:cubicBezTo>
                    <a:pt x="638358" y="952950"/>
                    <a:pt x="638923" y="952226"/>
                    <a:pt x="640052" y="951501"/>
                  </a:cubicBezTo>
                  <a:cubicBezTo>
                    <a:pt x="639971" y="952145"/>
                    <a:pt x="639810" y="953192"/>
                    <a:pt x="639487" y="953594"/>
                  </a:cubicBezTo>
                  <a:cubicBezTo>
                    <a:pt x="640294" y="952790"/>
                    <a:pt x="640859" y="951823"/>
                    <a:pt x="641101" y="950777"/>
                  </a:cubicBezTo>
                  <a:cubicBezTo>
                    <a:pt x="644407" y="948844"/>
                    <a:pt x="650053" y="946590"/>
                    <a:pt x="652070" y="945221"/>
                  </a:cubicBezTo>
                  <a:cubicBezTo>
                    <a:pt x="657958" y="941276"/>
                    <a:pt x="663846" y="937412"/>
                    <a:pt x="669572" y="933386"/>
                  </a:cubicBezTo>
                  <a:close/>
                  <a:moveTo>
                    <a:pt x="633922" y="945060"/>
                  </a:moveTo>
                  <a:cubicBezTo>
                    <a:pt x="633922" y="945141"/>
                    <a:pt x="634084" y="945060"/>
                    <a:pt x="634164" y="944980"/>
                  </a:cubicBezTo>
                  <a:cubicBezTo>
                    <a:pt x="634648" y="944819"/>
                    <a:pt x="635132" y="944738"/>
                    <a:pt x="635616" y="944658"/>
                  </a:cubicBezTo>
                  <a:cubicBezTo>
                    <a:pt x="634648" y="944336"/>
                    <a:pt x="633600" y="944094"/>
                    <a:pt x="633922" y="945060"/>
                  </a:cubicBezTo>
                  <a:close/>
                  <a:moveTo>
                    <a:pt x="663846" y="634527"/>
                  </a:moveTo>
                  <a:cubicBezTo>
                    <a:pt x="677718" y="640082"/>
                    <a:pt x="691107" y="646443"/>
                    <a:pt x="703690" y="653447"/>
                  </a:cubicBezTo>
                  <a:cubicBezTo>
                    <a:pt x="706190" y="654735"/>
                    <a:pt x="707238" y="657875"/>
                    <a:pt x="705948" y="660371"/>
                  </a:cubicBezTo>
                  <a:cubicBezTo>
                    <a:pt x="704577" y="662867"/>
                    <a:pt x="701512" y="663833"/>
                    <a:pt x="699011" y="662545"/>
                  </a:cubicBezTo>
                  <a:cubicBezTo>
                    <a:pt x="686349" y="656507"/>
                    <a:pt x="673040" y="651354"/>
                    <a:pt x="659329" y="646604"/>
                  </a:cubicBezTo>
                  <a:cubicBezTo>
                    <a:pt x="645940" y="641934"/>
                    <a:pt x="632148" y="637989"/>
                    <a:pt x="618355" y="634366"/>
                  </a:cubicBezTo>
                  <a:cubicBezTo>
                    <a:pt x="607225" y="631387"/>
                    <a:pt x="596095" y="628650"/>
                    <a:pt x="585045" y="626315"/>
                  </a:cubicBezTo>
                  <a:cubicBezTo>
                    <a:pt x="567784" y="622611"/>
                    <a:pt x="550685" y="619552"/>
                    <a:pt x="534231" y="617619"/>
                  </a:cubicBezTo>
                  <a:cubicBezTo>
                    <a:pt x="531328" y="617378"/>
                    <a:pt x="529150" y="614801"/>
                    <a:pt x="529392" y="611823"/>
                  </a:cubicBezTo>
                  <a:cubicBezTo>
                    <a:pt x="529634" y="608924"/>
                    <a:pt x="532215" y="606750"/>
                    <a:pt x="535199" y="606992"/>
                  </a:cubicBezTo>
                  <a:cubicBezTo>
                    <a:pt x="552137" y="607958"/>
                    <a:pt x="569801" y="609729"/>
                    <a:pt x="587626" y="612789"/>
                  </a:cubicBezTo>
                  <a:cubicBezTo>
                    <a:pt x="599159" y="614801"/>
                    <a:pt x="610693" y="617297"/>
                    <a:pt x="622066" y="620357"/>
                  </a:cubicBezTo>
                  <a:cubicBezTo>
                    <a:pt x="636342" y="624221"/>
                    <a:pt x="650296" y="629052"/>
                    <a:pt x="663846" y="634527"/>
                  </a:cubicBezTo>
                  <a:close/>
                  <a:moveTo>
                    <a:pt x="699011" y="744264"/>
                  </a:moveTo>
                  <a:cubicBezTo>
                    <a:pt x="702399" y="743218"/>
                    <a:pt x="728532" y="732671"/>
                    <a:pt x="739582" y="730658"/>
                  </a:cubicBezTo>
                  <a:cubicBezTo>
                    <a:pt x="740066" y="730658"/>
                    <a:pt x="740550" y="730416"/>
                    <a:pt x="741034" y="730336"/>
                  </a:cubicBezTo>
                  <a:cubicBezTo>
                    <a:pt x="740711" y="730094"/>
                    <a:pt x="740469" y="729853"/>
                    <a:pt x="740307" y="729692"/>
                  </a:cubicBezTo>
                  <a:cubicBezTo>
                    <a:pt x="740550" y="729933"/>
                    <a:pt x="740872" y="730094"/>
                    <a:pt x="741195" y="730255"/>
                  </a:cubicBezTo>
                  <a:cubicBezTo>
                    <a:pt x="741598" y="730175"/>
                    <a:pt x="741840" y="730175"/>
                    <a:pt x="741840" y="730416"/>
                  </a:cubicBezTo>
                  <a:lnTo>
                    <a:pt x="741840" y="730497"/>
                  </a:lnTo>
                  <a:cubicBezTo>
                    <a:pt x="743776" y="731221"/>
                    <a:pt x="746115" y="730577"/>
                    <a:pt x="747486" y="728886"/>
                  </a:cubicBezTo>
                  <a:cubicBezTo>
                    <a:pt x="749260" y="726632"/>
                    <a:pt x="748857" y="723412"/>
                    <a:pt x="746679" y="721640"/>
                  </a:cubicBezTo>
                  <a:cubicBezTo>
                    <a:pt x="745712" y="720916"/>
                    <a:pt x="744018" y="720191"/>
                    <a:pt x="741598" y="720191"/>
                  </a:cubicBezTo>
                  <a:cubicBezTo>
                    <a:pt x="739582" y="720191"/>
                    <a:pt x="736436" y="720674"/>
                    <a:pt x="732726" y="721640"/>
                  </a:cubicBezTo>
                  <a:cubicBezTo>
                    <a:pt x="719982" y="724861"/>
                    <a:pt x="699011" y="732831"/>
                    <a:pt x="695947" y="733717"/>
                  </a:cubicBezTo>
                  <a:cubicBezTo>
                    <a:pt x="692398" y="734683"/>
                    <a:pt x="688929" y="735891"/>
                    <a:pt x="685381" y="736938"/>
                  </a:cubicBezTo>
                  <a:cubicBezTo>
                    <a:pt x="685542" y="736535"/>
                    <a:pt x="686268" y="736052"/>
                    <a:pt x="686349" y="735730"/>
                  </a:cubicBezTo>
                  <a:cubicBezTo>
                    <a:pt x="686752" y="734200"/>
                    <a:pt x="686429" y="732590"/>
                    <a:pt x="685219" y="731060"/>
                  </a:cubicBezTo>
                  <a:cubicBezTo>
                    <a:pt x="684736" y="730416"/>
                    <a:pt x="683768" y="729611"/>
                    <a:pt x="682316" y="728967"/>
                  </a:cubicBezTo>
                  <a:cubicBezTo>
                    <a:pt x="680219" y="728162"/>
                    <a:pt x="675460" y="727357"/>
                    <a:pt x="673444" y="726552"/>
                  </a:cubicBezTo>
                  <a:lnTo>
                    <a:pt x="652957" y="719145"/>
                  </a:lnTo>
                  <a:lnTo>
                    <a:pt x="600611" y="699983"/>
                  </a:lnTo>
                  <a:cubicBezTo>
                    <a:pt x="586819" y="695394"/>
                    <a:pt x="573108" y="690965"/>
                    <a:pt x="559154" y="687101"/>
                  </a:cubicBezTo>
                  <a:cubicBezTo>
                    <a:pt x="545201" y="683156"/>
                    <a:pt x="531166" y="679774"/>
                    <a:pt x="517052" y="676715"/>
                  </a:cubicBezTo>
                  <a:cubicBezTo>
                    <a:pt x="488822" y="670596"/>
                    <a:pt x="460350" y="666248"/>
                    <a:pt x="431476" y="662867"/>
                  </a:cubicBezTo>
                  <a:cubicBezTo>
                    <a:pt x="428572" y="662464"/>
                    <a:pt x="425830" y="664558"/>
                    <a:pt x="425426" y="667456"/>
                  </a:cubicBezTo>
                  <a:cubicBezTo>
                    <a:pt x="425023" y="670354"/>
                    <a:pt x="427120" y="673092"/>
                    <a:pt x="430024" y="673494"/>
                  </a:cubicBezTo>
                  <a:cubicBezTo>
                    <a:pt x="458415" y="677842"/>
                    <a:pt x="486241" y="683639"/>
                    <a:pt x="513906" y="690321"/>
                  </a:cubicBezTo>
                  <a:cubicBezTo>
                    <a:pt x="527779" y="693622"/>
                    <a:pt x="541571" y="697246"/>
                    <a:pt x="555283" y="700949"/>
                  </a:cubicBezTo>
                  <a:cubicBezTo>
                    <a:pt x="568994" y="704733"/>
                    <a:pt x="582706" y="708598"/>
                    <a:pt x="596336" y="712945"/>
                  </a:cubicBezTo>
                  <a:lnTo>
                    <a:pt x="649166" y="730175"/>
                  </a:lnTo>
                  <a:lnTo>
                    <a:pt x="669733" y="736616"/>
                  </a:lnTo>
                  <a:cubicBezTo>
                    <a:pt x="670943" y="737018"/>
                    <a:pt x="673928" y="736938"/>
                    <a:pt x="676105" y="737179"/>
                  </a:cubicBezTo>
                  <a:cubicBezTo>
                    <a:pt x="676105" y="737340"/>
                    <a:pt x="676186" y="737421"/>
                    <a:pt x="676267" y="737582"/>
                  </a:cubicBezTo>
                  <a:cubicBezTo>
                    <a:pt x="676912" y="738789"/>
                    <a:pt x="678525" y="738306"/>
                    <a:pt x="679815" y="738629"/>
                  </a:cubicBezTo>
                  <a:cubicBezTo>
                    <a:pt x="660781" y="744184"/>
                    <a:pt x="641826" y="749820"/>
                    <a:pt x="623034" y="756019"/>
                  </a:cubicBezTo>
                  <a:cubicBezTo>
                    <a:pt x="598918" y="763909"/>
                    <a:pt x="574963" y="772282"/>
                    <a:pt x="551088" y="780897"/>
                  </a:cubicBezTo>
                  <a:cubicBezTo>
                    <a:pt x="486160" y="804487"/>
                    <a:pt x="420506" y="828157"/>
                    <a:pt x="354772" y="851828"/>
                  </a:cubicBezTo>
                  <a:cubicBezTo>
                    <a:pt x="345658" y="855129"/>
                    <a:pt x="336463" y="858349"/>
                    <a:pt x="327349" y="861570"/>
                  </a:cubicBezTo>
                  <a:cubicBezTo>
                    <a:pt x="327268" y="861489"/>
                    <a:pt x="327349" y="861489"/>
                    <a:pt x="327268" y="861489"/>
                  </a:cubicBezTo>
                  <a:cubicBezTo>
                    <a:pt x="324606" y="859315"/>
                    <a:pt x="311137" y="854002"/>
                    <a:pt x="305571" y="852150"/>
                  </a:cubicBezTo>
                  <a:cubicBezTo>
                    <a:pt x="299280" y="849976"/>
                    <a:pt x="292989" y="847963"/>
                    <a:pt x="286617" y="846031"/>
                  </a:cubicBezTo>
                  <a:cubicBezTo>
                    <a:pt x="280245" y="844099"/>
                    <a:pt x="273873" y="842327"/>
                    <a:pt x="267421" y="840717"/>
                  </a:cubicBezTo>
                  <a:cubicBezTo>
                    <a:pt x="254758" y="837577"/>
                    <a:pt x="241934" y="834679"/>
                    <a:pt x="229029" y="832424"/>
                  </a:cubicBezTo>
                  <a:cubicBezTo>
                    <a:pt x="220479" y="830895"/>
                    <a:pt x="211849" y="829606"/>
                    <a:pt x="203219" y="828560"/>
                  </a:cubicBezTo>
                  <a:cubicBezTo>
                    <a:pt x="181603" y="825823"/>
                    <a:pt x="159826" y="824293"/>
                    <a:pt x="138210" y="823246"/>
                  </a:cubicBezTo>
                  <a:cubicBezTo>
                    <a:pt x="135307" y="823085"/>
                    <a:pt x="132725" y="825259"/>
                    <a:pt x="132484" y="828238"/>
                  </a:cubicBezTo>
                  <a:cubicBezTo>
                    <a:pt x="132322" y="831136"/>
                    <a:pt x="134500" y="833713"/>
                    <a:pt x="137484" y="833954"/>
                  </a:cubicBezTo>
                  <a:cubicBezTo>
                    <a:pt x="158697" y="836048"/>
                    <a:pt x="179990" y="838946"/>
                    <a:pt x="201203" y="842327"/>
                  </a:cubicBezTo>
                  <a:cubicBezTo>
                    <a:pt x="209671" y="843696"/>
                    <a:pt x="218140" y="845226"/>
                    <a:pt x="226529" y="846675"/>
                  </a:cubicBezTo>
                  <a:cubicBezTo>
                    <a:pt x="239192" y="848849"/>
                    <a:pt x="251854" y="851103"/>
                    <a:pt x="264356" y="853841"/>
                  </a:cubicBezTo>
                  <a:cubicBezTo>
                    <a:pt x="270647" y="855129"/>
                    <a:pt x="276939" y="856659"/>
                    <a:pt x="283230" y="858188"/>
                  </a:cubicBezTo>
                  <a:cubicBezTo>
                    <a:pt x="289521" y="859798"/>
                    <a:pt x="295812" y="861489"/>
                    <a:pt x="302103" y="863260"/>
                  </a:cubicBezTo>
                  <a:cubicBezTo>
                    <a:pt x="304523" y="863985"/>
                    <a:pt x="309766" y="865112"/>
                    <a:pt x="314201" y="866320"/>
                  </a:cubicBezTo>
                  <a:cubicBezTo>
                    <a:pt x="284036" y="877108"/>
                    <a:pt x="253952" y="887978"/>
                    <a:pt x="223786" y="898525"/>
                  </a:cubicBezTo>
                  <a:cubicBezTo>
                    <a:pt x="150550" y="924208"/>
                    <a:pt x="77153" y="949005"/>
                    <a:pt x="3837" y="971549"/>
                  </a:cubicBezTo>
                  <a:cubicBezTo>
                    <a:pt x="1014" y="972354"/>
                    <a:pt x="-599" y="975333"/>
                    <a:pt x="208" y="978151"/>
                  </a:cubicBezTo>
                  <a:cubicBezTo>
                    <a:pt x="1095" y="980968"/>
                    <a:pt x="4079" y="982579"/>
                    <a:pt x="6902" y="981773"/>
                  </a:cubicBezTo>
                  <a:cubicBezTo>
                    <a:pt x="80703" y="960116"/>
                    <a:pt x="154583" y="936526"/>
                    <a:pt x="228222" y="911487"/>
                  </a:cubicBezTo>
                  <a:cubicBezTo>
                    <a:pt x="272180" y="896512"/>
                    <a:pt x="316057" y="881215"/>
                    <a:pt x="359692" y="865434"/>
                  </a:cubicBezTo>
                  <a:cubicBezTo>
                    <a:pt x="374371" y="860121"/>
                    <a:pt x="388809" y="854646"/>
                    <a:pt x="403488" y="849251"/>
                  </a:cubicBezTo>
                  <a:cubicBezTo>
                    <a:pt x="387437" y="864871"/>
                    <a:pt x="370741" y="879765"/>
                    <a:pt x="353481" y="894097"/>
                  </a:cubicBezTo>
                  <a:cubicBezTo>
                    <a:pt x="342512" y="903275"/>
                    <a:pt x="331301" y="912292"/>
                    <a:pt x="320090" y="921229"/>
                  </a:cubicBezTo>
                  <a:cubicBezTo>
                    <a:pt x="303232" y="934674"/>
                    <a:pt x="286295" y="948120"/>
                    <a:pt x="269034" y="961001"/>
                  </a:cubicBezTo>
                  <a:cubicBezTo>
                    <a:pt x="266050" y="963256"/>
                    <a:pt x="252097" y="975655"/>
                    <a:pt x="239111" y="985316"/>
                  </a:cubicBezTo>
                  <a:cubicBezTo>
                    <a:pt x="233868" y="989181"/>
                    <a:pt x="228868" y="992643"/>
                    <a:pt x="224835" y="994655"/>
                  </a:cubicBezTo>
                  <a:cubicBezTo>
                    <a:pt x="223302" y="995380"/>
                    <a:pt x="221124" y="997071"/>
                    <a:pt x="221044" y="996105"/>
                  </a:cubicBezTo>
                  <a:cubicBezTo>
                    <a:pt x="218624" y="995380"/>
                    <a:pt x="215963" y="996668"/>
                    <a:pt x="214995" y="999083"/>
                  </a:cubicBezTo>
                  <a:cubicBezTo>
                    <a:pt x="213865" y="1001660"/>
                    <a:pt x="215156" y="1004639"/>
                    <a:pt x="217737" y="1005766"/>
                  </a:cubicBezTo>
                  <a:cubicBezTo>
                    <a:pt x="219108" y="1006330"/>
                    <a:pt x="220963" y="1006571"/>
                    <a:pt x="223141" y="1006249"/>
                  </a:cubicBezTo>
                  <a:cubicBezTo>
                    <a:pt x="225964" y="1005766"/>
                    <a:pt x="229916" y="1004156"/>
                    <a:pt x="234352" y="1001660"/>
                  </a:cubicBezTo>
                  <a:cubicBezTo>
                    <a:pt x="249596" y="993206"/>
                    <a:pt x="272744" y="974286"/>
                    <a:pt x="276777" y="971468"/>
                  </a:cubicBezTo>
                  <a:cubicBezTo>
                    <a:pt x="291457" y="961001"/>
                    <a:pt x="306217" y="950374"/>
                    <a:pt x="320574" y="939263"/>
                  </a:cubicBezTo>
                  <a:cubicBezTo>
                    <a:pt x="330091" y="931856"/>
                    <a:pt x="339528" y="924208"/>
                    <a:pt x="348722" y="916398"/>
                  </a:cubicBezTo>
                  <a:cubicBezTo>
                    <a:pt x="371871" y="896673"/>
                    <a:pt x="393809" y="875740"/>
                    <a:pt x="414457" y="853679"/>
                  </a:cubicBezTo>
                  <a:cubicBezTo>
                    <a:pt x="416554" y="851586"/>
                    <a:pt x="416473" y="848205"/>
                    <a:pt x="414376" y="846192"/>
                  </a:cubicBezTo>
                  <a:cubicBezTo>
                    <a:pt x="413651" y="845467"/>
                    <a:pt x="412602" y="846433"/>
                    <a:pt x="411634" y="846192"/>
                  </a:cubicBezTo>
                  <a:cubicBezTo>
                    <a:pt x="459786" y="828479"/>
                    <a:pt x="507937" y="810686"/>
                    <a:pt x="555524" y="793054"/>
                  </a:cubicBezTo>
                  <a:cubicBezTo>
                    <a:pt x="579238" y="784198"/>
                    <a:pt x="602950" y="775583"/>
                    <a:pt x="626905" y="767371"/>
                  </a:cubicBezTo>
                  <a:cubicBezTo>
                    <a:pt x="650699" y="759159"/>
                    <a:pt x="674734" y="751430"/>
                    <a:pt x="699011" y="744264"/>
                  </a:cubicBezTo>
                  <a:close/>
                  <a:moveTo>
                    <a:pt x="322993" y="861489"/>
                  </a:moveTo>
                  <a:cubicBezTo>
                    <a:pt x="323074" y="861489"/>
                    <a:pt x="323154" y="861489"/>
                    <a:pt x="323154" y="861489"/>
                  </a:cubicBezTo>
                  <a:cubicBezTo>
                    <a:pt x="323074" y="860523"/>
                    <a:pt x="322348" y="861006"/>
                    <a:pt x="321622" y="861650"/>
                  </a:cubicBezTo>
                  <a:cubicBezTo>
                    <a:pt x="322025" y="861570"/>
                    <a:pt x="322509" y="861489"/>
                    <a:pt x="322993" y="861489"/>
                  </a:cubicBezTo>
                  <a:close/>
                  <a:moveTo>
                    <a:pt x="741195" y="730255"/>
                  </a:moveTo>
                  <a:lnTo>
                    <a:pt x="741840" y="730497"/>
                  </a:lnTo>
                  <a:cubicBezTo>
                    <a:pt x="741759" y="730819"/>
                    <a:pt x="741356" y="730577"/>
                    <a:pt x="741034" y="730336"/>
                  </a:cubicBezTo>
                  <a:lnTo>
                    <a:pt x="741195" y="730255"/>
                  </a:lnTo>
                  <a:close/>
                  <a:moveTo>
                    <a:pt x="548669" y="805131"/>
                  </a:moveTo>
                  <a:cubicBezTo>
                    <a:pt x="551330" y="806500"/>
                    <a:pt x="552379" y="809720"/>
                    <a:pt x="551008" y="812377"/>
                  </a:cubicBezTo>
                  <a:cubicBezTo>
                    <a:pt x="539716" y="835645"/>
                    <a:pt x="525924" y="857786"/>
                    <a:pt x="510196" y="878477"/>
                  </a:cubicBezTo>
                  <a:cubicBezTo>
                    <a:pt x="502372" y="888863"/>
                    <a:pt x="494145" y="898847"/>
                    <a:pt x="485434" y="908427"/>
                  </a:cubicBezTo>
                  <a:cubicBezTo>
                    <a:pt x="476804" y="918008"/>
                    <a:pt x="467690" y="927267"/>
                    <a:pt x="458495" y="936204"/>
                  </a:cubicBezTo>
                  <a:cubicBezTo>
                    <a:pt x="452446" y="942081"/>
                    <a:pt x="446316" y="947878"/>
                    <a:pt x="439944" y="953434"/>
                  </a:cubicBezTo>
                  <a:cubicBezTo>
                    <a:pt x="433573" y="958989"/>
                    <a:pt x="426959" y="964383"/>
                    <a:pt x="420103" y="969375"/>
                  </a:cubicBezTo>
                  <a:cubicBezTo>
                    <a:pt x="415586" y="972676"/>
                    <a:pt x="404940" y="976138"/>
                    <a:pt x="399052" y="979117"/>
                  </a:cubicBezTo>
                  <a:cubicBezTo>
                    <a:pt x="399213" y="980002"/>
                    <a:pt x="399132" y="980968"/>
                    <a:pt x="398729" y="981854"/>
                  </a:cubicBezTo>
                  <a:cubicBezTo>
                    <a:pt x="397600" y="984430"/>
                    <a:pt x="394616" y="985638"/>
                    <a:pt x="392035" y="984591"/>
                  </a:cubicBezTo>
                  <a:cubicBezTo>
                    <a:pt x="389373" y="983545"/>
                    <a:pt x="388163" y="981854"/>
                    <a:pt x="387599" y="980646"/>
                  </a:cubicBezTo>
                  <a:cubicBezTo>
                    <a:pt x="386873" y="979036"/>
                    <a:pt x="386873" y="977426"/>
                    <a:pt x="387518" y="975735"/>
                  </a:cubicBezTo>
                  <a:cubicBezTo>
                    <a:pt x="388163" y="974045"/>
                    <a:pt x="390502" y="971709"/>
                    <a:pt x="394212" y="969697"/>
                  </a:cubicBezTo>
                  <a:cubicBezTo>
                    <a:pt x="399697" y="966718"/>
                    <a:pt x="409053" y="963336"/>
                    <a:pt x="412925" y="960116"/>
                  </a:cubicBezTo>
                  <a:cubicBezTo>
                    <a:pt x="418087" y="956010"/>
                    <a:pt x="422926" y="951743"/>
                    <a:pt x="427765" y="947315"/>
                  </a:cubicBezTo>
                  <a:cubicBezTo>
                    <a:pt x="435024" y="940632"/>
                    <a:pt x="441961" y="933708"/>
                    <a:pt x="448817" y="926623"/>
                  </a:cubicBezTo>
                  <a:cubicBezTo>
                    <a:pt x="459383" y="915835"/>
                    <a:pt x="469626" y="904563"/>
                    <a:pt x="479708" y="893130"/>
                  </a:cubicBezTo>
                  <a:cubicBezTo>
                    <a:pt x="489709" y="881697"/>
                    <a:pt x="499388" y="870104"/>
                    <a:pt x="508502" y="858027"/>
                  </a:cubicBezTo>
                  <a:cubicBezTo>
                    <a:pt x="520681" y="841925"/>
                    <a:pt x="531973" y="825178"/>
                    <a:pt x="541490" y="807466"/>
                  </a:cubicBezTo>
                  <a:cubicBezTo>
                    <a:pt x="542781" y="804889"/>
                    <a:pt x="546007" y="803843"/>
                    <a:pt x="548669" y="805131"/>
                  </a:cubicBezTo>
                  <a:close/>
                  <a:moveTo>
                    <a:pt x="633842" y="907381"/>
                  </a:moveTo>
                  <a:cubicBezTo>
                    <a:pt x="627550" y="914466"/>
                    <a:pt x="621179" y="921390"/>
                    <a:pt x="614726" y="928314"/>
                  </a:cubicBezTo>
                  <a:cubicBezTo>
                    <a:pt x="612710" y="930568"/>
                    <a:pt x="609000" y="932983"/>
                    <a:pt x="605128" y="935238"/>
                  </a:cubicBezTo>
                  <a:cubicBezTo>
                    <a:pt x="602950" y="936526"/>
                    <a:pt x="600692" y="937734"/>
                    <a:pt x="599079" y="938941"/>
                  </a:cubicBezTo>
                  <a:cubicBezTo>
                    <a:pt x="599563" y="940310"/>
                    <a:pt x="599482" y="941759"/>
                    <a:pt x="598756" y="943128"/>
                  </a:cubicBezTo>
                  <a:cubicBezTo>
                    <a:pt x="597385" y="945543"/>
                    <a:pt x="594239" y="946429"/>
                    <a:pt x="591739" y="945060"/>
                  </a:cubicBezTo>
                  <a:cubicBezTo>
                    <a:pt x="589481" y="943933"/>
                    <a:pt x="588432" y="942242"/>
                    <a:pt x="587948" y="940793"/>
                  </a:cubicBezTo>
                  <a:cubicBezTo>
                    <a:pt x="587142" y="938539"/>
                    <a:pt x="587626" y="935721"/>
                    <a:pt x="590045" y="932903"/>
                  </a:cubicBezTo>
                  <a:cubicBezTo>
                    <a:pt x="593272" y="929280"/>
                    <a:pt x="602708" y="924691"/>
                    <a:pt x="606096" y="920665"/>
                  </a:cubicBezTo>
                  <a:cubicBezTo>
                    <a:pt x="611097" y="914708"/>
                    <a:pt x="616097" y="908750"/>
                    <a:pt x="621098" y="902711"/>
                  </a:cubicBezTo>
                  <a:cubicBezTo>
                    <a:pt x="626018" y="896673"/>
                    <a:pt x="630938" y="890634"/>
                    <a:pt x="635777" y="884516"/>
                  </a:cubicBezTo>
                  <a:cubicBezTo>
                    <a:pt x="644811" y="873083"/>
                    <a:pt x="653360" y="861409"/>
                    <a:pt x="661749" y="849573"/>
                  </a:cubicBezTo>
                  <a:cubicBezTo>
                    <a:pt x="670137" y="837819"/>
                    <a:pt x="678283" y="825823"/>
                    <a:pt x="685784" y="813504"/>
                  </a:cubicBezTo>
                  <a:cubicBezTo>
                    <a:pt x="695866" y="797160"/>
                    <a:pt x="705061" y="780253"/>
                    <a:pt x="712884" y="762460"/>
                  </a:cubicBezTo>
                  <a:cubicBezTo>
                    <a:pt x="714014" y="759722"/>
                    <a:pt x="717159" y="758434"/>
                    <a:pt x="719902" y="759561"/>
                  </a:cubicBezTo>
                  <a:cubicBezTo>
                    <a:pt x="722563" y="760689"/>
                    <a:pt x="723934" y="763829"/>
                    <a:pt x="722805" y="766566"/>
                  </a:cubicBezTo>
                  <a:cubicBezTo>
                    <a:pt x="713772" y="789914"/>
                    <a:pt x="702802" y="812055"/>
                    <a:pt x="689897" y="833149"/>
                  </a:cubicBezTo>
                  <a:cubicBezTo>
                    <a:pt x="684816" y="841603"/>
                    <a:pt x="679331" y="849896"/>
                    <a:pt x="673605" y="857947"/>
                  </a:cubicBezTo>
                  <a:cubicBezTo>
                    <a:pt x="665055" y="870024"/>
                    <a:pt x="655780" y="881537"/>
                    <a:pt x="646262" y="893050"/>
                  </a:cubicBezTo>
                  <a:cubicBezTo>
                    <a:pt x="642149" y="897880"/>
                    <a:pt x="638036" y="902631"/>
                    <a:pt x="633842" y="907381"/>
                  </a:cubicBezTo>
                  <a:close/>
                  <a:moveTo>
                    <a:pt x="514551" y="787499"/>
                  </a:moveTo>
                  <a:cubicBezTo>
                    <a:pt x="514632" y="787821"/>
                    <a:pt x="514793" y="788063"/>
                    <a:pt x="514955" y="788304"/>
                  </a:cubicBezTo>
                  <a:cubicBezTo>
                    <a:pt x="514712" y="788546"/>
                    <a:pt x="514471" y="788063"/>
                    <a:pt x="514390" y="787499"/>
                  </a:cubicBezTo>
                  <a:lnTo>
                    <a:pt x="514551" y="787499"/>
                  </a:lnTo>
                  <a:close/>
                  <a:moveTo>
                    <a:pt x="235723" y="741527"/>
                  </a:moveTo>
                  <a:cubicBezTo>
                    <a:pt x="232739" y="741366"/>
                    <a:pt x="230481" y="738950"/>
                    <a:pt x="230561" y="735972"/>
                  </a:cubicBezTo>
                  <a:cubicBezTo>
                    <a:pt x="230722" y="732992"/>
                    <a:pt x="233142" y="730738"/>
                    <a:pt x="236127" y="730819"/>
                  </a:cubicBezTo>
                  <a:cubicBezTo>
                    <a:pt x="272341" y="731624"/>
                    <a:pt x="308233" y="733637"/>
                    <a:pt x="343883" y="738145"/>
                  </a:cubicBezTo>
                  <a:cubicBezTo>
                    <a:pt x="358240" y="739917"/>
                    <a:pt x="372516" y="742090"/>
                    <a:pt x="386711" y="744667"/>
                  </a:cubicBezTo>
                  <a:cubicBezTo>
                    <a:pt x="407924" y="748612"/>
                    <a:pt x="428975" y="753603"/>
                    <a:pt x="450026" y="759239"/>
                  </a:cubicBezTo>
                  <a:cubicBezTo>
                    <a:pt x="454301" y="760366"/>
                    <a:pt x="488419" y="767693"/>
                    <a:pt x="507615" y="774054"/>
                  </a:cubicBezTo>
                  <a:cubicBezTo>
                    <a:pt x="514390" y="776227"/>
                    <a:pt x="519552" y="778562"/>
                    <a:pt x="521568" y="780333"/>
                  </a:cubicBezTo>
                  <a:cubicBezTo>
                    <a:pt x="523262" y="781702"/>
                    <a:pt x="523988" y="783232"/>
                    <a:pt x="524230" y="784440"/>
                  </a:cubicBezTo>
                  <a:cubicBezTo>
                    <a:pt x="524794" y="787177"/>
                    <a:pt x="522939" y="789914"/>
                    <a:pt x="520197" y="790478"/>
                  </a:cubicBezTo>
                  <a:cubicBezTo>
                    <a:pt x="518100" y="790880"/>
                    <a:pt x="516084" y="789995"/>
                    <a:pt x="514955" y="788304"/>
                  </a:cubicBezTo>
                  <a:lnTo>
                    <a:pt x="515035" y="788223"/>
                  </a:lnTo>
                  <a:cubicBezTo>
                    <a:pt x="515277" y="787982"/>
                    <a:pt x="515035" y="787740"/>
                    <a:pt x="514551" y="787499"/>
                  </a:cubicBezTo>
                  <a:cubicBezTo>
                    <a:pt x="514390" y="787177"/>
                    <a:pt x="514229" y="786855"/>
                    <a:pt x="514148" y="786452"/>
                  </a:cubicBezTo>
                  <a:cubicBezTo>
                    <a:pt x="514229" y="786613"/>
                    <a:pt x="514309" y="787096"/>
                    <a:pt x="514390" y="787499"/>
                  </a:cubicBezTo>
                  <a:cubicBezTo>
                    <a:pt x="513503" y="787177"/>
                    <a:pt x="512212" y="786855"/>
                    <a:pt x="511164" y="786452"/>
                  </a:cubicBezTo>
                  <a:cubicBezTo>
                    <a:pt x="494871" y="780494"/>
                    <a:pt x="451640" y="772926"/>
                    <a:pt x="446800" y="771719"/>
                  </a:cubicBezTo>
                  <a:cubicBezTo>
                    <a:pt x="425991" y="766647"/>
                    <a:pt x="405101" y="762540"/>
                    <a:pt x="384130" y="758837"/>
                  </a:cubicBezTo>
                  <a:cubicBezTo>
                    <a:pt x="370096" y="756421"/>
                    <a:pt x="356062" y="754167"/>
                    <a:pt x="342028" y="752154"/>
                  </a:cubicBezTo>
                  <a:cubicBezTo>
                    <a:pt x="306862" y="747082"/>
                    <a:pt x="271535" y="743459"/>
                    <a:pt x="235723" y="741527"/>
                  </a:cubicBezTo>
                  <a:close/>
                  <a:moveTo>
                    <a:pt x="996632" y="940471"/>
                  </a:moveTo>
                  <a:cubicBezTo>
                    <a:pt x="996874" y="942323"/>
                    <a:pt x="997116" y="947073"/>
                    <a:pt x="997116" y="948442"/>
                  </a:cubicBezTo>
                  <a:cubicBezTo>
                    <a:pt x="997116" y="949569"/>
                    <a:pt x="996955" y="950213"/>
                    <a:pt x="996955" y="950293"/>
                  </a:cubicBezTo>
                  <a:cubicBezTo>
                    <a:pt x="996390" y="952306"/>
                    <a:pt x="995181" y="953111"/>
                    <a:pt x="994535" y="953434"/>
                  </a:cubicBezTo>
                  <a:cubicBezTo>
                    <a:pt x="993003" y="954239"/>
                    <a:pt x="991471" y="954399"/>
                    <a:pt x="989857" y="953675"/>
                  </a:cubicBezTo>
                  <a:cubicBezTo>
                    <a:pt x="989212" y="953353"/>
                    <a:pt x="988164" y="952790"/>
                    <a:pt x="987437" y="951421"/>
                  </a:cubicBezTo>
                  <a:cubicBezTo>
                    <a:pt x="987357" y="951179"/>
                    <a:pt x="987034" y="950777"/>
                    <a:pt x="986954" y="949891"/>
                  </a:cubicBezTo>
                  <a:lnTo>
                    <a:pt x="986792" y="948844"/>
                  </a:lnTo>
                  <a:cubicBezTo>
                    <a:pt x="987196" y="948844"/>
                    <a:pt x="987276" y="948200"/>
                    <a:pt x="987196" y="947395"/>
                  </a:cubicBezTo>
                  <a:cubicBezTo>
                    <a:pt x="987115" y="947476"/>
                    <a:pt x="987034" y="947556"/>
                    <a:pt x="987034" y="947637"/>
                  </a:cubicBezTo>
                  <a:cubicBezTo>
                    <a:pt x="987034" y="947637"/>
                    <a:pt x="986873" y="947798"/>
                    <a:pt x="986792" y="947959"/>
                  </a:cubicBezTo>
                  <a:cubicBezTo>
                    <a:pt x="986873" y="947556"/>
                    <a:pt x="986954" y="947154"/>
                    <a:pt x="987115" y="946751"/>
                  </a:cubicBezTo>
                  <a:cubicBezTo>
                    <a:pt x="986873" y="945141"/>
                    <a:pt x="986228" y="943047"/>
                    <a:pt x="986066" y="942162"/>
                  </a:cubicBezTo>
                  <a:lnTo>
                    <a:pt x="982195" y="925979"/>
                  </a:lnTo>
                  <a:cubicBezTo>
                    <a:pt x="980178" y="918330"/>
                    <a:pt x="977678" y="910762"/>
                    <a:pt x="974855" y="903355"/>
                  </a:cubicBezTo>
                  <a:cubicBezTo>
                    <a:pt x="972032" y="895948"/>
                    <a:pt x="968967" y="888541"/>
                    <a:pt x="965661" y="881295"/>
                  </a:cubicBezTo>
                  <a:cubicBezTo>
                    <a:pt x="960579" y="870024"/>
                    <a:pt x="955095" y="859960"/>
                    <a:pt x="949368" y="850540"/>
                  </a:cubicBezTo>
                  <a:cubicBezTo>
                    <a:pt x="943157" y="840314"/>
                    <a:pt x="936624" y="830975"/>
                    <a:pt x="929446" y="822039"/>
                  </a:cubicBezTo>
                  <a:cubicBezTo>
                    <a:pt x="915573" y="804648"/>
                    <a:pt x="899522" y="788868"/>
                    <a:pt x="880326" y="771558"/>
                  </a:cubicBezTo>
                  <a:cubicBezTo>
                    <a:pt x="878068" y="769625"/>
                    <a:pt x="877826" y="766324"/>
                    <a:pt x="879762" y="764070"/>
                  </a:cubicBezTo>
                  <a:cubicBezTo>
                    <a:pt x="881698" y="761816"/>
                    <a:pt x="885085" y="761574"/>
                    <a:pt x="887344" y="763506"/>
                  </a:cubicBezTo>
                  <a:cubicBezTo>
                    <a:pt x="907911" y="780333"/>
                    <a:pt x="925333" y="795711"/>
                    <a:pt x="940254" y="813182"/>
                  </a:cubicBezTo>
                  <a:cubicBezTo>
                    <a:pt x="948077" y="822441"/>
                    <a:pt x="955256" y="832183"/>
                    <a:pt x="961789" y="843052"/>
                  </a:cubicBezTo>
                  <a:cubicBezTo>
                    <a:pt x="967757" y="853035"/>
                    <a:pt x="973081" y="863905"/>
                    <a:pt x="978082" y="875901"/>
                  </a:cubicBezTo>
                  <a:cubicBezTo>
                    <a:pt x="981308" y="883549"/>
                    <a:pt x="984211" y="891279"/>
                    <a:pt x="986873" y="899169"/>
                  </a:cubicBezTo>
                  <a:cubicBezTo>
                    <a:pt x="989454" y="907059"/>
                    <a:pt x="991712" y="915110"/>
                    <a:pt x="993406" y="923242"/>
                  </a:cubicBezTo>
                  <a:lnTo>
                    <a:pt x="996632" y="940471"/>
                  </a:lnTo>
                  <a:close/>
                  <a:moveTo>
                    <a:pt x="1054786" y="592097"/>
                  </a:moveTo>
                  <a:cubicBezTo>
                    <a:pt x="1055350" y="592017"/>
                    <a:pt x="1055915" y="592017"/>
                    <a:pt x="1056479" y="592097"/>
                  </a:cubicBezTo>
                  <a:cubicBezTo>
                    <a:pt x="1059302" y="592661"/>
                    <a:pt x="1061077" y="595398"/>
                    <a:pt x="1060512" y="598135"/>
                  </a:cubicBezTo>
                  <a:cubicBezTo>
                    <a:pt x="1060512" y="598458"/>
                    <a:pt x="1058899" y="602081"/>
                    <a:pt x="1054302" y="602403"/>
                  </a:cubicBezTo>
                  <a:cubicBezTo>
                    <a:pt x="1051156" y="602564"/>
                    <a:pt x="1043413" y="602805"/>
                    <a:pt x="1042606" y="602886"/>
                  </a:cubicBezTo>
                  <a:cubicBezTo>
                    <a:pt x="1038977" y="603369"/>
                    <a:pt x="1035347" y="604013"/>
                    <a:pt x="1031799" y="604818"/>
                  </a:cubicBezTo>
                  <a:cubicBezTo>
                    <a:pt x="1026314" y="605945"/>
                    <a:pt x="1020910" y="607475"/>
                    <a:pt x="1015587" y="609005"/>
                  </a:cubicBezTo>
                  <a:cubicBezTo>
                    <a:pt x="1006553" y="611581"/>
                    <a:pt x="997116" y="614399"/>
                    <a:pt x="987518" y="617378"/>
                  </a:cubicBezTo>
                  <a:cubicBezTo>
                    <a:pt x="978404" y="620115"/>
                    <a:pt x="969209" y="623014"/>
                    <a:pt x="960337" y="626556"/>
                  </a:cubicBezTo>
                  <a:cubicBezTo>
                    <a:pt x="948320" y="631226"/>
                    <a:pt x="936947" y="636701"/>
                    <a:pt x="927188" y="644108"/>
                  </a:cubicBezTo>
                  <a:cubicBezTo>
                    <a:pt x="924849" y="645960"/>
                    <a:pt x="921461" y="645637"/>
                    <a:pt x="919606" y="643303"/>
                  </a:cubicBezTo>
                  <a:cubicBezTo>
                    <a:pt x="917751" y="641048"/>
                    <a:pt x="918074" y="637667"/>
                    <a:pt x="920413" y="635815"/>
                  </a:cubicBezTo>
                  <a:cubicBezTo>
                    <a:pt x="930414" y="626959"/>
                    <a:pt x="942270" y="619793"/>
                    <a:pt x="955014" y="613996"/>
                  </a:cubicBezTo>
                  <a:cubicBezTo>
                    <a:pt x="964128" y="609890"/>
                    <a:pt x="973726" y="606428"/>
                    <a:pt x="983324" y="603530"/>
                  </a:cubicBezTo>
                  <a:cubicBezTo>
                    <a:pt x="993084" y="600632"/>
                    <a:pt x="1002924" y="598377"/>
                    <a:pt x="1012199" y="596203"/>
                  </a:cubicBezTo>
                  <a:cubicBezTo>
                    <a:pt x="1017038" y="595076"/>
                    <a:pt x="1021797" y="594029"/>
                    <a:pt x="1026717" y="593305"/>
                  </a:cubicBezTo>
                  <a:cubicBezTo>
                    <a:pt x="1031637" y="592500"/>
                    <a:pt x="1036638" y="591856"/>
                    <a:pt x="1041638" y="591614"/>
                  </a:cubicBezTo>
                  <a:cubicBezTo>
                    <a:pt x="1042445" y="591614"/>
                    <a:pt x="1049220" y="591936"/>
                    <a:pt x="1053011" y="592017"/>
                  </a:cubicBezTo>
                  <a:cubicBezTo>
                    <a:pt x="1052688" y="592419"/>
                    <a:pt x="1052366" y="592902"/>
                    <a:pt x="1052043" y="593385"/>
                  </a:cubicBezTo>
                  <a:cubicBezTo>
                    <a:pt x="1052688" y="592741"/>
                    <a:pt x="1053576" y="592339"/>
                    <a:pt x="1054463" y="592097"/>
                  </a:cubicBezTo>
                  <a:cubicBezTo>
                    <a:pt x="1054302" y="592097"/>
                    <a:pt x="1054140" y="592097"/>
                    <a:pt x="1054059" y="592097"/>
                  </a:cubicBezTo>
                  <a:lnTo>
                    <a:pt x="1053011" y="592017"/>
                  </a:lnTo>
                  <a:cubicBezTo>
                    <a:pt x="1053898" y="590970"/>
                    <a:pt x="1054705" y="590487"/>
                    <a:pt x="1054786" y="592097"/>
                  </a:cubicBezTo>
                  <a:close/>
                  <a:moveTo>
                    <a:pt x="797009" y="476483"/>
                  </a:moveTo>
                  <a:cubicBezTo>
                    <a:pt x="797573" y="458206"/>
                    <a:pt x="797735" y="439769"/>
                    <a:pt x="797009" y="422298"/>
                  </a:cubicBezTo>
                  <a:cubicBezTo>
                    <a:pt x="796202" y="402653"/>
                    <a:pt x="794508" y="384297"/>
                    <a:pt x="791524" y="368597"/>
                  </a:cubicBezTo>
                  <a:cubicBezTo>
                    <a:pt x="790879" y="365859"/>
                    <a:pt x="792653" y="363122"/>
                    <a:pt x="795396" y="362558"/>
                  </a:cubicBezTo>
                  <a:cubicBezTo>
                    <a:pt x="798138" y="361914"/>
                    <a:pt x="800880" y="363686"/>
                    <a:pt x="801526" y="366423"/>
                  </a:cubicBezTo>
                  <a:cubicBezTo>
                    <a:pt x="805397" y="382445"/>
                    <a:pt x="808301" y="401285"/>
                    <a:pt x="809914" y="421493"/>
                  </a:cubicBezTo>
                  <a:cubicBezTo>
                    <a:pt x="811285" y="439366"/>
                    <a:pt x="811930" y="458206"/>
                    <a:pt x="811446" y="476885"/>
                  </a:cubicBezTo>
                  <a:cubicBezTo>
                    <a:pt x="811043" y="492021"/>
                    <a:pt x="809994" y="506916"/>
                    <a:pt x="808381" y="521167"/>
                  </a:cubicBezTo>
                  <a:cubicBezTo>
                    <a:pt x="805639" y="546528"/>
                    <a:pt x="801122" y="569554"/>
                    <a:pt x="795960" y="586783"/>
                  </a:cubicBezTo>
                  <a:cubicBezTo>
                    <a:pt x="795234" y="589601"/>
                    <a:pt x="792250" y="591292"/>
                    <a:pt x="789427" y="590487"/>
                  </a:cubicBezTo>
                  <a:cubicBezTo>
                    <a:pt x="786524" y="589682"/>
                    <a:pt x="784910" y="586783"/>
                    <a:pt x="785636" y="583966"/>
                  </a:cubicBezTo>
                  <a:cubicBezTo>
                    <a:pt x="789911" y="567058"/>
                    <a:pt x="792815" y="544515"/>
                    <a:pt x="794750" y="519878"/>
                  </a:cubicBezTo>
                  <a:cubicBezTo>
                    <a:pt x="795799" y="505869"/>
                    <a:pt x="796525" y="491297"/>
                    <a:pt x="797009" y="476483"/>
                  </a:cubicBezTo>
                  <a:close/>
                  <a:moveTo>
                    <a:pt x="816124" y="1097952"/>
                  </a:moveTo>
                  <a:cubicBezTo>
                    <a:pt x="811608" y="1156162"/>
                    <a:pt x="806284" y="1214372"/>
                    <a:pt x="800880" y="1272582"/>
                  </a:cubicBezTo>
                  <a:cubicBezTo>
                    <a:pt x="799832" y="1283692"/>
                    <a:pt x="798622" y="1294642"/>
                    <a:pt x="797251" y="1305672"/>
                  </a:cubicBezTo>
                  <a:cubicBezTo>
                    <a:pt x="792008" y="1349470"/>
                    <a:pt x="785152" y="1393027"/>
                    <a:pt x="780958" y="1436987"/>
                  </a:cubicBezTo>
                  <a:cubicBezTo>
                    <a:pt x="779829" y="1448822"/>
                    <a:pt x="774990" y="1467661"/>
                    <a:pt x="773619" y="1484005"/>
                  </a:cubicBezTo>
                  <a:cubicBezTo>
                    <a:pt x="772973" y="1490929"/>
                    <a:pt x="772973" y="1497370"/>
                    <a:pt x="774506" y="1502443"/>
                  </a:cubicBezTo>
                  <a:cubicBezTo>
                    <a:pt x="775312" y="1505099"/>
                    <a:pt x="773780" y="1507998"/>
                    <a:pt x="771037" y="1508803"/>
                  </a:cubicBezTo>
                  <a:cubicBezTo>
                    <a:pt x="768295" y="1509608"/>
                    <a:pt x="765472" y="1508078"/>
                    <a:pt x="764666" y="1505341"/>
                  </a:cubicBezTo>
                  <a:cubicBezTo>
                    <a:pt x="762810" y="1499302"/>
                    <a:pt x="762488" y="1491573"/>
                    <a:pt x="763053" y="1483200"/>
                  </a:cubicBezTo>
                  <a:cubicBezTo>
                    <a:pt x="764182" y="1466856"/>
                    <a:pt x="768698" y="1447856"/>
                    <a:pt x="769666" y="1435940"/>
                  </a:cubicBezTo>
                  <a:cubicBezTo>
                    <a:pt x="770634" y="1424910"/>
                    <a:pt x="771683" y="1413880"/>
                    <a:pt x="772812" y="1402850"/>
                  </a:cubicBezTo>
                  <a:cubicBezTo>
                    <a:pt x="777490" y="1359051"/>
                    <a:pt x="783781" y="1315414"/>
                    <a:pt x="787491" y="1271455"/>
                  </a:cubicBezTo>
                  <a:cubicBezTo>
                    <a:pt x="790476" y="1236512"/>
                    <a:pt x="793218" y="1201571"/>
                    <a:pt x="796122" y="1166628"/>
                  </a:cubicBezTo>
                  <a:cubicBezTo>
                    <a:pt x="797573" y="1148191"/>
                    <a:pt x="799025" y="1129834"/>
                    <a:pt x="800558" y="1111397"/>
                  </a:cubicBezTo>
                  <a:cubicBezTo>
                    <a:pt x="799993" y="1112927"/>
                    <a:pt x="799106" y="1114698"/>
                    <a:pt x="796767" y="1116792"/>
                  </a:cubicBezTo>
                  <a:cubicBezTo>
                    <a:pt x="793137" y="1119851"/>
                    <a:pt x="786685" y="1123957"/>
                    <a:pt x="784185" y="1126936"/>
                  </a:cubicBezTo>
                  <a:lnTo>
                    <a:pt x="754422" y="1162361"/>
                  </a:lnTo>
                  <a:cubicBezTo>
                    <a:pt x="745631" y="1172506"/>
                    <a:pt x="737243" y="1182811"/>
                    <a:pt x="729016" y="1193117"/>
                  </a:cubicBezTo>
                  <a:cubicBezTo>
                    <a:pt x="720708" y="1203503"/>
                    <a:pt x="712562" y="1213969"/>
                    <a:pt x="704819" y="1224677"/>
                  </a:cubicBezTo>
                  <a:cubicBezTo>
                    <a:pt x="694656" y="1238928"/>
                    <a:pt x="684977" y="1253581"/>
                    <a:pt x="676267" y="1269200"/>
                  </a:cubicBezTo>
                  <a:cubicBezTo>
                    <a:pt x="674895" y="1271777"/>
                    <a:pt x="671589" y="1272823"/>
                    <a:pt x="669008" y="1271455"/>
                  </a:cubicBezTo>
                  <a:cubicBezTo>
                    <a:pt x="666426" y="1270086"/>
                    <a:pt x="665378" y="1266865"/>
                    <a:pt x="666749" y="1264209"/>
                  </a:cubicBezTo>
                  <a:cubicBezTo>
                    <a:pt x="676912" y="1243598"/>
                    <a:pt x="688446" y="1224275"/>
                    <a:pt x="701431" y="1205837"/>
                  </a:cubicBezTo>
                  <a:cubicBezTo>
                    <a:pt x="707884" y="1196579"/>
                    <a:pt x="714740" y="1187642"/>
                    <a:pt x="721918" y="1178866"/>
                  </a:cubicBezTo>
                  <a:cubicBezTo>
                    <a:pt x="729016" y="1170171"/>
                    <a:pt x="736517" y="1161798"/>
                    <a:pt x="744179" y="1153344"/>
                  </a:cubicBezTo>
                  <a:lnTo>
                    <a:pt x="775474" y="1119287"/>
                  </a:lnTo>
                  <a:cubicBezTo>
                    <a:pt x="778377" y="1116228"/>
                    <a:pt x="785394" y="1112203"/>
                    <a:pt x="789508" y="1109062"/>
                  </a:cubicBezTo>
                  <a:cubicBezTo>
                    <a:pt x="789346" y="1108418"/>
                    <a:pt x="789346" y="1107774"/>
                    <a:pt x="789508" y="1107130"/>
                  </a:cubicBezTo>
                  <a:cubicBezTo>
                    <a:pt x="789992" y="1104393"/>
                    <a:pt x="792653" y="1102541"/>
                    <a:pt x="795476" y="1103024"/>
                  </a:cubicBezTo>
                  <a:cubicBezTo>
                    <a:pt x="798057" y="1103427"/>
                    <a:pt x="799428" y="1104715"/>
                    <a:pt x="800154" y="1105761"/>
                  </a:cubicBezTo>
                  <a:cubicBezTo>
                    <a:pt x="800719" y="1106486"/>
                    <a:pt x="800638" y="1107452"/>
                    <a:pt x="800799" y="1108338"/>
                  </a:cubicBezTo>
                  <a:cubicBezTo>
                    <a:pt x="802009" y="1092880"/>
                    <a:pt x="803300" y="1077422"/>
                    <a:pt x="804510" y="1061883"/>
                  </a:cubicBezTo>
                  <a:cubicBezTo>
                    <a:pt x="808139" y="1015266"/>
                    <a:pt x="811769" y="968731"/>
                    <a:pt x="814995" y="922115"/>
                  </a:cubicBezTo>
                  <a:cubicBezTo>
                    <a:pt x="817495" y="887172"/>
                    <a:pt x="817092" y="851667"/>
                    <a:pt x="818705" y="816483"/>
                  </a:cubicBezTo>
                  <a:cubicBezTo>
                    <a:pt x="819431" y="801186"/>
                    <a:pt x="820480" y="785969"/>
                    <a:pt x="822254" y="770833"/>
                  </a:cubicBezTo>
                  <a:cubicBezTo>
                    <a:pt x="822577" y="767935"/>
                    <a:pt x="825238" y="765841"/>
                    <a:pt x="828223" y="766163"/>
                  </a:cubicBezTo>
                  <a:cubicBezTo>
                    <a:pt x="831126" y="766485"/>
                    <a:pt x="833223" y="769062"/>
                    <a:pt x="832901" y="772041"/>
                  </a:cubicBezTo>
                  <a:cubicBezTo>
                    <a:pt x="831368" y="786935"/>
                    <a:pt x="830562" y="801911"/>
                    <a:pt x="830158" y="816886"/>
                  </a:cubicBezTo>
                  <a:cubicBezTo>
                    <a:pt x="829029" y="852230"/>
                    <a:pt x="829916" y="887816"/>
                    <a:pt x="827900" y="922920"/>
                  </a:cubicBezTo>
                  <a:cubicBezTo>
                    <a:pt x="824432" y="981291"/>
                    <a:pt x="820641" y="1039661"/>
                    <a:pt x="816124" y="1097952"/>
                  </a:cubicBezTo>
                  <a:close/>
                  <a:moveTo>
                    <a:pt x="878633" y="1258734"/>
                  </a:moveTo>
                  <a:cubicBezTo>
                    <a:pt x="879278" y="1261310"/>
                    <a:pt x="887747" y="1292227"/>
                    <a:pt x="888957" y="1304625"/>
                  </a:cubicBezTo>
                  <a:cubicBezTo>
                    <a:pt x="889360" y="1308329"/>
                    <a:pt x="888957" y="1310986"/>
                    <a:pt x="888311" y="1312113"/>
                  </a:cubicBezTo>
                  <a:cubicBezTo>
                    <a:pt x="887505" y="1313643"/>
                    <a:pt x="886456" y="1314528"/>
                    <a:pt x="885246" y="1315011"/>
                  </a:cubicBezTo>
                  <a:cubicBezTo>
                    <a:pt x="882585" y="1315977"/>
                    <a:pt x="879601" y="1314689"/>
                    <a:pt x="878552" y="1312113"/>
                  </a:cubicBezTo>
                  <a:cubicBezTo>
                    <a:pt x="878068" y="1310825"/>
                    <a:pt x="878149" y="1309456"/>
                    <a:pt x="878633" y="1308329"/>
                  </a:cubicBezTo>
                  <a:cubicBezTo>
                    <a:pt x="878633" y="1308409"/>
                    <a:pt x="878713" y="1308409"/>
                    <a:pt x="878794" y="1308409"/>
                  </a:cubicBezTo>
                  <a:cubicBezTo>
                    <a:pt x="879117" y="1308409"/>
                    <a:pt x="879036" y="1308087"/>
                    <a:pt x="878955" y="1307604"/>
                  </a:cubicBezTo>
                  <a:cubicBezTo>
                    <a:pt x="878794" y="1307041"/>
                    <a:pt x="878633" y="1306477"/>
                    <a:pt x="878552" y="1305913"/>
                  </a:cubicBezTo>
                  <a:cubicBezTo>
                    <a:pt x="876778" y="1293998"/>
                    <a:pt x="867018" y="1264530"/>
                    <a:pt x="866292" y="1262115"/>
                  </a:cubicBezTo>
                  <a:cubicBezTo>
                    <a:pt x="860969" y="1243678"/>
                    <a:pt x="855081" y="1225321"/>
                    <a:pt x="849193" y="1206965"/>
                  </a:cubicBezTo>
                  <a:cubicBezTo>
                    <a:pt x="845241" y="1194727"/>
                    <a:pt x="841289" y="1182570"/>
                    <a:pt x="837256" y="1170412"/>
                  </a:cubicBezTo>
                  <a:cubicBezTo>
                    <a:pt x="830400" y="1150124"/>
                    <a:pt x="823302" y="1129996"/>
                    <a:pt x="815398" y="1110109"/>
                  </a:cubicBezTo>
                  <a:cubicBezTo>
                    <a:pt x="814269" y="1107372"/>
                    <a:pt x="815479" y="1104232"/>
                    <a:pt x="818221" y="1103105"/>
                  </a:cubicBezTo>
                  <a:cubicBezTo>
                    <a:pt x="820963" y="1101977"/>
                    <a:pt x="824109" y="1103266"/>
                    <a:pt x="825238" y="1105923"/>
                  </a:cubicBezTo>
                  <a:cubicBezTo>
                    <a:pt x="836369" y="1130559"/>
                    <a:pt x="846773" y="1155518"/>
                    <a:pt x="855726" y="1181040"/>
                  </a:cubicBezTo>
                  <a:cubicBezTo>
                    <a:pt x="859356" y="1191265"/>
                    <a:pt x="862743" y="1201571"/>
                    <a:pt x="865808" y="1211876"/>
                  </a:cubicBezTo>
                  <a:cubicBezTo>
                    <a:pt x="870567" y="1227415"/>
                    <a:pt x="874680" y="1243114"/>
                    <a:pt x="878633" y="1258734"/>
                  </a:cubicBezTo>
                  <a:close/>
                  <a:moveTo>
                    <a:pt x="928639" y="1088451"/>
                  </a:moveTo>
                  <a:cubicBezTo>
                    <a:pt x="940254" y="1116148"/>
                    <a:pt x="950981" y="1144327"/>
                    <a:pt x="965499" y="1170412"/>
                  </a:cubicBezTo>
                  <a:cubicBezTo>
                    <a:pt x="966951" y="1172908"/>
                    <a:pt x="966144" y="1176048"/>
                    <a:pt x="963644" y="1177417"/>
                  </a:cubicBezTo>
                  <a:cubicBezTo>
                    <a:pt x="961225" y="1178866"/>
                    <a:pt x="958079" y="1178061"/>
                    <a:pt x="956708" y="1175565"/>
                  </a:cubicBezTo>
                  <a:cubicBezTo>
                    <a:pt x="938318" y="1145454"/>
                    <a:pt x="924606" y="1112444"/>
                    <a:pt x="909766" y="1080239"/>
                  </a:cubicBezTo>
                  <a:cubicBezTo>
                    <a:pt x="905894" y="1071785"/>
                    <a:pt x="901942" y="1063412"/>
                    <a:pt x="897748" y="1055120"/>
                  </a:cubicBezTo>
                  <a:cubicBezTo>
                    <a:pt x="891618" y="1042721"/>
                    <a:pt x="885005" y="1030564"/>
                    <a:pt x="877503" y="1019050"/>
                  </a:cubicBezTo>
                  <a:cubicBezTo>
                    <a:pt x="864598" y="999083"/>
                    <a:pt x="849112" y="980646"/>
                    <a:pt x="828303" y="965188"/>
                  </a:cubicBezTo>
                  <a:cubicBezTo>
                    <a:pt x="825964" y="963417"/>
                    <a:pt x="825400" y="960116"/>
                    <a:pt x="827093" y="957700"/>
                  </a:cubicBezTo>
                  <a:cubicBezTo>
                    <a:pt x="828787" y="955285"/>
                    <a:pt x="832175" y="954802"/>
                    <a:pt x="834595" y="956493"/>
                  </a:cubicBezTo>
                  <a:cubicBezTo>
                    <a:pt x="864841" y="977265"/>
                    <a:pt x="886053" y="1003834"/>
                    <a:pt x="902587" y="1033220"/>
                  </a:cubicBezTo>
                  <a:cubicBezTo>
                    <a:pt x="912508" y="1050933"/>
                    <a:pt x="920735" y="1069612"/>
                    <a:pt x="928639" y="1088451"/>
                  </a:cubicBezTo>
                  <a:close/>
                  <a:moveTo>
                    <a:pt x="981308" y="998198"/>
                  </a:moveTo>
                  <a:cubicBezTo>
                    <a:pt x="983647" y="999889"/>
                    <a:pt x="984211" y="1003029"/>
                    <a:pt x="982518" y="1005364"/>
                  </a:cubicBezTo>
                  <a:cubicBezTo>
                    <a:pt x="980905" y="1007618"/>
                    <a:pt x="977678" y="1008181"/>
                    <a:pt x="975420" y="1006571"/>
                  </a:cubicBezTo>
                  <a:cubicBezTo>
                    <a:pt x="970177" y="1003109"/>
                    <a:pt x="965177" y="996910"/>
                    <a:pt x="960418" y="989503"/>
                  </a:cubicBezTo>
                  <a:cubicBezTo>
                    <a:pt x="951627" y="975655"/>
                    <a:pt x="943722" y="957379"/>
                    <a:pt x="936866" y="948039"/>
                  </a:cubicBezTo>
                  <a:cubicBezTo>
                    <a:pt x="928962" y="937090"/>
                    <a:pt x="920493" y="926784"/>
                    <a:pt x="911863" y="916559"/>
                  </a:cubicBezTo>
                  <a:cubicBezTo>
                    <a:pt x="905975" y="909796"/>
                    <a:pt x="900087" y="903033"/>
                    <a:pt x="894119" y="896431"/>
                  </a:cubicBezTo>
                  <a:cubicBezTo>
                    <a:pt x="878955" y="879846"/>
                    <a:pt x="863147" y="863905"/>
                    <a:pt x="846612" y="848366"/>
                  </a:cubicBezTo>
                  <a:cubicBezTo>
                    <a:pt x="844434" y="846433"/>
                    <a:pt x="844273" y="843052"/>
                    <a:pt x="846209" y="840798"/>
                  </a:cubicBezTo>
                  <a:cubicBezTo>
                    <a:pt x="848145" y="838624"/>
                    <a:pt x="851532" y="838463"/>
                    <a:pt x="853791" y="840395"/>
                  </a:cubicBezTo>
                  <a:cubicBezTo>
                    <a:pt x="866373" y="851103"/>
                    <a:pt x="878713" y="861972"/>
                    <a:pt x="890570" y="873324"/>
                  </a:cubicBezTo>
                  <a:cubicBezTo>
                    <a:pt x="898555" y="880973"/>
                    <a:pt x="906298" y="888783"/>
                    <a:pt x="913718" y="896914"/>
                  </a:cubicBezTo>
                  <a:cubicBezTo>
                    <a:pt x="919929" y="903677"/>
                    <a:pt x="925897" y="910682"/>
                    <a:pt x="931624" y="917928"/>
                  </a:cubicBezTo>
                  <a:cubicBezTo>
                    <a:pt x="937350" y="925093"/>
                    <a:pt x="942754" y="932581"/>
                    <a:pt x="947916" y="940230"/>
                  </a:cubicBezTo>
                  <a:cubicBezTo>
                    <a:pt x="954611" y="950133"/>
                    <a:pt x="961870" y="969053"/>
                    <a:pt x="970177" y="983625"/>
                  </a:cubicBezTo>
                  <a:cubicBezTo>
                    <a:pt x="973726" y="989744"/>
                    <a:pt x="977275" y="995138"/>
                    <a:pt x="981308" y="998198"/>
                  </a:cubicBezTo>
                  <a:close/>
                  <a:moveTo>
                    <a:pt x="689575" y="1065667"/>
                  </a:moveTo>
                  <a:cubicBezTo>
                    <a:pt x="675783" y="1080964"/>
                    <a:pt x="662474" y="1096583"/>
                    <a:pt x="650296" y="1113088"/>
                  </a:cubicBezTo>
                  <a:cubicBezTo>
                    <a:pt x="648601" y="1115504"/>
                    <a:pt x="645295" y="1116067"/>
                    <a:pt x="642875" y="1114376"/>
                  </a:cubicBezTo>
                  <a:cubicBezTo>
                    <a:pt x="640455" y="1112686"/>
                    <a:pt x="639891" y="1109304"/>
                    <a:pt x="641585" y="1106889"/>
                  </a:cubicBezTo>
                  <a:cubicBezTo>
                    <a:pt x="656183" y="1085231"/>
                    <a:pt x="672315" y="1064620"/>
                    <a:pt x="689656" y="1044975"/>
                  </a:cubicBezTo>
                  <a:cubicBezTo>
                    <a:pt x="696511" y="1037166"/>
                    <a:pt x="703609" y="1029437"/>
                    <a:pt x="710949" y="1022029"/>
                  </a:cubicBezTo>
                  <a:cubicBezTo>
                    <a:pt x="721918" y="1010838"/>
                    <a:pt x="733291" y="1000050"/>
                    <a:pt x="744744" y="989503"/>
                  </a:cubicBezTo>
                  <a:cubicBezTo>
                    <a:pt x="749905" y="984753"/>
                    <a:pt x="755229" y="980083"/>
                    <a:pt x="760552" y="975574"/>
                  </a:cubicBezTo>
                  <a:cubicBezTo>
                    <a:pt x="768537" y="968731"/>
                    <a:pt x="776683" y="962209"/>
                    <a:pt x="784830" y="955607"/>
                  </a:cubicBezTo>
                  <a:cubicBezTo>
                    <a:pt x="787249" y="953675"/>
                    <a:pt x="791282" y="951823"/>
                    <a:pt x="795396" y="950052"/>
                  </a:cubicBezTo>
                  <a:cubicBezTo>
                    <a:pt x="797493" y="949166"/>
                    <a:pt x="800396" y="947637"/>
                    <a:pt x="802009" y="946751"/>
                  </a:cubicBezTo>
                  <a:cubicBezTo>
                    <a:pt x="801606" y="945141"/>
                    <a:pt x="802009" y="943450"/>
                    <a:pt x="803219" y="942081"/>
                  </a:cubicBezTo>
                  <a:cubicBezTo>
                    <a:pt x="805155" y="940069"/>
                    <a:pt x="808381" y="939908"/>
                    <a:pt x="810478" y="941840"/>
                  </a:cubicBezTo>
                  <a:cubicBezTo>
                    <a:pt x="812172" y="943370"/>
                    <a:pt x="812898" y="944980"/>
                    <a:pt x="813140" y="946509"/>
                  </a:cubicBezTo>
                  <a:cubicBezTo>
                    <a:pt x="813624" y="948925"/>
                    <a:pt x="812737" y="951501"/>
                    <a:pt x="810317" y="953917"/>
                  </a:cubicBezTo>
                  <a:cubicBezTo>
                    <a:pt x="808462" y="955607"/>
                    <a:pt x="805316" y="957379"/>
                    <a:pt x="801848" y="959069"/>
                  </a:cubicBezTo>
                  <a:cubicBezTo>
                    <a:pt x="798299" y="960841"/>
                    <a:pt x="794347" y="962531"/>
                    <a:pt x="792250" y="964463"/>
                  </a:cubicBezTo>
                  <a:cubicBezTo>
                    <a:pt x="785717" y="970100"/>
                    <a:pt x="779264" y="975896"/>
                    <a:pt x="772892" y="981693"/>
                  </a:cubicBezTo>
                  <a:cubicBezTo>
                    <a:pt x="766521" y="987410"/>
                    <a:pt x="760230" y="993287"/>
                    <a:pt x="754100" y="999325"/>
                  </a:cubicBezTo>
                  <a:cubicBezTo>
                    <a:pt x="742969" y="1010033"/>
                    <a:pt x="732161" y="1021063"/>
                    <a:pt x="721353" y="1032093"/>
                  </a:cubicBezTo>
                  <a:cubicBezTo>
                    <a:pt x="710545" y="1043123"/>
                    <a:pt x="699899" y="1054234"/>
                    <a:pt x="689575" y="1065667"/>
                  </a:cubicBezTo>
                  <a:close/>
                  <a:moveTo>
                    <a:pt x="772086" y="1286108"/>
                  </a:moveTo>
                  <a:lnTo>
                    <a:pt x="755713" y="1309617"/>
                  </a:lnTo>
                  <a:cubicBezTo>
                    <a:pt x="753455" y="1312757"/>
                    <a:pt x="751196" y="1315816"/>
                    <a:pt x="748938" y="1318876"/>
                  </a:cubicBezTo>
                  <a:cubicBezTo>
                    <a:pt x="746115" y="1322499"/>
                    <a:pt x="743292" y="1326041"/>
                    <a:pt x="740469" y="1329665"/>
                  </a:cubicBezTo>
                  <a:cubicBezTo>
                    <a:pt x="736275" y="1335059"/>
                    <a:pt x="732000" y="1340453"/>
                    <a:pt x="727886" y="1345928"/>
                  </a:cubicBezTo>
                  <a:cubicBezTo>
                    <a:pt x="726273" y="1348424"/>
                    <a:pt x="722966" y="1349148"/>
                    <a:pt x="720466" y="1347538"/>
                  </a:cubicBezTo>
                  <a:cubicBezTo>
                    <a:pt x="717966" y="1345928"/>
                    <a:pt x="717320" y="1342627"/>
                    <a:pt x="718853" y="1340131"/>
                  </a:cubicBezTo>
                  <a:cubicBezTo>
                    <a:pt x="723693" y="1331677"/>
                    <a:pt x="728612" y="1323304"/>
                    <a:pt x="734016" y="1315172"/>
                  </a:cubicBezTo>
                  <a:cubicBezTo>
                    <a:pt x="736194" y="1311952"/>
                    <a:pt x="738372" y="1308731"/>
                    <a:pt x="740711" y="1305672"/>
                  </a:cubicBezTo>
                  <a:cubicBezTo>
                    <a:pt x="744179" y="1301002"/>
                    <a:pt x="747970" y="1296574"/>
                    <a:pt x="751680" y="1292146"/>
                  </a:cubicBezTo>
                  <a:lnTo>
                    <a:pt x="762972" y="1279184"/>
                  </a:lnTo>
                  <a:cubicBezTo>
                    <a:pt x="763133" y="1279023"/>
                    <a:pt x="766198" y="1276849"/>
                    <a:pt x="767569" y="1275158"/>
                  </a:cubicBezTo>
                  <a:lnTo>
                    <a:pt x="767650" y="1274594"/>
                  </a:lnTo>
                  <a:cubicBezTo>
                    <a:pt x="767650" y="1274675"/>
                    <a:pt x="767650" y="1274755"/>
                    <a:pt x="767650" y="1274836"/>
                  </a:cubicBezTo>
                  <a:cubicBezTo>
                    <a:pt x="767650" y="1274917"/>
                    <a:pt x="767650" y="1275078"/>
                    <a:pt x="767650" y="1275158"/>
                  </a:cubicBezTo>
                  <a:cubicBezTo>
                    <a:pt x="768214" y="1274353"/>
                    <a:pt x="768537" y="1273709"/>
                    <a:pt x="767973" y="1273306"/>
                  </a:cubicBezTo>
                  <a:cubicBezTo>
                    <a:pt x="769021" y="1270649"/>
                    <a:pt x="772005" y="1269361"/>
                    <a:pt x="774586" y="1270408"/>
                  </a:cubicBezTo>
                  <a:cubicBezTo>
                    <a:pt x="776442" y="1270972"/>
                    <a:pt x="777893" y="1272582"/>
                    <a:pt x="777893" y="1275722"/>
                  </a:cubicBezTo>
                  <a:cubicBezTo>
                    <a:pt x="777893" y="1276205"/>
                    <a:pt x="777571" y="1277251"/>
                    <a:pt x="776845" y="1278701"/>
                  </a:cubicBezTo>
                  <a:cubicBezTo>
                    <a:pt x="775715" y="1280794"/>
                    <a:pt x="772247" y="1285866"/>
                    <a:pt x="772086" y="1286108"/>
                  </a:cubicBezTo>
                  <a:close/>
                  <a:moveTo>
                    <a:pt x="743534" y="579457"/>
                  </a:moveTo>
                  <a:lnTo>
                    <a:pt x="743292" y="579135"/>
                  </a:lnTo>
                  <a:cubicBezTo>
                    <a:pt x="743937" y="579054"/>
                    <a:pt x="744421" y="579215"/>
                    <a:pt x="744179" y="579618"/>
                  </a:cubicBezTo>
                  <a:lnTo>
                    <a:pt x="743534" y="579457"/>
                  </a:lnTo>
                  <a:close/>
                  <a:moveTo>
                    <a:pt x="533264" y="297263"/>
                  </a:moveTo>
                  <a:cubicBezTo>
                    <a:pt x="533264" y="297263"/>
                    <a:pt x="533264" y="297263"/>
                    <a:pt x="533264" y="297263"/>
                  </a:cubicBezTo>
                  <a:lnTo>
                    <a:pt x="533344" y="297505"/>
                  </a:lnTo>
                  <a:lnTo>
                    <a:pt x="533264" y="297263"/>
                  </a:lnTo>
                  <a:close/>
                  <a:moveTo>
                    <a:pt x="470110" y="250567"/>
                  </a:moveTo>
                  <a:cubicBezTo>
                    <a:pt x="490113" y="261355"/>
                    <a:pt x="508018" y="271097"/>
                    <a:pt x="521004" y="278343"/>
                  </a:cubicBezTo>
                  <a:cubicBezTo>
                    <a:pt x="503663" y="252660"/>
                    <a:pt x="486322" y="226977"/>
                    <a:pt x="468416" y="201616"/>
                  </a:cubicBezTo>
                  <a:cubicBezTo>
                    <a:pt x="430024" y="147029"/>
                    <a:pt x="390260" y="93569"/>
                    <a:pt x="347432" y="43410"/>
                  </a:cubicBezTo>
                  <a:cubicBezTo>
                    <a:pt x="345496" y="41156"/>
                    <a:pt x="345738" y="37774"/>
                    <a:pt x="347916" y="35842"/>
                  </a:cubicBezTo>
                  <a:cubicBezTo>
                    <a:pt x="350174" y="33910"/>
                    <a:pt x="353562" y="34152"/>
                    <a:pt x="355497" y="36406"/>
                  </a:cubicBezTo>
                  <a:cubicBezTo>
                    <a:pt x="399375" y="86162"/>
                    <a:pt x="440348" y="139139"/>
                    <a:pt x="479627" y="193726"/>
                  </a:cubicBezTo>
                  <a:cubicBezTo>
                    <a:pt x="493984" y="213693"/>
                    <a:pt x="507857" y="234223"/>
                    <a:pt x="521810" y="254512"/>
                  </a:cubicBezTo>
                  <a:cubicBezTo>
                    <a:pt x="518907" y="242677"/>
                    <a:pt x="515196" y="229634"/>
                    <a:pt x="510438" y="215061"/>
                  </a:cubicBezTo>
                  <a:cubicBezTo>
                    <a:pt x="507050" y="204594"/>
                    <a:pt x="503259" y="193886"/>
                    <a:pt x="499549" y="183178"/>
                  </a:cubicBezTo>
                  <a:lnTo>
                    <a:pt x="480918" y="130041"/>
                  </a:lnTo>
                  <a:cubicBezTo>
                    <a:pt x="471158" y="102345"/>
                    <a:pt x="463819" y="82378"/>
                    <a:pt x="463819" y="82378"/>
                  </a:cubicBezTo>
                  <a:cubicBezTo>
                    <a:pt x="462690" y="79641"/>
                    <a:pt x="463980" y="76500"/>
                    <a:pt x="466722" y="75373"/>
                  </a:cubicBezTo>
                  <a:cubicBezTo>
                    <a:pt x="469465" y="74246"/>
                    <a:pt x="472610" y="75615"/>
                    <a:pt x="473659" y="78272"/>
                  </a:cubicBezTo>
                  <a:cubicBezTo>
                    <a:pt x="473659" y="78272"/>
                    <a:pt x="487048" y="108142"/>
                    <a:pt x="501404" y="145741"/>
                  </a:cubicBezTo>
                  <a:cubicBezTo>
                    <a:pt x="504227" y="153067"/>
                    <a:pt x="507050" y="160716"/>
                    <a:pt x="509793" y="168525"/>
                  </a:cubicBezTo>
                  <a:cubicBezTo>
                    <a:pt x="512373" y="176174"/>
                    <a:pt x="514955" y="183903"/>
                    <a:pt x="517374" y="191632"/>
                  </a:cubicBezTo>
                  <a:cubicBezTo>
                    <a:pt x="526892" y="222227"/>
                    <a:pt x="534312" y="252096"/>
                    <a:pt x="535925" y="271339"/>
                  </a:cubicBezTo>
                  <a:cubicBezTo>
                    <a:pt x="536006" y="272144"/>
                    <a:pt x="534876" y="272224"/>
                    <a:pt x="534635" y="272949"/>
                  </a:cubicBezTo>
                  <a:cubicBezTo>
                    <a:pt x="539071" y="279470"/>
                    <a:pt x="543668" y="285831"/>
                    <a:pt x="548104" y="292352"/>
                  </a:cubicBezTo>
                  <a:cubicBezTo>
                    <a:pt x="563671" y="315459"/>
                    <a:pt x="578915" y="338405"/>
                    <a:pt x="594239" y="361592"/>
                  </a:cubicBezTo>
                  <a:cubicBezTo>
                    <a:pt x="593997" y="354668"/>
                    <a:pt x="593675" y="345007"/>
                    <a:pt x="593513" y="340015"/>
                  </a:cubicBezTo>
                  <a:cubicBezTo>
                    <a:pt x="593272" y="332528"/>
                    <a:pt x="592868" y="325040"/>
                    <a:pt x="592304" y="317552"/>
                  </a:cubicBezTo>
                  <a:cubicBezTo>
                    <a:pt x="591578" y="306281"/>
                    <a:pt x="590610" y="295090"/>
                    <a:pt x="589561" y="283899"/>
                  </a:cubicBezTo>
                  <a:cubicBezTo>
                    <a:pt x="588432" y="270936"/>
                    <a:pt x="586819" y="257732"/>
                    <a:pt x="585045" y="244528"/>
                  </a:cubicBezTo>
                  <a:cubicBezTo>
                    <a:pt x="583270" y="231486"/>
                    <a:pt x="581254" y="218443"/>
                    <a:pt x="578995" y="205400"/>
                  </a:cubicBezTo>
                  <a:cubicBezTo>
                    <a:pt x="574317" y="179153"/>
                    <a:pt x="568429" y="153067"/>
                    <a:pt x="560525" y="128431"/>
                  </a:cubicBezTo>
                  <a:cubicBezTo>
                    <a:pt x="559557" y="125613"/>
                    <a:pt x="561090" y="122634"/>
                    <a:pt x="563832" y="121668"/>
                  </a:cubicBezTo>
                  <a:cubicBezTo>
                    <a:pt x="566655" y="120701"/>
                    <a:pt x="569720" y="122151"/>
                    <a:pt x="570688" y="124969"/>
                  </a:cubicBezTo>
                  <a:cubicBezTo>
                    <a:pt x="579721" y="149847"/>
                    <a:pt x="587142" y="176093"/>
                    <a:pt x="592626" y="202743"/>
                  </a:cubicBezTo>
                  <a:cubicBezTo>
                    <a:pt x="595368" y="216027"/>
                    <a:pt x="597627" y="229312"/>
                    <a:pt x="599402" y="242596"/>
                  </a:cubicBezTo>
                  <a:cubicBezTo>
                    <a:pt x="601176" y="256122"/>
                    <a:pt x="602305" y="269568"/>
                    <a:pt x="603192" y="282771"/>
                  </a:cubicBezTo>
                  <a:cubicBezTo>
                    <a:pt x="603838" y="292272"/>
                    <a:pt x="604321" y="301772"/>
                    <a:pt x="604725" y="311272"/>
                  </a:cubicBezTo>
                  <a:cubicBezTo>
                    <a:pt x="605047" y="320773"/>
                    <a:pt x="605209" y="330273"/>
                    <a:pt x="605209" y="339854"/>
                  </a:cubicBezTo>
                  <a:cubicBezTo>
                    <a:pt x="605128" y="345571"/>
                    <a:pt x="604805" y="358453"/>
                    <a:pt x="604886" y="364813"/>
                  </a:cubicBezTo>
                  <a:cubicBezTo>
                    <a:pt x="605209" y="365618"/>
                    <a:pt x="605450" y="366584"/>
                    <a:pt x="605370" y="367550"/>
                  </a:cubicBezTo>
                  <a:cubicBezTo>
                    <a:pt x="605047" y="371495"/>
                    <a:pt x="603192" y="372703"/>
                    <a:pt x="601982" y="373266"/>
                  </a:cubicBezTo>
                  <a:cubicBezTo>
                    <a:pt x="617146" y="396212"/>
                    <a:pt x="632470" y="419400"/>
                    <a:pt x="647795" y="442023"/>
                  </a:cubicBezTo>
                  <a:cubicBezTo>
                    <a:pt x="652796" y="449430"/>
                    <a:pt x="657877" y="456838"/>
                    <a:pt x="663039" y="464164"/>
                  </a:cubicBezTo>
                  <a:cubicBezTo>
                    <a:pt x="668524" y="472054"/>
                    <a:pt x="674089" y="479864"/>
                    <a:pt x="679654" y="487754"/>
                  </a:cubicBezTo>
                  <a:cubicBezTo>
                    <a:pt x="680138" y="468995"/>
                    <a:pt x="681187" y="428175"/>
                    <a:pt x="681832" y="383250"/>
                  </a:cubicBezTo>
                  <a:cubicBezTo>
                    <a:pt x="681913" y="373106"/>
                    <a:pt x="682074" y="362800"/>
                    <a:pt x="682235" y="352495"/>
                  </a:cubicBezTo>
                  <a:cubicBezTo>
                    <a:pt x="682558" y="336795"/>
                    <a:pt x="682800" y="321176"/>
                    <a:pt x="682961" y="306361"/>
                  </a:cubicBezTo>
                  <a:cubicBezTo>
                    <a:pt x="683203" y="271822"/>
                    <a:pt x="682719" y="241550"/>
                    <a:pt x="679815" y="224964"/>
                  </a:cubicBezTo>
                  <a:cubicBezTo>
                    <a:pt x="679251" y="222066"/>
                    <a:pt x="681106" y="219248"/>
                    <a:pt x="684010" y="218684"/>
                  </a:cubicBezTo>
                  <a:cubicBezTo>
                    <a:pt x="686913" y="218121"/>
                    <a:pt x="689736" y="220053"/>
                    <a:pt x="690301" y="222951"/>
                  </a:cubicBezTo>
                  <a:cubicBezTo>
                    <a:pt x="693366" y="237121"/>
                    <a:pt x="695301" y="261275"/>
                    <a:pt x="696269" y="289696"/>
                  </a:cubicBezTo>
                  <a:cubicBezTo>
                    <a:pt x="696673" y="303624"/>
                    <a:pt x="696995" y="318599"/>
                    <a:pt x="696915" y="333896"/>
                  </a:cubicBezTo>
                  <a:cubicBezTo>
                    <a:pt x="696834" y="356037"/>
                    <a:pt x="696189" y="378822"/>
                    <a:pt x="695301" y="400157"/>
                  </a:cubicBezTo>
                  <a:cubicBezTo>
                    <a:pt x="693124" y="454503"/>
                    <a:pt x="689575" y="499267"/>
                    <a:pt x="689575" y="499267"/>
                  </a:cubicBezTo>
                  <a:cubicBezTo>
                    <a:pt x="689575" y="499831"/>
                    <a:pt x="688688" y="499750"/>
                    <a:pt x="688446" y="500314"/>
                  </a:cubicBezTo>
                  <a:cubicBezTo>
                    <a:pt x="700786" y="517704"/>
                    <a:pt x="713207" y="535014"/>
                    <a:pt x="725225" y="552566"/>
                  </a:cubicBezTo>
                  <a:cubicBezTo>
                    <a:pt x="725386" y="552888"/>
                    <a:pt x="726273" y="554176"/>
                    <a:pt x="727080" y="555545"/>
                  </a:cubicBezTo>
                  <a:cubicBezTo>
                    <a:pt x="729661" y="544032"/>
                    <a:pt x="733775" y="526239"/>
                    <a:pt x="737001" y="511022"/>
                  </a:cubicBezTo>
                  <a:cubicBezTo>
                    <a:pt x="738856" y="502085"/>
                    <a:pt x="740388" y="494195"/>
                    <a:pt x="740953" y="489364"/>
                  </a:cubicBezTo>
                  <a:cubicBezTo>
                    <a:pt x="742485" y="476483"/>
                    <a:pt x="743211" y="459414"/>
                    <a:pt x="743695" y="440413"/>
                  </a:cubicBezTo>
                  <a:cubicBezTo>
                    <a:pt x="744098" y="424794"/>
                    <a:pt x="744260" y="407887"/>
                    <a:pt x="744260" y="390979"/>
                  </a:cubicBezTo>
                  <a:cubicBezTo>
                    <a:pt x="744340" y="353461"/>
                    <a:pt x="743614" y="315942"/>
                    <a:pt x="741598" y="292111"/>
                  </a:cubicBezTo>
                  <a:cubicBezTo>
                    <a:pt x="741356" y="289132"/>
                    <a:pt x="743453" y="286555"/>
                    <a:pt x="746437" y="286233"/>
                  </a:cubicBezTo>
                  <a:cubicBezTo>
                    <a:pt x="749341" y="285911"/>
                    <a:pt x="752003" y="288085"/>
                    <a:pt x="752245" y="290984"/>
                  </a:cubicBezTo>
                  <a:cubicBezTo>
                    <a:pt x="754422" y="309099"/>
                    <a:pt x="756439" y="335024"/>
                    <a:pt x="757568" y="362881"/>
                  </a:cubicBezTo>
                  <a:cubicBezTo>
                    <a:pt x="758213" y="378580"/>
                    <a:pt x="758616" y="394924"/>
                    <a:pt x="758616" y="410865"/>
                  </a:cubicBezTo>
                  <a:cubicBezTo>
                    <a:pt x="758616" y="421815"/>
                    <a:pt x="758374" y="432604"/>
                    <a:pt x="757971" y="442829"/>
                  </a:cubicBezTo>
                  <a:cubicBezTo>
                    <a:pt x="757165" y="461507"/>
                    <a:pt x="755794" y="478334"/>
                    <a:pt x="753939" y="491055"/>
                  </a:cubicBezTo>
                  <a:cubicBezTo>
                    <a:pt x="753212" y="496127"/>
                    <a:pt x="751357" y="504420"/>
                    <a:pt x="749018" y="513759"/>
                  </a:cubicBezTo>
                  <a:cubicBezTo>
                    <a:pt x="744421" y="532277"/>
                    <a:pt x="737968" y="555062"/>
                    <a:pt x="735549" y="564884"/>
                  </a:cubicBezTo>
                  <a:cubicBezTo>
                    <a:pt x="735387" y="565689"/>
                    <a:pt x="734258" y="565367"/>
                    <a:pt x="733775" y="566011"/>
                  </a:cubicBezTo>
                  <a:cubicBezTo>
                    <a:pt x="737081" y="571003"/>
                    <a:pt x="740630" y="576156"/>
                    <a:pt x="743130" y="578893"/>
                  </a:cubicBezTo>
                  <a:cubicBezTo>
                    <a:pt x="743211" y="578974"/>
                    <a:pt x="743292" y="579054"/>
                    <a:pt x="743292" y="579135"/>
                  </a:cubicBezTo>
                  <a:cubicBezTo>
                    <a:pt x="742646" y="579135"/>
                    <a:pt x="741759" y="579296"/>
                    <a:pt x="741195" y="579376"/>
                  </a:cubicBezTo>
                  <a:cubicBezTo>
                    <a:pt x="742001" y="579215"/>
                    <a:pt x="742808" y="579296"/>
                    <a:pt x="743534" y="579457"/>
                  </a:cubicBezTo>
                  <a:cubicBezTo>
                    <a:pt x="743776" y="579779"/>
                    <a:pt x="743937" y="579940"/>
                    <a:pt x="744098" y="579779"/>
                  </a:cubicBezTo>
                  <a:cubicBezTo>
                    <a:pt x="744098" y="579779"/>
                    <a:pt x="744098" y="579698"/>
                    <a:pt x="744179" y="579618"/>
                  </a:cubicBezTo>
                  <a:cubicBezTo>
                    <a:pt x="745631" y="580262"/>
                    <a:pt x="746760" y="581470"/>
                    <a:pt x="747244" y="583080"/>
                  </a:cubicBezTo>
                  <a:cubicBezTo>
                    <a:pt x="747970" y="585817"/>
                    <a:pt x="746357" y="588635"/>
                    <a:pt x="743614" y="589360"/>
                  </a:cubicBezTo>
                  <a:cubicBezTo>
                    <a:pt x="742485" y="589682"/>
                    <a:pt x="741034" y="589682"/>
                    <a:pt x="739339" y="588877"/>
                  </a:cubicBezTo>
                  <a:cubicBezTo>
                    <a:pt x="738372" y="588394"/>
                    <a:pt x="737081" y="587427"/>
                    <a:pt x="735630" y="585978"/>
                  </a:cubicBezTo>
                  <a:cubicBezTo>
                    <a:pt x="729661" y="579779"/>
                    <a:pt x="718369" y="561905"/>
                    <a:pt x="716595" y="559249"/>
                  </a:cubicBezTo>
                  <a:cubicBezTo>
                    <a:pt x="715546" y="559329"/>
                    <a:pt x="714659" y="560537"/>
                    <a:pt x="713691" y="559973"/>
                  </a:cubicBezTo>
                  <a:cubicBezTo>
                    <a:pt x="713611" y="559893"/>
                    <a:pt x="713449" y="559812"/>
                    <a:pt x="713288" y="559651"/>
                  </a:cubicBezTo>
                  <a:cubicBezTo>
                    <a:pt x="708206" y="561583"/>
                    <a:pt x="700625" y="565287"/>
                    <a:pt x="696431" y="566253"/>
                  </a:cubicBezTo>
                  <a:cubicBezTo>
                    <a:pt x="688526" y="567944"/>
                    <a:pt x="680542" y="569554"/>
                    <a:pt x="672476" y="570923"/>
                  </a:cubicBezTo>
                  <a:cubicBezTo>
                    <a:pt x="664410" y="572372"/>
                    <a:pt x="656264" y="573418"/>
                    <a:pt x="648037" y="574224"/>
                  </a:cubicBezTo>
                  <a:cubicBezTo>
                    <a:pt x="636907" y="575270"/>
                    <a:pt x="625776" y="575753"/>
                    <a:pt x="614645" y="575431"/>
                  </a:cubicBezTo>
                  <a:cubicBezTo>
                    <a:pt x="603515" y="575029"/>
                    <a:pt x="592384" y="573982"/>
                    <a:pt x="581415" y="572372"/>
                  </a:cubicBezTo>
                  <a:cubicBezTo>
                    <a:pt x="559557" y="569071"/>
                    <a:pt x="538022" y="563355"/>
                    <a:pt x="517052" y="556108"/>
                  </a:cubicBezTo>
                  <a:cubicBezTo>
                    <a:pt x="514309" y="555223"/>
                    <a:pt x="512696" y="552244"/>
                    <a:pt x="513583" y="549426"/>
                  </a:cubicBezTo>
                  <a:cubicBezTo>
                    <a:pt x="514471" y="546608"/>
                    <a:pt x="517535" y="545078"/>
                    <a:pt x="520359" y="545964"/>
                  </a:cubicBezTo>
                  <a:cubicBezTo>
                    <a:pt x="540926" y="551922"/>
                    <a:pt x="561977" y="556108"/>
                    <a:pt x="583270" y="558604"/>
                  </a:cubicBezTo>
                  <a:cubicBezTo>
                    <a:pt x="593836" y="559812"/>
                    <a:pt x="604483" y="560617"/>
                    <a:pt x="615129" y="560939"/>
                  </a:cubicBezTo>
                  <a:cubicBezTo>
                    <a:pt x="625695" y="561261"/>
                    <a:pt x="636342" y="561261"/>
                    <a:pt x="646989" y="560537"/>
                  </a:cubicBezTo>
                  <a:cubicBezTo>
                    <a:pt x="654893" y="560134"/>
                    <a:pt x="662717" y="559329"/>
                    <a:pt x="670621" y="558282"/>
                  </a:cubicBezTo>
                  <a:cubicBezTo>
                    <a:pt x="678525" y="557316"/>
                    <a:pt x="686429" y="556108"/>
                    <a:pt x="694253" y="554820"/>
                  </a:cubicBezTo>
                  <a:cubicBezTo>
                    <a:pt x="698044" y="554176"/>
                    <a:pt x="704900" y="551278"/>
                    <a:pt x="709658" y="549748"/>
                  </a:cubicBezTo>
                  <a:cubicBezTo>
                    <a:pt x="698850" y="534612"/>
                    <a:pt x="687881" y="519637"/>
                    <a:pt x="676831" y="504662"/>
                  </a:cubicBezTo>
                  <a:cubicBezTo>
                    <a:pt x="675621" y="504984"/>
                    <a:pt x="674976" y="505467"/>
                    <a:pt x="673282" y="505547"/>
                  </a:cubicBezTo>
                  <a:cubicBezTo>
                    <a:pt x="660458" y="506191"/>
                    <a:pt x="626098" y="500233"/>
                    <a:pt x="624082" y="500153"/>
                  </a:cubicBezTo>
                  <a:cubicBezTo>
                    <a:pt x="605289" y="498704"/>
                    <a:pt x="586497" y="496932"/>
                    <a:pt x="567865" y="493953"/>
                  </a:cubicBezTo>
                  <a:cubicBezTo>
                    <a:pt x="555363" y="491941"/>
                    <a:pt x="542942" y="489445"/>
                    <a:pt x="530682" y="486466"/>
                  </a:cubicBezTo>
                  <a:cubicBezTo>
                    <a:pt x="500033" y="478817"/>
                    <a:pt x="470271" y="467707"/>
                    <a:pt x="442122" y="452731"/>
                  </a:cubicBezTo>
                  <a:cubicBezTo>
                    <a:pt x="439541" y="451363"/>
                    <a:pt x="438492" y="448142"/>
                    <a:pt x="439783" y="445566"/>
                  </a:cubicBezTo>
                  <a:cubicBezTo>
                    <a:pt x="441154" y="442909"/>
                    <a:pt x="444381" y="441863"/>
                    <a:pt x="446961" y="443231"/>
                  </a:cubicBezTo>
                  <a:cubicBezTo>
                    <a:pt x="469222" y="453939"/>
                    <a:pt x="492452" y="461829"/>
                    <a:pt x="516164" y="468190"/>
                  </a:cubicBezTo>
                  <a:cubicBezTo>
                    <a:pt x="530360" y="471974"/>
                    <a:pt x="544797" y="475033"/>
                    <a:pt x="559315" y="477851"/>
                  </a:cubicBezTo>
                  <a:cubicBezTo>
                    <a:pt x="581093" y="481957"/>
                    <a:pt x="603112" y="485258"/>
                    <a:pt x="625211" y="487512"/>
                  </a:cubicBezTo>
                  <a:cubicBezTo>
                    <a:pt x="626986" y="487754"/>
                    <a:pt x="655457" y="493953"/>
                    <a:pt x="669572" y="494678"/>
                  </a:cubicBezTo>
                  <a:cubicBezTo>
                    <a:pt x="666588" y="490572"/>
                    <a:pt x="663604" y="486466"/>
                    <a:pt x="660619" y="482360"/>
                  </a:cubicBezTo>
                  <a:cubicBezTo>
                    <a:pt x="652635" y="471410"/>
                    <a:pt x="644730" y="460380"/>
                    <a:pt x="637068" y="449270"/>
                  </a:cubicBezTo>
                  <a:cubicBezTo>
                    <a:pt x="630051" y="439125"/>
                    <a:pt x="623034" y="428498"/>
                    <a:pt x="616016" y="418273"/>
                  </a:cubicBezTo>
                  <a:cubicBezTo>
                    <a:pt x="605531" y="415857"/>
                    <a:pt x="567945" y="407001"/>
                    <a:pt x="521891" y="391221"/>
                  </a:cubicBezTo>
                  <a:cubicBezTo>
                    <a:pt x="501324" y="384216"/>
                    <a:pt x="479304" y="375843"/>
                    <a:pt x="458092" y="366101"/>
                  </a:cubicBezTo>
                  <a:cubicBezTo>
                    <a:pt x="443977" y="359660"/>
                    <a:pt x="430185" y="352575"/>
                    <a:pt x="417280" y="345007"/>
                  </a:cubicBezTo>
                  <a:cubicBezTo>
                    <a:pt x="395503" y="332286"/>
                    <a:pt x="376145" y="318277"/>
                    <a:pt x="361789" y="303302"/>
                  </a:cubicBezTo>
                  <a:cubicBezTo>
                    <a:pt x="359692" y="301209"/>
                    <a:pt x="359772" y="297827"/>
                    <a:pt x="361869" y="295734"/>
                  </a:cubicBezTo>
                  <a:cubicBezTo>
                    <a:pt x="363966" y="293641"/>
                    <a:pt x="367354" y="293641"/>
                    <a:pt x="369451" y="295734"/>
                  </a:cubicBezTo>
                  <a:cubicBezTo>
                    <a:pt x="381388" y="307408"/>
                    <a:pt x="396793" y="318116"/>
                    <a:pt x="414054" y="328019"/>
                  </a:cubicBezTo>
                  <a:cubicBezTo>
                    <a:pt x="429621" y="337036"/>
                    <a:pt x="446639" y="345329"/>
                    <a:pt x="463980" y="353058"/>
                  </a:cubicBezTo>
                  <a:cubicBezTo>
                    <a:pt x="484950" y="362398"/>
                    <a:pt x="506405" y="370932"/>
                    <a:pt x="526488" y="378339"/>
                  </a:cubicBezTo>
                  <a:cubicBezTo>
                    <a:pt x="560767" y="390899"/>
                    <a:pt x="589723" y="399755"/>
                    <a:pt x="606822" y="404746"/>
                  </a:cubicBezTo>
                  <a:cubicBezTo>
                    <a:pt x="583190" y="370046"/>
                    <a:pt x="559638" y="335426"/>
                    <a:pt x="536006" y="300404"/>
                  </a:cubicBezTo>
                  <a:cubicBezTo>
                    <a:pt x="535925" y="300323"/>
                    <a:pt x="535925" y="300242"/>
                    <a:pt x="535844" y="300162"/>
                  </a:cubicBezTo>
                  <a:cubicBezTo>
                    <a:pt x="535038" y="299840"/>
                    <a:pt x="534312" y="299196"/>
                    <a:pt x="533828" y="298471"/>
                  </a:cubicBezTo>
                  <a:cubicBezTo>
                    <a:pt x="533828" y="298471"/>
                    <a:pt x="533909" y="298471"/>
                    <a:pt x="533909" y="298391"/>
                  </a:cubicBezTo>
                  <a:cubicBezTo>
                    <a:pt x="534231" y="298069"/>
                    <a:pt x="533909" y="297666"/>
                    <a:pt x="533183" y="297344"/>
                  </a:cubicBezTo>
                  <a:lnTo>
                    <a:pt x="533183" y="297183"/>
                  </a:lnTo>
                  <a:cubicBezTo>
                    <a:pt x="531731" y="296378"/>
                    <a:pt x="528908" y="295331"/>
                    <a:pt x="526488" y="294043"/>
                  </a:cubicBezTo>
                  <a:cubicBezTo>
                    <a:pt x="517132" y="288971"/>
                    <a:pt x="501162" y="281403"/>
                    <a:pt x="482370" y="272063"/>
                  </a:cubicBezTo>
                  <a:cubicBezTo>
                    <a:pt x="468658" y="265381"/>
                    <a:pt x="453414" y="257893"/>
                    <a:pt x="438089" y="249842"/>
                  </a:cubicBezTo>
                  <a:cubicBezTo>
                    <a:pt x="425023" y="242999"/>
                    <a:pt x="411876" y="235753"/>
                    <a:pt x="399455" y="228507"/>
                  </a:cubicBezTo>
                  <a:cubicBezTo>
                    <a:pt x="376710" y="215303"/>
                    <a:pt x="356546" y="202260"/>
                    <a:pt x="343722" y="191793"/>
                  </a:cubicBezTo>
                  <a:cubicBezTo>
                    <a:pt x="341383" y="190022"/>
                    <a:pt x="340979" y="186640"/>
                    <a:pt x="342754" y="184306"/>
                  </a:cubicBezTo>
                  <a:cubicBezTo>
                    <a:pt x="344609" y="181971"/>
                    <a:pt x="347916" y="181568"/>
                    <a:pt x="350255" y="183339"/>
                  </a:cubicBezTo>
                  <a:cubicBezTo>
                    <a:pt x="362111" y="192115"/>
                    <a:pt x="380178" y="202421"/>
                    <a:pt x="400423" y="213451"/>
                  </a:cubicBezTo>
                  <a:cubicBezTo>
                    <a:pt x="411553" y="219489"/>
                    <a:pt x="423410" y="225689"/>
                    <a:pt x="435186" y="231968"/>
                  </a:cubicBezTo>
                  <a:cubicBezTo>
                    <a:pt x="447123" y="238249"/>
                    <a:pt x="458899" y="244528"/>
                    <a:pt x="470110" y="250567"/>
                  </a:cubicBezTo>
                  <a:close/>
                  <a:moveTo>
                    <a:pt x="842418" y="623255"/>
                  </a:moveTo>
                  <a:cubicBezTo>
                    <a:pt x="842660" y="622531"/>
                    <a:pt x="842821" y="621887"/>
                    <a:pt x="842821" y="621162"/>
                  </a:cubicBezTo>
                  <a:cubicBezTo>
                    <a:pt x="843547" y="620759"/>
                    <a:pt x="844434" y="620357"/>
                    <a:pt x="844999" y="619954"/>
                  </a:cubicBezTo>
                  <a:cubicBezTo>
                    <a:pt x="846612" y="618827"/>
                    <a:pt x="847983" y="617619"/>
                    <a:pt x="848871" y="616573"/>
                  </a:cubicBezTo>
                  <a:lnTo>
                    <a:pt x="861211" y="600712"/>
                  </a:lnTo>
                  <a:lnTo>
                    <a:pt x="896296" y="552647"/>
                  </a:lnTo>
                  <a:cubicBezTo>
                    <a:pt x="901216" y="546125"/>
                    <a:pt x="906298" y="539765"/>
                    <a:pt x="911218" y="533243"/>
                  </a:cubicBezTo>
                  <a:cubicBezTo>
                    <a:pt x="916944" y="535497"/>
                    <a:pt x="930736" y="539282"/>
                    <a:pt x="932914" y="539523"/>
                  </a:cubicBezTo>
                  <a:cubicBezTo>
                    <a:pt x="942190" y="540328"/>
                    <a:pt x="951465" y="540972"/>
                    <a:pt x="960741" y="541375"/>
                  </a:cubicBezTo>
                  <a:cubicBezTo>
                    <a:pt x="970096" y="541858"/>
                    <a:pt x="979372" y="542019"/>
                    <a:pt x="988728" y="541939"/>
                  </a:cubicBezTo>
                  <a:cubicBezTo>
                    <a:pt x="1005747" y="541697"/>
                    <a:pt x="1023330" y="541053"/>
                    <a:pt x="1040913" y="539121"/>
                  </a:cubicBezTo>
                  <a:cubicBezTo>
                    <a:pt x="1052527" y="537832"/>
                    <a:pt x="1064061" y="536061"/>
                    <a:pt x="1075514" y="533646"/>
                  </a:cubicBezTo>
                  <a:cubicBezTo>
                    <a:pt x="1104550" y="527688"/>
                    <a:pt x="1132780" y="518187"/>
                    <a:pt x="1158025" y="504259"/>
                  </a:cubicBezTo>
                  <a:cubicBezTo>
                    <a:pt x="1160606" y="502810"/>
                    <a:pt x="1161574" y="499589"/>
                    <a:pt x="1160203" y="497013"/>
                  </a:cubicBezTo>
                  <a:cubicBezTo>
                    <a:pt x="1158832" y="494437"/>
                    <a:pt x="1155606" y="493390"/>
                    <a:pt x="1152944" y="494758"/>
                  </a:cubicBezTo>
                  <a:cubicBezTo>
                    <a:pt x="1133183" y="504742"/>
                    <a:pt x="1111648" y="511666"/>
                    <a:pt x="1089468" y="516577"/>
                  </a:cubicBezTo>
                  <a:cubicBezTo>
                    <a:pt x="1072933" y="520281"/>
                    <a:pt x="1056076" y="522857"/>
                    <a:pt x="1039299" y="524709"/>
                  </a:cubicBezTo>
                  <a:cubicBezTo>
                    <a:pt x="1022120" y="526641"/>
                    <a:pt x="1005021" y="528010"/>
                    <a:pt x="988405" y="528574"/>
                  </a:cubicBezTo>
                  <a:cubicBezTo>
                    <a:pt x="979291" y="528895"/>
                    <a:pt x="970177" y="528976"/>
                    <a:pt x="961063" y="528895"/>
                  </a:cubicBezTo>
                  <a:cubicBezTo>
                    <a:pt x="951949" y="528815"/>
                    <a:pt x="942754" y="528574"/>
                    <a:pt x="933640" y="528171"/>
                  </a:cubicBezTo>
                  <a:cubicBezTo>
                    <a:pt x="932027" y="528171"/>
                    <a:pt x="923558" y="526158"/>
                    <a:pt x="917993" y="524468"/>
                  </a:cubicBezTo>
                  <a:cubicBezTo>
                    <a:pt x="925010" y="515370"/>
                    <a:pt x="931946" y="506111"/>
                    <a:pt x="939044" y="497094"/>
                  </a:cubicBezTo>
                  <a:cubicBezTo>
                    <a:pt x="945497" y="488881"/>
                    <a:pt x="952030" y="480749"/>
                    <a:pt x="958563" y="472537"/>
                  </a:cubicBezTo>
                  <a:cubicBezTo>
                    <a:pt x="960337" y="472940"/>
                    <a:pt x="962192" y="473665"/>
                    <a:pt x="963564" y="472296"/>
                  </a:cubicBezTo>
                  <a:cubicBezTo>
                    <a:pt x="963967" y="471813"/>
                    <a:pt x="964289" y="471330"/>
                    <a:pt x="964451" y="470847"/>
                  </a:cubicBezTo>
                  <a:cubicBezTo>
                    <a:pt x="966628" y="470686"/>
                    <a:pt x="969693" y="470927"/>
                    <a:pt x="970903" y="470525"/>
                  </a:cubicBezTo>
                  <a:lnTo>
                    <a:pt x="990987" y="464486"/>
                  </a:lnTo>
                  <a:cubicBezTo>
                    <a:pt x="1003085" y="460783"/>
                    <a:pt x="1015103" y="457079"/>
                    <a:pt x="1027201" y="453375"/>
                  </a:cubicBezTo>
                  <a:cubicBezTo>
                    <a:pt x="1035186" y="450799"/>
                    <a:pt x="1043252" y="448223"/>
                    <a:pt x="1051236" y="445647"/>
                  </a:cubicBezTo>
                  <a:cubicBezTo>
                    <a:pt x="1069142" y="439608"/>
                    <a:pt x="1089951" y="433972"/>
                    <a:pt x="1111325" y="427290"/>
                  </a:cubicBezTo>
                  <a:cubicBezTo>
                    <a:pt x="1131328" y="421091"/>
                    <a:pt x="1151814" y="414005"/>
                    <a:pt x="1171253" y="405793"/>
                  </a:cubicBezTo>
                  <a:cubicBezTo>
                    <a:pt x="1199482" y="393878"/>
                    <a:pt x="1225373" y="379224"/>
                    <a:pt x="1244085" y="360546"/>
                  </a:cubicBezTo>
                  <a:cubicBezTo>
                    <a:pt x="1246182" y="358453"/>
                    <a:pt x="1246263" y="355071"/>
                    <a:pt x="1244166" y="352978"/>
                  </a:cubicBezTo>
                  <a:cubicBezTo>
                    <a:pt x="1242149" y="350884"/>
                    <a:pt x="1238762" y="350804"/>
                    <a:pt x="1236665" y="352817"/>
                  </a:cubicBezTo>
                  <a:cubicBezTo>
                    <a:pt x="1218275" y="369965"/>
                    <a:pt x="1193110" y="382606"/>
                    <a:pt x="1166091" y="393314"/>
                  </a:cubicBezTo>
                  <a:cubicBezTo>
                    <a:pt x="1146814" y="400882"/>
                    <a:pt x="1126569" y="407323"/>
                    <a:pt x="1107051" y="413442"/>
                  </a:cubicBezTo>
                  <a:cubicBezTo>
                    <a:pt x="1085435" y="420205"/>
                    <a:pt x="1064787" y="426646"/>
                    <a:pt x="1046881" y="433006"/>
                  </a:cubicBezTo>
                  <a:lnTo>
                    <a:pt x="987437" y="453617"/>
                  </a:lnTo>
                  <a:lnTo>
                    <a:pt x="968403" y="460138"/>
                  </a:lnTo>
                  <a:cubicBezTo>
                    <a:pt x="980501" y="445002"/>
                    <a:pt x="992438" y="429786"/>
                    <a:pt x="1004537" y="414649"/>
                  </a:cubicBezTo>
                  <a:cubicBezTo>
                    <a:pt x="1025669" y="387920"/>
                    <a:pt x="1046236" y="360948"/>
                    <a:pt x="1066803" y="333896"/>
                  </a:cubicBezTo>
                  <a:cubicBezTo>
                    <a:pt x="1068820" y="333574"/>
                    <a:pt x="1071400" y="333333"/>
                    <a:pt x="1072368" y="333091"/>
                  </a:cubicBezTo>
                  <a:lnTo>
                    <a:pt x="1088661" y="327455"/>
                  </a:lnTo>
                  <a:cubicBezTo>
                    <a:pt x="1096162" y="324718"/>
                    <a:pt x="1103582" y="321900"/>
                    <a:pt x="1111003" y="318921"/>
                  </a:cubicBezTo>
                  <a:cubicBezTo>
                    <a:pt x="1118423" y="315942"/>
                    <a:pt x="1125763" y="312883"/>
                    <a:pt x="1133103" y="309662"/>
                  </a:cubicBezTo>
                  <a:cubicBezTo>
                    <a:pt x="1147056" y="303543"/>
                    <a:pt x="1161171" y="297505"/>
                    <a:pt x="1175124" y="290903"/>
                  </a:cubicBezTo>
                  <a:cubicBezTo>
                    <a:pt x="1184319" y="286555"/>
                    <a:pt x="1193514" y="281966"/>
                    <a:pt x="1202628" y="277216"/>
                  </a:cubicBezTo>
                  <a:cubicBezTo>
                    <a:pt x="1225534" y="265220"/>
                    <a:pt x="1247795" y="252177"/>
                    <a:pt x="1268927" y="237926"/>
                  </a:cubicBezTo>
                  <a:cubicBezTo>
                    <a:pt x="1271347" y="236316"/>
                    <a:pt x="1272073" y="233015"/>
                    <a:pt x="1270459" y="230519"/>
                  </a:cubicBezTo>
                  <a:cubicBezTo>
                    <a:pt x="1268847" y="228023"/>
                    <a:pt x="1265540" y="227379"/>
                    <a:pt x="1263120" y="228909"/>
                  </a:cubicBezTo>
                  <a:cubicBezTo>
                    <a:pt x="1246021" y="239456"/>
                    <a:pt x="1228116" y="248876"/>
                    <a:pt x="1209887" y="257974"/>
                  </a:cubicBezTo>
                  <a:cubicBezTo>
                    <a:pt x="1196337" y="264817"/>
                    <a:pt x="1182545" y="271339"/>
                    <a:pt x="1168833" y="277780"/>
                  </a:cubicBezTo>
                  <a:cubicBezTo>
                    <a:pt x="1155041" y="284382"/>
                    <a:pt x="1141249" y="291064"/>
                    <a:pt x="1127537" y="297424"/>
                  </a:cubicBezTo>
                  <a:cubicBezTo>
                    <a:pt x="1120440" y="300806"/>
                    <a:pt x="1113261" y="304107"/>
                    <a:pt x="1106083" y="307327"/>
                  </a:cubicBezTo>
                  <a:cubicBezTo>
                    <a:pt x="1098904" y="310548"/>
                    <a:pt x="1091645" y="313688"/>
                    <a:pt x="1084386" y="316747"/>
                  </a:cubicBezTo>
                  <a:lnTo>
                    <a:pt x="1078095" y="319243"/>
                  </a:lnTo>
                  <a:cubicBezTo>
                    <a:pt x="1082773" y="313044"/>
                    <a:pt x="1087693" y="307006"/>
                    <a:pt x="1092371" y="300806"/>
                  </a:cubicBezTo>
                  <a:cubicBezTo>
                    <a:pt x="1112455" y="274157"/>
                    <a:pt x="1132618" y="247588"/>
                    <a:pt x="1152621" y="220858"/>
                  </a:cubicBezTo>
                  <a:cubicBezTo>
                    <a:pt x="1153267" y="221905"/>
                    <a:pt x="1156331" y="226252"/>
                    <a:pt x="1161090" y="222710"/>
                  </a:cubicBezTo>
                  <a:cubicBezTo>
                    <a:pt x="1161655" y="222388"/>
                    <a:pt x="1162058" y="221985"/>
                    <a:pt x="1162381" y="221502"/>
                  </a:cubicBezTo>
                  <a:cubicBezTo>
                    <a:pt x="1165446" y="219087"/>
                    <a:pt x="1172140" y="214256"/>
                    <a:pt x="1175043" y="212082"/>
                  </a:cubicBezTo>
                  <a:lnTo>
                    <a:pt x="1200934" y="194370"/>
                  </a:lnTo>
                  <a:cubicBezTo>
                    <a:pt x="1207387" y="189780"/>
                    <a:pt x="1213839" y="185191"/>
                    <a:pt x="1220049" y="180441"/>
                  </a:cubicBezTo>
                  <a:cubicBezTo>
                    <a:pt x="1226260" y="175611"/>
                    <a:pt x="1232390" y="170619"/>
                    <a:pt x="1238359" y="165466"/>
                  </a:cubicBezTo>
                  <a:cubicBezTo>
                    <a:pt x="1250215" y="155080"/>
                    <a:pt x="1261507" y="144130"/>
                    <a:pt x="1272557" y="132698"/>
                  </a:cubicBezTo>
                  <a:cubicBezTo>
                    <a:pt x="1274654" y="130604"/>
                    <a:pt x="1274654" y="127223"/>
                    <a:pt x="1272637" y="125130"/>
                  </a:cubicBezTo>
                  <a:cubicBezTo>
                    <a:pt x="1270540" y="123036"/>
                    <a:pt x="1267153" y="122956"/>
                    <a:pt x="1265056" y="125049"/>
                  </a:cubicBezTo>
                  <a:cubicBezTo>
                    <a:pt x="1255861" y="133422"/>
                    <a:pt x="1246344" y="141232"/>
                    <a:pt x="1236665" y="148961"/>
                  </a:cubicBezTo>
                  <a:cubicBezTo>
                    <a:pt x="1229487" y="154758"/>
                    <a:pt x="1222147" y="160394"/>
                    <a:pt x="1214807" y="166191"/>
                  </a:cubicBezTo>
                  <a:cubicBezTo>
                    <a:pt x="1207467" y="171826"/>
                    <a:pt x="1200289" y="177704"/>
                    <a:pt x="1192788" y="183339"/>
                  </a:cubicBezTo>
                  <a:cubicBezTo>
                    <a:pt x="1187868" y="187204"/>
                    <a:pt x="1182787" y="190908"/>
                    <a:pt x="1177786" y="194772"/>
                  </a:cubicBezTo>
                  <a:cubicBezTo>
                    <a:pt x="1174318" y="197429"/>
                    <a:pt x="1171011" y="200086"/>
                    <a:pt x="1167704" y="202904"/>
                  </a:cubicBezTo>
                  <a:cubicBezTo>
                    <a:pt x="1166656" y="203790"/>
                    <a:pt x="1164800" y="205400"/>
                    <a:pt x="1163107" y="206849"/>
                  </a:cubicBezTo>
                  <a:cubicBezTo>
                    <a:pt x="1182625" y="180763"/>
                    <a:pt x="1202063" y="154516"/>
                    <a:pt x="1221985" y="128753"/>
                  </a:cubicBezTo>
                  <a:cubicBezTo>
                    <a:pt x="1253199" y="88255"/>
                    <a:pt x="1284897" y="48080"/>
                    <a:pt x="1318047" y="8790"/>
                  </a:cubicBezTo>
                  <a:cubicBezTo>
                    <a:pt x="1319983" y="6616"/>
                    <a:pt x="1319660" y="3235"/>
                    <a:pt x="1317482" y="1303"/>
                  </a:cubicBezTo>
                  <a:cubicBezTo>
                    <a:pt x="1315224" y="-630"/>
                    <a:pt x="1311836" y="-388"/>
                    <a:pt x="1309901" y="1866"/>
                  </a:cubicBezTo>
                  <a:cubicBezTo>
                    <a:pt x="1276105" y="40834"/>
                    <a:pt x="1243520" y="80526"/>
                    <a:pt x="1211823" y="120863"/>
                  </a:cubicBezTo>
                  <a:cubicBezTo>
                    <a:pt x="1191094" y="147190"/>
                    <a:pt x="1171092" y="174081"/>
                    <a:pt x="1150766" y="200649"/>
                  </a:cubicBezTo>
                  <a:cubicBezTo>
                    <a:pt x="1152702" y="191713"/>
                    <a:pt x="1154315" y="182857"/>
                    <a:pt x="1156089" y="176979"/>
                  </a:cubicBezTo>
                  <a:cubicBezTo>
                    <a:pt x="1158993" y="166513"/>
                    <a:pt x="1162219" y="156127"/>
                    <a:pt x="1165284" y="145741"/>
                  </a:cubicBezTo>
                  <a:cubicBezTo>
                    <a:pt x="1168430" y="135435"/>
                    <a:pt x="1171495" y="125049"/>
                    <a:pt x="1174882" y="114744"/>
                  </a:cubicBezTo>
                  <a:cubicBezTo>
                    <a:pt x="1179318" y="100976"/>
                    <a:pt x="1183996" y="87370"/>
                    <a:pt x="1189400" y="74005"/>
                  </a:cubicBezTo>
                  <a:cubicBezTo>
                    <a:pt x="1190610" y="71267"/>
                    <a:pt x="1189400" y="68127"/>
                    <a:pt x="1186658" y="66920"/>
                  </a:cubicBezTo>
                  <a:cubicBezTo>
                    <a:pt x="1183996" y="65712"/>
                    <a:pt x="1180851" y="67000"/>
                    <a:pt x="1179641" y="69657"/>
                  </a:cubicBezTo>
                  <a:cubicBezTo>
                    <a:pt x="1171656" y="86323"/>
                    <a:pt x="1164478" y="103311"/>
                    <a:pt x="1158348" y="120621"/>
                  </a:cubicBezTo>
                  <a:cubicBezTo>
                    <a:pt x="1155847" y="127545"/>
                    <a:pt x="1153508" y="134549"/>
                    <a:pt x="1151411" y="141635"/>
                  </a:cubicBezTo>
                  <a:cubicBezTo>
                    <a:pt x="1148266" y="152182"/>
                    <a:pt x="1145604" y="162890"/>
                    <a:pt x="1142943" y="173517"/>
                  </a:cubicBezTo>
                  <a:cubicBezTo>
                    <a:pt x="1140926" y="182534"/>
                    <a:pt x="1139797" y="198154"/>
                    <a:pt x="1136732" y="210794"/>
                  </a:cubicBezTo>
                  <a:cubicBezTo>
                    <a:pt x="1135442" y="215947"/>
                    <a:pt x="1133909" y="220616"/>
                    <a:pt x="1131570" y="223756"/>
                  </a:cubicBezTo>
                  <a:cubicBezTo>
                    <a:pt x="1131167" y="224320"/>
                    <a:pt x="1131973" y="224884"/>
                    <a:pt x="1131812" y="225528"/>
                  </a:cubicBezTo>
                  <a:cubicBezTo>
                    <a:pt x="1114955" y="247749"/>
                    <a:pt x="1097694" y="269809"/>
                    <a:pt x="1080918" y="292111"/>
                  </a:cubicBezTo>
                  <a:cubicBezTo>
                    <a:pt x="1074707" y="300242"/>
                    <a:pt x="1068416" y="308374"/>
                    <a:pt x="1062286" y="316586"/>
                  </a:cubicBezTo>
                  <a:cubicBezTo>
                    <a:pt x="1062932" y="307086"/>
                    <a:pt x="1063496" y="297666"/>
                    <a:pt x="1064061" y="288166"/>
                  </a:cubicBezTo>
                  <a:cubicBezTo>
                    <a:pt x="1064545" y="280920"/>
                    <a:pt x="1065109" y="273674"/>
                    <a:pt x="1065916" y="266428"/>
                  </a:cubicBezTo>
                  <a:cubicBezTo>
                    <a:pt x="1067448" y="250406"/>
                    <a:pt x="1069787" y="234545"/>
                    <a:pt x="1072368" y="218926"/>
                  </a:cubicBezTo>
                  <a:cubicBezTo>
                    <a:pt x="1074223" y="208379"/>
                    <a:pt x="1076159" y="197912"/>
                    <a:pt x="1078337" y="187526"/>
                  </a:cubicBezTo>
                  <a:cubicBezTo>
                    <a:pt x="1083822" y="161602"/>
                    <a:pt x="1090758" y="135999"/>
                    <a:pt x="1099872" y="110476"/>
                  </a:cubicBezTo>
                  <a:cubicBezTo>
                    <a:pt x="1100921" y="107739"/>
                    <a:pt x="1099550" y="104599"/>
                    <a:pt x="1096807" y="103553"/>
                  </a:cubicBezTo>
                  <a:cubicBezTo>
                    <a:pt x="1094065" y="102506"/>
                    <a:pt x="1090919" y="103955"/>
                    <a:pt x="1089871" y="106692"/>
                  </a:cubicBezTo>
                  <a:cubicBezTo>
                    <a:pt x="1079466" y="132295"/>
                    <a:pt x="1070917" y="158059"/>
                    <a:pt x="1064625" y="184467"/>
                  </a:cubicBezTo>
                  <a:cubicBezTo>
                    <a:pt x="1062045" y="195014"/>
                    <a:pt x="1059867" y="205722"/>
                    <a:pt x="1058092" y="216510"/>
                  </a:cubicBezTo>
                  <a:cubicBezTo>
                    <a:pt x="1055511" y="232613"/>
                    <a:pt x="1053818" y="248876"/>
                    <a:pt x="1052608" y="265300"/>
                  </a:cubicBezTo>
                  <a:cubicBezTo>
                    <a:pt x="1052124" y="272707"/>
                    <a:pt x="1051801" y="280195"/>
                    <a:pt x="1051559" y="287602"/>
                  </a:cubicBezTo>
                  <a:cubicBezTo>
                    <a:pt x="1051236" y="298632"/>
                    <a:pt x="1051156" y="309582"/>
                    <a:pt x="1050914" y="320612"/>
                  </a:cubicBezTo>
                  <a:cubicBezTo>
                    <a:pt x="1050914" y="322142"/>
                    <a:pt x="1051156" y="323752"/>
                    <a:pt x="1051559" y="325362"/>
                  </a:cubicBezTo>
                  <a:cubicBezTo>
                    <a:pt x="1051882" y="326570"/>
                    <a:pt x="1052366" y="327778"/>
                    <a:pt x="1052769" y="328985"/>
                  </a:cubicBezTo>
                  <a:cubicBezTo>
                    <a:pt x="1033250" y="354749"/>
                    <a:pt x="1013812" y="380673"/>
                    <a:pt x="993890" y="406196"/>
                  </a:cubicBezTo>
                  <a:cubicBezTo>
                    <a:pt x="981227" y="422540"/>
                    <a:pt x="968564" y="438803"/>
                    <a:pt x="955901" y="455066"/>
                  </a:cubicBezTo>
                  <a:cubicBezTo>
                    <a:pt x="954288" y="450638"/>
                    <a:pt x="952675" y="446452"/>
                    <a:pt x="952352" y="445083"/>
                  </a:cubicBezTo>
                  <a:cubicBezTo>
                    <a:pt x="950175" y="434616"/>
                    <a:pt x="948561" y="423989"/>
                    <a:pt x="947352" y="413361"/>
                  </a:cubicBezTo>
                  <a:cubicBezTo>
                    <a:pt x="946142" y="402734"/>
                    <a:pt x="945497" y="392026"/>
                    <a:pt x="945335" y="381318"/>
                  </a:cubicBezTo>
                  <a:cubicBezTo>
                    <a:pt x="945093" y="368999"/>
                    <a:pt x="945738" y="356601"/>
                    <a:pt x="946868" y="344202"/>
                  </a:cubicBezTo>
                  <a:cubicBezTo>
                    <a:pt x="947997" y="331803"/>
                    <a:pt x="949691" y="319485"/>
                    <a:pt x="951707" y="307167"/>
                  </a:cubicBezTo>
                  <a:cubicBezTo>
                    <a:pt x="954207" y="292352"/>
                    <a:pt x="957191" y="277538"/>
                    <a:pt x="960498" y="262885"/>
                  </a:cubicBezTo>
                  <a:cubicBezTo>
                    <a:pt x="965661" y="240583"/>
                    <a:pt x="971468" y="218443"/>
                    <a:pt x="977275" y="196785"/>
                  </a:cubicBezTo>
                  <a:cubicBezTo>
                    <a:pt x="978082" y="193967"/>
                    <a:pt x="976388" y="190988"/>
                    <a:pt x="973565" y="190183"/>
                  </a:cubicBezTo>
                  <a:cubicBezTo>
                    <a:pt x="970742" y="189378"/>
                    <a:pt x="967757" y="190988"/>
                    <a:pt x="966951" y="193886"/>
                  </a:cubicBezTo>
                  <a:cubicBezTo>
                    <a:pt x="960257" y="215383"/>
                    <a:pt x="953401" y="237443"/>
                    <a:pt x="947593" y="259745"/>
                  </a:cubicBezTo>
                  <a:cubicBezTo>
                    <a:pt x="943722" y="274640"/>
                    <a:pt x="940254" y="289615"/>
                    <a:pt x="937511" y="304670"/>
                  </a:cubicBezTo>
                  <a:cubicBezTo>
                    <a:pt x="935253" y="317391"/>
                    <a:pt x="933559" y="330193"/>
                    <a:pt x="932592" y="342994"/>
                  </a:cubicBezTo>
                  <a:cubicBezTo>
                    <a:pt x="931543" y="355956"/>
                    <a:pt x="931382" y="368838"/>
                    <a:pt x="931866" y="381720"/>
                  </a:cubicBezTo>
                  <a:cubicBezTo>
                    <a:pt x="932430" y="392831"/>
                    <a:pt x="933479" y="403861"/>
                    <a:pt x="935011" y="414891"/>
                  </a:cubicBezTo>
                  <a:cubicBezTo>
                    <a:pt x="936624" y="425921"/>
                    <a:pt x="938802" y="436871"/>
                    <a:pt x="941464" y="447579"/>
                  </a:cubicBezTo>
                  <a:cubicBezTo>
                    <a:pt x="942109" y="449833"/>
                    <a:pt x="946626" y="459494"/>
                    <a:pt x="948158" y="465050"/>
                  </a:cubicBezTo>
                  <a:cubicBezTo>
                    <a:pt x="941867" y="473182"/>
                    <a:pt x="935495" y="481313"/>
                    <a:pt x="929204" y="489445"/>
                  </a:cubicBezTo>
                  <a:cubicBezTo>
                    <a:pt x="918315" y="503695"/>
                    <a:pt x="907588" y="518107"/>
                    <a:pt x="896942" y="532519"/>
                  </a:cubicBezTo>
                  <a:cubicBezTo>
                    <a:pt x="896861" y="532358"/>
                    <a:pt x="896780" y="532116"/>
                    <a:pt x="896619" y="531955"/>
                  </a:cubicBezTo>
                  <a:cubicBezTo>
                    <a:pt x="896619" y="529942"/>
                    <a:pt x="896861" y="527205"/>
                    <a:pt x="896619" y="526078"/>
                  </a:cubicBezTo>
                  <a:cubicBezTo>
                    <a:pt x="895893" y="522132"/>
                    <a:pt x="895167" y="518268"/>
                    <a:pt x="894360" y="514404"/>
                  </a:cubicBezTo>
                  <a:cubicBezTo>
                    <a:pt x="893796" y="511747"/>
                    <a:pt x="893231" y="509090"/>
                    <a:pt x="892505" y="506513"/>
                  </a:cubicBezTo>
                  <a:cubicBezTo>
                    <a:pt x="889360" y="494356"/>
                    <a:pt x="886134" y="482279"/>
                    <a:pt x="883149" y="470122"/>
                  </a:cubicBezTo>
                  <a:cubicBezTo>
                    <a:pt x="881214" y="462151"/>
                    <a:pt x="879358" y="454100"/>
                    <a:pt x="877826" y="445969"/>
                  </a:cubicBezTo>
                  <a:cubicBezTo>
                    <a:pt x="874439" y="429544"/>
                    <a:pt x="872019" y="411751"/>
                    <a:pt x="870325" y="393555"/>
                  </a:cubicBezTo>
                  <a:cubicBezTo>
                    <a:pt x="868631" y="376165"/>
                    <a:pt x="867825" y="358453"/>
                    <a:pt x="868309" y="340820"/>
                  </a:cubicBezTo>
                  <a:cubicBezTo>
                    <a:pt x="868954" y="316828"/>
                    <a:pt x="872019" y="293238"/>
                    <a:pt x="878794" y="271902"/>
                  </a:cubicBezTo>
                  <a:cubicBezTo>
                    <a:pt x="879762" y="269085"/>
                    <a:pt x="878229" y="266105"/>
                    <a:pt x="875487" y="265139"/>
                  </a:cubicBezTo>
                  <a:cubicBezTo>
                    <a:pt x="872664" y="264173"/>
                    <a:pt x="869599" y="265703"/>
                    <a:pt x="868712" y="268440"/>
                  </a:cubicBezTo>
                  <a:cubicBezTo>
                    <a:pt x="858791" y="295895"/>
                    <a:pt x="854436" y="327133"/>
                    <a:pt x="854275" y="358533"/>
                  </a:cubicBezTo>
                  <a:cubicBezTo>
                    <a:pt x="854194" y="370690"/>
                    <a:pt x="854759" y="382928"/>
                    <a:pt x="855888" y="394924"/>
                  </a:cubicBezTo>
                  <a:cubicBezTo>
                    <a:pt x="857582" y="413683"/>
                    <a:pt x="860808" y="431879"/>
                    <a:pt x="864518" y="448706"/>
                  </a:cubicBezTo>
                  <a:cubicBezTo>
                    <a:pt x="866373" y="456999"/>
                    <a:pt x="868470" y="465211"/>
                    <a:pt x="870728" y="473423"/>
                  </a:cubicBezTo>
                  <a:cubicBezTo>
                    <a:pt x="874116" y="485500"/>
                    <a:pt x="877826" y="497576"/>
                    <a:pt x="881536" y="509573"/>
                  </a:cubicBezTo>
                  <a:lnTo>
                    <a:pt x="886214" y="528251"/>
                  </a:lnTo>
                  <a:cubicBezTo>
                    <a:pt x="886617" y="530103"/>
                    <a:pt x="887021" y="534853"/>
                    <a:pt x="887263" y="536061"/>
                  </a:cubicBezTo>
                  <a:cubicBezTo>
                    <a:pt x="887505" y="537510"/>
                    <a:pt x="888069" y="538315"/>
                    <a:pt x="888311" y="538557"/>
                  </a:cubicBezTo>
                  <a:cubicBezTo>
                    <a:pt x="889118" y="539684"/>
                    <a:pt x="890167" y="540167"/>
                    <a:pt x="891054" y="540328"/>
                  </a:cubicBezTo>
                  <a:cubicBezTo>
                    <a:pt x="889763" y="542099"/>
                    <a:pt x="888392" y="543871"/>
                    <a:pt x="887021" y="545723"/>
                  </a:cubicBezTo>
                  <a:lnTo>
                    <a:pt x="852661" y="594432"/>
                  </a:lnTo>
                  <a:lnTo>
                    <a:pt x="840805" y="610132"/>
                  </a:lnTo>
                  <a:cubicBezTo>
                    <a:pt x="839595" y="611581"/>
                    <a:pt x="836450" y="613272"/>
                    <a:pt x="834836" y="614721"/>
                  </a:cubicBezTo>
                  <a:cubicBezTo>
                    <a:pt x="832578" y="616734"/>
                    <a:pt x="831852" y="618988"/>
                    <a:pt x="831933" y="620518"/>
                  </a:cubicBezTo>
                  <a:cubicBezTo>
                    <a:pt x="832013" y="622370"/>
                    <a:pt x="832739" y="624463"/>
                    <a:pt x="835724" y="625832"/>
                  </a:cubicBezTo>
                  <a:cubicBezTo>
                    <a:pt x="838224" y="626959"/>
                    <a:pt x="841208" y="625832"/>
                    <a:pt x="842418" y="623255"/>
                  </a:cubicBezTo>
                  <a:close/>
                  <a:moveTo>
                    <a:pt x="896619" y="532599"/>
                  </a:moveTo>
                  <a:lnTo>
                    <a:pt x="896699" y="532680"/>
                  </a:lnTo>
                  <a:cubicBezTo>
                    <a:pt x="896699" y="532680"/>
                    <a:pt x="896699" y="532680"/>
                    <a:pt x="896699" y="532680"/>
                  </a:cubicBezTo>
                  <a:cubicBezTo>
                    <a:pt x="896619" y="532680"/>
                    <a:pt x="896619" y="532680"/>
                    <a:pt x="896619" y="532599"/>
                  </a:cubicBezTo>
                  <a:close/>
                  <a:moveTo>
                    <a:pt x="1281509" y="107095"/>
                  </a:moveTo>
                  <a:lnTo>
                    <a:pt x="1281429" y="107175"/>
                  </a:lnTo>
                  <a:cubicBezTo>
                    <a:pt x="1281187" y="107015"/>
                    <a:pt x="1280865" y="106773"/>
                    <a:pt x="1281268" y="106934"/>
                  </a:cubicBezTo>
                  <a:cubicBezTo>
                    <a:pt x="1281348" y="107015"/>
                    <a:pt x="1281429" y="107015"/>
                    <a:pt x="1281509" y="107095"/>
                  </a:cubicBezTo>
                  <a:close/>
                  <a:moveTo>
                    <a:pt x="1281429" y="107175"/>
                  </a:moveTo>
                  <a:lnTo>
                    <a:pt x="1281429" y="107256"/>
                  </a:lnTo>
                  <a:lnTo>
                    <a:pt x="1281348" y="107256"/>
                  </a:lnTo>
                  <a:lnTo>
                    <a:pt x="1281429" y="107175"/>
                  </a:lnTo>
                  <a:close/>
                  <a:moveTo>
                    <a:pt x="1280784" y="113697"/>
                  </a:moveTo>
                  <a:cubicBezTo>
                    <a:pt x="1279412" y="111684"/>
                    <a:pt x="1279735" y="108947"/>
                    <a:pt x="1281429" y="107256"/>
                  </a:cubicBezTo>
                  <a:lnTo>
                    <a:pt x="1281590" y="107095"/>
                  </a:lnTo>
                  <a:cubicBezTo>
                    <a:pt x="1281751" y="106934"/>
                    <a:pt x="1281994" y="106773"/>
                    <a:pt x="1282155" y="106612"/>
                  </a:cubicBezTo>
                  <a:lnTo>
                    <a:pt x="1282074" y="106451"/>
                  </a:lnTo>
                  <a:cubicBezTo>
                    <a:pt x="1283929" y="104760"/>
                    <a:pt x="1286752" y="104518"/>
                    <a:pt x="1288849" y="105968"/>
                  </a:cubicBezTo>
                  <a:cubicBezTo>
                    <a:pt x="1291188" y="107659"/>
                    <a:pt x="1291753" y="111040"/>
                    <a:pt x="1290059" y="113455"/>
                  </a:cubicBezTo>
                  <a:cubicBezTo>
                    <a:pt x="1291672" y="114985"/>
                    <a:pt x="1288849" y="112811"/>
                    <a:pt x="1290220" y="114422"/>
                  </a:cubicBezTo>
                  <a:cubicBezTo>
                    <a:pt x="1290785" y="115066"/>
                    <a:pt x="1289656" y="114100"/>
                    <a:pt x="1290220" y="114824"/>
                  </a:cubicBezTo>
                  <a:cubicBezTo>
                    <a:pt x="1291027" y="116032"/>
                    <a:pt x="1289414" y="114422"/>
                    <a:pt x="1290059" y="115710"/>
                  </a:cubicBezTo>
                  <a:cubicBezTo>
                    <a:pt x="1290462" y="116354"/>
                    <a:pt x="1289898" y="115549"/>
                    <a:pt x="1289817" y="116273"/>
                  </a:cubicBezTo>
                  <a:cubicBezTo>
                    <a:pt x="1289817" y="116434"/>
                    <a:pt x="1289656" y="116515"/>
                    <a:pt x="1289575" y="116515"/>
                  </a:cubicBezTo>
                  <a:cubicBezTo>
                    <a:pt x="1289011" y="116595"/>
                    <a:pt x="1289414" y="116837"/>
                    <a:pt x="1289011" y="116434"/>
                  </a:cubicBezTo>
                  <a:cubicBezTo>
                    <a:pt x="1286672" y="114261"/>
                    <a:pt x="1290301" y="117562"/>
                    <a:pt x="1287881" y="115146"/>
                  </a:cubicBezTo>
                  <a:cubicBezTo>
                    <a:pt x="1285542" y="116676"/>
                    <a:pt x="1282397" y="116112"/>
                    <a:pt x="1280784" y="113697"/>
                  </a:cubicBezTo>
                  <a:close/>
                  <a:moveTo>
                    <a:pt x="1281590" y="107095"/>
                  </a:moveTo>
                  <a:lnTo>
                    <a:pt x="1281509" y="107095"/>
                  </a:lnTo>
                  <a:lnTo>
                    <a:pt x="1281590" y="107095"/>
                  </a:lnTo>
                  <a:lnTo>
                    <a:pt x="1281590" y="107095"/>
                  </a:lnTo>
                  <a:close/>
                  <a:moveTo>
                    <a:pt x="1282074" y="106451"/>
                  </a:moveTo>
                  <a:cubicBezTo>
                    <a:pt x="1281913" y="106612"/>
                    <a:pt x="1281751" y="106773"/>
                    <a:pt x="1281590" y="107015"/>
                  </a:cubicBezTo>
                  <a:cubicBezTo>
                    <a:pt x="1281268" y="106612"/>
                    <a:pt x="1280219" y="105726"/>
                    <a:pt x="1281026" y="106290"/>
                  </a:cubicBezTo>
                  <a:cubicBezTo>
                    <a:pt x="1281751" y="106692"/>
                    <a:pt x="1280300" y="105324"/>
                    <a:pt x="1281026" y="105807"/>
                  </a:cubicBezTo>
                  <a:cubicBezTo>
                    <a:pt x="1281429" y="106129"/>
                    <a:pt x="1280541" y="105243"/>
                    <a:pt x="1281026" y="105485"/>
                  </a:cubicBezTo>
                  <a:cubicBezTo>
                    <a:pt x="1281590" y="105807"/>
                    <a:pt x="1280703" y="105163"/>
                    <a:pt x="1281187" y="104760"/>
                  </a:cubicBezTo>
                  <a:cubicBezTo>
                    <a:pt x="1281590" y="104518"/>
                    <a:pt x="1281187" y="105082"/>
                    <a:pt x="1281590" y="105002"/>
                  </a:cubicBezTo>
                  <a:lnTo>
                    <a:pt x="1281913" y="104841"/>
                  </a:lnTo>
                  <a:cubicBezTo>
                    <a:pt x="1281833" y="105163"/>
                    <a:pt x="1281833" y="105726"/>
                    <a:pt x="1282074" y="106451"/>
                  </a:cubicBezTo>
                  <a:close/>
                  <a:moveTo>
                    <a:pt x="1576711" y="996507"/>
                  </a:moveTo>
                  <a:cubicBezTo>
                    <a:pt x="1579453" y="997554"/>
                    <a:pt x="1582518" y="996105"/>
                    <a:pt x="1583567" y="993367"/>
                  </a:cubicBezTo>
                  <a:cubicBezTo>
                    <a:pt x="1584615" y="990630"/>
                    <a:pt x="1583244" y="987570"/>
                    <a:pt x="1580501" y="986524"/>
                  </a:cubicBezTo>
                  <a:cubicBezTo>
                    <a:pt x="1510976" y="959874"/>
                    <a:pt x="1442177" y="931776"/>
                    <a:pt x="1373700" y="903114"/>
                  </a:cubicBezTo>
                  <a:cubicBezTo>
                    <a:pt x="1348293" y="892486"/>
                    <a:pt x="1322967" y="881617"/>
                    <a:pt x="1297560" y="870829"/>
                  </a:cubicBezTo>
                  <a:cubicBezTo>
                    <a:pt x="1309658" y="870426"/>
                    <a:pt x="1321676" y="869782"/>
                    <a:pt x="1333855" y="869782"/>
                  </a:cubicBezTo>
                  <a:cubicBezTo>
                    <a:pt x="1348132" y="869943"/>
                    <a:pt x="1362407" y="870426"/>
                    <a:pt x="1376603" y="870909"/>
                  </a:cubicBezTo>
                  <a:cubicBezTo>
                    <a:pt x="1391040" y="871392"/>
                    <a:pt x="1405317" y="871875"/>
                    <a:pt x="1419431" y="872680"/>
                  </a:cubicBezTo>
                  <a:cubicBezTo>
                    <a:pt x="1428384" y="873083"/>
                    <a:pt x="1437256" y="873646"/>
                    <a:pt x="1446209" y="874371"/>
                  </a:cubicBezTo>
                  <a:cubicBezTo>
                    <a:pt x="1452097" y="874774"/>
                    <a:pt x="1458066" y="875337"/>
                    <a:pt x="1463953" y="875981"/>
                  </a:cubicBezTo>
                  <a:lnTo>
                    <a:pt x="1480084" y="877752"/>
                  </a:lnTo>
                  <a:cubicBezTo>
                    <a:pt x="1481859" y="877994"/>
                    <a:pt x="1486376" y="879041"/>
                    <a:pt x="1487586" y="879202"/>
                  </a:cubicBezTo>
                  <a:cubicBezTo>
                    <a:pt x="1488795" y="879363"/>
                    <a:pt x="1489683" y="879282"/>
                    <a:pt x="1490005" y="879121"/>
                  </a:cubicBezTo>
                  <a:cubicBezTo>
                    <a:pt x="1491861" y="878558"/>
                    <a:pt x="1492828" y="877511"/>
                    <a:pt x="1493232" y="876545"/>
                  </a:cubicBezTo>
                  <a:cubicBezTo>
                    <a:pt x="1493796" y="875418"/>
                    <a:pt x="1494119" y="874210"/>
                    <a:pt x="1493635" y="872841"/>
                  </a:cubicBezTo>
                  <a:cubicBezTo>
                    <a:pt x="1493555" y="872439"/>
                    <a:pt x="1493232" y="870345"/>
                    <a:pt x="1490248" y="869218"/>
                  </a:cubicBezTo>
                  <a:cubicBezTo>
                    <a:pt x="1489925" y="869057"/>
                    <a:pt x="1489522" y="868977"/>
                    <a:pt x="1489199" y="868896"/>
                  </a:cubicBezTo>
                  <a:cubicBezTo>
                    <a:pt x="1489199" y="868896"/>
                    <a:pt x="1489199" y="868977"/>
                    <a:pt x="1489199" y="869057"/>
                  </a:cubicBezTo>
                  <a:cubicBezTo>
                    <a:pt x="1489119" y="869540"/>
                    <a:pt x="1488392" y="869460"/>
                    <a:pt x="1487424" y="869218"/>
                  </a:cubicBezTo>
                  <a:cubicBezTo>
                    <a:pt x="1487586" y="869138"/>
                    <a:pt x="1487989" y="868896"/>
                    <a:pt x="1488392" y="868816"/>
                  </a:cubicBezTo>
                  <a:cubicBezTo>
                    <a:pt x="1487827" y="868816"/>
                    <a:pt x="1487344" y="868896"/>
                    <a:pt x="1486779" y="868977"/>
                  </a:cubicBezTo>
                  <a:cubicBezTo>
                    <a:pt x="1485005" y="868413"/>
                    <a:pt x="1482746" y="867447"/>
                    <a:pt x="1481617" y="867206"/>
                  </a:cubicBezTo>
                  <a:lnTo>
                    <a:pt x="1465486" y="864549"/>
                  </a:lnTo>
                  <a:cubicBezTo>
                    <a:pt x="1457985" y="863341"/>
                    <a:pt x="1450484" y="862294"/>
                    <a:pt x="1442902" y="861489"/>
                  </a:cubicBezTo>
                  <a:cubicBezTo>
                    <a:pt x="1435402" y="860604"/>
                    <a:pt x="1427900" y="859879"/>
                    <a:pt x="1420319" y="859235"/>
                  </a:cubicBezTo>
                  <a:cubicBezTo>
                    <a:pt x="1406123" y="858108"/>
                    <a:pt x="1391686" y="856980"/>
                    <a:pt x="1377168" y="856417"/>
                  </a:cubicBezTo>
                  <a:cubicBezTo>
                    <a:pt x="1367489" y="856095"/>
                    <a:pt x="1357891" y="855934"/>
                    <a:pt x="1348212" y="856095"/>
                  </a:cubicBezTo>
                  <a:cubicBezTo>
                    <a:pt x="1323854" y="856256"/>
                    <a:pt x="1299576" y="857866"/>
                    <a:pt x="1275944" y="860765"/>
                  </a:cubicBezTo>
                  <a:cubicBezTo>
                    <a:pt x="1275622" y="860765"/>
                    <a:pt x="1275702" y="861328"/>
                    <a:pt x="1275380" y="861409"/>
                  </a:cubicBezTo>
                  <a:cubicBezTo>
                    <a:pt x="1267072" y="857866"/>
                    <a:pt x="1258765" y="854404"/>
                    <a:pt x="1250538" y="850862"/>
                  </a:cubicBezTo>
                  <a:cubicBezTo>
                    <a:pt x="1227470" y="841039"/>
                    <a:pt x="1204483" y="831217"/>
                    <a:pt x="1181496" y="821394"/>
                  </a:cubicBezTo>
                  <a:cubicBezTo>
                    <a:pt x="1200209" y="818496"/>
                    <a:pt x="1218759" y="815597"/>
                    <a:pt x="1237391" y="812780"/>
                  </a:cubicBezTo>
                  <a:cubicBezTo>
                    <a:pt x="1250941" y="810686"/>
                    <a:pt x="1264572" y="808754"/>
                    <a:pt x="1278203" y="806822"/>
                  </a:cubicBezTo>
                  <a:cubicBezTo>
                    <a:pt x="1289494" y="805212"/>
                    <a:pt x="1300786" y="803682"/>
                    <a:pt x="1312159" y="802233"/>
                  </a:cubicBezTo>
                  <a:cubicBezTo>
                    <a:pt x="1323451" y="800783"/>
                    <a:pt x="1334743" y="799334"/>
                    <a:pt x="1346196" y="798207"/>
                  </a:cubicBezTo>
                  <a:cubicBezTo>
                    <a:pt x="1355310" y="797241"/>
                    <a:pt x="1364504" y="796597"/>
                    <a:pt x="1373700" y="796275"/>
                  </a:cubicBezTo>
                  <a:cubicBezTo>
                    <a:pt x="1382894" y="795953"/>
                    <a:pt x="1392170" y="795953"/>
                    <a:pt x="1401364" y="796275"/>
                  </a:cubicBezTo>
                  <a:lnTo>
                    <a:pt x="1420157" y="797482"/>
                  </a:lnTo>
                  <a:cubicBezTo>
                    <a:pt x="1420641" y="797482"/>
                    <a:pt x="1428062" y="798207"/>
                    <a:pt x="1429594" y="798046"/>
                  </a:cubicBezTo>
                  <a:cubicBezTo>
                    <a:pt x="1435078" y="797563"/>
                    <a:pt x="1434917" y="792652"/>
                    <a:pt x="1434434" y="791283"/>
                  </a:cubicBezTo>
                  <a:cubicBezTo>
                    <a:pt x="1434272" y="790800"/>
                    <a:pt x="1433707" y="788546"/>
                    <a:pt x="1430320" y="787660"/>
                  </a:cubicBezTo>
                  <a:cubicBezTo>
                    <a:pt x="1429836" y="787499"/>
                    <a:pt x="1429352" y="787419"/>
                    <a:pt x="1428868" y="787419"/>
                  </a:cubicBezTo>
                  <a:cubicBezTo>
                    <a:pt x="1428868" y="787499"/>
                    <a:pt x="1428949" y="787660"/>
                    <a:pt x="1428949" y="787740"/>
                  </a:cubicBezTo>
                  <a:cubicBezTo>
                    <a:pt x="1428949" y="788223"/>
                    <a:pt x="1428062" y="788223"/>
                    <a:pt x="1426932" y="788063"/>
                  </a:cubicBezTo>
                  <a:cubicBezTo>
                    <a:pt x="1427174" y="787902"/>
                    <a:pt x="1427335" y="787821"/>
                    <a:pt x="1427497" y="787660"/>
                  </a:cubicBezTo>
                  <a:cubicBezTo>
                    <a:pt x="1427174" y="787740"/>
                    <a:pt x="1426852" y="787902"/>
                    <a:pt x="1426529" y="788063"/>
                  </a:cubicBezTo>
                  <a:cubicBezTo>
                    <a:pt x="1424352" y="787740"/>
                    <a:pt x="1421448" y="786855"/>
                    <a:pt x="1421206" y="786855"/>
                  </a:cubicBezTo>
                  <a:lnTo>
                    <a:pt x="1401929" y="784762"/>
                  </a:lnTo>
                  <a:cubicBezTo>
                    <a:pt x="1392492" y="784037"/>
                    <a:pt x="1382975" y="783715"/>
                    <a:pt x="1373457" y="783715"/>
                  </a:cubicBezTo>
                  <a:cubicBezTo>
                    <a:pt x="1363940" y="783634"/>
                    <a:pt x="1354422" y="784037"/>
                    <a:pt x="1344986" y="784762"/>
                  </a:cubicBezTo>
                  <a:cubicBezTo>
                    <a:pt x="1333372" y="785647"/>
                    <a:pt x="1321918" y="786613"/>
                    <a:pt x="1310384" y="787982"/>
                  </a:cubicBezTo>
                  <a:cubicBezTo>
                    <a:pt x="1298931" y="789270"/>
                    <a:pt x="1287478" y="790880"/>
                    <a:pt x="1276105" y="792652"/>
                  </a:cubicBezTo>
                  <a:cubicBezTo>
                    <a:pt x="1262394" y="794745"/>
                    <a:pt x="1248763" y="797160"/>
                    <a:pt x="1235132" y="799656"/>
                  </a:cubicBezTo>
                  <a:cubicBezTo>
                    <a:pt x="1214807" y="803440"/>
                    <a:pt x="1194563" y="807627"/>
                    <a:pt x="1174237" y="811652"/>
                  </a:cubicBezTo>
                  <a:cubicBezTo>
                    <a:pt x="1171817" y="812136"/>
                    <a:pt x="1170930" y="814470"/>
                    <a:pt x="1170688" y="816725"/>
                  </a:cubicBezTo>
                  <a:cubicBezTo>
                    <a:pt x="1168188" y="815678"/>
                    <a:pt x="1165688" y="814632"/>
                    <a:pt x="1163187" y="813504"/>
                  </a:cubicBezTo>
                  <a:cubicBezTo>
                    <a:pt x="1163429" y="812699"/>
                    <a:pt x="1163832" y="811652"/>
                    <a:pt x="1162542" y="812296"/>
                  </a:cubicBezTo>
                  <a:lnTo>
                    <a:pt x="1162542" y="812136"/>
                  </a:lnTo>
                  <a:cubicBezTo>
                    <a:pt x="1161332" y="809640"/>
                    <a:pt x="1158267" y="808513"/>
                    <a:pt x="1155686" y="809720"/>
                  </a:cubicBezTo>
                  <a:cubicBezTo>
                    <a:pt x="1155686" y="809720"/>
                    <a:pt x="1155364" y="810042"/>
                    <a:pt x="1155283" y="810123"/>
                  </a:cubicBezTo>
                  <a:cubicBezTo>
                    <a:pt x="1126973" y="798046"/>
                    <a:pt x="1098662" y="785969"/>
                    <a:pt x="1070352" y="773812"/>
                  </a:cubicBezTo>
                  <a:cubicBezTo>
                    <a:pt x="1090677" y="766968"/>
                    <a:pt x="1111164" y="760850"/>
                    <a:pt x="1131893" y="755616"/>
                  </a:cubicBezTo>
                  <a:cubicBezTo>
                    <a:pt x="1149314" y="751269"/>
                    <a:pt x="1166897" y="747324"/>
                    <a:pt x="1184561" y="743701"/>
                  </a:cubicBezTo>
                  <a:cubicBezTo>
                    <a:pt x="1202224" y="739997"/>
                    <a:pt x="1219888" y="736455"/>
                    <a:pt x="1237633" y="733395"/>
                  </a:cubicBezTo>
                  <a:cubicBezTo>
                    <a:pt x="1246908" y="731785"/>
                    <a:pt x="1256184" y="730336"/>
                    <a:pt x="1265540" y="729047"/>
                  </a:cubicBezTo>
                  <a:cubicBezTo>
                    <a:pt x="1274815" y="727840"/>
                    <a:pt x="1284171" y="726713"/>
                    <a:pt x="1293608" y="725908"/>
                  </a:cubicBezTo>
                  <a:lnTo>
                    <a:pt x="1314901" y="724378"/>
                  </a:lnTo>
                  <a:cubicBezTo>
                    <a:pt x="1316192" y="724297"/>
                    <a:pt x="1322644" y="724458"/>
                    <a:pt x="1325064" y="723975"/>
                  </a:cubicBezTo>
                  <a:cubicBezTo>
                    <a:pt x="1330065" y="722928"/>
                    <a:pt x="1330468" y="718903"/>
                    <a:pt x="1329822" y="716971"/>
                  </a:cubicBezTo>
                  <a:cubicBezTo>
                    <a:pt x="1329016" y="714314"/>
                    <a:pt x="1326193" y="712784"/>
                    <a:pt x="1323451" y="713589"/>
                  </a:cubicBezTo>
                  <a:cubicBezTo>
                    <a:pt x="1323370" y="713589"/>
                    <a:pt x="1323290" y="713670"/>
                    <a:pt x="1323128" y="713670"/>
                  </a:cubicBezTo>
                  <a:cubicBezTo>
                    <a:pt x="1323128" y="713750"/>
                    <a:pt x="1323208" y="713831"/>
                    <a:pt x="1323208" y="713911"/>
                  </a:cubicBezTo>
                  <a:cubicBezTo>
                    <a:pt x="1323290" y="714556"/>
                    <a:pt x="1322564" y="714717"/>
                    <a:pt x="1321515" y="714717"/>
                  </a:cubicBezTo>
                  <a:lnTo>
                    <a:pt x="1321837" y="714394"/>
                  </a:lnTo>
                  <a:lnTo>
                    <a:pt x="1321434" y="714717"/>
                  </a:lnTo>
                  <a:cubicBezTo>
                    <a:pt x="1319176" y="714717"/>
                    <a:pt x="1315385" y="713750"/>
                    <a:pt x="1314659" y="713750"/>
                  </a:cubicBezTo>
                  <a:lnTo>
                    <a:pt x="1292721" y="714394"/>
                  </a:lnTo>
                  <a:cubicBezTo>
                    <a:pt x="1283204" y="714877"/>
                    <a:pt x="1273605" y="715602"/>
                    <a:pt x="1264088" y="716568"/>
                  </a:cubicBezTo>
                  <a:cubicBezTo>
                    <a:pt x="1254490" y="717534"/>
                    <a:pt x="1244973" y="718742"/>
                    <a:pt x="1235455" y="720111"/>
                  </a:cubicBezTo>
                  <a:cubicBezTo>
                    <a:pt x="1217469" y="722848"/>
                    <a:pt x="1199402" y="725827"/>
                    <a:pt x="1181577" y="729530"/>
                  </a:cubicBezTo>
                  <a:cubicBezTo>
                    <a:pt x="1169639" y="731946"/>
                    <a:pt x="1157783" y="734764"/>
                    <a:pt x="1146007" y="737823"/>
                  </a:cubicBezTo>
                  <a:cubicBezTo>
                    <a:pt x="1116568" y="745552"/>
                    <a:pt x="1087612" y="754892"/>
                    <a:pt x="1059222" y="766003"/>
                  </a:cubicBezTo>
                  <a:cubicBezTo>
                    <a:pt x="1058173" y="766405"/>
                    <a:pt x="1058576" y="767693"/>
                    <a:pt x="1058012" y="768579"/>
                  </a:cubicBezTo>
                  <a:cubicBezTo>
                    <a:pt x="1038574" y="760286"/>
                    <a:pt x="1019135" y="752074"/>
                    <a:pt x="999617" y="743942"/>
                  </a:cubicBezTo>
                  <a:cubicBezTo>
                    <a:pt x="981469" y="736374"/>
                    <a:pt x="963241" y="729047"/>
                    <a:pt x="945013" y="721721"/>
                  </a:cubicBezTo>
                  <a:cubicBezTo>
                    <a:pt x="967919" y="712301"/>
                    <a:pt x="990583" y="702881"/>
                    <a:pt x="1013570" y="694910"/>
                  </a:cubicBezTo>
                  <a:cubicBezTo>
                    <a:pt x="1025507" y="690724"/>
                    <a:pt x="1037525" y="686779"/>
                    <a:pt x="1049785" y="683075"/>
                  </a:cubicBezTo>
                  <a:cubicBezTo>
                    <a:pt x="1067610" y="677600"/>
                    <a:pt x="1085919" y="672609"/>
                    <a:pt x="1104953" y="668503"/>
                  </a:cubicBezTo>
                  <a:cubicBezTo>
                    <a:pt x="1115358" y="666248"/>
                    <a:pt x="1125763" y="664075"/>
                    <a:pt x="1136248" y="661981"/>
                  </a:cubicBezTo>
                  <a:cubicBezTo>
                    <a:pt x="1146733" y="659888"/>
                    <a:pt x="1157138" y="657875"/>
                    <a:pt x="1167624" y="655943"/>
                  </a:cubicBezTo>
                  <a:lnTo>
                    <a:pt x="1187706" y="652481"/>
                  </a:lnTo>
                  <a:cubicBezTo>
                    <a:pt x="1188674" y="652320"/>
                    <a:pt x="1190771" y="651273"/>
                    <a:pt x="1192465" y="650629"/>
                  </a:cubicBezTo>
                  <a:cubicBezTo>
                    <a:pt x="1192869" y="650871"/>
                    <a:pt x="1193272" y="650388"/>
                    <a:pt x="1193756" y="650549"/>
                  </a:cubicBezTo>
                  <a:cubicBezTo>
                    <a:pt x="1193675" y="650468"/>
                    <a:pt x="1193595" y="650549"/>
                    <a:pt x="1193514" y="650468"/>
                  </a:cubicBezTo>
                  <a:lnTo>
                    <a:pt x="1193272" y="650388"/>
                  </a:lnTo>
                  <a:cubicBezTo>
                    <a:pt x="1193595" y="650307"/>
                    <a:pt x="1193595" y="650549"/>
                    <a:pt x="1193836" y="650468"/>
                  </a:cubicBezTo>
                  <a:cubicBezTo>
                    <a:pt x="1195449" y="650951"/>
                    <a:pt x="1197305" y="651273"/>
                    <a:pt x="1198676" y="650066"/>
                  </a:cubicBezTo>
                  <a:cubicBezTo>
                    <a:pt x="1201580" y="647570"/>
                    <a:pt x="1200773" y="644993"/>
                    <a:pt x="1200289" y="643866"/>
                  </a:cubicBezTo>
                  <a:cubicBezTo>
                    <a:pt x="1199805" y="642578"/>
                    <a:pt x="1198676" y="641048"/>
                    <a:pt x="1196175" y="640565"/>
                  </a:cubicBezTo>
                  <a:cubicBezTo>
                    <a:pt x="1195530" y="640485"/>
                    <a:pt x="1194240" y="640485"/>
                    <a:pt x="1192707" y="640726"/>
                  </a:cubicBezTo>
                  <a:cubicBezTo>
                    <a:pt x="1190771" y="641048"/>
                    <a:pt x="1187788" y="641853"/>
                    <a:pt x="1186335" y="641934"/>
                  </a:cubicBezTo>
                  <a:lnTo>
                    <a:pt x="1165768" y="644671"/>
                  </a:lnTo>
                  <a:cubicBezTo>
                    <a:pt x="1153025" y="646604"/>
                    <a:pt x="1140281" y="648536"/>
                    <a:pt x="1127618" y="650710"/>
                  </a:cubicBezTo>
                  <a:cubicBezTo>
                    <a:pt x="1119149" y="652159"/>
                    <a:pt x="1110680" y="653689"/>
                    <a:pt x="1102292" y="655299"/>
                  </a:cubicBezTo>
                  <a:cubicBezTo>
                    <a:pt x="1089306" y="657795"/>
                    <a:pt x="1076643" y="660613"/>
                    <a:pt x="1064303" y="663914"/>
                  </a:cubicBezTo>
                  <a:cubicBezTo>
                    <a:pt x="1051640" y="667215"/>
                    <a:pt x="1039219" y="670999"/>
                    <a:pt x="1027040" y="675185"/>
                  </a:cubicBezTo>
                  <a:cubicBezTo>
                    <a:pt x="1012280" y="680177"/>
                    <a:pt x="997842" y="685813"/>
                    <a:pt x="983485" y="691690"/>
                  </a:cubicBezTo>
                  <a:cubicBezTo>
                    <a:pt x="965580" y="699178"/>
                    <a:pt x="947674" y="707470"/>
                    <a:pt x="929607" y="715844"/>
                  </a:cubicBezTo>
                  <a:cubicBezTo>
                    <a:pt x="929123" y="715683"/>
                    <a:pt x="928478" y="715521"/>
                    <a:pt x="927833" y="715280"/>
                  </a:cubicBezTo>
                  <a:cubicBezTo>
                    <a:pt x="927752" y="715038"/>
                    <a:pt x="927510" y="714475"/>
                    <a:pt x="927429" y="714314"/>
                  </a:cubicBezTo>
                  <a:cubicBezTo>
                    <a:pt x="927026" y="713428"/>
                    <a:pt x="926623" y="712945"/>
                    <a:pt x="926462" y="712704"/>
                  </a:cubicBezTo>
                  <a:cubicBezTo>
                    <a:pt x="925171" y="711255"/>
                    <a:pt x="923800" y="710932"/>
                    <a:pt x="922993" y="710932"/>
                  </a:cubicBezTo>
                  <a:cubicBezTo>
                    <a:pt x="921542" y="710771"/>
                    <a:pt x="920251" y="711093"/>
                    <a:pt x="919122" y="712060"/>
                  </a:cubicBezTo>
                  <a:cubicBezTo>
                    <a:pt x="919122" y="712060"/>
                    <a:pt x="918880" y="712462"/>
                    <a:pt x="918719" y="712543"/>
                  </a:cubicBezTo>
                  <a:cubicBezTo>
                    <a:pt x="914202" y="711255"/>
                    <a:pt x="909443" y="709805"/>
                    <a:pt x="904846" y="708356"/>
                  </a:cubicBezTo>
                  <a:cubicBezTo>
                    <a:pt x="898393" y="706263"/>
                    <a:pt x="892586" y="704169"/>
                    <a:pt x="890086" y="702398"/>
                  </a:cubicBezTo>
                  <a:lnTo>
                    <a:pt x="889924" y="702318"/>
                  </a:lnTo>
                  <a:cubicBezTo>
                    <a:pt x="888553" y="700305"/>
                    <a:pt x="885892" y="699500"/>
                    <a:pt x="883553" y="700546"/>
                  </a:cubicBezTo>
                  <a:cubicBezTo>
                    <a:pt x="880972" y="701754"/>
                    <a:pt x="879842" y="704813"/>
                    <a:pt x="881052" y="707390"/>
                  </a:cubicBezTo>
                  <a:cubicBezTo>
                    <a:pt x="881536" y="708356"/>
                    <a:pt x="882423" y="709564"/>
                    <a:pt x="884037" y="710771"/>
                  </a:cubicBezTo>
                  <a:cubicBezTo>
                    <a:pt x="885730" y="711979"/>
                    <a:pt x="888553" y="713428"/>
                    <a:pt x="892022" y="714797"/>
                  </a:cubicBezTo>
                  <a:cubicBezTo>
                    <a:pt x="899603" y="717937"/>
                    <a:pt x="910411" y="721238"/>
                    <a:pt x="918638" y="723734"/>
                  </a:cubicBezTo>
                  <a:cubicBezTo>
                    <a:pt x="918154" y="725022"/>
                    <a:pt x="916702" y="725827"/>
                    <a:pt x="917267" y="727196"/>
                  </a:cubicBezTo>
                  <a:cubicBezTo>
                    <a:pt x="917993" y="728806"/>
                    <a:pt x="919929" y="728484"/>
                    <a:pt x="921622" y="728806"/>
                  </a:cubicBezTo>
                  <a:cubicBezTo>
                    <a:pt x="921622" y="728806"/>
                    <a:pt x="921622" y="728886"/>
                    <a:pt x="921622" y="728886"/>
                  </a:cubicBezTo>
                  <a:cubicBezTo>
                    <a:pt x="923074" y="732912"/>
                    <a:pt x="924526" y="736857"/>
                    <a:pt x="926058" y="740722"/>
                  </a:cubicBezTo>
                  <a:cubicBezTo>
                    <a:pt x="927591" y="744667"/>
                    <a:pt x="929204" y="748531"/>
                    <a:pt x="930979" y="752476"/>
                  </a:cubicBezTo>
                  <a:cubicBezTo>
                    <a:pt x="936624" y="765117"/>
                    <a:pt x="942270" y="777838"/>
                    <a:pt x="948077" y="790397"/>
                  </a:cubicBezTo>
                  <a:cubicBezTo>
                    <a:pt x="951949" y="798851"/>
                    <a:pt x="955982" y="807224"/>
                    <a:pt x="960014" y="815517"/>
                  </a:cubicBezTo>
                  <a:cubicBezTo>
                    <a:pt x="968967" y="833874"/>
                    <a:pt x="978485" y="853196"/>
                    <a:pt x="989212" y="872197"/>
                  </a:cubicBezTo>
                  <a:cubicBezTo>
                    <a:pt x="999617" y="890715"/>
                    <a:pt x="1010989" y="908991"/>
                    <a:pt x="1023491" y="926381"/>
                  </a:cubicBezTo>
                  <a:cubicBezTo>
                    <a:pt x="1040509" y="950133"/>
                    <a:pt x="1059625" y="972032"/>
                    <a:pt x="1080999" y="990066"/>
                  </a:cubicBezTo>
                  <a:cubicBezTo>
                    <a:pt x="1083257" y="991999"/>
                    <a:pt x="1086645" y="991757"/>
                    <a:pt x="1088580" y="989503"/>
                  </a:cubicBezTo>
                  <a:cubicBezTo>
                    <a:pt x="1090516" y="987329"/>
                    <a:pt x="1090274" y="983947"/>
                    <a:pt x="1088016" y="982015"/>
                  </a:cubicBezTo>
                  <a:cubicBezTo>
                    <a:pt x="1068013" y="963900"/>
                    <a:pt x="1050430" y="942081"/>
                    <a:pt x="1034541" y="918653"/>
                  </a:cubicBezTo>
                  <a:cubicBezTo>
                    <a:pt x="1022765" y="901423"/>
                    <a:pt x="1012038" y="883227"/>
                    <a:pt x="1001875" y="865112"/>
                  </a:cubicBezTo>
                  <a:cubicBezTo>
                    <a:pt x="991309" y="846272"/>
                    <a:pt x="981308" y="827513"/>
                    <a:pt x="972113" y="809479"/>
                  </a:cubicBezTo>
                  <a:cubicBezTo>
                    <a:pt x="966870" y="799254"/>
                    <a:pt x="961709" y="788948"/>
                    <a:pt x="956627" y="778643"/>
                  </a:cubicBezTo>
                  <a:cubicBezTo>
                    <a:pt x="951546" y="768337"/>
                    <a:pt x="946464" y="757951"/>
                    <a:pt x="941464" y="747565"/>
                  </a:cubicBezTo>
                  <a:cubicBezTo>
                    <a:pt x="939689" y="743942"/>
                    <a:pt x="937995" y="740238"/>
                    <a:pt x="936382" y="736535"/>
                  </a:cubicBezTo>
                  <a:cubicBezTo>
                    <a:pt x="935253" y="733959"/>
                    <a:pt x="934285" y="731463"/>
                    <a:pt x="933237" y="728886"/>
                  </a:cubicBezTo>
                  <a:cubicBezTo>
                    <a:pt x="953885" y="737582"/>
                    <a:pt x="974452" y="746277"/>
                    <a:pt x="994939" y="755053"/>
                  </a:cubicBezTo>
                  <a:cubicBezTo>
                    <a:pt x="1010183" y="761655"/>
                    <a:pt x="1025427" y="768337"/>
                    <a:pt x="1040670" y="775020"/>
                  </a:cubicBezTo>
                  <a:cubicBezTo>
                    <a:pt x="1040913" y="775422"/>
                    <a:pt x="1040751" y="775664"/>
                    <a:pt x="1041074" y="776066"/>
                  </a:cubicBezTo>
                  <a:cubicBezTo>
                    <a:pt x="1042203" y="777515"/>
                    <a:pt x="1044300" y="779528"/>
                    <a:pt x="1044784" y="780816"/>
                  </a:cubicBezTo>
                  <a:lnTo>
                    <a:pt x="1052527" y="801347"/>
                  </a:lnTo>
                  <a:cubicBezTo>
                    <a:pt x="1056560" y="811250"/>
                    <a:pt x="1061238" y="820992"/>
                    <a:pt x="1066158" y="830492"/>
                  </a:cubicBezTo>
                  <a:cubicBezTo>
                    <a:pt x="1071078" y="839993"/>
                    <a:pt x="1076401" y="849332"/>
                    <a:pt x="1081725" y="858510"/>
                  </a:cubicBezTo>
                  <a:cubicBezTo>
                    <a:pt x="1089468" y="871553"/>
                    <a:pt x="1097210" y="884677"/>
                    <a:pt x="1105276" y="897398"/>
                  </a:cubicBezTo>
                  <a:cubicBezTo>
                    <a:pt x="1113422" y="910360"/>
                    <a:pt x="1121891" y="923000"/>
                    <a:pt x="1130764" y="935318"/>
                  </a:cubicBezTo>
                  <a:cubicBezTo>
                    <a:pt x="1148508" y="960036"/>
                    <a:pt x="1168027" y="983464"/>
                    <a:pt x="1190207" y="1005041"/>
                  </a:cubicBezTo>
                  <a:cubicBezTo>
                    <a:pt x="1192304" y="1007135"/>
                    <a:pt x="1195692" y="1007135"/>
                    <a:pt x="1197788" y="1005122"/>
                  </a:cubicBezTo>
                  <a:cubicBezTo>
                    <a:pt x="1199885" y="1003029"/>
                    <a:pt x="1199885" y="999647"/>
                    <a:pt x="1197788" y="997554"/>
                  </a:cubicBezTo>
                  <a:cubicBezTo>
                    <a:pt x="1181093" y="980002"/>
                    <a:pt x="1166333" y="961404"/>
                    <a:pt x="1152460" y="942081"/>
                  </a:cubicBezTo>
                  <a:cubicBezTo>
                    <a:pt x="1141975" y="927509"/>
                    <a:pt x="1132054" y="912453"/>
                    <a:pt x="1122375" y="897317"/>
                  </a:cubicBezTo>
                  <a:cubicBezTo>
                    <a:pt x="1112616" y="882181"/>
                    <a:pt x="1102937" y="866883"/>
                    <a:pt x="1093420" y="851425"/>
                  </a:cubicBezTo>
                  <a:cubicBezTo>
                    <a:pt x="1086806" y="840878"/>
                    <a:pt x="1080353" y="830090"/>
                    <a:pt x="1074304" y="819059"/>
                  </a:cubicBezTo>
                  <a:cubicBezTo>
                    <a:pt x="1070352" y="811733"/>
                    <a:pt x="1066561" y="804326"/>
                    <a:pt x="1063093" y="796758"/>
                  </a:cubicBezTo>
                  <a:lnTo>
                    <a:pt x="1056882" y="782105"/>
                  </a:lnTo>
                  <a:cubicBezTo>
                    <a:pt x="1058173" y="782668"/>
                    <a:pt x="1059383" y="783232"/>
                    <a:pt x="1060673" y="783795"/>
                  </a:cubicBezTo>
                  <a:cubicBezTo>
                    <a:pt x="1093258" y="798127"/>
                    <a:pt x="1125844" y="812296"/>
                    <a:pt x="1158348" y="826547"/>
                  </a:cubicBezTo>
                  <a:cubicBezTo>
                    <a:pt x="1161090" y="831780"/>
                    <a:pt x="1163832" y="837094"/>
                    <a:pt x="1164155" y="837738"/>
                  </a:cubicBezTo>
                  <a:lnTo>
                    <a:pt x="1184884" y="877994"/>
                  </a:lnTo>
                  <a:cubicBezTo>
                    <a:pt x="1197143" y="900698"/>
                    <a:pt x="1209484" y="922356"/>
                    <a:pt x="1223679" y="942645"/>
                  </a:cubicBezTo>
                  <a:cubicBezTo>
                    <a:pt x="1238036" y="963095"/>
                    <a:pt x="1254248" y="982096"/>
                    <a:pt x="1272880" y="1000372"/>
                  </a:cubicBezTo>
                  <a:cubicBezTo>
                    <a:pt x="1280219" y="1007457"/>
                    <a:pt x="1288365" y="1018004"/>
                    <a:pt x="1297479" y="1025572"/>
                  </a:cubicBezTo>
                  <a:cubicBezTo>
                    <a:pt x="1301997" y="1029356"/>
                    <a:pt x="1306836" y="1032415"/>
                    <a:pt x="1311836" y="1034187"/>
                  </a:cubicBezTo>
                  <a:cubicBezTo>
                    <a:pt x="1314579" y="1035233"/>
                    <a:pt x="1317724" y="1033784"/>
                    <a:pt x="1318772" y="1031047"/>
                  </a:cubicBezTo>
                  <a:cubicBezTo>
                    <a:pt x="1319740" y="1028309"/>
                    <a:pt x="1318369" y="1025250"/>
                    <a:pt x="1315627" y="1024203"/>
                  </a:cubicBezTo>
                  <a:cubicBezTo>
                    <a:pt x="1310546" y="1022110"/>
                    <a:pt x="1305948" y="1018165"/>
                    <a:pt x="1301512" y="1013737"/>
                  </a:cubicBezTo>
                  <a:cubicBezTo>
                    <a:pt x="1294334" y="1006491"/>
                    <a:pt x="1287881" y="997634"/>
                    <a:pt x="1281913" y="991355"/>
                  </a:cubicBezTo>
                  <a:cubicBezTo>
                    <a:pt x="1264249" y="973320"/>
                    <a:pt x="1249409" y="954158"/>
                    <a:pt x="1235616" y="934352"/>
                  </a:cubicBezTo>
                  <a:cubicBezTo>
                    <a:pt x="1221663" y="914466"/>
                    <a:pt x="1208758" y="893774"/>
                    <a:pt x="1196256" y="871714"/>
                  </a:cubicBezTo>
                  <a:lnTo>
                    <a:pt x="1174882" y="833793"/>
                  </a:lnTo>
                  <a:cubicBezTo>
                    <a:pt x="1187949" y="839509"/>
                    <a:pt x="1200934" y="845306"/>
                    <a:pt x="1214001" y="850942"/>
                  </a:cubicBezTo>
                  <a:cubicBezTo>
                    <a:pt x="1232229" y="858832"/>
                    <a:pt x="1250538" y="866400"/>
                    <a:pt x="1268847" y="874210"/>
                  </a:cubicBezTo>
                  <a:cubicBezTo>
                    <a:pt x="1268847" y="878638"/>
                    <a:pt x="1270540" y="884193"/>
                    <a:pt x="1274412" y="890473"/>
                  </a:cubicBezTo>
                  <a:cubicBezTo>
                    <a:pt x="1280703" y="900618"/>
                    <a:pt x="1291027" y="912453"/>
                    <a:pt x="1299012" y="921148"/>
                  </a:cubicBezTo>
                  <a:cubicBezTo>
                    <a:pt x="1310384" y="933386"/>
                    <a:pt x="1322322" y="947234"/>
                    <a:pt x="1335307" y="960760"/>
                  </a:cubicBezTo>
                  <a:cubicBezTo>
                    <a:pt x="1343615" y="969455"/>
                    <a:pt x="1352325" y="977990"/>
                    <a:pt x="1361278" y="985960"/>
                  </a:cubicBezTo>
                  <a:cubicBezTo>
                    <a:pt x="1377087" y="1000211"/>
                    <a:pt x="1393621" y="1012771"/>
                    <a:pt x="1410559" y="1021949"/>
                  </a:cubicBezTo>
                  <a:cubicBezTo>
                    <a:pt x="1413060" y="1023479"/>
                    <a:pt x="1416367" y="1022593"/>
                    <a:pt x="1417818" y="1020017"/>
                  </a:cubicBezTo>
                  <a:cubicBezTo>
                    <a:pt x="1419270" y="1017440"/>
                    <a:pt x="1418463" y="1014220"/>
                    <a:pt x="1415882" y="1012771"/>
                  </a:cubicBezTo>
                  <a:cubicBezTo>
                    <a:pt x="1404026" y="1005444"/>
                    <a:pt x="1392573" y="996185"/>
                    <a:pt x="1381362" y="986041"/>
                  </a:cubicBezTo>
                  <a:cubicBezTo>
                    <a:pt x="1368699" y="974689"/>
                    <a:pt x="1356600" y="962048"/>
                    <a:pt x="1344744" y="949649"/>
                  </a:cubicBezTo>
                  <a:cubicBezTo>
                    <a:pt x="1332161" y="936526"/>
                    <a:pt x="1319821" y="923725"/>
                    <a:pt x="1308368" y="912131"/>
                  </a:cubicBezTo>
                  <a:cubicBezTo>
                    <a:pt x="1301673" y="905449"/>
                    <a:pt x="1293205" y="896753"/>
                    <a:pt x="1286833" y="888541"/>
                  </a:cubicBezTo>
                  <a:cubicBezTo>
                    <a:pt x="1284252" y="885240"/>
                    <a:pt x="1282477" y="882261"/>
                    <a:pt x="1281026" y="879282"/>
                  </a:cubicBezTo>
                  <a:cubicBezTo>
                    <a:pt x="1292962" y="884354"/>
                    <a:pt x="1304900" y="889507"/>
                    <a:pt x="1316837" y="894499"/>
                  </a:cubicBezTo>
                  <a:cubicBezTo>
                    <a:pt x="1402735" y="930166"/>
                    <a:pt x="1489280" y="964302"/>
                    <a:pt x="1576711" y="996507"/>
                  </a:cubicBezTo>
                  <a:close/>
                  <a:moveTo>
                    <a:pt x="1162784" y="813021"/>
                  </a:moveTo>
                  <a:lnTo>
                    <a:pt x="1163107" y="813504"/>
                  </a:lnTo>
                  <a:lnTo>
                    <a:pt x="1163107" y="813504"/>
                  </a:lnTo>
                  <a:cubicBezTo>
                    <a:pt x="1163026" y="813504"/>
                    <a:pt x="1162945" y="813424"/>
                    <a:pt x="1162864" y="813343"/>
                  </a:cubicBezTo>
                  <a:cubicBezTo>
                    <a:pt x="1162784" y="813263"/>
                    <a:pt x="1162784" y="813182"/>
                    <a:pt x="1162784" y="813021"/>
                  </a:cubicBezTo>
                  <a:close/>
                  <a:moveTo>
                    <a:pt x="1193675" y="650549"/>
                  </a:moveTo>
                  <a:cubicBezTo>
                    <a:pt x="1193756" y="650549"/>
                    <a:pt x="1193756" y="650468"/>
                    <a:pt x="1193675" y="650549"/>
                  </a:cubicBezTo>
                  <a:cubicBezTo>
                    <a:pt x="1194320" y="650468"/>
                    <a:pt x="1194966" y="650388"/>
                    <a:pt x="1194966" y="650790"/>
                  </a:cubicBezTo>
                  <a:cubicBezTo>
                    <a:pt x="1195127" y="651515"/>
                    <a:pt x="1194159" y="650790"/>
                    <a:pt x="1193675" y="65054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6"/>
            <p:cNvSpPr/>
            <p:nvPr/>
          </p:nvSpPr>
          <p:spPr>
            <a:xfrm rot="-10679728">
              <a:off x="8450127" y="-748892"/>
              <a:ext cx="817934" cy="1346817"/>
            </a:xfrm>
            <a:custGeom>
              <a:avLst/>
              <a:gdLst/>
              <a:ahLst/>
              <a:cxnLst/>
              <a:rect l="l" t="t" r="r" b="b"/>
              <a:pathLst>
                <a:path w="1634866" h="2691481" extrusionOk="0">
                  <a:moveTo>
                    <a:pt x="234708" y="2383026"/>
                  </a:moveTo>
                  <a:lnTo>
                    <a:pt x="242612" y="2383831"/>
                  </a:lnTo>
                  <a:cubicBezTo>
                    <a:pt x="217044" y="2474568"/>
                    <a:pt x="225432" y="2573516"/>
                    <a:pt x="153407" y="2647990"/>
                  </a:cubicBezTo>
                  <a:cubicBezTo>
                    <a:pt x="127113" y="2675122"/>
                    <a:pt x="80010" y="2706521"/>
                    <a:pt x="41779" y="2683495"/>
                  </a:cubicBezTo>
                  <a:cubicBezTo>
                    <a:pt x="-64284" y="2619730"/>
                    <a:pt x="57910" y="2477949"/>
                    <a:pt x="118321" y="2438096"/>
                  </a:cubicBezTo>
                  <a:cubicBezTo>
                    <a:pt x="142276" y="2422315"/>
                    <a:pt x="167925" y="2409031"/>
                    <a:pt x="194138" y="2397276"/>
                  </a:cubicBezTo>
                  <a:cubicBezTo>
                    <a:pt x="202607" y="2393412"/>
                    <a:pt x="211237" y="2389869"/>
                    <a:pt x="220270" y="2387373"/>
                  </a:cubicBezTo>
                  <a:cubicBezTo>
                    <a:pt x="225110" y="2386005"/>
                    <a:pt x="239386" y="2381094"/>
                    <a:pt x="234708" y="2383026"/>
                  </a:cubicBezTo>
                  <a:close/>
                  <a:moveTo>
                    <a:pt x="434009" y="1049028"/>
                  </a:moveTo>
                  <a:cubicBezTo>
                    <a:pt x="395455" y="1031477"/>
                    <a:pt x="348513" y="1054020"/>
                    <a:pt x="318832" y="1078979"/>
                  </a:cubicBezTo>
                  <a:cubicBezTo>
                    <a:pt x="248177" y="1138316"/>
                    <a:pt x="215350" y="1241048"/>
                    <a:pt x="200671" y="1328967"/>
                  </a:cubicBezTo>
                  <a:cubicBezTo>
                    <a:pt x="194944" y="1363668"/>
                    <a:pt x="192767" y="1398771"/>
                    <a:pt x="196074" y="1433793"/>
                  </a:cubicBezTo>
                  <a:cubicBezTo>
                    <a:pt x="196800" y="1440878"/>
                    <a:pt x="209221" y="1490715"/>
                    <a:pt x="207204" y="1481859"/>
                  </a:cubicBezTo>
                  <a:lnTo>
                    <a:pt x="218093" y="1488944"/>
                  </a:lnTo>
                  <a:cubicBezTo>
                    <a:pt x="274552" y="1373973"/>
                    <a:pt x="406989" y="1323090"/>
                    <a:pt x="459980" y="1206992"/>
                  </a:cubicBezTo>
                  <a:cubicBezTo>
                    <a:pt x="481354" y="1160134"/>
                    <a:pt x="492726" y="1075678"/>
                    <a:pt x="434009" y="1049028"/>
                  </a:cubicBezTo>
                  <a:close/>
                  <a:moveTo>
                    <a:pt x="1515768" y="1354087"/>
                  </a:moveTo>
                  <a:cubicBezTo>
                    <a:pt x="1431886" y="1427836"/>
                    <a:pt x="1422207" y="1611080"/>
                    <a:pt x="1454227" y="1708580"/>
                  </a:cubicBezTo>
                  <a:cubicBezTo>
                    <a:pt x="1464793" y="1740865"/>
                    <a:pt x="1492297" y="1804227"/>
                    <a:pt x="1529479" y="1816385"/>
                  </a:cubicBezTo>
                  <a:lnTo>
                    <a:pt x="1542868" y="1791184"/>
                  </a:lnTo>
                  <a:cubicBezTo>
                    <a:pt x="1553111" y="1723474"/>
                    <a:pt x="1590133" y="1663413"/>
                    <a:pt x="1610781" y="1598601"/>
                  </a:cubicBezTo>
                  <a:cubicBezTo>
                    <a:pt x="1621508" y="1564866"/>
                    <a:pt x="1631187" y="1530327"/>
                    <a:pt x="1634494" y="1494902"/>
                  </a:cubicBezTo>
                  <a:cubicBezTo>
                    <a:pt x="1639252" y="1443294"/>
                    <a:pt x="1598440" y="1281465"/>
                    <a:pt x="1515768" y="1354087"/>
                  </a:cubicBezTo>
                  <a:close/>
                  <a:moveTo>
                    <a:pt x="622906" y="7852"/>
                  </a:moveTo>
                  <a:cubicBezTo>
                    <a:pt x="497324" y="74113"/>
                    <a:pt x="698399" y="244556"/>
                    <a:pt x="743002" y="292621"/>
                  </a:cubicBezTo>
                  <a:cubicBezTo>
                    <a:pt x="755262" y="305906"/>
                    <a:pt x="811318" y="360010"/>
                    <a:pt x="801397" y="377400"/>
                  </a:cubicBezTo>
                  <a:lnTo>
                    <a:pt x="828417" y="346886"/>
                  </a:lnTo>
                  <a:cubicBezTo>
                    <a:pt x="796880" y="248259"/>
                    <a:pt x="803091" y="147620"/>
                    <a:pt x="740260" y="58332"/>
                  </a:cubicBezTo>
                  <a:cubicBezTo>
                    <a:pt x="714450" y="21699"/>
                    <a:pt x="669847" y="-16946"/>
                    <a:pt x="622906" y="7852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6"/>
            <p:cNvSpPr/>
            <p:nvPr/>
          </p:nvSpPr>
          <p:spPr>
            <a:xfrm rot="5400000">
              <a:off x="149745" y="-726003"/>
              <a:ext cx="1515618" cy="1232669"/>
            </a:xfrm>
            <a:custGeom>
              <a:avLst/>
              <a:gdLst/>
              <a:ahLst/>
              <a:cxnLst/>
              <a:rect l="l" t="t" r="r" b="b"/>
              <a:pathLst>
                <a:path w="3031235" h="2465337" extrusionOk="0">
                  <a:moveTo>
                    <a:pt x="3031105" y="62006"/>
                  </a:moveTo>
                  <a:cubicBezTo>
                    <a:pt x="3033766" y="76176"/>
                    <a:pt x="2995132" y="113372"/>
                    <a:pt x="2987712" y="122711"/>
                  </a:cubicBezTo>
                  <a:cubicBezTo>
                    <a:pt x="2935043" y="188812"/>
                    <a:pt x="2883343" y="256280"/>
                    <a:pt x="2824383" y="316744"/>
                  </a:cubicBezTo>
                  <a:cubicBezTo>
                    <a:pt x="2589029" y="558441"/>
                    <a:pt x="2143163" y="726468"/>
                    <a:pt x="1841106" y="493307"/>
                  </a:cubicBezTo>
                  <a:cubicBezTo>
                    <a:pt x="1828604" y="485739"/>
                    <a:pt x="1852155" y="382039"/>
                    <a:pt x="1856592" y="370365"/>
                  </a:cubicBezTo>
                  <a:cubicBezTo>
                    <a:pt x="1886838" y="291544"/>
                    <a:pt x="1944587" y="227296"/>
                    <a:pt x="2006450" y="172709"/>
                  </a:cubicBezTo>
                  <a:cubicBezTo>
                    <a:pt x="2220350" y="-15849"/>
                    <a:pt x="2528698" y="-19794"/>
                    <a:pt x="2794540" y="20623"/>
                  </a:cubicBezTo>
                  <a:cubicBezTo>
                    <a:pt x="2858259" y="30365"/>
                    <a:pt x="2921896" y="40428"/>
                    <a:pt x="2985211" y="52988"/>
                  </a:cubicBezTo>
                  <a:cubicBezTo>
                    <a:pt x="2988921" y="53713"/>
                    <a:pt x="3030460" y="58544"/>
                    <a:pt x="3031105" y="62006"/>
                  </a:cubicBezTo>
                  <a:close/>
                  <a:moveTo>
                    <a:pt x="295010" y="888941"/>
                  </a:moveTo>
                  <a:cubicBezTo>
                    <a:pt x="219113" y="885962"/>
                    <a:pt x="142732" y="892081"/>
                    <a:pt x="66834" y="896670"/>
                  </a:cubicBezTo>
                  <a:cubicBezTo>
                    <a:pt x="56107" y="897314"/>
                    <a:pt x="7955" y="893933"/>
                    <a:pt x="132" y="904158"/>
                  </a:cubicBezTo>
                  <a:cubicBezTo>
                    <a:pt x="-1885" y="906734"/>
                    <a:pt x="19892" y="937328"/>
                    <a:pt x="21586" y="940227"/>
                  </a:cubicBezTo>
                  <a:cubicBezTo>
                    <a:pt x="51268" y="989983"/>
                    <a:pt x="82804" y="1038612"/>
                    <a:pt x="114583" y="1086919"/>
                  </a:cubicBezTo>
                  <a:cubicBezTo>
                    <a:pt x="247342" y="1288762"/>
                    <a:pt x="435432" y="1492215"/>
                    <a:pt x="690305" y="1521601"/>
                  </a:cubicBezTo>
                  <a:cubicBezTo>
                    <a:pt x="764025" y="1530136"/>
                    <a:pt x="841858" y="1530055"/>
                    <a:pt x="912835" y="1502842"/>
                  </a:cubicBezTo>
                  <a:cubicBezTo>
                    <a:pt x="923321" y="1498736"/>
                    <a:pt x="1006961" y="1452120"/>
                    <a:pt x="1004541" y="1439238"/>
                  </a:cubicBezTo>
                  <a:cubicBezTo>
                    <a:pt x="979135" y="1097386"/>
                    <a:pt x="598438" y="900776"/>
                    <a:pt x="295010" y="888941"/>
                  </a:cubicBezTo>
                  <a:close/>
                  <a:moveTo>
                    <a:pt x="2665491" y="1932533"/>
                  </a:moveTo>
                  <a:cubicBezTo>
                    <a:pt x="2425942" y="1899362"/>
                    <a:pt x="2148728" y="1906608"/>
                    <a:pt x="1958783" y="2078823"/>
                  </a:cubicBezTo>
                  <a:cubicBezTo>
                    <a:pt x="1903775" y="2128579"/>
                    <a:pt x="1852639" y="2187111"/>
                    <a:pt x="1826426" y="2258364"/>
                  </a:cubicBezTo>
                  <a:cubicBezTo>
                    <a:pt x="1822474" y="2268911"/>
                    <a:pt x="1802552" y="2362385"/>
                    <a:pt x="1813925" y="2369067"/>
                  </a:cubicBezTo>
                  <a:cubicBezTo>
                    <a:pt x="2088397" y="2575097"/>
                    <a:pt x="2487322" y="2418582"/>
                    <a:pt x="2695979" y="2198463"/>
                  </a:cubicBezTo>
                  <a:cubicBezTo>
                    <a:pt x="2748244" y="2143313"/>
                    <a:pt x="2793976" y="2081963"/>
                    <a:pt x="2840434" y="2021901"/>
                  </a:cubicBezTo>
                  <a:cubicBezTo>
                    <a:pt x="2847048" y="2013447"/>
                    <a:pt x="2881326" y="1979471"/>
                    <a:pt x="2878745" y="1966831"/>
                  </a:cubicBezTo>
                  <a:cubicBezTo>
                    <a:pt x="2878100" y="1963691"/>
                    <a:pt x="2840676" y="1959826"/>
                    <a:pt x="2837369" y="1959263"/>
                  </a:cubicBezTo>
                  <a:cubicBezTo>
                    <a:pt x="2780345" y="1948716"/>
                    <a:pt x="2722918" y="1940423"/>
                    <a:pt x="2665491" y="19325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6"/>
            <p:cNvSpPr/>
            <p:nvPr/>
          </p:nvSpPr>
          <p:spPr>
            <a:xfrm rot="5400000">
              <a:off x="141438" y="100780"/>
              <a:ext cx="566819" cy="228633"/>
            </a:xfrm>
            <a:custGeom>
              <a:avLst/>
              <a:gdLst/>
              <a:ahLst/>
              <a:cxnLst/>
              <a:rect l="l" t="t" r="r" b="b"/>
              <a:pathLst>
                <a:path w="1133637" h="457265" extrusionOk="0">
                  <a:moveTo>
                    <a:pt x="1131446" y="48344"/>
                  </a:moveTo>
                  <a:cubicBezTo>
                    <a:pt x="1126849" y="39971"/>
                    <a:pt x="1116283" y="36911"/>
                    <a:pt x="1107894" y="41501"/>
                  </a:cubicBezTo>
                  <a:cubicBezTo>
                    <a:pt x="1076761" y="57925"/>
                    <a:pt x="1043047" y="71451"/>
                    <a:pt x="1008123" y="83447"/>
                  </a:cubicBezTo>
                  <a:cubicBezTo>
                    <a:pt x="926015" y="111787"/>
                    <a:pt x="837535" y="131593"/>
                    <a:pt x="759541" y="157035"/>
                  </a:cubicBezTo>
                  <a:cubicBezTo>
                    <a:pt x="704775" y="175311"/>
                    <a:pt x="650091" y="193345"/>
                    <a:pt x="595487" y="211541"/>
                  </a:cubicBezTo>
                  <a:cubicBezTo>
                    <a:pt x="610085" y="189883"/>
                    <a:pt x="630491" y="166374"/>
                    <a:pt x="653397" y="142381"/>
                  </a:cubicBezTo>
                  <a:cubicBezTo>
                    <a:pt x="660657" y="134733"/>
                    <a:pt x="668158" y="127084"/>
                    <a:pt x="675659" y="119436"/>
                  </a:cubicBezTo>
                  <a:cubicBezTo>
                    <a:pt x="683159" y="111787"/>
                    <a:pt x="690661" y="104219"/>
                    <a:pt x="698162" y="96812"/>
                  </a:cubicBezTo>
                  <a:cubicBezTo>
                    <a:pt x="725585" y="69921"/>
                    <a:pt x="753492" y="45929"/>
                    <a:pt x="780108" y="33369"/>
                  </a:cubicBezTo>
                  <a:cubicBezTo>
                    <a:pt x="789061" y="29826"/>
                    <a:pt x="793336" y="19762"/>
                    <a:pt x="789787" y="10906"/>
                  </a:cubicBezTo>
                  <a:cubicBezTo>
                    <a:pt x="786238" y="1969"/>
                    <a:pt x="776075" y="-2298"/>
                    <a:pt x="767203" y="1245"/>
                  </a:cubicBezTo>
                  <a:cubicBezTo>
                    <a:pt x="746233" y="8088"/>
                    <a:pt x="723568" y="19843"/>
                    <a:pt x="700985" y="35220"/>
                  </a:cubicBezTo>
                  <a:cubicBezTo>
                    <a:pt x="681708" y="48263"/>
                    <a:pt x="662431" y="63721"/>
                    <a:pt x="644767" y="81032"/>
                  </a:cubicBezTo>
                  <a:cubicBezTo>
                    <a:pt x="630894" y="94638"/>
                    <a:pt x="618151" y="109372"/>
                    <a:pt x="606698" y="124266"/>
                  </a:cubicBezTo>
                  <a:cubicBezTo>
                    <a:pt x="587179" y="149708"/>
                    <a:pt x="571612" y="175552"/>
                    <a:pt x="560643" y="198015"/>
                  </a:cubicBezTo>
                  <a:cubicBezTo>
                    <a:pt x="556046" y="206147"/>
                    <a:pt x="559030" y="215888"/>
                    <a:pt x="566370" y="221202"/>
                  </a:cubicBezTo>
                  <a:cubicBezTo>
                    <a:pt x="555481" y="224825"/>
                    <a:pt x="544593" y="228368"/>
                    <a:pt x="533785" y="232071"/>
                  </a:cubicBezTo>
                  <a:cubicBezTo>
                    <a:pt x="483697" y="249060"/>
                    <a:pt x="433771" y="266530"/>
                    <a:pt x="384006" y="284243"/>
                  </a:cubicBezTo>
                  <a:cubicBezTo>
                    <a:pt x="383200" y="284565"/>
                    <a:pt x="382313" y="284887"/>
                    <a:pt x="381506" y="285209"/>
                  </a:cubicBezTo>
                  <a:cubicBezTo>
                    <a:pt x="383684" y="282713"/>
                    <a:pt x="386023" y="280298"/>
                    <a:pt x="388201" y="277722"/>
                  </a:cubicBezTo>
                  <a:cubicBezTo>
                    <a:pt x="395701" y="269026"/>
                    <a:pt x="403122" y="260331"/>
                    <a:pt x="410220" y="251314"/>
                  </a:cubicBezTo>
                  <a:cubicBezTo>
                    <a:pt x="416188" y="243826"/>
                    <a:pt x="421834" y="236097"/>
                    <a:pt x="427319" y="228288"/>
                  </a:cubicBezTo>
                  <a:cubicBezTo>
                    <a:pt x="432803" y="220397"/>
                    <a:pt x="437804" y="212346"/>
                    <a:pt x="443047" y="204295"/>
                  </a:cubicBezTo>
                  <a:cubicBezTo>
                    <a:pt x="444418" y="202202"/>
                    <a:pt x="467163" y="167662"/>
                    <a:pt x="477164" y="154941"/>
                  </a:cubicBezTo>
                  <a:cubicBezTo>
                    <a:pt x="477567" y="154458"/>
                    <a:pt x="477809" y="153895"/>
                    <a:pt x="478051" y="153331"/>
                  </a:cubicBezTo>
                  <a:lnTo>
                    <a:pt x="477890" y="153412"/>
                  </a:lnTo>
                  <a:lnTo>
                    <a:pt x="478132" y="153250"/>
                  </a:lnTo>
                  <a:cubicBezTo>
                    <a:pt x="478374" y="152687"/>
                    <a:pt x="478616" y="152285"/>
                    <a:pt x="478939" y="152526"/>
                  </a:cubicBezTo>
                  <a:cubicBezTo>
                    <a:pt x="478939" y="152606"/>
                    <a:pt x="479019" y="152687"/>
                    <a:pt x="479019" y="152687"/>
                  </a:cubicBezTo>
                  <a:cubicBezTo>
                    <a:pt x="486601" y="147534"/>
                    <a:pt x="488940" y="137229"/>
                    <a:pt x="484101" y="129339"/>
                  </a:cubicBezTo>
                  <a:cubicBezTo>
                    <a:pt x="481036" y="123139"/>
                    <a:pt x="473535" y="117504"/>
                    <a:pt x="460307" y="123139"/>
                  </a:cubicBezTo>
                  <a:cubicBezTo>
                    <a:pt x="458613" y="123864"/>
                    <a:pt x="455306" y="126440"/>
                    <a:pt x="450951" y="130385"/>
                  </a:cubicBezTo>
                  <a:cubicBezTo>
                    <a:pt x="437885" y="142140"/>
                    <a:pt x="407881" y="175391"/>
                    <a:pt x="406187" y="177404"/>
                  </a:cubicBezTo>
                  <a:cubicBezTo>
                    <a:pt x="400138" y="184811"/>
                    <a:pt x="393927" y="191977"/>
                    <a:pt x="388120" y="199464"/>
                  </a:cubicBezTo>
                  <a:cubicBezTo>
                    <a:pt x="382313" y="206952"/>
                    <a:pt x="376586" y="214600"/>
                    <a:pt x="371182" y="222330"/>
                  </a:cubicBezTo>
                  <a:cubicBezTo>
                    <a:pt x="364568" y="231669"/>
                    <a:pt x="358358" y="241250"/>
                    <a:pt x="352147" y="250831"/>
                  </a:cubicBezTo>
                  <a:cubicBezTo>
                    <a:pt x="342872" y="265242"/>
                    <a:pt x="334000" y="279815"/>
                    <a:pt x="324724" y="294388"/>
                  </a:cubicBezTo>
                  <a:cubicBezTo>
                    <a:pt x="321740" y="298252"/>
                    <a:pt x="320772" y="303002"/>
                    <a:pt x="321337" y="307511"/>
                  </a:cubicBezTo>
                  <a:cubicBezTo>
                    <a:pt x="217936" y="344788"/>
                    <a:pt x="114696" y="382628"/>
                    <a:pt x="11859" y="422240"/>
                  </a:cubicBezTo>
                  <a:cubicBezTo>
                    <a:pt x="2423" y="425702"/>
                    <a:pt x="-2336" y="436088"/>
                    <a:pt x="1132" y="445428"/>
                  </a:cubicBezTo>
                  <a:cubicBezTo>
                    <a:pt x="4600" y="454847"/>
                    <a:pt x="15005" y="459597"/>
                    <a:pt x="24361" y="456135"/>
                  </a:cubicBezTo>
                  <a:cubicBezTo>
                    <a:pt x="129133" y="419261"/>
                    <a:pt x="234309" y="384319"/>
                    <a:pt x="339323" y="349136"/>
                  </a:cubicBezTo>
                  <a:cubicBezTo>
                    <a:pt x="339726" y="348975"/>
                    <a:pt x="340130" y="348894"/>
                    <a:pt x="340533" y="348733"/>
                  </a:cubicBezTo>
                  <a:cubicBezTo>
                    <a:pt x="340613" y="353564"/>
                    <a:pt x="342227" y="358877"/>
                    <a:pt x="348679" y="364835"/>
                  </a:cubicBezTo>
                  <a:cubicBezTo>
                    <a:pt x="354486" y="370230"/>
                    <a:pt x="372392" y="382145"/>
                    <a:pt x="374247" y="383111"/>
                  </a:cubicBezTo>
                  <a:cubicBezTo>
                    <a:pt x="382474" y="387298"/>
                    <a:pt x="390943" y="390760"/>
                    <a:pt x="399573" y="393980"/>
                  </a:cubicBezTo>
                  <a:cubicBezTo>
                    <a:pt x="407800" y="396959"/>
                    <a:pt x="416188" y="399616"/>
                    <a:pt x="424576" y="402273"/>
                  </a:cubicBezTo>
                  <a:cubicBezTo>
                    <a:pt x="435062" y="405413"/>
                    <a:pt x="445547" y="408633"/>
                    <a:pt x="456274" y="411371"/>
                  </a:cubicBezTo>
                  <a:cubicBezTo>
                    <a:pt x="466840" y="414028"/>
                    <a:pt x="477487" y="416443"/>
                    <a:pt x="488133" y="418456"/>
                  </a:cubicBezTo>
                  <a:cubicBezTo>
                    <a:pt x="500877" y="420952"/>
                    <a:pt x="513701" y="422884"/>
                    <a:pt x="526526" y="424897"/>
                  </a:cubicBezTo>
                  <a:cubicBezTo>
                    <a:pt x="545641" y="427876"/>
                    <a:pt x="564676" y="430372"/>
                    <a:pt x="583711" y="433673"/>
                  </a:cubicBezTo>
                  <a:cubicBezTo>
                    <a:pt x="593389" y="436168"/>
                    <a:pt x="603230" y="430291"/>
                    <a:pt x="605730" y="420549"/>
                  </a:cubicBezTo>
                  <a:cubicBezTo>
                    <a:pt x="608150" y="410888"/>
                    <a:pt x="602262" y="401066"/>
                    <a:pt x="592583" y="398570"/>
                  </a:cubicBezTo>
                  <a:cubicBezTo>
                    <a:pt x="566531" y="390116"/>
                    <a:pt x="540640" y="382065"/>
                    <a:pt x="514185" y="375060"/>
                  </a:cubicBezTo>
                  <a:cubicBezTo>
                    <a:pt x="503781" y="372242"/>
                    <a:pt x="493376" y="369585"/>
                    <a:pt x="482891" y="367331"/>
                  </a:cubicBezTo>
                  <a:cubicBezTo>
                    <a:pt x="467243" y="363869"/>
                    <a:pt x="451516" y="361373"/>
                    <a:pt x="435949" y="357911"/>
                  </a:cubicBezTo>
                  <a:cubicBezTo>
                    <a:pt x="426351" y="356059"/>
                    <a:pt x="416753" y="354208"/>
                    <a:pt x="407316" y="351873"/>
                  </a:cubicBezTo>
                  <a:cubicBezTo>
                    <a:pt x="401267" y="350424"/>
                    <a:pt x="395298" y="348894"/>
                    <a:pt x="389410" y="346962"/>
                  </a:cubicBezTo>
                  <a:cubicBezTo>
                    <a:pt x="388523" y="346639"/>
                    <a:pt x="379248" y="344466"/>
                    <a:pt x="373924" y="341729"/>
                  </a:cubicBezTo>
                  <a:lnTo>
                    <a:pt x="373682" y="341165"/>
                  </a:lnTo>
                  <a:lnTo>
                    <a:pt x="373441" y="340762"/>
                  </a:lnTo>
                  <a:lnTo>
                    <a:pt x="373682" y="341567"/>
                  </a:lnTo>
                  <a:cubicBezTo>
                    <a:pt x="371747" y="340521"/>
                    <a:pt x="371505" y="339474"/>
                    <a:pt x="371343" y="338347"/>
                  </a:cubicBezTo>
                  <a:cubicBezTo>
                    <a:pt x="371424" y="338347"/>
                    <a:pt x="371505" y="338266"/>
                    <a:pt x="371585" y="338266"/>
                  </a:cubicBezTo>
                  <a:cubicBezTo>
                    <a:pt x="372231" y="339072"/>
                    <a:pt x="372957" y="339796"/>
                    <a:pt x="373441" y="340762"/>
                  </a:cubicBezTo>
                  <a:cubicBezTo>
                    <a:pt x="373198" y="339796"/>
                    <a:pt x="372795" y="338830"/>
                    <a:pt x="372473" y="338025"/>
                  </a:cubicBezTo>
                  <a:cubicBezTo>
                    <a:pt x="431593" y="318300"/>
                    <a:pt x="490714" y="298655"/>
                    <a:pt x="549674" y="278446"/>
                  </a:cubicBezTo>
                  <a:cubicBezTo>
                    <a:pt x="563466" y="273777"/>
                    <a:pt x="577178" y="268785"/>
                    <a:pt x="590889" y="264035"/>
                  </a:cubicBezTo>
                  <a:cubicBezTo>
                    <a:pt x="592180" y="267014"/>
                    <a:pt x="593389" y="270234"/>
                    <a:pt x="596293" y="272166"/>
                  </a:cubicBezTo>
                  <a:cubicBezTo>
                    <a:pt x="603310" y="276755"/>
                    <a:pt x="652430" y="295434"/>
                    <a:pt x="661786" y="298172"/>
                  </a:cubicBezTo>
                  <a:cubicBezTo>
                    <a:pt x="682111" y="303646"/>
                    <a:pt x="702678" y="309041"/>
                    <a:pt x="723568" y="312986"/>
                  </a:cubicBezTo>
                  <a:cubicBezTo>
                    <a:pt x="737441" y="315562"/>
                    <a:pt x="751395" y="317575"/>
                    <a:pt x="765429" y="319024"/>
                  </a:cubicBezTo>
                  <a:cubicBezTo>
                    <a:pt x="800675" y="322647"/>
                    <a:pt x="835922" y="323211"/>
                    <a:pt x="870685" y="323291"/>
                  </a:cubicBezTo>
                  <a:cubicBezTo>
                    <a:pt x="880686" y="323935"/>
                    <a:pt x="889317" y="316287"/>
                    <a:pt x="889881" y="306384"/>
                  </a:cubicBezTo>
                  <a:cubicBezTo>
                    <a:pt x="890526" y="296400"/>
                    <a:pt x="882864" y="287786"/>
                    <a:pt x="872943" y="287222"/>
                  </a:cubicBezTo>
                  <a:lnTo>
                    <a:pt x="671545" y="255662"/>
                  </a:lnTo>
                  <a:cubicBezTo>
                    <a:pt x="664447" y="254454"/>
                    <a:pt x="656140" y="249140"/>
                    <a:pt x="648074" y="244873"/>
                  </a:cubicBezTo>
                  <a:cubicBezTo>
                    <a:pt x="647752" y="244712"/>
                    <a:pt x="647429" y="244631"/>
                    <a:pt x="647106" y="244390"/>
                  </a:cubicBezTo>
                  <a:cubicBezTo>
                    <a:pt x="689451" y="229576"/>
                    <a:pt x="731876" y="214842"/>
                    <a:pt x="774301" y="200028"/>
                  </a:cubicBezTo>
                  <a:cubicBezTo>
                    <a:pt x="851650" y="172332"/>
                    <a:pt x="939888" y="150272"/>
                    <a:pt x="1021189" y="119516"/>
                  </a:cubicBezTo>
                  <a:cubicBezTo>
                    <a:pt x="1057565" y="105749"/>
                    <a:pt x="1092489" y="90210"/>
                    <a:pt x="1124671" y="71853"/>
                  </a:cubicBezTo>
                  <a:cubicBezTo>
                    <a:pt x="1133059" y="67264"/>
                    <a:pt x="1136124" y="56717"/>
                    <a:pt x="1131446" y="48344"/>
                  </a:cubicBezTo>
                  <a:close/>
                  <a:moveTo>
                    <a:pt x="375376" y="346237"/>
                  </a:moveTo>
                  <a:cubicBezTo>
                    <a:pt x="375457" y="346962"/>
                    <a:pt x="375537" y="347767"/>
                    <a:pt x="375537" y="348572"/>
                  </a:cubicBezTo>
                  <a:cubicBezTo>
                    <a:pt x="375618" y="350987"/>
                    <a:pt x="375215" y="353241"/>
                    <a:pt x="374408" y="355335"/>
                  </a:cubicBezTo>
                  <a:cubicBezTo>
                    <a:pt x="375699" y="352678"/>
                    <a:pt x="376264" y="349619"/>
                    <a:pt x="375376" y="346237"/>
                  </a:cubicBezTo>
                  <a:close/>
                  <a:moveTo>
                    <a:pt x="478132" y="153250"/>
                  </a:moveTo>
                  <a:lnTo>
                    <a:pt x="479019" y="152687"/>
                  </a:lnTo>
                  <a:cubicBezTo>
                    <a:pt x="479180" y="153009"/>
                    <a:pt x="478616" y="153170"/>
                    <a:pt x="478051" y="153331"/>
                  </a:cubicBezTo>
                  <a:lnTo>
                    <a:pt x="478132" y="153250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6"/>
            <p:cNvSpPr/>
            <p:nvPr/>
          </p:nvSpPr>
          <p:spPr>
            <a:xfrm rot="5400000">
              <a:off x="-377305" y="-1639953"/>
              <a:ext cx="1943416" cy="2677598"/>
            </a:xfrm>
            <a:custGeom>
              <a:avLst/>
              <a:gdLst/>
              <a:ahLst/>
              <a:cxnLst/>
              <a:rect l="l" t="t" r="r" b="b"/>
              <a:pathLst>
                <a:path w="3886832" h="5355196" extrusionOk="0">
                  <a:moveTo>
                    <a:pt x="2780602" y="2816536"/>
                  </a:moveTo>
                  <a:cubicBezTo>
                    <a:pt x="3088546" y="2453670"/>
                    <a:pt x="3458435" y="2144183"/>
                    <a:pt x="3872604" y="1938476"/>
                  </a:cubicBezTo>
                  <a:cubicBezTo>
                    <a:pt x="3885186" y="1932276"/>
                    <a:pt x="3890429" y="1917060"/>
                    <a:pt x="3884218" y="1904500"/>
                  </a:cubicBezTo>
                  <a:cubicBezTo>
                    <a:pt x="3878088" y="1891940"/>
                    <a:pt x="3862844" y="1886707"/>
                    <a:pt x="3850262" y="1892906"/>
                  </a:cubicBezTo>
                  <a:cubicBezTo>
                    <a:pt x="3426737" y="2097406"/>
                    <a:pt x="3045960" y="2406893"/>
                    <a:pt x="2730030" y="2773462"/>
                  </a:cubicBezTo>
                  <a:cubicBezTo>
                    <a:pt x="2699704" y="2808646"/>
                    <a:pt x="2671877" y="2845923"/>
                    <a:pt x="2642680" y="2882153"/>
                  </a:cubicBezTo>
                  <a:cubicBezTo>
                    <a:pt x="2653972" y="2829498"/>
                    <a:pt x="2659940" y="2775716"/>
                    <a:pt x="2662521" y="2721210"/>
                  </a:cubicBezTo>
                  <a:cubicBezTo>
                    <a:pt x="2668248" y="2599235"/>
                    <a:pt x="2656795" y="2473637"/>
                    <a:pt x="2650665" y="2350051"/>
                  </a:cubicBezTo>
                  <a:cubicBezTo>
                    <a:pt x="2644535" y="2227593"/>
                    <a:pt x="2643406" y="2107067"/>
                    <a:pt x="2673491" y="1994029"/>
                  </a:cubicBezTo>
                  <a:cubicBezTo>
                    <a:pt x="2690509" y="1927929"/>
                    <a:pt x="2735999" y="1836709"/>
                    <a:pt x="2800201" y="1790254"/>
                  </a:cubicBezTo>
                  <a:cubicBezTo>
                    <a:pt x="2838271" y="1762638"/>
                    <a:pt x="2883519" y="1752252"/>
                    <a:pt x="2933203" y="1779546"/>
                  </a:cubicBezTo>
                  <a:cubicBezTo>
                    <a:pt x="2983048" y="1806759"/>
                    <a:pt x="3007648" y="1871329"/>
                    <a:pt x="3005874" y="1931793"/>
                  </a:cubicBezTo>
                  <a:cubicBezTo>
                    <a:pt x="3004100" y="1991291"/>
                    <a:pt x="2976273" y="2048857"/>
                    <a:pt x="2913442" y="2061578"/>
                  </a:cubicBezTo>
                  <a:cubicBezTo>
                    <a:pt x="2893681" y="2065684"/>
                    <a:pt x="2876824" y="2057472"/>
                    <a:pt x="2864161" y="2045476"/>
                  </a:cubicBezTo>
                  <a:cubicBezTo>
                    <a:pt x="2852224" y="2034124"/>
                    <a:pt x="2843513" y="2019632"/>
                    <a:pt x="2839319" y="2006427"/>
                  </a:cubicBezTo>
                  <a:cubicBezTo>
                    <a:pt x="2838432" y="2003529"/>
                    <a:pt x="2837787" y="1999826"/>
                    <a:pt x="2837464" y="1996686"/>
                  </a:cubicBezTo>
                  <a:cubicBezTo>
                    <a:pt x="2847546" y="1996122"/>
                    <a:pt x="2856660" y="1989117"/>
                    <a:pt x="2859483" y="1978812"/>
                  </a:cubicBezTo>
                  <a:cubicBezTo>
                    <a:pt x="2862951" y="1965850"/>
                    <a:pt x="2855289" y="1952485"/>
                    <a:pt x="2842304" y="1949023"/>
                  </a:cubicBezTo>
                  <a:cubicBezTo>
                    <a:pt x="2828028" y="1944917"/>
                    <a:pt x="2816897" y="1947332"/>
                    <a:pt x="2808428" y="1951921"/>
                  </a:cubicBezTo>
                  <a:cubicBezTo>
                    <a:pt x="2798104" y="1957557"/>
                    <a:pt x="2790764" y="1967782"/>
                    <a:pt x="2788022" y="1982033"/>
                  </a:cubicBezTo>
                  <a:cubicBezTo>
                    <a:pt x="2785118" y="1997732"/>
                    <a:pt x="2788990" y="2020839"/>
                    <a:pt x="2800201" y="2043544"/>
                  </a:cubicBezTo>
                  <a:cubicBezTo>
                    <a:pt x="2820930" y="2085571"/>
                    <a:pt x="2866097" y="2124538"/>
                    <a:pt x="2923605" y="2114313"/>
                  </a:cubicBezTo>
                  <a:cubicBezTo>
                    <a:pt x="3014101" y="2098050"/>
                    <a:pt x="3060075" y="2019471"/>
                    <a:pt x="3064430" y="1934128"/>
                  </a:cubicBezTo>
                  <a:cubicBezTo>
                    <a:pt x="3068705" y="1851040"/>
                    <a:pt x="3031764" y="1763604"/>
                    <a:pt x="2964014" y="1724798"/>
                  </a:cubicBezTo>
                  <a:cubicBezTo>
                    <a:pt x="2889326" y="1682127"/>
                    <a:pt x="2820123" y="1695652"/>
                    <a:pt x="2761809" y="1736633"/>
                  </a:cubicBezTo>
                  <a:cubicBezTo>
                    <a:pt x="2684702" y="1790978"/>
                    <a:pt x="2628081" y="1898220"/>
                    <a:pt x="2607030" y="1976638"/>
                  </a:cubicBezTo>
                  <a:cubicBezTo>
                    <a:pt x="2576058" y="2096520"/>
                    <a:pt x="2576461" y="2224212"/>
                    <a:pt x="2584608" y="2353755"/>
                  </a:cubicBezTo>
                  <a:cubicBezTo>
                    <a:pt x="2592270" y="2475489"/>
                    <a:pt x="2606707" y="2598913"/>
                    <a:pt x="2603804" y="2719197"/>
                  </a:cubicBezTo>
                  <a:cubicBezTo>
                    <a:pt x="2601545" y="2814040"/>
                    <a:pt x="2587834" y="2906709"/>
                    <a:pt x="2552023" y="2995030"/>
                  </a:cubicBezTo>
                  <a:cubicBezTo>
                    <a:pt x="2494112" y="3072402"/>
                    <a:pt x="2438943" y="3151545"/>
                    <a:pt x="2386839" y="3232298"/>
                  </a:cubicBezTo>
                  <a:cubicBezTo>
                    <a:pt x="2296585" y="3372308"/>
                    <a:pt x="2216493" y="3516987"/>
                    <a:pt x="2144710" y="3663760"/>
                  </a:cubicBezTo>
                  <a:cubicBezTo>
                    <a:pt x="2155356" y="3588401"/>
                    <a:pt x="2167374" y="3497504"/>
                    <a:pt x="2180521" y="3393966"/>
                  </a:cubicBezTo>
                  <a:cubicBezTo>
                    <a:pt x="2219236" y="3089068"/>
                    <a:pt x="2270372" y="2674675"/>
                    <a:pt x="2333767" y="2238784"/>
                  </a:cubicBezTo>
                  <a:cubicBezTo>
                    <a:pt x="2354819" y="2093944"/>
                    <a:pt x="2377241" y="1946688"/>
                    <a:pt x="2400792" y="1800318"/>
                  </a:cubicBezTo>
                  <a:cubicBezTo>
                    <a:pt x="2424828" y="1650405"/>
                    <a:pt x="2450315" y="1501781"/>
                    <a:pt x="2477254" y="1357101"/>
                  </a:cubicBezTo>
                  <a:cubicBezTo>
                    <a:pt x="2581139" y="1322320"/>
                    <a:pt x="2685266" y="1288666"/>
                    <a:pt x="2789393" y="1255173"/>
                  </a:cubicBezTo>
                  <a:cubicBezTo>
                    <a:pt x="2790926" y="1254690"/>
                    <a:pt x="2792539" y="1254207"/>
                    <a:pt x="2794071" y="1253644"/>
                  </a:cubicBezTo>
                  <a:cubicBezTo>
                    <a:pt x="2792539" y="1259279"/>
                    <a:pt x="2793345" y="1265962"/>
                    <a:pt x="2801572" y="1273691"/>
                  </a:cubicBezTo>
                  <a:cubicBezTo>
                    <a:pt x="2807944" y="1279649"/>
                    <a:pt x="2827382" y="1292853"/>
                    <a:pt x="2829399" y="1293899"/>
                  </a:cubicBezTo>
                  <a:cubicBezTo>
                    <a:pt x="2838432" y="1298569"/>
                    <a:pt x="2847788" y="1302434"/>
                    <a:pt x="2857225" y="1306057"/>
                  </a:cubicBezTo>
                  <a:cubicBezTo>
                    <a:pt x="2866339" y="1309519"/>
                    <a:pt x="2875615" y="1312498"/>
                    <a:pt x="2884809" y="1315477"/>
                  </a:cubicBezTo>
                  <a:cubicBezTo>
                    <a:pt x="2896504" y="1319100"/>
                    <a:pt x="2908119" y="1322803"/>
                    <a:pt x="2919895" y="1325943"/>
                  </a:cubicBezTo>
                  <a:cubicBezTo>
                    <a:pt x="2931590" y="1329083"/>
                    <a:pt x="2943366" y="1331820"/>
                    <a:pt x="2955222" y="1334316"/>
                  </a:cubicBezTo>
                  <a:cubicBezTo>
                    <a:pt x="2969337" y="1337295"/>
                    <a:pt x="2983532" y="1339711"/>
                    <a:pt x="2997728" y="1342206"/>
                  </a:cubicBezTo>
                  <a:cubicBezTo>
                    <a:pt x="3018940" y="1345910"/>
                    <a:pt x="3040072" y="1349211"/>
                    <a:pt x="3061123" y="1353317"/>
                  </a:cubicBezTo>
                  <a:cubicBezTo>
                    <a:pt x="3070802" y="1355893"/>
                    <a:pt x="3080723" y="1350177"/>
                    <a:pt x="3083304" y="1340516"/>
                  </a:cubicBezTo>
                  <a:cubicBezTo>
                    <a:pt x="3085885" y="1330935"/>
                    <a:pt x="3080158" y="1320951"/>
                    <a:pt x="3070480" y="1318375"/>
                  </a:cubicBezTo>
                  <a:cubicBezTo>
                    <a:pt x="3041685" y="1308794"/>
                    <a:pt x="3012891" y="1299696"/>
                    <a:pt x="2983613" y="1291645"/>
                  </a:cubicBezTo>
                  <a:cubicBezTo>
                    <a:pt x="2972079" y="1288425"/>
                    <a:pt x="2960545" y="1285365"/>
                    <a:pt x="2948850" y="1282708"/>
                  </a:cubicBezTo>
                  <a:cubicBezTo>
                    <a:pt x="2931590" y="1278602"/>
                    <a:pt x="2914087" y="1275382"/>
                    <a:pt x="2896746" y="1271275"/>
                  </a:cubicBezTo>
                  <a:cubicBezTo>
                    <a:pt x="2886181" y="1269021"/>
                    <a:pt x="2875534" y="1266767"/>
                    <a:pt x="2864968" y="1263949"/>
                  </a:cubicBezTo>
                  <a:cubicBezTo>
                    <a:pt x="2858274" y="1262097"/>
                    <a:pt x="2851579" y="1260326"/>
                    <a:pt x="2845046" y="1257911"/>
                  </a:cubicBezTo>
                  <a:cubicBezTo>
                    <a:pt x="2844078" y="1257589"/>
                    <a:pt x="2833270" y="1254771"/>
                    <a:pt x="2827301" y="1251470"/>
                  </a:cubicBezTo>
                  <a:lnTo>
                    <a:pt x="2827060" y="1250906"/>
                  </a:lnTo>
                  <a:cubicBezTo>
                    <a:pt x="2826979" y="1250584"/>
                    <a:pt x="2826818" y="1250343"/>
                    <a:pt x="2826737" y="1250101"/>
                  </a:cubicBezTo>
                  <a:lnTo>
                    <a:pt x="2826495" y="1249618"/>
                  </a:lnTo>
                  <a:lnTo>
                    <a:pt x="2826898" y="1251228"/>
                  </a:lnTo>
                  <a:cubicBezTo>
                    <a:pt x="2824237" y="1249699"/>
                    <a:pt x="2822704" y="1248008"/>
                    <a:pt x="2823833" y="1246478"/>
                  </a:cubicBezTo>
                  <a:lnTo>
                    <a:pt x="2823995" y="1246237"/>
                  </a:lnTo>
                  <a:cubicBezTo>
                    <a:pt x="2823269" y="1245431"/>
                    <a:pt x="2821978" y="1245593"/>
                    <a:pt x="2821091" y="1244948"/>
                  </a:cubicBezTo>
                  <a:cubicBezTo>
                    <a:pt x="2888842" y="1223291"/>
                    <a:pt x="2956674" y="1201714"/>
                    <a:pt x="3024264" y="1179653"/>
                  </a:cubicBezTo>
                  <a:cubicBezTo>
                    <a:pt x="3039991" y="1174501"/>
                    <a:pt x="3055719" y="1169106"/>
                    <a:pt x="3071447" y="1163873"/>
                  </a:cubicBezTo>
                  <a:cubicBezTo>
                    <a:pt x="3072415" y="1167899"/>
                    <a:pt x="3074512" y="1171683"/>
                    <a:pt x="3078222" y="1174259"/>
                  </a:cubicBezTo>
                  <a:cubicBezTo>
                    <a:pt x="3085562" y="1179331"/>
                    <a:pt x="3139924" y="1200345"/>
                    <a:pt x="3150087" y="1203404"/>
                  </a:cubicBezTo>
                  <a:cubicBezTo>
                    <a:pt x="3172590" y="1209765"/>
                    <a:pt x="3195254" y="1215883"/>
                    <a:pt x="3218483" y="1220553"/>
                  </a:cubicBezTo>
                  <a:cubicBezTo>
                    <a:pt x="3233808" y="1223613"/>
                    <a:pt x="3249294" y="1226028"/>
                    <a:pt x="3264780" y="1227880"/>
                  </a:cubicBezTo>
                  <a:cubicBezTo>
                    <a:pt x="3303817" y="1232549"/>
                    <a:pt x="3343016" y="1233999"/>
                    <a:pt x="3381570" y="1234884"/>
                  </a:cubicBezTo>
                  <a:cubicBezTo>
                    <a:pt x="3391571" y="1235609"/>
                    <a:pt x="3400201" y="1228121"/>
                    <a:pt x="3401008" y="1218138"/>
                  </a:cubicBezTo>
                  <a:cubicBezTo>
                    <a:pt x="3401734" y="1208235"/>
                    <a:pt x="3394233" y="1199540"/>
                    <a:pt x="3384232" y="1198815"/>
                  </a:cubicBezTo>
                  <a:cubicBezTo>
                    <a:pt x="3361809" y="1195756"/>
                    <a:pt x="3339387" y="1191891"/>
                    <a:pt x="3316642" y="1188188"/>
                  </a:cubicBezTo>
                  <a:cubicBezTo>
                    <a:pt x="3290590" y="1183920"/>
                    <a:pt x="3264538" y="1179009"/>
                    <a:pt x="3238486" y="1174501"/>
                  </a:cubicBezTo>
                  <a:cubicBezTo>
                    <a:pt x="3212273" y="1169992"/>
                    <a:pt x="3186060" y="1166369"/>
                    <a:pt x="3160411" y="1161055"/>
                  </a:cubicBezTo>
                  <a:cubicBezTo>
                    <a:pt x="3152345" y="1159526"/>
                    <a:pt x="3142909" y="1153245"/>
                    <a:pt x="3133875" y="1148173"/>
                  </a:cubicBezTo>
                  <a:cubicBezTo>
                    <a:pt x="3131778" y="1147046"/>
                    <a:pt x="3129842" y="1146161"/>
                    <a:pt x="3127745" y="1145114"/>
                  </a:cubicBezTo>
                  <a:cubicBezTo>
                    <a:pt x="3176865" y="1128689"/>
                    <a:pt x="3226065" y="1112346"/>
                    <a:pt x="3275265" y="1095921"/>
                  </a:cubicBezTo>
                  <a:cubicBezTo>
                    <a:pt x="3361729" y="1066454"/>
                    <a:pt x="3460209" y="1043428"/>
                    <a:pt x="3551028" y="1010498"/>
                  </a:cubicBezTo>
                  <a:cubicBezTo>
                    <a:pt x="3591598" y="995845"/>
                    <a:pt x="3630636" y="979179"/>
                    <a:pt x="3666608" y="959454"/>
                  </a:cubicBezTo>
                  <a:cubicBezTo>
                    <a:pt x="3675077" y="954945"/>
                    <a:pt x="3678303" y="944398"/>
                    <a:pt x="3673787" y="935945"/>
                  </a:cubicBezTo>
                  <a:cubicBezTo>
                    <a:pt x="3669270" y="927491"/>
                    <a:pt x="3658785" y="924351"/>
                    <a:pt x="3650316" y="928779"/>
                  </a:cubicBezTo>
                  <a:cubicBezTo>
                    <a:pt x="3615391" y="946733"/>
                    <a:pt x="3577564" y="961306"/>
                    <a:pt x="3538446" y="974268"/>
                  </a:cubicBezTo>
                  <a:cubicBezTo>
                    <a:pt x="3446901" y="1004621"/>
                    <a:pt x="3348178" y="1025474"/>
                    <a:pt x="3261070" y="1052767"/>
                  </a:cubicBezTo>
                  <a:cubicBezTo>
                    <a:pt x="3197271" y="1073217"/>
                    <a:pt x="3133472" y="1093345"/>
                    <a:pt x="3069753" y="1113634"/>
                  </a:cubicBezTo>
                  <a:cubicBezTo>
                    <a:pt x="3070237" y="1112990"/>
                    <a:pt x="3071205" y="1112909"/>
                    <a:pt x="3071689" y="1112185"/>
                  </a:cubicBezTo>
                  <a:cubicBezTo>
                    <a:pt x="3088143" y="1086984"/>
                    <a:pt x="3113066" y="1058886"/>
                    <a:pt x="3140489" y="1030707"/>
                  </a:cubicBezTo>
                  <a:cubicBezTo>
                    <a:pt x="3148716" y="1022253"/>
                    <a:pt x="3157185" y="1013799"/>
                    <a:pt x="3165654" y="1005346"/>
                  </a:cubicBezTo>
                  <a:cubicBezTo>
                    <a:pt x="3174123" y="996972"/>
                    <a:pt x="3182672" y="988599"/>
                    <a:pt x="3191222" y="980467"/>
                  </a:cubicBezTo>
                  <a:cubicBezTo>
                    <a:pt x="3222435" y="950920"/>
                    <a:pt x="3254295" y="924754"/>
                    <a:pt x="3284379" y="911389"/>
                  </a:cubicBezTo>
                  <a:cubicBezTo>
                    <a:pt x="3293332" y="907927"/>
                    <a:pt x="3297768" y="897943"/>
                    <a:pt x="3294300" y="889006"/>
                  </a:cubicBezTo>
                  <a:cubicBezTo>
                    <a:pt x="3290912" y="880070"/>
                    <a:pt x="3280830" y="875561"/>
                    <a:pt x="3271878" y="879023"/>
                  </a:cubicBezTo>
                  <a:cubicBezTo>
                    <a:pt x="3248649" y="886430"/>
                    <a:pt x="3223565" y="899231"/>
                    <a:pt x="3198481" y="915978"/>
                  </a:cubicBezTo>
                  <a:cubicBezTo>
                    <a:pt x="3177026" y="930228"/>
                    <a:pt x="3155491" y="947136"/>
                    <a:pt x="3135730" y="966056"/>
                  </a:cubicBezTo>
                  <a:cubicBezTo>
                    <a:pt x="3120244" y="980950"/>
                    <a:pt x="3105888" y="997053"/>
                    <a:pt x="3092902" y="1013316"/>
                  </a:cubicBezTo>
                  <a:cubicBezTo>
                    <a:pt x="3070721" y="1041093"/>
                    <a:pt x="3052896" y="1069352"/>
                    <a:pt x="3040314" y="1093989"/>
                  </a:cubicBezTo>
                  <a:cubicBezTo>
                    <a:pt x="3035314" y="1102604"/>
                    <a:pt x="3038217" y="1113714"/>
                    <a:pt x="3046847" y="1118706"/>
                  </a:cubicBezTo>
                  <a:cubicBezTo>
                    <a:pt x="3048380" y="1119592"/>
                    <a:pt x="3050073" y="1118948"/>
                    <a:pt x="3051767" y="1119350"/>
                  </a:cubicBezTo>
                  <a:cubicBezTo>
                    <a:pt x="3037572" y="1123939"/>
                    <a:pt x="3023215" y="1128367"/>
                    <a:pt x="3009020" y="1132957"/>
                  </a:cubicBezTo>
                  <a:cubicBezTo>
                    <a:pt x="2953125" y="1151152"/>
                    <a:pt x="2897311" y="1169750"/>
                    <a:pt x="2841658" y="1188671"/>
                  </a:cubicBezTo>
                  <a:cubicBezTo>
                    <a:pt x="2837626" y="1190039"/>
                    <a:pt x="2833593" y="1191569"/>
                    <a:pt x="2829479" y="1192938"/>
                  </a:cubicBezTo>
                  <a:cubicBezTo>
                    <a:pt x="2834157" y="1187785"/>
                    <a:pt x="2838916" y="1182713"/>
                    <a:pt x="2843594" y="1177480"/>
                  </a:cubicBezTo>
                  <a:cubicBezTo>
                    <a:pt x="2852063" y="1167818"/>
                    <a:pt x="2860370" y="1158237"/>
                    <a:pt x="2868356" y="1148254"/>
                  </a:cubicBezTo>
                  <a:cubicBezTo>
                    <a:pt x="2875050" y="1139961"/>
                    <a:pt x="2881422" y="1131507"/>
                    <a:pt x="2887632" y="1122893"/>
                  </a:cubicBezTo>
                  <a:cubicBezTo>
                    <a:pt x="2893843" y="1114278"/>
                    <a:pt x="2899650" y="1105422"/>
                    <a:pt x="2905699" y="1096646"/>
                  </a:cubicBezTo>
                  <a:cubicBezTo>
                    <a:pt x="2907232" y="1094311"/>
                    <a:pt x="2933445" y="1056310"/>
                    <a:pt x="2944979" y="1042381"/>
                  </a:cubicBezTo>
                  <a:cubicBezTo>
                    <a:pt x="2945382" y="1041817"/>
                    <a:pt x="2945785" y="1041093"/>
                    <a:pt x="2946108" y="1040449"/>
                  </a:cubicBezTo>
                  <a:cubicBezTo>
                    <a:pt x="2946511" y="1039724"/>
                    <a:pt x="2946834" y="1039322"/>
                    <a:pt x="2947076" y="1039644"/>
                  </a:cubicBezTo>
                  <a:cubicBezTo>
                    <a:pt x="2947156" y="1039724"/>
                    <a:pt x="2947237" y="1039724"/>
                    <a:pt x="2947237" y="1039804"/>
                  </a:cubicBezTo>
                  <a:cubicBezTo>
                    <a:pt x="2955061" y="1034813"/>
                    <a:pt x="2957561" y="1024427"/>
                    <a:pt x="2952722" y="1016376"/>
                  </a:cubicBezTo>
                  <a:cubicBezTo>
                    <a:pt x="2949737" y="1010176"/>
                    <a:pt x="2942237" y="1004299"/>
                    <a:pt x="2929009" y="1009854"/>
                  </a:cubicBezTo>
                  <a:cubicBezTo>
                    <a:pt x="2927234" y="1010659"/>
                    <a:pt x="2923686" y="1013316"/>
                    <a:pt x="2919007" y="1017503"/>
                  </a:cubicBezTo>
                  <a:cubicBezTo>
                    <a:pt x="2904570" y="1030385"/>
                    <a:pt x="2871098" y="1066937"/>
                    <a:pt x="2869162" y="1069191"/>
                  </a:cubicBezTo>
                  <a:cubicBezTo>
                    <a:pt x="2862387" y="1077323"/>
                    <a:pt x="2855451" y="1085294"/>
                    <a:pt x="2848837" y="1093587"/>
                  </a:cubicBezTo>
                  <a:cubicBezTo>
                    <a:pt x="2842304" y="1101879"/>
                    <a:pt x="2835851" y="1110252"/>
                    <a:pt x="2829641" y="1118787"/>
                  </a:cubicBezTo>
                  <a:cubicBezTo>
                    <a:pt x="2822220" y="1129012"/>
                    <a:pt x="2815123" y="1139559"/>
                    <a:pt x="2807944" y="1150025"/>
                  </a:cubicBezTo>
                  <a:cubicBezTo>
                    <a:pt x="2797217" y="1165886"/>
                    <a:pt x="2787054" y="1181827"/>
                    <a:pt x="2776408" y="1197768"/>
                  </a:cubicBezTo>
                  <a:cubicBezTo>
                    <a:pt x="2772939" y="1202277"/>
                    <a:pt x="2772456" y="1207591"/>
                    <a:pt x="2773665" y="1212744"/>
                  </a:cubicBezTo>
                  <a:cubicBezTo>
                    <a:pt x="2677201" y="1245914"/>
                    <a:pt x="2580978" y="1279890"/>
                    <a:pt x="2484997" y="1314832"/>
                  </a:cubicBezTo>
                  <a:cubicBezTo>
                    <a:pt x="2495805" y="1257750"/>
                    <a:pt x="2506774" y="1201311"/>
                    <a:pt x="2518066" y="1145999"/>
                  </a:cubicBezTo>
                  <a:cubicBezTo>
                    <a:pt x="2621064" y="641030"/>
                    <a:pt x="2743822" y="216331"/>
                    <a:pt x="2896263" y="42185"/>
                  </a:cubicBezTo>
                  <a:cubicBezTo>
                    <a:pt x="2905538" y="31638"/>
                    <a:pt x="2904570" y="15616"/>
                    <a:pt x="2894085" y="6357"/>
                  </a:cubicBezTo>
                  <a:cubicBezTo>
                    <a:pt x="2883599" y="-2902"/>
                    <a:pt x="2867468" y="-1936"/>
                    <a:pt x="2858193" y="8531"/>
                  </a:cubicBezTo>
                  <a:cubicBezTo>
                    <a:pt x="2699946" y="184932"/>
                    <a:pt x="2564202" y="616716"/>
                    <a:pt x="2454187" y="1132715"/>
                  </a:cubicBezTo>
                  <a:cubicBezTo>
                    <a:pt x="2414907" y="1316604"/>
                    <a:pt x="2379015" y="1511361"/>
                    <a:pt x="2346188" y="1708696"/>
                  </a:cubicBezTo>
                  <a:cubicBezTo>
                    <a:pt x="2344978" y="1671982"/>
                    <a:pt x="2343607" y="1635188"/>
                    <a:pt x="2340623" y="1598717"/>
                  </a:cubicBezTo>
                  <a:cubicBezTo>
                    <a:pt x="2330380" y="1473279"/>
                    <a:pt x="2308361" y="1350660"/>
                    <a:pt x="2268920" y="1237541"/>
                  </a:cubicBezTo>
                  <a:cubicBezTo>
                    <a:pt x="2244723" y="1170234"/>
                    <a:pt x="2192377" y="1080463"/>
                    <a:pt x="2123497" y="1032881"/>
                  </a:cubicBezTo>
                  <a:cubicBezTo>
                    <a:pt x="2070990" y="996570"/>
                    <a:pt x="2009530" y="983044"/>
                    <a:pt x="1943553" y="1014202"/>
                  </a:cubicBezTo>
                  <a:cubicBezTo>
                    <a:pt x="1881771" y="1043428"/>
                    <a:pt x="1841766" y="1114842"/>
                    <a:pt x="1837249" y="1186577"/>
                  </a:cubicBezTo>
                  <a:cubicBezTo>
                    <a:pt x="1832571" y="1260890"/>
                    <a:pt x="1864349" y="1333511"/>
                    <a:pt x="1939843" y="1359194"/>
                  </a:cubicBezTo>
                  <a:cubicBezTo>
                    <a:pt x="1992592" y="1377068"/>
                    <a:pt x="2035098" y="1357342"/>
                    <a:pt x="2059698" y="1321757"/>
                  </a:cubicBezTo>
                  <a:cubicBezTo>
                    <a:pt x="2082201" y="1289391"/>
                    <a:pt x="2089299" y="1243016"/>
                    <a:pt x="2073006" y="1201955"/>
                  </a:cubicBezTo>
                  <a:cubicBezTo>
                    <a:pt x="2069135" y="1192294"/>
                    <a:pt x="2042599" y="1146885"/>
                    <a:pt x="2027597" y="1135453"/>
                  </a:cubicBezTo>
                  <a:cubicBezTo>
                    <a:pt x="2011950" y="1123537"/>
                    <a:pt x="1998077" y="1127079"/>
                    <a:pt x="1989447" y="1135130"/>
                  </a:cubicBezTo>
                  <a:cubicBezTo>
                    <a:pt x="1979445" y="1144148"/>
                    <a:pt x="1978719" y="1159526"/>
                    <a:pt x="1987672" y="1169509"/>
                  </a:cubicBezTo>
                  <a:cubicBezTo>
                    <a:pt x="1990334" y="1172407"/>
                    <a:pt x="1994125" y="1172488"/>
                    <a:pt x="1997593" y="1173856"/>
                  </a:cubicBezTo>
                  <a:cubicBezTo>
                    <a:pt x="1999690" y="1171522"/>
                    <a:pt x="2002432" y="1173051"/>
                    <a:pt x="2005417" y="1176755"/>
                  </a:cubicBezTo>
                  <a:cubicBezTo>
                    <a:pt x="2005013" y="1176755"/>
                    <a:pt x="2004529" y="1176674"/>
                    <a:pt x="2004126" y="1176674"/>
                  </a:cubicBezTo>
                  <a:cubicBezTo>
                    <a:pt x="2004771" y="1176755"/>
                    <a:pt x="2005255" y="1177480"/>
                    <a:pt x="2005981" y="1177480"/>
                  </a:cubicBezTo>
                  <a:cubicBezTo>
                    <a:pt x="2014208" y="1188590"/>
                    <a:pt x="2023806" y="1215320"/>
                    <a:pt x="2025500" y="1219990"/>
                  </a:cubicBezTo>
                  <a:cubicBezTo>
                    <a:pt x="2034453" y="1244546"/>
                    <a:pt x="2029855" y="1271920"/>
                    <a:pt x="2016063" y="1290759"/>
                  </a:cubicBezTo>
                  <a:cubicBezTo>
                    <a:pt x="2003965" y="1307264"/>
                    <a:pt x="1983398" y="1315396"/>
                    <a:pt x="1958636" y="1306298"/>
                  </a:cubicBezTo>
                  <a:cubicBezTo>
                    <a:pt x="1910000" y="1288425"/>
                    <a:pt x="1893547" y="1239232"/>
                    <a:pt x="1897741" y="1191006"/>
                  </a:cubicBezTo>
                  <a:cubicBezTo>
                    <a:pt x="1901935" y="1141813"/>
                    <a:pt x="1927583" y="1091654"/>
                    <a:pt x="1970492" y="1072412"/>
                  </a:cubicBezTo>
                  <a:cubicBezTo>
                    <a:pt x="2012998" y="1053250"/>
                    <a:pt x="2051794" y="1063958"/>
                    <a:pt x="2085024" y="1087629"/>
                  </a:cubicBezTo>
                  <a:cubicBezTo>
                    <a:pt x="2142048" y="1128126"/>
                    <a:pt x="2184150" y="1204129"/>
                    <a:pt x="2203911" y="1260567"/>
                  </a:cubicBezTo>
                  <a:cubicBezTo>
                    <a:pt x="2242868" y="1368051"/>
                    <a:pt x="2264322" y="1484954"/>
                    <a:pt x="2276340" y="1604513"/>
                  </a:cubicBezTo>
                  <a:cubicBezTo>
                    <a:pt x="2292955" y="1770609"/>
                    <a:pt x="2290939" y="1941374"/>
                    <a:pt x="2286422" y="2100385"/>
                  </a:cubicBezTo>
                  <a:cubicBezTo>
                    <a:pt x="2280212" y="2143297"/>
                    <a:pt x="2273114" y="2186693"/>
                    <a:pt x="2267226" y="2229364"/>
                  </a:cubicBezTo>
                  <a:cubicBezTo>
                    <a:pt x="2195120" y="2751160"/>
                    <a:pt x="2143338" y="3242604"/>
                    <a:pt x="2106317" y="3552735"/>
                  </a:cubicBezTo>
                  <a:cubicBezTo>
                    <a:pt x="2091718" y="3675112"/>
                    <a:pt x="2080185" y="3767620"/>
                    <a:pt x="2070506" y="3822529"/>
                  </a:cubicBezTo>
                  <a:cubicBezTo>
                    <a:pt x="2045019" y="3880739"/>
                    <a:pt x="2020499" y="3939110"/>
                    <a:pt x="1998077" y="3997562"/>
                  </a:cubicBezTo>
                  <a:cubicBezTo>
                    <a:pt x="1944279" y="4138457"/>
                    <a:pt x="1895240" y="4280963"/>
                    <a:pt x="1851122" y="4424998"/>
                  </a:cubicBezTo>
                  <a:cubicBezTo>
                    <a:pt x="1807083" y="4568953"/>
                    <a:pt x="1767885" y="4714357"/>
                    <a:pt x="1733202" y="4861049"/>
                  </a:cubicBezTo>
                  <a:cubicBezTo>
                    <a:pt x="1720781" y="4913945"/>
                    <a:pt x="1708925" y="4967083"/>
                    <a:pt x="1698278" y="5020381"/>
                  </a:cubicBezTo>
                  <a:cubicBezTo>
                    <a:pt x="1687551" y="5073761"/>
                    <a:pt x="1677953" y="5127462"/>
                    <a:pt x="1669968" y="5181405"/>
                  </a:cubicBezTo>
                  <a:cubicBezTo>
                    <a:pt x="1665693" y="5210469"/>
                    <a:pt x="1665451" y="5276812"/>
                    <a:pt x="1664564" y="5309901"/>
                  </a:cubicBezTo>
                  <a:cubicBezTo>
                    <a:pt x="1662064" y="5314249"/>
                    <a:pt x="1660854" y="5319402"/>
                    <a:pt x="1661499" y="5324797"/>
                  </a:cubicBezTo>
                  <a:cubicBezTo>
                    <a:pt x="1664161" y="5349916"/>
                    <a:pt x="1681502" y="5354827"/>
                    <a:pt x="1683357" y="5355149"/>
                  </a:cubicBezTo>
                  <a:cubicBezTo>
                    <a:pt x="1686099" y="5355632"/>
                    <a:pt x="1710780" y="5352895"/>
                    <a:pt x="1712796" y="5326809"/>
                  </a:cubicBezTo>
                  <a:cubicBezTo>
                    <a:pt x="1714571" y="5304024"/>
                    <a:pt x="1714732" y="5221903"/>
                    <a:pt x="1720056" y="5189134"/>
                  </a:cubicBezTo>
                  <a:cubicBezTo>
                    <a:pt x="1728605" y="5136158"/>
                    <a:pt x="1738687" y="5083422"/>
                    <a:pt x="1749898" y="5031009"/>
                  </a:cubicBezTo>
                  <a:cubicBezTo>
                    <a:pt x="1761109" y="4978435"/>
                    <a:pt x="1773450" y="4926102"/>
                    <a:pt x="1786435" y="4873850"/>
                  </a:cubicBezTo>
                  <a:cubicBezTo>
                    <a:pt x="1822489" y="4728849"/>
                    <a:pt x="1863139" y="4585055"/>
                    <a:pt x="1908307" y="4442791"/>
                  </a:cubicBezTo>
                  <a:cubicBezTo>
                    <a:pt x="1938472" y="4347868"/>
                    <a:pt x="1971380" y="4253911"/>
                    <a:pt x="2005659" y="4160436"/>
                  </a:cubicBezTo>
                  <a:cubicBezTo>
                    <a:pt x="2027436" y="4126783"/>
                    <a:pt x="2053568" y="4095303"/>
                    <a:pt x="2082604" y="4065675"/>
                  </a:cubicBezTo>
                  <a:cubicBezTo>
                    <a:pt x="2130353" y="4016965"/>
                    <a:pt x="2184473" y="3973006"/>
                    <a:pt x="2234319" y="3931703"/>
                  </a:cubicBezTo>
                  <a:cubicBezTo>
                    <a:pt x="2407648" y="3787587"/>
                    <a:pt x="2677120" y="3620687"/>
                    <a:pt x="2937962" y="3577532"/>
                  </a:cubicBezTo>
                  <a:cubicBezTo>
                    <a:pt x="3110081" y="3549112"/>
                    <a:pt x="3278733" y="3575036"/>
                    <a:pt x="3410767" y="3704982"/>
                  </a:cubicBezTo>
                  <a:cubicBezTo>
                    <a:pt x="3499328" y="3790969"/>
                    <a:pt x="3482793" y="3914635"/>
                    <a:pt x="3419075" y="4007626"/>
                  </a:cubicBezTo>
                  <a:cubicBezTo>
                    <a:pt x="3354873" y="4101261"/>
                    <a:pt x="3241874" y="4166797"/>
                    <a:pt x="3128471" y="4132821"/>
                  </a:cubicBezTo>
                  <a:cubicBezTo>
                    <a:pt x="3114034" y="4128554"/>
                    <a:pt x="3101774" y="4120986"/>
                    <a:pt x="3091934" y="4110922"/>
                  </a:cubicBezTo>
                  <a:cubicBezTo>
                    <a:pt x="3081529" y="4100295"/>
                    <a:pt x="3073544" y="4087171"/>
                    <a:pt x="3068302" y="4072598"/>
                  </a:cubicBezTo>
                  <a:cubicBezTo>
                    <a:pt x="3055235" y="4036368"/>
                    <a:pt x="3057897" y="3987176"/>
                    <a:pt x="3075319" y="3947644"/>
                  </a:cubicBezTo>
                  <a:cubicBezTo>
                    <a:pt x="3091369" y="3911253"/>
                    <a:pt x="3120406" y="3882349"/>
                    <a:pt x="3164121" y="3885248"/>
                  </a:cubicBezTo>
                  <a:cubicBezTo>
                    <a:pt x="3185092" y="3886536"/>
                    <a:pt x="3213483" y="3895634"/>
                    <a:pt x="3233566" y="3910850"/>
                  </a:cubicBezTo>
                  <a:cubicBezTo>
                    <a:pt x="3248649" y="3922283"/>
                    <a:pt x="3259457" y="3937661"/>
                    <a:pt x="3249213" y="3956984"/>
                  </a:cubicBezTo>
                  <a:cubicBezTo>
                    <a:pt x="3242599" y="3969302"/>
                    <a:pt x="3247197" y="3984679"/>
                    <a:pt x="3259537" y="3991362"/>
                  </a:cubicBezTo>
                  <a:cubicBezTo>
                    <a:pt x="3271878" y="3998044"/>
                    <a:pt x="3287283" y="3993455"/>
                    <a:pt x="3293977" y="3981137"/>
                  </a:cubicBezTo>
                  <a:cubicBezTo>
                    <a:pt x="3314625" y="3943780"/>
                    <a:pt x="3305430" y="3911011"/>
                    <a:pt x="3282363" y="3884926"/>
                  </a:cubicBezTo>
                  <a:cubicBezTo>
                    <a:pt x="3255020" y="3854009"/>
                    <a:pt x="3204126" y="3834204"/>
                    <a:pt x="3168073" y="3831305"/>
                  </a:cubicBezTo>
                  <a:cubicBezTo>
                    <a:pt x="3112017" y="3826716"/>
                    <a:pt x="3069350" y="3853365"/>
                    <a:pt x="3040959" y="3894023"/>
                  </a:cubicBezTo>
                  <a:cubicBezTo>
                    <a:pt x="3002083" y="3949657"/>
                    <a:pt x="2992243" y="4033228"/>
                    <a:pt x="3012407" y="4092162"/>
                  </a:cubicBezTo>
                  <a:cubicBezTo>
                    <a:pt x="3020231" y="4115189"/>
                    <a:pt x="3032571" y="4135800"/>
                    <a:pt x="3048702" y="4152708"/>
                  </a:cubicBezTo>
                  <a:cubicBezTo>
                    <a:pt x="3065237" y="4170098"/>
                    <a:pt x="3086046" y="4183382"/>
                    <a:pt x="3110565" y="4191112"/>
                  </a:cubicBezTo>
                  <a:cubicBezTo>
                    <a:pt x="3250181" y="4234910"/>
                    <a:pt x="3392862" y="4160034"/>
                    <a:pt x="3473356" y="4045063"/>
                  </a:cubicBezTo>
                  <a:cubicBezTo>
                    <a:pt x="3556513" y="3926309"/>
                    <a:pt x="3571918" y="3767459"/>
                    <a:pt x="3458919" y="3656031"/>
                  </a:cubicBezTo>
                  <a:cubicBezTo>
                    <a:pt x="3309544" y="3510546"/>
                    <a:pt x="3120244" y="3478664"/>
                    <a:pt x="2926831" y="3512559"/>
                  </a:cubicBezTo>
                  <a:cubicBezTo>
                    <a:pt x="2655827" y="3560061"/>
                    <a:pt x="2377241" y="3737509"/>
                    <a:pt x="2198991" y="3889918"/>
                  </a:cubicBezTo>
                  <a:cubicBezTo>
                    <a:pt x="2153098" y="3929449"/>
                    <a:pt x="2104059" y="3971717"/>
                    <a:pt x="2059295" y="4017287"/>
                  </a:cubicBezTo>
                  <a:cubicBezTo>
                    <a:pt x="2159228" y="3762145"/>
                    <a:pt x="2289729" y="3509742"/>
                    <a:pt x="2444831" y="3269656"/>
                  </a:cubicBezTo>
                  <a:cubicBezTo>
                    <a:pt x="2546457" y="3112336"/>
                    <a:pt x="2658650" y="2960249"/>
                    <a:pt x="2780602" y="2816536"/>
                  </a:cubicBezTo>
                  <a:close/>
                  <a:moveTo>
                    <a:pt x="2828350" y="1995719"/>
                  </a:moveTo>
                  <a:cubicBezTo>
                    <a:pt x="2828350" y="1995398"/>
                    <a:pt x="2829157" y="1995800"/>
                    <a:pt x="2829560" y="1995961"/>
                  </a:cubicBezTo>
                  <a:lnTo>
                    <a:pt x="2830367" y="1996122"/>
                  </a:lnTo>
                  <a:cubicBezTo>
                    <a:pt x="2829237" y="1996766"/>
                    <a:pt x="2828269" y="1996927"/>
                    <a:pt x="2828350" y="1995719"/>
                  </a:cubicBezTo>
                  <a:close/>
                  <a:moveTo>
                    <a:pt x="2828431" y="1256059"/>
                  </a:moveTo>
                  <a:cubicBezTo>
                    <a:pt x="2828512" y="1256542"/>
                    <a:pt x="2828592" y="1257106"/>
                    <a:pt x="2828592" y="1257589"/>
                  </a:cubicBezTo>
                  <a:cubicBezTo>
                    <a:pt x="2828592" y="1259923"/>
                    <a:pt x="2828189" y="1262097"/>
                    <a:pt x="2827382" y="1264110"/>
                  </a:cubicBezTo>
                  <a:cubicBezTo>
                    <a:pt x="2828512" y="1261695"/>
                    <a:pt x="2828995" y="1259038"/>
                    <a:pt x="2828431" y="1256059"/>
                  </a:cubicBezTo>
                  <a:close/>
                  <a:moveTo>
                    <a:pt x="2942640" y="1041898"/>
                  </a:moveTo>
                  <a:lnTo>
                    <a:pt x="2941833" y="1042140"/>
                  </a:lnTo>
                  <a:lnTo>
                    <a:pt x="2941107" y="1042300"/>
                  </a:lnTo>
                  <a:cubicBezTo>
                    <a:pt x="2941591" y="1042220"/>
                    <a:pt x="2942075" y="1042059"/>
                    <a:pt x="2942640" y="1041898"/>
                  </a:cubicBezTo>
                  <a:close/>
                  <a:moveTo>
                    <a:pt x="2946673" y="1040127"/>
                  </a:moveTo>
                  <a:lnTo>
                    <a:pt x="2947237" y="1039804"/>
                  </a:lnTo>
                  <a:cubicBezTo>
                    <a:pt x="2947318" y="1040127"/>
                    <a:pt x="2946753" y="1040288"/>
                    <a:pt x="2946269" y="1040368"/>
                  </a:cubicBezTo>
                  <a:lnTo>
                    <a:pt x="2946673" y="1040127"/>
                  </a:lnTo>
                  <a:close/>
                  <a:moveTo>
                    <a:pt x="2826495" y="1249618"/>
                  </a:moveTo>
                  <a:cubicBezTo>
                    <a:pt x="2825769" y="1248410"/>
                    <a:pt x="2824962" y="1247203"/>
                    <a:pt x="2823995" y="1246237"/>
                  </a:cubicBezTo>
                  <a:cubicBezTo>
                    <a:pt x="2825205" y="1244948"/>
                    <a:pt x="2825930" y="1247525"/>
                    <a:pt x="2826495" y="1249618"/>
                  </a:cubicBezTo>
                  <a:close/>
                  <a:moveTo>
                    <a:pt x="957695" y="1823344"/>
                  </a:moveTo>
                  <a:cubicBezTo>
                    <a:pt x="990602" y="1835904"/>
                    <a:pt x="1022945" y="1852409"/>
                    <a:pt x="1055047" y="1870685"/>
                  </a:cubicBezTo>
                  <a:cubicBezTo>
                    <a:pt x="1130460" y="1913678"/>
                    <a:pt x="1203696" y="1967218"/>
                    <a:pt x="1274189" y="2009004"/>
                  </a:cubicBezTo>
                  <a:cubicBezTo>
                    <a:pt x="1324034" y="2038069"/>
                    <a:pt x="1373638" y="2067294"/>
                    <a:pt x="1423403" y="2096359"/>
                  </a:cubicBezTo>
                  <a:cubicBezTo>
                    <a:pt x="1397512" y="2099660"/>
                    <a:pt x="1366298" y="2099821"/>
                    <a:pt x="1333068" y="2098372"/>
                  </a:cubicBezTo>
                  <a:cubicBezTo>
                    <a:pt x="1322502" y="2097889"/>
                    <a:pt x="1311775" y="2097325"/>
                    <a:pt x="1301128" y="2096762"/>
                  </a:cubicBezTo>
                  <a:cubicBezTo>
                    <a:pt x="1290401" y="2096118"/>
                    <a:pt x="1279754" y="2095554"/>
                    <a:pt x="1269188" y="2094749"/>
                  </a:cubicBezTo>
                  <a:cubicBezTo>
                    <a:pt x="1230877" y="2091850"/>
                    <a:pt x="1194420" y="2086698"/>
                    <a:pt x="1167481" y="2074943"/>
                  </a:cubicBezTo>
                  <a:cubicBezTo>
                    <a:pt x="1158932" y="2070595"/>
                    <a:pt x="1148446" y="2073977"/>
                    <a:pt x="1144091" y="2082511"/>
                  </a:cubicBezTo>
                  <a:cubicBezTo>
                    <a:pt x="1139735" y="2091045"/>
                    <a:pt x="1143123" y="2101431"/>
                    <a:pt x="1151673" y="2105779"/>
                  </a:cubicBezTo>
                  <a:cubicBezTo>
                    <a:pt x="1170707" y="2117051"/>
                    <a:pt x="1194420" y="2126310"/>
                    <a:pt x="1220956" y="2133233"/>
                  </a:cubicBezTo>
                  <a:cubicBezTo>
                    <a:pt x="1243459" y="2139031"/>
                    <a:pt x="1267817" y="2143378"/>
                    <a:pt x="1292498" y="2145230"/>
                  </a:cubicBezTo>
                  <a:cubicBezTo>
                    <a:pt x="1311855" y="2146679"/>
                    <a:pt x="1331374" y="2146518"/>
                    <a:pt x="1350167" y="2145310"/>
                  </a:cubicBezTo>
                  <a:cubicBezTo>
                    <a:pt x="1382187" y="2143297"/>
                    <a:pt x="1411950" y="2137984"/>
                    <a:pt x="1436066" y="2131382"/>
                  </a:cubicBezTo>
                  <a:cubicBezTo>
                    <a:pt x="1445260" y="2129530"/>
                    <a:pt x="1450664" y="2120835"/>
                    <a:pt x="1449777" y="2111817"/>
                  </a:cubicBezTo>
                  <a:cubicBezTo>
                    <a:pt x="1459617" y="2117534"/>
                    <a:pt x="1469538" y="2123411"/>
                    <a:pt x="1479378" y="2129127"/>
                  </a:cubicBezTo>
                  <a:cubicBezTo>
                    <a:pt x="1525191" y="2155616"/>
                    <a:pt x="1571245" y="2181621"/>
                    <a:pt x="1617380" y="2207385"/>
                  </a:cubicBezTo>
                  <a:cubicBezTo>
                    <a:pt x="1618106" y="2207787"/>
                    <a:pt x="1618832" y="2208190"/>
                    <a:pt x="1619558" y="2208512"/>
                  </a:cubicBezTo>
                  <a:cubicBezTo>
                    <a:pt x="1616251" y="2208512"/>
                    <a:pt x="1613025" y="2208351"/>
                    <a:pt x="1609718" y="2208351"/>
                  </a:cubicBezTo>
                  <a:cubicBezTo>
                    <a:pt x="1598265" y="2208432"/>
                    <a:pt x="1586812" y="2208592"/>
                    <a:pt x="1575278" y="2209237"/>
                  </a:cubicBezTo>
                  <a:cubicBezTo>
                    <a:pt x="1565761" y="2209720"/>
                    <a:pt x="1556163" y="2210525"/>
                    <a:pt x="1546726" y="2211571"/>
                  </a:cubicBezTo>
                  <a:cubicBezTo>
                    <a:pt x="1537128" y="2212618"/>
                    <a:pt x="1527772" y="2214148"/>
                    <a:pt x="1518254" y="2215516"/>
                  </a:cubicBezTo>
                  <a:cubicBezTo>
                    <a:pt x="1515754" y="2215919"/>
                    <a:pt x="1474781" y="2221555"/>
                    <a:pt x="1458488" y="2222441"/>
                  </a:cubicBezTo>
                  <a:cubicBezTo>
                    <a:pt x="1458004" y="2222441"/>
                    <a:pt x="1457278" y="2222601"/>
                    <a:pt x="1456794" y="2222762"/>
                  </a:cubicBezTo>
                  <a:lnTo>
                    <a:pt x="1456956" y="2222843"/>
                  </a:lnTo>
                  <a:lnTo>
                    <a:pt x="1456714" y="2222762"/>
                  </a:lnTo>
                  <a:cubicBezTo>
                    <a:pt x="1456068" y="2222924"/>
                    <a:pt x="1455584" y="2223004"/>
                    <a:pt x="1455584" y="2222682"/>
                  </a:cubicBezTo>
                  <a:cubicBezTo>
                    <a:pt x="1455584" y="2222601"/>
                    <a:pt x="1455665" y="2222521"/>
                    <a:pt x="1455665" y="2222521"/>
                  </a:cubicBezTo>
                  <a:cubicBezTo>
                    <a:pt x="1446793" y="2220186"/>
                    <a:pt x="1437517" y="2225258"/>
                    <a:pt x="1434694" y="2234115"/>
                  </a:cubicBezTo>
                  <a:cubicBezTo>
                    <a:pt x="1432033" y="2240475"/>
                    <a:pt x="1432759" y="2249815"/>
                    <a:pt x="1445664" y="2256014"/>
                  </a:cubicBezTo>
                  <a:cubicBezTo>
                    <a:pt x="1447357" y="2256819"/>
                    <a:pt x="1451471" y="2257624"/>
                    <a:pt x="1457359" y="2258268"/>
                  </a:cubicBezTo>
                  <a:cubicBezTo>
                    <a:pt x="1474781" y="2260362"/>
                    <a:pt x="1519545" y="2261006"/>
                    <a:pt x="1522287" y="2261006"/>
                  </a:cubicBezTo>
                  <a:cubicBezTo>
                    <a:pt x="1531804" y="2260603"/>
                    <a:pt x="1541241" y="2260523"/>
                    <a:pt x="1550759" y="2259959"/>
                  </a:cubicBezTo>
                  <a:cubicBezTo>
                    <a:pt x="1560276" y="2259395"/>
                    <a:pt x="1569713" y="2258671"/>
                    <a:pt x="1579149" y="2257705"/>
                  </a:cubicBezTo>
                  <a:cubicBezTo>
                    <a:pt x="1590522" y="2256497"/>
                    <a:pt x="1601814" y="2254806"/>
                    <a:pt x="1613186" y="2253196"/>
                  </a:cubicBezTo>
                  <a:cubicBezTo>
                    <a:pt x="1630205" y="2250700"/>
                    <a:pt x="1646981" y="2247721"/>
                    <a:pt x="1664000" y="2245064"/>
                  </a:cubicBezTo>
                  <a:cubicBezTo>
                    <a:pt x="1668839" y="2244742"/>
                    <a:pt x="1673114" y="2242407"/>
                    <a:pt x="1676098" y="2239106"/>
                  </a:cubicBezTo>
                  <a:cubicBezTo>
                    <a:pt x="1772401" y="2292244"/>
                    <a:pt x="1868866" y="2344818"/>
                    <a:pt x="1966460" y="2396024"/>
                  </a:cubicBezTo>
                  <a:cubicBezTo>
                    <a:pt x="1975251" y="2400774"/>
                    <a:pt x="1986301" y="2397553"/>
                    <a:pt x="1991060" y="2388777"/>
                  </a:cubicBezTo>
                  <a:cubicBezTo>
                    <a:pt x="1995899" y="2380002"/>
                    <a:pt x="1992592" y="2368972"/>
                    <a:pt x="1983801" y="2364221"/>
                  </a:cubicBezTo>
                  <a:cubicBezTo>
                    <a:pt x="1887013" y="2309796"/>
                    <a:pt x="1791436" y="2253840"/>
                    <a:pt x="1695697" y="2198045"/>
                  </a:cubicBezTo>
                  <a:cubicBezTo>
                    <a:pt x="1695375" y="2197804"/>
                    <a:pt x="1694972" y="2197643"/>
                    <a:pt x="1694649" y="2197401"/>
                  </a:cubicBezTo>
                  <a:cubicBezTo>
                    <a:pt x="1698278" y="2194181"/>
                    <a:pt x="1701182" y="2189431"/>
                    <a:pt x="1701424" y="2180735"/>
                  </a:cubicBezTo>
                  <a:cubicBezTo>
                    <a:pt x="1701666" y="2172765"/>
                    <a:pt x="1698843" y="2151510"/>
                    <a:pt x="1698359" y="2149497"/>
                  </a:cubicBezTo>
                  <a:cubicBezTo>
                    <a:pt x="1696101" y="2140560"/>
                    <a:pt x="1693116" y="2131945"/>
                    <a:pt x="1689810" y="2123330"/>
                  </a:cubicBezTo>
                  <a:cubicBezTo>
                    <a:pt x="1686745" y="2115118"/>
                    <a:pt x="1683196" y="2107148"/>
                    <a:pt x="1679647" y="2099097"/>
                  </a:cubicBezTo>
                  <a:cubicBezTo>
                    <a:pt x="1675130" y="2089113"/>
                    <a:pt x="1670694" y="2079049"/>
                    <a:pt x="1665693" y="2069307"/>
                  </a:cubicBezTo>
                  <a:cubicBezTo>
                    <a:pt x="1660773" y="2059565"/>
                    <a:pt x="1655531" y="2049984"/>
                    <a:pt x="1650046" y="2040645"/>
                  </a:cubicBezTo>
                  <a:cubicBezTo>
                    <a:pt x="1643513" y="2029454"/>
                    <a:pt x="1636496" y="2018504"/>
                    <a:pt x="1629559" y="2007555"/>
                  </a:cubicBezTo>
                  <a:cubicBezTo>
                    <a:pt x="1619235" y="1991291"/>
                    <a:pt x="1608589" y="1975350"/>
                    <a:pt x="1598588" y="1958845"/>
                  </a:cubicBezTo>
                  <a:cubicBezTo>
                    <a:pt x="1594071" y="1949908"/>
                    <a:pt x="1583102" y="1946366"/>
                    <a:pt x="1574229" y="1950955"/>
                  </a:cubicBezTo>
                  <a:cubicBezTo>
                    <a:pt x="1565277" y="1955464"/>
                    <a:pt x="1561728" y="1966333"/>
                    <a:pt x="1566245" y="1975270"/>
                  </a:cubicBezTo>
                  <a:cubicBezTo>
                    <a:pt x="1576972" y="2000389"/>
                    <a:pt x="1588022" y="2025187"/>
                    <a:pt x="1600120" y="2049662"/>
                  </a:cubicBezTo>
                  <a:cubicBezTo>
                    <a:pt x="1604879" y="2059324"/>
                    <a:pt x="1609718" y="2068905"/>
                    <a:pt x="1614961" y="2078325"/>
                  </a:cubicBezTo>
                  <a:cubicBezTo>
                    <a:pt x="1622623" y="2092253"/>
                    <a:pt x="1631092" y="2105779"/>
                    <a:pt x="1638754" y="2119788"/>
                  </a:cubicBezTo>
                  <a:cubicBezTo>
                    <a:pt x="1643674" y="2128161"/>
                    <a:pt x="1648594" y="2136534"/>
                    <a:pt x="1653030" y="2145230"/>
                  </a:cubicBezTo>
                  <a:cubicBezTo>
                    <a:pt x="1655934" y="2150704"/>
                    <a:pt x="1658676" y="2156179"/>
                    <a:pt x="1661096" y="2161896"/>
                  </a:cubicBezTo>
                  <a:cubicBezTo>
                    <a:pt x="1661419" y="2162781"/>
                    <a:pt x="1665935" y="2171155"/>
                    <a:pt x="1667387" y="2176951"/>
                  </a:cubicBezTo>
                  <a:lnTo>
                    <a:pt x="1667145" y="2177595"/>
                  </a:lnTo>
                  <a:lnTo>
                    <a:pt x="1666984" y="2177998"/>
                  </a:lnTo>
                  <a:lnTo>
                    <a:pt x="1667468" y="2177273"/>
                  </a:lnTo>
                  <a:cubicBezTo>
                    <a:pt x="1667952" y="2179367"/>
                    <a:pt x="1667307" y="2180333"/>
                    <a:pt x="1666581" y="2181138"/>
                  </a:cubicBezTo>
                  <a:cubicBezTo>
                    <a:pt x="1666500" y="2181058"/>
                    <a:pt x="1666419" y="2181058"/>
                    <a:pt x="1666258" y="2180977"/>
                  </a:cubicBezTo>
                  <a:cubicBezTo>
                    <a:pt x="1666419" y="2180011"/>
                    <a:pt x="1666581" y="2178964"/>
                    <a:pt x="1666984" y="2177998"/>
                  </a:cubicBezTo>
                  <a:cubicBezTo>
                    <a:pt x="1666419" y="2178803"/>
                    <a:pt x="1665935" y="2179689"/>
                    <a:pt x="1665532" y="2180494"/>
                  </a:cubicBezTo>
                  <a:cubicBezTo>
                    <a:pt x="1611734" y="2149094"/>
                    <a:pt x="1558018" y="2117614"/>
                    <a:pt x="1503978" y="2086617"/>
                  </a:cubicBezTo>
                  <a:cubicBezTo>
                    <a:pt x="1491396" y="2079371"/>
                    <a:pt x="1478571" y="2072286"/>
                    <a:pt x="1465908" y="2065121"/>
                  </a:cubicBezTo>
                  <a:cubicBezTo>
                    <a:pt x="1467360" y="2062222"/>
                    <a:pt x="1468893" y="2059243"/>
                    <a:pt x="1468489" y="2055701"/>
                  </a:cubicBezTo>
                  <a:cubicBezTo>
                    <a:pt x="1467360" y="2047408"/>
                    <a:pt x="1449051" y="1998216"/>
                    <a:pt x="1444938" y="1989359"/>
                  </a:cubicBezTo>
                  <a:cubicBezTo>
                    <a:pt x="1435743" y="1970519"/>
                    <a:pt x="1426306" y="1951519"/>
                    <a:pt x="1415418" y="1933242"/>
                  </a:cubicBezTo>
                  <a:cubicBezTo>
                    <a:pt x="1408320" y="1921085"/>
                    <a:pt x="1400658" y="1909250"/>
                    <a:pt x="1392511" y="1897817"/>
                  </a:cubicBezTo>
                  <a:cubicBezTo>
                    <a:pt x="1372025" y="1868914"/>
                    <a:pt x="1349199" y="1842103"/>
                    <a:pt x="1326373" y="1815856"/>
                  </a:cubicBezTo>
                  <a:cubicBezTo>
                    <a:pt x="1320244" y="1807966"/>
                    <a:pt x="1308871" y="1806517"/>
                    <a:pt x="1300967" y="1812636"/>
                  </a:cubicBezTo>
                  <a:cubicBezTo>
                    <a:pt x="1293063" y="1818755"/>
                    <a:pt x="1291611" y="1830107"/>
                    <a:pt x="1297660" y="1837997"/>
                  </a:cubicBezTo>
                  <a:lnTo>
                    <a:pt x="1406465" y="2010051"/>
                  </a:lnTo>
                  <a:cubicBezTo>
                    <a:pt x="1410336" y="2016170"/>
                    <a:pt x="1411788" y="2025992"/>
                    <a:pt x="1413805" y="2034768"/>
                  </a:cubicBezTo>
                  <a:cubicBezTo>
                    <a:pt x="1413885" y="2035090"/>
                    <a:pt x="1413966" y="2035412"/>
                    <a:pt x="1414047" y="2035734"/>
                  </a:cubicBezTo>
                  <a:cubicBezTo>
                    <a:pt x="1375009" y="2013674"/>
                    <a:pt x="1335972" y="1991533"/>
                    <a:pt x="1296934" y="1969473"/>
                  </a:cubicBezTo>
                  <a:cubicBezTo>
                    <a:pt x="1225070" y="1929619"/>
                    <a:pt x="1150382" y="1877850"/>
                    <a:pt x="1073598" y="1837031"/>
                  </a:cubicBezTo>
                  <a:cubicBezTo>
                    <a:pt x="1039319" y="1818835"/>
                    <a:pt x="1004556" y="1802733"/>
                    <a:pt x="969632" y="1790656"/>
                  </a:cubicBezTo>
                  <a:cubicBezTo>
                    <a:pt x="960598" y="1787436"/>
                    <a:pt x="950597" y="1792025"/>
                    <a:pt x="947371" y="1801042"/>
                  </a:cubicBezTo>
                  <a:cubicBezTo>
                    <a:pt x="944064" y="1810140"/>
                    <a:pt x="948742" y="1820043"/>
                    <a:pt x="957695" y="1823344"/>
                  </a:cubicBezTo>
                  <a:close/>
                  <a:moveTo>
                    <a:pt x="1687632" y="2167209"/>
                  </a:moveTo>
                  <a:lnTo>
                    <a:pt x="1687471" y="2167209"/>
                  </a:lnTo>
                  <a:lnTo>
                    <a:pt x="1687390" y="2167129"/>
                  </a:lnTo>
                  <a:lnTo>
                    <a:pt x="1687632" y="2167209"/>
                  </a:lnTo>
                  <a:close/>
                  <a:moveTo>
                    <a:pt x="1671501" y="2171315"/>
                  </a:moveTo>
                  <a:cubicBezTo>
                    <a:pt x="1673194" y="2169705"/>
                    <a:pt x="1675211" y="2168498"/>
                    <a:pt x="1677308" y="2167773"/>
                  </a:cubicBezTo>
                  <a:cubicBezTo>
                    <a:pt x="1674485" y="2168578"/>
                    <a:pt x="1671823" y="2170108"/>
                    <a:pt x="1669807" y="2173006"/>
                  </a:cubicBezTo>
                  <a:cubicBezTo>
                    <a:pt x="1670291" y="2172443"/>
                    <a:pt x="1670855" y="2171879"/>
                    <a:pt x="1671501" y="2171315"/>
                  </a:cubicBezTo>
                  <a:close/>
                  <a:moveTo>
                    <a:pt x="1456714" y="2222843"/>
                  </a:moveTo>
                  <a:lnTo>
                    <a:pt x="1455665" y="2222601"/>
                  </a:lnTo>
                  <a:cubicBezTo>
                    <a:pt x="1455826" y="2222279"/>
                    <a:pt x="1456310" y="2222521"/>
                    <a:pt x="1456794" y="2222843"/>
                  </a:cubicBezTo>
                  <a:lnTo>
                    <a:pt x="1456714" y="2222843"/>
                  </a:lnTo>
                  <a:close/>
                  <a:moveTo>
                    <a:pt x="1997512" y="1173856"/>
                  </a:moveTo>
                  <a:cubicBezTo>
                    <a:pt x="1999771" y="1174742"/>
                    <a:pt x="2001706" y="1176513"/>
                    <a:pt x="2004126" y="1176755"/>
                  </a:cubicBezTo>
                  <a:cubicBezTo>
                    <a:pt x="2000416" y="1176755"/>
                    <a:pt x="1995335" y="1176513"/>
                    <a:pt x="1997432" y="1173937"/>
                  </a:cubicBezTo>
                  <a:cubicBezTo>
                    <a:pt x="1997432" y="1173856"/>
                    <a:pt x="1997512" y="1173856"/>
                    <a:pt x="1997512" y="1173856"/>
                  </a:cubicBezTo>
                  <a:close/>
                  <a:moveTo>
                    <a:pt x="1689326" y="2831270"/>
                  </a:moveTo>
                  <a:cubicBezTo>
                    <a:pt x="1639238" y="2843346"/>
                    <a:pt x="1590764" y="2868869"/>
                    <a:pt x="1547774" y="2893344"/>
                  </a:cubicBezTo>
                  <a:cubicBezTo>
                    <a:pt x="1524142" y="2906628"/>
                    <a:pt x="1501800" y="2921523"/>
                    <a:pt x="1479862" y="2936982"/>
                  </a:cubicBezTo>
                  <a:cubicBezTo>
                    <a:pt x="1479217" y="2939397"/>
                    <a:pt x="1479943" y="2941973"/>
                    <a:pt x="1478491" y="2944228"/>
                  </a:cubicBezTo>
                  <a:cubicBezTo>
                    <a:pt x="1441873" y="3003726"/>
                    <a:pt x="1417757" y="3071114"/>
                    <a:pt x="1396464" y="3140676"/>
                  </a:cubicBezTo>
                  <a:cubicBezTo>
                    <a:pt x="1382268" y="3186970"/>
                    <a:pt x="1369525" y="3234230"/>
                    <a:pt x="1355652" y="3281088"/>
                  </a:cubicBezTo>
                  <a:cubicBezTo>
                    <a:pt x="1346215" y="3313052"/>
                    <a:pt x="1336455" y="3344773"/>
                    <a:pt x="1325164" y="3375770"/>
                  </a:cubicBezTo>
                  <a:cubicBezTo>
                    <a:pt x="1307500" y="3424238"/>
                    <a:pt x="1286691" y="3470854"/>
                    <a:pt x="1260800" y="3513928"/>
                  </a:cubicBezTo>
                  <a:cubicBezTo>
                    <a:pt x="1214423" y="3591058"/>
                    <a:pt x="1151915" y="3656997"/>
                    <a:pt x="1060531" y="3702325"/>
                  </a:cubicBezTo>
                  <a:cubicBezTo>
                    <a:pt x="1048191" y="3708927"/>
                    <a:pt x="1032785" y="3704177"/>
                    <a:pt x="1026172" y="3691858"/>
                  </a:cubicBezTo>
                  <a:cubicBezTo>
                    <a:pt x="1019558" y="3679460"/>
                    <a:pt x="1024317" y="3664082"/>
                    <a:pt x="1036657" y="3657561"/>
                  </a:cubicBezTo>
                  <a:cubicBezTo>
                    <a:pt x="1115135" y="3613038"/>
                    <a:pt x="1165949" y="3551286"/>
                    <a:pt x="1204180" y="3481562"/>
                  </a:cubicBezTo>
                  <a:cubicBezTo>
                    <a:pt x="1226441" y="3440823"/>
                    <a:pt x="1244185" y="3397186"/>
                    <a:pt x="1260316" y="3352341"/>
                  </a:cubicBezTo>
                  <a:cubicBezTo>
                    <a:pt x="1271124" y="3322310"/>
                    <a:pt x="1281367" y="3291877"/>
                    <a:pt x="1291449" y="3261202"/>
                  </a:cubicBezTo>
                  <a:cubicBezTo>
                    <a:pt x="1319518" y="3176020"/>
                    <a:pt x="1346941" y="3090195"/>
                    <a:pt x="1384526" y="3011777"/>
                  </a:cubicBezTo>
                  <a:cubicBezTo>
                    <a:pt x="1367105" y="3026350"/>
                    <a:pt x="1349361" y="3040519"/>
                    <a:pt x="1332019" y="3055253"/>
                  </a:cubicBezTo>
                  <a:cubicBezTo>
                    <a:pt x="1280480" y="3099132"/>
                    <a:pt x="1228538" y="3142608"/>
                    <a:pt x="1173692" y="3182220"/>
                  </a:cubicBezTo>
                  <a:cubicBezTo>
                    <a:pt x="1129008" y="3213781"/>
                    <a:pt x="1083276" y="3245905"/>
                    <a:pt x="1033673" y="3268529"/>
                  </a:cubicBezTo>
                  <a:cubicBezTo>
                    <a:pt x="998910" y="3284309"/>
                    <a:pt x="962453" y="3295661"/>
                    <a:pt x="923335" y="3299445"/>
                  </a:cubicBezTo>
                  <a:cubicBezTo>
                    <a:pt x="909462" y="3301136"/>
                    <a:pt x="896719" y="3291233"/>
                    <a:pt x="895025" y="3277304"/>
                  </a:cubicBezTo>
                  <a:cubicBezTo>
                    <a:pt x="893331" y="3263376"/>
                    <a:pt x="903252" y="3250735"/>
                    <a:pt x="917205" y="3249044"/>
                  </a:cubicBezTo>
                  <a:cubicBezTo>
                    <a:pt x="950032" y="3244133"/>
                    <a:pt x="980278" y="3232620"/>
                    <a:pt x="1008992" y="3217806"/>
                  </a:cubicBezTo>
                  <a:cubicBezTo>
                    <a:pt x="1054159" y="3194458"/>
                    <a:pt x="1095375" y="3162414"/>
                    <a:pt x="1135622" y="3131015"/>
                  </a:cubicBezTo>
                  <a:cubicBezTo>
                    <a:pt x="1188290" y="3091000"/>
                    <a:pt x="1237087" y="3046236"/>
                    <a:pt x="1287255" y="3003082"/>
                  </a:cubicBezTo>
                  <a:cubicBezTo>
                    <a:pt x="1321615" y="2973534"/>
                    <a:pt x="1356619" y="2944791"/>
                    <a:pt x="1392995" y="2917981"/>
                  </a:cubicBezTo>
                  <a:cubicBezTo>
                    <a:pt x="1432598" y="2888594"/>
                    <a:pt x="1474055" y="2861864"/>
                    <a:pt x="1518335" y="2838918"/>
                  </a:cubicBezTo>
                  <a:cubicBezTo>
                    <a:pt x="1566970" y="2814121"/>
                    <a:pt x="1621897" y="2788760"/>
                    <a:pt x="1677792" y="2778132"/>
                  </a:cubicBezTo>
                  <a:cubicBezTo>
                    <a:pt x="1690939" y="2775636"/>
                    <a:pt x="1704086" y="2775314"/>
                    <a:pt x="1717233" y="2774509"/>
                  </a:cubicBezTo>
                  <a:cubicBezTo>
                    <a:pt x="1698117" y="2760258"/>
                    <a:pt x="1679969" y="2746732"/>
                    <a:pt x="1664161" y="2736024"/>
                  </a:cubicBezTo>
                  <a:cubicBezTo>
                    <a:pt x="1575520" y="2675963"/>
                    <a:pt x="1474135" y="2613969"/>
                    <a:pt x="1366782" y="2562441"/>
                  </a:cubicBezTo>
                  <a:cubicBezTo>
                    <a:pt x="1263381" y="2512846"/>
                    <a:pt x="1154334" y="2473395"/>
                    <a:pt x="1045610" y="2456005"/>
                  </a:cubicBezTo>
                  <a:cubicBezTo>
                    <a:pt x="900026" y="2432656"/>
                    <a:pt x="754684" y="2449081"/>
                    <a:pt x="624585" y="2539254"/>
                  </a:cubicBezTo>
                  <a:cubicBezTo>
                    <a:pt x="531589" y="2603341"/>
                    <a:pt x="492955" y="2664530"/>
                    <a:pt x="489245" y="2717990"/>
                  </a:cubicBezTo>
                  <a:cubicBezTo>
                    <a:pt x="486018" y="2764606"/>
                    <a:pt x="510376" y="2803010"/>
                    <a:pt x="542074" y="2826358"/>
                  </a:cubicBezTo>
                  <a:cubicBezTo>
                    <a:pt x="566110" y="2843990"/>
                    <a:pt x="594339" y="2853732"/>
                    <a:pt x="618455" y="2850351"/>
                  </a:cubicBezTo>
                  <a:cubicBezTo>
                    <a:pt x="668140" y="2843266"/>
                    <a:pt x="702418" y="2810900"/>
                    <a:pt x="701209" y="2780789"/>
                  </a:cubicBezTo>
                  <a:cubicBezTo>
                    <a:pt x="700805" y="2770322"/>
                    <a:pt x="694191" y="2761305"/>
                    <a:pt x="681690" y="2755669"/>
                  </a:cubicBezTo>
                  <a:cubicBezTo>
                    <a:pt x="664187" y="2747859"/>
                    <a:pt x="638378" y="2745686"/>
                    <a:pt x="603212" y="2750597"/>
                  </a:cubicBezTo>
                  <a:cubicBezTo>
                    <a:pt x="589903" y="2752610"/>
                    <a:pt x="577482" y="2743512"/>
                    <a:pt x="575466" y="2730228"/>
                  </a:cubicBezTo>
                  <a:cubicBezTo>
                    <a:pt x="573449" y="2717023"/>
                    <a:pt x="582564" y="2704625"/>
                    <a:pt x="595872" y="2702531"/>
                  </a:cubicBezTo>
                  <a:cubicBezTo>
                    <a:pt x="706693" y="2684416"/>
                    <a:pt x="750409" y="2731918"/>
                    <a:pt x="753232" y="2778213"/>
                  </a:cubicBezTo>
                  <a:cubicBezTo>
                    <a:pt x="756297" y="2827969"/>
                    <a:pt x="708790" y="2891573"/>
                    <a:pt x="626844" y="2904938"/>
                  </a:cubicBezTo>
                  <a:cubicBezTo>
                    <a:pt x="589984" y="2910976"/>
                    <a:pt x="545865" y="2899060"/>
                    <a:pt x="508521" y="2872733"/>
                  </a:cubicBezTo>
                  <a:cubicBezTo>
                    <a:pt x="461176" y="2839401"/>
                    <a:pt x="425446" y="2783043"/>
                    <a:pt x="428994" y="2714367"/>
                  </a:cubicBezTo>
                  <a:cubicBezTo>
                    <a:pt x="432382" y="2648106"/>
                    <a:pt x="473678" y="2567674"/>
                    <a:pt x="587564" y="2486599"/>
                  </a:cubicBezTo>
                  <a:cubicBezTo>
                    <a:pt x="670963" y="2427584"/>
                    <a:pt x="760329" y="2395943"/>
                    <a:pt x="852277" y="2384188"/>
                  </a:cubicBezTo>
                  <a:cubicBezTo>
                    <a:pt x="772589" y="2339263"/>
                    <a:pt x="699515" y="2290070"/>
                    <a:pt x="632167" y="2236450"/>
                  </a:cubicBezTo>
                  <a:cubicBezTo>
                    <a:pt x="535218" y="2159158"/>
                    <a:pt x="449562" y="2073574"/>
                    <a:pt x="373019" y="1979778"/>
                  </a:cubicBezTo>
                  <a:cubicBezTo>
                    <a:pt x="312205" y="1905386"/>
                    <a:pt x="257197" y="1825759"/>
                    <a:pt x="205739" y="1741786"/>
                  </a:cubicBezTo>
                  <a:cubicBezTo>
                    <a:pt x="132664" y="1622709"/>
                    <a:pt x="67333" y="1494454"/>
                    <a:pt x="2647" y="1359194"/>
                  </a:cubicBezTo>
                  <a:cubicBezTo>
                    <a:pt x="-3564" y="1346634"/>
                    <a:pt x="1518" y="1331418"/>
                    <a:pt x="14100" y="1325138"/>
                  </a:cubicBezTo>
                  <a:cubicBezTo>
                    <a:pt x="26682" y="1318939"/>
                    <a:pt x="41926" y="1324011"/>
                    <a:pt x="48217" y="1336571"/>
                  </a:cubicBezTo>
                  <a:cubicBezTo>
                    <a:pt x="130406" y="1495018"/>
                    <a:pt x="214691" y="1642273"/>
                    <a:pt x="308172" y="1777936"/>
                  </a:cubicBezTo>
                  <a:cubicBezTo>
                    <a:pt x="337289" y="1820124"/>
                    <a:pt x="367535" y="1860782"/>
                    <a:pt x="398587" y="1900716"/>
                  </a:cubicBezTo>
                  <a:cubicBezTo>
                    <a:pt x="397055" y="1896127"/>
                    <a:pt x="394958" y="1891698"/>
                    <a:pt x="393506" y="1887109"/>
                  </a:cubicBezTo>
                  <a:cubicBezTo>
                    <a:pt x="383182" y="1854341"/>
                    <a:pt x="374713" y="1821090"/>
                    <a:pt x="367696" y="1787838"/>
                  </a:cubicBezTo>
                  <a:cubicBezTo>
                    <a:pt x="355355" y="1726811"/>
                    <a:pt x="347532" y="1665300"/>
                    <a:pt x="343660" y="1603306"/>
                  </a:cubicBezTo>
                  <a:cubicBezTo>
                    <a:pt x="340031" y="1546465"/>
                    <a:pt x="339547" y="1489382"/>
                    <a:pt x="339063" y="1432299"/>
                  </a:cubicBezTo>
                  <a:cubicBezTo>
                    <a:pt x="338256" y="1348003"/>
                    <a:pt x="338498" y="1263788"/>
                    <a:pt x="330433" y="1180056"/>
                  </a:cubicBezTo>
                  <a:cubicBezTo>
                    <a:pt x="328739" y="1166208"/>
                    <a:pt x="338660" y="1153487"/>
                    <a:pt x="352613" y="1151796"/>
                  </a:cubicBezTo>
                  <a:cubicBezTo>
                    <a:pt x="366486" y="1150106"/>
                    <a:pt x="379230" y="1160008"/>
                    <a:pt x="380923" y="1173937"/>
                  </a:cubicBezTo>
                  <a:cubicBezTo>
                    <a:pt x="395361" y="1270712"/>
                    <a:pt x="400684" y="1368775"/>
                    <a:pt x="405201" y="1466758"/>
                  </a:cubicBezTo>
                  <a:cubicBezTo>
                    <a:pt x="408185" y="1530765"/>
                    <a:pt x="411008" y="1594771"/>
                    <a:pt x="416815" y="1658376"/>
                  </a:cubicBezTo>
                  <a:cubicBezTo>
                    <a:pt x="420364" y="1697665"/>
                    <a:pt x="424478" y="1736874"/>
                    <a:pt x="431253" y="1775842"/>
                  </a:cubicBezTo>
                  <a:cubicBezTo>
                    <a:pt x="436576" y="1807403"/>
                    <a:pt x="443432" y="1839044"/>
                    <a:pt x="451659" y="1870282"/>
                  </a:cubicBezTo>
                  <a:cubicBezTo>
                    <a:pt x="459966" y="1901521"/>
                    <a:pt x="469484" y="1932357"/>
                    <a:pt x="480776" y="1962388"/>
                  </a:cubicBezTo>
                  <a:cubicBezTo>
                    <a:pt x="485050" y="1973659"/>
                    <a:pt x="489325" y="1984931"/>
                    <a:pt x="494084" y="1996042"/>
                  </a:cubicBezTo>
                  <a:cubicBezTo>
                    <a:pt x="498601" y="2006911"/>
                    <a:pt x="503440" y="2017699"/>
                    <a:pt x="508763" y="2028166"/>
                  </a:cubicBezTo>
                  <a:cubicBezTo>
                    <a:pt x="509409" y="2029454"/>
                    <a:pt x="510054" y="2031869"/>
                    <a:pt x="510780" y="2034204"/>
                  </a:cubicBezTo>
                  <a:cubicBezTo>
                    <a:pt x="513441" y="2037102"/>
                    <a:pt x="515780" y="2040323"/>
                    <a:pt x="518442" y="2043221"/>
                  </a:cubicBezTo>
                  <a:cubicBezTo>
                    <a:pt x="637490" y="2171557"/>
                    <a:pt x="776380" y="2284595"/>
                    <a:pt x="947693" y="2378714"/>
                  </a:cubicBezTo>
                  <a:cubicBezTo>
                    <a:pt x="983827" y="2379358"/>
                    <a:pt x="1020123" y="2382256"/>
                    <a:pt x="1056418" y="2388053"/>
                  </a:cubicBezTo>
                  <a:cubicBezTo>
                    <a:pt x="1171675" y="2406329"/>
                    <a:pt x="1287013" y="2449000"/>
                    <a:pt x="1395899" y="2502782"/>
                  </a:cubicBezTo>
                  <a:cubicBezTo>
                    <a:pt x="1505672" y="2556966"/>
                    <a:pt x="1608750" y="2622745"/>
                    <a:pt x="1698843" y="2685946"/>
                  </a:cubicBezTo>
                  <a:cubicBezTo>
                    <a:pt x="1757883" y="2727490"/>
                    <a:pt x="1842814" y="2802930"/>
                    <a:pt x="1930971" y="2857677"/>
                  </a:cubicBezTo>
                  <a:cubicBezTo>
                    <a:pt x="1987188" y="2892619"/>
                    <a:pt x="2044454" y="2919671"/>
                    <a:pt x="2096880" y="2920235"/>
                  </a:cubicBezTo>
                  <a:cubicBezTo>
                    <a:pt x="2110915" y="2920235"/>
                    <a:pt x="2122368" y="2931587"/>
                    <a:pt x="2122368" y="2945596"/>
                  </a:cubicBezTo>
                  <a:cubicBezTo>
                    <a:pt x="2122368" y="2959605"/>
                    <a:pt x="2110915" y="2970957"/>
                    <a:pt x="2096880" y="2970957"/>
                  </a:cubicBezTo>
                  <a:cubicBezTo>
                    <a:pt x="2049535" y="2971521"/>
                    <a:pt x="1998077" y="2954936"/>
                    <a:pt x="1946376" y="2929011"/>
                  </a:cubicBezTo>
                  <a:cubicBezTo>
                    <a:pt x="1892418" y="2901878"/>
                    <a:pt x="1838297" y="2864521"/>
                    <a:pt x="1788775" y="2827969"/>
                  </a:cubicBezTo>
                  <a:cubicBezTo>
                    <a:pt x="1787484" y="2827807"/>
                    <a:pt x="1786355" y="2828774"/>
                    <a:pt x="1785064" y="2828452"/>
                  </a:cubicBezTo>
                  <a:cubicBezTo>
                    <a:pt x="1753205" y="2820884"/>
                    <a:pt x="1720943" y="2823621"/>
                    <a:pt x="1689326" y="2831270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6"/>
            <p:cNvSpPr/>
            <p:nvPr/>
          </p:nvSpPr>
          <p:spPr>
            <a:xfrm rot="5400000">
              <a:off x="1509991" y="-443496"/>
              <a:ext cx="1324779" cy="1273022"/>
            </a:xfrm>
            <a:custGeom>
              <a:avLst/>
              <a:gdLst/>
              <a:ahLst/>
              <a:cxnLst/>
              <a:rect l="l" t="t" r="r" b="b"/>
              <a:pathLst>
                <a:path w="2649558" h="2546043" extrusionOk="0">
                  <a:moveTo>
                    <a:pt x="2332976" y="1114447"/>
                  </a:moveTo>
                  <a:cubicBezTo>
                    <a:pt x="2241754" y="1102933"/>
                    <a:pt x="2175375" y="1041906"/>
                    <a:pt x="2111414" y="1033774"/>
                  </a:cubicBezTo>
                  <a:cubicBezTo>
                    <a:pt x="1806212" y="994967"/>
                    <a:pt x="1622397" y="1024998"/>
                    <a:pt x="1514721" y="1081115"/>
                  </a:cubicBezTo>
                  <a:cubicBezTo>
                    <a:pt x="1575616" y="958576"/>
                    <a:pt x="1598764" y="773560"/>
                    <a:pt x="1521335" y="513507"/>
                  </a:cubicBezTo>
                  <a:cubicBezTo>
                    <a:pt x="1500525" y="443704"/>
                    <a:pt x="1437049" y="374866"/>
                    <a:pt x="1420111" y="310055"/>
                  </a:cubicBezTo>
                  <a:cubicBezTo>
                    <a:pt x="1374863" y="137196"/>
                    <a:pt x="1408013" y="1051"/>
                    <a:pt x="1390027" y="4"/>
                  </a:cubicBezTo>
                  <a:cubicBezTo>
                    <a:pt x="1372121" y="-962"/>
                    <a:pt x="1372363" y="169159"/>
                    <a:pt x="1312355" y="304097"/>
                  </a:cubicBezTo>
                  <a:cubicBezTo>
                    <a:pt x="1275253" y="387507"/>
                    <a:pt x="1197339" y="433237"/>
                    <a:pt x="1171368" y="491689"/>
                  </a:cubicBezTo>
                  <a:cubicBezTo>
                    <a:pt x="1071032" y="717202"/>
                    <a:pt x="1037479" y="879191"/>
                    <a:pt x="1040625" y="995772"/>
                  </a:cubicBezTo>
                  <a:cubicBezTo>
                    <a:pt x="935772" y="919608"/>
                    <a:pt x="773895" y="862606"/>
                    <a:pt x="534589" y="862365"/>
                  </a:cubicBezTo>
                  <a:cubicBezTo>
                    <a:pt x="461031" y="862284"/>
                    <a:pt x="376422" y="903103"/>
                    <a:pt x="308913" y="900849"/>
                  </a:cubicBezTo>
                  <a:cubicBezTo>
                    <a:pt x="128728" y="894811"/>
                    <a:pt x="6211" y="824685"/>
                    <a:pt x="162" y="841512"/>
                  </a:cubicBezTo>
                  <a:cubicBezTo>
                    <a:pt x="-5887" y="858258"/>
                    <a:pt x="158893" y="906163"/>
                    <a:pt x="272618" y="1001489"/>
                  </a:cubicBezTo>
                  <a:cubicBezTo>
                    <a:pt x="342789" y="1060343"/>
                    <a:pt x="365050" y="1147295"/>
                    <a:pt x="414250" y="1188517"/>
                  </a:cubicBezTo>
                  <a:cubicBezTo>
                    <a:pt x="632666" y="1371601"/>
                    <a:pt x="794866" y="1447362"/>
                    <a:pt x="914156" y="1465880"/>
                  </a:cubicBezTo>
                  <a:cubicBezTo>
                    <a:pt x="802205" y="1539951"/>
                    <a:pt x="690174" y="1681168"/>
                    <a:pt x="616697" y="1926729"/>
                  </a:cubicBezTo>
                  <a:cubicBezTo>
                    <a:pt x="595807" y="1996532"/>
                    <a:pt x="611293" y="2088477"/>
                    <a:pt x="589999" y="2151920"/>
                  </a:cubicBezTo>
                  <a:cubicBezTo>
                    <a:pt x="533056" y="2321397"/>
                    <a:pt x="430462" y="2417850"/>
                    <a:pt x="444980" y="2428397"/>
                  </a:cubicBezTo>
                  <a:cubicBezTo>
                    <a:pt x="459498" y="2438863"/>
                    <a:pt x="552656" y="2295955"/>
                    <a:pt x="677108" y="2214961"/>
                  </a:cubicBezTo>
                  <a:cubicBezTo>
                    <a:pt x="754054" y="2164963"/>
                    <a:pt x="844550" y="2168505"/>
                    <a:pt x="898428" y="2133483"/>
                  </a:cubicBezTo>
                  <a:cubicBezTo>
                    <a:pt x="1093777" y="2006435"/>
                    <a:pt x="1208712" y="1894766"/>
                    <a:pt x="1272995" y="1799118"/>
                  </a:cubicBezTo>
                  <a:cubicBezTo>
                    <a:pt x="1310742" y="1915135"/>
                    <a:pt x="1396560" y="2047657"/>
                    <a:pt x="1558517" y="2185332"/>
                  </a:cubicBezTo>
                  <a:cubicBezTo>
                    <a:pt x="1614331" y="2232754"/>
                    <a:pt x="1705392" y="2256344"/>
                    <a:pt x="1755156" y="2301510"/>
                  </a:cubicBezTo>
                  <a:cubicBezTo>
                    <a:pt x="1887997" y="2422278"/>
                    <a:pt x="1934939" y="2554478"/>
                    <a:pt x="1950505" y="2545622"/>
                  </a:cubicBezTo>
                  <a:cubicBezTo>
                    <a:pt x="1966153" y="2536765"/>
                    <a:pt x="1872511" y="2394179"/>
                    <a:pt x="1848879" y="2248534"/>
                  </a:cubicBezTo>
                  <a:cubicBezTo>
                    <a:pt x="1834199" y="2158602"/>
                    <a:pt x="1874447" y="2078252"/>
                    <a:pt x="1864203" y="2015211"/>
                  </a:cubicBezTo>
                  <a:cubicBezTo>
                    <a:pt x="1826134" y="1781325"/>
                    <a:pt x="1768545" y="1630285"/>
                    <a:pt x="1704989" y="1533429"/>
                  </a:cubicBezTo>
                  <a:cubicBezTo>
                    <a:pt x="1832909" y="1537455"/>
                    <a:pt x="1995350" y="1496716"/>
                    <a:pt x="2189489" y="1372325"/>
                  </a:cubicBezTo>
                  <a:cubicBezTo>
                    <a:pt x="2251191" y="1332794"/>
                    <a:pt x="2299827" y="1252927"/>
                    <a:pt x="2357738" y="1218548"/>
                  </a:cubicBezTo>
                  <a:cubicBezTo>
                    <a:pt x="2512355" y="1126523"/>
                    <a:pt x="2653584" y="1119438"/>
                    <a:pt x="2649471" y="1102128"/>
                  </a:cubicBezTo>
                  <a:cubicBezTo>
                    <a:pt x="2645357" y="1084738"/>
                    <a:pt x="2480658" y="1133286"/>
                    <a:pt x="2332976" y="1114447"/>
                  </a:cubicBezTo>
                  <a:close/>
                  <a:moveTo>
                    <a:pt x="1297111" y="1474334"/>
                  </a:moveTo>
                  <a:cubicBezTo>
                    <a:pt x="1283641" y="1457185"/>
                    <a:pt x="1268801" y="1443015"/>
                    <a:pt x="1254202" y="1432629"/>
                  </a:cubicBezTo>
                  <a:cubicBezTo>
                    <a:pt x="1228957" y="1414675"/>
                    <a:pt x="1192984" y="1402517"/>
                    <a:pt x="1150962" y="1398733"/>
                  </a:cubicBezTo>
                  <a:cubicBezTo>
                    <a:pt x="1171772" y="1375787"/>
                    <a:pt x="1185725" y="1350507"/>
                    <a:pt x="1193710" y="1327802"/>
                  </a:cubicBezTo>
                  <a:cubicBezTo>
                    <a:pt x="1200404" y="1308802"/>
                    <a:pt x="1203227" y="1285936"/>
                    <a:pt x="1202340" y="1261058"/>
                  </a:cubicBezTo>
                  <a:cubicBezTo>
                    <a:pt x="1221698" y="1267338"/>
                    <a:pt x="1240571" y="1270639"/>
                    <a:pt x="1257428" y="1271525"/>
                  </a:cubicBezTo>
                  <a:cubicBezTo>
                    <a:pt x="1293885" y="1273296"/>
                    <a:pt x="1338407" y="1261058"/>
                    <a:pt x="1382364" y="1233604"/>
                  </a:cubicBezTo>
                  <a:cubicBezTo>
                    <a:pt x="1372363" y="1271525"/>
                    <a:pt x="1373734" y="1307997"/>
                    <a:pt x="1380751" y="1336578"/>
                  </a:cubicBezTo>
                  <a:cubicBezTo>
                    <a:pt x="1384945" y="1353647"/>
                    <a:pt x="1393092" y="1371681"/>
                    <a:pt x="1404625" y="1389555"/>
                  </a:cubicBezTo>
                  <a:cubicBezTo>
                    <a:pt x="1389543" y="1394386"/>
                    <a:pt x="1375589" y="1400263"/>
                    <a:pt x="1363894" y="1407026"/>
                  </a:cubicBezTo>
                  <a:cubicBezTo>
                    <a:pt x="1339939" y="1420793"/>
                    <a:pt x="1316549" y="1443739"/>
                    <a:pt x="1297111" y="1474334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6"/>
            <p:cNvSpPr/>
            <p:nvPr/>
          </p:nvSpPr>
          <p:spPr>
            <a:xfrm rot="5400000">
              <a:off x="1646952" y="-325909"/>
              <a:ext cx="1052576" cy="1057772"/>
            </a:xfrm>
            <a:custGeom>
              <a:avLst/>
              <a:gdLst/>
              <a:ahLst/>
              <a:cxnLst/>
              <a:rect l="l" t="t" r="r" b="b"/>
              <a:pathLst>
                <a:path w="2105152" h="2115545" extrusionOk="0">
                  <a:moveTo>
                    <a:pt x="771001" y="1322637"/>
                  </a:moveTo>
                  <a:cubicBezTo>
                    <a:pt x="752208" y="1327306"/>
                    <a:pt x="733657" y="1332459"/>
                    <a:pt x="715186" y="1337853"/>
                  </a:cubicBezTo>
                  <a:cubicBezTo>
                    <a:pt x="696636" y="1343248"/>
                    <a:pt x="678165" y="1348964"/>
                    <a:pt x="659856" y="1354922"/>
                  </a:cubicBezTo>
                  <a:cubicBezTo>
                    <a:pt x="623239" y="1366999"/>
                    <a:pt x="587105" y="1380364"/>
                    <a:pt x="551455" y="1395580"/>
                  </a:cubicBezTo>
                  <a:cubicBezTo>
                    <a:pt x="548713" y="1396788"/>
                    <a:pt x="545567" y="1395580"/>
                    <a:pt x="544357" y="1392843"/>
                  </a:cubicBezTo>
                  <a:cubicBezTo>
                    <a:pt x="543228" y="1390186"/>
                    <a:pt x="544438" y="1386966"/>
                    <a:pt x="547099" y="1385838"/>
                  </a:cubicBezTo>
                  <a:cubicBezTo>
                    <a:pt x="582669" y="1369414"/>
                    <a:pt x="618641" y="1354600"/>
                    <a:pt x="655340" y="1341718"/>
                  </a:cubicBezTo>
                  <a:cubicBezTo>
                    <a:pt x="673810" y="1335358"/>
                    <a:pt x="692361" y="1329400"/>
                    <a:pt x="711154" y="1324005"/>
                  </a:cubicBezTo>
                  <a:cubicBezTo>
                    <a:pt x="729866" y="1318611"/>
                    <a:pt x="748739" y="1313861"/>
                    <a:pt x="767774" y="1309433"/>
                  </a:cubicBezTo>
                  <a:cubicBezTo>
                    <a:pt x="775195" y="1307742"/>
                    <a:pt x="782534" y="1306132"/>
                    <a:pt x="789955" y="1304602"/>
                  </a:cubicBezTo>
                  <a:cubicBezTo>
                    <a:pt x="807134" y="1301059"/>
                    <a:pt x="824395" y="1297759"/>
                    <a:pt x="841575" y="1294055"/>
                  </a:cubicBezTo>
                  <a:lnTo>
                    <a:pt x="870369" y="1287936"/>
                  </a:lnTo>
                  <a:cubicBezTo>
                    <a:pt x="872789" y="1287534"/>
                    <a:pt x="877386" y="1285601"/>
                    <a:pt x="880370" y="1284796"/>
                  </a:cubicBezTo>
                  <a:cubicBezTo>
                    <a:pt x="882951" y="1284152"/>
                    <a:pt x="885048" y="1284233"/>
                    <a:pt x="886097" y="1284635"/>
                  </a:cubicBezTo>
                  <a:cubicBezTo>
                    <a:pt x="887952" y="1285279"/>
                    <a:pt x="889081" y="1286487"/>
                    <a:pt x="889646" y="1288017"/>
                  </a:cubicBezTo>
                  <a:cubicBezTo>
                    <a:pt x="890049" y="1289144"/>
                    <a:pt x="890371" y="1290996"/>
                    <a:pt x="889000" y="1293330"/>
                  </a:cubicBezTo>
                  <a:cubicBezTo>
                    <a:pt x="887549" y="1295746"/>
                    <a:pt x="884564" y="1296551"/>
                    <a:pt x="882144" y="1295263"/>
                  </a:cubicBezTo>
                  <a:cubicBezTo>
                    <a:pt x="879402" y="1296309"/>
                    <a:pt x="874563" y="1298000"/>
                    <a:pt x="872466" y="1298483"/>
                  </a:cubicBezTo>
                  <a:lnTo>
                    <a:pt x="844155" y="1305407"/>
                  </a:lnTo>
                  <a:lnTo>
                    <a:pt x="771001" y="1322637"/>
                  </a:lnTo>
                  <a:close/>
                  <a:moveTo>
                    <a:pt x="731963" y="1466753"/>
                  </a:moveTo>
                  <a:cubicBezTo>
                    <a:pt x="732366" y="1467155"/>
                    <a:pt x="732689" y="1467558"/>
                    <a:pt x="732850" y="1467236"/>
                  </a:cubicBezTo>
                  <a:cubicBezTo>
                    <a:pt x="732608" y="1467075"/>
                    <a:pt x="732366" y="1466914"/>
                    <a:pt x="732124" y="1466753"/>
                  </a:cubicBezTo>
                  <a:lnTo>
                    <a:pt x="731963" y="1466753"/>
                  </a:lnTo>
                  <a:close/>
                  <a:moveTo>
                    <a:pt x="637757" y="1483741"/>
                  </a:moveTo>
                  <a:cubicBezTo>
                    <a:pt x="609689" y="1492194"/>
                    <a:pt x="582023" y="1501534"/>
                    <a:pt x="554923" y="1512000"/>
                  </a:cubicBezTo>
                  <a:cubicBezTo>
                    <a:pt x="536776" y="1519085"/>
                    <a:pt x="518870" y="1526573"/>
                    <a:pt x="501125" y="1534624"/>
                  </a:cubicBezTo>
                  <a:cubicBezTo>
                    <a:pt x="457007" y="1554591"/>
                    <a:pt x="414259" y="1577376"/>
                    <a:pt x="371995" y="1601851"/>
                  </a:cubicBezTo>
                  <a:cubicBezTo>
                    <a:pt x="369495" y="1603300"/>
                    <a:pt x="368527" y="1606601"/>
                    <a:pt x="369979" y="1609178"/>
                  </a:cubicBezTo>
                  <a:cubicBezTo>
                    <a:pt x="371430" y="1611754"/>
                    <a:pt x="374737" y="1612640"/>
                    <a:pt x="377318" y="1611190"/>
                  </a:cubicBezTo>
                  <a:cubicBezTo>
                    <a:pt x="419744" y="1587923"/>
                    <a:pt x="462895" y="1566748"/>
                    <a:pt x="506933" y="1547586"/>
                  </a:cubicBezTo>
                  <a:cubicBezTo>
                    <a:pt x="524516" y="1539857"/>
                    <a:pt x="542260" y="1532450"/>
                    <a:pt x="560166" y="1525365"/>
                  </a:cubicBezTo>
                  <a:cubicBezTo>
                    <a:pt x="586863" y="1514818"/>
                    <a:pt x="613963" y="1504915"/>
                    <a:pt x="641628" y="1496059"/>
                  </a:cubicBezTo>
                  <a:cubicBezTo>
                    <a:pt x="646064" y="1494610"/>
                    <a:pt x="673810" y="1483982"/>
                    <a:pt x="698249" y="1475931"/>
                  </a:cubicBezTo>
                  <a:cubicBezTo>
                    <a:pt x="710105" y="1471986"/>
                    <a:pt x="721155" y="1468685"/>
                    <a:pt x="728253" y="1467558"/>
                  </a:cubicBezTo>
                  <a:cubicBezTo>
                    <a:pt x="729543" y="1467316"/>
                    <a:pt x="731076" y="1466833"/>
                    <a:pt x="731963" y="1466753"/>
                  </a:cubicBezTo>
                  <a:cubicBezTo>
                    <a:pt x="731802" y="1466592"/>
                    <a:pt x="731721" y="1466350"/>
                    <a:pt x="731560" y="1466269"/>
                  </a:cubicBezTo>
                  <a:cubicBezTo>
                    <a:pt x="731721" y="1466431"/>
                    <a:pt x="731882" y="1466592"/>
                    <a:pt x="732124" y="1466753"/>
                  </a:cubicBezTo>
                  <a:cubicBezTo>
                    <a:pt x="732608" y="1466672"/>
                    <a:pt x="732931" y="1466753"/>
                    <a:pt x="732850" y="1467155"/>
                  </a:cubicBezTo>
                  <a:lnTo>
                    <a:pt x="732850" y="1467236"/>
                  </a:lnTo>
                  <a:cubicBezTo>
                    <a:pt x="734786" y="1468282"/>
                    <a:pt x="737205" y="1468041"/>
                    <a:pt x="738819" y="1466511"/>
                  </a:cubicBezTo>
                  <a:cubicBezTo>
                    <a:pt x="740916" y="1464579"/>
                    <a:pt x="740996" y="1461358"/>
                    <a:pt x="739061" y="1459265"/>
                  </a:cubicBezTo>
                  <a:cubicBezTo>
                    <a:pt x="738093" y="1458218"/>
                    <a:pt x="736560" y="1457333"/>
                    <a:pt x="734221" y="1456930"/>
                  </a:cubicBezTo>
                  <a:cubicBezTo>
                    <a:pt x="730673" y="1456447"/>
                    <a:pt x="723414" y="1457413"/>
                    <a:pt x="714380" y="1459668"/>
                  </a:cubicBezTo>
                  <a:cubicBezTo>
                    <a:pt x="687844" y="1466108"/>
                    <a:pt x="643564" y="1482050"/>
                    <a:pt x="637757" y="1483741"/>
                  </a:cubicBezTo>
                  <a:close/>
                  <a:moveTo>
                    <a:pt x="1393665" y="1304280"/>
                  </a:moveTo>
                  <a:cubicBezTo>
                    <a:pt x="1391568" y="1301865"/>
                    <a:pt x="1389471" y="1299530"/>
                    <a:pt x="1387374" y="1297195"/>
                  </a:cubicBezTo>
                  <a:cubicBezTo>
                    <a:pt x="1384148" y="1293733"/>
                    <a:pt x="1380922" y="1290351"/>
                    <a:pt x="1377615" y="1287050"/>
                  </a:cubicBezTo>
                  <a:cubicBezTo>
                    <a:pt x="1369710" y="1278999"/>
                    <a:pt x="1361403" y="1271512"/>
                    <a:pt x="1352692" y="1264346"/>
                  </a:cubicBezTo>
                  <a:cubicBezTo>
                    <a:pt x="1344062" y="1257261"/>
                    <a:pt x="1335109" y="1250498"/>
                    <a:pt x="1325995" y="1244057"/>
                  </a:cubicBezTo>
                  <a:cubicBezTo>
                    <a:pt x="1311557" y="1233913"/>
                    <a:pt x="1297684" y="1225298"/>
                    <a:pt x="1283731" y="1218213"/>
                  </a:cubicBezTo>
                  <a:cubicBezTo>
                    <a:pt x="1268568" y="1210403"/>
                    <a:pt x="1253404" y="1204284"/>
                    <a:pt x="1237918" y="1199212"/>
                  </a:cubicBezTo>
                  <a:cubicBezTo>
                    <a:pt x="1208398" y="1189551"/>
                    <a:pt x="1177426" y="1184076"/>
                    <a:pt x="1141776" y="1179084"/>
                  </a:cubicBezTo>
                  <a:cubicBezTo>
                    <a:pt x="1138873" y="1178682"/>
                    <a:pt x="1136130" y="1180614"/>
                    <a:pt x="1135646" y="1183513"/>
                  </a:cubicBezTo>
                  <a:cubicBezTo>
                    <a:pt x="1135243" y="1186492"/>
                    <a:pt x="1137179" y="1189229"/>
                    <a:pt x="1140163" y="1189631"/>
                  </a:cubicBezTo>
                  <a:cubicBezTo>
                    <a:pt x="1174845" y="1195750"/>
                    <a:pt x="1204769" y="1202352"/>
                    <a:pt x="1233482" y="1212416"/>
                  </a:cubicBezTo>
                  <a:cubicBezTo>
                    <a:pt x="1248242" y="1217569"/>
                    <a:pt x="1262599" y="1223688"/>
                    <a:pt x="1277198" y="1231095"/>
                  </a:cubicBezTo>
                  <a:cubicBezTo>
                    <a:pt x="1290587" y="1237858"/>
                    <a:pt x="1304218" y="1245748"/>
                    <a:pt x="1318252" y="1255248"/>
                  </a:cubicBezTo>
                  <a:cubicBezTo>
                    <a:pt x="1327285" y="1261287"/>
                    <a:pt x="1336157" y="1267567"/>
                    <a:pt x="1344787" y="1274249"/>
                  </a:cubicBezTo>
                  <a:cubicBezTo>
                    <a:pt x="1353337" y="1280851"/>
                    <a:pt x="1361645" y="1287775"/>
                    <a:pt x="1369549" y="1295263"/>
                  </a:cubicBezTo>
                  <a:cubicBezTo>
                    <a:pt x="1372856" y="1298403"/>
                    <a:pt x="1376163" y="1301543"/>
                    <a:pt x="1379389" y="1304763"/>
                  </a:cubicBezTo>
                  <a:cubicBezTo>
                    <a:pt x="1381486" y="1306937"/>
                    <a:pt x="1383583" y="1309111"/>
                    <a:pt x="1385599" y="1311285"/>
                  </a:cubicBezTo>
                  <a:cubicBezTo>
                    <a:pt x="1386890" y="1312734"/>
                    <a:pt x="1389632" y="1316276"/>
                    <a:pt x="1390923" y="1318047"/>
                  </a:cubicBezTo>
                  <a:cubicBezTo>
                    <a:pt x="1391084" y="1318289"/>
                    <a:pt x="1391245" y="1318611"/>
                    <a:pt x="1391487" y="1318853"/>
                  </a:cubicBezTo>
                  <a:cubicBezTo>
                    <a:pt x="1391810" y="1319255"/>
                    <a:pt x="1391971" y="1319497"/>
                    <a:pt x="1392052" y="1319658"/>
                  </a:cubicBezTo>
                  <a:cubicBezTo>
                    <a:pt x="1392617" y="1320221"/>
                    <a:pt x="1393181" y="1320543"/>
                    <a:pt x="1393342" y="1320624"/>
                  </a:cubicBezTo>
                  <a:cubicBezTo>
                    <a:pt x="1394713" y="1321429"/>
                    <a:pt x="1395843" y="1321348"/>
                    <a:pt x="1396569" y="1321268"/>
                  </a:cubicBezTo>
                  <a:cubicBezTo>
                    <a:pt x="1398343" y="1321026"/>
                    <a:pt x="1399634" y="1320060"/>
                    <a:pt x="1400440" y="1318611"/>
                  </a:cubicBezTo>
                  <a:cubicBezTo>
                    <a:pt x="1400843" y="1317967"/>
                    <a:pt x="1401408" y="1316598"/>
                    <a:pt x="1400843" y="1314666"/>
                  </a:cubicBezTo>
                  <a:cubicBezTo>
                    <a:pt x="1400763" y="1314505"/>
                    <a:pt x="1400521" y="1313861"/>
                    <a:pt x="1399956" y="1312895"/>
                  </a:cubicBezTo>
                  <a:cubicBezTo>
                    <a:pt x="1398908" y="1311365"/>
                    <a:pt x="1395278" y="1306212"/>
                    <a:pt x="1393665" y="1304280"/>
                  </a:cubicBezTo>
                  <a:close/>
                  <a:moveTo>
                    <a:pt x="1211786" y="863479"/>
                  </a:moveTo>
                  <a:lnTo>
                    <a:pt x="1211786" y="863479"/>
                  </a:lnTo>
                  <a:cubicBezTo>
                    <a:pt x="1211866" y="863640"/>
                    <a:pt x="1211705" y="863720"/>
                    <a:pt x="1211463" y="863801"/>
                  </a:cubicBezTo>
                  <a:cubicBezTo>
                    <a:pt x="1210898" y="864445"/>
                    <a:pt x="1210414" y="865250"/>
                    <a:pt x="1210253" y="866055"/>
                  </a:cubicBezTo>
                  <a:cubicBezTo>
                    <a:pt x="1210253" y="865491"/>
                    <a:pt x="1210253" y="864928"/>
                    <a:pt x="1210334" y="864445"/>
                  </a:cubicBezTo>
                  <a:cubicBezTo>
                    <a:pt x="1206221" y="866941"/>
                    <a:pt x="1197429" y="871852"/>
                    <a:pt x="1196542" y="872415"/>
                  </a:cubicBezTo>
                  <a:cubicBezTo>
                    <a:pt x="1191057" y="876280"/>
                    <a:pt x="1185895" y="880467"/>
                    <a:pt x="1180895" y="884895"/>
                  </a:cubicBezTo>
                  <a:cubicBezTo>
                    <a:pt x="1175894" y="889242"/>
                    <a:pt x="1171216" y="893912"/>
                    <a:pt x="1166538" y="898501"/>
                  </a:cubicBezTo>
                  <a:cubicBezTo>
                    <a:pt x="1157504" y="907680"/>
                    <a:pt x="1147987" y="917180"/>
                    <a:pt x="1138953" y="927405"/>
                  </a:cubicBezTo>
                  <a:cubicBezTo>
                    <a:pt x="1130001" y="937469"/>
                    <a:pt x="1121532" y="948096"/>
                    <a:pt x="1114031" y="959207"/>
                  </a:cubicBezTo>
                  <a:cubicBezTo>
                    <a:pt x="1103545" y="974585"/>
                    <a:pt x="1094996" y="990929"/>
                    <a:pt x="1089753" y="1007997"/>
                  </a:cubicBezTo>
                  <a:cubicBezTo>
                    <a:pt x="1088785" y="1010734"/>
                    <a:pt x="1090318" y="1013794"/>
                    <a:pt x="1093141" y="1014760"/>
                  </a:cubicBezTo>
                  <a:cubicBezTo>
                    <a:pt x="1095883" y="1015646"/>
                    <a:pt x="1098948" y="1014196"/>
                    <a:pt x="1099916" y="1011379"/>
                  </a:cubicBezTo>
                  <a:cubicBezTo>
                    <a:pt x="1105723" y="995759"/>
                    <a:pt x="1114757" y="981106"/>
                    <a:pt x="1125081" y="967017"/>
                  </a:cubicBezTo>
                  <a:cubicBezTo>
                    <a:pt x="1132743" y="956631"/>
                    <a:pt x="1141212" y="946647"/>
                    <a:pt x="1149761" y="936986"/>
                  </a:cubicBezTo>
                  <a:cubicBezTo>
                    <a:pt x="1158714" y="926841"/>
                    <a:pt x="1167586" y="916938"/>
                    <a:pt x="1176136" y="907680"/>
                  </a:cubicBezTo>
                  <a:cubicBezTo>
                    <a:pt x="1181298" y="902044"/>
                    <a:pt x="1186540" y="896569"/>
                    <a:pt x="1192025" y="891336"/>
                  </a:cubicBezTo>
                  <a:cubicBezTo>
                    <a:pt x="1195655" y="887874"/>
                    <a:pt x="1199365" y="884573"/>
                    <a:pt x="1203317" y="881513"/>
                  </a:cubicBezTo>
                  <a:cubicBezTo>
                    <a:pt x="1204123" y="880869"/>
                    <a:pt x="1213076" y="875153"/>
                    <a:pt x="1216544" y="872738"/>
                  </a:cubicBezTo>
                  <a:cubicBezTo>
                    <a:pt x="1217432" y="872174"/>
                    <a:pt x="1218077" y="871691"/>
                    <a:pt x="1218400" y="871449"/>
                  </a:cubicBezTo>
                  <a:cubicBezTo>
                    <a:pt x="1221142" y="868953"/>
                    <a:pt x="1220255" y="866216"/>
                    <a:pt x="1219932" y="865572"/>
                  </a:cubicBezTo>
                  <a:cubicBezTo>
                    <a:pt x="1218964" y="862915"/>
                    <a:pt x="1215980" y="861627"/>
                    <a:pt x="1213399" y="862593"/>
                  </a:cubicBezTo>
                  <a:cubicBezTo>
                    <a:pt x="1212753" y="862835"/>
                    <a:pt x="1212270" y="863157"/>
                    <a:pt x="1211786" y="863479"/>
                  </a:cubicBezTo>
                  <a:close/>
                  <a:moveTo>
                    <a:pt x="1211463" y="863801"/>
                  </a:moveTo>
                  <a:lnTo>
                    <a:pt x="1211786" y="863479"/>
                  </a:lnTo>
                  <a:cubicBezTo>
                    <a:pt x="1210898" y="862271"/>
                    <a:pt x="1210495" y="863076"/>
                    <a:pt x="1210334" y="864445"/>
                  </a:cubicBezTo>
                  <a:lnTo>
                    <a:pt x="1210898" y="864123"/>
                  </a:lnTo>
                  <a:cubicBezTo>
                    <a:pt x="1211060" y="863962"/>
                    <a:pt x="1211302" y="863881"/>
                    <a:pt x="1211463" y="863801"/>
                  </a:cubicBezTo>
                  <a:close/>
                  <a:moveTo>
                    <a:pt x="833670" y="910417"/>
                  </a:moveTo>
                  <a:cubicBezTo>
                    <a:pt x="843833" y="927727"/>
                    <a:pt x="853512" y="945117"/>
                    <a:pt x="862303" y="962025"/>
                  </a:cubicBezTo>
                  <a:cubicBezTo>
                    <a:pt x="877789" y="991895"/>
                    <a:pt x="890533" y="1019993"/>
                    <a:pt x="897792" y="1042537"/>
                  </a:cubicBezTo>
                  <a:cubicBezTo>
                    <a:pt x="898598" y="1045355"/>
                    <a:pt x="901583" y="1046965"/>
                    <a:pt x="904406" y="1046160"/>
                  </a:cubicBezTo>
                  <a:cubicBezTo>
                    <a:pt x="907229" y="1045274"/>
                    <a:pt x="908842" y="1042295"/>
                    <a:pt x="908035" y="1039477"/>
                  </a:cubicBezTo>
                  <a:cubicBezTo>
                    <a:pt x="901421" y="1016129"/>
                    <a:pt x="889726" y="986822"/>
                    <a:pt x="874563" y="955825"/>
                  </a:cubicBezTo>
                  <a:cubicBezTo>
                    <a:pt x="866013" y="938516"/>
                    <a:pt x="856496" y="920642"/>
                    <a:pt x="846091" y="903090"/>
                  </a:cubicBezTo>
                  <a:cubicBezTo>
                    <a:pt x="833186" y="881433"/>
                    <a:pt x="819072" y="860178"/>
                    <a:pt x="804715" y="840694"/>
                  </a:cubicBezTo>
                  <a:cubicBezTo>
                    <a:pt x="788583" y="818714"/>
                    <a:pt x="771888" y="798989"/>
                    <a:pt x="756079" y="783370"/>
                  </a:cubicBezTo>
                  <a:cubicBezTo>
                    <a:pt x="754063" y="781357"/>
                    <a:pt x="750837" y="781357"/>
                    <a:pt x="748820" y="783289"/>
                  </a:cubicBezTo>
                  <a:cubicBezTo>
                    <a:pt x="746804" y="785302"/>
                    <a:pt x="746723" y="788522"/>
                    <a:pt x="748739" y="790535"/>
                  </a:cubicBezTo>
                  <a:cubicBezTo>
                    <a:pt x="763661" y="806315"/>
                    <a:pt x="779066" y="826202"/>
                    <a:pt x="794229" y="848181"/>
                  </a:cubicBezTo>
                  <a:cubicBezTo>
                    <a:pt x="807780" y="867746"/>
                    <a:pt x="821088" y="889001"/>
                    <a:pt x="833670" y="910417"/>
                  </a:cubicBezTo>
                  <a:close/>
                  <a:moveTo>
                    <a:pt x="1529248" y="2085565"/>
                  </a:moveTo>
                  <a:cubicBezTo>
                    <a:pt x="1519004" y="2065920"/>
                    <a:pt x="1510939" y="2040801"/>
                    <a:pt x="1503680" y="2026389"/>
                  </a:cubicBezTo>
                  <a:cubicBezTo>
                    <a:pt x="1476741" y="1973010"/>
                    <a:pt x="1453109" y="1918181"/>
                    <a:pt x="1427460" y="1864239"/>
                  </a:cubicBezTo>
                  <a:cubicBezTo>
                    <a:pt x="1421007" y="1850713"/>
                    <a:pt x="1414474" y="1837187"/>
                    <a:pt x="1407699" y="1823822"/>
                  </a:cubicBezTo>
                  <a:cubicBezTo>
                    <a:pt x="1371888" y="1753213"/>
                    <a:pt x="1335915" y="1682685"/>
                    <a:pt x="1299136" y="1612559"/>
                  </a:cubicBezTo>
                  <a:cubicBezTo>
                    <a:pt x="1262357" y="1542434"/>
                    <a:pt x="1224771" y="1472791"/>
                    <a:pt x="1186782" y="1403309"/>
                  </a:cubicBezTo>
                  <a:cubicBezTo>
                    <a:pt x="1163795" y="1361604"/>
                    <a:pt x="1137260" y="1321268"/>
                    <a:pt x="1113144" y="1279966"/>
                  </a:cubicBezTo>
                  <a:cubicBezTo>
                    <a:pt x="1102819" y="1262333"/>
                    <a:pt x="1092980" y="1244540"/>
                    <a:pt x="1084027" y="1226264"/>
                  </a:cubicBezTo>
                  <a:cubicBezTo>
                    <a:pt x="1082736" y="1223607"/>
                    <a:pt x="1079591" y="1222561"/>
                    <a:pt x="1076929" y="1223849"/>
                  </a:cubicBezTo>
                  <a:cubicBezTo>
                    <a:pt x="1074267" y="1225057"/>
                    <a:pt x="1073138" y="1228277"/>
                    <a:pt x="1074429" y="1230934"/>
                  </a:cubicBezTo>
                  <a:cubicBezTo>
                    <a:pt x="1083220" y="1249532"/>
                    <a:pt x="1092980" y="1267647"/>
                    <a:pt x="1103223" y="1285682"/>
                  </a:cubicBezTo>
                  <a:cubicBezTo>
                    <a:pt x="1126855" y="1327145"/>
                    <a:pt x="1152988" y="1367643"/>
                    <a:pt x="1175410" y="1409428"/>
                  </a:cubicBezTo>
                  <a:cubicBezTo>
                    <a:pt x="1205333" y="1465223"/>
                    <a:pt x="1234853" y="1521178"/>
                    <a:pt x="1264293" y="1577215"/>
                  </a:cubicBezTo>
                  <a:cubicBezTo>
                    <a:pt x="1286393" y="1619242"/>
                    <a:pt x="1308331" y="1661349"/>
                    <a:pt x="1330189" y="1703457"/>
                  </a:cubicBezTo>
                  <a:cubicBezTo>
                    <a:pt x="1352127" y="1745564"/>
                    <a:pt x="1373985" y="1787672"/>
                    <a:pt x="1395681" y="1829860"/>
                  </a:cubicBezTo>
                  <a:cubicBezTo>
                    <a:pt x="1423105" y="1882998"/>
                    <a:pt x="1447301" y="1937585"/>
                    <a:pt x="1473434" y="1991286"/>
                  </a:cubicBezTo>
                  <a:cubicBezTo>
                    <a:pt x="1479967" y="2004732"/>
                    <a:pt x="1486661" y="2018177"/>
                    <a:pt x="1493598" y="2031461"/>
                  </a:cubicBezTo>
                  <a:cubicBezTo>
                    <a:pt x="1501018" y="2045873"/>
                    <a:pt x="1509406" y="2070912"/>
                    <a:pt x="1519892" y="2090476"/>
                  </a:cubicBezTo>
                  <a:cubicBezTo>
                    <a:pt x="1525134" y="2100299"/>
                    <a:pt x="1530942" y="2108753"/>
                    <a:pt x="1537233" y="2114227"/>
                  </a:cubicBezTo>
                  <a:cubicBezTo>
                    <a:pt x="1539330" y="2116160"/>
                    <a:pt x="1542637" y="2115918"/>
                    <a:pt x="1544492" y="2113825"/>
                  </a:cubicBezTo>
                  <a:cubicBezTo>
                    <a:pt x="1546347" y="2111651"/>
                    <a:pt x="1546105" y="2108430"/>
                    <a:pt x="1544008" y="2106579"/>
                  </a:cubicBezTo>
                  <a:cubicBezTo>
                    <a:pt x="1538523" y="2101748"/>
                    <a:pt x="1533684" y="2094180"/>
                    <a:pt x="1529248" y="2085565"/>
                  </a:cubicBezTo>
                  <a:close/>
                  <a:moveTo>
                    <a:pt x="1526344" y="1806914"/>
                  </a:moveTo>
                  <a:cubicBezTo>
                    <a:pt x="1526022" y="1807639"/>
                    <a:pt x="1526022" y="1808283"/>
                    <a:pt x="1526506" y="1808203"/>
                  </a:cubicBezTo>
                  <a:cubicBezTo>
                    <a:pt x="1526506" y="1807800"/>
                    <a:pt x="1526506" y="1807478"/>
                    <a:pt x="1526506" y="1807156"/>
                  </a:cubicBezTo>
                  <a:cubicBezTo>
                    <a:pt x="1526425" y="1807075"/>
                    <a:pt x="1526425" y="1806995"/>
                    <a:pt x="1526344" y="1806914"/>
                  </a:cubicBezTo>
                  <a:close/>
                  <a:moveTo>
                    <a:pt x="1438994" y="1709012"/>
                  </a:moveTo>
                  <a:cubicBezTo>
                    <a:pt x="1427944" y="1699351"/>
                    <a:pt x="1416652" y="1689931"/>
                    <a:pt x="1405279" y="1680753"/>
                  </a:cubicBezTo>
                  <a:cubicBezTo>
                    <a:pt x="1376647" y="1657807"/>
                    <a:pt x="1346885" y="1636230"/>
                    <a:pt x="1316639" y="1615780"/>
                  </a:cubicBezTo>
                  <a:cubicBezTo>
                    <a:pt x="1314219" y="1614089"/>
                    <a:pt x="1310831" y="1614652"/>
                    <a:pt x="1309138" y="1617068"/>
                  </a:cubicBezTo>
                  <a:cubicBezTo>
                    <a:pt x="1307444" y="1619483"/>
                    <a:pt x="1308009" y="1622784"/>
                    <a:pt x="1310428" y="1624475"/>
                  </a:cubicBezTo>
                  <a:cubicBezTo>
                    <a:pt x="1333980" y="1641543"/>
                    <a:pt x="1356805" y="1659498"/>
                    <a:pt x="1379389" y="1677935"/>
                  </a:cubicBezTo>
                  <a:cubicBezTo>
                    <a:pt x="1392939" y="1688884"/>
                    <a:pt x="1406247" y="1700156"/>
                    <a:pt x="1419556" y="1711427"/>
                  </a:cubicBezTo>
                  <a:cubicBezTo>
                    <a:pt x="1439639" y="1728335"/>
                    <a:pt x="1459561" y="1745323"/>
                    <a:pt x="1478838" y="1762874"/>
                  </a:cubicBezTo>
                  <a:cubicBezTo>
                    <a:pt x="1481499" y="1765209"/>
                    <a:pt x="1513843" y="1792503"/>
                    <a:pt x="1524409" y="1804982"/>
                  </a:cubicBezTo>
                  <a:cubicBezTo>
                    <a:pt x="1524973" y="1805626"/>
                    <a:pt x="1525780" y="1806351"/>
                    <a:pt x="1526344" y="1806914"/>
                  </a:cubicBezTo>
                  <a:cubicBezTo>
                    <a:pt x="1526506" y="1806431"/>
                    <a:pt x="1526747" y="1805868"/>
                    <a:pt x="1526989" y="1805465"/>
                  </a:cubicBezTo>
                  <a:cubicBezTo>
                    <a:pt x="1526747" y="1806029"/>
                    <a:pt x="1526586" y="1806592"/>
                    <a:pt x="1526506" y="1807156"/>
                  </a:cubicBezTo>
                  <a:cubicBezTo>
                    <a:pt x="1526909" y="1807639"/>
                    <a:pt x="1527070" y="1807961"/>
                    <a:pt x="1526747" y="1808122"/>
                  </a:cubicBezTo>
                  <a:cubicBezTo>
                    <a:pt x="1526667" y="1808122"/>
                    <a:pt x="1526586" y="1808122"/>
                    <a:pt x="1526506" y="1808203"/>
                  </a:cubicBezTo>
                  <a:cubicBezTo>
                    <a:pt x="1526667" y="1809491"/>
                    <a:pt x="1527393" y="1810859"/>
                    <a:pt x="1528522" y="1811745"/>
                  </a:cubicBezTo>
                  <a:cubicBezTo>
                    <a:pt x="1530780" y="1813436"/>
                    <a:pt x="1534007" y="1812953"/>
                    <a:pt x="1535700" y="1810698"/>
                  </a:cubicBezTo>
                  <a:cubicBezTo>
                    <a:pt x="1536588" y="1809652"/>
                    <a:pt x="1537071" y="1808203"/>
                    <a:pt x="1536910" y="1806431"/>
                  </a:cubicBezTo>
                  <a:cubicBezTo>
                    <a:pt x="1536749" y="1804821"/>
                    <a:pt x="1535378" y="1801923"/>
                    <a:pt x="1532636" y="1798380"/>
                  </a:cubicBezTo>
                  <a:cubicBezTo>
                    <a:pt x="1522231" y="1785176"/>
                    <a:pt x="1490210" y="1755950"/>
                    <a:pt x="1487629" y="1753455"/>
                  </a:cubicBezTo>
                  <a:cubicBezTo>
                    <a:pt x="1471660" y="1738399"/>
                    <a:pt x="1455528" y="1723424"/>
                    <a:pt x="1438994" y="1709012"/>
                  </a:cubicBezTo>
                  <a:close/>
                  <a:moveTo>
                    <a:pt x="1422379" y="1523030"/>
                  </a:moveTo>
                  <a:cubicBezTo>
                    <a:pt x="1399795" y="1507089"/>
                    <a:pt x="1376889" y="1491550"/>
                    <a:pt x="1352853" y="1478266"/>
                  </a:cubicBezTo>
                  <a:cubicBezTo>
                    <a:pt x="1312928" y="1456286"/>
                    <a:pt x="1269939" y="1440586"/>
                    <a:pt x="1220496" y="1437929"/>
                  </a:cubicBezTo>
                  <a:cubicBezTo>
                    <a:pt x="1217593" y="1437768"/>
                    <a:pt x="1215012" y="1439942"/>
                    <a:pt x="1214851" y="1442921"/>
                  </a:cubicBezTo>
                  <a:cubicBezTo>
                    <a:pt x="1214609" y="1445900"/>
                    <a:pt x="1216867" y="1448396"/>
                    <a:pt x="1219851" y="1448637"/>
                  </a:cubicBezTo>
                  <a:cubicBezTo>
                    <a:pt x="1255098" y="1451536"/>
                    <a:pt x="1286554" y="1461600"/>
                    <a:pt x="1316074" y="1475367"/>
                  </a:cubicBezTo>
                  <a:cubicBezTo>
                    <a:pt x="1333092" y="1483338"/>
                    <a:pt x="1349546" y="1492597"/>
                    <a:pt x="1365597" y="1502500"/>
                  </a:cubicBezTo>
                  <a:cubicBezTo>
                    <a:pt x="1376405" y="1509102"/>
                    <a:pt x="1387051" y="1515945"/>
                    <a:pt x="1397617" y="1522950"/>
                  </a:cubicBezTo>
                  <a:cubicBezTo>
                    <a:pt x="1437703" y="1549438"/>
                    <a:pt x="1476902" y="1577939"/>
                    <a:pt x="1519569" y="1599677"/>
                  </a:cubicBezTo>
                  <a:cubicBezTo>
                    <a:pt x="1522070" y="1601046"/>
                    <a:pt x="1525134" y="1600080"/>
                    <a:pt x="1526506" y="1597584"/>
                  </a:cubicBezTo>
                  <a:cubicBezTo>
                    <a:pt x="1527796" y="1595088"/>
                    <a:pt x="1526828" y="1591948"/>
                    <a:pt x="1524328" y="1590660"/>
                  </a:cubicBezTo>
                  <a:cubicBezTo>
                    <a:pt x="1488678" y="1571176"/>
                    <a:pt x="1455851" y="1546540"/>
                    <a:pt x="1422379" y="1523030"/>
                  </a:cubicBezTo>
                  <a:close/>
                  <a:moveTo>
                    <a:pt x="1394956" y="1373037"/>
                  </a:moveTo>
                  <a:cubicBezTo>
                    <a:pt x="1374953" y="1362409"/>
                    <a:pt x="1352853" y="1345985"/>
                    <a:pt x="1338174" y="1339464"/>
                  </a:cubicBezTo>
                  <a:cubicBezTo>
                    <a:pt x="1326721" y="1334391"/>
                    <a:pt x="1315106" y="1329722"/>
                    <a:pt x="1303491" y="1325535"/>
                  </a:cubicBezTo>
                  <a:cubicBezTo>
                    <a:pt x="1291716" y="1321348"/>
                    <a:pt x="1279859" y="1317484"/>
                    <a:pt x="1267922" y="1314102"/>
                  </a:cubicBezTo>
                  <a:cubicBezTo>
                    <a:pt x="1253565" y="1309996"/>
                    <a:pt x="1239047" y="1306454"/>
                    <a:pt x="1224449" y="1303233"/>
                  </a:cubicBezTo>
                  <a:cubicBezTo>
                    <a:pt x="1202833" y="1298483"/>
                    <a:pt x="1180895" y="1294619"/>
                    <a:pt x="1158714" y="1291076"/>
                  </a:cubicBezTo>
                  <a:cubicBezTo>
                    <a:pt x="1155811" y="1290593"/>
                    <a:pt x="1152988" y="1292525"/>
                    <a:pt x="1152504" y="1295424"/>
                  </a:cubicBezTo>
                  <a:cubicBezTo>
                    <a:pt x="1151939" y="1298322"/>
                    <a:pt x="1153875" y="1301140"/>
                    <a:pt x="1156778" y="1301623"/>
                  </a:cubicBezTo>
                  <a:cubicBezTo>
                    <a:pt x="1187105" y="1307581"/>
                    <a:pt x="1216867" y="1314505"/>
                    <a:pt x="1246226" y="1322717"/>
                  </a:cubicBezTo>
                  <a:cubicBezTo>
                    <a:pt x="1258002" y="1326018"/>
                    <a:pt x="1269697" y="1329561"/>
                    <a:pt x="1281311" y="1333264"/>
                  </a:cubicBezTo>
                  <a:cubicBezTo>
                    <a:pt x="1298652" y="1338819"/>
                    <a:pt x="1315832" y="1344858"/>
                    <a:pt x="1332850" y="1351943"/>
                  </a:cubicBezTo>
                  <a:cubicBezTo>
                    <a:pt x="1347530" y="1357901"/>
                    <a:pt x="1369710" y="1373439"/>
                    <a:pt x="1389794" y="1383181"/>
                  </a:cubicBezTo>
                  <a:cubicBezTo>
                    <a:pt x="1400198" y="1388254"/>
                    <a:pt x="1410200" y="1391796"/>
                    <a:pt x="1418427" y="1392199"/>
                  </a:cubicBezTo>
                  <a:cubicBezTo>
                    <a:pt x="1421250" y="1392360"/>
                    <a:pt x="1423669" y="1390267"/>
                    <a:pt x="1423911" y="1387448"/>
                  </a:cubicBezTo>
                  <a:cubicBezTo>
                    <a:pt x="1424072" y="1384631"/>
                    <a:pt x="1421895" y="1382215"/>
                    <a:pt x="1419072" y="1381974"/>
                  </a:cubicBezTo>
                  <a:cubicBezTo>
                    <a:pt x="1412055" y="1381410"/>
                    <a:pt x="1403747" y="1377787"/>
                    <a:pt x="1394956" y="1373037"/>
                  </a:cubicBezTo>
                  <a:close/>
                  <a:moveTo>
                    <a:pt x="1188637" y="1442518"/>
                  </a:moveTo>
                  <a:cubicBezTo>
                    <a:pt x="1189605" y="1444451"/>
                    <a:pt x="1189847" y="1446866"/>
                    <a:pt x="1189121" y="1449684"/>
                  </a:cubicBezTo>
                  <a:cubicBezTo>
                    <a:pt x="1188315" y="1452824"/>
                    <a:pt x="1185976" y="1456930"/>
                    <a:pt x="1183314" y="1461197"/>
                  </a:cubicBezTo>
                  <a:cubicBezTo>
                    <a:pt x="1180411" y="1465786"/>
                    <a:pt x="1176942" y="1470698"/>
                    <a:pt x="1175813" y="1474482"/>
                  </a:cubicBezTo>
                  <a:cubicBezTo>
                    <a:pt x="1172425" y="1485592"/>
                    <a:pt x="1169038" y="1496783"/>
                    <a:pt x="1165812" y="1507975"/>
                  </a:cubicBezTo>
                  <a:cubicBezTo>
                    <a:pt x="1162586" y="1519085"/>
                    <a:pt x="1159520" y="1530276"/>
                    <a:pt x="1156778" y="1541548"/>
                  </a:cubicBezTo>
                  <a:cubicBezTo>
                    <a:pt x="1151697" y="1561676"/>
                    <a:pt x="1147100" y="1582045"/>
                    <a:pt x="1142663" y="1602415"/>
                  </a:cubicBezTo>
                  <a:cubicBezTo>
                    <a:pt x="1138227" y="1622704"/>
                    <a:pt x="1134033" y="1643073"/>
                    <a:pt x="1130485" y="1663604"/>
                  </a:cubicBezTo>
                  <a:cubicBezTo>
                    <a:pt x="1125806" y="1690897"/>
                    <a:pt x="1122096" y="1718351"/>
                    <a:pt x="1120080" y="1745967"/>
                  </a:cubicBezTo>
                  <a:cubicBezTo>
                    <a:pt x="1119919" y="1748946"/>
                    <a:pt x="1117418" y="1751200"/>
                    <a:pt x="1114515" y="1751039"/>
                  </a:cubicBezTo>
                  <a:cubicBezTo>
                    <a:pt x="1111530" y="1750878"/>
                    <a:pt x="1109272" y="1748382"/>
                    <a:pt x="1109433" y="1745403"/>
                  </a:cubicBezTo>
                  <a:cubicBezTo>
                    <a:pt x="1110804" y="1710300"/>
                    <a:pt x="1114595" y="1675358"/>
                    <a:pt x="1120483" y="1640658"/>
                  </a:cubicBezTo>
                  <a:cubicBezTo>
                    <a:pt x="1122822" y="1626810"/>
                    <a:pt x="1125484" y="1613042"/>
                    <a:pt x="1128468" y="1599355"/>
                  </a:cubicBezTo>
                  <a:cubicBezTo>
                    <a:pt x="1132985" y="1578744"/>
                    <a:pt x="1138227" y="1558375"/>
                    <a:pt x="1143631" y="1538086"/>
                  </a:cubicBezTo>
                  <a:cubicBezTo>
                    <a:pt x="1146132" y="1529069"/>
                    <a:pt x="1148793" y="1519971"/>
                    <a:pt x="1151616" y="1511034"/>
                  </a:cubicBezTo>
                  <a:cubicBezTo>
                    <a:pt x="1155811" y="1497588"/>
                    <a:pt x="1160327" y="1484224"/>
                    <a:pt x="1164844" y="1470939"/>
                  </a:cubicBezTo>
                  <a:cubicBezTo>
                    <a:pt x="1166215" y="1467155"/>
                    <a:pt x="1169361" y="1462244"/>
                    <a:pt x="1172668" y="1457494"/>
                  </a:cubicBezTo>
                  <a:cubicBezTo>
                    <a:pt x="1175087" y="1453871"/>
                    <a:pt x="1177668" y="1450409"/>
                    <a:pt x="1178717" y="1447591"/>
                  </a:cubicBezTo>
                  <a:cubicBezTo>
                    <a:pt x="1176781" y="1446625"/>
                    <a:pt x="1175652" y="1444370"/>
                    <a:pt x="1176055" y="1442116"/>
                  </a:cubicBezTo>
                  <a:cubicBezTo>
                    <a:pt x="1176620" y="1439298"/>
                    <a:pt x="1179362" y="1437527"/>
                    <a:pt x="1182104" y="1438090"/>
                  </a:cubicBezTo>
                  <a:cubicBezTo>
                    <a:pt x="1185653" y="1438735"/>
                    <a:pt x="1187508" y="1440506"/>
                    <a:pt x="1188637" y="1442518"/>
                  </a:cubicBezTo>
                  <a:close/>
                  <a:moveTo>
                    <a:pt x="1180330" y="1448154"/>
                  </a:moveTo>
                  <a:cubicBezTo>
                    <a:pt x="1180330" y="1448154"/>
                    <a:pt x="1180249" y="1448154"/>
                    <a:pt x="1180168" y="1448074"/>
                  </a:cubicBezTo>
                  <a:cubicBezTo>
                    <a:pt x="1180088" y="1448074"/>
                    <a:pt x="1179927" y="1448074"/>
                    <a:pt x="1179846" y="1448074"/>
                  </a:cubicBezTo>
                  <a:cubicBezTo>
                    <a:pt x="1180088" y="1448315"/>
                    <a:pt x="1180249" y="1448396"/>
                    <a:pt x="1180330" y="1448154"/>
                  </a:cubicBezTo>
                  <a:close/>
                  <a:moveTo>
                    <a:pt x="1282118" y="1633653"/>
                  </a:moveTo>
                  <a:cubicBezTo>
                    <a:pt x="1279456" y="1634700"/>
                    <a:pt x="1278166" y="1637679"/>
                    <a:pt x="1279214" y="1640255"/>
                  </a:cubicBezTo>
                  <a:cubicBezTo>
                    <a:pt x="1279537" y="1641221"/>
                    <a:pt x="1280182" y="1642026"/>
                    <a:pt x="1280989" y="1642590"/>
                  </a:cubicBezTo>
                  <a:cubicBezTo>
                    <a:pt x="1278811" y="1649111"/>
                    <a:pt x="1273245" y="1659417"/>
                    <a:pt x="1272197" y="1665133"/>
                  </a:cubicBezTo>
                  <a:lnTo>
                    <a:pt x="1261228" y="1726483"/>
                  </a:lnTo>
                  <a:cubicBezTo>
                    <a:pt x="1258566" y="1741458"/>
                    <a:pt x="1256066" y="1756433"/>
                    <a:pt x="1254130" y="1771409"/>
                  </a:cubicBezTo>
                  <a:cubicBezTo>
                    <a:pt x="1252275" y="1786545"/>
                    <a:pt x="1250823" y="1801601"/>
                    <a:pt x="1250017" y="1816737"/>
                  </a:cubicBezTo>
                  <a:cubicBezTo>
                    <a:pt x="1248242" y="1846929"/>
                    <a:pt x="1248807" y="1877201"/>
                    <a:pt x="1251710" y="1907956"/>
                  </a:cubicBezTo>
                  <a:cubicBezTo>
                    <a:pt x="1251952" y="1910855"/>
                    <a:pt x="1254533" y="1913029"/>
                    <a:pt x="1257518" y="1912868"/>
                  </a:cubicBezTo>
                  <a:cubicBezTo>
                    <a:pt x="1260421" y="1912626"/>
                    <a:pt x="1262599" y="1910050"/>
                    <a:pt x="1262438" y="1907071"/>
                  </a:cubicBezTo>
                  <a:cubicBezTo>
                    <a:pt x="1260986" y="1882917"/>
                    <a:pt x="1261308" y="1859166"/>
                    <a:pt x="1262680" y="1835576"/>
                  </a:cubicBezTo>
                  <a:cubicBezTo>
                    <a:pt x="1263647" y="1817703"/>
                    <a:pt x="1265422" y="1799910"/>
                    <a:pt x="1267438" y="1782036"/>
                  </a:cubicBezTo>
                  <a:cubicBezTo>
                    <a:pt x="1269535" y="1764324"/>
                    <a:pt x="1271794" y="1746611"/>
                    <a:pt x="1274617" y="1728657"/>
                  </a:cubicBezTo>
                  <a:lnTo>
                    <a:pt x="1283650" y="1666985"/>
                  </a:lnTo>
                  <a:cubicBezTo>
                    <a:pt x="1284376" y="1661752"/>
                    <a:pt x="1289054" y="1652332"/>
                    <a:pt x="1290990" y="1646133"/>
                  </a:cubicBezTo>
                  <a:cubicBezTo>
                    <a:pt x="1292280" y="1641946"/>
                    <a:pt x="1292361" y="1638564"/>
                    <a:pt x="1291554" y="1636874"/>
                  </a:cubicBezTo>
                  <a:cubicBezTo>
                    <a:pt x="1290829" y="1635183"/>
                    <a:pt x="1289699" y="1633975"/>
                    <a:pt x="1288086" y="1633412"/>
                  </a:cubicBezTo>
                  <a:cubicBezTo>
                    <a:pt x="1286715" y="1632848"/>
                    <a:pt x="1284779" y="1632526"/>
                    <a:pt x="1282118" y="1633653"/>
                  </a:cubicBezTo>
                  <a:close/>
                  <a:moveTo>
                    <a:pt x="1378502" y="1840568"/>
                  </a:moveTo>
                  <a:cubicBezTo>
                    <a:pt x="1375679" y="1841132"/>
                    <a:pt x="1373824" y="1843789"/>
                    <a:pt x="1374308" y="1846526"/>
                  </a:cubicBezTo>
                  <a:lnTo>
                    <a:pt x="1374388" y="1846687"/>
                  </a:lnTo>
                  <a:lnTo>
                    <a:pt x="1374469" y="1846687"/>
                  </a:lnTo>
                  <a:cubicBezTo>
                    <a:pt x="1374469" y="1846687"/>
                    <a:pt x="1374388" y="1846768"/>
                    <a:pt x="1374388" y="1846929"/>
                  </a:cubicBezTo>
                  <a:cubicBezTo>
                    <a:pt x="1374469" y="1847170"/>
                    <a:pt x="1374630" y="1847492"/>
                    <a:pt x="1374711" y="1847814"/>
                  </a:cubicBezTo>
                  <a:lnTo>
                    <a:pt x="1374388" y="1847331"/>
                  </a:lnTo>
                  <a:cubicBezTo>
                    <a:pt x="1374227" y="1850391"/>
                    <a:pt x="1373178" y="1856993"/>
                    <a:pt x="1373098" y="1857315"/>
                  </a:cubicBezTo>
                  <a:lnTo>
                    <a:pt x="1369791" y="1880260"/>
                  </a:lnTo>
                  <a:cubicBezTo>
                    <a:pt x="1368823" y="1887990"/>
                    <a:pt x="1367855" y="1895719"/>
                    <a:pt x="1367210" y="1903528"/>
                  </a:cubicBezTo>
                  <a:cubicBezTo>
                    <a:pt x="1366726" y="1908762"/>
                    <a:pt x="1366484" y="1913914"/>
                    <a:pt x="1366242" y="1919147"/>
                  </a:cubicBezTo>
                  <a:cubicBezTo>
                    <a:pt x="1365839" y="1932190"/>
                    <a:pt x="1365919" y="1945233"/>
                    <a:pt x="1366323" y="1958357"/>
                  </a:cubicBezTo>
                  <a:cubicBezTo>
                    <a:pt x="1366242" y="1961255"/>
                    <a:pt x="1368581" y="1963751"/>
                    <a:pt x="1371565" y="1963751"/>
                  </a:cubicBezTo>
                  <a:cubicBezTo>
                    <a:pt x="1374549" y="1963831"/>
                    <a:pt x="1376969" y="1961416"/>
                    <a:pt x="1376969" y="1958518"/>
                  </a:cubicBezTo>
                  <a:cubicBezTo>
                    <a:pt x="1377695" y="1947729"/>
                    <a:pt x="1378744" y="1936941"/>
                    <a:pt x="1379712" y="1926233"/>
                  </a:cubicBezTo>
                  <a:cubicBezTo>
                    <a:pt x="1380357" y="1919067"/>
                    <a:pt x="1381083" y="1911821"/>
                    <a:pt x="1381647" y="1904656"/>
                  </a:cubicBezTo>
                  <a:cubicBezTo>
                    <a:pt x="1382212" y="1896926"/>
                    <a:pt x="1382535" y="1889197"/>
                    <a:pt x="1383099" y="1881468"/>
                  </a:cubicBezTo>
                  <a:lnTo>
                    <a:pt x="1384551" y="1858442"/>
                  </a:lnTo>
                  <a:cubicBezTo>
                    <a:pt x="1384551" y="1858039"/>
                    <a:pt x="1385035" y="1849908"/>
                    <a:pt x="1384793" y="1846687"/>
                  </a:cubicBezTo>
                  <a:cubicBezTo>
                    <a:pt x="1384712" y="1844996"/>
                    <a:pt x="1384309" y="1843789"/>
                    <a:pt x="1384067" y="1843386"/>
                  </a:cubicBezTo>
                  <a:cubicBezTo>
                    <a:pt x="1382454" y="1840729"/>
                    <a:pt x="1380357" y="1840166"/>
                    <a:pt x="1378502" y="1840568"/>
                  </a:cubicBezTo>
                  <a:close/>
                  <a:moveTo>
                    <a:pt x="845204" y="1069347"/>
                  </a:moveTo>
                  <a:cubicBezTo>
                    <a:pt x="845123" y="1068864"/>
                    <a:pt x="844639" y="1069106"/>
                    <a:pt x="844155" y="1069428"/>
                  </a:cubicBezTo>
                  <a:lnTo>
                    <a:pt x="844478" y="1069588"/>
                  </a:lnTo>
                  <a:cubicBezTo>
                    <a:pt x="844720" y="1069428"/>
                    <a:pt x="844962" y="1069347"/>
                    <a:pt x="845204" y="1069347"/>
                  </a:cubicBezTo>
                  <a:close/>
                  <a:moveTo>
                    <a:pt x="400789" y="891416"/>
                  </a:moveTo>
                  <a:cubicBezTo>
                    <a:pt x="401112" y="891738"/>
                    <a:pt x="401435" y="891980"/>
                    <a:pt x="401596" y="891658"/>
                  </a:cubicBezTo>
                  <a:lnTo>
                    <a:pt x="401112" y="891416"/>
                  </a:lnTo>
                  <a:lnTo>
                    <a:pt x="400789" y="891416"/>
                  </a:lnTo>
                  <a:close/>
                  <a:moveTo>
                    <a:pt x="300695" y="1026917"/>
                  </a:moveTo>
                  <a:cubicBezTo>
                    <a:pt x="266739" y="1027883"/>
                    <a:pt x="234638" y="1025629"/>
                    <a:pt x="207618" y="1018786"/>
                  </a:cubicBezTo>
                  <a:cubicBezTo>
                    <a:pt x="204715" y="1018061"/>
                    <a:pt x="202940" y="1015163"/>
                    <a:pt x="203666" y="1012345"/>
                  </a:cubicBezTo>
                  <a:cubicBezTo>
                    <a:pt x="204311" y="1009446"/>
                    <a:pt x="207215" y="1007675"/>
                    <a:pt x="210118" y="1008400"/>
                  </a:cubicBezTo>
                  <a:cubicBezTo>
                    <a:pt x="232299" y="1013391"/>
                    <a:pt x="257867" y="1014921"/>
                    <a:pt x="284967" y="1014277"/>
                  </a:cubicBezTo>
                  <a:cubicBezTo>
                    <a:pt x="309406" y="1013713"/>
                    <a:pt x="335055" y="1011298"/>
                    <a:pt x="360623" y="1007917"/>
                  </a:cubicBezTo>
                  <a:cubicBezTo>
                    <a:pt x="391514" y="1003891"/>
                    <a:pt x="422324" y="998416"/>
                    <a:pt x="450796" y="992619"/>
                  </a:cubicBezTo>
                  <a:cubicBezTo>
                    <a:pt x="502335" y="982072"/>
                    <a:pt x="545567" y="970398"/>
                    <a:pt x="567828" y="964038"/>
                  </a:cubicBezTo>
                  <a:cubicBezTo>
                    <a:pt x="514030" y="940126"/>
                    <a:pt x="460313" y="916133"/>
                    <a:pt x="406113" y="891819"/>
                  </a:cubicBezTo>
                  <a:cubicBezTo>
                    <a:pt x="405790" y="891658"/>
                    <a:pt x="405467" y="891497"/>
                    <a:pt x="405064" y="891336"/>
                  </a:cubicBezTo>
                  <a:cubicBezTo>
                    <a:pt x="404742" y="891497"/>
                    <a:pt x="404822" y="892060"/>
                    <a:pt x="404499" y="892141"/>
                  </a:cubicBezTo>
                  <a:cubicBezTo>
                    <a:pt x="403451" y="892302"/>
                    <a:pt x="402483" y="892141"/>
                    <a:pt x="401596" y="891658"/>
                  </a:cubicBezTo>
                  <a:cubicBezTo>
                    <a:pt x="401596" y="891658"/>
                    <a:pt x="401596" y="891577"/>
                    <a:pt x="401676" y="891497"/>
                  </a:cubicBezTo>
                  <a:cubicBezTo>
                    <a:pt x="401676" y="891416"/>
                    <a:pt x="401515" y="891497"/>
                    <a:pt x="401435" y="891497"/>
                  </a:cubicBezTo>
                  <a:lnTo>
                    <a:pt x="401112" y="891416"/>
                  </a:lnTo>
                  <a:cubicBezTo>
                    <a:pt x="400789" y="891175"/>
                    <a:pt x="400386" y="890933"/>
                    <a:pt x="400064" y="890611"/>
                  </a:cubicBezTo>
                  <a:cubicBezTo>
                    <a:pt x="400305" y="890853"/>
                    <a:pt x="400547" y="891175"/>
                    <a:pt x="400789" y="891416"/>
                  </a:cubicBezTo>
                  <a:cubicBezTo>
                    <a:pt x="398128" y="891175"/>
                    <a:pt x="393208" y="891416"/>
                    <a:pt x="386432" y="891819"/>
                  </a:cubicBezTo>
                  <a:cubicBezTo>
                    <a:pt x="366188" y="893026"/>
                    <a:pt x="330619" y="896810"/>
                    <a:pt x="290533" y="900111"/>
                  </a:cubicBezTo>
                  <a:cubicBezTo>
                    <a:pt x="269723" y="901802"/>
                    <a:pt x="247785" y="903412"/>
                    <a:pt x="226169" y="904540"/>
                  </a:cubicBezTo>
                  <a:cubicBezTo>
                    <a:pt x="209877" y="905425"/>
                    <a:pt x="193665" y="905908"/>
                    <a:pt x="178421" y="906150"/>
                  </a:cubicBezTo>
                  <a:cubicBezTo>
                    <a:pt x="150030" y="906552"/>
                    <a:pt x="124542" y="905828"/>
                    <a:pt x="106234" y="903574"/>
                  </a:cubicBezTo>
                  <a:cubicBezTo>
                    <a:pt x="103249" y="903251"/>
                    <a:pt x="101152" y="900595"/>
                    <a:pt x="101475" y="897696"/>
                  </a:cubicBezTo>
                  <a:cubicBezTo>
                    <a:pt x="101797" y="894717"/>
                    <a:pt x="104459" y="892624"/>
                    <a:pt x="107363" y="892946"/>
                  </a:cubicBezTo>
                  <a:cubicBezTo>
                    <a:pt x="127285" y="894717"/>
                    <a:pt x="155595" y="894073"/>
                    <a:pt x="186890" y="892463"/>
                  </a:cubicBezTo>
                  <a:cubicBezTo>
                    <a:pt x="204069" y="891658"/>
                    <a:pt x="222136" y="890450"/>
                    <a:pt x="240203" y="889323"/>
                  </a:cubicBezTo>
                  <a:cubicBezTo>
                    <a:pt x="258351" y="888196"/>
                    <a:pt x="276418" y="887069"/>
                    <a:pt x="293597" y="885941"/>
                  </a:cubicBezTo>
                  <a:cubicBezTo>
                    <a:pt x="325295" y="883929"/>
                    <a:pt x="353848" y="882157"/>
                    <a:pt x="374012" y="881272"/>
                  </a:cubicBezTo>
                  <a:cubicBezTo>
                    <a:pt x="376996" y="881111"/>
                    <a:pt x="379012" y="881111"/>
                    <a:pt x="381674" y="881030"/>
                  </a:cubicBezTo>
                  <a:cubicBezTo>
                    <a:pt x="340297" y="862512"/>
                    <a:pt x="298921" y="843995"/>
                    <a:pt x="257141" y="826363"/>
                  </a:cubicBezTo>
                  <a:cubicBezTo>
                    <a:pt x="173501" y="790857"/>
                    <a:pt x="89215" y="757847"/>
                    <a:pt x="3720" y="730715"/>
                  </a:cubicBezTo>
                  <a:cubicBezTo>
                    <a:pt x="897" y="729829"/>
                    <a:pt x="-636" y="726850"/>
                    <a:pt x="251" y="724032"/>
                  </a:cubicBezTo>
                  <a:cubicBezTo>
                    <a:pt x="1139" y="721215"/>
                    <a:pt x="4123" y="719604"/>
                    <a:pt x="6946" y="720490"/>
                  </a:cubicBezTo>
                  <a:cubicBezTo>
                    <a:pt x="93087" y="746817"/>
                    <a:pt x="178179" y="778780"/>
                    <a:pt x="262464" y="813722"/>
                  </a:cubicBezTo>
                  <a:cubicBezTo>
                    <a:pt x="296743" y="827973"/>
                    <a:pt x="330780" y="843109"/>
                    <a:pt x="364817" y="858084"/>
                  </a:cubicBezTo>
                  <a:cubicBezTo>
                    <a:pt x="351993" y="844478"/>
                    <a:pt x="335458" y="829100"/>
                    <a:pt x="315617" y="812434"/>
                  </a:cubicBezTo>
                  <a:cubicBezTo>
                    <a:pt x="304244" y="802853"/>
                    <a:pt x="292226" y="793111"/>
                    <a:pt x="280128" y="783450"/>
                  </a:cubicBezTo>
                  <a:cubicBezTo>
                    <a:pt x="272143" y="777009"/>
                    <a:pt x="264158" y="770568"/>
                    <a:pt x="256334" y="764288"/>
                  </a:cubicBezTo>
                  <a:cubicBezTo>
                    <a:pt x="243671" y="754224"/>
                    <a:pt x="231492" y="744482"/>
                    <a:pt x="220362" y="735707"/>
                  </a:cubicBezTo>
                  <a:cubicBezTo>
                    <a:pt x="189067" y="710990"/>
                    <a:pt x="166000" y="693438"/>
                    <a:pt x="166000" y="693438"/>
                  </a:cubicBezTo>
                  <a:cubicBezTo>
                    <a:pt x="163580" y="691667"/>
                    <a:pt x="163015" y="688366"/>
                    <a:pt x="164790" y="685950"/>
                  </a:cubicBezTo>
                  <a:cubicBezTo>
                    <a:pt x="166484" y="683535"/>
                    <a:pt x="169871" y="683052"/>
                    <a:pt x="172210" y="684743"/>
                  </a:cubicBezTo>
                  <a:cubicBezTo>
                    <a:pt x="172210" y="684743"/>
                    <a:pt x="208828" y="709862"/>
                    <a:pt x="252221" y="742953"/>
                  </a:cubicBezTo>
                  <a:cubicBezTo>
                    <a:pt x="260690" y="749394"/>
                    <a:pt x="269481" y="756237"/>
                    <a:pt x="278192" y="763242"/>
                  </a:cubicBezTo>
                  <a:cubicBezTo>
                    <a:pt x="286742" y="770166"/>
                    <a:pt x="295291" y="777170"/>
                    <a:pt x="303599" y="784336"/>
                  </a:cubicBezTo>
                  <a:cubicBezTo>
                    <a:pt x="336587" y="812434"/>
                    <a:pt x="366752" y="841177"/>
                    <a:pt x="382561" y="861868"/>
                  </a:cubicBezTo>
                  <a:cubicBezTo>
                    <a:pt x="383448" y="862996"/>
                    <a:pt x="382319" y="864284"/>
                    <a:pt x="382077" y="865652"/>
                  </a:cubicBezTo>
                  <a:cubicBezTo>
                    <a:pt x="391998" y="870081"/>
                    <a:pt x="402080" y="874187"/>
                    <a:pt x="412081" y="878615"/>
                  </a:cubicBezTo>
                  <a:cubicBezTo>
                    <a:pt x="449263" y="895281"/>
                    <a:pt x="485801" y="912027"/>
                    <a:pt x="522660" y="928854"/>
                  </a:cubicBezTo>
                  <a:cubicBezTo>
                    <a:pt x="522660" y="928854"/>
                    <a:pt x="522660" y="928854"/>
                    <a:pt x="522741" y="928854"/>
                  </a:cubicBezTo>
                  <a:cubicBezTo>
                    <a:pt x="523064" y="928774"/>
                    <a:pt x="522419" y="928129"/>
                    <a:pt x="522177" y="927485"/>
                  </a:cubicBezTo>
                  <a:cubicBezTo>
                    <a:pt x="522096" y="927324"/>
                    <a:pt x="522015" y="927244"/>
                    <a:pt x="521935" y="927083"/>
                  </a:cubicBezTo>
                  <a:cubicBezTo>
                    <a:pt x="521773" y="927485"/>
                    <a:pt x="521612" y="927888"/>
                    <a:pt x="521531" y="928129"/>
                  </a:cubicBezTo>
                  <a:cubicBezTo>
                    <a:pt x="517015" y="921850"/>
                    <a:pt x="506046" y="904942"/>
                    <a:pt x="501287" y="897857"/>
                  </a:cubicBezTo>
                  <a:cubicBezTo>
                    <a:pt x="495641" y="889403"/>
                    <a:pt x="489753" y="881111"/>
                    <a:pt x="483865" y="872818"/>
                  </a:cubicBezTo>
                  <a:cubicBezTo>
                    <a:pt x="474912" y="860339"/>
                    <a:pt x="465718" y="848101"/>
                    <a:pt x="456442" y="835944"/>
                  </a:cubicBezTo>
                  <a:cubicBezTo>
                    <a:pt x="445795" y="821774"/>
                    <a:pt x="434504" y="807684"/>
                    <a:pt x="422889" y="793756"/>
                  </a:cubicBezTo>
                  <a:cubicBezTo>
                    <a:pt x="411517" y="779988"/>
                    <a:pt x="399660" y="766382"/>
                    <a:pt x="387562" y="753017"/>
                  </a:cubicBezTo>
                  <a:cubicBezTo>
                    <a:pt x="363123" y="726206"/>
                    <a:pt x="337313" y="700604"/>
                    <a:pt x="310374" y="677980"/>
                  </a:cubicBezTo>
                  <a:cubicBezTo>
                    <a:pt x="308035" y="676128"/>
                    <a:pt x="307712" y="672747"/>
                    <a:pt x="309567" y="670412"/>
                  </a:cubicBezTo>
                  <a:cubicBezTo>
                    <a:pt x="311422" y="668157"/>
                    <a:pt x="314810" y="667835"/>
                    <a:pt x="317149" y="669687"/>
                  </a:cubicBezTo>
                  <a:cubicBezTo>
                    <a:pt x="345217" y="691908"/>
                    <a:pt x="372398" y="716867"/>
                    <a:pt x="397805" y="743597"/>
                  </a:cubicBezTo>
                  <a:cubicBezTo>
                    <a:pt x="410387" y="756881"/>
                    <a:pt x="422486" y="770568"/>
                    <a:pt x="434020" y="784497"/>
                  </a:cubicBezTo>
                  <a:cubicBezTo>
                    <a:pt x="445795" y="798747"/>
                    <a:pt x="456926" y="813239"/>
                    <a:pt x="467492" y="827732"/>
                  </a:cubicBezTo>
                  <a:cubicBezTo>
                    <a:pt x="474993" y="838198"/>
                    <a:pt x="482494" y="848664"/>
                    <a:pt x="489834" y="859212"/>
                  </a:cubicBezTo>
                  <a:cubicBezTo>
                    <a:pt x="497093" y="869839"/>
                    <a:pt x="504190" y="880628"/>
                    <a:pt x="511046" y="891497"/>
                  </a:cubicBezTo>
                  <a:cubicBezTo>
                    <a:pt x="515240" y="898179"/>
                    <a:pt x="524435" y="913476"/>
                    <a:pt x="529113" y="920642"/>
                  </a:cubicBezTo>
                  <a:cubicBezTo>
                    <a:pt x="530000" y="921125"/>
                    <a:pt x="530807" y="921930"/>
                    <a:pt x="531291" y="922896"/>
                  </a:cubicBezTo>
                  <a:cubicBezTo>
                    <a:pt x="532097" y="924426"/>
                    <a:pt x="532501" y="925312"/>
                    <a:pt x="532581" y="925795"/>
                  </a:cubicBezTo>
                  <a:cubicBezTo>
                    <a:pt x="533710" y="929337"/>
                    <a:pt x="531452" y="931108"/>
                    <a:pt x="530726" y="931672"/>
                  </a:cubicBezTo>
                  <a:cubicBezTo>
                    <a:pt x="530565" y="931833"/>
                    <a:pt x="530000" y="931914"/>
                    <a:pt x="529758" y="932075"/>
                  </a:cubicBezTo>
                  <a:cubicBezTo>
                    <a:pt x="564602" y="948016"/>
                    <a:pt x="599768" y="964199"/>
                    <a:pt x="634450" y="979657"/>
                  </a:cubicBezTo>
                  <a:cubicBezTo>
                    <a:pt x="645580" y="984649"/>
                    <a:pt x="656792" y="989479"/>
                    <a:pt x="668003" y="994310"/>
                  </a:cubicBezTo>
                  <a:cubicBezTo>
                    <a:pt x="681795" y="1000268"/>
                    <a:pt x="695668" y="1006065"/>
                    <a:pt x="709541" y="1011862"/>
                  </a:cubicBezTo>
                  <a:cubicBezTo>
                    <a:pt x="698813" y="993344"/>
                    <a:pt x="668648" y="941816"/>
                    <a:pt x="634208" y="884895"/>
                  </a:cubicBezTo>
                  <a:cubicBezTo>
                    <a:pt x="627110" y="873140"/>
                    <a:pt x="619851" y="861144"/>
                    <a:pt x="612592" y="849148"/>
                  </a:cubicBezTo>
                  <a:cubicBezTo>
                    <a:pt x="601542" y="831032"/>
                    <a:pt x="590573" y="812917"/>
                    <a:pt x="579926" y="795768"/>
                  </a:cubicBezTo>
                  <a:cubicBezTo>
                    <a:pt x="555165" y="755996"/>
                    <a:pt x="532501" y="721537"/>
                    <a:pt x="517015" y="704629"/>
                  </a:cubicBezTo>
                  <a:cubicBezTo>
                    <a:pt x="514998" y="702455"/>
                    <a:pt x="515160" y="699074"/>
                    <a:pt x="517337" y="697061"/>
                  </a:cubicBezTo>
                  <a:cubicBezTo>
                    <a:pt x="519434" y="695048"/>
                    <a:pt x="522822" y="695129"/>
                    <a:pt x="524838" y="697303"/>
                  </a:cubicBezTo>
                  <a:cubicBezTo>
                    <a:pt x="538469" y="711473"/>
                    <a:pt x="557907" y="737800"/>
                    <a:pt x="579200" y="769683"/>
                  </a:cubicBezTo>
                  <a:cubicBezTo>
                    <a:pt x="589686" y="785382"/>
                    <a:pt x="600736" y="802451"/>
                    <a:pt x="611624" y="820002"/>
                  </a:cubicBezTo>
                  <a:cubicBezTo>
                    <a:pt x="627433" y="845444"/>
                    <a:pt x="643161" y="872013"/>
                    <a:pt x="657598" y="897052"/>
                  </a:cubicBezTo>
                  <a:cubicBezTo>
                    <a:pt x="694377" y="960898"/>
                    <a:pt x="722930" y="1014599"/>
                    <a:pt x="722930" y="1014599"/>
                  </a:cubicBezTo>
                  <a:cubicBezTo>
                    <a:pt x="723494" y="1015565"/>
                    <a:pt x="722284" y="1016290"/>
                    <a:pt x="722204" y="1017256"/>
                  </a:cubicBezTo>
                  <a:cubicBezTo>
                    <a:pt x="749223" y="1028528"/>
                    <a:pt x="776404" y="1039799"/>
                    <a:pt x="803182" y="1051554"/>
                  </a:cubicBezTo>
                  <a:cubicBezTo>
                    <a:pt x="803908" y="1051876"/>
                    <a:pt x="807296" y="1053567"/>
                    <a:pt x="811409" y="1055579"/>
                  </a:cubicBezTo>
                  <a:cubicBezTo>
                    <a:pt x="806247" y="1041087"/>
                    <a:pt x="797456" y="1015002"/>
                    <a:pt x="789551" y="993102"/>
                  </a:cubicBezTo>
                  <a:cubicBezTo>
                    <a:pt x="785277" y="981428"/>
                    <a:pt x="781405" y="971203"/>
                    <a:pt x="778582" y="965245"/>
                  </a:cubicBezTo>
                  <a:cubicBezTo>
                    <a:pt x="771081" y="949224"/>
                    <a:pt x="759628" y="928935"/>
                    <a:pt x="746481" y="906713"/>
                  </a:cubicBezTo>
                  <a:cubicBezTo>
                    <a:pt x="735673" y="888437"/>
                    <a:pt x="723655" y="868953"/>
                    <a:pt x="711396" y="849470"/>
                  </a:cubicBezTo>
                  <a:cubicBezTo>
                    <a:pt x="684295" y="806396"/>
                    <a:pt x="656066" y="763966"/>
                    <a:pt x="636466" y="738041"/>
                  </a:cubicBezTo>
                  <a:cubicBezTo>
                    <a:pt x="634692" y="735707"/>
                    <a:pt x="635095" y="732406"/>
                    <a:pt x="637434" y="730554"/>
                  </a:cubicBezTo>
                  <a:cubicBezTo>
                    <a:pt x="639773" y="728783"/>
                    <a:pt x="643161" y="729185"/>
                    <a:pt x="644935" y="731520"/>
                  </a:cubicBezTo>
                  <a:cubicBezTo>
                    <a:pt x="660340" y="750762"/>
                    <a:pt x="681150" y="779102"/>
                    <a:pt x="702362" y="810341"/>
                  </a:cubicBezTo>
                  <a:cubicBezTo>
                    <a:pt x="714380" y="827973"/>
                    <a:pt x="726478" y="846491"/>
                    <a:pt x="737932" y="864686"/>
                  </a:cubicBezTo>
                  <a:cubicBezTo>
                    <a:pt x="745755" y="877327"/>
                    <a:pt x="753337" y="889887"/>
                    <a:pt x="760192" y="901883"/>
                  </a:cubicBezTo>
                  <a:cubicBezTo>
                    <a:pt x="772856" y="923782"/>
                    <a:pt x="783341" y="943910"/>
                    <a:pt x="790438" y="959771"/>
                  </a:cubicBezTo>
                  <a:cubicBezTo>
                    <a:pt x="793262" y="966050"/>
                    <a:pt x="797133" y="976839"/>
                    <a:pt x="801247" y="989077"/>
                  </a:cubicBezTo>
                  <a:cubicBezTo>
                    <a:pt x="809393" y="1013552"/>
                    <a:pt x="818588" y="1044147"/>
                    <a:pt x="822862" y="1057109"/>
                  </a:cubicBezTo>
                  <a:cubicBezTo>
                    <a:pt x="823346" y="1058397"/>
                    <a:pt x="821895" y="1059042"/>
                    <a:pt x="821330" y="1060249"/>
                  </a:cubicBezTo>
                  <a:cubicBezTo>
                    <a:pt x="829234" y="1063872"/>
                    <a:pt x="837784" y="1067576"/>
                    <a:pt x="843026" y="1069025"/>
                  </a:cubicBezTo>
                  <a:cubicBezTo>
                    <a:pt x="843430" y="1069106"/>
                    <a:pt x="843833" y="1069347"/>
                    <a:pt x="844155" y="1069428"/>
                  </a:cubicBezTo>
                  <a:cubicBezTo>
                    <a:pt x="843591" y="1069911"/>
                    <a:pt x="842946" y="1070555"/>
                    <a:pt x="842784" y="1070796"/>
                  </a:cubicBezTo>
                  <a:cubicBezTo>
                    <a:pt x="843268" y="1070233"/>
                    <a:pt x="843833" y="1069830"/>
                    <a:pt x="844478" y="1069588"/>
                  </a:cubicBezTo>
                  <a:cubicBezTo>
                    <a:pt x="844882" y="1069750"/>
                    <a:pt x="845204" y="1069750"/>
                    <a:pt x="845204" y="1069508"/>
                  </a:cubicBezTo>
                  <a:cubicBezTo>
                    <a:pt x="845204" y="1069428"/>
                    <a:pt x="845204" y="1069347"/>
                    <a:pt x="845204" y="1069347"/>
                  </a:cubicBezTo>
                  <a:cubicBezTo>
                    <a:pt x="846817" y="1068864"/>
                    <a:pt x="848672" y="1069266"/>
                    <a:pt x="849963" y="1070555"/>
                  </a:cubicBezTo>
                  <a:cubicBezTo>
                    <a:pt x="852060" y="1072487"/>
                    <a:pt x="852141" y="1075707"/>
                    <a:pt x="850205" y="1077801"/>
                  </a:cubicBezTo>
                  <a:cubicBezTo>
                    <a:pt x="849398" y="1078686"/>
                    <a:pt x="848027" y="1079491"/>
                    <a:pt x="846091" y="1079733"/>
                  </a:cubicBezTo>
                  <a:cubicBezTo>
                    <a:pt x="844155" y="1079894"/>
                    <a:pt x="840123" y="1079089"/>
                    <a:pt x="835283" y="1077398"/>
                  </a:cubicBezTo>
                  <a:cubicBezTo>
                    <a:pt x="822459" y="1072889"/>
                    <a:pt x="801327" y="1062584"/>
                    <a:pt x="799069" y="1061618"/>
                  </a:cubicBezTo>
                  <a:cubicBezTo>
                    <a:pt x="798181" y="1062826"/>
                    <a:pt x="797778" y="1064597"/>
                    <a:pt x="796085" y="1064597"/>
                  </a:cubicBezTo>
                  <a:cubicBezTo>
                    <a:pt x="795601" y="1064597"/>
                    <a:pt x="795117" y="1064516"/>
                    <a:pt x="794633" y="1064436"/>
                  </a:cubicBezTo>
                  <a:cubicBezTo>
                    <a:pt x="793988" y="1065241"/>
                    <a:pt x="793262" y="1066127"/>
                    <a:pt x="792616" y="1067012"/>
                  </a:cubicBezTo>
                  <a:cubicBezTo>
                    <a:pt x="788261" y="1072889"/>
                    <a:pt x="783018" y="1080780"/>
                    <a:pt x="779389" y="1084322"/>
                  </a:cubicBezTo>
                  <a:cubicBezTo>
                    <a:pt x="771404" y="1091810"/>
                    <a:pt x="763419" y="1099297"/>
                    <a:pt x="755111" y="1106463"/>
                  </a:cubicBezTo>
                  <a:cubicBezTo>
                    <a:pt x="746804" y="1113709"/>
                    <a:pt x="738335" y="1120633"/>
                    <a:pt x="729543" y="1127315"/>
                  </a:cubicBezTo>
                  <a:cubicBezTo>
                    <a:pt x="717525" y="1136252"/>
                    <a:pt x="705024" y="1144545"/>
                    <a:pt x="692119" y="1152032"/>
                  </a:cubicBezTo>
                  <a:cubicBezTo>
                    <a:pt x="679133" y="1159440"/>
                    <a:pt x="665744" y="1166041"/>
                    <a:pt x="652033" y="1171999"/>
                  </a:cubicBezTo>
                  <a:cubicBezTo>
                    <a:pt x="624691" y="1183754"/>
                    <a:pt x="596138" y="1192530"/>
                    <a:pt x="567102" y="1199293"/>
                  </a:cubicBezTo>
                  <a:cubicBezTo>
                    <a:pt x="564199" y="1199937"/>
                    <a:pt x="561295" y="1198246"/>
                    <a:pt x="560650" y="1195348"/>
                  </a:cubicBezTo>
                  <a:cubicBezTo>
                    <a:pt x="559924" y="1192530"/>
                    <a:pt x="561617" y="1189631"/>
                    <a:pt x="564521" y="1188907"/>
                  </a:cubicBezTo>
                  <a:cubicBezTo>
                    <a:pt x="592589" y="1181339"/>
                    <a:pt x="620012" y="1171436"/>
                    <a:pt x="646306" y="1159278"/>
                  </a:cubicBezTo>
                  <a:cubicBezTo>
                    <a:pt x="659453" y="1153240"/>
                    <a:pt x="672358" y="1146638"/>
                    <a:pt x="684860" y="1139473"/>
                  </a:cubicBezTo>
                  <a:cubicBezTo>
                    <a:pt x="697361" y="1132307"/>
                    <a:pt x="709621" y="1124658"/>
                    <a:pt x="721397" y="1116205"/>
                  </a:cubicBezTo>
                  <a:cubicBezTo>
                    <a:pt x="730108" y="1110005"/>
                    <a:pt x="738577" y="1103484"/>
                    <a:pt x="746884" y="1096721"/>
                  </a:cubicBezTo>
                  <a:cubicBezTo>
                    <a:pt x="755273" y="1089877"/>
                    <a:pt x="763419" y="1082873"/>
                    <a:pt x="771485" y="1075788"/>
                  </a:cubicBezTo>
                  <a:cubicBezTo>
                    <a:pt x="775517" y="1072245"/>
                    <a:pt x="781647" y="1063228"/>
                    <a:pt x="786083" y="1057995"/>
                  </a:cubicBezTo>
                  <a:cubicBezTo>
                    <a:pt x="786648" y="1057351"/>
                    <a:pt x="786890" y="1057351"/>
                    <a:pt x="787454" y="1056868"/>
                  </a:cubicBezTo>
                  <a:cubicBezTo>
                    <a:pt x="762935" y="1046562"/>
                    <a:pt x="738335" y="1036659"/>
                    <a:pt x="713735" y="1026676"/>
                  </a:cubicBezTo>
                  <a:cubicBezTo>
                    <a:pt x="712686" y="1028045"/>
                    <a:pt x="711799" y="1029333"/>
                    <a:pt x="709460" y="1030943"/>
                  </a:cubicBezTo>
                  <a:cubicBezTo>
                    <a:pt x="695184" y="1040685"/>
                    <a:pt x="651468" y="1057834"/>
                    <a:pt x="649129" y="1059042"/>
                  </a:cubicBezTo>
                  <a:cubicBezTo>
                    <a:pt x="626465" y="1070635"/>
                    <a:pt x="603559" y="1081746"/>
                    <a:pt x="580007" y="1091407"/>
                  </a:cubicBezTo>
                  <a:cubicBezTo>
                    <a:pt x="564279" y="1097929"/>
                    <a:pt x="548309" y="1103806"/>
                    <a:pt x="532097" y="1109039"/>
                  </a:cubicBezTo>
                  <a:cubicBezTo>
                    <a:pt x="491608" y="1122002"/>
                    <a:pt x="449828" y="1130536"/>
                    <a:pt x="406919" y="1133434"/>
                  </a:cubicBezTo>
                  <a:cubicBezTo>
                    <a:pt x="404016" y="1133676"/>
                    <a:pt x="401435" y="1131502"/>
                    <a:pt x="401193" y="1128523"/>
                  </a:cubicBezTo>
                  <a:cubicBezTo>
                    <a:pt x="400951" y="1125625"/>
                    <a:pt x="403128" y="1123048"/>
                    <a:pt x="406032" y="1122807"/>
                  </a:cubicBezTo>
                  <a:cubicBezTo>
                    <a:pt x="439504" y="1119506"/>
                    <a:pt x="472009" y="1112421"/>
                    <a:pt x="503868" y="1103001"/>
                  </a:cubicBezTo>
                  <a:cubicBezTo>
                    <a:pt x="522983" y="1097365"/>
                    <a:pt x="541857" y="1090763"/>
                    <a:pt x="560569" y="1083598"/>
                  </a:cubicBezTo>
                  <a:cubicBezTo>
                    <a:pt x="588718" y="1072889"/>
                    <a:pt x="616383" y="1060893"/>
                    <a:pt x="643483" y="1047770"/>
                  </a:cubicBezTo>
                  <a:cubicBezTo>
                    <a:pt x="645822" y="1046643"/>
                    <a:pt x="688570" y="1031506"/>
                    <a:pt x="703249" y="1022409"/>
                  </a:cubicBezTo>
                  <a:cubicBezTo>
                    <a:pt x="695506" y="1019269"/>
                    <a:pt x="687844" y="1016129"/>
                    <a:pt x="680101" y="1012908"/>
                  </a:cubicBezTo>
                  <a:cubicBezTo>
                    <a:pt x="663083" y="1005904"/>
                    <a:pt x="646145" y="998819"/>
                    <a:pt x="629288" y="991492"/>
                  </a:cubicBezTo>
                  <a:cubicBezTo>
                    <a:pt x="613802" y="984729"/>
                    <a:pt x="598074" y="977483"/>
                    <a:pt x="582588" y="970640"/>
                  </a:cubicBezTo>
                  <a:cubicBezTo>
                    <a:pt x="567828" y="975551"/>
                    <a:pt x="516934" y="991975"/>
                    <a:pt x="453700" y="1005984"/>
                  </a:cubicBezTo>
                  <a:cubicBezTo>
                    <a:pt x="424906" y="1012425"/>
                    <a:pt x="393772" y="1018222"/>
                    <a:pt x="362478" y="1022167"/>
                  </a:cubicBezTo>
                  <a:cubicBezTo>
                    <a:pt x="341668" y="1024744"/>
                    <a:pt x="320859" y="1026354"/>
                    <a:pt x="300695" y="1026917"/>
                  </a:cubicBezTo>
                  <a:close/>
                  <a:moveTo>
                    <a:pt x="791003" y="1060410"/>
                  </a:moveTo>
                  <a:cubicBezTo>
                    <a:pt x="790922" y="1060088"/>
                    <a:pt x="790922" y="1059847"/>
                    <a:pt x="790922" y="1059525"/>
                  </a:cubicBezTo>
                  <a:cubicBezTo>
                    <a:pt x="790922" y="1059444"/>
                    <a:pt x="790922" y="1059283"/>
                    <a:pt x="790842" y="1059283"/>
                  </a:cubicBezTo>
                  <a:cubicBezTo>
                    <a:pt x="790197" y="1059364"/>
                    <a:pt x="790438" y="1059927"/>
                    <a:pt x="791003" y="1060410"/>
                  </a:cubicBezTo>
                  <a:close/>
                  <a:moveTo>
                    <a:pt x="1076768" y="296194"/>
                  </a:moveTo>
                  <a:cubicBezTo>
                    <a:pt x="1073299" y="305533"/>
                    <a:pt x="1069509" y="314711"/>
                    <a:pt x="1066040" y="323970"/>
                  </a:cubicBezTo>
                  <a:cubicBezTo>
                    <a:pt x="1064588" y="328076"/>
                    <a:pt x="1063137" y="332102"/>
                    <a:pt x="1061766" y="336288"/>
                  </a:cubicBezTo>
                  <a:cubicBezTo>
                    <a:pt x="1059991" y="341683"/>
                    <a:pt x="1055636" y="355209"/>
                    <a:pt x="1054668" y="359073"/>
                  </a:cubicBezTo>
                  <a:cubicBezTo>
                    <a:pt x="1053700" y="362857"/>
                    <a:pt x="1055716" y="365111"/>
                    <a:pt x="1055958" y="365353"/>
                  </a:cubicBezTo>
                  <a:cubicBezTo>
                    <a:pt x="1056281" y="365595"/>
                    <a:pt x="1062330" y="368332"/>
                    <a:pt x="1064830" y="362133"/>
                  </a:cubicBezTo>
                  <a:cubicBezTo>
                    <a:pt x="1065153" y="361488"/>
                    <a:pt x="1065314" y="360844"/>
                    <a:pt x="1065314" y="360120"/>
                  </a:cubicBezTo>
                  <a:cubicBezTo>
                    <a:pt x="1067089" y="355128"/>
                    <a:pt x="1071041" y="344742"/>
                    <a:pt x="1072816" y="340153"/>
                  </a:cubicBezTo>
                  <a:cubicBezTo>
                    <a:pt x="1074348" y="336288"/>
                    <a:pt x="1075961" y="332424"/>
                    <a:pt x="1077574" y="328559"/>
                  </a:cubicBezTo>
                  <a:cubicBezTo>
                    <a:pt x="1081526" y="319461"/>
                    <a:pt x="1085640" y="310364"/>
                    <a:pt x="1089511" y="301266"/>
                  </a:cubicBezTo>
                  <a:cubicBezTo>
                    <a:pt x="1093544" y="291443"/>
                    <a:pt x="1097577" y="281701"/>
                    <a:pt x="1101206" y="271798"/>
                  </a:cubicBezTo>
                  <a:cubicBezTo>
                    <a:pt x="1104917" y="261815"/>
                    <a:pt x="1108304" y="251832"/>
                    <a:pt x="1111530" y="241768"/>
                  </a:cubicBezTo>
                  <a:cubicBezTo>
                    <a:pt x="1117821" y="221640"/>
                    <a:pt x="1123145" y="201190"/>
                    <a:pt x="1127662" y="180337"/>
                  </a:cubicBezTo>
                  <a:cubicBezTo>
                    <a:pt x="1128307" y="177439"/>
                    <a:pt x="1126613" y="174540"/>
                    <a:pt x="1123709" y="173896"/>
                  </a:cubicBezTo>
                  <a:cubicBezTo>
                    <a:pt x="1120806" y="173172"/>
                    <a:pt x="1117983" y="174943"/>
                    <a:pt x="1117257" y="177761"/>
                  </a:cubicBezTo>
                  <a:cubicBezTo>
                    <a:pt x="1112821" y="193944"/>
                    <a:pt x="1107739" y="209804"/>
                    <a:pt x="1102416" y="225585"/>
                  </a:cubicBezTo>
                  <a:cubicBezTo>
                    <a:pt x="1098383" y="237420"/>
                    <a:pt x="1094109" y="249175"/>
                    <a:pt x="1089834" y="260929"/>
                  </a:cubicBezTo>
                  <a:cubicBezTo>
                    <a:pt x="1085559" y="272684"/>
                    <a:pt x="1081284" y="284439"/>
                    <a:pt x="1076768" y="296194"/>
                  </a:cubicBezTo>
                  <a:close/>
                  <a:moveTo>
                    <a:pt x="1122096" y="144590"/>
                  </a:moveTo>
                  <a:cubicBezTo>
                    <a:pt x="1121532" y="144590"/>
                    <a:pt x="1123064" y="144832"/>
                    <a:pt x="1122419" y="144912"/>
                  </a:cubicBezTo>
                  <a:cubicBezTo>
                    <a:pt x="1121532" y="144912"/>
                    <a:pt x="1122822" y="145073"/>
                    <a:pt x="1123226" y="145234"/>
                  </a:cubicBezTo>
                  <a:lnTo>
                    <a:pt x="1123306" y="144671"/>
                  </a:lnTo>
                  <a:cubicBezTo>
                    <a:pt x="1121854" y="143463"/>
                    <a:pt x="1123387" y="142336"/>
                    <a:pt x="1122661" y="143302"/>
                  </a:cubicBezTo>
                  <a:cubicBezTo>
                    <a:pt x="1122580" y="143382"/>
                    <a:pt x="1122419" y="143543"/>
                    <a:pt x="1122258" y="143704"/>
                  </a:cubicBezTo>
                  <a:cubicBezTo>
                    <a:pt x="1121935" y="144107"/>
                    <a:pt x="1121854" y="143060"/>
                    <a:pt x="1121693" y="143624"/>
                  </a:cubicBezTo>
                  <a:cubicBezTo>
                    <a:pt x="1121532" y="144026"/>
                    <a:pt x="1122419" y="144268"/>
                    <a:pt x="1121935" y="144268"/>
                  </a:cubicBezTo>
                  <a:cubicBezTo>
                    <a:pt x="1121532" y="144348"/>
                    <a:pt x="1122499" y="144510"/>
                    <a:pt x="1122096" y="144590"/>
                  </a:cubicBezTo>
                  <a:close/>
                  <a:moveTo>
                    <a:pt x="1123306" y="145234"/>
                  </a:moveTo>
                  <a:lnTo>
                    <a:pt x="1123306" y="145234"/>
                  </a:lnTo>
                  <a:lnTo>
                    <a:pt x="1123226" y="145315"/>
                  </a:lnTo>
                  <a:lnTo>
                    <a:pt x="1123226" y="145395"/>
                  </a:lnTo>
                  <a:lnTo>
                    <a:pt x="1122983" y="145395"/>
                  </a:lnTo>
                  <a:cubicBezTo>
                    <a:pt x="1122822" y="145395"/>
                    <a:pt x="1123064" y="145476"/>
                    <a:pt x="1123226" y="145476"/>
                  </a:cubicBezTo>
                  <a:cubicBezTo>
                    <a:pt x="1122499" y="147891"/>
                    <a:pt x="1123709" y="150548"/>
                    <a:pt x="1126048" y="151595"/>
                  </a:cubicBezTo>
                  <a:cubicBezTo>
                    <a:pt x="1128629" y="152722"/>
                    <a:pt x="1131694" y="151595"/>
                    <a:pt x="1132824" y="149018"/>
                  </a:cubicBezTo>
                  <a:cubicBezTo>
                    <a:pt x="1135082" y="149421"/>
                    <a:pt x="1132097" y="149179"/>
                    <a:pt x="1134275" y="149421"/>
                  </a:cubicBezTo>
                  <a:cubicBezTo>
                    <a:pt x="1135001" y="149582"/>
                    <a:pt x="1134437" y="149582"/>
                    <a:pt x="1135082" y="149179"/>
                  </a:cubicBezTo>
                  <a:cubicBezTo>
                    <a:pt x="1135082" y="149099"/>
                    <a:pt x="1135163" y="149018"/>
                    <a:pt x="1135163" y="148938"/>
                  </a:cubicBezTo>
                  <a:cubicBezTo>
                    <a:pt x="1135001" y="148294"/>
                    <a:pt x="1135566" y="148535"/>
                    <a:pt x="1135001" y="148133"/>
                  </a:cubicBezTo>
                  <a:cubicBezTo>
                    <a:pt x="1134114" y="147488"/>
                    <a:pt x="1135727" y="147810"/>
                    <a:pt x="1134679" y="147327"/>
                  </a:cubicBezTo>
                  <a:cubicBezTo>
                    <a:pt x="1134114" y="147005"/>
                    <a:pt x="1135163" y="147166"/>
                    <a:pt x="1134517" y="146925"/>
                  </a:cubicBezTo>
                  <a:cubicBezTo>
                    <a:pt x="1132985" y="146361"/>
                    <a:pt x="1135566" y="146603"/>
                    <a:pt x="1133872" y="146120"/>
                  </a:cubicBezTo>
                  <a:cubicBezTo>
                    <a:pt x="1134033" y="143221"/>
                    <a:pt x="1131775" y="140645"/>
                    <a:pt x="1128871" y="140484"/>
                  </a:cubicBezTo>
                  <a:cubicBezTo>
                    <a:pt x="1126129" y="140323"/>
                    <a:pt x="1123871" y="142175"/>
                    <a:pt x="1123306" y="144671"/>
                  </a:cubicBezTo>
                  <a:lnTo>
                    <a:pt x="1123467" y="144832"/>
                  </a:lnTo>
                  <a:cubicBezTo>
                    <a:pt x="1123387" y="144993"/>
                    <a:pt x="1123306" y="145073"/>
                    <a:pt x="1123306" y="145234"/>
                  </a:cubicBezTo>
                  <a:close/>
                  <a:moveTo>
                    <a:pt x="1097416" y="849309"/>
                  </a:moveTo>
                  <a:cubicBezTo>
                    <a:pt x="1086850" y="855991"/>
                    <a:pt x="1076042" y="862432"/>
                    <a:pt x="1065072" y="868551"/>
                  </a:cubicBezTo>
                  <a:cubicBezTo>
                    <a:pt x="1054103" y="874670"/>
                    <a:pt x="1043053" y="880467"/>
                    <a:pt x="1031923" y="886183"/>
                  </a:cubicBezTo>
                  <a:cubicBezTo>
                    <a:pt x="1029100" y="887632"/>
                    <a:pt x="1008613" y="893590"/>
                    <a:pt x="1001515" y="894556"/>
                  </a:cubicBezTo>
                  <a:cubicBezTo>
                    <a:pt x="1000467" y="905908"/>
                    <a:pt x="999257" y="917261"/>
                    <a:pt x="998289" y="928693"/>
                  </a:cubicBezTo>
                  <a:lnTo>
                    <a:pt x="992885" y="1008722"/>
                  </a:lnTo>
                  <a:lnTo>
                    <a:pt x="990143" y="1035532"/>
                  </a:lnTo>
                  <a:cubicBezTo>
                    <a:pt x="989982" y="1037223"/>
                    <a:pt x="989256" y="1039477"/>
                    <a:pt x="988288" y="1041812"/>
                  </a:cubicBezTo>
                  <a:cubicBezTo>
                    <a:pt x="987804" y="1042859"/>
                    <a:pt x="986917" y="1044308"/>
                    <a:pt x="986271" y="1045435"/>
                  </a:cubicBezTo>
                  <a:cubicBezTo>
                    <a:pt x="986997" y="1046160"/>
                    <a:pt x="987481" y="1047126"/>
                    <a:pt x="987562" y="1048253"/>
                  </a:cubicBezTo>
                  <a:cubicBezTo>
                    <a:pt x="987965" y="1051071"/>
                    <a:pt x="985949" y="1053647"/>
                    <a:pt x="983207" y="1053969"/>
                  </a:cubicBezTo>
                  <a:cubicBezTo>
                    <a:pt x="980948" y="1054291"/>
                    <a:pt x="979335" y="1053647"/>
                    <a:pt x="978287" y="1052923"/>
                  </a:cubicBezTo>
                  <a:cubicBezTo>
                    <a:pt x="976593" y="1051634"/>
                    <a:pt x="975302" y="1049461"/>
                    <a:pt x="975786" y="1046240"/>
                  </a:cubicBezTo>
                  <a:cubicBezTo>
                    <a:pt x="976189" y="1043261"/>
                    <a:pt x="979496" y="1037625"/>
                    <a:pt x="979819" y="1034405"/>
                  </a:cubicBezTo>
                  <a:lnTo>
                    <a:pt x="982239" y="1007997"/>
                  </a:lnTo>
                  <a:lnTo>
                    <a:pt x="986755" y="927807"/>
                  </a:lnTo>
                  <a:cubicBezTo>
                    <a:pt x="987078" y="923379"/>
                    <a:pt x="987562" y="918951"/>
                    <a:pt x="987885" y="914442"/>
                  </a:cubicBezTo>
                  <a:cubicBezTo>
                    <a:pt x="987401" y="915409"/>
                    <a:pt x="986755" y="916133"/>
                    <a:pt x="985868" y="916616"/>
                  </a:cubicBezTo>
                  <a:cubicBezTo>
                    <a:pt x="984820" y="917180"/>
                    <a:pt x="983368" y="917502"/>
                    <a:pt x="981513" y="916777"/>
                  </a:cubicBezTo>
                  <a:cubicBezTo>
                    <a:pt x="981190" y="916616"/>
                    <a:pt x="980303" y="916214"/>
                    <a:pt x="979335" y="915167"/>
                  </a:cubicBezTo>
                  <a:cubicBezTo>
                    <a:pt x="978125" y="913879"/>
                    <a:pt x="974334" y="908646"/>
                    <a:pt x="972479" y="906794"/>
                  </a:cubicBezTo>
                  <a:cubicBezTo>
                    <a:pt x="968769" y="903010"/>
                    <a:pt x="965059" y="899306"/>
                    <a:pt x="961268" y="895603"/>
                  </a:cubicBezTo>
                  <a:cubicBezTo>
                    <a:pt x="958768" y="893187"/>
                    <a:pt x="956268" y="890853"/>
                    <a:pt x="953606" y="888518"/>
                  </a:cubicBezTo>
                  <a:cubicBezTo>
                    <a:pt x="940781" y="877246"/>
                    <a:pt x="927877" y="866055"/>
                    <a:pt x="915375" y="854461"/>
                  </a:cubicBezTo>
                  <a:cubicBezTo>
                    <a:pt x="906906" y="846732"/>
                    <a:pt x="898679" y="838762"/>
                    <a:pt x="890613" y="830549"/>
                  </a:cubicBezTo>
                  <a:cubicBezTo>
                    <a:pt x="874321" y="813883"/>
                    <a:pt x="857706" y="795285"/>
                    <a:pt x="842220" y="775077"/>
                  </a:cubicBezTo>
                  <a:cubicBezTo>
                    <a:pt x="832380" y="762195"/>
                    <a:pt x="822943" y="748588"/>
                    <a:pt x="814232" y="734660"/>
                  </a:cubicBezTo>
                  <a:cubicBezTo>
                    <a:pt x="791810" y="698752"/>
                    <a:pt x="774146" y="660106"/>
                    <a:pt x="765597" y="621944"/>
                  </a:cubicBezTo>
                  <a:cubicBezTo>
                    <a:pt x="764871" y="619045"/>
                    <a:pt x="766645" y="616147"/>
                    <a:pt x="769549" y="615503"/>
                  </a:cubicBezTo>
                  <a:cubicBezTo>
                    <a:pt x="772372" y="614778"/>
                    <a:pt x="775275" y="616549"/>
                    <a:pt x="776001" y="619448"/>
                  </a:cubicBezTo>
                  <a:cubicBezTo>
                    <a:pt x="783502" y="648996"/>
                    <a:pt x="796891" y="678543"/>
                    <a:pt x="813426" y="706803"/>
                  </a:cubicBezTo>
                  <a:cubicBezTo>
                    <a:pt x="825524" y="727494"/>
                    <a:pt x="839316" y="747461"/>
                    <a:pt x="853754" y="766301"/>
                  </a:cubicBezTo>
                  <a:cubicBezTo>
                    <a:pt x="868917" y="786026"/>
                    <a:pt x="884645" y="804625"/>
                    <a:pt x="900373" y="821210"/>
                  </a:cubicBezTo>
                  <a:cubicBezTo>
                    <a:pt x="908116" y="829342"/>
                    <a:pt x="916101" y="837312"/>
                    <a:pt x="924166" y="845122"/>
                  </a:cubicBezTo>
                  <a:cubicBezTo>
                    <a:pt x="936426" y="856957"/>
                    <a:pt x="948847" y="868470"/>
                    <a:pt x="961349" y="880064"/>
                  </a:cubicBezTo>
                  <a:cubicBezTo>
                    <a:pt x="964010" y="882560"/>
                    <a:pt x="966591" y="885136"/>
                    <a:pt x="969092" y="887713"/>
                  </a:cubicBezTo>
                  <a:cubicBezTo>
                    <a:pt x="972882" y="891577"/>
                    <a:pt x="976432" y="895522"/>
                    <a:pt x="980142" y="899467"/>
                  </a:cubicBezTo>
                  <a:cubicBezTo>
                    <a:pt x="981271" y="900675"/>
                    <a:pt x="983045" y="904137"/>
                    <a:pt x="984578" y="906391"/>
                  </a:cubicBezTo>
                  <a:cubicBezTo>
                    <a:pt x="985465" y="906633"/>
                    <a:pt x="986271" y="907116"/>
                    <a:pt x="986917" y="907760"/>
                  </a:cubicBezTo>
                  <a:cubicBezTo>
                    <a:pt x="986433" y="907519"/>
                    <a:pt x="985546" y="907357"/>
                    <a:pt x="985384" y="907277"/>
                  </a:cubicBezTo>
                  <a:cubicBezTo>
                    <a:pt x="985303" y="907277"/>
                    <a:pt x="985223" y="907197"/>
                    <a:pt x="985142" y="907197"/>
                  </a:cubicBezTo>
                  <a:cubicBezTo>
                    <a:pt x="985868" y="908163"/>
                    <a:pt x="986514" y="908726"/>
                    <a:pt x="986997" y="908324"/>
                  </a:cubicBezTo>
                  <a:cubicBezTo>
                    <a:pt x="987078" y="908243"/>
                    <a:pt x="987159" y="908082"/>
                    <a:pt x="987159" y="908002"/>
                  </a:cubicBezTo>
                  <a:cubicBezTo>
                    <a:pt x="987401" y="908324"/>
                    <a:pt x="987643" y="908726"/>
                    <a:pt x="987885" y="909129"/>
                  </a:cubicBezTo>
                  <a:cubicBezTo>
                    <a:pt x="988853" y="911061"/>
                    <a:pt x="988288" y="911625"/>
                    <a:pt x="988046" y="912510"/>
                  </a:cubicBezTo>
                  <a:cubicBezTo>
                    <a:pt x="990062" y="886102"/>
                    <a:pt x="992240" y="859775"/>
                    <a:pt x="994740" y="833367"/>
                  </a:cubicBezTo>
                  <a:cubicBezTo>
                    <a:pt x="996112" y="819358"/>
                    <a:pt x="997644" y="805349"/>
                    <a:pt x="999015" y="791421"/>
                  </a:cubicBezTo>
                  <a:cubicBezTo>
                    <a:pt x="993773" y="786107"/>
                    <a:pt x="980142" y="777412"/>
                    <a:pt x="977803" y="774996"/>
                  </a:cubicBezTo>
                  <a:cubicBezTo>
                    <a:pt x="967075" y="764610"/>
                    <a:pt x="956832" y="753661"/>
                    <a:pt x="947153" y="742148"/>
                  </a:cubicBezTo>
                  <a:cubicBezTo>
                    <a:pt x="937475" y="730634"/>
                    <a:pt x="928361" y="718638"/>
                    <a:pt x="919972" y="706400"/>
                  </a:cubicBezTo>
                  <a:cubicBezTo>
                    <a:pt x="910132" y="691989"/>
                    <a:pt x="901179" y="677094"/>
                    <a:pt x="893114" y="661636"/>
                  </a:cubicBezTo>
                  <a:cubicBezTo>
                    <a:pt x="885048" y="646339"/>
                    <a:pt x="877870" y="630478"/>
                    <a:pt x="871256" y="614376"/>
                  </a:cubicBezTo>
                  <a:cubicBezTo>
                    <a:pt x="863432" y="595214"/>
                    <a:pt x="856577" y="575569"/>
                    <a:pt x="850285" y="555844"/>
                  </a:cubicBezTo>
                  <a:cubicBezTo>
                    <a:pt x="840768" y="526135"/>
                    <a:pt x="832622" y="496104"/>
                    <a:pt x="824556" y="466717"/>
                  </a:cubicBezTo>
                  <a:cubicBezTo>
                    <a:pt x="823750" y="463819"/>
                    <a:pt x="825443" y="460920"/>
                    <a:pt x="828266" y="460035"/>
                  </a:cubicBezTo>
                  <a:cubicBezTo>
                    <a:pt x="831089" y="459230"/>
                    <a:pt x="834073" y="460920"/>
                    <a:pt x="834880" y="463738"/>
                  </a:cubicBezTo>
                  <a:cubicBezTo>
                    <a:pt x="843672" y="492722"/>
                    <a:pt x="852786" y="522351"/>
                    <a:pt x="862868" y="551657"/>
                  </a:cubicBezTo>
                  <a:cubicBezTo>
                    <a:pt x="869562" y="570980"/>
                    <a:pt x="876741" y="590142"/>
                    <a:pt x="884564" y="608901"/>
                  </a:cubicBezTo>
                  <a:cubicBezTo>
                    <a:pt x="891097" y="624601"/>
                    <a:pt x="898114" y="640059"/>
                    <a:pt x="905777" y="655034"/>
                  </a:cubicBezTo>
                  <a:cubicBezTo>
                    <a:pt x="913520" y="670170"/>
                    <a:pt x="921827" y="684823"/>
                    <a:pt x="931103" y="698913"/>
                  </a:cubicBezTo>
                  <a:cubicBezTo>
                    <a:pt x="939007" y="711070"/>
                    <a:pt x="947637" y="722905"/>
                    <a:pt x="956751" y="734338"/>
                  </a:cubicBezTo>
                  <a:cubicBezTo>
                    <a:pt x="965866" y="745690"/>
                    <a:pt x="975544" y="756720"/>
                    <a:pt x="985707" y="767187"/>
                  </a:cubicBezTo>
                  <a:cubicBezTo>
                    <a:pt x="987320" y="768877"/>
                    <a:pt x="994418" y="774030"/>
                    <a:pt x="1000306" y="778780"/>
                  </a:cubicBezTo>
                  <a:cubicBezTo>
                    <a:pt x="1003290" y="749877"/>
                    <a:pt x="1006194" y="721054"/>
                    <a:pt x="1009178" y="692150"/>
                  </a:cubicBezTo>
                  <a:cubicBezTo>
                    <a:pt x="1013694" y="648593"/>
                    <a:pt x="1017405" y="604956"/>
                    <a:pt x="1021195" y="561399"/>
                  </a:cubicBezTo>
                  <a:cubicBezTo>
                    <a:pt x="1019905" y="560352"/>
                    <a:pt x="1018695" y="559306"/>
                    <a:pt x="1017485" y="558259"/>
                  </a:cubicBezTo>
                  <a:cubicBezTo>
                    <a:pt x="1015388" y="556488"/>
                    <a:pt x="1013533" y="554555"/>
                    <a:pt x="1012243" y="552382"/>
                  </a:cubicBezTo>
                  <a:cubicBezTo>
                    <a:pt x="1004661" y="539500"/>
                    <a:pt x="996918" y="526779"/>
                    <a:pt x="989337" y="513897"/>
                  </a:cubicBezTo>
                  <a:cubicBezTo>
                    <a:pt x="984336" y="505202"/>
                    <a:pt x="979416" y="496507"/>
                    <a:pt x="974657" y="487650"/>
                  </a:cubicBezTo>
                  <a:cubicBezTo>
                    <a:pt x="964252" y="467925"/>
                    <a:pt x="954654" y="448038"/>
                    <a:pt x="946105" y="427830"/>
                  </a:cubicBezTo>
                  <a:cubicBezTo>
                    <a:pt x="940378" y="414224"/>
                    <a:pt x="935216" y="400456"/>
                    <a:pt x="930457" y="386608"/>
                  </a:cubicBezTo>
                  <a:cubicBezTo>
                    <a:pt x="918601" y="351988"/>
                    <a:pt x="909648" y="316482"/>
                    <a:pt x="902873" y="279850"/>
                  </a:cubicBezTo>
                  <a:cubicBezTo>
                    <a:pt x="902308" y="276951"/>
                    <a:pt x="904164" y="274133"/>
                    <a:pt x="907067" y="273570"/>
                  </a:cubicBezTo>
                  <a:cubicBezTo>
                    <a:pt x="909971" y="273006"/>
                    <a:pt x="912794" y="274858"/>
                    <a:pt x="913358" y="277756"/>
                  </a:cubicBezTo>
                  <a:cubicBezTo>
                    <a:pt x="921101" y="313584"/>
                    <a:pt x="931345" y="348123"/>
                    <a:pt x="943685" y="381938"/>
                  </a:cubicBezTo>
                  <a:cubicBezTo>
                    <a:pt x="948686" y="395464"/>
                    <a:pt x="953928" y="408910"/>
                    <a:pt x="959494" y="422275"/>
                  </a:cubicBezTo>
                  <a:cubicBezTo>
                    <a:pt x="967801" y="442161"/>
                    <a:pt x="976673" y="461967"/>
                    <a:pt x="986514" y="481531"/>
                  </a:cubicBezTo>
                  <a:cubicBezTo>
                    <a:pt x="990949" y="490388"/>
                    <a:pt x="995547" y="499083"/>
                    <a:pt x="1000306" y="507778"/>
                  </a:cubicBezTo>
                  <a:cubicBezTo>
                    <a:pt x="1007403" y="520901"/>
                    <a:pt x="1014662" y="533864"/>
                    <a:pt x="1021841" y="546987"/>
                  </a:cubicBezTo>
                  <a:cubicBezTo>
                    <a:pt x="1022002" y="547229"/>
                    <a:pt x="1022325" y="547390"/>
                    <a:pt x="1022486" y="547631"/>
                  </a:cubicBezTo>
                  <a:cubicBezTo>
                    <a:pt x="1023857" y="531610"/>
                    <a:pt x="1025551" y="515588"/>
                    <a:pt x="1026922" y="499646"/>
                  </a:cubicBezTo>
                  <a:cubicBezTo>
                    <a:pt x="1030148" y="462289"/>
                    <a:pt x="1033939" y="425093"/>
                    <a:pt x="1037246" y="387816"/>
                  </a:cubicBezTo>
                  <a:cubicBezTo>
                    <a:pt x="1036601" y="386850"/>
                    <a:pt x="1035068" y="386528"/>
                    <a:pt x="1035149" y="385239"/>
                  </a:cubicBezTo>
                  <a:cubicBezTo>
                    <a:pt x="1035713" y="379765"/>
                    <a:pt x="1034101" y="373082"/>
                    <a:pt x="1031761" y="365917"/>
                  </a:cubicBezTo>
                  <a:cubicBezTo>
                    <a:pt x="1026358" y="349170"/>
                    <a:pt x="1016517" y="330411"/>
                    <a:pt x="1012565" y="318656"/>
                  </a:cubicBezTo>
                  <a:cubicBezTo>
                    <a:pt x="1007887" y="304567"/>
                    <a:pt x="1003371" y="290397"/>
                    <a:pt x="999419" y="276066"/>
                  </a:cubicBezTo>
                  <a:cubicBezTo>
                    <a:pt x="996757" y="266565"/>
                    <a:pt x="994337" y="256904"/>
                    <a:pt x="992159" y="247242"/>
                  </a:cubicBezTo>
                  <a:cubicBezTo>
                    <a:pt x="986594" y="223008"/>
                    <a:pt x="982400" y="198533"/>
                    <a:pt x="979335" y="173977"/>
                  </a:cubicBezTo>
                  <a:cubicBezTo>
                    <a:pt x="978851" y="170998"/>
                    <a:pt x="980948" y="168341"/>
                    <a:pt x="983852" y="167858"/>
                  </a:cubicBezTo>
                  <a:cubicBezTo>
                    <a:pt x="986755" y="167455"/>
                    <a:pt x="989498" y="169468"/>
                    <a:pt x="989901" y="172367"/>
                  </a:cubicBezTo>
                  <a:cubicBezTo>
                    <a:pt x="993208" y="191609"/>
                    <a:pt x="997483" y="210690"/>
                    <a:pt x="1002080" y="229691"/>
                  </a:cubicBezTo>
                  <a:cubicBezTo>
                    <a:pt x="1005629" y="243941"/>
                    <a:pt x="1009501" y="258111"/>
                    <a:pt x="1013372" y="272201"/>
                  </a:cubicBezTo>
                  <a:cubicBezTo>
                    <a:pt x="1017324" y="286371"/>
                    <a:pt x="1021195" y="300541"/>
                    <a:pt x="1025470" y="314631"/>
                  </a:cubicBezTo>
                  <a:cubicBezTo>
                    <a:pt x="1028454" y="324856"/>
                    <a:pt x="1035230" y="340475"/>
                    <a:pt x="1040150" y="355450"/>
                  </a:cubicBezTo>
                  <a:cubicBezTo>
                    <a:pt x="1044505" y="307143"/>
                    <a:pt x="1048377" y="258756"/>
                    <a:pt x="1053458" y="210449"/>
                  </a:cubicBezTo>
                  <a:cubicBezTo>
                    <a:pt x="1060717" y="141772"/>
                    <a:pt x="1069347" y="73096"/>
                    <a:pt x="1079913" y="4580"/>
                  </a:cubicBezTo>
                  <a:cubicBezTo>
                    <a:pt x="1080316" y="1601"/>
                    <a:pt x="1083059" y="-411"/>
                    <a:pt x="1085962" y="72"/>
                  </a:cubicBezTo>
                  <a:cubicBezTo>
                    <a:pt x="1088946" y="474"/>
                    <a:pt x="1090963" y="3212"/>
                    <a:pt x="1090479" y="6110"/>
                  </a:cubicBezTo>
                  <a:cubicBezTo>
                    <a:pt x="1080639" y="74625"/>
                    <a:pt x="1072977" y="143221"/>
                    <a:pt x="1066282" y="211737"/>
                  </a:cubicBezTo>
                  <a:cubicBezTo>
                    <a:pt x="1056765" y="308029"/>
                    <a:pt x="1049586" y="404401"/>
                    <a:pt x="1041279" y="500854"/>
                  </a:cubicBezTo>
                  <a:cubicBezTo>
                    <a:pt x="1040150" y="513978"/>
                    <a:pt x="1038617" y="527181"/>
                    <a:pt x="1037488" y="540305"/>
                  </a:cubicBezTo>
                  <a:lnTo>
                    <a:pt x="1047893" y="526296"/>
                  </a:lnTo>
                  <a:cubicBezTo>
                    <a:pt x="1054023" y="517681"/>
                    <a:pt x="1060152" y="508986"/>
                    <a:pt x="1066121" y="500210"/>
                  </a:cubicBezTo>
                  <a:cubicBezTo>
                    <a:pt x="1072089" y="491434"/>
                    <a:pt x="1077977" y="482659"/>
                    <a:pt x="1083785" y="473722"/>
                  </a:cubicBezTo>
                  <a:cubicBezTo>
                    <a:pt x="1094915" y="456734"/>
                    <a:pt x="1106046" y="439424"/>
                    <a:pt x="1117257" y="422033"/>
                  </a:cubicBezTo>
                  <a:cubicBezTo>
                    <a:pt x="1128307" y="404884"/>
                    <a:pt x="1139356" y="387655"/>
                    <a:pt x="1150003" y="370103"/>
                  </a:cubicBezTo>
                  <a:cubicBezTo>
                    <a:pt x="1164199" y="346674"/>
                    <a:pt x="1177749" y="323004"/>
                    <a:pt x="1189686" y="298770"/>
                  </a:cubicBezTo>
                  <a:cubicBezTo>
                    <a:pt x="1190977" y="296113"/>
                    <a:pt x="1194122" y="294986"/>
                    <a:pt x="1196784" y="296194"/>
                  </a:cubicBezTo>
                  <a:cubicBezTo>
                    <a:pt x="1199526" y="297482"/>
                    <a:pt x="1200655" y="300702"/>
                    <a:pt x="1199365" y="303359"/>
                  </a:cubicBezTo>
                  <a:cubicBezTo>
                    <a:pt x="1185331" y="334436"/>
                    <a:pt x="1168957" y="365031"/>
                    <a:pt x="1151213" y="394820"/>
                  </a:cubicBezTo>
                  <a:cubicBezTo>
                    <a:pt x="1144115" y="406655"/>
                    <a:pt x="1136856" y="418330"/>
                    <a:pt x="1129436" y="429923"/>
                  </a:cubicBezTo>
                  <a:cubicBezTo>
                    <a:pt x="1118225" y="447314"/>
                    <a:pt x="1106530" y="464302"/>
                    <a:pt x="1094996" y="481209"/>
                  </a:cubicBezTo>
                  <a:cubicBezTo>
                    <a:pt x="1088946" y="490066"/>
                    <a:pt x="1082736" y="498841"/>
                    <a:pt x="1076445" y="507456"/>
                  </a:cubicBezTo>
                  <a:cubicBezTo>
                    <a:pt x="1070073" y="516151"/>
                    <a:pt x="1063701" y="524686"/>
                    <a:pt x="1057088" y="533220"/>
                  </a:cubicBezTo>
                  <a:lnTo>
                    <a:pt x="1042650" y="551174"/>
                  </a:lnTo>
                  <a:cubicBezTo>
                    <a:pt x="1041602" y="552382"/>
                    <a:pt x="1038456" y="554716"/>
                    <a:pt x="1036440" y="556568"/>
                  </a:cubicBezTo>
                  <a:cubicBezTo>
                    <a:pt x="1036359" y="557212"/>
                    <a:pt x="1036117" y="557856"/>
                    <a:pt x="1035713" y="558420"/>
                  </a:cubicBezTo>
                  <a:cubicBezTo>
                    <a:pt x="1035713" y="558420"/>
                    <a:pt x="1035713" y="558420"/>
                    <a:pt x="1035713" y="558420"/>
                  </a:cubicBezTo>
                  <a:cubicBezTo>
                    <a:pt x="1035472" y="560755"/>
                    <a:pt x="1035230" y="563090"/>
                    <a:pt x="1035068" y="565424"/>
                  </a:cubicBezTo>
                  <a:cubicBezTo>
                    <a:pt x="1035068" y="565666"/>
                    <a:pt x="1035310" y="565908"/>
                    <a:pt x="1035230" y="566149"/>
                  </a:cubicBezTo>
                  <a:cubicBezTo>
                    <a:pt x="1035230" y="566310"/>
                    <a:pt x="1034988" y="566230"/>
                    <a:pt x="1034907" y="566391"/>
                  </a:cubicBezTo>
                  <a:cubicBezTo>
                    <a:pt x="1030955" y="608820"/>
                    <a:pt x="1027245" y="651169"/>
                    <a:pt x="1022647" y="693599"/>
                  </a:cubicBezTo>
                  <a:cubicBezTo>
                    <a:pt x="1019502" y="721456"/>
                    <a:pt x="1016517" y="749313"/>
                    <a:pt x="1013453" y="777170"/>
                  </a:cubicBezTo>
                  <a:cubicBezTo>
                    <a:pt x="1014743" y="776043"/>
                    <a:pt x="1016276" y="774835"/>
                    <a:pt x="1016921" y="773950"/>
                  </a:cubicBezTo>
                  <a:lnTo>
                    <a:pt x="1035068" y="752051"/>
                  </a:lnTo>
                  <a:lnTo>
                    <a:pt x="1088785" y="686514"/>
                  </a:lnTo>
                  <a:cubicBezTo>
                    <a:pt x="1104755" y="666708"/>
                    <a:pt x="1123951" y="644809"/>
                    <a:pt x="1143793" y="621783"/>
                  </a:cubicBezTo>
                  <a:cubicBezTo>
                    <a:pt x="1161940" y="600850"/>
                    <a:pt x="1180491" y="579031"/>
                    <a:pt x="1197106" y="556649"/>
                  </a:cubicBezTo>
                  <a:cubicBezTo>
                    <a:pt x="1220496" y="524927"/>
                    <a:pt x="1240177" y="492239"/>
                    <a:pt x="1248807" y="459391"/>
                  </a:cubicBezTo>
                  <a:cubicBezTo>
                    <a:pt x="1249452" y="456492"/>
                    <a:pt x="1252356" y="454801"/>
                    <a:pt x="1255259" y="455526"/>
                  </a:cubicBezTo>
                  <a:cubicBezTo>
                    <a:pt x="1258082" y="456170"/>
                    <a:pt x="1259857" y="459069"/>
                    <a:pt x="1259131" y="461967"/>
                  </a:cubicBezTo>
                  <a:cubicBezTo>
                    <a:pt x="1251065" y="496345"/>
                    <a:pt x="1231788" y="531127"/>
                    <a:pt x="1208076" y="564539"/>
                  </a:cubicBezTo>
                  <a:cubicBezTo>
                    <a:pt x="1191622" y="587646"/>
                    <a:pt x="1173152" y="610108"/>
                    <a:pt x="1154762" y="631283"/>
                  </a:cubicBezTo>
                  <a:cubicBezTo>
                    <a:pt x="1135001" y="654148"/>
                    <a:pt x="1115321" y="675403"/>
                    <a:pt x="1099109" y="694968"/>
                  </a:cubicBezTo>
                  <a:cubicBezTo>
                    <a:pt x="1091850" y="703663"/>
                    <a:pt x="1084591" y="712358"/>
                    <a:pt x="1077171" y="720973"/>
                  </a:cubicBezTo>
                  <a:cubicBezTo>
                    <a:pt x="1066121" y="733774"/>
                    <a:pt x="1054990" y="746576"/>
                    <a:pt x="1043860" y="759377"/>
                  </a:cubicBezTo>
                  <a:lnTo>
                    <a:pt x="1025228" y="780713"/>
                  </a:lnTo>
                  <a:cubicBezTo>
                    <a:pt x="1024019" y="782162"/>
                    <a:pt x="1019824" y="784255"/>
                    <a:pt x="1017566" y="786026"/>
                  </a:cubicBezTo>
                  <a:cubicBezTo>
                    <a:pt x="1017808" y="786912"/>
                    <a:pt x="1017889" y="787798"/>
                    <a:pt x="1017727" y="788764"/>
                  </a:cubicBezTo>
                  <a:cubicBezTo>
                    <a:pt x="1017243" y="791501"/>
                    <a:pt x="1014501" y="793353"/>
                    <a:pt x="1011759" y="792789"/>
                  </a:cubicBezTo>
                  <a:cubicBezTo>
                    <a:pt x="1011759" y="792789"/>
                    <a:pt x="1011759" y="792789"/>
                    <a:pt x="1011678" y="792789"/>
                  </a:cubicBezTo>
                  <a:cubicBezTo>
                    <a:pt x="1010146" y="806718"/>
                    <a:pt x="1008533" y="820727"/>
                    <a:pt x="1007081" y="834655"/>
                  </a:cubicBezTo>
                  <a:cubicBezTo>
                    <a:pt x="1005387" y="851080"/>
                    <a:pt x="1003935" y="867504"/>
                    <a:pt x="1002403" y="883848"/>
                  </a:cubicBezTo>
                  <a:cubicBezTo>
                    <a:pt x="1009904" y="882077"/>
                    <a:pt x="1024260" y="877327"/>
                    <a:pt x="1026519" y="876200"/>
                  </a:cubicBezTo>
                  <a:cubicBezTo>
                    <a:pt x="1037327" y="870242"/>
                    <a:pt x="1048054" y="864123"/>
                    <a:pt x="1058700" y="857762"/>
                  </a:cubicBezTo>
                  <a:cubicBezTo>
                    <a:pt x="1069347" y="851402"/>
                    <a:pt x="1079752" y="844880"/>
                    <a:pt x="1089995" y="838037"/>
                  </a:cubicBezTo>
                  <a:cubicBezTo>
                    <a:pt x="1108788" y="825719"/>
                    <a:pt x="1127500" y="812112"/>
                    <a:pt x="1145890" y="797701"/>
                  </a:cubicBezTo>
                  <a:cubicBezTo>
                    <a:pt x="1163876" y="783611"/>
                    <a:pt x="1181459" y="768716"/>
                    <a:pt x="1197752" y="752695"/>
                  </a:cubicBezTo>
                  <a:cubicBezTo>
                    <a:pt x="1219690" y="731037"/>
                    <a:pt x="1239451" y="707608"/>
                    <a:pt x="1254856" y="681925"/>
                  </a:cubicBezTo>
                  <a:cubicBezTo>
                    <a:pt x="1256388" y="679429"/>
                    <a:pt x="1259615" y="678543"/>
                    <a:pt x="1262196" y="679993"/>
                  </a:cubicBezTo>
                  <a:cubicBezTo>
                    <a:pt x="1264777" y="681522"/>
                    <a:pt x="1265583" y="684743"/>
                    <a:pt x="1264131" y="687319"/>
                  </a:cubicBezTo>
                  <a:cubicBezTo>
                    <a:pt x="1245177" y="720892"/>
                    <a:pt x="1219609" y="751487"/>
                    <a:pt x="1190573" y="778619"/>
                  </a:cubicBezTo>
                  <a:cubicBezTo>
                    <a:pt x="1179120" y="789327"/>
                    <a:pt x="1167183" y="799552"/>
                    <a:pt x="1154843" y="809133"/>
                  </a:cubicBezTo>
                  <a:cubicBezTo>
                    <a:pt x="1136211" y="823706"/>
                    <a:pt x="1116692" y="836990"/>
                    <a:pt x="1097416" y="849309"/>
                  </a:cubicBezTo>
                  <a:close/>
                  <a:moveTo>
                    <a:pt x="1016437" y="788683"/>
                  </a:moveTo>
                  <a:cubicBezTo>
                    <a:pt x="1017001" y="789166"/>
                    <a:pt x="1016840" y="787395"/>
                    <a:pt x="1016840" y="786912"/>
                  </a:cubicBezTo>
                  <a:lnTo>
                    <a:pt x="1016840" y="786751"/>
                  </a:lnTo>
                  <a:cubicBezTo>
                    <a:pt x="1016033" y="787476"/>
                    <a:pt x="1015711" y="788200"/>
                    <a:pt x="1016437" y="788683"/>
                  </a:cubicBezTo>
                  <a:close/>
                  <a:moveTo>
                    <a:pt x="1729033" y="1021523"/>
                  </a:moveTo>
                  <a:cubicBezTo>
                    <a:pt x="1709917" y="1024502"/>
                    <a:pt x="1690721" y="1027320"/>
                    <a:pt x="1671525" y="1030218"/>
                  </a:cubicBezTo>
                  <a:cubicBezTo>
                    <a:pt x="1672009" y="1030621"/>
                    <a:pt x="1672170" y="1031104"/>
                    <a:pt x="1672816" y="1031587"/>
                  </a:cubicBezTo>
                  <a:cubicBezTo>
                    <a:pt x="1677010" y="1034727"/>
                    <a:pt x="1683139" y="1037464"/>
                    <a:pt x="1690076" y="1040121"/>
                  </a:cubicBezTo>
                  <a:cubicBezTo>
                    <a:pt x="1703303" y="1045193"/>
                    <a:pt x="1719435" y="1049380"/>
                    <a:pt x="1732017" y="1052359"/>
                  </a:cubicBezTo>
                  <a:cubicBezTo>
                    <a:pt x="1754036" y="1057753"/>
                    <a:pt x="1778072" y="1064114"/>
                    <a:pt x="1802672" y="1070474"/>
                  </a:cubicBezTo>
                  <a:cubicBezTo>
                    <a:pt x="1818158" y="1074419"/>
                    <a:pt x="1833886" y="1078445"/>
                    <a:pt x="1849613" y="1081746"/>
                  </a:cubicBezTo>
                  <a:cubicBezTo>
                    <a:pt x="1876633" y="1087543"/>
                    <a:pt x="1903492" y="1091729"/>
                    <a:pt x="1928576" y="1091488"/>
                  </a:cubicBezTo>
                  <a:cubicBezTo>
                    <a:pt x="1931480" y="1091407"/>
                    <a:pt x="1933980" y="1093662"/>
                    <a:pt x="1934060" y="1096640"/>
                  </a:cubicBezTo>
                  <a:cubicBezTo>
                    <a:pt x="1934141" y="1099619"/>
                    <a:pt x="1931802" y="1102035"/>
                    <a:pt x="1928818" y="1102115"/>
                  </a:cubicBezTo>
                  <a:cubicBezTo>
                    <a:pt x="1902927" y="1103403"/>
                    <a:pt x="1875020" y="1100425"/>
                    <a:pt x="1846871" y="1095191"/>
                  </a:cubicBezTo>
                  <a:cubicBezTo>
                    <a:pt x="1830901" y="1092212"/>
                    <a:pt x="1814851" y="1088509"/>
                    <a:pt x="1799042" y="1084483"/>
                  </a:cubicBezTo>
                  <a:cubicBezTo>
                    <a:pt x="1774442" y="1078123"/>
                    <a:pt x="1750649" y="1070796"/>
                    <a:pt x="1728791" y="1064999"/>
                  </a:cubicBezTo>
                  <a:cubicBezTo>
                    <a:pt x="1713466" y="1060732"/>
                    <a:pt x="1693141" y="1054613"/>
                    <a:pt x="1678784" y="1047528"/>
                  </a:cubicBezTo>
                  <a:cubicBezTo>
                    <a:pt x="1669025" y="1042778"/>
                    <a:pt x="1662491" y="1037303"/>
                    <a:pt x="1659991" y="1031990"/>
                  </a:cubicBezTo>
                  <a:cubicBezTo>
                    <a:pt x="1633213" y="1036096"/>
                    <a:pt x="1606436" y="1040282"/>
                    <a:pt x="1579658" y="1044147"/>
                  </a:cubicBezTo>
                  <a:cubicBezTo>
                    <a:pt x="1558445" y="1047206"/>
                    <a:pt x="1537152" y="1050105"/>
                    <a:pt x="1515940" y="1053084"/>
                  </a:cubicBezTo>
                  <a:cubicBezTo>
                    <a:pt x="1518037" y="1054211"/>
                    <a:pt x="1519650" y="1055096"/>
                    <a:pt x="1519972" y="1055257"/>
                  </a:cubicBezTo>
                  <a:lnTo>
                    <a:pt x="1573609" y="1085047"/>
                  </a:lnTo>
                  <a:cubicBezTo>
                    <a:pt x="1603855" y="1101552"/>
                    <a:pt x="1633617" y="1116366"/>
                    <a:pt x="1664024" y="1129409"/>
                  </a:cubicBezTo>
                  <a:cubicBezTo>
                    <a:pt x="1694351" y="1142452"/>
                    <a:pt x="1725323" y="1153804"/>
                    <a:pt x="1758795" y="1162016"/>
                  </a:cubicBezTo>
                  <a:cubicBezTo>
                    <a:pt x="1770248" y="1164834"/>
                    <a:pt x="1783960" y="1170389"/>
                    <a:pt x="1797510" y="1173610"/>
                  </a:cubicBezTo>
                  <a:cubicBezTo>
                    <a:pt x="1806059" y="1175622"/>
                    <a:pt x="1814448" y="1176830"/>
                    <a:pt x="1822029" y="1175461"/>
                  </a:cubicBezTo>
                  <a:cubicBezTo>
                    <a:pt x="1824933" y="1174898"/>
                    <a:pt x="1827756" y="1176750"/>
                    <a:pt x="1828320" y="1179648"/>
                  </a:cubicBezTo>
                  <a:cubicBezTo>
                    <a:pt x="1828885" y="1182546"/>
                    <a:pt x="1826949" y="1185364"/>
                    <a:pt x="1824046" y="1185928"/>
                  </a:cubicBezTo>
                  <a:cubicBezTo>
                    <a:pt x="1817190" y="1187377"/>
                    <a:pt x="1809689" y="1187216"/>
                    <a:pt x="1802027" y="1186089"/>
                  </a:cubicBezTo>
                  <a:cubicBezTo>
                    <a:pt x="1786137" y="1183835"/>
                    <a:pt x="1769361" y="1177394"/>
                    <a:pt x="1755891" y="1174415"/>
                  </a:cubicBezTo>
                  <a:cubicBezTo>
                    <a:pt x="1721451" y="1166525"/>
                    <a:pt x="1689350" y="1156058"/>
                    <a:pt x="1658298" y="1142774"/>
                  </a:cubicBezTo>
                  <a:cubicBezTo>
                    <a:pt x="1627406" y="1129489"/>
                    <a:pt x="1597644" y="1113548"/>
                    <a:pt x="1567317" y="1096318"/>
                  </a:cubicBezTo>
                  <a:lnTo>
                    <a:pt x="1514327" y="1064999"/>
                  </a:lnTo>
                  <a:cubicBezTo>
                    <a:pt x="1513520" y="1064597"/>
                    <a:pt x="1505454" y="1059847"/>
                    <a:pt x="1498195" y="1055579"/>
                  </a:cubicBezTo>
                  <a:cubicBezTo>
                    <a:pt x="1450608" y="1062262"/>
                    <a:pt x="1402941" y="1069025"/>
                    <a:pt x="1355273" y="1075707"/>
                  </a:cubicBezTo>
                  <a:cubicBezTo>
                    <a:pt x="1351724" y="1076190"/>
                    <a:pt x="1348256" y="1076754"/>
                    <a:pt x="1344707" y="1077237"/>
                  </a:cubicBezTo>
                  <a:lnTo>
                    <a:pt x="1366645" y="1092776"/>
                  </a:lnTo>
                  <a:cubicBezTo>
                    <a:pt x="1376082" y="1099136"/>
                    <a:pt x="1385761" y="1105014"/>
                    <a:pt x="1395681" y="1110649"/>
                  </a:cubicBezTo>
                  <a:cubicBezTo>
                    <a:pt x="1410441" y="1119103"/>
                    <a:pt x="1425686" y="1126993"/>
                    <a:pt x="1441010" y="1134561"/>
                  </a:cubicBezTo>
                  <a:cubicBezTo>
                    <a:pt x="1463029" y="1145672"/>
                    <a:pt x="1485129" y="1156380"/>
                    <a:pt x="1507229" y="1166927"/>
                  </a:cubicBezTo>
                  <a:cubicBezTo>
                    <a:pt x="1529409" y="1177474"/>
                    <a:pt x="1551589" y="1187619"/>
                    <a:pt x="1574254" y="1196958"/>
                  </a:cubicBezTo>
                  <a:cubicBezTo>
                    <a:pt x="1604258" y="1209196"/>
                    <a:pt x="1634827" y="1219984"/>
                    <a:pt x="1666766" y="1228197"/>
                  </a:cubicBezTo>
                  <a:cubicBezTo>
                    <a:pt x="1669670" y="1228841"/>
                    <a:pt x="1671444" y="1231739"/>
                    <a:pt x="1670718" y="1234637"/>
                  </a:cubicBezTo>
                  <a:cubicBezTo>
                    <a:pt x="1670073" y="1237455"/>
                    <a:pt x="1667170" y="1239227"/>
                    <a:pt x="1664266" y="1238583"/>
                  </a:cubicBezTo>
                  <a:cubicBezTo>
                    <a:pt x="1631600" y="1231175"/>
                    <a:pt x="1600064" y="1221192"/>
                    <a:pt x="1569334" y="1209357"/>
                  </a:cubicBezTo>
                  <a:cubicBezTo>
                    <a:pt x="1546186" y="1200501"/>
                    <a:pt x="1523441" y="1190598"/>
                    <a:pt x="1501018" y="1179970"/>
                  </a:cubicBezTo>
                  <a:cubicBezTo>
                    <a:pt x="1478757" y="1169423"/>
                    <a:pt x="1456819" y="1158071"/>
                    <a:pt x="1434800" y="1146719"/>
                  </a:cubicBezTo>
                  <a:cubicBezTo>
                    <a:pt x="1421975" y="1140036"/>
                    <a:pt x="1409232" y="1133193"/>
                    <a:pt x="1396730" y="1125866"/>
                  </a:cubicBezTo>
                  <a:cubicBezTo>
                    <a:pt x="1384228" y="1118459"/>
                    <a:pt x="1371969" y="1110649"/>
                    <a:pt x="1360112" y="1102276"/>
                  </a:cubicBezTo>
                  <a:lnTo>
                    <a:pt x="1336399" y="1084322"/>
                  </a:lnTo>
                  <a:cubicBezTo>
                    <a:pt x="1334705" y="1083115"/>
                    <a:pt x="1330673" y="1082229"/>
                    <a:pt x="1328334" y="1081343"/>
                  </a:cubicBezTo>
                  <a:cubicBezTo>
                    <a:pt x="1327205" y="1080941"/>
                    <a:pt x="1326962" y="1080377"/>
                    <a:pt x="1326156" y="1079894"/>
                  </a:cubicBezTo>
                  <a:cubicBezTo>
                    <a:pt x="1303814" y="1083034"/>
                    <a:pt x="1281392" y="1086174"/>
                    <a:pt x="1259131" y="1089475"/>
                  </a:cubicBezTo>
                  <a:cubicBezTo>
                    <a:pt x="1227756" y="1094064"/>
                    <a:pt x="1196300" y="1098895"/>
                    <a:pt x="1165005" y="1103886"/>
                  </a:cubicBezTo>
                  <a:cubicBezTo>
                    <a:pt x="1169199" y="1107026"/>
                    <a:pt x="1173393" y="1110166"/>
                    <a:pt x="1177749" y="1113145"/>
                  </a:cubicBezTo>
                  <a:cubicBezTo>
                    <a:pt x="1182266" y="1116366"/>
                    <a:pt x="1186944" y="1119425"/>
                    <a:pt x="1191622" y="1122404"/>
                  </a:cubicBezTo>
                  <a:cubicBezTo>
                    <a:pt x="1204849" y="1130777"/>
                    <a:pt x="1218077" y="1139151"/>
                    <a:pt x="1231385" y="1147524"/>
                  </a:cubicBezTo>
                  <a:cubicBezTo>
                    <a:pt x="1244613" y="1155817"/>
                    <a:pt x="1257921" y="1164029"/>
                    <a:pt x="1271390" y="1172080"/>
                  </a:cubicBezTo>
                  <a:cubicBezTo>
                    <a:pt x="1294861" y="1186330"/>
                    <a:pt x="1319865" y="1200903"/>
                    <a:pt x="1345594" y="1215154"/>
                  </a:cubicBezTo>
                  <a:cubicBezTo>
                    <a:pt x="1370356" y="1228760"/>
                    <a:pt x="1395923" y="1241964"/>
                    <a:pt x="1421975" y="1253397"/>
                  </a:cubicBezTo>
                  <a:cubicBezTo>
                    <a:pt x="1457303" y="1269016"/>
                    <a:pt x="1493437" y="1281576"/>
                    <a:pt x="1529732" y="1287936"/>
                  </a:cubicBezTo>
                  <a:cubicBezTo>
                    <a:pt x="1532636" y="1288419"/>
                    <a:pt x="1534571" y="1291157"/>
                    <a:pt x="1534087" y="1294055"/>
                  </a:cubicBezTo>
                  <a:cubicBezTo>
                    <a:pt x="1533603" y="1297034"/>
                    <a:pt x="1530861" y="1298966"/>
                    <a:pt x="1527957" y="1298483"/>
                  </a:cubicBezTo>
                  <a:cubicBezTo>
                    <a:pt x="1490694" y="1292847"/>
                    <a:pt x="1453189" y="1281093"/>
                    <a:pt x="1416652" y="1265795"/>
                  </a:cubicBezTo>
                  <a:cubicBezTo>
                    <a:pt x="1389955" y="1254604"/>
                    <a:pt x="1363742" y="1241642"/>
                    <a:pt x="1338577" y="1227794"/>
                  </a:cubicBezTo>
                  <a:cubicBezTo>
                    <a:pt x="1312606" y="1213543"/>
                    <a:pt x="1287764" y="1198246"/>
                    <a:pt x="1264293" y="1183593"/>
                  </a:cubicBezTo>
                  <a:cubicBezTo>
                    <a:pt x="1253565" y="1176911"/>
                    <a:pt x="1242999" y="1170148"/>
                    <a:pt x="1232434" y="1163304"/>
                  </a:cubicBezTo>
                  <a:cubicBezTo>
                    <a:pt x="1216625" y="1152999"/>
                    <a:pt x="1200978" y="1142532"/>
                    <a:pt x="1185250" y="1132066"/>
                  </a:cubicBezTo>
                  <a:cubicBezTo>
                    <a:pt x="1180491" y="1128845"/>
                    <a:pt x="1175813" y="1125625"/>
                    <a:pt x="1171216" y="1122243"/>
                  </a:cubicBezTo>
                  <a:cubicBezTo>
                    <a:pt x="1166699" y="1118862"/>
                    <a:pt x="1162182" y="1115400"/>
                    <a:pt x="1157665" y="1111857"/>
                  </a:cubicBezTo>
                  <a:cubicBezTo>
                    <a:pt x="1157665" y="1111857"/>
                    <a:pt x="1157504" y="1111696"/>
                    <a:pt x="1157504" y="1111696"/>
                  </a:cubicBezTo>
                  <a:cubicBezTo>
                    <a:pt x="1155730" y="1113145"/>
                    <a:pt x="1153391" y="1114192"/>
                    <a:pt x="1151294" y="1112823"/>
                  </a:cubicBezTo>
                  <a:cubicBezTo>
                    <a:pt x="1149519" y="1111616"/>
                    <a:pt x="1149922" y="1109361"/>
                    <a:pt x="1150245" y="1107348"/>
                  </a:cubicBezTo>
                  <a:cubicBezTo>
                    <a:pt x="1138953" y="1110247"/>
                    <a:pt x="1123306" y="1114434"/>
                    <a:pt x="1112014" y="1116285"/>
                  </a:cubicBezTo>
                  <a:cubicBezTo>
                    <a:pt x="1107175" y="1117090"/>
                    <a:pt x="1103062" y="1117493"/>
                    <a:pt x="1100319" y="1117251"/>
                  </a:cubicBezTo>
                  <a:cubicBezTo>
                    <a:pt x="1098061" y="1117090"/>
                    <a:pt x="1096448" y="1116446"/>
                    <a:pt x="1095399" y="1115802"/>
                  </a:cubicBezTo>
                  <a:cubicBezTo>
                    <a:pt x="1092980" y="1114192"/>
                    <a:pt x="1092334" y="1111052"/>
                    <a:pt x="1093867" y="1108717"/>
                  </a:cubicBezTo>
                  <a:cubicBezTo>
                    <a:pt x="1095318" y="1106463"/>
                    <a:pt x="1098222" y="1105738"/>
                    <a:pt x="1100480" y="1106946"/>
                  </a:cubicBezTo>
                  <a:cubicBezTo>
                    <a:pt x="1100158" y="1107912"/>
                    <a:pt x="1103142" y="1107026"/>
                    <a:pt x="1105400" y="1106785"/>
                  </a:cubicBezTo>
                  <a:cubicBezTo>
                    <a:pt x="1110078" y="1106221"/>
                    <a:pt x="1116289" y="1104933"/>
                    <a:pt x="1122822" y="1103323"/>
                  </a:cubicBezTo>
                  <a:cubicBezTo>
                    <a:pt x="1129678" y="1101713"/>
                    <a:pt x="1136695" y="1099861"/>
                    <a:pt x="1143067" y="1098090"/>
                  </a:cubicBezTo>
                  <a:cubicBezTo>
                    <a:pt x="1142986" y="1097043"/>
                    <a:pt x="1143309" y="1096238"/>
                    <a:pt x="1143390" y="1096077"/>
                  </a:cubicBezTo>
                  <a:cubicBezTo>
                    <a:pt x="1143954" y="1094386"/>
                    <a:pt x="1145729" y="1091729"/>
                    <a:pt x="1149842" y="1093017"/>
                  </a:cubicBezTo>
                  <a:cubicBezTo>
                    <a:pt x="1150165" y="1093098"/>
                    <a:pt x="1150810" y="1093339"/>
                    <a:pt x="1151616" y="1093903"/>
                  </a:cubicBezTo>
                  <a:cubicBezTo>
                    <a:pt x="1151939" y="1094145"/>
                    <a:pt x="1152826" y="1094789"/>
                    <a:pt x="1153472" y="1095272"/>
                  </a:cubicBezTo>
                  <a:cubicBezTo>
                    <a:pt x="1155085" y="1094869"/>
                    <a:pt x="1156294" y="1094547"/>
                    <a:pt x="1157504" y="1094225"/>
                  </a:cubicBezTo>
                  <a:cubicBezTo>
                    <a:pt x="1172425" y="1071762"/>
                    <a:pt x="1187186" y="1049541"/>
                    <a:pt x="1202591" y="1028286"/>
                  </a:cubicBezTo>
                  <a:cubicBezTo>
                    <a:pt x="1214851" y="1011379"/>
                    <a:pt x="1227433" y="994793"/>
                    <a:pt x="1240741" y="978691"/>
                  </a:cubicBezTo>
                  <a:cubicBezTo>
                    <a:pt x="1251710" y="965326"/>
                    <a:pt x="1263163" y="952283"/>
                    <a:pt x="1275181" y="939482"/>
                  </a:cubicBezTo>
                  <a:cubicBezTo>
                    <a:pt x="1286957" y="927002"/>
                    <a:pt x="1299378" y="914845"/>
                    <a:pt x="1312364" y="902768"/>
                  </a:cubicBezTo>
                  <a:cubicBezTo>
                    <a:pt x="1320913" y="894959"/>
                    <a:pt x="1329463" y="887230"/>
                    <a:pt x="1338093" y="879500"/>
                  </a:cubicBezTo>
                  <a:cubicBezTo>
                    <a:pt x="1350998" y="868068"/>
                    <a:pt x="1364145" y="856716"/>
                    <a:pt x="1377292" y="845525"/>
                  </a:cubicBezTo>
                  <a:lnTo>
                    <a:pt x="1398827" y="827732"/>
                  </a:lnTo>
                  <a:cubicBezTo>
                    <a:pt x="1400440" y="826524"/>
                    <a:pt x="1403263" y="823545"/>
                    <a:pt x="1405279" y="821774"/>
                  </a:cubicBezTo>
                  <a:cubicBezTo>
                    <a:pt x="1406651" y="820485"/>
                    <a:pt x="1407941" y="819680"/>
                    <a:pt x="1408667" y="819439"/>
                  </a:cubicBezTo>
                  <a:cubicBezTo>
                    <a:pt x="1411087" y="818553"/>
                    <a:pt x="1412861" y="819197"/>
                    <a:pt x="1413990" y="820083"/>
                  </a:cubicBezTo>
                  <a:cubicBezTo>
                    <a:pt x="1414958" y="820807"/>
                    <a:pt x="1416975" y="822659"/>
                    <a:pt x="1415845" y="826443"/>
                  </a:cubicBezTo>
                  <a:cubicBezTo>
                    <a:pt x="1415281" y="828537"/>
                    <a:pt x="1413506" y="829905"/>
                    <a:pt x="1411409" y="830147"/>
                  </a:cubicBezTo>
                  <a:cubicBezTo>
                    <a:pt x="1409474" y="832079"/>
                    <a:pt x="1406973" y="834816"/>
                    <a:pt x="1405522" y="836024"/>
                  </a:cubicBezTo>
                  <a:lnTo>
                    <a:pt x="1384874" y="854059"/>
                  </a:lnTo>
                  <a:cubicBezTo>
                    <a:pt x="1374146" y="863720"/>
                    <a:pt x="1363580" y="873382"/>
                    <a:pt x="1353014" y="883123"/>
                  </a:cubicBezTo>
                  <a:cubicBezTo>
                    <a:pt x="1342448" y="892865"/>
                    <a:pt x="1332044" y="902688"/>
                    <a:pt x="1321639" y="912591"/>
                  </a:cubicBezTo>
                  <a:cubicBezTo>
                    <a:pt x="1302604" y="930786"/>
                    <a:pt x="1285183" y="949465"/>
                    <a:pt x="1268487" y="968385"/>
                  </a:cubicBezTo>
                  <a:cubicBezTo>
                    <a:pt x="1257115" y="981348"/>
                    <a:pt x="1246145" y="994391"/>
                    <a:pt x="1235418" y="1007756"/>
                  </a:cubicBezTo>
                  <a:cubicBezTo>
                    <a:pt x="1213883" y="1034485"/>
                    <a:pt x="1193800" y="1062665"/>
                    <a:pt x="1173636" y="1091327"/>
                  </a:cubicBezTo>
                  <a:cubicBezTo>
                    <a:pt x="1201462" y="1086576"/>
                    <a:pt x="1229369" y="1081987"/>
                    <a:pt x="1257276" y="1077559"/>
                  </a:cubicBezTo>
                  <a:cubicBezTo>
                    <a:pt x="1285909" y="1073131"/>
                    <a:pt x="1314541" y="1068703"/>
                    <a:pt x="1343174" y="1064436"/>
                  </a:cubicBezTo>
                  <a:cubicBezTo>
                    <a:pt x="1342690" y="1062826"/>
                    <a:pt x="1341481" y="1061296"/>
                    <a:pt x="1342610" y="1059847"/>
                  </a:cubicBezTo>
                  <a:cubicBezTo>
                    <a:pt x="1367371" y="1027239"/>
                    <a:pt x="1393988" y="996162"/>
                    <a:pt x="1422379" y="966695"/>
                  </a:cubicBezTo>
                  <a:cubicBezTo>
                    <a:pt x="1433670" y="954859"/>
                    <a:pt x="1445285" y="943346"/>
                    <a:pt x="1457141" y="932075"/>
                  </a:cubicBezTo>
                  <a:cubicBezTo>
                    <a:pt x="1474886" y="915248"/>
                    <a:pt x="1493356" y="899065"/>
                    <a:pt x="1511988" y="883123"/>
                  </a:cubicBezTo>
                  <a:cubicBezTo>
                    <a:pt x="1521827" y="874831"/>
                    <a:pt x="1531829" y="866699"/>
                    <a:pt x="1542072" y="858809"/>
                  </a:cubicBezTo>
                  <a:cubicBezTo>
                    <a:pt x="1552235" y="850919"/>
                    <a:pt x="1562639" y="843270"/>
                    <a:pt x="1573286" y="835944"/>
                  </a:cubicBezTo>
                  <a:cubicBezTo>
                    <a:pt x="1577238" y="833126"/>
                    <a:pt x="1581271" y="830308"/>
                    <a:pt x="1585385" y="827651"/>
                  </a:cubicBezTo>
                  <a:cubicBezTo>
                    <a:pt x="1589498" y="824914"/>
                    <a:pt x="1593611" y="822176"/>
                    <a:pt x="1597805" y="819600"/>
                  </a:cubicBezTo>
                  <a:cubicBezTo>
                    <a:pt x="1598693" y="819036"/>
                    <a:pt x="1604258" y="817265"/>
                    <a:pt x="1606839" y="815574"/>
                  </a:cubicBezTo>
                  <a:cubicBezTo>
                    <a:pt x="1606920" y="815172"/>
                    <a:pt x="1607000" y="814689"/>
                    <a:pt x="1607162" y="814367"/>
                  </a:cubicBezTo>
                  <a:cubicBezTo>
                    <a:pt x="1607081" y="814769"/>
                    <a:pt x="1607000" y="815172"/>
                    <a:pt x="1607000" y="815333"/>
                  </a:cubicBezTo>
                  <a:cubicBezTo>
                    <a:pt x="1606920" y="815413"/>
                    <a:pt x="1607000" y="815413"/>
                    <a:pt x="1606920" y="815494"/>
                  </a:cubicBezTo>
                  <a:lnTo>
                    <a:pt x="1607000" y="815333"/>
                  </a:lnTo>
                  <a:cubicBezTo>
                    <a:pt x="1607000" y="815333"/>
                    <a:pt x="1607000" y="815333"/>
                    <a:pt x="1607000" y="815333"/>
                  </a:cubicBezTo>
                  <a:cubicBezTo>
                    <a:pt x="1607807" y="814689"/>
                    <a:pt x="1608291" y="814045"/>
                    <a:pt x="1607888" y="813481"/>
                  </a:cubicBezTo>
                  <a:cubicBezTo>
                    <a:pt x="1607807" y="813400"/>
                    <a:pt x="1607726" y="813400"/>
                    <a:pt x="1607645" y="813400"/>
                  </a:cubicBezTo>
                  <a:cubicBezTo>
                    <a:pt x="1607807" y="813159"/>
                    <a:pt x="1607888" y="812998"/>
                    <a:pt x="1608049" y="812837"/>
                  </a:cubicBezTo>
                  <a:cubicBezTo>
                    <a:pt x="1609904" y="810744"/>
                    <a:pt x="1613211" y="810502"/>
                    <a:pt x="1615308" y="812354"/>
                  </a:cubicBezTo>
                  <a:cubicBezTo>
                    <a:pt x="1616921" y="813722"/>
                    <a:pt x="1618695" y="817506"/>
                    <a:pt x="1614743" y="821129"/>
                  </a:cubicBezTo>
                  <a:cubicBezTo>
                    <a:pt x="1612404" y="823384"/>
                    <a:pt x="1604984" y="827651"/>
                    <a:pt x="1603613" y="828537"/>
                  </a:cubicBezTo>
                  <a:lnTo>
                    <a:pt x="1579980" y="845283"/>
                  </a:lnTo>
                  <a:cubicBezTo>
                    <a:pt x="1569818" y="852851"/>
                    <a:pt x="1559816" y="860661"/>
                    <a:pt x="1549896" y="868712"/>
                  </a:cubicBezTo>
                  <a:cubicBezTo>
                    <a:pt x="1540056" y="876683"/>
                    <a:pt x="1530377" y="884895"/>
                    <a:pt x="1520860" y="893348"/>
                  </a:cubicBezTo>
                  <a:cubicBezTo>
                    <a:pt x="1502551" y="909370"/>
                    <a:pt x="1484726" y="925875"/>
                    <a:pt x="1467143" y="942541"/>
                  </a:cubicBezTo>
                  <a:cubicBezTo>
                    <a:pt x="1455367" y="953732"/>
                    <a:pt x="1443752" y="965004"/>
                    <a:pt x="1432380" y="976436"/>
                  </a:cubicBezTo>
                  <a:cubicBezTo>
                    <a:pt x="1404876" y="1003972"/>
                    <a:pt x="1378824" y="1032634"/>
                    <a:pt x="1354305" y="1062745"/>
                  </a:cubicBezTo>
                  <a:cubicBezTo>
                    <a:pt x="1397698" y="1056465"/>
                    <a:pt x="1441091" y="1049944"/>
                    <a:pt x="1484484" y="1043503"/>
                  </a:cubicBezTo>
                  <a:cubicBezTo>
                    <a:pt x="1484645" y="1042617"/>
                    <a:pt x="1484887" y="1041651"/>
                    <a:pt x="1484968" y="1041570"/>
                  </a:cubicBezTo>
                  <a:cubicBezTo>
                    <a:pt x="1486500" y="1039155"/>
                    <a:pt x="1489646" y="1038511"/>
                    <a:pt x="1492065" y="1040041"/>
                  </a:cubicBezTo>
                  <a:lnTo>
                    <a:pt x="1492227" y="1040121"/>
                  </a:lnTo>
                  <a:cubicBezTo>
                    <a:pt x="1493275" y="1038511"/>
                    <a:pt x="1493679" y="1039397"/>
                    <a:pt x="1493759" y="1041087"/>
                  </a:cubicBezTo>
                  <a:lnTo>
                    <a:pt x="1492953" y="1040765"/>
                  </a:lnTo>
                  <a:cubicBezTo>
                    <a:pt x="1493275" y="1041087"/>
                    <a:pt x="1493598" y="1041570"/>
                    <a:pt x="1493840" y="1042054"/>
                  </a:cubicBezTo>
                  <a:lnTo>
                    <a:pt x="1493759" y="1041087"/>
                  </a:lnTo>
                  <a:cubicBezTo>
                    <a:pt x="1494082" y="1041248"/>
                    <a:pt x="1494324" y="1041329"/>
                    <a:pt x="1494566" y="1041490"/>
                  </a:cubicBezTo>
                  <a:cubicBezTo>
                    <a:pt x="1494727" y="1041570"/>
                    <a:pt x="1495050" y="1041812"/>
                    <a:pt x="1495292" y="1041892"/>
                  </a:cubicBezTo>
                  <a:cubicBezTo>
                    <a:pt x="1537636" y="1035613"/>
                    <a:pt x="1579980" y="1029494"/>
                    <a:pt x="1622244" y="1023133"/>
                  </a:cubicBezTo>
                  <a:cubicBezTo>
                    <a:pt x="1634585" y="1021282"/>
                    <a:pt x="1646844" y="1019349"/>
                    <a:pt x="1659185" y="1017497"/>
                  </a:cubicBezTo>
                  <a:cubicBezTo>
                    <a:pt x="1659507" y="1016853"/>
                    <a:pt x="1658781" y="1015968"/>
                    <a:pt x="1659427" y="1015485"/>
                  </a:cubicBezTo>
                  <a:cubicBezTo>
                    <a:pt x="1684511" y="995598"/>
                    <a:pt x="1711369" y="976920"/>
                    <a:pt x="1739115" y="959610"/>
                  </a:cubicBezTo>
                  <a:cubicBezTo>
                    <a:pt x="1750165" y="952686"/>
                    <a:pt x="1761295" y="946084"/>
                    <a:pt x="1772587" y="939723"/>
                  </a:cubicBezTo>
                  <a:cubicBezTo>
                    <a:pt x="1789605" y="930062"/>
                    <a:pt x="1806946" y="921044"/>
                    <a:pt x="1823965" y="912269"/>
                  </a:cubicBezTo>
                  <a:cubicBezTo>
                    <a:pt x="1833079" y="907599"/>
                    <a:pt x="1842193" y="903090"/>
                    <a:pt x="1851388" y="898743"/>
                  </a:cubicBezTo>
                  <a:cubicBezTo>
                    <a:pt x="1860663" y="894315"/>
                    <a:pt x="1869939" y="890128"/>
                    <a:pt x="1879376" y="886183"/>
                  </a:cubicBezTo>
                  <a:lnTo>
                    <a:pt x="1899782" y="877729"/>
                  </a:lnTo>
                  <a:cubicBezTo>
                    <a:pt x="1901153" y="877166"/>
                    <a:pt x="1904782" y="876602"/>
                    <a:pt x="1907202" y="875958"/>
                  </a:cubicBezTo>
                  <a:cubicBezTo>
                    <a:pt x="1907686" y="875314"/>
                    <a:pt x="1908331" y="874750"/>
                    <a:pt x="1909057" y="874428"/>
                  </a:cubicBezTo>
                  <a:cubicBezTo>
                    <a:pt x="1908734" y="874750"/>
                    <a:pt x="1908412" y="875394"/>
                    <a:pt x="1908250" y="875475"/>
                  </a:cubicBezTo>
                  <a:cubicBezTo>
                    <a:pt x="1908170" y="875555"/>
                    <a:pt x="1908170" y="875636"/>
                    <a:pt x="1908089" y="875716"/>
                  </a:cubicBezTo>
                  <a:cubicBezTo>
                    <a:pt x="1909218" y="875394"/>
                    <a:pt x="1909864" y="874992"/>
                    <a:pt x="1909702" y="874428"/>
                  </a:cubicBezTo>
                  <a:cubicBezTo>
                    <a:pt x="1909622" y="874348"/>
                    <a:pt x="1909541" y="874267"/>
                    <a:pt x="1909460" y="874267"/>
                  </a:cubicBezTo>
                  <a:cubicBezTo>
                    <a:pt x="1909864" y="874106"/>
                    <a:pt x="1910186" y="874026"/>
                    <a:pt x="1910589" y="873945"/>
                  </a:cubicBezTo>
                  <a:cubicBezTo>
                    <a:pt x="1913655" y="873462"/>
                    <a:pt x="1915106" y="874831"/>
                    <a:pt x="1915348" y="875072"/>
                  </a:cubicBezTo>
                  <a:cubicBezTo>
                    <a:pt x="1916477" y="875877"/>
                    <a:pt x="1916881" y="877005"/>
                    <a:pt x="1917123" y="878132"/>
                  </a:cubicBezTo>
                  <a:cubicBezTo>
                    <a:pt x="1917365" y="879259"/>
                    <a:pt x="1917284" y="880869"/>
                    <a:pt x="1915832" y="882479"/>
                  </a:cubicBezTo>
                  <a:cubicBezTo>
                    <a:pt x="1915590" y="882801"/>
                    <a:pt x="1914945" y="883365"/>
                    <a:pt x="1913655" y="883929"/>
                  </a:cubicBezTo>
                  <a:cubicBezTo>
                    <a:pt x="1912122" y="884653"/>
                    <a:pt x="1906234" y="886505"/>
                    <a:pt x="1903976" y="887552"/>
                  </a:cubicBezTo>
                  <a:lnTo>
                    <a:pt x="1884054" y="896730"/>
                  </a:lnTo>
                  <a:cubicBezTo>
                    <a:pt x="1876795" y="900111"/>
                    <a:pt x="1869536" y="903654"/>
                    <a:pt x="1862357" y="907277"/>
                  </a:cubicBezTo>
                  <a:cubicBezTo>
                    <a:pt x="1851549" y="912752"/>
                    <a:pt x="1840903" y="918388"/>
                    <a:pt x="1830256" y="924184"/>
                  </a:cubicBezTo>
                  <a:cubicBezTo>
                    <a:pt x="1813480" y="933202"/>
                    <a:pt x="1796623" y="942702"/>
                    <a:pt x="1779766" y="952283"/>
                  </a:cubicBezTo>
                  <a:cubicBezTo>
                    <a:pt x="1763070" y="961783"/>
                    <a:pt x="1746293" y="971364"/>
                    <a:pt x="1729920" y="981428"/>
                  </a:cubicBezTo>
                  <a:cubicBezTo>
                    <a:pt x="1712901" y="991895"/>
                    <a:pt x="1696690" y="1003005"/>
                    <a:pt x="1680559" y="1014277"/>
                  </a:cubicBezTo>
                  <a:cubicBezTo>
                    <a:pt x="1720806" y="1008239"/>
                    <a:pt x="1761134" y="1002200"/>
                    <a:pt x="1801301" y="995840"/>
                  </a:cubicBezTo>
                  <a:cubicBezTo>
                    <a:pt x="1900669" y="980221"/>
                    <a:pt x="1999876" y="963635"/>
                    <a:pt x="2098760" y="944876"/>
                  </a:cubicBezTo>
                  <a:cubicBezTo>
                    <a:pt x="2101664" y="944312"/>
                    <a:pt x="2104487" y="946164"/>
                    <a:pt x="2105051" y="949063"/>
                  </a:cubicBezTo>
                  <a:cubicBezTo>
                    <a:pt x="2105616" y="951961"/>
                    <a:pt x="2103761" y="954779"/>
                    <a:pt x="2100857" y="955342"/>
                  </a:cubicBezTo>
                  <a:cubicBezTo>
                    <a:pt x="1977292" y="980060"/>
                    <a:pt x="1853324" y="1001798"/>
                    <a:pt x="1729033" y="1021523"/>
                  </a:cubicBezTo>
                  <a:close/>
                  <a:moveTo>
                    <a:pt x="1412539" y="829181"/>
                  </a:moveTo>
                  <a:cubicBezTo>
                    <a:pt x="1412942" y="829100"/>
                    <a:pt x="1413264" y="829020"/>
                    <a:pt x="1413103" y="828698"/>
                  </a:cubicBezTo>
                  <a:cubicBezTo>
                    <a:pt x="1413023" y="828698"/>
                    <a:pt x="1412942" y="828859"/>
                    <a:pt x="1412861" y="828859"/>
                  </a:cubicBezTo>
                  <a:lnTo>
                    <a:pt x="1412539" y="829181"/>
                  </a:lnTo>
                  <a:close/>
                  <a:moveTo>
                    <a:pt x="1569011" y="974585"/>
                  </a:moveTo>
                  <a:cubicBezTo>
                    <a:pt x="1548363" y="993183"/>
                    <a:pt x="1527957" y="1012184"/>
                    <a:pt x="1507390" y="1031104"/>
                  </a:cubicBezTo>
                  <a:cubicBezTo>
                    <a:pt x="1505212" y="1033117"/>
                    <a:pt x="1505051" y="1036498"/>
                    <a:pt x="1506987" y="1038672"/>
                  </a:cubicBezTo>
                  <a:cubicBezTo>
                    <a:pt x="1508922" y="1040846"/>
                    <a:pt x="1512310" y="1041007"/>
                    <a:pt x="1514568" y="1039075"/>
                  </a:cubicBezTo>
                  <a:cubicBezTo>
                    <a:pt x="1535620" y="1020798"/>
                    <a:pt x="1556671" y="1002603"/>
                    <a:pt x="1577803" y="984488"/>
                  </a:cubicBezTo>
                  <a:cubicBezTo>
                    <a:pt x="1591837" y="972491"/>
                    <a:pt x="1606033" y="960576"/>
                    <a:pt x="1620228" y="948660"/>
                  </a:cubicBezTo>
                  <a:cubicBezTo>
                    <a:pt x="1632084" y="938838"/>
                    <a:pt x="1643941" y="929015"/>
                    <a:pt x="1656039" y="919354"/>
                  </a:cubicBezTo>
                  <a:cubicBezTo>
                    <a:pt x="1667976" y="909692"/>
                    <a:pt x="1679994" y="900111"/>
                    <a:pt x="1692254" y="890692"/>
                  </a:cubicBezTo>
                  <a:cubicBezTo>
                    <a:pt x="1702174" y="883123"/>
                    <a:pt x="1712337" y="875958"/>
                    <a:pt x="1722742" y="869114"/>
                  </a:cubicBezTo>
                  <a:cubicBezTo>
                    <a:pt x="1733146" y="862271"/>
                    <a:pt x="1743793" y="855750"/>
                    <a:pt x="1754681" y="849631"/>
                  </a:cubicBezTo>
                  <a:lnTo>
                    <a:pt x="1777265" y="837795"/>
                  </a:lnTo>
                  <a:cubicBezTo>
                    <a:pt x="1777910" y="837473"/>
                    <a:pt x="1786702" y="833206"/>
                    <a:pt x="1788315" y="831999"/>
                  </a:cubicBezTo>
                  <a:cubicBezTo>
                    <a:pt x="1790332" y="830549"/>
                    <a:pt x="1790654" y="828778"/>
                    <a:pt x="1790654" y="828134"/>
                  </a:cubicBezTo>
                  <a:cubicBezTo>
                    <a:pt x="1790896" y="826202"/>
                    <a:pt x="1790332" y="824672"/>
                    <a:pt x="1788718" y="823464"/>
                  </a:cubicBezTo>
                  <a:cubicBezTo>
                    <a:pt x="1788315" y="823142"/>
                    <a:pt x="1786621" y="821774"/>
                    <a:pt x="1783314" y="822740"/>
                  </a:cubicBezTo>
                  <a:cubicBezTo>
                    <a:pt x="1782830" y="822820"/>
                    <a:pt x="1782427" y="823062"/>
                    <a:pt x="1782024" y="823303"/>
                  </a:cubicBezTo>
                  <a:cubicBezTo>
                    <a:pt x="1782105" y="823384"/>
                    <a:pt x="1782266" y="823464"/>
                    <a:pt x="1782346" y="823625"/>
                  </a:cubicBezTo>
                  <a:cubicBezTo>
                    <a:pt x="1782669" y="824028"/>
                    <a:pt x="1781943" y="824592"/>
                    <a:pt x="1780814" y="825155"/>
                  </a:cubicBezTo>
                  <a:cubicBezTo>
                    <a:pt x="1780895" y="824753"/>
                    <a:pt x="1781056" y="824269"/>
                    <a:pt x="1781217" y="823947"/>
                  </a:cubicBezTo>
                  <a:cubicBezTo>
                    <a:pt x="1780653" y="824350"/>
                    <a:pt x="1780330" y="824914"/>
                    <a:pt x="1780007" y="825558"/>
                  </a:cubicBezTo>
                  <a:cubicBezTo>
                    <a:pt x="1777184" y="826846"/>
                    <a:pt x="1772910" y="828054"/>
                    <a:pt x="1772587" y="828215"/>
                  </a:cubicBezTo>
                  <a:lnTo>
                    <a:pt x="1749116" y="839486"/>
                  </a:lnTo>
                  <a:cubicBezTo>
                    <a:pt x="1737824" y="845444"/>
                    <a:pt x="1726774" y="851804"/>
                    <a:pt x="1715967" y="858487"/>
                  </a:cubicBezTo>
                  <a:cubicBezTo>
                    <a:pt x="1705078" y="865250"/>
                    <a:pt x="1694512" y="872415"/>
                    <a:pt x="1684188" y="879903"/>
                  </a:cubicBezTo>
                  <a:cubicBezTo>
                    <a:pt x="1671606" y="889162"/>
                    <a:pt x="1659185" y="898501"/>
                    <a:pt x="1647006" y="908163"/>
                  </a:cubicBezTo>
                  <a:cubicBezTo>
                    <a:pt x="1634827" y="917824"/>
                    <a:pt x="1622809" y="927646"/>
                    <a:pt x="1611033" y="937710"/>
                  </a:cubicBezTo>
                  <a:cubicBezTo>
                    <a:pt x="1596838" y="949787"/>
                    <a:pt x="1582884" y="962105"/>
                    <a:pt x="1569011" y="974585"/>
                  </a:cubicBezTo>
                  <a:close/>
                  <a:moveTo>
                    <a:pt x="1049748" y="1366032"/>
                  </a:moveTo>
                  <a:cubicBezTo>
                    <a:pt x="1052652" y="1366596"/>
                    <a:pt x="1054506" y="1369414"/>
                    <a:pt x="1053942" y="1372312"/>
                  </a:cubicBezTo>
                  <a:cubicBezTo>
                    <a:pt x="1049264" y="1399686"/>
                    <a:pt x="1044183" y="1427302"/>
                    <a:pt x="1037085" y="1454354"/>
                  </a:cubicBezTo>
                  <a:cubicBezTo>
                    <a:pt x="1034746" y="1463452"/>
                    <a:pt x="1032084" y="1472388"/>
                    <a:pt x="1029181" y="1481325"/>
                  </a:cubicBezTo>
                  <a:cubicBezTo>
                    <a:pt x="1026277" y="1490181"/>
                    <a:pt x="1023051" y="1499038"/>
                    <a:pt x="1019663" y="1507733"/>
                  </a:cubicBezTo>
                  <a:cubicBezTo>
                    <a:pt x="1017324" y="1513610"/>
                    <a:pt x="1014985" y="1519488"/>
                    <a:pt x="1012485" y="1525365"/>
                  </a:cubicBezTo>
                  <a:cubicBezTo>
                    <a:pt x="1008855" y="1534060"/>
                    <a:pt x="1004984" y="1542756"/>
                    <a:pt x="1001112" y="1551370"/>
                  </a:cubicBezTo>
                  <a:cubicBezTo>
                    <a:pt x="999741" y="1554510"/>
                    <a:pt x="994579" y="1561595"/>
                    <a:pt x="992401" y="1566265"/>
                  </a:cubicBezTo>
                  <a:cubicBezTo>
                    <a:pt x="993369" y="1567956"/>
                    <a:pt x="993289" y="1570049"/>
                    <a:pt x="992079" y="1571740"/>
                  </a:cubicBezTo>
                  <a:cubicBezTo>
                    <a:pt x="990304" y="1574316"/>
                    <a:pt x="988449" y="1574719"/>
                    <a:pt x="987965" y="1574880"/>
                  </a:cubicBezTo>
                  <a:cubicBezTo>
                    <a:pt x="985223" y="1575443"/>
                    <a:pt x="983368" y="1574316"/>
                    <a:pt x="982158" y="1571820"/>
                  </a:cubicBezTo>
                  <a:cubicBezTo>
                    <a:pt x="981916" y="1571257"/>
                    <a:pt x="981432" y="1569727"/>
                    <a:pt x="982077" y="1567312"/>
                  </a:cubicBezTo>
                  <a:cubicBezTo>
                    <a:pt x="983126" y="1563930"/>
                    <a:pt x="988530" y="1551934"/>
                    <a:pt x="990466" y="1546942"/>
                  </a:cubicBezTo>
                  <a:lnTo>
                    <a:pt x="1006919" y="1503063"/>
                  </a:lnTo>
                  <a:cubicBezTo>
                    <a:pt x="1010710" y="1492275"/>
                    <a:pt x="1014098" y="1481325"/>
                    <a:pt x="1017485" y="1470376"/>
                  </a:cubicBezTo>
                  <a:cubicBezTo>
                    <a:pt x="1020792" y="1459426"/>
                    <a:pt x="1023938" y="1448396"/>
                    <a:pt x="1026922" y="1437366"/>
                  </a:cubicBezTo>
                  <a:cubicBezTo>
                    <a:pt x="1033052" y="1415064"/>
                    <a:pt x="1038536" y="1392682"/>
                    <a:pt x="1043457" y="1370219"/>
                  </a:cubicBezTo>
                  <a:cubicBezTo>
                    <a:pt x="1044021" y="1367321"/>
                    <a:pt x="1046844" y="1365469"/>
                    <a:pt x="1049748" y="1366032"/>
                  </a:cubicBezTo>
                  <a:close/>
                  <a:moveTo>
                    <a:pt x="984497" y="1564977"/>
                  </a:moveTo>
                  <a:cubicBezTo>
                    <a:pt x="984255" y="1565138"/>
                    <a:pt x="984013" y="1565460"/>
                    <a:pt x="983771" y="1565701"/>
                  </a:cubicBezTo>
                  <a:cubicBezTo>
                    <a:pt x="983691" y="1565862"/>
                    <a:pt x="983610" y="1566104"/>
                    <a:pt x="983529" y="1566023"/>
                  </a:cubicBezTo>
                  <a:cubicBezTo>
                    <a:pt x="982803" y="1565460"/>
                    <a:pt x="983610" y="1565138"/>
                    <a:pt x="984497" y="1564977"/>
                  </a:cubicBezTo>
                  <a:close/>
                  <a:moveTo>
                    <a:pt x="739464" y="1216764"/>
                  </a:moveTo>
                  <a:cubicBezTo>
                    <a:pt x="758015" y="1211209"/>
                    <a:pt x="776808" y="1206056"/>
                    <a:pt x="795681" y="1202030"/>
                  </a:cubicBezTo>
                  <a:cubicBezTo>
                    <a:pt x="814877" y="1197924"/>
                    <a:pt x="834073" y="1194704"/>
                    <a:pt x="852947" y="1192771"/>
                  </a:cubicBezTo>
                  <a:cubicBezTo>
                    <a:pt x="855770" y="1192610"/>
                    <a:pt x="857867" y="1190115"/>
                    <a:pt x="857706" y="1187297"/>
                  </a:cubicBezTo>
                  <a:cubicBezTo>
                    <a:pt x="857464" y="1184479"/>
                    <a:pt x="855044" y="1182385"/>
                    <a:pt x="852221" y="1182627"/>
                  </a:cubicBezTo>
                  <a:cubicBezTo>
                    <a:pt x="832783" y="1183674"/>
                    <a:pt x="813022" y="1185928"/>
                    <a:pt x="793181" y="1189390"/>
                  </a:cubicBezTo>
                  <a:cubicBezTo>
                    <a:pt x="773824" y="1192852"/>
                    <a:pt x="754385" y="1197360"/>
                    <a:pt x="735351" y="1202916"/>
                  </a:cubicBezTo>
                  <a:cubicBezTo>
                    <a:pt x="720107" y="1207424"/>
                    <a:pt x="705104" y="1212738"/>
                    <a:pt x="690425" y="1218455"/>
                  </a:cubicBezTo>
                  <a:cubicBezTo>
                    <a:pt x="667761" y="1227311"/>
                    <a:pt x="646145" y="1237616"/>
                    <a:pt x="625900" y="1248324"/>
                  </a:cubicBezTo>
                  <a:cubicBezTo>
                    <a:pt x="623319" y="1249613"/>
                    <a:pt x="622190" y="1252833"/>
                    <a:pt x="623561" y="1255490"/>
                  </a:cubicBezTo>
                  <a:cubicBezTo>
                    <a:pt x="624852" y="1258147"/>
                    <a:pt x="628078" y="1259194"/>
                    <a:pt x="630740" y="1257825"/>
                  </a:cubicBezTo>
                  <a:cubicBezTo>
                    <a:pt x="650984" y="1248163"/>
                    <a:pt x="672761" y="1239388"/>
                    <a:pt x="695265" y="1231256"/>
                  </a:cubicBezTo>
                  <a:cubicBezTo>
                    <a:pt x="709782" y="1226103"/>
                    <a:pt x="724543" y="1221272"/>
                    <a:pt x="739464" y="1216764"/>
                  </a:cubicBezTo>
                  <a:close/>
                  <a:moveTo>
                    <a:pt x="934974" y="1256456"/>
                  </a:moveTo>
                  <a:cubicBezTo>
                    <a:pt x="924247" y="1269177"/>
                    <a:pt x="912794" y="1284555"/>
                    <a:pt x="910535" y="1287050"/>
                  </a:cubicBezTo>
                  <a:cubicBezTo>
                    <a:pt x="887790" y="1312412"/>
                    <a:pt x="865771" y="1338256"/>
                    <a:pt x="844236" y="1364503"/>
                  </a:cubicBezTo>
                  <a:cubicBezTo>
                    <a:pt x="822701" y="1390830"/>
                    <a:pt x="801569" y="1417479"/>
                    <a:pt x="780679" y="1444370"/>
                  </a:cubicBezTo>
                  <a:cubicBezTo>
                    <a:pt x="723655" y="1517797"/>
                    <a:pt x="666228" y="1592109"/>
                    <a:pt x="607833" y="1665858"/>
                  </a:cubicBezTo>
                  <a:cubicBezTo>
                    <a:pt x="569118" y="1714728"/>
                    <a:pt x="529920" y="1763438"/>
                    <a:pt x="490237" y="1811665"/>
                  </a:cubicBezTo>
                  <a:cubicBezTo>
                    <a:pt x="423938" y="1892498"/>
                    <a:pt x="356267" y="1972044"/>
                    <a:pt x="287306" y="2049093"/>
                  </a:cubicBezTo>
                  <a:cubicBezTo>
                    <a:pt x="285371" y="2051348"/>
                    <a:pt x="281983" y="2051509"/>
                    <a:pt x="279805" y="2049576"/>
                  </a:cubicBezTo>
                  <a:cubicBezTo>
                    <a:pt x="277547" y="2047644"/>
                    <a:pt x="277385" y="2044263"/>
                    <a:pt x="279321" y="2042008"/>
                  </a:cubicBezTo>
                  <a:cubicBezTo>
                    <a:pt x="347395" y="1964395"/>
                    <a:pt x="413936" y="1884205"/>
                    <a:pt x="479590" y="1803050"/>
                  </a:cubicBezTo>
                  <a:cubicBezTo>
                    <a:pt x="507981" y="1767947"/>
                    <a:pt x="536049" y="1732602"/>
                    <a:pt x="564199" y="1697257"/>
                  </a:cubicBezTo>
                  <a:cubicBezTo>
                    <a:pt x="564118" y="1697177"/>
                    <a:pt x="564118" y="1697096"/>
                    <a:pt x="564037" y="1697016"/>
                  </a:cubicBezTo>
                  <a:cubicBezTo>
                    <a:pt x="557665" y="1698143"/>
                    <a:pt x="546212" y="1702330"/>
                    <a:pt x="541615" y="1703618"/>
                  </a:cubicBezTo>
                  <a:cubicBezTo>
                    <a:pt x="533146" y="1705953"/>
                    <a:pt x="524677" y="1708449"/>
                    <a:pt x="516289" y="1711025"/>
                  </a:cubicBezTo>
                  <a:cubicBezTo>
                    <a:pt x="507901" y="1713601"/>
                    <a:pt x="499512" y="1716339"/>
                    <a:pt x="491285" y="1719237"/>
                  </a:cubicBezTo>
                  <a:cubicBezTo>
                    <a:pt x="474912" y="1724953"/>
                    <a:pt x="458700" y="1731233"/>
                    <a:pt x="442488" y="1737594"/>
                  </a:cubicBezTo>
                  <a:cubicBezTo>
                    <a:pt x="431761" y="1741941"/>
                    <a:pt x="421034" y="1746209"/>
                    <a:pt x="410307" y="1750717"/>
                  </a:cubicBezTo>
                  <a:cubicBezTo>
                    <a:pt x="383529" y="1761908"/>
                    <a:pt x="357074" y="1773905"/>
                    <a:pt x="331183" y="1786706"/>
                  </a:cubicBezTo>
                  <a:cubicBezTo>
                    <a:pt x="328522" y="1788075"/>
                    <a:pt x="325295" y="1787108"/>
                    <a:pt x="323924" y="1784452"/>
                  </a:cubicBezTo>
                  <a:cubicBezTo>
                    <a:pt x="322553" y="1781875"/>
                    <a:pt x="323602" y="1778655"/>
                    <a:pt x="326183" y="1777286"/>
                  </a:cubicBezTo>
                  <a:cubicBezTo>
                    <a:pt x="351831" y="1763277"/>
                    <a:pt x="377964" y="1749912"/>
                    <a:pt x="404742" y="1737916"/>
                  </a:cubicBezTo>
                  <a:cubicBezTo>
                    <a:pt x="415469" y="1733085"/>
                    <a:pt x="426277" y="1728496"/>
                    <a:pt x="437165" y="1724148"/>
                  </a:cubicBezTo>
                  <a:cubicBezTo>
                    <a:pt x="453619" y="1717707"/>
                    <a:pt x="470234" y="1711911"/>
                    <a:pt x="486930" y="1706436"/>
                  </a:cubicBezTo>
                  <a:cubicBezTo>
                    <a:pt x="495480" y="1703779"/>
                    <a:pt x="504110" y="1701203"/>
                    <a:pt x="512740" y="1698868"/>
                  </a:cubicBezTo>
                  <a:cubicBezTo>
                    <a:pt x="521370" y="1696533"/>
                    <a:pt x="530000" y="1694359"/>
                    <a:pt x="538711" y="1692346"/>
                  </a:cubicBezTo>
                  <a:cubicBezTo>
                    <a:pt x="546293" y="1690575"/>
                    <a:pt x="565086" y="1686952"/>
                    <a:pt x="569683" y="1687596"/>
                  </a:cubicBezTo>
                  <a:cubicBezTo>
                    <a:pt x="570570" y="1687676"/>
                    <a:pt x="570490" y="1688240"/>
                    <a:pt x="571135" y="1688562"/>
                  </a:cubicBezTo>
                  <a:cubicBezTo>
                    <a:pt x="579523" y="1677935"/>
                    <a:pt x="588073" y="1667468"/>
                    <a:pt x="596461" y="1656841"/>
                  </a:cubicBezTo>
                  <a:cubicBezTo>
                    <a:pt x="654937" y="1583172"/>
                    <a:pt x="713009" y="1509504"/>
                    <a:pt x="770517" y="1436400"/>
                  </a:cubicBezTo>
                  <a:cubicBezTo>
                    <a:pt x="791649" y="1409589"/>
                    <a:pt x="813103" y="1383020"/>
                    <a:pt x="834961" y="1356854"/>
                  </a:cubicBezTo>
                  <a:cubicBezTo>
                    <a:pt x="856899" y="1330688"/>
                    <a:pt x="879321" y="1305005"/>
                    <a:pt x="902389" y="1279724"/>
                  </a:cubicBezTo>
                  <a:cubicBezTo>
                    <a:pt x="905293" y="1276504"/>
                    <a:pt x="923521" y="1252511"/>
                    <a:pt x="935781" y="1239790"/>
                  </a:cubicBezTo>
                  <a:cubicBezTo>
                    <a:pt x="939249" y="1236248"/>
                    <a:pt x="942314" y="1233510"/>
                    <a:pt x="944572" y="1232142"/>
                  </a:cubicBezTo>
                  <a:cubicBezTo>
                    <a:pt x="946911" y="1230692"/>
                    <a:pt x="948928" y="1230370"/>
                    <a:pt x="950299" y="1230531"/>
                  </a:cubicBezTo>
                  <a:cubicBezTo>
                    <a:pt x="953122" y="1230853"/>
                    <a:pt x="955138" y="1233349"/>
                    <a:pt x="954816" y="1236167"/>
                  </a:cubicBezTo>
                  <a:cubicBezTo>
                    <a:pt x="954493" y="1238502"/>
                    <a:pt x="952718" y="1240354"/>
                    <a:pt x="950460" y="1240676"/>
                  </a:cubicBezTo>
                  <a:lnTo>
                    <a:pt x="950380" y="1240595"/>
                  </a:lnTo>
                  <a:cubicBezTo>
                    <a:pt x="950299" y="1240354"/>
                    <a:pt x="950138" y="1240434"/>
                    <a:pt x="949815" y="1240676"/>
                  </a:cubicBezTo>
                  <a:cubicBezTo>
                    <a:pt x="949573" y="1240676"/>
                    <a:pt x="949331" y="1240676"/>
                    <a:pt x="949089" y="1240676"/>
                  </a:cubicBezTo>
                  <a:cubicBezTo>
                    <a:pt x="949250" y="1240676"/>
                    <a:pt x="949492" y="1240756"/>
                    <a:pt x="949734" y="1240756"/>
                  </a:cubicBezTo>
                  <a:cubicBezTo>
                    <a:pt x="949331" y="1241078"/>
                    <a:pt x="948928" y="1241642"/>
                    <a:pt x="948525" y="1241964"/>
                  </a:cubicBezTo>
                  <a:cubicBezTo>
                    <a:pt x="944975" y="1244943"/>
                    <a:pt x="940056" y="1250418"/>
                    <a:pt x="934974" y="1256456"/>
                  </a:cubicBezTo>
                  <a:close/>
                  <a:moveTo>
                    <a:pt x="565247" y="1690817"/>
                  </a:moveTo>
                  <a:cubicBezTo>
                    <a:pt x="565408" y="1690655"/>
                    <a:pt x="565650" y="1690494"/>
                    <a:pt x="565892" y="1690333"/>
                  </a:cubicBezTo>
                  <a:cubicBezTo>
                    <a:pt x="566054" y="1690253"/>
                    <a:pt x="566295" y="1690172"/>
                    <a:pt x="566215" y="1690092"/>
                  </a:cubicBezTo>
                  <a:cubicBezTo>
                    <a:pt x="565731" y="1689448"/>
                    <a:pt x="565408" y="1690011"/>
                    <a:pt x="565247" y="1690817"/>
                  </a:cubicBezTo>
                  <a:close/>
                  <a:moveTo>
                    <a:pt x="949734" y="1240756"/>
                  </a:moveTo>
                  <a:cubicBezTo>
                    <a:pt x="950057" y="1240837"/>
                    <a:pt x="950460" y="1240917"/>
                    <a:pt x="950460" y="1240676"/>
                  </a:cubicBezTo>
                  <a:cubicBezTo>
                    <a:pt x="950218" y="1240676"/>
                    <a:pt x="950057" y="1240676"/>
                    <a:pt x="949815" y="1240676"/>
                  </a:cubicBezTo>
                  <a:lnTo>
                    <a:pt x="949734" y="1240756"/>
                  </a:lnTo>
                  <a:close/>
                  <a:moveTo>
                    <a:pt x="652033" y="1612479"/>
                  </a:moveTo>
                  <a:cubicBezTo>
                    <a:pt x="644693" y="1643798"/>
                    <a:pt x="635660" y="1674714"/>
                    <a:pt x="625820" y="1705389"/>
                  </a:cubicBezTo>
                  <a:cubicBezTo>
                    <a:pt x="619851" y="1723826"/>
                    <a:pt x="613560" y="1742102"/>
                    <a:pt x="607107" y="1760298"/>
                  </a:cubicBezTo>
                  <a:cubicBezTo>
                    <a:pt x="597429" y="1787752"/>
                    <a:pt x="587508" y="1815046"/>
                    <a:pt x="576861" y="1842017"/>
                  </a:cubicBezTo>
                  <a:cubicBezTo>
                    <a:pt x="575087" y="1846768"/>
                    <a:pt x="567828" y="1870841"/>
                    <a:pt x="559762" y="1891049"/>
                  </a:cubicBezTo>
                  <a:cubicBezTo>
                    <a:pt x="556456" y="1899261"/>
                    <a:pt x="553068" y="1906910"/>
                    <a:pt x="549842" y="1912063"/>
                  </a:cubicBezTo>
                  <a:cubicBezTo>
                    <a:pt x="548793" y="1913753"/>
                    <a:pt x="547745" y="1915202"/>
                    <a:pt x="546777" y="1916169"/>
                  </a:cubicBezTo>
                  <a:cubicBezTo>
                    <a:pt x="546454" y="1916491"/>
                    <a:pt x="546051" y="1917296"/>
                    <a:pt x="545890" y="1916974"/>
                  </a:cubicBezTo>
                  <a:cubicBezTo>
                    <a:pt x="543228" y="1917537"/>
                    <a:pt x="541453" y="1920114"/>
                    <a:pt x="541857" y="1922771"/>
                  </a:cubicBezTo>
                  <a:cubicBezTo>
                    <a:pt x="542341" y="1925588"/>
                    <a:pt x="545002" y="1927521"/>
                    <a:pt x="547745" y="1927038"/>
                  </a:cubicBezTo>
                  <a:cubicBezTo>
                    <a:pt x="549519" y="1926796"/>
                    <a:pt x="551455" y="1925911"/>
                    <a:pt x="553390" y="1924220"/>
                  </a:cubicBezTo>
                  <a:cubicBezTo>
                    <a:pt x="556213" y="1921804"/>
                    <a:pt x="559359" y="1917296"/>
                    <a:pt x="562585" y="1911499"/>
                  </a:cubicBezTo>
                  <a:cubicBezTo>
                    <a:pt x="573797" y="1890969"/>
                    <a:pt x="586379" y="1852886"/>
                    <a:pt x="588960" y="1846848"/>
                  </a:cubicBezTo>
                  <a:cubicBezTo>
                    <a:pt x="598235" y="1824385"/>
                    <a:pt x="607430" y="1801761"/>
                    <a:pt x="615818" y="1778896"/>
                  </a:cubicBezTo>
                  <a:cubicBezTo>
                    <a:pt x="621384" y="1763599"/>
                    <a:pt x="626707" y="1748221"/>
                    <a:pt x="631708" y="1732763"/>
                  </a:cubicBezTo>
                  <a:cubicBezTo>
                    <a:pt x="644128" y="1693956"/>
                    <a:pt x="654453" y="1654586"/>
                    <a:pt x="662518" y="1614733"/>
                  </a:cubicBezTo>
                  <a:cubicBezTo>
                    <a:pt x="663083" y="1611835"/>
                    <a:pt x="661308" y="1609017"/>
                    <a:pt x="658405" y="1608373"/>
                  </a:cubicBezTo>
                  <a:cubicBezTo>
                    <a:pt x="655501" y="1607809"/>
                    <a:pt x="652678" y="1609580"/>
                    <a:pt x="652033" y="1612479"/>
                  </a:cubicBezTo>
                  <a:close/>
                  <a:moveTo>
                    <a:pt x="783583" y="1466431"/>
                  </a:moveTo>
                  <a:cubicBezTo>
                    <a:pt x="780599" y="1466672"/>
                    <a:pt x="778421" y="1469248"/>
                    <a:pt x="778663" y="1472227"/>
                  </a:cubicBezTo>
                  <a:cubicBezTo>
                    <a:pt x="780679" y="1499360"/>
                    <a:pt x="780034" y="1526653"/>
                    <a:pt x="777776" y="1553866"/>
                  </a:cubicBezTo>
                  <a:cubicBezTo>
                    <a:pt x="776082" y="1574236"/>
                    <a:pt x="773420" y="1594525"/>
                    <a:pt x="770113" y="1614733"/>
                  </a:cubicBezTo>
                  <a:cubicBezTo>
                    <a:pt x="766887" y="1635022"/>
                    <a:pt x="763096" y="1655230"/>
                    <a:pt x="758741" y="1675117"/>
                  </a:cubicBezTo>
                  <a:cubicBezTo>
                    <a:pt x="756321" y="1685986"/>
                    <a:pt x="753821" y="1696774"/>
                    <a:pt x="750998" y="1707482"/>
                  </a:cubicBezTo>
                  <a:cubicBezTo>
                    <a:pt x="748094" y="1718191"/>
                    <a:pt x="744949" y="1728737"/>
                    <a:pt x="741239" y="1739204"/>
                  </a:cubicBezTo>
                  <a:cubicBezTo>
                    <a:pt x="738657" y="1746692"/>
                    <a:pt x="727850" y="1759734"/>
                    <a:pt x="724543" y="1766981"/>
                  </a:cubicBezTo>
                  <a:cubicBezTo>
                    <a:pt x="722446" y="1771650"/>
                    <a:pt x="723091" y="1775354"/>
                    <a:pt x="724623" y="1777206"/>
                  </a:cubicBezTo>
                  <a:cubicBezTo>
                    <a:pt x="725914" y="1778735"/>
                    <a:pt x="728334" y="1780265"/>
                    <a:pt x="732528" y="1779540"/>
                  </a:cubicBezTo>
                  <a:cubicBezTo>
                    <a:pt x="735351" y="1779057"/>
                    <a:pt x="737286" y="1776481"/>
                    <a:pt x="736802" y="1773663"/>
                  </a:cubicBezTo>
                  <a:cubicBezTo>
                    <a:pt x="736641" y="1772294"/>
                    <a:pt x="735915" y="1771167"/>
                    <a:pt x="734867" y="1770362"/>
                  </a:cubicBezTo>
                  <a:cubicBezTo>
                    <a:pt x="735593" y="1769074"/>
                    <a:pt x="736480" y="1767464"/>
                    <a:pt x="737367" y="1766175"/>
                  </a:cubicBezTo>
                  <a:cubicBezTo>
                    <a:pt x="742529" y="1758688"/>
                    <a:pt x="749869" y="1749268"/>
                    <a:pt x="752288" y="1743230"/>
                  </a:cubicBezTo>
                  <a:cubicBezTo>
                    <a:pt x="756402" y="1732602"/>
                    <a:pt x="760031" y="1721894"/>
                    <a:pt x="763258" y="1710944"/>
                  </a:cubicBezTo>
                  <a:cubicBezTo>
                    <a:pt x="766484" y="1700156"/>
                    <a:pt x="769307" y="1689206"/>
                    <a:pt x="771969" y="1678176"/>
                  </a:cubicBezTo>
                  <a:cubicBezTo>
                    <a:pt x="776001" y="1661349"/>
                    <a:pt x="779711" y="1644442"/>
                    <a:pt x="782696" y="1627293"/>
                  </a:cubicBezTo>
                  <a:cubicBezTo>
                    <a:pt x="785680" y="1610144"/>
                    <a:pt x="788019" y="1592914"/>
                    <a:pt x="789632" y="1575604"/>
                  </a:cubicBezTo>
                  <a:cubicBezTo>
                    <a:pt x="792858" y="1540823"/>
                    <a:pt x="793020" y="1505801"/>
                    <a:pt x="789390" y="1471261"/>
                  </a:cubicBezTo>
                  <a:cubicBezTo>
                    <a:pt x="789067" y="1468363"/>
                    <a:pt x="786486" y="1466189"/>
                    <a:pt x="783583" y="1466431"/>
                  </a:cubicBezTo>
                  <a:close/>
                  <a:moveTo>
                    <a:pt x="947315" y="1293008"/>
                  </a:moveTo>
                  <a:cubicBezTo>
                    <a:pt x="944411" y="1293491"/>
                    <a:pt x="942475" y="1296309"/>
                    <a:pt x="942959" y="1299208"/>
                  </a:cubicBezTo>
                  <a:cubicBezTo>
                    <a:pt x="948041" y="1331734"/>
                    <a:pt x="949654" y="1364181"/>
                    <a:pt x="949250" y="1396707"/>
                  </a:cubicBezTo>
                  <a:cubicBezTo>
                    <a:pt x="949008" y="1409670"/>
                    <a:pt x="948525" y="1422713"/>
                    <a:pt x="947798" y="1435756"/>
                  </a:cubicBezTo>
                  <a:cubicBezTo>
                    <a:pt x="946669" y="1455320"/>
                    <a:pt x="945137" y="1474884"/>
                    <a:pt x="942959" y="1494449"/>
                  </a:cubicBezTo>
                  <a:cubicBezTo>
                    <a:pt x="941830" y="1504915"/>
                    <a:pt x="940459" y="1515301"/>
                    <a:pt x="939007" y="1525687"/>
                  </a:cubicBezTo>
                  <a:cubicBezTo>
                    <a:pt x="937636" y="1536073"/>
                    <a:pt x="936104" y="1546540"/>
                    <a:pt x="934571" y="1556926"/>
                  </a:cubicBezTo>
                  <a:cubicBezTo>
                    <a:pt x="933522" y="1563930"/>
                    <a:pt x="925941" y="1575926"/>
                    <a:pt x="924811" y="1582367"/>
                  </a:cubicBezTo>
                  <a:cubicBezTo>
                    <a:pt x="924086" y="1586473"/>
                    <a:pt x="925295" y="1589452"/>
                    <a:pt x="927473" y="1591224"/>
                  </a:cubicBezTo>
                  <a:cubicBezTo>
                    <a:pt x="928764" y="1592270"/>
                    <a:pt x="930699" y="1593156"/>
                    <a:pt x="933603" y="1592914"/>
                  </a:cubicBezTo>
                  <a:cubicBezTo>
                    <a:pt x="936426" y="1592834"/>
                    <a:pt x="938604" y="1590418"/>
                    <a:pt x="938443" y="1587600"/>
                  </a:cubicBezTo>
                  <a:cubicBezTo>
                    <a:pt x="938362" y="1585588"/>
                    <a:pt x="937152" y="1583977"/>
                    <a:pt x="935458" y="1583172"/>
                  </a:cubicBezTo>
                  <a:cubicBezTo>
                    <a:pt x="936345" y="1580354"/>
                    <a:pt x="938362" y="1576732"/>
                    <a:pt x="940217" y="1573028"/>
                  </a:cubicBezTo>
                  <a:cubicBezTo>
                    <a:pt x="942798" y="1567956"/>
                    <a:pt x="945218" y="1562722"/>
                    <a:pt x="945943" y="1558858"/>
                  </a:cubicBezTo>
                  <a:cubicBezTo>
                    <a:pt x="948282" y="1546298"/>
                    <a:pt x="950541" y="1533819"/>
                    <a:pt x="952557" y="1521259"/>
                  </a:cubicBezTo>
                  <a:cubicBezTo>
                    <a:pt x="953928" y="1512886"/>
                    <a:pt x="955219" y="1504512"/>
                    <a:pt x="956348" y="1496059"/>
                  </a:cubicBezTo>
                  <a:cubicBezTo>
                    <a:pt x="958929" y="1476253"/>
                    <a:pt x="961107" y="1456447"/>
                    <a:pt x="962236" y="1436641"/>
                  </a:cubicBezTo>
                  <a:cubicBezTo>
                    <a:pt x="963043" y="1423276"/>
                    <a:pt x="963365" y="1409992"/>
                    <a:pt x="963204" y="1396707"/>
                  </a:cubicBezTo>
                  <a:cubicBezTo>
                    <a:pt x="962881" y="1363537"/>
                    <a:pt x="959816" y="1330446"/>
                    <a:pt x="953525" y="1297356"/>
                  </a:cubicBezTo>
                  <a:cubicBezTo>
                    <a:pt x="953041" y="1294458"/>
                    <a:pt x="950218" y="1292525"/>
                    <a:pt x="947315" y="129300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6"/>
            <p:cNvSpPr/>
            <p:nvPr/>
          </p:nvSpPr>
          <p:spPr>
            <a:xfrm rot="5400000">
              <a:off x="1448230" y="-417545"/>
              <a:ext cx="1267777" cy="1213008"/>
            </a:xfrm>
            <a:custGeom>
              <a:avLst/>
              <a:gdLst/>
              <a:ahLst/>
              <a:cxnLst/>
              <a:rect l="l" t="t" r="r" b="b"/>
              <a:pathLst>
                <a:path w="2535554" h="2426015" extrusionOk="0">
                  <a:moveTo>
                    <a:pt x="2264811" y="1428072"/>
                  </a:moveTo>
                  <a:cubicBezTo>
                    <a:pt x="2194721" y="1371553"/>
                    <a:pt x="2171331" y="1286452"/>
                    <a:pt x="2122211" y="1246760"/>
                  </a:cubicBezTo>
                  <a:cubicBezTo>
                    <a:pt x="1887744" y="1057477"/>
                    <a:pt x="1718608" y="987995"/>
                    <a:pt x="1599318" y="979461"/>
                  </a:cubicBezTo>
                  <a:cubicBezTo>
                    <a:pt x="1714414" y="908450"/>
                    <a:pt x="1830639" y="765944"/>
                    <a:pt x="1902343" y="509112"/>
                  </a:cubicBezTo>
                  <a:cubicBezTo>
                    <a:pt x="1921620" y="440113"/>
                    <a:pt x="1904682" y="350021"/>
                    <a:pt x="1924443" y="287302"/>
                  </a:cubicBezTo>
                  <a:cubicBezTo>
                    <a:pt x="1977353" y="119677"/>
                    <a:pt x="2076398" y="23063"/>
                    <a:pt x="2061961" y="12999"/>
                  </a:cubicBezTo>
                  <a:cubicBezTo>
                    <a:pt x="2047443" y="2935"/>
                    <a:pt x="1958560" y="145119"/>
                    <a:pt x="1837657" y="226918"/>
                  </a:cubicBezTo>
                  <a:cubicBezTo>
                    <a:pt x="1763050" y="277399"/>
                    <a:pt x="1674006" y="275547"/>
                    <a:pt x="1621660" y="310973"/>
                  </a:cubicBezTo>
                  <a:cubicBezTo>
                    <a:pt x="1419778" y="447601"/>
                    <a:pt x="1306859" y="565470"/>
                    <a:pt x="1248384" y="664419"/>
                  </a:cubicBezTo>
                  <a:cubicBezTo>
                    <a:pt x="1200716" y="546872"/>
                    <a:pt x="1095621" y="416040"/>
                    <a:pt x="895836" y="292857"/>
                  </a:cubicBezTo>
                  <a:cubicBezTo>
                    <a:pt x="834538" y="255097"/>
                    <a:pt x="742428" y="245597"/>
                    <a:pt x="687340" y="208964"/>
                  </a:cubicBezTo>
                  <a:cubicBezTo>
                    <a:pt x="540062" y="111304"/>
                    <a:pt x="474570" y="-10188"/>
                    <a:pt x="460778" y="681"/>
                  </a:cubicBezTo>
                  <a:cubicBezTo>
                    <a:pt x="446905" y="11550"/>
                    <a:pt x="559339" y="136343"/>
                    <a:pt x="604265" y="274340"/>
                  </a:cubicBezTo>
                  <a:cubicBezTo>
                    <a:pt x="632010" y="359521"/>
                    <a:pt x="604990" y="443575"/>
                    <a:pt x="624429" y="503315"/>
                  </a:cubicBezTo>
                  <a:cubicBezTo>
                    <a:pt x="710811" y="768440"/>
                    <a:pt x="806550" y="915052"/>
                    <a:pt x="896320" y="991860"/>
                  </a:cubicBezTo>
                  <a:cubicBezTo>
                    <a:pt x="764044" y="996046"/>
                    <a:pt x="596522" y="1056350"/>
                    <a:pt x="406496" y="1223572"/>
                  </a:cubicBezTo>
                  <a:cubicBezTo>
                    <a:pt x="352457" y="1271074"/>
                    <a:pt x="317210" y="1355772"/>
                    <a:pt x="266154" y="1397799"/>
                  </a:cubicBezTo>
                  <a:cubicBezTo>
                    <a:pt x="129765" y="1509952"/>
                    <a:pt x="-6382" y="1537729"/>
                    <a:pt x="232" y="1553992"/>
                  </a:cubicBezTo>
                  <a:cubicBezTo>
                    <a:pt x="6845" y="1570175"/>
                    <a:pt x="159527" y="1498761"/>
                    <a:pt x="305837" y="1495219"/>
                  </a:cubicBezTo>
                  <a:cubicBezTo>
                    <a:pt x="396253" y="1493045"/>
                    <a:pt x="469892" y="1542479"/>
                    <a:pt x="533287" y="1540949"/>
                  </a:cubicBezTo>
                  <a:cubicBezTo>
                    <a:pt x="762915" y="1535394"/>
                    <a:pt x="917371" y="1501337"/>
                    <a:pt x="1021095" y="1454480"/>
                  </a:cubicBezTo>
                  <a:cubicBezTo>
                    <a:pt x="991817" y="1570739"/>
                    <a:pt x="993995" y="1725482"/>
                    <a:pt x="1057067" y="1923702"/>
                  </a:cubicBezTo>
                  <a:cubicBezTo>
                    <a:pt x="1078764" y="1991895"/>
                    <a:pt x="1142402" y="2058478"/>
                    <a:pt x="1160227" y="2121760"/>
                  </a:cubicBezTo>
                  <a:cubicBezTo>
                    <a:pt x="1207814" y="2290915"/>
                    <a:pt x="1177729" y="2425289"/>
                    <a:pt x="1195393" y="2426014"/>
                  </a:cubicBezTo>
                  <a:cubicBezTo>
                    <a:pt x="1213056" y="2426658"/>
                    <a:pt x="1209669" y="2259435"/>
                    <a:pt x="1266209" y="2125705"/>
                  </a:cubicBezTo>
                  <a:cubicBezTo>
                    <a:pt x="1301133" y="2043100"/>
                    <a:pt x="1376869" y="1996806"/>
                    <a:pt x="1401388" y="1938838"/>
                  </a:cubicBezTo>
                  <a:cubicBezTo>
                    <a:pt x="1492207" y="1724113"/>
                    <a:pt x="1523260" y="1568404"/>
                    <a:pt x="1521001" y="1454882"/>
                  </a:cubicBezTo>
                  <a:cubicBezTo>
                    <a:pt x="1625692" y="1523961"/>
                    <a:pt x="1782649" y="1573556"/>
                    <a:pt x="2009857" y="1569531"/>
                  </a:cubicBezTo>
                  <a:cubicBezTo>
                    <a:pt x="2082125" y="1568243"/>
                    <a:pt x="2164556" y="1526618"/>
                    <a:pt x="2230935" y="1527665"/>
                  </a:cubicBezTo>
                  <a:cubicBezTo>
                    <a:pt x="2408137" y="1530402"/>
                    <a:pt x="2529766" y="1597066"/>
                    <a:pt x="2535412" y="1580481"/>
                  </a:cubicBezTo>
                  <a:cubicBezTo>
                    <a:pt x="2541058" y="1563895"/>
                    <a:pt x="2378294" y="1519694"/>
                    <a:pt x="2264811" y="1428072"/>
                  </a:cubicBezTo>
                  <a:close/>
                  <a:moveTo>
                    <a:pt x="1211524" y="1195796"/>
                  </a:moveTo>
                  <a:cubicBezTo>
                    <a:pt x="1209266" y="1174621"/>
                    <a:pt x="1204265" y="1155137"/>
                    <a:pt x="1197570" y="1138954"/>
                  </a:cubicBezTo>
                  <a:cubicBezTo>
                    <a:pt x="1185956" y="1111017"/>
                    <a:pt x="1162243" y="1082355"/>
                    <a:pt x="1129093" y="1057557"/>
                  </a:cubicBezTo>
                  <a:cubicBezTo>
                    <a:pt x="1158533" y="1049104"/>
                    <a:pt x="1183375" y="1035175"/>
                    <a:pt x="1202006" y="1020361"/>
                  </a:cubicBezTo>
                  <a:cubicBezTo>
                    <a:pt x="1217573" y="1007962"/>
                    <a:pt x="1231930" y="990330"/>
                    <a:pt x="1244270" y="969075"/>
                  </a:cubicBezTo>
                  <a:cubicBezTo>
                    <a:pt x="1257175" y="984292"/>
                    <a:pt x="1271129" y="996771"/>
                    <a:pt x="1284760" y="1006110"/>
                  </a:cubicBezTo>
                  <a:cubicBezTo>
                    <a:pt x="1314280" y="1026319"/>
                    <a:pt x="1357834" y="1039040"/>
                    <a:pt x="1408889" y="1038718"/>
                  </a:cubicBezTo>
                  <a:cubicBezTo>
                    <a:pt x="1380660" y="1065206"/>
                    <a:pt x="1362673" y="1096364"/>
                    <a:pt x="1353559" y="1123818"/>
                  </a:cubicBezTo>
                  <a:cubicBezTo>
                    <a:pt x="1348075" y="1140243"/>
                    <a:pt x="1345413" y="1159485"/>
                    <a:pt x="1345736" y="1180337"/>
                  </a:cubicBezTo>
                  <a:cubicBezTo>
                    <a:pt x="1330653" y="1176634"/>
                    <a:pt x="1315893" y="1174380"/>
                    <a:pt x="1302585" y="1173977"/>
                  </a:cubicBezTo>
                  <a:cubicBezTo>
                    <a:pt x="1275403" y="1173172"/>
                    <a:pt x="1243786" y="1180257"/>
                    <a:pt x="1211524" y="1195796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6"/>
            <p:cNvSpPr/>
            <p:nvPr/>
          </p:nvSpPr>
          <p:spPr>
            <a:xfrm rot="5400000">
              <a:off x="1570999" y="-323822"/>
              <a:ext cx="1050582" cy="1000834"/>
            </a:xfrm>
            <a:custGeom>
              <a:avLst/>
              <a:gdLst/>
              <a:ahLst/>
              <a:cxnLst/>
              <a:rect l="l" t="t" r="r" b="b"/>
              <a:pathLst>
                <a:path w="2101164" h="2001668" extrusionOk="0">
                  <a:moveTo>
                    <a:pt x="886779" y="1236754"/>
                  </a:moveTo>
                  <a:cubicBezTo>
                    <a:pt x="891860" y="1233212"/>
                    <a:pt x="896941" y="1229508"/>
                    <a:pt x="901942" y="1225805"/>
                  </a:cubicBezTo>
                  <a:cubicBezTo>
                    <a:pt x="909362" y="1220249"/>
                    <a:pt x="916621" y="1214533"/>
                    <a:pt x="923719" y="1208575"/>
                  </a:cubicBezTo>
                  <a:cubicBezTo>
                    <a:pt x="930817" y="1202698"/>
                    <a:pt x="937753" y="1196498"/>
                    <a:pt x="944448" y="1190218"/>
                  </a:cubicBezTo>
                  <a:cubicBezTo>
                    <a:pt x="964612" y="1171218"/>
                    <a:pt x="983243" y="1150768"/>
                    <a:pt x="1001552" y="1130318"/>
                  </a:cubicBezTo>
                  <a:cubicBezTo>
                    <a:pt x="1003569" y="1128144"/>
                    <a:pt x="1003488" y="1124762"/>
                    <a:pt x="1001310" y="1122750"/>
                  </a:cubicBezTo>
                  <a:cubicBezTo>
                    <a:pt x="999132" y="1120737"/>
                    <a:pt x="995745" y="1120898"/>
                    <a:pt x="993729" y="1122991"/>
                  </a:cubicBezTo>
                  <a:cubicBezTo>
                    <a:pt x="977920" y="1139174"/>
                    <a:pt x="961547" y="1155035"/>
                    <a:pt x="944770" y="1170493"/>
                  </a:cubicBezTo>
                  <a:cubicBezTo>
                    <a:pt x="936463" y="1178222"/>
                    <a:pt x="928075" y="1185790"/>
                    <a:pt x="919525" y="1193197"/>
                  </a:cubicBezTo>
                  <a:cubicBezTo>
                    <a:pt x="911056" y="1200685"/>
                    <a:pt x="902507" y="1208012"/>
                    <a:pt x="893634" y="1215016"/>
                  </a:cubicBezTo>
                  <a:lnTo>
                    <a:pt x="856936" y="1243276"/>
                  </a:lnTo>
                  <a:cubicBezTo>
                    <a:pt x="852661" y="1246416"/>
                    <a:pt x="841853" y="1253662"/>
                    <a:pt x="839272" y="1255996"/>
                  </a:cubicBezTo>
                  <a:cubicBezTo>
                    <a:pt x="837417" y="1257607"/>
                    <a:pt x="837014" y="1259136"/>
                    <a:pt x="836933" y="1259781"/>
                  </a:cubicBezTo>
                  <a:cubicBezTo>
                    <a:pt x="836530" y="1262518"/>
                    <a:pt x="837498" y="1264531"/>
                    <a:pt x="840240" y="1265416"/>
                  </a:cubicBezTo>
                  <a:cubicBezTo>
                    <a:pt x="840724" y="1265658"/>
                    <a:pt x="842499" y="1266221"/>
                    <a:pt x="845322" y="1265014"/>
                  </a:cubicBezTo>
                  <a:cubicBezTo>
                    <a:pt x="845886" y="1264772"/>
                    <a:pt x="845806" y="1264128"/>
                    <a:pt x="846209" y="1263726"/>
                  </a:cubicBezTo>
                  <a:cubicBezTo>
                    <a:pt x="846128" y="1263726"/>
                    <a:pt x="846047" y="1264048"/>
                    <a:pt x="845967" y="1263887"/>
                  </a:cubicBezTo>
                  <a:cubicBezTo>
                    <a:pt x="845483" y="1263242"/>
                    <a:pt x="845967" y="1262437"/>
                    <a:pt x="847096" y="1261552"/>
                  </a:cubicBezTo>
                  <a:cubicBezTo>
                    <a:pt x="847096" y="1261793"/>
                    <a:pt x="847015" y="1262276"/>
                    <a:pt x="846935" y="1262759"/>
                  </a:cubicBezTo>
                  <a:cubicBezTo>
                    <a:pt x="847499" y="1261954"/>
                    <a:pt x="848548" y="1261471"/>
                    <a:pt x="848548" y="1260505"/>
                  </a:cubicBezTo>
                  <a:cubicBezTo>
                    <a:pt x="852822" y="1257768"/>
                    <a:pt x="860807" y="1254547"/>
                    <a:pt x="863631" y="1252615"/>
                  </a:cubicBezTo>
                  <a:cubicBezTo>
                    <a:pt x="871373" y="1247462"/>
                    <a:pt x="879116" y="1242148"/>
                    <a:pt x="886779" y="1236754"/>
                  </a:cubicBezTo>
                  <a:close/>
                  <a:moveTo>
                    <a:pt x="841531" y="1255513"/>
                  </a:moveTo>
                  <a:cubicBezTo>
                    <a:pt x="841369" y="1255594"/>
                    <a:pt x="841127" y="1255755"/>
                    <a:pt x="841047" y="1255674"/>
                  </a:cubicBezTo>
                  <a:cubicBezTo>
                    <a:pt x="840805" y="1254789"/>
                    <a:pt x="841692" y="1254869"/>
                    <a:pt x="842499" y="1255191"/>
                  </a:cubicBezTo>
                  <a:cubicBezTo>
                    <a:pt x="842176" y="1255272"/>
                    <a:pt x="841853" y="1255352"/>
                    <a:pt x="841531" y="1255513"/>
                  </a:cubicBezTo>
                  <a:close/>
                  <a:moveTo>
                    <a:pt x="927833" y="877109"/>
                  </a:moveTo>
                  <a:cubicBezTo>
                    <a:pt x="911056" y="868977"/>
                    <a:pt x="893312" y="861811"/>
                    <a:pt x="875084" y="855370"/>
                  </a:cubicBezTo>
                  <a:cubicBezTo>
                    <a:pt x="857259" y="849091"/>
                    <a:pt x="838950" y="843696"/>
                    <a:pt x="820479" y="838785"/>
                  </a:cubicBezTo>
                  <a:cubicBezTo>
                    <a:pt x="805639" y="834920"/>
                    <a:pt x="790798" y="831297"/>
                    <a:pt x="776038" y="828238"/>
                  </a:cubicBezTo>
                  <a:cubicBezTo>
                    <a:pt x="753051" y="823407"/>
                    <a:pt x="730225" y="819543"/>
                    <a:pt x="708287" y="817208"/>
                  </a:cubicBezTo>
                  <a:cubicBezTo>
                    <a:pt x="705303" y="816966"/>
                    <a:pt x="703125" y="814309"/>
                    <a:pt x="703448" y="811411"/>
                  </a:cubicBezTo>
                  <a:cubicBezTo>
                    <a:pt x="703690" y="808432"/>
                    <a:pt x="706271" y="806258"/>
                    <a:pt x="709174" y="806500"/>
                  </a:cubicBezTo>
                  <a:cubicBezTo>
                    <a:pt x="731677" y="807949"/>
                    <a:pt x="755068" y="810525"/>
                    <a:pt x="778619" y="814712"/>
                  </a:cubicBezTo>
                  <a:cubicBezTo>
                    <a:pt x="793863" y="817449"/>
                    <a:pt x="809107" y="820831"/>
                    <a:pt x="824190" y="824856"/>
                  </a:cubicBezTo>
                  <a:cubicBezTo>
                    <a:pt x="843063" y="830009"/>
                    <a:pt x="861614" y="836209"/>
                    <a:pt x="879600" y="843374"/>
                  </a:cubicBezTo>
                  <a:cubicBezTo>
                    <a:pt x="898071" y="850620"/>
                    <a:pt x="915734" y="858913"/>
                    <a:pt x="932511" y="868011"/>
                  </a:cubicBezTo>
                  <a:cubicBezTo>
                    <a:pt x="935011" y="869379"/>
                    <a:pt x="936060" y="872439"/>
                    <a:pt x="934769" y="874935"/>
                  </a:cubicBezTo>
                  <a:cubicBezTo>
                    <a:pt x="933398" y="877431"/>
                    <a:pt x="930333" y="878477"/>
                    <a:pt x="927833" y="877109"/>
                  </a:cubicBezTo>
                  <a:close/>
                  <a:moveTo>
                    <a:pt x="983566" y="966959"/>
                  </a:moveTo>
                  <a:cubicBezTo>
                    <a:pt x="983727" y="967040"/>
                    <a:pt x="983969" y="967121"/>
                    <a:pt x="984131" y="967201"/>
                  </a:cubicBezTo>
                  <a:cubicBezTo>
                    <a:pt x="984050" y="967443"/>
                    <a:pt x="983727" y="967201"/>
                    <a:pt x="983405" y="966959"/>
                  </a:cubicBezTo>
                  <a:lnTo>
                    <a:pt x="983566" y="966959"/>
                  </a:lnTo>
                  <a:close/>
                  <a:moveTo>
                    <a:pt x="926542" y="985397"/>
                  </a:moveTo>
                  <a:cubicBezTo>
                    <a:pt x="929768" y="984511"/>
                    <a:pt x="947351" y="977587"/>
                    <a:pt x="962918" y="972434"/>
                  </a:cubicBezTo>
                  <a:cubicBezTo>
                    <a:pt x="970338" y="970019"/>
                    <a:pt x="977356" y="967926"/>
                    <a:pt x="981791" y="967282"/>
                  </a:cubicBezTo>
                  <a:cubicBezTo>
                    <a:pt x="982356" y="967282"/>
                    <a:pt x="982921" y="967040"/>
                    <a:pt x="983405" y="966959"/>
                  </a:cubicBezTo>
                  <a:cubicBezTo>
                    <a:pt x="983243" y="966799"/>
                    <a:pt x="983082" y="966637"/>
                    <a:pt x="983001" y="966557"/>
                  </a:cubicBezTo>
                  <a:cubicBezTo>
                    <a:pt x="983163" y="966718"/>
                    <a:pt x="983324" y="966799"/>
                    <a:pt x="983566" y="966959"/>
                  </a:cubicBezTo>
                  <a:cubicBezTo>
                    <a:pt x="983889" y="966879"/>
                    <a:pt x="984211" y="966879"/>
                    <a:pt x="984131" y="967121"/>
                  </a:cubicBezTo>
                  <a:lnTo>
                    <a:pt x="984131" y="967201"/>
                  </a:lnTo>
                  <a:cubicBezTo>
                    <a:pt x="986227" y="968087"/>
                    <a:pt x="988728" y="967523"/>
                    <a:pt x="990180" y="965671"/>
                  </a:cubicBezTo>
                  <a:cubicBezTo>
                    <a:pt x="991954" y="963417"/>
                    <a:pt x="991551" y="960277"/>
                    <a:pt x="989293" y="958506"/>
                  </a:cubicBezTo>
                  <a:cubicBezTo>
                    <a:pt x="988244" y="957620"/>
                    <a:pt x="986389" y="956896"/>
                    <a:pt x="983647" y="956896"/>
                  </a:cubicBezTo>
                  <a:cubicBezTo>
                    <a:pt x="981066" y="956896"/>
                    <a:pt x="977033" y="957620"/>
                    <a:pt x="972274" y="958828"/>
                  </a:cubicBezTo>
                  <a:cubicBezTo>
                    <a:pt x="955417" y="963095"/>
                    <a:pt x="927591" y="973723"/>
                    <a:pt x="923477" y="974930"/>
                  </a:cubicBezTo>
                  <a:cubicBezTo>
                    <a:pt x="890973" y="984109"/>
                    <a:pt x="858791" y="994092"/>
                    <a:pt x="826771" y="1004639"/>
                  </a:cubicBezTo>
                  <a:cubicBezTo>
                    <a:pt x="794750" y="1015267"/>
                    <a:pt x="762972" y="1026377"/>
                    <a:pt x="731193" y="1037890"/>
                  </a:cubicBezTo>
                  <a:cubicBezTo>
                    <a:pt x="644972" y="1069290"/>
                    <a:pt x="557864" y="1100931"/>
                    <a:pt x="470432" y="1132331"/>
                  </a:cubicBezTo>
                  <a:cubicBezTo>
                    <a:pt x="457850" y="1136839"/>
                    <a:pt x="445268" y="1141267"/>
                    <a:pt x="432685" y="1145776"/>
                  </a:cubicBezTo>
                  <a:cubicBezTo>
                    <a:pt x="432282" y="1145212"/>
                    <a:pt x="432685" y="1144810"/>
                    <a:pt x="432040" y="1144327"/>
                  </a:cubicBezTo>
                  <a:cubicBezTo>
                    <a:pt x="428572" y="1141428"/>
                    <a:pt x="410908" y="1134746"/>
                    <a:pt x="403649" y="1132331"/>
                  </a:cubicBezTo>
                  <a:cubicBezTo>
                    <a:pt x="395341" y="1129513"/>
                    <a:pt x="386953" y="1126856"/>
                    <a:pt x="378565" y="1124360"/>
                  </a:cubicBezTo>
                  <a:cubicBezTo>
                    <a:pt x="370096" y="1121864"/>
                    <a:pt x="361627" y="1119610"/>
                    <a:pt x="353078" y="1117436"/>
                  </a:cubicBezTo>
                  <a:cubicBezTo>
                    <a:pt x="336221" y="1113410"/>
                    <a:pt x="319283" y="1109626"/>
                    <a:pt x="302184" y="1106647"/>
                  </a:cubicBezTo>
                  <a:cubicBezTo>
                    <a:pt x="290811" y="1104635"/>
                    <a:pt x="279358" y="1102944"/>
                    <a:pt x="267905" y="1101414"/>
                  </a:cubicBezTo>
                  <a:cubicBezTo>
                    <a:pt x="239272" y="1097710"/>
                    <a:pt x="210478" y="1095456"/>
                    <a:pt x="181764" y="1093927"/>
                  </a:cubicBezTo>
                  <a:cubicBezTo>
                    <a:pt x="178861" y="1093765"/>
                    <a:pt x="176280" y="1095939"/>
                    <a:pt x="176038" y="1098918"/>
                  </a:cubicBezTo>
                  <a:cubicBezTo>
                    <a:pt x="175876" y="1101817"/>
                    <a:pt x="178054" y="1104393"/>
                    <a:pt x="181038" y="1104635"/>
                  </a:cubicBezTo>
                  <a:cubicBezTo>
                    <a:pt x="209349" y="1107211"/>
                    <a:pt x="237659" y="1110834"/>
                    <a:pt x="265969" y="1115262"/>
                  </a:cubicBezTo>
                  <a:cubicBezTo>
                    <a:pt x="277180" y="1117033"/>
                    <a:pt x="288472" y="1118966"/>
                    <a:pt x="299684" y="1120898"/>
                  </a:cubicBezTo>
                  <a:cubicBezTo>
                    <a:pt x="316541" y="1123877"/>
                    <a:pt x="333317" y="1126936"/>
                    <a:pt x="350013" y="1130640"/>
                  </a:cubicBezTo>
                  <a:cubicBezTo>
                    <a:pt x="358401" y="1132411"/>
                    <a:pt x="366789" y="1134424"/>
                    <a:pt x="375177" y="1136598"/>
                  </a:cubicBezTo>
                  <a:cubicBezTo>
                    <a:pt x="383566" y="1138771"/>
                    <a:pt x="391873" y="1141026"/>
                    <a:pt x="400181" y="1143441"/>
                  </a:cubicBezTo>
                  <a:cubicBezTo>
                    <a:pt x="404698" y="1144729"/>
                    <a:pt x="416393" y="1147064"/>
                    <a:pt x="422281" y="1149479"/>
                  </a:cubicBezTo>
                  <a:cubicBezTo>
                    <a:pt x="380340" y="1164535"/>
                    <a:pt x="338398" y="1179671"/>
                    <a:pt x="296296" y="1194325"/>
                  </a:cubicBezTo>
                  <a:cubicBezTo>
                    <a:pt x="198944" y="1228300"/>
                    <a:pt x="101350" y="1260988"/>
                    <a:pt x="3837" y="1290858"/>
                  </a:cubicBezTo>
                  <a:cubicBezTo>
                    <a:pt x="1014" y="1291663"/>
                    <a:pt x="-599" y="1294642"/>
                    <a:pt x="208" y="1297460"/>
                  </a:cubicBezTo>
                  <a:cubicBezTo>
                    <a:pt x="1095" y="1300278"/>
                    <a:pt x="4079" y="1301888"/>
                    <a:pt x="6902" y="1301083"/>
                  </a:cubicBezTo>
                  <a:cubicBezTo>
                    <a:pt x="104819" y="1272179"/>
                    <a:pt x="202977" y="1240619"/>
                    <a:pt x="300732" y="1207206"/>
                  </a:cubicBezTo>
                  <a:cubicBezTo>
                    <a:pt x="359127" y="1187320"/>
                    <a:pt x="417361" y="1166870"/>
                    <a:pt x="475352" y="1145937"/>
                  </a:cubicBezTo>
                  <a:cubicBezTo>
                    <a:pt x="562783" y="1114457"/>
                    <a:pt x="649569" y="1081930"/>
                    <a:pt x="735710" y="1050048"/>
                  </a:cubicBezTo>
                  <a:cubicBezTo>
                    <a:pt x="767246" y="1038293"/>
                    <a:pt x="798783" y="1026860"/>
                    <a:pt x="830561" y="1015991"/>
                  </a:cubicBezTo>
                  <a:cubicBezTo>
                    <a:pt x="862340" y="1005203"/>
                    <a:pt x="894280" y="994897"/>
                    <a:pt x="926542" y="985397"/>
                  </a:cubicBezTo>
                  <a:close/>
                  <a:moveTo>
                    <a:pt x="427846" y="1144568"/>
                  </a:moveTo>
                  <a:cubicBezTo>
                    <a:pt x="427846" y="1144729"/>
                    <a:pt x="427523" y="1144649"/>
                    <a:pt x="427362" y="1144649"/>
                  </a:cubicBezTo>
                  <a:cubicBezTo>
                    <a:pt x="427120" y="1144649"/>
                    <a:pt x="426797" y="1144649"/>
                    <a:pt x="426555" y="1144729"/>
                  </a:cubicBezTo>
                  <a:cubicBezTo>
                    <a:pt x="427120" y="1144166"/>
                    <a:pt x="427685" y="1143844"/>
                    <a:pt x="427846" y="1144568"/>
                  </a:cubicBezTo>
                  <a:close/>
                  <a:moveTo>
                    <a:pt x="547701" y="1131364"/>
                  </a:moveTo>
                  <a:cubicBezTo>
                    <a:pt x="520116" y="1160510"/>
                    <a:pt x="490838" y="1188125"/>
                    <a:pt x="460189" y="1214130"/>
                  </a:cubicBezTo>
                  <a:cubicBezTo>
                    <a:pt x="447929" y="1224516"/>
                    <a:pt x="435428" y="1234580"/>
                    <a:pt x="422764" y="1244483"/>
                  </a:cubicBezTo>
                  <a:cubicBezTo>
                    <a:pt x="403730" y="1259217"/>
                    <a:pt x="384211" y="1273387"/>
                    <a:pt x="364692" y="1287315"/>
                  </a:cubicBezTo>
                  <a:cubicBezTo>
                    <a:pt x="359369" y="1291100"/>
                    <a:pt x="328881" y="1316380"/>
                    <a:pt x="308798" y="1327652"/>
                  </a:cubicBezTo>
                  <a:cubicBezTo>
                    <a:pt x="303071" y="1330872"/>
                    <a:pt x="298070" y="1333046"/>
                    <a:pt x="294441" y="1333610"/>
                  </a:cubicBezTo>
                  <a:cubicBezTo>
                    <a:pt x="291941" y="1334012"/>
                    <a:pt x="289763" y="1333771"/>
                    <a:pt x="288230" y="1333046"/>
                  </a:cubicBezTo>
                  <a:cubicBezTo>
                    <a:pt x="285569" y="1331999"/>
                    <a:pt x="284359" y="1329021"/>
                    <a:pt x="285407" y="1326364"/>
                  </a:cubicBezTo>
                  <a:cubicBezTo>
                    <a:pt x="286456" y="1323868"/>
                    <a:pt x="289279" y="1322660"/>
                    <a:pt x="291860" y="1323546"/>
                  </a:cubicBezTo>
                  <a:cubicBezTo>
                    <a:pt x="291860" y="1323868"/>
                    <a:pt x="292586" y="1323385"/>
                    <a:pt x="293070" y="1323304"/>
                  </a:cubicBezTo>
                  <a:cubicBezTo>
                    <a:pt x="294441" y="1322982"/>
                    <a:pt x="295973" y="1322338"/>
                    <a:pt x="297748" y="1321452"/>
                  </a:cubicBezTo>
                  <a:cubicBezTo>
                    <a:pt x="303152" y="1318796"/>
                    <a:pt x="309927" y="1314206"/>
                    <a:pt x="317025" y="1308973"/>
                  </a:cubicBezTo>
                  <a:cubicBezTo>
                    <a:pt x="334366" y="1296252"/>
                    <a:pt x="352997" y="1279908"/>
                    <a:pt x="357030" y="1276849"/>
                  </a:cubicBezTo>
                  <a:cubicBezTo>
                    <a:pt x="380017" y="1259781"/>
                    <a:pt x="402600" y="1242148"/>
                    <a:pt x="425023" y="1224194"/>
                  </a:cubicBezTo>
                  <a:cubicBezTo>
                    <a:pt x="439944" y="1212279"/>
                    <a:pt x="454866" y="1200282"/>
                    <a:pt x="469464" y="1188045"/>
                  </a:cubicBezTo>
                  <a:cubicBezTo>
                    <a:pt x="493742" y="1167514"/>
                    <a:pt x="517536" y="1146340"/>
                    <a:pt x="540039" y="1123957"/>
                  </a:cubicBezTo>
                  <a:cubicBezTo>
                    <a:pt x="542136" y="1121864"/>
                    <a:pt x="545523" y="1121783"/>
                    <a:pt x="547620" y="1123877"/>
                  </a:cubicBezTo>
                  <a:cubicBezTo>
                    <a:pt x="549717" y="1125890"/>
                    <a:pt x="549798" y="1129271"/>
                    <a:pt x="547701" y="1131364"/>
                  </a:cubicBezTo>
                  <a:close/>
                  <a:moveTo>
                    <a:pt x="719337" y="1072027"/>
                  </a:moveTo>
                  <a:cubicBezTo>
                    <a:pt x="706754" y="1095698"/>
                    <a:pt x="691914" y="1118080"/>
                    <a:pt x="675702" y="1139657"/>
                  </a:cubicBezTo>
                  <a:cubicBezTo>
                    <a:pt x="663603" y="1155840"/>
                    <a:pt x="650698" y="1171379"/>
                    <a:pt x="637471" y="1186515"/>
                  </a:cubicBezTo>
                  <a:cubicBezTo>
                    <a:pt x="624082" y="1201812"/>
                    <a:pt x="610370" y="1216707"/>
                    <a:pt x="596256" y="1231038"/>
                  </a:cubicBezTo>
                  <a:cubicBezTo>
                    <a:pt x="588593" y="1238928"/>
                    <a:pt x="580851" y="1246657"/>
                    <a:pt x="572785" y="1254145"/>
                  </a:cubicBezTo>
                  <a:cubicBezTo>
                    <a:pt x="564880" y="1261552"/>
                    <a:pt x="556653" y="1268717"/>
                    <a:pt x="548104" y="1275561"/>
                  </a:cubicBezTo>
                  <a:cubicBezTo>
                    <a:pt x="541974" y="1280472"/>
                    <a:pt x="526246" y="1285786"/>
                    <a:pt x="519713" y="1290133"/>
                  </a:cubicBezTo>
                  <a:cubicBezTo>
                    <a:pt x="515358" y="1292951"/>
                    <a:pt x="513986" y="1296413"/>
                    <a:pt x="514309" y="1298748"/>
                  </a:cubicBezTo>
                  <a:cubicBezTo>
                    <a:pt x="514551" y="1300761"/>
                    <a:pt x="515761" y="1303337"/>
                    <a:pt x="519794" y="1304948"/>
                  </a:cubicBezTo>
                  <a:cubicBezTo>
                    <a:pt x="522375" y="1306075"/>
                    <a:pt x="525440" y="1304787"/>
                    <a:pt x="526488" y="1302210"/>
                  </a:cubicBezTo>
                  <a:cubicBezTo>
                    <a:pt x="527053" y="1301002"/>
                    <a:pt x="527053" y="1299634"/>
                    <a:pt x="526569" y="1298426"/>
                  </a:cubicBezTo>
                  <a:cubicBezTo>
                    <a:pt x="527859" y="1297782"/>
                    <a:pt x="529473" y="1296896"/>
                    <a:pt x="530924" y="1296252"/>
                  </a:cubicBezTo>
                  <a:cubicBezTo>
                    <a:pt x="539071" y="1292710"/>
                    <a:pt x="550121" y="1288684"/>
                    <a:pt x="555282" y="1284820"/>
                  </a:cubicBezTo>
                  <a:cubicBezTo>
                    <a:pt x="564316" y="1278057"/>
                    <a:pt x="573027" y="1270972"/>
                    <a:pt x="581415" y="1263564"/>
                  </a:cubicBezTo>
                  <a:cubicBezTo>
                    <a:pt x="589803" y="1256157"/>
                    <a:pt x="597869" y="1248509"/>
                    <a:pt x="605934" y="1240699"/>
                  </a:cubicBezTo>
                  <a:cubicBezTo>
                    <a:pt x="618033" y="1228703"/>
                    <a:pt x="630050" y="1216465"/>
                    <a:pt x="641504" y="1203744"/>
                  </a:cubicBezTo>
                  <a:cubicBezTo>
                    <a:pt x="652957" y="1191024"/>
                    <a:pt x="664007" y="1177820"/>
                    <a:pt x="674411" y="1164133"/>
                  </a:cubicBezTo>
                  <a:cubicBezTo>
                    <a:pt x="695301" y="1136759"/>
                    <a:pt x="713772" y="1107614"/>
                    <a:pt x="728854" y="1076858"/>
                  </a:cubicBezTo>
                  <a:cubicBezTo>
                    <a:pt x="730145" y="1074201"/>
                    <a:pt x="729096" y="1070981"/>
                    <a:pt x="726515" y="1069692"/>
                  </a:cubicBezTo>
                  <a:cubicBezTo>
                    <a:pt x="723854" y="1068324"/>
                    <a:pt x="720627" y="1069370"/>
                    <a:pt x="719337" y="1072027"/>
                  </a:cubicBezTo>
                  <a:close/>
                  <a:moveTo>
                    <a:pt x="523746" y="1295528"/>
                  </a:moveTo>
                  <a:cubicBezTo>
                    <a:pt x="523665" y="1295447"/>
                    <a:pt x="523343" y="1295447"/>
                    <a:pt x="523423" y="1295286"/>
                  </a:cubicBezTo>
                  <a:cubicBezTo>
                    <a:pt x="523584" y="1295045"/>
                    <a:pt x="523827" y="1295286"/>
                    <a:pt x="523988" y="1295608"/>
                  </a:cubicBezTo>
                  <a:lnTo>
                    <a:pt x="523746" y="1295528"/>
                  </a:lnTo>
                  <a:close/>
                  <a:moveTo>
                    <a:pt x="838869" y="1202617"/>
                  </a:moveTo>
                  <a:cubicBezTo>
                    <a:pt x="830561" y="1212037"/>
                    <a:pt x="822173" y="1221215"/>
                    <a:pt x="813624" y="1230474"/>
                  </a:cubicBezTo>
                  <a:cubicBezTo>
                    <a:pt x="811043" y="1233373"/>
                    <a:pt x="806284" y="1236432"/>
                    <a:pt x="801364" y="1239411"/>
                  </a:cubicBezTo>
                  <a:cubicBezTo>
                    <a:pt x="797896" y="1241504"/>
                    <a:pt x="794428" y="1243517"/>
                    <a:pt x="792169" y="1245369"/>
                  </a:cubicBezTo>
                  <a:cubicBezTo>
                    <a:pt x="793137" y="1246899"/>
                    <a:pt x="793298" y="1248911"/>
                    <a:pt x="792330" y="1250602"/>
                  </a:cubicBezTo>
                  <a:cubicBezTo>
                    <a:pt x="790959" y="1253018"/>
                    <a:pt x="787894" y="1253903"/>
                    <a:pt x="785394" y="1252615"/>
                  </a:cubicBezTo>
                  <a:cubicBezTo>
                    <a:pt x="782813" y="1251246"/>
                    <a:pt x="781684" y="1249475"/>
                    <a:pt x="781039" y="1247865"/>
                  </a:cubicBezTo>
                  <a:cubicBezTo>
                    <a:pt x="780151" y="1245288"/>
                    <a:pt x="780797" y="1242148"/>
                    <a:pt x="783620" y="1239009"/>
                  </a:cubicBezTo>
                  <a:cubicBezTo>
                    <a:pt x="787894" y="1234258"/>
                    <a:pt x="800477" y="1228139"/>
                    <a:pt x="804994" y="1222906"/>
                  </a:cubicBezTo>
                  <a:cubicBezTo>
                    <a:pt x="811769" y="1214936"/>
                    <a:pt x="818463" y="1207045"/>
                    <a:pt x="825077" y="1199075"/>
                  </a:cubicBezTo>
                  <a:cubicBezTo>
                    <a:pt x="831771" y="1191104"/>
                    <a:pt x="838304" y="1183133"/>
                    <a:pt x="844757" y="1175002"/>
                  </a:cubicBezTo>
                  <a:cubicBezTo>
                    <a:pt x="856855" y="1159785"/>
                    <a:pt x="868389" y="1144246"/>
                    <a:pt x="879520" y="1128547"/>
                  </a:cubicBezTo>
                  <a:cubicBezTo>
                    <a:pt x="886940" y="1117999"/>
                    <a:pt x="894199" y="1107452"/>
                    <a:pt x="901216" y="1096664"/>
                  </a:cubicBezTo>
                  <a:cubicBezTo>
                    <a:pt x="918638" y="1069773"/>
                    <a:pt x="934285" y="1041835"/>
                    <a:pt x="947110" y="1012046"/>
                  </a:cubicBezTo>
                  <a:cubicBezTo>
                    <a:pt x="948239" y="1009309"/>
                    <a:pt x="951384" y="1008020"/>
                    <a:pt x="954126" y="1009148"/>
                  </a:cubicBezTo>
                  <a:cubicBezTo>
                    <a:pt x="956869" y="1010275"/>
                    <a:pt x="958159" y="1013415"/>
                    <a:pt x="957030" y="1016072"/>
                  </a:cubicBezTo>
                  <a:cubicBezTo>
                    <a:pt x="944932" y="1046988"/>
                    <a:pt x="930172" y="1076214"/>
                    <a:pt x="913073" y="1104071"/>
                  </a:cubicBezTo>
                  <a:cubicBezTo>
                    <a:pt x="906217" y="1115262"/>
                    <a:pt x="898958" y="1126212"/>
                    <a:pt x="891376" y="1136920"/>
                  </a:cubicBezTo>
                  <a:cubicBezTo>
                    <a:pt x="880004" y="1152861"/>
                    <a:pt x="867825" y="1168239"/>
                    <a:pt x="855242" y="1183455"/>
                  </a:cubicBezTo>
                  <a:cubicBezTo>
                    <a:pt x="849838" y="1189896"/>
                    <a:pt x="844434" y="1196257"/>
                    <a:pt x="838869" y="1202617"/>
                  </a:cubicBezTo>
                  <a:close/>
                  <a:moveTo>
                    <a:pt x="902426" y="967845"/>
                  </a:moveTo>
                  <a:cubicBezTo>
                    <a:pt x="905007" y="968650"/>
                    <a:pt x="906782" y="969858"/>
                    <a:pt x="907427" y="970663"/>
                  </a:cubicBezTo>
                  <a:cubicBezTo>
                    <a:pt x="908637" y="972273"/>
                    <a:pt x="908959" y="973884"/>
                    <a:pt x="908556" y="975494"/>
                  </a:cubicBezTo>
                  <a:cubicBezTo>
                    <a:pt x="908314" y="976621"/>
                    <a:pt x="907669" y="978312"/>
                    <a:pt x="905249" y="979600"/>
                  </a:cubicBezTo>
                  <a:cubicBezTo>
                    <a:pt x="902829" y="980888"/>
                    <a:pt x="899845" y="980002"/>
                    <a:pt x="898393" y="977668"/>
                  </a:cubicBezTo>
                  <a:cubicBezTo>
                    <a:pt x="895651" y="977104"/>
                    <a:pt x="890650" y="976057"/>
                    <a:pt x="888795" y="975413"/>
                  </a:cubicBezTo>
                  <a:lnTo>
                    <a:pt x="861453" y="966637"/>
                  </a:lnTo>
                  <a:lnTo>
                    <a:pt x="791362" y="943370"/>
                  </a:lnTo>
                  <a:cubicBezTo>
                    <a:pt x="773215" y="937653"/>
                    <a:pt x="754987" y="932420"/>
                    <a:pt x="736758" y="927428"/>
                  </a:cubicBezTo>
                  <a:cubicBezTo>
                    <a:pt x="718449" y="922356"/>
                    <a:pt x="700060" y="917606"/>
                    <a:pt x="681671" y="913258"/>
                  </a:cubicBezTo>
                  <a:cubicBezTo>
                    <a:pt x="644811" y="904483"/>
                    <a:pt x="607628" y="896995"/>
                    <a:pt x="569881" y="891359"/>
                  </a:cubicBezTo>
                  <a:cubicBezTo>
                    <a:pt x="566978" y="890957"/>
                    <a:pt x="564961" y="888300"/>
                    <a:pt x="565284" y="885321"/>
                  </a:cubicBezTo>
                  <a:cubicBezTo>
                    <a:pt x="565687" y="882422"/>
                    <a:pt x="568429" y="880410"/>
                    <a:pt x="571333" y="880812"/>
                  </a:cubicBezTo>
                  <a:cubicBezTo>
                    <a:pt x="609564" y="885401"/>
                    <a:pt x="647391" y="891440"/>
                    <a:pt x="684735" y="899652"/>
                  </a:cubicBezTo>
                  <a:cubicBezTo>
                    <a:pt x="703528" y="903758"/>
                    <a:pt x="722160" y="908347"/>
                    <a:pt x="740630" y="913500"/>
                  </a:cubicBezTo>
                  <a:cubicBezTo>
                    <a:pt x="759020" y="918653"/>
                    <a:pt x="777328" y="924369"/>
                    <a:pt x="795557" y="930488"/>
                  </a:cubicBezTo>
                  <a:cubicBezTo>
                    <a:pt x="802655" y="932903"/>
                    <a:pt x="809671" y="935318"/>
                    <a:pt x="816608" y="937895"/>
                  </a:cubicBezTo>
                  <a:cubicBezTo>
                    <a:pt x="832820" y="943692"/>
                    <a:pt x="848951" y="949891"/>
                    <a:pt x="865243" y="955607"/>
                  </a:cubicBezTo>
                  <a:lnTo>
                    <a:pt x="892425" y="965349"/>
                  </a:lnTo>
                  <a:cubicBezTo>
                    <a:pt x="894683" y="966235"/>
                    <a:pt x="899522" y="966959"/>
                    <a:pt x="902426" y="967845"/>
                  </a:cubicBezTo>
                  <a:close/>
                  <a:moveTo>
                    <a:pt x="683284" y="1043607"/>
                  </a:moveTo>
                  <a:cubicBezTo>
                    <a:pt x="683364" y="1043929"/>
                    <a:pt x="683526" y="1044170"/>
                    <a:pt x="683687" y="1044412"/>
                  </a:cubicBezTo>
                  <a:cubicBezTo>
                    <a:pt x="683445" y="1044573"/>
                    <a:pt x="683284" y="1044090"/>
                    <a:pt x="683203" y="1043607"/>
                  </a:cubicBezTo>
                  <a:lnTo>
                    <a:pt x="683284" y="1043607"/>
                  </a:lnTo>
                  <a:close/>
                  <a:moveTo>
                    <a:pt x="311540" y="981774"/>
                  </a:moveTo>
                  <a:cubicBezTo>
                    <a:pt x="308556" y="981693"/>
                    <a:pt x="306297" y="979197"/>
                    <a:pt x="306378" y="976218"/>
                  </a:cubicBezTo>
                  <a:cubicBezTo>
                    <a:pt x="306459" y="973320"/>
                    <a:pt x="308959" y="970985"/>
                    <a:pt x="311943" y="971066"/>
                  </a:cubicBezTo>
                  <a:cubicBezTo>
                    <a:pt x="360014" y="972354"/>
                    <a:pt x="407601" y="975333"/>
                    <a:pt x="454866" y="981291"/>
                  </a:cubicBezTo>
                  <a:cubicBezTo>
                    <a:pt x="473901" y="983706"/>
                    <a:pt x="492774" y="986604"/>
                    <a:pt x="511647" y="990066"/>
                  </a:cubicBezTo>
                  <a:cubicBezTo>
                    <a:pt x="539796" y="995300"/>
                    <a:pt x="567784" y="1001741"/>
                    <a:pt x="595691" y="1009148"/>
                  </a:cubicBezTo>
                  <a:cubicBezTo>
                    <a:pt x="601418" y="1010677"/>
                    <a:pt x="646666" y="1020178"/>
                    <a:pt x="672234" y="1028471"/>
                  </a:cubicBezTo>
                  <a:cubicBezTo>
                    <a:pt x="681025" y="1031288"/>
                    <a:pt x="687558" y="1034106"/>
                    <a:pt x="690220" y="1036361"/>
                  </a:cubicBezTo>
                  <a:cubicBezTo>
                    <a:pt x="692075" y="1037890"/>
                    <a:pt x="692882" y="1039501"/>
                    <a:pt x="693124" y="1040869"/>
                  </a:cubicBezTo>
                  <a:cubicBezTo>
                    <a:pt x="693688" y="1043687"/>
                    <a:pt x="691914" y="1046344"/>
                    <a:pt x="689091" y="1046908"/>
                  </a:cubicBezTo>
                  <a:cubicBezTo>
                    <a:pt x="686913" y="1047391"/>
                    <a:pt x="684735" y="1046264"/>
                    <a:pt x="683687" y="1044412"/>
                  </a:cubicBezTo>
                  <a:lnTo>
                    <a:pt x="683767" y="1044412"/>
                  </a:lnTo>
                  <a:cubicBezTo>
                    <a:pt x="684010" y="1044090"/>
                    <a:pt x="683767" y="1043848"/>
                    <a:pt x="683284" y="1043607"/>
                  </a:cubicBezTo>
                  <a:cubicBezTo>
                    <a:pt x="683203" y="1043365"/>
                    <a:pt x="683122" y="1043124"/>
                    <a:pt x="683122" y="1042882"/>
                  </a:cubicBezTo>
                  <a:cubicBezTo>
                    <a:pt x="683122" y="1043043"/>
                    <a:pt x="683203" y="1043285"/>
                    <a:pt x="683203" y="1043607"/>
                  </a:cubicBezTo>
                  <a:cubicBezTo>
                    <a:pt x="682396" y="1043204"/>
                    <a:pt x="680864" y="1042802"/>
                    <a:pt x="679735" y="1042318"/>
                  </a:cubicBezTo>
                  <a:cubicBezTo>
                    <a:pt x="673202" y="1039662"/>
                    <a:pt x="662232" y="1036763"/>
                    <a:pt x="650295" y="1033945"/>
                  </a:cubicBezTo>
                  <a:cubicBezTo>
                    <a:pt x="625615" y="1028068"/>
                    <a:pt x="596901" y="1022754"/>
                    <a:pt x="592465" y="1021627"/>
                  </a:cubicBezTo>
                  <a:cubicBezTo>
                    <a:pt x="564719" y="1014784"/>
                    <a:pt x="536973" y="1009148"/>
                    <a:pt x="509066" y="1004236"/>
                  </a:cubicBezTo>
                  <a:cubicBezTo>
                    <a:pt x="490435" y="1000935"/>
                    <a:pt x="471723" y="998037"/>
                    <a:pt x="453010" y="995380"/>
                  </a:cubicBezTo>
                  <a:cubicBezTo>
                    <a:pt x="406230" y="988778"/>
                    <a:pt x="359127" y="984189"/>
                    <a:pt x="311540" y="981774"/>
                  </a:cubicBezTo>
                  <a:close/>
                  <a:moveTo>
                    <a:pt x="1320789" y="1248106"/>
                  </a:moveTo>
                  <a:cubicBezTo>
                    <a:pt x="1321111" y="1250602"/>
                    <a:pt x="1321434" y="1256802"/>
                    <a:pt x="1321515" y="1258573"/>
                  </a:cubicBezTo>
                  <a:cubicBezTo>
                    <a:pt x="1321515" y="1259700"/>
                    <a:pt x="1321354" y="1260425"/>
                    <a:pt x="1321273" y="1260586"/>
                  </a:cubicBezTo>
                  <a:cubicBezTo>
                    <a:pt x="1320708" y="1262518"/>
                    <a:pt x="1319579" y="1263323"/>
                    <a:pt x="1318934" y="1263645"/>
                  </a:cubicBezTo>
                  <a:cubicBezTo>
                    <a:pt x="1317401" y="1264450"/>
                    <a:pt x="1315869" y="1264692"/>
                    <a:pt x="1314256" y="1263887"/>
                  </a:cubicBezTo>
                  <a:cubicBezTo>
                    <a:pt x="1313610" y="1263564"/>
                    <a:pt x="1312562" y="1263082"/>
                    <a:pt x="1311836" y="1261632"/>
                  </a:cubicBezTo>
                  <a:cubicBezTo>
                    <a:pt x="1311675" y="1261471"/>
                    <a:pt x="1311433" y="1260988"/>
                    <a:pt x="1311272" y="1260103"/>
                  </a:cubicBezTo>
                  <a:cubicBezTo>
                    <a:pt x="1311272" y="1259942"/>
                    <a:pt x="1311191" y="1259619"/>
                    <a:pt x="1311191" y="1259136"/>
                  </a:cubicBezTo>
                  <a:cubicBezTo>
                    <a:pt x="1311191" y="1258975"/>
                    <a:pt x="1311272" y="1258814"/>
                    <a:pt x="1311272" y="1258653"/>
                  </a:cubicBezTo>
                  <a:cubicBezTo>
                    <a:pt x="1311594" y="1258412"/>
                    <a:pt x="1311836" y="1257848"/>
                    <a:pt x="1311675" y="1256721"/>
                  </a:cubicBezTo>
                  <a:cubicBezTo>
                    <a:pt x="1311513" y="1257124"/>
                    <a:pt x="1311433" y="1257687"/>
                    <a:pt x="1311352" y="1258251"/>
                  </a:cubicBezTo>
                  <a:cubicBezTo>
                    <a:pt x="1311433" y="1257607"/>
                    <a:pt x="1311433" y="1256963"/>
                    <a:pt x="1311594" y="1256399"/>
                  </a:cubicBezTo>
                  <a:cubicBezTo>
                    <a:pt x="1311352" y="1254145"/>
                    <a:pt x="1310465" y="1251166"/>
                    <a:pt x="1310223" y="1249797"/>
                  </a:cubicBezTo>
                  <a:cubicBezTo>
                    <a:pt x="1309658" y="1246899"/>
                    <a:pt x="1309094" y="1244081"/>
                    <a:pt x="1308449" y="1241182"/>
                  </a:cubicBezTo>
                  <a:cubicBezTo>
                    <a:pt x="1307481" y="1236835"/>
                    <a:pt x="1306351" y="1232487"/>
                    <a:pt x="1305222" y="1228220"/>
                  </a:cubicBezTo>
                  <a:cubicBezTo>
                    <a:pt x="1302561" y="1217914"/>
                    <a:pt x="1299254" y="1207850"/>
                    <a:pt x="1295544" y="1197948"/>
                  </a:cubicBezTo>
                  <a:cubicBezTo>
                    <a:pt x="1291833" y="1187964"/>
                    <a:pt x="1287801" y="1178142"/>
                    <a:pt x="1283364" y="1168400"/>
                  </a:cubicBezTo>
                  <a:cubicBezTo>
                    <a:pt x="1276670" y="1153264"/>
                    <a:pt x="1269411" y="1139738"/>
                    <a:pt x="1261749" y="1127178"/>
                  </a:cubicBezTo>
                  <a:cubicBezTo>
                    <a:pt x="1253522" y="1113491"/>
                    <a:pt x="1244650" y="1101011"/>
                    <a:pt x="1235052" y="1089096"/>
                  </a:cubicBezTo>
                  <a:cubicBezTo>
                    <a:pt x="1216420" y="1065989"/>
                    <a:pt x="1194885" y="1045056"/>
                    <a:pt x="1169155" y="1022191"/>
                  </a:cubicBezTo>
                  <a:cubicBezTo>
                    <a:pt x="1166897" y="1020258"/>
                    <a:pt x="1166655" y="1016877"/>
                    <a:pt x="1168591" y="1014622"/>
                  </a:cubicBezTo>
                  <a:cubicBezTo>
                    <a:pt x="1170527" y="1012368"/>
                    <a:pt x="1173914" y="1012127"/>
                    <a:pt x="1176092" y="1014059"/>
                  </a:cubicBezTo>
                  <a:cubicBezTo>
                    <a:pt x="1203273" y="1036522"/>
                    <a:pt x="1226179" y="1057052"/>
                    <a:pt x="1245859" y="1080240"/>
                  </a:cubicBezTo>
                  <a:cubicBezTo>
                    <a:pt x="1256183" y="1092477"/>
                    <a:pt x="1265539" y="1105359"/>
                    <a:pt x="1274169" y="1119690"/>
                  </a:cubicBezTo>
                  <a:cubicBezTo>
                    <a:pt x="1282074" y="1132814"/>
                    <a:pt x="1289172" y="1147145"/>
                    <a:pt x="1295866" y="1163006"/>
                  </a:cubicBezTo>
                  <a:cubicBezTo>
                    <a:pt x="1300141" y="1173150"/>
                    <a:pt x="1304093" y="1183375"/>
                    <a:pt x="1307561" y="1193680"/>
                  </a:cubicBezTo>
                  <a:cubicBezTo>
                    <a:pt x="1311029" y="1204147"/>
                    <a:pt x="1314014" y="1214694"/>
                    <a:pt x="1316433" y="1225482"/>
                  </a:cubicBezTo>
                  <a:cubicBezTo>
                    <a:pt x="1317482" y="1229991"/>
                    <a:pt x="1318369" y="1234419"/>
                    <a:pt x="1319256" y="1239009"/>
                  </a:cubicBezTo>
                  <a:cubicBezTo>
                    <a:pt x="1319821" y="1241987"/>
                    <a:pt x="1320305" y="1245047"/>
                    <a:pt x="1320789" y="1248106"/>
                  </a:cubicBezTo>
                  <a:close/>
                  <a:moveTo>
                    <a:pt x="1311272" y="1258251"/>
                  </a:moveTo>
                  <a:cubicBezTo>
                    <a:pt x="1311272" y="1258412"/>
                    <a:pt x="1311191" y="1258492"/>
                    <a:pt x="1311191" y="1258653"/>
                  </a:cubicBezTo>
                  <a:cubicBezTo>
                    <a:pt x="1311110" y="1258653"/>
                    <a:pt x="1311191" y="1258975"/>
                    <a:pt x="1311110" y="1258975"/>
                  </a:cubicBezTo>
                  <a:cubicBezTo>
                    <a:pt x="1311029" y="1258975"/>
                    <a:pt x="1311110" y="1258814"/>
                    <a:pt x="1311110" y="1258814"/>
                  </a:cubicBezTo>
                  <a:cubicBezTo>
                    <a:pt x="1311191" y="1258573"/>
                    <a:pt x="1311272" y="1258492"/>
                    <a:pt x="1311272" y="1258251"/>
                  </a:cubicBezTo>
                  <a:close/>
                  <a:moveTo>
                    <a:pt x="1397815" y="787096"/>
                  </a:moveTo>
                  <a:lnTo>
                    <a:pt x="1397251" y="787982"/>
                  </a:lnTo>
                  <a:cubicBezTo>
                    <a:pt x="1397815" y="787338"/>
                    <a:pt x="1398622" y="786936"/>
                    <a:pt x="1399509" y="786694"/>
                  </a:cubicBezTo>
                  <a:cubicBezTo>
                    <a:pt x="1399267" y="786694"/>
                    <a:pt x="1399025" y="786613"/>
                    <a:pt x="1398864" y="786613"/>
                  </a:cubicBezTo>
                  <a:cubicBezTo>
                    <a:pt x="1399267" y="786372"/>
                    <a:pt x="1399832" y="785728"/>
                    <a:pt x="1399912" y="786613"/>
                  </a:cubicBezTo>
                  <a:cubicBezTo>
                    <a:pt x="1400558" y="786533"/>
                    <a:pt x="1401122" y="786533"/>
                    <a:pt x="1401767" y="786694"/>
                  </a:cubicBezTo>
                  <a:cubicBezTo>
                    <a:pt x="1404510" y="787177"/>
                    <a:pt x="1406365" y="789914"/>
                    <a:pt x="1405800" y="792652"/>
                  </a:cubicBezTo>
                  <a:cubicBezTo>
                    <a:pt x="1405639" y="793376"/>
                    <a:pt x="1404994" y="796114"/>
                    <a:pt x="1401364" y="796758"/>
                  </a:cubicBezTo>
                  <a:cubicBezTo>
                    <a:pt x="1400961" y="796838"/>
                    <a:pt x="1400154" y="796919"/>
                    <a:pt x="1399106" y="797000"/>
                  </a:cubicBezTo>
                  <a:cubicBezTo>
                    <a:pt x="1394912" y="797241"/>
                    <a:pt x="1384507" y="797402"/>
                    <a:pt x="1383459" y="797482"/>
                  </a:cubicBezTo>
                  <a:cubicBezTo>
                    <a:pt x="1378539" y="798046"/>
                    <a:pt x="1373699" y="798851"/>
                    <a:pt x="1368941" y="799898"/>
                  </a:cubicBezTo>
                  <a:cubicBezTo>
                    <a:pt x="1361601" y="801428"/>
                    <a:pt x="1354342" y="803360"/>
                    <a:pt x="1347083" y="805373"/>
                  </a:cubicBezTo>
                  <a:cubicBezTo>
                    <a:pt x="1335065" y="808754"/>
                    <a:pt x="1322483" y="812377"/>
                    <a:pt x="1309739" y="816242"/>
                  </a:cubicBezTo>
                  <a:cubicBezTo>
                    <a:pt x="1297560" y="820026"/>
                    <a:pt x="1285219" y="823971"/>
                    <a:pt x="1273363" y="828721"/>
                  </a:cubicBezTo>
                  <a:cubicBezTo>
                    <a:pt x="1257393" y="835081"/>
                    <a:pt x="1242149" y="842650"/>
                    <a:pt x="1229083" y="852714"/>
                  </a:cubicBezTo>
                  <a:cubicBezTo>
                    <a:pt x="1226825" y="854565"/>
                    <a:pt x="1223437" y="854243"/>
                    <a:pt x="1221582" y="851989"/>
                  </a:cubicBezTo>
                  <a:cubicBezTo>
                    <a:pt x="1219727" y="849654"/>
                    <a:pt x="1220049" y="846273"/>
                    <a:pt x="1222308" y="844421"/>
                  </a:cubicBezTo>
                  <a:cubicBezTo>
                    <a:pt x="1235616" y="832908"/>
                    <a:pt x="1251263" y="823649"/>
                    <a:pt x="1268121" y="816161"/>
                  </a:cubicBezTo>
                  <a:cubicBezTo>
                    <a:pt x="1280219" y="810767"/>
                    <a:pt x="1292882" y="806258"/>
                    <a:pt x="1305545" y="802474"/>
                  </a:cubicBezTo>
                  <a:cubicBezTo>
                    <a:pt x="1318450" y="798529"/>
                    <a:pt x="1331436" y="795550"/>
                    <a:pt x="1343776" y="792571"/>
                  </a:cubicBezTo>
                  <a:cubicBezTo>
                    <a:pt x="1350067" y="791042"/>
                    <a:pt x="1356439" y="789673"/>
                    <a:pt x="1362891" y="788546"/>
                  </a:cubicBezTo>
                  <a:cubicBezTo>
                    <a:pt x="1369344" y="787419"/>
                    <a:pt x="1375877" y="786613"/>
                    <a:pt x="1382491" y="786211"/>
                  </a:cubicBezTo>
                  <a:cubicBezTo>
                    <a:pt x="1383539" y="786130"/>
                    <a:pt x="1393460" y="786613"/>
                    <a:pt x="1398138" y="786613"/>
                  </a:cubicBezTo>
                  <a:lnTo>
                    <a:pt x="1397815" y="787096"/>
                  </a:lnTo>
                  <a:close/>
                  <a:moveTo>
                    <a:pt x="1056479" y="689194"/>
                  </a:moveTo>
                  <a:cubicBezTo>
                    <a:pt x="1058012" y="670677"/>
                    <a:pt x="1058979" y="651112"/>
                    <a:pt x="1059624" y="631467"/>
                  </a:cubicBezTo>
                  <a:cubicBezTo>
                    <a:pt x="1060351" y="607153"/>
                    <a:pt x="1060431" y="582516"/>
                    <a:pt x="1059383" y="559249"/>
                  </a:cubicBezTo>
                  <a:cubicBezTo>
                    <a:pt x="1058173" y="533082"/>
                    <a:pt x="1055753" y="508526"/>
                    <a:pt x="1051559" y="487674"/>
                  </a:cubicBezTo>
                  <a:cubicBezTo>
                    <a:pt x="1050994" y="484936"/>
                    <a:pt x="1052769" y="482199"/>
                    <a:pt x="1055511" y="481635"/>
                  </a:cubicBezTo>
                  <a:cubicBezTo>
                    <a:pt x="1058253" y="480991"/>
                    <a:pt x="1060996" y="482762"/>
                    <a:pt x="1061641" y="485500"/>
                  </a:cubicBezTo>
                  <a:cubicBezTo>
                    <a:pt x="1066722" y="506674"/>
                    <a:pt x="1070271" y="531714"/>
                    <a:pt x="1072288" y="558443"/>
                  </a:cubicBezTo>
                  <a:cubicBezTo>
                    <a:pt x="1074062" y="582114"/>
                    <a:pt x="1074707" y="607153"/>
                    <a:pt x="1074062" y="631870"/>
                  </a:cubicBezTo>
                  <a:cubicBezTo>
                    <a:pt x="1073578" y="651837"/>
                    <a:pt x="1072126" y="671643"/>
                    <a:pt x="1070190" y="690482"/>
                  </a:cubicBezTo>
                  <a:cubicBezTo>
                    <a:pt x="1066642" y="724136"/>
                    <a:pt x="1060915" y="754570"/>
                    <a:pt x="1054221" y="777435"/>
                  </a:cubicBezTo>
                  <a:cubicBezTo>
                    <a:pt x="1053414" y="780253"/>
                    <a:pt x="1050510" y="781944"/>
                    <a:pt x="1047687" y="781139"/>
                  </a:cubicBezTo>
                  <a:cubicBezTo>
                    <a:pt x="1044784" y="780414"/>
                    <a:pt x="1043090" y="777435"/>
                    <a:pt x="1043897" y="774617"/>
                  </a:cubicBezTo>
                  <a:cubicBezTo>
                    <a:pt x="1049704" y="752074"/>
                    <a:pt x="1053817" y="722124"/>
                    <a:pt x="1056479" y="689194"/>
                  </a:cubicBezTo>
                  <a:close/>
                  <a:moveTo>
                    <a:pt x="1096162" y="1224436"/>
                  </a:moveTo>
                  <a:cubicBezTo>
                    <a:pt x="1091484" y="1301969"/>
                    <a:pt x="1086322" y="1379501"/>
                    <a:pt x="1080353" y="1456954"/>
                  </a:cubicBezTo>
                  <a:cubicBezTo>
                    <a:pt x="1074304" y="1534325"/>
                    <a:pt x="1067287" y="1611697"/>
                    <a:pt x="1060189" y="1689069"/>
                  </a:cubicBezTo>
                  <a:cubicBezTo>
                    <a:pt x="1058818" y="1703722"/>
                    <a:pt x="1057205" y="1718375"/>
                    <a:pt x="1055511" y="1732948"/>
                  </a:cubicBezTo>
                  <a:cubicBezTo>
                    <a:pt x="1048575" y="1791157"/>
                    <a:pt x="1039622" y="1849045"/>
                    <a:pt x="1034057" y="1907416"/>
                  </a:cubicBezTo>
                  <a:cubicBezTo>
                    <a:pt x="1032605" y="1923197"/>
                    <a:pt x="1026233" y="1948316"/>
                    <a:pt x="1024378" y="1969974"/>
                  </a:cubicBezTo>
                  <a:cubicBezTo>
                    <a:pt x="1023652" y="1979474"/>
                    <a:pt x="1023733" y="1988250"/>
                    <a:pt x="1025749" y="1995094"/>
                  </a:cubicBezTo>
                  <a:cubicBezTo>
                    <a:pt x="1026555" y="1997831"/>
                    <a:pt x="1025023" y="2000649"/>
                    <a:pt x="1022281" y="2001454"/>
                  </a:cubicBezTo>
                  <a:cubicBezTo>
                    <a:pt x="1019539" y="2002259"/>
                    <a:pt x="1016716" y="2000729"/>
                    <a:pt x="1015909" y="1998072"/>
                  </a:cubicBezTo>
                  <a:cubicBezTo>
                    <a:pt x="1013489" y="1990182"/>
                    <a:pt x="1013086" y="1980118"/>
                    <a:pt x="1013893" y="1969169"/>
                  </a:cubicBezTo>
                  <a:cubicBezTo>
                    <a:pt x="1015425" y="1947431"/>
                    <a:pt x="1021555" y="1922311"/>
                    <a:pt x="1022846" y="1906450"/>
                  </a:cubicBezTo>
                  <a:cubicBezTo>
                    <a:pt x="1024055" y="1891797"/>
                    <a:pt x="1025507" y="1877144"/>
                    <a:pt x="1027120" y="1862491"/>
                  </a:cubicBezTo>
                  <a:cubicBezTo>
                    <a:pt x="1033411" y="1804281"/>
                    <a:pt x="1041800" y="1746232"/>
                    <a:pt x="1046800" y="1687861"/>
                  </a:cubicBezTo>
                  <a:cubicBezTo>
                    <a:pt x="1050833" y="1641406"/>
                    <a:pt x="1054624" y="1595031"/>
                    <a:pt x="1058415" y="1548656"/>
                  </a:cubicBezTo>
                  <a:cubicBezTo>
                    <a:pt x="1062206" y="1502201"/>
                    <a:pt x="1065916" y="1455826"/>
                    <a:pt x="1069545" y="1409371"/>
                  </a:cubicBezTo>
                  <a:cubicBezTo>
                    <a:pt x="1074385" y="1347458"/>
                    <a:pt x="1079063" y="1285544"/>
                    <a:pt x="1083257" y="1223631"/>
                  </a:cubicBezTo>
                  <a:cubicBezTo>
                    <a:pt x="1086483" y="1177175"/>
                    <a:pt x="1085918" y="1129996"/>
                    <a:pt x="1087935" y="1083218"/>
                  </a:cubicBezTo>
                  <a:cubicBezTo>
                    <a:pt x="1088822" y="1062930"/>
                    <a:pt x="1090274" y="1042721"/>
                    <a:pt x="1092613" y="1022674"/>
                  </a:cubicBezTo>
                  <a:cubicBezTo>
                    <a:pt x="1092936" y="1019775"/>
                    <a:pt x="1095597" y="1017682"/>
                    <a:pt x="1098501" y="1018004"/>
                  </a:cubicBezTo>
                  <a:cubicBezTo>
                    <a:pt x="1101404" y="1018326"/>
                    <a:pt x="1103582" y="1020983"/>
                    <a:pt x="1103259" y="1023881"/>
                  </a:cubicBezTo>
                  <a:cubicBezTo>
                    <a:pt x="1101163" y="1043687"/>
                    <a:pt x="1100033" y="1063654"/>
                    <a:pt x="1099388" y="1083621"/>
                  </a:cubicBezTo>
                  <a:cubicBezTo>
                    <a:pt x="1097856" y="1130559"/>
                    <a:pt x="1098904" y="1177820"/>
                    <a:pt x="1096162" y="1224436"/>
                  </a:cubicBezTo>
                  <a:close/>
                  <a:moveTo>
                    <a:pt x="1167946" y="1736168"/>
                  </a:moveTo>
                  <a:cubicBezTo>
                    <a:pt x="1167704" y="1736410"/>
                    <a:pt x="1167542" y="1736651"/>
                    <a:pt x="1167381" y="1736973"/>
                  </a:cubicBezTo>
                  <a:cubicBezTo>
                    <a:pt x="1166897" y="1736812"/>
                    <a:pt x="1167220" y="1736329"/>
                    <a:pt x="1167865" y="1735846"/>
                  </a:cubicBezTo>
                  <a:cubicBezTo>
                    <a:pt x="1167865" y="1735926"/>
                    <a:pt x="1167946" y="1736007"/>
                    <a:pt x="1167946" y="1736168"/>
                  </a:cubicBezTo>
                  <a:close/>
                  <a:moveTo>
                    <a:pt x="1163751" y="1671356"/>
                  </a:moveTo>
                  <a:cubicBezTo>
                    <a:pt x="1164558" y="1674738"/>
                    <a:pt x="1176092" y="1715638"/>
                    <a:pt x="1177786" y="1731981"/>
                  </a:cubicBezTo>
                  <a:cubicBezTo>
                    <a:pt x="1178270" y="1736410"/>
                    <a:pt x="1177786" y="1739630"/>
                    <a:pt x="1177140" y="1740999"/>
                  </a:cubicBezTo>
                  <a:cubicBezTo>
                    <a:pt x="1176253" y="1742609"/>
                    <a:pt x="1175124" y="1743495"/>
                    <a:pt x="1173914" y="1743978"/>
                  </a:cubicBezTo>
                  <a:cubicBezTo>
                    <a:pt x="1171253" y="1745024"/>
                    <a:pt x="1168268" y="1743736"/>
                    <a:pt x="1167220" y="1741079"/>
                  </a:cubicBezTo>
                  <a:cubicBezTo>
                    <a:pt x="1166736" y="1739711"/>
                    <a:pt x="1166817" y="1738181"/>
                    <a:pt x="1167381" y="1736973"/>
                  </a:cubicBezTo>
                  <a:cubicBezTo>
                    <a:pt x="1167462" y="1736973"/>
                    <a:pt x="1167542" y="1737054"/>
                    <a:pt x="1167623" y="1737054"/>
                  </a:cubicBezTo>
                  <a:cubicBezTo>
                    <a:pt x="1167946" y="1737134"/>
                    <a:pt x="1168026" y="1736732"/>
                    <a:pt x="1167946" y="1736168"/>
                  </a:cubicBezTo>
                  <a:cubicBezTo>
                    <a:pt x="1168268" y="1735685"/>
                    <a:pt x="1168752" y="1735282"/>
                    <a:pt x="1169236" y="1734880"/>
                  </a:cubicBezTo>
                  <a:cubicBezTo>
                    <a:pt x="1168752" y="1735202"/>
                    <a:pt x="1168268" y="1735524"/>
                    <a:pt x="1167865" y="1735846"/>
                  </a:cubicBezTo>
                  <a:cubicBezTo>
                    <a:pt x="1167704" y="1735041"/>
                    <a:pt x="1167462" y="1734075"/>
                    <a:pt x="1167301" y="1733270"/>
                  </a:cubicBezTo>
                  <a:cubicBezTo>
                    <a:pt x="1165042" y="1717409"/>
                    <a:pt x="1152298" y="1678039"/>
                    <a:pt x="1151330" y="1674738"/>
                  </a:cubicBezTo>
                  <a:cubicBezTo>
                    <a:pt x="1144394" y="1650181"/>
                    <a:pt x="1136732" y="1625706"/>
                    <a:pt x="1128827" y="1601311"/>
                  </a:cubicBezTo>
                  <a:cubicBezTo>
                    <a:pt x="1123666" y="1585048"/>
                    <a:pt x="1118342" y="1568784"/>
                    <a:pt x="1112857" y="1552682"/>
                  </a:cubicBezTo>
                  <a:cubicBezTo>
                    <a:pt x="1103663" y="1525710"/>
                    <a:pt x="1093984" y="1498981"/>
                    <a:pt x="1083338" y="1472653"/>
                  </a:cubicBezTo>
                  <a:cubicBezTo>
                    <a:pt x="1082208" y="1469916"/>
                    <a:pt x="1083418" y="1466776"/>
                    <a:pt x="1086161" y="1465649"/>
                  </a:cubicBezTo>
                  <a:cubicBezTo>
                    <a:pt x="1088903" y="1464522"/>
                    <a:pt x="1092048" y="1465729"/>
                    <a:pt x="1093177" y="1468467"/>
                  </a:cubicBezTo>
                  <a:cubicBezTo>
                    <a:pt x="1107776" y="1501154"/>
                    <a:pt x="1121246" y="1534486"/>
                    <a:pt x="1133102" y="1568301"/>
                  </a:cubicBezTo>
                  <a:cubicBezTo>
                    <a:pt x="1137861" y="1581908"/>
                    <a:pt x="1142297" y="1595514"/>
                    <a:pt x="1146491" y="1609201"/>
                  </a:cubicBezTo>
                  <a:cubicBezTo>
                    <a:pt x="1152782" y="1629812"/>
                    <a:pt x="1158348" y="1650584"/>
                    <a:pt x="1163751" y="1671356"/>
                  </a:cubicBezTo>
                  <a:close/>
                  <a:moveTo>
                    <a:pt x="1230131" y="1445440"/>
                  </a:moveTo>
                  <a:cubicBezTo>
                    <a:pt x="1245698" y="1482315"/>
                    <a:pt x="1260216" y="1519672"/>
                    <a:pt x="1279735" y="1554292"/>
                  </a:cubicBezTo>
                  <a:cubicBezTo>
                    <a:pt x="1281187" y="1556788"/>
                    <a:pt x="1280380" y="1559928"/>
                    <a:pt x="1277880" y="1561297"/>
                  </a:cubicBezTo>
                  <a:cubicBezTo>
                    <a:pt x="1275460" y="1562746"/>
                    <a:pt x="1272315" y="1561941"/>
                    <a:pt x="1270863" y="1559525"/>
                  </a:cubicBezTo>
                  <a:cubicBezTo>
                    <a:pt x="1246666" y="1519350"/>
                    <a:pt x="1228841" y="1475471"/>
                    <a:pt x="1209242" y="1432720"/>
                  </a:cubicBezTo>
                  <a:cubicBezTo>
                    <a:pt x="1204079" y="1421448"/>
                    <a:pt x="1198837" y="1410176"/>
                    <a:pt x="1193352" y="1399146"/>
                  </a:cubicBezTo>
                  <a:cubicBezTo>
                    <a:pt x="1185045" y="1382641"/>
                    <a:pt x="1176253" y="1366459"/>
                    <a:pt x="1166171" y="1351000"/>
                  </a:cubicBezTo>
                  <a:cubicBezTo>
                    <a:pt x="1148750" y="1324351"/>
                    <a:pt x="1127779" y="1299795"/>
                    <a:pt x="1099952" y="1279264"/>
                  </a:cubicBezTo>
                  <a:cubicBezTo>
                    <a:pt x="1097533" y="1277574"/>
                    <a:pt x="1096968" y="1274273"/>
                    <a:pt x="1098662" y="1271857"/>
                  </a:cubicBezTo>
                  <a:cubicBezTo>
                    <a:pt x="1100436" y="1269442"/>
                    <a:pt x="1103743" y="1268878"/>
                    <a:pt x="1106163" y="1270569"/>
                  </a:cubicBezTo>
                  <a:cubicBezTo>
                    <a:pt x="1146007" y="1298265"/>
                    <a:pt x="1173672" y="1333449"/>
                    <a:pt x="1195530" y="1372336"/>
                  </a:cubicBezTo>
                  <a:cubicBezTo>
                    <a:pt x="1208596" y="1395765"/>
                    <a:pt x="1219566" y="1420482"/>
                    <a:pt x="1230131" y="1445440"/>
                  </a:cubicBezTo>
                  <a:close/>
                  <a:moveTo>
                    <a:pt x="1301270" y="1326042"/>
                  </a:moveTo>
                  <a:cubicBezTo>
                    <a:pt x="1303528" y="1327652"/>
                    <a:pt x="1304093" y="1330872"/>
                    <a:pt x="1302399" y="1333127"/>
                  </a:cubicBezTo>
                  <a:cubicBezTo>
                    <a:pt x="1300786" y="1335462"/>
                    <a:pt x="1297560" y="1335944"/>
                    <a:pt x="1295301" y="1334334"/>
                  </a:cubicBezTo>
                  <a:cubicBezTo>
                    <a:pt x="1288607" y="1329745"/>
                    <a:pt x="1282155" y="1321694"/>
                    <a:pt x="1276025" y="1312033"/>
                  </a:cubicBezTo>
                  <a:cubicBezTo>
                    <a:pt x="1264410" y="1293595"/>
                    <a:pt x="1254086" y="1269200"/>
                    <a:pt x="1244891" y="1256721"/>
                  </a:cubicBezTo>
                  <a:cubicBezTo>
                    <a:pt x="1234406" y="1242068"/>
                    <a:pt x="1223195" y="1228139"/>
                    <a:pt x="1211661" y="1214613"/>
                  </a:cubicBezTo>
                  <a:cubicBezTo>
                    <a:pt x="1203918" y="1205516"/>
                    <a:pt x="1196014" y="1196579"/>
                    <a:pt x="1187948" y="1187803"/>
                  </a:cubicBezTo>
                  <a:cubicBezTo>
                    <a:pt x="1167784" y="1165823"/>
                    <a:pt x="1146572" y="1144810"/>
                    <a:pt x="1124391" y="1124199"/>
                  </a:cubicBezTo>
                  <a:cubicBezTo>
                    <a:pt x="1122214" y="1122267"/>
                    <a:pt x="1121972" y="1118885"/>
                    <a:pt x="1123988" y="1116631"/>
                  </a:cubicBezTo>
                  <a:cubicBezTo>
                    <a:pt x="1125924" y="1114457"/>
                    <a:pt x="1129311" y="1114296"/>
                    <a:pt x="1131489" y="1116228"/>
                  </a:cubicBezTo>
                  <a:cubicBezTo>
                    <a:pt x="1148185" y="1130559"/>
                    <a:pt x="1164478" y="1145051"/>
                    <a:pt x="1180044" y="1160188"/>
                  </a:cubicBezTo>
                  <a:cubicBezTo>
                    <a:pt x="1190610" y="1170332"/>
                    <a:pt x="1200773" y="1180798"/>
                    <a:pt x="1210613" y="1191587"/>
                  </a:cubicBezTo>
                  <a:cubicBezTo>
                    <a:pt x="1218840" y="1200524"/>
                    <a:pt x="1226744" y="1209863"/>
                    <a:pt x="1234325" y="1219444"/>
                  </a:cubicBezTo>
                  <a:cubicBezTo>
                    <a:pt x="1241907" y="1228945"/>
                    <a:pt x="1249086" y="1238767"/>
                    <a:pt x="1256022" y="1248911"/>
                  </a:cubicBezTo>
                  <a:cubicBezTo>
                    <a:pt x="1264894" y="1261954"/>
                    <a:pt x="1274653" y="1286993"/>
                    <a:pt x="1285784" y="1306155"/>
                  </a:cubicBezTo>
                  <a:cubicBezTo>
                    <a:pt x="1290704" y="1314609"/>
                    <a:pt x="1295705" y="1321855"/>
                    <a:pt x="1301270" y="1326042"/>
                  </a:cubicBezTo>
                  <a:close/>
                  <a:moveTo>
                    <a:pt x="955014" y="1367988"/>
                  </a:moveTo>
                  <a:cubicBezTo>
                    <a:pt x="969370" y="1353254"/>
                    <a:pt x="983889" y="1338682"/>
                    <a:pt x="998729" y="1324431"/>
                  </a:cubicBezTo>
                  <a:cubicBezTo>
                    <a:pt x="1006875" y="1316461"/>
                    <a:pt x="1015344" y="1308732"/>
                    <a:pt x="1023813" y="1301083"/>
                  </a:cubicBezTo>
                  <a:cubicBezTo>
                    <a:pt x="1032363" y="1293434"/>
                    <a:pt x="1041074" y="1285786"/>
                    <a:pt x="1049704" y="1278298"/>
                  </a:cubicBezTo>
                  <a:cubicBezTo>
                    <a:pt x="1052608" y="1275722"/>
                    <a:pt x="1058092" y="1273467"/>
                    <a:pt x="1062931" y="1271052"/>
                  </a:cubicBezTo>
                  <a:cubicBezTo>
                    <a:pt x="1067368" y="1268878"/>
                    <a:pt x="1071481" y="1266624"/>
                    <a:pt x="1073740" y="1264450"/>
                  </a:cubicBezTo>
                  <a:cubicBezTo>
                    <a:pt x="1075917" y="1262437"/>
                    <a:pt x="1076966" y="1260264"/>
                    <a:pt x="1077127" y="1258251"/>
                  </a:cubicBezTo>
                  <a:cubicBezTo>
                    <a:pt x="1077369" y="1255916"/>
                    <a:pt x="1076724" y="1253340"/>
                    <a:pt x="1074062" y="1250924"/>
                  </a:cubicBezTo>
                  <a:cubicBezTo>
                    <a:pt x="1071965" y="1249072"/>
                    <a:pt x="1068739" y="1249153"/>
                    <a:pt x="1066803" y="1251246"/>
                  </a:cubicBezTo>
                  <a:cubicBezTo>
                    <a:pt x="1065271" y="1252856"/>
                    <a:pt x="1065029" y="1255352"/>
                    <a:pt x="1066077" y="1257204"/>
                  </a:cubicBezTo>
                  <a:cubicBezTo>
                    <a:pt x="1063738" y="1258975"/>
                    <a:pt x="1059786" y="1260586"/>
                    <a:pt x="1055834" y="1262276"/>
                  </a:cubicBezTo>
                  <a:cubicBezTo>
                    <a:pt x="1050591" y="1264531"/>
                    <a:pt x="1045429" y="1266946"/>
                    <a:pt x="1042283" y="1269522"/>
                  </a:cubicBezTo>
                  <a:cubicBezTo>
                    <a:pt x="1031556" y="1278218"/>
                    <a:pt x="1020748" y="1287074"/>
                    <a:pt x="1010263" y="1296091"/>
                  </a:cubicBezTo>
                  <a:cubicBezTo>
                    <a:pt x="1003165" y="1302130"/>
                    <a:pt x="996229" y="1308329"/>
                    <a:pt x="989373" y="1314609"/>
                  </a:cubicBezTo>
                  <a:cubicBezTo>
                    <a:pt x="974210" y="1328779"/>
                    <a:pt x="959127" y="1343030"/>
                    <a:pt x="944609" y="1357924"/>
                  </a:cubicBezTo>
                  <a:cubicBezTo>
                    <a:pt x="934930" y="1367827"/>
                    <a:pt x="925494" y="1377972"/>
                    <a:pt x="916299" y="1388277"/>
                  </a:cubicBezTo>
                  <a:cubicBezTo>
                    <a:pt x="893231" y="1414202"/>
                    <a:pt x="871696" y="1441495"/>
                    <a:pt x="852177" y="1470077"/>
                  </a:cubicBezTo>
                  <a:cubicBezTo>
                    <a:pt x="850483" y="1472492"/>
                    <a:pt x="851048" y="1475793"/>
                    <a:pt x="853468" y="1477565"/>
                  </a:cubicBezTo>
                  <a:cubicBezTo>
                    <a:pt x="855888" y="1479255"/>
                    <a:pt x="859194" y="1478692"/>
                    <a:pt x="860888" y="1476276"/>
                  </a:cubicBezTo>
                  <a:cubicBezTo>
                    <a:pt x="877019" y="1454216"/>
                    <a:pt x="894602" y="1433203"/>
                    <a:pt x="912830" y="1412833"/>
                  </a:cubicBezTo>
                  <a:cubicBezTo>
                    <a:pt x="926462" y="1397536"/>
                    <a:pt x="940657" y="1382641"/>
                    <a:pt x="955014" y="1367988"/>
                  </a:cubicBezTo>
                  <a:close/>
                  <a:moveTo>
                    <a:pt x="1067206" y="1258573"/>
                  </a:moveTo>
                  <a:cubicBezTo>
                    <a:pt x="1067206" y="1258573"/>
                    <a:pt x="1067126" y="1258492"/>
                    <a:pt x="1067045" y="1258492"/>
                  </a:cubicBezTo>
                  <a:cubicBezTo>
                    <a:pt x="1066964" y="1258412"/>
                    <a:pt x="1066884" y="1258331"/>
                    <a:pt x="1066803" y="1258251"/>
                  </a:cubicBezTo>
                  <a:cubicBezTo>
                    <a:pt x="1066884" y="1258573"/>
                    <a:pt x="1066964" y="1258734"/>
                    <a:pt x="1067206" y="1258573"/>
                  </a:cubicBezTo>
                  <a:close/>
                  <a:moveTo>
                    <a:pt x="965015" y="1582149"/>
                  </a:moveTo>
                  <a:cubicBezTo>
                    <a:pt x="953965" y="1595997"/>
                    <a:pt x="943238" y="1609926"/>
                    <a:pt x="932995" y="1624337"/>
                  </a:cubicBezTo>
                  <a:cubicBezTo>
                    <a:pt x="919444" y="1643338"/>
                    <a:pt x="906701" y="1662983"/>
                    <a:pt x="895248" y="1683916"/>
                  </a:cubicBezTo>
                  <a:cubicBezTo>
                    <a:pt x="893877" y="1686492"/>
                    <a:pt x="890650" y="1687539"/>
                    <a:pt x="887989" y="1686170"/>
                  </a:cubicBezTo>
                  <a:cubicBezTo>
                    <a:pt x="885407" y="1684801"/>
                    <a:pt x="884359" y="1681500"/>
                    <a:pt x="885730" y="1678924"/>
                  </a:cubicBezTo>
                  <a:cubicBezTo>
                    <a:pt x="899442" y="1651711"/>
                    <a:pt x="914847" y="1626189"/>
                    <a:pt x="932107" y="1601875"/>
                  </a:cubicBezTo>
                  <a:cubicBezTo>
                    <a:pt x="940738" y="1589637"/>
                    <a:pt x="949852" y="1577802"/>
                    <a:pt x="959369" y="1566127"/>
                  </a:cubicBezTo>
                  <a:cubicBezTo>
                    <a:pt x="968725" y="1554614"/>
                    <a:pt x="978646" y="1543504"/>
                    <a:pt x="988728" y="1532312"/>
                  </a:cubicBezTo>
                  <a:lnTo>
                    <a:pt x="1030105" y="1486743"/>
                  </a:lnTo>
                  <a:cubicBezTo>
                    <a:pt x="1033976" y="1482556"/>
                    <a:pt x="1043977" y="1476840"/>
                    <a:pt x="1049220" y="1472573"/>
                  </a:cubicBezTo>
                  <a:cubicBezTo>
                    <a:pt x="1048897" y="1471687"/>
                    <a:pt x="1048736" y="1470721"/>
                    <a:pt x="1048978" y="1469674"/>
                  </a:cubicBezTo>
                  <a:cubicBezTo>
                    <a:pt x="1049462" y="1466937"/>
                    <a:pt x="1052124" y="1465085"/>
                    <a:pt x="1054947" y="1465568"/>
                  </a:cubicBezTo>
                  <a:cubicBezTo>
                    <a:pt x="1057769" y="1466051"/>
                    <a:pt x="1059302" y="1467420"/>
                    <a:pt x="1060108" y="1468547"/>
                  </a:cubicBezTo>
                  <a:cubicBezTo>
                    <a:pt x="1061157" y="1469916"/>
                    <a:pt x="1061560" y="1471526"/>
                    <a:pt x="1061238" y="1473378"/>
                  </a:cubicBezTo>
                  <a:cubicBezTo>
                    <a:pt x="1060996" y="1475149"/>
                    <a:pt x="1059141" y="1477967"/>
                    <a:pt x="1055834" y="1480785"/>
                  </a:cubicBezTo>
                  <a:cubicBezTo>
                    <a:pt x="1050994" y="1484972"/>
                    <a:pt x="1042203" y="1490446"/>
                    <a:pt x="1038815" y="1494391"/>
                  </a:cubicBezTo>
                  <a:lnTo>
                    <a:pt x="998971" y="1541330"/>
                  </a:lnTo>
                  <a:cubicBezTo>
                    <a:pt x="987195" y="1554775"/>
                    <a:pt x="975984" y="1568462"/>
                    <a:pt x="965015" y="1582149"/>
                  </a:cubicBezTo>
                  <a:close/>
                  <a:moveTo>
                    <a:pt x="1022684" y="1706057"/>
                  </a:moveTo>
                  <a:lnTo>
                    <a:pt x="1009376" y="1724655"/>
                  </a:lnTo>
                  <a:cubicBezTo>
                    <a:pt x="1004940" y="1730774"/>
                    <a:pt x="1000584" y="1737054"/>
                    <a:pt x="996068" y="1743172"/>
                  </a:cubicBezTo>
                  <a:cubicBezTo>
                    <a:pt x="991793" y="1748889"/>
                    <a:pt x="987438" y="1754525"/>
                    <a:pt x="983163" y="1760160"/>
                  </a:cubicBezTo>
                  <a:cubicBezTo>
                    <a:pt x="976710" y="1768695"/>
                    <a:pt x="970177" y="1777068"/>
                    <a:pt x="963967" y="1785683"/>
                  </a:cubicBezTo>
                  <a:cubicBezTo>
                    <a:pt x="962353" y="1788178"/>
                    <a:pt x="959047" y="1788903"/>
                    <a:pt x="956546" y="1787293"/>
                  </a:cubicBezTo>
                  <a:cubicBezTo>
                    <a:pt x="954046" y="1785683"/>
                    <a:pt x="953320" y="1782382"/>
                    <a:pt x="954933" y="1779886"/>
                  </a:cubicBezTo>
                  <a:cubicBezTo>
                    <a:pt x="961466" y="1768775"/>
                    <a:pt x="968241" y="1757826"/>
                    <a:pt x="975500" y="1747118"/>
                  </a:cubicBezTo>
                  <a:cubicBezTo>
                    <a:pt x="978323" y="1742931"/>
                    <a:pt x="981308" y="1738664"/>
                    <a:pt x="984372" y="1734558"/>
                  </a:cubicBezTo>
                  <a:cubicBezTo>
                    <a:pt x="989050" y="1728439"/>
                    <a:pt x="993971" y="1722481"/>
                    <a:pt x="998729" y="1716523"/>
                  </a:cubicBezTo>
                  <a:lnTo>
                    <a:pt x="1013570" y="1699052"/>
                  </a:lnTo>
                  <a:cubicBezTo>
                    <a:pt x="1013812" y="1698811"/>
                    <a:pt x="1018167" y="1693899"/>
                    <a:pt x="1019942" y="1691404"/>
                  </a:cubicBezTo>
                  <a:lnTo>
                    <a:pt x="1019942" y="1691967"/>
                  </a:lnTo>
                  <a:cubicBezTo>
                    <a:pt x="1019942" y="1691726"/>
                    <a:pt x="1020023" y="1691404"/>
                    <a:pt x="1020184" y="1691081"/>
                  </a:cubicBezTo>
                  <a:lnTo>
                    <a:pt x="1019942" y="1691404"/>
                  </a:lnTo>
                  <a:cubicBezTo>
                    <a:pt x="1019942" y="1691081"/>
                    <a:pt x="1019942" y="1690759"/>
                    <a:pt x="1020264" y="1690840"/>
                  </a:cubicBezTo>
                  <a:lnTo>
                    <a:pt x="1020264" y="1690759"/>
                  </a:lnTo>
                  <a:cubicBezTo>
                    <a:pt x="1021313" y="1688183"/>
                    <a:pt x="1024217" y="1686895"/>
                    <a:pt x="1026878" y="1687861"/>
                  </a:cubicBezTo>
                  <a:cubicBezTo>
                    <a:pt x="1028733" y="1688505"/>
                    <a:pt x="1030266" y="1690115"/>
                    <a:pt x="1030185" y="1693175"/>
                  </a:cubicBezTo>
                  <a:cubicBezTo>
                    <a:pt x="1030185" y="1693738"/>
                    <a:pt x="1029862" y="1694946"/>
                    <a:pt x="1029056" y="1696395"/>
                  </a:cubicBezTo>
                  <a:cubicBezTo>
                    <a:pt x="1027523" y="1699133"/>
                    <a:pt x="1022926" y="1705735"/>
                    <a:pt x="1022684" y="1706057"/>
                  </a:cubicBezTo>
                  <a:close/>
                  <a:moveTo>
                    <a:pt x="985340" y="769706"/>
                  </a:moveTo>
                  <a:lnTo>
                    <a:pt x="985179" y="769464"/>
                  </a:lnTo>
                  <a:cubicBezTo>
                    <a:pt x="985744" y="769464"/>
                    <a:pt x="986227" y="769545"/>
                    <a:pt x="986066" y="769867"/>
                  </a:cubicBezTo>
                  <a:cubicBezTo>
                    <a:pt x="985824" y="769786"/>
                    <a:pt x="985582" y="769786"/>
                    <a:pt x="985340" y="769706"/>
                  </a:cubicBezTo>
                  <a:close/>
                  <a:moveTo>
                    <a:pt x="708610" y="393233"/>
                  </a:moveTo>
                  <a:lnTo>
                    <a:pt x="708851" y="393636"/>
                  </a:lnTo>
                  <a:cubicBezTo>
                    <a:pt x="708610" y="393878"/>
                    <a:pt x="708448" y="393475"/>
                    <a:pt x="708287" y="392992"/>
                  </a:cubicBezTo>
                  <a:lnTo>
                    <a:pt x="708610" y="393233"/>
                  </a:lnTo>
                  <a:close/>
                  <a:moveTo>
                    <a:pt x="621824" y="333172"/>
                  </a:moveTo>
                  <a:cubicBezTo>
                    <a:pt x="606902" y="325282"/>
                    <a:pt x="591174" y="316908"/>
                    <a:pt x="575527" y="308535"/>
                  </a:cubicBezTo>
                  <a:cubicBezTo>
                    <a:pt x="559799" y="300242"/>
                    <a:pt x="544071" y="291950"/>
                    <a:pt x="529311" y="283818"/>
                  </a:cubicBezTo>
                  <a:cubicBezTo>
                    <a:pt x="502372" y="269004"/>
                    <a:pt x="478417" y="254995"/>
                    <a:pt x="462689" y="243321"/>
                  </a:cubicBezTo>
                  <a:cubicBezTo>
                    <a:pt x="460350" y="241469"/>
                    <a:pt x="457044" y="241872"/>
                    <a:pt x="455188" y="244206"/>
                  </a:cubicBezTo>
                  <a:cubicBezTo>
                    <a:pt x="453414" y="246541"/>
                    <a:pt x="453817" y="249923"/>
                    <a:pt x="456156" y="251694"/>
                  </a:cubicBezTo>
                  <a:cubicBezTo>
                    <a:pt x="470271" y="263127"/>
                    <a:pt x="491161" y="276814"/>
                    <a:pt x="515035" y="291064"/>
                  </a:cubicBezTo>
                  <a:cubicBezTo>
                    <a:pt x="527940" y="298713"/>
                    <a:pt x="541732" y="306603"/>
                    <a:pt x="555766" y="314332"/>
                  </a:cubicBezTo>
                  <a:cubicBezTo>
                    <a:pt x="574398" y="324476"/>
                    <a:pt x="593594" y="334379"/>
                    <a:pt x="611822" y="343638"/>
                  </a:cubicBezTo>
                  <a:cubicBezTo>
                    <a:pt x="646988" y="361431"/>
                    <a:pt x="678686" y="376648"/>
                    <a:pt x="696189" y="385987"/>
                  </a:cubicBezTo>
                  <a:cubicBezTo>
                    <a:pt x="702076" y="389127"/>
                    <a:pt x="706271" y="391462"/>
                    <a:pt x="708287" y="392992"/>
                  </a:cubicBezTo>
                  <a:cubicBezTo>
                    <a:pt x="708206" y="392670"/>
                    <a:pt x="708206" y="392267"/>
                    <a:pt x="708206" y="391945"/>
                  </a:cubicBezTo>
                  <a:cubicBezTo>
                    <a:pt x="708287" y="392428"/>
                    <a:pt x="708448" y="392831"/>
                    <a:pt x="708610" y="393233"/>
                  </a:cubicBezTo>
                  <a:lnTo>
                    <a:pt x="708851" y="393475"/>
                  </a:lnTo>
                  <a:cubicBezTo>
                    <a:pt x="708932" y="393475"/>
                    <a:pt x="709094" y="393556"/>
                    <a:pt x="709013" y="393556"/>
                  </a:cubicBezTo>
                  <a:cubicBezTo>
                    <a:pt x="708932" y="393636"/>
                    <a:pt x="708932" y="393636"/>
                    <a:pt x="708851" y="393636"/>
                  </a:cubicBezTo>
                  <a:cubicBezTo>
                    <a:pt x="709416" y="394522"/>
                    <a:pt x="710142" y="395166"/>
                    <a:pt x="711029" y="395568"/>
                  </a:cubicBezTo>
                  <a:cubicBezTo>
                    <a:pt x="711352" y="395729"/>
                    <a:pt x="711594" y="395166"/>
                    <a:pt x="711917" y="395246"/>
                  </a:cubicBezTo>
                  <a:cubicBezTo>
                    <a:pt x="712158" y="395568"/>
                    <a:pt x="712320" y="395810"/>
                    <a:pt x="712562" y="396132"/>
                  </a:cubicBezTo>
                  <a:cubicBezTo>
                    <a:pt x="744986" y="444197"/>
                    <a:pt x="777248" y="491860"/>
                    <a:pt x="809510" y="539362"/>
                  </a:cubicBezTo>
                  <a:cubicBezTo>
                    <a:pt x="787572" y="533163"/>
                    <a:pt x="745550" y="520683"/>
                    <a:pt x="697237" y="503051"/>
                  </a:cubicBezTo>
                  <a:cubicBezTo>
                    <a:pt x="670378" y="493309"/>
                    <a:pt x="641827" y="482038"/>
                    <a:pt x="613919" y="469478"/>
                  </a:cubicBezTo>
                  <a:cubicBezTo>
                    <a:pt x="590771" y="459172"/>
                    <a:pt x="568107" y="448062"/>
                    <a:pt x="547459" y="435985"/>
                  </a:cubicBezTo>
                  <a:cubicBezTo>
                    <a:pt x="524472" y="422540"/>
                    <a:pt x="503904" y="408048"/>
                    <a:pt x="487935" y="392509"/>
                  </a:cubicBezTo>
                  <a:cubicBezTo>
                    <a:pt x="485918" y="390416"/>
                    <a:pt x="482531" y="390335"/>
                    <a:pt x="480434" y="392428"/>
                  </a:cubicBezTo>
                  <a:cubicBezTo>
                    <a:pt x="478256" y="394522"/>
                    <a:pt x="478256" y="397903"/>
                    <a:pt x="480353" y="399996"/>
                  </a:cubicBezTo>
                  <a:cubicBezTo>
                    <a:pt x="499388" y="419722"/>
                    <a:pt x="525036" y="438159"/>
                    <a:pt x="553911" y="454825"/>
                  </a:cubicBezTo>
                  <a:cubicBezTo>
                    <a:pt x="571010" y="464728"/>
                    <a:pt x="589319" y="474067"/>
                    <a:pt x="608031" y="482521"/>
                  </a:cubicBezTo>
                  <a:cubicBezTo>
                    <a:pt x="636180" y="495403"/>
                    <a:pt x="665297" y="506513"/>
                    <a:pt x="692559" y="516014"/>
                  </a:cubicBezTo>
                  <a:cubicBezTo>
                    <a:pt x="752648" y="536786"/>
                    <a:pt x="803542" y="549185"/>
                    <a:pt x="818544" y="552647"/>
                  </a:cubicBezTo>
                  <a:cubicBezTo>
                    <a:pt x="827900" y="566334"/>
                    <a:pt x="837175" y="580423"/>
                    <a:pt x="846531" y="594030"/>
                  </a:cubicBezTo>
                  <a:cubicBezTo>
                    <a:pt x="856775" y="608844"/>
                    <a:pt x="867260" y="623497"/>
                    <a:pt x="877826" y="638069"/>
                  </a:cubicBezTo>
                  <a:cubicBezTo>
                    <a:pt x="882584" y="644591"/>
                    <a:pt x="887263" y="651193"/>
                    <a:pt x="892021" y="657634"/>
                  </a:cubicBezTo>
                  <a:cubicBezTo>
                    <a:pt x="875003" y="657714"/>
                    <a:pt x="831529" y="648375"/>
                    <a:pt x="828948" y="648133"/>
                  </a:cubicBezTo>
                  <a:cubicBezTo>
                    <a:pt x="799509" y="645235"/>
                    <a:pt x="770150" y="640968"/>
                    <a:pt x="741114" y="635493"/>
                  </a:cubicBezTo>
                  <a:cubicBezTo>
                    <a:pt x="721756" y="631790"/>
                    <a:pt x="702480" y="627603"/>
                    <a:pt x="683526" y="622531"/>
                  </a:cubicBezTo>
                  <a:cubicBezTo>
                    <a:pt x="651989" y="613996"/>
                    <a:pt x="621098" y="603208"/>
                    <a:pt x="591497" y="588716"/>
                  </a:cubicBezTo>
                  <a:cubicBezTo>
                    <a:pt x="588835" y="587428"/>
                    <a:pt x="585609" y="588474"/>
                    <a:pt x="584319" y="591051"/>
                  </a:cubicBezTo>
                  <a:cubicBezTo>
                    <a:pt x="582947" y="593708"/>
                    <a:pt x="583996" y="596928"/>
                    <a:pt x="586658" y="598216"/>
                  </a:cubicBezTo>
                  <a:cubicBezTo>
                    <a:pt x="624001" y="617942"/>
                    <a:pt x="663442" y="632273"/>
                    <a:pt x="704093" y="642337"/>
                  </a:cubicBezTo>
                  <a:cubicBezTo>
                    <a:pt x="720305" y="646282"/>
                    <a:pt x="736758" y="649583"/>
                    <a:pt x="753293" y="652239"/>
                  </a:cubicBezTo>
                  <a:cubicBezTo>
                    <a:pt x="777974" y="656185"/>
                    <a:pt x="802896" y="658761"/>
                    <a:pt x="827819" y="660693"/>
                  </a:cubicBezTo>
                  <a:cubicBezTo>
                    <a:pt x="830400" y="660935"/>
                    <a:pt x="875890" y="669066"/>
                    <a:pt x="892909" y="668261"/>
                  </a:cubicBezTo>
                  <a:cubicBezTo>
                    <a:pt x="895732" y="668100"/>
                    <a:pt x="897103" y="667456"/>
                    <a:pt x="898716" y="666893"/>
                  </a:cubicBezTo>
                  <a:cubicBezTo>
                    <a:pt x="914041" y="687826"/>
                    <a:pt x="929285" y="708759"/>
                    <a:pt x="944367" y="729853"/>
                  </a:cubicBezTo>
                  <a:cubicBezTo>
                    <a:pt x="943641" y="730014"/>
                    <a:pt x="943399" y="729853"/>
                    <a:pt x="942673" y="730094"/>
                  </a:cubicBezTo>
                  <a:cubicBezTo>
                    <a:pt x="936221" y="732107"/>
                    <a:pt x="926462" y="736455"/>
                    <a:pt x="921219" y="737340"/>
                  </a:cubicBezTo>
                  <a:cubicBezTo>
                    <a:pt x="910734" y="739192"/>
                    <a:pt x="900248" y="740802"/>
                    <a:pt x="889682" y="742171"/>
                  </a:cubicBezTo>
                  <a:cubicBezTo>
                    <a:pt x="879197" y="743540"/>
                    <a:pt x="868712" y="744667"/>
                    <a:pt x="858146" y="745391"/>
                  </a:cubicBezTo>
                  <a:cubicBezTo>
                    <a:pt x="843950" y="746358"/>
                    <a:pt x="829755" y="746438"/>
                    <a:pt x="815560" y="745955"/>
                  </a:cubicBezTo>
                  <a:cubicBezTo>
                    <a:pt x="801364" y="745472"/>
                    <a:pt x="787169" y="744425"/>
                    <a:pt x="773054" y="742735"/>
                  </a:cubicBezTo>
                  <a:cubicBezTo>
                    <a:pt x="744663" y="739273"/>
                    <a:pt x="716594" y="733476"/>
                    <a:pt x="689171" y="725344"/>
                  </a:cubicBezTo>
                  <a:cubicBezTo>
                    <a:pt x="686348" y="724458"/>
                    <a:pt x="683364" y="726069"/>
                    <a:pt x="682477" y="728806"/>
                  </a:cubicBezTo>
                  <a:cubicBezTo>
                    <a:pt x="681590" y="731624"/>
                    <a:pt x="683122" y="734683"/>
                    <a:pt x="685945" y="735569"/>
                  </a:cubicBezTo>
                  <a:cubicBezTo>
                    <a:pt x="713691" y="744908"/>
                    <a:pt x="742243" y="752235"/>
                    <a:pt x="771198" y="756502"/>
                  </a:cubicBezTo>
                  <a:cubicBezTo>
                    <a:pt x="785717" y="758595"/>
                    <a:pt x="800396" y="759964"/>
                    <a:pt x="815156" y="760447"/>
                  </a:cubicBezTo>
                  <a:cubicBezTo>
                    <a:pt x="829836" y="760850"/>
                    <a:pt x="844515" y="760367"/>
                    <a:pt x="859275" y="758998"/>
                  </a:cubicBezTo>
                  <a:cubicBezTo>
                    <a:pt x="870083" y="758032"/>
                    <a:pt x="880891" y="756583"/>
                    <a:pt x="891618" y="754811"/>
                  </a:cubicBezTo>
                  <a:cubicBezTo>
                    <a:pt x="902265" y="753040"/>
                    <a:pt x="912830" y="750947"/>
                    <a:pt x="923396" y="748773"/>
                  </a:cubicBezTo>
                  <a:cubicBezTo>
                    <a:pt x="928317" y="747726"/>
                    <a:pt x="936866" y="743781"/>
                    <a:pt x="943560" y="741124"/>
                  </a:cubicBezTo>
                  <a:cubicBezTo>
                    <a:pt x="944448" y="740722"/>
                    <a:pt x="945577" y="740319"/>
                    <a:pt x="946545" y="739997"/>
                  </a:cubicBezTo>
                  <a:cubicBezTo>
                    <a:pt x="946867" y="740319"/>
                    <a:pt x="947190" y="740641"/>
                    <a:pt x="947593" y="740883"/>
                  </a:cubicBezTo>
                  <a:cubicBezTo>
                    <a:pt x="949045" y="741688"/>
                    <a:pt x="950255" y="740400"/>
                    <a:pt x="951707" y="739917"/>
                  </a:cubicBezTo>
                  <a:cubicBezTo>
                    <a:pt x="953239" y="742171"/>
                    <a:pt x="965338" y="761413"/>
                    <a:pt x="973565" y="771719"/>
                  </a:cubicBezTo>
                  <a:cubicBezTo>
                    <a:pt x="976791" y="775664"/>
                    <a:pt x="979695" y="778401"/>
                    <a:pt x="981469" y="779206"/>
                  </a:cubicBezTo>
                  <a:cubicBezTo>
                    <a:pt x="983243" y="780092"/>
                    <a:pt x="984776" y="780092"/>
                    <a:pt x="985986" y="779689"/>
                  </a:cubicBezTo>
                  <a:cubicBezTo>
                    <a:pt x="988728" y="778965"/>
                    <a:pt x="990341" y="776147"/>
                    <a:pt x="989615" y="773490"/>
                  </a:cubicBezTo>
                  <a:cubicBezTo>
                    <a:pt x="989131" y="771719"/>
                    <a:pt x="987760" y="770431"/>
                    <a:pt x="986147" y="769867"/>
                  </a:cubicBezTo>
                  <a:cubicBezTo>
                    <a:pt x="986147" y="769948"/>
                    <a:pt x="986147" y="770028"/>
                    <a:pt x="986066" y="770028"/>
                  </a:cubicBezTo>
                  <a:cubicBezTo>
                    <a:pt x="985905" y="770270"/>
                    <a:pt x="985663" y="770108"/>
                    <a:pt x="985421" y="769706"/>
                  </a:cubicBezTo>
                  <a:cubicBezTo>
                    <a:pt x="984776" y="769626"/>
                    <a:pt x="984050" y="769626"/>
                    <a:pt x="983324" y="769867"/>
                  </a:cubicBezTo>
                  <a:cubicBezTo>
                    <a:pt x="983647" y="769786"/>
                    <a:pt x="984534" y="769545"/>
                    <a:pt x="985260" y="769464"/>
                  </a:cubicBezTo>
                  <a:cubicBezTo>
                    <a:pt x="985018" y="769223"/>
                    <a:pt x="984776" y="768820"/>
                    <a:pt x="984534" y="768579"/>
                  </a:cubicBezTo>
                  <a:cubicBezTo>
                    <a:pt x="980985" y="764714"/>
                    <a:pt x="975823" y="757307"/>
                    <a:pt x="971145" y="750222"/>
                  </a:cubicBezTo>
                  <a:cubicBezTo>
                    <a:pt x="972193" y="749498"/>
                    <a:pt x="973726" y="749739"/>
                    <a:pt x="974049" y="748451"/>
                  </a:cubicBezTo>
                  <a:cubicBezTo>
                    <a:pt x="977194" y="735328"/>
                    <a:pt x="985582" y="705055"/>
                    <a:pt x="991551" y="680499"/>
                  </a:cubicBezTo>
                  <a:cubicBezTo>
                    <a:pt x="994616" y="668100"/>
                    <a:pt x="997036" y="657151"/>
                    <a:pt x="998003" y="650468"/>
                  </a:cubicBezTo>
                  <a:cubicBezTo>
                    <a:pt x="1000423" y="633561"/>
                    <a:pt x="1002117" y="611340"/>
                    <a:pt x="1003085" y="586622"/>
                  </a:cubicBezTo>
                  <a:cubicBezTo>
                    <a:pt x="1003649" y="573016"/>
                    <a:pt x="1003891" y="558765"/>
                    <a:pt x="1003972" y="544112"/>
                  </a:cubicBezTo>
                  <a:cubicBezTo>
                    <a:pt x="1003972" y="523018"/>
                    <a:pt x="1003569" y="501361"/>
                    <a:pt x="1002762" y="480508"/>
                  </a:cubicBezTo>
                  <a:cubicBezTo>
                    <a:pt x="1001391" y="443473"/>
                    <a:pt x="998891" y="409094"/>
                    <a:pt x="996148" y="385102"/>
                  </a:cubicBezTo>
                  <a:cubicBezTo>
                    <a:pt x="995826" y="382123"/>
                    <a:pt x="993245" y="380030"/>
                    <a:pt x="990341" y="380352"/>
                  </a:cubicBezTo>
                  <a:cubicBezTo>
                    <a:pt x="987357" y="380593"/>
                    <a:pt x="985179" y="383250"/>
                    <a:pt x="985502" y="386148"/>
                  </a:cubicBezTo>
                  <a:cubicBezTo>
                    <a:pt x="988325" y="417870"/>
                    <a:pt x="989534" y="467787"/>
                    <a:pt x="989615" y="517704"/>
                  </a:cubicBezTo>
                  <a:cubicBezTo>
                    <a:pt x="989615" y="540248"/>
                    <a:pt x="989454" y="562711"/>
                    <a:pt x="988889" y="583482"/>
                  </a:cubicBezTo>
                  <a:cubicBezTo>
                    <a:pt x="988163" y="608763"/>
                    <a:pt x="987115" y="631548"/>
                    <a:pt x="985018" y="648778"/>
                  </a:cubicBezTo>
                  <a:cubicBezTo>
                    <a:pt x="984211" y="655218"/>
                    <a:pt x="982114" y="665765"/>
                    <a:pt x="979533" y="677762"/>
                  </a:cubicBezTo>
                  <a:cubicBezTo>
                    <a:pt x="974774" y="699983"/>
                    <a:pt x="968483" y="726230"/>
                    <a:pt x="965176" y="740963"/>
                  </a:cubicBezTo>
                  <a:cubicBezTo>
                    <a:pt x="962837" y="737179"/>
                    <a:pt x="960902" y="734120"/>
                    <a:pt x="960498" y="733556"/>
                  </a:cubicBezTo>
                  <a:cubicBezTo>
                    <a:pt x="944287" y="709966"/>
                    <a:pt x="927510" y="686618"/>
                    <a:pt x="910895" y="663270"/>
                  </a:cubicBezTo>
                  <a:cubicBezTo>
                    <a:pt x="911459" y="662464"/>
                    <a:pt x="912830" y="662545"/>
                    <a:pt x="912911" y="661498"/>
                  </a:cubicBezTo>
                  <a:cubicBezTo>
                    <a:pt x="912911" y="661498"/>
                    <a:pt x="917267" y="602000"/>
                    <a:pt x="919928" y="529862"/>
                  </a:cubicBezTo>
                  <a:cubicBezTo>
                    <a:pt x="921058" y="501522"/>
                    <a:pt x="921864" y="471249"/>
                    <a:pt x="922025" y="441943"/>
                  </a:cubicBezTo>
                  <a:cubicBezTo>
                    <a:pt x="922106" y="421574"/>
                    <a:pt x="921864" y="401687"/>
                    <a:pt x="921299" y="383169"/>
                  </a:cubicBezTo>
                  <a:cubicBezTo>
                    <a:pt x="920170" y="345651"/>
                    <a:pt x="917831" y="313607"/>
                    <a:pt x="913879" y="294768"/>
                  </a:cubicBezTo>
                  <a:cubicBezTo>
                    <a:pt x="913314" y="291869"/>
                    <a:pt x="910492" y="290018"/>
                    <a:pt x="907588" y="290581"/>
                  </a:cubicBezTo>
                  <a:cubicBezTo>
                    <a:pt x="904684" y="291145"/>
                    <a:pt x="902829" y="293963"/>
                    <a:pt x="903394" y="296861"/>
                  </a:cubicBezTo>
                  <a:cubicBezTo>
                    <a:pt x="907346" y="318921"/>
                    <a:pt x="908233" y="359338"/>
                    <a:pt x="908072" y="405310"/>
                  </a:cubicBezTo>
                  <a:cubicBezTo>
                    <a:pt x="907911" y="425036"/>
                    <a:pt x="907669" y="445808"/>
                    <a:pt x="907265" y="466580"/>
                  </a:cubicBezTo>
                  <a:cubicBezTo>
                    <a:pt x="907023" y="480347"/>
                    <a:pt x="906862" y="494034"/>
                    <a:pt x="906620" y="507480"/>
                  </a:cubicBezTo>
                  <a:cubicBezTo>
                    <a:pt x="905491" y="572694"/>
                    <a:pt x="903636" y="630984"/>
                    <a:pt x="902991" y="652078"/>
                  </a:cubicBezTo>
                  <a:cubicBezTo>
                    <a:pt x="894522" y="640163"/>
                    <a:pt x="886053" y="628247"/>
                    <a:pt x="877665" y="616251"/>
                  </a:cubicBezTo>
                  <a:cubicBezTo>
                    <a:pt x="870809" y="606428"/>
                    <a:pt x="864034" y="596606"/>
                    <a:pt x="857339" y="586783"/>
                  </a:cubicBezTo>
                  <a:cubicBezTo>
                    <a:pt x="836449" y="556109"/>
                    <a:pt x="815640" y="524548"/>
                    <a:pt x="794912" y="493309"/>
                  </a:cubicBezTo>
                  <a:cubicBezTo>
                    <a:pt x="795396" y="493309"/>
                    <a:pt x="796041" y="493471"/>
                    <a:pt x="796444" y="493390"/>
                  </a:cubicBezTo>
                  <a:cubicBezTo>
                    <a:pt x="797251" y="493229"/>
                    <a:pt x="799670" y="492826"/>
                    <a:pt x="800557" y="489525"/>
                  </a:cubicBezTo>
                  <a:cubicBezTo>
                    <a:pt x="800638" y="489042"/>
                    <a:pt x="800880" y="488076"/>
                    <a:pt x="800961" y="486466"/>
                  </a:cubicBezTo>
                  <a:cubicBezTo>
                    <a:pt x="801122" y="485339"/>
                    <a:pt x="800880" y="484292"/>
                    <a:pt x="800315" y="483326"/>
                  </a:cubicBezTo>
                  <a:cubicBezTo>
                    <a:pt x="800154" y="474953"/>
                    <a:pt x="800557" y="457482"/>
                    <a:pt x="800557" y="449833"/>
                  </a:cubicBezTo>
                  <a:cubicBezTo>
                    <a:pt x="800557" y="437193"/>
                    <a:pt x="800235" y="424552"/>
                    <a:pt x="799751" y="411912"/>
                  </a:cubicBezTo>
                  <a:cubicBezTo>
                    <a:pt x="799186" y="399352"/>
                    <a:pt x="798460" y="386712"/>
                    <a:pt x="797654" y="374152"/>
                  </a:cubicBezTo>
                  <a:cubicBezTo>
                    <a:pt x="796363" y="356681"/>
                    <a:pt x="794750" y="338808"/>
                    <a:pt x="792411" y="320934"/>
                  </a:cubicBezTo>
                  <a:cubicBezTo>
                    <a:pt x="790072" y="303302"/>
                    <a:pt x="787088" y="285670"/>
                    <a:pt x="783539" y="268118"/>
                  </a:cubicBezTo>
                  <a:cubicBezTo>
                    <a:pt x="776361" y="232693"/>
                    <a:pt x="766763" y="197832"/>
                    <a:pt x="754906" y="164902"/>
                  </a:cubicBezTo>
                  <a:cubicBezTo>
                    <a:pt x="753858" y="162084"/>
                    <a:pt x="750873" y="160555"/>
                    <a:pt x="748050" y="161521"/>
                  </a:cubicBezTo>
                  <a:cubicBezTo>
                    <a:pt x="745227" y="162487"/>
                    <a:pt x="743776" y="165546"/>
                    <a:pt x="744743" y="168284"/>
                  </a:cubicBezTo>
                  <a:cubicBezTo>
                    <a:pt x="755390" y="201133"/>
                    <a:pt x="763456" y="235753"/>
                    <a:pt x="769827" y="270695"/>
                  </a:cubicBezTo>
                  <a:cubicBezTo>
                    <a:pt x="772973" y="288085"/>
                    <a:pt x="775635" y="305476"/>
                    <a:pt x="777974" y="322786"/>
                  </a:cubicBezTo>
                  <a:cubicBezTo>
                    <a:pt x="780313" y="340418"/>
                    <a:pt x="782410" y="357969"/>
                    <a:pt x="783862" y="375279"/>
                  </a:cubicBezTo>
                  <a:cubicBezTo>
                    <a:pt x="785233" y="390174"/>
                    <a:pt x="786443" y="405149"/>
                    <a:pt x="787410" y="420124"/>
                  </a:cubicBezTo>
                  <a:cubicBezTo>
                    <a:pt x="787975" y="430108"/>
                    <a:pt x="788540" y="440011"/>
                    <a:pt x="788862" y="449994"/>
                  </a:cubicBezTo>
                  <a:cubicBezTo>
                    <a:pt x="789104" y="458367"/>
                    <a:pt x="789346" y="478173"/>
                    <a:pt x="789830" y="485741"/>
                  </a:cubicBezTo>
                  <a:cubicBezTo>
                    <a:pt x="790072" y="485500"/>
                    <a:pt x="790395" y="485258"/>
                    <a:pt x="790798" y="485017"/>
                  </a:cubicBezTo>
                  <a:cubicBezTo>
                    <a:pt x="790717" y="485178"/>
                    <a:pt x="790717" y="485258"/>
                    <a:pt x="790717" y="485419"/>
                  </a:cubicBezTo>
                  <a:cubicBezTo>
                    <a:pt x="790637" y="486063"/>
                    <a:pt x="790717" y="486707"/>
                    <a:pt x="790475" y="486788"/>
                  </a:cubicBezTo>
                  <a:cubicBezTo>
                    <a:pt x="768618" y="453778"/>
                    <a:pt x="746760" y="421091"/>
                    <a:pt x="724579" y="388000"/>
                  </a:cubicBezTo>
                  <a:cubicBezTo>
                    <a:pt x="718611" y="379224"/>
                    <a:pt x="712401" y="370610"/>
                    <a:pt x="706432" y="361753"/>
                  </a:cubicBezTo>
                  <a:cubicBezTo>
                    <a:pt x="707238" y="360707"/>
                    <a:pt x="708851" y="360304"/>
                    <a:pt x="708690" y="358935"/>
                  </a:cubicBezTo>
                  <a:cubicBezTo>
                    <a:pt x="706432" y="333574"/>
                    <a:pt x="696269" y="294043"/>
                    <a:pt x="683526" y="253626"/>
                  </a:cubicBezTo>
                  <a:cubicBezTo>
                    <a:pt x="680299" y="243401"/>
                    <a:pt x="676831" y="233096"/>
                    <a:pt x="673363" y="222951"/>
                  </a:cubicBezTo>
                  <a:cubicBezTo>
                    <a:pt x="669733" y="212646"/>
                    <a:pt x="666023" y="202421"/>
                    <a:pt x="662313" y="192679"/>
                  </a:cubicBezTo>
                  <a:cubicBezTo>
                    <a:pt x="643439" y="142762"/>
                    <a:pt x="626018" y="102989"/>
                    <a:pt x="626018" y="102989"/>
                  </a:cubicBezTo>
                  <a:cubicBezTo>
                    <a:pt x="624889" y="100251"/>
                    <a:pt x="621824" y="98883"/>
                    <a:pt x="619081" y="100010"/>
                  </a:cubicBezTo>
                  <a:cubicBezTo>
                    <a:pt x="616339" y="101137"/>
                    <a:pt x="615049" y="104277"/>
                    <a:pt x="616097" y="107015"/>
                  </a:cubicBezTo>
                  <a:cubicBezTo>
                    <a:pt x="616097" y="107015"/>
                    <a:pt x="626179" y="133503"/>
                    <a:pt x="639326" y="170297"/>
                  </a:cubicBezTo>
                  <a:cubicBezTo>
                    <a:pt x="644085" y="183340"/>
                    <a:pt x="649085" y="197671"/>
                    <a:pt x="654328" y="212646"/>
                  </a:cubicBezTo>
                  <a:cubicBezTo>
                    <a:pt x="657635" y="221905"/>
                    <a:pt x="660942" y="231324"/>
                    <a:pt x="664249" y="240825"/>
                  </a:cubicBezTo>
                  <a:cubicBezTo>
                    <a:pt x="669169" y="255156"/>
                    <a:pt x="674089" y="269487"/>
                    <a:pt x="678605" y="283335"/>
                  </a:cubicBezTo>
                  <a:cubicBezTo>
                    <a:pt x="686348" y="307167"/>
                    <a:pt x="691994" y="328341"/>
                    <a:pt x="695624" y="346215"/>
                  </a:cubicBezTo>
                  <a:cubicBezTo>
                    <a:pt x="675137" y="316345"/>
                    <a:pt x="654812" y="286314"/>
                    <a:pt x="633680" y="256927"/>
                  </a:cubicBezTo>
                  <a:cubicBezTo>
                    <a:pt x="581738" y="184467"/>
                    <a:pt x="527375" y="113938"/>
                    <a:pt x="469222" y="47758"/>
                  </a:cubicBezTo>
                  <a:cubicBezTo>
                    <a:pt x="467367" y="45504"/>
                    <a:pt x="463980" y="45262"/>
                    <a:pt x="461721" y="47194"/>
                  </a:cubicBezTo>
                  <a:cubicBezTo>
                    <a:pt x="459463" y="49127"/>
                    <a:pt x="459221" y="52508"/>
                    <a:pt x="461157" y="54762"/>
                  </a:cubicBezTo>
                  <a:cubicBezTo>
                    <a:pt x="518261" y="121346"/>
                    <a:pt x="571333" y="192276"/>
                    <a:pt x="622469" y="264817"/>
                  </a:cubicBezTo>
                  <a:cubicBezTo>
                    <a:pt x="647956" y="300967"/>
                    <a:pt x="672798" y="337680"/>
                    <a:pt x="697560" y="374233"/>
                  </a:cubicBezTo>
                  <a:cubicBezTo>
                    <a:pt x="695463" y="373025"/>
                    <a:pt x="693769" y="371978"/>
                    <a:pt x="691349" y="370690"/>
                  </a:cubicBezTo>
                  <a:cubicBezTo>
                    <a:pt x="674089" y="361029"/>
                    <a:pt x="649247" y="347825"/>
                    <a:pt x="621824" y="333172"/>
                  </a:cubicBezTo>
                  <a:close/>
                  <a:moveTo>
                    <a:pt x="945416" y="734683"/>
                  </a:moveTo>
                  <a:cubicBezTo>
                    <a:pt x="945496" y="734361"/>
                    <a:pt x="945658" y="734120"/>
                    <a:pt x="945819" y="733798"/>
                  </a:cubicBezTo>
                  <a:cubicBezTo>
                    <a:pt x="945899" y="733717"/>
                    <a:pt x="945980" y="733637"/>
                    <a:pt x="945899" y="733637"/>
                  </a:cubicBezTo>
                  <a:cubicBezTo>
                    <a:pt x="945254" y="733315"/>
                    <a:pt x="945254" y="733878"/>
                    <a:pt x="945416" y="734683"/>
                  </a:cubicBezTo>
                  <a:close/>
                  <a:moveTo>
                    <a:pt x="1109309" y="828238"/>
                  </a:moveTo>
                  <a:cubicBezTo>
                    <a:pt x="1107131" y="827352"/>
                    <a:pt x="1106163" y="825903"/>
                    <a:pt x="1105679" y="824696"/>
                  </a:cubicBezTo>
                  <a:cubicBezTo>
                    <a:pt x="1104873" y="822763"/>
                    <a:pt x="1105034" y="820267"/>
                    <a:pt x="1107131" y="817771"/>
                  </a:cubicBezTo>
                  <a:cubicBezTo>
                    <a:pt x="1109067" y="815517"/>
                    <a:pt x="1114713" y="812458"/>
                    <a:pt x="1116648" y="809962"/>
                  </a:cubicBezTo>
                  <a:lnTo>
                    <a:pt x="1132538" y="789109"/>
                  </a:lnTo>
                  <a:lnTo>
                    <a:pt x="1178350" y="724539"/>
                  </a:lnTo>
                  <a:cubicBezTo>
                    <a:pt x="1180931" y="721077"/>
                    <a:pt x="1183593" y="717615"/>
                    <a:pt x="1186174" y="714153"/>
                  </a:cubicBezTo>
                  <a:cubicBezTo>
                    <a:pt x="1185045" y="714716"/>
                    <a:pt x="1183915" y="715039"/>
                    <a:pt x="1182706" y="714797"/>
                  </a:cubicBezTo>
                  <a:cubicBezTo>
                    <a:pt x="1181819" y="714636"/>
                    <a:pt x="1180770" y="714072"/>
                    <a:pt x="1179802" y="712865"/>
                  </a:cubicBezTo>
                  <a:cubicBezTo>
                    <a:pt x="1179560" y="712543"/>
                    <a:pt x="1178996" y="711738"/>
                    <a:pt x="1178754" y="710288"/>
                  </a:cubicBezTo>
                  <a:cubicBezTo>
                    <a:pt x="1178431" y="708598"/>
                    <a:pt x="1177947" y="702318"/>
                    <a:pt x="1177383" y="699822"/>
                  </a:cubicBezTo>
                  <a:cubicBezTo>
                    <a:pt x="1176253" y="694750"/>
                    <a:pt x="1175124" y="689677"/>
                    <a:pt x="1173914" y="684686"/>
                  </a:cubicBezTo>
                  <a:cubicBezTo>
                    <a:pt x="1173108" y="681385"/>
                    <a:pt x="1172220" y="678084"/>
                    <a:pt x="1171253" y="674863"/>
                  </a:cubicBezTo>
                  <a:cubicBezTo>
                    <a:pt x="1166494" y="658841"/>
                    <a:pt x="1161574" y="642820"/>
                    <a:pt x="1157138" y="626717"/>
                  </a:cubicBezTo>
                  <a:cubicBezTo>
                    <a:pt x="1154234" y="615929"/>
                    <a:pt x="1151492" y="605060"/>
                    <a:pt x="1148991" y="594030"/>
                  </a:cubicBezTo>
                  <a:cubicBezTo>
                    <a:pt x="1144152" y="571728"/>
                    <a:pt x="1140039" y="547574"/>
                    <a:pt x="1137780" y="522777"/>
                  </a:cubicBezTo>
                  <a:cubicBezTo>
                    <a:pt x="1136248" y="506916"/>
                    <a:pt x="1135522" y="490733"/>
                    <a:pt x="1135522" y="474631"/>
                  </a:cubicBezTo>
                  <a:cubicBezTo>
                    <a:pt x="1135683" y="433087"/>
                    <a:pt x="1141168" y="391784"/>
                    <a:pt x="1154073" y="355554"/>
                  </a:cubicBezTo>
                  <a:cubicBezTo>
                    <a:pt x="1155041" y="352736"/>
                    <a:pt x="1158025" y="351206"/>
                    <a:pt x="1160848" y="352173"/>
                  </a:cubicBezTo>
                  <a:cubicBezTo>
                    <a:pt x="1163671" y="353139"/>
                    <a:pt x="1165123" y="356198"/>
                    <a:pt x="1164235" y="358935"/>
                  </a:cubicBezTo>
                  <a:cubicBezTo>
                    <a:pt x="1154960" y="387437"/>
                    <a:pt x="1150766" y="418917"/>
                    <a:pt x="1149717" y="451041"/>
                  </a:cubicBezTo>
                  <a:cubicBezTo>
                    <a:pt x="1148911" y="474470"/>
                    <a:pt x="1150040" y="498221"/>
                    <a:pt x="1152218" y="521408"/>
                  </a:cubicBezTo>
                  <a:cubicBezTo>
                    <a:pt x="1154476" y="545723"/>
                    <a:pt x="1157864" y="569312"/>
                    <a:pt x="1162300" y="591292"/>
                  </a:cubicBezTo>
                  <a:cubicBezTo>
                    <a:pt x="1164478" y="602081"/>
                    <a:pt x="1166978" y="612789"/>
                    <a:pt x="1169639" y="623497"/>
                  </a:cubicBezTo>
                  <a:cubicBezTo>
                    <a:pt x="1173592" y="639599"/>
                    <a:pt x="1177947" y="655701"/>
                    <a:pt x="1182302" y="671723"/>
                  </a:cubicBezTo>
                  <a:cubicBezTo>
                    <a:pt x="1183190" y="675185"/>
                    <a:pt x="1183996" y="678647"/>
                    <a:pt x="1184803" y="682190"/>
                  </a:cubicBezTo>
                  <a:cubicBezTo>
                    <a:pt x="1185851" y="687262"/>
                    <a:pt x="1186819" y="692415"/>
                    <a:pt x="1187787" y="697568"/>
                  </a:cubicBezTo>
                  <a:cubicBezTo>
                    <a:pt x="1188110" y="699178"/>
                    <a:pt x="1187787" y="703042"/>
                    <a:pt x="1187868" y="705699"/>
                  </a:cubicBezTo>
                  <a:cubicBezTo>
                    <a:pt x="1188432" y="706343"/>
                    <a:pt x="1188916" y="707068"/>
                    <a:pt x="1189078" y="707954"/>
                  </a:cubicBezTo>
                  <a:cubicBezTo>
                    <a:pt x="1188836" y="707470"/>
                    <a:pt x="1188110" y="706907"/>
                    <a:pt x="1188029" y="706746"/>
                  </a:cubicBezTo>
                  <a:lnTo>
                    <a:pt x="1187948" y="706665"/>
                  </a:lnTo>
                  <a:cubicBezTo>
                    <a:pt x="1188110" y="707873"/>
                    <a:pt x="1188352" y="708598"/>
                    <a:pt x="1188916" y="708517"/>
                  </a:cubicBezTo>
                  <a:cubicBezTo>
                    <a:pt x="1189078" y="708517"/>
                    <a:pt x="1189158" y="708437"/>
                    <a:pt x="1189158" y="708356"/>
                  </a:cubicBezTo>
                  <a:cubicBezTo>
                    <a:pt x="1189239" y="708759"/>
                    <a:pt x="1189239" y="709242"/>
                    <a:pt x="1189239" y="709644"/>
                  </a:cubicBezTo>
                  <a:cubicBezTo>
                    <a:pt x="1189158" y="710530"/>
                    <a:pt x="1188836" y="710369"/>
                    <a:pt x="1188594" y="710933"/>
                  </a:cubicBezTo>
                  <a:cubicBezTo>
                    <a:pt x="1203757" y="690482"/>
                    <a:pt x="1219001" y="670033"/>
                    <a:pt x="1234487" y="649824"/>
                  </a:cubicBezTo>
                  <a:cubicBezTo>
                    <a:pt x="1242956" y="638875"/>
                    <a:pt x="1251505" y="627925"/>
                    <a:pt x="1260055" y="616975"/>
                  </a:cubicBezTo>
                  <a:cubicBezTo>
                    <a:pt x="1258442" y="609890"/>
                    <a:pt x="1251747" y="595640"/>
                    <a:pt x="1250941" y="592500"/>
                  </a:cubicBezTo>
                  <a:cubicBezTo>
                    <a:pt x="1247473" y="578330"/>
                    <a:pt x="1244650" y="563838"/>
                    <a:pt x="1242633" y="549346"/>
                  </a:cubicBezTo>
                  <a:cubicBezTo>
                    <a:pt x="1240536" y="534692"/>
                    <a:pt x="1239246" y="520039"/>
                    <a:pt x="1238600" y="505467"/>
                  </a:cubicBezTo>
                  <a:cubicBezTo>
                    <a:pt x="1237955" y="488398"/>
                    <a:pt x="1238278" y="471249"/>
                    <a:pt x="1239649" y="454181"/>
                  </a:cubicBezTo>
                  <a:cubicBezTo>
                    <a:pt x="1241020" y="437273"/>
                    <a:pt x="1243278" y="420366"/>
                    <a:pt x="1246263" y="403539"/>
                  </a:cubicBezTo>
                  <a:cubicBezTo>
                    <a:pt x="1249731" y="383492"/>
                    <a:pt x="1254328" y="363605"/>
                    <a:pt x="1259410" y="343880"/>
                  </a:cubicBezTo>
                  <a:cubicBezTo>
                    <a:pt x="1266991" y="314251"/>
                    <a:pt x="1275944" y="284945"/>
                    <a:pt x="1284655" y="256283"/>
                  </a:cubicBezTo>
                  <a:cubicBezTo>
                    <a:pt x="1285542" y="253465"/>
                    <a:pt x="1288446" y="251855"/>
                    <a:pt x="1291349" y="252660"/>
                  </a:cubicBezTo>
                  <a:cubicBezTo>
                    <a:pt x="1294172" y="253465"/>
                    <a:pt x="1295785" y="256444"/>
                    <a:pt x="1294979" y="259262"/>
                  </a:cubicBezTo>
                  <a:cubicBezTo>
                    <a:pt x="1287155" y="288005"/>
                    <a:pt x="1279251" y="317391"/>
                    <a:pt x="1272315" y="347020"/>
                  </a:cubicBezTo>
                  <a:cubicBezTo>
                    <a:pt x="1267798" y="366584"/>
                    <a:pt x="1263684" y="386229"/>
                    <a:pt x="1260378" y="405954"/>
                  </a:cubicBezTo>
                  <a:cubicBezTo>
                    <a:pt x="1257635" y="422379"/>
                    <a:pt x="1255377" y="438884"/>
                    <a:pt x="1253925" y="455388"/>
                  </a:cubicBezTo>
                  <a:cubicBezTo>
                    <a:pt x="1252473" y="471974"/>
                    <a:pt x="1251667" y="488479"/>
                    <a:pt x="1252070" y="505064"/>
                  </a:cubicBezTo>
                  <a:cubicBezTo>
                    <a:pt x="1252312" y="519234"/>
                    <a:pt x="1253280" y="533485"/>
                    <a:pt x="1254893" y="547735"/>
                  </a:cubicBezTo>
                  <a:cubicBezTo>
                    <a:pt x="1256506" y="561986"/>
                    <a:pt x="1258845" y="576156"/>
                    <a:pt x="1261829" y="590004"/>
                  </a:cubicBezTo>
                  <a:cubicBezTo>
                    <a:pt x="1262313" y="592258"/>
                    <a:pt x="1265378" y="599987"/>
                    <a:pt x="1267878" y="606992"/>
                  </a:cubicBezTo>
                  <a:cubicBezTo>
                    <a:pt x="1285462" y="584449"/>
                    <a:pt x="1302964" y="561905"/>
                    <a:pt x="1320627" y="539362"/>
                  </a:cubicBezTo>
                  <a:cubicBezTo>
                    <a:pt x="1347325" y="505386"/>
                    <a:pt x="1373215" y="470847"/>
                    <a:pt x="1399187" y="436388"/>
                  </a:cubicBezTo>
                  <a:cubicBezTo>
                    <a:pt x="1398622" y="434939"/>
                    <a:pt x="1398219" y="433489"/>
                    <a:pt x="1397735" y="431960"/>
                  </a:cubicBezTo>
                  <a:cubicBezTo>
                    <a:pt x="1396928" y="429464"/>
                    <a:pt x="1396444" y="426887"/>
                    <a:pt x="1396444" y="424391"/>
                  </a:cubicBezTo>
                  <a:cubicBezTo>
                    <a:pt x="1396928" y="409738"/>
                    <a:pt x="1397089" y="395085"/>
                    <a:pt x="1397573" y="380432"/>
                  </a:cubicBezTo>
                  <a:cubicBezTo>
                    <a:pt x="1397896" y="370610"/>
                    <a:pt x="1398380" y="360787"/>
                    <a:pt x="1399025" y="350965"/>
                  </a:cubicBezTo>
                  <a:cubicBezTo>
                    <a:pt x="1400719" y="329146"/>
                    <a:pt x="1403058" y="307569"/>
                    <a:pt x="1406526" y="286394"/>
                  </a:cubicBezTo>
                  <a:cubicBezTo>
                    <a:pt x="1408946" y="272063"/>
                    <a:pt x="1411769" y="257893"/>
                    <a:pt x="1415076" y="243804"/>
                  </a:cubicBezTo>
                  <a:cubicBezTo>
                    <a:pt x="1423383" y="208862"/>
                    <a:pt x="1434433" y="174644"/>
                    <a:pt x="1448064" y="140588"/>
                  </a:cubicBezTo>
                  <a:cubicBezTo>
                    <a:pt x="1449113" y="137850"/>
                    <a:pt x="1452177" y="136482"/>
                    <a:pt x="1455000" y="137528"/>
                  </a:cubicBezTo>
                  <a:cubicBezTo>
                    <a:pt x="1457743" y="138575"/>
                    <a:pt x="1459114" y="141634"/>
                    <a:pt x="1458065" y="144372"/>
                  </a:cubicBezTo>
                  <a:cubicBezTo>
                    <a:pt x="1445725" y="178348"/>
                    <a:pt x="1436208" y="212404"/>
                    <a:pt x="1428787" y="246863"/>
                  </a:cubicBezTo>
                  <a:cubicBezTo>
                    <a:pt x="1425884" y="260792"/>
                    <a:pt x="1423222" y="274720"/>
                    <a:pt x="1420802" y="288729"/>
                  </a:cubicBezTo>
                  <a:cubicBezTo>
                    <a:pt x="1417334" y="309582"/>
                    <a:pt x="1414350" y="330676"/>
                    <a:pt x="1412333" y="352092"/>
                  </a:cubicBezTo>
                  <a:cubicBezTo>
                    <a:pt x="1411365" y="361753"/>
                    <a:pt x="1410640" y="371415"/>
                    <a:pt x="1410075" y="381076"/>
                  </a:cubicBezTo>
                  <a:cubicBezTo>
                    <a:pt x="1409107" y="395649"/>
                    <a:pt x="1408381" y="410302"/>
                    <a:pt x="1407494" y="424875"/>
                  </a:cubicBezTo>
                  <a:cubicBezTo>
                    <a:pt x="1407494" y="425036"/>
                    <a:pt x="1407655" y="425277"/>
                    <a:pt x="1407655" y="425438"/>
                  </a:cubicBezTo>
                  <a:cubicBezTo>
                    <a:pt x="1417173" y="412878"/>
                    <a:pt x="1426932" y="400399"/>
                    <a:pt x="1436369" y="387759"/>
                  </a:cubicBezTo>
                  <a:cubicBezTo>
                    <a:pt x="1458630" y="358291"/>
                    <a:pt x="1481294" y="329146"/>
                    <a:pt x="1503555" y="299679"/>
                  </a:cubicBezTo>
                  <a:cubicBezTo>
                    <a:pt x="1503555" y="298552"/>
                    <a:pt x="1502426" y="297505"/>
                    <a:pt x="1503233" y="296619"/>
                  </a:cubicBezTo>
                  <a:cubicBezTo>
                    <a:pt x="1506540" y="292272"/>
                    <a:pt x="1508717" y="285911"/>
                    <a:pt x="1510492" y="278826"/>
                  </a:cubicBezTo>
                  <a:cubicBezTo>
                    <a:pt x="1514767" y="261999"/>
                    <a:pt x="1516380" y="241308"/>
                    <a:pt x="1519203" y="229392"/>
                  </a:cubicBezTo>
                  <a:cubicBezTo>
                    <a:pt x="1522751" y="215222"/>
                    <a:pt x="1526381" y="201052"/>
                    <a:pt x="1530575" y="187043"/>
                  </a:cubicBezTo>
                  <a:cubicBezTo>
                    <a:pt x="1533398" y="177704"/>
                    <a:pt x="1536383" y="168445"/>
                    <a:pt x="1539609" y="159267"/>
                  </a:cubicBezTo>
                  <a:cubicBezTo>
                    <a:pt x="1547755" y="136240"/>
                    <a:pt x="1557030" y="113616"/>
                    <a:pt x="1567354" y="91556"/>
                  </a:cubicBezTo>
                  <a:cubicBezTo>
                    <a:pt x="1568564" y="88819"/>
                    <a:pt x="1571710" y="87611"/>
                    <a:pt x="1574452" y="88819"/>
                  </a:cubicBezTo>
                  <a:cubicBezTo>
                    <a:pt x="1577114" y="89946"/>
                    <a:pt x="1578404" y="93086"/>
                    <a:pt x="1577194" y="95823"/>
                  </a:cubicBezTo>
                  <a:cubicBezTo>
                    <a:pt x="1569855" y="113616"/>
                    <a:pt x="1563402" y="131732"/>
                    <a:pt x="1557353" y="149927"/>
                  </a:cubicBezTo>
                  <a:cubicBezTo>
                    <a:pt x="1552836" y="163614"/>
                    <a:pt x="1548642" y="177462"/>
                    <a:pt x="1544448" y="191230"/>
                  </a:cubicBezTo>
                  <a:cubicBezTo>
                    <a:pt x="1540335" y="205078"/>
                    <a:pt x="1536140" y="218926"/>
                    <a:pt x="1532349" y="232854"/>
                  </a:cubicBezTo>
                  <a:cubicBezTo>
                    <a:pt x="1529446" y="242838"/>
                    <a:pt x="1527026" y="259020"/>
                    <a:pt x="1523316" y="273915"/>
                  </a:cubicBezTo>
                  <a:cubicBezTo>
                    <a:pt x="1552191" y="235914"/>
                    <a:pt x="1580663" y="197671"/>
                    <a:pt x="1610183" y="160072"/>
                  </a:cubicBezTo>
                  <a:cubicBezTo>
                    <a:pt x="1652285" y="106531"/>
                    <a:pt x="1695436" y="53635"/>
                    <a:pt x="1740200" y="1866"/>
                  </a:cubicBezTo>
                  <a:cubicBezTo>
                    <a:pt x="1742136" y="-388"/>
                    <a:pt x="1745523" y="-630"/>
                    <a:pt x="1747782" y="1303"/>
                  </a:cubicBezTo>
                  <a:cubicBezTo>
                    <a:pt x="1750040" y="3235"/>
                    <a:pt x="1750282" y="6616"/>
                    <a:pt x="1748346" y="8790"/>
                  </a:cubicBezTo>
                  <a:cubicBezTo>
                    <a:pt x="1704227" y="60962"/>
                    <a:pt x="1661883" y="114180"/>
                    <a:pt x="1620345" y="167962"/>
                  </a:cubicBezTo>
                  <a:cubicBezTo>
                    <a:pt x="1562031" y="243482"/>
                    <a:pt x="1505410" y="320209"/>
                    <a:pt x="1447983" y="396534"/>
                  </a:cubicBezTo>
                  <a:cubicBezTo>
                    <a:pt x="1440240" y="406759"/>
                    <a:pt x="1432256" y="416823"/>
                    <a:pt x="1424513" y="427048"/>
                  </a:cubicBezTo>
                  <a:lnTo>
                    <a:pt x="1439918" y="420930"/>
                  </a:lnTo>
                  <a:cubicBezTo>
                    <a:pt x="1449677" y="416904"/>
                    <a:pt x="1459275" y="412717"/>
                    <a:pt x="1468873" y="408531"/>
                  </a:cubicBezTo>
                  <a:cubicBezTo>
                    <a:pt x="1478471" y="404264"/>
                    <a:pt x="1487989" y="399916"/>
                    <a:pt x="1497506" y="395488"/>
                  </a:cubicBezTo>
                  <a:cubicBezTo>
                    <a:pt x="1515735" y="387034"/>
                    <a:pt x="1534043" y="378258"/>
                    <a:pt x="1552513" y="369563"/>
                  </a:cubicBezTo>
                  <a:cubicBezTo>
                    <a:pt x="1570742" y="360868"/>
                    <a:pt x="1589051" y="352173"/>
                    <a:pt x="1607037" y="342994"/>
                  </a:cubicBezTo>
                  <a:cubicBezTo>
                    <a:pt x="1631234" y="330756"/>
                    <a:pt x="1654947" y="317955"/>
                    <a:pt x="1677611" y="303946"/>
                  </a:cubicBezTo>
                  <a:cubicBezTo>
                    <a:pt x="1680111" y="302336"/>
                    <a:pt x="1683418" y="303060"/>
                    <a:pt x="1685031" y="305476"/>
                  </a:cubicBezTo>
                  <a:cubicBezTo>
                    <a:pt x="1686645" y="307972"/>
                    <a:pt x="1685919" y="311273"/>
                    <a:pt x="1683418" y="312883"/>
                  </a:cubicBezTo>
                  <a:cubicBezTo>
                    <a:pt x="1655350" y="331642"/>
                    <a:pt x="1625669" y="348791"/>
                    <a:pt x="1595261" y="364491"/>
                  </a:cubicBezTo>
                  <a:cubicBezTo>
                    <a:pt x="1583163" y="370771"/>
                    <a:pt x="1570984" y="376809"/>
                    <a:pt x="1558724" y="382606"/>
                  </a:cubicBezTo>
                  <a:cubicBezTo>
                    <a:pt x="1540173" y="391382"/>
                    <a:pt x="1521542" y="399594"/>
                    <a:pt x="1503071" y="407726"/>
                  </a:cubicBezTo>
                  <a:cubicBezTo>
                    <a:pt x="1493393" y="411993"/>
                    <a:pt x="1483633" y="416099"/>
                    <a:pt x="1473793" y="420124"/>
                  </a:cubicBezTo>
                  <a:cubicBezTo>
                    <a:pt x="1463953" y="424069"/>
                    <a:pt x="1454113" y="427934"/>
                    <a:pt x="1444193" y="431638"/>
                  </a:cubicBezTo>
                  <a:lnTo>
                    <a:pt x="1422738" y="439206"/>
                  </a:lnTo>
                  <a:cubicBezTo>
                    <a:pt x="1421206" y="439689"/>
                    <a:pt x="1417334" y="439930"/>
                    <a:pt x="1414753" y="440494"/>
                  </a:cubicBezTo>
                  <a:cubicBezTo>
                    <a:pt x="1414350" y="440896"/>
                    <a:pt x="1413785" y="441218"/>
                    <a:pt x="1413301" y="441540"/>
                  </a:cubicBezTo>
                  <a:cubicBezTo>
                    <a:pt x="1411769" y="443473"/>
                    <a:pt x="1410236" y="445486"/>
                    <a:pt x="1408785" y="447418"/>
                  </a:cubicBezTo>
                  <a:cubicBezTo>
                    <a:pt x="1408704" y="447579"/>
                    <a:pt x="1408785" y="447740"/>
                    <a:pt x="1408623" y="447820"/>
                  </a:cubicBezTo>
                  <a:cubicBezTo>
                    <a:pt x="1408542" y="447901"/>
                    <a:pt x="1408462" y="447820"/>
                    <a:pt x="1408381" y="447820"/>
                  </a:cubicBezTo>
                  <a:cubicBezTo>
                    <a:pt x="1382813" y="481233"/>
                    <a:pt x="1357487" y="514726"/>
                    <a:pt x="1331355" y="547816"/>
                  </a:cubicBezTo>
                  <a:cubicBezTo>
                    <a:pt x="1314175" y="569393"/>
                    <a:pt x="1297157" y="590970"/>
                    <a:pt x="1279977" y="612547"/>
                  </a:cubicBezTo>
                  <a:cubicBezTo>
                    <a:pt x="1281509" y="612306"/>
                    <a:pt x="1283284" y="612064"/>
                    <a:pt x="1284332" y="611742"/>
                  </a:cubicBezTo>
                  <a:lnTo>
                    <a:pt x="1311029" y="602725"/>
                  </a:lnTo>
                  <a:lnTo>
                    <a:pt x="1390072" y="575673"/>
                  </a:lnTo>
                  <a:cubicBezTo>
                    <a:pt x="1413866" y="567300"/>
                    <a:pt x="1441370" y="558846"/>
                    <a:pt x="1470002" y="549909"/>
                  </a:cubicBezTo>
                  <a:cubicBezTo>
                    <a:pt x="1496054" y="541777"/>
                    <a:pt x="1522994" y="533082"/>
                    <a:pt x="1548642" y="522938"/>
                  </a:cubicBezTo>
                  <a:cubicBezTo>
                    <a:pt x="1584776" y="508526"/>
                    <a:pt x="1618329" y="491297"/>
                    <a:pt x="1642768" y="468351"/>
                  </a:cubicBezTo>
                  <a:cubicBezTo>
                    <a:pt x="1644865" y="466338"/>
                    <a:pt x="1648252" y="466338"/>
                    <a:pt x="1650269" y="468512"/>
                  </a:cubicBezTo>
                  <a:cubicBezTo>
                    <a:pt x="1652366" y="470605"/>
                    <a:pt x="1652285" y="473987"/>
                    <a:pt x="1650188" y="475999"/>
                  </a:cubicBezTo>
                  <a:cubicBezTo>
                    <a:pt x="1625346" y="500555"/>
                    <a:pt x="1591148" y="519717"/>
                    <a:pt x="1553804" y="535417"/>
                  </a:cubicBezTo>
                  <a:cubicBezTo>
                    <a:pt x="1527994" y="546206"/>
                    <a:pt x="1500813" y="555464"/>
                    <a:pt x="1474358" y="563757"/>
                  </a:cubicBezTo>
                  <a:cubicBezTo>
                    <a:pt x="1445806" y="572613"/>
                    <a:pt x="1418221" y="580262"/>
                    <a:pt x="1394508" y="588313"/>
                  </a:cubicBezTo>
                  <a:cubicBezTo>
                    <a:pt x="1383862" y="591856"/>
                    <a:pt x="1373215" y="595237"/>
                    <a:pt x="1362569" y="598619"/>
                  </a:cubicBezTo>
                  <a:cubicBezTo>
                    <a:pt x="1346599" y="603691"/>
                    <a:pt x="1330548" y="608602"/>
                    <a:pt x="1314578" y="613594"/>
                  </a:cubicBezTo>
                  <a:lnTo>
                    <a:pt x="1287801" y="621806"/>
                  </a:lnTo>
                  <a:cubicBezTo>
                    <a:pt x="1286107" y="622370"/>
                    <a:pt x="1281509" y="621967"/>
                    <a:pt x="1278606" y="622289"/>
                  </a:cubicBezTo>
                  <a:cubicBezTo>
                    <a:pt x="1278444" y="623175"/>
                    <a:pt x="1278041" y="623980"/>
                    <a:pt x="1277396" y="624624"/>
                  </a:cubicBezTo>
                  <a:cubicBezTo>
                    <a:pt x="1275541" y="626717"/>
                    <a:pt x="1272315" y="626798"/>
                    <a:pt x="1270217" y="624946"/>
                  </a:cubicBezTo>
                  <a:cubicBezTo>
                    <a:pt x="1261587" y="635815"/>
                    <a:pt x="1252957" y="646604"/>
                    <a:pt x="1244407" y="657473"/>
                  </a:cubicBezTo>
                  <a:cubicBezTo>
                    <a:pt x="1234406" y="670274"/>
                    <a:pt x="1224727" y="683156"/>
                    <a:pt x="1214807" y="696038"/>
                  </a:cubicBezTo>
                  <a:cubicBezTo>
                    <a:pt x="1222066" y="698453"/>
                    <a:pt x="1236342" y="701915"/>
                    <a:pt x="1238762" y="701915"/>
                  </a:cubicBezTo>
                  <a:cubicBezTo>
                    <a:pt x="1250941" y="702559"/>
                    <a:pt x="1263120" y="702962"/>
                    <a:pt x="1275299" y="703123"/>
                  </a:cubicBezTo>
                  <a:cubicBezTo>
                    <a:pt x="1287478" y="703284"/>
                    <a:pt x="1299657" y="703203"/>
                    <a:pt x="1311755" y="702801"/>
                  </a:cubicBezTo>
                  <a:cubicBezTo>
                    <a:pt x="1333855" y="702076"/>
                    <a:pt x="1356681" y="700385"/>
                    <a:pt x="1379587" y="697809"/>
                  </a:cubicBezTo>
                  <a:cubicBezTo>
                    <a:pt x="1402010" y="695313"/>
                    <a:pt x="1424432" y="691851"/>
                    <a:pt x="1446451" y="686860"/>
                  </a:cubicBezTo>
                  <a:cubicBezTo>
                    <a:pt x="1476052" y="680096"/>
                    <a:pt x="1504846" y="670677"/>
                    <a:pt x="1531220" y="657231"/>
                  </a:cubicBezTo>
                  <a:cubicBezTo>
                    <a:pt x="1533801" y="655862"/>
                    <a:pt x="1537028" y="656829"/>
                    <a:pt x="1538399" y="659486"/>
                  </a:cubicBezTo>
                  <a:cubicBezTo>
                    <a:pt x="1539851" y="662062"/>
                    <a:pt x="1538802" y="665282"/>
                    <a:pt x="1536221" y="666732"/>
                  </a:cubicBezTo>
                  <a:cubicBezTo>
                    <a:pt x="1502830" y="685008"/>
                    <a:pt x="1465486" y="697326"/>
                    <a:pt x="1427013" y="705136"/>
                  </a:cubicBezTo>
                  <a:cubicBezTo>
                    <a:pt x="1411849" y="708195"/>
                    <a:pt x="1396525" y="710530"/>
                    <a:pt x="1381200" y="712221"/>
                  </a:cubicBezTo>
                  <a:cubicBezTo>
                    <a:pt x="1357891" y="714797"/>
                    <a:pt x="1334581" y="715844"/>
                    <a:pt x="1312078" y="716166"/>
                  </a:cubicBezTo>
                  <a:cubicBezTo>
                    <a:pt x="1299738" y="716327"/>
                    <a:pt x="1287317" y="716085"/>
                    <a:pt x="1274976" y="715522"/>
                  </a:cubicBezTo>
                  <a:cubicBezTo>
                    <a:pt x="1262636" y="715039"/>
                    <a:pt x="1250296" y="714233"/>
                    <a:pt x="1238036" y="713267"/>
                  </a:cubicBezTo>
                  <a:cubicBezTo>
                    <a:pt x="1234971" y="713026"/>
                    <a:pt x="1214565" y="707470"/>
                    <a:pt x="1208193" y="704653"/>
                  </a:cubicBezTo>
                  <a:cubicBezTo>
                    <a:pt x="1201337" y="713589"/>
                    <a:pt x="1194401" y="722365"/>
                    <a:pt x="1187706" y="731382"/>
                  </a:cubicBezTo>
                  <a:lnTo>
                    <a:pt x="1141248" y="795389"/>
                  </a:lnTo>
                  <a:lnTo>
                    <a:pt x="1124956" y="816483"/>
                  </a:lnTo>
                  <a:cubicBezTo>
                    <a:pt x="1123907" y="817771"/>
                    <a:pt x="1122052" y="819221"/>
                    <a:pt x="1120116" y="820670"/>
                  </a:cubicBezTo>
                  <a:cubicBezTo>
                    <a:pt x="1119149" y="821314"/>
                    <a:pt x="1117616" y="822039"/>
                    <a:pt x="1116487" y="822683"/>
                  </a:cubicBezTo>
                  <a:cubicBezTo>
                    <a:pt x="1116648" y="823649"/>
                    <a:pt x="1116568" y="824696"/>
                    <a:pt x="1116164" y="825662"/>
                  </a:cubicBezTo>
                  <a:cubicBezTo>
                    <a:pt x="1114874" y="828238"/>
                    <a:pt x="1111890" y="829446"/>
                    <a:pt x="1109309" y="828238"/>
                  </a:cubicBezTo>
                  <a:close/>
                  <a:moveTo>
                    <a:pt x="1642929" y="197832"/>
                  </a:moveTo>
                  <a:cubicBezTo>
                    <a:pt x="1655673" y="187446"/>
                    <a:pt x="1668255" y="176899"/>
                    <a:pt x="1680434" y="165627"/>
                  </a:cubicBezTo>
                  <a:cubicBezTo>
                    <a:pt x="1682531" y="163614"/>
                    <a:pt x="1685919" y="163614"/>
                    <a:pt x="1688016" y="165708"/>
                  </a:cubicBezTo>
                  <a:cubicBezTo>
                    <a:pt x="1690032" y="167801"/>
                    <a:pt x="1690032" y="171182"/>
                    <a:pt x="1687935" y="173276"/>
                  </a:cubicBezTo>
                  <a:cubicBezTo>
                    <a:pt x="1673175" y="188331"/>
                    <a:pt x="1658092" y="202743"/>
                    <a:pt x="1642203" y="216269"/>
                  </a:cubicBezTo>
                  <a:cubicBezTo>
                    <a:pt x="1634299" y="223112"/>
                    <a:pt x="1626233" y="229714"/>
                    <a:pt x="1617926" y="236075"/>
                  </a:cubicBezTo>
                  <a:cubicBezTo>
                    <a:pt x="1609699" y="242435"/>
                    <a:pt x="1601230" y="248554"/>
                    <a:pt x="1592680" y="254673"/>
                  </a:cubicBezTo>
                  <a:cubicBezTo>
                    <a:pt x="1584695" y="260309"/>
                    <a:pt x="1576468" y="265703"/>
                    <a:pt x="1568403" y="271339"/>
                  </a:cubicBezTo>
                  <a:cubicBezTo>
                    <a:pt x="1565015" y="273674"/>
                    <a:pt x="1561628" y="276008"/>
                    <a:pt x="1558402" y="278504"/>
                  </a:cubicBezTo>
                  <a:cubicBezTo>
                    <a:pt x="1554530" y="281403"/>
                    <a:pt x="1545658" y="288005"/>
                    <a:pt x="1541544" y="291306"/>
                  </a:cubicBezTo>
                  <a:cubicBezTo>
                    <a:pt x="1541222" y="291869"/>
                    <a:pt x="1540738" y="292352"/>
                    <a:pt x="1540173" y="292755"/>
                  </a:cubicBezTo>
                  <a:cubicBezTo>
                    <a:pt x="1534769" y="296700"/>
                    <a:pt x="1531140" y="291225"/>
                    <a:pt x="1530978" y="290903"/>
                  </a:cubicBezTo>
                  <a:cubicBezTo>
                    <a:pt x="1530898" y="290581"/>
                    <a:pt x="1530253" y="287522"/>
                    <a:pt x="1533156" y="284784"/>
                  </a:cubicBezTo>
                  <a:cubicBezTo>
                    <a:pt x="1536060" y="282047"/>
                    <a:pt x="1546706" y="273030"/>
                    <a:pt x="1551062" y="269407"/>
                  </a:cubicBezTo>
                  <a:cubicBezTo>
                    <a:pt x="1555417" y="265703"/>
                    <a:pt x="1559853" y="262160"/>
                    <a:pt x="1564451" y="258698"/>
                  </a:cubicBezTo>
                  <a:cubicBezTo>
                    <a:pt x="1571145" y="253626"/>
                    <a:pt x="1577920" y="248796"/>
                    <a:pt x="1584534" y="243643"/>
                  </a:cubicBezTo>
                  <a:cubicBezTo>
                    <a:pt x="1594535" y="236155"/>
                    <a:pt x="1604214" y="228507"/>
                    <a:pt x="1613893" y="220858"/>
                  </a:cubicBezTo>
                  <a:cubicBezTo>
                    <a:pt x="1623652" y="213290"/>
                    <a:pt x="1633412" y="205641"/>
                    <a:pt x="1642929" y="197832"/>
                  </a:cubicBezTo>
                  <a:close/>
                  <a:moveTo>
                    <a:pt x="1702856" y="141151"/>
                  </a:moveTo>
                  <a:cubicBezTo>
                    <a:pt x="1702695" y="141232"/>
                    <a:pt x="1702534" y="141393"/>
                    <a:pt x="1702373" y="141634"/>
                  </a:cubicBezTo>
                  <a:cubicBezTo>
                    <a:pt x="1702050" y="141312"/>
                    <a:pt x="1701485" y="140829"/>
                    <a:pt x="1702050" y="141151"/>
                  </a:cubicBezTo>
                  <a:cubicBezTo>
                    <a:pt x="1702776" y="141554"/>
                    <a:pt x="1701243" y="140185"/>
                    <a:pt x="1701969" y="140588"/>
                  </a:cubicBezTo>
                  <a:cubicBezTo>
                    <a:pt x="1702373" y="140910"/>
                    <a:pt x="1701405" y="140024"/>
                    <a:pt x="1701889" y="140266"/>
                  </a:cubicBezTo>
                  <a:cubicBezTo>
                    <a:pt x="1702534" y="140507"/>
                    <a:pt x="1701566" y="139783"/>
                    <a:pt x="1702050" y="139380"/>
                  </a:cubicBezTo>
                  <a:cubicBezTo>
                    <a:pt x="1702453" y="139058"/>
                    <a:pt x="1701969" y="139944"/>
                    <a:pt x="1702453" y="139783"/>
                  </a:cubicBezTo>
                  <a:cubicBezTo>
                    <a:pt x="1702695" y="139702"/>
                    <a:pt x="1702856" y="139622"/>
                    <a:pt x="1703018" y="139622"/>
                  </a:cubicBezTo>
                  <a:cubicBezTo>
                    <a:pt x="1704147" y="139139"/>
                    <a:pt x="1702211" y="139219"/>
                    <a:pt x="1702856" y="141151"/>
                  </a:cubicBezTo>
                  <a:close/>
                  <a:moveTo>
                    <a:pt x="1702292" y="141715"/>
                  </a:moveTo>
                  <a:lnTo>
                    <a:pt x="1702373" y="141634"/>
                  </a:lnTo>
                  <a:lnTo>
                    <a:pt x="1702453" y="141634"/>
                  </a:lnTo>
                  <a:cubicBezTo>
                    <a:pt x="1702614" y="141554"/>
                    <a:pt x="1702695" y="141393"/>
                    <a:pt x="1702856" y="141312"/>
                  </a:cubicBezTo>
                  <a:lnTo>
                    <a:pt x="1702856" y="141151"/>
                  </a:lnTo>
                  <a:cubicBezTo>
                    <a:pt x="1704631" y="139300"/>
                    <a:pt x="1707615" y="138978"/>
                    <a:pt x="1709793" y="140507"/>
                  </a:cubicBezTo>
                  <a:cubicBezTo>
                    <a:pt x="1712132" y="142198"/>
                    <a:pt x="1712696" y="145499"/>
                    <a:pt x="1711003" y="147914"/>
                  </a:cubicBezTo>
                  <a:cubicBezTo>
                    <a:pt x="1712213" y="149203"/>
                    <a:pt x="1710116" y="147592"/>
                    <a:pt x="1711083" y="148961"/>
                  </a:cubicBezTo>
                  <a:cubicBezTo>
                    <a:pt x="1711567" y="149525"/>
                    <a:pt x="1710761" y="148800"/>
                    <a:pt x="1711083" y="149364"/>
                  </a:cubicBezTo>
                  <a:cubicBezTo>
                    <a:pt x="1711729" y="150330"/>
                    <a:pt x="1710519" y="149203"/>
                    <a:pt x="1710922" y="150249"/>
                  </a:cubicBezTo>
                  <a:cubicBezTo>
                    <a:pt x="1711164" y="150893"/>
                    <a:pt x="1710841" y="150410"/>
                    <a:pt x="1710600" y="150974"/>
                  </a:cubicBezTo>
                  <a:cubicBezTo>
                    <a:pt x="1710600" y="151054"/>
                    <a:pt x="1710519" y="151135"/>
                    <a:pt x="1710438" y="151135"/>
                  </a:cubicBezTo>
                  <a:cubicBezTo>
                    <a:pt x="1709712" y="151135"/>
                    <a:pt x="1710196" y="151457"/>
                    <a:pt x="1709632" y="150974"/>
                  </a:cubicBezTo>
                  <a:cubicBezTo>
                    <a:pt x="1707938" y="149525"/>
                    <a:pt x="1710357" y="151457"/>
                    <a:pt x="1708583" y="149766"/>
                  </a:cubicBezTo>
                  <a:cubicBezTo>
                    <a:pt x="1706244" y="151376"/>
                    <a:pt x="1703098" y="150732"/>
                    <a:pt x="1701485" y="148398"/>
                  </a:cubicBezTo>
                  <a:cubicBezTo>
                    <a:pt x="1700034" y="146304"/>
                    <a:pt x="1700437" y="143406"/>
                    <a:pt x="1702292" y="141715"/>
                  </a:cubicBezTo>
                  <a:lnTo>
                    <a:pt x="1702292" y="141715"/>
                  </a:lnTo>
                  <a:close/>
                  <a:moveTo>
                    <a:pt x="2093957" y="1320728"/>
                  </a:moveTo>
                  <a:cubicBezTo>
                    <a:pt x="2096700" y="1321775"/>
                    <a:pt x="2099765" y="1320325"/>
                    <a:pt x="2100813" y="1317588"/>
                  </a:cubicBezTo>
                  <a:cubicBezTo>
                    <a:pt x="2101862" y="1314850"/>
                    <a:pt x="2100491" y="1311711"/>
                    <a:pt x="2097668" y="1310744"/>
                  </a:cubicBezTo>
                  <a:cubicBezTo>
                    <a:pt x="2005317" y="1275480"/>
                    <a:pt x="1913772" y="1238364"/>
                    <a:pt x="1822711" y="1200282"/>
                  </a:cubicBezTo>
                  <a:cubicBezTo>
                    <a:pt x="1786013" y="1184985"/>
                    <a:pt x="1749395" y="1169366"/>
                    <a:pt x="1712696" y="1153747"/>
                  </a:cubicBezTo>
                  <a:cubicBezTo>
                    <a:pt x="1731893" y="1152620"/>
                    <a:pt x="1751169" y="1151734"/>
                    <a:pt x="1770688" y="1151814"/>
                  </a:cubicBezTo>
                  <a:cubicBezTo>
                    <a:pt x="1789642" y="1151814"/>
                    <a:pt x="1808597" y="1152458"/>
                    <a:pt x="1827551" y="1153102"/>
                  </a:cubicBezTo>
                  <a:cubicBezTo>
                    <a:pt x="1846666" y="1153747"/>
                    <a:pt x="1865701" y="1154471"/>
                    <a:pt x="1884413" y="1155598"/>
                  </a:cubicBezTo>
                  <a:cubicBezTo>
                    <a:pt x="1896350" y="1156243"/>
                    <a:pt x="1908207" y="1156967"/>
                    <a:pt x="1920144" y="1158014"/>
                  </a:cubicBezTo>
                  <a:cubicBezTo>
                    <a:pt x="1927967" y="1158658"/>
                    <a:pt x="1935872" y="1159382"/>
                    <a:pt x="1943776" y="1160349"/>
                  </a:cubicBezTo>
                  <a:lnTo>
                    <a:pt x="1965150" y="1162844"/>
                  </a:lnTo>
                  <a:cubicBezTo>
                    <a:pt x="1967569" y="1163166"/>
                    <a:pt x="1973538" y="1164616"/>
                    <a:pt x="1975151" y="1164857"/>
                  </a:cubicBezTo>
                  <a:cubicBezTo>
                    <a:pt x="1976442" y="1165018"/>
                    <a:pt x="1977329" y="1164857"/>
                    <a:pt x="1977651" y="1164777"/>
                  </a:cubicBezTo>
                  <a:cubicBezTo>
                    <a:pt x="1979507" y="1164213"/>
                    <a:pt x="1980474" y="1163086"/>
                    <a:pt x="1980958" y="1162200"/>
                  </a:cubicBezTo>
                  <a:cubicBezTo>
                    <a:pt x="1981523" y="1161073"/>
                    <a:pt x="1981765" y="1159866"/>
                    <a:pt x="1981362" y="1158416"/>
                  </a:cubicBezTo>
                  <a:cubicBezTo>
                    <a:pt x="1981200" y="1158094"/>
                    <a:pt x="1980797" y="1156001"/>
                    <a:pt x="1977813" y="1154793"/>
                  </a:cubicBezTo>
                  <a:cubicBezTo>
                    <a:pt x="1977410" y="1154632"/>
                    <a:pt x="1977087" y="1154471"/>
                    <a:pt x="1976684" y="1154391"/>
                  </a:cubicBezTo>
                  <a:cubicBezTo>
                    <a:pt x="1976764" y="1154471"/>
                    <a:pt x="1976764" y="1154552"/>
                    <a:pt x="1976764" y="1154713"/>
                  </a:cubicBezTo>
                  <a:cubicBezTo>
                    <a:pt x="1976603" y="1155276"/>
                    <a:pt x="1975796" y="1155196"/>
                    <a:pt x="1974667" y="1154954"/>
                  </a:cubicBezTo>
                  <a:cubicBezTo>
                    <a:pt x="1974828" y="1154874"/>
                    <a:pt x="1974909" y="1154874"/>
                    <a:pt x="1975071" y="1154874"/>
                  </a:cubicBezTo>
                  <a:cubicBezTo>
                    <a:pt x="1975232" y="1154793"/>
                    <a:pt x="1975796" y="1154471"/>
                    <a:pt x="1976280" y="1154391"/>
                  </a:cubicBezTo>
                  <a:cubicBezTo>
                    <a:pt x="1975474" y="1154310"/>
                    <a:pt x="1974587" y="1154391"/>
                    <a:pt x="1973861" y="1154713"/>
                  </a:cubicBezTo>
                  <a:cubicBezTo>
                    <a:pt x="1971441" y="1153988"/>
                    <a:pt x="1968215" y="1152539"/>
                    <a:pt x="1966763" y="1152297"/>
                  </a:cubicBezTo>
                  <a:lnTo>
                    <a:pt x="1945309" y="1148835"/>
                  </a:lnTo>
                  <a:cubicBezTo>
                    <a:pt x="1935307" y="1147386"/>
                    <a:pt x="1925386" y="1146098"/>
                    <a:pt x="1915385" y="1144971"/>
                  </a:cubicBezTo>
                  <a:cubicBezTo>
                    <a:pt x="1905384" y="1143844"/>
                    <a:pt x="1895382" y="1142958"/>
                    <a:pt x="1885381" y="1142153"/>
                  </a:cubicBezTo>
                  <a:cubicBezTo>
                    <a:pt x="1866508" y="1140704"/>
                    <a:pt x="1847311" y="1139335"/>
                    <a:pt x="1828034" y="1138611"/>
                  </a:cubicBezTo>
                  <a:cubicBezTo>
                    <a:pt x="1815291" y="1138127"/>
                    <a:pt x="1802467" y="1137966"/>
                    <a:pt x="1789723" y="1138047"/>
                  </a:cubicBezTo>
                  <a:cubicBezTo>
                    <a:pt x="1757460" y="1138208"/>
                    <a:pt x="1725198" y="1140060"/>
                    <a:pt x="1693904" y="1143763"/>
                  </a:cubicBezTo>
                  <a:cubicBezTo>
                    <a:pt x="1693097" y="1143844"/>
                    <a:pt x="1693258" y="1144971"/>
                    <a:pt x="1692613" y="1145293"/>
                  </a:cubicBezTo>
                  <a:cubicBezTo>
                    <a:pt x="1681402" y="1140543"/>
                    <a:pt x="1670110" y="1135792"/>
                    <a:pt x="1658899" y="1131042"/>
                  </a:cubicBezTo>
                  <a:cubicBezTo>
                    <a:pt x="1626153" y="1117033"/>
                    <a:pt x="1593487" y="1103024"/>
                    <a:pt x="1560821" y="1089015"/>
                  </a:cubicBezTo>
                  <a:cubicBezTo>
                    <a:pt x="1588002" y="1084587"/>
                    <a:pt x="1615022" y="1080240"/>
                    <a:pt x="1642042" y="1076053"/>
                  </a:cubicBezTo>
                  <a:cubicBezTo>
                    <a:pt x="1660109" y="1073235"/>
                    <a:pt x="1678176" y="1070578"/>
                    <a:pt x="1696323" y="1068002"/>
                  </a:cubicBezTo>
                  <a:cubicBezTo>
                    <a:pt x="1711325" y="1065828"/>
                    <a:pt x="1726408" y="1063735"/>
                    <a:pt x="1741491" y="1061883"/>
                  </a:cubicBezTo>
                  <a:cubicBezTo>
                    <a:pt x="1756573" y="1059951"/>
                    <a:pt x="1771656" y="1058099"/>
                    <a:pt x="1786819" y="1056650"/>
                  </a:cubicBezTo>
                  <a:cubicBezTo>
                    <a:pt x="1798998" y="1055361"/>
                    <a:pt x="1811258" y="1054556"/>
                    <a:pt x="1823518" y="1054234"/>
                  </a:cubicBezTo>
                  <a:cubicBezTo>
                    <a:pt x="1835858" y="1053832"/>
                    <a:pt x="1848118" y="1053912"/>
                    <a:pt x="1860378" y="1054395"/>
                  </a:cubicBezTo>
                  <a:lnTo>
                    <a:pt x="1885462" y="1056086"/>
                  </a:lnTo>
                  <a:cubicBezTo>
                    <a:pt x="1886107" y="1056167"/>
                    <a:pt x="1895786" y="1057133"/>
                    <a:pt x="1897721" y="1056972"/>
                  </a:cubicBezTo>
                  <a:cubicBezTo>
                    <a:pt x="1903287" y="1056489"/>
                    <a:pt x="1903125" y="1051497"/>
                    <a:pt x="1902642" y="1050209"/>
                  </a:cubicBezTo>
                  <a:cubicBezTo>
                    <a:pt x="1902480" y="1049726"/>
                    <a:pt x="1901835" y="1047391"/>
                    <a:pt x="1898367" y="1046425"/>
                  </a:cubicBezTo>
                  <a:cubicBezTo>
                    <a:pt x="1897883" y="1046344"/>
                    <a:pt x="1897399" y="1046264"/>
                    <a:pt x="1896915" y="1046264"/>
                  </a:cubicBezTo>
                  <a:cubicBezTo>
                    <a:pt x="1896995" y="1046344"/>
                    <a:pt x="1897076" y="1046505"/>
                    <a:pt x="1897076" y="1046666"/>
                  </a:cubicBezTo>
                  <a:cubicBezTo>
                    <a:pt x="1897076" y="1047230"/>
                    <a:pt x="1896189" y="1047310"/>
                    <a:pt x="1894979" y="1047230"/>
                  </a:cubicBezTo>
                  <a:cubicBezTo>
                    <a:pt x="1895302" y="1046908"/>
                    <a:pt x="1895624" y="1046586"/>
                    <a:pt x="1896028" y="1046344"/>
                  </a:cubicBezTo>
                  <a:cubicBezTo>
                    <a:pt x="1895302" y="1046425"/>
                    <a:pt x="1894656" y="1046747"/>
                    <a:pt x="1894092" y="1047149"/>
                  </a:cubicBezTo>
                  <a:cubicBezTo>
                    <a:pt x="1891108" y="1046747"/>
                    <a:pt x="1886833" y="1045539"/>
                    <a:pt x="1886510" y="1045539"/>
                  </a:cubicBezTo>
                  <a:lnTo>
                    <a:pt x="1861023" y="1042882"/>
                  </a:lnTo>
                  <a:cubicBezTo>
                    <a:pt x="1848441" y="1041996"/>
                    <a:pt x="1835939" y="1041594"/>
                    <a:pt x="1823357" y="1041594"/>
                  </a:cubicBezTo>
                  <a:cubicBezTo>
                    <a:pt x="1810693" y="1041674"/>
                    <a:pt x="1798111" y="1042238"/>
                    <a:pt x="1785610" y="1043204"/>
                  </a:cubicBezTo>
                  <a:cubicBezTo>
                    <a:pt x="1770204" y="1044412"/>
                    <a:pt x="1754960" y="1045861"/>
                    <a:pt x="1739797" y="1047632"/>
                  </a:cubicBezTo>
                  <a:cubicBezTo>
                    <a:pt x="1724553" y="1049403"/>
                    <a:pt x="1709309" y="1051497"/>
                    <a:pt x="1694226" y="1053751"/>
                  </a:cubicBezTo>
                  <a:cubicBezTo>
                    <a:pt x="1675998" y="1056569"/>
                    <a:pt x="1657931" y="1059709"/>
                    <a:pt x="1639864" y="1063010"/>
                  </a:cubicBezTo>
                  <a:cubicBezTo>
                    <a:pt x="1612844" y="1067921"/>
                    <a:pt x="1585905" y="1073235"/>
                    <a:pt x="1558805" y="1078549"/>
                  </a:cubicBezTo>
                  <a:cubicBezTo>
                    <a:pt x="1555901" y="1079032"/>
                    <a:pt x="1553965" y="1081769"/>
                    <a:pt x="1554449" y="1084748"/>
                  </a:cubicBezTo>
                  <a:cubicBezTo>
                    <a:pt x="1555014" y="1087486"/>
                    <a:pt x="1557595" y="1089015"/>
                    <a:pt x="1560256" y="1088774"/>
                  </a:cubicBezTo>
                  <a:cubicBezTo>
                    <a:pt x="1554611" y="1086358"/>
                    <a:pt x="1548884" y="1083863"/>
                    <a:pt x="1543238" y="1081447"/>
                  </a:cubicBezTo>
                  <a:cubicBezTo>
                    <a:pt x="1543158" y="1081206"/>
                    <a:pt x="1542915" y="1080884"/>
                    <a:pt x="1542835" y="1080722"/>
                  </a:cubicBezTo>
                  <a:cubicBezTo>
                    <a:pt x="1542674" y="1080481"/>
                    <a:pt x="1542512" y="1080320"/>
                    <a:pt x="1542351" y="1080078"/>
                  </a:cubicBezTo>
                  <a:lnTo>
                    <a:pt x="1541948" y="1080884"/>
                  </a:lnTo>
                  <a:cubicBezTo>
                    <a:pt x="1541948" y="1080320"/>
                    <a:pt x="1541948" y="1079837"/>
                    <a:pt x="1541786" y="1079273"/>
                  </a:cubicBezTo>
                  <a:lnTo>
                    <a:pt x="1542351" y="1080078"/>
                  </a:lnTo>
                  <a:cubicBezTo>
                    <a:pt x="1543158" y="1078549"/>
                    <a:pt x="1543238" y="1077583"/>
                    <a:pt x="1541544" y="1078468"/>
                  </a:cubicBezTo>
                  <a:lnTo>
                    <a:pt x="1541464" y="1078227"/>
                  </a:lnTo>
                  <a:cubicBezTo>
                    <a:pt x="1540254" y="1075731"/>
                    <a:pt x="1537189" y="1074604"/>
                    <a:pt x="1534608" y="1075811"/>
                  </a:cubicBezTo>
                  <a:cubicBezTo>
                    <a:pt x="1534527" y="1075811"/>
                    <a:pt x="1533801" y="1076536"/>
                    <a:pt x="1533237" y="1077180"/>
                  </a:cubicBezTo>
                  <a:cubicBezTo>
                    <a:pt x="1493796" y="1060273"/>
                    <a:pt x="1454355" y="1043446"/>
                    <a:pt x="1414914" y="1026458"/>
                  </a:cubicBezTo>
                  <a:cubicBezTo>
                    <a:pt x="1451048" y="1013978"/>
                    <a:pt x="1487827" y="1003431"/>
                    <a:pt x="1524929" y="994656"/>
                  </a:cubicBezTo>
                  <a:cubicBezTo>
                    <a:pt x="1540496" y="990952"/>
                    <a:pt x="1556143" y="987571"/>
                    <a:pt x="1571710" y="984269"/>
                  </a:cubicBezTo>
                  <a:cubicBezTo>
                    <a:pt x="1595181" y="979358"/>
                    <a:pt x="1618732" y="974769"/>
                    <a:pt x="1642445" y="970744"/>
                  </a:cubicBezTo>
                  <a:cubicBezTo>
                    <a:pt x="1654785" y="968650"/>
                    <a:pt x="1667126" y="966799"/>
                    <a:pt x="1679627" y="965108"/>
                  </a:cubicBezTo>
                  <a:cubicBezTo>
                    <a:pt x="1692049" y="963498"/>
                    <a:pt x="1704470" y="962129"/>
                    <a:pt x="1716971" y="961082"/>
                  </a:cubicBezTo>
                  <a:lnTo>
                    <a:pt x="1745362" y="959230"/>
                  </a:lnTo>
                  <a:cubicBezTo>
                    <a:pt x="1747056" y="959150"/>
                    <a:pt x="1755444" y="959391"/>
                    <a:pt x="1758590" y="958747"/>
                  </a:cubicBezTo>
                  <a:cubicBezTo>
                    <a:pt x="1763832" y="957701"/>
                    <a:pt x="1764316" y="953595"/>
                    <a:pt x="1763671" y="951662"/>
                  </a:cubicBezTo>
                  <a:cubicBezTo>
                    <a:pt x="1762865" y="948925"/>
                    <a:pt x="1760042" y="947395"/>
                    <a:pt x="1757299" y="948200"/>
                  </a:cubicBezTo>
                  <a:cubicBezTo>
                    <a:pt x="1757138" y="948281"/>
                    <a:pt x="1756896" y="948361"/>
                    <a:pt x="1756654" y="948442"/>
                  </a:cubicBezTo>
                  <a:cubicBezTo>
                    <a:pt x="1756735" y="948442"/>
                    <a:pt x="1756735" y="948522"/>
                    <a:pt x="1756735" y="948683"/>
                  </a:cubicBezTo>
                  <a:cubicBezTo>
                    <a:pt x="1756896" y="949408"/>
                    <a:pt x="1756170" y="949730"/>
                    <a:pt x="1754960" y="949811"/>
                  </a:cubicBezTo>
                  <a:lnTo>
                    <a:pt x="1755041" y="949730"/>
                  </a:lnTo>
                  <a:cubicBezTo>
                    <a:pt x="1755202" y="949650"/>
                    <a:pt x="1755444" y="949327"/>
                    <a:pt x="1755767" y="949005"/>
                  </a:cubicBezTo>
                  <a:cubicBezTo>
                    <a:pt x="1755364" y="949247"/>
                    <a:pt x="1755121" y="949489"/>
                    <a:pt x="1754799" y="949811"/>
                  </a:cubicBezTo>
                  <a:cubicBezTo>
                    <a:pt x="1751815" y="949972"/>
                    <a:pt x="1746249" y="948522"/>
                    <a:pt x="1745201" y="948522"/>
                  </a:cubicBezTo>
                  <a:cubicBezTo>
                    <a:pt x="1740362" y="948603"/>
                    <a:pt x="1735441" y="948683"/>
                    <a:pt x="1730602" y="948844"/>
                  </a:cubicBezTo>
                  <a:cubicBezTo>
                    <a:pt x="1725763" y="949005"/>
                    <a:pt x="1720923" y="949247"/>
                    <a:pt x="1716165" y="949569"/>
                  </a:cubicBezTo>
                  <a:cubicBezTo>
                    <a:pt x="1703421" y="950294"/>
                    <a:pt x="1690758" y="951260"/>
                    <a:pt x="1678095" y="952628"/>
                  </a:cubicBezTo>
                  <a:cubicBezTo>
                    <a:pt x="1665432" y="953917"/>
                    <a:pt x="1652850" y="955607"/>
                    <a:pt x="1640267" y="957459"/>
                  </a:cubicBezTo>
                  <a:cubicBezTo>
                    <a:pt x="1616312" y="961163"/>
                    <a:pt x="1592438" y="965188"/>
                    <a:pt x="1568806" y="970100"/>
                  </a:cubicBezTo>
                  <a:cubicBezTo>
                    <a:pt x="1552997" y="973401"/>
                    <a:pt x="1537270" y="977023"/>
                    <a:pt x="1521622" y="981049"/>
                  </a:cubicBezTo>
                  <a:cubicBezTo>
                    <a:pt x="1482504" y="991113"/>
                    <a:pt x="1443951" y="1003351"/>
                    <a:pt x="1406284" y="1017923"/>
                  </a:cubicBezTo>
                  <a:cubicBezTo>
                    <a:pt x="1404590" y="1018487"/>
                    <a:pt x="1404832" y="1020419"/>
                    <a:pt x="1404429" y="1022029"/>
                  </a:cubicBezTo>
                  <a:cubicBezTo>
                    <a:pt x="1378216" y="1010838"/>
                    <a:pt x="1352083" y="999728"/>
                    <a:pt x="1325709" y="988778"/>
                  </a:cubicBezTo>
                  <a:cubicBezTo>
                    <a:pt x="1300222" y="978151"/>
                    <a:pt x="1274573" y="967684"/>
                    <a:pt x="1248924" y="957379"/>
                  </a:cubicBezTo>
                  <a:cubicBezTo>
                    <a:pt x="1280783" y="943933"/>
                    <a:pt x="1312239" y="930729"/>
                    <a:pt x="1344179" y="919538"/>
                  </a:cubicBezTo>
                  <a:cubicBezTo>
                    <a:pt x="1360149" y="913902"/>
                    <a:pt x="1376119" y="908669"/>
                    <a:pt x="1392492" y="903677"/>
                  </a:cubicBezTo>
                  <a:cubicBezTo>
                    <a:pt x="1416286" y="896431"/>
                    <a:pt x="1440563" y="889829"/>
                    <a:pt x="1466050" y="884435"/>
                  </a:cubicBezTo>
                  <a:cubicBezTo>
                    <a:pt x="1479923" y="881456"/>
                    <a:pt x="1493796" y="878638"/>
                    <a:pt x="1507669" y="875901"/>
                  </a:cubicBezTo>
                  <a:cubicBezTo>
                    <a:pt x="1521542" y="873244"/>
                    <a:pt x="1535495" y="870587"/>
                    <a:pt x="1549449" y="868091"/>
                  </a:cubicBezTo>
                  <a:lnTo>
                    <a:pt x="1576146" y="863583"/>
                  </a:lnTo>
                  <a:cubicBezTo>
                    <a:pt x="1578001" y="863341"/>
                    <a:pt x="1581550" y="862294"/>
                    <a:pt x="1584211" y="861731"/>
                  </a:cubicBezTo>
                  <a:cubicBezTo>
                    <a:pt x="1585986" y="862616"/>
                    <a:pt x="1588244" y="862375"/>
                    <a:pt x="1589857" y="860926"/>
                  </a:cubicBezTo>
                  <a:cubicBezTo>
                    <a:pt x="1592841" y="858269"/>
                    <a:pt x="1592035" y="855692"/>
                    <a:pt x="1591632" y="854485"/>
                  </a:cubicBezTo>
                  <a:cubicBezTo>
                    <a:pt x="1591067" y="853197"/>
                    <a:pt x="1589938" y="851667"/>
                    <a:pt x="1587438" y="851184"/>
                  </a:cubicBezTo>
                  <a:cubicBezTo>
                    <a:pt x="1586631" y="851023"/>
                    <a:pt x="1585179" y="851023"/>
                    <a:pt x="1583324" y="851345"/>
                  </a:cubicBezTo>
                  <a:cubicBezTo>
                    <a:pt x="1580743" y="851828"/>
                    <a:pt x="1576791" y="852874"/>
                    <a:pt x="1574855" y="853116"/>
                  </a:cubicBezTo>
                  <a:lnTo>
                    <a:pt x="1547513" y="856820"/>
                  </a:lnTo>
                  <a:cubicBezTo>
                    <a:pt x="1530656" y="859396"/>
                    <a:pt x="1513799" y="862133"/>
                    <a:pt x="1496942" y="865032"/>
                  </a:cubicBezTo>
                  <a:cubicBezTo>
                    <a:pt x="1485730" y="866964"/>
                    <a:pt x="1474519" y="869057"/>
                    <a:pt x="1463389" y="871231"/>
                  </a:cubicBezTo>
                  <a:cubicBezTo>
                    <a:pt x="1446128" y="874613"/>
                    <a:pt x="1429433" y="878397"/>
                    <a:pt x="1413059" y="882744"/>
                  </a:cubicBezTo>
                  <a:cubicBezTo>
                    <a:pt x="1396283" y="887253"/>
                    <a:pt x="1379829" y="892245"/>
                    <a:pt x="1363698" y="897720"/>
                  </a:cubicBezTo>
                  <a:cubicBezTo>
                    <a:pt x="1344098" y="904321"/>
                    <a:pt x="1324983" y="911648"/>
                    <a:pt x="1305867" y="919458"/>
                  </a:cubicBezTo>
                  <a:cubicBezTo>
                    <a:pt x="1281832" y="929280"/>
                    <a:pt x="1257877" y="940230"/>
                    <a:pt x="1233680" y="951421"/>
                  </a:cubicBezTo>
                  <a:cubicBezTo>
                    <a:pt x="1232551" y="951018"/>
                    <a:pt x="1231341" y="950696"/>
                    <a:pt x="1229809" y="950213"/>
                  </a:cubicBezTo>
                  <a:cubicBezTo>
                    <a:pt x="1229567" y="949650"/>
                    <a:pt x="1229164" y="948522"/>
                    <a:pt x="1229002" y="948200"/>
                  </a:cubicBezTo>
                  <a:cubicBezTo>
                    <a:pt x="1228599" y="947234"/>
                    <a:pt x="1228196" y="946671"/>
                    <a:pt x="1227954" y="946429"/>
                  </a:cubicBezTo>
                  <a:cubicBezTo>
                    <a:pt x="1226744" y="944980"/>
                    <a:pt x="1225453" y="944738"/>
                    <a:pt x="1224647" y="944658"/>
                  </a:cubicBezTo>
                  <a:cubicBezTo>
                    <a:pt x="1223114" y="944416"/>
                    <a:pt x="1221824" y="944819"/>
                    <a:pt x="1220695" y="945785"/>
                  </a:cubicBezTo>
                  <a:cubicBezTo>
                    <a:pt x="1220533" y="945865"/>
                    <a:pt x="1220049" y="946429"/>
                    <a:pt x="1219646" y="947154"/>
                  </a:cubicBezTo>
                  <a:cubicBezTo>
                    <a:pt x="1213436" y="945302"/>
                    <a:pt x="1206580" y="943289"/>
                    <a:pt x="1199966" y="941115"/>
                  </a:cubicBezTo>
                  <a:cubicBezTo>
                    <a:pt x="1193675" y="939103"/>
                    <a:pt x="1187787" y="937009"/>
                    <a:pt x="1183593" y="935077"/>
                  </a:cubicBezTo>
                  <a:cubicBezTo>
                    <a:pt x="1181657" y="934111"/>
                    <a:pt x="1178673" y="933386"/>
                    <a:pt x="1179479" y="932662"/>
                  </a:cubicBezTo>
                  <a:cubicBezTo>
                    <a:pt x="1178108" y="930488"/>
                    <a:pt x="1175366" y="929602"/>
                    <a:pt x="1172946" y="930729"/>
                  </a:cubicBezTo>
                  <a:cubicBezTo>
                    <a:pt x="1170446" y="931937"/>
                    <a:pt x="1169317" y="934916"/>
                    <a:pt x="1170446" y="937492"/>
                  </a:cubicBezTo>
                  <a:cubicBezTo>
                    <a:pt x="1171010" y="938700"/>
                    <a:pt x="1172059" y="940069"/>
                    <a:pt x="1173914" y="941357"/>
                  </a:cubicBezTo>
                  <a:cubicBezTo>
                    <a:pt x="1176092" y="942967"/>
                    <a:pt x="1179721" y="944738"/>
                    <a:pt x="1184238" y="946590"/>
                  </a:cubicBezTo>
                  <a:cubicBezTo>
                    <a:pt x="1194643" y="950777"/>
                    <a:pt x="1209725" y="955366"/>
                    <a:pt x="1220695" y="958747"/>
                  </a:cubicBezTo>
                  <a:cubicBezTo>
                    <a:pt x="1219404" y="960277"/>
                    <a:pt x="1217872" y="961887"/>
                    <a:pt x="1218678" y="963900"/>
                  </a:cubicBezTo>
                  <a:cubicBezTo>
                    <a:pt x="1219646" y="966074"/>
                    <a:pt x="1222227" y="966396"/>
                    <a:pt x="1224566" y="966074"/>
                  </a:cubicBezTo>
                  <a:cubicBezTo>
                    <a:pt x="1224566" y="966074"/>
                    <a:pt x="1224566" y="966154"/>
                    <a:pt x="1224566" y="966235"/>
                  </a:cubicBezTo>
                  <a:cubicBezTo>
                    <a:pt x="1226421" y="971549"/>
                    <a:pt x="1228357" y="976701"/>
                    <a:pt x="1230454" y="981935"/>
                  </a:cubicBezTo>
                  <a:cubicBezTo>
                    <a:pt x="1232470" y="987087"/>
                    <a:pt x="1234648" y="992240"/>
                    <a:pt x="1236987" y="997312"/>
                  </a:cubicBezTo>
                  <a:cubicBezTo>
                    <a:pt x="1244569" y="1014139"/>
                    <a:pt x="1252150" y="1030966"/>
                    <a:pt x="1259974" y="1047632"/>
                  </a:cubicBezTo>
                  <a:cubicBezTo>
                    <a:pt x="1265136" y="1058823"/>
                    <a:pt x="1270460" y="1069934"/>
                    <a:pt x="1275863" y="1081045"/>
                  </a:cubicBezTo>
                  <a:cubicBezTo>
                    <a:pt x="1287881" y="1105279"/>
                    <a:pt x="1300544" y="1130881"/>
                    <a:pt x="1314740" y="1156081"/>
                  </a:cubicBezTo>
                  <a:cubicBezTo>
                    <a:pt x="1328532" y="1180638"/>
                    <a:pt x="1343614" y="1204952"/>
                    <a:pt x="1359988" y="1227978"/>
                  </a:cubicBezTo>
                  <a:cubicBezTo>
                    <a:pt x="1382491" y="1259539"/>
                    <a:pt x="1407655" y="1288604"/>
                    <a:pt x="1435804" y="1312516"/>
                  </a:cubicBezTo>
                  <a:cubicBezTo>
                    <a:pt x="1438063" y="1314448"/>
                    <a:pt x="1441450" y="1314206"/>
                    <a:pt x="1443386" y="1312033"/>
                  </a:cubicBezTo>
                  <a:cubicBezTo>
                    <a:pt x="1445322" y="1309778"/>
                    <a:pt x="1445080" y="1306397"/>
                    <a:pt x="1442822" y="1304464"/>
                  </a:cubicBezTo>
                  <a:cubicBezTo>
                    <a:pt x="1415963" y="1280472"/>
                    <a:pt x="1392412" y="1251407"/>
                    <a:pt x="1371037" y="1220249"/>
                  </a:cubicBezTo>
                  <a:cubicBezTo>
                    <a:pt x="1355310" y="1197303"/>
                    <a:pt x="1340953" y="1173150"/>
                    <a:pt x="1327403" y="1148997"/>
                  </a:cubicBezTo>
                  <a:cubicBezTo>
                    <a:pt x="1313368" y="1123957"/>
                    <a:pt x="1300141" y="1098918"/>
                    <a:pt x="1288042" y="1074926"/>
                  </a:cubicBezTo>
                  <a:cubicBezTo>
                    <a:pt x="1281025" y="1061319"/>
                    <a:pt x="1274250" y="1047632"/>
                    <a:pt x="1267475" y="1033865"/>
                  </a:cubicBezTo>
                  <a:cubicBezTo>
                    <a:pt x="1260781" y="1020097"/>
                    <a:pt x="1254086" y="1006330"/>
                    <a:pt x="1247473" y="992482"/>
                  </a:cubicBezTo>
                  <a:cubicBezTo>
                    <a:pt x="1245134" y="987571"/>
                    <a:pt x="1242875" y="982659"/>
                    <a:pt x="1240697" y="977668"/>
                  </a:cubicBezTo>
                  <a:cubicBezTo>
                    <a:pt x="1238762" y="972998"/>
                    <a:pt x="1236826" y="968328"/>
                    <a:pt x="1234971" y="963498"/>
                  </a:cubicBezTo>
                  <a:cubicBezTo>
                    <a:pt x="1263765" y="975413"/>
                    <a:pt x="1292398" y="987571"/>
                    <a:pt x="1321031" y="999808"/>
                  </a:cubicBezTo>
                  <a:cubicBezTo>
                    <a:pt x="1341437" y="1008584"/>
                    <a:pt x="1361762" y="1017440"/>
                    <a:pt x="1382007" y="1026297"/>
                  </a:cubicBezTo>
                  <a:cubicBezTo>
                    <a:pt x="1382330" y="1027102"/>
                    <a:pt x="1382249" y="1027585"/>
                    <a:pt x="1382975" y="1028551"/>
                  </a:cubicBezTo>
                  <a:cubicBezTo>
                    <a:pt x="1384507" y="1030564"/>
                    <a:pt x="1387411" y="1033382"/>
                    <a:pt x="1388137" y="1035233"/>
                  </a:cubicBezTo>
                  <a:lnTo>
                    <a:pt x="1398541" y="1062366"/>
                  </a:lnTo>
                  <a:cubicBezTo>
                    <a:pt x="1404026" y="1075489"/>
                    <a:pt x="1410156" y="1088291"/>
                    <a:pt x="1416769" y="1100931"/>
                  </a:cubicBezTo>
                  <a:cubicBezTo>
                    <a:pt x="1423303" y="1113410"/>
                    <a:pt x="1430400" y="1125729"/>
                    <a:pt x="1437579" y="1137886"/>
                  </a:cubicBezTo>
                  <a:cubicBezTo>
                    <a:pt x="1450000" y="1158738"/>
                    <a:pt x="1462340" y="1179510"/>
                    <a:pt x="1475407" y="1199719"/>
                  </a:cubicBezTo>
                  <a:cubicBezTo>
                    <a:pt x="1488553" y="1220169"/>
                    <a:pt x="1502346" y="1240055"/>
                    <a:pt x="1517025" y="1259378"/>
                  </a:cubicBezTo>
                  <a:cubicBezTo>
                    <a:pt x="1536463" y="1285061"/>
                    <a:pt x="1557595" y="1309617"/>
                    <a:pt x="1580985" y="1332563"/>
                  </a:cubicBezTo>
                  <a:cubicBezTo>
                    <a:pt x="1583082" y="1334656"/>
                    <a:pt x="1586470" y="1334656"/>
                    <a:pt x="1588567" y="1332644"/>
                  </a:cubicBezTo>
                  <a:cubicBezTo>
                    <a:pt x="1590664" y="1330550"/>
                    <a:pt x="1590664" y="1327169"/>
                    <a:pt x="1588648" y="1325076"/>
                  </a:cubicBezTo>
                  <a:cubicBezTo>
                    <a:pt x="1566225" y="1301808"/>
                    <a:pt x="1546384" y="1277091"/>
                    <a:pt x="1527833" y="1251407"/>
                  </a:cubicBezTo>
                  <a:cubicBezTo>
                    <a:pt x="1513799" y="1232004"/>
                    <a:pt x="1500571" y="1212118"/>
                    <a:pt x="1487585" y="1191909"/>
                  </a:cubicBezTo>
                  <a:cubicBezTo>
                    <a:pt x="1474600" y="1171781"/>
                    <a:pt x="1461856" y="1151412"/>
                    <a:pt x="1449193" y="1130881"/>
                  </a:cubicBezTo>
                  <a:cubicBezTo>
                    <a:pt x="1440402" y="1116711"/>
                    <a:pt x="1431852" y="1102300"/>
                    <a:pt x="1423948" y="1087566"/>
                  </a:cubicBezTo>
                  <a:cubicBezTo>
                    <a:pt x="1418705" y="1077824"/>
                    <a:pt x="1413705" y="1067921"/>
                    <a:pt x="1409107" y="1057777"/>
                  </a:cubicBezTo>
                  <a:lnTo>
                    <a:pt x="1399025" y="1033704"/>
                  </a:lnTo>
                  <a:cubicBezTo>
                    <a:pt x="1402171" y="1035072"/>
                    <a:pt x="1405397" y="1036441"/>
                    <a:pt x="1408542" y="1037810"/>
                  </a:cubicBezTo>
                  <a:cubicBezTo>
                    <a:pt x="1451774" y="1056730"/>
                    <a:pt x="1495006" y="1075570"/>
                    <a:pt x="1538237" y="1094490"/>
                  </a:cubicBezTo>
                  <a:cubicBezTo>
                    <a:pt x="1542028" y="1101736"/>
                    <a:pt x="1546303" y="1109787"/>
                    <a:pt x="1546787" y="1110592"/>
                  </a:cubicBezTo>
                  <a:lnTo>
                    <a:pt x="1574613" y="1163891"/>
                  </a:lnTo>
                  <a:cubicBezTo>
                    <a:pt x="1590906" y="1194003"/>
                    <a:pt x="1607360" y="1222584"/>
                    <a:pt x="1626233" y="1249555"/>
                  </a:cubicBezTo>
                  <a:cubicBezTo>
                    <a:pt x="1645187" y="1276607"/>
                    <a:pt x="1666481" y="1301888"/>
                    <a:pt x="1691081" y="1326122"/>
                  </a:cubicBezTo>
                  <a:cubicBezTo>
                    <a:pt x="1700759" y="1335542"/>
                    <a:pt x="1711487" y="1349551"/>
                    <a:pt x="1723504" y="1359615"/>
                  </a:cubicBezTo>
                  <a:cubicBezTo>
                    <a:pt x="1729312" y="1364526"/>
                    <a:pt x="1735522" y="1368552"/>
                    <a:pt x="1741975" y="1370887"/>
                  </a:cubicBezTo>
                  <a:cubicBezTo>
                    <a:pt x="1744717" y="1371853"/>
                    <a:pt x="1747862" y="1370484"/>
                    <a:pt x="1748911" y="1367747"/>
                  </a:cubicBezTo>
                  <a:cubicBezTo>
                    <a:pt x="1749960" y="1364929"/>
                    <a:pt x="1748508" y="1361869"/>
                    <a:pt x="1745765" y="1360823"/>
                  </a:cubicBezTo>
                  <a:cubicBezTo>
                    <a:pt x="1738748" y="1358085"/>
                    <a:pt x="1732377" y="1352772"/>
                    <a:pt x="1726327" y="1346733"/>
                  </a:cubicBezTo>
                  <a:cubicBezTo>
                    <a:pt x="1716729" y="1337072"/>
                    <a:pt x="1708099" y="1325398"/>
                    <a:pt x="1700114" y="1317105"/>
                  </a:cubicBezTo>
                  <a:cubicBezTo>
                    <a:pt x="1676482" y="1293032"/>
                    <a:pt x="1656560" y="1267671"/>
                    <a:pt x="1638090" y="1241263"/>
                  </a:cubicBezTo>
                  <a:cubicBezTo>
                    <a:pt x="1619539" y="1214694"/>
                    <a:pt x="1602440" y="1187078"/>
                    <a:pt x="1585905" y="1157692"/>
                  </a:cubicBezTo>
                  <a:lnTo>
                    <a:pt x="1556708" y="1105279"/>
                  </a:lnTo>
                  <a:cubicBezTo>
                    <a:pt x="1556547" y="1104957"/>
                    <a:pt x="1555740" y="1103588"/>
                    <a:pt x="1554611" y="1101656"/>
                  </a:cubicBezTo>
                  <a:cubicBezTo>
                    <a:pt x="1573888" y="1110029"/>
                    <a:pt x="1593084" y="1118563"/>
                    <a:pt x="1612360" y="1126856"/>
                  </a:cubicBezTo>
                  <a:cubicBezTo>
                    <a:pt x="1636719" y="1137322"/>
                    <a:pt x="1661238" y="1147547"/>
                    <a:pt x="1685677" y="1157933"/>
                  </a:cubicBezTo>
                  <a:cubicBezTo>
                    <a:pt x="1685031" y="1163650"/>
                    <a:pt x="1687613" y="1171620"/>
                    <a:pt x="1693178" y="1180557"/>
                  </a:cubicBezTo>
                  <a:cubicBezTo>
                    <a:pt x="1701485" y="1193841"/>
                    <a:pt x="1715277" y="1209461"/>
                    <a:pt x="1725843" y="1220893"/>
                  </a:cubicBezTo>
                  <a:cubicBezTo>
                    <a:pt x="1741007" y="1236996"/>
                    <a:pt x="1757057" y="1255352"/>
                    <a:pt x="1774318" y="1273306"/>
                  </a:cubicBezTo>
                  <a:cubicBezTo>
                    <a:pt x="1785287" y="1284820"/>
                    <a:pt x="1796821" y="1296091"/>
                    <a:pt x="1808597" y="1306799"/>
                  </a:cubicBezTo>
                  <a:cubicBezTo>
                    <a:pt x="1829325" y="1325639"/>
                    <a:pt x="1851102" y="1342466"/>
                    <a:pt x="1873363" y="1354784"/>
                  </a:cubicBezTo>
                  <a:cubicBezTo>
                    <a:pt x="1875944" y="1356233"/>
                    <a:pt x="1879171" y="1355348"/>
                    <a:pt x="1880703" y="1352852"/>
                  </a:cubicBezTo>
                  <a:cubicBezTo>
                    <a:pt x="1882155" y="1350276"/>
                    <a:pt x="1881267" y="1346975"/>
                    <a:pt x="1878687" y="1345525"/>
                  </a:cubicBezTo>
                  <a:cubicBezTo>
                    <a:pt x="1857716" y="1332885"/>
                    <a:pt x="1837471" y="1315575"/>
                    <a:pt x="1817952" y="1296896"/>
                  </a:cubicBezTo>
                  <a:cubicBezTo>
                    <a:pt x="1806661" y="1286027"/>
                    <a:pt x="1795611" y="1274595"/>
                    <a:pt x="1784722" y="1263323"/>
                  </a:cubicBezTo>
                  <a:cubicBezTo>
                    <a:pt x="1767542" y="1245369"/>
                    <a:pt x="1750766" y="1227656"/>
                    <a:pt x="1735280" y="1211876"/>
                  </a:cubicBezTo>
                  <a:cubicBezTo>
                    <a:pt x="1726327" y="1202859"/>
                    <a:pt x="1715036" y="1191104"/>
                    <a:pt x="1706647" y="1180074"/>
                  </a:cubicBezTo>
                  <a:cubicBezTo>
                    <a:pt x="1702211" y="1174358"/>
                    <a:pt x="1698582" y="1168883"/>
                    <a:pt x="1696727" y="1164133"/>
                  </a:cubicBezTo>
                  <a:cubicBezTo>
                    <a:pt x="1696484" y="1163488"/>
                    <a:pt x="1696565" y="1163086"/>
                    <a:pt x="1696404" y="1162442"/>
                  </a:cubicBezTo>
                  <a:cubicBezTo>
                    <a:pt x="1713906" y="1169849"/>
                    <a:pt x="1731328" y="1177417"/>
                    <a:pt x="1748911" y="1184663"/>
                  </a:cubicBezTo>
                  <a:cubicBezTo>
                    <a:pt x="1862959" y="1232165"/>
                    <a:pt x="1977813" y="1277735"/>
                    <a:pt x="2093957" y="1320728"/>
                  </a:cubicBezTo>
                  <a:close/>
                  <a:moveTo>
                    <a:pt x="1586228" y="861248"/>
                  </a:moveTo>
                  <a:cubicBezTo>
                    <a:pt x="1586228" y="861167"/>
                    <a:pt x="1586066" y="861328"/>
                    <a:pt x="1585986" y="861328"/>
                  </a:cubicBezTo>
                  <a:lnTo>
                    <a:pt x="1585582" y="861409"/>
                  </a:lnTo>
                  <a:cubicBezTo>
                    <a:pt x="1585905" y="861570"/>
                    <a:pt x="1586228" y="861650"/>
                    <a:pt x="1586228" y="861248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6"/>
            <p:cNvSpPr/>
            <p:nvPr/>
          </p:nvSpPr>
          <p:spPr>
            <a:xfrm rot="5400000">
              <a:off x="2079899" y="117214"/>
              <a:ext cx="123496" cy="121840"/>
            </a:xfrm>
            <a:custGeom>
              <a:avLst/>
              <a:gdLst/>
              <a:ahLst/>
              <a:cxnLst/>
              <a:rect l="l" t="t" r="r" b="b"/>
              <a:pathLst>
                <a:path w="246992" h="243679" extrusionOk="0">
                  <a:moveTo>
                    <a:pt x="53807" y="221672"/>
                  </a:moveTo>
                  <a:cubicBezTo>
                    <a:pt x="-2490" y="183107"/>
                    <a:pt x="-16928" y="107104"/>
                    <a:pt x="21545" y="52034"/>
                  </a:cubicBezTo>
                  <a:cubicBezTo>
                    <a:pt x="60018" y="-3117"/>
                    <a:pt x="136964" y="-16562"/>
                    <a:pt x="193262" y="22003"/>
                  </a:cubicBezTo>
                  <a:cubicBezTo>
                    <a:pt x="249479" y="60568"/>
                    <a:pt x="263916" y="136571"/>
                    <a:pt x="225444" y="191722"/>
                  </a:cubicBezTo>
                  <a:cubicBezTo>
                    <a:pt x="186970" y="246792"/>
                    <a:pt x="110025" y="260237"/>
                    <a:pt x="53807" y="221672"/>
                  </a:cubicBezTo>
                  <a:lnTo>
                    <a:pt x="53807" y="221672"/>
                  </a:ln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6"/>
            <p:cNvSpPr/>
            <p:nvPr/>
          </p:nvSpPr>
          <p:spPr>
            <a:xfrm rot="5400000">
              <a:off x="598130" y="428591"/>
              <a:ext cx="997002" cy="958045"/>
            </a:xfrm>
            <a:custGeom>
              <a:avLst/>
              <a:gdLst/>
              <a:ahLst/>
              <a:cxnLst/>
              <a:rect l="l" t="t" r="r" b="b"/>
              <a:pathLst>
                <a:path w="1994004" h="1916090" extrusionOk="0">
                  <a:moveTo>
                    <a:pt x="1755760" y="838694"/>
                  </a:moveTo>
                  <a:cubicBezTo>
                    <a:pt x="1687121" y="829998"/>
                    <a:pt x="1637115" y="784026"/>
                    <a:pt x="1589044" y="777907"/>
                  </a:cubicBezTo>
                  <a:cubicBezTo>
                    <a:pt x="1359335" y="748762"/>
                    <a:pt x="1221010" y="771305"/>
                    <a:pt x="1139951" y="813574"/>
                  </a:cubicBezTo>
                  <a:cubicBezTo>
                    <a:pt x="1185764" y="721308"/>
                    <a:pt x="1203185" y="582103"/>
                    <a:pt x="1144952" y="386460"/>
                  </a:cubicBezTo>
                  <a:cubicBezTo>
                    <a:pt x="1129304" y="333886"/>
                    <a:pt x="1081475" y="282036"/>
                    <a:pt x="1068732" y="233326"/>
                  </a:cubicBezTo>
                  <a:cubicBezTo>
                    <a:pt x="1034695" y="103220"/>
                    <a:pt x="1059698" y="728"/>
                    <a:pt x="1046148" y="4"/>
                  </a:cubicBezTo>
                  <a:cubicBezTo>
                    <a:pt x="1032678" y="-802"/>
                    <a:pt x="1032840" y="127293"/>
                    <a:pt x="987672" y="228818"/>
                  </a:cubicBezTo>
                  <a:cubicBezTo>
                    <a:pt x="959765" y="291617"/>
                    <a:pt x="901128" y="325995"/>
                    <a:pt x="881529" y="370035"/>
                  </a:cubicBezTo>
                  <a:cubicBezTo>
                    <a:pt x="806035" y="539754"/>
                    <a:pt x="780790" y="661568"/>
                    <a:pt x="783209" y="749326"/>
                  </a:cubicBezTo>
                  <a:cubicBezTo>
                    <a:pt x="704247" y="692001"/>
                    <a:pt x="582537" y="649008"/>
                    <a:pt x="402352" y="648928"/>
                  </a:cubicBezTo>
                  <a:cubicBezTo>
                    <a:pt x="347021" y="648928"/>
                    <a:pt x="283303" y="679603"/>
                    <a:pt x="232490" y="677912"/>
                  </a:cubicBezTo>
                  <a:cubicBezTo>
                    <a:pt x="96907" y="673403"/>
                    <a:pt x="4717" y="620588"/>
                    <a:pt x="120" y="633228"/>
                  </a:cubicBezTo>
                  <a:cubicBezTo>
                    <a:pt x="-4397" y="645868"/>
                    <a:pt x="119652" y="681937"/>
                    <a:pt x="205148" y="753673"/>
                  </a:cubicBezTo>
                  <a:cubicBezTo>
                    <a:pt x="257977" y="797955"/>
                    <a:pt x="274754" y="863411"/>
                    <a:pt x="311775" y="894488"/>
                  </a:cubicBezTo>
                  <a:cubicBezTo>
                    <a:pt x="476152" y="1032244"/>
                    <a:pt x="598184" y="1089246"/>
                    <a:pt x="687955" y="1103175"/>
                  </a:cubicBezTo>
                  <a:cubicBezTo>
                    <a:pt x="603749" y="1158888"/>
                    <a:pt x="519383" y="1265164"/>
                    <a:pt x="464134" y="1449938"/>
                  </a:cubicBezTo>
                  <a:cubicBezTo>
                    <a:pt x="448406" y="1502512"/>
                    <a:pt x="460101" y="1571752"/>
                    <a:pt x="444051" y="1619496"/>
                  </a:cubicBezTo>
                  <a:cubicBezTo>
                    <a:pt x="401222" y="1747026"/>
                    <a:pt x="323954" y="1819567"/>
                    <a:pt x="334923" y="1827538"/>
                  </a:cubicBezTo>
                  <a:cubicBezTo>
                    <a:pt x="345812" y="1835428"/>
                    <a:pt x="415982" y="1727864"/>
                    <a:pt x="509624" y="1666917"/>
                  </a:cubicBezTo>
                  <a:cubicBezTo>
                    <a:pt x="567454" y="1629318"/>
                    <a:pt x="635609" y="1631975"/>
                    <a:pt x="676179" y="1605567"/>
                  </a:cubicBezTo>
                  <a:cubicBezTo>
                    <a:pt x="823215" y="1509919"/>
                    <a:pt x="909678" y="1425946"/>
                    <a:pt x="957991" y="1353968"/>
                  </a:cubicBezTo>
                  <a:cubicBezTo>
                    <a:pt x="986382" y="1441324"/>
                    <a:pt x="1050987" y="1540997"/>
                    <a:pt x="1172939" y="1644615"/>
                  </a:cubicBezTo>
                  <a:cubicBezTo>
                    <a:pt x="1214880" y="1680282"/>
                    <a:pt x="1283438" y="1697995"/>
                    <a:pt x="1320862" y="1732051"/>
                  </a:cubicBezTo>
                  <a:cubicBezTo>
                    <a:pt x="1420876" y="1822949"/>
                    <a:pt x="1456203" y="1922381"/>
                    <a:pt x="1467979" y="1915779"/>
                  </a:cubicBezTo>
                  <a:cubicBezTo>
                    <a:pt x="1479674" y="1909096"/>
                    <a:pt x="1409261" y="1801774"/>
                    <a:pt x="1391436" y="1692198"/>
                  </a:cubicBezTo>
                  <a:cubicBezTo>
                    <a:pt x="1380387" y="1624487"/>
                    <a:pt x="1410713" y="1564023"/>
                    <a:pt x="1402970" y="1516521"/>
                  </a:cubicBezTo>
                  <a:cubicBezTo>
                    <a:pt x="1374337" y="1340603"/>
                    <a:pt x="1330944" y="1226921"/>
                    <a:pt x="1283115" y="1153977"/>
                  </a:cubicBezTo>
                  <a:cubicBezTo>
                    <a:pt x="1379338" y="1157037"/>
                    <a:pt x="1501613" y="1126362"/>
                    <a:pt x="1647761" y="1032727"/>
                  </a:cubicBezTo>
                  <a:cubicBezTo>
                    <a:pt x="1694219" y="1003018"/>
                    <a:pt x="1730837" y="942876"/>
                    <a:pt x="1774391" y="917032"/>
                  </a:cubicBezTo>
                  <a:cubicBezTo>
                    <a:pt x="1890778" y="847791"/>
                    <a:pt x="1997082" y="842397"/>
                    <a:pt x="1993937" y="829354"/>
                  </a:cubicBezTo>
                  <a:cubicBezTo>
                    <a:pt x="1990872" y="816312"/>
                    <a:pt x="1866904" y="852864"/>
                    <a:pt x="1755760" y="838694"/>
                  </a:cubicBezTo>
                  <a:close/>
                  <a:moveTo>
                    <a:pt x="1026468" y="1058893"/>
                  </a:moveTo>
                  <a:cubicBezTo>
                    <a:pt x="1008482" y="1069279"/>
                    <a:pt x="990818" y="1086509"/>
                    <a:pt x="976219" y="1109535"/>
                  </a:cubicBezTo>
                  <a:cubicBezTo>
                    <a:pt x="966056" y="1096653"/>
                    <a:pt x="954926" y="1085945"/>
                    <a:pt x="943876" y="1078135"/>
                  </a:cubicBezTo>
                  <a:cubicBezTo>
                    <a:pt x="924922" y="1064609"/>
                    <a:pt x="897821" y="1055512"/>
                    <a:pt x="866204" y="1052613"/>
                  </a:cubicBezTo>
                  <a:cubicBezTo>
                    <a:pt x="881852" y="1035303"/>
                    <a:pt x="892337" y="1016302"/>
                    <a:pt x="898386" y="999234"/>
                  </a:cubicBezTo>
                  <a:cubicBezTo>
                    <a:pt x="903468" y="984903"/>
                    <a:pt x="905564" y="967754"/>
                    <a:pt x="904919" y="948995"/>
                  </a:cubicBezTo>
                  <a:cubicBezTo>
                    <a:pt x="919518" y="953745"/>
                    <a:pt x="933714" y="956241"/>
                    <a:pt x="946376" y="956885"/>
                  </a:cubicBezTo>
                  <a:cubicBezTo>
                    <a:pt x="973799" y="958173"/>
                    <a:pt x="1007352" y="948995"/>
                    <a:pt x="1040341" y="928384"/>
                  </a:cubicBezTo>
                  <a:cubicBezTo>
                    <a:pt x="1032840" y="956885"/>
                    <a:pt x="1033807" y="984339"/>
                    <a:pt x="1039131" y="1005836"/>
                  </a:cubicBezTo>
                  <a:cubicBezTo>
                    <a:pt x="1042276" y="1018718"/>
                    <a:pt x="1048406" y="1032244"/>
                    <a:pt x="1057117" y="1045770"/>
                  </a:cubicBezTo>
                  <a:cubicBezTo>
                    <a:pt x="1045745" y="1049393"/>
                    <a:pt x="1035259" y="1053821"/>
                    <a:pt x="1026468" y="105889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6"/>
            <p:cNvSpPr/>
            <p:nvPr/>
          </p:nvSpPr>
          <p:spPr>
            <a:xfrm rot="5400000">
              <a:off x="700519" y="516463"/>
              <a:ext cx="793586" cy="797338"/>
            </a:xfrm>
            <a:custGeom>
              <a:avLst/>
              <a:gdLst/>
              <a:ahLst/>
              <a:cxnLst/>
              <a:rect l="l" t="t" r="r" b="b"/>
              <a:pathLst>
                <a:path w="1587171" h="1594675" extrusionOk="0">
                  <a:moveTo>
                    <a:pt x="791641" y="1028044"/>
                  </a:moveTo>
                  <a:cubicBezTo>
                    <a:pt x="794544" y="1028608"/>
                    <a:pt x="796480" y="1031426"/>
                    <a:pt x="795916" y="1034324"/>
                  </a:cubicBezTo>
                  <a:cubicBezTo>
                    <a:pt x="792528" y="1055016"/>
                    <a:pt x="788899" y="1075868"/>
                    <a:pt x="783575" y="1096318"/>
                  </a:cubicBezTo>
                  <a:cubicBezTo>
                    <a:pt x="781881" y="1103162"/>
                    <a:pt x="779865" y="1109925"/>
                    <a:pt x="777607" y="1116688"/>
                  </a:cubicBezTo>
                  <a:cubicBezTo>
                    <a:pt x="775429" y="1123370"/>
                    <a:pt x="772929" y="1130053"/>
                    <a:pt x="770348" y="1136574"/>
                  </a:cubicBezTo>
                  <a:cubicBezTo>
                    <a:pt x="768573" y="1141002"/>
                    <a:pt x="766799" y="1145430"/>
                    <a:pt x="764863" y="1149859"/>
                  </a:cubicBezTo>
                  <a:cubicBezTo>
                    <a:pt x="762040" y="1156461"/>
                    <a:pt x="759137" y="1162902"/>
                    <a:pt x="756152" y="1169423"/>
                  </a:cubicBezTo>
                  <a:cubicBezTo>
                    <a:pt x="755104" y="1171677"/>
                    <a:pt x="751474" y="1176669"/>
                    <a:pt x="749700" y="1180131"/>
                  </a:cubicBezTo>
                  <a:cubicBezTo>
                    <a:pt x="750103" y="1181097"/>
                    <a:pt x="750184" y="1182305"/>
                    <a:pt x="749861" y="1183351"/>
                  </a:cubicBezTo>
                  <a:cubicBezTo>
                    <a:pt x="749861" y="1182868"/>
                    <a:pt x="749458" y="1181902"/>
                    <a:pt x="749135" y="1181258"/>
                  </a:cubicBezTo>
                  <a:cubicBezTo>
                    <a:pt x="748651" y="1182466"/>
                    <a:pt x="748571" y="1183432"/>
                    <a:pt x="749216" y="1183674"/>
                  </a:cubicBezTo>
                  <a:cubicBezTo>
                    <a:pt x="749458" y="1183754"/>
                    <a:pt x="749700" y="1183674"/>
                    <a:pt x="749780" y="1183593"/>
                  </a:cubicBezTo>
                  <a:cubicBezTo>
                    <a:pt x="749619" y="1184076"/>
                    <a:pt x="749377" y="1184479"/>
                    <a:pt x="749055" y="1184962"/>
                  </a:cubicBezTo>
                  <a:cubicBezTo>
                    <a:pt x="747441" y="1187377"/>
                    <a:pt x="745667" y="1187699"/>
                    <a:pt x="745183" y="1187780"/>
                  </a:cubicBezTo>
                  <a:cubicBezTo>
                    <a:pt x="742441" y="1188424"/>
                    <a:pt x="740586" y="1187216"/>
                    <a:pt x="739376" y="1184720"/>
                  </a:cubicBezTo>
                  <a:cubicBezTo>
                    <a:pt x="739134" y="1184237"/>
                    <a:pt x="738650" y="1182707"/>
                    <a:pt x="739295" y="1180453"/>
                  </a:cubicBezTo>
                  <a:cubicBezTo>
                    <a:pt x="740021" y="1177877"/>
                    <a:pt x="744054" y="1168779"/>
                    <a:pt x="745506" y="1164995"/>
                  </a:cubicBezTo>
                  <a:lnTo>
                    <a:pt x="757604" y="1131904"/>
                  </a:lnTo>
                  <a:cubicBezTo>
                    <a:pt x="760427" y="1123773"/>
                    <a:pt x="762927" y="1115561"/>
                    <a:pt x="765428" y="1107348"/>
                  </a:cubicBezTo>
                  <a:cubicBezTo>
                    <a:pt x="767928" y="1099136"/>
                    <a:pt x="770267" y="1090924"/>
                    <a:pt x="772606" y="1082631"/>
                  </a:cubicBezTo>
                  <a:cubicBezTo>
                    <a:pt x="777284" y="1065885"/>
                    <a:pt x="781559" y="1049058"/>
                    <a:pt x="785430" y="1032312"/>
                  </a:cubicBezTo>
                  <a:cubicBezTo>
                    <a:pt x="785995" y="1029413"/>
                    <a:pt x="788818" y="1027481"/>
                    <a:pt x="791641" y="1028044"/>
                  </a:cubicBezTo>
                  <a:close/>
                  <a:moveTo>
                    <a:pt x="554270" y="904942"/>
                  </a:moveTo>
                  <a:cubicBezTo>
                    <a:pt x="542737" y="908324"/>
                    <a:pt x="531444" y="912349"/>
                    <a:pt x="520475" y="916697"/>
                  </a:cubicBezTo>
                  <a:cubicBezTo>
                    <a:pt x="503376" y="923540"/>
                    <a:pt x="487084" y="931350"/>
                    <a:pt x="471840" y="939562"/>
                  </a:cubicBezTo>
                  <a:cubicBezTo>
                    <a:pt x="469259" y="940931"/>
                    <a:pt x="468210" y="944151"/>
                    <a:pt x="469501" y="946728"/>
                  </a:cubicBezTo>
                  <a:cubicBezTo>
                    <a:pt x="470872" y="949385"/>
                    <a:pt x="474098" y="950431"/>
                    <a:pt x="476679" y="949143"/>
                  </a:cubicBezTo>
                  <a:cubicBezTo>
                    <a:pt x="491923" y="941977"/>
                    <a:pt x="508377" y="935537"/>
                    <a:pt x="525315" y="929579"/>
                  </a:cubicBezTo>
                  <a:cubicBezTo>
                    <a:pt x="536123" y="925714"/>
                    <a:pt x="547253" y="922091"/>
                    <a:pt x="558464" y="918710"/>
                  </a:cubicBezTo>
                  <a:cubicBezTo>
                    <a:pt x="572337" y="914523"/>
                    <a:pt x="586452" y="910658"/>
                    <a:pt x="600486" y="907519"/>
                  </a:cubicBezTo>
                  <a:cubicBezTo>
                    <a:pt x="614923" y="904378"/>
                    <a:pt x="629280" y="901802"/>
                    <a:pt x="643395" y="900272"/>
                  </a:cubicBezTo>
                  <a:cubicBezTo>
                    <a:pt x="646218" y="900031"/>
                    <a:pt x="648396" y="897615"/>
                    <a:pt x="648154" y="894798"/>
                  </a:cubicBezTo>
                  <a:cubicBezTo>
                    <a:pt x="647912" y="891980"/>
                    <a:pt x="645492" y="889806"/>
                    <a:pt x="642669" y="890048"/>
                  </a:cubicBezTo>
                  <a:cubicBezTo>
                    <a:pt x="627990" y="890692"/>
                    <a:pt x="612988" y="892302"/>
                    <a:pt x="598066" y="894878"/>
                  </a:cubicBezTo>
                  <a:cubicBezTo>
                    <a:pt x="583387" y="897374"/>
                    <a:pt x="568708" y="900675"/>
                    <a:pt x="554270" y="904942"/>
                  </a:cubicBezTo>
                  <a:close/>
                  <a:moveTo>
                    <a:pt x="715421" y="937469"/>
                  </a:moveTo>
                  <a:cubicBezTo>
                    <a:pt x="706952" y="945117"/>
                    <a:pt x="690095" y="968144"/>
                    <a:pt x="687675" y="970801"/>
                  </a:cubicBezTo>
                  <a:cubicBezTo>
                    <a:pt x="670576" y="989962"/>
                    <a:pt x="654122" y="1009446"/>
                    <a:pt x="637910" y="1029171"/>
                  </a:cubicBezTo>
                  <a:cubicBezTo>
                    <a:pt x="621699" y="1048978"/>
                    <a:pt x="605890" y="1069025"/>
                    <a:pt x="590243" y="1089314"/>
                  </a:cubicBezTo>
                  <a:cubicBezTo>
                    <a:pt x="558626" y="1130053"/>
                    <a:pt x="526605" y="1171194"/>
                    <a:pt x="494585" y="1212175"/>
                  </a:cubicBezTo>
                  <a:cubicBezTo>
                    <a:pt x="495633" y="1211692"/>
                    <a:pt x="496036" y="1210242"/>
                    <a:pt x="497166" y="1210484"/>
                  </a:cubicBezTo>
                  <a:cubicBezTo>
                    <a:pt x="500069" y="1211128"/>
                    <a:pt x="501925" y="1213946"/>
                    <a:pt x="501279" y="1216844"/>
                  </a:cubicBezTo>
                  <a:cubicBezTo>
                    <a:pt x="495391" y="1246875"/>
                    <a:pt x="487729" y="1276664"/>
                    <a:pt x="478454" y="1305890"/>
                  </a:cubicBezTo>
                  <a:cubicBezTo>
                    <a:pt x="474743" y="1317564"/>
                    <a:pt x="470791" y="1329158"/>
                    <a:pt x="466516" y="1340671"/>
                  </a:cubicBezTo>
                  <a:cubicBezTo>
                    <a:pt x="460145" y="1357901"/>
                    <a:pt x="453208" y="1374889"/>
                    <a:pt x="446191" y="1391796"/>
                  </a:cubicBezTo>
                  <a:cubicBezTo>
                    <a:pt x="444175" y="1396385"/>
                    <a:pt x="434496" y="1425047"/>
                    <a:pt x="425946" y="1440506"/>
                  </a:cubicBezTo>
                  <a:cubicBezTo>
                    <a:pt x="423446" y="1445014"/>
                    <a:pt x="420946" y="1448557"/>
                    <a:pt x="418768" y="1450409"/>
                  </a:cubicBezTo>
                  <a:cubicBezTo>
                    <a:pt x="417074" y="1451858"/>
                    <a:pt x="415380" y="1452583"/>
                    <a:pt x="413848" y="1452824"/>
                  </a:cubicBezTo>
                  <a:cubicBezTo>
                    <a:pt x="411025" y="1453307"/>
                    <a:pt x="408444" y="1451375"/>
                    <a:pt x="407960" y="1448557"/>
                  </a:cubicBezTo>
                  <a:cubicBezTo>
                    <a:pt x="407557" y="1445981"/>
                    <a:pt x="409170" y="1443565"/>
                    <a:pt x="411590" y="1442840"/>
                  </a:cubicBezTo>
                  <a:cubicBezTo>
                    <a:pt x="412154" y="1443726"/>
                    <a:pt x="413203" y="1441069"/>
                    <a:pt x="414090" y="1439620"/>
                  </a:cubicBezTo>
                  <a:cubicBezTo>
                    <a:pt x="416510" y="1435756"/>
                    <a:pt x="418929" y="1430039"/>
                    <a:pt x="421349" y="1423920"/>
                  </a:cubicBezTo>
                  <a:cubicBezTo>
                    <a:pt x="427317" y="1408704"/>
                    <a:pt x="432722" y="1390508"/>
                    <a:pt x="434093" y="1386965"/>
                  </a:cubicBezTo>
                  <a:cubicBezTo>
                    <a:pt x="441997" y="1366676"/>
                    <a:pt x="449337" y="1346146"/>
                    <a:pt x="456596" y="1325454"/>
                  </a:cubicBezTo>
                  <a:cubicBezTo>
                    <a:pt x="461435" y="1311768"/>
                    <a:pt x="466274" y="1298080"/>
                    <a:pt x="470791" y="1284313"/>
                  </a:cubicBezTo>
                  <a:cubicBezTo>
                    <a:pt x="477889" y="1262575"/>
                    <a:pt x="484261" y="1240595"/>
                    <a:pt x="489665" y="1218374"/>
                  </a:cubicBezTo>
                  <a:cubicBezTo>
                    <a:pt x="479825" y="1230934"/>
                    <a:pt x="470227" y="1243574"/>
                    <a:pt x="460306" y="1256134"/>
                  </a:cubicBezTo>
                  <a:cubicBezTo>
                    <a:pt x="431108" y="1292928"/>
                    <a:pt x="401588" y="1329561"/>
                    <a:pt x="371665" y="1365791"/>
                  </a:cubicBezTo>
                  <a:cubicBezTo>
                    <a:pt x="321658" y="1426577"/>
                    <a:pt x="270603" y="1486397"/>
                    <a:pt x="218660" y="1544285"/>
                  </a:cubicBezTo>
                  <a:cubicBezTo>
                    <a:pt x="216725" y="1546540"/>
                    <a:pt x="213337" y="1546701"/>
                    <a:pt x="211079" y="1544768"/>
                  </a:cubicBezTo>
                  <a:cubicBezTo>
                    <a:pt x="208901" y="1542836"/>
                    <a:pt x="208659" y="1539454"/>
                    <a:pt x="210676" y="1537200"/>
                  </a:cubicBezTo>
                  <a:cubicBezTo>
                    <a:pt x="261731" y="1478749"/>
                    <a:pt x="311737" y="1418284"/>
                    <a:pt x="361018" y="1357176"/>
                  </a:cubicBezTo>
                  <a:cubicBezTo>
                    <a:pt x="381505" y="1331895"/>
                    <a:pt x="401669" y="1306373"/>
                    <a:pt x="421994" y="1280851"/>
                  </a:cubicBezTo>
                  <a:cubicBezTo>
                    <a:pt x="417397" y="1282139"/>
                    <a:pt x="411993" y="1284071"/>
                    <a:pt x="409412" y="1284796"/>
                  </a:cubicBezTo>
                  <a:cubicBezTo>
                    <a:pt x="403040" y="1286648"/>
                    <a:pt x="396668" y="1288500"/>
                    <a:pt x="390377" y="1290513"/>
                  </a:cubicBezTo>
                  <a:cubicBezTo>
                    <a:pt x="384086" y="1292525"/>
                    <a:pt x="377875" y="1294538"/>
                    <a:pt x="371665" y="1296792"/>
                  </a:cubicBezTo>
                  <a:cubicBezTo>
                    <a:pt x="359405" y="1301060"/>
                    <a:pt x="347226" y="1305890"/>
                    <a:pt x="335128" y="1310721"/>
                  </a:cubicBezTo>
                  <a:cubicBezTo>
                    <a:pt x="327062" y="1313941"/>
                    <a:pt x="318997" y="1317162"/>
                    <a:pt x="310931" y="1320463"/>
                  </a:cubicBezTo>
                  <a:cubicBezTo>
                    <a:pt x="290767" y="1328755"/>
                    <a:pt x="270764" y="1337612"/>
                    <a:pt x="251245" y="1347112"/>
                  </a:cubicBezTo>
                  <a:cubicBezTo>
                    <a:pt x="248665" y="1348481"/>
                    <a:pt x="245438" y="1347515"/>
                    <a:pt x="244067" y="1344858"/>
                  </a:cubicBezTo>
                  <a:cubicBezTo>
                    <a:pt x="242696" y="1342281"/>
                    <a:pt x="243664" y="1339061"/>
                    <a:pt x="246325" y="1337692"/>
                  </a:cubicBezTo>
                  <a:cubicBezTo>
                    <a:pt x="265602" y="1327065"/>
                    <a:pt x="285202" y="1316840"/>
                    <a:pt x="305366" y="1307662"/>
                  </a:cubicBezTo>
                  <a:cubicBezTo>
                    <a:pt x="313431" y="1303958"/>
                    <a:pt x="321497" y="1300496"/>
                    <a:pt x="329724" y="1297195"/>
                  </a:cubicBezTo>
                  <a:cubicBezTo>
                    <a:pt x="342145" y="1292364"/>
                    <a:pt x="354727" y="1288016"/>
                    <a:pt x="367390" y="1283991"/>
                  </a:cubicBezTo>
                  <a:cubicBezTo>
                    <a:pt x="373843" y="1281978"/>
                    <a:pt x="380295" y="1280046"/>
                    <a:pt x="386828" y="1278355"/>
                  </a:cubicBezTo>
                  <a:cubicBezTo>
                    <a:pt x="393361" y="1276584"/>
                    <a:pt x="399895" y="1275054"/>
                    <a:pt x="406508" y="1273524"/>
                  </a:cubicBezTo>
                  <a:cubicBezTo>
                    <a:pt x="412316" y="1272236"/>
                    <a:pt x="426834" y="1269579"/>
                    <a:pt x="430302" y="1270062"/>
                  </a:cubicBezTo>
                  <a:cubicBezTo>
                    <a:pt x="430463" y="1270062"/>
                    <a:pt x="430383" y="1270143"/>
                    <a:pt x="430463" y="1270224"/>
                  </a:cubicBezTo>
                  <a:cubicBezTo>
                    <a:pt x="436593" y="1262494"/>
                    <a:pt x="442804" y="1254846"/>
                    <a:pt x="448933" y="1247117"/>
                  </a:cubicBezTo>
                  <a:cubicBezTo>
                    <a:pt x="492891" y="1191644"/>
                    <a:pt x="536687" y="1136333"/>
                    <a:pt x="579999" y="1081343"/>
                  </a:cubicBezTo>
                  <a:cubicBezTo>
                    <a:pt x="595970" y="1061215"/>
                    <a:pt x="612181" y="1041248"/>
                    <a:pt x="628635" y="1021523"/>
                  </a:cubicBezTo>
                  <a:cubicBezTo>
                    <a:pt x="641540" y="1006145"/>
                    <a:pt x="655010" y="991089"/>
                    <a:pt x="668399" y="976115"/>
                  </a:cubicBezTo>
                  <a:cubicBezTo>
                    <a:pt x="667027" y="976597"/>
                    <a:pt x="665817" y="977886"/>
                    <a:pt x="664527" y="977161"/>
                  </a:cubicBezTo>
                  <a:cubicBezTo>
                    <a:pt x="664366" y="977080"/>
                    <a:pt x="664285" y="977000"/>
                    <a:pt x="664124" y="976920"/>
                  </a:cubicBezTo>
                  <a:cubicBezTo>
                    <a:pt x="662107" y="977805"/>
                    <a:pt x="659526" y="979576"/>
                    <a:pt x="658317" y="979818"/>
                  </a:cubicBezTo>
                  <a:lnTo>
                    <a:pt x="637023" y="985132"/>
                  </a:lnTo>
                  <a:lnTo>
                    <a:pt x="582016" y="998336"/>
                  </a:lnTo>
                  <a:cubicBezTo>
                    <a:pt x="567901" y="1001878"/>
                    <a:pt x="554028" y="1005823"/>
                    <a:pt x="540155" y="1009849"/>
                  </a:cubicBezTo>
                  <a:cubicBezTo>
                    <a:pt x="526202" y="1013955"/>
                    <a:pt x="512329" y="1018142"/>
                    <a:pt x="498618" y="1022650"/>
                  </a:cubicBezTo>
                  <a:cubicBezTo>
                    <a:pt x="471033" y="1031667"/>
                    <a:pt x="443852" y="1041490"/>
                    <a:pt x="416994" y="1052842"/>
                  </a:cubicBezTo>
                  <a:cubicBezTo>
                    <a:pt x="414251" y="1053969"/>
                    <a:pt x="411106" y="1052762"/>
                    <a:pt x="409896" y="1050105"/>
                  </a:cubicBezTo>
                  <a:cubicBezTo>
                    <a:pt x="408686" y="1047367"/>
                    <a:pt x="409896" y="1044227"/>
                    <a:pt x="412638" y="1043020"/>
                  </a:cubicBezTo>
                  <a:cubicBezTo>
                    <a:pt x="439335" y="1030540"/>
                    <a:pt x="466436" y="1019188"/>
                    <a:pt x="494101" y="1009446"/>
                  </a:cubicBezTo>
                  <a:cubicBezTo>
                    <a:pt x="507973" y="1004535"/>
                    <a:pt x="521927" y="1000107"/>
                    <a:pt x="536123" y="996001"/>
                  </a:cubicBezTo>
                  <a:cubicBezTo>
                    <a:pt x="550237" y="991975"/>
                    <a:pt x="564513" y="988433"/>
                    <a:pt x="578870" y="985132"/>
                  </a:cubicBezTo>
                  <a:lnTo>
                    <a:pt x="634442" y="973779"/>
                  </a:lnTo>
                  <a:lnTo>
                    <a:pt x="656139" y="969351"/>
                  </a:lnTo>
                  <a:cubicBezTo>
                    <a:pt x="657994" y="969029"/>
                    <a:pt x="661381" y="967580"/>
                    <a:pt x="663640" y="967017"/>
                  </a:cubicBezTo>
                  <a:cubicBezTo>
                    <a:pt x="665898" y="966453"/>
                    <a:pt x="667753" y="966533"/>
                    <a:pt x="668721" y="966856"/>
                  </a:cubicBezTo>
                  <a:cubicBezTo>
                    <a:pt x="670496" y="967580"/>
                    <a:pt x="671625" y="968707"/>
                    <a:pt x="672109" y="970237"/>
                  </a:cubicBezTo>
                  <a:cubicBezTo>
                    <a:pt x="672270" y="970640"/>
                    <a:pt x="671867" y="971606"/>
                    <a:pt x="671867" y="972169"/>
                  </a:cubicBezTo>
                  <a:cubicBezTo>
                    <a:pt x="674448" y="969271"/>
                    <a:pt x="676867" y="966292"/>
                    <a:pt x="679529" y="963474"/>
                  </a:cubicBezTo>
                  <a:cubicBezTo>
                    <a:pt x="681707" y="961139"/>
                    <a:pt x="695499" y="943024"/>
                    <a:pt x="704774" y="933443"/>
                  </a:cubicBezTo>
                  <a:cubicBezTo>
                    <a:pt x="707436" y="930706"/>
                    <a:pt x="709856" y="928613"/>
                    <a:pt x="711630" y="927485"/>
                  </a:cubicBezTo>
                  <a:cubicBezTo>
                    <a:pt x="713647" y="926197"/>
                    <a:pt x="715502" y="925956"/>
                    <a:pt x="716711" y="926117"/>
                  </a:cubicBezTo>
                  <a:cubicBezTo>
                    <a:pt x="719534" y="926439"/>
                    <a:pt x="721551" y="928935"/>
                    <a:pt x="721228" y="931752"/>
                  </a:cubicBezTo>
                  <a:cubicBezTo>
                    <a:pt x="720986" y="934007"/>
                    <a:pt x="719293" y="935778"/>
                    <a:pt x="717276" y="936181"/>
                  </a:cubicBezTo>
                  <a:lnTo>
                    <a:pt x="717195" y="936100"/>
                  </a:lnTo>
                  <a:cubicBezTo>
                    <a:pt x="717115" y="935859"/>
                    <a:pt x="716873" y="936020"/>
                    <a:pt x="716550" y="936261"/>
                  </a:cubicBezTo>
                  <a:cubicBezTo>
                    <a:pt x="716227" y="936342"/>
                    <a:pt x="715905" y="936342"/>
                    <a:pt x="715582" y="936261"/>
                  </a:cubicBezTo>
                  <a:cubicBezTo>
                    <a:pt x="715743" y="936342"/>
                    <a:pt x="716066" y="936422"/>
                    <a:pt x="716470" y="936422"/>
                  </a:cubicBezTo>
                  <a:cubicBezTo>
                    <a:pt x="716147" y="936744"/>
                    <a:pt x="715743" y="937227"/>
                    <a:pt x="715421" y="937469"/>
                  </a:cubicBezTo>
                  <a:close/>
                  <a:moveTo>
                    <a:pt x="425624" y="1273202"/>
                  </a:moveTo>
                  <a:cubicBezTo>
                    <a:pt x="425785" y="1272236"/>
                    <a:pt x="426188" y="1271431"/>
                    <a:pt x="426753" y="1272236"/>
                  </a:cubicBezTo>
                  <a:cubicBezTo>
                    <a:pt x="426834" y="1272236"/>
                    <a:pt x="426672" y="1272317"/>
                    <a:pt x="426592" y="1272317"/>
                  </a:cubicBezTo>
                  <a:cubicBezTo>
                    <a:pt x="426269" y="1272558"/>
                    <a:pt x="425866" y="1272880"/>
                    <a:pt x="425624" y="1273202"/>
                  </a:cubicBezTo>
                  <a:close/>
                  <a:moveTo>
                    <a:pt x="716470" y="936422"/>
                  </a:moveTo>
                  <a:cubicBezTo>
                    <a:pt x="716873" y="936503"/>
                    <a:pt x="717357" y="936503"/>
                    <a:pt x="717276" y="936181"/>
                  </a:cubicBezTo>
                  <a:cubicBezTo>
                    <a:pt x="717034" y="936261"/>
                    <a:pt x="716792" y="936261"/>
                    <a:pt x="716550" y="936261"/>
                  </a:cubicBezTo>
                  <a:lnTo>
                    <a:pt x="716470" y="936422"/>
                  </a:lnTo>
                  <a:close/>
                  <a:moveTo>
                    <a:pt x="590969" y="1103645"/>
                  </a:moveTo>
                  <a:cubicBezTo>
                    <a:pt x="588065" y="1103886"/>
                    <a:pt x="585887" y="1106463"/>
                    <a:pt x="586129" y="1109442"/>
                  </a:cubicBezTo>
                  <a:cubicBezTo>
                    <a:pt x="587500" y="1129731"/>
                    <a:pt x="586855" y="1150181"/>
                    <a:pt x="585081" y="1170550"/>
                  </a:cubicBezTo>
                  <a:cubicBezTo>
                    <a:pt x="583790" y="1185847"/>
                    <a:pt x="581693" y="1201064"/>
                    <a:pt x="579274" y="1216200"/>
                  </a:cubicBezTo>
                  <a:cubicBezTo>
                    <a:pt x="576773" y="1231497"/>
                    <a:pt x="574031" y="1246633"/>
                    <a:pt x="570724" y="1261609"/>
                  </a:cubicBezTo>
                  <a:cubicBezTo>
                    <a:pt x="568708" y="1271431"/>
                    <a:pt x="566449" y="1281093"/>
                    <a:pt x="563788" y="1290754"/>
                  </a:cubicBezTo>
                  <a:cubicBezTo>
                    <a:pt x="562013" y="1297115"/>
                    <a:pt x="560077" y="1303394"/>
                    <a:pt x="557900" y="1309674"/>
                  </a:cubicBezTo>
                  <a:cubicBezTo>
                    <a:pt x="556287" y="1314505"/>
                    <a:pt x="549995" y="1322395"/>
                    <a:pt x="546930" y="1327870"/>
                  </a:cubicBezTo>
                  <a:cubicBezTo>
                    <a:pt x="544753" y="1331654"/>
                    <a:pt x="544027" y="1334874"/>
                    <a:pt x="544430" y="1336726"/>
                  </a:cubicBezTo>
                  <a:cubicBezTo>
                    <a:pt x="544753" y="1338498"/>
                    <a:pt x="545640" y="1339866"/>
                    <a:pt x="547092" y="1340832"/>
                  </a:cubicBezTo>
                  <a:cubicBezTo>
                    <a:pt x="548302" y="1341557"/>
                    <a:pt x="550076" y="1342281"/>
                    <a:pt x="552899" y="1341799"/>
                  </a:cubicBezTo>
                  <a:cubicBezTo>
                    <a:pt x="555722" y="1341396"/>
                    <a:pt x="557658" y="1338739"/>
                    <a:pt x="557174" y="1335921"/>
                  </a:cubicBezTo>
                  <a:cubicBezTo>
                    <a:pt x="557013" y="1334955"/>
                    <a:pt x="556609" y="1334069"/>
                    <a:pt x="555964" y="1333345"/>
                  </a:cubicBezTo>
                  <a:cubicBezTo>
                    <a:pt x="559432" y="1327628"/>
                    <a:pt x="566772" y="1319014"/>
                    <a:pt x="568869" y="1313780"/>
                  </a:cubicBezTo>
                  <a:cubicBezTo>
                    <a:pt x="572095" y="1305729"/>
                    <a:pt x="574838" y="1297598"/>
                    <a:pt x="577338" y="1289385"/>
                  </a:cubicBezTo>
                  <a:cubicBezTo>
                    <a:pt x="579838" y="1281254"/>
                    <a:pt x="582016" y="1272961"/>
                    <a:pt x="584032" y="1264668"/>
                  </a:cubicBezTo>
                  <a:cubicBezTo>
                    <a:pt x="587097" y="1252028"/>
                    <a:pt x="590001" y="1239227"/>
                    <a:pt x="592259" y="1226264"/>
                  </a:cubicBezTo>
                  <a:cubicBezTo>
                    <a:pt x="594518" y="1213382"/>
                    <a:pt x="596211" y="1200340"/>
                    <a:pt x="597421" y="1187296"/>
                  </a:cubicBezTo>
                  <a:cubicBezTo>
                    <a:pt x="599760" y="1160969"/>
                    <a:pt x="599679" y="1134561"/>
                    <a:pt x="596776" y="1108476"/>
                  </a:cubicBezTo>
                  <a:cubicBezTo>
                    <a:pt x="596534" y="1105497"/>
                    <a:pt x="593953" y="1103323"/>
                    <a:pt x="590969" y="1103645"/>
                  </a:cubicBezTo>
                  <a:close/>
                  <a:moveTo>
                    <a:pt x="714131" y="973135"/>
                  </a:moveTo>
                  <a:cubicBezTo>
                    <a:pt x="711227" y="973619"/>
                    <a:pt x="709291" y="976356"/>
                    <a:pt x="709775" y="979254"/>
                  </a:cubicBezTo>
                  <a:cubicBezTo>
                    <a:pt x="712679" y="998819"/>
                    <a:pt x="713888" y="1018303"/>
                    <a:pt x="714131" y="1037786"/>
                  </a:cubicBezTo>
                  <a:cubicBezTo>
                    <a:pt x="714292" y="1052439"/>
                    <a:pt x="713727" y="1067093"/>
                    <a:pt x="712920" y="1081746"/>
                  </a:cubicBezTo>
                  <a:cubicBezTo>
                    <a:pt x="712033" y="1096399"/>
                    <a:pt x="710985" y="1111052"/>
                    <a:pt x="709372" y="1125786"/>
                  </a:cubicBezTo>
                  <a:cubicBezTo>
                    <a:pt x="708565" y="1133676"/>
                    <a:pt x="707597" y="1141485"/>
                    <a:pt x="706549" y="1149295"/>
                  </a:cubicBezTo>
                  <a:cubicBezTo>
                    <a:pt x="705581" y="1157105"/>
                    <a:pt x="704452" y="1164995"/>
                    <a:pt x="703322" y="1172804"/>
                  </a:cubicBezTo>
                  <a:cubicBezTo>
                    <a:pt x="702597" y="1178038"/>
                    <a:pt x="696951" y="1187055"/>
                    <a:pt x="696144" y="1191886"/>
                  </a:cubicBezTo>
                  <a:cubicBezTo>
                    <a:pt x="695499" y="1195670"/>
                    <a:pt x="696628" y="1198327"/>
                    <a:pt x="698564" y="1199776"/>
                  </a:cubicBezTo>
                  <a:cubicBezTo>
                    <a:pt x="699774" y="1200742"/>
                    <a:pt x="701548" y="1201547"/>
                    <a:pt x="704049" y="1201386"/>
                  </a:cubicBezTo>
                  <a:cubicBezTo>
                    <a:pt x="706872" y="1201225"/>
                    <a:pt x="709049" y="1198890"/>
                    <a:pt x="708968" y="1196072"/>
                  </a:cubicBezTo>
                  <a:cubicBezTo>
                    <a:pt x="708888" y="1194462"/>
                    <a:pt x="708081" y="1193174"/>
                    <a:pt x="707033" y="1192288"/>
                  </a:cubicBezTo>
                  <a:cubicBezTo>
                    <a:pt x="707759" y="1190356"/>
                    <a:pt x="709049" y="1188102"/>
                    <a:pt x="710259" y="1185767"/>
                  </a:cubicBezTo>
                  <a:cubicBezTo>
                    <a:pt x="712275" y="1181822"/>
                    <a:pt x="714131" y="1177716"/>
                    <a:pt x="714776" y="1174737"/>
                  </a:cubicBezTo>
                  <a:cubicBezTo>
                    <a:pt x="716550" y="1165317"/>
                    <a:pt x="718325" y="1155897"/>
                    <a:pt x="719857" y="1146477"/>
                  </a:cubicBezTo>
                  <a:cubicBezTo>
                    <a:pt x="720986" y="1140117"/>
                    <a:pt x="721954" y="1133756"/>
                    <a:pt x="722841" y="1127476"/>
                  </a:cubicBezTo>
                  <a:cubicBezTo>
                    <a:pt x="724777" y="1112501"/>
                    <a:pt x="726552" y="1097526"/>
                    <a:pt x="727358" y="1082551"/>
                  </a:cubicBezTo>
                  <a:cubicBezTo>
                    <a:pt x="728003" y="1072567"/>
                    <a:pt x="728165" y="1062503"/>
                    <a:pt x="728084" y="1052439"/>
                  </a:cubicBezTo>
                  <a:cubicBezTo>
                    <a:pt x="727681" y="1027400"/>
                    <a:pt x="725180" y="1002442"/>
                    <a:pt x="720341" y="977483"/>
                  </a:cubicBezTo>
                  <a:cubicBezTo>
                    <a:pt x="719776" y="974585"/>
                    <a:pt x="717034" y="972572"/>
                    <a:pt x="714131" y="973135"/>
                  </a:cubicBezTo>
                  <a:close/>
                  <a:moveTo>
                    <a:pt x="278749" y="1212980"/>
                  </a:moveTo>
                  <a:cubicBezTo>
                    <a:pt x="280201" y="1215556"/>
                    <a:pt x="283427" y="1216442"/>
                    <a:pt x="286008" y="1214993"/>
                  </a:cubicBezTo>
                  <a:cubicBezTo>
                    <a:pt x="317948" y="1197602"/>
                    <a:pt x="350533" y="1181983"/>
                    <a:pt x="383602" y="1167571"/>
                  </a:cubicBezTo>
                  <a:cubicBezTo>
                    <a:pt x="396910" y="1161855"/>
                    <a:pt x="410219" y="1156300"/>
                    <a:pt x="423688" y="1150986"/>
                  </a:cubicBezTo>
                  <a:cubicBezTo>
                    <a:pt x="443691" y="1143015"/>
                    <a:pt x="464016" y="1135447"/>
                    <a:pt x="484745" y="1128765"/>
                  </a:cubicBezTo>
                  <a:cubicBezTo>
                    <a:pt x="489584" y="1127154"/>
                    <a:pt x="531041" y="1110730"/>
                    <a:pt x="548382" y="1107268"/>
                  </a:cubicBezTo>
                  <a:cubicBezTo>
                    <a:pt x="549512" y="1107026"/>
                    <a:pt x="550883" y="1106543"/>
                    <a:pt x="551770" y="1106382"/>
                  </a:cubicBezTo>
                  <a:cubicBezTo>
                    <a:pt x="551447" y="1106141"/>
                    <a:pt x="551205" y="1105819"/>
                    <a:pt x="551044" y="1105658"/>
                  </a:cubicBezTo>
                  <a:cubicBezTo>
                    <a:pt x="551286" y="1105980"/>
                    <a:pt x="551608" y="1106141"/>
                    <a:pt x="551931" y="1106382"/>
                  </a:cubicBezTo>
                  <a:cubicBezTo>
                    <a:pt x="552415" y="1106302"/>
                    <a:pt x="552819" y="1106382"/>
                    <a:pt x="552738" y="1106704"/>
                  </a:cubicBezTo>
                  <a:lnTo>
                    <a:pt x="552738" y="1106865"/>
                  </a:lnTo>
                  <a:cubicBezTo>
                    <a:pt x="554512" y="1107671"/>
                    <a:pt x="556771" y="1107348"/>
                    <a:pt x="558303" y="1105899"/>
                  </a:cubicBezTo>
                  <a:cubicBezTo>
                    <a:pt x="560400" y="1103967"/>
                    <a:pt x="560481" y="1100746"/>
                    <a:pt x="558545" y="1098653"/>
                  </a:cubicBezTo>
                  <a:cubicBezTo>
                    <a:pt x="557658" y="1097687"/>
                    <a:pt x="556287" y="1096882"/>
                    <a:pt x="554109" y="1096560"/>
                  </a:cubicBezTo>
                  <a:cubicBezTo>
                    <a:pt x="551367" y="1096077"/>
                    <a:pt x="545801" y="1096882"/>
                    <a:pt x="538703" y="1098492"/>
                  </a:cubicBezTo>
                  <a:cubicBezTo>
                    <a:pt x="518701" y="1103323"/>
                    <a:pt x="485229" y="1115158"/>
                    <a:pt x="480873" y="1116446"/>
                  </a:cubicBezTo>
                  <a:cubicBezTo>
                    <a:pt x="459661" y="1122726"/>
                    <a:pt x="438851" y="1129650"/>
                    <a:pt x="418365" y="1137540"/>
                  </a:cubicBezTo>
                  <a:cubicBezTo>
                    <a:pt x="404734" y="1142854"/>
                    <a:pt x="391184" y="1148570"/>
                    <a:pt x="377875" y="1154609"/>
                  </a:cubicBezTo>
                  <a:cubicBezTo>
                    <a:pt x="344645" y="1169745"/>
                    <a:pt x="312463" y="1187136"/>
                    <a:pt x="280766" y="1205734"/>
                  </a:cubicBezTo>
                  <a:cubicBezTo>
                    <a:pt x="278185" y="1207183"/>
                    <a:pt x="277298" y="1210403"/>
                    <a:pt x="278749" y="1212980"/>
                  </a:cubicBezTo>
                  <a:close/>
                  <a:moveTo>
                    <a:pt x="551770" y="1106382"/>
                  </a:moveTo>
                  <a:cubicBezTo>
                    <a:pt x="552173" y="1106865"/>
                    <a:pt x="552576" y="1107187"/>
                    <a:pt x="552738" y="1106865"/>
                  </a:cubicBezTo>
                  <a:cubicBezTo>
                    <a:pt x="552415" y="1106704"/>
                    <a:pt x="552173" y="1106543"/>
                    <a:pt x="551931" y="1106382"/>
                  </a:cubicBezTo>
                  <a:lnTo>
                    <a:pt x="551770" y="1106382"/>
                  </a:lnTo>
                  <a:close/>
                  <a:moveTo>
                    <a:pt x="1051192" y="982072"/>
                  </a:moveTo>
                  <a:lnTo>
                    <a:pt x="1039174" y="968868"/>
                  </a:lnTo>
                  <a:cubicBezTo>
                    <a:pt x="1033206" y="962750"/>
                    <a:pt x="1026915" y="957033"/>
                    <a:pt x="1020381" y="951639"/>
                  </a:cubicBezTo>
                  <a:cubicBezTo>
                    <a:pt x="1013929" y="946164"/>
                    <a:pt x="1007154" y="941092"/>
                    <a:pt x="1000298" y="936181"/>
                  </a:cubicBezTo>
                  <a:cubicBezTo>
                    <a:pt x="989409" y="928451"/>
                    <a:pt x="978924" y="921930"/>
                    <a:pt x="968358" y="916536"/>
                  </a:cubicBezTo>
                  <a:cubicBezTo>
                    <a:pt x="956824" y="910658"/>
                    <a:pt x="945371" y="905989"/>
                    <a:pt x="933595" y="902205"/>
                  </a:cubicBezTo>
                  <a:cubicBezTo>
                    <a:pt x="911254" y="894959"/>
                    <a:pt x="887864" y="891013"/>
                    <a:pt x="860925" y="887391"/>
                  </a:cubicBezTo>
                  <a:cubicBezTo>
                    <a:pt x="858021" y="886907"/>
                    <a:pt x="855279" y="888920"/>
                    <a:pt x="854795" y="891819"/>
                  </a:cubicBezTo>
                  <a:cubicBezTo>
                    <a:pt x="854311" y="894717"/>
                    <a:pt x="856327" y="897455"/>
                    <a:pt x="859231" y="897938"/>
                  </a:cubicBezTo>
                  <a:cubicBezTo>
                    <a:pt x="885202" y="902607"/>
                    <a:pt x="907624" y="907760"/>
                    <a:pt x="929159" y="915409"/>
                  </a:cubicBezTo>
                  <a:cubicBezTo>
                    <a:pt x="940129" y="919273"/>
                    <a:pt x="950856" y="923862"/>
                    <a:pt x="961745" y="929418"/>
                  </a:cubicBezTo>
                  <a:cubicBezTo>
                    <a:pt x="971827" y="934490"/>
                    <a:pt x="981989" y="940287"/>
                    <a:pt x="992555" y="947372"/>
                  </a:cubicBezTo>
                  <a:cubicBezTo>
                    <a:pt x="999330" y="951880"/>
                    <a:pt x="1006025" y="956550"/>
                    <a:pt x="1012477" y="961542"/>
                  </a:cubicBezTo>
                  <a:cubicBezTo>
                    <a:pt x="1018930" y="966453"/>
                    <a:pt x="1025140" y="971606"/>
                    <a:pt x="1031108" y="977161"/>
                  </a:cubicBezTo>
                  <a:lnTo>
                    <a:pt x="1043207" y="989077"/>
                  </a:lnTo>
                  <a:cubicBezTo>
                    <a:pt x="1043852" y="989721"/>
                    <a:pt x="1045465" y="991251"/>
                    <a:pt x="1046595" y="992458"/>
                  </a:cubicBezTo>
                  <a:cubicBezTo>
                    <a:pt x="1046675" y="992941"/>
                    <a:pt x="1046837" y="993344"/>
                    <a:pt x="1047079" y="993746"/>
                  </a:cubicBezTo>
                  <a:cubicBezTo>
                    <a:pt x="1046998" y="993505"/>
                    <a:pt x="1046998" y="993344"/>
                    <a:pt x="1046998" y="993344"/>
                  </a:cubicBezTo>
                  <a:cubicBezTo>
                    <a:pt x="1046998" y="993263"/>
                    <a:pt x="1046998" y="993102"/>
                    <a:pt x="1047079" y="993022"/>
                  </a:cubicBezTo>
                  <a:cubicBezTo>
                    <a:pt x="1047563" y="993666"/>
                    <a:pt x="1047804" y="994230"/>
                    <a:pt x="1047482" y="994471"/>
                  </a:cubicBezTo>
                  <a:lnTo>
                    <a:pt x="1048127" y="995276"/>
                  </a:lnTo>
                  <a:cubicBezTo>
                    <a:pt x="1048692" y="995920"/>
                    <a:pt x="1049176" y="996162"/>
                    <a:pt x="1049418" y="996323"/>
                  </a:cubicBezTo>
                  <a:cubicBezTo>
                    <a:pt x="1050708" y="997128"/>
                    <a:pt x="1051918" y="997047"/>
                    <a:pt x="1052644" y="996967"/>
                  </a:cubicBezTo>
                  <a:cubicBezTo>
                    <a:pt x="1054418" y="996725"/>
                    <a:pt x="1055628" y="995759"/>
                    <a:pt x="1056515" y="994230"/>
                  </a:cubicBezTo>
                  <a:cubicBezTo>
                    <a:pt x="1056838" y="993586"/>
                    <a:pt x="1057402" y="992297"/>
                    <a:pt x="1056838" y="990365"/>
                  </a:cubicBezTo>
                  <a:cubicBezTo>
                    <a:pt x="1056838" y="990204"/>
                    <a:pt x="1056596" y="989560"/>
                    <a:pt x="1056031" y="988674"/>
                  </a:cubicBezTo>
                  <a:cubicBezTo>
                    <a:pt x="1055306" y="987547"/>
                    <a:pt x="1052483" y="983522"/>
                    <a:pt x="1051192" y="982072"/>
                  </a:cubicBezTo>
                  <a:close/>
                  <a:moveTo>
                    <a:pt x="912222" y="650445"/>
                  </a:moveTo>
                  <a:cubicBezTo>
                    <a:pt x="911738" y="650123"/>
                    <a:pt x="911254" y="650042"/>
                    <a:pt x="911012" y="651089"/>
                  </a:cubicBezTo>
                  <a:lnTo>
                    <a:pt x="911899" y="650525"/>
                  </a:lnTo>
                  <a:cubicBezTo>
                    <a:pt x="912060" y="650445"/>
                    <a:pt x="912141" y="650445"/>
                    <a:pt x="912222" y="650445"/>
                  </a:cubicBezTo>
                  <a:close/>
                  <a:moveTo>
                    <a:pt x="912222" y="650445"/>
                  </a:moveTo>
                  <a:cubicBezTo>
                    <a:pt x="912222" y="650445"/>
                    <a:pt x="912302" y="650445"/>
                    <a:pt x="912383" y="650364"/>
                  </a:cubicBezTo>
                  <a:cubicBezTo>
                    <a:pt x="911738" y="651008"/>
                    <a:pt x="911254" y="651814"/>
                    <a:pt x="911012" y="652699"/>
                  </a:cubicBezTo>
                  <a:cubicBezTo>
                    <a:pt x="911012" y="652135"/>
                    <a:pt x="911012" y="651572"/>
                    <a:pt x="911092" y="651089"/>
                  </a:cubicBezTo>
                  <a:cubicBezTo>
                    <a:pt x="907866" y="653021"/>
                    <a:pt x="901736" y="656322"/>
                    <a:pt x="901091" y="656805"/>
                  </a:cubicBezTo>
                  <a:cubicBezTo>
                    <a:pt x="896897" y="659623"/>
                    <a:pt x="892945" y="662843"/>
                    <a:pt x="889073" y="666144"/>
                  </a:cubicBezTo>
                  <a:cubicBezTo>
                    <a:pt x="885283" y="669445"/>
                    <a:pt x="881734" y="672907"/>
                    <a:pt x="878104" y="676369"/>
                  </a:cubicBezTo>
                  <a:cubicBezTo>
                    <a:pt x="871329" y="683294"/>
                    <a:pt x="864070" y="690378"/>
                    <a:pt x="857214" y="698108"/>
                  </a:cubicBezTo>
                  <a:cubicBezTo>
                    <a:pt x="850439" y="705676"/>
                    <a:pt x="844067" y="713807"/>
                    <a:pt x="838421" y="722261"/>
                  </a:cubicBezTo>
                  <a:cubicBezTo>
                    <a:pt x="830517" y="734016"/>
                    <a:pt x="824226" y="746495"/>
                    <a:pt x="820274" y="759458"/>
                  </a:cubicBezTo>
                  <a:cubicBezTo>
                    <a:pt x="819386" y="762275"/>
                    <a:pt x="820838" y="765254"/>
                    <a:pt x="823661" y="766220"/>
                  </a:cubicBezTo>
                  <a:cubicBezTo>
                    <a:pt x="826404" y="767187"/>
                    <a:pt x="829468" y="765657"/>
                    <a:pt x="830436" y="762919"/>
                  </a:cubicBezTo>
                  <a:cubicBezTo>
                    <a:pt x="834872" y="751326"/>
                    <a:pt x="841728" y="740457"/>
                    <a:pt x="849552" y="730071"/>
                  </a:cubicBezTo>
                  <a:cubicBezTo>
                    <a:pt x="855279" y="722342"/>
                    <a:pt x="861650" y="714934"/>
                    <a:pt x="868103" y="707608"/>
                  </a:cubicBezTo>
                  <a:cubicBezTo>
                    <a:pt x="874717" y="700040"/>
                    <a:pt x="881330" y="692552"/>
                    <a:pt x="887783" y="685548"/>
                  </a:cubicBezTo>
                  <a:cubicBezTo>
                    <a:pt x="891574" y="681361"/>
                    <a:pt x="895445" y="677175"/>
                    <a:pt x="899478" y="673230"/>
                  </a:cubicBezTo>
                  <a:cubicBezTo>
                    <a:pt x="902220" y="670653"/>
                    <a:pt x="904963" y="668157"/>
                    <a:pt x="907866" y="665823"/>
                  </a:cubicBezTo>
                  <a:cubicBezTo>
                    <a:pt x="908431" y="665339"/>
                    <a:pt x="915045" y="661072"/>
                    <a:pt x="917706" y="659221"/>
                  </a:cubicBezTo>
                  <a:cubicBezTo>
                    <a:pt x="921417" y="656564"/>
                    <a:pt x="920852" y="652538"/>
                    <a:pt x="920690" y="652296"/>
                  </a:cubicBezTo>
                  <a:cubicBezTo>
                    <a:pt x="919723" y="649640"/>
                    <a:pt x="916738" y="648271"/>
                    <a:pt x="914077" y="649318"/>
                  </a:cubicBezTo>
                  <a:cubicBezTo>
                    <a:pt x="913593" y="649479"/>
                    <a:pt x="913028" y="649801"/>
                    <a:pt x="912625" y="650203"/>
                  </a:cubicBezTo>
                  <a:cubicBezTo>
                    <a:pt x="912383" y="649881"/>
                    <a:pt x="912383" y="650525"/>
                    <a:pt x="912222" y="650445"/>
                  </a:cubicBezTo>
                  <a:close/>
                  <a:moveTo>
                    <a:pt x="627264" y="687400"/>
                  </a:moveTo>
                  <a:cubicBezTo>
                    <a:pt x="634846" y="700362"/>
                    <a:pt x="642185" y="713405"/>
                    <a:pt x="648799" y="726045"/>
                  </a:cubicBezTo>
                  <a:cubicBezTo>
                    <a:pt x="660575" y="748427"/>
                    <a:pt x="670254" y="769441"/>
                    <a:pt x="675819" y="786268"/>
                  </a:cubicBezTo>
                  <a:cubicBezTo>
                    <a:pt x="676626" y="789166"/>
                    <a:pt x="679610" y="790696"/>
                    <a:pt x="682433" y="789891"/>
                  </a:cubicBezTo>
                  <a:cubicBezTo>
                    <a:pt x="685256" y="789005"/>
                    <a:pt x="686869" y="786027"/>
                    <a:pt x="686062" y="783209"/>
                  </a:cubicBezTo>
                  <a:cubicBezTo>
                    <a:pt x="681142" y="765576"/>
                    <a:pt x="672512" y="743355"/>
                    <a:pt x="661139" y="719846"/>
                  </a:cubicBezTo>
                  <a:cubicBezTo>
                    <a:pt x="654768" y="706803"/>
                    <a:pt x="647589" y="693277"/>
                    <a:pt x="639685" y="680073"/>
                  </a:cubicBezTo>
                  <a:cubicBezTo>
                    <a:pt x="630006" y="663729"/>
                    <a:pt x="619279" y="647707"/>
                    <a:pt x="608310" y="633054"/>
                  </a:cubicBezTo>
                  <a:cubicBezTo>
                    <a:pt x="596050" y="616469"/>
                    <a:pt x="583387" y="601735"/>
                    <a:pt x="571289" y="589981"/>
                  </a:cubicBezTo>
                  <a:cubicBezTo>
                    <a:pt x="569353" y="587968"/>
                    <a:pt x="566046" y="587968"/>
                    <a:pt x="564030" y="589900"/>
                  </a:cubicBezTo>
                  <a:cubicBezTo>
                    <a:pt x="562013" y="591913"/>
                    <a:pt x="562013" y="595133"/>
                    <a:pt x="563949" y="597146"/>
                  </a:cubicBezTo>
                  <a:cubicBezTo>
                    <a:pt x="575079" y="609062"/>
                    <a:pt x="586533" y="624037"/>
                    <a:pt x="597824" y="640542"/>
                  </a:cubicBezTo>
                  <a:cubicBezTo>
                    <a:pt x="607987" y="655276"/>
                    <a:pt x="617827" y="671297"/>
                    <a:pt x="627264" y="687400"/>
                  </a:cubicBezTo>
                  <a:close/>
                  <a:moveTo>
                    <a:pt x="1153464" y="1570290"/>
                  </a:moveTo>
                  <a:cubicBezTo>
                    <a:pt x="1145801" y="1555476"/>
                    <a:pt x="1139753" y="1536556"/>
                    <a:pt x="1134268" y="1525687"/>
                  </a:cubicBezTo>
                  <a:cubicBezTo>
                    <a:pt x="1114104" y="1485512"/>
                    <a:pt x="1096359" y="1444209"/>
                    <a:pt x="1077163" y="1403631"/>
                  </a:cubicBezTo>
                  <a:cubicBezTo>
                    <a:pt x="1072324" y="1393406"/>
                    <a:pt x="1067404" y="1383262"/>
                    <a:pt x="1062322" y="1373118"/>
                  </a:cubicBezTo>
                  <a:cubicBezTo>
                    <a:pt x="1035383" y="1319980"/>
                    <a:pt x="1008364" y="1266842"/>
                    <a:pt x="980698" y="1214107"/>
                  </a:cubicBezTo>
                  <a:cubicBezTo>
                    <a:pt x="953034" y="1161291"/>
                    <a:pt x="924643" y="1108959"/>
                    <a:pt x="895929" y="1056626"/>
                  </a:cubicBezTo>
                  <a:cubicBezTo>
                    <a:pt x="878669" y="1025307"/>
                    <a:pt x="858585" y="994954"/>
                    <a:pt x="840357" y="963877"/>
                  </a:cubicBezTo>
                  <a:cubicBezTo>
                    <a:pt x="832614" y="950673"/>
                    <a:pt x="825194" y="937308"/>
                    <a:pt x="818419" y="923621"/>
                  </a:cubicBezTo>
                  <a:cubicBezTo>
                    <a:pt x="817128" y="920964"/>
                    <a:pt x="813983" y="919837"/>
                    <a:pt x="811321" y="921125"/>
                  </a:cubicBezTo>
                  <a:cubicBezTo>
                    <a:pt x="808659" y="922413"/>
                    <a:pt x="807530" y="925634"/>
                    <a:pt x="808821" y="928290"/>
                  </a:cubicBezTo>
                  <a:cubicBezTo>
                    <a:pt x="815434" y="942299"/>
                    <a:pt x="822774" y="955987"/>
                    <a:pt x="830436" y="969593"/>
                  </a:cubicBezTo>
                  <a:cubicBezTo>
                    <a:pt x="848181" y="1000832"/>
                    <a:pt x="867780" y="1031265"/>
                    <a:pt x="884557" y="1062826"/>
                  </a:cubicBezTo>
                  <a:cubicBezTo>
                    <a:pt x="888751" y="1070635"/>
                    <a:pt x="892864" y="1078525"/>
                    <a:pt x="896978" y="1086415"/>
                  </a:cubicBezTo>
                  <a:cubicBezTo>
                    <a:pt x="896010" y="1084564"/>
                    <a:pt x="894397" y="1082873"/>
                    <a:pt x="891332" y="1082309"/>
                  </a:cubicBezTo>
                  <a:cubicBezTo>
                    <a:pt x="888509" y="1081826"/>
                    <a:pt x="885847" y="1083598"/>
                    <a:pt x="885283" y="1086335"/>
                  </a:cubicBezTo>
                  <a:cubicBezTo>
                    <a:pt x="884960" y="1088187"/>
                    <a:pt x="885525" y="1089877"/>
                    <a:pt x="886734" y="1091085"/>
                  </a:cubicBezTo>
                  <a:cubicBezTo>
                    <a:pt x="885847" y="1092615"/>
                    <a:pt x="884153" y="1095513"/>
                    <a:pt x="882782" y="1097446"/>
                  </a:cubicBezTo>
                  <a:cubicBezTo>
                    <a:pt x="880201" y="1101149"/>
                    <a:pt x="877782" y="1104933"/>
                    <a:pt x="876733" y="1107912"/>
                  </a:cubicBezTo>
                  <a:cubicBezTo>
                    <a:pt x="873265" y="1117895"/>
                    <a:pt x="869796" y="1127879"/>
                    <a:pt x="866570" y="1138023"/>
                  </a:cubicBezTo>
                  <a:cubicBezTo>
                    <a:pt x="864393" y="1144786"/>
                    <a:pt x="862376" y="1151630"/>
                    <a:pt x="860441" y="1158473"/>
                  </a:cubicBezTo>
                  <a:cubicBezTo>
                    <a:pt x="856327" y="1173690"/>
                    <a:pt x="852294" y="1189068"/>
                    <a:pt x="848907" y="1204526"/>
                  </a:cubicBezTo>
                  <a:cubicBezTo>
                    <a:pt x="846648" y="1214912"/>
                    <a:pt x="844713" y="1225298"/>
                    <a:pt x="842938" y="1235765"/>
                  </a:cubicBezTo>
                  <a:cubicBezTo>
                    <a:pt x="838663" y="1261931"/>
                    <a:pt x="835921" y="1288339"/>
                    <a:pt x="835034" y="1314827"/>
                  </a:cubicBezTo>
                  <a:cubicBezTo>
                    <a:pt x="834872" y="1317726"/>
                    <a:pt x="837131" y="1320302"/>
                    <a:pt x="840115" y="1320463"/>
                  </a:cubicBezTo>
                  <a:cubicBezTo>
                    <a:pt x="843019" y="1320624"/>
                    <a:pt x="845519" y="1318289"/>
                    <a:pt x="845680" y="1315390"/>
                  </a:cubicBezTo>
                  <a:cubicBezTo>
                    <a:pt x="847293" y="1294619"/>
                    <a:pt x="850278" y="1274088"/>
                    <a:pt x="853827" y="1253558"/>
                  </a:cubicBezTo>
                  <a:cubicBezTo>
                    <a:pt x="856569" y="1238180"/>
                    <a:pt x="859795" y="1222883"/>
                    <a:pt x="863102" y="1207666"/>
                  </a:cubicBezTo>
                  <a:cubicBezTo>
                    <a:pt x="866409" y="1192288"/>
                    <a:pt x="869796" y="1176991"/>
                    <a:pt x="873587" y="1161855"/>
                  </a:cubicBezTo>
                  <a:cubicBezTo>
                    <a:pt x="875684" y="1153401"/>
                    <a:pt x="877943" y="1145028"/>
                    <a:pt x="880282" y="1136655"/>
                  </a:cubicBezTo>
                  <a:cubicBezTo>
                    <a:pt x="882701" y="1128201"/>
                    <a:pt x="885121" y="1119828"/>
                    <a:pt x="887702" y="1111455"/>
                  </a:cubicBezTo>
                  <a:cubicBezTo>
                    <a:pt x="888509" y="1108717"/>
                    <a:pt x="891009" y="1105094"/>
                    <a:pt x="893106" y="1101713"/>
                  </a:cubicBezTo>
                  <a:cubicBezTo>
                    <a:pt x="895203" y="1098331"/>
                    <a:pt x="896978" y="1095111"/>
                    <a:pt x="897542" y="1092695"/>
                  </a:cubicBezTo>
                  <a:cubicBezTo>
                    <a:pt x="898187" y="1090119"/>
                    <a:pt x="897946" y="1088106"/>
                    <a:pt x="897058" y="1086496"/>
                  </a:cubicBezTo>
                  <a:cubicBezTo>
                    <a:pt x="915287" y="1120633"/>
                    <a:pt x="933354" y="1154850"/>
                    <a:pt x="951340" y="1189148"/>
                  </a:cubicBezTo>
                  <a:cubicBezTo>
                    <a:pt x="958760" y="1203318"/>
                    <a:pt x="966100" y="1217488"/>
                    <a:pt x="973520" y="1231578"/>
                  </a:cubicBezTo>
                  <a:cubicBezTo>
                    <a:pt x="972875" y="1230692"/>
                    <a:pt x="972310" y="1229726"/>
                    <a:pt x="971262" y="1229404"/>
                  </a:cubicBezTo>
                  <a:cubicBezTo>
                    <a:pt x="970052" y="1228921"/>
                    <a:pt x="968278" y="1228599"/>
                    <a:pt x="965858" y="1229565"/>
                  </a:cubicBezTo>
                  <a:cubicBezTo>
                    <a:pt x="963196" y="1230612"/>
                    <a:pt x="961906" y="1233591"/>
                    <a:pt x="962954" y="1236248"/>
                  </a:cubicBezTo>
                  <a:cubicBezTo>
                    <a:pt x="963196" y="1236892"/>
                    <a:pt x="963519" y="1237375"/>
                    <a:pt x="963922" y="1237858"/>
                  </a:cubicBezTo>
                  <a:cubicBezTo>
                    <a:pt x="962148" y="1242769"/>
                    <a:pt x="958276" y="1250096"/>
                    <a:pt x="957470" y="1254202"/>
                  </a:cubicBezTo>
                  <a:lnTo>
                    <a:pt x="948920" y="1300335"/>
                  </a:lnTo>
                  <a:cubicBezTo>
                    <a:pt x="946904" y="1311687"/>
                    <a:pt x="944968" y="1322959"/>
                    <a:pt x="943516" y="1334230"/>
                  </a:cubicBezTo>
                  <a:cubicBezTo>
                    <a:pt x="942064" y="1345582"/>
                    <a:pt x="941016" y="1357015"/>
                    <a:pt x="940370" y="1368448"/>
                  </a:cubicBezTo>
                  <a:cubicBezTo>
                    <a:pt x="939241" y="1391233"/>
                    <a:pt x="939806" y="1414098"/>
                    <a:pt x="942145" y="1437285"/>
                  </a:cubicBezTo>
                  <a:cubicBezTo>
                    <a:pt x="942387" y="1440184"/>
                    <a:pt x="944968" y="1442438"/>
                    <a:pt x="947872" y="1442196"/>
                  </a:cubicBezTo>
                  <a:cubicBezTo>
                    <a:pt x="950856" y="1441955"/>
                    <a:pt x="953034" y="1439378"/>
                    <a:pt x="952792" y="1436480"/>
                  </a:cubicBezTo>
                  <a:cubicBezTo>
                    <a:pt x="951824" y="1418365"/>
                    <a:pt x="952227" y="1400492"/>
                    <a:pt x="953356" y="1382779"/>
                  </a:cubicBezTo>
                  <a:cubicBezTo>
                    <a:pt x="954163" y="1369414"/>
                    <a:pt x="955534" y="1356049"/>
                    <a:pt x="957066" y="1342684"/>
                  </a:cubicBezTo>
                  <a:cubicBezTo>
                    <a:pt x="958599" y="1329399"/>
                    <a:pt x="960212" y="1316035"/>
                    <a:pt x="962390" y="1302589"/>
                  </a:cubicBezTo>
                  <a:lnTo>
                    <a:pt x="968842" y="1256134"/>
                  </a:lnTo>
                  <a:cubicBezTo>
                    <a:pt x="969407" y="1252189"/>
                    <a:pt x="972794" y="1245184"/>
                    <a:pt x="974246" y="1240595"/>
                  </a:cubicBezTo>
                  <a:cubicBezTo>
                    <a:pt x="975134" y="1237375"/>
                    <a:pt x="975053" y="1235201"/>
                    <a:pt x="974569" y="1233671"/>
                  </a:cubicBezTo>
                  <a:cubicBezTo>
                    <a:pt x="983360" y="1250498"/>
                    <a:pt x="992152" y="1267245"/>
                    <a:pt x="1000943" y="1284071"/>
                  </a:cubicBezTo>
                  <a:cubicBezTo>
                    <a:pt x="1017397" y="1315793"/>
                    <a:pt x="1033931" y="1347434"/>
                    <a:pt x="1050305" y="1379236"/>
                  </a:cubicBezTo>
                  <a:cubicBezTo>
                    <a:pt x="1070953" y="1419170"/>
                    <a:pt x="1089262" y="1460231"/>
                    <a:pt x="1108942" y="1500568"/>
                  </a:cubicBezTo>
                  <a:cubicBezTo>
                    <a:pt x="1113943" y="1510712"/>
                    <a:pt x="1119024" y="1520776"/>
                    <a:pt x="1124186" y="1530840"/>
                  </a:cubicBezTo>
                  <a:cubicBezTo>
                    <a:pt x="1129832" y="1541628"/>
                    <a:pt x="1136204" y="1560468"/>
                    <a:pt x="1144108" y="1575202"/>
                  </a:cubicBezTo>
                  <a:cubicBezTo>
                    <a:pt x="1148140" y="1582689"/>
                    <a:pt x="1152577" y="1589211"/>
                    <a:pt x="1157497" y="1593397"/>
                  </a:cubicBezTo>
                  <a:cubicBezTo>
                    <a:pt x="1159593" y="1595249"/>
                    <a:pt x="1162820" y="1595088"/>
                    <a:pt x="1164675" y="1592914"/>
                  </a:cubicBezTo>
                  <a:cubicBezTo>
                    <a:pt x="1166611" y="1590821"/>
                    <a:pt x="1166369" y="1587600"/>
                    <a:pt x="1164272" y="1585749"/>
                  </a:cubicBezTo>
                  <a:cubicBezTo>
                    <a:pt x="1160239" y="1582126"/>
                    <a:pt x="1156690" y="1576571"/>
                    <a:pt x="1153464" y="1570290"/>
                  </a:cubicBezTo>
                  <a:close/>
                  <a:moveTo>
                    <a:pt x="1151044" y="1365791"/>
                  </a:moveTo>
                  <a:cubicBezTo>
                    <a:pt x="1153303" y="1367482"/>
                    <a:pt x="1156529" y="1366999"/>
                    <a:pt x="1158222" y="1364744"/>
                  </a:cubicBezTo>
                  <a:cubicBezTo>
                    <a:pt x="1159029" y="1363778"/>
                    <a:pt x="1159432" y="1362409"/>
                    <a:pt x="1159271" y="1360638"/>
                  </a:cubicBezTo>
                  <a:cubicBezTo>
                    <a:pt x="1159190" y="1359350"/>
                    <a:pt x="1158142" y="1356854"/>
                    <a:pt x="1155803" y="1353875"/>
                  </a:cubicBezTo>
                  <a:cubicBezTo>
                    <a:pt x="1148060" y="1343892"/>
                    <a:pt x="1123944" y="1321671"/>
                    <a:pt x="1122008" y="1319819"/>
                  </a:cubicBezTo>
                  <a:cubicBezTo>
                    <a:pt x="1110071" y="1308386"/>
                    <a:pt x="1097972" y="1297034"/>
                    <a:pt x="1085552" y="1286084"/>
                  </a:cubicBezTo>
                  <a:cubicBezTo>
                    <a:pt x="1077163" y="1278838"/>
                    <a:pt x="1068695" y="1271753"/>
                    <a:pt x="1060064" y="1264910"/>
                  </a:cubicBezTo>
                  <a:cubicBezTo>
                    <a:pt x="1038448" y="1247600"/>
                    <a:pt x="1015945" y="1231578"/>
                    <a:pt x="993039" y="1216200"/>
                  </a:cubicBezTo>
                  <a:cubicBezTo>
                    <a:pt x="990619" y="1214509"/>
                    <a:pt x="987232" y="1215073"/>
                    <a:pt x="985538" y="1217488"/>
                  </a:cubicBezTo>
                  <a:cubicBezTo>
                    <a:pt x="983844" y="1219904"/>
                    <a:pt x="984489" y="1223285"/>
                    <a:pt x="986909" y="1224976"/>
                  </a:cubicBezTo>
                  <a:cubicBezTo>
                    <a:pt x="1004492" y="1237858"/>
                    <a:pt x="1021510" y="1251545"/>
                    <a:pt x="1038448" y="1265393"/>
                  </a:cubicBezTo>
                  <a:cubicBezTo>
                    <a:pt x="1048611" y="1273686"/>
                    <a:pt x="1058613" y="1282220"/>
                    <a:pt x="1068614" y="1290673"/>
                  </a:cubicBezTo>
                  <a:cubicBezTo>
                    <a:pt x="1083696" y="1303314"/>
                    <a:pt x="1098698" y="1316035"/>
                    <a:pt x="1113297" y="1329158"/>
                  </a:cubicBezTo>
                  <a:cubicBezTo>
                    <a:pt x="1115233" y="1330929"/>
                    <a:pt x="1139672" y="1351218"/>
                    <a:pt x="1147657" y="1360558"/>
                  </a:cubicBezTo>
                  <a:cubicBezTo>
                    <a:pt x="1148060" y="1360960"/>
                    <a:pt x="1148544" y="1361363"/>
                    <a:pt x="1148947" y="1361765"/>
                  </a:cubicBezTo>
                  <a:cubicBezTo>
                    <a:pt x="1149350" y="1362168"/>
                    <a:pt x="1149511" y="1362409"/>
                    <a:pt x="1149270" y="1362570"/>
                  </a:cubicBezTo>
                  <a:cubicBezTo>
                    <a:pt x="1149189" y="1362570"/>
                    <a:pt x="1149108" y="1362651"/>
                    <a:pt x="1149028" y="1362570"/>
                  </a:cubicBezTo>
                  <a:cubicBezTo>
                    <a:pt x="1149270" y="1363859"/>
                    <a:pt x="1149915" y="1364986"/>
                    <a:pt x="1151044" y="1365791"/>
                  </a:cubicBezTo>
                  <a:close/>
                  <a:moveTo>
                    <a:pt x="1072888" y="1146155"/>
                  </a:moveTo>
                  <a:cubicBezTo>
                    <a:pt x="1055790" y="1134078"/>
                    <a:pt x="1038610" y="1122243"/>
                    <a:pt x="1020462" y="1112340"/>
                  </a:cubicBezTo>
                  <a:cubicBezTo>
                    <a:pt x="990135" y="1095674"/>
                    <a:pt x="957470" y="1084000"/>
                    <a:pt x="920045" y="1082148"/>
                  </a:cubicBezTo>
                  <a:cubicBezTo>
                    <a:pt x="917142" y="1081987"/>
                    <a:pt x="914561" y="1084242"/>
                    <a:pt x="914319" y="1087140"/>
                  </a:cubicBezTo>
                  <a:cubicBezTo>
                    <a:pt x="914158" y="1090119"/>
                    <a:pt x="916416" y="1092615"/>
                    <a:pt x="919319" y="1092856"/>
                  </a:cubicBezTo>
                  <a:cubicBezTo>
                    <a:pt x="945694" y="1095111"/>
                    <a:pt x="969165" y="1102759"/>
                    <a:pt x="991103" y="1113145"/>
                  </a:cubicBezTo>
                  <a:cubicBezTo>
                    <a:pt x="1003928" y="1119184"/>
                    <a:pt x="1016187" y="1126188"/>
                    <a:pt x="1028205" y="1133595"/>
                  </a:cubicBezTo>
                  <a:cubicBezTo>
                    <a:pt x="1036271" y="1138587"/>
                    <a:pt x="1044256" y="1143659"/>
                    <a:pt x="1052240" y="1148893"/>
                  </a:cubicBezTo>
                  <a:cubicBezTo>
                    <a:pt x="1082487" y="1168779"/>
                    <a:pt x="1112168" y="1190034"/>
                    <a:pt x="1144430" y="1206297"/>
                  </a:cubicBezTo>
                  <a:cubicBezTo>
                    <a:pt x="1146931" y="1207666"/>
                    <a:pt x="1149996" y="1206700"/>
                    <a:pt x="1151367" y="1204204"/>
                  </a:cubicBezTo>
                  <a:cubicBezTo>
                    <a:pt x="1152657" y="1201708"/>
                    <a:pt x="1151689" y="1198649"/>
                    <a:pt x="1149189" y="1197280"/>
                  </a:cubicBezTo>
                  <a:cubicBezTo>
                    <a:pt x="1122492" y="1182546"/>
                    <a:pt x="1097892" y="1163868"/>
                    <a:pt x="1072888" y="1146155"/>
                  </a:cubicBezTo>
                  <a:close/>
                  <a:moveTo>
                    <a:pt x="1051837" y="1033439"/>
                  </a:moveTo>
                  <a:cubicBezTo>
                    <a:pt x="1036835" y="1025307"/>
                    <a:pt x="1020220" y="1012828"/>
                    <a:pt x="1009170" y="1007836"/>
                  </a:cubicBezTo>
                  <a:cubicBezTo>
                    <a:pt x="1000459" y="1003971"/>
                    <a:pt x="991748" y="1000429"/>
                    <a:pt x="982957" y="997208"/>
                  </a:cubicBezTo>
                  <a:cubicBezTo>
                    <a:pt x="974085" y="993988"/>
                    <a:pt x="965132" y="991170"/>
                    <a:pt x="956099" y="988594"/>
                  </a:cubicBezTo>
                  <a:cubicBezTo>
                    <a:pt x="945291" y="985534"/>
                    <a:pt x="934322" y="982877"/>
                    <a:pt x="923352" y="980542"/>
                  </a:cubicBezTo>
                  <a:cubicBezTo>
                    <a:pt x="906979" y="977000"/>
                    <a:pt x="890364" y="974263"/>
                    <a:pt x="873668" y="971686"/>
                  </a:cubicBezTo>
                  <a:cubicBezTo>
                    <a:pt x="870764" y="971203"/>
                    <a:pt x="867941" y="973135"/>
                    <a:pt x="867457" y="976034"/>
                  </a:cubicBezTo>
                  <a:cubicBezTo>
                    <a:pt x="866973" y="978932"/>
                    <a:pt x="868909" y="981670"/>
                    <a:pt x="871813" y="982233"/>
                  </a:cubicBezTo>
                  <a:cubicBezTo>
                    <a:pt x="894558" y="986823"/>
                    <a:pt x="916819" y="992136"/>
                    <a:pt x="938919" y="998416"/>
                  </a:cubicBezTo>
                  <a:cubicBezTo>
                    <a:pt x="947710" y="1000912"/>
                    <a:pt x="956421" y="1003649"/>
                    <a:pt x="965132" y="1006467"/>
                  </a:cubicBezTo>
                  <a:cubicBezTo>
                    <a:pt x="978118" y="1010573"/>
                    <a:pt x="991103" y="1015002"/>
                    <a:pt x="1003847" y="1020315"/>
                  </a:cubicBezTo>
                  <a:cubicBezTo>
                    <a:pt x="1014897" y="1024744"/>
                    <a:pt x="1031592" y="1036337"/>
                    <a:pt x="1046675" y="1043503"/>
                  </a:cubicBezTo>
                  <a:cubicBezTo>
                    <a:pt x="1054741" y="1047367"/>
                    <a:pt x="1062484" y="1050105"/>
                    <a:pt x="1068775" y="1050346"/>
                  </a:cubicBezTo>
                  <a:cubicBezTo>
                    <a:pt x="1071598" y="1050507"/>
                    <a:pt x="1074098" y="1048414"/>
                    <a:pt x="1074259" y="1045596"/>
                  </a:cubicBezTo>
                  <a:cubicBezTo>
                    <a:pt x="1074421" y="1042778"/>
                    <a:pt x="1072324" y="1040282"/>
                    <a:pt x="1069501" y="1040121"/>
                  </a:cubicBezTo>
                  <a:cubicBezTo>
                    <a:pt x="1064339" y="1039638"/>
                    <a:pt x="1058290" y="1036901"/>
                    <a:pt x="1051837" y="1033439"/>
                  </a:cubicBezTo>
                  <a:close/>
                  <a:moveTo>
                    <a:pt x="1034899" y="1392521"/>
                  </a:moveTo>
                  <a:lnTo>
                    <a:pt x="1035142" y="1393004"/>
                  </a:lnTo>
                  <a:cubicBezTo>
                    <a:pt x="1035142" y="1392762"/>
                    <a:pt x="1034980" y="1392843"/>
                    <a:pt x="1034980" y="1392601"/>
                  </a:cubicBezTo>
                  <a:cubicBezTo>
                    <a:pt x="1034980" y="1392601"/>
                    <a:pt x="1034899" y="1392601"/>
                    <a:pt x="1034899" y="1392521"/>
                  </a:cubicBezTo>
                  <a:close/>
                  <a:moveTo>
                    <a:pt x="1044175" y="1388012"/>
                  </a:moveTo>
                  <a:cubicBezTo>
                    <a:pt x="1042562" y="1385355"/>
                    <a:pt x="1040465" y="1384791"/>
                    <a:pt x="1038610" y="1385275"/>
                  </a:cubicBezTo>
                  <a:cubicBezTo>
                    <a:pt x="1035787" y="1385758"/>
                    <a:pt x="1033931" y="1388415"/>
                    <a:pt x="1034496" y="1391233"/>
                  </a:cubicBezTo>
                  <a:cubicBezTo>
                    <a:pt x="1034980" y="1391313"/>
                    <a:pt x="1034980" y="1391957"/>
                    <a:pt x="1034980" y="1392601"/>
                  </a:cubicBezTo>
                  <a:cubicBezTo>
                    <a:pt x="1034980" y="1392601"/>
                    <a:pt x="1034980" y="1392682"/>
                    <a:pt x="1035061" y="1392682"/>
                  </a:cubicBezTo>
                  <a:cubicBezTo>
                    <a:pt x="1035061" y="1392843"/>
                    <a:pt x="1035142" y="1392923"/>
                    <a:pt x="1035142" y="1393004"/>
                  </a:cubicBezTo>
                  <a:cubicBezTo>
                    <a:pt x="1034899" y="1395258"/>
                    <a:pt x="1033367" y="1398801"/>
                    <a:pt x="1033367" y="1398962"/>
                  </a:cubicBezTo>
                  <a:lnTo>
                    <a:pt x="1030625" y="1416191"/>
                  </a:lnTo>
                  <a:cubicBezTo>
                    <a:pt x="1029899" y="1422068"/>
                    <a:pt x="1029012" y="1427866"/>
                    <a:pt x="1028528" y="1433743"/>
                  </a:cubicBezTo>
                  <a:cubicBezTo>
                    <a:pt x="1028205" y="1437688"/>
                    <a:pt x="1028044" y="1441552"/>
                    <a:pt x="1027882" y="1445497"/>
                  </a:cubicBezTo>
                  <a:cubicBezTo>
                    <a:pt x="1027640" y="1455400"/>
                    <a:pt x="1027963" y="1465223"/>
                    <a:pt x="1028366" y="1475126"/>
                  </a:cubicBezTo>
                  <a:cubicBezTo>
                    <a:pt x="1028286" y="1478024"/>
                    <a:pt x="1030625" y="1480440"/>
                    <a:pt x="1033609" y="1480520"/>
                  </a:cubicBezTo>
                  <a:cubicBezTo>
                    <a:pt x="1036593" y="1480601"/>
                    <a:pt x="1039013" y="1478185"/>
                    <a:pt x="1039013" y="1475287"/>
                  </a:cubicBezTo>
                  <a:cubicBezTo>
                    <a:pt x="1039578" y="1468282"/>
                    <a:pt x="1040384" y="1461439"/>
                    <a:pt x="1041110" y="1454515"/>
                  </a:cubicBezTo>
                  <a:cubicBezTo>
                    <a:pt x="1041594" y="1449845"/>
                    <a:pt x="1042078" y="1445256"/>
                    <a:pt x="1042481" y="1440667"/>
                  </a:cubicBezTo>
                  <a:cubicBezTo>
                    <a:pt x="1042884" y="1436802"/>
                    <a:pt x="1043126" y="1432938"/>
                    <a:pt x="1043368" y="1429073"/>
                  </a:cubicBezTo>
                  <a:lnTo>
                    <a:pt x="1044820" y="1400089"/>
                  </a:lnTo>
                  <a:cubicBezTo>
                    <a:pt x="1044820" y="1399767"/>
                    <a:pt x="1045062" y="1393487"/>
                    <a:pt x="1044901" y="1391072"/>
                  </a:cubicBezTo>
                  <a:cubicBezTo>
                    <a:pt x="1044740" y="1389542"/>
                    <a:pt x="1044417" y="1388415"/>
                    <a:pt x="1044175" y="1388012"/>
                  </a:cubicBezTo>
                  <a:close/>
                  <a:moveTo>
                    <a:pt x="637507" y="804786"/>
                  </a:moveTo>
                  <a:cubicBezTo>
                    <a:pt x="637427" y="804302"/>
                    <a:pt x="637023" y="804383"/>
                    <a:pt x="636539" y="804705"/>
                  </a:cubicBezTo>
                  <a:lnTo>
                    <a:pt x="636943" y="804946"/>
                  </a:lnTo>
                  <a:lnTo>
                    <a:pt x="637507" y="804786"/>
                  </a:lnTo>
                  <a:close/>
                  <a:moveTo>
                    <a:pt x="274394" y="772339"/>
                  </a:moveTo>
                  <a:cubicBezTo>
                    <a:pt x="298026" y="769361"/>
                    <a:pt x="321497" y="764932"/>
                    <a:pt x="343193" y="760102"/>
                  </a:cubicBezTo>
                  <a:cubicBezTo>
                    <a:pt x="391587" y="749233"/>
                    <a:pt x="428850" y="736914"/>
                    <a:pt x="439335" y="733372"/>
                  </a:cubicBezTo>
                  <a:cubicBezTo>
                    <a:pt x="450950" y="738525"/>
                    <a:pt x="462726" y="743919"/>
                    <a:pt x="474340" y="748991"/>
                  </a:cubicBezTo>
                  <a:cubicBezTo>
                    <a:pt x="487084" y="754466"/>
                    <a:pt x="499827" y="759780"/>
                    <a:pt x="512652" y="765013"/>
                  </a:cubicBezTo>
                  <a:cubicBezTo>
                    <a:pt x="517572" y="767026"/>
                    <a:pt x="522411" y="769038"/>
                    <a:pt x="527331" y="770971"/>
                  </a:cubicBezTo>
                  <a:cubicBezTo>
                    <a:pt x="514829" y="777814"/>
                    <a:pt x="486680" y="787717"/>
                    <a:pt x="484987" y="788442"/>
                  </a:cubicBezTo>
                  <a:cubicBezTo>
                    <a:pt x="464661" y="798264"/>
                    <a:pt x="443771" y="807120"/>
                    <a:pt x="422640" y="815172"/>
                  </a:cubicBezTo>
                  <a:cubicBezTo>
                    <a:pt x="408605" y="820485"/>
                    <a:pt x="394491" y="825477"/>
                    <a:pt x="380134" y="829825"/>
                  </a:cubicBezTo>
                  <a:cubicBezTo>
                    <a:pt x="356260" y="836910"/>
                    <a:pt x="331901" y="842465"/>
                    <a:pt x="306898" y="844961"/>
                  </a:cubicBezTo>
                  <a:cubicBezTo>
                    <a:pt x="303994" y="845202"/>
                    <a:pt x="301736" y="847859"/>
                    <a:pt x="301978" y="850758"/>
                  </a:cubicBezTo>
                  <a:cubicBezTo>
                    <a:pt x="302220" y="853656"/>
                    <a:pt x="304801" y="855911"/>
                    <a:pt x="307785" y="855669"/>
                  </a:cubicBezTo>
                  <a:cubicBezTo>
                    <a:pt x="340209" y="853576"/>
                    <a:pt x="371826" y="847376"/>
                    <a:pt x="402395" y="837634"/>
                  </a:cubicBezTo>
                  <a:cubicBezTo>
                    <a:pt x="414655" y="833770"/>
                    <a:pt x="426753" y="829261"/>
                    <a:pt x="438610" y="824350"/>
                  </a:cubicBezTo>
                  <a:cubicBezTo>
                    <a:pt x="456354" y="817023"/>
                    <a:pt x="473614" y="808570"/>
                    <a:pt x="490633" y="799713"/>
                  </a:cubicBezTo>
                  <a:cubicBezTo>
                    <a:pt x="492407" y="798828"/>
                    <a:pt x="525315" y="785704"/>
                    <a:pt x="536042" y="778217"/>
                  </a:cubicBezTo>
                  <a:cubicBezTo>
                    <a:pt x="537494" y="777251"/>
                    <a:pt x="537816" y="776526"/>
                    <a:pt x="538623" y="775560"/>
                  </a:cubicBezTo>
                  <a:cubicBezTo>
                    <a:pt x="556367" y="782645"/>
                    <a:pt x="574031" y="789810"/>
                    <a:pt x="591695" y="797137"/>
                  </a:cubicBezTo>
                  <a:cubicBezTo>
                    <a:pt x="588307" y="801001"/>
                    <a:pt x="584032" y="807282"/>
                    <a:pt x="581048" y="809858"/>
                  </a:cubicBezTo>
                  <a:cubicBezTo>
                    <a:pt x="574999" y="815172"/>
                    <a:pt x="568788" y="820405"/>
                    <a:pt x="562497" y="825477"/>
                  </a:cubicBezTo>
                  <a:cubicBezTo>
                    <a:pt x="556206" y="830469"/>
                    <a:pt x="549915" y="835380"/>
                    <a:pt x="543301" y="839969"/>
                  </a:cubicBezTo>
                  <a:cubicBezTo>
                    <a:pt x="534510" y="846329"/>
                    <a:pt x="525315" y="851966"/>
                    <a:pt x="515959" y="857279"/>
                  </a:cubicBezTo>
                  <a:cubicBezTo>
                    <a:pt x="506522" y="862674"/>
                    <a:pt x="496924" y="867665"/>
                    <a:pt x="487164" y="872254"/>
                  </a:cubicBezTo>
                  <a:cubicBezTo>
                    <a:pt x="467404" y="881352"/>
                    <a:pt x="446917" y="889001"/>
                    <a:pt x="425946" y="894798"/>
                  </a:cubicBezTo>
                  <a:cubicBezTo>
                    <a:pt x="423043" y="895522"/>
                    <a:pt x="421349" y="898421"/>
                    <a:pt x="422075" y="901239"/>
                  </a:cubicBezTo>
                  <a:cubicBezTo>
                    <a:pt x="422720" y="904137"/>
                    <a:pt x="425624" y="905828"/>
                    <a:pt x="428528" y="905103"/>
                  </a:cubicBezTo>
                  <a:cubicBezTo>
                    <a:pt x="450466" y="900192"/>
                    <a:pt x="472162" y="893670"/>
                    <a:pt x="492810" y="884895"/>
                  </a:cubicBezTo>
                  <a:cubicBezTo>
                    <a:pt x="503215" y="880466"/>
                    <a:pt x="513378" y="875475"/>
                    <a:pt x="523137" y="869839"/>
                  </a:cubicBezTo>
                  <a:cubicBezTo>
                    <a:pt x="532977" y="864203"/>
                    <a:pt x="542333" y="857843"/>
                    <a:pt x="551447" y="851080"/>
                  </a:cubicBezTo>
                  <a:cubicBezTo>
                    <a:pt x="558061" y="846008"/>
                    <a:pt x="564513" y="840774"/>
                    <a:pt x="570724" y="835219"/>
                  </a:cubicBezTo>
                  <a:cubicBezTo>
                    <a:pt x="576935" y="829744"/>
                    <a:pt x="582984" y="824108"/>
                    <a:pt x="588952" y="818392"/>
                  </a:cubicBezTo>
                  <a:cubicBezTo>
                    <a:pt x="592017" y="815413"/>
                    <a:pt x="596615" y="808087"/>
                    <a:pt x="599922" y="803739"/>
                  </a:cubicBezTo>
                  <a:cubicBezTo>
                    <a:pt x="600163" y="803819"/>
                    <a:pt x="600325" y="803819"/>
                    <a:pt x="600567" y="803819"/>
                  </a:cubicBezTo>
                  <a:cubicBezTo>
                    <a:pt x="601777" y="803819"/>
                    <a:pt x="601857" y="802370"/>
                    <a:pt x="602664" y="801646"/>
                  </a:cubicBezTo>
                  <a:cubicBezTo>
                    <a:pt x="605568" y="803014"/>
                    <a:pt x="625005" y="812354"/>
                    <a:pt x="633555" y="814608"/>
                  </a:cubicBezTo>
                  <a:cubicBezTo>
                    <a:pt x="635571" y="815091"/>
                    <a:pt x="637265" y="815252"/>
                    <a:pt x="638233" y="815172"/>
                  </a:cubicBezTo>
                  <a:cubicBezTo>
                    <a:pt x="640169" y="814930"/>
                    <a:pt x="641379" y="814125"/>
                    <a:pt x="642185" y="813320"/>
                  </a:cubicBezTo>
                  <a:cubicBezTo>
                    <a:pt x="644121" y="811227"/>
                    <a:pt x="644040" y="808006"/>
                    <a:pt x="641943" y="806074"/>
                  </a:cubicBezTo>
                  <a:cubicBezTo>
                    <a:pt x="640733" y="804866"/>
                    <a:pt x="639040" y="804464"/>
                    <a:pt x="637507" y="804786"/>
                  </a:cubicBezTo>
                  <a:cubicBezTo>
                    <a:pt x="637507" y="804786"/>
                    <a:pt x="637507" y="804866"/>
                    <a:pt x="637507" y="804946"/>
                  </a:cubicBezTo>
                  <a:cubicBezTo>
                    <a:pt x="637507" y="805108"/>
                    <a:pt x="637265" y="805027"/>
                    <a:pt x="636943" y="804946"/>
                  </a:cubicBezTo>
                  <a:cubicBezTo>
                    <a:pt x="636217" y="805108"/>
                    <a:pt x="635491" y="805510"/>
                    <a:pt x="634926" y="806074"/>
                  </a:cubicBezTo>
                  <a:cubicBezTo>
                    <a:pt x="635249" y="805752"/>
                    <a:pt x="635975" y="805108"/>
                    <a:pt x="636539" y="804705"/>
                  </a:cubicBezTo>
                  <a:cubicBezTo>
                    <a:pt x="636378" y="804705"/>
                    <a:pt x="636298" y="804625"/>
                    <a:pt x="636217" y="804625"/>
                  </a:cubicBezTo>
                  <a:cubicBezTo>
                    <a:pt x="632507" y="803658"/>
                    <a:pt x="626619" y="801001"/>
                    <a:pt x="620973" y="798425"/>
                  </a:cubicBezTo>
                  <a:cubicBezTo>
                    <a:pt x="621053" y="797620"/>
                    <a:pt x="622182" y="797298"/>
                    <a:pt x="621941" y="796493"/>
                  </a:cubicBezTo>
                  <a:cubicBezTo>
                    <a:pt x="618714" y="786671"/>
                    <a:pt x="611859" y="763564"/>
                    <a:pt x="605809" y="745207"/>
                  </a:cubicBezTo>
                  <a:cubicBezTo>
                    <a:pt x="602745" y="735868"/>
                    <a:pt x="599841" y="727736"/>
                    <a:pt x="597744" y="722986"/>
                  </a:cubicBezTo>
                  <a:cubicBezTo>
                    <a:pt x="592420" y="710989"/>
                    <a:pt x="584516" y="695692"/>
                    <a:pt x="575079" y="679187"/>
                  </a:cubicBezTo>
                  <a:cubicBezTo>
                    <a:pt x="569837" y="670090"/>
                    <a:pt x="564191" y="660670"/>
                    <a:pt x="558222" y="651169"/>
                  </a:cubicBezTo>
                  <a:cubicBezTo>
                    <a:pt x="549673" y="637402"/>
                    <a:pt x="540478" y="623473"/>
                    <a:pt x="531364" y="610269"/>
                  </a:cubicBezTo>
                  <a:cubicBezTo>
                    <a:pt x="515313" y="586760"/>
                    <a:pt x="499505" y="565505"/>
                    <a:pt x="487809" y="551013"/>
                  </a:cubicBezTo>
                  <a:cubicBezTo>
                    <a:pt x="486035" y="548678"/>
                    <a:pt x="482648" y="548275"/>
                    <a:pt x="480309" y="550127"/>
                  </a:cubicBezTo>
                  <a:cubicBezTo>
                    <a:pt x="477970" y="551899"/>
                    <a:pt x="477566" y="555280"/>
                    <a:pt x="479421" y="557615"/>
                  </a:cubicBezTo>
                  <a:cubicBezTo>
                    <a:pt x="494020" y="577099"/>
                    <a:pt x="515071" y="609142"/>
                    <a:pt x="535316" y="641588"/>
                  </a:cubicBezTo>
                  <a:cubicBezTo>
                    <a:pt x="544511" y="656161"/>
                    <a:pt x="553544" y="670895"/>
                    <a:pt x="561690" y="684582"/>
                  </a:cubicBezTo>
                  <a:cubicBezTo>
                    <a:pt x="571531" y="701248"/>
                    <a:pt x="580161" y="716464"/>
                    <a:pt x="585887" y="728380"/>
                  </a:cubicBezTo>
                  <a:cubicBezTo>
                    <a:pt x="587984" y="732889"/>
                    <a:pt x="590969" y="740537"/>
                    <a:pt x="594195" y="749233"/>
                  </a:cubicBezTo>
                  <a:cubicBezTo>
                    <a:pt x="599679" y="764208"/>
                    <a:pt x="605729" y="781840"/>
                    <a:pt x="609761" y="793111"/>
                  </a:cubicBezTo>
                  <a:cubicBezTo>
                    <a:pt x="608229" y="792306"/>
                    <a:pt x="606697" y="791662"/>
                    <a:pt x="606374" y="791501"/>
                  </a:cubicBezTo>
                  <a:cubicBezTo>
                    <a:pt x="586371" y="782645"/>
                    <a:pt x="566207" y="774272"/>
                    <a:pt x="546043" y="765818"/>
                  </a:cubicBezTo>
                  <a:cubicBezTo>
                    <a:pt x="545963" y="765254"/>
                    <a:pt x="546769" y="764852"/>
                    <a:pt x="546527" y="764288"/>
                  </a:cubicBezTo>
                  <a:cubicBezTo>
                    <a:pt x="546527" y="764288"/>
                    <a:pt x="525315" y="723710"/>
                    <a:pt x="497730" y="675564"/>
                  </a:cubicBezTo>
                  <a:cubicBezTo>
                    <a:pt x="486842" y="656725"/>
                    <a:pt x="475066" y="636677"/>
                    <a:pt x="463210" y="617515"/>
                  </a:cubicBezTo>
                  <a:cubicBezTo>
                    <a:pt x="454902" y="604231"/>
                    <a:pt x="446594" y="591510"/>
                    <a:pt x="438610" y="579675"/>
                  </a:cubicBezTo>
                  <a:cubicBezTo>
                    <a:pt x="422398" y="555683"/>
                    <a:pt x="407637" y="535877"/>
                    <a:pt x="397314" y="525249"/>
                  </a:cubicBezTo>
                  <a:cubicBezTo>
                    <a:pt x="395297" y="523075"/>
                    <a:pt x="391910" y="522914"/>
                    <a:pt x="389732" y="524927"/>
                  </a:cubicBezTo>
                  <a:cubicBezTo>
                    <a:pt x="387554" y="526940"/>
                    <a:pt x="387473" y="530321"/>
                    <a:pt x="389490" y="532495"/>
                  </a:cubicBezTo>
                  <a:cubicBezTo>
                    <a:pt x="401024" y="545297"/>
                    <a:pt x="417881" y="571141"/>
                    <a:pt x="436351" y="601172"/>
                  </a:cubicBezTo>
                  <a:cubicBezTo>
                    <a:pt x="444336" y="614053"/>
                    <a:pt x="452563" y="627660"/>
                    <a:pt x="460790" y="641347"/>
                  </a:cubicBezTo>
                  <a:cubicBezTo>
                    <a:pt x="466274" y="650284"/>
                    <a:pt x="471759" y="659301"/>
                    <a:pt x="477082" y="668157"/>
                  </a:cubicBezTo>
                  <a:cubicBezTo>
                    <a:pt x="501118" y="707527"/>
                    <a:pt x="522411" y="743516"/>
                    <a:pt x="532009" y="759860"/>
                  </a:cubicBezTo>
                  <a:cubicBezTo>
                    <a:pt x="522895" y="755996"/>
                    <a:pt x="513781" y="752131"/>
                    <a:pt x="504667" y="748186"/>
                  </a:cubicBezTo>
                  <a:cubicBezTo>
                    <a:pt x="496279" y="744563"/>
                    <a:pt x="487890" y="740859"/>
                    <a:pt x="479502" y="737156"/>
                  </a:cubicBezTo>
                  <a:cubicBezTo>
                    <a:pt x="453934" y="725723"/>
                    <a:pt x="428124" y="713807"/>
                    <a:pt x="402476" y="702053"/>
                  </a:cubicBezTo>
                  <a:cubicBezTo>
                    <a:pt x="403363" y="700765"/>
                    <a:pt x="404169" y="698752"/>
                    <a:pt x="402314" y="695370"/>
                  </a:cubicBezTo>
                  <a:cubicBezTo>
                    <a:pt x="401911" y="694485"/>
                    <a:pt x="401266" y="693760"/>
                    <a:pt x="400459" y="693277"/>
                  </a:cubicBezTo>
                  <a:cubicBezTo>
                    <a:pt x="396991" y="687802"/>
                    <a:pt x="390216" y="676450"/>
                    <a:pt x="387151" y="671458"/>
                  </a:cubicBezTo>
                  <a:cubicBezTo>
                    <a:pt x="382070" y="663246"/>
                    <a:pt x="376746" y="655114"/>
                    <a:pt x="371262" y="647063"/>
                  </a:cubicBezTo>
                  <a:cubicBezTo>
                    <a:pt x="365777" y="639012"/>
                    <a:pt x="360212" y="631122"/>
                    <a:pt x="354566" y="623232"/>
                  </a:cubicBezTo>
                  <a:cubicBezTo>
                    <a:pt x="346581" y="612282"/>
                    <a:pt x="338273" y="601333"/>
                    <a:pt x="329401" y="590625"/>
                  </a:cubicBezTo>
                  <a:cubicBezTo>
                    <a:pt x="320690" y="580077"/>
                    <a:pt x="311496" y="569772"/>
                    <a:pt x="301978" y="559789"/>
                  </a:cubicBezTo>
                  <a:cubicBezTo>
                    <a:pt x="282782" y="539661"/>
                    <a:pt x="262053" y="520901"/>
                    <a:pt x="240841" y="504316"/>
                  </a:cubicBezTo>
                  <a:cubicBezTo>
                    <a:pt x="238502" y="502384"/>
                    <a:pt x="235195" y="502786"/>
                    <a:pt x="233259" y="505041"/>
                  </a:cubicBezTo>
                  <a:cubicBezTo>
                    <a:pt x="231404" y="507295"/>
                    <a:pt x="231807" y="510676"/>
                    <a:pt x="234066" y="512528"/>
                  </a:cubicBezTo>
                  <a:cubicBezTo>
                    <a:pt x="254230" y="529677"/>
                    <a:pt x="273426" y="549000"/>
                    <a:pt x="291735" y="569209"/>
                  </a:cubicBezTo>
                  <a:cubicBezTo>
                    <a:pt x="300849" y="579273"/>
                    <a:pt x="309640" y="589497"/>
                    <a:pt x="318190" y="599803"/>
                  </a:cubicBezTo>
                  <a:cubicBezTo>
                    <a:pt x="326981" y="610350"/>
                    <a:pt x="335450" y="620816"/>
                    <a:pt x="343516" y="631444"/>
                  </a:cubicBezTo>
                  <a:cubicBezTo>
                    <a:pt x="350533" y="640542"/>
                    <a:pt x="357389" y="649720"/>
                    <a:pt x="364164" y="659059"/>
                  </a:cubicBezTo>
                  <a:cubicBezTo>
                    <a:pt x="368681" y="665259"/>
                    <a:pt x="373117" y="671458"/>
                    <a:pt x="377391" y="677819"/>
                  </a:cubicBezTo>
                  <a:cubicBezTo>
                    <a:pt x="380295" y="682086"/>
                    <a:pt x="385860" y="690459"/>
                    <a:pt x="389813" y="696336"/>
                  </a:cubicBezTo>
                  <a:cubicBezTo>
                    <a:pt x="363922" y="684421"/>
                    <a:pt x="338193" y="672666"/>
                    <a:pt x="312141" y="660911"/>
                  </a:cubicBezTo>
                  <a:cubicBezTo>
                    <a:pt x="304801" y="657610"/>
                    <a:pt x="297300" y="654551"/>
                    <a:pt x="289960" y="651330"/>
                  </a:cubicBezTo>
                  <a:cubicBezTo>
                    <a:pt x="289799" y="650525"/>
                    <a:pt x="290767" y="649881"/>
                    <a:pt x="290202" y="649157"/>
                  </a:cubicBezTo>
                  <a:cubicBezTo>
                    <a:pt x="278427" y="633457"/>
                    <a:pt x="255762" y="611638"/>
                    <a:pt x="230920" y="590222"/>
                  </a:cubicBezTo>
                  <a:cubicBezTo>
                    <a:pt x="224629" y="584828"/>
                    <a:pt x="218257" y="579514"/>
                    <a:pt x="211805" y="574361"/>
                  </a:cubicBezTo>
                  <a:cubicBezTo>
                    <a:pt x="205272" y="569047"/>
                    <a:pt x="198658" y="563895"/>
                    <a:pt x="192205" y="559064"/>
                  </a:cubicBezTo>
                  <a:cubicBezTo>
                    <a:pt x="159459" y="534266"/>
                    <a:pt x="131713" y="515588"/>
                    <a:pt x="131713" y="515588"/>
                  </a:cubicBezTo>
                  <a:cubicBezTo>
                    <a:pt x="129374" y="513817"/>
                    <a:pt x="125987" y="514380"/>
                    <a:pt x="124293" y="516795"/>
                  </a:cubicBezTo>
                  <a:cubicBezTo>
                    <a:pt x="122518" y="519130"/>
                    <a:pt x="123083" y="522512"/>
                    <a:pt x="125503" y="524202"/>
                  </a:cubicBezTo>
                  <a:cubicBezTo>
                    <a:pt x="125503" y="524202"/>
                    <a:pt x="142763" y="537567"/>
                    <a:pt x="166153" y="556327"/>
                  </a:cubicBezTo>
                  <a:lnTo>
                    <a:pt x="211079" y="592315"/>
                  </a:lnTo>
                  <a:cubicBezTo>
                    <a:pt x="220112" y="599561"/>
                    <a:pt x="229226" y="606807"/>
                    <a:pt x="237776" y="613973"/>
                  </a:cubicBezTo>
                  <a:cubicBezTo>
                    <a:pt x="249955" y="624117"/>
                    <a:pt x="260279" y="633537"/>
                    <a:pt x="269312" y="642313"/>
                  </a:cubicBezTo>
                  <a:cubicBezTo>
                    <a:pt x="246084" y="632168"/>
                    <a:pt x="222935" y="621783"/>
                    <a:pt x="199545" y="612121"/>
                  </a:cubicBezTo>
                  <a:cubicBezTo>
                    <a:pt x="136069" y="585875"/>
                    <a:pt x="71867" y="561962"/>
                    <a:pt x="6938" y="542318"/>
                  </a:cubicBezTo>
                  <a:cubicBezTo>
                    <a:pt x="4115" y="541432"/>
                    <a:pt x="1131" y="543042"/>
                    <a:pt x="244" y="545780"/>
                  </a:cubicBezTo>
                  <a:cubicBezTo>
                    <a:pt x="-643" y="548598"/>
                    <a:pt x="970" y="551657"/>
                    <a:pt x="3793" y="552543"/>
                  </a:cubicBezTo>
                  <a:cubicBezTo>
                    <a:pt x="67995" y="572993"/>
                    <a:pt x="131391" y="598032"/>
                    <a:pt x="194222" y="624761"/>
                  </a:cubicBezTo>
                  <a:cubicBezTo>
                    <a:pt x="223419" y="637241"/>
                    <a:pt x="252455" y="650284"/>
                    <a:pt x="281491" y="663246"/>
                  </a:cubicBezTo>
                  <a:cubicBezTo>
                    <a:pt x="266409" y="663810"/>
                    <a:pt x="245438" y="665017"/>
                    <a:pt x="222209" y="666386"/>
                  </a:cubicBezTo>
                  <a:cubicBezTo>
                    <a:pt x="209224" y="667111"/>
                    <a:pt x="195593" y="667916"/>
                    <a:pt x="182043" y="668801"/>
                  </a:cubicBezTo>
                  <a:cubicBezTo>
                    <a:pt x="168412" y="669687"/>
                    <a:pt x="154862" y="670653"/>
                    <a:pt x="141957" y="671297"/>
                  </a:cubicBezTo>
                  <a:cubicBezTo>
                    <a:pt x="118486" y="672586"/>
                    <a:pt x="97273" y="673230"/>
                    <a:pt x="82271" y="672022"/>
                  </a:cubicBezTo>
                  <a:cubicBezTo>
                    <a:pt x="79367" y="671700"/>
                    <a:pt x="76706" y="673793"/>
                    <a:pt x="76383" y="676772"/>
                  </a:cubicBezTo>
                  <a:cubicBezTo>
                    <a:pt x="76060" y="679670"/>
                    <a:pt x="78238" y="682327"/>
                    <a:pt x="81142" y="682650"/>
                  </a:cubicBezTo>
                  <a:cubicBezTo>
                    <a:pt x="97838" y="684823"/>
                    <a:pt x="122357" y="685387"/>
                    <a:pt x="149216" y="684662"/>
                  </a:cubicBezTo>
                  <a:cubicBezTo>
                    <a:pt x="163814" y="684260"/>
                    <a:pt x="179058" y="683535"/>
                    <a:pt x="194141" y="682488"/>
                  </a:cubicBezTo>
                  <a:cubicBezTo>
                    <a:pt x="211724" y="681281"/>
                    <a:pt x="228904" y="679670"/>
                    <a:pt x="244390" y="678141"/>
                  </a:cubicBezTo>
                  <a:cubicBezTo>
                    <a:pt x="265683" y="676208"/>
                    <a:pt x="283589" y="674276"/>
                    <a:pt x="294396" y="673632"/>
                  </a:cubicBezTo>
                  <a:cubicBezTo>
                    <a:pt x="297300" y="673471"/>
                    <a:pt x="300284" y="672907"/>
                    <a:pt x="301978" y="672827"/>
                  </a:cubicBezTo>
                  <a:lnTo>
                    <a:pt x="302220" y="673069"/>
                  </a:lnTo>
                  <a:lnTo>
                    <a:pt x="302059" y="672827"/>
                  </a:lnTo>
                  <a:cubicBezTo>
                    <a:pt x="302865" y="672827"/>
                    <a:pt x="303349" y="672988"/>
                    <a:pt x="303269" y="673471"/>
                  </a:cubicBezTo>
                  <a:cubicBezTo>
                    <a:pt x="303269" y="673551"/>
                    <a:pt x="303269" y="673632"/>
                    <a:pt x="303269" y="673632"/>
                  </a:cubicBezTo>
                  <a:cubicBezTo>
                    <a:pt x="304075" y="673954"/>
                    <a:pt x="304962" y="674115"/>
                    <a:pt x="305930" y="674035"/>
                  </a:cubicBezTo>
                  <a:cubicBezTo>
                    <a:pt x="305930" y="674035"/>
                    <a:pt x="305930" y="673954"/>
                    <a:pt x="305930" y="673954"/>
                  </a:cubicBezTo>
                  <a:cubicBezTo>
                    <a:pt x="306011" y="674035"/>
                    <a:pt x="306092" y="674035"/>
                    <a:pt x="306253" y="674115"/>
                  </a:cubicBezTo>
                  <a:cubicBezTo>
                    <a:pt x="345694" y="691828"/>
                    <a:pt x="384973" y="709299"/>
                    <a:pt x="424172" y="726689"/>
                  </a:cubicBezTo>
                  <a:cubicBezTo>
                    <a:pt x="406670" y="731520"/>
                    <a:pt x="376746" y="739330"/>
                    <a:pt x="340209" y="746656"/>
                  </a:cubicBezTo>
                  <a:cubicBezTo>
                    <a:pt x="318835" y="751004"/>
                    <a:pt x="295687" y="755029"/>
                    <a:pt x="272539" y="758089"/>
                  </a:cubicBezTo>
                  <a:cubicBezTo>
                    <a:pt x="253343" y="760665"/>
                    <a:pt x="234066" y="762598"/>
                    <a:pt x="215757" y="763081"/>
                  </a:cubicBezTo>
                  <a:cubicBezTo>
                    <a:pt x="195512" y="763564"/>
                    <a:pt x="176397" y="762598"/>
                    <a:pt x="159782" y="758894"/>
                  </a:cubicBezTo>
                  <a:cubicBezTo>
                    <a:pt x="156878" y="758250"/>
                    <a:pt x="153974" y="760021"/>
                    <a:pt x="153329" y="762839"/>
                  </a:cubicBezTo>
                  <a:cubicBezTo>
                    <a:pt x="152603" y="765737"/>
                    <a:pt x="154378" y="768636"/>
                    <a:pt x="157281" y="769280"/>
                  </a:cubicBezTo>
                  <a:cubicBezTo>
                    <a:pt x="177687" y="774594"/>
                    <a:pt x="201965" y="776445"/>
                    <a:pt x="227694" y="775801"/>
                  </a:cubicBezTo>
                  <a:cubicBezTo>
                    <a:pt x="243018" y="775399"/>
                    <a:pt x="258747" y="774272"/>
                    <a:pt x="274394" y="772339"/>
                  </a:cubicBezTo>
                  <a:close/>
                  <a:moveTo>
                    <a:pt x="845519" y="110453"/>
                  </a:moveTo>
                  <a:lnTo>
                    <a:pt x="845519" y="110453"/>
                  </a:lnTo>
                  <a:lnTo>
                    <a:pt x="845358" y="110533"/>
                  </a:lnTo>
                  <a:lnTo>
                    <a:pt x="845519" y="110453"/>
                  </a:lnTo>
                  <a:lnTo>
                    <a:pt x="845519" y="110453"/>
                  </a:lnTo>
                  <a:lnTo>
                    <a:pt x="845438" y="110695"/>
                  </a:lnTo>
                  <a:lnTo>
                    <a:pt x="845358" y="110695"/>
                  </a:lnTo>
                  <a:lnTo>
                    <a:pt x="845358" y="110775"/>
                  </a:lnTo>
                  <a:lnTo>
                    <a:pt x="845438" y="110775"/>
                  </a:lnTo>
                  <a:cubicBezTo>
                    <a:pt x="844874" y="113110"/>
                    <a:pt x="846084" y="115525"/>
                    <a:pt x="848342" y="116572"/>
                  </a:cubicBezTo>
                  <a:cubicBezTo>
                    <a:pt x="850923" y="117699"/>
                    <a:pt x="853988" y="116572"/>
                    <a:pt x="855117" y="113996"/>
                  </a:cubicBezTo>
                  <a:cubicBezTo>
                    <a:pt x="858343" y="114801"/>
                    <a:pt x="853665" y="113915"/>
                    <a:pt x="856730" y="114478"/>
                  </a:cubicBezTo>
                  <a:cubicBezTo>
                    <a:pt x="857295" y="114640"/>
                    <a:pt x="856811" y="114640"/>
                    <a:pt x="857295" y="114318"/>
                  </a:cubicBezTo>
                  <a:cubicBezTo>
                    <a:pt x="857375" y="114237"/>
                    <a:pt x="857456" y="114076"/>
                    <a:pt x="857375" y="113996"/>
                  </a:cubicBezTo>
                  <a:cubicBezTo>
                    <a:pt x="857053" y="113271"/>
                    <a:pt x="857940" y="113673"/>
                    <a:pt x="857214" y="113271"/>
                  </a:cubicBezTo>
                  <a:cubicBezTo>
                    <a:pt x="856004" y="112546"/>
                    <a:pt x="858263" y="113029"/>
                    <a:pt x="856891" y="112546"/>
                  </a:cubicBezTo>
                  <a:cubicBezTo>
                    <a:pt x="856085" y="112144"/>
                    <a:pt x="857537" y="112385"/>
                    <a:pt x="856730" y="112144"/>
                  </a:cubicBezTo>
                  <a:cubicBezTo>
                    <a:pt x="854714" y="111500"/>
                    <a:pt x="858263" y="111822"/>
                    <a:pt x="856085" y="111339"/>
                  </a:cubicBezTo>
                  <a:cubicBezTo>
                    <a:pt x="856246" y="108440"/>
                    <a:pt x="853988" y="105864"/>
                    <a:pt x="851004" y="105703"/>
                  </a:cubicBezTo>
                  <a:cubicBezTo>
                    <a:pt x="848423" y="105542"/>
                    <a:pt x="846245" y="107233"/>
                    <a:pt x="845519" y="109648"/>
                  </a:cubicBezTo>
                  <a:lnTo>
                    <a:pt x="845761" y="109809"/>
                  </a:lnTo>
                  <a:cubicBezTo>
                    <a:pt x="845680" y="110051"/>
                    <a:pt x="845600" y="110212"/>
                    <a:pt x="845519" y="110453"/>
                  </a:cubicBezTo>
                  <a:close/>
                  <a:moveTo>
                    <a:pt x="845116" y="110533"/>
                  </a:moveTo>
                  <a:cubicBezTo>
                    <a:pt x="844713" y="110614"/>
                    <a:pt x="845116" y="110614"/>
                    <a:pt x="845358" y="110695"/>
                  </a:cubicBezTo>
                  <a:lnTo>
                    <a:pt x="845358" y="110533"/>
                  </a:lnTo>
                  <a:cubicBezTo>
                    <a:pt x="845358" y="110533"/>
                    <a:pt x="845277" y="110533"/>
                    <a:pt x="845116" y="110533"/>
                  </a:cubicBezTo>
                  <a:close/>
                  <a:moveTo>
                    <a:pt x="844309" y="109728"/>
                  </a:moveTo>
                  <a:cubicBezTo>
                    <a:pt x="843503" y="109728"/>
                    <a:pt x="845438" y="110051"/>
                    <a:pt x="844632" y="110051"/>
                  </a:cubicBezTo>
                  <a:cubicBezTo>
                    <a:pt x="843583" y="110051"/>
                    <a:pt x="845035" y="110292"/>
                    <a:pt x="845438" y="110453"/>
                  </a:cubicBezTo>
                  <a:cubicBezTo>
                    <a:pt x="845438" y="110131"/>
                    <a:pt x="845519" y="109889"/>
                    <a:pt x="845519" y="109648"/>
                  </a:cubicBezTo>
                  <a:cubicBezTo>
                    <a:pt x="844954" y="109165"/>
                    <a:pt x="844713" y="108762"/>
                    <a:pt x="844632" y="108360"/>
                  </a:cubicBezTo>
                  <a:lnTo>
                    <a:pt x="844390" y="108682"/>
                  </a:lnTo>
                  <a:cubicBezTo>
                    <a:pt x="844067" y="109004"/>
                    <a:pt x="844067" y="108279"/>
                    <a:pt x="843987" y="108682"/>
                  </a:cubicBezTo>
                  <a:cubicBezTo>
                    <a:pt x="843745" y="109326"/>
                    <a:pt x="844793" y="109406"/>
                    <a:pt x="844148" y="109487"/>
                  </a:cubicBezTo>
                  <a:cubicBezTo>
                    <a:pt x="843583" y="109487"/>
                    <a:pt x="844874" y="109728"/>
                    <a:pt x="844309" y="109728"/>
                  </a:cubicBezTo>
                  <a:close/>
                  <a:moveTo>
                    <a:pt x="828259" y="641911"/>
                  </a:moveTo>
                  <a:cubicBezTo>
                    <a:pt x="820193" y="646902"/>
                    <a:pt x="812047" y="651733"/>
                    <a:pt x="803739" y="656322"/>
                  </a:cubicBezTo>
                  <a:cubicBezTo>
                    <a:pt x="795432" y="660831"/>
                    <a:pt x="787124" y="665259"/>
                    <a:pt x="778655" y="669526"/>
                  </a:cubicBezTo>
                  <a:cubicBezTo>
                    <a:pt x="776719" y="670492"/>
                    <a:pt x="762605" y="674598"/>
                    <a:pt x="756475" y="675645"/>
                  </a:cubicBezTo>
                  <a:cubicBezTo>
                    <a:pt x="755749" y="683857"/>
                    <a:pt x="754781" y="692150"/>
                    <a:pt x="754136" y="700362"/>
                  </a:cubicBezTo>
                  <a:lnTo>
                    <a:pt x="749942" y="760504"/>
                  </a:lnTo>
                  <a:lnTo>
                    <a:pt x="747925" y="780793"/>
                  </a:lnTo>
                  <a:cubicBezTo>
                    <a:pt x="747764" y="782162"/>
                    <a:pt x="747119" y="784014"/>
                    <a:pt x="746393" y="785865"/>
                  </a:cubicBezTo>
                  <a:cubicBezTo>
                    <a:pt x="746070" y="786429"/>
                    <a:pt x="745586" y="787234"/>
                    <a:pt x="745183" y="787959"/>
                  </a:cubicBezTo>
                  <a:cubicBezTo>
                    <a:pt x="745586" y="788603"/>
                    <a:pt x="745828" y="789327"/>
                    <a:pt x="745909" y="790052"/>
                  </a:cubicBezTo>
                  <a:cubicBezTo>
                    <a:pt x="746312" y="792870"/>
                    <a:pt x="744296" y="795446"/>
                    <a:pt x="741473" y="795768"/>
                  </a:cubicBezTo>
                  <a:cubicBezTo>
                    <a:pt x="738327" y="796251"/>
                    <a:pt x="736553" y="794883"/>
                    <a:pt x="735504" y="793353"/>
                  </a:cubicBezTo>
                  <a:cubicBezTo>
                    <a:pt x="734617" y="792065"/>
                    <a:pt x="734052" y="789730"/>
                    <a:pt x="734859" y="786831"/>
                  </a:cubicBezTo>
                  <a:cubicBezTo>
                    <a:pt x="735504" y="784738"/>
                    <a:pt x="737359" y="781598"/>
                    <a:pt x="737521" y="779666"/>
                  </a:cubicBezTo>
                  <a:lnTo>
                    <a:pt x="739295" y="759780"/>
                  </a:lnTo>
                  <a:lnTo>
                    <a:pt x="742602" y="699476"/>
                  </a:lnTo>
                  <a:cubicBezTo>
                    <a:pt x="742763" y="697061"/>
                    <a:pt x="743005" y="694646"/>
                    <a:pt x="743167" y="692311"/>
                  </a:cubicBezTo>
                  <a:cubicBezTo>
                    <a:pt x="742199" y="692713"/>
                    <a:pt x="741150" y="693116"/>
                    <a:pt x="739618" y="692472"/>
                  </a:cubicBezTo>
                  <a:cubicBezTo>
                    <a:pt x="739214" y="692311"/>
                    <a:pt x="738408" y="691908"/>
                    <a:pt x="737440" y="690942"/>
                  </a:cubicBezTo>
                  <a:cubicBezTo>
                    <a:pt x="736553" y="689976"/>
                    <a:pt x="733730" y="686031"/>
                    <a:pt x="732359" y="684662"/>
                  </a:cubicBezTo>
                  <a:lnTo>
                    <a:pt x="718163" y="671056"/>
                  </a:lnTo>
                  <a:cubicBezTo>
                    <a:pt x="708404" y="662602"/>
                    <a:pt x="698725" y="654229"/>
                    <a:pt x="689208" y="645533"/>
                  </a:cubicBezTo>
                  <a:cubicBezTo>
                    <a:pt x="682836" y="639656"/>
                    <a:pt x="676545" y="633698"/>
                    <a:pt x="670415" y="627579"/>
                  </a:cubicBezTo>
                  <a:cubicBezTo>
                    <a:pt x="658155" y="614939"/>
                    <a:pt x="645492" y="600930"/>
                    <a:pt x="633878" y="585713"/>
                  </a:cubicBezTo>
                  <a:cubicBezTo>
                    <a:pt x="626377" y="575972"/>
                    <a:pt x="619279" y="565747"/>
                    <a:pt x="612746" y="555119"/>
                  </a:cubicBezTo>
                  <a:cubicBezTo>
                    <a:pt x="595889" y="527906"/>
                    <a:pt x="582661" y="498600"/>
                    <a:pt x="576289" y="469696"/>
                  </a:cubicBezTo>
                  <a:cubicBezTo>
                    <a:pt x="575563" y="466798"/>
                    <a:pt x="577338" y="463899"/>
                    <a:pt x="580241" y="463255"/>
                  </a:cubicBezTo>
                  <a:cubicBezTo>
                    <a:pt x="583145" y="462531"/>
                    <a:pt x="585968" y="464302"/>
                    <a:pt x="586694" y="467200"/>
                  </a:cubicBezTo>
                  <a:cubicBezTo>
                    <a:pt x="592420" y="489260"/>
                    <a:pt x="602583" y="511321"/>
                    <a:pt x="615085" y="532415"/>
                  </a:cubicBezTo>
                  <a:cubicBezTo>
                    <a:pt x="624118" y="547873"/>
                    <a:pt x="634523" y="562767"/>
                    <a:pt x="645412" y="576938"/>
                  </a:cubicBezTo>
                  <a:cubicBezTo>
                    <a:pt x="656703" y="591752"/>
                    <a:pt x="668479" y="605761"/>
                    <a:pt x="680255" y="618159"/>
                  </a:cubicBezTo>
                  <a:cubicBezTo>
                    <a:pt x="686062" y="624359"/>
                    <a:pt x="692031" y="630317"/>
                    <a:pt x="697999" y="636194"/>
                  </a:cubicBezTo>
                  <a:cubicBezTo>
                    <a:pt x="707194" y="645131"/>
                    <a:pt x="716550" y="653826"/>
                    <a:pt x="725825" y="662602"/>
                  </a:cubicBezTo>
                  <a:cubicBezTo>
                    <a:pt x="727842" y="664534"/>
                    <a:pt x="729778" y="666467"/>
                    <a:pt x="731713" y="668479"/>
                  </a:cubicBezTo>
                  <a:cubicBezTo>
                    <a:pt x="734536" y="671378"/>
                    <a:pt x="737198" y="674357"/>
                    <a:pt x="740021" y="677336"/>
                  </a:cubicBezTo>
                  <a:cubicBezTo>
                    <a:pt x="740828" y="678221"/>
                    <a:pt x="742118" y="680717"/>
                    <a:pt x="743247" y="682408"/>
                  </a:cubicBezTo>
                  <a:cubicBezTo>
                    <a:pt x="743489" y="682569"/>
                    <a:pt x="743731" y="682730"/>
                    <a:pt x="743973" y="682891"/>
                  </a:cubicBezTo>
                  <a:cubicBezTo>
                    <a:pt x="745344" y="664695"/>
                    <a:pt x="746796" y="646580"/>
                    <a:pt x="748490" y="628385"/>
                  </a:cubicBezTo>
                  <a:cubicBezTo>
                    <a:pt x="749458" y="617999"/>
                    <a:pt x="750587" y="607612"/>
                    <a:pt x="751635" y="597227"/>
                  </a:cubicBezTo>
                  <a:cubicBezTo>
                    <a:pt x="747361" y="593201"/>
                    <a:pt x="738085" y="587243"/>
                    <a:pt x="736311" y="585552"/>
                  </a:cubicBezTo>
                  <a:cubicBezTo>
                    <a:pt x="728165" y="577743"/>
                    <a:pt x="720422" y="569450"/>
                    <a:pt x="713082" y="560835"/>
                  </a:cubicBezTo>
                  <a:cubicBezTo>
                    <a:pt x="705661" y="552140"/>
                    <a:pt x="698806" y="543123"/>
                    <a:pt x="692353" y="533864"/>
                  </a:cubicBezTo>
                  <a:cubicBezTo>
                    <a:pt x="684933" y="522995"/>
                    <a:pt x="678077" y="511723"/>
                    <a:pt x="671947" y="500049"/>
                  </a:cubicBezTo>
                  <a:cubicBezTo>
                    <a:pt x="665898" y="488455"/>
                    <a:pt x="660414" y="476540"/>
                    <a:pt x="655494" y="464382"/>
                  </a:cubicBezTo>
                  <a:cubicBezTo>
                    <a:pt x="649606" y="449890"/>
                    <a:pt x="644444" y="435076"/>
                    <a:pt x="639766" y="420181"/>
                  </a:cubicBezTo>
                  <a:cubicBezTo>
                    <a:pt x="632668" y="397719"/>
                    <a:pt x="626619" y="375095"/>
                    <a:pt x="620731" y="352874"/>
                  </a:cubicBezTo>
                  <a:cubicBezTo>
                    <a:pt x="619924" y="350056"/>
                    <a:pt x="621537" y="347077"/>
                    <a:pt x="624360" y="346272"/>
                  </a:cubicBezTo>
                  <a:cubicBezTo>
                    <a:pt x="627183" y="345467"/>
                    <a:pt x="630168" y="347157"/>
                    <a:pt x="630974" y="349975"/>
                  </a:cubicBezTo>
                  <a:cubicBezTo>
                    <a:pt x="637749" y="371714"/>
                    <a:pt x="644686" y="393934"/>
                    <a:pt x="652348" y="415995"/>
                  </a:cubicBezTo>
                  <a:cubicBezTo>
                    <a:pt x="657429" y="430407"/>
                    <a:pt x="662914" y="444818"/>
                    <a:pt x="668802" y="458907"/>
                  </a:cubicBezTo>
                  <a:cubicBezTo>
                    <a:pt x="673722" y="470662"/>
                    <a:pt x="678964" y="482256"/>
                    <a:pt x="684691" y="493527"/>
                  </a:cubicBezTo>
                  <a:cubicBezTo>
                    <a:pt x="690418" y="504799"/>
                    <a:pt x="696628" y="515829"/>
                    <a:pt x="703484" y="526376"/>
                  </a:cubicBezTo>
                  <a:cubicBezTo>
                    <a:pt x="709452" y="535474"/>
                    <a:pt x="715824" y="544411"/>
                    <a:pt x="722680" y="552945"/>
                  </a:cubicBezTo>
                  <a:cubicBezTo>
                    <a:pt x="729455" y="561560"/>
                    <a:pt x="736634" y="569853"/>
                    <a:pt x="744215" y="577662"/>
                  </a:cubicBezTo>
                  <a:cubicBezTo>
                    <a:pt x="745264" y="578709"/>
                    <a:pt x="749055" y="581607"/>
                    <a:pt x="752926" y="584586"/>
                  </a:cubicBezTo>
                  <a:cubicBezTo>
                    <a:pt x="755023" y="563734"/>
                    <a:pt x="757120" y="542881"/>
                    <a:pt x="759217" y="522029"/>
                  </a:cubicBezTo>
                  <a:cubicBezTo>
                    <a:pt x="762605" y="489341"/>
                    <a:pt x="765347" y="456653"/>
                    <a:pt x="768170" y="423885"/>
                  </a:cubicBezTo>
                  <a:cubicBezTo>
                    <a:pt x="767121" y="423080"/>
                    <a:pt x="765992" y="422194"/>
                    <a:pt x="765105" y="421389"/>
                  </a:cubicBezTo>
                  <a:cubicBezTo>
                    <a:pt x="763814" y="420262"/>
                    <a:pt x="762847" y="419054"/>
                    <a:pt x="762040" y="417686"/>
                  </a:cubicBezTo>
                  <a:cubicBezTo>
                    <a:pt x="756233" y="408024"/>
                    <a:pt x="750345" y="398524"/>
                    <a:pt x="744618" y="388782"/>
                  </a:cubicBezTo>
                  <a:cubicBezTo>
                    <a:pt x="740828" y="382260"/>
                    <a:pt x="737037" y="375739"/>
                    <a:pt x="733488" y="369057"/>
                  </a:cubicBezTo>
                  <a:cubicBezTo>
                    <a:pt x="725584" y="354162"/>
                    <a:pt x="718244" y="339267"/>
                    <a:pt x="711791" y="324050"/>
                  </a:cubicBezTo>
                  <a:cubicBezTo>
                    <a:pt x="707436" y="313745"/>
                    <a:pt x="703565" y="303359"/>
                    <a:pt x="700016" y="292812"/>
                  </a:cubicBezTo>
                  <a:cubicBezTo>
                    <a:pt x="691143" y="266726"/>
                    <a:pt x="684530" y="239916"/>
                    <a:pt x="679610" y="212139"/>
                  </a:cubicBezTo>
                  <a:cubicBezTo>
                    <a:pt x="679045" y="209321"/>
                    <a:pt x="680900" y="206503"/>
                    <a:pt x="683804" y="205859"/>
                  </a:cubicBezTo>
                  <a:cubicBezTo>
                    <a:pt x="686708" y="205296"/>
                    <a:pt x="689530" y="207228"/>
                    <a:pt x="690095" y="210127"/>
                  </a:cubicBezTo>
                  <a:cubicBezTo>
                    <a:pt x="696063" y="237017"/>
                    <a:pt x="703968" y="262862"/>
                    <a:pt x="713243" y="288142"/>
                  </a:cubicBezTo>
                  <a:cubicBezTo>
                    <a:pt x="717034" y="298287"/>
                    <a:pt x="720986" y="308431"/>
                    <a:pt x="725180" y="318415"/>
                  </a:cubicBezTo>
                  <a:cubicBezTo>
                    <a:pt x="731391" y="333390"/>
                    <a:pt x="737924" y="348285"/>
                    <a:pt x="745344" y="362938"/>
                  </a:cubicBezTo>
                  <a:cubicBezTo>
                    <a:pt x="748571" y="369620"/>
                    <a:pt x="752039" y="376141"/>
                    <a:pt x="755588" y="382663"/>
                  </a:cubicBezTo>
                  <a:cubicBezTo>
                    <a:pt x="760185" y="391278"/>
                    <a:pt x="764944" y="399892"/>
                    <a:pt x="769622" y="408507"/>
                  </a:cubicBezTo>
                  <a:cubicBezTo>
                    <a:pt x="770509" y="398041"/>
                    <a:pt x="771558" y="387655"/>
                    <a:pt x="772445" y="377188"/>
                  </a:cubicBezTo>
                  <a:cubicBezTo>
                    <a:pt x="774864" y="348929"/>
                    <a:pt x="777849" y="320749"/>
                    <a:pt x="780349" y="292490"/>
                  </a:cubicBezTo>
                  <a:cubicBezTo>
                    <a:pt x="780188" y="291846"/>
                    <a:pt x="779139" y="291765"/>
                    <a:pt x="779220" y="291121"/>
                  </a:cubicBezTo>
                  <a:cubicBezTo>
                    <a:pt x="779542" y="287096"/>
                    <a:pt x="778252" y="282265"/>
                    <a:pt x="776558" y="277112"/>
                  </a:cubicBezTo>
                  <a:cubicBezTo>
                    <a:pt x="772445" y="264552"/>
                    <a:pt x="764944" y="250463"/>
                    <a:pt x="761879" y="241687"/>
                  </a:cubicBezTo>
                  <a:cubicBezTo>
                    <a:pt x="758330" y="231059"/>
                    <a:pt x="754781" y="220351"/>
                    <a:pt x="751797" y="209563"/>
                  </a:cubicBezTo>
                  <a:cubicBezTo>
                    <a:pt x="749780" y="202397"/>
                    <a:pt x="748006" y="195071"/>
                    <a:pt x="746393" y="187825"/>
                  </a:cubicBezTo>
                  <a:cubicBezTo>
                    <a:pt x="742279" y="169468"/>
                    <a:pt x="739295" y="151031"/>
                    <a:pt x="737118" y="132433"/>
                  </a:cubicBezTo>
                  <a:cubicBezTo>
                    <a:pt x="736714" y="129534"/>
                    <a:pt x="738730" y="126797"/>
                    <a:pt x="741634" y="126394"/>
                  </a:cubicBezTo>
                  <a:cubicBezTo>
                    <a:pt x="744538" y="125911"/>
                    <a:pt x="747280" y="127924"/>
                    <a:pt x="747683" y="130903"/>
                  </a:cubicBezTo>
                  <a:cubicBezTo>
                    <a:pt x="750264" y="145315"/>
                    <a:pt x="753652" y="159565"/>
                    <a:pt x="757201" y="173816"/>
                  </a:cubicBezTo>
                  <a:cubicBezTo>
                    <a:pt x="759943" y="184524"/>
                    <a:pt x="762847" y="195151"/>
                    <a:pt x="765831" y="205698"/>
                  </a:cubicBezTo>
                  <a:cubicBezTo>
                    <a:pt x="768735" y="216406"/>
                    <a:pt x="771558" y="227034"/>
                    <a:pt x="774784" y="237581"/>
                  </a:cubicBezTo>
                  <a:cubicBezTo>
                    <a:pt x="776478" y="243700"/>
                    <a:pt x="779946" y="252476"/>
                    <a:pt x="783172" y="261412"/>
                  </a:cubicBezTo>
                  <a:cubicBezTo>
                    <a:pt x="786317" y="227436"/>
                    <a:pt x="788979" y="193461"/>
                    <a:pt x="792689" y="159565"/>
                  </a:cubicBezTo>
                  <a:cubicBezTo>
                    <a:pt x="798255" y="107796"/>
                    <a:pt x="804788" y="56188"/>
                    <a:pt x="812853" y="4580"/>
                  </a:cubicBezTo>
                  <a:cubicBezTo>
                    <a:pt x="813337" y="1601"/>
                    <a:pt x="816080" y="-412"/>
                    <a:pt x="818983" y="72"/>
                  </a:cubicBezTo>
                  <a:cubicBezTo>
                    <a:pt x="821887" y="474"/>
                    <a:pt x="823903" y="3211"/>
                    <a:pt x="823500" y="6110"/>
                  </a:cubicBezTo>
                  <a:cubicBezTo>
                    <a:pt x="816160" y="57637"/>
                    <a:pt x="810515" y="109245"/>
                    <a:pt x="805514" y="160853"/>
                  </a:cubicBezTo>
                  <a:cubicBezTo>
                    <a:pt x="802288" y="194185"/>
                    <a:pt x="799706" y="227598"/>
                    <a:pt x="796964" y="261010"/>
                  </a:cubicBezTo>
                  <a:cubicBezTo>
                    <a:pt x="797771" y="258353"/>
                    <a:pt x="798658" y="255535"/>
                    <a:pt x="799142" y="253925"/>
                  </a:cubicBezTo>
                  <a:cubicBezTo>
                    <a:pt x="800433" y="249738"/>
                    <a:pt x="801884" y="245632"/>
                    <a:pt x="803417" y="241526"/>
                  </a:cubicBezTo>
                  <a:cubicBezTo>
                    <a:pt x="805675" y="235568"/>
                    <a:pt x="808014" y="229610"/>
                    <a:pt x="810192" y="223653"/>
                  </a:cubicBezTo>
                  <a:cubicBezTo>
                    <a:pt x="813579" y="214796"/>
                    <a:pt x="816644" y="205859"/>
                    <a:pt x="819870" y="197084"/>
                  </a:cubicBezTo>
                  <a:cubicBezTo>
                    <a:pt x="823097" y="188227"/>
                    <a:pt x="826404" y="179452"/>
                    <a:pt x="829468" y="170595"/>
                  </a:cubicBezTo>
                  <a:cubicBezTo>
                    <a:pt x="833582" y="158760"/>
                    <a:pt x="837534" y="146925"/>
                    <a:pt x="840922" y="134768"/>
                  </a:cubicBezTo>
                  <a:cubicBezTo>
                    <a:pt x="841648" y="131950"/>
                    <a:pt x="844551" y="130179"/>
                    <a:pt x="847374" y="130903"/>
                  </a:cubicBezTo>
                  <a:cubicBezTo>
                    <a:pt x="850278" y="131547"/>
                    <a:pt x="852052" y="134445"/>
                    <a:pt x="851326" y="137344"/>
                  </a:cubicBezTo>
                  <a:cubicBezTo>
                    <a:pt x="848020" y="153124"/>
                    <a:pt x="844229" y="168582"/>
                    <a:pt x="839550" y="183799"/>
                  </a:cubicBezTo>
                  <a:cubicBezTo>
                    <a:pt x="837211" y="191448"/>
                    <a:pt x="834631" y="199016"/>
                    <a:pt x="831888" y="206503"/>
                  </a:cubicBezTo>
                  <a:cubicBezTo>
                    <a:pt x="829065" y="213910"/>
                    <a:pt x="826000" y="221237"/>
                    <a:pt x="822935" y="228644"/>
                  </a:cubicBezTo>
                  <a:lnTo>
                    <a:pt x="810192" y="257789"/>
                  </a:lnTo>
                  <a:cubicBezTo>
                    <a:pt x="808821" y="261171"/>
                    <a:pt x="805756" y="268981"/>
                    <a:pt x="804385" y="272684"/>
                  </a:cubicBezTo>
                  <a:cubicBezTo>
                    <a:pt x="804304" y="273247"/>
                    <a:pt x="804223" y="273811"/>
                    <a:pt x="803981" y="274375"/>
                  </a:cubicBezTo>
                  <a:cubicBezTo>
                    <a:pt x="801642" y="280172"/>
                    <a:pt x="796158" y="277676"/>
                    <a:pt x="795512" y="277273"/>
                  </a:cubicBezTo>
                  <a:cubicBezTo>
                    <a:pt x="792770" y="311008"/>
                    <a:pt x="789705" y="344661"/>
                    <a:pt x="786882" y="378396"/>
                  </a:cubicBezTo>
                  <a:cubicBezTo>
                    <a:pt x="786237" y="386447"/>
                    <a:pt x="785269" y="394498"/>
                    <a:pt x="784543" y="402549"/>
                  </a:cubicBezTo>
                  <a:lnTo>
                    <a:pt x="788899" y="396591"/>
                  </a:lnTo>
                  <a:cubicBezTo>
                    <a:pt x="793577" y="390070"/>
                    <a:pt x="798093" y="383468"/>
                    <a:pt x="802529" y="376866"/>
                  </a:cubicBezTo>
                  <a:cubicBezTo>
                    <a:pt x="807046" y="370264"/>
                    <a:pt x="811402" y="363662"/>
                    <a:pt x="815757" y="356899"/>
                  </a:cubicBezTo>
                  <a:cubicBezTo>
                    <a:pt x="824065" y="344098"/>
                    <a:pt x="832372" y="331055"/>
                    <a:pt x="840761" y="318012"/>
                  </a:cubicBezTo>
                  <a:cubicBezTo>
                    <a:pt x="849068" y="305050"/>
                    <a:pt x="857456" y="292168"/>
                    <a:pt x="865522" y="279045"/>
                  </a:cubicBezTo>
                  <a:cubicBezTo>
                    <a:pt x="876249" y="261493"/>
                    <a:pt x="886573" y="243780"/>
                    <a:pt x="895607" y="225585"/>
                  </a:cubicBezTo>
                  <a:cubicBezTo>
                    <a:pt x="896897" y="222928"/>
                    <a:pt x="900042" y="221801"/>
                    <a:pt x="902704" y="223089"/>
                  </a:cubicBezTo>
                  <a:cubicBezTo>
                    <a:pt x="905447" y="224297"/>
                    <a:pt x="906576" y="227517"/>
                    <a:pt x="905285" y="230174"/>
                  </a:cubicBezTo>
                  <a:cubicBezTo>
                    <a:pt x="894800" y="253683"/>
                    <a:pt x="882621" y="276871"/>
                    <a:pt x="869313" y="299333"/>
                  </a:cubicBezTo>
                  <a:cubicBezTo>
                    <a:pt x="864070" y="308270"/>
                    <a:pt x="858585" y="317126"/>
                    <a:pt x="853020" y="325822"/>
                  </a:cubicBezTo>
                  <a:cubicBezTo>
                    <a:pt x="844471" y="338945"/>
                    <a:pt x="835598" y="351747"/>
                    <a:pt x="826968" y="364387"/>
                  </a:cubicBezTo>
                  <a:cubicBezTo>
                    <a:pt x="822290" y="371069"/>
                    <a:pt x="817612" y="377591"/>
                    <a:pt x="812853" y="384112"/>
                  </a:cubicBezTo>
                  <a:cubicBezTo>
                    <a:pt x="808014" y="390633"/>
                    <a:pt x="803175" y="397075"/>
                    <a:pt x="798174" y="403435"/>
                  </a:cubicBezTo>
                  <a:lnTo>
                    <a:pt x="787205" y="416961"/>
                  </a:lnTo>
                  <a:cubicBezTo>
                    <a:pt x="786398" y="417847"/>
                    <a:pt x="784301" y="419376"/>
                    <a:pt x="782769" y="420664"/>
                  </a:cubicBezTo>
                  <a:cubicBezTo>
                    <a:pt x="779623" y="454962"/>
                    <a:pt x="776558" y="489180"/>
                    <a:pt x="772767" y="523478"/>
                  </a:cubicBezTo>
                  <a:cubicBezTo>
                    <a:pt x="770590" y="543203"/>
                    <a:pt x="768412" y="562767"/>
                    <a:pt x="766153" y="582493"/>
                  </a:cubicBezTo>
                  <a:lnTo>
                    <a:pt x="779381" y="566391"/>
                  </a:lnTo>
                  <a:lnTo>
                    <a:pt x="819548" y="516956"/>
                  </a:lnTo>
                  <a:cubicBezTo>
                    <a:pt x="831566" y="501981"/>
                    <a:pt x="846003" y="485396"/>
                    <a:pt x="860925" y="468086"/>
                  </a:cubicBezTo>
                  <a:cubicBezTo>
                    <a:pt x="874555" y="452386"/>
                    <a:pt x="888509" y="436042"/>
                    <a:pt x="901010" y="419215"/>
                  </a:cubicBezTo>
                  <a:cubicBezTo>
                    <a:pt x="918594" y="395625"/>
                    <a:pt x="933434" y="371230"/>
                    <a:pt x="939967" y="346755"/>
                  </a:cubicBezTo>
                  <a:cubicBezTo>
                    <a:pt x="940693" y="343856"/>
                    <a:pt x="943597" y="342085"/>
                    <a:pt x="946500" y="342810"/>
                  </a:cubicBezTo>
                  <a:cubicBezTo>
                    <a:pt x="949323" y="343534"/>
                    <a:pt x="951098" y="346433"/>
                    <a:pt x="950372" y="349331"/>
                  </a:cubicBezTo>
                  <a:cubicBezTo>
                    <a:pt x="944323" y="375417"/>
                    <a:pt x="929885" y="401825"/>
                    <a:pt x="911980" y="427186"/>
                  </a:cubicBezTo>
                  <a:cubicBezTo>
                    <a:pt x="899639" y="444576"/>
                    <a:pt x="885766" y="461564"/>
                    <a:pt x="871894" y="477586"/>
                  </a:cubicBezTo>
                  <a:cubicBezTo>
                    <a:pt x="857053" y="494735"/>
                    <a:pt x="842132" y="510676"/>
                    <a:pt x="829952" y="525410"/>
                  </a:cubicBezTo>
                  <a:cubicBezTo>
                    <a:pt x="824468" y="531932"/>
                    <a:pt x="818903" y="538453"/>
                    <a:pt x="813337" y="544894"/>
                  </a:cubicBezTo>
                  <a:cubicBezTo>
                    <a:pt x="805030" y="554555"/>
                    <a:pt x="796561" y="564136"/>
                    <a:pt x="788173" y="573717"/>
                  </a:cubicBezTo>
                  <a:lnTo>
                    <a:pt x="774058" y="589658"/>
                  </a:lnTo>
                  <a:cubicBezTo>
                    <a:pt x="773171" y="590705"/>
                    <a:pt x="770428" y="592074"/>
                    <a:pt x="768654" y="593362"/>
                  </a:cubicBezTo>
                  <a:cubicBezTo>
                    <a:pt x="768815" y="593926"/>
                    <a:pt x="768735" y="594570"/>
                    <a:pt x="768654" y="595133"/>
                  </a:cubicBezTo>
                  <a:cubicBezTo>
                    <a:pt x="768331" y="597146"/>
                    <a:pt x="766234" y="597548"/>
                    <a:pt x="764460" y="598032"/>
                  </a:cubicBezTo>
                  <a:cubicBezTo>
                    <a:pt x="763250" y="608579"/>
                    <a:pt x="762040" y="619045"/>
                    <a:pt x="760911" y="629592"/>
                  </a:cubicBezTo>
                  <a:cubicBezTo>
                    <a:pt x="759701" y="641267"/>
                    <a:pt x="758653" y="653021"/>
                    <a:pt x="757523" y="664695"/>
                  </a:cubicBezTo>
                  <a:cubicBezTo>
                    <a:pt x="763331" y="663166"/>
                    <a:pt x="771880" y="660267"/>
                    <a:pt x="773332" y="659462"/>
                  </a:cubicBezTo>
                  <a:cubicBezTo>
                    <a:pt x="781478" y="654953"/>
                    <a:pt x="789544" y="650284"/>
                    <a:pt x="797448" y="645533"/>
                  </a:cubicBezTo>
                  <a:cubicBezTo>
                    <a:pt x="805433" y="640703"/>
                    <a:pt x="813257" y="635792"/>
                    <a:pt x="820919" y="630639"/>
                  </a:cubicBezTo>
                  <a:cubicBezTo>
                    <a:pt x="834953" y="621300"/>
                    <a:pt x="848987" y="611075"/>
                    <a:pt x="862780" y="600286"/>
                  </a:cubicBezTo>
                  <a:cubicBezTo>
                    <a:pt x="876249" y="589739"/>
                    <a:pt x="889396" y="578548"/>
                    <a:pt x="901656" y="566632"/>
                  </a:cubicBezTo>
                  <a:cubicBezTo>
                    <a:pt x="918110" y="550449"/>
                    <a:pt x="933031" y="533059"/>
                    <a:pt x="944726" y="513897"/>
                  </a:cubicBezTo>
                  <a:cubicBezTo>
                    <a:pt x="946178" y="511321"/>
                    <a:pt x="949485" y="510435"/>
                    <a:pt x="952066" y="511965"/>
                  </a:cubicBezTo>
                  <a:cubicBezTo>
                    <a:pt x="954566" y="513414"/>
                    <a:pt x="955453" y="516715"/>
                    <a:pt x="954002" y="519211"/>
                  </a:cubicBezTo>
                  <a:cubicBezTo>
                    <a:pt x="939806" y="544733"/>
                    <a:pt x="920529" y="567920"/>
                    <a:pt x="898671" y="588612"/>
                  </a:cubicBezTo>
                  <a:cubicBezTo>
                    <a:pt x="890041" y="596663"/>
                    <a:pt x="881008" y="604392"/>
                    <a:pt x="871732" y="611638"/>
                  </a:cubicBezTo>
                  <a:cubicBezTo>
                    <a:pt x="857537" y="622668"/>
                    <a:pt x="842777" y="632652"/>
                    <a:pt x="828259" y="641911"/>
                  </a:cubicBezTo>
                  <a:close/>
                  <a:moveTo>
                    <a:pt x="743893" y="683213"/>
                  </a:moveTo>
                  <a:cubicBezTo>
                    <a:pt x="743893" y="683133"/>
                    <a:pt x="743893" y="683133"/>
                    <a:pt x="743893" y="683052"/>
                  </a:cubicBezTo>
                  <a:cubicBezTo>
                    <a:pt x="743812" y="683052"/>
                    <a:pt x="743650" y="682971"/>
                    <a:pt x="743570" y="682971"/>
                  </a:cubicBezTo>
                  <a:cubicBezTo>
                    <a:pt x="743731" y="683133"/>
                    <a:pt x="743812" y="683052"/>
                    <a:pt x="743893" y="683213"/>
                  </a:cubicBezTo>
                  <a:close/>
                  <a:moveTo>
                    <a:pt x="1302919" y="771776"/>
                  </a:moveTo>
                  <a:cubicBezTo>
                    <a:pt x="1289773" y="773869"/>
                    <a:pt x="1276545" y="775721"/>
                    <a:pt x="1263398" y="777814"/>
                  </a:cubicBezTo>
                  <a:cubicBezTo>
                    <a:pt x="1266382" y="779585"/>
                    <a:pt x="1269689" y="781276"/>
                    <a:pt x="1273883" y="782886"/>
                  </a:cubicBezTo>
                  <a:cubicBezTo>
                    <a:pt x="1283804" y="786590"/>
                    <a:pt x="1295822" y="789649"/>
                    <a:pt x="1305339" y="791823"/>
                  </a:cubicBezTo>
                  <a:cubicBezTo>
                    <a:pt x="1321470" y="795768"/>
                    <a:pt x="1339054" y="800196"/>
                    <a:pt x="1357040" y="804866"/>
                  </a:cubicBezTo>
                  <a:cubicBezTo>
                    <a:pt x="1374058" y="809294"/>
                    <a:pt x="1391318" y="813722"/>
                    <a:pt x="1408418" y="816862"/>
                  </a:cubicBezTo>
                  <a:cubicBezTo>
                    <a:pt x="1423661" y="819600"/>
                    <a:pt x="1438583" y="821532"/>
                    <a:pt x="1452778" y="821532"/>
                  </a:cubicBezTo>
                  <a:cubicBezTo>
                    <a:pt x="1455682" y="821371"/>
                    <a:pt x="1458182" y="823706"/>
                    <a:pt x="1458263" y="826685"/>
                  </a:cubicBezTo>
                  <a:cubicBezTo>
                    <a:pt x="1458344" y="829664"/>
                    <a:pt x="1456005" y="832079"/>
                    <a:pt x="1453101" y="832160"/>
                  </a:cubicBezTo>
                  <a:cubicBezTo>
                    <a:pt x="1433502" y="833206"/>
                    <a:pt x="1412289" y="831113"/>
                    <a:pt x="1390996" y="827248"/>
                  </a:cubicBezTo>
                  <a:cubicBezTo>
                    <a:pt x="1378897" y="825074"/>
                    <a:pt x="1366799" y="822337"/>
                    <a:pt x="1354943" y="819278"/>
                  </a:cubicBezTo>
                  <a:cubicBezTo>
                    <a:pt x="1336392" y="814528"/>
                    <a:pt x="1318486" y="808892"/>
                    <a:pt x="1302033" y="804464"/>
                  </a:cubicBezTo>
                  <a:cubicBezTo>
                    <a:pt x="1290498" y="801163"/>
                    <a:pt x="1275093" y="796412"/>
                    <a:pt x="1264205" y="791018"/>
                  </a:cubicBezTo>
                  <a:cubicBezTo>
                    <a:pt x="1257349" y="787556"/>
                    <a:pt x="1252832" y="783691"/>
                    <a:pt x="1250493" y="779827"/>
                  </a:cubicBezTo>
                  <a:cubicBezTo>
                    <a:pt x="1230491" y="782886"/>
                    <a:pt x="1210488" y="786027"/>
                    <a:pt x="1190485" y="788925"/>
                  </a:cubicBezTo>
                  <a:cubicBezTo>
                    <a:pt x="1176047" y="791018"/>
                    <a:pt x="1161529" y="792950"/>
                    <a:pt x="1147092" y="795044"/>
                  </a:cubicBezTo>
                  <a:lnTo>
                    <a:pt x="1186452" y="816460"/>
                  </a:lnTo>
                  <a:cubicBezTo>
                    <a:pt x="1209197" y="828859"/>
                    <a:pt x="1231539" y="839889"/>
                    <a:pt x="1254445" y="849630"/>
                  </a:cubicBezTo>
                  <a:cubicBezTo>
                    <a:pt x="1277109" y="859453"/>
                    <a:pt x="1300338" y="868068"/>
                    <a:pt x="1325422" y="874267"/>
                  </a:cubicBezTo>
                  <a:cubicBezTo>
                    <a:pt x="1333972" y="876521"/>
                    <a:pt x="1344296" y="880628"/>
                    <a:pt x="1354539" y="883123"/>
                  </a:cubicBezTo>
                  <a:cubicBezTo>
                    <a:pt x="1360750" y="884653"/>
                    <a:pt x="1366799" y="885619"/>
                    <a:pt x="1372364" y="884653"/>
                  </a:cubicBezTo>
                  <a:cubicBezTo>
                    <a:pt x="1375268" y="884090"/>
                    <a:pt x="1378091" y="885941"/>
                    <a:pt x="1378656" y="888840"/>
                  </a:cubicBezTo>
                  <a:cubicBezTo>
                    <a:pt x="1379220" y="891738"/>
                    <a:pt x="1377284" y="894556"/>
                    <a:pt x="1374381" y="895120"/>
                  </a:cubicBezTo>
                  <a:cubicBezTo>
                    <a:pt x="1369138" y="896327"/>
                    <a:pt x="1363331" y="896166"/>
                    <a:pt x="1357362" y="895361"/>
                  </a:cubicBezTo>
                  <a:cubicBezTo>
                    <a:pt x="1345344" y="893670"/>
                    <a:pt x="1332682" y="888840"/>
                    <a:pt x="1322438" y="886666"/>
                  </a:cubicBezTo>
                  <a:cubicBezTo>
                    <a:pt x="1296467" y="880789"/>
                    <a:pt x="1272109" y="872979"/>
                    <a:pt x="1248719" y="862995"/>
                  </a:cubicBezTo>
                  <a:cubicBezTo>
                    <a:pt x="1225409" y="853012"/>
                    <a:pt x="1202987" y="840855"/>
                    <a:pt x="1180161" y="827731"/>
                  </a:cubicBezTo>
                  <a:lnTo>
                    <a:pt x="1140317" y="804061"/>
                  </a:lnTo>
                  <a:cubicBezTo>
                    <a:pt x="1139753" y="803658"/>
                    <a:pt x="1134429" y="800518"/>
                    <a:pt x="1129186" y="797459"/>
                  </a:cubicBezTo>
                  <a:cubicBezTo>
                    <a:pt x="1093375" y="802531"/>
                    <a:pt x="1057483" y="807523"/>
                    <a:pt x="1021591" y="812515"/>
                  </a:cubicBezTo>
                  <a:cubicBezTo>
                    <a:pt x="1020220" y="812676"/>
                    <a:pt x="1018768" y="812917"/>
                    <a:pt x="1017397" y="813078"/>
                  </a:cubicBezTo>
                  <a:lnTo>
                    <a:pt x="1030786" y="822579"/>
                  </a:lnTo>
                  <a:cubicBezTo>
                    <a:pt x="1037803" y="827248"/>
                    <a:pt x="1045143" y="831676"/>
                    <a:pt x="1052563" y="835863"/>
                  </a:cubicBezTo>
                  <a:cubicBezTo>
                    <a:pt x="1063694" y="842143"/>
                    <a:pt x="1075147" y="848020"/>
                    <a:pt x="1086600" y="853656"/>
                  </a:cubicBezTo>
                  <a:cubicBezTo>
                    <a:pt x="1103215" y="861949"/>
                    <a:pt x="1119830" y="870000"/>
                    <a:pt x="1136526" y="877890"/>
                  </a:cubicBezTo>
                  <a:cubicBezTo>
                    <a:pt x="1153141" y="885861"/>
                    <a:pt x="1169837" y="893510"/>
                    <a:pt x="1186775" y="900594"/>
                  </a:cubicBezTo>
                  <a:cubicBezTo>
                    <a:pt x="1209278" y="909853"/>
                    <a:pt x="1232184" y="918066"/>
                    <a:pt x="1256139" y="924345"/>
                  </a:cubicBezTo>
                  <a:cubicBezTo>
                    <a:pt x="1258962" y="924989"/>
                    <a:pt x="1260737" y="927888"/>
                    <a:pt x="1260091" y="930786"/>
                  </a:cubicBezTo>
                  <a:cubicBezTo>
                    <a:pt x="1259365" y="933604"/>
                    <a:pt x="1256462" y="935376"/>
                    <a:pt x="1253638" y="934732"/>
                  </a:cubicBezTo>
                  <a:cubicBezTo>
                    <a:pt x="1222667" y="927888"/>
                    <a:pt x="1193146" y="917985"/>
                    <a:pt x="1164433" y="906150"/>
                  </a:cubicBezTo>
                  <a:cubicBezTo>
                    <a:pt x="1150076" y="900192"/>
                    <a:pt x="1135881" y="893751"/>
                    <a:pt x="1121847" y="886907"/>
                  </a:cubicBezTo>
                  <a:cubicBezTo>
                    <a:pt x="1107974" y="880225"/>
                    <a:pt x="1094262" y="872979"/>
                    <a:pt x="1080470" y="865813"/>
                  </a:cubicBezTo>
                  <a:cubicBezTo>
                    <a:pt x="1070791" y="860741"/>
                    <a:pt x="1061193" y="855508"/>
                    <a:pt x="1051837" y="849953"/>
                  </a:cubicBezTo>
                  <a:cubicBezTo>
                    <a:pt x="1042320" y="844397"/>
                    <a:pt x="1033125" y="838439"/>
                    <a:pt x="1024172" y="832079"/>
                  </a:cubicBezTo>
                  <a:lnTo>
                    <a:pt x="1006428" y="818473"/>
                  </a:lnTo>
                  <a:cubicBezTo>
                    <a:pt x="1005218" y="817587"/>
                    <a:pt x="1002314" y="816943"/>
                    <a:pt x="1000621" y="816299"/>
                  </a:cubicBezTo>
                  <a:cubicBezTo>
                    <a:pt x="1000056" y="816057"/>
                    <a:pt x="1000056" y="815816"/>
                    <a:pt x="999653" y="815574"/>
                  </a:cubicBezTo>
                  <a:cubicBezTo>
                    <a:pt x="982876" y="817909"/>
                    <a:pt x="966100" y="820244"/>
                    <a:pt x="949243" y="822659"/>
                  </a:cubicBezTo>
                  <a:cubicBezTo>
                    <a:pt x="926659" y="825960"/>
                    <a:pt x="904156" y="829422"/>
                    <a:pt x="881572" y="832884"/>
                  </a:cubicBezTo>
                  <a:cubicBezTo>
                    <a:pt x="883911" y="834575"/>
                    <a:pt x="886170" y="836346"/>
                    <a:pt x="888589" y="837956"/>
                  </a:cubicBezTo>
                  <a:cubicBezTo>
                    <a:pt x="891977" y="840291"/>
                    <a:pt x="895445" y="842626"/>
                    <a:pt x="898994" y="844800"/>
                  </a:cubicBezTo>
                  <a:cubicBezTo>
                    <a:pt x="908915" y="851080"/>
                    <a:pt x="918916" y="857360"/>
                    <a:pt x="928998" y="863559"/>
                  </a:cubicBezTo>
                  <a:cubicBezTo>
                    <a:pt x="938999" y="869758"/>
                    <a:pt x="949001" y="875958"/>
                    <a:pt x="959083" y="881996"/>
                  </a:cubicBezTo>
                  <a:cubicBezTo>
                    <a:pt x="976827" y="892624"/>
                    <a:pt x="995620" y="903573"/>
                    <a:pt x="1014978" y="914201"/>
                  </a:cubicBezTo>
                  <a:cubicBezTo>
                    <a:pt x="1033528" y="924506"/>
                    <a:pt x="1052644" y="934409"/>
                    <a:pt x="1072163" y="943105"/>
                  </a:cubicBezTo>
                  <a:cubicBezTo>
                    <a:pt x="1098698" y="954859"/>
                    <a:pt x="1125718" y="964360"/>
                    <a:pt x="1152818" y="969271"/>
                  </a:cubicBezTo>
                  <a:cubicBezTo>
                    <a:pt x="1155803" y="969754"/>
                    <a:pt x="1157739" y="972491"/>
                    <a:pt x="1157254" y="975470"/>
                  </a:cubicBezTo>
                  <a:cubicBezTo>
                    <a:pt x="1156771" y="978369"/>
                    <a:pt x="1154028" y="980301"/>
                    <a:pt x="1151125" y="979818"/>
                  </a:cubicBezTo>
                  <a:cubicBezTo>
                    <a:pt x="1122895" y="975631"/>
                    <a:pt x="1094504" y="966936"/>
                    <a:pt x="1066839" y="955423"/>
                  </a:cubicBezTo>
                  <a:cubicBezTo>
                    <a:pt x="1046756" y="947050"/>
                    <a:pt x="1026915" y="937388"/>
                    <a:pt x="1007960" y="926922"/>
                  </a:cubicBezTo>
                  <a:cubicBezTo>
                    <a:pt x="988361" y="916133"/>
                    <a:pt x="969729" y="904540"/>
                    <a:pt x="951985" y="893510"/>
                  </a:cubicBezTo>
                  <a:cubicBezTo>
                    <a:pt x="944000" y="888437"/>
                    <a:pt x="936015" y="883365"/>
                    <a:pt x="928030" y="878132"/>
                  </a:cubicBezTo>
                  <a:cubicBezTo>
                    <a:pt x="916174" y="870402"/>
                    <a:pt x="904398" y="862432"/>
                    <a:pt x="892622" y="854461"/>
                  </a:cubicBezTo>
                  <a:cubicBezTo>
                    <a:pt x="889073" y="852046"/>
                    <a:pt x="885525" y="849550"/>
                    <a:pt x="882056" y="846974"/>
                  </a:cubicBezTo>
                  <a:cubicBezTo>
                    <a:pt x="878588" y="844478"/>
                    <a:pt x="875201" y="841821"/>
                    <a:pt x="871813" y="839083"/>
                  </a:cubicBezTo>
                  <a:cubicBezTo>
                    <a:pt x="871813" y="839083"/>
                    <a:pt x="871813" y="839083"/>
                    <a:pt x="871813" y="839083"/>
                  </a:cubicBezTo>
                  <a:cubicBezTo>
                    <a:pt x="870200" y="839728"/>
                    <a:pt x="868667" y="841016"/>
                    <a:pt x="867135" y="839969"/>
                  </a:cubicBezTo>
                  <a:cubicBezTo>
                    <a:pt x="865925" y="839164"/>
                    <a:pt x="866651" y="837554"/>
                    <a:pt x="866409" y="836185"/>
                  </a:cubicBezTo>
                  <a:cubicBezTo>
                    <a:pt x="857940" y="838359"/>
                    <a:pt x="846729" y="841257"/>
                    <a:pt x="838502" y="842707"/>
                  </a:cubicBezTo>
                  <a:cubicBezTo>
                    <a:pt x="834711" y="843270"/>
                    <a:pt x="831566" y="843592"/>
                    <a:pt x="829388" y="843431"/>
                  </a:cubicBezTo>
                  <a:cubicBezTo>
                    <a:pt x="827452" y="843270"/>
                    <a:pt x="826000" y="842707"/>
                    <a:pt x="825113" y="842063"/>
                  </a:cubicBezTo>
                  <a:cubicBezTo>
                    <a:pt x="822693" y="840533"/>
                    <a:pt x="822048" y="837393"/>
                    <a:pt x="823581" y="834977"/>
                  </a:cubicBezTo>
                  <a:cubicBezTo>
                    <a:pt x="824952" y="832884"/>
                    <a:pt x="827694" y="832160"/>
                    <a:pt x="829872" y="833126"/>
                  </a:cubicBezTo>
                  <a:cubicBezTo>
                    <a:pt x="829872" y="833448"/>
                    <a:pt x="830114" y="833528"/>
                    <a:pt x="830598" y="833448"/>
                  </a:cubicBezTo>
                  <a:cubicBezTo>
                    <a:pt x="831324" y="833367"/>
                    <a:pt x="832372" y="833126"/>
                    <a:pt x="833179" y="832965"/>
                  </a:cubicBezTo>
                  <a:cubicBezTo>
                    <a:pt x="836647" y="832562"/>
                    <a:pt x="841244" y="831596"/>
                    <a:pt x="846164" y="830388"/>
                  </a:cubicBezTo>
                  <a:cubicBezTo>
                    <a:pt x="851004" y="829181"/>
                    <a:pt x="855924" y="827892"/>
                    <a:pt x="860521" y="826604"/>
                  </a:cubicBezTo>
                  <a:cubicBezTo>
                    <a:pt x="860602" y="826363"/>
                    <a:pt x="860602" y="825799"/>
                    <a:pt x="860682" y="825719"/>
                  </a:cubicBezTo>
                  <a:cubicBezTo>
                    <a:pt x="861328" y="824108"/>
                    <a:pt x="863021" y="821452"/>
                    <a:pt x="867135" y="822659"/>
                  </a:cubicBezTo>
                  <a:cubicBezTo>
                    <a:pt x="867457" y="822740"/>
                    <a:pt x="868022" y="822981"/>
                    <a:pt x="868829" y="823545"/>
                  </a:cubicBezTo>
                  <a:cubicBezTo>
                    <a:pt x="868990" y="823625"/>
                    <a:pt x="869555" y="824028"/>
                    <a:pt x="869796" y="824189"/>
                  </a:cubicBezTo>
                  <a:cubicBezTo>
                    <a:pt x="870442" y="824028"/>
                    <a:pt x="871087" y="823867"/>
                    <a:pt x="871652" y="823706"/>
                  </a:cubicBezTo>
                  <a:cubicBezTo>
                    <a:pt x="882701" y="806798"/>
                    <a:pt x="893751" y="790133"/>
                    <a:pt x="905285" y="774111"/>
                  </a:cubicBezTo>
                  <a:cubicBezTo>
                    <a:pt x="914480" y="761309"/>
                    <a:pt x="923917" y="748830"/>
                    <a:pt x="933918" y="736673"/>
                  </a:cubicBezTo>
                  <a:cubicBezTo>
                    <a:pt x="942226" y="726609"/>
                    <a:pt x="950856" y="716706"/>
                    <a:pt x="959970" y="707044"/>
                  </a:cubicBezTo>
                  <a:cubicBezTo>
                    <a:pt x="968842" y="697705"/>
                    <a:pt x="978279" y="688527"/>
                    <a:pt x="988119" y="679429"/>
                  </a:cubicBezTo>
                  <a:cubicBezTo>
                    <a:pt x="994491" y="673551"/>
                    <a:pt x="1000943" y="667755"/>
                    <a:pt x="1007476" y="661958"/>
                  </a:cubicBezTo>
                  <a:cubicBezTo>
                    <a:pt x="1017317" y="653343"/>
                    <a:pt x="1027156" y="644889"/>
                    <a:pt x="1037158" y="636516"/>
                  </a:cubicBezTo>
                  <a:lnTo>
                    <a:pt x="1053450" y="623151"/>
                  </a:lnTo>
                  <a:cubicBezTo>
                    <a:pt x="1054660" y="622266"/>
                    <a:pt x="1056757" y="620011"/>
                    <a:pt x="1058290" y="618723"/>
                  </a:cubicBezTo>
                  <a:cubicBezTo>
                    <a:pt x="1059500" y="617676"/>
                    <a:pt x="1060548" y="616952"/>
                    <a:pt x="1061193" y="616710"/>
                  </a:cubicBezTo>
                  <a:cubicBezTo>
                    <a:pt x="1063613" y="615905"/>
                    <a:pt x="1065307" y="616549"/>
                    <a:pt x="1066436" y="617435"/>
                  </a:cubicBezTo>
                  <a:cubicBezTo>
                    <a:pt x="1067404" y="618159"/>
                    <a:pt x="1069420" y="619850"/>
                    <a:pt x="1068291" y="623554"/>
                  </a:cubicBezTo>
                  <a:cubicBezTo>
                    <a:pt x="1067646" y="625808"/>
                    <a:pt x="1065549" y="627338"/>
                    <a:pt x="1063290" y="627258"/>
                  </a:cubicBezTo>
                  <a:cubicBezTo>
                    <a:pt x="1062161" y="628707"/>
                    <a:pt x="1060951" y="630800"/>
                    <a:pt x="1060145" y="631444"/>
                  </a:cubicBezTo>
                  <a:lnTo>
                    <a:pt x="1044659" y="645050"/>
                  </a:lnTo>
                  <a:cubicBezTo>
                    <a:pt x="1036674" y="652296"/>
                    <a:pt x="1028770" y="659623"/>
                    <a:pt x="1020865" y="667030"/>
                  </a:cubicBezTo>
                  <a:cubicBezTo>
                    <a:pt x="1012961" y="674357"/>
                    <a:pt x="1005137" y="681764"/>
                    <a:pt x="997394" y="689251"/>
                  </a:cubicBezTo>
                  <a:cubicBezTo>
                    <a:pt x="983038" y="702938"/>
                    <a:pt x="970052" y="717028"/>
                    <a:pt x="957550" y="731198"/>
                  </a:cubicBezTo>
                  <a:cubicBezTo>
                    <a:pt x="949001" y="740940"/>
                    <a:pt x="940774" y="750762"/>
                    <a:pt x="932708" y="760665"/>
                  </a:cubicBezTo>
                  <a:cubicBezTo>
                    <a:pt x="917142" y="779908"/>
                    <a:pt x="902624" y="800196"/>
                    <a:pt x="887944" y="820646"/>
                  </a:cubicBezTo>
                  <a:cubicBezTo>
                    <a:pt x="907785" y="817265"/>
                    <a:pt x="927708" y="813964"/>
                    <a:pt x="947549" y="810744"/>
                  </a:cubicBezTo>
                  <a:cubicBezTo>
                    <a:pt x="968761" y="807362"/>
                    <a:pt x="989974" y="804142"/>
                    <a:pt x="1011348" y="800921"/>
                  </a:cubicBezTo>
                  <a:cubicBezTo>
                    <a:pt x="1011428" y="799874"/>
                    <a:pt x="1010299" y="798908"/>
                    <a:pt x="1010944" y="798023"/>
                  </a:cubicBezTo>
                  <a:cubicBezTo>
                    <a:pt x="1029496" y="773386"/>
                    <a:pt x="1049418" y="749877"/>
                    <a:pt x="1070711" y="727494"/>
                  </a:cubicBezTo>
                  <a:cubicBezTo>
                    <a:pt x="1079260" y="718638"/>
                    <a:pt x="1087971" y="709862"/>
                    <a:pt x="1096924" y="701409"/>
                  </a:cubicBezTo>
                  <a:cubicBezTo>
                    <a:pt x="1110313" y="688688"/>
                    <a:pt x="1124266" y="676531"/>
                    <a:pt x="1138381" y="664615"/>
                  </a:cubicBezTo>
                  <a:cubicBezTo>
                    <a:pt x="1145801" y="658335"/>
                    <a:pt x="1153383" y="652216"/>
                    <a:pt x="1161126" y="646339"/>
                  </a:cubicBezTo>
                  <a:cubicBezTo>
                    <a:pt x="1168869" y="640381"/>
                    <a:pt x="1176693" y="634745"/>
                    <a:pt x="1184678" y="629190"/>
                  </a:cubicBezTo>
                  <a:lnTo>
                    <a:pt x="1203309" y="616952"/>
                  </a:lnTo>
                  <a:cubicBezTo>
                    <a:pt x="1203955" y="616549"/>
                    <a:pt x="1207745" y="615422"/>
                    <a:pt x="1209681" y="614214"/>
                  </a:cubicBezTo>
                  <a:lnTo>
                    <a:pt x="1209842" y="613731"/>
                  </a:lnTo>
                  <a:lnTo>
                    <a:pt x="1209762" y="614134"/>
                  </a:lnTo>
                  <a:cubicBezTo>
                    <a:pt x="1210649" y="613570"/>
                    <a:pt x="1211214" y="613007"/>
                    <a:pt x="1210730" y="612524"/>
                  </a:cubicBezTo>
                  <a:cubicBezTo>
                    <a:pt x="1210649" y="612443"/>
                    <a:pt x="1210649" y="612443"/>
                    <a:pt x="1210568" y="612363"/>
                  </a:cubicBezTo>
                  <a:cubicBezTo>
                    <a:pt x="1210649" y="612282"/>
                    <a:pt x="1210730" y="612202"/>
                    <a:pt x="1210810" y="612121"/>
                  </a:cubicBezTo>
                  <a:cubicBezTo>
                    <a:pt x="1212666" y="610028"/>
                    <a:pt x="1215892" y="609786"/>
                    <a:pt x="1218070" y="611638"/>
                  </a:cubicBezTo>
                  <a:cubicBezTo>
                    <a:pt x="1219602" y="612926"/>
                    <a:pt x="1221376" y="616630"/>
                    <a:pt x="1217666" y="620172"/>
                  </a:cubicBezTo>
                  <a:cubicBezTo>
                    <a:pt x="1215811" y="621863"/>
                    <a:pt x="1210165" y="625164"/>
                    <a:pt x="1209117" y="625889"/>
                  </a:cubicBezTo>
                  <a:lnTo>
                    <a:pt x="1191453" y="638529"/>
                  </a:lnTo>
                  <a:cubicBezTo>
                    <a:pt x="1183871" y="644245"/>
                    <a:pt x="1176370" y="650203"/>
                    <a:pt x="1168950" y="656241"/>
                  </a:cubicBezTo>
                  <a:cubicBezTo>
                    <a:pt x="1161610" y="662280"/>
                    <a:pt x="1154351" y="668479"/>
                    <a:pt x="1147253" y="674840"/>
                  </a:cubicBezTo>
                  <a:cubicBezTo>
                    <a:pt x="1133542" y="686836"/>
                    <a:pt x="1120153" y="699315"/>
                    <a:pt x="1106925" y="711875"/>
                  </a:cubicBezTo>
                  <a:cubicBezTo>
                    <a:pt x="1093698" y="724435"/>
                    <a:pt x="1080632" y="737156"/>
                    <a:pt x="1067968" y="750279"/>
                  </a:cubicBezTo>
                  <a:cubicBezTo>
                    <a:pt x="1052805" y="765899"/>
                    <a:pt x="1038368" y="782162"/>
                    <a:pt x="1024495" y="798908"/>
                  </a:cubicBezTo>
                  <a:cubicBezTo>
                    <a:pt x="1055628" y="794319"/>
                    <a:pt x="1086761" y="789649"/>
                    <a:pt x="1117894" y="784980"/>
                  </a:cubicBezTo>
                  <a:cubicBezTo>
                    <a:pt x="1117975" y="784899"/>
                    <a:pt x="1118056" y="784416"/>
                    <a:pt x="1118056" y="784416"/>
                  </a:cubicBezTo>
                  <a:cubicBezTo>
                    <a:pt x="1119589" y="782001"/>
                    <a:pt x="1122734" y="781357"/>
                    <a:pt x="1125154" y="782886"/>
                  </a:cubicBezTo>
                  <a:lnTo>
                    <a:pt x="1125234" y="782967"/>
                  </a:lnTo>
                  <a:cubicBezTo>
                    <a:pt x="1126041" y="781598"/>
                    <a:pt x="1126283" y="782645"/>
                    <a:pt x="1126525" y="783691"/>
                  </a:cubicBezTo>
                  <a:cubicBezTo>
                    <a:pt x="1129267" y="783289"/>
                    <a:pt x="1132009" y="782886"/>
                    <a:pt x="1134752" y="782484"/>
                  </a:cubicBezTo>
                  <a:cubicBezTo>
                    <a:pt x="1133703" y="780390"/>
                    <a:pt x="1133219" y="777814"/>
                    <a:pt x="1135075" y="776204"/>
                  </a:cubicBezTo>
                  <a:cubicBezTo>
                    <a:pt x="1150479" y="761792"/>
                    <a:pt x="1165724" y="747461"/>
                    <a:pt x="1181210" y="733372"/>
                  </a:cubicBezTo>
                  <a:cubicBezTo>
                    <a:pt x="1191614" y="723952"/>
                    <a:pt x="1202099" y="714613"/>
                    <a:pt x="1212746" y="705515"/>
                  </a:cubicBezTo>
                  <a:cubicBezTo>
                    <a:pt x="1221618" y="697947"/>
                    <a:pt x="1230652" y="690459"/>
                    <a:pt x="1239927" y="683213"/>
                  </a:cubicBezTo>
                  <a:cubicBezTo>
                    <a:pt x="1249041" y="675967"/>
                    <a:pt x="1258478" y="668962"/>
                    <a:pt x="1267995" y="662038"/>
                  </a:cubicBezTo>
                  <a:cubicBezTo>
                    <a:pt x="1275819" y="656403"/>
                    <a:pt x="1283804" y="651008"/>
                    <a:pt x="1292031" y="645936"/>
                  </a:cubicBezTo>
                  <a:cubicBezTo>
                    <a:pt x="1300258" y="640864"/>
                    <a:pt x="1308646" y="636194"/>
                    <a:pt x="1317196" y="631686"/>
                  </a:cubicBezTo>
                  <a:lnTo>
                    <a:pt x="1334940" y="623232"/>
                  </a:lnTo>
                  <a:cubicBezTo>
                    <a:pt x="1335182" y="623151"/>
                    <a:pt x="1338166" y="622346"/>
                    <a:pt x="1340183" y="621460"/>
                  </a:cubicBezTo>
                  <a:cubicBezTo>
                    <a:pt x="1340344" y="621139"/>
                    <a:pt x="1340586" y="620897"/>
                    <a:pt x="1340747" y="620655"/>
                  </a:cubicBezTo>
                  <a:cubicBezTo>
                    <a:pt x="1340666" y="620816"/>
                    <a:pt x="1340666" y="621058"/>
                    <a:pt x="1340586" y="621300"/>
                  </a:cubicBezTo>
                  <a:cubicBezTo>
                    <a:pt x="1341634" y="620816"/>
                    <a:pt x="1342361" y="620333"/>
                    <a:pt x="1342118" y="619931"/>
                  </a:cubicBezTo>
                  <a:cubicBezTo>
                    <a:pt x="1342037" y="619850"/>
                    <a:pt x="1341957" y="619770"/>
                    <a:pt x="1341876" y="619689"/>
                  </a:cubicBezTo>
                  <a:cubicBezTo>
                    <a:pt x="1342280" y="619448"/>
                    <a:pt x="1342764" y="619206"/>
                    <a:pt x="1343247" y="619126"/>
                  </a:cubicBezTo>
                  <a:cubicBezTo>
                    <a:pt x="1346474" y="618159"/>
                    <a:pt x="1348087" y="619609"/>
                    <a:pt x="1348490" y="619931"/>
                  </a:cubicBezTo>
                  <a:cubicBezTo>
                    <a:pt x="1350022" y="621058"/>
                    <a:pt x="1350587" y="622668"/>
                    <a:pt x="1350426" y="624601"/>
                  </a:cubicBezTo>
                  <a:cubicBezTo>
                    <a:pt x="1350345" y="625245"/>
                    <a:pt x="1350022" y="626855"/>
                    <a:pt x="1348087" y="628304"/>
                  </a:cubicBezTo>
                  <a:cubicBezTo>
                    <a:pt x="1346877" y="629270"/>
                    <a:pt x="1340102" y="632571"/>
                    <a:pt x="1339618" y="632813"/>
                  </a:cubicBezTo>
                  <a:lnTo>
                    <a:pt x="1322680" y="641830"/>
                  </a:lnTo>
                  <a:cubicBezTo>
                    <a:pt x="1314534" y="646419"/>
                    <a:pt x="1306630" y="651330"/>
                    <a:pt x="1298806" y="656564"/>
                  </a:cubicBezTo>
                  <a:cubicBezTo>
                    <a:pt x="1291063" y="661716"/>
                    <a:pt x="1283481" y="667111"/>
                    <a:pt x="1276061" y="672827"/>
                  </a:cubicBezTo>
                  <a:cubicBezTo>
                    <a:pt x="1266866" y="679912"/>
                    <a:pt x="1257833" y="687158"/>
                    <a:pt x="1248880" y="694404"/>
                  </a:cubicBezTo>
                  <a:cubicBezTo>
                    <a:pt x="1239846" y="701731"/>
                    <a:pt x="1230894" y="709057"/>
                    <a:pt x="1222021" y="716464"/>
                  </a:cubicBezTo>
                  <a:cubicBezTo>
                    <a:pt x="1211294" y="725401"/>
                    <a:pt x="1200648" y="734338"/>
                    <a:pt x="1190001" y="743355"/>
                  </a:cubicBezTo>
                  <a:cubicBezTo>
                    <a:pt x="1175321" y="755754"/>
                    <a:pt x="1160723" y="768233"/>
                    <a:pt x="1146043" y="780793"/>
                  </a:cubicBezTo>
                  <a:cubicBezTo>
                    <a:pt x="1171450" y="777009"/>
                    <a:pt x="1196776" y="773225"/>
                    <a:pt x="1222183" y="769441"/>
                  </a:cubicBezTo>
                  <a:cubicBezTo>
                    <a:pt x="1231297" y="768072"/>
                    <a:pt x="1240411" y="766623"/>
                    <a:pt x="1249525" y="765254"/>
                  </a:cubicBezTo>
                  <a:cubicBezTo>
                    <a:pt x="1249767" y="765013"/>
                    <a:pt x="1249364" y="764530"/>
                    <a:pt x="1249606" y="764288"/>
                  </a:cubicBezTo>
                  <a:cubicBezTo>
                    <a:pt x="1268399" y="749233"/>
                    <a:pt x="1288563" y="734982"/>
                    <a:pt x="1309452" y="721859"/>
                  </a:cubicBezTo>
                  <a:cubicBezTo>
                    <a:pt x="1317760" y="716625"/>
                    <a:pt x="1326148" y="711553"/>
                    <a:pt x="1334698" y="706803"/>
                  </a:cubicBezTo>
                  <a:cubicBezTo>
                    <a:pt x="1347522" y="699476"/>
                    <a:pt x="1360589" y="692794"/>
                    <a:pt x="1373493" y="686192"/>
                  </a:cubicBezTo>
                  <a:cubicBezTo>
                    <a:pt x="1380349" y="682730"/>
                    <a:pt x="1387205" y="679349"/>
                    <a:pt x="1394222" y="676128"/>
                  </a:cubicBezTo>
                  <a:cubicBezTo>
                    <a:pt x="1401158" y="672827"/>
                    <a:pt x="1408256" y="669687"/>
                    <a:pt x="1415354" y="666708"/>
                  </a:cubicBezTo>
                  <a:lnTo>
                    <a:pt x="1430759" y="660428"/>
                  </a:lnTo>
                  <a:cubicBezTo>
                    <a:pt x="1431808" y="660026"/>
                    <a:pt x="1434308" y="659704"/>
                    <a:pt x="1436163" y="659221"/>
                  </a:cubicBezTo>
                  <a:cubicBezTo>
                    <a:pt x="1436567" y="658898"/>
                    <a:pt x="1436970" y="658496"/>
                    <a:pt x="1437373" y="658254"/>
                  </a:cubicBezTo>
                  <a:cubicBezTo>
                    <a:pt x="1437131" y="658577"/>
                    <a:pt x="1436970" y="658898"/>
                    <a:pt x="1436809" y="659059"/>
                  </a:cubicBezTo>
                  <a:cubicBezTo>
                    <a:pt x="1437777" y="658818"/>
                    <a:pt x="1438421" y="658496"/>
                    <a:pt x="1438260" y="658093"/>
                  </a:cubicBezTo>
                  <a:cubicBezTo>
                    <a:pt x="1438180" y="658013"/>
                    <a:pt x="1438180" y="657932"/>
                    <a:pt x="1438180" y="657852"/>
                  </a:cubicBezTo>
                  <a:cubicBezTo>
                    <a:pt x="1438502" y="657771"/>
                    <a:pt x="1438906" y="657691"/>
                    <a:pt x="1439228" y="657610"/>
                  </a:cubicBezTo>
                  <a:cubicBezTo>
                    <a:pt x="1442132" y="657127"/>
                    <a:pt x="1443503" y="658415"/>
                    <a:pt x="1443825" y="658657"/>
                  </a:cubicBezTo>
                  <a:cubicBezTo>
                    <a:pt x="1444874" y="659542"/>
                    <a:pt x="1445358" y="660589"/>
                    <a:pt x="1445600" y="661716"/>
                  </a:cubicBezTo>
                  <a:cubicBezTo>
                    <a:pt x="1445842" y="662843"/>
                    <a:pt x="1445761" y="664454"/>
                    <a:pt x="1444310" y="666144"/>
                  </a:cubicBezTo>
                  <a:cubicBezTo>
                    <a:pt x="1444067" y="666386"/>
                    <a:pt x="1443422" y="667030"/>
                    <a:pt x="1442213" y="667513"/>
                  </a:cubicBezTo>
                  <a:cubicBezTo>
                    <a:pt x="1441083" y="668077"/>
                    <a:pt x="1436647" y="669526"/>
                    <a:pt x="1434953" y="670331"/>
                  </a:cubicBezTo>
                  <a:lnTo>
                    <a:pt x="1420032" y="677255"/>
                  </a:lnTo>
                  <a:cubicBezTo>
                    <a:pt x="1414628" y="679832"/>
                    <a:pt x="1409224" y="682569"/>
                    <a:pt x="1403820" y="685306"/>
                  </a:cubicBezTo>
                  <a:cubicBezTo>
                    <a:pt x="1395754" y="689412"/>
                    <a:pt x="1387689" y="693760"/>
                    <a:pt x="1379785" y="698108"/>
                  </a:cubicBezTo>
                  <a:cubicBezTo>
                    <a:pt x="1367202" y="704951"/>
                    <a:pt x="1354539" y="712197"/>
                    <a:pt x="1341876" y="719363"/>
                  </a:cubicBezTo>
                  <a:cubicBezTo>
                    <a:pt x="1329294" y="726448"/>
                    <a:pt x="1316712" y="733694"/>
                    <a:pt x="1304371" y="741181"/>
                  </a:cubicBezTo>
                  <a:cubicBezTo>
                    <a:pt x="1293644" y="747703"/>
                    <a:pt x="1283481" y="754707"/>
                    <a:pt x="1273238" y="761631"/>
                  </a:cubicBezTo>
                  <a:cubicBezTo>
                    <a:pt x="1301145" y="757445"/>
                    <a:pt x="1329052" y="753258"/>
                    <a:pt x="1356879" y="748910"/>
                  </a:cubicBezTo>
                  <a:cubicBezTo>
                    <a:pt x="1431646" y="737236"/>
                    <a:pt x="1506334" y="724918"/>
                    <a:pt x="1580779" y="710909"/>
                  </a:cubicBezTo>
                  <a:cubicBezTo>
                    <a:pt x="1583683" y="710345"/>
                    <a:pt x="1586506" y="712278"/>
                    <a:pt x="1587071" y="715176"/>
                  </a:cubicBezTo>
                  <a:cubicBezTo>
                    <a:pt x="1587636" y="717994"/>
                    <a:pt x="1585780" y="720812"/>
                    <a:pt x="1582876" y="721376"/>
                  </a:cubicBezTo>
                  <a:cubicBezTo>
                    <a:pt x="1489799" y="740376"/>
                    <a:pt x="1396481" y="756962"/>
                    <a:pt x="1302919" y="771776"/>
                  </a:cubicBezTo>
                  <a:close/>
                  <a:moveTo>
                    <a:pt x="1125960" y="783933"/>
                  </a:moveTo>
                  <a:cubicBezTo>
                    <a:pt x="1126122" y="783933"/>
                    <a:pt x="1126202" y="783853"/>
                    <a:pt x="1126364" y="783853"/>
                  </a:cubicBezTo>
                  <a:lnTo>
                    <a:pt x="1126202" y="783772"/>
                  </a:lnTo>
                  <a:lnTo>
                    <a:pt x="1125637" y="783530"/>
                  </a:lnTo>
                  <a:cubicBezTo>
                    <a:pt x="1125799" y="783611"/>
                    <a:pt x="1125879" y="783772"/>
                    <a:pt x="1125960" y="783933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6"/>
            <p:cNvSpPr/>
            <p:nvPr/>
          </p:nvSpPr>
          <p:spPr>
            <a:xfrm rot="5400000">
              <a:off x="551670" y="448079"/>
              <a:ext cx="954104" cy="912894"/>
            </a:xfrm>
            <a:custGeom>
              <a:avLst/>
              <a:gdLst/>
              <a:ahLst/>
              <a:cxnLst/>
              <a:rect l="l" t="t" r="r" b="b"/>
              <a:pathLst>
                <a:path w="1908207" h="1825787" extrusionOk="0">
                  <a:moveTo>
                    <a:pt x="1704519" y="1074774"/>
                  </a:moveTo>
                  <a:cubicBezTo>
                    <a:pt x="1651770" y="1032183"/>
                    <a:pt x="1634187" y="968176"/>
                    <a:pt x="1597165" y="938307"/>
                  </a:cubicBezTo>
                  <a:cubicBezTo>
                    <a:pt x="1420770" y="795881"/>
                    <a:pt x="1293496" y="743549"/>
                    <a:pt x="1203725" y="737188"/>
                  </a:cubicBezTo>
                  <a:cubicBezTo>
                    <a:pt x="1290269" y="683729"/>
                    <a:pt x="1377781" y="576487"/>
                    <a:pt x="1431740" y="383179"/>
                  </a:cubicBezTo>
                  <a:cubicBezTo>
                    <a:pt x="1446258" y="331249"/>
                    <a:pt x="1433514" y="263458"/>
                    <a:pt x="1448436" y="216197"/>
                  </a:cubicBezTo>
                  <a:cubicBezTo>
                    <a:pt x="1488199" y="90116"/>
                    <a:pt x="1562725" y="17414"/>
                    <a:pt x="1551836" y="9846"/>
                  </a:cubicBezTo>
                  <a:cubicBezTo>
                    <a:pt x="1540948" y="2278"/>
                    <a:pt x="1474084" y="109198"/>
                    <a:pt x="1383104" y="170789"/>
                  </a:cubicBezTo>
                  <a:cubicBezTo>
                    <a:pt x="1326887" y="208790"/>
                    <a:pt x="1259943" y="207422"/>
                    <a:pt x="1220502" y="234071"/>
                  </a:cubicBezTo>
                  <a:cubicBezTo>
                    <a:pt x="1068546" y="336884"/>
                    <a:pt x="983615" y="425689"/>
                    <a:pt x="939577" y="500082"/>
                  </a:cubicBezTo>
                  <a:cubicBezTo>
                    <a:pt x="903766" y="411680"/>
                    <a:pt x="824642" y="313133"/>
                    <a:pt x="674299" y="220465"/>
                  </a:cubicBezTo>
                  <a:cubicBezTo>
                    <a:pt x="628164" y="191964"/>
                    <a:pt x="558880" y="184878"/>
                    <a:pt x="517342" y="157344"/>
                  </a:cubicBezTo>
                  <a:cubicBezTo>
                    <a:pt x="406521" y="83756"/>
                    <a:pt x="357240" y="-7625"/>
                    <a:pt x="346835" y="507"/>
                  </a:cubicBezTo>
                  <a:cubicBezTo>
                    <a:pt x="336431" y="8719"/>
                    <a:pt x="421039" y="102596"/>
                    <a:pt x="454834" y="206456"/>
                  </a:cubicBezTo>
                  <a:cubicBezTo>
                    <a:pt x="475724" y="270623"/>
                    <a:pt x="455399" y="333825"/>
                    <a:pt x="469997" y="378831"/>
                  </a:cubicBezTo>
                  <a:cubicBezTo>
                    <a:pt x="535006" y="578339"/>
                    <a:pt x="607032" y="688640"/>
                    <a:pt x="674541" y="746447"/>
                  </a:cubicBezTo>
                  <a:cubicBezTo>
                    <a:pt x="575012" y="749668"/>
                    <a:pt x="448946" y="794996"/>
                    <a:pt x="305943" y="920835"/>
                  </a:cubicBezTo>
                  <a:cubicBezTo>
                    <a:pt x="265292" y="956583"/>
                    <a:pt x="238756" y="1020348"/>
                    <a:pt x="200284" y="1051989"/>
                  </a:cubicBezTo>
                  <a:cubicBezTo>
                    <a:pt x="97689" y="1136365"/>
                    <a:pt x="-4825" y="1157298"/>
                    <a:pt x="176" y="1169536"/>
                  </a:cubicBezTo>
                  <a:cubicBezTo>
                    <a:pt x="5177" y="1181693"/>
                    <a:pt x="120031" y="1127992"/>
                    <a:pt x="230207" y="1125335"/>
                  </a:cubicBezTo>
                  <a:cubicBezTo>
                    <a:pt x="298200" y="1123644"/>
                    <a:pt x="353691" y="1160921"/>
                    <a:pt x="401359" y="1159714"/>
                  </a:cubicBezTo>
                  <a:cubicBezTo>
                    <a:pt x="574124" y="1155527"/>
                    <a:pt x="690430" y="1129844"/>
                    <a:pt x="768425" y="1094660"/>
                  </a:cubicBezTo>
                  <a:cubicBezTo>
                    <a:pt x="746406" y="1182096"/>
                    <a:pt x="748019" y="1298596"/>
                    <a:pt x="795525" y="1447704"/>
                  </a:cubicBezTo>
                  <a:cubicBezTo>
                    <a:pt x="811817" y="1499070"/>
                    <a:pt x="859727" y="1549149"/>
                    <a:pt x="873197" y="1596811"/>
                  </a:cubicBezTo>
                  <a:cubicBezTo>
                    <a:pt x="909008" y="1724100"/>
                    <a:pt x="886344" y="1825304"/>
                    <a:pt x="899652" y="1825787"/>
                  </a:cubicBezTo>
                  <a:cubicBezTo>
                    <a:pt x="912960" y="1826270"/>
                    <a:pt x="910379" y="1700430"/>
                    <a:pt x="952965" y="1599790"/>
                  </a:cubicBezTo>
                  <a:cubicBezTo>
                    <a:pt x="979259" y="1537636"/>
                    <a:pt x="1036203" y="1502774"/>
                    <a:pt x="1054673" y="1459136"/>
                  </a:cubicBezTo>
                  <a:cubicBezTo>
                    <a:pt x="1122989" y="1297550"/>
                    <a:pt x="1146459" y="1180325"/>
                    <a:pt x="1144685" y="1094902"/>
                  </a:cubicBezTo>
                  <a:cubicBezTo>
                    <a:pt x="1223405" y="1146912"/>
                    <a:pt x="1341567" y="1184189"/>
                    <a:pt x="1512557" y="1181210"/>
                  </a:cubicBezTo>
                  <a:cubicBezTo>
                    <a:pt x="1567000" y="1180244"/>
                    <a:pt x="1629024" y="1148925"/>
                    <a:pt x="1678951" y="1149730"/>
                  </a:cubicBezTo>
                  <a:cubicBezTo>
                    <a:pt x="1812356" y="1151743"/>
                    <a:pt x="1903900" y="1201982"/>
                    <a:pt x="1908094" y="1189503"/>
                  </a:cubicBezTo>
                  <a:cubicBezTo>
                    <a:pt x="1912450" y="1176943"/>
                    <a:pt x="1789933" y="1143692"/>
                    <a:pt x="1704519" y="1074774"/>
                  </a:cubicBezTo>
                  <a:close/>
                  <a:moveTo>
                    <a:pt x="1018781" y="845799"/>
                  </a:moveTo>
                  <a:cubicBezTo>
                    <a:pt x="1014668" y="858197"/>
                    <a:pt x="1012651" y="872609"/>
                    <a:pt x="1012893" y="888309"/>
                  </a:cubicBezTo>
                  <a:cubicBezTo>
                    <a:pt x="1001521" y="885491"/>
                    <a:pt x="990390" y="883800"/>
                    <a:pt x="980389" y="883559"/>
                  </a:cubicBezTo>
                  <a:cubicBezTo>
                    <a:pt x="959902" y="882915"/>
                    <a:pt x="936189" y="888309"/>
                    <a:pt x="911912" y="899983"/>
                  </a:cubicBezTo>
                  <a:cubicBezTo>
                    <a:pt x="910218" y="884042"/>
                    <a:pt x="906427" y="869308"/>
                    <a:pt x="901426" y="857151"/>
                  </a:cubicBezTo>
                  <a:cubicBezTo>
                    <a:pt x="892716" y="836137"/>
                    <a:pt x="874891" y="814560"/>
                    <a:pt x="849968" y="795962"/>
                  </a:cubicBezTo>
                  <a:cubicBezTo>
                    <a:pt x="872068" y="789602"/>
                    <a:pt x="890780" y="779135"/>
                    <a:pt x="904814" y="767944"/>
                  </a:cubicBezTo>
                  <a:cubicBezTo>
                    <a:pt x="916509" y="758604"/>
                    <a:pt x="927317" y="745320"/>
                    <a:pt x="936592" y="729379"/>
                  </a:cubicBezTo>
                  <a:cubicBezTo>
                    <a:pt x="946271" y="740811"/>
                    <a:pt x="956837" y="750231"/>
                    <a:pt x="967081" y="757236"/>
                  </a:cubicBezTo>
                  <a:cubicBezTo>
                    <a:pt x="989261" y="772453"/>
                    <a:pt x="1022088" y="782033"/>
                    <a:pt x="1060480" y="781792"/>
                  </a:cubicBezTo>
                  <a:cubicBezTo>
                    <a:pt x="1039106" y="801759"/>
                    <a:pt x="1025637" y="825188"/>
                    <a:pt x="1018781" y="84579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6"/>
            <p:cNvSpPr/>
            <p:nvPr/>
          </p:nvSpPr>
          <p:spPr>
            <a:xfrm rot="5400000">
              <a:off x="643414" y="518007"/>
              <a:ext cx="791959" cy="754509"/>
            </a:xfrm>
            <a:custGeom>
              <a:avLst/>
              <a:gdLst/>
              <a:ahLst/>
              <a:cxnLst/>
              <a:rect l="l" t="t" r="r" b="b"/>
              <a:pathLst>
                <a:path w="1583918" h="1509017" extrusionOk="0">
                  <a:moveTo>
                    <a:pt x="669572" y="933386"/>
                  </a:moveTo>
                  <a:cubicBezTo>
                    <a:pt x="673524" y="930649"/>
                    <a:pt x="677315" y="927911"/>
                    <a:pt x="681106" y="925174"/>
                  </a:cubicBezTo>
                  <a:cubicBezTo>
                    <a:pt x="686752" y="920987"/>
                    <a:pt x="692317" y="916720"/>
                    <a:pt x="697640" y="912212"/>
                  </a:cubicBezTo>
                  <a:cubicBezTo>
                    <a:pt x="703044" y="907783"/>
                    <a:pt x="708287" y="903114"/>
                    <a:pt x="713288" y="898364"/>
                  </a:cubicBezTo>
                  <a:cubicBezTo>
                    <a:pt x="728451" y="883952"/>
                    <a:pt x="742404" y="868413"/>
                    <a:pt x="756035" y="852875"/>
                  </a:cubicBezTo>
                  <a:cubicBezTo>
                    <a:pt x="758052" y="850701"/>
                    <a:pt x="757971" y="847319"/>
                    <a:pt x="755793" y="845306"/>
                  </a:cubicBezTo>
                  <a:cubicBezTo>
                    <a:pt x="753616" y="843294"/>
                    <a:pt x="750228" y="843455"/>
                    <a:pt x="748212" y="845548"/>
                  </a:cubicBezTo>
                  <a:cubicBezTo>
                    <a:pt x="736194" y="857625"/>
                    <a:pt x="723773" y="869379"/>
                    <a:pt x="711190" y="880973"/>
                  </a:cubicBezTo>
                  <a:cubicBezTo>
                    <a:pt x="704899" y="886689"/>
                    <a:pt x="698528" y="892406"/>
                    <a:pt x="692156" y="897961"/>
                  </a:cubicBezTo>
                  <a:cubicBezTo>
                    <a:pt x="685784" y="903516"/>
                    <a:pt x="679412" y="909152"/>
                    <a:pt x="672798" y="914385"/>
                  </a:cubicBezTo>
                  <a:lnTo>
                    <a:pt x="645375" y="935801"/>
                  </a:lnTo>
                  <a:cubicBezTo>
                    <a:pt x="642230" y="938217"/>
                    <a:pt x="634084" y="943772"/>
                    <a:pt x="632067" y="945544"/>
                  </a:cubicBezTo>
                  <a:cubicBezTo>
                    <a:pt x="630373" y="947154"/>
                    <a:pt x="629970" y="948603"/>
                    <a:pt x="629889" y="949166"/>
                  </a:cubicBezTo>
                  <a:cubicBezTo>
                    <a:pt x="629567" y="951984"/>
                    <a:pt x="630534" y="953917"/>
                    <a:pt x="633196" y="954883"/>
                  </a:cubicBezTo>
                  <a:cubicBezTo>
                    <a:pt x="633680" y="955044"/>
                    <a:pt x="635293" y="955688"/>
                    <a:pt x="637955" y="954480"/>
                  </a:cubicBezTo>
                  <a:cubicBezTo>
                    <a:pt x="638439" y="954319"/>
                    <a:pt x="638923" y="954078"/>
                    <a:pt x="639326" y="953756"/>
                  </a:cubicBezTo>
                  <a:cubicBezTo>
                    <a:pt x="639165" y="953756"/>
                    <a:pt x="639003" y="953756"/>
                    <a:pt x="638761" y="953514"/>
                  </a:cubicBezTo>
                  <a:cubicBezTo>
                    <a:pt x="638358" y="952951"/>
                    <a:pt x="638923" y="952226"/>
                    <a:pt x="640052" y="951501"/>
                  </a:cubicBezTo>
                  <a:cubicBezTo>
                    <a:pt x="639971" y="952145"/>
                    <a:pt x="639810" y="953192"/>
                    <a:pt x="639487" y="953595"/>
                  </a:cubicBezTo>
                  <a:cubicBezTo>
                    <a:pt x="640294" y="952790"/>
                    <a:pt x="640859" y="951823"/>
                    <a:pt x="641100" y="950777"/>
                  </a:cubicBezTo>
                  <a:cubicBezTo>
                    <a:pt x="644407" y="948845"/>
                    <a:pt x="650053" y="946590"/>
                    <a:pt x="652070" y="945221"/>
                  </a:cubicBezTo>
                  <a:cubicBezTo>
                    <a:pt x="657958" y="941276"/>
                    <a:pt x="663846" y="937412"/>
                    <a:pt x="669572" y="933386"/>
                  </a:cubicBezTo>
                  <a:close/>
                  <a:moveTo>
                    <a:pt x="633922" y="945060"/>
                  </a:moveTo>
                  <a:cubicBezTo>
                    <a:pt x="633922" y="945141"/>
                    <a:pt x="634084" y="945060"/>
                    <a:pt x="634164" y="944980"/>
                  </a:cubicBezTo>
                  <a:cubicBezTo>
                    <a:pt x="634648" y="944819"/>
                    <a:pt x="635132" y="944738"/>
                    <a:pt x="635616" y="944658"/>
                  </a:cubicBezTo>
                  <a:cubicBezTo>
                    <a:pt x="634648" y="944336"/>
                    <a:pt x="633600" y="944094"/>
                    <a:pt x="633922" y="945060"/>
                  </a:cubicBezTo>
                  <a:close/>
                  <a:moveTo>
                    <a:pt x="663846" y="634527"/>
                  </a:moveTo>
                  <a:cubicBezTo>
                    <a:pt x="677718" y="640082"/>
                    <a:pt x="691107" y="646443"/>
                    <a:pt x="703690" y="653447"/>
                  </a:cubicBezTo>
                  <a:cubicBezTo>
                    <a:pt x="706190" y="654735"/>
                    <a:pt x="707238" y="657875"/>
                    <a:pt x="705948" y="660371"/>
                  </a:cubicBezTo>
                  <a:cubicBezTo>
                    <a:pt x="704577" y="662867"/>
                    <a:pt x="701512" y="663833"/>
                    <a:pt x="699011" y="662545"/>
                  </a:cubicBezTo>
                  <a:cubicBezTo>
                    <a:pt x="686349" y="656507"/>
                    <a:pt x="673040" y="651354"/>
                    <a:pt x="659329" y="646604"/>
                  </a:cubicBezTo>
                  <a:cubicBezTo>
                    <a:pt x="645940" y="641934"/>
                    <a:pt x="632148" y="637989"/>
                    <a:pt x="618355" y="634366"/>
                  </a:cubicBezTo>
                  <a:cubicBezTo>
                    <a:pt x="607225" y="631387"/>
                    <a:pt x="596094" y="628650"/>
                    <a:pt x="585045" y="626315"/>
                  </a:cubicBezTo>
                  <a:cubicBezTo>
                    <a:pt x="567784" y="622611"/>
                    <a:pt x="550685" y="619552"/>
                    <a:pt x="534231" y="617619"/>
                  </a:cubicBezTo>
                  <a:cubicBezTo>
                    <a:pt x="531328" y="617378"/>
                    <a:pt x="529150" y="614802"/>
                    <a:pt x="529392" y="611823"/>
                  </a:cubicBezTo>
                  <a:cubicBezTo>
                    <a:pt x="529634" y="608924"/>
                    <a:pt x="532215" y="606750"/>
                    <a:pt x="535199" y="606992"/>
                  </a:cubicBezTo>
                  <a:cubicBezTo>
                    <a:pt x="552137" y="607958"/>
                    <a:pt x="569801" y="609729"/>
                    <a:pt x="587626" y="612789"/>
                  </a:cubicBezTo>
                  <a:cubicBezTo>
                    <a:pt x="599159" y="614802"/>
                    <a:pt x="610693" y="617298"/>
                    <a:pt x="622066" y="620357"/>
                  </a:cubicBezTo>
                  <a:cubicBezTo>
                    <a:pt x="636342" y="624221"/>
                    <a:pt x="650295" y="629052"/>
                    <a:pt x="663846" y="634527"/>
                  </a:cubicBezTo>
                  <a:close/>
                  <a:moveTo>
                    <a:pt x="699011" y="744264"/>
                  </a:moveTo>
                  <a:cubicBezTo>
                    <a:pt x="702399" y="743218"/>
                    <a:pt x="728532" y="732671"/>
                    <a:pt x="739582" y="730658"/>
                  </a:cubicBezTo>
                  <a:cubicBezTo>
                    <a:pt x="740065" y="730658"/>
                    <a:pt x="740549" y="730416"/>
                    <a:pt x="741033" y="730336"/>
                  </a:cubicBezTo>
                  <a:cubicBezTo>
                    <a:pt x="740711" y="730094"/>
                    <a:pt x="740469" y="729853"/>
                    <a:pt x="740307" y="729692"/>
                  </a:cubicBezTo>
                  <a:cubicBezTo>
                    <a:pt x="740549" y="729933"/>
                    <a:pt x="740872" y="730094"/>
                    <a:pt x="741195" y="730255"/>
                  </a:cubicBezTo>
                  <a:cubicBezTo>
                    <a:pt x="741598" y="730175"/>
                    <a:pt x="741840" y="730175"/>
                    <a:pt x="741840" y="730416"/>
                  </a:cubicBezTo>
                  <a:lnTo>
                    <a:pt x="741840" y="730497"/>
                  </a:lnTo>
                  <a:cubicBezTo>
                    <a:pt x="743775" y="731221"/>
                    <a:pt x="746115" y="730577"/>
                    <a:pt x="747486" y="728887"/>
                  </a:cubicBezTo>
                  <a:cubicBezTo>
                    <a:pt x="749260" y="726632"/>
                    <a:pt x="748857" y="723412"/>
                    <a:pt x="746679" y="721640"/>
                  </a:cubicBezTo>
                  <a:cubicBezTo>
                    <a:pt x="745711" y="720916"/>
                    <a:pt x="744018" y="720191"/>
                    <a:pt x="741598" y="720191"/>
                  </a:cubicBezTo>
                  <a:cubicBezTo>
                    <a:pt x="739582" y="720191"/>
                    <a:pt x="736436" y="720674"/>
                    <a:pt x="732726" y="721640"/>
                  </a:cubicBezTo>
                  <a:cubicBezTo>
                    <a:pt x="719982" y="724861"/>
                    <a:pt x="699011" y="732832"/>
                    <a:pt x="695947" y="733717"/>
                  </a:cubicBezTo>
                  <a:cubicBezTo>
                    <a:pt x="692398" y="734684"/>
                    <a:pt x="688929" y="735891"/>
                    <a:pt x="685381" y="736938"/>
                  </a:cubicBezTo>
                  <a:cubicBezTo>
                    <a:pt x="685542" y="736535"/>
                    <a:pt x="686268" y="736052"/>
                    <a:pt x="686349" y="735730"/>
                  </a:cubicBezTo>
                  <a:cubicBezTo>
                    <a:pt x="686752" y="734200"/>
                    <a:pt x="686429" y="732590"/>
                    <a:pt x="685219" y="731060"/>
                  </a:cubicBezTo>
                  <a:cubicBezTo>
                    <a:pt x="684735" y="730416"/>
                    <a:pt x="683767" y="729611"/>
                    <a:pt x="682316" y="728967"/>
                  </a:cubicBezTo>
                  <a:cubicBezTo>
                    <a:pt x="680219" y="728162"/>
                    <a:pt x="675460" y="727357"/>
                    <a:pt x="673444" y="726552"/>
                  </a:cubicBezTo>
                  <a:lnTo>
                    <a:pt x="652957" y="719145"/>
                  </a:lnTo>
                  <a:lnTo>
                    <a:pt x="600611" y="699983"/>
                  </a:lnTo>
                  <a:cubicBezTo>
                    <a:pt x="586819" y="695394"/>
                    <a:pt x="573108" y="690966"/>
                    <a:pt x="559154" y="687101"/>
                  </a:cubicBezTo>
                  <a:cubicBezTo>
                    <a:pt x="545201" y="683156"/>
                    <a:pt x="531166" y="679774"/>
                    <a:pt x="517052" y="676715"/>
                  </a:cubicBezTo>
                  <a:cubicBezTo>
                    <a:pt x="488822" y="670596"/>
                    <a:pt x="460350" y="666248"/>
                    <a:pt x="431475" y="662867"/>
                  </a:cubicBezTo>
                  <a:cubicBezTo>
                    <a:pt x="428572" y="662464"/>
                    <a:pt x="425830" y="664558"/>
                    <a:pt x="425426" y="667456"/>
                  </a:cubicBezTo>
                  <a:cubicBezTo>
                    <a:pt x="425023" y="670354"/>
                    <a:pt x="427120" y="673092"/>
                    <a:pt x="430024" y="673495"/>
                  </a:cubicBezTo>
                  <a:cubicBezTo>
                    <a:pt x="458415" y="677842"/>
                    <a:pt x="486241" y="683639"/>
                    <a:pt x="513906" y="690321"/>
                  </a:cubicBezTo>
                  <a:cubicBezTo>
                    <a:pt x="527779" y="693622"/>
                    <a:pt x="541571" y="697246"/>
                    <a:pt x="555283" y="700949"/>
                  </a:cubicBezTo>
                  <a:cubicBezTo>
                    <a:pt x="568994" y="704733"/>
                    <a:pt x="582706" y="708598"/>
                    <a:pt x="596336" y="712945"/>
                  </a:cubicBezTo>
                  <a:lnTo>
                    <a:pt x="649166" y="730175"/>
                  </a:lnTo>
                  <a:lnTo>
                    <a:pt x="669733" y="736616"/>
                  </a:lnTo>
                  <a:cubicBezTo>
                    <a:pt x="670943" y="737018"/>
                    <a:pt x="673928" y="736938"/>
                    <a:pt x="676105" y="737179"/>
                  </a:cubicBezTo>
                  <a:cubicBezTo>
                    <a:pt x="676105" y="737340"/>
                    <a:pt x="676186" y="737421"/>
                    <a:pt x="676267" y="737582"/>
                  </a:cubicBezTo>
                  <a:cubicBezTo>
                    <a:pt x="676912" y="738790"/>
                    <a:pt x="678525" y="738306"/>
                    <a:pt x="679815" y="738629"/>
                  </a:cubicBezTo>
                  <a:cubicBezTo>
                    <a:pt x="660780" y="744184"/>
                    <a:pt x="641826" y="749820"/>
                    <a:pt x="623034" y="756019"/>
                  </a:cubicBezTo>
                  <a:cubicBezTo>
                    <a:pt x="598917" y="763909"/>
                    <a:pt x="574963" y="772282"/>
                    <a:pt x="551088" y="780897"/>
                  </a:cubicBezTo>
                  <a:cubicBezTo>
                    <a:pt x="486160" y="804487"/>
                    <a:pt x="420506" y="828158"/>
                    <a:pt x="354772" y="851828"/>
                  </a:cubicBezTo>
                  <a:cubicBezTo>
                    <a:pt x="345658" y="855129"/>
                    <a:pt x="336463" y="858349"/>
                    <a:pt x="327349" y="861570"/>
                  </a:cubicBezTo>
                  <a:cubicBezTo>
                    <a:pt x="327268" y="861489"/>
                    <a:pt x="327349" y="861489"/>
                    <a:pt x="327268" y="861489"/>
                  </a:cubicBezTo>
                  <a:cubicBezTo>
                    <a:pt x="324606" y="859315"/>
                    <a:pt x="311137" y="854002"/>
                    <a:pt x="305571" y="852150"/>
                  </a:cubicBezTo>
                  <a:cubicBezTo>
                    <a:pt x="299280" y="849976"/>
                    <a:pt x="292989" y="847963"/>
                    <a:pt x="286617" y="846031"/>
                  </a:cubicBezTo>
                  <a:cubicBezTo>
                    <a:pt x="280245" y="844099"/>
                    <a:pt x="273873" y="842328"/>
                    <a:pt x="267421" y="840717"/>
                  </a:cubicBezTo>
                  <a:cubicBezTo>
                    <a:pt x="254758" y="837577"/>
                    <a:pt x="241934" y="834679"/>
                    <a:pt x="229029" y="832424"/>
                  </a:cubicBezTo>
                  <a:cubicBezTo>
                    <a:pt x="220479" y="830895"/>
                    <a:pt x="211849" y="829607"/>
                    <a:pt x="203219" y="828560"/>
                  </a:cubicBezTo>
                  <a:cubicBezTo>
                    <a:pt x="181603" y="825823"/>
                    <a:pt x="159826" y="824293"/>
                    <a:pt x="138210" y="823246"/>
                  </a:cubicBezTo>
                  <a:cubicBezTo>
                    <a:pt x="135306" y="823085"/>
                    <a:pt x="132725" y="825259"/>
                    <a:pt x="132484" y="828238"/>
                  </a:cubicBezTo>
                  <a:cubicBezTo>
                    <a:pt x="132322" y="831136"/>
                    <a:pt x="134500" y="833713"/>
                    <a:pt x="137484" y="833954"/>
                  </a:cubicBezTo>
                  <a:cubicBezTo>
                    <a:pt x="158697" y="836048"/>
                    <a:pt x="179990" y="838946"/>
                    <a:pt x="201203" y="842328"/>
                  </a:cubicBezTo>
                  <a:cubicBezTo>
                    <a:pt x="209671" y="843696"/>
                    <a:pt x="218140" y="845226"/>
                    <a:pt x="226528" y="846675"/>
                  </a:cubicBezTo>
                  <a:cubicBezTo>
                    <a:pt x="239192" y="848849"/>
                    <a:pt x="251854" y="851103"/>
                    <a:pt x="264356" y="853841"/>
                  </a:cubicBezTo>
                  <a:cubicBezTo>
                    <a:pt x="270647" y="855129"/>
                    <a:pt x="276939" y="856659"/>
                    <a:pt x="283230" y="858188"/>
                  </a:cubicBezTo>
                  <a:cubicBezTo>
                    <a:pt x="289521" y="859798"/>
                    <a:pt x="295812" y="861489"/>
                    <a:pt x="302103" y="863260"/>
                  </a:cubicBezTo>
                  <a:cubicBezTo>
                    <a:pt x="304523" y="863985"/>
                    <a:pt x="309766" y="865112"/>
                    <a:pt x="314201" y="866320"/>
                  </a:cubicBezTo>
                  <a:cubicBezTo>
                    <a:pt x="284036" y="877108"/>
                    <a:pt x="253952" y="887978"/>
                    <a:pt x="223786" y="898525"/>
                  </a:cubicBezTo>
                  <a:cubicBezTo>
                    <a:pt x="150550" y="924208"/>
                    <a:pt x="77153" y="949006"/>
                    <a:pt x="3837" y="971549"/>
                  </a:cubicBezTo>
                  <a:cubicBezTo>
                    <a:pt x="1014" y="972354"/>
                    <a:pt x="-599" y="975333"/>
                    <a:pt x="208" y="978151"/>
                  </a:cubicBezTo>
                  <a:cubicBezTo>
                    <a:pt x="1095" y="980969"/>
                    <a:pt x="4079" y="982579"/>
                    <a:pt x="6902" y="981774"/>
                  </a:cubicBezTo>
                  <a:cubicBezTo>
                    <a:pt x="80703" y="960116"/>
                    <a:pt x="154583" y="936526"/>
                    <a:pt x="228222" y="911487"/>
                  </a:cubicBezTo>
                  <a:cubicBezTo>
                    <a:pt x="272180" y="896512"/>
                    <a:pt x="316057" y="881215"/>
                    <a:pt x="359692" y="865434"/>
                  </a:cubicBezTo>
                  <a:cubicBezTo>
                    <a:pt x="374371" y="860121"/>
                    <a:pt x="388809" y="854646"/>
                    <a:pt x="403488" y="849251"/>
                  </a:cubicBezTo>
                  <a:cubicBezTo>
                    <a:pt x="387437" y="864871"/>
                    <a:pt x="370741" y="879765"/>
                    <a:pt x="353481" y="894097"/>
                  </a:cubicBezTo>
                  <a:cubicBezTo>
                    <a:pt x="342512" y="903275"/>
                    <a:pt x="331301" y="912292"/>
                    <a:pt x="320089" y="921229"/>
                  </a:cubicBezTo>
                  <a:cubicBezTo>
                    <a:pt x="303232" y="934674"/>
                    <a:pt x="286295" y="948120"/>
                    <a:pt x="269034" y="961002"/>
                  </a:cubicBezTo>
                  <a:cubicBezTo>
                    <a:pt x="266050" y="963256"/>
                    <a:pt x="252097" y="975655"/>
                    <a:pt x="239111" y="985316"/>
                  </a:cubicBezTo>
                  <a:cubicBezTo>
                    <a:pt x="233868" y="989181"/>
                    <a:pt x="228867" y="992643"/>
                    <a:pt x="224835" y="994655"/>
                  </a:cubicBezTo>
                  <a:cubicBezTo>
                    <a:pt x="223302" y="995380"/>
                    <a:pt x="221124" y="997071"/>
                    <a:pt x="221044" y="996105"/>
                  </a:cubicBezTo>
                  <a:cubicBezTo>
                    <a:pt x="218624" y="995380"/>
                    <a:pt x="215963" y="996668"/>
                    <a:pt x="214995" y="999084"/>
                  </a:cubicBezTo>
                  <a:cubicBezTo>
                    <a:pt x="213865" y="1001660"/>
                    <a:pt x="215156" y="1004639"/>
                    <a:pt x="217737" y="1005766"/>
                  </a:cubicBezTo>
                  <a:cubicBezTo>
                    <a:pt x="219108" y="1006330"/>
                    <a:pt x="220963" y="1006571"/>
                    <a:pt x="223141" y="1006249"/>
                  </a:cubicBezTo>
                  <a:cubicBezTo>
                    <a:pt x="225964" y="1005766"/>
                    <a:pt x="229916" y="1004156"/>
                    <a:pt x="234352" y="1001660"/>
                  </a:cubicBezTo>
                  <a:cubicBezTo>
                    <a:pt x="249596" y="993206"/>
                    <a:pt x="272744" y="974286"/>
                    <a:pt x="276777" y="971468"/>
                  </a:cubicBezTo>
                  <a:cubicBezTo>
                    <a:pt x="291457" y="961002"/>
                    <a:pt x="306217" y="950374"/>
                    <a:pt x="320573" y="939263"/>
                  </a:cubicBezTo>
                  <a:cubicBezTo>
                    <a:pt x="330091" y="931856"/>
                    <a:pt x="339528" y="924208"/>
                    <a:pt x="348722" y="916398"/>
                  </a:cubicBezTo>
                  <a:cubicBezTo>
                    <a:pt x="371871" y="896673"/>
                    <a:pt x="393809" y="875740"/>
                    <a:pt x="414457" y="853680"/>
                  </a:cubicBezTo>
                  <a:cubicBezTo>
                    <a:pt x="416554" y="851586"/>
                    <a:pt x="416473" y="848205"/>
                    <a:pt x="414376" y="846192"/>
                  </a:cubicBezTo>
                  <a:cubicBezTo>
                    <a:pt x="413650" y="845468"/>
                    <a:pt x="412602" y="846433"/>
                    <a:pt x="411634" y="846192"/>
                  </a:cubicBezTo>
                  <a:cubicBezTo>
                    <a:pt x="459786" y="828479"/>
                    <a:pt x="507937" y="810686"/>
                    <a:pt x="555524" y="793054"/>
                  </a:cubicBezTo>
                  <a:cubicBezTo>
                    <a:pt x="579237" y="784198"/>
                    <a:pt x="602950" y="775583"/>
                    <a:pt x="626905" y="767371"/>
                  </a:cubicBezTo>
                  <a:cubicBezTo>
                    <a:pt x="650698" y="759159"/>
                    <a:pt x="674734" y="751430"/>
                    <a:pt x="699011" y="744264"/>
                  </a:cubicBezTo>
                  <a:close/>
                  <a:moveTo>
                    <a:pt x="322993" y="861489"/>
                  </a:moveTo>
                  <a:cubicBezTo>
                    <a:pt x="323074" y="861489"/>
                    <a:pt x="323154" y="861489"/>
                    <a:pt x="323154" y="861489"/>
                  </a:cubicBezTo>
                  <a:cubicBezTo>
                    <a:pt x="323074" y="860523"/>
                    <a:pt x="322348" y="861006"/>
                    <a:pt x="321622" y="861650"/>
                  </a:cubicBezTo>
                  <a:cubicBezTo>
                    <a:pt x="322025" y="861570"/>
                    <a:pt x="322509" y="861489"/>
                    <a:pt x="322993" y="861489"/>
                  </a:cubicBezTo>
                  <a:close/>
                  <a:moveTo>
                    <a:pt x="741195" y="730255"/>
                  </a:moveTo>
                  <a:lnTo>
                    <a:pt x="741840" y="730497"/>
                  </a:lnTo>
                  <a:cubicBezTo>
                    <a:pt x="741759" y="730819"/>
                    <a:pt x="741356" y="730577"/>
                    <a:pt x="741033" y="730336"/>
                  </a:cubicBezTo>
                  <a:lnTo>
                    <a:pt x="741195" y="730255"/>
                  </a:lnTo>
                  <a:close/>
                  <a:moveTo>
                    <a:pt x="548669" y="805131"/>
                  </a:moveTo>
                  <a:cubicBezTo>
                    <a:pt x="551330" y="806500"/>
                    <a:pt x="552379" y="809720"/>
                    <a:pt x="551008" y="812377"/>
                  </a:cubicBezTo>
                  <a:cubicBezTo>
                    <a:pt x="539716" y="835645"/>
                    <a:pt x="525924" y="857786"/>
                    <a:pt x="510196" y="878477"/>
                  </a:cubicBezTo>
                  <a:cubicBezTo>
                    <a:pt x="502372" y="888863"/>
                    <a:pt x="494145" y="898847"/>
                    <a:pt x="485434" y="908428"/>
                  </a:cubicBezTo>
                  <a:cubicBezTo>
                    <a:pt x="476804" y="918008"/>
                    <a:pt x="467690" y="927267"/>
                    <a:pt x="458495" y="936204"/>
                  </a:cubicBezTo>
                  <a:cubicBezTo>
                    <a:pt x="452446" y="942081"/>
                    <a:pt x="446316" y="947878"/>
                    <a:pt x="439944" y="953434"/>
                  </a:cubicBezTo>
                  <a:cubicBezTo>
                    <a:pt x="433573" y="958989"/>
                    <a:pt x="426959" y="964383"/>
                    <a:pt x="420103" y="969375"/>
                  </a:cubicBezTo>
                  <a:cubicBezTo>
                    <a:pt x="415586" y="972676"/>
                    <a:pt x="404939" y="976138"/>
                    <a:pt x="399052" y="979117"/>
                  </a:cubicBezTo>
                  <a:cubicBezTo>
                    <a:pt x="399213" y="980002"/>
                    <a:pt x="399132" y="980969"/>
                    <a:pt x="398729" y="981854"/>
                  </a:cubicBezTo>
                  <a:cubicBezTo>
                    <a:pt x="397600" y="984431"/>
                    <a:pt x="394616" y="985638"/>
                    <a:pt x="392035" y="984591"/>
                  </a:cubicBezTo>
                  <a:cubicBezTo>
                    <a:pt x="389373" y="983545"/>
                    <a:pt x="388163" y="981854"/>
                    <a:pt x="387599" y="980646"/>
                  </a:cubicBezTo>
                  <a:cubicBezTo>
                    <a:pt x="386873" y="979036"/>
                    <a:pt x="386873" y="977426"/>
                    <a:pt x="387518" y="975735"/>
                  </a:cubicBezTo>
                  <a:cubicBezTo>
                    <a:pt x="388163" y="974045"/>
                    <a:pt x="390502" y="971710"/>
                    <a:pt x="394212" y="969697"/>
                  </a:cubicBezTo>
                  <a:cubicBezTo>
                    <a:pt x="399697" y="966718"/>
                    <a:pt x="409053" y="963336"/>
                    <a:pt x="412925" y="960116"/>
                  </a:cubicBezTo>
                  <a:cubicBezTo>
                    <a:pt x="418087" y="956010"/>
                    <a:pt x="422926" y="951743"/>
                    <a:pt x="427765" y="947315"/>
                  </a:cubicBezTo>
                  <a:cubicBezTo>
                    <a:pt x="435024" y="940632"/>
                    <a:pt x="441961" y="933708"/>
                    <a:pt x="448817" y="926623"/>
                  </a:cubicBezTo>
                  <a:cubicBezTo>
                    <a:pt x="459383" y="915835"/>
                    <a:pt x="469626" y="904563"/>
                    <a:pt x="479708" y="893130"/>
                  </a:cubicBezTo>
                  <a:cubicBezTo>
                    <a:pt x="489709" y="881698"/>
                    <a:pt x="499388" y="870104"/>
                    <a:pt x="508502" y="858027"/>
                  </a:cubicBezTo>
                  <a:cubicBezTo>
                    <a:pt x="520681" y="841925"/>
                    <a:pt x="531973" y="825178"/>
                    <a:pt x="541490" y="807466"/>
                  </a:cubicBezTo>
                  <a:cubicBezTo>
                    <a:pt x="542781" y="804890"/>
                    <a:pt x="546007" y="803843"/>
                    <a:pt x="548669" y="805131"/>
                  </a:cubicBezTo>
                  <a:close/>
                  <a:moveTo>
                    <a:pt x="633841" y="907381"/>
                  </a:moveTo>
                  <a:cubicBezTo>
                    <a:pt x="627550" y="914466"/>
                    <a:pt x="621179" y="921390"/>
                    <a:pt x="614726" y="928314"/>
                  </a:cubicBezTo>
                  <a:cubicBezTo>
                    <a:pt x="612709" y="930568"/>
                    <a:pt x="608999" y="932984"/>
                    <a:pt x="605128" y="935238"/>
                  </a:cubicBezTo>
                  <a:cubicBezTo>
                    <a:pt x="602950" y="936526"/>
                    <a:pt x="600692" y="937734"/>
                    <a:pt x="599079" y="938942"/>
                  </a:cubicBezTo>
                  <a:cubicBezTo>
                    <a:pt x="599563" y="940310"/>
                    <a:pt x="599482" y="941759"/>
                    <a:pt x="598756" y="943128"/>
                  </a:cubicBezTo>
                  <a:cubicBezTo>
                    <a:pt x="597385" y="945544"/>
                    <a:pt x="594239" y="946429"/>
                    <a:pt x="591739" y="945060"/>
                  </a:cubicBezTo>
                  <a:cubicBezTo>
                    <a:pt x="589481" y="943933"/>
                    <a:pt x="588432" y="942243"/>
                    <a:pt x="587948" y="940793"/>
                  </a:cubicBezTo>
                  <a:cubicBezTo>
                    <a:pt x="587142" y="938539"/>
                    <a:pt x="587626" y="935721"/>
                    <a:pt x="590045" y="932903"/>
                  </a:cubicBezTo>
                  <a:cubicBezTo>
                    <a:pt x="593272" y="929280"/>
                    <a:pt x="602708" y="924691"/>
                    <a:pt x="606096" y="920665"/>
                  </a:cubicBezTo>
                  <a:cubicBezTo>
                    <a:pt x="611097" y="914708"/>
                    <a:pt x="616097" y="908750"/>
                    <a:pt x="621098" y="902711"/>
                  </a:cubicBezTo>
                  <a:cubicBezTo>
                    <a:pt x="626018" y="896673"/>
                    <a:pt x="630938" y="890634"/>
                    <a:pt x="635777" y="884516"/>
                  </a:cubicBezTo>
                  <a:cubicBezTo>
                    <a:pt x="644811" y="873083"/>
                    <a:pt x="653360" y="861409"/>
                    <a:pt x="661748" y="849574"/>
                  </a:cubicBezTo>
                  <a:cubicBezTo>
                    <a:pt x="670137" y="837819"/>
                    <a:pt x="678283" y="825823"/>
                    <a:pt x="685784" y="813504"/>
                  </a:cubicBezTo>
                  <a:cubicBezTo>
                    <a:pt x="695866" y="797160"/>
                    <a:pt x="705061" y="780253"/>
                    <a:pt x="712884" y="762460"/>
                  </a:cubicBezTo>
                  <a:cubicBezTo>
                    <a:pt x="714013" y="759722"/>
                    <a:pt x="717159" y="758434"/>
                    <a:pt x="719901" y="759562"/>
                  </a:cubicBezTo>
                  <a:cubicBezTo>
                    <a:pt x="722563" y="760689"/>
                    <a:pt x="723934" y="763829"/>
                    <a:pt x="722805" y="766566"/>
                  </a:cubicBezTo>
                  <a:cubicBezTo>
                    <a:pt x="713772" y="789914"/>
                    <a:pt x="702802" y="812055"/>
                    <a:pt x="689897" y="833149"/>
                  </a:cubicBezTo>
                  <a:cubicBezTo>
                    <a:pt x="684816" y="841603"/>
                    <a:pt x="679331" y="849896"/>
                    <a:pt x="673605" y="857947"/>
                  </a:cubicBezTo>
                  <a:cubicBezTo>
                    <a:pt x="665055" y="870024"/>
                    <a:pt x="655780" y="881537"/>
                    <a:pt x="646262" y="893050"/>
                  </a:cubicBezTo>
                  <a:cubicBezTo>
                    <a:pt x="642149" y="897880"/>
                    <a:pt x="638036" y="902631"/>
                    <a:pt x="633841" y="907381"/>
                  </a:cubicBezTo>
                  <a:close/>
                  <a:moveTo>
                    <a:pt x="514551" y="787499"/>
                  </a:moveTo>
                  <a:cubicBezTo>
                    <a:pt x="514632" y="787821"/>
                    <a:pt x="514793" y="788063"/>
                    <a:pt x="514954" y="788304"/>
                  </a:cubicBezTo>
                  <a:cubicBezTo>
                    <a:pt x="514712" y="788546"/>
                    <a:pt x="514470" y="788063"/>
                    <a:pt x="514390" y="787499"/>
                  </a:cubicBezTo>
                  <a:lnTo>
                    <a:pt x="514551" y="787499"/>
                  </a:lnTo>
                  <a:close/>
                  <a:moveTo>
                    <a:pt x="235723" y="741527"/>
                  </a:moveTo>
                  <a:cubicBezTo>
                    <a:pt x="232739" y="741366"/>
                    <a:pt x="230481" y="738951"/>
                    <a:pt x="230561" y="735972"/>
                  </a:cubicBezTo>
                  <a:cubicBezTo>
                    <a:pt x="230722" y="732993"/>
                    <a:pt x="233142" y="730738"/>
                    <a:pt x="236127" y="730819"/>
                  </a:cubicBezTo>
                  <a:cubicBezTo>
                    <a:pt x="272341" y="731624"/>
                    <a:pt x="308233" y="733637"/>
                    <a:pt x="343883" y="738146"/>
                  </a:cubicBezTo>
                  <a:cubicBezTo>
                    <a:pt x="358240" y="739917"/>
                    <a:pt x="372516" y="742091"/>
                    <a:pt x="386711" y="744667"/>
                  </a:cubicBezTo>
                  <a:cubicBezTo>
                    <a:pt x="407924" y="748612"/>
                    <a:pt x="428975" y="753604"/>
                    <a:pt x="450026" y="759239"/>
                  </a:cubicBezTo>
                  <a:cubicBezTo>
                    <a:pt x="454301" y="760367"/>
                    <a:pt x="488419" y="767693"/>
                    <a:pt x="507615" y="774054"/>
                  </a:cubicBezTo>
                  <a:cubicBezTo>
                    <a:pt x="514390" y="776228"/>
                    <a:pt x="519552" y="778562"/>
                    <a:pt x="521568" y="780333"/>
                  </a:cubicBezTo>
                  <a:cubicBezTo>
                    <a:pt x="523262" y="781702"/>
                    <a:pt x="523988" y="783232"/>
                    <a:pt x="524230" y="784440"/>
                  </a:cubicBezTo>
                  <a:cubicBezTo>
                    <a:pt x="524794" y="787177"/>
                    <a:pt x="522939" y="789914"/>
                    <a:pt x="520197" y="790478"/>
                  </a:cubicBezTo>
                  <a:cubicBezTo>
                    <a:pt x="518100" y="790881"/>
                    <a:pt x="516084" y="789995"/>
                    <a:pt x="514954" y="788304"/>
                  </a:cubicBezTo>
                  <a:lnTo>
                    <a:pt x="515035" y="788224"/>
                  </a:lnTo>
                  <a:cubicBezTo>
                    <a:pt x="515277" y="787982"/>
                    <a:pt x="515035" y="787740"/>
                    <a:pt x="514551" y="787499"/>
                  </a:cubicBezTo>
                  <a:cubicBezTo>
                    <a:pt x="514390" y="787177"/>
                    <a:pt x="514229" y="786855"/>
                    <a:pt x="514148" y="786452"/>
                  </a:cubicBezTo>
                  <a:cubicBezTo>
                    <a:pt x="514229" y="786613"/>
                    <a:pt x="514309" y="787096"/>
                    <a:pt x="514390" y="787499"/>
                  </a:cubicBezTo>
                  <a:cubicBezTo>
                    <a:pt x="513503" y="787177"/>
                    <a:pt x="512212" y="786855"/>
                    <a:pt x="511164" y="786452"/>
                  </a:cubicBezTo>
                  <a:cubicBezTo>
                    <a:pt x="494871" y="780494"/>
                    <a:pt x="451640" y="772926"/>
                    <a:pt x="446800" y="771719"/>
                  </a:cubicBezTo>
                  <a:cubicBezTo>
                    <a:pt x="425991" y="766647"/>
                    <a:pt x="405101" y="762540"/>
                    <a:pt x="384130" y="758837"/>
                  </a:cubicBezTo>
                  <a:cubicBezTo>
                    <a:pt x="370096" y="756421"/>
                    <a:pt x="356062" y="754167"/>
                    <a:pt x="342028" y="752155"/>
                  </a:cubicBezTo>
                  <a:cubicBezTo>
                    <a:pt x="306862" y="747082"/>
                    <a:pt x="271534" y="743459"/>
                    <a:pt x="235723" y="741527"/>
                  </a:cubicBezTo>
                  <a:close/>
                  <a:moveTo>
                    <a:pt x="996632" y="940471"/>
                  </a:moveTo>
                  <a:cubicBezTo>
                    <a:pt x="996874" y="942323"/>
                    <a:pt x="997116" y="947073"/>
                    <a:pt x="997116" y="948442"/>
                  </a:cubicBezTo>
                  <a:cubicBezTo>
                    <a:pt x="997116" y="949569"/>
                    <a:pt x="996955" y="950213"/>
                    <a:pt x="996955" y="950294"/>
                  </a:cubicBezTo>
                  <a:cubicBezTo>
                    <a:pt x="996390" y="952307"/>
                    <a:pt x="995180" y="953112"/>
                    <a:pt x="994535" y="953434"/>
                  </a:cubicBezTo>
                  <a:cubicBezTo>
                    <a:pt x="993003" y="954239"/>
                    <a:pt x="991470" y="954400"/>
                    <a:pt x="989857" y="953675"/>
                  </a:cubicBezTo>
                  <a:cubicBezTo>
                    <a:pt x="989212" y="953353"/>
                    <a:pt x="988163" y="952790"/>
                    <a:pt x="987437" y="951421"/>
                  </a:cubicBezTo>
                  <a:cubicBezTo>
                    <a:pt x="987357" y="951179"/>
                    <a:pt x="987034" y="950777"/>
                    <a:pt x="986954" y="949891"/>
                  </a:cubicBezTo>
                  <a:lnTo>
                    <a:pt x="986792" y="948845"/>
                  </a:lnTo>
                  <a:cubicBezTo>
                    <a:pt x="987195" y="948845"/>
                    <a:pt x="987276" y="948200"/>
                    <a:pt x="987195" y="947395"/>
                  </a:cubicBezTo>
                  <a:cubicBezTo>
                    <a:pt x="987115" y="947476"/>
                    <a:pt x="987034" y="947556"/>
                    <a:pt x="987034" y="947637"/>
                  </a:cubicBezTo>
                  <a:cubicBezTo>
                    <a:pt x="987034" y="947637"/>
                    <a:pt x="986873" y="947798"/>
                    <a:pt x="986792" y="947959"/>
                  </a:cubicBezTo>
                  <a:cubicBezTo>
                    <a:pt x="986873" y="947556"/>
                    <a:pt x="986954" y="947154"/>
                    <a:pt x="987115" y="946751"/>
                  </a:cubicBezTo>
                  <a:cubicBezTo>
                    <a:pt x="986873" y="945141"/>
                    <a:pt x="986228" y="943048"/>
                    <a:pt x="986066" y="942162"/>
                  </a:cubicBezTo>
                  <a:lnTo>
                    <a:pt x="982195" y="925979"/>
                  </a:lnTo>
                  <a:cubicBezTo>
                    <a:pt x="980178" y="918331"/>
                    <a:pt x="977678" y="910762"/>
                    <a:pt x="974855" y="903355"/>
                  </a:cubicBezTo>
                  <a:cubicBezTo>
                    <a:pt x="972032" y="895948"/>
                    <a:pt x="968967" y="888541"/>
                    <a:pt x="965660" y="881295"/>
                  </a:cubicBezTo>
                  <a:cubicBezTo>
                    <a:pt x="960579" y="870024"/>
                    <a:pt x="955094" y="859960"/>
                    <a:pt x="949368" y="850540"/>
                  </a:cubicBezTo>
                  <a:cubicBezTo>
                    <a:pt x="943157" y="840315"/>
                    <a:pt x="936624" y="830975"/>
                    <a:pt x="929446" y="822039"/>
                  </a:cubicBezTo>
                  <a:cubicBezTo>
                    <a:pt x="915573" y="804648"/>
                    <a:pt x="899522" y="788868"/>
                    <a:pt x="880326" y="771558"/>
                  </a:cubicBezTo>
                  <a:cubicBezTo>
                    <a:pt x="878068" y="769625"/>
                    <a:pt x="877826" y="766324"/>
                    <a:pt x="879762" y="764070"/>
                  </a:cubicBezTo>
                  <a:cubicBezTo>
                    <a:pt x="881698" y="761816"/>
                    <a:pt x="885085" y="761574"/>
                    <a:pt x="887343" y="763507"/>
                  </a:cubicBezTo>
                  <a:cubicBezTo>
                    <a:pt x="907910" y="780333"/>
                    <a:pt x="925332" y="795711"/>
                    <a:pt x="940254" y="813182"/>
                  </a:cubicBezTo>
                  <a:cubicBezTo>
                    <a:pt x="948077" y="822441"/>
                    <a:pt x="955256" y="832183"/>
                    <a:pt x="961789" y="843052"/>
                  </a:cubicBezTo>
                  <a:cubicBezTo>
                    <a:pt x="967757" y="853036"/>
                    <a:pt x="973081" y="863905"/>
                    <a:pt x="978081" y="875901"/>
                  </a:cubicBezTo>
                  <a:cubicBezTo>
                    <a:pt x="981307" y="883550"/>
                    <a:pt x="984211" y="891279"/>
                    <a:pt x="986873" y="899169"/>
                  </a:cubicBezTo>
                  <a:cubicBezTo>
                    <a:pt x="989454" y="907059"/>
                    <a:pt x="991712" y="915110"/>
                    <a:pt x="993406" y="923242"/>
                  </a:cubicBezTo>
                  <a:lnTo>
                    <a:pt x="996632" y="940471"/>
                  </a:lnTo>
                  <a:close/>
                  <a:moveTo>
                    <a:pt x="1054785" y="592097"/>
                  </a:moveTo>
                  <a:cubicBezTo>
                    <a:pt x="1055350" y="592017"/>
                    <a:pt x="1055915" y="592017"/>
                    <a:pt x="1056479" y="592097"/>
                  </a:cubicBezTo>
                  <a:cubicBezTo>
                    <a:pt x="1059302" y="592661"/>
                    <a:pt x="1061076" y="595398"/>
                    <a:pt x="1060512" y="598136"/>
                  </a:cubicBezTo>
                  <a:cubicBezTo>
                    <a:pt x="1060512" y="598458"/>
                    <a:pt x="1058899" y="602081"/>
                    <a:pt x="1054301" y="602403"/>
                  </a:cubicBezTo>
                  <a:cubicBezTo>
                    <a:pt x="1051156" y="602564"/>
                    <a:pt x="1043413" y="602805"/>
                    <a:pt x="1042606" y="602886"/>
                  </a:cubicBezTo>
                  <a:cubicBezTo>
                    <a:pt x="1038977" y="603369"/>
                    <a:pt x="1035347" y="604013"/>
                    <a:pt x="1031798" y="604818"/>
                  </a:cubicBezTo>
                  <a:cubicBezTo>
                    <a:pt x="1026314" y="605945"/>
                    <a:pt x="1020910" y="607475"/>
                    <a:pt x="1015587" y="609005"/>
                  </a:cubicBezTo>
                  <a:cubicBezTo>
                    <a:pt x="1006553" y="611581"/>
                    <a:pt x="997116" y="614399"/>
                    <a:pt x="987518" y="617378"/>
                  </a:cubicBezTo>
                  <a:cubicBezTo>
                    <a:pt x="978404" y="620115"/>
                    <a:pt x="969209" y="623014"/>
                    <a:pt x="960337" y="626556"/>
                  </a:cubicBezTo>
                  <a:cubicBezTo>
                    <a:pt x="948319" y="631226"/>
                    <a:pt x="936947" y="636701"/>
                    <a:pt x="927187" y="644108"/>
                  </a:cubicBezTo>
                  <a:cubicBezTo>
                    <a:pt x="924848" y="645960"/>
                    <a:pt x="921461" y="645637"/>
                    <a:pt x="919606" y="643303"/>
                  </a:cubicBezTo>
                  <a:cubicBezTo>
                    <a:pt x="917751" y="641048"/>
                    <a:pt x="918073" y="637667"/>
                    <a:pt x="920412" y="635815"/>
                  </a:cubicBezTo>
                  <a:cubicBezTo>
                    <a:pt x="930414" y="626959"/>
                    <a:pt x="942270" y="619793"/>
                    <a:pt x="955014" y="613997"/>
                  </a:cubicBezTo>
                  <a:cubicBezTo>
                    <a:pt x="964128" y="609890"/>
                    <a:pt x="973726" y="606428"/>
                    <a:pt x="983324" y="603530"/>
                  </a:cubicBezTo>
                  <a:cubicBezTo>
                    <a:pt x="993084" y="600632"/>
                    <a:pt x="1002923" y="598377"/>
                    <a:pt x="1012199" y="596203"/>
                  </a:cubicBezTo>
                  <a:cubicBezTo>
                    <a:pt x="1017038" y="595076"/>
                    <a:pt x="1021797" y="594030"/>
                    <a:pt x="1026717" y="593305"/>
                  </a:cubicBezTo>
                  <a:cubicBezTo>
                    <a:pt x="1031637" y="592500"/>
                    <a:pt x="1036638" y="591856"/>
                    <a:pt x="1041638" y="591614"/>
                  </a:cubicBezTo>
                  <a:cubicBezTo>
                    <a:pt x="1042445" y="591614"/>
                    <a:pt x="1049220" y="591936"/>
                    <a:pt x="1053011" y="592017"/>
                  </a:cubicBezTo>
                  <a:cubicBezTo>
                    <a:pt x="1052688" y="592419"/>
                    <a:pt x="1052365" y="592902"/>
                    <a:pt x="1052043" y="593386"/>
                  </a:cubicBezTo>
                  <a:cubicBezTo>
                    <a:pt x="1052688" y="592741"/>
                    <a:pt x="1053576" y="592339"/>
                    <a:pt x="1054463" y="592097"/>
                  </a:cubicBezTo>
                  <a:cubicBezTo>
                    <a:pt x="1054301" y="592097"/>
                    <a:pt x="1054140" y="592097"/>
                    <a:pt x="1054059" y="592097"/>
                  </a:cubicBezTo>
                  <a:lnTo>
                    <a:pt x="1053011" y="592017"/>
                  </a:lnTo>
                  <a:cubicBezTo>
                    <a:pt x="1053898" y="590970"/>
                    <a:pt x="1054705" y="590487"/>
                    <a:pt x="1054785" y="592097"/>
                  </a:cubicBezTo>
                  <a:close/>
                  <a:moveTo>
                    <a:pt x="797008" y="476483"/>
                  </a:moveTo>
                  <a:cubicBezTo>
                    <a:pt x="797573" y="458206"/>
                    <a:pt x="797735" y="439769"/>
                    <a:pt x="797008" y="422298"/>
                  </a:cubicBezTo>
                  <a:cubicBezTo>
                    <a:pt x="796202" y="402653"/>
                    <a:pt x="794508" y="384297"/>
                    <a:pt x="791524" y="368597"/>
                  </a:cubicBezTo>
                  <a:cubicBezTo>
                    <a:pt x="790879" y="365860"/>
                    <a:pt x="792653" y="363122"/>
                    <a:pt x="795396" y="362559"/>
                  </a:cubicBezTo>
                  <a:cubicBezTo>
                    <a:pt x="798138" y="361914"/>
                    <a:pt x="800880" y="363686"/>
                    <a:pt x="801525" y="366423"/>
                  </a:cubicBezTo>
                  <a:cubicBezTo>
                    <a:pt x="805397" y="382445"/>
                    <a:pt x="808301" y="401285"/>
                    <a:pt x="809913" y="421493"/>
                  </a:cubicBezTo>
                  <a:cubicBezTo>
                    <a:pt x="811285" y="439367"/>
                    <a:pt x="811930" y="458206"/>
                    <a:pt x="811446" y="476885"/>
                  </a:cubicBezTo>
                  <a:cubicBezTo>
                    <a:pt x="811043" y="492021"/>
                    <a:pt x="809994" y="506916"/>
                    <a:pt x="808381" y="521167"/>
                  </a:cubicBezTo>
                  <a:cubicBezTo>
                    <a:pt x="805639" y="546528"/>
                    <a:pt x="801122" y="569554"/>
                    <a:pt x="795960" y="586784"/>
                  </a:cubicBezTo>
                  <a:cubicBezTo>
                    <a:pt x="795234" y="589601"/>
                    <a:pt x="792250" y="591292"/>
                    <a:pt x="789427" y="590487"/>
                  </a:cubicBezTo>
                  <a:cubicBezTo>
                    <a:pt x="786523" y="589682"/>
                    <a:pt x="784910" y="586784"/>
                    <a:pt x="785636" y="583966"/>
                  </a:cubicBezTo>
                  <a:cubicBezTo>
                    <a:pt x="789911" y="567058"/>
                    <a:pt x="792814" y="544515"/>
                    <a:pt x="794750" y="519878"/>
                  </a:cubicBezTo>
                  <a:cubicBezTo>
                    <a:pt x="795799" y="505869"/>
                    <a:pt x="796525" y="491297"/>
                    <a:pt x="797008" y="476483"/>
                  </a:cubicBezTo>
                  <a:close/>
                  <a:moveTo>
                    <a:pt x="816124" y="1097952"/>
                  </a:moveTo>
                  <a:cubicBezTo>
                    <a:pt x="811607" y="1156162"/>
                    <a:pt x="806284" y="1214372"/>
                    <a:pt x="800880" y="1272582"/>
                  </a:cubicBezTo>
                  <a:cubicBezTo>
                    <a:pt x="799831" y="1283692"/>
                    <a:pt x="798622" y="1294642"/>
                    <a:pt x="797251" y="1305672"/>
                  </a:cubicBezTo>
                  <a:cubicBezTo>
                    <a:pt x="792008" y="1349470"/>
                    <a:pt x="785152" y="1393027"/>
                    <a:pt x="780958" y="1436987"/>
                  </a:cubicBezTo>
                  <a:cubicBezTo>
                    <a:pt x="779829" y="1448822"/>
                    <a:pt x="774989" y="1467661"/>
                    <a:pt x="773618" y="1484006"/>
                  </a:cubicBezTo>
                  <a:cubicBezTo>
                    <a:pt x="772973" y="1490929"/>
                    <a:pt x="772973" y="1497371"/>
                    <a:pt x="774505" y="1502443"/>
                  </a:cubicBezTo>
                  <a:cubicBezTo>
                    <a:pt x="775312" y="1505099"/>
                    <a:pt x="773780" y="1507998"/>
                    <a:pt x="771037" y="1508803"/>
                  </a:cubicBezTo>
                  <a:cubicBezTo>
                    <a:pt x="768295" y="1509608"/>
                    <a:pt x="765472" y="1508079"/>
                    <a:pt x="764666" y="1505341"/>
                  </a:cubicBezTo>
                  <a:cubicBezTo>
                    <a:pt x="762810" y="1499303"/>
                    <a:pt x="762488" y="1491573"/>
                    <a:pt x="763052" y="1483200"/>
                  </a:cubicBezTo>
                  <a:cubicBezTo>
                    <a:pt x="764182" y="1466856"/>
                    <a:pt x="768698" y="1447856"/>
                    <a:pt x="769666" y="1435940"/>
                  </a:cubicBezTo>
                  <a:cubicBezTo>
                    <a:pt x="770634" y="1424910"/>
                    <a:pt x="771683" y="1413880"/>
                    <a:pt x="772812" y="1402850"/>
                  </a:cubicBezTo>
                  <a:cubicBezTo>
                    <a:pt x="777490" y="1359051"/>
                    <a:pt x="783781" y="1315414"/>
                    <a:pt x="787491" y="1271455"/>
                  </a:cubicBezTo>
                  <a:cubicBezTo>
                    <a:pt x="790476" y="1236513"/>
                    <a:pt x="793218" y="1201571"/>
                    <a:pt x="796121" y="1166628"/>
                  </a:cubicBezTo>
                  <a:cubicBezTo>
                    <a:pt x="797573" y="1148191"/>
                    <a:pt x="799025" y="1129835"/>
                    <a:pt x="800558" y="1111397"/>
                  </a:cubicBezTo>
                  <a:cubicBezTo>
                    <a:pt x="799993" y="1112927"/>
                    <a:pt x="799106" y="1114698"/>
                    <a:pt x="796767" y="1116792"/>
                  </a:cubicBezTo>
                  <a:cubicBezTo>
                    <a:pt x="793137" y="1119851"/>
                    <a:pt x="786685" y="1123957"/>
                    <a:pt x="784184" y="1126936"/>
                  </a:cubicBezTo>
                  <a:lnTo>
                    <a:pt x="754422" y="1162361"/>
                  </a:lnTo>
                  <a:cubicBezTo>
                    <a:pt x="745631" y="1172506"/>
                    <a:pt x="737243" y="1182811"/>
                    <a:pt x="729016" y="1193117"/>
                  </a:cubicBezTo>
                  <a:cubicBezTo>
                    <a:pt x="720708" y="1203503"/>
                    <a:pt x="712562" y="1213969"/>
                    <a:pt x="704819" y="1224677"/>
                  </a:cubicBezTo>
                  <a:cubicBezTo>
                    <a:pt x="694656" y="1238928"/>
                    <a:pt x="684977" y="1253581"/>
                    <a:pt x="676267" y="1269201"/>
                  </a:cubicBezTo>
                  <a:cubicBezTo>
                    <a:pt x="674895" y="1271777"/>
                    <a:pt x="671589" y="1272823"/>
                    <a:pt x="669007" y="1271455"/>
                  </a:cubicBezTo>
                  <a:cubicBezTo>
                    <a:pt x="666426" y="1270086"/>
                    <a:pt x="665378" y="1266865"/>
                    <a:pt x="666749" y="1264209"/>
                  </a:cubicBezTo>
                  <a:cubicBezTo>
                    <a:pt x="676912" y="1243598"/>
                    <a:pt x="688446" y="1224275"/>
                    <a:pt x="701431" y="1205838"/>
                  </a:cubicBezTo>
                  <a:cubicBezTo>
                    <a:pt x="707884" y="1196579"/>
                    <a:pt x="714740" y="1187642"/>
                    <a:pt x="721918" y="1178866"/>
                  </a:cubicBezTo>
                  <a:cubicBezTo>
                    <a:pt x="729016" y="1170171"/>
                    <a:pt x="736516" y="1161798"/>
                    <a:pt x="744179" y="1153344"/>
                  </a:cubicBezTo>
                  <a:lnTo>
                    <a:pt x="775473" y="1119288"/>
                  </a:lnTo>
                  <a:cubicBezTo>
                    <a:pt x="778377" y="1116228"/>
                    <a:pt x="785394" y="1112203"/>
                    <a:pt x="789508" y="1109063"/>
                  </a:cubicBezTo>
                  <a:cubicBezTo>
                    <a:pt x="789346" y="1108419"/>
                    <a:pt x="789346" y="1107775"/>
                    <a:pt x="789508" y="1107131"/>
                  </a:cubicBezTo>
                  <a:cubicBezTo>
                    <a:pt x="789992" y="1104393"/>
                    <a:pt x="792653" y="1102541"/>
                    <a:pt x="795476" y="1103024"/>
                  </a:cubicBezTo>
                  <a:cubicBezTo>
                    <a:pt x="798057" y="1103427"/>
                    <a:pt x="799428" y="1104715"/>
                    <a:pt x="800154" y="1105762"/>
                  </a:cubicBezTo>
                  <a:cubicBezTo>
                    <a:pt x="800719" y="1106486"/>
                    <a:pt x="800638" y="1107452"/>
                    <a:pt x="800799" y="1108338"/>
                  </a:cubicBezTo>
                  <a:cubicBezTo>
                    <a:pt x="802009" y="1092880"/>
                    <a:pt x="803300" y="1077422"/>
                    <a:pt x="804510" y="1061883"/>
                  </a:cubicBezTo>
                  <a:cubicBezTo>
                    <a:pt x="808139" y="1015266"/>
                    <a:pt x="811769" y="968731"/>
                    <a:pt x="814995" y="922115"/>
                  </a:cubicBezTo>
                  <a:cubicBezTo>
                    <a:pt x="817495" y="887172"/>
                    <a:pt x="817092" y="851667"/>
                    <a:pt x="818705" y="816483"/>
                  </a:cubicBezTo>
                  <a:cubicBezTo>
                    <a:pt x="819431" y="801186"/>
                    <a:pt x="820479" y="785969"/>
                    <a:pt x="822254" y="770833"/>
                  </a:cubicBezTo>
                  <a:cubicBezTo>
                    <a:pt x="822577" y="767935"/>
                    <a:pt x="825238" y="765841"/>
                    <a:pt x="828222" y="766164"/>
                  </a:cubicBezTo>
                  <a:cubicBezTo>
                    <a:pt x="831126" y="766485"/>
                    <a:pt x="833223" y="769062"/>
                    <a:pt x="832901" y="772041"/>
                  </a:cubicBezTo>
                  <a:cubicBezTo>
                    <a:pt x="831368" y="786936"/>
                    <a:pt x="830561" y="801911"/>
                    <a:pt x="830158" y="816886"/>
                  </a:cubicBezTo>
                  <a:cubicBezTo>
                    <a:pt x="829029" y="852231"/>
                    <a:pt x="829916" y="887816"/>
                    <a:pt x="827900" y="922920"/>
                  </a:cubicBezTo>
                  <a:cubicBezTo>
                    <a:pt x="824432" y="981291"/>
                    <a:pt x="820641" y="1039662"/>
                    <a:pt x="816124" y="1097952"/>
                  </a:cubicBezTo>
                  <a:close/>
                  <a:moveTo>
                    <a:pt x="878632" y="1258734"/>
                  </a:moveTo>
                  <a:cubicBezTo>
                    <a:pt x="879278" y="1261310"/>
                    <a:pt x="887746" y="1292227"/>
                    <a:pt x="888957" y="1304626"/>
                  </a:cubicBezTo>
                  <a:cubicBezTo>
                    <a:pt x="889360" y="1308329"/>
                    <a:pt x="888957" y="1310986"/>
                    <a:pt x="888311" y="1312113"/>
                  </a:cubicBezTo>
                  <a:cubicBezTo>
                    <a:pt x="887505" y="1313643"/>
                    <a:pt x="886456" y="1314529"/>
                    <a:pt x="885246" y="1315011"/>
                  </a:cubicBezTo>
                  <a:cubicBezTo>
                    <a:pt x="882585" y="1315978"/>
                    <a:pt x="879600" y="1314689"/>
                    <a:pt x="878552" y="1312113"/>
                  </a:cubicBezTo>
                  <a:cubicBezTo>
                    <a:pt x="878068" y="1310825"/>
                    <a:pt x="878148" y="1309456"/>
                    <a:pt x="878632" y="1308329"/>
                  </a:cubicBezTo>
                  <a:cubicBezTo>
                    <a:pt x="878632" y="1308410"/>
                    <a:pt x="878713" y="1308410"/>
                    <a:pt x="878794" y="1308410"/>
                  </a:cubicBezTo>
                  <a:cubicBezTo>
                    <a:pt x="879116" y="1308410"/>
                    <a:pt x="879036" y="1308087"/>
                    <a:pt x="878955" y="1307604"/>
                  </a:cubicBezTo>
                  <a:cubicBezTo>
                    <a:pt x="878794" y="1307041"/>
                    <a:pt x="878632" y="1306477"/>
                    <a:pt x="878552" y="1305914"/>
                  </a:cubicBezTo>
                  <a:cubicBezTo>
                    <a:pt x="876777" y="1293998"/>
                    <a:pt x="867018" y="1264531"/>
                    <a:pt x="866292" y="1262115"/>
                  </a:cubicBezTo>
                  <a:cubicBezTo>
                    <a:pt x="860969" y="1243678"/>
                    <a:pt x="855081" y="1225321"/>
                    <a:pt x="849193" y="1206965"/>
                  </a:cubicBezTo>
                  <a:cubicBezTo>
                    <a:pt x="845241" y="1194727"/>
                    <a:pt x="841289" y="1182570"/>
                    <a:pt x="837256" y="1170413"/>
                  </a:cubicBezTo>
                  <a:cubicBezTo>
                    <a:pt x="830400" y="1150124"/>
                    <a:pt x="823302" y="1129996"/>
                    <a:pt x="815398" y="1110109"/>
                  </a:cubicBezTo>
                  <a:cubicBezTo>
                    <a:pt x="814269" y="1107372"/>
                    <a:pt x="815479" y="1104232"/>
                    <a:pt x="818221" y="1103105"/>
                  </a:cubicBezTo>
                  <a:cubicBezTo>
                    <a:pt x="820963" y="1101978"/>
                    <a:pt x="824109" y="1103266"/>
                    <a:pt x="825238" y="1105923"/>
                  </a:cubicBezTo>
                  <a:cubicBezTo>
                    <a:pt x="836369" y="1130559"/>
                    <a:pt x="846773" y="1155518"/>
                    <a:pt x="855726" y="1181040"/>
                  </a:cubicBezTo>
                  <a:cubicBezTo>
                    <a:pt x="859356" y="1191265"/>
                    <a:pt x="862743" y="1201571"/>
                    <a:pt x="865808" y="1211876"/>
                  </a:cubicBezTo>
                  <a:cubicBezTo>
                    <a:pt x="870567" y="1227415"/>
                    <a:pt x="874680" y="1243115"/>
                    <a:pt x="878632" y="1258734"/>
                  </a:cubicBezTo>
                  <a:close/>
                  <a:moveTo>
                    <a:pt x="928639" y="1088452"/>
                  </a:moveTo>
                  <a:cubicBezTo>
                    <a:pt x="940254" y="1116148"/>
                    <a:pt x="950981" y="1144327"/>
                    <a:pt x="965499" y="1170413"/>
                  </a:cubicBezTo>
                  <a:cubicBezTo>
                    <a:pt x="966951" y="1172908"/>
                    <a:pt x="966144" y="1176048"/>
                    <a:pt x="963644" y="1177417"/>
                  </a:cubicBezTo>
                  <a:cubicBezTo>
                    <a:pt x="961224" y="1178866"/>
                    <a:pt x="958079" y="1178061"/>
                    <a:pt x="956708" y="1175565"/>
                  </a:cubicBezTo>
                  <a:cubicBezTo>
                    <a:pt x="938318" y="1145454"/>
                    <a:pt x="924606" y="1112444"/>
                    <a:pt x="909766" y="1080240"/>
                  </a:cubicBezTo>
                  <a:cubicBezTo>
                    <a:pt x="905894" y="1071786"/>
                    <a:pt x="901942" y="1063412"/>
                    <a:pt x="897748" y="1055120"/>
                  </a:cubicBezTo>
                  <a:cubicBezTo>
                    <a:pt x="891618" y="1042721"/>
                    <a:pt x="885004" y="1030564"/>
                    <a:pt x="877503" y="1019051"/>
                  </a:cubicBezTo>
                  <a:cubicBezTo>
                    <a:pt x="864598" y="999084"/>
                    <a:pt x="849112" y="980646"/>
                    <a:pt x="828303" y="965188"/>
                  </a:cubicBezTo>
                  <a:cubicBezTo>
                    <a:pt x="825964" y="963417"/>
                    <a:pt x="825399" y="960116"/>
                    <a:pt x="827093" y="957701"/>
                  </a:cubicBezTo>
                  <a:cubicBezTo>
                    <a:pt x="828787" y="955285"/>
                    <a:pt x="832175" y="954802"/>
                    <a:pt x="834594" y="956493"/>
                  </a:cubicBezTo>
                  <a:cubicBezTo>
                    <a:pt x="864840" y="977265"/>
                    <a:pt x="886053" y="1003834"/>
                    <a:pt x="902587" y="1033221"/>
                  </a:cubicBezTo>
                  <a:cubicBezTo>
                    <a:pt x="912508" y="1050933"/>
                    <a:pt x="920735" y="1069612"/>
                    <a:pt x="928639" y="1088452"/>
                  </a:cubicBezTo>
                  <a:close/>
                  <a:moveTo>
                    <a:pt x="981307" y="998198"/>
                  </a:moveTo>
                  <a:cubicBezTo>
                    <a:pt x="983647" y="999889"/>
                    <a:pt x="984211" y="1003029"/>
                    <a:pt x="982518" y="1005364"/>
                  </a:cubicBezTo>
                  <a:cubicBezTo>
                    <a:pt x="980904" y="1007618"/>
                    <a:pt x="977678" y="1008182"/>
                    <a:pt x="975420" y="1006571"/>
                  </a:cubicBezTo>
                  <a:cubicBezTo>
                    <a:pt x="970177" y="1003109"/>
                    <a:pt x="965176" y="996910"/>
                    <a:pt x="960418" y="989503"/>
                  </a:cubicBezTo>
                  <a:cubicBezTo>
                    <a:pt x="951626" y="975655"/>
                    <a:pt x="943722" y="957379"/>
                    <a:pt x="936866" y="948039"/>
                  </a:cubicBezTo>
                  <a:cubicBezTo>
                    <a:pt x="928962" y="937090"/>
                    <a:pt x="920493" y="926784"/>
                    <a:pt x="911863" y="916559"/>
                  </a:cubicBezTo>
                  <a:cubicBezTo>
                    <a:pt x="905975" y="909796"/>
                    <a:pt x="900087" y="903033"/>
                    <a:pt x="894118" y="896431"/>
                  </a:cubicBezTo>
                  <a:cubicBezTo>
                    <a:pt x="878955" y="879846"/>
                    <a:pt x="863147" y="863905"/>
                    <a:pt x="846612" y="848366"/>
                  </a:cubicBezTo>
                  <a:cubicBezTo>
                    <a:pt x="844434" y="846433"/>
                    <a:pt x="844273" y="843052"/>
                    <a:pt x="846209" y="840798"/>
                  </a:cubicBezTo>
                  <a:cubicBezTo>
                    <a:pt x="848145" y="838624"/>
                    <a:pt x="851532" y="838463"/>
                    <a:pt x="853790" y="840395"/>
                  </a:cubicBezTo>
                  <a:cubicBezTo>
                    <a:pt x="866373" y="851103"/>
                    <a:pt x="878713" y="861972"/>
                    <a:pt x="890569" y="873324"/>
                  </a:cubicBezTo>
                  <a:cubicBezTo>
                    <a:pt x="898555" y="880973"/>
                    <a:pt x="906298" y="888783"/>
                    <a:pt x="913718" y="896915"/>
                  </a:cubicBezTo>
                  <a:cubicBezTo>
                    <a:pt x="919928" y="903677"/>
                    <a:pt x="925897" y="910682"/>
                    <a:pt x="931624" y="917928"/>
                  </a:cubicBezTo>
                  <a:cubicBezTo>
                    <a:pt x="937350" y="925093"/>
                    <a:pt x="942754" y="932581"/>
                    <a:pt x="947916" y="940230"/>
                  </a:cubicBezTo>
                  <a:cubicBezTo>
                    <a:pt x="954611" y="950133"/>
                    <a:pt x="961870" y="969053"/>
                    <a:pt x="970177" y="983626"/>
                  </a:cubicBezTo>
                  <a:cubicBezTo>
                    <a:pt x="973726" y="989744"/>
                    <a:pt x="977275" y="995139"/>
                    <a:pt x="981307" y="998198"/>
                  </a:cubicBezTo>
                  <a:close/>
                  <a:moveTo>
                    <a:pt x="689575" y="1065667"/>
                  </a:moveTo>
                  <a:cubicBezTo>
                    <a:pt x="675783" y="1080964"/>
                    <a:pt x="662474" y="1096583"/>
                    <a:pt x="650295" y="1113088"/>
                  </a:cubicBezTo>
                  <a:cubicBezTo>
                    <a:pt x="648601" y="1115504"/>
                    <a:pt x="645295" y="1116067"/>
                    <a:pt x="642875" y="1114377"/>
                  </a:cubicBezTo>
                  <a:cubicBezTo>
                    <a:pt x="640455" y="1112686"/>
                    <a:pt x="639891" y="1109304"/>
                    <a:pt x="641584" y="1106889"/>
                  </a:cubicBezTo>
                  <a:cubicBezTo>
                    <a:pt x="656183" y="1085231"/>
                    <a:pt x="672314" y="1064620"/>
                    <a:pt x="689655" y="1044975"/>
                  </a:cubicBezTo>
                  <a:cubicBezTo>
                    <a:pt x="696511" y="1037166"/>
                    <a:pt x="703609" y="1029437"/>
                    <a:pt x="710949" y="1022029"/>
                  </a:cubicBezTo>
                  <a:cubicBezTo>
                    <a:pt x="721918" y="1010838"/>
                    <a:pt x="733290" y="1000050"/>
                    <a:pt x="744743" y="989503"/>
                  </a:cubicBezTo>
                  <a:cubicBezTo>
                    <a:pt x="749905" y="984753"/>
                    <a:pt x="755229" y="980083"/>
                    <a:pt x="760552" y="975574"/>
                  </a:cubicBezTo>
                  <a:cubicBezTo>
                    <a:pt x="768537" y="968731"/>
                    <a:pt x="776683" y="962209"/>
                    <a:pt x="784830" y="955608"/>
                  </a:cubicBezTo>
                  <a:cubicBezTo>
                    <a:pt x="787249" y="953675"/>
                    <a:pt x="791282" y="951823"/>
                    <a:pt x="795396" y="950052"/>
                  </a:cubicBezTo>
                  <a:cubicBezTo>
                    <a:pt x="797492" y="949166"/>
                    <a:pt x="800396" y="947637"/>
                    <a:pt x="802009" y="946751"/>
                  </a:cubicBezTo>
                  <a:cubicBezTo>
                    <a:pt x="801606" y="945141"/>
                    <a:pt x="802009" y="943450"/>
                    <a:pt x="803219" y="942081"/>
                  </a:cubicBezTo>
                  <a:cubicBezTo>
                    <a:pt x="805155" y="940069"/>
                    <a:pt x="808381" y="939908"/>
                    <a:pt x="810478" y="941840"/>
                  </a:cubicBezTo>
                  <a:cubicBezTo>
                    <a:pt x="812172" y="943370"/>
                    <a:pt x="812898" y="944980"/>
                    <a:pt x="813140" y="946509"/>
                  </a:cubicBezTo>
                  <a:cubicBezTo>
                    <a:pt x="813624" y="948925"/>
                    <a:pt x="812737" y="951501"/>
                    <a:pt x="810317" y="953917"/>
                  </a:cubicBezTo>
                  <a:cubicBezTo>
                    <a:pt x="808462" y="955608"/>
                    <a:pt x="805316" y="957379"/>
                    <a:pt x="801848" y="959069"/>
                  </a:cubicBezTo>
                  <a:cubicBezTo>
                    <a:pt x="798299" y="960841"/>
                    <a:pt x="794347" y="962531"/>
                    <a:pt x="792250" y="964464"/>
                  </a:cubicBezTo>
                  <a:cubicBezTo>
                    <a:pt x="785717" y="970100"/>
                    <a:pt x="779264" y="975896"/>
                    <a:pt x="772892" y="981693"/>
                  </a:cubicBezTo>
                  <a:cubicBezTo>
                    <a:pt x="766521" y="987410"/>
                    <a:pt x="760230" y="993287"/>
                    <a:pt x="754100" y="999325"/>
                  </a:cubicBezTo>
                  <a:cubicBezTo>
                    <a:pt x="742969" y="1010033"/>
                    <a:pt x="732161" y="1021063"/>
                    <a:pt x="721353" y="1032093"/>
                  </a:cubicBezTo>
                  <a:cubicBezTo>
                    <a:pt x="710545" y="1043124"/>
                    <a:pt x="699899" y="1054234"/>
                    <a:pt x="689575" y="1065667"/>
                  </a:cubicBezTo>
                  <a:close/>
                  <a:moveTo>
                    <a:pt x="772086" y="1286108"/>
                  </a:moveTo>
                  <a:lnTo>
                    <a:pt x="755713" y="1309617"/>
                  </a:lnTo>
                  <a:cubicBezTo>
                    <a:pt x="753454" y="1312757"/>
                    <a:pt x="751196" y="1315817"/>
                    <a:pt x="748938" y="1318876"/>
                  </a:cubicBezTo>
                  <a:cubicBezTo>
                    <a:pt x="746115" y="1322499"/>
                    <a:pt x="743292" y="1326042"/>
                    <a:pt x="740469" y="1329665"/>
                  </a:cubicBezTo>
                  <a:cubicBezTo>
                    <a:pt x="736275" y="1335059"/>
                    <a:pt x="732000" y="1340453"/>
                    <a:pt x="727886" y="1345928"/>
                  </a:cubicBezTo>
                  <a:cubicBezTo>
                    <a:pt x="726273" y="1348424"/>
                    <a:pt x="722966" y="1349149"/>
                    <a:pt x="720466" y="1347538"/>
                  </a:cubicBezTo>
                  <a:cubicBezTo>
                    <a:pt x="717966" y="1345928"/>
                    <a:pt x="717320" y="1342627"/>
                    <a:pt x="718853" y="1340131"/>
                  </a:cubicBezTo>
                  <a:cubicBezTo>
                    <a:pt x="723692" y="1331677"/>
                    <a:pt x="728612" y="1323304"/>
                    <a:pt x="734016" y="1315173"/>
                  </a:cubicBezTo>
                  <a:cubicBezTo>
                    <a:pt x="736194" y="1311952"/>
                    <a:pt x="738372" y="1308732"/>
                    <a:pt x="740711" y="1305672"/>
                  </a:cubicBezTo>
                  <a:cubicBezTo>
                    <a:pt x="744179" y="1301002"/>
                    <a:pt x="747970" y="1296574"/>
                    <a:pt x="751680" y="1292146"/>
                  </a:cubicBezTo>
                  <a:lnTo>
                    <a:pt x="762972" y="1279184"/>
                  </a:lnTo>
                  <a:cubicBezTo>
                    <a:pt x="763133" y="1279023"/>
                    <a:pt x="766198" y="1276849"/>
                    <a:pt x="767569" y="1275158"/>
                  </a:cubicBezTo>
                  <a:lnTo>
                    <a:pt x="767650" y="1274595"/>
                  </a:lnTo>
                  <a:cubicBezTo>
                    <a:pt x="767650" y="1274675"/>
                    <a:pt x="767650" y="1274756"/>
                    <a:pt x="767650" y="1274836"/>
                  </a:cubicBezTo>
                  <a:cubicBezTo>
                    <a:pt x="767650" y="1274917"/>
                    <a:pt x="767650" y="1275078"/>
                    <a:pt x="767650" y="1275158"/>
                  </a:cubicBezTo>
                  <a:cubicBezTo>
                    <a:pt x="768214" y="1274353"/>
                    <a:pt x="768537" y="1273709"/>
                    <a:pt x="767973" y="1273307"/>
                  </a:cubicBezTo>
                  <a:cubicBezTo>
                    <a:pt x="769021" y="1270650"/>
                    <a:pt x="772005" y="1269361"/>
                    <a:pt x="774586" y="1270408"/>
                  </a:cubicBezTo>
                  <a:cubicBezTo>
                    <a:pt x="776441" y="1270972"/>
                    <a:pt x="777893" y="1272582"/>
                    <a:pt x="777893" y="1275722"/>
                  </a:cubicBezTo>
                  <a:cubicBezTo>
                    <a:pt x="777893" y="1276205"/>
                    <a:pt x="777571" y="1277252"/>
                    <a:pt x="776844" y="1278701"/>
                  </a:cubicBezTo>
                  <a:cubicBezTo>
                    <a:pt x="775715" y="1280794"/>
                    <a:pt x="772247" y="1285866"/>
                    <a:pt x="772086" y="1286108"/>
                  </a:cubicBezTo>
                  <a:close/>
                  <a:moveTo>
                    <a:pt x="743534" y="579457"/>
                  </a:moveTo>
                  <a:lnTo>
                    <a:pt x="743292" y="579135"/>
                  </a:lnTo>
                  <a:cubicBezTo>
                    <a:pt x="743937" y="579054"/>
                    <a:pt x="744421" y="579215"/>
                    <a:pt x="744179" y="579618"/>
                  </a:cubicBezTo>
                  <a:lnTo>
                    <a:pt x="743534" y="579457"/>
                  </a:lnTo>
                  <a:close/>
                  <a:moveTo>
                    <a:pt x="533264" y="297264"/>
                  </a:moveTo>
                  <a:cubicBezTo>
                    <a:pt x="533264" y="297264"/>
                    <a:pt x="533264" y="297264"/>
                    <a:pt x="533264" y="297264"/>
                  </a:cubicBezTo>
                  <a:lnTo>
                    <a:pt x="533344" y="297505"/>
                  </a:lnTo>
                  <a:lnTo>
                    <a:pt x="533264" y="297264"/>
                  </a:lnTo>
                  <a:close/>
                  <a:moveTo>
                    <a:pt x="470110" y="250567"/>
                  </a:moveTo>
                  <a:cubicBezTo>
                    <a:pt x="490113" y="261355"/>
                    <a:pt x="508018" y="271097"/>
                    <a:pt x="521004" y="278343"/>
                  </a:cubicBezTo>
                  <a:cubicBezTo>
                    <a:pt x="503663" y="252660"/>
                    <a:pt x="486322" y="226977"/>
                    <a:pt x="468416" y="201616"/>
                  </a:cubicBezTo>
                  <a:cubicBezTo>
                    <a:pt x="430024" y="147029"/>
                    <a:pt x="390260" y="93569"/>
                    <a:pt x="347432" y="43410"/>
                  </a:cubicBezTo>
                  <a:cubicBezTo>
                    <a:pt x="345496" y="41156"/>
                    <a:pt x="345738" y="37774"/>
                    <a:pt x="347916" y="35842"/>
                  </a:cubicBezTo>
                  <a:cubicBezTo>
                    <a:pt x="350174" y="33910"/>
                    <a:pt x="353562" y="34152"/>
                    <a:pt x="355497" y="36406"/>
                  </a:cubicBezTo>
                  <a:cubicBezTo>
                    <a:pt x="399374" y="86162"/>
                    <a:pt x="440348" y="139139"/>
                    <a:pt x="479627" y="193726"/>
                  </a:cubicBezTo>
                  <a:cubicBezTo>
                    <a:pt x="493984" y="213693"/>
                    <a:pt x="507857" y="234223"/>
                    <a:pt x="521810" y="254512"/>
                  </a:cubicBezTo>
                  <a:cubicBezTo>
                    <a:pt x="518907" y="242677"/>
                    <a:pt x="515196" y="229634"/>
                    <a:pt x="510438" y="215061"/>
                  </a:cubicBezTo>
                  <a:cubicBezTo>
                    <a:pt x="507050" y="204595"/>
                    <a:pt x="503259" y="193887"/>
                    <a:pt x="499549" y="183179"/>
                  </a:cubicBezTo>
                  <a:lnTo>
                    <a:pt x="480918" y="130041"/>
                  </a:lnTo>
                  <a:cubicBezTo>
                    <a:pt x="471158" y="102345"/>
                    <a:pt x="463819" y="82378"/>
                    <a:pt x="463819" y="82378"/>
                  </a:cubicBezTo>
                  <a:cubicBezTo>
                    <a:pt x="462689" y="79641"/>
                    <a:pt x="463980" y="76500"/>
                    <a:pt x="466722" y="75373"/>
                  </a:cubicBezTo>
                  <a:cubicBezTo>
                    <a:pt x="469465" y="74246"/>
                    <a:pt x="472610" y="75615"/>
                    <a:pt x="473659" y="78272"/>
                  </a:cubicBezTo>
                  <a:cubicBezTo>
                    <a:pt x="473659" y="78272"/>
                    <a:pt x="487047" y="108142"/>
                    <a:pt x="501404" y="145741"/>
                  </a:cubicBezTo>
                  <a:cubicBezTo>
                    <a:pt x="504227" y="153067"/>
                    <a:pt x="507050" y="160716"/>
                    <a:pt x="509793" y="168525"/>
                  </a:cubicBezTo>
                  <a:cubicBezTo>
                    <a:pt x="512373" y="176174"/>
                    <a:pt x="514954" y="183903"/>
                    <a:pt x="517374" y="191632"/>
                  </a:cubicBezTo>
                  <a:cubicBezTo>
                    <a:pt x="526891" y="222227"/>
                    <a:pt x="534312" y="252096"/>
                    <a:pt x="535925" y="271339"/>
                  </a:cubicBezTo>
                  <a:cubicBezTo>
                    <a:pt x="536006" y="272144"/>
                    <a:pt x="534876" y="272224"/>
                    <a:pt x="534635" y="272949"/>
                  </a:cubicBezTo>
                  <a:cubicBezTo>
                    <a:pt x="539071" y="279470"/>
                    <a:pt x="543668" y="285831"/>
                    <a:pt x="548104" y="292352"/>
                  </a:cubicBezTo>
                  <a:cubicBezTo>
                    <a:pt x="563671" y="315459"/>
                    <a:pt x="578915" y="338405"/>
                    <a:pt x="594239" y="361592"/>
                  </a:cubicBezTo>
                  <a:cubicBezTo>
                    <a:pt x="593997" y="354668"/>
                    <a:pt x="593675" y="345007"/>
                    <a:pt x="593513" y="340015"/>
                  </a:cubicBezTo>
                  <a:cubicBezTo>
                    <a:pt x="593272" y="332528"/>
                    <a:pt x="592868" y="325040"/>
                    <a:pt x="592304" y="317552"/>
                  </a:cubicBezTo>
                  <a:cubicBezTo>
                    <a:pt x="591578" y="306281"/>
                    <a:pt x="590610" y="295090"/>
                    <a:pt x="589561" y="283899"/>
                  </a:cubicBezTo>
                  <a:cubicBezTo>
                    <a:pt x="588432" y="270936"/>
                    <a:pt x="586819" y="257732"/>
                    <a:pt x="585045" y="244528"/>
                  </a:cubicBezTo>
                  <a:cubicBezTo>
                    <a:pt x="583270" y="231486"/>
                    <a:pt x="581254" y="218443"/>
                    <a:pt x="578995" y="205400"/>
                  </a:cubicBezTo>
                  <a:cubicBezTo>
                    <a:pt x="574317" y="179153"/>
                    <a:pt x="568429" y="153067"/>
                    <a:pt x="560525" y="128431"/>
                  </a:cubicBezTo>
                  <a:cubicBezTo>
                    <a:pt x="559557" y="125613"/>
                    <a:pt x="561090" y="122634"/>
                    <a:pt x="563832" y="121668"/>
                  </a:cubicBezTo>
                  <a:cubicBezTo>
                    <a:pt x="566655" y="120701"/>
                    <a:pt x="569720" y="122151"/>
                    <a:pt x="570688" y="124969"/>
                  </a:cubicBezTo>
                  <a:cubicBezTo>
                    <a:pt x="579721" y="149847"/>
                    <a:pt x="587142" y="176093"/>
                    <a:pt x="592626" y="202743"/>
                  </a:cubicBezTo>
                  <a:cubicBezTo>
                    <a:pt x="595368" y="216027"/>
                    <a:pt x="597627" y="229312"/>
                    <a:pt x="599401" y="242596"/>
                  </a:cubicBezTo>
                  <a:cubicBezTo>
                    <a:pt x="601176" y="256122"/>
                    <a:pt x="602305" y="269568"/>
                    <a:pt x="603192" y="282771"/>
                  </a:cubicBezTo>
                  <a:cubicBezTo>
                    <a:pt x="603838" y="292272"/>
                    <a:pt x="604321" y="301772"/>
                    <a:pt x="604725" y="311273"/>
                  </a:cubicBezTo>
                  <a:cubicBezTo>
                    <a:pt x="605047" y="320773"/>
                    <a:pt x="605209" y="330273"/>
                    <a:pt x="605209" y="339854"/>
                  </a:cubicBezTo>
                  <a:cubicBezTo>
                    <a:pt x="605128" y="345571"/>
                    <a:pt x="604805" y="358453"/>
                    <a:pt x="604886" y="364813"/>
                  </a:cubicBezTo>
                  <a:cubicBezTo>
                    <a:pt x="605209" y="365618"/>
                    <a:pt x="605450" y="366584"/>
                    <a:pt x="605370" y="367550"/>
                  </a:cubicBezTo>
                  <a:cubicBezTo>
                    <a:pt x="605047" y="371495"/>
                    <a:pt x="603192" y="372703"/>
                    <a:pt x="601982" y="373267"/>
                  </a:cubicBezTo>
                  <a:cubicBezTo>
                    <a:pt x="617146" y="396212"/>
                    <a:pt x="632470" y="419400"/>
                    <a:pt x="647795" y="442024"/>
                  </a:cubicBezTo>
                  <a:cubicBezTo>
                    <a:pt x="652796" y="449431"/>
                    <a:pt x="657877" y="456838"/>
                    <a:pt x="663039" y="464164"/>
                  </a:cubicBezTo>
                  <a:cubicBezTo>
                    <a:pt x="668524" y="472054"/>
                    <a:pt x="674089" y="479864"/>
                    <a:pt x="679654" y="487754"/>
                  </a:cubicBezTo>
                  <a:cubicBezTo>
                    <a:pt x="680138" y="468995"/>
                    <a:pt x="681187" y="428175"/>
                    <a:pt x="681832" y="383250"/>
                  </a:cubicBezTo>
                  <a:cubicBezTo>
                    <a:pt x="681912" y="373106"/>
                    <a:pt x="682074" y="362800"/>
                    <a:pt x="682235" y="352495"/>
                  </a:cubicBezTo>
                  <a:cubicBezTo>
                    <a:pt x="682558" y="336795"/>
                    <a:pt x="682800" y="321176"/>
                    <a:pt x="682961" y="306361"/>
                  </a:cubicBezTo>
                  <a:cubicBezTo>
                    <a:pt x="683203" y="271822"/>
                    <a:pt x="682719" y="241550"/>
                    <a:pt x="679815" y="224964"/>
                  </a:cubicBezTo>
                  <a:cubicBezTo>
                    <a:pt x="679251" y="222066"/>
                    <a:pt x="681106" y="219248"/>
                    <a:pt x="684010" y="218684"/>
                  </a:cubicBezTo>
                  <a:cubicBezTo>
                    <a:pt x="686913" y="218121"/>
                    <a:pt x="689736" y="220053"/>
                    <a:pt x="690301" y="222951"/>
                  </a:cubicBezTo>
                  <a:cubicBezTo>
                    <a:pt x="693365" y="237121"/>
                    <a:pt x="695301" y="261275"/>
                    <a:pt x="696269" y="289696"/>
                  </a:cubicBezTo>
                  <a:cubicBezTo>
                    <a:pt x="696672" y="303624"/>
                    <a:pt x="696995" y="318599"/>
                    <a:pt x="696915" y="333896"/>
                  </a:cubicBezTo>
                  <a:cubicBezTo>
                    <a:pt x="696834" y="356037"/>
                    <a:pt x="696188" y="378822"/>
                    <a:pt x="695301" y="400157"/>
                  </a:cubicBezTo>
                  <a:cubicBezTo>
                    <a:pt x="693124" y="454503"/>
                    <a:pt x="689575" y="499267"/>
                    <a:pt x="689575" y="499267"/>
                  </a:cubicBezTo>
                  <a:cubicBezTo>
                    <a:pt x="689575" y="499831"/>
                    <a:pt x="688688" y="499750"/>
                    <a:pt x="688446" y="500314"/>
                  </a:cubicBezTo>
                  <a:cubicBezTo>
                    <a:pt x="700786" y="517704"/>
                    <a:pt x="713207" y="535014"/>
                    <a:pt x="725225" y="552566"/>
                  </a:cubicBezTo>
                  <a:cubicBezTo>
                    <a:pt x="725386" y="552888"/>
                    <a:pt x="726273" y="554176"/>
                    <a:pt x="727080" y="555545"/>
                  </a:cubicBezTo>
                  <a:cubicBezTo>
                    <a:pt x="729661" y="544032"/>
                    <a:pt x="733774" y="526239"/>
                    <a:pt x="737000" y="511022"/>
                  </a:cubicBezTo>
                  <a:cubicBezTo>
                    <a:pt x="738856" y="502085"/>
                    <a:pt x="740388" y="494195"/>
                    <a:pt x="740953" y="489364"/>
                  </a:cubicBezTo>
                  <a:cubicBezTo>
                    <a:pt x="742485" y="476483"/>
                    <a:pt x="743211" y="459414"/>
                    <a:pt x="743695" y="440413"/>
                  </a:cubicBezTo>
                  <a:cubicBezTo>
                    <a:pt x="744098" y="424794"/>
                    <a:pt x="744259" y="407887"/>
                    <a:pt x="744259" y="390979"/>
                  </a:cubicBezTo>
                  <a:cubicBezTo>
                    <a:pt x="744340" y="353461"/>
                    <a:pt x="743614" y="315942"/>
                    <a:pt x="741598" y="292111"/>
                  </a:cubicBezTo>
                  <a:cubicBezTo>
                    <a:pt x="741356" y="289132"/>
                    <a:pt x="743453" y="286556"/>
                    <a:pt x="746437" y="286233"/>
                  </a:cubicBezTo>
                  <a:cubicBezTo>
                    <a:pt x="749341" y="285911"/>
                    <a:pt x="752002" y="288085"/>
                    <a:pt x="752245" y="290984"/>
                  </a:cubicBezTo>
                  <a:cubicBezTo>
                    <a:pt x="754422" y="309099"/>
                    <a:pt x="756439" y="335024"/>
                    <a:pt x="757568" y="362881"/>
                  </a:cubicBezTo>
                  <a:cubicBezTo>
                    <a:pt x="758213" y="378580"/>
                    <a:pt x="758616" y="394924"/>
                    <a:pt x="758616" y="410865"/>
                  </a:cubicBezTo>
                  <a:cubicBezTo>
                    <a:pt x="758616" y="421815"/>
                    <a:pt x="758374" y="432604"/>
                    <a:pt x="757971" y="442829"/>
                  </a:cubicBezTo>
                  <a:cubicBezTo>
                    <a:pt x="757164" y="461507"/>
                    <a:pt x="755793" y="478334"/>
                    <a:pt x="753938" y="491055"/>
                  </a:cubicBezTo>
                  <a:cubicBezTo>
                    <a:pt x="753212" y="496127"/>
                    <a:pt x="751357" y="504420"/>
                    <a:pt x="749018" y="513759"/>
                  </a:cubicBezTo>
                  <a:cubicBezTo>
                    <a:pt x="744421" y="532277"/>
                    <a:pt x="737968" y="555062"/>
                    <a:pt x="735549" y="564884"/>
                  </a:cubicBezTo>
                  <a:cubicBezTo>
                    <a:pt x="735387" y="565689"/>
                    <a:pt x="734258" y="565368"/>
                    <a:pt x="733774" y="566012"/>
                  </a:cubicBezTo>
                  <a:cubicBezTo>
                    <a:pt x="737081" y="571003"/>
                    <a:pt x="740630" y="576156"/>
                    <a:pt x="743130" y="578893"/>
                  </a:cubicBezTo>
                  <a:cubicBezTo>
                    <a:pt x="743211" y="578974"/>
                    <a:pt x="743292" y="579054"/>
                    <a:pt x="743292" y="579135"/>
                  </a:cubicBezTo>
                  <a:cubicBezTo>
                    <a:pt x="742646" y="579135"/>
                    <a:pt x="741759" y="579296"/>
                    <a:pt x="741195" y="579377"/>
                  </a:cubicBezTo>
                  <a:cubicBezTo>
                    <a:pt x="742001" y="579215"/>
                    <a:pt x="742808" y="579296"/>
                    <a:pt x="743534" y="579457"/>
                  </a:cubicBezTo>
                  <a:cubicBezTo>
                    <a:pt x="743775" y="579779"/>
                    <a:pt x="743937" y="579940"/>
                    <a:pt x="744098" y="579779"/>
                  </a:cubicBezTo>
                  <a:cubicBezTo>
                    <a:pt x="744098" y="579779"/>
                    <a:pt x="744098" y="579698"/>
                    <a:pt x="744179" y="579618"/>
                  </a:cubicBezTo>
                  <a:cubicBezTo>
                    <a:pt x="745631" y="580262"/>
                    <a:pt x="746760" y="581470"/>
                    <a:pt x="747244" y="583080"/>
                  </a:cubicBezTo>
                  <a:cubicBezTo>
                    <a:pt x="747970" y="585817"/>
                    <a:pt x="746357" y="588635"/>
                    <a:pt x="743614" y="589360"/>
                  </a:cubicBezTo>
                  <a:cubicBezTo>
                    <a:pt x="742485" y="589682"/>
                    <a:pt x="741033" y="589682"/>
                    <a:pt x="739339" y="588877"/>
                  </a:cubicBezTo>
                  <a:cubicBezTo>
                    <a:pt x="738372" y="588394"/>
                    <a:pt x="737081" y="587428"/>
                    <a:pt x="735629" y="585979"/>
                  </a:cubicBezTo>
                  <a:cubicBezTo>
                    <a:pt x="729661" y="579779"/>
                    <a:pt x="718369" y="561905"/>
                    <a:pt x="716595" y="559249"/>
                  </a:cubicBezTo>
                  <a:cubicBezTo>
                    <a:pt x="715546" y="559329"/>
                    <a:pt x="714659" y="560537"/>
                    <a:pt x="713691" y="559973"/>
                  </a:cubicBezTo>
                  <a:cubicBezTo>
                    <a:pt x="713610" y="559893"/>
                    <a:pt x="713449" y="559812"/>
                    <a:pt x="713288" y="559651"/>
                  </a:cubicBezTo>
                  <a:cubicBezTo>
                    <a:pt x="708206" y="561583"/>
                    <a:pt x="700625" y="565287"/>
                    <a:pt x="696431" y="566253"/>
                  </a:cubicBezTo>
                  <a:cubicBezTo>
                    <a:pt x="688526" y="567944"/>
                    <a:pt x="680541" y="569554"/>
                    <a:pt x="672476" y="570923"/>
                  </a:cubicBezTo>
                  <a:cubicBezTo>
                    <a:pt x="664410" y="572372"/>
                    <a:pt x="656264" y="573419"/>
                    <a:pt x="648037" y="574224"/>
                  </a:cubicBezTo>
                  <a:cubicBezTo>
                    <a:pt x="636906" y="575270"/>
                    <a:pt x="625776" y="575753"/>
                    <a:pt x="614645" y="575431"/>
                  </a:cubicBezTo>
                  <a:cubicBezTo>
                    <a:pt x="603515" y="575029"/>
                    <a:pt x="592384" y="573982"/>
                    <a:pt x="581415" y="572372"/>
                  </a:cubicBezTo>
                  <a:cubicBezTo>
                    <a:pt x="559557" y="569071"/>
                    <a:pt x="538022" y="563355"/>
                    <a:pt x="517052" y="556109"/>
                  </a:cubicBezTo>
                  <a:cubicBezTo>
                    <a:pt x="514309" y="555223"/>
                    <a:pt x="512696" y="552244"/>
                    <a:pt x="513583" y="549426"/>
                  </a:cubicBezTo>
                  <a:cubicBezTo>
                    <a:pt x="514470" y="546608"/>
                    <a:pt x="517535" y="545078"/>
                    <a:pt x="520359" y="545964"/>
                  </a:cubicBezTo>
                  <a:cubicBezTo>
                    <a:pt x="540926" y="551922"/>
                    <a:pt x="561977" y="556109"/>
                    <a:pt x="583270" y="558605"/>
                  </a:cubicBezTo>
                  <a:cubicBezTo>
                    <a:pt x="593836" y="559812"/>
                    <a:pt x="604483" y="560617"/>
                    <a:pt x="615129" y="560939"/>
                  </a:cubicBezTo>
                  <a:cubicBezTo>
                    <a:pt x="625695" y="561261"/>
                    <a:pt x="636342" y="561261"/>
                    <a:pt x="646988" y="560537"/>
                  </a:cubicBezTo>
                  <a:cubicBezTo>
                    <a:pt x="654893" y="560134"/>
                    <a:pt x="662716" y="559329"/>
                    <a:pt x="670621" y="558282"/>
                  </a:cubicBezTo>
                  <a:cubicBezTo>
                    <a:pt x="678525" y="557316"/>
                    <a:pt x="686429" y="556109"/>
                    <a:pt x="694253" y="554820"/>
                  </a:cubicBezTo>
                  <a:cubicBezTo>
                    <a:pt x="698044" y="554176"/>
                    <a:pt x="704899" y="551278"/>
                    <a:pt x="709658" y="549748"/>
                  </a:cubicBezTo>
                  <a:cubicBezTo>
                    <a:pt x="698850" y="534612"/>
                    <a:pt x="687881" y="519637"/>
                    <a:pt x="676831" y="504662"/>
                  </a:cubicBezTo>
                  <a:cubicBezTo>
                    <a:pt x="675621" y="504984"/>
                    <a:pt x="674976" y="505467"/>
                    <a:pt x="673282" y="505547"/>
                  </a:cubicBezTo>
                  <a:cubicBezTo>
                    <a:pt x="660458" y="506191"/>
                    <a:pt x="626098" y="500233"/>
                    <a:pt x="624082" y="500153"/>
                  </a:cubicBezTo>
                  <a:cubicBezTo>
                    <a:pt x="605289" y="498704"/>
                    <a:pt x="586496" y="496932"/>
                    <a:pt x="567865" y="493954"/>
                  </a:cubicBezTo>
                  <a:cubicBezTo>
                    <a:pt x="555363" y="491941"/>
                    <a:pt x="542942" y="489445"/>
                    <a:pt x="530682" y="486466"/>
                  </a:cubicBezTo>
                  <a:cubicBezTo>
                    <a:pt x="500033" y="478817"/>
                    <a:pt x="470271" y="467707"/>
                    <a:pt x="442122" y="452732"/>
                  </a:cubicBezTo>
                  <a:cubicBezTo>
                    <a:pt x="439541" y="451363"/>
                    <a:pt x="438492" y="448142"/>
                    <a:pt x="439783" y="445566"/>
                  </a:cubicBezTo>
                  <a:cubicBezTo>
                    <a:pt x="441154" y="442909"/>
                    <a:pt x="444380" y="441863"/>
                    <a:pt x="446961" y="443231"/>
                  </a:cubicBezTo>
                  <a:cubicBezTo>
                    <a:pt x="469222" y="453939"/>
                    <a:pt x="492451" y="461830"/>
                    <a:pt x="516164" y="468190"/>
                  </a:cubicBezTo>
                  <a:cubicBezTo>
                    <a:pt x="530360" y="471974"/>
                    <a:pt x="544797" y="475033"/>
                    <a:pt x="559315" y="477851"/>
                  </a:cubicBezTo>
                  <a:cubicBezTo>
                    <a:pt x="581092" y="481957"/>
                    <a:pt x="603111" y="485258"/>
                    <a:pt x="625211" y="487512"/>
                  </a:cubicBezTo>
                  <a:cubicBezTo>
                    <a:pt x="626986" y="487754"/>
                    <a:pt x="655457" y="493954"/>
                    <a:pt x="669572" y="494678"/>
                  </a:cubicBezTo>
                  <a:cubicBezTo>
                    <a:pt x="666588" y="490572"/>
                    <a:pt x="663603" y="486466"/>
                    <a:pt x="660619" y="482360"/>
                  </a:cubicBezTo>
                  <a:cubicBezTo>
                    <a:pt x="652634" y="471410"/>
                    <a:pt x="644730" y="460380"/>
                    <a:pt x="637068" y="449270"/>
                  </a:cubicBezTo>
                  <a:cubicBezTo>
                    <a:pt x="630050" y="439125"/>
                    <a:pt x="623034" y="428498"/>
                    <a:pt x="616016" y="418273"/>
                  </a:cubicBezTo>
                  <a:cubicBezTo>
                    <a:pt x="605531" y="415857"/>
                    <a:pt x="567945" y="407001"/>
                    <a:pt x="521891" y="391221"/>
                  </a:cubicBezTo>
                  <a:cubicBezTo>
                    <a:pt x="501324" y="384216"/>
                    <a:pt x="479304" y="375843"/>
                    <a:pt x="458092" y="366101"/>
                  </a:cubicBezTo>
                  <a:cubicBezTo>
                    <a:pt x="443977" y="359660"/>
                    <a:pt x="430185" y="352575"/>
                    <a:pt x="417280" y="345007"/>
                  </a:cubicBezTo>
                  <a:cubicBezTo>
                    <a:pt x="395503" y="332286"/>
                    <a:pt x="376145" y="318277"/>
                    <a:pt x="361789" y="303302"/>
                  </a:cubicBezTo>
                  <a:cubicBezTo>
                    <a:pt x="359692" y="301209"/>
                    <a:pt x="359772" y="297827"/>
                    <a:pt x="361869" y="295734"/>
                  </a:cubicBezTo>
                  <a:cubicBezTo>
                    <a:pt x="363966" y="293641"/>
                    <a:pt x="367354" y="293641"/>
                    <a:pt x="369451" y="295734"/>
                  </a:cubicBezTo>
                  <a:cubicBezTo>
                    <a:pt x="381388" y="307408"/>
                    <a:pt x="396793" y="318116"/>
                    <a:pt x="414054" y="328019"/>
                  </a:cubicBezTo>
                  <a:cubicBezTo>
                    <a:pt x="429621" y="337036"/>
                    <a:pt x="446639" y="345329"/>
                    <a:pt x="463980" y="353058"/>
                  </a:cubicBezTo>
                  <a:cubicBezTo>
                    <a:pt x="484950" y="362398"/>
                    <a:pt x="506405" y="370932"/>
                    <a:pt x="526488" y="378339"/>
                  </a:cubicBezTo>
                  <a:cubicBezTo>
                    <a:pt x="560767" y="390899"/>
                    <a:pt x="589722" y="399755"/>
                    <a:pt x="606822" y="404747"/>
                  </a:cubicBezTo>
                  <a:cubicBezTo>
                    <a:pt x="583190" y="370046"/>
                    <a:pt x="559638" y="335426"/>
                    <a:pt x="536006" y="300404"/>
                  </a:cubicBezTo>
                  <a:cubicBezTo>
                    <a:pt x="535925" y="300323"/>
                    <a:pt x="535925" y="300242"/>
                    <a:pt x="535844" y="300162"/>
                  </a:cubicBezTo>
                  <a:cubicBezTo>
                    <a:pt x="535038" y="299840"/>
                    <a:pt x="534312" y="299196"/>
                    <a:pt x="533828" y="298471"/>
                  </a:cubicBezTo>
                  <a:cubicBezTo>
                    <a:pt x="533828" y="298471"/>
                    <a:pt x="533909" y="298471"/>
                    <a:pt x="533909" y="298391"/>
                  </a:cubicBezTo>
                  <a:cubicBezTo>
                    <a:pt x="534231" y="298069"/>
                    <a:pt x="533909" y="297666"/>
                    <a:pt x="533183" y="297344"/>
                  </a:cubicBezTo>
                  <a:lnTo>
                    <a:pt x="533183" y="297183"/>
                  </a:lnTo>
                  <a:cubicBezTo>
                    <a:pt x="531731" y="296378"/>
                    <a:pt x="528908" y="295331"/>
                    <a:pt x="526488" y="294043"/>
                  </a:cubicBezTo>
                  <a:cubicBezTo>
                    <a:pt x="517132" y="288971"/>
                    <a:pt x="501162" y="281403"/>
                    <a:pt x="482369" y="272063"/>
                  </a:cubicBezTo>
                  <a:cubicBezTo>
                    <a:pt x="468658" y="265381"/>
                    <a:pt x="453414" y="257893"/>
                    <a:pt x="438089" y="249842"/>
                  </a:cubicBezTo>
                  <a:cubicBezTo>
                    <a:pt x="425023" y="242999"/>
                    <a:pt x="411876" y="235753"/>
                    <a:pt x="399455" y="228507"/>
                  </a:cubicBezTo>
                  <a:cubicBezTo>
                    <a:pt x="376710" y="215303"/>
                    <a:pt x="356546" y="202260"/>
                    <a:pt x="343722" y="191793"/>
                  </a:cubicBezTo>
                  <a:cubicBezTo>
                    <a:pt x="341383" y="190022"/>
                    <a:pt x="340979" y="186640"/>
                    <a:pt x="342754" y="184306"/>
                  </a:cubicBezTo>
                  <a:cubicBezTo>
                    <a:pt x="344609" y="181971"/>
                    <a:pt x="347916" y="181568"/>
                    <a:pt x="350255" y="183339"/>
                  </a:cubicBezTo>
                  <a:cubicBezTo>
                    <a:pt x="362111" y="192115"/>
                    <a:pt x="380178" y="202421"/>
                    <a:pt x="400423" y="213451"/>
                  </a:cubicBezTo>
                  <a:cubicBezTo>
                    <a:pt x="411553" y="219489"/>
                    <a:pt x="423410" y="225689"/>
                    <a:pt x="435185" y="231968"/>
                  </a:cubicBezTo>
                  <a:cubicBezTo>
                    <a:pt x="447123" y="238249"/>
                    <a:pt x="458899" y="244528"/>
                    <a:pt x="470110" y="250567"/>
                  </a:cubicBezTo>
                  <a:close/>
                  <a:moveTo>
                    <a:pt x="842418" y="623255"/>
                  </a:moveTo>
                  <a:cubicBezTo>
                    <a:pt x="842660" y="622531"/>
                    <a:pt x="842821" y="621887"/>
                    <a:pt x="842821" y="621162"/>
                  </a:cubicBezTo>
                  <a:cubicBezTo>
                    <a:pt x="843547" y="620760"/>
                    <a:pt x="844434" y="620357"/>
                    <a:pt x="844999" y="619954"/>
                  </a:cubicBezTo>
                  <a:cubicBezTo>
                    <a:pt x="846612" y="618827"/>
                    <a:pt x="847983" y="617619"/>
                    <a:pt x="848870" y="616573"/>
                  </a:cubicBezTo>
                  <a:lnTo>
                    <a:pt x="861211" y="600712"/>
                  </a:lnTo>
                  <a:lnTo>
                    <a:pt x="896296" y="552647"/>
                  </a:lnTo>
                  <a:cubicBezTo>
                    <a:pt x="901216" y="546125"/>
                    <a:pt x="906298" y="539765"/>
                    <a:pt x="911217" y="533243"/>
                  </a:cubicBezTo>
                  <a:cubicBezTo>
                    <a:pt x="916944" y="535498"/>
                    <a:pt x="930736" y="539282"/>
                    <a:pt x="932914" y="539523"/>
                  </a:cubicBezTo>
                  <a:cubicBezTo>
                    <a:pt x="942190" y="540328"/>
                    <a:pt x="951465" y="540972"/>
                    <a:pt x="960740" y="541375"/>
                  </a:cubicBezTo>
                  <a:cubicBezTo>
                    <a:pt x="970096" y="541858"/>
                    <a:pt x="979372" y="542019"/>
                    <a:pt x="988728" y="541939"/>
                  </a:cubicBezTo>
                  <a:cubicBezTo>
                    <a:pt x="1005746" y="541697"/>
                    <a:pt x="1023330" y="541053"/>
                    <a:pt x="1040912" y="539121"/>
                  </a:cubicBezTo>
                  <a:cubicBezTo>
                    <a:pt x="1052527" y="537832"/>
                    <a:pt x="1064061" y="536061"/>
                    <a:pt x="1075514" y="533646"/>
                  </a:cubicBezTo>
                  <a:cubicBezTo>
                    <a:pt x="1104550" y="527688"/>
                    <a:pt x="1132779" y="518187"/>
                    <a:pt x="1158025" y="504259"/>
                  </a:cubicBezTo>
                  <a:cubicBezTo>
                    <a:pt x="1160606" y="502810"/>
                    <a:pt x="1161574" y="499589"/>
                    <a:pt x="1160203" y="497013"/>
                  </a:cubicBezTo>
                  <a:cubicBezTo>
                    <a:pt x="1158832" y="494437"/>
                    <a:pt x="1155605" y="493390"/>
                    <a:pt x="1152943" y="494759"/>
                  </a:cubicBezTo>
                  <a:cubicBezTo>
                    <a:pt x="1133183" y="504742"/>
                    <a:pt x="1111648" y="511666"/>
                    <a:pt x="1089467" y="516577"/>
                  </a:cubicBezTo>
                  <a:cubicBezTo>
                    <a:pt x="1072933" y="520281"/>
                    <a:pt x="1056076" y="522857"/>
                    <a:pt x="1039299" y="524709"/>
                  </a:cubicBezTo>
                  <a:cubicBezTo>
                    <a:pt x="1022119" y="526641"/>
                    <a:pt x="1005021" y="528010"/>
                    <a:pt x="988405" y="528574"/>
                  </a:cubicBezTo>
                  <a:cubicBezTo>
                    <a:pt x="979291" y="528895"/>
                    <a:pt x="970177" y="528976"/>
                    <a:pt x="961063" y="528895"/>
                  </a:cubicBezTo>
                  <a:cubicBezTo>
                    <a:pt x="951949" y="528815"/>
                    <a:pt x="942754" y="528574"/>
                    <a:pt x="933640" y="528171"/>
                  </a:cubicBezTo>
                  <a:cubicBezTo>
                    <a:pt x="932027" y="528171"/>
                    <a:pt x="923558" y="526158"/>
                    <a:pt x="917992" y="524468"/>
                  </a:cubicBezTo>
                  <a:cubicBezTo>
                    <a:pt x="925010" y="515370"/>
                    <a:pt x="931946" y="506111"/>
                    <a:pt x="939044" y="497094"/>
                  </a:cubicBezTo>
                  <a:cubicBezTo>
                    <a:pt x="945496" y="488881"/>
                    <a:pt x="952029" y="480750"/>
                    <a:pt x="958563" y="472538"/>
                  </a:cubicBezTo>
                  <a:cubicBezTo>
                    <a:pt x="960337" y="472940"/>
                    <a:pt x="962192" y="473665"/>
                    <a:pt x="963563" y="472296"/>
                  </a:cubicBezTo>
                  <a:cubicBezTo>
                    <a:pt x="963967" y="471813"/>
                    <a:pt x="964289" y="471330"/>
                    <a:pt x="964450" y="470847"/>
                  </a:cubicBezTo>
                  <a:cubicBezTo>
                    <a:pt x="966628" y="470686"/>
                    <a:pt x="969693" y="470927"/>
                    <a:pt x="970903" y="470525"/>
                  </a:cubicBezTo>
                  <a:lnTo>
                    <a:pt x="990986" y="464486"/>
                  </a:lnTo>
                  <a:cubicBezTo>
                    <a:pt x="1003085" y="460783"/>
                    <a:pt x="1015103" y="457079"/>
                    <a:pt x="1027201" y="453376"/>
                  </a:cubicBezTo>
                  <a:cubicBezTo>
                    <a:pt x="1035186" y="450799"/>
                    <a:pt x="1043251" y="448223"/>
                    <a:pt x="1051236" y="445647"/>
                  </a:cubicBezTo>
                  <a:cubicBezTo>
                    <a:pt x="1069142" y="439608"/>
                    <a:pt x="1089951" y="433972"/>
                    <a:pt x="1111325" y="427290"/>
                  </a:cubicBezTo>
                  <a:cubicBezTo>
                    <a:pt x="1131328" y="421091"/>
                    <a:pt x="1151814" y="414005"/>
                    <a:pt x="1171253" y="405793"/>
                  </a:cubicBezTo>
                  <a:cubicBezTo>
                    <a:pt x="1199482" y="393878"/>
                    <a:pt x="1225373" y="379225"/>
                    <a:pt x="1244085" y="360546"/>
                  </a:cubicBezTo>
                  <a:cubicBezTo>
                    <a:pt x="1246182" y="358453"/>
                    <a:pt x="1246263" y="355071"/>
                    <a:pt x="1244166" y="352978"/>
                  </a:cubicBezTo>
                  <a:cubicBezTo>
                    <a:pt x="1242149" y="350884"/>
                    <a:pt x="1238762" y="350804"/>
                    <a:pt x="1236664" y="352817"/>
                  </a:cubicBezTo>
                  <a:cubicBezTo>
                    <a:pt x="1218275" y="369966"/>
                    <a:pt x="1193110" y="382606"/>
                    <a:pt x="1166090" y="393314"/>
                  </a:cubicBezTo>
                  <a:cubicBezTo>
                    <a:pt x="1146814" y="400882"/>
                    <a:pt x="1126569" y="407323"/>
                    <a:pt x="1107050" y="413442"/>
                  </a:cubicBezTo>
                  <a:cubicBezTo>
                    <a:pt x="1085434" y="420205"/>
                    <a:pt x="1064787" y="426646"/>
                    <a:pt x="1046881" y="433006"/>
                  </a:cubicBezTo>
                  <a:lnTo>
                    <a:pt x="987437" y="453617"/>
                  </a:lnTo>
                  <a:lnTo>
                    <a:pt x="968403" y="460139"/>
                  </a:lnTo>
                  <a:cubicBezTo>
                    <a:pt x="980501" y="445002"/>
                    <a:pt x="992438" y="429786"/>
                    <a:pt x="1004537" y="414650"/>
                  </a:cubicBezTo>
                  <a:cubicBezTo>
                    <a:pt x="1025669" y="387920"/>
                    <a:pt x="1046236" y="360948"/>
                    <a:pt x="1066803" y="333896"/>
                  </a:cubicBezTo>
                  <a:cubicBezTo>
                    <a:pt x="1068820" y="333574"/>
                    <a:pt x="1071400" y="333333"/>
                    <a:pt x="1072368" y="333091"/>
                  </a:cubicBezTo>
                  <a:lnTo>
                    <a:pt x="1088661" y="327455"/>
                  </a:lnTo>
                  <a:cubicBezTo>
                    <a:pt x="1096162" y="324718"/>
                    <a:pt x="1103582" y="321900"/>
                    <a:pt x="1111003" y="318921"/>
                  </a:cubicBezTo>
                  <a:cubicBezTo>
                    <a:pt x="1118423" y="315942"/>
                    <a:pt x="1125762" y="312883"/>
                    <a:pt x="1133102" y="309662"/>
                  </a:cubicBezTo>
                  <a:cubicBezTo>
                    <a:pt x="1147056" y="303543"/>
                    <a:pt x="1161171" y="297505"/>
                    <a:pt x="1175124" y="290903"/>
                  </a:cubicBezTo>
                  <a:cubicBezTo>
                    <a:pt x="1184319" y="286556"/>
                    <a:pt x="1193514" y="281966"/>
                    <a:pt x="1202628" y="277216"/>
                  </a:cubicBezTo>
                  <a:cubicBezTo>
                    <a:pt x="1225534" y="265220"/>
                    <a:pt x="1247795" y="252177"/>
                    <a:pt x="1268927" y="237926"/>
                  </a:cubicBezTo>
                  <a:cubicBezTo>
                    <a:pt x="1271347" y="236316"/>
                    <a:pt x="1272073" y="233015"/>
                    <a:pt x="1270459" y="230519"/>
                  </a:cubicBezTo>
                  <a:cubicBezTo>
                    <a:pt x="1268846" y="228023"/>
                    <a:pt x="1265539" y="227379"/>
                    <a:pt x="1263120" y="228909"/>
                  </a:cubicBezTo>
                  <a:cubicBezTo>
                    <a:pt x="1246021" y="239456"/>
                    <a:pt x="1228115" y="248876"/>
                    <a:pt x="1209887" y="257974"/>
                  </a:cubicBezTo>
                  <a:cubicBezTo>
                    <a:pt x="1196336" y="264817"/>
                    <a:pt x="1182544" y="271339"/>
                    <a:pt x="1168833" y="277780"/>
                  </a:cubicBezTo>
                  <a:cubicBezTo>
                    <a:pt x="1155041" y="284382"/>
                    <a:pt x="1141249" y="291064"/>
                    <a:pt x="1127537" y="297424"/>
                  </a:cubicBezTo>
                  <a:cubicBezTo>
                    <a:pt x="1120439" y="300806"/>
                    <a:pt x="1113261" y="304107"/>
                    <a:pt x="1106082" y="307327"/>
                  </a:cubicBezTo>
                  <a:cubicBezTo>
                    <a:pt x="1098904" y="310548"/>
                    <a:pt x="1091645" y="313688"/>
                    <a:pt x="1084386" y="316747"/>
                  </a:cubicBezTo>
                  <a:lnTo>
                    <a:pt x="1078095" y="319243"/>
                  </a:lnTo>
                  <a:cubicBezTo>
                    <a:pt x="1082773" y="313044"/>
                    <a:pt x="1087693" y="307006"/>
                    <a:pt x="1092371" y="300806"/>
                  </a:cubicBezTo>
                  <a:cubicBezTo>
                    <a:pt x="1112454" y="274157"/>
                    <a:pt x="1132618" y="247588"/>
                    <a:pt x="1152621" y="220858"/>
                  </a:cubicBezTo>
                  <a:cubicBezTo>
                    <a:pt x="1153266" y="221905"/>
                    <a:pt x="1156331" y="226252"/>
                    <a:pt x="1161090" y="222710"/>
                  </a:cubicBezTo>
                  <a:cubicBezTo>
                    <a:pt x="1161654" y="222388"/>
                    <a:pt x="1162058" y="221985"/>
                    <a:pt x="1162380" y="221502"/>
                  </a:cubicBezTo>
                  <a:cubicBezTo>
                    <a:pt x="1165446" y="219087"/>
                    <a:pt x="1172140" y="214256"/>
                    <a:pt x="1175043" y="212082"/>
                  </a:cubicBezTo>
                  <a:lnTo>
                    <a:pt x="1200934" y="194370"/>
                  </a:lnTo>
                  <a:cubicBezTo>
                    <a:pt x="1207386" y="189781"/>
                    <a:pt x="1213839" y="185191"/>
                    <a:pt x="1220049" y="180441"/>
                  </a:cubicBezTo>
                  <a:cubicBezTo>
                    <a:pt x="1226260" y="175611"/>
                    <a:pt x="1232390" y="170619"/>
                    <a:pt x="1238359" y="165466"/>
                  </a:cubicBezTo>
                  <a:cubicBezTo>
                    <a:pt x="1250215" y="155080"/>
                    <a:pt x="1261506" y="144130"/>
                    <a:pt x="1272556" y="132698"/>
                  </a:cubicBezTo>
                  <a:cubicBezTo>
                    <a:pt x="1274654" y="130604"/>
                    <a:pt x="1274654" y="127223"/>
                    <a:pt x="1272637" y="125130"/>
                  </a:cubicBezTo>
                  <a:cubicBezTo>
                    <a:pt x="1270540" y="123036"/>
                    <a:pt x="1267152" y="122956"/>
                    <a:pt x="1265056" y="125049"/>
                  </a:cubicBezTo>
                  <a:cubicBezTo>
                    <a:pt x="1255861" y="133422"/>
                    <a:pt x="1246343" y="141232"/>
                    <a:pt x="1236664" y="148961"/>
                  </a:cubicBezTo>
                  <a:cubicBezTo>
                    <a:pt x="1229486" y="154758"/>
                    <a:pt x="1222146" y="160394"/>
                    <a:pt x="1214807" y="166191"/>
                  </a:cubicBezTo>
                  <a:cubicBezTo>
                    <a:pt x="1207467" y="171826"/>
                    <a:pt x="1200289" y="177704"/>
                    <a:pt x="1192788" y="183339"/>
                  </a:cubicBezTo>
                  <a:cubicBezTo>
                    <a:pt x="1187868" y="187204"/>
                    <a:pt x="1182786" y="190908"/>
                    <a:pt x="1177786" y="194772"/>
                  </a:cubicBezTo>
                  <a:cubicBezTo>
                    <a:pt x="1174318" y="197429"/>
                    <a:pt x="1171011" y="200086"/>
                    <a:pt x="1167704" y="202904"/>
                  </a:cubicBezTo>
                  <a:cubicBezTo>
                    <a:pt x="1166655" y="203790"/>
                    <a:pt x="1164800" y="205400"/>
                    <a:pt x="1163107" y="206849"/>
                  </a:cubicBezTo>
                  <a:cubicBezTo>
                    <a:pt x="1182625" y="180763"/>
                    <a:pt x="1202063" y="154516"/>
                    <a:pt x="1221985" y="128753"/>
                  </a:cubicBezTo>
                  <a:cubicBezTo>
                    <a:pt x="1253199" y="88255"/>
                    <a:pt x="1284897" y="48080"/>
                    <a:pt x="1318047" y="8790"/>
                  </a:cubicBezTo>
                  <a:cubicBezTo>
                    <a:pt x="1319983" y="6616"/>
                    <a:pt x="1319659" y="3235"/>
                    <a:pt x="1317482" y="1303"/>
                  </a:cubicBezTo>
                  <a:cubicBezTo>
                    <a:pt x="1315223" y="-630"/>
                    <a:pt x="1311836" y="-388"/>
                    <a:pt x="1309901" y="1866"/>
                  </a:cubicBezTo>
                  <a:cubicBezTo>
                    <a:pt x="1276105" y="40834"/>
                    <a:pt x="1243520" y="80526"/>
                    <a:pt x="1211823" y="120863"/>
                  </a:cubicBezTo>
                  <a:cubicBezTo>
                    <a:pt x="1191094" y="147190"/>
                    <a:pt x="1171091" y="174081"/>
                    <a:pt x="1150766" y="200649"/>
                  </a:cubicBezTo>
                  <a:cubicBezTo>
                    <a:pt x="1152702" y="191713"/>
                    <a:pt x="1154315" y="182857"/>
                    <a:pt x="1156089" y="176979"/>
                  </a:cubicBezTo>
                  <a:cubicBezTo>
                    <a:pt x="1158993" y="166513"/>
                    <a:pt x="1162219" y="156127"/>
                    <a:pt x="1165284" y="145741"/>
                  </a:cubicBezTo>
                  <a:cubicBezTo>
                    <a:pt x="1168429" y="135435"/>
                    <a:pt x="1171495" y="125049"/>
                    <a:pt x="1174882" y="114744"/>
                  </a:cubicBezTo>
                  <a:cubicBezTo>
                    <a:pt x="1179318" y="100976"/>
                    <a:pt x="1183996" y="87370"/>
                    <a:pt x="1189400" y="74005"/>
                  </a:cubicBezTo>
                  <a:cubicBezTo>
                    <a:pt x="1190610" y="71267"/>
                    <a:pt x="1189400" y="68127"/>
                    <a:pt x="1186658" y="66920"/>
                  </a:cubicBezTo>
                  <a:cubicBezTo>
                    <a:pt x="1183996" y="65712"/>
                    <a:pt x="1180850" y="67000"/>
                    <a:pt x="1179641" y="69657"/>
                  </a:cubicBezTo>
                  <a:cubicBezTo>
                    <a:pt x="1171656" y="86323"/>
                    <a:pt x="1164478" y="103311"/>
                    <a:pt x="1158347" y="120621"/>
                  </a:cubicBezTo>
                  <a:cubicBezTo>
                    <a:pt x="1155847" y="127545"/>
                    <a:pt x="1153508" y="134549"/>
                    <a:pt x="1151411" y="141635"/>
                  </a:cubicBezTo>
                  <a:cubicBezTo>
                    <a:pt x="1148265" y="152182"/>
                    <a:pt x="1145604" y="162890"/>
                    <a:pt x="1142943" y="173517"/>
                  </a:cubicBezTo>
                  <a:cubicBezTo>
                    <a:pt x="1140926" y="182534"/>
                    <a:pt x="1139797" y="198154"/>
                    <a:pt x="1136732" y="210794"/>
                  </a:cubicBezTo>
                  <a:cubicBezTo>
                    <a:pt x="1135441" y="215947"/>
                    <a:pt x="1133909" y="220616"/>
                    <a:pt x="1131570" y="223757"/>
                  </a:cubicBezTo>
                  <a:cubicBezTo>
                    <a:pt x="1131167" y="224320"/>
                    <a:pt x="1131973" y="224884"/>
                    <a:pt x="1131812" y="225528"/>
                  </a:cubicBezTo>
                  <a:cubicBezTo>
                    <a:pt x="1114955" y="247749"/>
                    <a:pt x="1097694" y="269809"/>
                    <a:pt x="1080918" y="292111"/>
                  </a:cubicBezTo>
                  <a:cubicBezTo>
                    <a:pt x="1074707" y="300242"/>
                    <a:pt x="1068416" y="308374"/>
                    <a:pt x="1062286" y="316586"/>
                  </a:cubicBezTo>
                  <a:cubicBezTo>
                    <a:pt x="1062931" y="307086"/>
                    <a:pt x="1063496" y="297666"/>
                    <a:pt x="1064061" y="288166"/>
                  </a:cubicBezTo>
                  <a:cubicBezTo>
                    <a:pt x="1064545" y="280920"/>
                    <a:pt x="1065109" y="273674"/>
                    <a:pt x="1065916" y="266428"/>
                  </a:cubicBezTo>
                  <a:cubicBezTo>
                    <a:pt x="1067448" y="250406"/>
                    <a:pt x="1069787" y="234545"/>
                    <a:pt x="1072368" y="218926"/>
                  </a:cubicBezTo>
                  <a:cubicBezTo>
                    <a:pt x="1074223" y="208379"/>
                    <a:pt x="1076159" y="197912"/>
                    <a:pt x="1078337" y="187526"/>
                  </a:cubicBezTo>
                  <a:cubicBezTo>
                    <a:pt x="1083822" y="161602"/>
                    <a:pt x="1090758" y="135999"/>
                    <a:pt x="1099872" y="110476"/>
                  </a:cubicBezTo>
                  <a:cubicBezTo>
                    <a:pt x="1100921" y="107739"/>
                    <a:pt x="1099549" y="104599"/>
                    <a:pt x="1096807" y="103553"/>
                  </a:cubicBezTo>
                  <a:cubicBezTo>
                    <a:pt x="1094065" y="102506"/>
                    <a:pt x="1090919" y="103955"/>
                    <a:pt x="1089871" y="106692"/>
                  </a:cubicBezTo>
                  <a:cubicBezTo>
                    <a:pt x="1079466" y="132295"/>
                    <a:pt x="1070916" y="158059"/>
                    <a:pt x="1064625" y="184467"/>
                  </a:cubicBezTo>
                  <a:cubicBezTo>
                    <a:pt x="1062044" y="195014"/>
                    <a:pt x="1059867" y="205722"/>
                    <a:pt x="1058092" y="216510"/>
                  </a:cubicBezTo>
                  <a:cubicBezTo>
                    <a:pt x="1055511" y="232613"/>
                    <a:pt x="1053817" y="248876"/>
                    <a:pt x="1052608" y="265300"/>
                  </a:cubicBezTo>
                  <a:cubicBezTo>
                    <a:pt x="1052124" y="272707"/>
                    <a:pt x="1051801" y="280195"/>
                    <a:pt x="1051559" y="287602"/>
                  </a:cubicBezTo>
                  <a:cubicBezTo>
                    <a:pt x="1051236" y="298632"/>
                    <a:pt x="1051156" y="309582"/>
                    <a:pt x="1050914" y="320612"/>
                  </a:cubicBezTo>
                  <a:cubicBezTo>
                    <a:pt x="1050914" y="322142"/>
                    <a:pt x="1051156" y="323752"/>
                    <a:pt x="1051559" y="325362"/>
                  </a:cubicBezTo>
                  <a:cubicBezTo>
                    <a:pt x="1051882" y="326570"/>
                    <a:pt x="1052365" y="327778"/>
                    <a:pt x="1052769" y="328985"/>
                  </a:cubicBezTo>
                  <a:cubicBezTo>
                    <a:pt x="1033250" y="354749"/>
                    <a:pt x="1013812" y="380674"/>
                    <a:pt x="993890" y="406196"/>
                  </a:cubicBezTo>
                  <a:cubicBezTo>
                    <a:pt x="981227" y="422540"/>
                    <a:pt x="968564" y="438803"/>
                    <a:pt x="955901" y="455066"/>
                  </a:cubicBezTo>
                  <a:cubicBezTo>
                    <a:pt x="954288" y="450638"/>
                    <a:pt x="952675" y="446452"/>
                    <a:pt x="952352" y="445083"/>
                  </a:cubicBezTo>
                  <a:cubicBezTo>
                    <a:pt x="950174" y="434617"/>
                    <a:pt x="948561" y="423989"/>
                    <a:pt x="947351" y="413361"/>
                  </a:cubicBezTo>
                  <a:cubicBezTo>
                    <a:pt x="946142" y="402734"/>
                    <a:pt x="945496" y="392026"/>
                    <a:pt x="945335" y="381318"/>
                  </a:cubicBezTo>
                  <a:cubicBezTo>
                    <a:pt x="945093" y="368999"/>
                    <a:pt x="945738" y="356601"/>
                    <a:pt x="946867" y="344202"/>
                  </a:cubicBezTo>
                  <a:cubicBezTo>
                    <a:pt x="947997" y="331803"/>
                    <a:pt x="949690" y="319485"/>
                    <a:pt x="951707" y="307167"/>
                  </a:cubicBezTo>
                  <a:cubicBezTo>
                    <a:pt x="954207" y="292352"/>
                    <a:pt x="957191" y="277538"/>
                    <a:pt x="960498" y="262885"/>
                  </a:cubicBezTo>
                  <a:cubicBezTo>
                    <a:pt x="965660" y="240583"/>
                    <a:pt x="971468" y="218443"/>
                    <a:pt x="977275" y="196785"/>
                  </a:cubicBezTo>
                  <a:cubicBezTo>
                    <a:pt x="978081" y="193967"/>
                    <a:pt x="976388" y="190988"/>
                    <a:pt x="973565" y="190183"/>
                  </a:cubicBezTo>
                  <a:cubicBezTo>
                    <a:pt x="970742" y="189378"/>
                    <a:pt x="967757" y="190988"/>
                    <a:pt x="966951" y="193887"/>
                  </a:cubicBezTo>
                  <a:cubicBezTo>
                    <a:pt x="960256" y="215383"/>
                    <a:pt x="953401" y="237443"/>
                    <a:pt x="947593" y="259745"/>
                  </a:cubicBezTo>
                  <a:cubicBezTo>
                    <a:pt x="943722" y="274640"/>
                    <a:pt x="940254" y="289615"/>
                    <a:pt x="937511" y="304671"/>
                  </a:cubicBezTo>
                  <a:cubicBezTo>
                    <a:pt x="935253" y="317391"/>
                    <a:pt x="933559" y="330193"/>
                    <a:pt x="932592" y="342994"/>
                  </a:cubicBezTo>
                  <a:cubicBezTo>
                    <a:pt x="931543" y="355957"/>
                    <a:pt x="931381" y="368838"/>
                    <a:pt x="931865" y="381720"/>
                  </a:cubicBezTo>
                  <a:cubicBezTo>
                    <a:pt x="932430" y="392831"/>
                    <a:pt x="933479" y="403861"/>
                    <a:pt x="935011" y="414891"/>
                  </a:cubicBezTo>
                  <a:cubicBezTo>
                    <a:pt x="936624" y="425921"/>
                    <a:pt x="938802" y="436871"/>
                    <a:pt x="941463" y="447579"/>
                  </a:cubicBezTo>
                  <a:cubicBezTo>
                    <a:pt x="942109" y="449833"/>
                    <a:pt x="946626" y="459494"/>
                    <a:pt x="948158" y="465050"/>
                  </a:cubicBezTo>
                  <a:cubicBezTo>
                    <a:pt x="941867" y="473182"/>
                    <a:pt x="935495" y="481313"/>
                    <a:pt x="929204" y="489445"/>
                  </a:cubicBezTo>
                  <a:cubicBezTo>
                    <a:pt x="918315" y="503695"/>
                    <a:pt x="907588" y="518107"/>
                    <a:pt x="896941" y="532519"/>
                  </a:cubicBezTo>
                  <a:cubicBezTo>
                    <a:pt x="896861" y="532358"/>
                    <a:pt x="896780" y="532116"/>
                    <a:pt x="896619" y="531955"/>
                  </a:cubicBezTo>
                  <a:cubicBezTo>
                    <a:pt x="896619" y="529942"/>
                    <a:pt x="896861" y="527205"/>
                    <a:pt x="896619" y="526078"/>
                  </a:cubicBezTo>
                  <a:cubicBezTo>
                    <a:pt x="895893" y="522133"/>
                    <a:pt x="895167" y="518268"/>
                    <a:pt x="894360" y="514404"/>
                  </a:cubicBezTo>
                  <a:cubicBezTo>
                    <a:pt x="893796" y="511747"/>
                    <a:pt x="893231" y="509090"/>
                    <a:pt x="892505" y="506513"/>
                  </a:cubicBezTo>
                  <a:cubicBezTo>
                    <a:pt x="889360" y="494356"/>
                    <a:pt x="886134" y="482279"/>
                    <a:pt x="883149" y="470122"/>
                  </a:cubicBezTo>
                  <a:cubicBezTo>
                    <a:pt x="881214" y="462151"/>
                    <a:pt x="879358" y="454100"/>
                    <a:pt x="877826" y="445969"/>
                  </a:cubicBezTo>
                  <a:cubicBezTo>
                    <a:pt x="874438" y="429544"/>
                    <a:pt x="872019" y="411751"/>
                    <a:pt x="870325" y="393555"/>
                  </a:cubicBezTo>
                  <a:cubicBezTo>
                    <a:pt x="868631" y="376165"/>
                    <a:pt x="867825" y="358453"/>
                    <a:pt x="868309" y="340820"/>
                  </a:cubicBezTo>
                  <a:cubicBezTo>
                    <a:pt x="868954" y="316828"/>
                    <a:pt x="872019" y="293238"/>
                    <a:pt x="878794" y="271902"/>
                  </a:cubicBezTo>
                  <a:cubicBezTo>
                    <a:pt x="879762" y="269085"/>
                    <a:pt x="878229" y="266105"/>
                    <a:pt x="875487" y="265140"/>
                  </a:cubicBezTo>
                  <a:cubicBezTo>
                    <a:pt x="872664" y="264173"/>
                    <a:pt x="869599" y="265703"/>
                    <a:pt x="868712" y="268441"/>
                  </a:cubicBezTo>
                  <a:cubicBezTo>
                    <a:pt x="858791" y="295895"/>
                    <a:pt x="854436" y="327134"/>
                    <a:pt x="854274" y="358533"/>
                  </a:cubicBezTo>
                  <a:cubicBezTo>
                    <a:pt x="854194" y="370690"/>
                    <a:pt x="854758" y="382928"/>
                    <a:pt x="855888" y="394924"/>
                  </a:cubicBezTo>
                  <a:cubicBezTo>
                    <a:pt x="857581" y="413683"/>
                    <a:pt x="860807" y="431879"/>
                    <a:pt x="864518" y="448706"/>
                  </a:cubicBezTo>
                  <a:cubicBezTo>
                    <a:pt x="866373" y="456999"/>
                    <a:pt x="868470" y="465211"/>
                    <a:pt x="870728" y="473423"/>
                  </a:cubicBezTo>
                  <a:cubicBezTo>
                    <a:pt x="874116" y="485500"/>
                    <a:pt x="877826" y="497576"/>
                    <a:pt x="881536" y="509573"/>
                  </a:cubicBezTo>
                  <a:lnTo>
                    <a:pt x="886214" y="528251"/>
                  </a:lnTo>
                  <a:cubicBezTo>
                    <a:pt x="886617" y="530103"/>
                    <a:pt x="887021" y="534853"/>
                    <a:pt x="887263" y="536061"/>
                  </a:cubicBezTo>
                  <a:cubicBezTo>
                    <a:pt x="887505" y="537510"/>
                    <a:pt x="888069" y="538315"/>
                    <a:pt x="888311" y="538557"/>
                  </a:cubicBezTo>
                  <a:cubicBezTo>
                    <a:pt x="889118" y="539684"/>
                    <a:pt x="890166" y="540167"/>
                    <a:pt x="891053" y="540328"/>
                  </a:cubicBezTo>
                  <a:cubicBezTo>
                    <a:pt x="889763" y="542100"/>
                    <a:pt x="888392" y="543871"/>
                    <a:pt x="887021" y="545723"/>
                  </a:cubicBezTo>
                  <a:lnTo>
                    <a:pt x="852661" y="594432"/>
                  </a:lnTo>
                  <a:lnTo>
                    <a:pt x="840805" y="610132"/>
                  </a:lnTo>
                  <a:cubicBezTo>
                    <a:pt x="839595" y="611581"/>
                    <a:pt x="836449" y="613272"/>
                    <a:pt x="834836" y="614721"/>
                  </a:cubicBezTo>
                  <a:cubicBezTo>
                    <a:pt x="832578" y="616734"/>
                    <a:pt x="831852" y="618988"/>
                    <a:pt x="831933" y="620518"/>
                  </a:cubicBezTo>
                  <a:cubicBezTo>
                    <a:pt x="832013" y="622370"/>
                    <a:pt x="832739" y="624463"/>
                    <a:pt x="835724" y="625832"/>
                  </a:cubicBezTo>
                  <a:cubicBezTo>
                    <a:pt x="838224" y="626959"/>
                    <a:pt x="841208" y="625832"/>
                    <a:pt x="842418" y="623255"/>
                  </a:cubicBezTo>
                  <a:close/>
                  <a:moveTo>
                    <a:pt x="896619" y="532599"/>
                  </a:moveTo>
                  <a:lnTo>
                    <a:pt x="896699" y="532680"/>
                  </a:lnTo>
                  <a:cubicBezTo>
                    <a:pt x="896699" y="532680"/>
                    <a:pt x="896699" y="532680"/>
                    <a:pt x="896699" y="532680"/>
                  </a:cubicBezTo>
                  <a:cubicBezTo>
                    <a:pt x="896619" y="532680"/>
                    <a:pt x="896619" y="532680"/>
                    <a:pt x="896619" y="532599"/>
                  </a:cubicBezTo>
                  <a:close/>
                  <a:moveTo>
                    <a:pt x="1281509" y="107095"/>
                  </a:moveTo>
                  <a:lnTo>
                    <a:pt x="1281429" y="107175"/>
                  </a:lnTo>
                  <a:cubicBezTo>
                    <a:pt x="1281187" y="107015"/>
                    <a:pt x="1280864" y="106773"/>
                    <a:pt x="1281267" y="106934"/>
                  </a:cubicBezTo>
                  <a:cubicBezTo>
                    <a:pt x="1281348" y="107015"/>
                    <a:pt x="1281429" y="107015"/>
                    <a:pt x="1281509" y="107095"/>
                  </a:cubicBezTo>
                  <a:close/>
                  <a:moveTo>
                    <a:pt x="1281429" y="107175"/>
                  </a:moveTo>
                  <a:lnTo>
                    <a:pt x="1281429" y="107256"/>
                  </a:lnTo>
                  <a:lnTo>
                    <a:pt x="1281348" y="107256"/>
                  </a:lnTo>
                  <a:lnTo>
                    <a:pt x="1281429" y="107175"/>
                  </a:lnTo>
                  <a:close/>
                  <a:moveTo>
                    <a:pt x="1280784" y="113697"/>
                  </a:moveTo>
                  <a:cubicBezTo>
                    <a:pt x="1279412" y="111684"/>
                    <a:pt x="1279735" y="108947"/>
                    <a:pt x="1281429" y="107256"/>
                  </a:cubicBezTo>
                  <a:lnTo>
                    <a:pt x="1281590" y="107095"/>
                  </a:lnTo>
                  <a:cubicBezTo>
                    <a:pt x="1281751" y="106934"/>
                    <a:pt x="1281994" y="106773"/>
                    <a:pt x="1282155" y="106612"/>
                  </a:cubicBezTo>
                  <a:lnTo>
                    <a:pt x="1282074" y="106451"/>
                  </a:lnTo>
                  <a:cubicBezTo>
                    <a:pt x="1283929" y="104760"/>
                    <a:pt x="1286752" y="104519"/>
                    <a:pt x="1288849" y="105968"/>
                  </a:cubicBezTo>
                  <a:cubicBezTo>
                    <a:pt x="1291188" y="107659"/>
                    <a:pt x="1291752" y="111040"/>
                    <a:pt x="1290059" y="113455"/>
                  </a:cubicBezTo>
                  <a:cubicBezTo>
                    <a:pt x="1291672" y="114985"/>
                    <a:pt x="1288849" y="112811"/>
                    <a:pt x="1290220" y="114422"/>
                  </a:cubicBezTo>
                  <a:cubicBezTo>
                    <a:pt x="1290785" y="115066"/>
                    <a:pt x="1289656" y="114100"/>
                    <a:pt x="1290220" y="114824"/>
                  </a:cubicBezTo>
                  <a:cubicBezTo>
                    <a:pt x="1291027" y="116032"/>
                    <a:pt x="1289413" y="114422"/>
                    <a:pt x="1290059" y="115710"/>
                  </a:cubicBezTo>
                  <a:cubicBezTo>
                    <a:pt x="1290462" y="116354"/>
                    <a:pt x="1289898" y="115549"/>
                    <a:pt x="1289817" y="116273"/>
                  </a:cubicBezTo>
                  <a:cubicBezTo>
                    <a:pt x="1289817" y="116434"/>
                    <a:pt x="1289656" y="116515"/>
                    <a:pt x="1289575" y="116515"/>
                  </a:cubicBezTo>
                  <a:cubicBezTo>
                    <a:pt x="1289010" y="116595"/>
                    <a:pt x="1289413" y="116837"/>
                    <a:pt x="1289010" y="116434"/>
                  </a:cubicBezTo>
                  <a:cubicBezTo>
                    <a:pt x="1286671" y="114261"/>
                    <a:pt x="1290301" y="117562"/>
                    <a:pt x="1287881" y="115146"/>
                  </a:cubicBezTo>
                  <a:cubicBezTo>
                    <a:pt x="1285542" y="116676"/>
                    <a:pt x="1282397" y="116112"/>
                    <a:pt x="1280784" y="113697"/>
                  </a:cubicBezTo>
                  <a:close/>
                  <a:moveTo>
                    <a:pt x="1281590" y="107095"/>
                  </a:moveTo>
                  <a:lnTo>
                    <a:pt x="1281509" y="107095"/>
                  </a:lnTo>
                  <a:lnTo>
                    <a:pt x="1281590" y="107095"/>
                  </a:lnTo>
                  <a:lnTo>
                    <a:pt x="1281590" y="107095"/>
                  </a:lnTo>
                  <a:close/>
                  <a:moveTo>
                    <a:pt x="1282074" y="106451"/>
                  </a:moveTo>
                  <a:cubicBezTo>
                    <a:pt x="1281913" y="106612"/>
                    <a:pt x="1281751" y="106773"/>
                    <a:pt x="1281590" y="107015"/>
                  </a:cubicBezTo>
                  <a:cubicBezTo>
                    <a:pt x="1281267" y="106612"/>
                    <a:pt x="1280219" y="105726"/>
                    <a:pt x="1281026" y="106290"/>
                  </a:cubicBezTo>
                  <a:cubicBezTo>
                    <a:pt x="1281751" y="106692"/>
                    <a:pt x="1280299" y="105324"/>
                    <a:pt x="1281026" y="105807"/>
                  </a:cubicBezTo>
                  <a:cubicBezTo>
                    <a:pt x="1281429" y="106129"/>
                    <a:pt x="1280541" y="105243"/>
                    <a:pt x="1281026" y="105485"/>
                  </a:cubicBezTo>
                  <a:cubicBezTo>
                    <a:pt x="1281590" y="105807"/>
                    <a:pt x="1280703" y="105163"/>
                    <a:pt x="1281187" y="104760"/>
                  </a:cubicBezTo>
                  <a:cubicBezTo>
                    <a:pt x="1281590" y="104519"/>
                    <a:pt x="1281187" y="105082"/>
                    <a:pt x="1281590" y="105002"/>
                  </a:cubicBezTo>
                  <a:lnTo>
                    <a:pt x="1281913" y="104841"/>
                  </a:lnTo>
                  <a:cubicBezTo>
                    <a:pt x="1281832" y="105163"/>
                    <a:pt x="1281832" y="105726"/>
                    <a:pt x="1282074" y="106451"/>
                  </a:cubicBezTo>
                  <a:close/>
                  <a:moveTo>
                    <a:pt x="1576711" y="996507"/>
                  </a:moveTo>
                  <a:cubicBezTo>
                    <a:pt x="1579453" y="997554"/>
                    <a:pt x="1582518" y="996105"/>
                    <a:pt x="1583566" y="993367"/>
                  </a:cubicBezTo>
                  <a:cubicBezTo>
                    <a:pt x="1584615" y="990630"/>
                    <a:pt x="1583244" y="987571"/>
                    <a:pt x="1580501" y="986524"/>
                  </a:cubicBezTo>
                  <a:cubicBezTo>
                    <a:pt x="1510976" y="959874"/>
                    <a:pt x="1442176" y="931776"/>
                    <a:pt x="1373700" y="903114"/>
                  </a:cubicBezTo>
                  <a:cubicBezTo>
                    <a:pt x="1348293" y="892486"/>
                    <a:pt x="1322966" y="881617"/>
                    <a:pt x="1297560" y="870829"/>
                  </a:cubicBezTo>
                  <a:cubicBezTo>
                    <a:pt x="1309658" y="870426"/>
                    <a:pt x="1321676" y="869782"/>
                    <a:pt x="1333855" y="869782"/>
                  </a:cubicBezTo>
                  <a:cubicBezTo>
                    <a:pt x="1348131" y="869943"/>
                    <a:pt x="1362407" y="870426"/>
                    <a:pt x="1376603" y="870909"/>
                  </a:cubicBezTo>
                  <a:cubicBezTo>
                    <a:pt x="1391040" y="871392"/>
                    <a:pt x="1405317" y="871875"/>
                    <a:pt x="1419431" y="872680"/>
                  </a:cubicBezTo>
                  <a:cubicBezTo>
                    <a:pt x="1428384" y="873083"/>
                    <a:pt x="1437256" y="873647"/>
                    <a:pt x="1446209" y="874371"/>
                  </a:cubicBezTo>
                  <a:cubicBezTo>
                    <a:pt x="1452097" y="874774"/>
                    <a:pt x="1458066" y="875337"/>
                    <a:pt x="1463953" y="875981"/>
                  </a:cubicBezTo>
                  <a:lnTo>
                    <a:pt x="1480084" y="877753"/>
                  </a:lnTo>
                  <a:cubicBezTo>
                    <a:pt x="1481859" y="877994"/>
                    <a:pt x="1486376" y="879041"/>
                    <a:pt x="1487585" y="879202"/>
                  </a:cubicBezTo>
                  <a:cubicBezTo>
                    <a:pt x="1488795" y="879363"/>
                    <a:pt x="1489683" y="879282"/>
                    <a:pt x="1490005" y="879121"/>
                  </a:cubicBezTo>
                  <a:cubicBezTo>
                    <a:pt x="1491860" y="878558"/>
                    <a:pt x="1492828" y="877511"/>
                    <a:pt x="1493231" y="876545"/>
                  </a:cubicBezTo>
                  <a:cubicBezTo>
                    <a:pt x="1493796" y="875418"/>
                    <a:pt x="1494119" y="874210"/>
                    <a:pt x="1493635" y="872842"/>
                  </a:cubicBezTo>
                  <a:cubicBezTo>
                    <a:pt x="1493554" y="872439"/>
                    <a:pt x="1493231" y="870346"/>
                    <a:pt x="1490247" y="869218"/>
                  </a:cubicBezTo>
                  <a:cubicBezTo>
                    <a:pt x="1489924" y="869057"/>
                    <a:pt x="1489521" y="868977"/>
                    <a:pt x="1489199" y="868897"/>
                  </a:cubicBezTo>
                  <a:cubicBezTo>
                    <a:pt x="1489199" y="868897"/>
                    <a:pt x="1489199" y="868977"/>
                    <a:pt x="1489199" y="869057"/>
                  </a:cubicBezTo>
                  <a:cubicBezTo>
                    <a:pt x="1489118" y="869541"/>
                    <a:pt x="1488392" y="869460"/>
                    <a:pt x="1487424" y="869218"/>
                  </a:cubicBezTo>
                  <a:cubicBezTo>
                    <a:pt x="1487585" y="869138"/>
                    <a:pt x="1487989" y="868897"/>
                    <a:pt x="1488392" y="868816"/>
                  </a:cubicBezTo>
                  <a:cubicBezTo>
                    <a:pt x="1487827" y="868816"/>
                    <a:pt x="1487344" y="868897"/>
                    <a:pt x="1486779" y="868977"/>
                  </a:cubicBezTo>
                  <a:cubicBezTo>
                    <a:pt x="1485005" y="868413"/>
                    <a:pt x="1482746" y="867447"/>
                    <a:pt x="1481617" y="867206"/>
                  </a:cubicBezTo>
                  <a:lnTo>
                    <a:pt x="1465485" y="864549"/>
                  </a:lnTo>
                  <a:cubicBezTo>
                    <a:pt x="1457985" y="863341"/>
                    <a:pt x="1450484" y="862294"/>
                    <a:pt x="1442902" y="861489"/>
                  </a:cubicBezTo>
                  <a:cubicBezTo>
                    <a:pt x="1435401" y="860604"/>
                    <a:pt x="1427900" y="859879"/>
                    <a:pt x="1420318" y="859235"/>
                  </a:cubicBezTo>
                  <a:cubicBezTo>
                    <a:pt x="1406123" y="858108"/>
                    <a:pt x="1391686" y="856981"/>
                    <a:pt x="1377168" y="856417"/>
                  </a:cubicBezTo>
                  <a:cubicBezTo>
                    <a:pt x="1367489" y="856095"/>
                    <a:pt x="1357890" y="855934"/>
                    <a:pt x="1348212" y="856095"/>
                  </a:cubicBezTo>
                  <a:cubicBezTo>
                    <a:pt x="1323854" y="856256"/>
                    <a:pt x="1299576" y="857866"/>
                    <a:pt x="1275944" y="860765"/>
                  </a:cubicBezTo>
                  <a:cubicBezTo>
                    <a:pt x="1275621" y="860765"/>
                    <a:pt x="1275702" y="861328"/>
                    <a:pt x="1275380" y="861409"/>
                  </a:cubicBezTo>
                  <a:cubicBezTo>
                    <a:pt x="1267072" y="857866"/>
                    <a:pt x="1258764" y="854404"/>
                    <a:pt x="1250538" y="850862"/>
                  </a:cubicBezTo>
                  <a:cubicBezTo>
                    <a:pt x="1227470" y="841039"/>
                    <a:pt x="1204483" y="831217"/>
                    <a:pt x="1181496" y="821395"/>
                  </a:cubicBezTo>
                  <a:cubicBezTo>
                    <a:pt x="1200208" y="818496"/>
                    <a:pt x="1218759" y="815598"/>
                    <a:pt x="1237391" y="812780"/>
                  </a:cubicBezTo>
                  <a:cubicBezTo>
                    <a:pt x="1250941" y="810686"/>
                    <a:pt x="1264572" y="808754"/>
                    <a:pt x="1278202" y="806822"/>
                  </a:cubicBezTo>
                  <a:cubicBezTo>
                    <a:pt x="1289494" y="805212"/>
                    <a:pt x="1300786" y="803682"/>
                    <a:pt x="1312159" y="802233"/>
                  </a:cubicBezTo>
                  <a:cubicBezTo>
                    <a:pt x="1323451" y="800784"/>
                    <a:pt x="1334743" y="799334"/>
                    <a:pt x="1346196" y="798207"/>
                  </a:cubicBezTo>
                  <a:cubicBezTo>
                    <a:pt x="1355310" y="797241"/>
                    <a:pt x="1364504" y="796597"/>
                    <a:pt x="1373700" y="796275"/>
                  </a:cubicBezTo>
                  <a:cubicBezTo>
                    <a:pt x="1382894" y="795953"/>
                    <a:pt x="1392169" y="795953"/>
                    <a:pt x="1401364" y="796275"/>
                  </a:cubicBezTo>
                  <a:lnTo>
                    <a:pt x="1420157" y="797483"/>
                  </a:lnTo>
                  <a:cubicBezTo>
                    <a:pt x="1420641" y="797483"/>
                    <a:pt x="1428061" y="798207"/>
                    <a:pt x="1429594" y="798046"/>
                  </a:cubicBezTo>
                  <a:cubicBezTo>
                    <a:pt x="1435078" y="797563"/>
                    <a:pt x="1434917" y="792652"/>
                    <a:pt x="1434433" y="791283"/>
                  </a:cubicBezTo>
                  <a:cubicBezTo>
                    <a:pt x="1434272" y="790800"/>
                    <a:pt x="1433707" y="788546"/>
                    <a:pt x="1430320" y="787660"/>
                  </a:cubicBezTo>
                  <a:cubicBezTo>
                    <a:pt x="1429836" y="787499"/>
                    <a:pt x="1429352" y="787419"/>
                    <a:pt x="1428868" y="787419"/>
                  </a:cubicBezTo>
                  <a:cubicBezTo>
                    <a:pt x="1428868" y="787499"/>
                    <a:pt x="1428949" y="787660"/>
                    <a:pt x="1428949" y="787740"/>
                  </a:cubicBezTo>
                  <a:cubicBezTo>
                    <a:pt x="1428949" y="788224"/>
                    <a:pt x="1428061" y="788224"/>
                    <a:pt x="1426932" y="788063"/>
                  </a:cubicBezTo>
                  <a:cubicBezTo>
                    <a:pt x="1427174" y="787902"/>
                    <a:pt x="1427335" y="787821"/>
                    <a:pt x="1427497" y="787660"/>
                  </a:cubicBezTo>
                  <a:cubicBezTo>
                    <a:pt x="1427174" y="787740"/>
                    <a:pt x="1426852" y="787902"/>
                    <a:pt x="1426529" y="788063"/>
                  </a:cubicBezTo>
                  <a:cubicBezTo>
                    <a:pt x="1424351" y="787740"/>
                    <a:pt x="1421447" y="786855"/>
                    <a:pt x="1421206" y="786855"/>
                  </a:cubicBezTo>
                  <a:lnTo>
                    <a:pt x="1401929" y="784762"/>
                  </a:lnTo>
                  <a:cubicBezTo>
                    <a:pt x="1392492" y="784037"/>
                    <a:pt x="1382975" y="783715"/>
                    <a:pt x="1373457" y="783715"/>
                  </a:cubicBezTo>
                  <a:cubicBezTo>
                    <a:pt x="1363940" y="783634"/>
                    <a:pt x="1354422" y="784037"/>
                    <a:pt x="1344986" y="784762"/>
                  </a:cubicBezTo>
                  <a:cubicBezTo>
                    <a:pt x="1333371" y="785647"/>
                    <a:pt x="1321918" y="786613"/>
                    <a:pt x="1310384" y="787982"/>
                  </a:cubicBezTo>
                  <a:cubicBezTo>
                    <a:pt x="1298931" y="789270"/>
                    <a:pt x="1287478" y="790881"/>
                    <a:pt x="1276105" y="792652"/>
                  </a:cubicBezTo>
                  <a:cubicBezTo>
                    <a:pt x="1262394" y="794745"/>
                    <a:pt x="1248763" y="797160"/>
                    <a:pt x="1235132" y="799656"/>
                  </a:cubicBezTo>
                  <a:cubicBezTo>
                    <a:pt x="1214807" y="803440"/>
                    <a:pt x="1194562" y="807627"/>
                    <a:pt x="1174237" y="811653"/>
                  </a:cubicBezTo>
                  <a:cubicBezTo>
                    <a:pt x="1171817" y="812136"/>
                    <a:pt x="1170930" y="814470"/>
                    <a:pt x="1170688" y="816725"/>
                  </a:cubicBezTo>
                  <a:cubicBezTo>
                    <a:pt x="1168188" y="815678"/>
                    <a:pt x="1165687" y="814632"/>
                    <a:pt x="1163187" y="813504"/>
                  </a:cubicBezTo>
                  <a:cubicBezTo>
                    <a:pt x="1163429" y="812699"/>
                    <a:pt x="1163832" y="811653"/>
                    <a:pt x="1162542" y="812297"/>
                  </a:cubicBezTo>
                  <a:lnTo>
                    <a:pt x="1162542" y="812136"/>
                  </a:lnTo>
                  <a:cubicBezTo>
                    <a:pt x="1161332" y="809640"/>
                    <a:pt x="1158267" y="808513"/>
                    <a:pt x="1155686" y="809720"/>
                  </a:cubicBezTo>
                  <a:cubicBezTo>
                    <a:pt x="1155686" y="809720"/>
                    <a:pt x="1155364" y="810042"/>
                    <a:pt x="1155283" y="810123"/>
                  </a:cubicBezTo>
                  <a:cubicBezTo>
                    <a:pt x="1126973" y="798046"/>
                    <a:pt x="1098662" y="785969"/>
                    <a:pt x="1070352" y="773812"/>
                  </a:cubicBezTo>
                  <a:cubicBezTo>
                    <a:pt x="1090677" y="766969"/>
                    <a:pt x="1111164" y="760850"/>
                    <a:pt x="1131893" y="755616"/>
                  </a:cubicBezTo>
                  <a:cubicBezTo>
                    <a:pt x="1149314" y="751269"/>
                    <a:pt x="1166897" y="747324"/>
                    <a:pt x="1184561" y="743701"/>
                  </a:cubicBezTo>
                  <a:cubicBezTo>
                    <a:pt x="1202224" y="739997"/>
                    <a:pt x="1219888" y="736455"/>
                    <a:pt x="1237632" y="733395"/>
                  </a:cubicBezTo>
                  <a:cubicBezTo>
                    <a:pt x="1246908" y="731785"/>
                    <a:pt x="1256184" y="730336"/>
                    <a:pt x="1265539" y="729047"/>
                  </a:cubicBezTo>
                  <a:cubicBezTo>
                    <a:pt x="1274815" y="727840"/>
                    <a:pt x="1284171" y="726713"/>
                    <a:pt x="1293608" y="725908"/>
                  </a:cubicBezTo>
                  <a:lnTo>
                    <a:pt x="1314901" y="724378"/>
                  </a:lnTo>
                  <a:cubicBezTo>
                    <a:pt x="1316191" y="724297"/>
                    <a:pt x="1322644" y="724458"/>
                    <a:pt x="1325064" y="723975"/>
                  </a:cubicBezTo>
                  <a:cubicBezTo>
                    <a:pt x="1330065" y="722929"/>
                    <a:pt x="1330468" y="718903"/>
                    <a:pt x="1329822" y="716971"/>
                  </a:cubicBezTo>
                  <a:cubicBezTo>
                    <a:pt x="1329016" y="714314"/>
                    <a:pt x="1326193" y="712784"/>
                    <a:pt x="1323451" y="713589"/>
                  </a:cubicBezTo>
                  <a:cubicBezTo>
                    <a:pt x="1323370" y="713589"/>
                    <a:pt x="1323289" y="713670"/>
                    <a:pt x="1323128" y="713670"/>
                  </a:cubicBezTo>
                  <a:cubicBezTo>
                    <a:pt x="1323128" y="713750"/>
                    <a:pt x="1323208" y="713831"/>
                    <a:pt x="1323208" y="713911"/>
                  </a:cubicBezTo>
                  <a:cubicBezTo>
                    <a:pt x="1323289" y="714556"/>
                    <a:pt x="1322563" y="714717"/>
                    <a:pt x="1321515" y="714717"/>
                  </a:cubicBezTo>
                  <a:lnTo>
                    <a:pt x="1321837" y="714394"/>
                  </a:lnTo>
                  <a:lnTo>
                    <a:pt x="1321434" y="714717"/>
                  </a:lnTo>
                  <a:cubicBezTo>
                    <a:pt x="1319176" y="714717"/>
                    <a:pt x="1315385" y="713750"/>
                    <a:pt x="1314659" y="713750"/>
                  </a:cubicBezTo>
                  <a:lnTo>
                    <a:pt x="1292720" y="714394"/>
                  </a:lnTo>
                  <a:cubicBezTo>
                    <a:pt x="1283203" y="714878"/>
                    <a:pt x="1273605" y="715602"/>
                    <a:pt x="1264088" y="716568"/>
                  </a:cubicBezTo>
                  <a:cubicBezTo>
                    <a:pt x="1254490" y="717534"/>
                    <a:pt x="1244972" y="718742"/>
                    <a:pt x="1235455" y="720111"/>
                  </a:cubicBezTo>
                  <a:cubicBezTo>
                    <a:pt x="1217468" y="722848"/>
                    <a:pt x="1199402" y="725827"/>
                    <a:pt x="1181577" y="729531"/>
                  </a:cubicBezTo>
                  <a:cubicBezTo>
                    <a:pt x="1169639" y="731946"/>
                    <a:pt x="1157783" y="734764"/>
                    <a:pt x="1146007" y="737823"/>
                  </a:cubicBezTo>
                  <a:cubicBezTo>
                    <a:pt x="1116568" y="745553"/>
                    <a:pt x="1087612" y="754892"/>
                    <a:pt x="1059221" y="766003"/>
                  </a:cubicBezTo>
                  <a:cubicBezTo>
                    <a:pt x="1058173" y="766405"/>
                    <a:pt x="1058576" y="767693"/>
                    <a:pt x="1058011" y="768579"/>
                  </a:cubicBezTo>
                  <a:cubicBezTo>
                    <a:pt x="1038573" y="760286"/>
                    <a:pt x="1019135" y="752074"/>
                    <a:pt x="999616" y="743942"/>
                  </a:cubicBezTo>
                  <a:cubicBezTo>
                    <a:pt x="981469" y="736374"/>
                    <a:pt x="963241" y="729047"/>
                    <a:pt x="945012" y="721721"/>
                  </a:cubicBezTo>
                  <a:cubicBezTo>
                    <a:pt x="967919" y="712301"/>
                    <a:pt x="990583" y="702881"/>
                    <a:pt x="1013570" y="694911"/>
                  </a:cubicBezTo>
                  <a:cubicBezTo>
                    <a:pt x="1025507" y="690724"/>
                    <a:pt x="1037525" y="686779"/>
                    <a:pt x="1049785" y="683075"/>
                  </a:cubicBezTo>
                  <a:cubicBezTo>
                    <a:pt x="1067610" y="677601"/>
                    <a:pt x="1085918" y="672609"/>
                    <a:pt x="1104953" y="668503"/>
                  </a:cubicBezTo>
                  <a:cubicBezTo>
                    <a:pt x="1115358" y="666248"/>
                    <a:pt x="1125762" y="664075"/>
                    <a:pt x="1136248" y="661981"/>
                  </a:cubicBezTo>
                  <a:cubicBezTo>
                    <a:pt x="1146733" y="659888"/>
                    <a:pt x="1157138" y="657875"/>
                    <a:pt x="1167623" y="655943"/>
                  </a:cubicBezTo>
                  <a:lnTo>
                    <a:pt x="1187706" y="652481"/>
                  </a:lnTo>
                  <a:cubicBezTo>
                    <a:pt x="1188674" y="652320"/>
                    <a:pt x="1190771" y="651273"/>
                    <a:pt x="1192465" y="650629"/>
                  </a:cubicBezTo>
                  <a:cubicBezTo>
                    <a:pt x="1192868" y="650871"/>
                    <a:pt x="1193271" y="650388"/>
                    <a:pt x="1193756" y="650549"/>
                  </a:cubicBezTo>
                  <a:cubicBezTo>
                    <a:pt x="1193675" y="650468"/>
                    <a:pt x="1193594" y="650549"/>
                    <a:pt x="1193514" y="650468"/>
                  </a:cubicBezTo>
                  <a:lnTo>
                    <a:pt x="1193271" y="650388"/>
                  </a:lnTo>
                  <a:cubicBezTo>
                    <a:pt x="1193594" y="650307"/>
                    <a:pt x="1193594" y="650549"/>
                    <a:pt x="1193836" y="650468"/>
                  </a:cubicBezTo>
                  <a:cubicBezTo>
                    <a:pt x="1195449" y="650951"/>
                    <a:pt x="1197304" y="651273"/>
                    <a:pt x="1198675" y="650066"/>
                  </a:cubicBezTo>
                  <a:cubicBezTo>
                    <a:pt x="1201579" y="647570"/>
                    <a:pt x="1200773" y="644993"/>
                    <a:pt x="1200289" y="643866"/>
                  </a:cubicBezTo>
                  <a:cubicBezTo>
                    <a:pt x="1199805" y="642578"/>
                    <a:pt x="1198675" y="641048"/>
                    <a:pt x="1196175" y="640565"/>
                  </a:cubicBezTo>
                  <a:cubicBezTo>
                    <a:pt x="1195530" y="640485"/>
                    <a:pt x="1194239" y="640485"/>
                    <a:pt x="1192707" y="640726"/>
                  </a:cubicBezTo>
                  <a:cubicBezTo>
                    <a:pt x="1190771" y="641048"/>
                    <a:pt x="1187787" y="641853"/>
                    <a:pt x="1186335" y="641934"/>
                  </a:cubicBezTo>
                  <a:lnTo>
                    <a:pt x="1165768" y="644672"/>
                  </a:lnTo>
                  <a:cubicBezTo>
                    <a:pt x="1153025" y="646604"/>
                    <a:pt x="1140281" y="648536"/>
                    <a:pt x="1127618" y="650710"/>
                  </a:cubicBezTo>
                  <a:cubicBezTo>
                    <a:pt x="1119149" y="652159"/>
                    <a:pt x="1110680" y="653689"/>
                    <a:pt x="1102292" y="655299"/>
                  </a:cubicBezTo>
                  <a:cubicBezTo>
                    <a:pt x="1089306" y="657795"/>
                    <a:pt x="1076643" y="660613"/>
                    <a:pt x="1064303" y="663914"/>
                  </a:cubicBezTo>
                  <a:cubicBezTo>
                    <a:pt x="1051640" y="667215"/>
                    <a:pt x="1039219" y="670999"/>
                    <a:pt x="1027040" y="675185"/>
                  </a:cubicBezTo>
                  <a:cubicBezTo>
                    <a:pt x="1012280" y="680177"/>
                    <a:pt x="997842" y="685813"/>
                    <a:pt x="983485" y="691690"/>
                  </a:cubicBezTo>
                  <a:cubicBezTo>
                    <a:pt x="965580" y="699178"/>
                    <a:pt x="947674" y="707471"/>
                    <a:pt x="929607" y="715844"/>
                  </a:cubicBezTo>
                  <a:cubicBezTo>
                    <a:pt x="929123" y="715683"/>
                    <a:pt x="928478" y="715522"/>
                    <a:pt x="927833" y="715280"/>
                  </a:cubicBezTo>
                  <a:cubicBezTo>
                    <a:pt x="927752" y="715038"/>
                    <a:pt x="927510" y="714475"/>
                    <a:pt x="927429" y="714314"/>
                  </a:cubicBezTo>
                  <a:cubicBezTo>
                    <a:pt x="927026" y="713429"/>
                    <a:pt x="926623" y="712945"/>
                    <a:pt x="926462" y="712704"/>
                  </a:cubicBezTo>
                  <a:cubicBezTo>
                    <a:pt x="925171" y="711255"/>
                    <a:pt x="923800" y="710932"/>
                    <a:pt x="922993" y="710932"/>
                  </a:cubicBezTo>
                  <a:cubicBezTo>
                    <a:pt x="921542" y="710772"/>
                    <a:pt x="920251" y="711093"/>
                    <a:pt x="919122" y="712060"/>
                  </a:cubicBezTo>
                  <a:cubicBezTo>
                    <a:pt x="919122" y="712060"/>
                    <a:pt x="918880" y="712462"/>
                    <a:pt x="918719" y="712543"/>
                  </a:cubicBezTo>
                  <a:cubicBezTo>
                    <a:pt x="914202" y="711255"/>
                    <a:pt x="909443" y="709805"/>
                    <a:pt x="904846" y="708356"/>
                  </a:cubicBezTo>
                  <a:cubicBezTo>
                    <a:pt x="898393" y="706263"/>
                    <a:pt x="892586" y="704170"/>
                    <a:pt x="890086" y="702398"/>
                  </a:cubicBezTo>
                  <a:lnTo>
                    <a:pt x="889924" y="702318"/>
                  </a:lnTo>
                  <a:cubicBezTo>
                    <a:pt x="888553" y="700305"/>
                    <a:pt x="885891" y="699500"/>
                    <a:pt x="883553" y="700546"/>
                  </a:cubicBezTo>
                  <a:cubicBezTo>
                    <a:pt x="880971" y="701754"/>
                    <a:pt x="879842" y="704814"/>
                    <a:pt x="881052" y="707390"/>
                  </a:cubicBezTo>
                  <a:cubicBezTo>
                    <a:pt x="881536" y="708356"/>
                    <a:pt x="882423" y="709564"/>
                    <a:pt x="884036" y="710772"/>
                  </a:cubicBezTo>
                  <a:cubicBezTo>
                    <a:pt x="885730" y="711979"/>
                    <a:pt x="888553" y="713429"/>
                    <a:pt x="892021" y="714797"/>
                  </a:cubicBezTo>
                  <a:cubicBezTo>
                    <a:pt x="899603" y="717937"/>
                    <a:pt x="910411" y="721238"/>
                    <a:pt x="918638" y="723734"/>
                  </a:cubicBezTo>
                  <a:cubicBezTo>
                    <a:pt x="918154" y="725022"/>
                    <a:pt x="916702" y="725827"/>
                    <a:pt x="917267" y="727196"/>
                  </a:cubicBezTo>
                  <a:cubicBezTo>
                    <a:pt x="917992" y="728806"/>
                    <a:pt x="919928" y="728484"/>
                    <a:pt x="921622" y="728806"/>
                  </a:cubicBezTo>
                  <a:cubicBezTo>
                    <a:pt x="921622" y="728806"/>
                    <a:pt x="921622" y="728887"/>
                    <a:pt x="921622" y="728887"/>
                  </a:cubicBezTo>
                  <a:cubicBezTo>
                    <a:pt x="923074" y="732912"/>
                    <a:pt x="924526" y="736857"/>
                    <a:pt x="926058" y="740722"/>
                  </a:cubicBezTo>
                  <a:cubicBezTo>
                    <a:pt x="927591" y="744667"/>
                    <a:pt x="929204" y="748531"/>
                    <a:pt x="930978" y="752476"/>
                  </a:cubicBezTo>
                  <a:cubicBezTo>
                    <a:pt x="936624" y="765117"/>
                    <a:pt x="942270" y="777838"/>
                    <a:pt x="948077" y="790397"/>
                  </a:cubicBezTo>
                  <a:cubicBezTo>
                    <a:pt x="951949" y="798851"/>
                    <a:pt x="955982" y="807224"/>
                    <a:pt x="960014" y="815517"/>
                  </a:cubicBezTo>
                  <a:cubicBezTo>
                    <a:pt x="968967" y="833874"/>
                    <a:pt x="978485" y="853196"/>
                    <a:pt x="989212" y="872197"/>
                  </a:cubicBezTo>
                  <a:cubicBezTo>
                    <a:pt x="999616" y="890715"/>
                    <a:pt x="1010989" y="908991"/>
                    <a:pt x="1023491" y="926382"/>
                  </a:cubicBezTo>
                  <a:cubicBezTo>
                    <a:pt x="1040509" y="950133"/>
                    <a:pt x="1059625" y="972032"/>
                    <a:pt x="1080998" y="990066"/>
                  </a:cubicBezTo>
                  <a:cubicBezTo>
                    <a:pt x="1083257" y="991999"/>
                    <a:pt x="1086645" y="991757"/>
                    <a:pt x="1088580" y="989503"/>
                  </a:cubicBezTo>
                  <a:cubicBezTo>
                    <a:pt x="1090516" y="987329"/>
                    <a:pt x="1090274" y="983947"/>
                    <a:pt x="1088016" y="982015"/>
                  </a:cubicBezTo>
                  <a:cubicBezTo>
                    <a:pt x="1068013" y="963900"/>
                    <a:pt x="1050430" y="942081"/>
                    <a:pt x="1034541" y="918653"/>
                  </a:cubicBezTo>
                  <a:cubicBezTo>
                    <a:pt x="1022765" y="901423"/>
                    <a:pt x="1012037" y="883227"/>
                    <a:pt x="1001875" y="865112"/>
                  </a:cubicBezTo>
                  <a:cubicBezTo>
                    <a:pt x="991309" y="846273"/>
                    <a:pt x="981307" y="827514"/>
                    <a:pt x="972113" y="809479"/>
                  </a:cubicBezTo>
                  <a:cubicBezTo>
                    <a:pt x="966870" y="799254"/>
                    <a:pt x="961708" y="788948"/>
                    <a:pt x="956627" y="778643"/>
                  </a:cubicBezTo>
                  <a:cubicBezTo>
                    <a:pt x="951545" y="768337"/>
                    <a:pt x="946464" y="757951"/>
                    <a:pt x="941463" y="747565"/>
                  </a:cubicBezTo>
                  <a:cubicBezTo>
                    <a:pt x="939689" y="743942"/>
                    <a:pt x="937995" y="740239"/>
                    <a:pt x="936382" y="736535"/>
                  </a:cubicBezTo>
                  <a:cubicBezTo>
                    <a:pt x="935253" y="733959"/>
                    <a:pt x="934285" y="731463"/>
                    <a:pt x="933237" y="728887"/>
                  </a:cubicBezTo>
                  <a:cubicBezTo>
                    <a:pt x="953885" y="737582"/>
                    <a:pt x="974452" y="746277"/>
                    <a:pt x="994939" y="755053"/>
                  </a:cubicBezTo>
                  <a:cubicBezTo>
                    <a:pt x="1010182" y="761655"/>
                    <a:pt x="1025426" y="768337"/>
                    <a:pt x="1040670" y="775020"/>
                  </a:cubicBezTo>
                  <a:cubicBezTo>
                    <a:pt x="1040912" y="775422"/>
                    <a:pt x="1040751" y="775664"/>
                    <a:pt x="1041074" y="776067"/>
                  </a:cubicBezTo>
                  <a:cubicBezTo>
                    <a:pt x="1042203" y="777516"/>
                    <a:pt x="1044300" y="779529"/>
                    <a:pt x="1044784" y="780817"/>
                  </a:cubicBezTo>
                  <a:lnTo>
                    <a:pt x="1052527" y="801347"/>
                  </a:lnTo>
                  <a:cubicBezTo>
                    <a:pt x="1056560" y="811250"/>
                    <a:pt x="1061238" y="820992"/>
                    <a:pt x="1066158" y="830492"/>
                  </a:cubicBezTo>
                  <a:cubicBezTo>
                    <a:pt x="1071078" y="839993"/>
                    <a:pt x="1076401" y="849332"/>
                    <a:pt x="1081724" y="858510"/>
                  </a:cubicBezTo>
                  <a:cubicBezTo>
                    <a:pt x="1089467" y="871553"/>
                    <a:pt x="1097210" y="884677"/>
                    <a:pt x="1105276" y="897398"/>
                  </a:cubicBezTo>
                  <a:cubicBezTo>
                    <a:pt x="1113422" y="910360"/>
                    <a:pt x="1121891" y="923000"/>
                    <a:pt x="1130763" y="935318"/>
                  </a:cubicBezTo>
                  <a:cubicBezTo>
                    <a:pt x="1148508" y="960036"/>
                    <a:pt x="1168026" y="983464"/>
                    <a:pt x="1190207" y="1005042"/>
                  </a:cubicBezTo>
                  <a:cubicBezTo>
                    <a:pt x="1192304" y="1007135"/>
                    <a:pt x="1195692" y="1007135"/>
                    <a:pt x="1197788" y="1005122"/>
                  </a:cubicBezTo>
                  <a:cubicBezTo>
                    <a:pt x="1199885" y="1003029"/>
                    <a:pt x="1199885" y="999647"/>
                    <a:pt x="1197788" y="997554"/>
                  </a:cubicBezTo>
                  <a:cubicBezTo>
                    <a:pt x="1181093" y="980002"/>
                    <a:pt x="1166332" y="961404"/>
                    <a:pt x="1152460" y="942081"/>
                  </a:cubicBezTo>
                  <a:cubicBezTo>
                    <a:pt x="1141975" y="927509"/>
                    <a:pt x="1132054" y="912453"/>
                    <a:pt x="1122375" y="897317"/>
                  </a:cubicBezTo>
                  <a:cubicBezTo>
                    <a:pt x="1112616" y="882181"/>
                    <a:pt x="1102937" y="866884"/>
                    <a:pt x="1093420" y="851425"/>
                  </a:cubicBezTo>
                  <a:cubicBezTo>
                    <a:pt x="1086806" y="840878"/>
                    <a:pt x="1080353" y="830090"/>
                    <a:pt x="1074304" y="819060"/>
                  </a:cubicBezTo>
                  <a:cubicBezTo>
                    <a:pt x="1070352" y="811733"/>
                    <a:pt x="1066561" y="804326"/>
                    <a:pt x="1063093" y="796758"/>
                  </a:cubicBezTo>
                  <a:lnTo>
                    <a:pt x="1056882" y="782105"/>
                  </a:lnTo>
                  <a:cubicBezTo>
                    <a:pt x="1058173" y="782668"/>
                    <a:pt x="1059383" y="783232"/>
                    <a:pt x="1060673" y="783795"/>
                  </a:cubicBezTo>
                  <a:cubicBezTo>
                    <a:pt x="1093258" y="798127"/>
                    <a:pt x="1125843" y="812297"/>
                    <a:pt x="1158347" y="826547"/>
                  </a:cubicBezTo>
                  <a:cubicBezTo>
                    <a:pt x="1161090" y="831780"/>
                    <a:pt x="1163832" y="837094"/>
                    <a:pt x="1164155" y="837738"/>
                  </a:cubicBezTo>
                  <a:lnTo>
                    <a:pt x="1184883" y="877994"/>
                  </a:lnTo>
                  <a:cubicBezTo>
                    <a:pt x="1197143" y="900698"/>
                    <a:pt x="1209484" y="922356"/>
                    <a:pt x="1223679" y="942645"/>
                  </a:cubicBezTo>
                  <a:cubicBezTo>
                    <a:pt x="1238036" y="963095"/>
                    <a:pt x="1254248" y="982096"/>
                    <a:pt x="1272879" y="1000372"/>
                  </a:cubicBezTo>
                  <a:cubicBezTo>
                    <a:pt x="1280219" y="1007457"/>
                    <a:pt x="1288365" y="1018004"/>
                    <a:pt x="1297479" y="1025572"/>
                  </a:cubicBezTo>
                  <a:cubicBezTo>
                    <a:pt x="1301996" y="1029356"/>
                    <a:pt x="1306835" y="1032416"/>
                    <a:pt x="1311836" y="1034187"/>
                  </a:cubicBezTo>
                  <a:cubicBezTo>
                    <a:pt x="1314578" y="1035233"/>
                    <a:pt x="1317724" y="1033784"/>
                    <a:pt x="1318772" y="1031047"/>
                  </a:cubicBezTo>
                  <a:cubicBezTo>
                    <a:pt x="1319740" y="1028310"/>
                    <a:pt x="1318369" y="1025250"/>
                    <a:pt x="1315627" y="1024203"/>
                  </a:cubicBezTo>
                  <a:cubicBezTo>
                    <a:pt x="1310545" y="1022110"/>
                    <a:pt x="1305948" y="1018165"/>
                    <a:pt x="1301512" y="1013737"/>
                  </a:cubicBezTo>
                  <a:cubicBezTo>
                    <a:pt x="1294334" y="1006491"/>
                    <a:pt x="1287881" y="997635"/>
                    <a:pt x="1281913" y="991355"/>
                  </a:cubicBezTo>
                  <a:cubicBezTo>
                    <a:pt x="1264249" y="973320"/>
                    <a:pt x="1249409" y="954158"/>
                    <a:pt x="1235616" y="934352"/>
                  </a:cubicBezTo>
                  <a:cubicBezTo>
                    <a:pt x="1221663" y="914466"/>
                    <a:pt x="1208757" y="893774"/>
                    <a:pt x="1196256" y="871714"/>
                  </a:cubicBezTo>
                  <a:lnTo>
                    <a:pt x="1174882" y="833793"/>
                  </a:lnTo>
                  <a:cubicBezTo>
                    <a:pt x="1187949" y="839510"/>
                    <a:pt x="1200934" y="845306"/>
                    <a:pt x="1214000" y="850942"/>
                  </a:cubicBezTo>
                  <a:cubicBezTo>
                    <a:pt x="1232228" y="858833"/>
                    <a:pt x="1250538" y="866400"/>
                    <a:pt x="1268846" y="874210"/>
                  </a:cubicBezTo>
                  <a:cubicBezTo>
                    <a:pt x="1268846" y="878638"/>
                    <a:pt x="1270540" y="884194"/>
                    <a:pt x="1274412" y="890473"/>
                  </a:cubicBezTo>
                  <a:cubicBezTo>
                    <a:pt x="1280703" y="900618"/>
                    <a:pt x="1291027" y="912453"/>
                    <a:pt x="1299012" y="921148"/>
                  </a:cubicBezTo>
                  <a:cubicBezTo>
                    <a:pt x="1310384" y="933386"/>
                    <a:pt x="1322322" y="947234"/>
                    <a:pt x="1335307" y="960760"/>
                  </a:cubicBezTo>
                  <a:cubicBezTo>
                    <a:pt x="1343615" y="969455"/>
                    <a:pt x="1352325" y="977990"/>
                    <a:pt x="1361278" y="985960"/>
                  </a:cubicBezTo>
                  <a:cubicBezTo>
                    <a:pt x="1377087" y="1000211"/>
                    <a:pt x="1393621" y="1012771"/>
                    <a:pt x="1410559" y="1021949"/>
                  </a:cubicBezTo>
                  <a:cubicBezTo>
                    <a:pt x="1413060" y="1023479"/>
                    <a:pt x="1416366" y="1022593"/>
                    <a:pt x="1417818" y="1020017"/>
                  </a:cubicBezTo>
                  <a:cubicBezTo>
                    <a:pt x="1419270" y="1017440"/>
                    <a:pt x="1418463" y="1014220"/>
                    <a:pt x="1415882" y="1012771"/>
                  </a:cubicBezTo>
                  <a:cubicBezTo>
                    <a:pt x="1404026" y="1005444"/>
                    <a:pt x="1392572" y="996185"/>
                    <a:pt x="1381361" y="986041"/>
                  </a:cubicBezTo>
                  <a:cubicBezTo>
                    <a:pt x="1368698" y="974689"/>
                    <a:pt x="1356600" y="962048"/>
                    <a:pt x="1344744" y="949650"/>
                  </a:cubicBezTo>
                  <a:cubicBezTo>
                    <a:pt x="1332161" y="936526"/>
                    <a:pt x="1319821" y="923725"/>
                    <a:pt x="1308368" y="912131"/>
                  </a:cubicBezTo>
                  <a:cubicBezTo>
                    <a:pt x="1301673" y="905449"/>
                    <a:pt x="1293205" y="896753"/>
                    <a:pt x="1286833" y="888541"/>
                  </a:cubicBezTo>
                  <a:cubicBezTo>
                    <a:pt x="1284252" y="885240"/>
                    <a:pt x="1282477" y="882261"/>
                    <a:pt x="1281026" y="879282"/>
                  </a:cubicBezTo>
                  <a:cubicBezTo>
                    <a:pt x="1292962" y="884355"/>
                    <a:pt x="1304900" y="889507"/>
                    <a:pt x="1316837" y="894499"/>
                  </a:cubicBezTo>
                  <a:cubicBezTo>
                    <a:pt x="1402735" y="930166"/>
                    <a:pt x="1489279" y="964303"/>
                    <a:pt x="1576711" y="996507"/>
                  </a:cubicBezTo>
                  <a:close/>
                  <a:moveTo>
                    <a:pt x="1162784" y="813021"/>
                  </a:moveTo>
                  <a:lnTo>
                    <a:pt x="1163107" y="813504"/>
                  </a:lnTo>
                  <a:lnTo>
                    <a:pt x="1163107" y="813504"/>
                  </a:lnTo>
                  <a:cubicBezTo>
                    <a:pt x="1163025" y="813504"/>
                    <a:pt x="1162945" y="813424"/>
                    <a:pt x="1162864" y="813343"/>
                  </a:cubicBezTo>
                  <a:cubicBezTo>
                    <a:pt x="1162784" y="813263"/>
                    <a:pt x="1162784" y="813182"/>
                    <a:pt x="1162784" y="813021"/>
                  </a:cubicBezTo>
                  <a:close/>
                  <a:moveTo>
                    <a:pt x="1193675" y="650549"/>
                  </a:moveTo>
                  <a:cubicBezTo>
                    <a:pt x="1193756" y="650549"/>
                    <a:pt x="1193756" y="650468"/>
                    <a:pt x="1193675" y="650549"/>
                  </a:cubicBezTo>
                  <a:cubicBezTo>
                    <a:pt x="1194320" y="650468"/>
                    <a:pt x="1194965" y="650388"/>
                    <a:pt x="1194965" y="650790"/>
                  </a:cubicBezTo>
                  <a:cubicBezTo>
                    <a:pt x="1195127" y="651515"/>
                    <a:pt x="1194159" y="650790"/>
                    <a:pt x="1193675" y="650549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6"/>
            <p:cNvSpPr/>
            <p:nvPr/>
          </p:nvSpPr>
          <p:spPr>
            <a:xfrm rot="5400000">
              <a:off x="1027038" y="850588"/>
              <a:ext cx="92953" cy="91693"/>
            </a:xfrm>
            <a:custGeom>
              <a:avLst/>
              <a:gdLst/>
              <a:ahLst/>
              <a:cxnLst/>
              <a:rect l="l" t="t" r="r" b="b"/>
              <a:pathLst>
                <a:path w="185907" h="183387" extrusionOk="0">
                  <a:moveTo>
                    <a:pt x="169698" y="144295"/>
                  </a:moveTo>
                  <a:cubicBezTo>
                    <a:pt x="140742" y="185758"/>
                    <a:pt x="82831" y="195822"/>
                    <a:pt x="40487" y="166838"/>
                  </a:cubicBezTo>
                  <a:cubicBezTo>
                    <a:pt x="-1858" y="137854"/>
                    <a:pt x="-12746" y="80610"/>
                    <a:pt x="16209" y="39147"/>
                  </a:cubicBezTo>
                  <a:cubicBezTo>
                    <a:pt x="45165" y="-2317"/>
                    <a:pt x="103076" y="-12461"/>
                    <a:pt x="145420" y="16523"/>
                  </a:cubicBezTo>
                  <a:cubicBezTo>
                    <a:pt x="187765" y="45587"/>
                    <a:pt x="198653" y="102831"/>
                    <a:pt x="169698" y="144295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6"/>
            <p:cNvSpPr/>
            <p:nvPr/>
          </p:nvSpPr>
          <p:spPr>
            <a:xfrm rot="5400000">
              <a:off x="594403" y="-680093"/>
              <a:ext cx="817433" cy="1345741"/>
            </a:xfrm>
            <a:custGeom>
              <a:avLst/>
              <a:gdLst/>
              <a:ahLst/>
              <a:cxnLst/>
              <a:rect l="l" t="t" r="r" b="b"/>
              <a:pathLst>
                <a:path w="1634866" h="2691482" extrusionOk="0">
                  <a:moveTo>
                    <a:pt x="234708" y="2383026"/>
                  </a:moveTo>
                  <a:lnTo>
                    <a:pt x="242612" y="2383831"/>
                  </a:lnTo>
                  <a:cubicBezTo>
                    <a:pt x="217044" y="2474568"/>
                    <a:pt x="225432" y="2573517"/>
                    <a:pt x="153407" y="2647990"/>
                  </a:cubicBezTo>
                  <a:cubicBezTo>
                    <a:pt x="127113" y="2675122"/>
                    <a:pt x="80010" y="2706522"/>
                    <a:pt x="41779" y="2683495"/>
                  </a:cubicBezTo>
                  <a:cubicBezTo>
                    <a:pt x="-64284" y="2619730"/>
                    <a:pt x="57910" y="2477949"/>
                    <a:pt x="118321" y="2438096"/>
                  </a:cubicBezTo>
                  <a:cubicBezTo>
                    <a:pt x="142276" y="2422316"/>
                    <a:pt x="167925" y="2409031"/>
                    <a:pt x="194138" y="2397276"/>
                  </a:cubicBezTo>
                  <a:cubicBezTo>
                    <a:pt x="202607" y="2393412"/>
                    <a:pt x="211237" y="2389869"/>
                    <a:pt x="220270" y="2387374"/>
                  </a:cubicBezTo>
                  <a:cubicBezTo>
                    <a:pt x="225110" y="2386005"/>
                    <a:pt x="239386" y="2381094"/>
                    <a:pt x="234708" y="2383026"/>
                  </a:cubicBezTo>
                  <a:close/>
                  <a:moveTo>
                    <a:pt x="434009" y="1049028"/>
                  </a:moveTo>
                  <a:cubicBezTo>
                    <a:pt x="395455" y="1031477"/>
                    <a:pt x="348513" y="1054020"/>
                    <a:pt x="318832" y="1078979"/>
                  </a:cubicBezTo>
                  <a:cubicBezTo>
                    <a:pt x="248177" y="1138316"/>
                    <a:pt x="215350" y="1241048"/>
                    <a:pt x="200671" y="1328967"/>
                  </a:cubicBezTo>
                  <a:cubicBezTo>
                    <a:pt x="194944" y="1363668"/>
                    <a:pt x="192767" y="1398771"/>
                    <a:pt x="196074" y="1433793"/>
                  </a:cubicBezTo>
                  <a:cubicBezTo>
                    <a:pt x="196800" y="1440879"/>
                    <a:pt x="209220" y="1490715"/>
                    <a:pt x="207204" y="1481859"/>
                  </a:cubicBezTo>
                  <a:lnTo>
                    <a:pt x="218093" y="1488944"/>
                  </a:lnTo>
                  <a:cubicBezTo>
                    <a:pt x="274552" y="1373973"/>
                    <a:pt x="406989" y="1323090"/>
                    <a:pt x="459980" y="1206992"/>
                  </a:cubicBezTo>
                  <a:cubicBezTo>
                    <a:pt x="481354" y="1160134"/>
                    <a:pt x="492726" y="1075678"/>
                    <a:pt x="434009" y="1049028"/>
                  </a:cubicBezTo>
                  <a:close/>
                  <a:moveTo>
                    <a:pt x="1515768" y="1354087"/>
                  </a:moveTo>
                  <a:cubicBezTo>
                    <a:pt x="1431885" y="1427836"/>
                    <a:pt x="1422207" y="1611080"/>
                    <a:pt x="1454227" y="1708580"/>
                  </a:cubicBezTo>
                  <a:cubicBezTo>
                    <a:pt x="1464793" y="1740865"/>
                    <a:pt x="1492297" y="1804228"/>
                    <a:pt x="1529479" y="1816385"/>
                  </a:cubicBezTo>
                  <a:lnTo>
                    <a:pt x="1542868" y="1791185"/>
                  </a:lnTo>
                  <a:cubicBezTo>
                    <a:pt x="1553111" y="1723474"/>
                    <a:pt x="1590132" y="1663413"/>
                    <a:pt x="1610780" y="1598601"/>
                  </a:cubicBezTo>
                  <a:cubicBezTo>
                    <a:pt x="1621507" y="1564867"/>
                    <a:pt x="1631186" y="1530327"/>
                    <a:pt x="1634493" y="1494902"/>
                  </a:cubicBezTo>
                  <a:cubicBezTo>
                    <a:pt x="1639252" y="1443294"/>
                    <a:pt x="1598440" y="1281466"/>
                    <a:pt x="1515768" y="1354087"/>
                  </a:cubicBezTo>
                  <a:close/>
                  <a:moveTo>
                    <a:pt x="622905" y="7852"/>
                  </a:moveTo>
                  <a:cubicBezTo>
                    <a:pt x="497324" y="74113"/>
                    <a:pt x="698399" y="244556"/>
                    <a:pt x="743002" y="292621"/>
                  </a:cubicBezTo>
                  <a:cubicBezTo>
                    <a:pt x="755262" y="305906"/>
                    <a:pt x="811318" y="360010"/>
                    <a:pt x="801397" y="377400"/>
                  </a:cubicBezTo>
                  <a:lnTo>
                    <a:pt x="828417" y="346886"/>
                  </a:lnTo>
                  <a:cubicBezTo>
                    <a:pt x="796880" y="248259"/>
                    <a:pt x="803091" y="147620"/>
                    <a:pt x="740260" y="58332"/>
                  </a:cubicBezTo>
                  <a:cubicBezTo>
                    <a:pt x="714450" y="21699"/>
                    <a:pt x="669847" y="-16946"/>
                    <a:pt x="622905" y="7852"/>
                  </a:cubicBezTo>
                  <a:close/>
                </a:path>
              </a:pathLst>
            </a:custGeom>
            <a:solidFill>
              <a:srgbClr val="020C1C">
                <a:alpha val="7819"/>
              </a:srgbClr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4" name="Google Shape;1664;p26"/>
          <p:cNvSpPr txBox="1"/>
          <p:nvPr/>
        </p:nvSpPr>
        <p:spPr>
          <a:xfrm>
            <a:off x="1466241" y="2086270"/>
            <a:ext cx="209317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Idea</a:t>
            </a:r>
            <a:endParaRPr sz="700" b="1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sp>
        <p:nvSpPr>
          <p:cNvPr id="1665" name="Google Shape;1665;p26"/>
          <p:cNvSpPr txBox="1"/>
          <p:nvPr/>
        </p:nvSpPr>
        <p:spPr>
          <a:xfrm>
            <a:off x="1338846" y="2436852"/>
            <a:ext cx="2433095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Descripción y caracteristicas del emprendimiento.</a:t>
            </a:r>
            <a:endParaRPr sz="700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grpSp>
        <p:nvGrpSpPr>
          <p:cNvPr id="1666" name="Google Shape;1666;p26"/>
          <p:cNvGrpSpPr/>
          <p:nvPr/>
        </p:nvGrpSpPr>
        <p:grpSpPr>
          <a:xfrm>
            <a:off x="2371259" y="1505116"/>
            <a:ext cx="450896" cy="448409"/>
            <a:chOff x="1332017" y="1532949"/>
            <a:chExt cx="450896" cy="448409"/>
          </a:xfrm>
        </p:grpSpPr>
        <p:sp>
          <p:nvSpPr>
            <p:cNvPr id="1667" name="Google Shape;1667;p26"/>
            <p:cNvSpPr/>
            <p:nvPr/>
          </p:nvSpPr>
          <p:spPr>
            <a:xfrm>
              <a:off x="1332017" y="1532949"/>
              <a:ext cx="450896" cy="448409"/>
            </a:xfrm>
            <a:custGeom>
              <a:avLst/>
              <a:gdLst/>
              <a:ahLst/>
              <a:cxnLst/>
              <a:rect l="l" t="t" r="r" b="b"/>
              <a:pathLst>
                <a:path w="1202390" h="1195756" extrusionOk="0">
                  <a:moveTo>
                    <a:pt x="1159810" y="674590"/>
                  </a:moveTo>
                  <a:cubicBezTo>
                    <a:pt x="1141566" y="661110"/>
                    <a:pt x="1121901" y="650254"/>
                    <a:pt x="1101385" y="641315"/>
                  </a:cubicBezTo>
                  <a:cubicBezTo>
                    <a:pt x="1140359" y="630176"/>
                    <a:pt x="1202263" y="608891"/>
                    <a:pt x="1194028" y="586188"/>
                  </a:cubicBezTo>
                  <a:cubicBezTo>
                    <a:pt x="1190194" y="575617"/>
                    <a:pt x="1179901" y="568947"/>
                    <a:pt x="1169962" y="563555"/>
                  </a:cubicBezTo>
                  <a:cubicBezTo>
                    <a:pt x="1122398" y="537446"/>
                    <a:pt x="1069865" y="521908"/>
                    <a:pt x="1015983" y="514743"/>
                  </a:cubicBezTo>
                  <a:cubicBezTo>
                    <a:pt x="1061559" y="493032"/>
                    <a:pt x="1104225" y="466001"/>
                    <a:pt x="1142276" y="432229"/>
                  </a:cubicBezTo>
                  <a:cubicBezTo>
                    <a:pt x="1160378" y="416124"/>
                    <a:pt x="1178055" y="397394"/>
                    <a:pt x="1183663" y="373839"/>
                  </a:cubicBezTo>
                  <a:cubicBezTo>
                    <a:pt x="1186574" y="361565"/>
                    <a:pt x="1184728" y="346382"/>
                    <a:pt x="1173867" y="339996"/>
                  </a:cubicBezTo>
                  <a:cubicBezTo>
                    <a:pt x="1167619" y="336378"/>
                    <a:pt x="1159952" y="336520"/>
                    <a:pt x="1152782" y="336875"/>
                  </a:cubicBezTo>
                  <a:cubicBezTo>
                    <a:pt x="1105929" y="339287"/>
                    <a:pt x="1059359" y="345530"/>
                    <a:pt x="1013570" y="355463"/>
                  </a:cubicBezTo>
                  <a:cubicBezTo>
                    <a:pt x="1023296" y="343331"/>
                    <a:pt x="1033376" y="329638"/>
                    <a:pt x="1042463" y="315732"/>
                  </a:cubicBezTo>
                  <a:cubicBezTo>
                    <a:pt x="1073628" y="267700"/>
                    <a:pt x="1092085" y="216830"/>
                    <a:pt x="1037139" y="217255"/>
                  </a:cubicBezTo>
                  <a:cubicBezTo>
                    <a:pt x="973531" y="217681"/>
                    <a:pt x="915745" y="234354"/>
                    <a:pt x="864916" y="263159"/>
                  </a:cubicBezTo>
                  <a:cubicBezTo>
                    <a:pt x="884296" y="210515"/>
                    <a:pt x="897713" y="154040"/>
                    <a:pt x="906161" y="93876"/>
                  </a:cubicBezTo>
                  <a:cubicBezTo>
                    <a:pt x="908504" y="76919"/>
                    <a:pt x="909072" y="56770"/>
                    <a:pt x="895796" y="45986"/>
                  </a:cubicBezTo>
                  <a:cubicBezTo>
                    <a:pt x="881527" y="34421"/>
                    <a:pt x="860230" y="40806"/>
                    <a:pt x="843831" y="49107"/>
                  </a:cubicBezTo>
                  <a:cubicBezTo>
                    <a:pt x="800172" y="71101"/>
                    <a:pt x="761908" y="102886"/>
                    <a:pt x="728614" y="138715"/>
                  </a:cubicBezTo>
                  <a:cubicBezTo>
                    <a:pt x="715409" y="152905"/>
                    <a:pt x="702986" y="167946"/>
                    <a:pt x="693047" y="184548"/>
                  </a:cubicBezTo>
                  <a:cubicBezTo>
                    <a:pt x="691486" y="155814"/>
                    <a:pt x="686729" y="127222"/>
                    <a:pt x="677713" y="99906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32822" y="86355"/>
                    <a:pt x="516920" y="130556"/>
                    <a:pt x="509466" y="176176"/>
                  </a:cubicBezTo>
                  <a:cubicBezTo>
                    <a:pt x="486039" y="122113"/>
                    <a:pt x="457714" y="70250"/>
                    <a:pt x="424703" y="21579"/>
                  </a:cubicBezTo>
                  <a:cubicBezTo>
                    <a:pt x="420089" y="14768"/>
                    <a:pt x="415190" y="7815"/>
                    <a:pt x="408162" y="3558"/>
                  </a:cubicBezTo>
                  <a:cubicBezTo>
                    <a:pt x="401134" y="-699"/>
                    <a:pt x="391408" y="-1621"/>
                    <a:pt x="385019" y="3629"/>
                  </a:cubicBezTo>
                  <a:cubicBezTo>
                    <a:pt x="381825" y="6325"/>
                    <a:pt x="379837" y="10156"/>
                    <a:pt x="378062" y="13988"/>
                  </a:cubicBezTo>
                  <a:cubicBezTo>
                    <a:pt x="352648" y="68476"/>
                    <a:pt x="348459" y="130272"/>
                    <a:pt x="355203" y="190437"/>
                  </a:cubicBezTo>
                  <a:cubicBezTo>
                    <a:pt x="322051" y="167166"/>
                    <a:pt x="226781" y="119843"/>
                    <a:pt x="201509" y="173480"/>
                  </a:cubicBezTo>
                  <a:cubicBezTo>
                    <a:pt x="197533" y="181923"/>
                    <a:pt x="197533" y="191643"/>
                    <a:pt x="198101" y="200937"/>
                  </a:cubicBezTo>
                  <a:cubicBezTo>
                    <a:pt x="199734" y="230239"/>
                    <a:pt x="206123" y="258051"/>
                    <a:pt x="216133" y="284160"/>
                  </a:cubicBezTo>
                  <a:cubicBezTo>
                    <a:pt x="166581" y="271105"/>
                    <a:pt x="115539" y="268480"/>
                    <a:pt x="68614" y="283592"/>
                  </a:cubicBezTo>
                  <a:cubicBezTo>
                    <a:pt x="62012" y="285721"/>
                    <a:pt x="55197" y="288488"/>
                    <a:pt x="50654" y="293738"/>
                  </a:cubicBezTo>
                  <a:cubicBezTo>
                    <a:pt x="47104" y="297853"/>
                    <a:pt x="45329" y="303174"/>
                    <a:pt x="44477" y="308566"/>
                  </a:cubicBezTo>
                  <a:cubicBezTo>
                    <a:pt x="41354" y="329070"/>
                    <a:pt x="52215" y="349007"/>
                    <a:pt x="64071" y="366034"/>
                  </a:cubicBezTo>
                  <a:cubicBezTo>
                    <a:pt x="79334" y="387958"/>
                    <a:pt x="97152" y="409313"/>
                    <a:pt x="117101" y="427121"/>
                  </a:cubicBezTo>
                  <a:cubicBezTo>
                    <a:pt x="152809" y="458977"/>
                    <a:pt x="193842" y="484235"/>
                    <a:pt x="237501" y="503888"/>
                  </a:cubicBezTo>
                  <a:cubicBezTo>
                    <a:pt x="182838" y="505519"/>
                    <a:pt x="128388" y="515239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43793" y="643869"/>
                    <a:pt x="190505" y="651177"/>
                    <a:pt x="237501" y="654369"/>
                  </a:cubicBezTo>
                  <a:cubicBezTo>
                    <a:pt x="155010" y="687928"/>
                    <a:pt x="79476" y="740359"/>
                    <a:pt x="25878" y="811308"/>
                  </a:cubicBezTo>
                  <a:cubicBezTo>
                    <a:pt x="-9333" y="857921"/>
                    <a:pt x="47743" y="864448"/>
                    <a:pt x="83877" y="862745"/>
                  </a:cubicBezTo>
                  <a:cubicBezTo>
                    <a:pt x="137475" y="860191"/>
                    <a:pt x="190576" y="850329"/>
                    <a:pt x="241618" y="833940"/>
                  </a:cubicBezTo>
                  <a:cubicBezTo>
                    <a:pt x="227704" y="849904"/>
                    <a:pt x="214997" y="866648"/>
                    <a:pt x="203851" y="884172"/>
                  </a:cubicBezTo>
                  <a:cubicBezTo>
                    <a:pt x="185252" y="913261"/>
                    <a:pt x="121928" y="1016775"/>
                    <a:pt x="198314" y="1016207"/>
                  </a:cubicBezTo>
                  <a:cubicBezTo>
                    <a:pt x="264761" y="1015711"/>
                    <a:pt x="325671" y="977256"/>
                    <a:pt x="376003" y="929011"/>
                  </a:cubicBezTo>
                  <a:cubicBezTo>
                    <a:pt x="360882" y="987686"/>
                    <a:pt x="354635" y="1048702"/>
                    <a:pt x="358540" y="1109221"/>
                  </a:cubicBezTo>
                  <a:cubicBezTo>
                    <a:pt x="360953" y="1146327"/>
                    <a:pt x="371389" y="1212380"/>
                    <a:pt x="422999" y="1183078"/>
                  </a:cubicBezTo>
                  <a:cubicBezTo>
                    <a:pt x="478159" y="1151790"/>
                    <a:pt x="512589" y="1095953"/>
                    <a:pt x="536726" y="1036073"/>
                  </a:cubicBezTo>
                  <a:cubicBezTo>
                    <a:pt x="538856" y="1054803"/>
                    <a:pt x="542192" y="1073321"/>
                    <a:pt x="547091" y="1091625"/>
                  </a:cubicBezTo>
                  <a:cubicBezTo>
                    <a:pt x="552841" y="1112981"/>
                    <a:pt x="589330" y="1225505"/>
                    <a:pt x="619927" y="1188257"/>
                  </a:cubicBezTo>
                  <a:cubicBezTo>
                    <a:pt x="633060" y="1172294"/>
                    <a:pt x="639875" y="1152145"/>
                    <a:pt x="645910" y="1132350"/>
                  </a:cubicBezTo>
                  <a:cubicBezTo>
                    <a:pt x="664296" y="1071902"/>
                    <a:pt x="677784" y="1009467"/>
                    <a:pt x="682896" y="946607"/>
                  </a:cubicBezTo>
                  <a:cubicBezTo>
                    <a:pt x="717610" y="1017697"/>
                    <a:pt x="765955" y="1080983"/>
                    <a:pt x="827291" y="1126532"/>
                  </a:cubicBezTo>
                  <a:cubicBezTo>
                    <a:pt x="837868" y="1134407"/>
                    <a:pt x="849227" y="1141786"/>
                    <a:pt x="862076" y="1144695"/>
                  </a:cubicBezTo>
                  <a:cubicBezTo>
                    <a:pt x="874925" y="1147604"/>
                    <a:pt x="889691" y="1145263"/>
                    <a:pt x="898849" y="1135756"/>
                  </a:cubicBezTo>
                  <a:cubicBezTo>
                    <a:pt x="924619" y="1109008"/>
                    <a:pt x="901334" y="1044799"/>
                    <a:pt x="896222" y="1013227"/>
                  </a:cubicBezTo>
                  <a:cubicBezTo>
                    <a:pt x="889549" y="971439"/>
                    <a:pt x="878901" y="930217"/>
                    <a:pt x="863922" y="890628"/>
                  </a:cubicBezTo>
                  <a:cubicBezTo>
                    <a:pt x="871234" y="895169"/>
                    <a:pt x="878759" y="899355"/>
                    <a:pt x="886497" y="903115"/>
                  </a:cubicBezTo>
                  <a:cubicBezTo>
                    <a:pt x="915106" y="917021"/>
                    <a:pt x="1067878" y="1002088"/>
                    <a:pt x="1078881" y="935468"/>
                  </a:cubicBezTo>
                  <a:cubicBezTo>
                    <a:pt x="1085270" y="896872"/>
                    <a:pt x="1054460" y="840113"/>
                    <a:pt x="1031459" y="811521"/>
                  </a:cubicBezTo>
                  <a:cubicBezTo>
                    <a:pt x="1025709" y="804426"/>
                    <a:pt x="1019320" y="797898"/>
                    <a:pt x="1012718" y="791655"/>
                  </a:cubicBezTo>
                  <a:cubicBezTo>
                    <a:pt x="1044593" y="794706"/>
                    <a:pt x="1076893" y="795557"/>
                    <a:pt x="1111040" y="791584"/>
                  </a:cubicBezTo>
                  <a:cubicBezTo>
                    <a:pt x="1136952" y="788533"/>
                    <a:pt x="1182953" y="781722"/>
                    <a:pt x="1197719" y="756181"/>
                  </a:cubicBezTo>
                  <a:cubicBezTo>
                    <a:pt x="1214615" y="726666"/>
                    <a:pt x="1181889" y="690979"/>
                    <a:pt x="1159810" y="6745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6"/>
            <p:cNvSpPr/>
            <p:nvPr/>
          </p:nvSpPr>
          <p:spPr>
            <a:xfrm>
              <a:off x="1332017" y="1532949"/>
              <a:ext cx="448061" cy="448355"/>
            </a:xfrm>
            <a:custGeom>
              <a:avLst/>
              <a:gdLst/>
              <a:ahLst/>
              <a:cxnLst/>
              <a:rect l="l" t="t" r="r" b="b"/>
              <a:pathLst>
                <a:path w="1194830" h="1195614" extrusionOk="0">
                  <a:moveTo>
                    <a:pt x="1075190" y="648339"/>
                  </a:moveTo>
                  <a:cubicBezTo>
                    <a:pt x="1018539" y="662599"/>
                    <a:pt x="959120" y="665508"/>
                    <a:pt x="901050" y="660471"/>
                  </a:cubicBezTo>
                  <a:cubicBezTo>
                    <a:pt x="802089" y="651886"/>
                    <a:pt x="707529" y="621733"/>
                    <a:pt x="614674" y="591012"/>
                  </a:cubicBezTo>
                  <a:lnTo>
                    <a:pt x="609491" y="589806"/>
                  </a:lnTo>
                  <a:cubicBezTo>
                    <a:pt x="693402" y="541419"/>
                    <a:pt x="806632" y="518219"/>
                    <a:pt x="902328" y="511479"/>
                  </a:cubicBezTo>
                  <a:cubicBezTo>
                    <a:pt x="994260" y="505023"/>
                    <a:pt x="1089246" y="519212"/>
                    <a:pt x="1170033" y="563484"/>
                  </a:cubicBezTo>
                  <a:cubicBezTo>
                    <a:pt x="1179901" y="568876"/>
                    <a:pt x="1190265" y="575546"/>
                    <a:pt x="1194099" y="586117"/>
                  </a:cubicBezTo>
                  <a:cubicBezTo>
                    <a:pt x="1204676" y="615632"/>
                    <a:pt x="1097481" y="642734"/>
                    <a:pt x="1075190" y="648339"/>
                  </a:cubicBezTo>
                  <a:close/>
                  <a:moveTo>
                    <a:pt x="361166" y="653092"/>
                  </a:moveTo>
                  <a:cubicBezTo>
                    <a:pt x="436842" y="646210"/>
                    <a:pt x="511524" y="628260"/>
                    <a:pt x="581734" y="599242"/>
                  </a:cubicBezTo>
                  <a:lnTo>
                    <a:pt x="576765" y="578880"/>
                  </a:lnTo>
                  <a:cubicBezTo>
                    <a:pt x="419734" y="510982"/>
                    <a:pt x="240056" y="472670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83761" y="654086"/>
                    <a:pt x="273138" y="661039"/>
                    <a:pt x="361166" y="653092"/>
                  </a:cubicBezTo>
                  <a:close/>
                  <a:moveTo>
                    <a:pt x="596855" y="589026"/>
                  </a:moveTo>
                  <a:lnTo>
                    <a:pt x="610059" y="582782"/>
                  </a:lnTo>
                  <a:cubicBezTo>
                    <a:pt x="630505" y="529784"/>
                    <a:pt x="642502" y="473238"/>
                    <a:pt x="656984" y="418111"/>
                  </a:cubicBezTo>
                  <a:cubicBezTo>
                    <a:pt x="672886" y="357379"/>
                    <a:pt x="688930" y="296221"/>
                    <a:pt x="692763" y="233503"/>
                  </a:cubicBezTo>
                  <a:cubicBezTo>
                    <a:pt x="695532" y="188592"/>
                    <a:pt x="691770" y="142688"/>
                    <a:pt x="677642" y="99765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18056" y="108207"/>
                    <a:pt x="501870" y="183129"/>
                    <a:pt x="504638" y="254858"/>
                  </a:cubicBezTo>
                  <a:cubicBezTo>
                    <a:pt x="509253" y="373839"/>
                    <a:pt x="565974" y="476643"/>
                    <a:pt x="596855" y="589026"/>
                  </a:cubicBezTo>
                  <a:close/>
                  <a:moveTo>
                    <a:pt x="596997" y="598107"/>
                  </a:moveTo>
                  <a:lnTo>
                    <a:pt x="581734" y="613574"/>
                  </a:lnTo>
                  <a:cubicBezTo>
                    <a:pt x="569737" y="691547"/>
                    <a:pt x="557739" y="769519"/>
                    <a:pt x="545742" y="847562"/>
                  </a:cubicBezTo>
                  <a:cubicBezTo>
                    <a:pt x="540773" y="879986"/>
                    <a:pt x="535732" y="912551"/>
                    <a:pt x="534312" y="945330"/>
                  </a:cubicBezTo>
                  <a:cubicBezTo>
                    <a:pt x="532112" y="994284"/>
                    <a:pt x="534454" y="1044019"/>
                    <a:pt x="547162" y="1091484"/>
                  </a:cubicBezTo>
                  <a:cubicBezTo>
                    <a:pt x="552912" y="1112839"/>
                    <a:pt x="589401" y="1225364"/>
                    <a:pt x="619998" y="1188116"/>
                  </a:cubicBezTo>
                  <a:cubicBezTo>
                    <a:pt x="633131" y="1172152"/>
                    <a:pt x="639946" y="1152003"/>
                    <a:pt x="645981" y="1132208"/>
                  </a:cubicBezTo>
                  <a:cubicBezTo>
                    <a:pt x="672957" y="1043522"/>
                    <a:pt x="689427" y="950722"/>
                    <a:pt x="684316" y="858205"/>
                  </a:cubicBezTo>
                  <a:cubicBezTo>
                    <a:pt x="679133" y="765617"/>
                    <a:pt x="651589" y="673029"/>
                    <a:pt x="596997" y="598107"/>
                  </a:cubicBezTo>
                  <a:close/>
                  <a:moveTo>
                    <a:pt x="717326" y="522263"/>
                  </a:moveTo>
                  <a:cubicBezTo>
                    <a:pt x="748349" y="510557"/>
                    <a:pt x="779656" y="499560"/>
                    <a:pt x="810537" y="487498"/>
                  </a:cubicBezTo>
                  <a:cubicBezTo>
                    <a:pt x="869672" y="464369"/>
                    <a:pt x="927955" y="436912"/>
                    <a:pt x="976655" y="396188"/>
                  </a:cubicBezTo>
                  <a:cubicBezTo>
                    <a:pt x="988723" y="386113"/>
                    <a:pt x="1019178" y="351703"/>
                    <a:pt x="1042534" y="315803"/>
                  </a:cubicBezTo>
                  <a:cubicBezTo>
                    <a:pt x="1073699" y="267771"/>
                    <a:pt x="1092156" y="216901"/>
                    <a:pt x="1037210" y="217326"/>
                  </a:cubicBezTo>
                  <a:cubicBezTo>
                    <a:pt x="898139" y="218249"/>
                    <a:pt x="786471" y="296647"/>
                    <a:pt x="715835" y="410519"/>
                  </a:cubicBezTo>
                  <a:cubicBezTo>
                    <a:pt x="685735" y="459048"/>
                    <a:pt x="656842" y="508641"/>
                    <a:pt x="627310" y="557454"/>
                  </a:cubicBezTo>
                  <a:cubicBezTo>
                    <a:pt x="654357" y="551565"/>
                    <a:pt x="693970" y="530990"/>
                    <a:pt x="717326" y="522263"/>
                  </a:cubicBezTo>
                  <a:close/>
                  <a:moveTo>
                    <a:pt x="571511" y="619463"/>
                  </a:moveTo>
                  <a:cubicBezTo>
                    <a:pt x="514080" y="655930"/>
                    <a:pt x="450756" y="681968"/>
                    <a:pt x="391195" y="714818"/>
                  </a:cubicBezTo>
                  <a:cubicBezTo>
                    <a:pt x="318288" y="754975"/>
                    <a:pt x="248788" y="813791"/>
                    <a:pt x="203851" y="884101"/>
                  </a:cubicBezTo>
                  <a:cubicBezTo>
                    <a:pt x="185252" y="913190"/>
                    <a:pt x="121928" y="1016704"/>
                    <a:pt x="198314" y="1016136"/>
                  </a:cubicBezTo>
                  <a:cubicBezTo>
                    <a:pt x="304800" y="1015285"/>
                    <a:pt x="397017" y="917234"/>
                    <a:pt x="454519" y="836920"/>
                  </a:cubicBezTo>
                  <a:cubicBezTo>
                    <a:pt x="504283" y="767461"/>
                    <a:pt x="541624" y="690128"/>
                    <a:pt x="578753" y="613219"/>
                  </a:cubicBezTo>
                  <a:lnTo>
                    <a:pt x="571511" y="619463"/>
                  </a:lnTo>
                  <a:close/>
                  <a:moveTo>
                    <a:pt x="345052" y="439821"/>
                  </a:moveTo>
                  <a:cubicBezTo>
                    <a:pt x="417959" y="488846"/>
                    <a:pt x="477733" y="505519"/>
                    <a:pt x="573428" y="569728"/>
                  </a:cubicBezTo>
                  <a:lnTo>
                    <a:pt x="578398" y="561285"/>
                  </a:lnTo>
                  <a:cubicBezTo>
                    <a:pt x="550924" y="499914"/>
                    <a:pt x="514151" y="443156"/>
                    <a:pt x="490582" y="380011"/>
                  </a:cubicBezTo>
                  <a:cubicBezTo>
                    <a:pt x="463464" y="307431"/>
                    <a:pt x="420515" y="237618"/>
                    <a:pt x="356907" y="191643"/>
                  </a:cubicBezTo>
                  <a:cubicBezTo>
                    <a:pt x="325458" y="168868"/>
                    <a:pt x="227136" y="118850"/>
                    <a:pt x="201438" y="173480"/>
                  </a:cubicBezTo>
                  <a:cubicBezTo>
                    <a:pt x="197462" y="181923"/>
                    <a:pt x="197462" y="191643"/>
                    <a:pt x="198030" y="200937"/>
                  </a:cubicBezTo>
                  <a:cubicBezTo>
                    <a:pt x="203709" y="301188"/>
                    <a:pt x="262702" y="384410"/>
                    <a:pt x="345052" y="439821"/>
                  </a:cubicBezTo>
                  <a:close/>
                  <a:moveTo>
                    <a:pt x="999301" y="779310"/>
                  </a:moveTo>
                  <a:cubicBezTo>
                    <a:pt x="895300" y="687857"/>
                    <a:pt x="759991" y="667992"/>
                    <a:pt x="638953" y="607827"/>
                  </a:cubicBezTo>
                  <a:lnTo>
                    <a:pt x="621276" y="616483"/>
                  </a:lnTo>
                  <a:cubicBezTo>
                    <a:pt x="660108" y="672532"/>
                    <a:pt x="700785" y="727305"/>
                    <a:pt x="745367" y="778884"/>
                  </a:cubicBezTo>
                  <a:cubicBezTo>
                    <a:pt x="786116" y="826065"/>
                    <a:pt x="829633" y="875445"/>
                    <a:pt x="886426" y="902973"/>
                  </a:cubicBezTo>
                  <a:cubicBezTo>
                    <a:pt x="915035" y="916879"/>
                    <a:pt x="1067807" y="1001946"/>
                    <a:pt x="1078810" y="935326"/>
                  </a:cubicBezTo>
                  <a:cubicBezTo>
                    <a:pt x="1085199" y="896730"/>
                    <a:pt x="1054389" y="839971"/>
                    <a:pt x="1031388" y="811379"/>
                  </a:cubicBezTo>
                  <a:cubicBezTo>
                    <a:pt x="1021947" y="799601"/>
                    <a:pt x="1010730" y="789314"/>
                    <a:pt x="999301" y="7793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6"/>
            <p:cNvSpPr/>
            <p:nvPr/>
          </p:nvSpPr>
          <p:spPr>
            <a:xfrm>
              <a:off x="1483247" y="1667440"/>
              <a:ext cx="152934" cy="184436"/>
            </a:xfrm>
            <a:custGeom>
              <a:avLst/>
              <a:gdLst/>
              <a:ahLst/>
              <a:cxnLst/>
              <a:rect l="l" t="t" r="r" b="b"/>
              <a:pathLst>
                <a:path w="407824" h="491829" extrusionOk="0">
                  <a:moveTo>
                    <a:pt x="404347" y="373488"/>
                  </a:moveTo>
                  <a:cubicBezTo>
                    <a:pt x="343153" y="351635"/>
                    <a:pt x="286929" y="313110"/>
                    <a:pt x="244121" y="264014"/>
                  </a:cubicBezTo>
                  <a:cubicBezTo>
                    <a:pt x="249800" y="252378"/>
                    <a:pt x="252143" y="239040"/>
                    <a:pt x="250652" y="226340"/>
                  </a:cubicBezTo>
                  <a:cubicBezTo>
                    <a:pt x="299068" y="217188"/>
                    <a:pt x="348335" y="213853"/>
                    <a:pt x="397674" y="216691"/>
                  </a:cubicBezTo>
                  <a:cubicBezTo>
                    <a:pt x="400655" y="216904"/>
                    <a:pt x="403140" y="214634"/>
                    <a:pt x="403282" y="211654"/>
                  </a:cubicBezTo>
                  <a:cubicBezTo>
                    <a:pt x="403424" y="208745"/>
                    <a:pt x="401223" y="206191"/>
                    <a:pt x="398242" y="206049"/>
                  </a:cubicBezTo>
                  <a:cubicBezTo>
                    <a:pt x="347909" y="203211"/>
                    <a:pt x="297719" y="206546"/>
                    <a:pt x="248381" y="215911"/>
                  </a:cubicBezTo>
                  <a:cubicBezTo>
                    <a:pt x="246322" y="209100"/>
                    <a:pt x="242914" y="202714"/>
                    <a:pt x="238229" y="197109"/>
                  </a:cubicBezTo>
                  <a:cubicBezTo>
                    <a:pt x="296512" y="151348"/>
                    <a:pt x="350678" y="100123"/>
                    <a:pt x="399520" y="44499"/>
                  </a:cubicBezTo>
                  <a:cubicBezTo>
                    <a:pt x="401436" y="42300"/>
                    <a:pt x="401223" y="38894"/>
                    <a:pt x="399023" y="36978"/>
                  </a:cubicBezTo>
                  <a:cubicBezTo>
                    <a:pt x="396822" y="35063"/>
                    <a:pt x="393414" y="35276"/>
                    <a:pt x="391498" y="37475"/>
                  </a:cubicBezTo>
                  <a:cubicBezTo>
                    <a:pt x="342798" y="93028"/>
                    <a:pt x="288703" y="144111"/>
                    <a:pt x="230491" y="189660"/>
                  </a:cubicBezTo>
                  <a:cubicBezTo>
                    <a:pt x="223960" y="184551"/>
                    <a:pt x="215796" y="180507"/>
                    <a:pt x="205857" y="178166"/>
                  </a:cubicBezTo>
                  <a:cubicBezTo>
                    <a:pt x="206141" y="176534"/>
                    <a:pt x="206354" y="174902"/>
                    <a:pt x="206638" y="173271"/>
                  </a:cubicBezTo>
                  <a:cubicBezTo>
                    <a:pt x="214589" y="117576"/>
                    <a:pt x="216364" y="60959"/>
                    <a:pt x="212104" y="4910"/>
                  </a:cubicBezTo>
                  <a:cubicBezTo>
                    <a:pt x="211892" y="2001"/>
                    <a:pt x="209265" y="-199"/>
                    <a:pt x="206354" y="14"/>
                  </a:cubicBezTo>
                  <a:cubicBezTo>
                    <a:pt x="203444" y="227"/>
                    <a:pt x="201243" y="2781"/>
                    <a:pt x="201456" y="5761"/>
                  </a:cubicBezTo>
                  <a:cubicBezTo>
                    <a:pt x="205715" y="61030"/>
                    <a:pt x="203870" y="116937"/>
                    <a:pt x="196061" y="171852"/>
                  </a:cubicBezTo>
                  <a:cubicBezTo>
                    <a:pt x="195848" y="173483"/>
                    <a:pt x="195564" y="175044"/>
                    <a:pt x="195351" y="176676"/>
                  </a:cubicBezTo>
                  <a:cubicBezTo>
                    <a:pt x="183992" y="175967"/>
                    <a:pt x="174054" y="178663"/>
                    <a:pt x="165677" y="183700"/>
                  </a:cubicBezTo>
                  <a:cubicBezTo>
                    <a:pt x="133518" y="152483"/>
                    <a:pt x="86025" y="103812"/>
                    <a:pt x="58197" y="66635"/>
                  </a:cubicBezTo>
                  <a:cubicBezTo>
                    <a:pt x="56422" y="64294"/>
                    <a:pt x="53086" y="63797"/>
                    <a:pt x="50743" y="65571"/>
                  </a:cubicBezTo>
                  <a:cubicBezTo>
                    <a:pt x="48400" y="67344"/>
                    <a:pt x="47903" y="70679"/>
                    <a:pt x="49678" y="73020"/>
                  </a:cubicBezTo>
                  <a:cubicBezTo>
                    <a:pt x="77577" y="110197"/>
                    <a:pt x="124644" y="158655"/>
                    <a:pt x="157087" y="190227"/>
                  </a:cubicBezTo>
                  <a:cubicBezTo>
                    <a:pt x="149136" y="197677"/>
                    <a:pt x="143244" y="207468"/>
                    <a:pt x="139765" y="218181"/>
                  </a:cubicBezTo>
                  <a:cubicBezTo>
                    <a:pt x="94686" y="212718"/>
                    <a:pt x="48258" y="214988"/>
                    <a:pt x="4173" y="224992"/>
                  </a:cubicBezTo>
                  <a:cubicBezTo>
                    <a:pt x="1333" y="225631"/>
                    <a:pt x="-512" y="228469"/>
                    <a:pt x="127" y="231378"/>
                  </a:cubicBezTo>
                  <a:cubicBezTo>
                    <a:pt x="694" y="233861"/>
                    <a:pt x="2895" y="235493"/>
                    <a:pt x="5309" y="235493"/>
                  </a:cubicBezTo>
                  <a:cubicBezTo>
                    <a:pt x="5664" y="235493"/>
                    <a:pt x="6090" y="235422"/>
                    <a:pt x="6516" y="235351"/>
                  </a:cubicBezTo>
                  <a:cubicBezTo>
                    <a:pt x="48968" y="225702"/>
                    <a:pt x="93763" y="223502"/>
                    <a:pt x="137209" y="228610"/>
                  </a:cubicBezTo>
                  <a:cubicBezTo>
                    <a:pt x="134015" y="247412"/>
                    <a:pt x="137990" y="267278"/>
                    <a:pt x="150627" y="280900"/>
                  </a:cubicBezTo>
                  <a:cubicBezTo>
                    <a:pt x="117616" y="327655"/>
                    <a:pt x="75945" y="367102"/>
                    <a:pt x="34699" y="403002"/>
                  </a:cubicBezTo>
                  <a:cubicBezTo>
                    <a:pt x="32498" y="404918"/>
                    <a:pt x="32285" y="408323"/>
                    <a:pt x="34202" y="410523"/>
                  </a:cubicBezTo>
                  <a:cubicBezTo>
                    <a:pt x="35267" y="411729"/>
                    <a:pt x="36758" y="412367"/>
                    <a:pt x="38249" y="412367"/>
                  </a:cubicBezTo>
                  <a:cubicBezTo>
                    <a:pt x="39455" y="412367"/>
                    <a:pt x="40733" y="411942"/>
                    <a:pt x="41727" y="411090"/>
                  </a:cubicBezTo>
                  <a:cubicBezTo>
                    <a:pt x="83186" y="374977"/>
                    <a:pt x="125212" y="335175"/>
                    <a:pt x="158720" y="287994"/>
                  </a:cubicBezTo>
                  <a:cubicBezTo>
                    <a:pt x="165251" y="292464"/>
                    <a:pt x="173273" y="295728"/>
                    <a:pt x="182856" y="297147"/>
                  </a:cubicBezTo>
                  <a:cubicBezTo>
                    <a:pt x="189174" y="298069"/>
                    <a:pt x="195209" y="297998"/>
                    <a:pt x="200746" y="297218"/>
                  </a:cubicBezTo>
                  <a:cubicBezTo>
                    <a:pt x="202450" y="360433"/>
                    <a:pt x="196203" y="423577"/>
                    <a:pt x="181721" y="485302"/>
                  </a:cubicBezTo>
                  <a:cubicBezTo>
                    <a:pt x="181082" y="488140"/>
                    <a:pt x="182856" y="491049"/>
                    <a:pt x="185696" y="491688"/>
                  </a:cubicBezTo>
                  <a:cubicBezTo>
                    <a:pt x="186122" y="491759"/>
                    <a:pt x="186477" y="491830"/>
                    <a:pt x="186903" y="491830"/>
                  </a:cubicBezTo>
                  <a:cubicBezTo>
                    <a:pt x="189317" y="491830"/>
                    <a:pt x="191517" y="490198"/>
                    <a:pt x="192085" y="487715"/>
                  </a:cubicBezTo>
                  <a:cubicBezTo>
                    <a:pt x="206922" y="424287"/>
                    <a:pt x="213311" y="359440"/>
                    <a:pt x="211324" y="294522"/>
                  </a:cubicBezTo>
                  <a:cubicBezTo>
                    <a:pt x="222469" y="290478"/>
                    <a:pt x="231556" y="283099"/>
                    <a:pt x="238229" y="273805"/>
                  </a:cubicBezTo>
                  <a:cubicBezTo>
                    <a:pt x="281959" y="322972"/>
                    <a:pt x="338823" y="361639"/>
                    <a:pt x="400655" y="383704"/>
                  </a:cubicBezTo>
                  <a:cubicBezTo>
                    <a:pt x="401223" y="383917"/>
                    <a:pt x="401862" y="383988"/>
                    <a:pt x="402430" y="383988"/>
                  </a:cubicBezTo>
                  <a:cubicBezTo>
                    <a:pt x="404631" y="383988"/>
                    <a:pt x="406690" y="382640"/>
                    <a:pt x="407471" y="380440"/>
                  </a:cubicBezTo>
                  <a:cubicBezTo>
                    <a:pt x="408535" y="377532"/>
                    <a:pt x="407116" y="374481"/>
                    <a:pt x="404347" y="3734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0" name="Google Shape;1670;p26"/>
          <p:cNvSpPr txBox="1"/>
          <p:nvPr/>
        </p:nvSpPr>
        <p:spPr>
          <a:xfrm>
            <a:off x="5648050" y="1986992"/>
            <a:ext cx="22927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Elementos necesarios</a:t>
            </a:r>
            <a:endParaRPr sz="700" b="1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sp>
        <p:nvSpPr>
          <p:cNvPr id="1671" name="Google Shape;1671;p26"/>
          <p:cNvSpPr txBox="1"/>
          <p:nvPr/>
        </p:nvSpPr>
        <p:spPr>
          <a:xfrm>
            <a:off x="5411606" y="2468780"/>
            <a:ext cx="2433095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Materiales para la elaboración del producto.</a:t>
            </a:r>
            <a:endParaRPr sz="700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sp>
        <p:nvSpPr>
          <p:cNvPr id="1673" name="Google Shape;1673;p26"/>
          <p:cNvSpPr txBox="1"/>
          <p:nvPr/>
        </p:nvSpPr>
        <p:spPr>
          <a:xfrm>
            <a:off x="1523889" y="4335075"/>
            <a:ext cx="2093175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P</a:t>
            </a:r>
            <a:r>
              <a:rPr lang="en-US" sz="1400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recios.</a:t>
            </a:r>
            <a:endParaRPr lang="en-US" sz="700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sp>
        <p:nvSpPr>
          <p:cNvPr id="1676" name="Google Shape;1676;p26"/>
          <p:cNvSpPr txBox="1">
            <a:spLocks noGrp="1"/>
          </p:cNvSpPr>
          <p:nvPr>
            <p:ph type="title"/>
          </p:nvPr>
        </p:nvSpPr>
        <p:spPr>
          <a:xfrm>
            <a:off x="940750" y="808425"/>
            <a:ext cx="7262400" cy="6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Tabla de Contenido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677" name="Google Shape;1677;p2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</a:t>
            </a:fld>
            <a:endParaRPr>
              <a:solidFill>
                <a:schemeClr val="accent3"/>
              </a:solidFill>
            </a:endParaRPr>
          </a:p>
        </p:txBody>
      </p:sp>
      <p:grpSp>
        <p:nvGrpSpPr>
          <p:cNvPr id="1678" name="Google Shape;1678;p26"/>
          <p:cNvGrpSpPr/>
          <p:nvPr/>
        </p:nvGrpSpPr>
        <p:grpSpPr>
          <a:xfrm>
            <a:off x="6505009" y="1493423"/>
            <a:ext cx="450896" cy="448409"/>
            <a:chOff x="1332017" y="1532949"/>
            <a:chExt cx="450896" cy="448409"/>
          </a:xfrm>
        </p:grpSpPr>
        <p:sp>
          <p:nvSpPr>
            <p:cNvPr id="1679" name="Google Shape;1679;p26"/>
            <p:cNvSpPr/>
            <p:nvPr/>
          </p:nvSpPr>
          <p:spPr>
            <a:xfrm>
              <a:off x="1332017" y="1532949"/>
              <a:ext cx="450896" cy="448409"/>
            </a:xfrm>
            <a:custGeom>
              <a:avLst/>
              <a:gdLst/>
              <a:ahLst/>
              <a:cxnLst/>
              <a:rect l="l" t="t" r="r" b="b"/>
              <a:pathLst>
                <a:path w="1202390" h="1195756" extrusionOk="0">
                  <a:moveTo>
                    <a:pt x="1159810" y="674590"/>
                  </a:moveTo>
                  <a:cubicBezTo>
                    <a:pt x="1141566" y="661110"/>
                    <a:pt x="1121901" y="650254"/>
                    <a:pt x="1101385" y="641315"/>
                  </a:cubicBezTo>
                  <a:cubicBezTo>
                    <a:pt x="1140359" y="630176"/>
                    <a:pt x="1202263" y="608891"/>
                    <a:pt x="1194028" y="586188"/>
                  </a:cubicBezTo>
                  <a:cubicBezTo>
                    <a:pt x="1190194" y="575617"/>
                    <a:pt x="1179901" y="568947"/>
                    <a:pt x="1169962" y="563555"/>
                  </a:cubicBezTo>
                  <a:cubicBezTo>
                    <a:pt x="1122398" y="537446"/>
                    <a:pt x="1069865" y="521908"/>
                    <a:pt x="1015983" y="514743"/>
                  </a:cubicBezTo>
                  <a:cubicBezTo>
                    <a:pt x="1061559" y="493032"/>
                    <a:pt x="1104225" y="466001"/>
                    <a:pt x="1142276" y="432229"/>
                  </a:cubicBezTo>
                  <a:cubicBezTo>
                    <a:pt x="1160378" y="416124"/>
                    <a:pt x="1178055" y="397394"/>
                    <a:pt x="1183663" y="373839"/>
                  </a:cubicBezTo>
                  <a:cubicBezTo>
                    <a:pt x="1186574" y="361565"/>
                    <a:pt x="1184728" y="346382"/>
                    <a:pt x="1173867" y="339996"/>
                  </a:cubicBezTo>
                  <a:cubicBezTo>
                    <a:pt x="1167619" y="336378"/>
                    <a:pt x="1159952" y="336520"/>
                    <a:pt x="1152782" y="336875"/>
                  </a:cubicBezTo>
                  <a:cubicBezTo>
                    <a:pt x="1105929" y="339287"/>
                    <a:pt x="1059359" y="345530"/>
                    <a:pt x="1013570" y="355463"/>
                  </a:cubicBezTo>
                  <a:cubicBezTo>
                    <a:pt x="1023296" y="343331"/>
                    <a:pt x="1033376" y="329638"/>
                    <a:pt x="1042463" y="315732"/>
                  </a:cubicBezTo>
                  <a:cubicBezTo>
                    <a:pt x="1073628" y="267700"/>
                    <a:pt x="1092085" y="216830"/>
                    <a:pt x="1037139" y="217255"/>
                  </a:cubicBezTo>
                  <a:cubicBezTo>
                    <a:pt x="973531" y="217681"/>
                    <a:pt x="915745" y="234354"/>
                    <a:pt x="864916" y="263159"/>
                  </a:cubicBezTo>
                  <a:cubicBezTo>
                    <a:pt x="884296" y="210515"/>
                    <a:pt x="897713" y="154040"/>
                    <a:pt x="906161" y="93876"/>
                  </a:cubicBezTo>
                  <a:cubicBezTo>
                    <a:pt x="908504" y="76919"/>
                    <a:pt x="909072" y="56770"/>
                    <a:pt x="895796" y="45986"/>
                  </a:cubicBezTo>
                  <a:cubicBezTo>
                    <a:pt x="881527" y="34421"/>
                    <a:pt x="860230" y="40806"/>
                    <a:pt x="843831" y="49107"/>
                  </a:cubicBezTo>
                  <a:cubicBezTo>
                    <a:pt x="800172" y="71101"/>
                    <a:pt x="761908" y="102886"/>
                    <a:pt x="728614" y="138715"/>
                  </a:cubicBezTo>
                  <a:cubicBezTo>
                    <a:pt x="715409" y="152905"/>
                    <a:pt x="702986" y="167946"/>
                    <a:pt x="693047" y="184548"/>
                  </a:cubicBezTo>
                  <a:cubicBezTo>
                    <a:pt x="691486" y="155814"/>
                    <a:pt x="686729" y="127222"/>
                    <a:pt x="677713" y="99906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32822" y="86355"/>
                    <a:pt x="516920" y="130556"/>
                    <a:pt x="509466" y="176176"/>
                  </a:cubicBezTo>
                  <a:cubicBezTo>
                    <a:pt x="486039" y="122113"/>
                    <a:pt x="457714" y="70250"/>
                    <a:pt x="424703" y="21579"/>
                  </a:cubicBezTo>
                  <a:cubicBezTo>
                    <a:pt x="420089" y="14768"/>
                    <a:pt x="415190" y="7815"/>
                    <a:pt x="408162" y="3558"/>
                  </a:cubicBezTo>
                  <a:cubicBezTo>
                    <a:pt x="401134" y="-699"/>
                    <a:pt x="391408" y="-1621"/>
                    <a:pt x="385019" y="3629"/>
                  </a:cubicBezTo>
                  <a:cubicBezTo>
                    <a:pt x="381825" y="6325"/>
                    <a:pt x="379837" y="10156"/>
                    <a:pt x="378062" y="13988"/>
                  </a:cubicBezTo>
                  <a:cubicBezTo>
                    <a:pt x="352648" y="68476"/>
                    <a:pt x="348459" y="130272"/>
                    <a:pt x="355203" y="190437"/>
                  </a:cubicBezTo>
                  <a:cubicBezTo>
                    <a:pt x="322051" y="167166"/>
                    <a:pt x="226781" y="119843"/>
                    <a:pt x="201509" y="173480"/>
                  </a:cubicBezTo>
                  <a:cubicBezTo>
                    <a:pt x="197533" y="181923"/>
                    <a:pt x="197533" y="191643"/>
                    <a:pt x="198101" y="200937"/>
                  </a:cubicBezTo>
                  <a:cubicBezTo>
                    <a:pt x="199734" y="230239"/>
                    <a:pt x="206123" y="258051"/>
                    <a:pt x="216133" y="284160"/>
                  </a:cubicBezTo>
                  <a:cubicBezTo>
                    <a:pt x="166581" y="271105"/>
                    <a:pt x="115539" y="268480"/>
                    <a:pt x="68614" y="283592"/>
                  </a:cubicBezTo>
                  <a:cubicBezTo>
                    <a:pt x="62012" y="285721"/>
                    <a:pt x="55197" y="288488"/>
                    <a:pt x="50654" y="293738"/>
                  </a:cubicBezTo>
                  <a:cubicBezTo>
                    <a:pt x="47104" y="297853"/>
                    <a:pt x="45329" y="303174"/>
                    <a:pt x="44477" y="308566"/>
                  </a:cubicBezTo>
                  <a:cubicBezTo>
                    <a:pt x="41354" y="329070"/>
                    <a:pt x="52215" y="349007"/>
                    <a:pt x="64071" y="366034"/>
                  </a:cubicBezTo>
                  <a:cubicBezTo>
                    <a:pt x="79334" y="387958"/>
                    <a:pt x="97152" y="409313"/>
                    <a:pt x="117101" y="427121"/>
                  </a:cubicBezTo>
                  <a:cubicBezTo>
                    <a:pt x="152809" y="458977"/>
                    <a:pt x="193842" y="484235"/>
                    <a:pt x="237501" y="503888"/>
                  </a:cubicBezTo>
                  <a:cubicBezTo>
                    <a:pt x="182838" y="505519"/>
                    <a:pt x="128388" y="515239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43793" y="643869"/>
                    <a:pt x="190505" y="651177"/>
                    <a:pt x="237501" y="654369"/>
                  </a:cubicBezTo>
                  <a:cubicBezTo>
                    <a:pt x="155010" y="687928"/>
                    <a:pt x="79476" y="740359"/>
                    <a:pt x="25878" y="811308"/>
                  </a:cubicBezTo>
                  <a:cubicBezTo>
                    <a:pt x="-9333" y="857921"/>
                    <a:pt x="47743" y="864448"/>
                    <a:pt x="83877" y="862745"/>
                  </a:cubicBezTo>
                  <a:cubicBezTo>
                    <a:pt x="137475" y="860191"/>
                    <a:pt x="190576" y="850329"/>
                    <a:pt x="241618" y="833940"/>
                  </a:cubicBezTo>
                  <a:cubicBezTo>
                    <a:pt x="227704" y="849904"/>
                    <a:pt x="214997" y="866648"/>
                    <a:pt x="203851" y="884172"/>
                  </a:cubicBezTo>
                  <a:cubicBezTo>
                    <a:pt x="185252" y="913261"/>
                    <a:pt x="121928" y="1016775"/>
                    <a:pt x="198314" y="1016207"/>
                  </a:cubicBezTo>
                  <a:cubicBezTo>
                    <a:pt x="264761" y="1015711"/>
                    <a:pt x="325671" y="977256"/>
                    <a:pt x="376003" y="929011"/>
                  </a:cubicBezTo>
                  <a:cubicBezTo>
                    <a:pt x="360882" y="987686"/>
                    <a:pt x="354635" y="1048702"/>
                    <a:pt x="358540" y="1109221"/>
                  </a:cubicBezTo>
                  <a:cubicBezTo>
                    <a:pt x="360953" y="1146327"/>
                    <a:pt x="371389" y="1212380"/>
                    <a:pt x="422999" y="1183078"/>
                  </a:cubicBezTo>
                  <a:cubicBezTo>
                    <a:pt x="478159" y="1151790"/>
                    <a:pt x="512589" y="1095953"/>
                    <a:pt x="536726" y="1036073"/>
                  </a:cubicBezTo>
                  <a:cubicBezTo>
                    <a:pt x="538856" y="1054803"/>
                    <a:pt x="542192" y="1073321"/>
                    <a:pt x="547091" y="1091625"/>
                  </a:cubicBezTo>
                  <a:cubicBezTo>
                    <a:pt x="552841" y="1112981"/>
                    <a:pt x="589330" y="1225505"/>
                    <a:pt x="619927" y="1188257"/>
                  </a:cubicBezTo>
                  <a:cubicBezTo>
                    <a:pt x="633060" y="1172294"/>
                    <a:pt x="639875" y="1152145"/>
                    <a:pt x="645910" y="1132350"/>
                  </a:cubicBezTo>
                  <a:cubicBezTo>
                    <a:pt x="664296" y="1071902"/>
                    <a:pt x="677784" y="1009467"/>
                    <a:pt x="682896" y="946607"/>
                  </a:cubicBezTo>
                  <a:cubicBezTo>
                    <a:pt x="717610" y="1017697"/>
                    <a:pt x="765955" y="1080983"/>
                    <a:pt x="827291" y="1126532"/>
                  </a:cubicBezTo>
                  <a:cubicBezTo>
                    <a:pt x="837868" y="1134407"/>
                    <a:pt x="849227" y="1141786"/>
                    <a:pt x="862076" y="1144695"/>
                  </a:cubicBezTo>
                  <a:cubicBezTo>
                    <a:pt x="874925" y="1147604"/>
                    <a:pt x="889691" y="1145263"/>
                    <a:pt x="898849" y="1135756"/>
                  </a:cubicBezTo>
                  <a:cubicBezTo>
                    <a:pt x="924619" y="1109008"/>
                    <a:pt x="901334" y="1044799"/>
                    <a:pt x="896222" y="1013227"/>
                  </a:cubicBezTo>
                  <a:cubicBezTo>
                    <a:pt x="889549" y="971439"/>
                    <a:pt x="878901" y="930217"/>
                    <a:pt x="863922" y="890628"/>
                  </a:cubicBezTo>
                  <a:cubicBezTo>
                    <a:pt x="871234" y="895169"/>
                    <a:pt x="878759" y="899355"/>
                    <a:pt x="886497" y="903115"/>
                  </a:cubicBezTo>
                  <a:cubicBezTo>
                    <a:pt x="915106" y="917021"/>
                    <a:pt x="1067878" y="1002088"/>
                    <a:pt x="1078881" y="935468"/>
                  </a:cubicBezTo>
                  <a:cubicBezTo>
                    <a:pt x="1085270" y="896872"/>
                    <a:pt x="1054460" y="840113"/>
                    <a:pt x="1031459" y="811521"/>
                  </a:cubicBezTo>
                  <a:cubicBezTo>
                    <a:pt x="1025709" y="804426"/>
                    <a:pt x="1019320" y="797898"/>
                    <a:pt x="1012718" y="791655"/>
                  </a:cubicBezTo>
                  <a:cubicBezTo>
                    <a:pt x="1044593" y="794706"/>
                    <a:pt x="1076893" y="795557"/>
                    <a:pt x="1111040" y="791584"/>
                  </a:cubicBezTo>
                  <a:cubicBezTo>
                    <a:pt x="1136952" y="788533"/>
                    <a:pt x="1182953" y="781722"/>
                    <a:pt x="1197719" y="756181"/>
                  </a:cubicBezTo>
                  <a:cubicBezTo>
                    <a:pt x="1214615" y="726666"/>
                    <a:pt x="1181889" y="690979"/>
                    <a:pt x="1159810" y="6745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6"/>
            <p:cNvSpPr/>
            <p:nvPr/>
          </p:nvSpPr>
          <p:spPr>
            <a:xfrm>
              <a:off x="1332017" y="1532949"/>
              <a:ext cx="448061" cy="448355"/>
            </a:xfrm>
            <a:custGeom>
              <a:avLst/>
              <a:gdLst/>
              <a:ahLst/>
              <a:cxnLst/>
              <a:rect l="l" t="t" r="r" b="b"/>
              <a:pathLst>
                <a:path w="1194830" h="1195614" extrusionOk="0">
                  <a:moveTo>
                    <a:pt x="1075190" y="648339"/>
                  </a:moveTo>
                  <a:cubicBezTo>
                    <a:pt x="1018539" y="662599"/>
                    <a:pt x="959120" y="665508"/>
                    <a:pt x="901050" y="660471"/>
                  </a:cubicBezTo>
                  <a:cubicBezTo>
                    <a:pt x="802089" y="651886"/>
                    <a:pt x="707529" y="621733"/>
                    <a:pt x="614674" y="591012"/>
                  </a:cubicBezTo>
                  <a:lnTo>
                    <a:pt x="609491" y="589806"/>
                  </a:lnTo>
                  <a:cubicBezTo>
                    <a:pt x="693402" y="541419"/>
                    <a:pt x="806632" y="518219"/>
                    <a:pt x="902328" y="511479"/>
                  </a:cubicBezTo>
                  <a:cubicBezTo>
                    <a:pt x="994260" y="505023"/>
                    <a:pt x="1089246" y="519212"/>
                    <a:pt x="1170033" y="563484"/>
                  </a:cubicBezTo>
                  <a:cubicBezTo>
                    <a:pt x="1179901" y="568876"/>
                    <a:pt x="1190265" y="575546"/>
                    <a:pt x="1194099" y="586117"/>
                  </a:cubicBezTo>
                  <a:cubicBezTo>
                    <a:pt x="1204676" y="615632"/>
                    <a:pt x="1097481" y="642734"/>
                    <a:pt x="1075190" y="648339"/>
                  </a:cubicBezTo>
                  <a:close/>
                  <a:moveTo>
                    <a:pt x="361166" y="653092"/>
                  </a:moveTo>
                  <a:cubicBezTo>
                    <a:pt x="436842" y="646210"/>
                    <a:pt x="511524" y="628260"/>
                    <a:pt x="581734" y="599242"/>
                  </a:cubicBezTo>
                  <a:lnTo>
                    <a:pt x="576765" y="578880"/>
                  </a:lnTo>
                  <a:cubicBezTo>
                    <a:pt x="419734" y="510982"/>
                    <a:pt x="240056" y="472670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83761" y="654086"/>
                    <a:pt x="273138" y="661039"/>
                    <a:pt x="361166" y="653092"/>
                  </a:cubicBezTo>
                  <a:close/>
                  <a:moveTo>
                    <a:pt x="596855" y="589026"/>
                  </a:moveTo>
                  <a:lnTo>
                    <a:pt x="610059" y="582782"/>
                  </a:lnTo>
                  <a:cubicBezTo>
                    <a:pt x="630505" y="529784"/>
                    <a:pt x="642502" y="473238"/>
                    <a:pt x="656984" y="418111"/>
                  </a:cubicBezTo>
                  <a:cubicBezTo>
                    <a:pt x="672886" y="357379"/>
                    <a:pt x="688930" y="296221"/>
                    <a:pt x="692763" y="233503"/>
                  </a:cubicBezTo>
                  <a:cubicBezTo>
                    <a:pt x="695532" y="188592"/>
                    <a:pt x="691770" y="142688"/>
                    <a:pt x="677642" y="99765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18056" y="108207"/>
                    <a:pt x="501870" y="183129"/>
                    <a:pt x="504638" y="254858"/>
                  </a:cubicBezTo>
                  <a:cubicBezTo>
                    <a:pt x="509253" y="373839"/>
                    <a:pt x="565974" y="476643"/>
                    <a:pt x="596855" y="589026"/>
                  </a:cubicBezTo>
                  <a:close/>
                  <a:moveTo>
                    <a:pt x="596997" y="598107"/>
                  </a:moveTo>
                  <a:lnTo>
                    <a:pt x="581734" y="613574"/>
                  </a:lnTo>
                  <a:cubicBezTo>
                    <a:pt x="569737" y="691547"/>
                    <a:pt x="557739" y="769519"/>
                    <a:pt x="545742" y="847562"/>
                  </a:cubicBezTo>
                  <a:cubicBezTo>
                    <a:pt x="540773" y="879986"/>
                    <a:pt x="535732" y="912551"/>
                    <a:pt x="534312" y="945330"/>
                  </a:cubicBezTo>
                  <a:cubicBezTo>
                    <a:pt x="532112" y="994284"/>
                    <a:pt x="534454" y="1044019"/>
                    <a:pt x="547162" y="1091484"/>
                  </a:cubicBezTo>
                  <a:cubicBezTo>
                    <a:pt x="552912" y="1112839"/>
                    <a:pt x="589401" y="1225364"/>
                    <a:pt x="619998" y="1188116"/>
                  </a:cubicBezTo>
                  <a:cubicBezTo>
                    <a:pt x="633131" y="1172152"/>
                    <a:pt x="639946" y="1152003"/>
                    <a:pt x="645981" y="1132208"/>
                  </a:cubicBezTo>
                  <a:cubicBezTo>
                    <a:pt x="672957" y="1043522"/>
                    <a:pt x="689427" y="950722"/>
                    <a:pt x="684316" y="858205"/>
                  </a:cubicBezTo>
                  <a:cubicBezTo>
                    <a:pt x="679133" y="765617"/>
                    <a:pt x="651589" y="673029"/>
                    <a:pt x="596997" y="598107"/>
                  </a:cubicBezTo>
                  <a:close/>
                  <a:moveTo>
                    <a:pt x="717326" y="522263"/>
                  </a:moveTo>
                  <a:cubicBezTo>
                    <a:pt x="748349" y="510557"/>
                    <a:pt x="779656" y="499560"/>
                    <a:pt x="810537" y="487498"/>
                  </a:cubicBezTo>
                  <a:cubicBezTo>
                    <a:pt x="869672" y="464369"/>
                    <a:pt x="927955" y="436912"/>
                    <a:pt x="976655" y="396188"/>
                  </a:cubicBezTo>
                  <a:cubicBezTo>
                    <a:pt x="988723" y="386113"/>
                    <a:pt x="1019178" y="351703"/>
                    <a:pt x="1042534" y="315803"/>
                  </a:cubicBezTo>
                  <a:cubicBezTo>
                    <a:pt x="1073699" y="267771"/>
                    <a:pt x="1092156" y="216901"/>
                    <a:pt x="1037210" y="217326"/>
                  </a:cubicBezTo>
                  <a:cubicBezTo>
                    <a:pt x="898139" y="218249"/>
                    <a:pt x="786471" y="296647"/>
                    <a:pt x="715835" y="410519"/>
                  </a:cubicBezTo>
                  <a:cubicBezTo>
                    <a:pt x="685735" y="459048"/>
                    <a:pt x="656842" y="508641"/>
                    <a:pt x="627310" y="557454"/>
                  </a:cubicBezTo>
                  <a:cubicBezTo>
                    <a:pt x="654357" y="551565"/>
                    <a:pt x="693970" y="530990"/>
                    <a:pt x="717326" y="522263"/>
                  </a:cubicBezTo>
                  <a:close/>
                  <a:moveTo>
                    <a:pt x="571511" y="619463"/>
                  </a:moveTo>
                  <a:cubicBezTo>
                    <a:pt x="514080" y="655930"/>
                    <a:pt x="450756" y="681968"/>
                    <a:pt x="391195" y="714818"/>
                  </a:cubicBezTo>
                  <a:cubicBezTo>
                    <a:pt x="318288" y="754975"/>
                    <a:pt x="248788" y="813791"/>
                    <a:pt x="203851" y="884101"/>
                  </a:cubicBezTo>
                  <a:cubicBezTo>
                    <a:pt x="185252" y="913190"/>
                    <a:pt x="121928" y="1016704"/>
                    <a:pt x="198314" y="1016136"/>
                  </a:cubicBezTo>
                  <a:cubicBezTo>
                    <a:pt x="304800" y="1015285"/>
                    <a:pt x="397017" y="917234"/>
                    <a:pt x="454519" y="836920"/>
                  </a:cubicBezTo>
                  <a:cubicBezTo>
                    <a:pt x="504283" y="767461"/>
                    <a:pt x="541624" y="690128"/>
                    <a:pt x="578753" y="613219"/>
                  </a:cubicBezTo>
                  <a:lnTo>
                    <a:pt x="571511" y="619463"/>
                  </a:lnTo>
                  <a:close/>
                  <a:moveTo>
                    <a:pt x="345052" y="439821"/>
                  </a:moveTo>
                  <a:cubicBezTo>
                    <a:pt x="417959" y="488846"/>
                    <a:pt x="477733" y="505519"/>
                    <a:pt x="573428" y="569728"/>
                  </a:cubicBezTo>
                  <a:lnTo>
                    <a:pt x="578398" y="561285"/>
                  </a:lnTo>
                  <a:cubicBezTo>
                    <a:pt x="550924" y="499914"/>
                    <a:pt x="514151" y="443156"/>
                    <a:pt x="490582" y="380011"/>
                  </a:cubicBezTo>
                  <a:cubicBezTo>
                    <a:pt x="463464" y="307431"/>
                    <a:pt x="420515" y="237618"/>
                    <a:pt x="356907" y="191643"/>
                  </a:cubicBezTo>
                  <a:cubicBezTo>
                    <a:pt x="325458" y="168868"/>
                    <a:pt x="227136" y="118850"/>
                    <a:pt x="201438" y="173480"/>
                  </a:cubicBezTo>
                  <a:cubicBezTo>
                    <a:pt x="197462" y="181923"/>
                    <a:pt x="197462" y="191643"/>
                    <a:pt x="198030" y="200937"/>
                  </a:cubicBezTo>
                  <a:cubicBezTo>
                    <a:pt x="203709" y="301188"/>
                    <a:pt x="262702" y="384410"/>
                    <a:pt x="345052" y="439821"/>
                  </a:cubicBezTo>
                  <a:close/>
                  <a:moveTo>
                    <a:pt x="999301" y="779310"/>
                  </a:moveTo>
                  <a:cubicBezTo>
                    <a:pt x="895300" y="687857"/>
                    <a:pt x="759991" y="667992"/>
                    <a:pt x="638953" y="607827"/>
                  </a:cubicBezTo>
                  <a:lnTo>
                    <a:pt x="621276" y="616483"/>
                  </a:lnTo>
                  <a:cubicBezTo>
                    <a:pt x="660108" y="672532"/>
                    <a:pt x="700785" y="727305"/>
                    <a:pt x="745367" y="778884"/>
                  </a:cubicBezTo>
                  <a:cubicBezTo>
                    <a:pt x="786116" y="826065"/>
                    <a:pt x="829633" y="875445"/>
                    <a:pt x="886426" y="902973"/>
                  </a:cubicBezTo>
                  <a:cubicBezTo>
                    <a:pt x="915035" y="916879"/>
                    <a:pt x="1067807" y="1001946"/>
                    <a:pt x="1078810" y="935326"/>
                  </a:cubicBezTo>
                  <a:cubicBezTo>
                    <a:pt x="1085199" y="896730"/>
                    <a:pt x="1054389" y="839971"/>
                    <a:pt x="1031388" y="811379"/>
                  </a:cubicBezTo>
                  <a:cubicBezTo>
                    <a:pt x="1021947" y="799601"/>
                    <a:pt x="1010730" y="789314"/>
                    <a:pt x="999301" y="7793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6"/>
            <p:cNvSpPr/>
            <p:nvPr/>
          </p:nvSpPr>
          <p:spPr>
            <a:xfrm>
              <a:off x="1483247" y="1667440"/>
              <a:ext cx="152934" cy="184436"/>
            </a:xfrm>
            <a:custGeom>
              <a:avLst/>
              <a:gdLst/>
              <a:ahLst/>
              <a:cxnLst/>
              <a:rect l="l" t="t" r="r" b="b"/>
              <a:pathLst>
                <a:path w="407824" h="491829" extrusionOk="0">
                  <a:moveTo>
                    <a:pt x="404347" y="373488"/>
                  </a:moveTo>
                  <a:cubicBezTo>
                    <a:pt x="343153" y="351635"/>
                    <a:pt x="286929" y="313110"/>
                    <a:pt x="244121" y="264014"/>
                  </a:cubicBezTo>
                  <a:cubicBezTo>
                    <a:pt x="249800" y="252378"/>
                    <a:pt x="252143" y="239040"/>
                    <a:pt x="250652" y="226340"/>
                  </a:cubicBezTo>
                  <a:cubicBezTo>
                    <a:pt x="299068" y="217188"/>
                    <a:pt x="348335" y="213853"/>
                    <a:pt x="397674" y="216691"/>
                  </a:cubicBezTo>
                  <a:cubicBezTo>
                    <a:pt x="400655" y="216904"/>
                    <a:pt x="403140" y="214634"/>
                    <a:pt x="403282" y="211654"/>
                  </a:cubicBezTo>
                  <a:cubicBezTo>
                    <a:pt x="403424" y="208745"/>
                    <a:pt x="401223" y="206191"/>
                    <a:pt x="398242" y="206049"/>
                  </a:cubicBezTo>
                  <a:cubicBezTo>
                    <a:pt x="347909" y="203211"/>
                    <a:pt x="297719" y="206546"/>
                    <a:pt x="248381" y="215911"/>
                  </a:cubicBezTo>
                  <a:cubicBezTo>
                    <a:pt x="246322" y="209100"/>
                    <a:pt x="242914" y="202714"/>
                    <a:pt x="238229" y="197109"/>
                  </a:cubicBezTo>
                  <a:cubicBezTo>
                    <a:pt x="296512" y="151348"/>
                    <a:pt x="350678" y="100123"/>
                    <a:pt x="399520" y="44499"/>
                  </a:cubicBezTo>
                  <a:cubicBezTo>
                    <a:pt x="401436" y="42300"/>
                    <a:pt x="401223" y="38894"/>
                    <a:pt x="399023" y="36978"/>
                  </a:cubicBezTo>
                  <a:cubicBezTo>
                    <a:pt x="396822" y="35063"/>
                    <a:pt x="393414" y="35276"/>
                    <a:pt x="391498" y="37475"/>
                  </a:cubicBezTo>
                  <a:cubicBezTo>
                    <a:pt x="342798" y="93028"/>
                    <a:pt x="288703" y="144111"/>
                    <a:pt x="230491" y="189660"/>
                  </a:cubicBezTo>
                  <a:cubicBezTo>
                    <a:pt x="223960" y="184551"/>
                    <a:pt x="215796" y="180507"/>
                    <a:pt x="205857" y="178166"/>
                  </a:cubicBezTo>
                  <a:cubicBezTo>
                    <a:pt x="206141" y="176534"/>
                    <a:pt x="206354" y="174902"/>
                    <a:pt x="206638" y="173271"/>
                  </a:cubicBezTo>
                  <a:cubicBezTo>
                    <a:pt x="214589" y="117576"/>
                    <a:pt x="216364" y="60959"/>
                    <a:pt x="212104" y="4910"/>
                  </a:cubicBezTo>
                  <a:cubicBezTo>
                    <a:pt x="211892" y="2001"/>
                    <a:pt x="209265" y="-199"/>
                    <a:pt x="206354" y="14"/>
                  </a:cubicBezTo>
                  <a:cubicBezTo>
                    <a:pt x="203444" y="227"/>
                    <a:pt x="201243" y="2781"/>
                    <a:pt x="201456" y="5761"/>
                  </a:cubicBezTo>
                  <a:cubicBezTo>
                    <a:pt x="205715" y="61030"/>
                    <a:pt x="203870" y="116937"/>
                    <a:pt x="196061" y="171852"/>
                  </a:cubicBezTo>
                  <a:cubicBezTo>
                    <a:pt x="195848" y="173483"/>
                    <a:pt x="195564" y="175044"/>
                    <a:pt x="195351" y="176676"/>
                  </a:cubicBezTo>
                  <a:cubicBezTo>
                    <a:pt x="183992" y="175967"/>
                    <a:pt x="174054" y="178663"/>
                    <a:pt x="165677" y="183700"/>
                  </a:cubicBezTo>
                  <a:cubicBezTo>
                    <a:pt x="133518" y="152483"/>
                    <a:pt x="86025" y="103812"/>
                    <a:pt x="58197" y="66635"/>
                  </a:cubicBezTo>
                  <a:cubicBezTo>
                    <a:pt x="56422" y="64294"/>
                    <a:pt x="53086" y="63797"/>
                    <a:pt x="50743" y="65571"/>
                  </a:cubicBezTo>
                  <a:cubicBezTo>
                    <a:pt x="48400" y="67344"/>
                    <a:pt x="47903" y="70679"/>
                    <a:pt x="49678" y="73020"/>
                  </a:cubicBezTo>
                  <a:cubicBezTo>
                    <a:pt x="77577" y="110197"/>
                    <a:pt x="124644" y="158655"/>
                    <a:pt x="157087" y="190227"/>
                  </a:cubicBezTo>
                  <a:cubicBezTo>
                    <a:pt x="149136" y="197677"/>
                    <a:pt x="143244" y="207468"/>
                    <a:pt x="139765" y="218181"/>
                  </a:cubicBezTo>
                  <a:cubicBezTo>
                    <a:pt x="94686" y="212718"/>
                    <a:pt x="48258" y="214988"/>
                    <a:pt x="4173" y="224992"/>
                  </a:cubicBezTo>
                  <a:cubicBezTo>
                    <a:pt x="1333" y="225631"/>
                    <a:pt x="-512" y="228469"/>
                    <a:pt x="127" y="231378"/>
                  </a:cubicBezTo>
                  <a:cubicBezTo>
                    <a:pt x="694" y="233861"/>
                    <a:pt x="2895" y="235493"/>
                    <a:pt x="5309" y="235493"/>
                  </a:cubicBezTo>
                  <a:cubicBezTo>
                    <a:pt x="5664" y="235493"/>
                    <a:pt x="6090" y="235422"/>
                    <a:pt x="6516" y="235351"/>
                  </a:cubicBezTo>
                  <a:cubicBezTo>
                    <a:pt x="48968" y="225702"/>
                    <a:pt x="93763" y="223502"/>
                    <a:pt x="137209" y="228610"/>
                  </a:cubicBezTo>
                  <a:cubicBezTo>
                    <a:pt x="134015" y="247412"/>
                    <a:pt x="137990" y="267278"/>
                    <a:pt x="150627" y="280900"/>
                  </a:cubicBezTo>
                  <a:cubicBezTo>
                    <a:pt x="117616" y="327655"/>
                    <a:pt x="75945" y="367102"/>
                    <a:pt x="34699" y="403002"/>
                  </a:cubicBezTo>
                  <a:cubicBezTo>
                    <a:pt x="32498" y="404918"/>
                    <a:pt x="32285" y="408323"/>
                    <a:pt x="34202" y="410523"/>
                  </a:cubicBezTo>
                  <a:cubicBezTo>
                    <a:pt x="35267" y="411729"/>
                    <a:pt x="36758" y="412367"/>
                    <a:pt x="38249" y="412367"/>
                  </a:cubicBezTo>
                  <a:cubicBezTo>
                    <a:pt x="39455" y="412367"/>
                    <a:pt x="40733" y="411942"/>
                    <a:pt x="41727" y="411090"/>
                  </a:cubicBezTo>
                  <a:cubicBezTo>
                    <a:pt x="83186" y="374977"/>
                    <a:pt x="125212" y="335175"/>
                    <a:pt x="158720" y="287994"/>
                  </a:cubicBezTo>
                  <a:cubicBezTo>
                    <a:pt x="165251" y="292464"/>
                    <a:pt x="173273" y="295728"/>
                    <a:pt x="182856" y="297147"/>
                  </a:cubicBezTo>
                  <a:cubicBezTo>
                    <a:pt x="189174" y="298069"/>
                    <a:pt x="195209" y="297998"/>
                    <a:pt x="200746" y="297218"/>
                  </a:cubicBezTo>
                  <a:cubicBezTo>
                    <a:pt x="202450" y="360433"/>
                    <a:pt x="196203" y="423577"/>
                    <a:pt x="181721" y="485302"/>
                  </a:cubicBezTo>
                  <a:cubicBezTo>
                    <a:pt x="181082" y="488140"/>
                    <a:pt x="182856" y="491049"/>
                    <a:pt x="185696" y="491688"/>
                  </a:cubicBezTo>
                  <a:cubicBezTo>
                    <a:pt x="186122" y="491759"/>
                    <a:pt x="186477" y="491830"/>
                    <a:pt x="186903" y="491830"/>
                  </a:cubicBezTo>
                  <a:cubicBezTo>
                    <a:pt x="189317" y="491830"/>
                    <a:pt x="191517" y="490198"/>
                    <a:pt x="192085" y="487715"/>
                  </a:cubicBezTo>
                  <a:cubicBezTo>
                    <a:pt x="206922" y="424287"/>
                    <a:pt x="213311" y="359440"/>
                    <a:pt x="211324" y="294522"/>
                  </a:cubicBezTo>
                  <a:cubicBezTo>
                    <a:pt x="222469" y="290478"/>
                    <a:pt x="231556" y="283099"/>
                    <a:pt x="238229" y="273805"/>
                  </a:cubicBezTo>
                  <a:cubicBezTo>
                    <a:pt x="281959" y="322972"/>
                    <a:pt x="338823" y="361639"/>
                    <a:pt x="400655" y="383704"/>
                  </a:cubicBezTo>
                  <a:cubicBezTo>
                    <a:pt x="401223" y="383917"/>
                    <a:pt x="401862" y="383988"/>
                    <a:pt x="402430" y="383988"/>
                  </a:cubicBezTo>
                  <a:cubicBezTo>
                    <a:pt x="404631" y="383988"/>
                    <a:pt x="406690" y="382640"/>
                    <a:pt x="407471" y="380440"/>
                  </a:cubicBezTo>
                  <a:cubicBezTo>
                    <a:pt x="408535" y="377532"/>
                    <a:pt x="407116" y="374481"/>
                    <a:pt x="404347" y="3734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2" name="Google Shape;1682;p26"/>
          <p:cNvGrpSpPr/>
          <p:nvPr/>
        </p:nvGrpSpPr>
        <p:grpSpPr>
          <a:xfrm>
            <a:off x="6537050" y="3226561"/>
            <a:ext cx="450896" cy="448409"/>
            <a:chOff x="1332017" y="1532949"/>
            <a:chExt cx="450896" cy="448409"/>
          </a:xfrm>
        </p:grpSpPr>
        <p:sp>
          <p:nvSpPr>
            <p:cNvPr id="1683" name="Google Shape;1683;p26"/>
            <p:cNvSpPr/>
            <p:nvPr/>
          </p:nvSpPr>
          <p:spPr>
            <a:xfrm>
              <a:off x="1332017" y="1532949"/>
              <a:ext cx="450896" cy="448409"/>
            </a:xfrm>
            <a:custGeom>
              <a:avLst/>
              <a:gdLst/>
              <a:ahLst/>
              <a:cxnLst/>
              <a:rect l="l" t="t" r="r" b="b"/>
              <a:pathLst>
                <a:path w="1202390" h="1195756" extrusionOk="0">
                  <a:moveTo>
                    <a:pt x="1159810" y="674590"/>
                  </a:moveTo>
                  <a:cubicBezTo>
                    <a:pt x="1141566" y="661110"/>
                    <a:pt x="1121901" y="650254"/>
                    <a:pt x="1101385" y="641315"/>
                  </a:cubicBezTo>
                  <a:cubicBezTo>
                    <a:pt x="1140359" y="630176"/>
                    <a:pt x="1202263" y="608891"/>
                    <a:pt x="1194028" y="586188"/>
                  </a:cubicBezTo>
                  <a:cubicBezTo>
                    <a:pt x="1190194" y="575617"/>
                    <a:pt x="1179901" y="568947"/>
                    <a:pt x="1169962" y="563555"/>
                  </a:cubicBezTo>
                  <a:cubicBezTo>
                    <a:pt x="1122398" y="537446"/>
                    <a:pt x="1069865" y="521908"/>
                    <a:pt x="1015983" y="514743"/>
                  </a:cubicBezTo>
                  <a:cubicBezTo>
                    <a:pt x="1061559" y="493032"/>
                    <a:pt x="1104225" y="466001"/>
                    <a:pt x="1142276" y="432229"/>
                  </a:cubicBezTo>
                  <a:cubicBezTo>
                    <a:pt x="1160378" y="416124"/>
                    <a:pt x="1178055" y="397394"/>
                    <a:pt x="1183663" y="373839"/>
                  </a:cubicBezTo>
                  <a:cubicBezTo>
                    <a:pt x="1186574" y="361565"/>
                    <a:pt x="1184728" y="346382"/>
                    <a:pt x="1173867" y="339996"/>
                  </a:cubicBezTo>
                  <a:cubicBezTo>
                    <a:pt x="1167619" y="336378"/>
                    <a:pt x="1159952" y="336520"/>
                    <a:pt x="1152782" y="336875"/>
                  </a:cubicBezTo>
                  <a:cubicBezTo>
                    <a:pt x="1105929" y="339287"/>
                    <a:pt x="1059359" y="345530"/>
                    <a:pt x="1013570" y="355463"/>
                  </a:cubicBezTo>
                  <a:cubicBezTo>
                    <a:pt x="1023296" y="343331"/>
                    <a:pt x="1033376" y="329638"/>
                    <a:pt x="1042463" y="315732"/>
                  </a:cubicBezTo>
                  <a:cubicBezTo>
                    <a:pt x="1073628" y="267700"/>
                    <a:pt x="1092085" y="216830"/>
                    <a:pt x="1037139" y="217255"/>
                  </a:cubicBezTo>
                  <a:cubicBezTo>
                    <a:pt x="973531" y="217681"/>
                    <a:pt x="915745" y="234354"/>
                    <a:pt x="864916" y="263159"/>
                  </a:cubicBezTo>
                  <a:cubicBezTo>
                    <a:pt x="884296" y="210515"/>
                    <a:pt x="897713" y="154040"/>
                    <a:pt x="906161" y="93876"/>
                  </a:cubicBezTo>
                  <a:cubicBezTo>
                    <a:pt x="908504" y="76919"/>
                    <a:pt x="909072" y="56770"/>
                    <a:pt x="895796" y="45986"/>
                  </a:cubicBezTo>
                  <a:cubicBezTo>
                    <a:pt x="881527" y="34421"/>
                    <a:pt x="860230" y="40806"/>
                    <a:pt x="843831" y="49107"/>
                  </a:cubicBezTo>
                  <a:cubicBezTo>
                    <a:pt x="800172" y="71101"/>
                    <a:pt x="761908" y="102886"/>
                    <a:pt x="728614" y="138715"/>
                  </a:cubicBezTo>
                  <a:cubicBezTo>
                    <a:pt x="715409" y="152905"/>
                    <a:pt x="702986" y="167946"/>
                    <a:pt x="693047" y="184548"/>
                  </a:cubicBezTo>
                  <a:cubicBezTo>
                    <a:pt x="691486" y="155814"/>
                    <a:pt x="686729" y="127222"/>
                    <a:pt x="677713" y="99906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32822" y="86355"/>
                    <a:pt x="516920" y="130556"/>
                    <a:pt x="509466" y="176176"/>
                  </a:cubicBezTo>
                  <a:cubicBezTo>
                    <a:pt x="486039" y="122113"/>
                    <a:pt x="457714" y="70250"/>
                    <a:pt x="424703" y="21579"/>
                  </a:cubicBezTo>
                  <a:cubicBezTo>
                    <a:pt x="420089" y="14768"/>
                    <a:pt x="415190" y="7815"/>
                    <a:pt x="408162" y="3558"/>
                  </a:cubicBezTo>
                  <a:cubicBezTo>
                    <a:pt x="401134" y="-699"/>
                    <a:pt x="391408" y="-1621"/>
                    <a:pt x="385019" y="3629"/>
                  </a:cubicBezTo>
                  <a:cubicBezTo>
                    <a:pt x="381825" y="6325"/>
                    <a:pt x="379837" y="10156"/>
                    <a:pt x="378062" y="13988"/>
                  </a:cubicBezTo>
                  <a:cubicBezTo>
                    <a:pt x="352648" y="68476"/>
                    <a:pt x="348459" y="130272"/>
                    <a:pt x="355203" y="190437"/>
                  </a:cubicBezTo>
                  <a:cubicBezTo>
                    <a:pt x="322051" y="167166"/>
                    <a:pt x="226781" y="119843"/>
                    <a:pt x="201509" y="173480"/>
                  </a:cubicBezTo>
                  <a:cubicBezTo>
                    <a:pt x="197533" y="181923"/>
                    <a:pt x="197533" y="191643"/>
                    <a:pt x="198101" y="200937"/>
                  </a:cubicBezTo>
                  <a:cubicBezTo>
                    <a:pt x="199734" y="230239"/>
                    <a:pt x="206123" y="258051"/>
                    <a:pt x="216133" y="284160"/>
                  </a:cubicBezTo>
                  <a:cubicBezTo>
                    <a:pt x="166581" y="271105"/>
                    <a:pt x="115539" y="268480"/>
                    <a:pt x="68614" y="283592"/>
                  </a:cubicBezTo>
                  <a:cubicBezTo>
                    <a:pt x="62012" y="285721"/>
                    <a:pt x="55197" y="288488"/>
                    <a:pt x="50654" y="293738"/>
                  </a:cubicBezTo>
                  <a:cubicBezTo>
                    <a:pt x="47104" y="297853"/>
                    <a:pt x="45329" y="303174"/>
                    <a:pt x="44477" y="308566"/>
                  </a:cubicBezTo>
                  <a:cubicBezTo>
                    <a:pt x="41354" y="329070"/>
                    <a:pt x="52215" y="349007"/>
                    <a:pt x="64071" y="366034"/>
                  </a:cubicBezTo>
                  <a:cubicBezTo>
                    <a:pt x="79334" y="387958"/>
                    <a:pt x="97152" y="409313"/>
                    <a:pt x="117101" y="427121"/>
                  </a:cubicBezTo>
                  <a:cubicBezTo>
                    <a:pt x="152809" y="458977"/>
                    <a:pt x="193842" y="484235"/>
                    <a:pt x="237501" y="503888"/>
                  </a:cubicBezTo>
                  <a:cubicBezTo>
                    <a:pt x="182838" y="505519"/>
                    <a:pt x="128388" y="515239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43793" y="643869"/>
                    <a:pt x="190505" y="651177"/>
                    <a:pt x="237501" y="654369"/>
                  </a:cubicBezTo>
                  <a:cubicBezTo>
                    <a:pt x="155010" y="687928"/>
                    <a:pt x="79476" y="740359"/>
                    <a:pt x="25878" y="811308"/>
                  </a:cubicBezTo>
                  <a:cubicBezTo>
                    <a:pt x="-9333" y="857921"/>
                    <a:pt x="47743" y="864448"/>
                    <a:pt x="83877" y="862745"/>
                  </a:cubicBezTo>
                  <a:cubicBezTo>
                    <a:pt x="137475" y="860191"/>
                    <a:pt x="190576" y="850329"/>
                    <a:pt x="241618" y="833940"/>
                  </a:cubicBezTo>
                  <a:cubicBezTo>
                    <a:pt x="227704" y="849904"/>
                    <a:pt x="214997" y="866648"/>
                    <a:pt x="203851" y="884172"/>
                  </a:cubicBezTo>
                  <a:cubicBezTo>
                    <a:pt x="185252" y="913261"/>
                    <a:pt x="121928" y="1016775"/>
                    <a:pt x="198314" y="1016207"/>
                  </a:cubicBezTo>
                  <a:cubicBezTo>
                    <a:pt x="264761" y="1015711"/>
                    <a:pt x="325671" y="977256"/>
                    <a:pt x="376003" y="929011"/>
                  </a:cubicBezTo>
                  <a:cubicBezTo>
                    <a:pt x="360882" y="987686"/>
                    <a:pt x="354635" y="1048702"/>
                    <a:pt x="358540" y="1109221"/>
                  </a:cubicBezTo>
                  <a:cubicBezTo>
                    <a:pt x="360953" y="1146327"/>
                    <a:pt x="371389" y="1212380"/>
                    <a:pt x="422999" y="1183078"/>
                  </a:cubicBezTo>
                  <a:cubicBezTo>
                    <a:pt x="478159" y="1151790"/>
                    <a:pt x="512589" y="1095953"/>
                    <a:pt x="536726" y="1036073"/>
                  </a:cubicBezTo>
                  <a:cubicBezTo>
                    <a:pt x="538856" y="1054803"/>
                    <a:pt x="542192" y="1073321"/>
                    <a:pt x="547091" y="1091625"/>
                  </a:cubicBezTo>
                  <a:cubicBezTo>
                    <a:pt x="552841" y="1112981"/>
                    <a:pt x="589330" y="1225505"/>
                    <a:pt x="619927" y="1188257"/>
                  </a:cubicBezTo>
                  <a:cubicBezTo>
                    <a:pt x="633060" y="1172294"/>
                    <a:pt x="639875" y="1152145"/>
                    <a:pt x="645910" y="1132350"/>
                  </a:cubicBezTo>
                  <a:cubicBezTo>
                    <a:pt x="664296" y="1071902"/>
                    <a:pt x="677784" y="1009467"/>
                    <a:pt x="682896" y="946607"/>
                  </a:cubicBezTo>
                  <a:cubicBezTo>
                    <a:pt x="717610" y="1017697"/>
                    <a:pt x="765955" y="1080983"/>
                    <a:pt x="827291" y="1126532"/>
                  </a:cubicBezTo>
                  <a:cubicBezTo>
                    <a:pt x="837868" y="1134407"/>
                    <a:pt x="849227" y="1141786"/>
                    <a:pt x="862076" y="1144695"/>
                  </a:cubicBezTo>
                  <a:cubicBezTo>
                    <a:pt x="874925" y="1147604"/>
                    <a:pt x="889691" y="1145263"/>
                    <a:pt x="898849" y="1135756"/>
                  </a:cubicBezTo>
                  <a:cubicBezTo>
                    <a:pt x="924619" y="1109008"/>
                    <a:pt x="901334" y="1044799"/>
                    <a:pt x="896222" y="1013227"/>
                  </a:cubicBezTo>
                  <a:cubicBezTo>
                    <a:pt x="889549" y="971439"/>
                    <a:pt x="878901" y="930217"/>
                    <a:pt x="863922" y="890628"/>
                  </a:cubicBezTo>
                  <a:cubicBezTo>
                    <a:pt x="871234" y="895169"/>
                    <a:pt x="878759" y="899355"/>
                    <a:pt x="886497" y="903115"/>
                  </a:cubicBezTo>
                  <a:cubicBezTo>
                    <a:pt x="915106" y="917021"/>
                    <a:pt x="1067878" y="1002088"/>
                    <a:pt x="1078881" y="935468"/>
                  </a:cubicBezTo>
                  <a:cubicBezTo>
                    <a:pt x="1085270" y="896872"/>
                    <a:pt x="1054460" y="840113"/>
                    <a:pt x="1031459" y="811521"/>
                  </a:cubicBezTo>
                  <a:cubicBezTo>
                    <a:pt x="1025709" y="804426"/>
                    <a:pt x="1019320" y="797898"/>
                    <a:pt x="1012718" y="791655"/>
                  </a:cubicBezTo>
                  <a:cubicBezTo>
                    <a:pt x="1044593" y="794706"/>
                    <a:pt x="1076893" y="795557"/>
                    <a:pt x="1111040" y="791584"/>
                  </a:cubicBezTo>
                  <a:cubicBezTo>
                    <a:pt x="1136952" y="788533"/>
                    <a:pt x="1182953" y="781722"/>
                    <a:pt x="1197719" y="756181"/>
                  </a:cubicBezTo>
                  <a:cubicBezTo>
                    <a:pt x="1214615" y="726666"/>
                    <a:pt x="1181889" y="690979"/>
                    <a:pt x="1159810" y="6745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6"/>
            <p:cNvSpPr/>
            <p:nvPr/>
          </p:nvSpPr>
          <p:spPr>
            <a:xfrm>
              <a:off x="1332017" y="1532949"/>
              <a:ext cx="448061" cy="448355"/>
            </a:xfrm>
            <a:custGeom>
              <a:avLst/>
              <a:gdLst/>
              <a:ahLst/>
              <a:cxnLst/>
              <a:rect l="l" t="t" r="r" b="b"/>
              <a:pathLst>
                <a:path w="1194830" h="1195614" extrusionOk="0">
                  <a:moveTo>
                    <a:pt x="1075190" y="648339"/>
                  </a:moveTo>
                  <a:cubicBezTo>
                    <a:pt x="1018539" y="662599"/>
                    <a:pt x="959120" y="665508"/>
                    <a:pt x="901050" y="660471"/>
                  </a:cubicBezTo>
                  <a:cubicBezTo>
                    <a:pt x="802089" y="651886"/>
                    <a:pt x="707529" y="621733"/>
                    <a:pt x="614674" y="591012"/>
                  </a:cubicBezTo>
                  <a:lnTo>
                    <a:pt x="609491" y="589806"/>
                  </a:lnTo>
                  <a:cubicBezTo>
                    <a:pt x="693402" y="541419"/>
                    <a:pt x="806632" y="518219"/>
                    <a:pt x="902328" y="511479"/>
                  </a:cubicBezTo>
                  <a:cubicBezTo>
                    <a:pt x="994260" y="505023"/>
                    <a:pt x="1089246" y="519212"/>
                    <a:pt x="1170033" y="563484"/>
                  </a:cubicBezTo>
                  <a:cubicBezTo>
                    <a:pt x="1179901" y="568876"/>
                    <a:pt x="1190265" y="575546"/>
                    <a:pt x="1194099" y="586117"/>
                  </a:cubicBezTo>
                  <a:cubicBezTo>
                    <a:pt x="1204676" y="615632"/>
                    <a:pt x="1097481" y="642734"/>
                    <a:pt x="1075190" y="648339"/>
                  </a:cubicBezTo>
                  <a:close/>
                  <a:moveTo>
                    <a:pt x="361166" y="653092"/>
                  </a:moveTo>
                  <a:cubicBezTo>
                    <a:pt x="436842" y="646210"/>
                    <a:pt x="511524" y="628260"/>
                    <a:pt x="581734" y="599242"/>
                  </a:cubicBezTo>
                  <a:lnTo>
                    <a:pt x="576765" y="578880"/>
                  </a:lnTo>
                  <a:cubicBezTo>
                    <a:pt x="419734" y="510982"/>
                    <a:pt x="240056" y="472670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83761" y="654086"/>
                    <a:pt x="273138" y="661039"/>
                    <a:pt x="361166" y="653092"/>
                  </a:cubicBezTo>
                  <a:close/>
                  <a:moveTo>
                    <a:pt x="596855" y="589026"/>
                  </a:moveTo>
                  <a:lnTo>
                    <a:pt x="610059" y="582782"/>
                  </a:lnTo>
                  <a:cubicBezTo>
                    <a:pt x="630505" y="529784"/>
                    <a:pt x="642502" y="473238"/>
                    <a:pt x="656984" y="418111"/>
                  </a:cubicBezTo>
                  <a:cubicBezTo>
                    <a:pt x="672886" y="357379"/>
                    <a:pt x="688930" y="296221"/>
                    <a:pt x="692763" y="233503"/>
                  </a:cubicBezTo>
                  <a:cubicBezTo>
                    <a:pt x="695532" y="188592"/>
                    <a:pt x="691770" y="142688"/>
                    <a:pt x="677642" y="99765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18056" y="108207"/>
                    <a:pt x="501870" y="183129"/>
                    <a:pt x="504638" y="254858"/>
                  </a:cubicBezTo>
                  <a:cubicBezTo>
                    <a:pt x="509253" y="373839"/>
                    <a:pt x="565974" y="476643"/>
                    <a:pt x="596855" y="589026"/>
                  </a:cubicBezTo>
                  <a:close/>
                  <a:moveTo>
                    <a:pt x="596997" y="598107"/>
                  </a:moveTo>
                  <a:lnTo>
                    <a:pt x="581734" y="613574"/>
                  </a:lnTo>
                  <a:cubicBezTo>
                    <a:pt x="569737" y="691547"/>
                    <a:pt x="557739" y="769519"/>
                    <a:pt x="545742" y="847562"/>
                  </a:cubicBezTo>
                  <a:cubicBezTo>
                    <a:pt x="540773" y="879986"/>
                    <a:pt x="535732" y="912551"/>
                    <a:pt x="534312" y="945330"/>
                  </a:cubicBezTo>
                  <a:cubicBezTo>
                    <a:pt x="532112" y="994284"/>
                    <a:pt x="534454" y="1044019"/>
                    <a:pt x="547162" y="1091484"/>
                  </a:cubicBezTo>
                  <a:cubicBezTo>
                    <a:pt x="552912" y="1112839"/>
                    <a:pt x="589401" y="1225364"/>
                    <a:pt x="619998" y="1188116"/>
                  </a:cubicBezTo>
                  <a:cubicBezTo>
                    <a:pt x="633131" y="1172152"/>
                    <a:pt x="639946" y="1152003"/>
                    <a:pt x="645981" y="1132208"/>
                  </a:cubicBezTo>
                  <a:cubicBezTo>
                    <a:pt x="672957" y="1043522"/>
                    <a:pt x="689427" y="950722"/>
                    <a:pt x="684316" y="858205"/>
                  </a:cubicBezTo>
                  <a:cubicBezTo>
                    <a:pt x="679133" y="765617"/>
                    <a:pt x="651589" y="673029"/>
                    <a:pt x="596997" y="598107"/>
                  </a:cubicBezTo>
                  <a:close/>
                  <a:moveTo>
                    <a:pt x="717326" y="522263"/>
                  </a:moveTo>
                  <a:cubicBezTo>
                    <a:pt x="748349" y="510557"/>
                    <a:pt x="779656" y="499560"/>
                    <a:pt x="810537" y="487498"/>
                  </a:cubicBezTo>
                  <a:cubicBezTo>
                    <a:pt x="869672" y="464369"/>
                    <a:pt x="927955" y="436912"/>
                    <a:pt x="976655" y="396188"/>
                  </a:cubicBezTo>
                  <a:cubicBezTo>
                    <a:pt x="988723" y="386113"/>
                    <a:pt x="1019178" y="351703"/>
                    <a:pt x="1042534" y="315803"/>
                  </a:cubicBezTo>
                  <a:cubicBezTo>
                    <a:pt x="1073699" y="267771"/>
                    <a:pt x="1092156" y="216901"/>
                    <a:pt x="1037210" y="217326"/>
                  </a:cubicBezTo>
                  <a:cubicBezTo>
                    <a:pt x="898139" y="218249"/>
                    <a:pt x="786471" y="296647"/>
                    <a:pt x="715835" y="410519"/>
                  </a:cubicBezTo>
                  <a:cubicBezTo>
                    <a:pt x="685735" y="459048"/>
                    <a:pt x="656842" y="508641"/>
                    <a:pt x="627310" y="557454"/>
                  </a:cubicBezTo>
                  <a:cubicBezTo>
                    <a:pt x="654357" y="551565"/>
                    <a:pt x="693970" y="530990"/>
                    <a:pt x="717326" y="522263"/>
                  </a:cubicBezTo>
                  <a:close/>
                  <a:moveTo>
                    <a:pt x="571511" y="619463"/>
                  </a:moveTo>
                  <a:cubicBezTo>
                    <a:pt x="514080" y="655930"/>
                    <a:pt x="450756" y="681968"/>
                    <a:pt x="391195" y="714818"/>
                  </a:cubicBezTo>
                  <a:cubicBezTo>
                    <a:pt x="318288" y="754975"/>
                    <a:pt x="248788" y="813791"/>
                    <a:pt x="203851" y="884101"/>
                  </a:cubicBezTo>
                  <a:cubicBezTo>
                    <a:pt x="185252" y="913190"/>
                    <a:pt x="121928" y="1016704"/>
                    <a:pt x="198314" y="1016136"/>
                  </a:cubicBezTo>
                  <a:cubicBezTo>
                    <a:pt x="304800" y="1015285"/>
                    <a:pt x="397017" y="917234"/>
                    <a:pt x="454519" y="836920"/>
                  </a:cubicBezTo>
                  <a:cubicBezTo>
                    <a:pt x="504283" y="767461"/>
                    <a:pt x="541624" y="690128"/>
                    <a:pt x="578753" y="613219"/>
                  </a:cubicBezTo>
                  <a:lnTo>
                    <a:pt x="571511" y="619463"/>
                  </a:lnTo>
                  <a:close/>
                  <a:moveTo>
                    <a:pt x="345052" y="439821"/>
                  </a:moveTo>
                  <a:cubicBezTo>
                    <a:pt x="417959" y="488846"/>
                    <a:pt x="477733" y="505519"/>
                    <a:pt x="573428" y="569728"/>
                  </a:cubicBezTo>
                  <a:lnTo>
                    <a:pt x="578398" y="561285"/>
                  </a:lnTo>
                  <a:cubicBezTo>
                    <a:pt x="550924" y="499914"/>
                    <a:pt x="514151" y="443156"/>
                    <a:pt x="490582" y="380011"/>
                  </a:cubicBezTo>
                  <a:cubicBezTo>
                    <a:pt x="463464" y="307431"/>
                    <a:pt x="420515" y="237618"/>
                    <a:pt x="356907" y="191643"/>
                  </a:cubicBezTo>
                  <a:cubicBezTo>
                    <a:pt x="325458" y="168868"/>
                    <a:pt x="227136" y="118850"/>
                    <a:pt x="201438" y="173480"/>
                  </a:cubicBezTo>
                  <a:cubicBezTo>
                    <a:pt x="197462" y="181923"/>
                    <a:pt x="197462" y="191643"/>
                    <a:pt x="198030" y="200937"/>
                  </a:cubicBezTo>
                  <a:cubicBezTo>
                    <a:pt x="203709" y="301188"/>
                    <a:pt x="262702" y="384410"/>
                    <a:pt x="345052" y="439821"/>
                  </a:cubicBezTo>
                  <a:close/>
                  <a:moveTo>
                    <a:pt x="999301" y="779310"/>
                  </a:moveTo>
                  <a:cubicBezTo>
                    <a:pt x="895300" y="687857"/>
                    <a:pt x="759991" y="667992"/>
                    <a:pt x="638953" y="607827"/>
                  </a:cubicBezTo>
                  <a:lnTo>
                    <a:pt x="621276" y="616483"/>
                  </a:lnTo>
                  <a:cubicBezTo>
                    <a:pt x="660108" y="672532"/>
                    <a:pt x="700785" y="727305"/>
                    <a:pt x="745367" y="778884"/>
                  </a:cubicBezTo>
                  <a:cubicBezTo>
                    <a:pt x="786116" y="826065"/>
                    <a:pt x="829633" y="875445"/>
                    <a:pt x="886426" y="902973"/>
                  </a:cubicBezTo>
                  <a:cubicBezTo>
                    <a:pt x="915035" y="916879"/>
                    <a:pt x="1067807" y="1001946"/>
                    <a:pt x="1078810" y="935326"/>
                  </a:cubicBezTo>
                  <a:cubicBezTo>
                    <a:pt x="1085199" y="896730"/>
                    <a:pt x="1054389" y="839971"/>
                    <a:pt x="1031388" y="811379"/>
                  </a:cubicBezTo>
                  <a:cubicBezTo>
                    <a:pt x="1021947" y="799601"/>
                    <a:pt x="1010730" y="789314"/>
                    <a:pt x="999301" y="7793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6"/>
            <p:cNvSpPr/>
            <p:nvPr/>
          </p:nvSpPr>
          <p:spPr>
            <a:xfrm>
              <a:off x="1483247" y="1667440"/>
              <a:ext cx="152934" cy="184436"/>
            </a:xfrm>
            <a:custGeom>
              <a:avLst/>
              <a:gdLst/>
              <a:ahLst/>
              <a:cxnLst/>
              <a:rect l="l" t="t" r="r" b="b"/>
              <a:pathLst>
                <a:path w="407824" h="491829" extrusionOk="0">
                  <a:moveTo>
                    <a:pt x="404347" y="373488"/>
                  </a:moveTo>
                  <a:cubicBezTo>
                    <a:pt x="343153" y="351635"/>
                    <a:pt x="286929" y="313110"/>
                    <a:pt x="244121" y="264014"/>
                  </a:cubicBezTo>
                  <a:cubicBezTo>
                    <a:pt x="249800" y="252378"/>
                    <a:pt x="252143" y="239040"/>
                    <a:pt x="250652" y="226340"/>
                  </a:cubicBezTo>
                  <a:cubicBezTo>
                    <a:pt x="299068" y="217188"/>
                    <a:pt x="348335" y="213853"/>
                    <a:pt x="397674" y="216691"/>
                  </a:cubicBezTo>
                  <a:cubicBezTo>
                    <a:pt x="400655" y="216904"/>
                    <a:pt x="403140" y="214634"/>
                    <a:pt x="403282" y="211654"/>
                  </a:cubicBezTo>
                  <a:cubicBezTo>
                    <a:pt x="403424" y="208745"/>
                    <a:pt x="401223" y="206191"/>
                    <a:pt x="398242" y="206049"/>
                  </a:cubicBezTo>
                  <a:cubicBezTo>
                    <a:pt x="347909" y="203211"/>
                    <a:pt x="297719" y="206546"/>
                    <a:pt x="248381" y="215911"/>
                  </a:cubicBezTo>
                  <a:cubicBezTo>
                    <a:pt x="246322" y="209100"/>
                    <a:pt x="242914" y="202714"/>
                    <a:pt x="238229" y="197109"/>
                  </a:cubicBezTo>
                  <a:cubicBezTo>
                    <a:pt x="296512" y="151348"/>
                    <a:pt x="350678" y="100123"/>
                    <a:pt x="399520" y="44499"/>
                  </a:cubicBezTo>
                  <a:cubicBezTo>
                    <a:pt x="401436" y="42300"/>
                    <a:pt x="401223" y="38894"/>
                    <a:pt x="399023" y="36978"/>
                  </a:cubicBezTo>
                  <a:cubicBezTo>
                    <a:pt x="396822" y="35063"/>
                    <a:pt x="393414" y="35276"/>
                    <a:pt x="391498" y="37475"/>
                  </a:cubicBezTo>
                  <a:cubicBezTo>
                    <a:pt x="342798" y="93028"/>
                    <a:pt x="288703" y="144111"/>
                    <a:pt x="230491" y="189660"/>
                  </a:cubicBezTo>
                  <a:cubicBezTo>
                    <a:pt x="223960" y="184551"/>
                    <a:pt x="215796" y="180507"/>
                    <a:pt x="205857" y="178166"/>
                  </a:cubicBezTo>
                  <a:cubicBezTo>
                    <a:pt x="206141" y="176534"/>
                    <a:pt x="206354" y="174902"/>
                    <a:pt x="206638" y="173271"/>
                  </a:cubicBezTo>
                  <a:cubicBezTo>
                    <a:pt x="214589" y="117576"/>
                    <a:pt x="216364" y="60959"/>
                    <a:pt x="212104" y="4910"/>
                  </a:cubicBezTo>
                  <a:cubicBezTo>
                    <a:pt x="211892" y="2001"/>
                    <a:pt x="209265" y="-199"/>
                    <a:pt x="206354" y="14"/>
                  </a:cubicBezTo>
                  <a:cubicBezTo>
                    <a:pt x="203444" y="227"/>
                    <a:pt x="201243" y="2781"/>
                    <a:pt x="201456" y="5761"/>
                  </a:cubicBezTo>
                  <a:cubicBezTo>
                    <a:pt x="205715" y="61030"/>
                    <a:pt x="203870" y="116937"/>
                    <a:pt x="196061" y="171852"/>
                  </a:cubicBezTo>
                  <a:cubicBezTo>
                    <a:pt x="195848" y="173483"/>
                    <a:pt x="195564" y="175044"/>
                    <a:pt x="195351" y="176676"/>
                  </a:cubicBezTo>
                  <a:cubicBezTo>
                    <a:pt x="183992" y="175967"/>
                    <a:pt x="174054" y="178663"/>
                    <a:pt x="165677" y="183700"/>
                  </a:cubicBezTo>
                  <a:cubicBezTo>
                    <a:pt x="133518" y="152483"/>
                    <a:pt x="86025" y="103812"/>
                    <a:pt x="58197" y="66635"/>
                  </a:cubicBezTo>
                  <a:cubicBezTo>
                    <a:pt x="56422" y="64294"/>
                    <a:pt x="53086" y="63797"/>
                    <a:pt x="50743" y="65571"/>
                  </a:cubicBezTo>
                  <a:cubicBezTo>
                    <a:pt x="48400" y="67344"/>
                    <a:pt x="47903" y="70679"/>
                    <a:pt x="49678" y="73020"/>
                  </a:cubicBezTo>
                  <a:cubicBezTo>
                    <a:pt x="77577" y="110197"/>
                    <a:pt x="124644" y="158655"/>
                    <a:pt x="157087" y="190227"/>
                  </a:cubicBezTo>
                  <a:cubicBezTo>
                    <a:pt x="149136" y="197677"/>
                    <a:pt x="143244" y="207468"/>
                    <a:pt x="139765" y="218181"/>
                  </a:cubicBezTo>
                  <a:cubicBezTo>
                    <a:pt x="94686" y="212718"/>
                    <a:pt x="48258" y="214988"/>
                    <a:pt x="4173" y="224992"/>
                  </a:cubicBezTo>
                  <a:cubicBezTo>
                    <a:pt x="1333" y="225631"/>
                    <a:pt x="-512" y="228469"/>
                    <a:pt x="127" y="231378"/>
                  </a:cubicBezTo>
                  <a:cubicBezTo>
                    <a:pt x="694" y="233861"/>
                    <a:pt x="2895" y="235493"/>
                    <a:pt x="5309" y="235493"/>
                  </a:cubicBezTo>
                  <a:cubicBezTo>
                    <a:pt x="5664" y="235493"/>
                    <a:pt x="6090" y="235422"/>
                    <a:pt x="6516" y="235351"/>
                  </a:cubicBezTo>
                  <a:cubicBezTo>
                    <a:pt x="48968" y="225702"/>
                    <a:pt x="93763" y="223502"/>
                    <a:pt x="137209" y="228610"/>
                  </a:cubicBezTo>
                  <a:cubicBezTo>
                    <a:pt x="134015" y="247412"/>
                    <a:pt x="137990" y="267278"/>
                    <a:pt x="150627" y="280900"/>
                  </a:cubicBezTo>
                  <a:cubicBezTo>
                    <a:pt x="117616" y="327655"/>
                    <a:pt x="75945" y="367102"/>
                    <a:pt x="34699" y="403002"/>
                  </a:cubicBezTo>
                  <a:cubicBezTo>
                    <a:pt x="32498" y="404918"/>
                    <a:pt x="32285" y="408323"/>
                    <a:pt x="34202" y="410523"/>
                  </a:cubicBezTo>
                  <a:cubicBezTo>
                    <a:pt x="35267" y="411729"/>
                    <a:pt x="36758" y="412367"/>
                    <a:pt x="38249" y="412367"/>
                  </a:cubicBezTo>
                  <a:cubicBezTo>
                    <a:pt x="39455" y="412367"/>
                    <a:pt x="40733" y="411942"/>
                    <a:pt x="41727" y="411090"/>
                  </a:cubicBezTo>
                  <a:cubicBezTo>
                    <a:pt x="83186" y="374977"/>
                    <a:pt x="125212" y="335175"/>
                    <a:pt x="158720" y="287994"/>
                  </a:cubicBezTo>
                  <a:cubicBezTo>
                    <a:pt x="165251" y="292464"/>
                    <a:pt x="173273" y="295728"/>
                    <a:pt x="182856" y="297147"/>
                  </a:cubicBezTo>
                  <a:cubicBezTo>
                    <a:pt x="189174" y="298069"/>
                    <a:pt x="195209" y="297998"/>
                    <a:pt x="200746" y="297218"/>
                  </a:cubicBezTo>
                  <a:cubicBezTo>
                    <a:pt x="202450" y="360433"/>
                    <a:pt x="196203" y="423577"/>
                    <a:pt x="181721" y="485302"/>
                  </a:cubicBezTo>
                  <a:cubicBezTo>
                    <a:pt x="181082" y="488140"/>
                    <a:pt x="182856" y="491049"/>
                    <a:pt x="185696" y="491688"/>
                  </a:cubicBezTo>
                  <a:cubicBezTo>
                    <a:pt x="186122" y="491759"/>
                    <a:pt x="186477" y="491830"/>
                    <a:pt x="186903" y="491830"/>
                  </a:cubicBezTo>
                  <a:cubicBezTo>
                    <a:pt x="189317" y="491830"/>
                    <a:pt x="191517" y="490198"/>
                    <a:pt x="192085" y="487715"/>
                  </a:cubicBezTo>
                  <a:cubicBezTo>
                    <a:pt x="206922" y="424287"/>
                    <a:pt x="213311" y="359440"/>
                    <a:pt x="211324" y="294522"/>
                  </a:cubicBezTo>
                  <a:cubicBezTo>
                    <a:pt x="222469" y="290478"/>
                    <a:pt x="231556" y="283099"/>
                    <a:pt x="238229" y="273805"/>
                  </a:cubicBezTo>
                  <a:cubicBezTo>
                    <a:pt x="281959" y="322972"/>
                    <a:pt x="338823" y="361639"/>
                    <a:pt x="400655" y="383704"/>
                  </a:cubicBezTo>
                  <a:cubicBezTo>
                    <a:pt x="401223" y="383917"/>
                    <a:pt x="401862" y="383988"/>
                    <a:pt x="402430" y="383988"/>
                  </a:cubicBezTo>
                  <a:cubicBezTo>
                    <a:pt x="404631" y="383988"/>
                    <a:pt x="406690" y="382640"/>
                    <a:pt x="407471" y="380440"/>
                  </a:cubicBezTo>
                  <a:cubicBezTo>
                    <a:pt x="408535" y="377532"/>
                    <a:pt x="407116" y="374481"/>
                    <a:pt x="404347" y="3734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6" name="Google Shape;1686;p26"/>
          <p:cNvGrpSpPr/>
          <p:nvPr/>
        </p:nvGrpSpPr>
        <p:grpSpPr>
          <a:xfrm>
            <a:off x="2380169" y="3247945"/>
            <a:ext cx="450896" cy="448408"/>
            <a:chOff x="1332017" y="1532949"/>
            <a:chExt cx="450896" cy="448409"/>
          </a:xfrm>
        </p:grpSpPr>
        <p:sp>
          <p:nvSpPr>
            <p:cNvPr id="1687" name="Google Shape;1687;p26"/>
            <p:cNvSpPr/>
            <p:nvPr/>
          </p:nvSpPr>
          <p:spPr>
            <a:xfrm>
              <a:off x="1332017" y="1532949"/>
              <a:ext cx="450896" cy="448409"/>
            </a:xfrm>
            <a:custGeom>
              <a:avLst/>
              <a:gdLst/>
              <a:ahLst/>
              <a:cxnLst/>
              <a:rect l="l" t="t" r="r" b="b"/>
              <a:pathLst>
                <a:path w="1202390" h="1195756" extrusionOk="0">
                  <a:moveTo>
                    <a:pt x="1159810" y="674590"/>
                  </a:moveTo>
                  <a:cubicBezTo>
                    <a:pt x="1141566" y="661110"/>
                    <a:pt x="1121901" y="650254"/>
                    <a:pt x="1101385" y="641315"/>
                  </a:cubicBezTo>
                  <a:cubicBezTo>
                    <a:pt x="1140359" y="630176"/>
                    <a:pt x="1202263" y="608891"/>
                    <a:pt x="1194028" y="586188"/>
                  </a:cubicBezTo>
                  <a:cubicBezTo>
                    <a:pt x="1190194" y="575617"/>
                    <a:pt x="1179901" y="568947"/>
                    <a:pt x="1169962" y="563555"/>
                  </a:cubicBezTo>
                  <a:cubicBezTo>
                    <a:pt x="1122398" y="537446"/>
                    <a:pt x="1069865" y="521908"/>
                    <a:pt x="1015983" y="514743"/>
                  </a:cubicBezTo>
                  <a:cubicBezTo>
                    <a:pt x="1061559" y="493032"/>
                    <a:pt x="1104225" y="466001"/>
                    <a:pt x="1142276" y="432229"/>
                  </a:cubicBezTo>
                  <a:cubicBezTo>
                    <a:pt x="1160378" y="416124"/>
                    <a:pt x="1178055" y="397394"/>
                    <a:pt x="1183663" y="373839"/>
                  </a:cubicBezTo>
                  <a:cubicBezTo>
                    <a:pt x="1186574" y="361565"/>
                    <a:pt x="1184728" y="346382"/>
                    <a:pt x="1173867" y="339996"/>
                  </a:cubicBezTo>
                  <a:cubicBezTo>
                    <a:pt x="1167619" y="336378"/>
                    <a:pt x="1159952" y="336520"/>
                    <a:pt x="1152782" y="336875"/>
                  </a:cubicBezTo>
                  <a:cubicBezTo>
                    <a:pt x="1105929" y="339287"/>
                    <a:pt x="1059359" y="345530"/>
                    <a:pt x="1013570" y="355463"/>
                  </a:cubicBezTo>
                  <a:cubicBezTo>
                    <a:pt x="1023296" y="343331"/>
                    <a:pt x="1033376" y="329638"/>
                    <a:pt x="1042463" y="315732"/>
                  </a:cubicBezTo>
                  <a:cubicBezTo>
                    <a:pt x="1073628" y="267700"/>
                    <a:pt x="1092085" y="216830"/>
                    <a:pt x="1037139" y="217255"/>
                  </a:cubicBezTo>
                  <a:cubicBezTo>
                    <a:pt x="973531" y="217681"/>
                    <a:pt x="915745" y="234354"/>
                    <a:pt x="864916" y="263159"/>
                  </a:cubicBezTo>
                  <a:cubicBezTo>
                    <a:pt x="884296" y="210515"/>
                    <a:pt x="897713" y="154040"/>
                    <a:pt x="906161" y="93876"/>
                  </a:cubicBezTo>
                  <a:cubicBezTo>
                    <a:pt x="908504" y="76919"/>
                    <a:pt x="909072" y="56770"/>
                    <a:pt x="895796" y="45986"/>
                  </a:cubicBezTo>
                  <a:cubicBezTo>
                    <a:pt x="881527" y="34421"/>
                    <a:pt x="860230" y="40806"/>
                    <a:pt x="843831" y="49107"/>
                  </a:cubicBezTo>
                  <a:cubicBezTo>
                    <a:pt x="800172" y="71101"/>
                    <a:pt x="761908" y="102886"/>
                    <a:pt x="728614" y="138715"/>
                  </a:cubicBezTo>
                  <a:cubicBezTo>
                    <a:pt x="715409" y="152905"/>
                    <a:pt x="702986" y="167946"/>
                    <a:pt x="693047" y="184548"/>
                  </a:cubicBezTo>
                  <a:cubicBezTo>
                    <a:pt x="691486" y="155814"/>
                    <a:pt x="686729" y="127222"/>
                    <a:pt x="677713" y="99906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32822" y="86355"/>
                    <a:pt x="516920" y="130556"/>
                    <a:pt x="509466" y="176176"/>
                  </a:cubicBezTo>
                  <a:cubicBezTo>
                    <a:pt x="486039" y="122113"/>
                    <a:pt x="457714" y="70250"/>
                    <a:pt x="424703" y="21579"/>
                  </a:cubicBezTo>
                  <a:cubicBezTo>
                    <a:pt x="420089" y="14768"/>
                    <a:pt x="415190" y="7815"/>
                    <a:pt x="408162" y="3558"/>
                  </a:cubicBezTo>
                  <a:cubicBezTo>
                    <a:pt x="401134" y="-699"/>
                    <a:pt x="391408" y="-1621"/>
                    <a:pt x="385019" y="3629"/>
                  </a:cubicBezTo>
                  <a:cubicBezTo>
                    <a:pt x="381825" y="6325"/>
                    <a:pt x="379837" y="10156"/>
                    <a:pt x="378062" y="13988"/>
                  </a:cubicBezTo>
                  <a:cubicBezTo>
                    <a:pt x="352648" y="68476"/>
                    <a:pt x="348459" y="130272"/>
                    <a:pt x="355203" y="190437"/>
                  </a:cubicBezTo>
                  <a:cubicBezTo>
                    <a:pt x="322051" y="167166"/>
                    <a:pt x="226781" y="119843"/>
                    <a:pt x="201509" y="173480"/>
                  </a:cubicBezTo>
                  <a:cubicBezTo>
                    <a:pt x="197533" y="181923"/>
                    <a:pt x="197533" y="191643"/>
                    <a:pt x="198101" y="200937"/>
                  </a:cubicBezTo>
                  <a:cubicBezTo>
                    <a:pt x="199734" y="230239"/>
                    <a:pt x="206123" y="258051"/>
                    <a:pt x="216133" y="284160"/>
                  </a:cubicBezTo>
                  <a:cubicBezTo>
                    <a:pt x="166581" y="271105"/>
                    <a:pt x="115539" y="268480"/>
                    <a:pt x="68614" y="283592"/>
                  </a:cubicBezTo>
                  <a:cubicBezTo>
                    <a:pt x="62012" y="285721"/>
                    <a:pt x="55197" y="288488"/>
                    <a:pt x="50654" y="293738"/>
                  </a:cubicBezTo>
                  <a:cubicBezTo>
                    <a:pt x="47104" y="297853"/>
                    <a:pt x="45329" y="303174"/>
                    <a:pt x="44477" y="308566"/>
                  </a:cubicBezTo>
                  <a:cubicBezTo>
                    <a:pt x="41354" y="329070"/>
                    <a:pt x="52215" y="349007"/>
                    <a:pt x="64071" y="366034"/>
                  </a:cubicBezTo>
                  <a:cubicBezTo>
                    <a:pt x="79334" y="387958"/>
                    <a:pt x="97152" y="409313"/>
                    <a:pt x="117101" y="427121"/>
                  </a:cubicBezTo>
                  <a:cubicBezTo>
                    <a:pt x="152809" y="458977"/>
                    <a:pt x="193842" y="484235"/>
                    <a:pt x="237501" y="503888"/>
                  </a:cubicBezTo>
                  <a:cubicBezTo>
                    <a:pt x="182838" y="505519"/>
                    <a:pt x="128388" y="515239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43793" y="643869"/>
                    <a:pt x="190505" y="651177"/>
                    <a:pt x="237501" y="654369"/>
                  </a:cubicBezTo>
                  <a:cubicBezTo>
                    <a:pt x="155010" y="687928"/>
                    <a:pt x="79476" y="740359"/>
                    <a:pt x="25878" y="811308"/>
                  </a:cubicBezTo>
                  <a:cubicBezTo>
                    <a:pt x="-9333" y="857921"/>
                    <a:pt x="47743" y="864448"/>
                    <a:pt x="83877" y="862745"/>
                  </a:cubicBezTo>
                  <a:cubicBezTo>
                    <a:pt x="137475" y="860191"/>
                    <a:pt x="190576" y="850329"/>
                    <a:pt x="241618" y="833940"/>
                  </a:cubicBezTo>
                  <a:cubicBezTo>
                    <a:pt x="227704" y="849904"/>
                    <a:pt x="214997" y="866648"/>
                    <a:pt x="203851" y="884172"/>
                  </a:cubicBezTo>
                  <a:cubicBezTo>
                    <a:pt x="185252" y="913261"/>
                    <a:pt x="121928" y="1016775"/>
                    <a:pt x="198314" y="1016207"/>
                  </a:cubicBezTo>
                  <a:cubicBezTo>
                    <a:pt x="264761" y="1015711"/>
                    <a:pt x="325671" y="977256"/>
                    <a:pt x="376003" y="929011"/>
                  </a:cubicBezTo>
                  <a:cubicBezTo>
                    <a:pt x="360882" y="987686"/>
                    <a:pt x="354635" y="1048702"/>
                    <a:pt x="358540" y="1109221"/>
                  </a:cubicBezTo>
                  <a:cubicBezTo>
                    <a:pt x="360953" y="1146327"/>
                    <a:pt x="371389" y="1212380"/>
                    <a:pt x="422999" y="1183078"/>
                  </a:cubicBezTo>
                  <a:cubicBezTo>
                    <a:pt x="478159" y="1151790"/>
                    <a:pt x="512589" y="1095953"/>
                    <a:pt x="536726" y="1036073"/>
                  </a:cubicBezTo>
                  <a:cubicBezTo>
                    <a:pt x="538856" y="1054803"/>
                    <a:pt x="542192" y="1073321"/>
                    <a:pt x="547091" y="1091625"/>
                  </a:cubicBezTo>
                  <a:cubicBezTo>
                    <a:pt x="552841" y="1112981"/>
                    <a:pt x="589330" y="1225505"/>
                    <a:pt x="619927" y="1188257"/>
                  </a:cubicBezTo>
                  <a:cubicBezTo>
                    <a:pt x="633060" y="1172294"/>
                    <a:pt x="639875" y="1152145"/>
                    <a:pt x="645910" y="1132350"/>
                  </a:cubicBezTo>
                  <a:cubicBezTo>
                    <a:pt x="664296" y="1071902"/>
                    <a:pt x="677784" y="1009467"/>
                    <a:pt x="682896" y="946607"/>
                  </a:cubicBezTo>
                  <a:cubicBezTo>
                    <a:pt x="717610" y="1017697"/>
                    <a:pt x="765955" y="1080983"/>
                    <a:pt x="827291" y="1126532"/>
                  </a:cubicBezTo>
                  <a:cubicBezTo>
                    <a:pt x="837868" y="1134407"/>
                    <a:pt x="849227" y="1141786"/>
                    <a:pt x="862076" y="1144695"/>
                  </a:cubicBezTo>
                  <a:cubicBezTo>
                    <a:pt x="874925" y="1147604"/>
                    <a:pt x="889691" y="1145263"/>
                    <a:pt x="898849" y="1135756"/>
                  </a:cubicBezTo>
                  <a:cubicBezTo>
                    <a:pt x="924619" y="1109008"/>
                    <a:pt x="901334" y="1044799"/>
                    <a:pt x="896222" y="1013227"/>
                  </a:cubicBezTo>
                  <a:cubicBezTo>
                    <a:pt x="889549" y="971439"/>
                    <a:pt x="878901" y="930217"/>
                    <a:pt x="863922" y="890628"/>
                  </a:cubicBezTo>
                  <a:cubicBezTo>
                    <a:pt x="871234" y="895169"/>
                    <a:pt x="878759" y="899355"/>
                    <a:pt x="886497" y="903115"/>
                  </a:cubicBezTo>
                  <a:cubicBezTo>
                    <a:pt x="915106" y="917021"/>
                    <a:pt x="1067878" y="1002088"/>
                    <a:pt x="1078881" y="935468"/>
                  </a:cubicBezTo>
                  <a:cubicBezTo>
                    <a:pt x="1085270" y="896872"/>
                    <a:pt x="1054460" y="840113"/>
                    <a:pt x="1031459" y="811521"/>
                  </a:cubicBezTo>
                  <a:cubicBezTo>
                    <a:pt x="1025709" y="804426"/>
                    <a:pt x="1019320" y="797898"/>
                    <a:pt x="1012718" y="791655"/>
                  </a:cubicBezTo>
                  <a:cubicBezTo>
                    <a:pt x="1044593" y="794706"/>
                    <a:pt x="1076893" y="795557"/>
                    <a:pt x="1111040" y="791584"/>
                  </a:cubicBezTo>
                  <a:cubicBezTo>
                    <a:pt x="1136952" y="788533"/>
                    <a:pt x="1182953" y="781722"/>
                    <a:pt x="1197719" y="756181"/>
                  </a:cubicBezTo>
                  <a:cubicBezTo>
                    <a:pt x="1214615" y="726666"/>
                    <a:pt x="1181889" y="690979"/>
                    <a:pt x="1159810" y="67459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6"/>
            <p:cNvSpPr/>
            <p:nvPr/>
          </p:nvSpPr>
          <p:spPr>
            <a:xfrm>
              <a:off x="1332017" y="1532949"/>
              <a:ext cx="448061" cy="448355"/>
            </a:xfrm>
            <a:custGeom>
              <a:avLst/>
              <a:gdLst/>
              <a:ahLst/>
              <a:cxnLst/>
              <a:rect l="l" t="t" r="r" b="b"/>
              <a:pathLst>
                <a:path w="1194830" h="1195614" extrusionOk="0">
                  <a:moveTo>
                    <a:pt x="1075190" y="648339"/>
                  </a:moveTo>
                  <a:cubicBezTo>
                    <a:pt x="1018539" y="662599"/>
                    <a:pt x="959120" y="665508"/>
                    <a:pt x="901050" y="660471"/>
                  </a:cubicBezTo>
                  <a:cubicBezTo>
                    <a:pt x="802089" y="651886"/>
                    <a:pt x="707529" y="621733"/>
                    <a:pt x="614674" y="591012"/>
                  </a:cubicBezTo>
                  <a:lnTo>
                    <a:pt x="609491" y="589806"/>
                  </a:lnTo>
                  <a:cubicBezTo>
                    <a:pt x="693402" y="541419"/>
                    <a:pt x="806632" y="518219"/>
                    <a:pt x="902328" y="511479"/>
                  </a:cubicBezTo>
                  <a:cubicBezTo>
                    <a:pt x="994260" y="505023"/>
                    <a:pt x="1089246" y="519212"/>
                    <a:pt x="1170033" y="563484"/>
                  </a:cubicBezTo>
                  <a:cubicBezTo>
                    <a:pt x="1179901" y="568876"/>
                    <a:pt x="1190265" y="575546"/>
                    <a:pt x="1194099" y="586117"/>
                  </a:cubicBezTo>
                  <a:cubicBezTo>
                    <a:pt x="1204676" y="615632"/>
                    <a:pt x="1097481" y="642734"/>
                    <a:pt x="1075190" y="648339"/>
                  </a:cubicBezTo>
                  <a:close/>
                  <a:moveTo>
                    <a:pt x="361166" y="653092"/>
                  </a:moveTo>
                  <a:cubicBezTo>
                    <a:pt x="436842" y="646210"/>
                    <a:pt x="511524" y="628260"/>
                    <a:pt x="581734" y="599242"/>
                  </a:cubicBezTo>
                  <a:lnTo>
                    <a:pt x="576765" y="578880"/>
                  </a:lnTo>
                  <a:cubicBezTo>
                    <a:pt x="419734" y="510982"/>
                    <a:pt x="240056" y="472670"/>
                    <a:pt x="75571" y="535318"/>
                  </a:cubicBezTo>
                  <a:cubicBezTo>
                    <a:pt x="54061" y="543477"/>
                    <a:pt x="32480" y="553410"/>
                    <a:pt x="14732" y="568238"/>
                  </a:cubicBezTo>
                  <a:cubicBezTo>
                    <a:pt x="-8766" y="587820"/>
                    <a:pt x="-2873" y="599668"/>
                    <a:pt x="23322" y="611658"/>
                  </a:cubicBezTo>
                  <a:cubicBezTo>
                    <a:pt x="46891" y="622443"/>
                    <a:pt x="73300" y="625777"/>
                    <a:pt x="98217" y="632163"/>
                  </a:cubicBezTo>
                  <a:cubicBezTo>
                    <a:pt x="183761" y="654086"/>
                    <a:pt x="273138" y="661039"/>
                    <a:pt x="361166" y="653092"/>
                  </a:cubicBezTo>
                  <a:close/>
                  <a:moveTo>
                    <a:pt x="596855" y="589026"/>
                  </a:moveTo>
                  <a:lnTo>
                    <a:pt x="610059" y="582782"/>
                  </a:lnTo>
                  <a:cubicBezTo>
                    <a:pt x="630505" y="529784"/>
                    <a:pt x="642502" y="473238"/>
                    <a:pt x="656984" y="418111"/>
                  </a:cubicBezTo>
                  <a:cubicBezTo>
                    <a:pt x="672886" y="357379"/>
                    <a:pt x="688930" y="296221"/>
                    <a:pt x="692763" y="233503"/>
                  </a:cubicBezTo>
                  <a:cubicBezTo>
                    <a:pt x="695532" y="188592"/>
                    <a:pt x="691770" y="142688"/>
                    <a:pt x="677642" y="99765"/>
                  </a:cubicBezTo>
                  <a:cubicBezTo>
                    <a:pt x="666497" y="66064"/>
                    <a:pt x="653790" y="22076"/>
                    <a:pt x="620424" y="3487"/>
                  </a:cubicBezTo>
                  <a:cubicBezTo>
                    <a:pt x="592667" y="-11979"/>
                    <a:pt x="572221" y="27823"/>
                    <a:pt x="558591" y="48114"/>
                  </a:cubicBezTo>
                  <a:cubicBezTo>
                    <a:pt x="518056" y="108207"/>
                    <a:pt x="501870" y="183129"/>
                    <a:pt x="504638" y="254858"/>
                  </a:cubicBezTo>
                  <a:cubicBezTo>
                    <a:pt x="509253" y="373839"/>
                    <a:pt x="565974" y="476643"/>
                    <a:pt x="596855" y="589026"/>
                  </a:cubicBezTo>
                  <a:close/>
                  <a:moveTo>
                    <a:pt x="596997" y="598107"/>
                  </a:moveTo>
                  <a:lnTo>
                    <a:pt x="581734" y="613574"/>
                  </a:lnTo>
                  <a:cubicBezTo>
                    <a:pt x="569737" y="691547"/>
                    <a:pt x="557739" y="769519"/>
                    <a:pt x="545742" y="847562"/>
                  </a:cubicBezTo>
                  <a:cubicBezTo>
                    <a:pt x="540773" y="879986"/>
                    <a:pt x="535732" y="912551"/>
                    <a:pt x="534312" y="945330"/>
                  </a:cubicBezTo>
                  <a:cubicBezTo>
                    <a:pt x="532112" y="994284"/>
                    <a:pt x="534454" y="1044019"/>
                    <a:pt x="547162" y="1091484"/>
                  </a:cubicBezTo>
                  <a:cubicBezTo>
                    <a:pt x="552912" y="1112839"/>
                    <a:pt x="589401" y="1225364"/>
                    <a:pt x="619998" y="1188116"/>
                  </a:cubicBezTo>
                  <a:cubicBezTo>
                    <a:pt x="633131" y="1172152"/>
                    <a:pt x="639946" y="1152003"/>
                    <a:pt x="645981" y="1132208"/>
                  </a:cubicBezTo>
                  <a:cubicBezTo>
                    <a:pt x="672957" y="1043522"/>
                    <a:pt x="689427" y="950722"/>
                    <a:pt x="684316" y="858205"/>
                  </a:cubicBezTo>
                  <a:cubicBezTo>
                    <a:pt x="679133" y="765617"/>
                    <a:pt x="651589" y="673029"/>
                    <a:pt x="596997" y="598107"/>
                  </a:cubicBezTo>
                  <a:close/>
                  <a:moveTo>
                    <a:pt x="717326" y="522263"/>
                  </a:moveTo>
                  <a:cubicBezTo>
                    <a:pt x="748349" y="510557"/>
                    <a:pt x="779656" y="499560"/>
                    <a:pt x="810537" y="487498"/>
                  </a:cubicBezTo>
                  <a:cubicBezTo>
                    <a:pt x="869672" y="464369"/>
                    <a:pt x="927955" y="436912"/>
                    <a:pt x="976655" y="396188"/>
                  </a:cubicBezTo>
                  <a:cubicBezTo>
                    <a:pt x="988723" y="386113"/>
                    <a:pt x="1019178" y="351703"/>
                    <a:pt x="1042534" y="315803"/>
                  </a:cubicBezTo>
                  <a:cubicBezTo>
                    <a:pt x="1073699" y="267771"/>
                    <a:pt x="1092156" y="216901"/>
                    <a:pt x="1037210" y="217326"/>
                  </a:cubicBezTo>
                  <a:cubicBezTo>
                    <a:pt x="898139" y="218249"/>
                    <a:pt x="786471" y="296647"/>
                    <a:pt x="715835" y="410519"/>
                  </a:cubicBezTo>
                  <a:cubicBezTo>
                    <a:pt x="685735" y="459048"/>
                    <a:pt x="656842" y="508641"/>
                    <a:pt x="627310" y="557454"/>
                  </a:cubicBezTo>
                  <a:cubicBezTo>
                    <a:pt x="654357" y="551565"/>
                    <a:pt x="693970" y="530990"/>
                    <a:pt x="717326" y="522263"/>
                  </a:cubicBezTo>
                  <a:close/>
                  <a:moveTo>
                    <a:pt x="571511" y="619463"/>
                  </a:moveTo>
                  <a:cubicBezTo>
                    <a:pt x="514080" y="655930"/>
                    <a:pt x="450756" y="681968"/>
                    <a:pt x="391195" y="714818"/>
                  </a:cubicBezTo>
                  <a:cubicBezTo>
                    <a:pt x="318288" y="754975"/>
                    <a:pt x="248788" y="813791"/>
                    <a:pt x="203851" y="884101"/>
                  </a:cubicBezTo>
                  <a:cubicBezTo>
                    <a:pt x="185252" y="913190"/>
                    <a:pt x="121928" y="1016704"/>
                    <a:pt x="198314" y="1016136"/>
                  </a:cubicBezTo>
                  <a:cubicBezTo>
                    <a:pt x="304800" y="1015285"/>
                    <a:pt x="397017" y="917234"/>
                    <a:pt x="454519" y="836920"/>
                  </a:cubicBezTo>
                  <a:cubicBezTo>
                    <a:pt x="504283" y="767461"/>
                    <a:pt x="541624" y="690128"/>
                    <a:pt x="578753" y="613219"/>
                  </a:cubicBezTo>
                  <a:lnTo>
                    <a:pt x="571511" y="619463"/>
                  </a:lnTo>
                  <a:close/>
                  <a:moveTo>
                    <a:pt x="345052" y="439821"/>
                  </a:moveTo>
                  <a:cubicBezTo>
                    <a:pt x="417959" y="488846"/>
                    <a:pt x="477733" y="505519"/>
                    <a:pt x="573428" y="569728"/>
                  </a:cubicBezTo>
                  <a:lnTo>
                    <a:pt x="578398" y="561285"/>
                  </a:lnTo>
                  <a:cubicBezTo>
                    <a:pt x="550924" y="499914"/>
                    <a:pt x="514151" y="443156"/>
                    <a:pt x="490582" y="380011"/>
                  </a:cubicBezTo>
                  <a:cubicBezTo>
                    <a:pt x="463464" y="307431"/>
                    <a:pt x="420515" y="237618"/>
                    <a:pt x="356907" y="191643"/>
                  </a:cubicBezTo>
                  <a:cubicBezTo>
                    <a:pt x="325458" y="168868"/>
                    <a:pt x="227136" y="118850"/>
                    <a:pt x="201438" y="173480"/>
                  </a:cubicBezTo>
                  <a:cubicBezTo>
                    <a:pt x="197462" y="181923"/>
                    <a:pt x="197462" y="191643"/>
                    <a:pt x="198030" y="200937"/>
                  </a:cubicBezTo>
                  <a:cubicBezTo>
                    <a:pt x="203709" y="301188"/>
                    <a:pt x="262702" y="384410"/>
                    <a:pt x="345052" y="439821"/>
                  </a:cubicBezTo>
                  <a:close/>
                  <a:moveTo>
                    <a:pt x="999301" y="779310"/>
                  </a:moveTo>
                  <a:cubicBezTo>
                    <a:pt x="895300" y="687857"/>
                    <a:pt x="759991" y="667992"/>
                    <a:pt x="638953" y="607827"/>
                  </a:cubicBezTo>
                  <a:lnTo>
                    <a:pt x="621276" y="616483"/>
                  </a:lnTo>
                  <a:cubicBezTo>
                    <a:pt x="660108" y="672532"/>
                    <a:pt x="700785" y="727305"/>
                    <a:pt x="745367" y="778884"/>
                  </a:cubicBezTo>
                  <a:cubicBezTo>
                    <a:pt x="786116" y="826065"/>
                    <a:pt x="829633" y="875445"/>
                    <a:pt x="886426" y="902973"/>
                  </a:cubicBezTo>
                  <a:cubicBezTo>
                    <a:pt x="915035" y="916879"/>
                    <a:pt x="1067807" y="1001946"/>
                    <a:pt x="1078810" y="935326"/>
                  </a:cubicBezTo>
                  <a:cubicBezTo>
                    <a:pt x="1085199" y="896730"/>
                    <a:pt x="1054389" y="839971"/>
                    <a:pt x="1031388" y="811379"/>
                  </a:cubicBezTo>
                  <a:cubicBezTo>
                    <a:pt x="1021947" y="799601"/>
                    <a:pt x="1010730" y="789314"/>
                    <a:pt x="999301" y="77931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26"/>
            <p:cNvSpPr/>
            <p:nvPr/>
          </p:nvSpPr>
          <p:spPr>
            <a:xfrm>
              <a:off x="1483247" y="1667440"/>
              <a:ext cx="152934" cy="184436"/>
            </a:xfrm>
            <a:custGeom>
              <a:avLst/>
              <a:gdLst/>
              <a:ahLst/>
              <a:cxnLst/>
              <a:rect l="l" t="t" r="r" b="b"/>
              <a:pathLst>
                <a:path w="407824" h="491829" extrusionOk="0">
                  <a:moveTo>
                    <a:pt x="404347" y="373488"/>
                  </a:moveTo>
                  <a:cubicBezTo>
                    <a:pt x="343153" y="351635"/>
                    <a:pt x="286929" y="313110"/>
                    <a:pt x="244121" y="264014"/>
                  </a:cubicBezTo>
                  <a:cubicBezTo>
                    <a:pt x="249800" y="252378"/>
                    <a:pt x="252143" y="239040"/>
                    <a:pt x="250652" y="226340"/>
                  </a:cubicBezTo>
                  <a:cubicBezTo>
                    <a:pt x="299068" y="217188"/>
                    <a:pt x="348335" y="213853"/>
                    <a:pt x="397674" y="216691"/>
                  </a:cubicBezTo>
                  <a:cubicBezTo>
                    <a:pt x="400655" y="216904"/>
                    <a:pt x="403140" y="214634"/>
                    <a:pt x="403282" y="211654"/>
                  </a:cubicBezTo>
                  <a:cubicBezTo>
                    <a:pt x="403424" y="208745"/>
                    <a:pt x="401223" y="206191"/>
                    <a:pt x="398242" y="206049"/>
                  </a:cubicBezTo>
                  <a:cubicBezTo>
                    <a:pt x="347909" y="203211"/>
                    <a:pt x="297719" y="206546"/>
                    <a:pt x="248381" y="215911"/>
                  </a:cubicBezTo>
                  <a:cubicBezTo>
                    <a:pt x="246322" y="209100"/>
                    <a:pt x="242914" y="202714"/>
                    <a:pt x="238229" y="197109"/>
                  </a:cubicBezTo>
                  <a:cubicBezTo>
                    <a:pt x="296512" y="151348"/>
                    <a:pt x="350678" y="100123"/>
                    <a:pt x="399520" y="44499"/>
                  </a:cubicBezTo>
                  <a:cubicBezTo>
                    <a:pt x="401436" y="42300"/>
                    <a:pt x="401223" y="38894"/>
                    <a:pt x="399023" y="36978"/>
                  </a:cubicBezTo>
                  <a:cubicBezTo>
                    <a:pt x="396822" y="35063"/>
                    <a:pt x="393414" y="35276"/>
                    <a:pt x="391498" y="37475"/>
                  </a:cubicBezTo>
                  <a:cubicBezTo>
                    <a:pt x="342798" y="93028"/>
                    <a:pt x="288703" y="144111"/>
                    <a:pt x="230491" y="189660"/>
                  </a:cubicBezTo>
                  <a:cubicBezTo>
                    <a:pt x="223960" y="184551"/>
                    <a:pt x="215796" y="180507"/>
                    <a:pt x="205857" y="178166"/>
                  </a:cubicBezTo>
                  <a:cubicBezTo>
                    <a:pt x="206141" y="176534"/>
                    <a:pt x="206354" y="174902"/>
                    <a:pt x="206638" y="173271"/>
                  </a:cubicBezTo>
                  <a:cubicBezTo>
                    <a:pt x="214589" y="117576"/>
                    <a:pt x="216364" y="60959"/>
                    <a:pt x="212104" y="4910"/>
                  </a:cubicBezTo>
                  <a:cubicBezTo>
                    <a:pt x="211892" y="2001"/>
                    <a:pt x="209265" y="-199"/>
                    <a:pt x="206354" y="14"/>
                  </a:cubicBezTo>
                  <a:cubicBezTo>
                    <a:pt x="203444" y="227"/>
                    <a:pt x="201243" y="2781"/>
                    <a:pt x="201456" y="5761"/>
                  </a:cubicBezTo>
                  <a:cubicBezTo>
                    <a:pt x="205715" y="61030"/>
                    <a:pt x="203870" y="116937"/>
                    <a:pt x="196061" y="171852"/>
                  </a:cubicBezTo>
                  <a:cubicBezTo>
                    <a:pt x="195848" y="173483"/>
                    <a:pt x="195564" y="175044"/>
                    <a:pt x="195351" y="176676"/>
                  </a:cubicBezTo>
                  <a:cubicBezTo>
                    <a:pt x="183992" y="175967"/>
                    <a:pt x="174054" y="178663"/>
                    <a:pt x="165677" y="183700"/>
                  </a:cubicBezTo>
                  <a:cubicBezTo>
                    <a:pt x="133518" y="152483"/>
                    <a:pt x="86025" y="103812"/>
                    <a:pt x="58197" y="66635"/>
                  </a:cubicBezTo>
                  <a:cubicBezTo>
                    <a:pt x="56422" y="64294"/>
                    <a:pt x="53086" y="63797"/>
                    <a:pt x="50743" y="65571"/>
                  </a:cubicBezTo>
                  <a:cubicBezTo>
                    <a:pt x="48400" y="67344"/>
                    <a:pt x="47903" y="70679"/>
                    <a:pt x="49678" y="73020"/>
                  </a:cubicBezTo>
                  <a:cubicBezTo>
                    <a:pt x="77577" y="110197"/>
                    <a:pt x="124644" y="158655"/>
                    <a:pt x="157087" y="190227"/>
                  </a:cubicBezTo>
                  <a:cubicBezTo>
                    <a:pt x="149136" y="197677"/>
                    <a:pt x="143244" y="207468"/>
                    <a:pt x="139765" y="218181"/>
                  </a:cubicBezTo>
                  <a:cubicBezTo>
                    <a:pt x="94686" y="212718"/>
                    <a:pt x="48258" y="214988"/>
                    <a:pt x="4173" y="224992"/>
                  </a:cubicBezTo>
                  <a:cubicBezTo>
                    <a:pt x="1333" y="225631"/>
                    <a:pt x="-512" y="228469"/>
                    <a:pt x="127" y="231378"/>
                  </a:cubicBezTo>
                  <a:cubicBezTo>
                    <a:pt x="694" y="233861"/>
                    <a:pt x="2895" y="235493"/>
                    <a:pt x="5309" y="235493"/>
                  </a:cubicBezTo>
                  <a:cubicBezTo>
                    <a:pt x="5664" y="235493"/>
                    <a:pt x="6090" y="235422"/>
                    <a:pt x="6516" y="235351"/>
                  </a:cubicBezTo>
                  <a:cubicBezTo>
                    <a:pt x="48968" y="225702"/>
                    <a:pt x="93763" y="223502"/>
                    <a:pt x="137209" y="228610"/>
                  </a:cubicBezTo>
                  <a:cubicBezTo>
                    <a:pt x="134015" y="247412"/>
                    <a:pt x="137990" y="267278"/>
                    <a:pt x="150627" y="280900"/>
                  </a:cubicBezTo>
                  <a:cubicBezTo>
                    <a:pt x="117616" y="327655"/>
                    <a:pt x="75945" y="367102"/>
                    <a:pt x="34699" y="403002"/>
                  </a:cubicBezTo>
                  <a:cubicBezTo>
                    <a:pt x="32498" y="404918"/>
                    <a:pt x="32285" y="408323"/>
                    <a:pt x="34202" y="410523"/>
                  </a:cubicBezTo>
                  <a:cubicBezTo>
                    <a:pt x="35267" y="411729"/>
                    <a:pt x="36758" y="412367"/>
                    <a:pt x="38249" y="412367"/>
                  </a:cubicBezTo>
                  <a:cubicBezTo>
                    <a:pt x="39455" y="412367"/>
                    <a:pt x="40733" y="411942"/>
                    <a:pt x="41727" y="411090"/>
                  </a:cubicBezTo>
                  <a:cubicBezTo>
                    <a:pt x="83186" y="374977"/>
                    <a:pt x="125212" y="335175"/>
                    <a:pt x="158720" y="287994"/>
                  </a:cubicBezTo>
                  <a:cubicBezTo>
                    <a:pt x="165251" y="292464"/>
                    <a:pt x="173273" y="295728"/>
                    <a:pt x="182856" y="297147"/>
                  </a:cubicBezTo>
                  <a:cubicBezTo>
                    <a:pt x="189174" y="298069"/>
                    <a:pt x="195209" y="297998"/>
                    <a:pt x="200746" y="297218"/>
                  </a:cubicBezTo>
                  <a:cubicBezTo>
                    <a:pt x="202450" y="360433"/>
                    <a:pt x="196203" y="423577"/>
                    <a:pt x="181721" y="485302"/>
                  </a:cubicBezTo>
                  <a:cubicBezTo>
                    <a:pt x="181082" y="488140"/>
                    <a:pt x="182856" y="491049"/>
                    <a:pt x="185696" y="491688"/>
                  </a:cubicBezTo>
                  <a:cubicBezTo>
                    <a:pt x="186122" y="491759"/>
                    <a:pt x="186477" y="491830"/>
                    <a:pt x="186903" y="491830"/>
                  </a:cubicBezTo>
                  <a:cubicBezTo>
                    <a:pt x="189317" y="491830"/>
                    <a:pt x="191517" y="490198"/>
                    <a:pt x="192085" y="487715"/>
                  </a:cubicBezTo>
                  <a:cubicBezTo>
                    <a:pt x="206922" y="424287"/>
                    <a:pt x="213311" y="359440"/>
                    <a:pt x="211324" y="294522"/>
                  </a:cubicBezTo>
                  <a:cubicBezTo>
                    <a:pt x="222469" y="290478"/>
                    <a:pt x="231556" y="283099"/>
                    <a:pt x="238229" y="273805"/>
                  </a:cubicBezTo>
                  <a:cubicBezTo>
                    <a:pt x="281959" y="322972"/>
                    <a:pt x="338823" y="361639"/>
                    <a:pt x="400655" y="383704"/>
                  </a:cubicBezTo>
                  <a:cubicBezTo>
                    <a:pt x="401223" y="383917"/>
                    <a:pt x="401862" y="383988"/>
                    <a:pt x="402430" y="383988"/>
                  </a:cubicBezTo>
                  <a:cubicBezTo>
                    <a:pt x="404631" y="383988"/>
                    <a:pt x="406690" y="382640"/>
                    <a:pt x="407471" y="380440"/>
                  </a:cubicBezTo>
                  <a:cubicBezTo>
                    <a:pt x="408535" y="377532"/>
                    <a:pt x="407116" y="374481"/>
                    <a:pt x="404347" y="3734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8" name="Google Shape;1698;p26"/>
          <p:cNvGrpSpPr/>
          <p:nvPr/>
        </p:nvGrpSpPr>
        <p:grpSpPr>
          <a:xfrm>
            <a:off x="-184195" y="-395162"/>
            <a:ext cx="1467971" cy="1581697"/>
            <a:chOff x="-184195" y="-395162"/>
            <a:chExt cx="1467971" cy="1581697"/>
          </a:xfrm>
        </p:grpSpPr>
        <p:sp>
          <p:nvSpPr>
            <p:cNvPr id="1699" name="Google Shape;1699;p26"/>
            <p:cNvSpPr/>
            <p:nvPr/>
          </p:nvSpPr>
          <p:spPr>
            <a:xfrm rot="8209291">
              <a:off x="455173" y="339169"/>
              <a:ext cx="151795" cy="92742"/>
            </a:xfrm>
            <a:custGeom>
              <a:avLst/>
              <a:gdLst/>
              <a:ahLst/>
              <a:cxnLst/>
              <a:rect l="l" t="t" r="r" b="b"/>
              <a:pathLst>
                <a:path w="303268" h="185922" extrusionOk="0">
                  <a:moveTo>
                    <a:pt x="3172" y="166998"/>
                  </a:moveTo>
                  <a:cubicBezTo>
                    <a:pt x="26935" y="84686"/>
                    <a:pt x="91314" y="20404"/>
                    <a:pt x="177190" y="4185"/>
                  </a:cubicBezTo>
                  <a:cubicBezTo>
                    <a:pt x="208968" y="-1816"/>
                    <a:pt x="245335" y="-2127"/>
                    <a:pt x="276264" y="8318"/>
                  </a:cubicBezTo>
                  <a:cubicBezTo>
                    <a:pt x="279323" y="9365"/>
                    <a:pt x="303908" y="16413"/>
                    <a:pt x="303256" y="20913"/>
                  </a:cubicBezTo>
                  <a:cubicBezTo>
                    <a:pt x="301755" y="31019"/>
                    <a:pt x="253011" y="54031"/>
                    <a:pt x="245080" y="59720"/>
                  </a:cubicBezTo>
                  <a:cubicBezTo>
                    <a:pt x="190275" y="99178"/>
                    <a:pt x="142437" y="150241"/>
                    <a:pt x="78682" y="175688"/>
                  </a:cubicBezTo>
                  <a:cubicBezTo>
                    <a:pt x="60385" y="182990"/>
                    <a:pt x="42088" y="186359"/>
                    <a:pt x="22460" y="185877"/>
                  </a:cubicBezTo>
                  <a:cubicBezTo>
                    <a:pt x="20563" y="185849"/>
                    <a:pt x="1190" y="182028"/>
                    <a:pt x="0" y="183839"/>
                  </a:cubicBezTo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00" name="Google Shape;1700;p26"/>
            <p:cNvGrpSpPr/>
            <p:nvPr/>
          </p:nvGrpSpPr>
          <p:grpSpPr>
            <a:xfrm>
              <a:off x="-184195" y="-395162"/>
              <a:ext cx="1467971" cy="1581697"/>
              <a:chOff x="-184195" y="-395162"/>
              <a:chExt cx="1467971" cy="1581697"/>
            </a:xfrm>
          </p:grpSpPr>
          <p:sp>
            <p:nvSpPr>
              <p:cNvPr id="1701" name="Google Shape;1701;p26"/>
              <p:cNvSpPr/>
              <p:nvPr/>
            </p:nvSpPr>
            <p:spPr>
              <a:xfrm rot="8209291">
                <a:off x="704795" y="291198"/>
                <a:ext cx="298012" cy="190634"/>
              </a:xfrm>
              <a:custGeom>
                <a:avLst/>
                <a:gdLst/>
                <a:ahLst/>
                <a:cxnLst/>
                <a:rect l="l" t="t" r="r" b="b"/>
                <a:pathLst>
                  <a:path w="595391" h="382168" extrusionOk="0">
                    <a:moveTo>
                      <a:pt x="373799" y="381105"/>
                    </a:moveTo>
                    <a:cubicBezTo>
                      <a:pt x="379945" y="387813"/>
                      <a:pt x="246260" y="361150"/>
                      <a:pt x="182929" y="347167"/>
                    </a:cubicBezTo>
                    <a:cubicBezTo>
                      <a:pt x="84053" y="325343"/>
                      <a:pt x="-11623" y="294094"/>
                      <a:pt x="1151" y="256448"/>
                    </a:cubicBezTo>
                    <a:cubicBezTo>
                      <a:pt x="12792" y="222113"/>
                      <a:pt x="87083" y="241503"/>
                      <a:pt x="167125" y="274252"/>
                    </a:cubicBezTo>
                    <a:cubicBezTo>
                      <a:pt x="96628" y="229162"/>
                      <a:pt x="41030" y="182005"/>
                      <a:pt x="61621" y="154718"/>
                    </a:cubicBezTo>
                    <a:cubicBezTo>
                      <a:pt x="81334" y="128564"/>
                      <a:pt x="134808" y="159106"/>
                      <a:pt x="192672" y="205979"/>
                    </a:cubicBezTo>
                    <a:cubicBezTo>
                      <a:pt x="147468" y="147897"/>
                      <a:pt x="118296" y="94824"/>
                      <a:pt x="143900" y="76709"/>
                    </a:cubicBezTo>
                    <a:cubicBezTo>
                      <a:pt x="175423" y="54460"/>
                      <a:pt x="226292" y="120469"/>
                      <a:pt x="272204" y="198620"/>
                    </a:cubicBezTo>
                    <a:cubicBezTo>
                      <a:pt x="235185" y="115657"/>
                      <a:pt x="210346" y="35439"/>
                      <a:pt x="245297" y="22843"/>
                    </a:cubicBezTo>
                    <a:cubicBezTo>
                      <a:pt x="280814" y="10078"/>
                      <a:pt x="310666" y="83502"/>
                      <a:pt x="332815" y="168616"/>
                    </a:cubicBezTo>
                    <a:cubicBezTo>
                      <a:pt x="327462" y="80417"/>
                      <a:pt x="332589" y="256"/>
                      <a:pt x="368786" y="1"/>
                    </a:cubicBezTo>
                    <a:cubicBezTo>
                      <a:pt x="403368" y="-282"/>
                      <a:pt x="408353" y="66660"/>
                      <a:pt x="402235" y="145632"/>
                    </a:cubicBezTo>
                    <a:cubicBezTo>
                      <a:pt x="419484" y="66377"/>
                      <a:pt x="443785" y="680"/>
                      <a:pt x="476329" y="8719"/>
                    </a:cubicBezTo>
                    <a:cubicBezTo>
                      <a:pt x="512497" y="17663"/>
                      <a:pt x="495079" y="94484"/>
                      <a:pt x="464574" y="177136"/>
                    </a:cubicBezTo>
                    <a:cubicBezTo>
                      <a:pt x="509155" y="101334"/>
                      <a:pt x="557446" y="38638"/>
                      <a:pt x="587100" y="57687"/>
                    </a:cubicBezTo>
                    <a:cubicBezTo>
                      <a:pt x="645050" y="94852"/>
                      <a:pt x="380455" y="380992"/>
                      <a:pt x="374252" y="380171"/>
                    </a:cubicBezTo>
                    <a:lnTo>
                      <a:pt x="373799" y="381105"/>
                    </a:lnTo>
                    <a:lnTo>
                      <a:pt x="373799" y="381105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2" name="Google Shape;1702;p26"/>
              <p:cNvSpPr/>
              <p:nvPr/>
            </p:nvSpPr>
            <p:spPr>
              <a:xfrm rot="8209291">
                <a:off x="518338" y="63927"/>
                <a:ext cx="101055" cy="337656"/>
              </a:xfrm>
              <a:custGeom>
                <a:avLst/>
                <a:gdLst/>
                <a:ahLst/>
                <a:cxnLst/>
                <a:rect l="l" t="t" r="r" b="b"/>
                <a:pathLst>
                  <a:path w="201895" h="676905" extrusionOk="0">
                    <a:moveTo>
                      <a:pt x="343" y="12799"/>
                    </a:moveTo>
                    <a:cubicBezTo>
                      <a:pt x="-1102" y="7364"/>
                      <a:pt x="2155" y="1759"/>
                      <a:pt x="7593" y="344"/>
                    </a:cubicBezTo>
                    <a:cubicBezTo>
                      <a:pt x="13031" y="-1099"/>
                      <a:pt x="18639" y="2127"/>
                      <a:pt x="20055" y="7590"/>
                    </a:cubicBezTo>
                    <a:cubicBezTo>
                      <a:pt x="20055" y="7590"/>
                      <a:pt x="54978" y="130153"/>
                      <a:pt x="94007" y="269585"/>
                    </a:cubicBezTo>
                    <a:cubicBezTo>
                      <a:pt x="101230" y="295456"/>
                      <a:pt x="108565" y="321922"/>
                      <a:pt x="115731" y="348303"/>
                    </a:cubicBezTo>
                    <a:cubicBezTo>
                      <a:pt x="122954" y="374910"/>
                      <a:pt x="130063" y="401432"/>
                      <a:pt x="136832" y="427161"/>
                    </a:cubicBezTo>
                    <a:cubicBezTo>
                      <a:pt x="167931" y="544912"/>
                      <a:pt x="194158" y="645906"/>
                      <a:pt x="200984" y="661955"/>
                    </a:cubicBezTo>
                    <a:cubicBezTo>
                      <a:pt x="203363" y="667333"/>
                      <a:pt x="200927" y="673617"/>
                      <a:pt x="195546" y="675994"/>
                    </a:cubicBezTo>
                    <a:cubicBezTo>
                      <a:pt x="190164" y="678372"/>
                      <a:pt x="183877" y="675938"/>
                      <a:pt x="181497" y="670560"/>
                    </a:cubicBezTo>
                    <a:cubicBezTo>
                      <a:pt x="176428" y="659549"/>
                      <a:pt x="160368" y="608571"/>
                      <a:pt x="139947" y="539308"/>
                    </a:cubicBezTo>
                    <a:cubicBezTo>
                      <a:pt x="128448" y="500218"/>
                      <a:pt x="115306" y="455297"/>
                      <a:pt x="102334" y="408367"/>
                    </a:cubicBezTo>
                    <a:cubicBezTo>
                      <a:pt x="87918" y="356285"/>
                      <a:pt x="73501" y="301769"/>
                      <a:pt x="60189" y="250479"/>
                    </a:cubicBezTo>
                    <a:cubicBezTo>
                      <a:pt x="26740" y="121520"/>
                      <a:pt x="343" y="12799"/>
                      <a:pt x="343" y="12799"/>
                    </a:cubicBezTo>
                    <a:lnTo>
                      <a:pt x="343" y="12799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3" name="Google Shape;1703;p26"/>
              <p:cNvSpPr/>
              <p:nvPr/>
            </p:nvSpPr>
            <p:spPr>
              <a:xfrm rot="8209291">
                <a:off x="711218" y="269607"/>
                <a:ext cx="79031" cy="114822"/>
              </a:xfrm>
              <a:custGeom>
                <a:avLst/>
                <a:gdLst/>
                <a:ahLst/>
                <a:cxnLst/>
                <a:rect l="l" t="t" r="r" b="b"/>
                <a:pathLst>
                  <a:path w="157895" h="230186" extrusionOk="0">
                    <a:moveTo>
                      <a:pt x="138406" y="229604"/>
                    </a:moveTo>
                    <a:cubicBezTo>
                      <a:pt x="115408" y="238832"/>
                      <a:pt x="34970" y="135630"/>
                      <a:pt x="15257" y="106193"/>
                    </a:cubicBezTo>
                    <a:cubicBezTo>
                      <a:pt x="6052" y="92465"/>
                      <a:pt x="-4711" y="71405"/>
                      <a:pt x="2200" y="54309"/>
                    </a:cubicBezTo>
                    <a:cubicBezTo>
                      <a:pt x="8771" y="38062"/>
                      <a:pt x="46129" y="41713"/>
                      <a:pt x="57855" y="47940"/>
                    </a:cubicBezTo>
                    <a:cubicBezTo>
                      <a:pt x="59696" y="48931"/>
                      <a:pt x="75585" y="61357"/>
                      <a:pt x="76123" y="61017"/>
                    </a:cubicBezTo>
                    <a:cubicBezTo>
                      <a:pt x="78559" y="59404"/>
                      <a:pt x="79296" y="46242"/>
                      <a:pt x="80287" y="43355"/>
                    </a:cubicBezTo>
                    <a:cubicBezTo>
                      <a:pt x="86008" y="26683"/>
                      <a:pt x="95468" y="6048"/>
                      <a:pt x="114331" y="897"/>
                    </a:cubicBezTo>
                    <a:cubicBezTo>
                      <a:pt x="140983" y="-6350"/>
                      <a:pt x="150897" y="32146"/>
                      <a:pt x="153276" y="50771"/>
                    </a:cubicBezTo>
                    <a:cubicBezTo>
                      <a:pt x="160696" y="108797"/>
                      <a:pt x="161404" y="220348"/>
                      <a:pt x="138406" y="229604"/>
                    </a:cubicBezTo>
                    <a:lnTo>
                      <a:pt x="138406" y="229604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4" name="Google Shape;1704;p26"/>
              <p:cNvSpPr/>
              <p:nvPr/>
            </p:nvSpPr>
            <p:spPr>
              <a:xfrm rot="8209291">
                <a:off x="753216" y="325783"/>
                <a:ext cx="142285" cy="91376"/>
              </a:xfrm>
              <a:custGeom>
                <a:avLst/>
                <a:gdLst/>
                <a:ahLst/>
                <a:cxnLst/>
                <a:rect l="l" t="t" r="r" b="b"/>
                <a:pathLst>
                  <a:path w="284268" h="183183" extrusionOk="0">
                    <a:moveTo>
                      <a:pt x="247122" y="126037"/>
                    </a:moveTo>
                    <a:lnTo>
                      <a:pt x="247151" y="125810"/>
                    </a:lnTo>
                    <a:lnTo>
                      <a:pt x="247151" y="125952"/>
                    </a:lnTo>
                    <a:cubicBezTo>
                      <a:pt x="247151" y="125980"/>
                      <a:pt x="247151" y="126008"/>
                      <a:pt x="247122" y="126037"/>
                    </a:cubicBezTo>
                    <a:close/>
                    <a:moveTo>
                      <a:pt x="280345" y="13777"/>
                    </a:moveTo>
                    <a:cubicBezTo>
                      <a:pt x="277060" y="12419"/>
                      <a:pt x="273293" y="13947"/>
                      <a:pt x="271933" y="17202"/>
                    </a:cubicBezTo>
                    <a:cubicBezTo>
                      <a:pt x="266354" y="28779"/>
                      <a:pt x="261086" y="40356"/>
                      <a:pt x="256356" y="52216"/>
                    </a:cubicBezTo>
                    <a:cubicBezTo>
                      <a:pt x="254458" y="56943"/>
                      <a:pt x="252645" y="61698"/>
                      <a:pt x="251003" y="66510"/>
                    </a:cubicBezTo>
                    <a:cubicBezTo>
                      <a:pt x="248538" y="73672"/>
                      <a:pt x="246443" y="80974"/>
                      <a:pt x="244177" y="88221"/>
                    </a:cubicBezTo>
                    <a:lnTo>
                      <a:pt x="237861" y="110582"/>
                    </a:lnTo>
                    <a:cubicBezTo>
                      <a:pt x="237039" y="113894"/>
                      <a:pt x="234490" y="121961"/>
                      <a:pt x="234264" y="124112"/>
                    </a:cubicBezTo>
                    <a:cubicBezTo>
                      <a:pt x="233754" y="128867"/>
                      <a:pt x="236728" y="130905"/>
                      <a:pt x="237917" y="131330"/>
                    </a:cubicBezTo>
                    <a:cubicBezTo>
                      <a:pt x="239192" y="131811"/>
                      <a:pt x="240721" y="132264"/>
                      <a:pt x="242477" y="131528"/>
                    </a:cubicBezTo>
                    <a:cubicBezTo>
                      <a:pt x="243072" y="131301"/>
                      <a:pt x="244743" y="130820"/>
                      <a:pt x="246159" y="128471"/>
                    </a:cubicBezTo>
                    <a:cubicBezTo>
                      <a:pt x="246669" y="127707"/>
                      <a:pt x="246981" y="126886"/>
                      <a:pt x="247122" y="126037"/>
                    </a:cubicBezTo>
                    <a:cubicBezTo>
                      <a:pt x="247066" y="126206"/>
                      <a:pt x="246896" y="126291"/>
                      <a:pt x="246556" y="126206"/>
                    </a:cubicBezTo>
                    <a:cubicBezTo>
                      <a:pt x="245989" y="126065"/>
                      <a:pt x="246103" y="125244"/>
                      <a:pt x="246556" y="124084"/>
                    </a:cubicBezTo>
                    <a:cubicBezTo>
                      <a:pt x="246839" y="124650"/>
                      <a:pt x="247179" y="125386"/>
                      <a:pt x="247151" y="125810"/>
                    </a:cubicBezTo>
                    <a:cubicBezTo>
                      <a:pt x="247292" y="124933"/>
                      <a:pt x="247207" y="124027"/>
                      <a:pt x="246924" y="123178"/>
                    </a:cubicBezTo>
                    <a:cubicBezTo>
                      <a:pt x="248170" y="120404"/>
                      <a:pt x="250578" y="116554"/>
                      <a:pt x="251257" y="114799"/>
                    </a:cubicBezTo>
                    <a:lnTo>
                      <a:pt x="259528" y="93485"/>
                    </a:lnTo>
                    <a:cubicBezTo>
                      <a:pt x="262162" y="86381"/>
                      <a:pt x="264966" y="79333"/>
                      <a:pt x="267458" y="72200"/>
                    </a:cubicBezTo>
                    <a:cubicBezTo>
                      <a:pt x="269752" y="65548"/>
                      <a:pt x="271820" y="58840"/>
                      <a:pt x="273973" y="52131"/>
                    </a:cubicBezTo>
                    <a:cubicBezTo>
                      <a:pt x="277173" y="42139"/>
                      <a:pt x="280232" y="32119"/>
                      <a:pt x="283772" y="22184"/>
                    </a:cubicBezTo>
                    <a:cubicBezTo>
                      <a:pt x="285132" y="18901"/>
                      <a:pt x="283603" y="15136"/>
                      <a:pt x="280345" y="13777"/>
                    </a:cubicBezTo>
                    <a:close/>
                    <a:moveTo>
                      <a:pt x="200757" y="129348"/>
                    </a:moveTo>
                    <a:cubicBezTo>
                      <a:pt x="200927" y="128782"/>
                      <a:pt x="201182" y="128244"/>
                      <a:pt x="201494" y="127763"/>
                    </a:cubicBezTo>
                    <a:cubicBezTo>
                      <a:pt x="200502" y="128329"/>
                      <a:pt x="199992" y="128924"/>
                      <a:pt x="200757" y="129348"/>
                    </a:cubicBezTo>
                    <a:close/>
                    <a:moveTo>
                      <a:pt x="226021" y="21"/>
                    </a:moveTo>
                    <a:cubicBezTo>
                      <a:pt x="222481" y="-262"/>
                      <a:pt x="219394" y="2370"/>
                      <a:pt x="219111" y="5908"/>
                    </a:cubicBezTo>
                    <a:cubicBezTo>
                      <a:pt x="217581" y="17542"/>
                      <a:pt x="215344" y="29034"/>
                      <a:pt x="213191" y="40611"/>
                    </a:cubicBezTo>
                    <a:cubicBezTo>
                      <a:pt x="211747" y="48366"/>
                      <a:pt x="210246" y="56122"/>
                      <a:pt x="208999" y="63906"/>
                    </a:cubicBezTo>
                    <a:cubicBezTo>
                      <a:pt x="207640" y="72341"/>
                      <a:pt x="206677" y="80833"/>
                      <a:pt x="205657" y="89296"/>
                    </a:cubicBezTo>
                    <a:lnTo>
                      <a:pt x="202542" y="116837"/>
                    </a:lnTo>
                    <a:cubicBezTo>
                      <a:pt x="202287" y="118790"/>
                      <a:pt x="202627" y="123517"/>
                      <a:pt x="202428" y="126631"/>
                    </a:cubicBezTo>
                    <a:cubicBezTo>
                      <a:pt x="202088" y="126971"/>
                      <a:pt x="201749" y="127339"/>
                      <a:pt x="201494" y="127763"/>
                    </a:cubicBezTo>
                    <a:cubicBezTo>
                      <a:pt x="201749" y="127593"/>
                      <a:pt x="202060" y="127424"/>
                      <a:pt x="202372" y="127282"/>
                    </a:cubicBezTo>
                    <a:cubicBezTo>
                      <a:pt x="202230" y="128782"/>
                      <a:pt x="201947" y="129745"/>
                      <a:pt x="201295" y="129575"/>
                    </a:cubicBezTo>
                    <a:cubicBezTo>
                      <a:pt x="201069" y="129490"/>
                      <a:pt x="200899" y="129433"/>
                      <a:pt x="200757" y="129348"/>
                    </a:cubicBezTo>
                    <a:cubicBezTo>
                      <a:pt x="200502" y="130169"/>
                      <a:pt x="200417" y="131047"/>
                      <a:pt x="200559" y="131924"/>
                    </a:cubicBezTo>
                    <a:cubicBezTo>
                      <a:pt x="200814" y="135094"/>
                      <a:pt x="202457" y="136311"/>
                      <a:pt x="202995" y="136793"/>
                    </a:cubicBezTo>
                    <a:cubicBezTo>
                      <a:pt x="204836" y="138463"/>
                      <a:pt x="210472" y="140246"/>
                      <a:pt x="213134" y="133509"/>
                    </a:cubicBezTo>
                    <a:cubicBezTo>
                      <a:pt x="213956" y="131386"/>
                      <a:pt x="215429" y="122668"/>
                      <a:pt x="216222" y="119187"/>
                    </a:cubicBezTo>
                    <a:lnTo>
                      <a:pt x="221801" y="91589"/>
                    </a:lnTo>
                    <a:cubicBezTo>
                      <a:pt x="223161" y="83267"/>
                      <a:pt x="224832" y="74974"/>
                      <a:pt x="226191" y="66652"/>
                    </a:cubicBezTo>
                    <a:cubicBezTo>
                      <a:pt x="227069" y="61047"/>
                      <a:pt x="227834" y="55415"/>
                      <a:pt x="228514" y="49782"/>
                    </a:cubicBezTo>
                    <a:cubicBezTo>
                      <a:pt x="230242" y="35544"/>
                      <a:pt x="231375" y="21278"/>
                      <a:pt x="231884" y="6956"/>
                    </a:cubicBezTo>
                    <a:cubicBezTo>
                      <a:pt x="232196" y="3418"/>
                      <a:pt x="229562" y="332"/>
                      <a:pt x="226021" y="21"/>
                    </a:cubicBezTo>
                    <a:close/>
                    <a:moveTo>
                      <a:pt x="185378" y="137897"/>
                    </a:moveTo>
                    <a:cubicBezTo>
                      <a:pt x="188323" y="139567"/>
                      <a:pt x="189343" y="143331"/>
                      <a:pt x="187644" y="146275"/>
                    </a:cubicBezTo>
                    <a:cubicBezTo>
                      <a:pt x="186114" y="149275"/>
                      <a:pt x="183848" y="149870"/>
                      <a:pt x="182545" y="150153"/>
                    </a:cubicBezTo>
                    <a:cubicBezTo>
                      <a:pt x="180421" y="150634"/>
                      <a:pt x="178325" y="149926"/>
                      <a:pt x="176399" y="147945"/>
                    </a:cubicBezTo>
                    <a:cubicBezTo>
                      <a:pt x="175550" y="147096"/>
                      <a:pt x="174558" y="145029"/>
                      <a:pt x="173850" y="142114"/>
                    </a:cubicBezTo>
                    <a:cubicBezTo>
                      <a:pt x="173086" y="138831"/>
                      <a:pt x="172491" y="133481"/>
                      <a:pt x="171641" y="130990"/>
                    </a:cubicBezTo>
                    <a:lnTo>
                      <a:pt x="162634" y="103958"/>
                    </a:lnTo>
                    <a:cubicBezTo>
                      <a:pt x="160708" y="97618"/>
                      <a:pt x="158839" y="91278"/>
                      <a:pt x="157281" y="84824"/>
                    </a:cubicBezTo>
                    <a:cubicBezTo>
                      <a:pt x="156262" y="80578"/>
                      <a:pt x="155355" y="76276"/>
                      <a:pt x="154562" y="71945"/>
                    </a:cubicBezTo>
                    <a:cubicBezTo>
                      <a:pt x="151588" y="55924"/>
                      <a:pt x="149691" y="39790"/>
                      <a:pt x="147141" y="23656"/>
                    </a:cubicBezTo>
                    <a:cubicBezTo>
                      <a:pt x="146433" y="20203"/>
                      <a:pt x="148671" y="16806"/>
                      <a:pt x="152155" y="16098"/>
                    </a:cubicBezTo>
                    <a:cubicBezTo>
                      <a:pt x="155610" y="15391"/>
                      <a:pt x="159009" y="17627"/>
                      <a:pt x="159717" y="21108"/>
                    </a:cubicBezTo>
                    <a:cubicBezTo>
                      <a:pt x="162408" y="31638"/>
                      <a:pt x="165070" y="42139"/>
                      <a:pt x="167563" y="52697"/>
                    </a:cubicBezTo>
                    <a:cubicBezTo>
                      <a:pt x="169432" y="60538"/>
                      <a:pt x="171329" y="68350"/>
                      <a:pt x="173142" y="76219"/>
                    </a:cubicBezTo>
                    <a:cubicBezTo>
                      <a:pt x="174898" y="83975"/>
                      <a:pt x="176484" y="91787"/>
                      <a:pt x="178524" y="99514"/>
                    </a:cubicBezTo>
                    <a:lnTo>
                      <a:pt x="185180" y="127140"/>
                    </a:lnTo>
                    <a:cubicBezTo>
                      <a:pt x="185633" y="129150"/>
                      <a:pt x="184726" y="134245"/>
                      <a:pt x="184840" y="137613"/>
                    </a:cubicBezTo>
                    <a:cubicBezTo>
                      <a:pt x="185038" y="137698"/>
                      <a:pt x="185208" y="137783"/>
                      <a:pt x="185378" y="137897"/>
                    </a:cubicBezTo>
                    <a:close/>
                    <a:moveTo>
                      <a:pt x="185095" y="139085"/>
                    </a:moveTo>
                    <a:lnTo>
                      <a:pt x="184981" y="138972"/>
                    </a:lnTo>
                    <a:cubicBezTo>
                      <a:pt x="185180" y="140189"/>
                      <a:pt x="185633" y="140925"/>
                      <a:pt x="186567" y="140727"/>
                    </a:cubicBezTo>
                    <a:cubicBezTo>
                      <a:pt x="187615" y="140529"/>
                      <a:pt x="185434" y="139397"/>
                      <a:pt x="185095" y="139085"/>
                    </a:cubicBezTo>
                    <a:close/>
                    <a:moveTo>
                      <a:pt x="135189" y="100816"/>
                    </a:moveTo>
                    <a:cubicBezTo>
                      <a:pt x="132130" y="93400"/>
                      <a:pt x="128816" y="86098"/>
                      <a:pt x="125389" y="78851"/>
                    </a:cubicBezTo>
                    <a:cubicBezTo>
                      <a:pt x="120234" y="67954"/>
                      <a:pt x="114626" y="57283"/>
                      <a:pt x="109018" y="46612"/>
                    </a:cubicBezTo>
                    <a:cubicBezTo>
                      <a:pt x="107517" y="43385"/>
                      <a:pt x="103694" y="41970"/>
                      <a:pt x="100493" y="43470"/>
                    </a:cubicBezTo>
                    <a:cubicBezTo>
                      <a:pt x="97264" y="44942"/>
                      <a:pt x="95877" y="48763"/>
                      <a:pt x="97349" y="51990"/>
                    </a:cubicBezTo>
                    <a:cubicBezTo>
                      <a:pt x="101824" y="63085"/>
                      <a:pt x="105903" y="74266"/>
                      <a:pt x="110265" y="85390"/>
                    </a:cubicBezTo>
                    <a:cubicBezTo>
                      <a:pt x="113154" y="92806"/>
                      <a:pt x="116071" y="100194"/>
                      <a:pt x="119215" y="107525"/>
                    </a:cubicBezTo>
                    <a:cubicBezTo>
                      <a:pt x="123123" y="116696"/>
                      <a:pt x="127344" y="125725"/>
                      <a:pt x="131507" y="134783"/>
                    </a:cubicBezTo>
                    <a:cubicBezTo>
                      <a:pt x="135727" y="143897"/>
                      <a:pt x="140089" y="152870"/>
                      <a:pt x="144422" y="161900"/>
                    </a:cubicBezTo>
                    <a:cubicBezTo>
                      <a:pt x="145697" y="165041"/>
                      <a:pt x="149322" y="166513"/>
                      <a:pt x="152438" y="165211"/>
                    </a:cubicBezTo>
                    <a:cubicBezTo>
                      <a:pt x="155582" y="163937"/>
                      <a:pt x="157083" y="160314"/>
                      <a:pt x="155780" y="157201"/>
                    </a:cubicBezTo>
                    <a:cubicBezTo>
                      <a:pt x="152438" y="147747"/>
                      <a:pt x="149266" y="138321"/>
                      <a:pt x="145839" y="128895"/>
                    </a:cubicBezTo>
                    <a:cubicBezTo>
                      <a:pt x="142412" y="119498"/>
                      <a:pt x="139013" y="110101"/>
                      <a:pt x="135189" y="100816"/>
                    </a:cubicBezTo>
                    <a:close/>
                    <a:moveTo>
                      <a:pt x="126579" y="163824"/>
                    </a:moveTo>
                    <a:cubicBezTo>
                      <a:pt x="127032" y="163400"/>
                      <a:pt x="126267" y="163202"/>
                      <a:pt x="125644" y="163060"/>
                    </a:cubicBezTo>
                    <a:lnTo>
                      <a:pt x="125814" y="163315"/>
                    </a:lnTo>
                    <a:cubicBezTo>
                      <a:pt x="126097" y="163456"/>
                      <a:pt x="126352" y="163626"/>
                      <a:pt x="126579" y="163824"/>
                    </a:cubicBezTo>
                    <a:close/>
                    <a:moveTo>
                      <a:pt x="126947" y="164136"/>
                    </a:moveTo>
                    <a:cubicBezTo>
                      <a:pt x="129440" y="166428"/>
                      <a:pt x="129581" y="170335"/>
                      <a:pt x="127287" y="172825"/>
                    </a:cubicBezTo>
                    <a:cubicBezTo>
                      <a:pt x="126720" y="173476"/>
                      <a:pt x="122755" y="176675"/>
                      <a:pt x="118224" y="172939"/>
                    </a:cubicBezTo>
                    <a:cubicBezTo>
                      <a:pt x="117600" y="172429"/>
                      <a:pt x="116383" y="171240"/>
                      <a:pt x="114768" y="169570"/>
                    </a:cubicBezTo>
                    <a:cubicBezTo>
                      <a:pt x="106753" y="161447"/>
                      <a:pt x="87465" y="140331"/>
                      <a:pt x="85963" y="138661"/>
                    </a:cubicBezTo>
                    <a:cubicBezTo>
                      <a:pt x="79789" y="131443"/>
                      <a:pt x="73076" y="124735"/>
                      <a:pt x="66505" y="117885"/>
                    </a:cubicBezTo>
                    <a:cubicBezTo>
                      <a:pt x="59821" y="110893"/>
                      <a:pt x="53250" y="103817"/>
                      <a:pt x="46679" y="96712"/>
                    </a:cubicBezTo>
                    <a:cubicBezTo>
                      <a:pt x="40958" y="90513"/>
                      <a:pt x="35407" y="84201"/>
                      <a:pt x="29997" y="77719"/>
                    </a:cubicBezTo>
                    <a:cubicBezTo>
                      <a:pt x="27561" y="75143"/>
                      <a:pt x="27731" y="71067"/>
                      <a:pt x="30337" y="68662"/>
                    </a:cubicBezTo>
                    <a:cubicBezTo>
                      <a:pt x="32914" y="66256"/>
                      <a:pt x="36993" y="66397"/>
                      <a:pt x="39400" y="69001"/>
                    </a:cubicBezTo>
                    <a:cubicBezTo>
                      <a:pt x="47671" y="77096"/>
                      <a:pt x="56366" y="84682"/>
                      <a:pt x="64891" y="92551"/>
                    </a:cubicBezTo>
                    <a:cubicBezTo>
                      <a:pt x="70669" y="97873"/>
                      <a:pt x="76419" y="103222"/>
                      <a:pt x="81857" y="108827"/>
                    </a:cubicBezTo>
                    <a:cubicBezTo>
                      <a:pt x="87804" y="114969"/>
                      <a:pt x="93327" y="121479"/>
                      <a:pt x="98652" y="128131"/>
                    </a:cubicBezTo>
                    <a:cubicBezTo>
                      <a:pt x="100012" y="129886"/>
                      <a:pt x="117176" y="152304"/>
                      <a:pt x="124285" y="161079"/>
                    </a:cubicBezTo>
                    <a:cubicBezTo>
                      <a:pt x="124823" y="161730"/>
                      <a:pt x="125276" y="162494"/>
                      <a:pt x="125644" y="163060"/>
                    </a:cubicBezTo>
                    <a:cubicBezTo>
                      <a:pt x="125446" y="163032"/>
                      <a:pt x="125219" y="162975"/>
                      <a:pt x="125106" y="162947"/>
                    </a:cubicBezTo>
                    <a:cubicBezTo>
                      <a:pt x="125361" y="163060"/>
                      <a:pt x="125588" y="163173"/>
                      <a:pt x="125814" y="163315"/>
                    </a:cubicBezTo>
                    <a:cubicBezTo>
                      <a:pt x="126126" y="163768"/>
                      <a:pt x="126381" y="164022"/>
                      <a:pt x="126579" y="163853"/>
                    </a:cubicBezTo>
                    <a:lnTo>
                      <a:pt x="126579" y="163824"/>
                    </a:lnTo>
                    <a:cubicBezTo>
                      <a:pt x="126720" y="163909"/>
                      <a:pt x="126834" y="164022"/>
                      <a:pt x="126947" y="164136"/>
                    </a:cubicBezTo>
                    <a:close/>
                    <a:moveTo>
                      <a:pt x="124795" y="162834"/>
                    </a:moveTo>
                    <a:cubicBezTo>
                      <a:pt x="122217" y="161730"/>
                      <a:pt x="120348" y="162692"/>
                      <a:pt x="119073" y="163739"/>
                    </a:cubicBezTo>
                    <a:cubicBezTo>
                      <a:pt x="120716" y="162494"/>
                      <a:pt x="122869" y="162183"/>
                      <a:pt x="124795" y="162834"/>
                    </a:cubicBezTo>
                    <a:close/>
                    <a:moveTo>
                      <a:pt x="99190" y="164872"/>
                    </a:moveTo>
                    <a:lnTo>
                      <a:pt x="78713" y="150719"/>
                    </a:lnTo>
                    <a:cubicBezTo>
                      <a:pt x="72227" y="146360"/>
                      <a:pt x="65854" y="141746"/>
                      <a:pt x="59226" y="137415"/>
                    </a:cubicBezTo>
                    <a:cubicBezTo>
                      <a:pt x="54780" y="134528"/>
                      <a:pt x="50220" y="131783"/>
                      <a:pt x="45603" y="129150"/>
                    </a:cubicBezTo>
                    <a:cubicBezTo>
                      <a:pt x="33792" y="122413"/>
                      <a:pt x="21613" y="116498"/>
                      <a:pt x="8924" y="111827"/>
                    </a:cubicBezTo>
                    <a:cubicBezTo>
                      <a:pt x="5667" y="110440"/>
                      <a:pt x="1900" y="111969"/>
                      <a:pt x="512" y="115224"/>
                    </a:cubicBezTo>
                    <a:cubicBezTo>
                      <a:pt x="-875" y="118479"/>
                      <a:pt x="654" y="122272"/>
                      <a:pt x="3911" y="123659"/>
                    </a:cubicBezTo>
                    <a:cubicBezTo>
                      <a:pt x="10765" y="127027"/>
                      <a:pt x="17308" y="130962"/>
                      <a:pt x="23822" y="134981"/>
                    </a:cubicBezTo>
                    <a:cubicBezTo>
                      <a:pt x="31498" y="139765"/>
                      <a:pt x="38919" y="144916"/>
                      <a:pt x="46509" y="149870"/>
                    </a:cubicBezTo>
                    <a:cubicBezTo>
                      <a:pt x="54270" y="154936"/>
                      <a:pt x="62200" y="159692"/>
                      <a:pt x="70046" y="164419"/>
                    </a:cubicBezTo>
                    <a:lnTo>
                      <a:pt x="92053" y="176817"/>
                    </a:lnTo>
                    <a:cubicBezTo>
                      <a:pt x="93752" y="177694"/>
                      <a:pt x="98227" y="178770"/>
                      <a:pt x="101088" y="179902"/>
                    </a:cubicBezTo>
                    <a:cubicBezTo>
                      <a:pt x="101485" y="180581"/>
                      <a:pt x="101994" y="181176"/>
                      <a:pt x="102646" y="181685"/>
                    </a:cubicBezTo>
                    <a:cubicBezTo>
                      <a:pt x="102363" y="181232"/>
                      <a:pt x="102136" y="180609"/>
                      <a:pt x="101994" y="180298"/>
                    </a:cubicBezTo>
                    <a:cubicBezTo>
                      <a:pt x="103184" y="180836"/>
                      <a:pt x="103864" y="181402"/>
                      <a:pt x="103580" y="181940"/>
                    </a:cubicBezTo>
                    <a:cubicBezTo>
                      <a:pt x="103524" y="182053"/>
                      <a:pt x="103467" y="182138"/>
                      <a:pt x="103411" y="182166"/>
                    </a:cubicBezTo>
                    <a:cubicBezTo>
                      <a:pt x="103779" y="182393"/>
                      <a:pt x="104204" y="182562"/>
                      <a:pt x="104657" y="182704"/>
                    </a:cubicBezTo>
                    <a:cubicBezTo>
                      <a:pt x="107687" y="183780"/>
                      <a:pt x="109443" y="182732"/>
                      <a:pt x="109840" y="182562"/>
                    </a:cubicBezTo>
                    <a:cubicBezTo>
                      <a:pt x="111369" y="181968"/>
                      <a:pt x="116581" y="175769"/>
                      <a:pt x="110038" y="171297"/>
                    </a:cubicBezTo>
                    <a:cubicBezTo>
                      <a:pt x="108339" y="170136"/>
                      <a:pt x="101711" y="166598"/>
                      <a:pt x="99190" y="16487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5" name="Google Shape;1705;p26"/>
              <p:cNvSpPr/>
              <p:nvPr/>
            </p:nvSpPr>
            <p:spPr>
              <a:xfrm rot="8209291">
                <a:off x="530367" y="104550"/>
                <a:ext cx="268171" cy="967911"/>
              </a:xfrm>
              <a:custGeom>
                <a:avLst/>
                <a:gdLst/>
                <a:ahLst/>
                <a:cxnLst/>
                <a:rect l="l" t="t" r="r" b="b"/>
                <a:pathLst>
                  <a:path w="535774" h="1940388" extrusionOk="0">
                    <a:moveTo>
                      <a:pt x="517042" y="6578"/>
                    </a:moveTo>
                    <a:cubicBezTo>
                      <a:pt x="518741" y="1539"/>
                      <a:pt x="524179" y="-1178"/>
                      <a:pt x="529193" y="492"/>
                    </a:cubicBezTo>
                    <a:cubicBezTo>
                      <a:pt x="534234" y="2190"/>
                      <a:pt x="536953" y="7625"/>
                      <a:pt x="535282" y="12635"/>
                    </a:cubicBezTo>
                    <a:lnTo>
                      <a:pt x="434395" y="318560"/>
                    </a:lnTo>
                    <a:cubicBezTo>
                      <a:pt x="375539" y="495525"/>
                      <a:pt x="305185" y="718968"/>
                      <a:pt x="244913" y="895736"/>
                    </a:cubicBezTo>
                    <a:cubicBezTo>
                      <a:pt x="209481" y="999730"/>
                      <a:pt x="177362" y="1087590"/>
                      <a:pt x="153854" y="1140776"/>
                    </a:cubicBezTo>
                    <a:cubicBezTo>
                      <a:pt x="90608" y="1282557"/>
                      <a:pt x="57470" y="1412791"/>
                      <a:pt x="40108" y="1526352"/>
                    </a:cubicBezTo>
                    <a:cubicBezTo>
                      <a:pt x="11445" y="1713819"/>
                      <a:pt x="25918" y="1856223"/>
                      <a:pt x="21556" y="1930893"/>
                    </a:cubicBezTo>
                    <a:cubicBezTo>
                      <a:pt x="21273" y="1936412"/>
                      <a:pt x="16543" y="1940658"/>
                      <a:pt x="11020" y="1940375"/>
                    </a:cubicBezTo>
                    <a:cubicBezTo>
                      <a:pt x="5497" y="1940064"/>
                      <a:pt x="1249" y="1935365"/>
                      <a:pt x="1560" y="1929845"/>
                    </a:cubicBezTo>
                    <a:cubicBezTo>
                      <a:pt x="5157" y="1854695"/>
                      <a:pt x="-11043" y="1711583"/>
                      <a:pt x="16175" y="1522814"/>
                    </a:cubicBezTo>
                    <a:cubicBezTo>
                      <a:pt x="32857" y="1407158"/>
                      <a:pt x="65882" y="1274519"/>
                      <a:pt x="129241" y="1129906"/>
                    </a:cubicBezTo>
                    <a:cubicBezTo>
                      <a:pt x="152523" y="1077173"/>
                      <a:pt x="183933" y="989964"/>
                      <a:pt x="219451" y="887018"/>
                    </a:cubicBezTo>
                    <a:cubicBezTo>
                      <a:pt x="280345" y="710533"/>
                      <a:pt x="352938" y="487855"/>
                      <a:pt x="413068" y="311399"/>
                    </a:cubicBezTo>
                    <a:lnTo>
                      <a:pt x="517042" y="6578"/>
                    </a:lnTo>
                    <a:lnTo>
                      <a:pt x="517042" y="657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6" name="Google Shape;1706;p26"/>
              <p:cNvSpPr/>
              <p:nvPr/>
            </p:nvSpPr>
            <p:spPr>
              <a:xfrm rot="8209291">
                <a:off x="647629" y="434890"/>
                <a:ext cx="233694" cy="559325"/>
              </a:xfrm>
              <a:custGeom>
                <a:avLst/>
                <a:gdLst/>
                <a:ahLst/>
                <a:cxnLst/>
                <a:rect l="l" t="t" r="r" b="b"/>
                <a:pathLst>
                  <a:path w="466893" h="1121288" extrusionOk="0">
                    <a:moveTo>
                      <a:pt x="463938" y="166547"/>
                    </a:moveTo>
                    <a:cubicBezTo>
                      <a:pt x="457991" y="183162"/>
                      <a:pt x="450173" y="199296"/>
                      <a:pt x="442299" y="215034"/>
                    </a:cubicBezTo>
                    <a:cubicBezTo>
                      <a:pt x="408397" y="282826"/>
                      <a:pt x="335550" y="314301"/>
                      <a:pt x="342460" y="301252"/>
                    </a:cubicBezTo>
                    <a:cubicBezTo>
                      <a:pt x="365742" y="257209"/>
                      <a:pt x="392507" y="214411"/>
                      <a:pt x="425985" y="177331"/>
                    </a:cubicBezTo>
                    <a:cubicBezTo>
                      <a:pt x="429922" y="172972"/>
                      <a:pt x="456206" y="141978"/>
                      <a:pt x="465581" y="151828"/>
                    </a:cubicBezTo>
                    <a:cubicBezTo>
                      <a:pt x="468838" y="155225"/>
                      <a:pt x="465156" y="163150"/>
                      <a:pt x="463938" y="166547"/>
                    </a:cubicBezTo>
                    <a:close/>
                    <a:moveTo>
                      <a:pt x="317791" y="191739"/>
                    </a:moveTo>
                    <a:cubicBezTo>
                      <a:pt x="319292" y="199268"/>
                      <a:pt x="337759" y="285883"/>
                      <a:pt x="342715" y="263182"/>
                    </a:cubicBezTo>
                    <a:cubicBezTo>
                      <a:pt x="347672" y="240452"/>
                      <a:pt x="364581" y="113361"/>
                      <a:pt x="347474" y="55448"/>
                    </a:cubicBezTo>
                    <a:cubicBezTo>
                      <a:pt x="344443" y="45202"/>
                      <a:pt x="331613" y="-2918"/>
                      <a:pt x="314704" y="139"/>
                    </a:cubicBezTo>
                    <a:cubicBezTo>
                      <a:pt x="300174" y="2772"/>
                      <a:pt x="302751" y="39116"/>
                      <a:pt x="302610" y="48315"/>
                    </a:cubicBezTo>
                    <a:cubicBezTo>
                      <a:pt x="301873" y="96576"/>
                      <a:pt x="308246" y="144525"/>
                      <a:pt x="317791" y="191739"/>
                    </a:cubicBezTo>
                    <a:close/>
                    <a:moveTo>
                      <a:pt x="260861" y="841574"/>
                    </a:moveTo>
                    <a:cubicBezTo>
                      <a:pt x="249051" y="849698"/>
                      <a:pt x="236645" y="858133"/>
                      <a:pt x="224324" y="866936"/>
                    </a:cubicBezTo>
                    <a:cubicBezTo>
                      <a:pt x="229026" y="858048"/>
                      <a:pt x="233699" y="849132"/>
                      <a:pt x="237580" y="839848"/>
                    </a:cubicBezTo>
                    <a:cubicBezTo>
                      <a:pt x="241007" y="831639"/>
                      <a:pt x="244122" y="823317"/>
                      <a:pt x="246615" y="814769"/>
                    </a:cubicBezTo>
                    <a:cubicBezTo>
                      <a:pt x="248031" y="809929"/>
                      <a:pt x="249249" y="805004"/>
                      <a:pt x="250042" y="799994"/>
                    </a:cubicBezTo>
                    <a:cubicBezTo>
                      <a:pt x="258171" y="748365"/>
                      <a:pt x="200958" y="808400"/>
                      <a:pt x="191441" y="819921"/>
                    </a:cubicBezTo>
                    <a:cubicBezTo>
                      <a:pt x="159578" y="858586"/>
                      <a:pt x="136324" y="905686"/>
                      <a:pt x="120662" y="953069"/>
                    </a:cubicBezTo>
                    <a:cubicBezTo>
                      <a:pt x="117320" y="963259"/>
                      <a:pt x="105027" y="989470"/>
                      <a:pt x="110352" y="1000962"/>
                    </a:cubicBezTo>
                    <a:lnTo>
                      <a:pt x="104461" y="1019842"/>
                    </a:lnTo>
                    <a:cubicBezTo>
                      <a:pt x="106132" y="1017634"/>
                      <a:pt x="108058" y="1015624"/>
                      <a:pt x="109786" y="1013445"/>
                    </a:cubicBezTo>
                    <a:lnTo>
                      <a:pt x="98598" y="1031702"/>
                    </a:lnTo>
                    <a:cubicBezTo>
                      <a:pt x="167706" y="1004076"/>
                      <a:pt x="228460" y="944578"/>
                      <a:pt x="268962" y="883778"/>
                    </a:cubicBezTo>
                    <a:cubicBezTo>
                      <a:pt x="273692" y="876673"/>
                      <a:pt x="310795" y="826516"/>
                      <a:pt x="303176" y="817062"/>
                    </a:cubicBezTo>
                    <a:cubicBezTo>
                      <a:pt x="298871" y="811712"/>
                      <a:pt x="264685" y="838942"/>
                      <a:pt x="260861" y="841574"/>
                    </a:cubicBezTo>
                    <a:close/>
                    <a:moveTo>
                      <a:pt x="64752" y="876050"/>
                    </a:moveTo>
                    <a:cubicBezTo>
                      <a:pt x="52771" y="880523"/>
                      <a:pt x="49486" y="906224"/>
                      <a:pt x="47220" y="916329"/>
                    </a:cubicBezTo>
                    <a:cubicBezTo>
                      <a:pt x="42660" y="936652"/>
                      <a:pt x="39856" y="957428"/>
                      <a:pt x="38440" y="978290"/>
                    </a:cubicBezTo>
                    <a:cubicBezTo>
                      <a:pt x="36542" y="972544"/>
                      <a:pt x="34757" y="966713"/>
                      <a:pt x="32067" y="961363"/>
                    </a:cubicBezTo>
                    <a:cubicBezTo>
                      <a:pt x="29716" y="956608"/>
                      <a:pt x="26714" y="952135"/>
                      <a:pt x="23683" y="947805"/>
                    </a:cubicBezTo>
                    <a:cubicBezTo>
                      <a:pt x="-10475" y="898751"/>
                      <a:pt x="1733" y="981063"/>
                      <a:pt x="3829" y="997905"/>
                    </a:cubicBezTo>
                    <a:cubicBezTo>
                      <a:pt x="5868" y="1014464"/>
                      <a:pt x="8332" y="1031023"/>
                      <a:pt x="11504" y="1047411"/>
                    </a:cubicBezTo>
                    <a:cubicBezTo>
                      <a:pt x="18132" y="1081802"/>
                      <a:pt x="30962" y="1097484"/>
                      <a:pt x="48296" y="1121288"/>
                    </a:cubicBezTo>
                    <a:lnTo>
                      <a:pt x="47475" y="1117156"/>
                    </a:lnTo>
                    <a:cubicBezTo>
                      <a:pt x="48664" y="1108947"/>
                      <a:pt x="49401" y="1100880"/>
                      <a:pt x="50137" y="1092813"/>
                    </a:cubicBezTo>
                    <a:lnTo>
                      <a:pt x="72371" y="1033881"/>
                    </a:lnTo>
                    <a:cubicBezTo>
                      <a:pt x="80839" y="994735"/>
                      <a:pt x="90809" y="953834"/>
                      <a:pt x="85768" y="913555"/>
                    </a:cubicBezTo>
                    <a:cubicBezTo>
                      <a:pt x="84805" y="905998"/>
                      <a:pt x="79508" y="870531"/>
                      <a:pt x="64752" y="876050"/>
                    </a:cubicBezTo>
                    <a:close/>
                    <a:moveTo>
                      <a:pt x="48296" y="1113618"/>
                    </a:moveTo>
                    <a:cubicBezTo>
                      <a:pt x="52629" y="1105041"/>
                      <a:pt x="57020" y="1096465"/>
                      <a:pt x="60022" y="1087379"/>
                    </a:cubicBezTo>
                    <a:lnTo>
                      <a:pt x="48296" y="1113618"/>
                    </a:lnTo>
                    <a:close/>
                    <a:moveTo>
                      <a:pt x="115110" y="776698"/>
                    </a:moveTo>
                    <a:cubicBezTo>
                      <a:pt x="123182" y="786181"/>
                      <a:pt x="148390" y="808146"/>
                      <a:pt x="157453" y="816722"/>
                    </a:cubicBezTo>
                    <a:cubicBezTo>
                      <a:pt x="161447" y="820515"/>
                      <a:pt x="164761" y="820657"/>
                      <a:pt x="163826" y="813722"/>
                    </a:cubicBezTo>
                    <a:cubicBezTo>
                      <a:pt x="176543" y="770641"/>
                      <a:pt x="176798" y="708341"/>
                      <a:pt x="164081" y="666053"/>
                    </a:cubicBezTo>
                    <a:cubicBezTo>
                      <a:pt x="162183" y="659769"/>
                      <a:pt x="140941" y="602790"/>
                      <a:pt x="130575" y="624840"/>
                    </a:cubicBezTo>
                    <a:cubicBezTo>
                      <a:pt x="120633" y="646012"/>
                      <a:pt x="119076" y="672733"/>
                      <a:pt x="121058" y="699283"/>
                    </a:cubicBezTo>
                    <a:cubicBezTo>
                      <a:pt x="115195" y="688018"/>
                      <a:pt x="109021" y="677431"/>
                      <a:pt x="102620" y="668119"/>
                    </a:cubicBezTo>
                    <a:cubicBezTo>
                      <a:pt x="97578" y="660816"/>
                      <a:pt x="77610" y="633020"/>
                      <a:pt x="64978" y="642134"/>
                    </a:cubicBezTo>
                    <a:cubicBezTo>
                      <a:pt x="56736" y="648107"/>
                      <a:pt x="63817" y="671487"/>
                      <a:pt x="65488" y="678677"/>
                    </a:cubicBezTo>
                    <a:cubicBezTo>
                      <a:pt x="73928" y="715276"/>
                      <a:pt x="90781" y="748167"/>
                      <a:pt x="115110" y="776698"/>
                    </a:cubicBezTo>
                    <a:close/>
                    <a:moveTo>
                      <a:pt x="351354" y="556511"/>
                    </a:moveTo>
                    <a:cubicBezTo>
                      <a:pt x="343140" y="561634"/>
                      <a:pt x="335153" y="567182"/>
                      <a:pt x="327364" y="572984"/>
                    </a:cubicBezTo>
                    <a:cubicBezTo>
                      <a:pt x="331896" y="567097"/>
                      <a:pt x="335804" y="561549"/>
                      <a:pt x="338722" y="556596"/>
                    </a:cubicBezTo>
                    <a:cubicBezTo>
                      <a:pt x="342064" y="550934"/>
                      <a:pt x="370614" y="494041"/>
                      <a:pt x="344046" y="497550"/>
                    </a:cubicBezTo>
                    <a:cubicBezTo>
                      <a:pt x="328270" y="499617"/>
                      <a:pt x="314250" y="517732"/>
                      <a:pt x="304706" y="528686"/>
                    </a:cubicBezTo>
                    <a:cubicBezTo>
                      <a:pt x="281707" y="555124"/>
                      <a:pt x="255537" y="617764"/>
                      <a:pt x="236985" y="656287"/>
                    </a:cubicBezTo>
                    <a:cubicBezTo>
                      <a:pt x="233501" y="659939"/>
                      <a:pt x="230216" y="663618"/>
                      <a:pt x="227610" y="667270"/>
                    </a:cubicBezTo>
                    <a:cubicBezTo>
                      <a:pt x="227157" y="667892"/>
                      <a:pt x="228601" y="667892"/>
                      <a:pt x="231434" y="667383"/>
                    </a:cubicBezTo>
                    <a:cubicBezTo>
                      <a:pt x="230980" y="668289"/>
                      <a:pt x="230442" y="669421"/>
                      <a:pt x="229989" y="670270"/>
                    </a:cubicBezTo>
                    <a:cubicBezTo>
                      <a:pt x="229508" y="671204"/>
                      <a:pt x="231689" y="669647"/>
                      <a:pt x="235484" y="666477"/>
                    </a:cubicBezTo>
                    <a:cubicBezTo>
                      <a:pt x="260436" y="660448"/>
                      <a:pt x="337957" y="633133"/>
                      <a:pt x="370557" y="598289"/>
                    </a:cubicBezTo>
                    <a:cubicBezTo>
                      <a:pt x="379196" y="589090"/>
                      <a:pt x="404177" y="560502"/>
                      <a:pt x="392422" y="545981"/>
                    </a:cubicBezTo>
                    <a:cubicBezTo>
                      <a:pt x="383331" y="534772"/>
                      <a:pt x="359114" y="551670"/>
                      <a:pt x="351354" y="556511"/>
                    </a:cubicBezTo>
                    <a:close/>
                    <a:moveTo>
                      <a:pt x="210644" y="527356"/>
                    </a:moveTo>
                    <a:cubicBezTo>
                      <a:pt x="214751" y="534149"/>
                      <a:pt x="229677" y="558917"/>
                      <a:pt x="235286" y="564861"/>
                    </a:cubicBezTo>
                    <a:cubicBezTo>
                      <a:pt x="235342" y="564974"/>
                      <a:pt x="235370" y="565087"/>
                      <a:pt x="235427" y="565200"/>
                    </a:cubicBezTo>
                    <a:cubicBezTo>
                      <a:pt x="236220" y="566899"/>
                      <a:pt x="238656" y="571484"/>
                      <a:pt x="238798" y="569644"/>
                    </a:cubicBezTo>
                    <a:cubicBezTo>
                      <a:pt x="241092" y="543745"/>
                      <a:pt x="261938" y="457045"/>
                      <a:pt x="249164" y="409775"/>
                    </a:cubicBezTo>
                    <a:cubicBezTo>
                      <a:pt x="245793" y="397349"/>
                      <a:pt x="235965" y="365392"/>
                      <a:pt x="217300" y="370233"/>
                    </a:cubicBezTo>
                    <a:cubicBezTo>
                      <a:pt x="206084" y="373148"/>
                      <a:pt x="217725" y="473717"/>
                      <a:pt x="225599" y="525092"/>
                    </a:cubicBezTo>
                    <a:cubicBezTo>
                      <a:pt x="209766" y="474566"/>
                      <a:pt x="183001" y="394858"/>
                      <a:pt x="173711" y="389480"/>
                    </a:cubicBezTo>
                    <a:cubicBezTo>
                      <a:pt x="161532" y="382461"/>
                      <a:pt x="154451" y="391065"/>
                      <a:pt x="154819" y="403435"/>
                    </a:cubicBezTo>
                    <a:cubicBezTo>
                      <a:pt x="154961" y="407879"/>
                      <a:pt x="155726" y="412266"/>
                      <a:pt x="156717" y="416597"/>
                    </a:cubicBezTo>
                    <a:cubicBezTo>
                      <a:pt x="165979" y="456309"/>
                      <a:pt x="189714" y="492965"/>
                      <a:pt x="210644" y="527356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7" name="Google Shape;1707;p26"/>
              <p:cNvSpPr/>
              <p:nvPr/>
            </p:nvSpPr>
            <p:spPr>
              <a:xfrm rot="8209291">
                <a:off x="592124" y="503949"/>
                <a:ext cx="376643" cy="639506"/>
              </a:xfrm>
              <a:custGeom>
                <a:avLst/>
                <a:gdLst/>
                <a:ahLst/>
                <a:cxnLst/>
                <a:rect l="l" t="t" r="r" b="b"/>
                <a:pathLst>
                  <a:path w="752487" h="1282028" extrusionOk="0">
                    <a:moveTo>
                      <a:pt x="658752" y="159096"/>
                    </a:moveTo>
                    <a:cubicBezTo>
                      <a:pt x="578314" y="263996"/>
                      <a:pt x="414691" y="435640"/>
                      <a:pt x="414408" y="414581"/>
                    </a:cubicBezTo>
                    <a:cubicBezTo>
                      <a:pt x="414124" y="391625"/>
                      <a:pt x="527955" y="230312"/>
                      <a:pt x="618391" y="106420"/>
                    </a:cubicBezTo>
                    <a:cubicBezTo>
                      <a:pt x="676680" y="26570"/>
                      <a:pt x="746695" y="-2669"/>
                      <a:pt x="749017" y="189"/>
                    </a:cubicBezTo>
                    <a:cubicBezTo>
                      <a:pt x="771279" y="27532"/>
                      <a:pt x="679966" y="131413"/>
                      <a:pt x="658752" y="159096"/>
                    </a:cubicBezTo>
                    <a:close/>
                    <a:moveTo>
                      <a:pt x="363511" y="355252"/>
                    </a:moveTo>
                    <a:cubicBezTo>
                      <a:pt x="375237" y="325390"/>
                      <a:pt x="369799" y="263628"/>
                      <a:pt x="353230" y="221594"/>
                    </a:cubicBezTo>
                    <a:cubicBezTo>
                      <a:pt x="337850" y="182561"/>
                      <a:pt x="311878" y="161219"/>
                      <a:pt x="306893" y="180976"/>
                    </a:cubicBezTo>
                    <a:cubicBezTo>
                      <a:pt x="294459" y="230256"/>
                      <a:pt x="302135" y="326466"/>
                      <a:pt x="318024" y="374557"/>
                    </a:cubicBezTo>
                    <a:cubicBezTo>
                      <a:pt x="326861" y="401334"/>
                      <a:pt x="356940" y="371953"/>
                      <a:pt x="363511" y="355252"/>
                    </a:cubicBezTo>
                    <a:close/>
                    <a:moveTo>
                      <a:pt x="528663" y="365329"/>
                    </a:moveTo>
                    <a:cubicBezTo>
                      <a:pt x="524103" y="366037"/>
                      <a:pt x="479523" y="388653"/>
                      <a:pt x="457289" y="417666"/>
                    </a:cubicBezTo>
                    <a:cubicBezTo>
                      <a:pt x="428059" y="455878"/>
                      <a:pt x="408375" y="509857"/>
                      <a:pt x="415597" y="516027"/>
                    </a:cubicBezTo>
                    <a:cubicBezTo>
                      <a:pt x="442334" y="538870"/>
                      <a:pt x="600916" y="354347"/>
                      <a:pt x="528663" y="365329"/>
                    </a:cubicBezTo>
                    <a:close/>
                    <a:moveTo>
                      <a:pt x="268515" y="712042"/>
                    </a:moveTo>
                    <a:cubicBezTo>
                      <a:pt x="274208" y="702928"/>
                      <a:pt x="266532" y="616738"/>
                      <a:pt x="254070" y="585630"/>
                    </a:cubicBezTo>
                    <a:cubicBezTo>
                      <a:pt x="250020" y="575525"/>
                      <a:pt x="231270" y="523585"/>
                      <a:pt x="214899" y="572553"/>
                    </a:cubicBezTo>
                    <a:cubicBezTo>
                      <a:pt x="208866" y="590612"/>
                      <a:pt x="223934" y="671197"/>
                      <a:pt x="236142" y="698484"/>
                    </a:cubicBezTo>
                    <a:cubicBezTo>
                      <a:pt x="238776" y="704371"/>
                      <a:pt x="251266" y="739668"/>
                      <a:pt x="268515" y="712042"/>
                    </a:cubicBezTo>
                    <a:close/>
                    <a:moveTo>
                      <a:pt x="218836" y="720194"/>
                    </a:moveTo>
                    <a:cubicBezTo>
                      <a:pt x="218893" y="715439"/>
                      <a:pt x="218383" y="710740"/>
                      <a:pt x="217618" y="706070"/>
                    </a:cubicBezTo>
                    <a:cubicBezTo>
                      <a:pt x="212322" y="673462"/>
                      <a:pt x="203542" y="641448"/>
                      <a:pt x="190456" y="609265"/>
                    </a:cubicBezTo>
                    <a:cubicBezTo>
                      <a:pt x="181789" y="587980"/>
                      <a:pt x="135141" y="550362"/>
                      <a:pt x="140239" y="613341"/>
                    </a:cubicBezTo>
                    <a:cubicBezTo>
                      <a:pt x="157375" y="693644"/>
                      <a:pt x="218241" y="757982"/>
                      <a:pt x="218836" y="720194"/>
                    </a:cubicBezTo>
                    <a:close/>
                    <a:moveTo>
                      <a:pt x="316041" y="807035"/>
                    </a:moveTo>
                    <a:cubicBezTo>
                      <a:pt x="311311" y="815640"/>
                      <a:pt x="293921" y="856853"/>
                      <a:pt x="320035" y="846351"/>
                    </a:cubicBezTo>
                    <a:cubicBezTo>
                      <a:pt x="356798" y="831576"/>
                      <a:pt x="388549" y="788240"/>
                      <a:pt x="409763" y="756482"/>
                    </a:cubicBezTo>
                    <a:cubicBezTo>
                      <a:pt x="418203" y="743886"/>
                      <a:pt x="426530" y="709749"/>
                      <a:pt x="387812" y="727440"/>
                    </a:cubicBezTo>
                    <a:cubicBezTo>
                      <a:pt x="357167" y="741423"/>
                      <a:pt x="331647" y="778645"/>
                      <a:pt x="316041" y="807035"/>
                    </a:cubicBezTo>
                    <a:close/>
                    <a:moveTo>
                      <a:pt x="439785" y="765058"/>
                    </a:moveTo>
                    <a:cubicBezTo>
                      <a:pt x="431458" y="765907"/>
                      <a:pt x="353031" y="825377"/>
                      <a:pt x="334225" y="855352"/>
                    </a:cubicBezTo>
                    <a:cubicBezTo>
                      <a:pt x="330260" y="861693"/>
                      <a:pt x="317457" y="881733"/>
                      <a:pt x="325983" y="888979"/>
                    </a:cubicBezTo>
                    <a:cubicBezTo>
                      <a:pt x="334338" y="896084"/>
                      <a:pt x="424179" y="835907"/>
                      <a:pt x="456014" y="813149"/>
                    </a:cubicBezTo>
                    <a:cubicBezTo>
                      <a:pt x="475246" y="799421"/>
                      <a:pt x="478361" y="761011"/>
                      <a:pt x="439785" y="765058"/>
                    </a:cubicBezTo>
                    <a:close/>
                    <a:moveTo>
                      <a:pt x="92458" y="859287"/>
                    </a:moveTo>
                    <a:cubicBezTo>
                      <a:pt x="87332" y="852352"/>
                      <a:pt x="76626" y="837067"/>
                      <a:pt x="65919" y="840492"/>
                    </a:cubicBezTo>
                    <a:cubicBezTo>
                      <a:pt x="54109" y="844257"/>
                      <a:pt x="55553" y="864240"/>
                      <a:pt x="56629" y="873298"/>
                    </a:cubicBezTo>
                    <a:cubicBezTo>
                      <a:pt x="60000" y="901717"/>
                      <a:pt x="77872" y="946326"/>
                      <a:pt x="91863" y="970980"/>
                    </a:cubicBezTo>
                    <a:cubicBezTo>
                      <a:pt x="94894" y="976330"/>
                      <a:pt x="119309" y="992266"/>
                      <a:pt x="130864" y="985699"/>
                    </a:cubicBezTo>
                    <a:cubicBezTo>
                      <a:pt x="140154" y="980406"/>
                      <a:pt x="137662" y="953968"/>
                      <a:pt x="135425" y="946213"/>
                    </a:cubicBezTo>
                    <a:cubicBezTo>
                      <a:pt x="125880" y="913265"/>
                      <a:pt x="111293" y="884762"/>
                      <a:pt x="92458" y="859287"/>
                    </a:cubicBezTo>
                    <a:close/>
                    <a:moveTo>
                      <a:pt x="145281" y="843408"/>
                    </a:moveTo>
                    <a:cubicBezTo>
                      <a:pt x="134688" y="845078"/>
                      <a:pt x="131799" y="859145"/>
                      <a:pt x="130383" y="867779"/>
                    </a:cubicBezTo>
                    <a:cubicBezTo>
                      <a:pt x="126248" y="892744"/>
                      <a:pt x="131148" y="905170"/>
                      <a:pt x="137775" y="934891"/>
                    </a:cubicBezTo>
                    <a:cubicBezTo>
                      <a:pt x="143298" y="959743"/>
                      <a:pt x="167798" y="990001"/>
                      <a:pt x="167458" y="988926"/>
                    </a:cubicBezTo>
                    <a:cubicBezTo>
                      <a:pt x="183772" y="993256"/>
                      <a:pt x="190060" y="953657"/>
                      <a:pt x="190145" y="943835"/>
                    </a:cubicBezTo>
                    <a:cubicBezTo>
                      <a:pt x="190428" y="916662"/>
                      <a:pt x="186916" y="885979"/>
                      <a:pt x="172924" y="862146"/>
                    </a:cubicBezTo>
                    <a:cubicBezTo>
                      <a:pt x="167345" y="852692"/>
                      <a:pt x="157658" y="841455"/>
                      <a:pt x="145281" y="843408"/>
                    </a:cubicBezTo>
                    <a:close/>
                    <a:moveTo>
                      <a:pt x="278598" y="1023770"/>
                    </a:moveTo>
                    <a:cubicBezTo>
                      <a:pt x="263757" y="1018986"/>
                      <a:pt x="238039" y="1044914"/>
                      <a:pt x="230760" y="1053830"/>
                    </a:cubicBezTo>
                    <a:cubicBezTo>
                      <a:pt x="214503" y="1073729"/>
                      <a:pt x="200511" y="1097194"/>
                      <a:pt x="193855" y="1122159"/>
                    </a:cubicBezTo>
                    <a:cubicBezTo>
                      <a:pt x="191419" y="1131330"/>
                      <a:pt x="188899" y="1146672"/>
                      <a:pt x="199208" y="1152418"/>
                    </a:cubicBezTo>
                    <a:cubicBezTo>
                      <a:pt x="209093" y="1157909"/>
                      <a:pt x="222490" y="1145568"/>
                      <a:pt x="228834" y="1139567"/>
                    </a:cubicBezTo>
                    <a:cubicBezTo>
                      <a:pt x="251748" y="1117800"/>
                      <a:pt x="270866" y="1089183"/>
                      <a:pt x="283186" y="1060114"/>
                    </a:cubicBezTo>
                    <a:cubicBezTo>
                      <a:pt x="288086" y="1048509"/>
                      <a:pt x="293468" y="1028525"/>
                      <a:pt x="278598" y="1023770"/>
                    </a:cubicBezTo>
                    <a:close/>
                    <a:moveTo>
                      <a:pt x="337822" y="1042196"/>
                    </a:moveTo>
                    <a:cubicBezTo>
                      <a:pt x="329438" y="1046980"/>
                      <a:pt x="321819" y="1053037"/>
                      <a:pt x="314625" y="1059406"/>
                    </a:cubicBezTo>
                    <a:cubicBezTo>
                      <a:pt x="288624" y="1082419"/>
                      <a:pt x="264295" y="1110045"/>
                      <a:pt x="246961" y="1140246"/>
                    </a:cubicBezTo>
                    <a:cubicBezTo>
                      <a:pt x="242429" y="1148115"/>
                      <a:pt x="230335" y="1168382"/>
                      <a:pt x="241750" y="1175940"/>
                    </a:cubicBezTo>
                    <a:cubicBezTo>
                      <a:pt x="252626" y="1183129"/>
                      <a:pt x="271064" y="1170731"/>
                      <a:pt x="279816" y="1165127"/>
                    </a:cubicBezTo>
                    <a:cubicBezTo>
                      <a:pt x="310830" y="1145228"/>
                      <a:pt x="337199" y="1116130"/>
                      <a:pt x="355326" y="1084202"/>
                    </a:cubicBezTo>
                    <a:cubicBezTo>
                      <a:pt x="362123" y="1072229"/>
                      <a:pt x="373452" y="1043215"/>
                      <a:pt x="362265" y="1036705"/>
                    </a:cubicBezTo>
                    <a:cubicBezTo>
                      <a:pt x="351077" y="1030195"/>
                      <a:pt x="339606" y="1041177"/>
                      <a:pt x="337822" y="1042196"/>
                    </a:cubicBezTo>
                    <a:close/>
                    <a:moveTo>
                      <a:pt x="83820" y="1098581"/>
                    </a:moveTo>
                    <a:cubicBezTo>
                      <a:pt x="81894" y="1101355"/>
                      <a:pt x="80336" y="1104412"/>
                      <a:pt x="78920" y="1107469"/>
                    </a:cubicBezTo>
                    <a:cubicBezTo>
                      <a:pt x="64362" y="1138803"/>
                      <a:pt x="58924" y="1175628"/>
                      <a:pt x="59575" y="1209934"/>
                    </a:cubicBezTo>
                    <a:cubicBezTo>
                      <a:pt x="59745" y="1218851"/>
                      <a:pt x="58754" y="1246137"/>
                      <a:pt x="69347" y="1251430"/>
                    </a:cubicBezTo>
                    <a:lnTo>
                      <a:pt x="90646" y="1248175"/>
                    </a:lnTo>
                    <a:cubicBezTo>
                      <a:pt x="107158" y="1234702"/>
                      <a:pt x="111378" y="1210727"/>
                      <a:pt x="113871" y="1190743"/>
                    </a:cubicBezTo>
                    <a:cubicBezTo>
                      <a:pt x="115712" y="1176024"/>
                      <a:pt x="116930" y="1161079"/>
                      <a:pt x="116136" y="1146247"/>
                    </a:cubicBezTo>
                    <a:cubicBezTo>
                      <a:pt x="115343" y="1131274"/>
                      <a:pt x="113502" y="1114262"/>
                      <a:pt x="105289" y="1101327"/>
                    </a:cubicBezTo>
                    <a:cubicBezTo>
                      <a:pt x="99397" y="1092042"/>
                      <a:pt x="90900" y="1088419"/>
                      <a:pt x="83820" y="1098581"/>
                    </a:cubicBezTo>
                    <a:close/>
                    <a:moveTo>
                      <a:pt x="41533" y="1160740"/>
                    </a:moveTo>
                    <a:cubicBezTo>
                      <a:pt x="38078" y="1152106"/>
                      <a:pt x="22727" y="1120376"/>
                      <a:pt x="12049" y="1139284"/>
                    </a:cubicBezTo>
                    <a:cubicBezTo>
                      <a:pt x="10406" y="1142228"/>
                      <a:pt x="9245" y="1145398"/>
                      <a:pt x="8169" y="1148568"/>
                    </a:cubicBezTo>
                    <a:cubicBezTo>
                      <a:pt x="6271" y="1154201"/>
                      <a:pt x="4798" y="1159975"/>
                      <a:pt x="3580" y="1165778"/>
                    </a:cubicBezTo>
                    <a:cubicBezTo>
                      <a:pt x="1683" y="1175062"/>
                      <a:pt x="408" y="1184544"/>
                      <a:pt x="68" y="1194027"/>
                    </a:cubicBezTo>
                    <a:cubicBezTo>
                      <a:pt x="-385" y="1208179"/>
                      <a:pt x="1428" y="1222474"/>
                      <a:pt x="5421" y="1236089"/>
                    </a:cubicBezTo>
                    <a:cubicBezTo>
                      <a:pt x="11312" y="1256072"/>
                      <a:pt x="20602" y="1268470"/>
                      <a:pt x="34651" y="1282028"/>
                    </a:cubicBezTo>
                    <a:lnTo>
                      <a:pt x="48047" y="1275660"/>
                    </a:lnTo>
                    <a:cubicBezTo>
                      <a:pt x="55666" y="1266319"/>
                      <a:pt x="57479" y="1254346"/>
                      <a:pt x="57536" y="1242599"/>
                    </a:cubicBezTo>
                    <a:cubicBezTo>
                      <a:pt x="57677" y="1218284"/>
                      <a:pt x="52381" y="1192640"/>
                      <a:pt x="44762" y="1169599"/>
                    </a:cubicBezTo>
                    <a:cubicBezTo>
                      <a:pt x="43941" y="1167108"/>
                      <a:pt x="42524" y="1163202"/>
                      <a:pt x="41533" y="1160740"/>
                    </a:cubicBezTo>
                    <a:close/>
                  </a:path>
                </a:pathLst>
              </a:custGeom>
              <a:solidFill>
                <a:srgbClr val="F6F6E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8" name="Google Shape;1708;p26"/>
              <p:cNvSpPr/>
              <p:nvPr/>
            </p:nvSpPr>
            <p:spPr>
              <a:xfrm rot="8209291">
                <a:off x="114685" y="755092"/>
                <a:ext cx="204401" cy="213217"/>
              </a:xfrm>
              <a:custGeom>
                <a:avLst/>
                <a:gdLst/>
                <a:ahLst/>
                <a:cxnLst/>
                <a:rect l="l" t="t" r="r" b="b"/>
                <a:pathLst>
                  <a:path w="408369" h="427439" extrusionOk="0">
                    <a:moveTo>
                      <a:pt x="2883" y="58322"/>
                    </a:moveTo>
                    <a:cubicBezTo>
                      <a:pt x="18319" y="31800"/>
                      <a:pt x="37239" y="39046"/>
                      <a:pt x="51910" y="40065"/>
                    </a:cubicBezTo>
                    <a:cubicBezTo>
                      <a:pt x="69357" y="41282"/>
                      <a:pt x="74739" y="-5111"/>
                      <a:pt x="91449" y="465"/>
                    </a:cubicBezTo>
                    <a:cubicBezTo>
                      <a:pt x="130592" y="13543"/>
                      <a:pt x="140137" y="11590"/>
                      <a:pt x="168856" y="7287"/>
                    </a:cubicBezTo>
                    <a:cubicBezTo>
                      <a:pt x="190354" y="4060"/>
                      <a:pt x="199162" y="42159"/>
                      <a:pt x="218960" y="52321"/>
                    </a:cubicBezTo>
                    <a:cubicBezTo>
                      <a:pt x="239240" y="62737"/>
                      <a:pt x="265920" y="48358"/>
                      <a:pt x="282489" y="68087"/>
                    </a:cubicBezTo>
                    <a:cubicBezTo>
                      <a:pt x="294555" y="82466"/>
                      <a:pt x="286086" y="107347"/>
                      <a:pt x="297472" y="122037"/>
                    </a:cubicBezTo>
                    <a:cubicBezTo>
                      <a:pt x="309396" y="137350"/>
                      <a:pt x="335793" y="130246"/>
                      <a:pt x="347377" y="149239"/>
                    </a:cubicBezTo>
                    <a:cubicBezTo>
                      <a:pt x="356073" y="163533"/>
                      <a:pt x="347377" y="183658"/>
                      <a:pt x="355619" y="196735"/>
                    </a:cubicBezTo>
                    <a:cubicBezTo>
                      <a:pt x="364201" y="210407"/>
                      <a:pt x="383857" y="213605"/>
                      <a:pt x="393629" y="226909"/>
                    </a:cubicBezTo>
                    <a:cubicBezTo>
                      <a:pt x="402239" y="238627"/>
                      <a:pt x="396801" y="258271"/>
                      <a:pt x="402778" y="271603"/>
                    </a:cubicBezTo>
                    <a:cubicBezTo>
                      <a:pt x="407252" y="281623"/>
                      <a:pt x="411699" y="303758"/>
                      <a:pt x="404788" y="315561"/>
                    </a:cubicBezTo>
                    <a:cubicBezTo>
                      <a:pt x="387681" y="344829"/>
                      <a:pt x="403514" y="353519"/>
                      <a:pt x="389551" y="367728"/>
                    </a:cubicBezTo>
                    <a:cubicBezTo>
                      <a:pt x="369611" y="387995"/>
                      <a:pt x="402239" y="403903"/>
                      <a:pt x="364768" y="423943"/>
                    </a:cubicBezTo>
                    <a:cubicBezTo>
                      <a:pt x="334150" y="440332"/>
                      <a:pt x="94565" y="396968"/>
                      <a:pt x="59671" y="338545"/>
                    </a:cubicBezTo>
                    <a:cubicBezTo>
                      <a:pt x="30838" y="290285"/>
                      <a:pt x="-11449" y="82919"/>
                      <a:pt x="2883" y="58322"/>
                    </a:cubicBezTo>
                    <a:lnTo>
                      <a:pt x="2883" y="58322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9" name="Google Shape;1709;p26"/>
              <p:cNvSpPr/>
              <p:nvPr/>
            </p:nvSpPr>
            <p:spPr>
              <a:xfrm rot="8209291">
                <a:off x="125008" y="760576"/>
                <a:ext cx="178777" cy="198324"/>
              </a:xfrm>
              <a:custGeom>
                <a:avLst/>
                <a:gdLst/>
                <a:ahLst/>
                <a:cxnLst/>
                <a:rect l="l" t="t" r="r" b="b"/>
                <a:pathLst>
                  <a:path w="357175" h="397584" extrusionOk="0">
                    <a:moveTo>
                      <a:pt x="355437" y="255244"/>
                    </a:moveTo>
                    <a:cubicBezTo>
                      <a:pt x="354729" y="252526"/>
                      <a:pt x="353880" y="249781"/>
                      <a:pt x="352718" y="247205"/>
                    </a:cubicBezTo>
                    <a:cubicBezTo>
                      <a:pt x="351869" y="245337"/>
                      <a:pt x="350906" y="243525"/>
                      <a:pt x="349716" y="241884"/>
                    </a:cubicBezTo>
                    <a:cubicBezTo>
                      <a:pt x="348158" y="239534"/>
                      <a:pt x="344986" y="238912"/>
                      <a:pt x="342663" y="240497"/>
                    </a:cubicBezTo>
                    <a:cubicBezTo>
                      <a:pt x="340313" y="242053"/>
                      <a:pt x="339690" y="245224"/>
                      <a:pt x="341247" y="247545"/>
                    </a:cubicBezTo>
                    <a:cubicBezTo>
                      <a:pt x="342125" y="248988"/>
                      <a:pt x="342748" y="250573"/>
                      <a:pt x="343287" y="252215"/>
                    </a:cubicBezTo>
                    <a:cubicBezTo>
                      <a:pt x="343853" y="253998"/>
                      <a:pt x="344250" y="255866"/>
                      <a:pt x="344589" y="257678"/>
                    </a:cubicBezTo>
                    <a:cubicBezTo>
                      <a:pt x="345638" y="263028"/>
                      <a:pt x="345581" y="268915"/>
                      <a:pt x="344391" y="274435"/>
                    </a:cubicBezTo>
                    <a:cubicBezTo>
                      <a:pt x="343315" y="279558"/>
                      <a:pt x="341077" y="284342"/>
                      <a:pt x="337424" y="287852"/>
                    </a:cubicBezTo>
                    <a:cubicBezTo>
                      <a:pt x="335611" y="289635"/>
                      <a:pt x="333430" y="290739"/>
                      <a:pt x="331164" y="291390"/>
                    </a:cubicBezTo>
                    <a:cubicBezTo>
                      <a:pt x="328813" y="292069"/>
                      <a:pt x="326321" y="292182"/>
                      <a:pt x="323857" y="291843"/>
                    </a:cubicBezTo>
                    <a:lnTo>
                      <a:pt x="320203" y="290626"/>
                    </a:lnTo>
                    <a:cubicBezTo>
                      <a:pt x="317711" y="289776"/>
                      <a:pt x="315105" y="289097"/>
                      <a:pt x="313377" y="289040"/>
                    </a:cubicBezTo>
                    <a:cubicBezTo>
                      <a:pt x="311196" y="288956"/>
                      <a:pt x="309525" y="289522"/>
                      <a:pt x="308336" y="290201"/>
                    </a:cubicBezTo>
                    <a:cubicBezTo>
                      <a:pt x="306948" y="291050"/>
                      <a:pt x="305079" y="292805"/>
                      <a:pt x="304371" y="296032"/>
                    </a:cubicBezTo>
                    <a:cubicBezTo>
                      <a:pt x="303918" y="298042"/>
                      <a:pt x="305928" y="305939"/>
                      <a:pt x="303181" y="304976"/>
                    </a:cubicBezTo>
                    <a:cubicBezTo>
                      <a:pt x="303124" y="304976"/>
                      <a:pt x="303096" y="304948"/>
                      <a:pt x="303096" y="304892"/>
                    </a:cubicBezTo>
                    <a:cubicBezTo>
                      <a:pt x="298933" y="308203"/>
                      <a:pt x="293523" y="308486"/>
                      <a:pt x="288028" y="307524"/>
                    </a:cubicBezTo>
                    <a:cubicBezTo>
                      <a:pt x="278455" y="305854"/>
                      <a:pt x="268683" y="300617"/>
                      <a:pt x="261914" y="295692"/>
                    </a:cubicBezTo>
                    <a:cubicBezTo>
                      <a:pt x="263614" y="294418"/>
                      <a:pt x="265341" y="293173"/>
                      <a:pt x="266842" y="291729"/>
                    </a:cubicBezTo>
                    <a:cubicBezTo>
                      <a:pt x="273470" y="285389"/>
                      <a:pt x="277549" y="277549"/>
                      <a:pt x="276699" y="268774"/>
                    </a:cubicBezTo>
                    <a:cubicBezTo>
                      <a:pt x="276161" y="263198"/>
                      <a:pt x="274206" y="259093"/>
                      <a:pt x="271629" y="255782"/>
                    </a:cubicBezTo>
                    <a:cubicBezTo>
                      <a:pt x="269193" y="252668"/>
                      <a:pt x="266106" y="250290"/>
                      <a:pt x="262905" y="248083"/>
                    </a:cubicBezTo>
                    <a:cubicBezTo>
                      <a:pt x="261093" y="246837"/>
                      <a:pt x="259223" y="245677"/>
                      <a:pt x="257581" y="244290"/>
                    </a:cubicBezTo>
                    <a:cubicBezTo>
                      <a:pt x="259025" y="242761"/>
                      <a:pt x="260356" y="241317"/>
                      <a:pt x="260555" y="241034"/>
                    </a:cubicBezTo>
                    <a:cubicBezTo>
                      <a:pt x="262849" y="237779"/>
                      <a:pt x="264548" y="234241"/>
                      <a:pt x="265426" y="230533"/>
                    </a:cubicBezTo>
                    <a:cubicBezTo>
                      <a:pt x="266361" y="226542"/>
                      <a:pt x="266361" y="222353"/>
                      <a:pt x="265058" y="218022"/>
                    </a:cubicBezTo>
                    <a:cubicBezTo>
                      <a:pt x="263387" y="212446"/>
                      <a:pt x="260215" y="207691"/>
                      <a:pt x="256165" y="204011"/>
                    </a:cubicBezTo>
                    <a:cubicBezTo>
                      <a:pt x="252001" y="200218"/>
                      <a:pt x="246846" y="197586"/>
                      <a:pt x="241465" y="196453"/>
                    </a:cubicBezTo>
                    <a:cubicBezTo>
                      <a:pt x="241012" y="196369"/>
                      <a:pt x="238746" y="196878"/>
                      <a:pt x="236480" y="197189"/>
                    </a:cubicBezTo>
                    <a:cubicBezTo>
                      <a:pt x="236423" y="193849"/>
                      <a:pt x="236310" y="188924"/>
                      <a:pt x="235998" y="187367"/>
                    </a:cubicBezTo>
                    <a:cubicBezTo>
                      <a:pt x="234781" y="181367"/>
                      <a:pt x="232883" y="175592"/>
                      <a:pt x="230164" y="170356"/>
                    </a:cubicBezTo>
                    <a:cubicBezTo>
                      <a:pt x="227275" y="164751"/>
                      <a:pt x="223423" y="159770"/>
                      <a:pt x="218551" y="155637"/>
                    </a:cubicBezTo>
                    <a:cubicBezTo>
                      <a:pt x="214416" y="152184"/>
                      <a:pt x="209998" y="150146"/>
                      <a:pt x="205381" y="149297"/>
                    </a:cubicBezTo>
                    <a:cubicBezTo>
                      <a:pt x="200850" y="148447"/>
                      <a:pt x="196120" y="148702"/>
                      <a:pt x="191220" y="150033"/>
                    </a:cubicBezTo>
                    <a:cubicBezTo>
                      <a:pt x="190880" y="150117"/>
                      <a:pt x="189492" y="150712"/>
                      <a:pt x="187764" y="151448"/>
                    </a:cubicBezTo>
                    <a:cubicBezTo>
                      <a:pt x="187736" y="149636"/>
                      <a:pt x="187679" y="147995"/>
                      <a:pt x="187566" y="147202"/>
                    </a:cubicBezTo>
                    <a:cubicBezTo>
                      <a:pt x="186461" y="139361"/>
                      <a:pt x="184479" y="130530"/>
                      <a:pt x="180485" y="123397"/>
                    </a:cubicBezTo>
                    <a:cubicBezTo>
                      <a:pt x="177313" y="117708"/>
                      <a:pt x="172895" y="112981"/>
                      <a:pt x="166918" y="110179"/>
                    </a:cubicBezTo>
                    <a:cubicBezTo>
                      <a:pt x="163236" y="108452"/>
                      <a:pt x="159299" y="107829"/>
                      <a:pt x="155391" y="108084"/>
                    </a:cubicBezTo>
                    <a:cubicBezTo>
                      <a:pt x="152077" y="108310"/>
                      <a:pt x="148763" y="109160"/>
                      <a:pt x="145648" y="110518"/>
                    </a:cubicBezTo>
                    <a:lnTo>
                      <a:pt x="145619" y="110009"/>
                    </a:lnTo>
                    <a:cubicBezTo>
                      <a:pt x="144713" y="104263"/>
                      <a:pt x="143183" y="98687"/>
                      <a:pt x="140606" y="93733"/>
                    </a:cubicBezTo>
                    <a:cubicBezTo>
                      <a:pt x="138737" y="90110"/>
                      <a:pt x="136301" y="86798"/>
                      <a:pt x="133214" y="83996"/>
                    </a:cubicBezTo>
                    <a:cubicBezTo>
                      <a:pt x="128031" y="79297"/>
                      <a:pt x="123272" y="77514"/>
                      <a:pt x="118826" y="77174"/>
                    </a:cubicBezTo>
                    <a:cubicBezTo>
                      <a:pt x="114067" y="76806"/>
                      <a:pt x="109564" y="78193"/>
                      <a:pt x="105117" y="80033"/>
                    </a:cubicBezTo>
                    <a:cubicBezTo>
                      <a:pt x="101208" y="81675"/>
                      <a:pt x="97413" y="84024"/>
                      <a:pt x="92910" y="83204"/>
                    </a:cubicBezTo>
                    <a:cubicBezTo>
                      <a:pt x="92598" y="82892"/>
                      <a:pt x="90984" y="81335"/>
                      <a:pt x="90191" y="80288"/>
                    </a:cubicBezTo>
                    <a:cubicBezTo>
                      <a:pt x="88520" y="78052"/>
                      <a:pt x="86934" y="75759"/>
                      <a:pt x="85489" y="74259"/>
                    </a:cubicBezTo>
                    <a:cubicBezTo>
                      <a:pt x="81977" y="70692"/>
                      <a:pt x="77530" y="68230"/>
                      <a:pt x="72772" y="67013"/>
                    </a:cubicBezTo>
                    <a:cubicBezTo>
                      <a:pt x="69317" y="66135"/>
                      <a:pt x="65776" y="66107"/>
                      <a:pt x="62321" y="66532"/>
                    </a:cubicBezTo>
                    <a:cubicBezTo>
                      <a:pt x="62208" y="66305"/>
                      <a:pt x="62264" y="66022"/>
                      <a:pt x="62094" y="65796"/>
                    </a:cubicBezTo>
                    <a:cubicBezTo>
                      <a:pt x="62066" y="65824"/>
                      <a:pt x="62009" y="65852"/>
                      <a:pt x="61953" y="65881"/>
                    </a:cubicBezTo>
                    <a:cubicBezTo>
                      <a:pt x="61273" y="66135"/>
                      <a:pt x="60791" y="65513"/>
                      <a:pt x="60480" y="64494"/>
                    </a:cubicBezTo>
                    <a:cubicBezTo>
                      <a:pt x="60593" y="64579"/>
                      <a:pt x="60706" y="64663"/>
                      <a:pt x="60820" y="64748"/>
                    </a:cubicBezTo>
                    <a:cubicBezTo>
                      <a:pt x="60905" y="64805"/>
                      <a:pt x="61188" y="64947"/>
                      <a:pt x="61471" y="65116"/>
                    </a:cubicBezTo>
                    <a:cubicBezTo>
                      <a:pt x="61160" y="64805"/>
                      <a:pt x="60791" y="64579"/>
                      <a:pt x="60423" y="64380"/>
                    </a:cubicBezTo>
                    <a:cubicBezTo>
                      <a:pt x="59630" y="61578"/>
                      <a:pt x="59800" y="56030"/>
                      <a:pt x="59772" y="55662"/>
                    </a:cubicBezTo>
                    <a:cubicBezTo>
                      <a:pt x="59488" y="52351"/>
                      <a:pt x="60055" y="49039"/>
                      <a:pt x="61046" y="45869"/>
                    </a:cubicBezTo>
                    <a:cubicBezTo>
                      <a:pt x="62038" y="42670"/>
                      <a:pt x="63652" y="39698"/>
                      <a:pt x="65635" y="37122"/>
                    </a:cubicBezTo>
                    <a:cubicBezTo>
                      <a:pt x="66909" y="35452"/>
                      <a:pt x="68382" y="34178"/>
                      <a:pt x="70053" y="33301"/>
                    </a:cubicBezTo>
                    <a:cubicBezTo>
                      <a:pt x="71186" y="32707"/>
                      <a:pt x="72404" y="32367"/>
                      <a:pt x="73735" y="32282"/>
                    </a:cubicBezTo>
                    <a:cubicBezTo>
                      <a:pt x="73735" y="32254"/>
                      <a:pt x="73735" y="32197"/>
                      <a:pt x="73763" y="32112"/>
                    </a:cubicBezTo>
                    <a:cubicBezTo>
                      <a:pt x="74188" y="30725"/>
                      <a:pt x="78154" y="33726"/>
                      <a:pt x="79541" y="34207"/>
                    </a:cubicBezTo>
                    <a:cubicBezTo>
                      <a:pt x="83677" y="35594"/>
                      <a:pt x="86565" y="33669"/>
                      <a:pt x="86934" y="33386"/>
                    </a:cubicBezTo>
                    <a:cubicBezTo>
                      <a:pt x="87698" y="32820"/>
                      <a:pt x="90134" y="30555"/>
                      <a:pt x="89936" y="26310"/>
                    </a:cubicBezTo>
                    <a:cubicBezTo>
                      <a:pt x="89851" y="24300"/>
                      <a:pt x="86962" y="17648"/>
                      <a:pt x="89115" y="17733"/>
                    </a:cubicBezTo>
                    <a:cubicBezTo>
                      <a:pt x="89200" y="17733"/>
                      <a:pt x="89256" y="17761"/>
                      <a:pt x="89284" y="17790"/>
                    </a:cubicBezTo>
                    <a:cubicBezTo>
                      <a:pt x="90842" y="15044"/>
                      <a:pt x="93533" y="13459"/>
                      <a:pt x="96507" y="12610"/>
                    </a:cubicBezTo>
                    <a:cubicBezTo>
                      <a:pt x="101124" y="11308"/>
                      <a:pt x="106278" y="11279"/>
                      <a:pt x="110300" y="12072"/>
                    </a:cubicBezTo>
                    <a:cubicBezTo>
                      <a:pt x="113133" y="12780"/>
                      <a:pt x="116022" y="11025"/>
                      <a:pt x="116730" y="8166"/>
                    </a:cubicBezTo>
                    <a:cubicBezTo>
                      <a:pt x="117438" y="5307"/>
                      <a:pt x="115682" y="2448"/>
                      <a:pt x="112821" y="1740"/>
                    </a:cubicBezTo>
                    <a:cubicBezTo>
                      <a:pt x="106222" y="-241"/>
                      <a:pt x="97187" y="-864"/>
                      <a:pt x="89681" y="1656"/>
                    </a:cubicBezTo>
                    <a:cubicBezTo>
                      <a:pt x="83846" y="3580"/>
                      <a:pt x="79060" y="7487"/>
                      <a:pt x="76143" y="13516"/>
                    </a:cubicBezTo>
                    <a:cubicBezTo>
                      <a:pt x="75718" y="14336"/>
                      <a:pt x="75378" y="15865"/>
                      <a:pt x="75293" y="17846"/>
                    </a:cubicBezTo>
                    <a:cubicBezTo>
                      <a:pt x="70789" y="17846"/>
                      <a:pt x="66683" y="18865"/>
                      <a:pt x="63114" y="20988"/>
                    </a:cubicBezTo>
                    <a:cubicBezTo>
                      <a:pt x="59857" y="22913"/>
                      <a:pt x="56939" y="25659"/>
                      <a:pt x="54560" y="29225"/>
                    </a:cubicBezTo>
                    <a:cubicBezTo>
                      <a:pt x="51898" y="33216"/>
                      <a:pt x="49830" y="37773"/>
                      <a:pt x="48754" y="42613"/>
                    </a:cubicBezTo>
                    <a:cubicBezTo>
                      <a:pt x="47706" y="47369"/>
                      <a:pt x="47451" y="52322"/>
                      <a:pt x="48301" y="57162"/>
                    </a:cubicBezTo>
                    <a:cubicBezTo>
                      <a:pt x="48414" y="57814"/>
                      <a:pt x="50935" y="66871"/>
                      <a:pt x="52464" y="69985"/>
                    </a:cubicBezTo>
                    <a:cubicBezTo>
                      <a:pt x="52521" y="70070"/>
                      <a:pt x="52578" y="70070"/>
                      <a:pt x="52606" y="70155"/>
                    </a:cubicBezTo>
                    <a:cubicBezTo>
                      <a:pt x="51218" y="71004"/>
                      <a:pt x="49490" y="71457"/>
                      <a:pt x="48273" y="72532"/>
                    </a:cubicBezTo>
                    <a:cubicBezTo>
                      <a:pt x="43373" y="76806"/>
                      <a:pt x="40031" y="83005"/>
                      <a:pt x="34309" y="86317"/>
                    </a:cubicBezTo>
                    <a:cubicBezTo>
                      <a:pt x="29693" y="88949"/>
                      <a:pt x="25048" y="87676"/>
                      <a:pt x="21082" y="84958"/>
                    </a:cubicBezTo>
                    <a:cubicBezTo>
                      <a:pt x="16267" y="81675"/>
                      <a:pt x="12330" y="76438"/>
                      <a:pt x="10206" y="71655"/>
                    </a:cubicBezTo>
                    <a:cubicBezTo>
                      <a:pt x="9045" y="68966"/>
                      <a:pt x="5901" y="67720"/>
                      <a:pt x="3210" y="68881"/>
                    </a:cubicBezTo>
                    <a:cubicBezTo>
                      <a:pt x="520" y="70041"/>
                      <a:pt x="-727" y="73183"/>
                      <a:pt x="435" y="75872"/>
                    </a:cubicBezTo>
                    <a:cubicBezTo>
                      <a:pt x="3749" y="83741"/>
                      <a:pt x="10773" y="92488"/>
                      <a:pt x="19071" y="96564"/>
                    </a:cubicBezTo>
                    <a:cubicBezTo>
                      <a:pt x="25529" y="99706"/>
                      <a:pt x="32723" y="100187"/>
                      <a:pt x="39917" y="96196"/>
                    </a:cubicBezTo>
                    <a:cubicBezTo>
                      <a:pt x="46318" y="92658"/>
                      <a:pt x="50340" y="86091"/>
                      <a:pt x="55891" y="81477"/>
                    </a:cubicBezTo>
                    <a:cubicBezTo>
                      <a:pt x="57449" y="80146"/>
                      <a:pt x="59205" y="79071"/>
                      <a:pt x="61358" y="78505"/>
                    </a:cubicBezTo>
                    <a:cubicBezTo>
                      <a:pt x="64049" y="77825"/>
                      <a:pt x="66937" y="77910"/>
                      <a:pt x="69685" y="78646"/>
                    </a:cubicBezTo>
                    <a:cubicBezTo>
                      <a:pt x="72319" y="79382"/>
                      <a:pt x="74755" y="80741"/>
                      <a:pt x="76652" y="82751"/>
                    </a:cubicBezTo>
                    <a:cubicBezTo>
                      <a:pt x="78635" y="84817"/>
                      <a:pt x="80731" y="88666"/>
                      <a:pt x="83223" y="91242"/>
                    </a:cubicBezTo>
                    <a:cubicBezTo>
                      <a:pt x="85319" y="93422"/>
                      <a:pt x="87727" y="94837"/>
                      <a:pt x="90162" y="95375"/>
                    </a:cubicBezTo>
                    <a:cubicBezTo>
                      <a:pt x="95601" y="96564"/>
                      <a:pt x="100557" y="95460"/>
                      <a:pt x="105372" y="93648"/>
                    </a:cubicBezTo>
                    <a:cubicBezTo>
                      <a:pt x="108743" y="92403"/>
                      <a:pt x="112000" y="90704"/>
                      <a:pt x="115427" y="90138"/>
                    </a:cubicBezTo>
                    <a:cubicBezTo>
                      <a:pt x="118203" y="89657"/>
                      <a:pt x="121035" y="90506"/>
                      <a:pt x="124349" y="93592"/>
                    </a:cubicBezTo>
                    <a:cubicBezTo>
                      <a:pt x="126756" y="95856"/>
                      <a:pt x="128456" y="98602"/>
                      <a:pt x="129673" y="101574"/>
                    </a:cubicBezTo>
                    <a:cubicBezTo>
                      <a:pt x="131033" y="104829"/>
                      <a:pt x="131826" y="108367"/>
                      <a:pt x="132364" y="111990"/>
                    </a:cubicBezTo>
                    <a:cubicBezTo>
                      <a:pt x="132506" y="113122"/>
                      <a:pt x="132364" y="119491"/>
                      <a:pt x="132987" y="122010"/>
                    </a:cubicBezTo>
                    <a:cubicBezTo>
                      <a:pt x="133752" y="125067"/>
                      <a:pt x="135650" y="126596"/>
                      <a:pt x="136896" y="127247"/>
                    </a:cubicBezTo>
                    <a:cubicBezTo>
                      <a:pt x="138284" y="127983"/>
                      <a:pt x="140295" y="128436"/>
                      <a:pt x="142759" y="127728"/>
                    </a:cubicBezTo>
                    <a:cubicBezTo>
                      <a:pt x="144854" y="127162"/>
                      <a:pt x="150576" y="123312"/>
                      <a:pt x="150831" y="123142"/>
                    </a:cubicBezTo>
                    <a:cubicBezTo>
                      <a:pt x="152558" y="122378"/>
                      <a:pt x="154400" y="121869"/>
                      <a:pt x="156240" y="121784"/>
                    </a:cubicBezTo>
                    <a:cubicBezTo>
                      <a:pt x="157855" y="121699"/>
                      <a:pt x="159469" y="121954"/>
                      <a:pt x="160970" y="122661"/>
                    </a:cubicBezTo>
                    <a:cubicBezTo>
                      <a:pt x="165191" y="124699"/>
                      <a:pt x="167740" y="128577"/>
                      <a:pt x="169581" y="132908"/>
                    </a:cubicBezTo>
                    <a:cubicBezTo>
                      <a:pt x="171762" y="138031"/>
                      <a:pt x="172838" y="143862"/>
                      <a:pt x="173546" y="149155"/>
                    </a:cubicBezTo>
                    <a:cubicBezTo>
                      <a:pt x="173801" y="151193"/>
                      <a:pt x="173206" y="156373"/>
                      <a:pt x="173518" y="159741"/>
                    </a:cubicBezTo>
                    <a:cubicBezTo>
                      <a:pt x="173744" y="162345"/>
                      <a:pt x="174537" y="164412"/>
                      <a:pt x="175359" y="165657"/>
                    </a:cubicBezTo>
                    <a:cubicBezTo>
                      <a:pt x="175783" y="166308"/>
                      <a:pt x="179380" y="170101"/>
                      <a:pt x="184960" y="168091"/>
                    </a:cubicBezTo>
                    <a:cubicBezTo>
                      <a:pt x="187651" y="167101"/>
                      <a:pt x="194137" y="164072"/>
                      <a:pt x="194930" y="163874"/>
                    </a:cubicBezTo>
                    <a:cubicBezTo>
                      <a:pt x="197621" y="163138"/>
                      <a:pt x="200226" y="162911"/>
                      <a:pt x="202719" y="163393"/>
                    </a:cubicBezTo>
                    <a:cubicBezTo>
                      <a:pt x="205013" y="163846"/>
                      <a:pt x="207194" y="164921"/>
                      <a:pt x="209261" y="166648"/>
                    </a:cubicBezTo>
                    <a:cubicBezTo>
                      <a:pt x="212689" y="169535"/>
                      <a:pt x="215322" y="173073"/>
                      <a:pt x="217362" y="177008"/>
                    </a:cubicBezTo>
                    <a:cubicBezTo>
                      <a:pt x="219486" y="181055"/>
                      <a:pt x="220959" y="185556"/>
                      <a:pt x="221894" y="190226"/>
                    </a:cubicBezTo>
                    <a:cubicBezTo>
                      <a:pt x="222318" y="192208"/>
                      <a:pt x="221809" y="197614"/>
                      <a:pt x="222120" y="201067"/>
                    </a:cubicBezTo>
                    <a:cubicBezTo>
                      <a:pt x="222403" y="203898"/>
                      <a:pt x="223225" y="206077"/>
                      <a:pt x="224046" y="207266"/>
                    </a:cubicBezTo>
                    <a:cubicBezTo>
                      <a:pt x="224556" y="208002"/>
                      <a:pt x="226510" y="210295"/>
                      <a:pt x="230447" y="210550"/>
                    </a:cubicBezTo>
                    <a:cubicBezTo>
                      <a:pt x="232486" y="210691"/>
                      <a:pt x="236933" y="210493"/>
                      <a:pt x="239001" y="210521"/>
                    </a:cubicBezTo>
                    <a:cubicBezTo>
                      <a:pt x="241805" y="211172"/>
                      <a:pt x="244467" y="212559"/>
                      <a:pt x="246676" y="214541"/>
                    </a:cubicBezTo>
                    <a:cubicBezTo>
                      <a:pt x="248886" y="216522"/>
                      <a:pt x="250642" y="219098"/>
                      <a:pt x="251576" y="222126"/>
                    </a:cubicBezTo>
                    <a:cubicBezTo>
                      <a:pt x="252143" y="223938"/>
                      <a:pt x="252171" y="225693"/>
                      <a:pt x="251774" y="227363"/>
                    </a:cubicBezTo>
                    <a:cubicBezTo>
                      <a:pt x="251321" y="229373"/>
                      <a:pt x="250330" y="231269"/>
                      <a:pt x="249112" y="233052"/>
                    </a:cubicBezTo>
                    <a:cubicBezTo>
                      <a:pt x="248801" y="233505"/>
                      <a:pt x="245203" y="237185"/>
                      <a:pt x="243844" y="238742"/>
                    </a:cubicBezTo>
                    <a:cubicBezTo>
                      <a:pt x="240247" y="242789"/>
                      <a:pt x="242258" y="247262"/>
                      <a:pt x="242428" y="247545"/>
                    </a:cubicBezTo>
                    <a:cubicBezTo>
                      <a:pt x="245062" y="252045"/>
                      <a:pt x="248970" y="255159"/>
                      <a:pt x="253162" y="257989"/>
                    </a:cubicBezTo>
                    <a:cubicBezTo>
                      <a:pt x="255938" y="259858"/>
                      <a:pt x="258884" y="261556"/>
                      <a:pt x="260980" y="264188"/>
                    </a:cubicBezTo>
                    <a:cubicBezTo>
                      <a:pt x="262197" y="265688"/>
                      <a:pt x="263047" y="267585"/>
                      <a:pt x="263330" y="270132"/>
                    </a:cubicBezTo>
                    <a:cubicBezTo>
                      <a:pt x="263840" y="274831"/>
                      <a:pt x="261178" y="278794"/>
                      <a:pt x="257666" y="282247"/>
                    </a:cubicBezTo>
                    <a:cubicBezTo>
                      <a:pt x="250868" y="288871"/>
                      <a:pt x="240700" y="293456"/>
                      <a:pt x="234469" y="295664"/>
                    </a:cubicBezTo>
                    <a:lnTo>
                      <a:pt x="222658" y="299400"/>
                    </a:lnTo>
                    <a:cubicBezTo>
                      <a:pt x="222403" y="299485"/>
                      <a:pt x="217248" y="300702"/>
                      <a:pt x="215351" y="301410"/>
                    </a:cubicBezTo>
                    <a:cubicBezTo>
                      <a:pt x="209630" y="303533"/>
                      <a:pt x="210678" y="309279"/>
                      <a:pt x="211216" y="310383"/>
                    </a:cubicBezTo>
                    <a:cubicBezTo>
                      <a:pt x="213878" y="315846"/>
                      <a:pt x="219571" y="320544"/>
                      <a:pt x="226850" y="324224"/>
                    </a:cubicBezTo>
                    <a:cubicBezTo>
                      <a:pt x="239595" y="330678"/>
                      <a:pt x="257411" y="334357"/>
                      <a:pt x="265653" y="337273"/>
                    </a:cubicBezTo>
                    <a:cubicBezTo>
                      <a:pt x="279843" y="342283"/>
                      <a:pt x="291002" y="348737"/>
                      <a:pt x="299386" y="357936"/>
                    </a:cubicBezTo>
                    <a:cubicBezTo>
                      <a:pt x="307599" y="366909"/>
                      <a:pt x="313151" y="378457"/>
                      <a:pt x="316493" y="393544"/>
                    </a:cubicBezTo>
                    <a:cubicBezTo>
                      <a:pt x="317088" y="396290"/>
                      <a:pt x="319778" y="398045"/>
                      <a:pt x="322554" y="397479"/>
                    </a:cubicBezTo>
                    <a:cubicBezTo>
                      <a:pt x="325301" y="396884"/>
                      <a:pt x="327058" y="394167"/>
                      <a:pt x="326463" y="391421"/>
                    </a:cubicBezTo>
                    <a:cubicBezTo>
                      <a:pt x="322951" y="374183"/>
                      <a:pt x="316691" y="361021"/>
                      <a:pt x="307543" y="350633"/>
                    </a:cubicBezTo>
                    <a:cubicBezTo>
                      <a:pt x="298168" y="339990"/>
                      <a:pt x="285677" y="332291"/>
                      <a:pt x="269618" y="326319"/>
                    </a:cubicBezTo>
                    <a:cubicBezTo>
                      <a:pt x="262707" y="323771"/>
                      <a:pt x="248829" y="320601"/>
                      <a:pt x="237216" y="315591"/>
                    </a:cubicBezTo>
                    <a:cubicBezTo>
                      <a:pt x="233931" y="314176"/>
                      <a:pt x="230787" y="312647"/>
                      <a:pt x="228210" y="310920"/>
                    </a:cubicBezTo>
                    <a:lnTo>
                      <a:pt x="238689" y="307779"/>
                    </a:lnTo>
                    <a:cubicBezTo>
                      <a:pt x="242485" y="306477"/>
                      <a:pt x="247441" y="304439"/>
                      <a:pt x="252511" y="301750"/>
                    </a:cubicBezTo>
                    <a:cubicBezTo>
                      <a:pt x="252624" y="301863"/>
                      <a:pt x="252596" y="302033"/>
                      <a:pt x="252709" y="302118"/>
                    </a:cubicBezTo>
                    <a:cubicBezTo>
                      <a:pt x="260215" y="309024"/>
                      <a:pt x="272904" y="317374"/>
                      <a:pt x="285394" y="320290"/>
                    </a:cubicBezTo>
                    <a:cubicBezTo>
                      <a:pt x="295534" y="322696"/>
                      <a:pt x="305447" y="321337"/>
                      <a:pt x="313236" y="314827"/>
                    </a:cubicBezTo>
                    <a:cubicBezTo>
                      <a:pt x="314992" y="313327"/>
                      <a:pt x="316380" y="310920"/>
                      <a:pt x="317144" y="307948"/>
                    </a:cubicBezTo>
                    <a:cubicBezTo>
                      <a:pt x="317371" y="307099"/>
                      <a:pt x="317399" y="305995"/>
                      <a:pt x="317399" y="304835"/>
                    </a:cubicBezTo>
                    <a:cubicBezTo>
                      <a:pt x="319297" y="305429"/>
                      <a:pt x="320968" y="305910"/>
                      <a:pt x="321846" y="306024"/>
                    </a:cubicBezTo>
                    <a:cubicBezTo>
                      <a:pt x="326463" y="306505"/>
                      <a:pt x="331051" y="306165"/>
                      <a:pt x="335328" y="304722"/>
                    </a:cubicBezTo>
                    <a:cubicBezTo>
                      <a:pt x="339661" y="303278"/>
                      <a:pt x="343683" y="300872"/>
                      <a:pt x="347025" y="297277"/>
                    </a:cubicBezTo>
                    <a:cubicBezTo>
                      <a:pt x="352237" y="291673"/>
                      <a:pt x="355437" y="284427"/>
                      <a:pt x="356599" y="276643"/>
                    </a:cubicBezTo>
                    <a:cubicBezTo>
                      <a:pt x="357675" y="269510"/>
                      <a:pt x="357222" y="261980"/>
                      <a:pt x="355437" y="255244"/>
                    </a:cubicBezTo>
                    <a:close/>
                    <a:moveTo>
                      <a:pt x="84271" y="20649"/>
                    </a:moveTo>
                    <a:cubicBezTo>
                      <a:pt x="83988" y="21441"/>
                      <a:pt x="82742" y="20932"/>
                      <a:pt x="81382" y="20196"/>
                    </a:cubicBezTo>
                    <a:cubicBezTo>
                      <a:pt x="83138" y="19346"/>
                      <a:pt x="84923" y="18837"/>
                      <a:pt x="84271" y="20649"/>
                    </a:cubicBezTo>
                    <a:close/>
                    <a:moveTo>
                      <a:pt x="76228" y="23847"/>
                    </a:moveTo>
                    <a:cubicBezTo>
                      <a:pt x="76511" y="25460"/>
                      <a:pt x="76539" y="26706"/>
                      <a:pt x="75661" y="26706"/>
                    </a:cubicBezTo>
                    <a:cubicBezTo>
                      <a:pt x="73848" y="26734"/>
                      <a:pt x="74925" y="25206"/>
                      <a:pt x="76228" y="23847"/>
                    </a:cubicBezTo>
                    <a:close/>
                    <a:moveTo>
                      <a:pt x="231410" y="196284"/>
                    </a:moveTo>
                    <a:cubicBezTo>
                      <a:pt x="231552" y="194387"/>
                      <a:pt x="233223" y="195944"/>
                      <a:pt x="234497" y="197416"/>
                    </a:cubicBezTo>
                    <a:cubicBezTo>
                      <a:pt x="232713" y="197501"/>
                      <a:pt x="231353" y="197303"/>
                      <a:pt x="231410" y="196284"/>
                    </a:cubicBezTo>
                    <a:close/>
                    <a:moveTo>
                      <a:pt x="317343" y="301551"/>
                    </a:moveTo>
                    <a:cubicBezTo>
                      <a:pt x="317371" y="300080"/>
                      <a:pt x="317569" y="299061"/>
                      <a:pt x="318419" y="299259"/>
                    </a:cubicBezTo>
                    <a:cubicBezTo>
                      <a:pt x="319693" y="299570"/>
                      <a:pt x="318561" y="300646"/>
                      <a:pt x="317343" y="301551"/>
                    </a:cubicBezTo>
                    <a:close/>
                    <a:moveTo>
                      <a:pt x="61556" y="65201"/>
                    </a:moveTo>
                    <a:lnTo>
                      <a:pt x="61471" y="65116"/>
                    </a:lnTo>
                    <a:cubicBezTo>
                      <a:pt x="61868" y="65343"/>
                      <a:pt x="62292" y="65626"/>
                      <a:pt x="62094" y="65796"/>
                    </a:cubicBezTo>
                    <a:cubicBezTo>
                      <a:pt x="61924" y="65597"/>
                      <a:pt x="61754" y="65371"/>
                      <a:pt x="61556" y="65201"/>
                    </a:cubicBezTo>
                    <a:close/>
                    <a:moveTo>
                      <a:pt x="123867" y="61720"/>
                    </a:moveTo>
                    <a:cubicBezTo>
                      <a:pt x="122678" y="59031"/>
                      <a:pt x="123895" y="55889"/>
                      <a:pt x="126586" y="54700"/>
                    </a:cubicBezTo>
                    <a:cubicBezTo>
                      <a:pt x="132647" y="51841"/>
                      <a:pt x="139643" y="50228"/>
                      <a:pt x="146412" y="50482"/>
                    </a:cubicBezTo>
                    <a:cubicBezTo>
                      <a:pt x="153720" y="50737"/>
                      <a:pt x="160744" y="53341"/>
                      <a:pt x="166408" y="58776"/>
                    </a:cubicBezTo>
                    <a:cubicBezTo>
                      <a:pt x="167655" y="59993"/>
                      <a:pt x="169354" y="62597"/>
                      <a:pt x="171138" y="65484"/>
                    </a:cubicBezTo>
                    <a:cubicBezTo>
                      <a:pt x="172328" y="67437"/>
                      <a:pt x="174424" y="70353"/>
                      <a:pt x="175330" y="71655"/>
                    </a:cubicBezTo>
                    <a:cubicBezTo>
                      <a:pt x="175727" y="71598"/>
                      <a:pt x="176152" y="71457"/>
                      <a:pt x="176576" y="71372"/>
                    </a:cubicBezTo>
                    <a:cubicBezTo>
                      <a:pt x="177908" y="71032"/>
                      <a:pt x="179296" y="70523"/>
                      <a:pt x="180740" y="69985"/>
                    </a:cubicBezTo>
                    <a:cubicBezTo>
                      <a:pt x="184450" y="68570"/>
                      <a:pt x="188387" y="67098"/>
                      <a:pt x="192324" y="66616"/>
                    </a:cubicBezTo>
                    <a:cubicBezTo>
                      <a:pt x="194902" y="66305"/>
                      <a:pt x="197507" y="66447"/>
                      <a:pt x="200056" y="67098"/>
                    </a:cubicBezTo>
                    <a:cubicBezTo>
                      <a:pt x="206146" y="68683"/>
                      <a:pt x="210309" y="71598"/>
                      <a:pt x="213482" y="75108"/>
                    </a:cubicBezTo>
                    <a:cubicBezTo>
                      <a:pt x="216427" y="78363"/>
                      <a:pt x="218466" y="82241"/>
                      <a:pt x="220307" y="86260"/>
                    </a:cubicBezTo>
                    <a:cubicBezTo>
                      <a:pt x="222205" y="90336"/>
                      <a:pt x="223706" y="94667"/>
                      <a:pt x="227247" y="97809"/>
                    </a:cubicBezTo>
                    <a:cubicBezTo>
                      <a:pt x="229711" y="100045"/>
                      <a:pt x="232741" y="100215"/>
                      <a:pt x="235659" y="100809"/>
                    </a:cubicBezTo>
                    <a:cubicBezTo>
                      <a:pt x="239199" y="101545"/>
                      <a:pt x="242711" y="102451"/>
                      <a:pt x="245968" y="104433"/>
                    </a:cubicBezTo>
                    <a:cubicBezTo>
                      <a:pt x="249112" y="106301"/>
                      <a:pt x="252143" y="109075"/>
                      <a:pt x="254663" y="113660"/>
                    </a:cubicBezTo>
                    <a:cubicBezTo>
                      <a:pt x="256561" y="117085"/>
                      <a:pt x="257609" y="120510"/>
                      <a:pt x="258147" y="123963"/>
                    </a:cubicBezTo>
                    <a:cubicBezTo>
                      <a:pt x="259110" y="129936"/>
                      <a:pt x="258091" y="135908"/>
                      <a:pt x="259592" y="141739"/>
                    </a:cubicBezTo>
                    <a:cubicBezTo>
                      <a:pt x="259365" y="140975"/>
                      <a:pt x="259025" y="140211"/>
                      <a:pt x="258572" y="140720"/>
                    </a:cubicBezTo>
                    <a:cubicBezTo>
                      <a:pt x="258034" y="141314"/>
                      <a:pt x="258685" y="141909"/>
                      <a:pt x="259790" y="142475"/>
                    </a:cubicBezTo>
                    <a:lnTo>
                      <a:pt x="259903" y="142815"/>
                    </a:lnTo>
                    <a:lnTo>
                      <a:pt x="259818" y="142475"/>
                    </a:lnTo>
                    <a:cubicBezTo>
                      <a:pt x="261744" y="143437"/>
                      <a:pt x="265058" y="144343"/>
                      <a:pt x="265795" y="144994"/>
                    </a:cubicBezTo>
                    <a:cubicBezTo>
                      <a:pt x="268712" y="147683"/>
                      <a:pt x="271346" y="151023"/>
                      <a:pt x="273385" y="154760"/>
                    </a:cubicBezTo>
                    <a:cubicBezTo>
                      <a:pt x="275368" y="158383"/>
                      <a:pt x="276869" y="162317"/>
                      <a:pt x="277605" y="166223"/>
                    </a:cubicBezTo>
                    <a:cubicBezTo>
                      <a:pt x="278313" y="169931"/>
                      <a:pt x="278512" y="173668"/>
                      <a:pt x="278172" y="177376"/>
                    </a:cubicBezTo>
                    <a:cubicBezTo>
                      <a:pt x="277832" y="181027"/>
                      <a:pt x="277039" y="184650"/>
                      <a:pt x="275708" y="188132"/>
                    </a:cubicBezTo>
                    <a:cubicBezTo>
                      <a:pt x="275141" y="189632"/>
                      <a:pt x="272535" y="192236"/>
                      <a:pt x="270949" y="194246"/>
                    </a:cubicBezTo>
                    <a:cubicBezTo>
                      <a:pt x="270978" y="194897"/>
                      <a:pt x="270893" y="195548"/>
                      <a:pt x="270694" y="196142"/>
                    </a:cubicBezTo>
                    <a:cubicBezTo>
                      <a:pt x="270694" y="195746"/>
                      <a:pt x="270609" y="195265"/>
                      <a:pt x="270524" y="194812"/>
                    </a:cubicBezTo>
                    <a:cubicBezTo>
                      <a:pt x="269760" y="195831"/>
                      <a:pt x="269392" y="196595"/>
                      <a:pt x="269873" y="196878"/>
                    </a:cubicBezTo>
                    <a:cubicBezTo>
                      <a:pt x="270071" y="196991"/>
                      <a:pt x="270213" y="197020"/>
                      <a:pt x="270326" y="197020"/>
                    </a:cubicBezTo>
                    <a:cubicBezTo>
                      <a:pt x="269958" y="197699"/>
                      <a:pt x="269420" y="198293"/>
                      <a:pt x="268740" y="198775"/>
                    </a:cubicBezTo>
                    <a:cubicBezTo>
                      <a:pt x="265624" y="200982"/>
                      <a:pt x="263302" y="199567"/>
                      <a:pt x="262679" y="199227"/>
                    </a:cubicBezTo>
                    <a:cubicBezTo>
                      <a:pt x="261574" y="198605"/>
                      <a:pt x="258770" y="196057"/>
                      <a:pt x="260894" y="191981"/>
                    </a:cubicBezTo>
                    <a:cubicBezTo>
                      <a:pt x="261546" y="190707"/>
                      <a:pt x="264917" y="186631"/>
                      <a:pt x="265596" y="184565"/>
                    </a:cubicBezTo>
                    <a:cubicBezTo>
                      <a:pt x="266446" y="181961"/>
                      <a:pt x="266927" y="179300"/>
                      <a:pt x="267041" y="176583"/>
                    </a:cubicBezTo>
                    <a:cubicBezTo>
                      <a:pt x="267154" y="173951"/>
                      <a:pt x="266899" y="171290"/>
                      <a:pt x="266276" y="168658"/>
                    </a:cubicBezTo>
                    <a:cubicBezTo>
                      <a:pt x="265624" y="165912"/>
                      <a:pt x="264463" y="163223"/>
                      <a:pt x="262962" y="160760"/>
                    </a:cubicBezTo>
                    <a:cubicBezTo>
                      <a:pt x="261546" y="158383"/>
                      <a:pt x="259762" y="156260"/>
                      <a:pt x="257807" y="154561"/>
                    </a:cubicBezTo>
                    <a:cubicBezTo>
                      <a:pt x="258884" y="152608"/>
                      <a:pt x="251859" y="151816"/>
                      <a:pt x="250217" y="150457"/>
                    </a:cubicBezTo>
                    <a:cubicBezTo>
                      <a:pt x="248829" y="149297"/>
                      <a:pt x="248121" y="147995"/>
                      <a:pt x="247724" y="146919"/>
                    </a:cubicBezTo>
                    <a:cubicBezTo>
                      <a:pt x="245345" y="140182"/>
                      <a:pt x="246195" y="133219"/>
                      <a:pt x="244864" y="126256"/>
                    </a:cubicBezTo>
                    <a:cubicBezTo>
                      <a:pt x="244496" y="124331"/>
                      <a:pt x="243844" y="122406"/>
                      <a:pt x="242711" y="120510"/>
                    </a:cubicBezTo>
                    <a:cubicBezTo>
                      <a:pt x="241550" y="118529"/>
                      <a:pt x="240247" y="117311"/>
                      <a:pt x="238859" y="116519"/>
                    </a:cubicBezTo>
                    <a:cubicBezTo>
                      <a:pt x="235545" y="114623"/>
                      <a:pt x="231863" y="114679"/>
                      <a:pt x="228380" y="113830"/>
                    </a:cubicBezTo>
                    <a:cubicBezTo>
                      <a:pt x="224584" y="112924"/>
                      <a:pt x="220959" y="111452"/>
                      <a:pt x="217645" y="108509"/>
                    </a:cubicBezTo>
                    <a:cubicBezTo>
                      <a:pt x="213312" y="104659"/>
                      <a:pt x="210678" y="99790"/>
                      <a:pt x="208383" y="94752"/>
                    </a:cubicBezTo>
                    <a:cubicBezTo>
                      <a:pt x="206769" y="91157"/>
                      <a:pt x="205409" y="87478"/>
                      <a:pt x="202860" y="84534"/>
                    </a:cubicBezTo>
                    <a:cubicBezTo>
                      <a:pt x="201359" y="82807"/>
                      <a:pt x="199348" y="81364"/>
                      <a:pt x="196403" y="80543"/>
                    </a:cubicBezTo>
                    <a:cubicBezTo>
                      <a:pt x="193684" y="79750"/>
                      <a:pt x="190880" y="80741"/>
                      <a:pt x="188161" y="81647"/>
                    </a:cubicBezTo>
                    <a:cubicBezTo>
                      <a:pt x="185130" y="82637"/>
                      <a:pt x="182184" y="83770"/>
                      <a:pt x="179437" y="84307"/>
                    </a:cubicBezTo>
                    <a:cubicBezTo>
                      <a:pt x="176492" y="84902"/>
                      <a:pt x="173716" y="84987"/>
                      <a:pt x="171167" y="84279"/>
                    </a:cubicBezTo>
                    <a:cubicBezTo>
                      <a:pt x="169382" y="83770"/>
                      <a:pt x="167003" y="82298"/>
                      <a:pt x="164936" y="79495"/>
                    </a:cubicBezTo>
                    <a:cubicBezTo>
                      <a:pt x="162302" y="75957"/>
                      <a:pt x="159498" y="69390"/>
                      <a:pt x="157657" y="67466"/>
                    </a:cubicBezTo>
                    <a:cubicBezTo>
                      <a:pt x="154371" y="63984"/>
                      <a:pt x="150151" y="62342"/>
                      <a:pt x="145704" y="61946"/>
                    </a:cubicBezTo>
                    <a:cubicBezTo>
                      <a:pt x="140719" y="61522"/>
                      <a:pt x="135480" y="62541"/>
                      <a:pt x="130891" y="64437"/>
                    </a:cubicBezTo>
                    <a:cubicBezTo>
                      <a:pt x="128201" y="65626"/>
                      <a:pt x="125057" y="64409"/>
                      <a:pt x="123867" y="61720"/>
                    </a:cubicBezTo>
                    <a:close/>
                    <a:moveTo>
                      <a:pt x="259733" y="142249"/>
                    </a:moveTo>
                    <a:lnTo>
                      <a:pt x="259592" y="141739"/>
                    </a:lnTo>
                    <a:lnTo>
                      <a:pt x="259705" y="142135"/>
                    </a:lnTo>
                    <a:lnTo>
                      <a:pt x="259818" y="142475"/>
                    </a:lnTo>
                    <a:lnTo>
                      <a:pt x="259790" y="142475"/>
                    </a:lnTo>
                    <a:lnTo>
                      <a:pt x="259733" y="142249"/>
                    </a:lnTo>
                    <a:close/>
                    <a:moveTo>
                      <a:pt x="257552" y="154363"/>
                    </a:moveTo>
                    <a:lnTo>
                      <a:pt x="257807" y="154561"/>
                    </a:lnTo>
                    <a:lnTo>
                      <a:pt x="257807" y="154590"/>
                    </a:lnTo>
                    <a:cubicBezTo>
                      <a:pt x="257722" y="154703"/>
                      <a:pt x="257637" y="154420"/>
                      <a:pt x="257552" y="154363"/>
                    </a:cubicBezTo>
                    <a:close/>
                    <a:moveTo>
                      <a:pt x="156892" y="234694"/>
                    </a:moveTo>
                    <a:cubicBezTo>
                      <a:pt x="151001" y="239931"/>
                      <a:pt x="145393" y="245507"/>
                      <a:pt x="139643" y="250998"/>
                    </a:cubicBezTo>
                    <a:cubicBezTo>
                      <a:pt x="133837" y="256518"/>
                      <a:pt x="127832" y="261896"/>
                      <a:pt x="121998" y="267359"/>
                    </a:cubicBezTo>
                    <a:lnTo>
                      <a:pt x="104239" y="283011"/>
                    </a:lnTo>
                    <a:lnTo>
                      <a:pt x="98489" y="287767"/>
                    </a:lnTo>
                    <a:cubicBezTo>
                      <a:pt x="98206" y="287993"/>
                      <a:pt x="97498" y="288276"/>
                      <a:pt x="96875" y="288559"/>
                    </a:cubicBezTo>
                    <a:lnTo>
                      <a:pt x="96790" y="288701"/>
                    </a:lnTo>
                    <a:lnTo>
                      <a:pt x="96818" y="288588"/>
                    </a:lnTo>
                    <a:cubicBezTo>
                      <a:pt x="96110" y="288899"/>
                      <a:pt x="95544" y="289267"/>
                      <a:pt x="95799" y="289635"/>
                    </a:cubicBezTo>
                    <a:cubicBezTo>
                      <a:pt x="95827" y="289691"/>
                      <a:pt x="95856" y="289720"/>
                      <a:pt x="95912" y="289748"/>
                    </a:cubicBezTo>
                    <a:cubicBezTo>
                      <a:pt x="95289" y="290314"/>
                      <a:pt x="94496" y="290739"/>
                      <a:pt x="93618" y="290965"/>
                    </a:cubicBezTo>
                    <a:cubicBezTo>
                      <a:pt x="91295" y="291645"/>
                      <a:pt x="89964" y="290569"/>
                      <a:pt x="89398" y="290229"/>
                    </a:cubicBezTo>
                    <a:cubicBezTo>
                      <a:pt x="87613" y="289182"/>
                      <a:pt x="85461" y="286351"/>
                      <a:pt x="88435" y="282530"/>
                    </a:cubicBezTo>
                    <a:cubicBezTo>
                      <a:pt x="88775" y="282077"/>
                      <a:pt x="90616" y="280690"/>
                      <a:pt x="91267" y="280011"/>
                    </a:cubicBezTo>
                    <a:lnTo>
                      <a:pt x="96507" y="274605"/>
                    </a:lnTo>
                    <a:lnTo>
                      <a:pt x="112594" y="257678"/>
                    </a:lnTo>
                    <a:cubicBezTo>
                      <a:pt x="117466" y="252753"/>
                      <a:pt x="122224" y="247686"/>
                      <a:pt x="127238" y="242903"/>
                    </a:cubicBezTo>
                    <a:cubicBezTo>
                      <a:pt x="130636" y="239676"/>
                      <a:pt x="134148" y="236562"/>
                      <a:pt x="137717" y="233562"/>
                    </a:cubicBezTo>
                    <a:cubicBezTo>
                      <a:pt x="146837" y="225919"/>
                      <a:pt x="156439" y="218985"/>
                      <a:pt x="166607" y="212984"/>
                    </a:cubicBezTo>
                    <a:cubicBezTo>
                      <a:pt x="169071" y="211370"/>
                      <a:pt x="172356" y="212078"/>
                      <a:pt x="173971" y="214541"/>
                    </a:cubicBezTo>
                    <a:cubicBezTo>
                      <a:pt x="175585" y="216975"/>
                      <a:pt x="174905" y="220287"/>
                      <a:pt x="172441" y="221900"/>
                    </a:cubicBezTo>
                    <a:cubicBezTo>
                      <a:pt x="167032" y="225863"/>
                      <a:pt x="161933" y="230222"/>
                      <a:pt x="156892" y="234694"/>
                    </a:cubicBezTo>
                    <a:close/>
                    <a:moveTo>
                      <a:pt x="95912" y="289748"/>
                    </a:moveTo>
                    <a:cubicBezTo>
                      <a:pt x="96252" y="289437"/>
                      <a:pt x="96535" y="289097"/>
                      <a:pt x="96790" y="288701"/>
                    </a:cubicBezTo>
                    <a:cubicBezTo>
                      <a:pt x="96592" y="289380"/>
                      <a:pt x="96280" y="290116"/>
                      <a:pt x="95912" y="289748"/>
                    </a:cubicBezTo>
                    <a:close/>
                    <a:moveTo>
                      <a:pt x="137802" y="151023"/>
                    </a:moveTo>
                    <a:lnTo>
                      <a:pt x="137604" y="151080"/>
                    </a:lnTo>
                    <a:cubicBezTo>
                      <a:pt x="137689" y="151052"/>
                      <a:pt x="137802" y="150995"/>
                      <a:pt x="137915" y="150938"/>
                    </a:cubicBezTo>
                    <a:cubicBezTo>
                      <a:pt x="137972" y="150910"/>
                      <a:pt x="138085" y="150882"/>
                      <a:pt x="138227" y="150882"/>
                    </a:cubicBezTo>
                    <a:lnTo>
                      <a:pt x="138029" y="150938"/>
                    </a:lnTo>
                    <a:cubicBezTo>
                      <a:pt x="137972" y="150967"/>
                      <a:pt x="137887" y="150995"/>
                      <a:pt x="137802" y="151023"/>
                    </a:cubicBezTo>
                    <a:close/>
                    <a:moveTo>
                      <a:pt x="136896" y="151250"/>
                    </a:moveTo>
                    <a:lnTo>
                      <a:pt x="136924" y="151221"/>
                    </a:lnTo>
                    <a:cubicBezTo>
                      <a:pt x="137151" y="151193"/>
                      <a:pt x="137377" y="151136"/>
                      <a:pt x="137604" y="151080"/>
                    </a:cubicBezTo>
                    <a:cubicBezTo>
                      <a:pt x="137349" y="151165"/>
                      <a:pt x="137122" y="151221"/>
                      <a:pt x="136896" y="151250"/>
                    </a:cubicBezTo>
                    <a:close/>
                    <a:moveTo>
                      <a:pt x="138850" y="150542"/>
                    </a:moveTo>
                    <a:cubicBezTo>
                      <a:pt x="138199" y="150033"/>
                      <a:pt x="137547" y="150401"/>
                      <a:pt x="136924" y="151221"/>
                    </a:cubicBezTo>
                    <a:cubicBezTo>
                      <a:pt x="136641" y="151250"/>
                      <a:pt x="136358" y="151278"/>
                      <a:pt x="136046" y="151250"/>
                    </a:cubicBezTo>
                    <a:cubicBezTo>
                      <a:pt x="136329" y="151278"/>
                      <a:pt x="136612" y="151278"/>
                      <a:pt x="136896" y="151250"/>
                    </a:cubicBezTo>
                    <a:cubicBezTo>
                      <a:pt x="134913" y="153939"/>
                      <a:pt x="133157" y="161468"/>
                      <a:pt x="132789" y="162176"/>
                    </a:cubicBezTo>
                    <a:cubicBezTo>
                      <a:pt x="129390" y="167837"/>
                      <a:pt x="126359" y="173696"/>
                      <a:pt x="122904" y="179357"/>
                    </a:cubicBezTo>
                    <a:cubicBezTo>
                      <a:pt x="120808" y="182754"/>
                      <a:pt x="118571" y="186009"/>
                      <a:pt x="116333" y="189292"/>
                    </a:cubicBezTo>
                    <a:cubicBezTo>
                      <a:pt x="112963" y="194274"/>
                      <a:pt x="109451" y="199114"/>
                      <a:pt x="106024" y="204068"/>
                    </a:cubicBezTo>
                    <a:cubicBezTo>
                      <a:pt x="104551" y="206615"/>
                      <a:pt x="101294" y="207464"/>
                      <a:pt x="98773" y="205992"/>
                    </a:cubicBezTo>
                    <a:cubicBezTo>
                      <a:pt x="96224" y="204520"/>
                      <a:pt x="95346" y="201265"/>
                      <a:pt x="96818" y="198746"/>
                    </a:cubicBezTo>
                    <a:cubicBezTo>
                      <a:pt x="99453" y="193255"/>
                      <a:pt x="101945" y="187792"/>
                      <a:pt x="104749" y="182414"/>
                    </a:cubicBezTo>
                    <a:cubicBezTo>
                      <a:pt x="106618" y="178819"/>
                      <a:pt x="108488" y="175253"/>
                      <a:pt x="110612" y="171828"/>
                    </a:cubicBezTo>
                    <a:cubicBezTo>
                      <a:pt x="114152" y="166053"/>
                      <a:pt x="118203" y="160675"/>
                      <a:pt x="122139" y="155184"/>
                    </a:cubicBezTo>
                    <a:cubicBezTo>
                      <a:pt x="122876" y="154250"/>
                      <a:pt x="128314" y="146013"/>
                      <a:pt x="131175" y="143409"/>
                    </a:cubicBezTo>
                    <a:cubicBezTo>
                      <a:pt x="133780" y="141060"/>
                      <a:pt x="136244" y="140805"/>
                      <a:pt x="137491" y="141201"/>
                    </a:cubicBezTo>
                    <a:cubicBezTo>
                      <a:pt x="140210" y="141881"/>
                      <a:pt x="141881" y="144626"/>
                      <a:pt x="141229" y="147372"/>
                    </a:cubicBezTo>
                    <a:cubicBezTo>
                      <a:pt x="140889" y="148759"/>
                      <a:pt x="140011" y="149891"/>
                      <a:pt x="138850" y="150542"/>
                    </a:cubicBezTo>
                    <a:close/>
                    <a:moveTo>
                      <a:pt x="201756" y="327281"/>
                    </a:moveTo>
                    <a:cubicBezTo>
                      <a:pt x="203059" y="328668"/>
                      <a:pt x="202917" y="330112"/>
                      <a:pt x="202974" y="330989"/>
                    </a:cubicBezTo>
                    <a:cubicBezTo>
                      <a:pt x="203087" y="332744"/>
                      <a:pt x="202011" y="333961"/>
                      <a:pt x="200679" y="335122"/>
                    </a:cubicBezTo>
                    <a:cubicBezTo>
                      <a:pt x="200028" y="335688"/>
                      <a:pt x="198782" y="336027"/>
                      <a:pt x="197054" y="336197"/>
                    </a:cubicBezTo>
                    <a:cubicBezTo>
                      <a:pt x="195949" y="336282"/>
                      <a:pt x="193514" y="335858"/>
                      <a:pt x="192381" y="335971"/>
                    </a:cubicBezTo>
                    <a:lnTo>
                      <a:pt x="183431" y="337188"/>
                    </a:lnTo>
                    <a:cubicBezTo>
                      <a:pt x="180145" y="337528"/>
                      <a:pt x="176888" y="337981"/>
                      <a:pt x="173602" y="338094"/>
                    </a:cubicBezTo>
                    <a:cubicBezTo>
                      <a:pt x="171393" y="338179"/>
                      <a:pt x="169184" y="338094"/>
                      <a:pt x="166975" y="337952"/>
                    </a:cubicBezTo>
                    <a:cubicBezTo>
                      <a:pt x="161367" y="337556"/>
                      <a:pt x="155872" y="336678"/>
                      <a:pt x="150349" y="335603"/>
                    </a:cubicBezTo>
                    <a:cubicBezTo>
                      <a:pt x="147432" y="335320"/>
                      <a:pt x="145279" y="332744"/>
                      <a:pt x="145534" y="329800"/>
                    </a:cubicBezTo>
                    <a:cubicBezTo>
                      <a:pt x="145818" y="326885"/>
                      <a:pt x="148423" y="324734"/>
                      <a:pt x="151341" y="325017"/>
                    </a:cubicBezTo>
                    <a:cubicBezTo>
                      <a:pt x="154994" y="324932"/>
                      <a:pt x="158591" y="324564"/>
                      <a:pt x="162273" y="324337"/>
                    </a:cubicBezTo>
                    <a:cubicBezTo>
                      <a:pt x="165927" y="324111"/>
                      <a:pt x="169552" y="323771"/>
                      <a:pt x="173234" y="323658"/>
                    </a:cubicBezTo>
                    <a:cubicBezTo>
                      <a:pt x="176407" y="323573"/>
                      <a:pt x="179579" y="323800"/>
                      <a:pt x="182751" y="323828"/>
                    </a:cubicBezTo>
                    <a:lnTo>
                      <a:pt x="192409" y="324366"/>
                    </a:lnTo>
                    <a:cubicBezTo>
                      <a:pt x="193174" y="324479"/>
                      <a:pt x="194278" y="324620"/>
                      <a:pt x="195411" y="324988"/>
                    </a:cubicBezTo>
                    <a:cubicBezTo>
                      <a:pt x="195723" y="325073"/>
                      <a:pt x="196148" y="325243"/>
                      <a:pt x="196516" y="325385"/>
                    </a:cubicBezTo>
                    <a:cubicBezTo>
                      <a:pt x="198414" y="324932"/>
                      <a:pt x="200510" y="325611"/>
                      <a:pt x="201756" y="32728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1710;p26"/>
              <p:cNvSpPr/>
              <p:nvPr/>
            </p:nvSpPr>
            <p:spPr>
              <a:xfrm rot="8209291">
                <a:off x="112578" y="135553"/>
                <a:ext cx="1083519" cy="687714"/>
              </a:xfrm>
              <a:custGeom>
                <a:avLst/>
                <a:gdLst/>
                <a:ahLst/>
                <a:cxnLst/>
                <a:rect l="l" t="t" r="r" b="b"/>
                <a:pathLst>
                  <a:path w="2164739" h="1378671" extrusionOk="0">
                    <a:moveTo>
                      <a:pt x="2164739" y="1342101"/>
                    </a:moveTo>
                    <a:cubicBezTo>
                      <a:pt x="2164739" y="1362283"/>
                      <a:pt x="2148255" y="1378672"/>
                      <a:pt x="2127948" y="1378672"/>
                    </a:cubicBezTo>
                    <a:cubicBezTo>
                      <a:pt x="2107640" y="1378672"/>
                      <a:pt x="2091156" y="1362283"/>
                      <a:pt x="2091156" y="1342101"/>
                    </a:cubicBezTo>
                    <a:cubicBezTo>
                      <a:pt x="2091156" y="1321919"/>
                      <a:pt x="2107640" y="1305531"/>
                      <a:pt x="2127948" y="1305531"/>
                    </a:cubicBezTo>
                    <a:cubicBezTo>
                      <a:pt x="2148255" y="1305531"/>
                      <a:pt x="2164739" y="1321919"/>
                      <a:pt x="2164739" y="1342101"/>
                    </a:cubicBezTo>
                    <a:close/>
                    <a:moveTo>
                      <a:pt x="1377242" y="866315"/>
                    </a:moveTo>
                    <a:cubicBezTo>
                      <a:pt x="1356934" y="866315"/>
                      <a:pt x="1340450" y="882704"/>
                      <a:pt x="1340450" y="902886"/>
                    </a:cubicBezTo>
                    <a:cubicBezTo>
                      <a:pt x="1340450" y="923068"/>
                      <a:pt x="1356934" y="939485"/>
                      <a:pt x="1377242" y="939485"/>
                    </a:cubicBezTo>
                    <a:cubicBezTo>
                      <a:pt x="1397550" y="939485"/>
                      <a:pt x="1414034" y="923068"/>
                      <a:pt x="1414034" y="902886"/>
                    </a:cubicBezTo>
                    <a:cubicBezTo>
                      <a:pt x="1414034" y="882704"/>
                      <a:pt x="1397550" y="866315"/>
                      <a:pt x="1377242" y="866315"/>
                    </a:cubicBezTo>
                    <a:close/>
                    <a:moveTo>
                      <a:pt x="421619" y="0"/>
                    </a:moveTo>
                    <a:cubicBezTo>
                      <a:pt x="401311" y="0"/>
                      <a:pt x="384827" y="16389"/>
                      <a:pt x="384827" y="36571"/>
                    </a:cubicBezTo>
                    <a:cubicBezTo>
                      <a:pt x="384827" y="56752"/>
                      <a:pt x="401311" y="73170"/>
                      <a:pt x="421619" y="73170"/>
                    </a:cubicBezTo>
                    <a:cubicBezTo>
                      <a:pt x="441926" y="73170"/>
                      <a:pt x="458410" y="56752"/>
                      <a:pt x="458410" y="36571"/>
                    </a:cubicBezTo>
                    <a:cubicBezTo>
                      <a:pt x="458410" y="16389"/>
                      <a:pt x="441926" y="0"/>
                      <a:pt x="421619" y="0"/>
                    </a:cubicBezTo>
                    <a:close/>
                    <a:moveTo>
                      <a:pt x="225141" y="283818"/>
                    </a:moveTo>
                    <a:cubicBezTo>
                      <a:pt x="204833" y="283818"/>
                      <a:pt x="188349" y="300207"/>
                      <a:pt x="188349" y="320417"/>
                    </a:cubicBezTo>
                    <a:cubicBezTo>
                      <a:pt x="188349" y="340599"/>
                      <a:pt x="204833" y="356988"/>
                      <a:pt x="225141" y="356988"/>
                    </a:cubicBezTo>
                    <a:cubicBezTo>
                      <a:pt x="245449" y="356988"/>
                      <a:pt x="261933" y="340599"/>
                      <a:pt x="261933" y="320417"/>
                    </a:cubicBezTo>
                    <a:cubicBezTo>
                      <a:pt x="261933" y="300207"/>
                      <a:pt x="245449" y="283818"/>
                      <a:pt x="225141" y="283818"/>
                    </a:cubicBezTo>
                    <a:close/>
                    <a:moveTo>
                      <a:pt x="36792" y="210677"/>
                    </a:moveTo>
                    <a:cubicBezTo>
                      <a:pt x="16484" y="210677"/>
                      <a:pt x="0" y="227066"/>
                      <a:pt x="0" y="247248"/>
                    </a:cubicBezTo>
                    <a:cubicBezTo>
                      <a:pt x="0" y="267430"/>
                      <a:pt x="16484" y="283818"/>
                      <a:pt x="36792" y="283818"/>
                    </a:cubicBezTo>
                    <a:cubicBezTo>
                      <a:pt x="57099" y="283818"/>
                      <a:pt x="73584" y="267430"/>
                      <a:pt x="73584" y="247248"/>
                    </a:cubicBezTo>
                    <a:cubicBezTo>
                      <a:pt x="73584" y="227066"/>
                      <a:pt x="57099" y="210677"/>
                      <a:pt x="36792" y="210677"/>
                    </a:cubicBez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1" name="Google Shape;1711;p26"/>
              <p:cNvSpPr/>
              <p:nvPr/>
            </p:nvSpPr>
            <p:spPr>
              <a:xfrm rot="8209291">
                <a:off x="-62" y="-160916"/>
                <a:ext cx="1061872" cy="962132"/>
              </a:xfrm>
              <a:custGeom>
                <a:avLst/>
                <a:gdLst/>
                <a:ahLst/>
                <a:cxnLst/>
                <a:rect l="l" t="t" r="r" b="b"/>
                <a:pathLst>
                  <a:path w="2121492" h="1928803" extrusionOk="0">
                    <a:moveTo>
                      <a:pt x="2117274" y="726901"/>
                    </a:moveTo>
                    <a:cubicBezTo>
                      <a:pt x="2112600" y="723363"/>
                      <a:pt x="2105916" y="724269"/>
                      <a:pt x="2102376" y="728939"/>
                    </a:cubicBezTo>
                    <a:cubicBezTo>
                      <a:pt x="2048958" y="798202"/>
                      <a:pt x="1976196" y="846208"/>
                      <a:pt x="1894540" y="885298"/>
                    </a:cubicBezTo>
                    <a:cubicBezTo>
                      <a:pt x="1892246" y="886402"/>
                      <a:pt x="1889754" y="887280"/>
                      <a:pt x="1887459" y="888355"/>
                    </a:cubicBezTo>
                    <a:cubicBezTo>
                      <a:pt x="1888139" y="886374"/>
                      <a:pt x="1888904" y="884364"/>
                      <a:pt x="1889725" y="882354"/>
                    </a:cubicBezTo>
                    <a:cubicBezTo>
                      <a:pt x="1895418" y="868400"/>
                      <a:pt x="1905473" y="854474"/>
                      <a:pt x="1911619" y="845246"/>
                    </a:cubicBezTo>
                    <a:cubicBezTo>
                      <a:pt x="1919210" y="833301"/>
                      <a:pt x="1927622" y="821413"/>
                      <a:pt x="1934901" y="808874"/>
                    </a:cubicBezTo>
                    <a:cubicBezTo>
                      <a:pt x="1942605" y="795683"/>
                      <a:pt x="1949261" y="781955"/>
                      <a:pt x="1953962" y="767802"/>
                    </a:cubicBezTo>
                    <a:cubicBezTo>
                      <a:pt x="1960562" y="748017"/>
                      <a:pt x="1963394" y="727382"/>
                      <a:pt x="1959570" y="705587"/>
                    </a:cubicBezTo>
                    <a:cubicBezTo>
                      <a:pt x="1958834" y="699785"/>
                      <a:pt x="1953509" y="695624"/>
                      <a:pt x="1947674" y="696360"/>
                    </a:cubicBezTo>
                    <a:cubicBezTo>
                      <a:pt x="1941840" y="697096"/>
                      <a:pt x="1937705" y="702445"/>
                      <a:pt x="1938441" y="708248"/>
                    </a:cubicBezTo>
                    <a:cubicBezTo>
                      <a:pt x="1939857" y="726278"/>
                      <a:pt x="1935467" y="742696"/>
                      <a:pt x="1928924" y="758433"/>
                    </a:cubicBezTo>
                    <a:cubicBezTo>
                      <a:pt x="1923798" y="770803"/>
                      <a:pt x="1916972" y="782550"/>
                      <a:pt x="1910033" y="794325"/>
                    </a:cubicBezTo>
                    <a:cubicBezTo>
                      <a:pt x="1902754" y="806666"/>
                      <a:pt x="1895418" y="819035"/>
                      <a:pt x="1888394" y="831150"/>
                    </a:cubicBezTo>
                    <a:cubicBezTo>
                      <a:pt x="1881342" y="843887"/>
                      <a:pt x="1869106" y="864381"/>
                      <a:pt x="1865424" y="882949"/>
                    </a:cubicBezTo>
                    <a:cubicBezTo>
                      <a:pt x="1864348" y="888299"/>
                      <a:pt x="1863895" y="893507"/>
                      <a:pt x="1864206" y="898404"/>
                    </a:cubicBezTo>
                    <a:cubicBezTo>
                      <a:pt x="1782919" y="934380"/>
                      <a:pt x="1694947" y="963931"/>
                      <a:pt x="1607882" y="995916"/>
                    </a:cubicBezTo>
                    <a:cubicBezTo>
                      <a:pt x="1650734" y="952580"/>
                      <a:pt x="1693899" y="897158"/>
                      <a:pt x="1730577" y="837773"/>
                    </a:cubicBezTo>
                    <a:cubicBezTo>
                      <a:pt x="1775809" y="764491"/>
                      <a:pt x="1811015" y="685434"/>
                      <a:pt x="1824356" y="617076"/>
                    </a:cubicBezTo>
                    <a:cubicBezTo>
                      <a:pt x="1836025" y="555568"/>
                      <a:pt x="1818634" y="474445"/>
                      <a:pt x="1774478" y="430883"/>
                    </a:cubicBezTo>
                    <a:cubicBezTo>
                      <a:pt x="1743521" y="400313"/>
                      <a:pt x="1699960" y="386812"/>
                      <a:pt x="1644418" y="409145"/>
                    </a:cubicBezTo>
                    <a:cubicBezTo>
                      <a:pt x="1553869" y="445913"/>
                      <a:pt x="1533363" y="519111"/>
                      <a:pt x="1549961" y="574137"/>
                    </a:cubicBezTo>
                    <a:cubicBezTo>
                      <a:pt x="1561035" y="610792"/>
                      <a:pt x="1588707" y="639579"/>
                      <a:pt x="1623686" y="646174"/>
                    </a:cubicBezTo>
                    <a:cubicBezTo>
                      <a:pt x="1651896" y="651524"/>
                      <a:pt x="1685487" y="642806"/>
                      <a:pt x="1718993" y="610170"/>
                    </a:cubicBezTo>
                    <a:cubicBezTo>
                      <a:pt x="1723242" y="606094"/>
                      <a:pt x="1723383" y="599357"/>
                      <a:pt x="1719333" y="595111"/>
                    </a:cubicBezTo>
                    <a:cubicBezTo>
                      <a:pt x="1715255" y="590865"/>
                      <a:pt x="1708514" y="590724"/>
                      <a:pt x="1704265" y="594771"/>
                    </a:cubicBezTo>
                    <a:cubicBezTo>
                      <a:pt x="1677018" y="620303"/>
                      <a:pt x="1650621" y="628144"/>
                      <a:pt x="1628218" y="623473"/>
                    </a:cubicBezTo>
                    <a:cubicBezTo>
                      <a:pt x="1601764" y="617954"/>
                      <a:pt x="1581853" y="595111"/>
                      <a:pt x="1573922" y="567145"/>
                    </a:cubicBezTo>
                    <a:cubicBezTo>
                      <a:pt x="1561120" y="522055"/>
                      <a:pt x="1580436" y="463802"/>
                      <a:pt x="1654700" y="434931"/>
                    </a:cubicBezTo>
                    <a:cubicBezTo>
                      <a:pt x="1697326" y="418174"/>
                      <a:pt x="1730634" y="427854"/>
                      <a:pt x="1754284" y="451291"/>
                    </a:cubicBezTo>
                    <a:cubicBezTo>
                      <a:pt x="1792237" y="488909"/>
                      <a:pt x="1806682" y="558852"/>
                      <a:pt x="1796825" y="611896"/>
                    </a:cubicBezTo>
                    <a:cubicBezTo>
                      <a:pt x="1784901" y="677735"/>
                      <a:pt x="1751707" y="753876"/>
                      <a:pt x="1709392" y="824951"/>
                    </a:cubicBezTo>
                    <a:cubicBezTo>
                      <a:pt x="1667020" y="896139"/>
                      <a:pt x="1615500" y="962289"/>
                      <a:pt x="1566048" y="1007691"/>
                    </a:cubicBezTo>
                    <a:cubicBezTo>
                      <a:pt x="1564632" y="1008993"/>
                      <a:pt x="1564264" y="1010804"/>
                      <a:pt x="1563754" y="1012531"/>
                    </a:cubicBezTo>
                    <a:cubicBezTo>
                      <a:pt x="1557636" y="1014909"/>
                      <a:pt x="1551377" y="1017060"/>
                      <a:pt x="1545287" y="1019466"/>
                    </a:cubicBezTo>
                    <a:cubicBezTo>
                      <a:pt x="1495354" y="1039365"/>
                      <a:pt x="1447119" y="1061783"/>
                      <a:pt x="1401462" y="1087569"/>
                    </a:cubicBezTo>
                    <a:cubicBezTo>
                      <a:pt x="1404833" y="1076303"/>
                      <a:pt x="1407665" y="1064839"/>
                      <a:pt x="1410384" y="1057593"/>
                    </a:cubicBezTo>
                    <a:cubicBezTo>
                      <a:pt x="1415199" y="1044035"/>
                      <a:pt x="1420495" y="1030618"/>
                      <a:pt x="1425197" y="1016947"/>
                    </a:cubicBezTo>
                    <a:cubicBezTo>
                      <a:pt x="1428369" y="1007776"/>
                      <a:pt x="1431287" y="998548"/>
                      <a:pt x="1434034" y="989264"/>
                    </a:cubicBezTo>
                    <a:cubicBezTo>
                      <a:pt x="1441030" y="965742"/>
                      <a:pt x="1446864" y="941994"/>
                      <a:pt x="1451594" y="918019"/>
                    </a:cubicBezTo>
                    <a:cubicBezTo>
                      <a:pt x="1452982" y="912302"/>
                      <a:pt x="1449498" y="906556"/>
                      <a:pt x="1443777" y="905140"/>
                    </a:cubicBezTo>
                    <a:cubicBezTo>
                      <a:pt x="1438084" y="903753"/>
                      <a:pt x="1432306" y="907235"/>
                      <a:pt x="1430918" y="912953"/>
                    </a:cubicBezTo>
                    <a:cubicBezTo>
                      <a:pt x="1425197" y="932087"/>
                      <a:pt x="1418258" y="950825"/>
                      <a:pt x="1411432" y="969705"/>
                    </a:cubicBezTo>
                    <a:cubicBezTo>
                      <a:pt x="1406872" y="982329"/>
                      <a:pt x="1402170" y="994953"/>
                      <a:pt x="1397894" y="1007663"/>
                    </a:cubicBezTo>
                    <a:cubicBezTo>
                      <a:pt x="1393249" y="1021476"/>
                      <a:pt x="1389198" y="1035458"/>
                      <a:pt x="1385063" y="1049356"/>
                    </a:cubicBezTo>
                    <a:cubicBezTo>
                      <a:pt x="1382118" y="1059999"/>
                      <a:pt x="1379653" y="1079077"/>
                      <a:pt x="1375518" y="1094419"/>
                    </a:cubicBezTo>
                    <a:cubicBezTo>
                      <a:pt x="1374527" y="1098070"/>
                      <a:pt x="1373479" y="1101297"/>
                      <a:pt x="1372318" y="1104212"/>
                    </a:cubicBezTo>
                    <a:cubicBezTo>
                      <a:pt x="1355012" y="1114940"/>
                      <a:pt x="1338160" y="1126262"/>
                      <a:pt x="1321931" y="1138377"/>
                    </a:cubicBezTo>
                    <a:cubicBezTo>
                      <a:pt x="1256646" y="1187600"/>
                      <a:pt x="1171620" y="1262383"/>
                      <a:pt x="1089823" y="1362074"/>
                    </a:cubicBezTo>
                    <a:cubicBezTo>
                      <a:pt x="1038558" y="1424545"/>
                      <a:pt x="988992" y="1497289"/>
                      <a:pt x="945799" y="1579007"/>
                    </a:cubicBezTo>
                    <a:cubicBezTo>
                      <a:pt x="948773" y="1562647"/>
                      <a:pt x="951804" y="1546286"/>
                      <a:pt x="955344" y="1530039"/>
                    </a:cubicBezTo>
                    <a:cubicBezTo>
                      <a:pt x="969308" y="1465106"/>
                      <a:pt x="986443" y="1404165"/>
                      <a:pt x="1006694" y="1346308"/>
                    </a:cubicBezTo>
                    <a:cubicBezTo>
                      <a:pt x="1028163" y="1285027"/>
                      <a:pt x="1053371" y="1227284"/>
                      <a:pt x="1083195" y="1172202"/>
                    </a:cubicBezTo>
                    <a:cubicBezTo>
                      <a:pt x="1141569" y="1064358"/>
                      <a:pt x="1217447" y="966591"/>
                      <a:pt x="1317031" y="872872"/>
                    </a:cubicBezTo>
                    <a:cubicBezTo>
                      <a:pt x="1321364" y="868881"/>
                      <a:pt x="1321619" y="862144"/>
                      <a:pt x="1317626" y="857842"/>
                    </a:cubicBezTo>
                    <a:cubicBezTo>
                      <a:pt x="1313632" y="853511"/>
                      <a:pt x="1306891" y="853256"/>
                      <a:pt x="1302586" y="857248"/>
                    </a:cubicBezTo>
                    <a:cubicBezTo>
                      <a:pt x="1199292" y="951193"/>
                      <a:pt x="1119647" y="1049441"/>
                      <a:pt x="1058809" y="1158842"/>
                    </a:cubicBezTo>
                    <a:cubicBezTo>
                      <a:pt x="1033743" y="1203904"/>
                      <a:pt x="1011821" y="1250891"/>
                      <a:pt x="992901" y="1300199"/>
                    </a:cubicBezTo>
                    <a:cubicBezTo>
                      <a:pt x="981486" y="1329948"/>
                      <a:pt x="971375" y="1360772"/>
                      <a:pt x="962000" y="1392333"/>
                    </a:cubicBezTo>
                    <a:cubicBezTo>
                      <a:pt x="961264" y="1389078"/>
                      <a:pt x="960726" y="1385766"/>
                      <a:pt x="959904" y="1382539"/>
                    </a:cubicBezTo>
                    <a:cubicBezTo>
                      <a:pt x="954240" y="1359669"/>
                      <a:pt x="946366" y="1337590"/>
                      <a:pt x="936906" y="1316192"/>
                    </a:cubicBezTo>
                    <a:cubicBezTo>
                      <a:pt x="927531" y="1294962"/>
                      <a:pt x="916598" y="1274384"/>
                      <a:pt x="904787" y="1254316"/>
                    </a:cubicBezTo>
                    <a:cubicBezTo>
                      <a:pt x="861453" y="1180948"/>
                      <a:pt x="802173" y="1103335"/>
                      <a:pt x="728391" y="1053376"/>
                    </a:cubicBezTo>
                    <a:cubicBezTo>
                      <a:pt x="696159" y="1031524"/>
                      <a:pt x="661180" y="1015022"/>
                      <a:pt x="623595" y="1006106"/>
                    </a:cubicBezTo>
                    <a:cubicBezTo>
                      <a:pt x="610850" y="996652"/>
                      <a:pt x="596943" y="985726"/>
                      <a:pt x="595725" y="984933"/>
                    </a:cubicBezTo>
                    <a:cubicBezTo>
                      <a:pt x="589437" y="980716"/>
                      <a:pt x="583234" y="976470"/>
                      <a:pt x="576947" y="972252"/>
                    </a:cubicBezTo>
                    <a:cubicBezTo>
                      <a:pt x="576862" y="971601"/>
                      <a:pt x="576918" y="970950"/>
                      <a:pt x="576692" y="970299"/>
                    </a:cubicBezTo>
                    <a:cubicBezTo>
                      <a:pt x="569894" y="947372"/>
                      <a:pt x="561766" y="924473"/>
                      <a:pt x="552532" y="901885"/>
                    </a:cubicBezTo>
                    <a:cubicBezTo>
                      <a:pt x="548907" y="893026"/>
                      <a:pt x="545140" y="884223"/>
                      <a:pt x="541118" y="875533"/>
                    </a:cubicBezTo>
                    <a:cubicBezTo>
                      <a:pt x="535113" y="862512"/>
                      <a:pt x="528599" y="849803"/>
                      <a:pt x="522651" y="837037"/>
                    </a:cubicBezTo>
                    <a:cubicBezTo>
                      <a:pt x="517610" y="826819"/>
                      <a:pt x="510274" y="814591"/>
                      <a:pt x="505402" y="802137"/>
                    </a:cubicBezTo>
                    <a:cubicBezTo>
                      <a:pt x="502598" y="794947"/>
                      <a:pt x="500304" y="787814"/>
                      <a:pt x="500757" y="780964"/>
                    </a:cubicBezTo>
                    <a:cubicBezTo>
                      <a:pt x="501437" y="775360"/>
                      <a:pt x="497444" y="770293"/>
                      <a:pt x="491864" y="769614"/>
                    </a:cubicBezTo>
                    <a:cubicBezTo>
                      <a:pt x="486256" y="768935"/>
                      <a:pt x="481186" y="772926"/>
                      <a:pt x="480506" y="778502"/>
                    </a:cubicBezTo>
                    <a:cubicBezTo>
                      <a:pt x="478807" y="788239"/>
                      <a:pt x="480365" y="798854"/>
                      <a:pt x="483395" y="809553"/>
                    </a:cubicBezTo>
                    <a:cubicBezTo>
                      <a:pt x="487247" y="823083"/>
                      <a:pt x="493847" y="836556"/>
                      <a:pt x="498152" y="847737"/>
                    </a:cubicBezTo>
                    <a:cubicBezTo>
                      <a:pt x="503533" y="860927"/>
                      <a:pt x="508886" y="874287"/>
                      <a:pt x="514862" y="887478"/>
                    </a:cubicBezTo>
                    <a:cubicBezTo>
                      <a:pt x="520329" y="899564"/>
                      <a:pt x="526220" y="911481"/>
                      <a:pt x="531970" y="923454"/>
                    </a:cubicBezTo>
                    <a:cubicBezTo>
                      <a:pt x="536303" y="932455"/>
                      <a:pt x="540636" y="941400"/>
                      <a:pt x="544800" y="950401"/>
                    </a:cubicBezTo>
                    <a:cubicBezTo>
                      <a:pt x="529675" y="939956"/>
                      <a:pt x="514721" y="929313"/>
                      <a:pt x="500191" y="918132"/>
                    </a:cubicBezTo>
                    <a:cubicBezTo>
                      <a:pt x="480053" y="902649"/>
                      <a:pt x="460652" y="886204"/>
                      <a:pt x="442468" y="867947"/>
                    </a:cubicBezTo>
                    <a:cubicBezTo>
                      <a:pt x="403751" y="829310"/>
                      <a:pt x="367978" y="787475"/>
                      <a:pt x="336455" y="743318"/>
                    </a:cubicBezTo>
                    <a:cubicBezTo>
                      <a:pt x="304478" y="698596"/>
                      <a:pt x="277089" y="651354"/>
                      <a:pt x="256187" y="601989"/>
                    </a:cubicBezTo>
                    <a:cubicBezTo>
                      <a:pt x="256102" y="601791"/>
                      <a:pt x="256045" y="601565"/>
                      <a:pt x="255932" y="601367"/>
                    </a:cubicBezTo>
                    <a:cubicBezTo>
                      <a:pt x="255932" y="601338"/>
                      <a:pt x="255960" y="601338"/>
                      <a:pt x="255989" y="601310"/>
                    </a:cubicBezTo>
                    <a:cubicBezTo>
                      <a:pt x="258793" y="597206"/>
                      <a:pt x="262446" y="590186"/>
                      <a:pt x="264769" y="587044"/>
                    </a:cubicBezTo>
                    <a:cubicBezTo>
                      <a:pt x="269697" y="580421"/>
                      <a:pt x="274455" y="573656"/>
                      <a:pt x="279072" y="566777"/>
                    </a:cubicBezTo>
                    <a:cubicBezTo>
                      <a:pt x="283717" y="559899"/>
                      <a:pt x="288164" y="552908"/>
                      <a:pt x="292412" y="545831"/>
                    </a:cubicBezTo>
                    <a:cubicBezTo>
                      <a:pt x="304959" y="524857"/>
                      <a:pt x="316119" y="503203"/>
                      <a:pt x="326145" y="480984"/>
                    </a:cubicBezTo>
                    <a:cubicBezTo>
                      <a:pt x="336115" y="458905"/>
                      <a:pt x="344923" y="436261"/>
                      <a:pt x="353052" y="413362"/>
                    </a:cubicBezTo>
                    <a:cubicBezTo>
                      <a:pt x="362201" y="387236"/>
                      <a:pt x="369961" y="360997"/>
                      <a:pt x="376249" y="334588"/>
                    </a:cubicBezTo>
                    <a:cubicBezTo>
                      <a:pt x="382622" y="307924"/>
                      <a:pt x="387691" y="281119"/>
                      <a:pt x="391600" y="254144"/>
                    </a:cubicBezTo>
                    <a:cubicBezTo>
                      <a:pt x="403241" y="174181"/>
                      <a:pt x="405790" y="93200"/>
                      <a:pt x="409387" y="11255"/>
                    </a:cubicBezTo>
                    <a:cubicBezTo>
                      <a:pt x="409727" y="5396"/>
                      <a:pt x="405223" y="358"/>
                      <a:pt x="399361" y="18"/>
                    </a:cubicBezTo>
                    <a:cubicBezTo>
                      <a:pt x="393498" y="-322"/>
                      <a:pt x="388456" y="4151"/>
                      <a:pt x="388116" y="10010"/>
                    </a:cubicBezTo>
                    <a:cubicBezTo>
                      <a:pt x="382168" y="90992"/>
                      <a:pt x="376249" y="170870"/>
                      <a:pt x="363447" y="249842"/>
                    </a:cubicBezTo>
                    <a:cubicBezTo>
                      <a:pt x="359227" y="275996"/>
                      <a:pt x="354327" y="302065"/>
                      <a:pt x="348351" y="328050"/>
                    </a:cubicBezTo>
                    <a:cubicBezTo>
                      <a:pt x="342459" y="353638"/>
                      <a:pt x="335662" y="379197"/>
                      <a:pt x="327278" y="404616"/>
                    </a:cubicBezTo>
                    <a:cubicBezTo>
                      <a:pt x="319999" y="427034"/>
                      <a:pt x="311955" y="449197"/>
                      <a:pt x="302892" y="470907"/>
                    </a:cubicBezTo>
                    <a:cubicBezTo>
                      <a:pt x="293885" y="492561"/>
                      <a:pt x="283915" y="513761"/>
                      <a:pt x="272473" y="534339"/>
                    </a:cubicBezTo>
                    <a:cubicBezTo>
                      <a:pt x="268649" y="541218"/>
                      <a:pt x="264656" y="548039"/>
                      <a:pt x="260464" y="554776"/>
                    </a:cubicBezTo>
                    <a:cubicBezTo>
                      <a:pt x="256300" y="561513"/>
                      <a:pt x="251938" y="568164"/>
                      <a:pt x="247463" y="574675"/>
                    </a:cubicBezTo>
                    <a:cubicBezTo>
                      <a:pt x="247180" y="575099"/>
                      <a:pt x="246812" y="576175"/>
                      <a:pt x="246500" y="576882"/>
                    </a:cubicBezTo>
                    <a:cubicBezTo>
                      <a:pt x="212484" y="485569"/>
                      <a:pt x="201042" y="387434"/>
                      <a:pt x="226023" y="284856"/>
                    </a:cubicBezTo>
                    <a:cubicBezTo>
                      <a:pt x="227467" y="279166"/>
                      <a:pt x="224012" y="273392"/>
                      <a:pt x="218319" y="271920"/>
                    </a:cubicBezTo>
                    <a:cubicBezTo>
                      <a:pt x="212626" y="270476"/>
                      <a:pt x="206848" y="273930"/>
                      <a:pt x="205375" y="279619"/>
                    </a:cubicBezTo>
                    <a:cubicBezTo>
                      <a:pt x="174361" y="396492"/>
                      <a:pt x="187758" y="509204"/>
                      <a:pt x="230215" y="612802"/>
                    </a:cubicBezTo>
                    <a:cubicBezTo>
                      <a:pt x="243980" y="646401"/>
                      <a:pt x="261087" y="678895"/>
                      <a:pt x="280432" y="710342"/>
                    </a:cubicBezTo>
                    <a:cubicBezTo>
                      <a:pt x="271283" y="706946"/>
                      <a:pt x="261483" y="701540"/>
                      <a:pt x="251457" y="695086"/>
                    </a:cubicBezTo>
                    <a:cubicBezTo>
                      <a:pt x="225116" y="678159"/>
                      <a:pt x="198917" y="654977"/>
                      <a:pt x="184983" y="643825"/>
                    </a:cubicBezTo>
                    <a:cubicBezTo>
                      <a:pt x="146944" y="613651"/>
                      <a:pt x="116214" y="578496"/>
                      <a:pt x="91913" y="540227"/>
                    </a:cubicBezTo>
                    <a:cubicBezTo>
                      <a:pt x="75174" y="513846"/>
                      <a:pt x="61607" y="485937"/>
                      <a:pt x="51042" y="456868"/>
                    </a:cubicBezTo>
                    <a:cubicBezTo>
                      <a:pt x="24928" y="385000"/>
                      <a:pt x="17536" y="305943"/>
                      <a:pt x="29942" y="225895"/>
                    </a:cubicBezTo>
                    <a:cubicBezTo>
                      <a:pt x="30933" y="220093"/>
                      <a:pt x="27024" y="214601"/>
                      <a:pt x="21246" y="213611"/>
                    </a:cubicBezTo>
                    <a:cubicBezTo>
                      <a:pt x="15440" y="212648"/>
                      <a:pt x="9945" y="216526"/>
                      <a:pt x="8954" y="222329"/>
                    </a:cubicBezTo>
                    <a:cubicBezTo>
                      <a:pt x="-6624" y="306283"/>
                      <a:pt x="-2092" y="390180"/>
                      <a:pt x="24249" y="466350"/>
                    </a:cubicBezTo>
                    <a:cubicBezTo>
                      <a:pt x="35068" y="497656"/>
                      <a:pt x="49654" y="527603"/>
                      <a:pt x="67895" y="555653"/>
                    </a:cubicBezTo>
                    <a:cubicBezTo>
                      <a:pt x="94207" y="596130"/>
                      <a:pt x="128251" y="632559"/>
                      <a:pt x="169518" y="663780"/>
                    </a:cubicBezTo>
                    <a:cubicBezTo>
                      <a:pt x="186512" y="676489"/>
                      <a:pt x="220981" y="705106"/>
                      <a:pt x="252647" y="721410"/>
                    </a:cubicBezTo>
                    <a:cubicBezTo>
                      <a:pt x="268224" y="729420"/>
                      <a:pt x="283179" y="734261"/>
                      <a:pt x="295613" y="734147"/>
                    </a:cubicBezTo>
                    <a:cubicBezTo>
                      <a:pt x="301391" y="742809"/>
                      <a:pt x="307140" y="751470"/>
                      <a:pt x="313258" y="759934"/>
                    </a:cubicBezTo>
                    <a:cubicBezTo>
                      <a:pt x="345971" y="805137"/>
                      <a:pt x="383754" y="847369"/>
                      <a:pt x="424143" y="886515"/>
                    </a:cubicBezTo>
                    <a:cubicBezTo>
                      <a:pt x="443488" y="905197"/>
                      <a:pt x="464079" y="922010"/>
                      <a:pt x="485435" y="937720"/>
                    </a:cubicBezTo>
                    <a:cubicBezTo>
                      <a:pt x="515146" y="959543"/>
                      <a:pt x="546329" y="979272"/>
                      <a:pt x="577626" y="999284"/>
                    </a:cubicBezTo>
                    <a:cubicBezTo>
                      <a:pt x="570234" y="998831"/>
                      <a:pt x="562785" y="998633"/>
                      <a:pt x="555251" y="998775"/>
                    </a:cubicBezTo>
                    <a:cubicBezTo>
                      <a:pt x="460652" y="1001237"/>
                      <a:pt x="387210" y="1062349"/>
                      <a:pt x="359680" y="1131357"/>
                    </a:cubicBezTo>
                    <a:cubicBezTo>
                      <a:pt x="342771" y="1173702"/>
                      <a:pt x="343082" y="1218906"/>
                      <a:pt x="364891" y="1255929"/>
                    </a:cubicBezTo>
                    <a:cubicBezTo>
                      <a:pt x="382933" y="1286584"/>
                      <a:pt x="415958" y="1312059"/>
                      <a:pt x="467676" y="1324881"/>
                    </a:cubicBezTo>
                    <a:cubicBezTo>
                      <a:pt x="530752" y="1340393"/>
                      <a:pt x="577626" y="1298670"/>
                      <a:pt x="593091" y="1253891"/>
                    </a:cubicBezTo>
                    <a:cubicBezTo>
                      <a:pt x="603401" y="1224029"/>
                      <a:pt x="599407" y="1193289"/>
                      <a:pt x="579609" y="1176080"/>
                    </a:cubicBezTo>
                    <a:cubicBezTo>
                      <a:pt x="564541" y="1163003"/>
                      <a:pt x="539475" y="1156747"/>
                      <a:pt x="502315" y="1167050"/>
                    </a:cubicBezTo>
                    <a:cubicBezTo>
                      <a:pt x="496622" y="1168550"/>
                      <a:pt x="493252" y="1174410"/>
                      <a:pt x="494781" y="1180071"/>
                    </a:cubicBezTo>
                    <a:cubicBezTo>
                      <a:pt x="496282" y="1185732"/>
                      <a:pt x="502117" y="1189129"/>
                      <a:pt x="507810" y="1187600"/>
                    </a:cubicBezTo>
                    <a:cubicBezTo>
                      <a:pt x="535227" y="1180524"/>
                      <a:pt x="553807" y="1183156"/>
                      <a:pt x="564711" y="1192950"/>
                    </a:cubicBezTo>
                    <a:cubicBezTo>
                      <a:pt x="577938" y="1204810"/>
                      <a:pt x="578136" y="1225926"/>
                      <a:pt x="570857" y="1246051"/>
                    </a:cubicBezTo>
                    <a:cubicBezTo>
                      <a:pt x="558452" y="1280329"/>
                      <a:pt x="522368" y="1312682"/>
                      <a:pt x="474020" y="1300029"/>
                    </a:cubicBezTo>
                    <a:cubicBezTo>
                      <a:pt x="430969" y="1288792"/>
                      <a:pt x="403099" y="1268072"/>
                      <a:pt x="388314" y="1242314"/>
                    </a:cubicBezTo>
                    <a:cubicBezTo>
                      <a:pt x="371066" y="1212282"/>
                      <a:pt x="372057" y="1175910"/>
                      <a:pt x="385850" y="1141858"/>
                    </a:cubicBezTo>
                    <a:cubicBezTo>
                      <a:pt x="410067" y="1082134"/>
                      <a:pt x="473850" y="1029373"/>
                      <a:pt x="555988" y="1027363"/>
                    </a:cubicBezTo>
                    <a:cubicBezTo>
                      <a:pt x="614192" y="1025636"/>
                      <a:pt x="666731" y="1044969"/>
                      <a:pt x="713323" y="1075794"/>
                    </a:cubicBezTo>
                    <a:cubicBezTo>
                      <a:pt x="784527" y="1122922"/>
                      <a:pt x="842052" y="1196714"/>
                      <a:pt x="884451" y="1266459"/>
                    </a:cubicBezTo>
                    <a:cubicBezTo>
                      <a:pt x="890682" y="1276649"/>
                      <a:pt x="896574" y="1287009"/>
                      <a:pt x="902210" y="1297510"/>
                    </a:cubicBezTo>
                    <a:cubicBezTo>
                      <a:pt x="877625" y="1293943"/>
                      <a:pt x="853692" y="1292103"/>
                      <a:pt x="829816" y="1292896"/>
                    </a:cubicBezTo>
                    <a:cubicBezTo>
                      <a:pt x="818487" y="1293264"/>
                      <a:pt x="807129" y="1294113"/>
                      <a:pt x="795743" y="1295557"/>
                    </a:cubicBezTo>
                    <a:cubicBezTo>
                      <a:pt x="779287" y="1297623"/>
                      <a:pt x="762718" y="1300963"/>
                      <a:pt x="745668" y="1304586"/>
                    </a:cubicBezTo>
                    <a:cubicBezTo>
                      <a:pt x="738275" y="1306256"/>
                      <a:pt x="730911" y="1308124"/>
                      <a:pt x="723604" y="1310191"/>
                    </a:cubicBezTo>
                    <a:cubicBezTo>
                      <a:pt x="712898" y="1313191"/>
                      <a:pt x="702305" y="1316560"/>
                      <a:pt x="691656" y="1319673"/>
                    </a:cubicBezTo>
                    <a:lnTo>
                      <a:pt x="674463" y="1325249"/>
                    </a:lnTo>
                    <a:cubicBezTo>
                      <a:pt x="673529" y="1325589"/>
                      <a:pt x="671773" y="1327032"/>
                      <a:pt x="670158" y="1328136"/>
                    </a:cubicBezTo>
                    <a:lnTo>
                      <a:pt x="670045" y="1328136"/>
                    </a:lnTo>
                    <a:lnTo>
                      <a:pt x="669648" y="1328108"/>
                    </a:lnTo>
                    <a:lnTo>
                      <a:pt x="670017" y="1328250"/>
                    </a:lnTo>
                    <a:cubicBezTo>
                      <a:pt x="668402" y="1329325"/>
                      <a:pt x="666958" y="1330033"/>
                      <a:pt x="666533" y="1329014"/>
                    </a:cubicBezTo>
                    <a:cubicBezTo>
                      <a:pt x="666420" y="1328787"/>
                      <a:pt x="666363" y="1328617"/>
                      <a:pt x="666335" y="1328448"/>
                    </a:cubicBezTo>
                    <a:cubicBezTo>
                      <a:pt x="664380" y="1328985"/>
                      <a:pt x="662568" y="1330089"/>
                      <a:pt x="661180" y="1331788"/>
                    </a:cubicBezTo>
                    <a:cubicBezTo>
                      <a:pt x="655260" y="1338270"/>
                      <a:pt x="659509" y="1343648"/>
                      <a:pt x="660982" y="1345572"/>
                    </a:cubicBezTo>
                    <a:cubicBezTo>
                      <a:pt x="662426" y="1347412"/>
                      <a:pt x="665287" y="1349422"/>
                      <a:pt x="670102" y="1349139"/>
                    </a:cubicBezTo>
                    <a:cubicBezTo>
                      <a:pt x="671744" y="1349054"/>
                      <a:pt x="678202" y="1346308"/>
                      <a:pt x="680978" y="1345572"/>
                    </a:cubicBezTo>
                    <a:lnTo>
                      <a:pt x="697235" y="1341893"/>
                    </a:lnTo>
                    <a:lnTo>
                      <a:pt x="750794" y="1331052"/>
                    </a:lnTo>
                    <a:cubicBezTo>
                      <a:pt x="767335" y="1328193"/>
                      <a:pt x="783451" y="1326155"/>
                      <a:pt x="799284" y="1324174"/>
                    </a:cubicBezTo>
                    <a:cubicBezTo>
                      <a:pt x="815513" y="1322164"/>
                      <a:pt x="831487" y="1320352"/>
                      <a:pt x="847603" y="1319475"/>
                    </a:cubicBezTo>
                    <a:cubicBezTo>
                      <a:pt x="868732" y="1318314"/>
                      <a:pt x="890003" y="1318173"/>
                      <a:pt x="912265" y="1320211"/>
                    </a:cubicBezTo>
                    <a:cubicBezTo>
                      <a:pt x="912718" y="1320267"/>
                      <a:pt x="913114" y="1320126"/>
                      <a:pt x="913539" y="1320126"/>
                    </a:cubicBezTo>
                    <a:cubicBezTo>
                      <a:pt x="914389" y="1321937"/>
                      <a:pt x="915380" y="1323664"/>
                      <a:pt x="916230" y="1325476"/>
                    </a:cubicBezTo>
                    <a:cubicBezTo>
                      <a:pt x="925463" y="1345572"/>
                      <a:pt x="933280" y="1366320"/>
                      <a:pt x="939002" y="1387861"/>
                    </a:cubicBezTo>
                    <a:cubicBezTo>
                      <a:pt x="941013" y="1395503"/>
                      <a:pt x="942882" y="1403231"/>
                      <a:pt x="944326" y="1411015"/>
                    </a:cubicBezTo>
                    <a:cubicBezTo>
                      <a:pt x="945743" y="1418629"/>
                      <a:pt x="946791" y="1426328"/>
                      <a:pt x="947272" y="1434084"/>
                    </a:cubicBezTo>
                    <a:cubicBezTo>
                      <a:pt x="947527" y="1438244"/>
                      <a:pt x="946111" y="1446962"/>
                      <a:pt x="945544" y="1452199"/>
                    </a:cubicBezTo>
                    <a:cubicBezTo>
                      <a:pt x="939597" y="1475834"/>
                      <a:pt x="933960" y="1499780"/>
                      <a:pt x="928862" y="1524463"/>
                    </a:cubicBezTo>
                    <a:cubicBezTo>
                      <a:pt x="920110" y="1567572"/>
                      <a:pt x="913143" y="1611162"/>
                      <a:pt x="908441" y="1654979"/>
                    </a:cubicBezTo>
                    <a:cubicBezTo>
                      <a:pt x="903739" y="1698852"/>
                      <a:pt x="901304" y="1742924"/>
                      <a:pt x="901417" y="1786995"/>
                    </a:cubicBezTo>
                    <a:cubicBezTo>
                      <a:pt x="901474" y="1802139"/>
                      <a:pt x="901898" y="1817282"/>
                      <a:pt x="902663" y="1832397"/>
                    </a:cubicBezTo>
                    <a:cubicBezTo>
                      <a:pt x="903428" y="1847484"/>
                      <a:pt x="904532" y="1862571"/>
                      <a:pt x="905949" y="1877601"/>
                    </a:cubicBezTo>
                    <a:cubicBezTo>
                      <a:pt x="906685" y="1885555"/>
                      <a:pt x="907280" y="1893707"/>
                      <a:pt x="908299" y="1901774"/>
                    </a:cubicBezTo>
                    <a:cubicBezTo>
                      <a:pt x="908979" y="1907463"/>
                      <a:pt x="909886" y="1913096"/>
                      <a:pt x="911160" y="1918559"/>
                    </a:cubicBezTo>
                    <a:cubicBezTo>
                      <a:pt x="911245" y="1918984"/>
                      <a:pt x="911755" y="1920512"/>
                      <a:pt x="912038" y="1921248"/>
                    </a:cubicBezTo>
                    <a:cubicBezTo>
                      <a:pt x="912831" y="1924616"/>
                      <a:pt x="915324" y="1927504"/>
                      <a:pt x="918864" y="1928636"/>
                    </a:cubicBezTo>
                    <a:cubicBezTo>
                      <a:pt x="921356" y="1929457"/>
                      <a:pt x="935093" y="1927588"/>
                      <a:pt x="931694" y="1915757"/>
                    </a:cubicBezTo>
                    <a:cubicBezTo>
                      <a:pt x="931609" y="1915389"/>
                      <a:pt x="931241" y="1914341"/>
                      <a:pt x="931071" y="1913832"/>
                    </a:cubicBezTo>
                    <a:cubicBezTo>
                      <a:pt x="930080" y="1909105"/>
                      <a:pt x="929428" y="1904293"/>
                      <a:pt x="928919" y="1899424"/>
                    </a:cubicBezTo>
                    <a:cubicBezTo>
                      <a:pt x="928097" y="1891556"/>
                      <a:pt x="927672" y="1883602"/>
                      <a:pt x="927106" y="1875846"/>
                    </a:cubicBezTo>
                    <a:cubicBezTo>
                      <a:pt x="926001" y="1861071"/>
                      <a:pt x="925208" y="1846295"/>
                      <a:pt x="924755" y="1831492"/>
                    </a:cubicBezTo>
                    <a:cubicBezTo>
                      <a:pt x="924274" y="1816716"/>
                      <a:pt x="924132" y="1801912"/>
                      <a:pt x="924387" y="1787137"/>
                    </a:cubicBezTo>
                    <a:cubicBezTo>
                      <a:pt x="925010" y="1743943"/>
                      <a:pt x="928211" y="1700777"/>
                      <a:pt x="933479" y="1657866"/>
                    </a:cubicBezTo>
                    <a:cubicBezTo>
                      <a:pt x="934074" y="1653111"/>
                      <a:pt x="934923" y="1648412"/>
                      <a:pt x="935575" y="1643685"/>
                    </a:cubicBezTo>
                    <a:cubicBezTo>
                      <a:pt x="935773" y="1643374"/>
                      <a:pt x="936056" y="1643147"/>
                      <a:pt x="936226" y="1642808"/>
                    </a:cubicBezTo>
                    <a:cubicBezTo>
                      <a:pt x="973471" y="1565534"/>
                      <a:pt x="1017344" y="1496327"/>
                      <a:pt x="1063454" y="1435102"/>
                    </a:cubicBezTo>
                    <a:cubicBezTo>
                      <a:pt x="1064162" y="1434989"/>
                      <a:pt x="1064870" y="1434933"/>
                      <a:pt x="1065691" y="1434536"/>
                    </a:cubicBezTo>
                    <a:cubicBezTo>
                      <a:pt x="1065776" y="1434536"/>
                      <a:pt x="1065861" y="1434536"/>
                      <a:pt x="1065890" y="1434508"/>
                    </a:cubicBezTo>
                    <a:cubicBezTo>
                      <a:pt x="1066173" y="1434338"/>
                      <a:pt x="1066456" y="1434168"/>
                      <a:pt x="1066739" y="1433970"/>
                    </a:cubicBezTo>
                    <a:lnTo>
                      <a:pt x="1067022" y="1433772"/>
                    </a:lnTo>
                    <a:cubicBezTo>
                      <a:pt x="1067957" y="1433178"/>
                      <a:pt x="1069940" y="1431904"/>
                      <a:pt x="1072630" y="1430177"/>
                    </a:cubicBezTo>
                    <a:cubicBezTo>
                      <a:pt x="1086962" y="1420950"/>
                      <a:pt x="1121573" y="1398730"/>
                      <a:pt x="1128965" y="1393975"/>
                    </a:cubicBezTo>
                    <a:cubicBezTo>
                      <a:pt x="1144826" y="1383785"/>
                      <a:pt x="1161367" y="1374444"/>
                      <a:pt x="1178361" y="1366037"/>
                    </a:cubicBezTo>
                    <a:cubicBezTo>
                      <a:pt x="1195355" y="1357631"/>
                      <a:pt x="1212802" y="1350186"/>
                      <a:pt x="1230504" y="1343789"/>
                    </a:cubicBezTo>
                    <a:cubicBezTo>
                      <a:pt x="1296270" y="1319928"/>
                      <a:pt x="1379059" y="1302803"/>
                      <a:pt x="1455021" y="1312257"/>
                    </a:cubicBezTo>
                    <a:cubicBezTo>
                      <a:pt x="1504417" y="1318399"/>
                      <a:pt x="1550924" y="1335864"/>
                      <a:pt x="1587347" y="1371132"/>
                    </a:cubicBezTo>
                    <a:cubicBezTo>
                      <a:pt x="1636290" y="1417978"/>
                      <a:pt x="1636233" y="1487637"/>
                      <a:pt x="1608193" y="1537483"/>
                    </a:cubicBezTo>
                    <a:cubicBezTo>
                      <a:pt x="1579898" y="1587839"/>
                      <a:pt x="1522204" y="1617842"/>
                      <a:pt x="1455673" y="1582092"/>
                    </a:cubicBezTo>
                    <a:cubicBezTo>
                      <a:pt x="1436611" y="1571874"/>
                      <a:pt x="1426302" y="1559420"/>
                      <a:pt x="1423158" y="1546286"/>
                    </a:cubicBezTo>
                    <a:cubicBezTo>
                      <a:pt x="1419363" y="1530294"/>
                      <a:pt x="1426103" y="1514103"/>
                      <a:pt x="1437574" y="1502328"/>
                    </a:cubicBezTo>
                    <a:cubicBezTo>
                      <a:pt x="1449215" y="1490411"/>
                      <a:pt x="1465784" y="1482740"/>
                      <a:pt x="1482580" y="1484552"/>
                    </a:cubicBezTo>
                    <a:cubicBezTo>
                      <a:pt x="1496968" y="1486081"/>
                      <a:pt x="1511243" y="1494629"/>
                      <a:pt x="1522799" y="1512433"/>
                    </a:cubicBezTo>
                    <a:cubicBezTo>
                      <a:pt x="1525943" y="1517415"/>
                      <a:pt x="1532542" y="1518858"/>
                      <a:pt x="1537498" y="1515716"/>
                    </a:cubicBezTo>
                    <a:cubicBezTo>
                      <a:pt x="1542455" y="1512574"/>
                      <a:pt x="1543928" y="1506008"/>
                      <a:pt x="1540784" y="1501026"/>
                    </a:cubicBezTo>
                    <a:cubicBezTo>
                      <a:pt x="1528917" y="1481948"/>
                      <a:pt x="1514274" y="1470881"/>
                      <a:pt x="1499262" y="1465559"/>
                    </a:cubicBezTo>
                    <a:cubicBezTo>
                      <a:pt x="1471166" y="1455596"/>
                      <a:pt x="1440945" y="1465899"/>
                      <a:pt x="1420864" y="1485741"/>
                    </a:cubicBezTo>
                    <a:cubicBezTo>
                      <a:pt x="1403303" y="1503120"/>
                      <a:pt x="1393872" y="1527633"/>
                      <a:pt x="1399168" y="1551777"/>
                    </a:cubicBezTo>
                    <a:cubicBezTo>
                      <a:pt x="1403303" y="1570544"/>
                      <a:pt x="1416502" y="1589565"/>
                      <a:pt x="1443409" y="1604539"/>
                    </a:cubicBezTo>
                    <a:cubicBezTo>
                      <a:pt x="1525121" y="1649799"/>
                      <a:pt x="1597175" y="1613370"/>
                      <a:pt x="1632664" y="1551353"/>
                    </a:cubicBezTo>
                    <a:cubicBezTo>
                      <a:pt x="1666992" y="1491402"/>
                      <a:pt x="1666171" y="1407193"/>
                      <a:pt x="1607173" y="1350469"/>
                    </a:cubicBezTo>
                    <a:cubicBezTo>
                      <a:pt x="1565935" y="1311266"/>
                      <a:pt x="1513764" y="1291509"/>
                      <a:pt x="1458222" y="1285254"/>
                    </a:cubicBezTo>
                    <a:cubicBezTo>
                      <a:pt x="1378096" y="1276253"/>
                      <a:pt x="1291087" y="1295359"/>
                      <a:pt x="1222233" y="1321485"/>
                    </a:cubicBezTo>
                    <a:cubicBezTo>
                      <a:pt x="1203795" y="1328476"/>
                      <a:pt x="1185668" y="1336571"/>
                      <a:pt x="1168051" y="1345657"/>
                    </a:cubicBezTo>
                    <a:cubicBezTo>
                      <a:pt x="1150462" y="1354744"/>
                      <a:pt x="1133384" y="1364820"/>
                      <a:pt x="1117013" y="1375774"/>
                    </a:cubicBezTo>
                    <a:cubicBezTo>
                      <a:pt x="1114719" y="1377331"/>
                      <a:pt x="1109592" y="1380728"/>
                      <a:pt x="1103418" y="1384860"/>
                    </a:cubicBezTo>
                    <a:cubicBezTo>
                      <a:pt x="1105287" y="1382624"/>
                      <a:pt x="1107100" y="1380105"/>
                      <a:pt x="1108969" y="1377897"/>
                    </a:cubicBezTo>
                    <a:cubicBezTo>
                      <a:pt x="1190342" y="1281149"/>
                      <a:pt x="1274235" y="1208489"/>
                      <a:pt x="1338755" y="1160880"/>
                    </a:cubicBezTo>
                    <a:cubicBezTo>
                      <a:pt x="1355635" y="1148312"/>
                      <a:pt x="1373252" y="1136707"/>
                      <a:pt x="1391351" y="1125753"/>
                    </a:cubicBezTo>
                    <a:cubicBezTo>
                      <a:pt x="1412537" y="1117799"/>
                      <a:pt x="1436385" y="1108713"/>
                      <a:pt x="1436838" y="1108543"/>
                    </a:cubicBezTo>
                    <a:cubicBezTo>
                      <a:pt x="1447856" y="1104410"/>
                      <a:pt x="1459213" y="1100901"/>
                      <a:pt x="1470712" y="1097815"/>
                    </a:cubicBezTo>
                    <a:cubicBezTo>
                      <a:pt x="1482297" y="1094702"/>
                      <a:pt x="1494022" y="1092098"/>
                      <a:pt x="1505635" y="1089805"/>
                    </a:cubicBezTo>
                    <a:cubicBezTo>
                      <a:pt x="1528633" y="1085276"/>
                      <a:pt x="1551745" y="1083832"/>
                      <a:pt x="1574743" y="1084993"/>
                    </a:cubicBezTo>
                    <a:cubicBezTo>
                      <a:pt x="1597798" y="1086154"/>
                      <a:pt x="1620769" y="1089975"/>
                      <a:pt x="1643399" y="1096060"/>
                    </a:cubicBezTo>
                    <a:cubicBezTo>
                      <a:pt x="1692058" y="1108685"/>
                      <a:pt x="1735052" y="1130282"/>
                      <a:pt x="1777282" y="1151765"/>
                    </a:cubicBezTo>
                    <a:cubicBezTo>
                      <a:pt x="1822599" y="1174863"/>
                      <a:pt x="1867010" y="1198016"/>
                      <a:pt x="1915131" y="1212282"/>
                    </a:cubicBezTo>
                    <a:cubicBezTo>
                      <a:pt x="1955152" y="1224171"/>
                      <a:pt x="1997750" y="1229860"/>
                      <a:pt x="2045616" y="1224227"/>
                    </a:cubicBezTo>
                    <a:cubicBezTo>
                      <a:pt x="2051451" y="1223633"/>
                      <a:pt x="2055727" y="1218396"/>
                      <a:pt x="2055132" y="1212537"/>
                    </a:cubicBezTo>
                    <a:cubicBezTo>
                      <a:pt x="2054510" y="1206706"/>
                      <a:pt x="2049298" y="1202460"/>
                      <a:pt x="2043435" y="1203055"/>
                    </a:cubicBezTo>
                    <a:cubicBezTo>
                      <a:pt x="1998826" y="1206933"/>
                      <a:pt x="1959485" y="1200253"/>
                      <a:pt x="1922608" y="1188251"/>
                    </a:cubicBezTo>
                    <a:cubicBezTo>
                      <a:pt x="1876328" y="1173193"/>
                      <a:pt x="1834014" y="1149416"/>
                      <a:pt x="1790283" y="1126602"/>
                    </a:cubicBezTo>
                    <a:cubicBezTo>
                      <a:pt x="1746438" y="1103731"/>
                      <a:pt x="1701206" y="1081936"/>
                      <a:pt x="1650451" y="1068859"/>
                    </a:cubicBezTo>
                    <a:cubicBezTo>
                      <a:pt x="1625782" y="1062745"/>
                      <a:pt x="1600801" y="1059065"/>
                      <a:pt x="1575791" y="1058329"/>
                    </a:cubicBezTo>
                    <a:cubicBezTo>
                      <a:pt x="1555824" y="1057763"/>
                      <a:pt x="1535827" y="1059631"/>
                      <a:pt x="1515916" y="1062971"/>
                    </a:cubicBezTo>
                    <a:cubicBezTo>
                      <a:pt x="1529200" y="1057225"/>
                      <a:pt x="1542483" y="1051451"/>
                      <a:pt x="1555965" y="1046016"/>
                    </a:cubicBezTo>
                    <a:cubicBezTo>
                      <a:pt x="1610657" y="1023995"/>
                      <a:pt x="1666765" y="1004068"/>
                      <a:pt x="1722080" y="983660"/>
                    </a:cubicBezTo>
                    <a:lnTo>
                      <a:pt x="1729728" y="988641"/>
                    </a:lnTo>
                    <a:lnTo>
                      <a:pt x="1764679" y="1010040"/>
                    </a:lnTo>
                    <a:cubicBezTo>
                      <a:pt x="1772128" y="1014371"/>
                      <a:pt x="1779577" y="1018645"/>
                      <a:pt x="1787167" y="1022551"/>
                    </a:cubicBezTo>
                    <a:cubicBezTo>
                      <a:pt x="1794786" y="1026457"/>
                      <a:pt x="1802518" y="1030137"/>
                      <a:pt x="1810335" y="1033562"/>
                    </a:cubicBezTo>
                    <a:cubicBezTo>
                      <a:pt x="1819710" y="1037638"/>
                      <a:pt x="1829227" y="1041346"/>
                      <a:pt x="1838828" y="1044912"/>
                    </a:cubicBezTo>
                    <a:cubicBezTo>
                      <a:pt x="1853075" y="1050234"/>
                      <a:pt x="1867492" y="1055046"/>
                      <a:pt x="1882050" y="1059971"/>
                    </a:cubicBezTo>
                    <a:cubicBezTo>
                      <a:pt x="1887516" y="1062151"/>
                      <a:pt x="1893719" y="1059518"/>
                      <a:pt x="1895900" y="1054055"/>
                    </a:cubicBezTo>
                    <a:cubicBezTo>
                      <a:pt x="1898109" y="1048620"/>
                      <a:pt x="1895447" y="1042422"/>
                      <a:pt x="1890008" y="1040214"/>
                    </a:cubicBezTo>
                    <a:lnTo>
                      <a:pt x="1777367" y="986405"/>
                    </a:lnTo>
                    <a:lnTo>
                      <a:pt x="1749951" y="973130"/>
                    </a:lnTo>
                    <a:cubicBezTo>
                      <a:pt x="1803623" y="953005"/>
                      <a:pt x="1856304" y="932144"/>
                      <a:pt x="1905501" y="907886"/>
                    </a:cubicBezTo>
                    <a:cubicBezTo>
                      <a:pt x="1990046" y="866192"/>
                      <a:pt x="2064762" y="814676"/>
                      <a:pt x="2119313" y="741790"/>
                    </a:cubicBezTo>
                    <a:cubicBezTo>
                      <a:pt x="2122882" y="737148"/>
                      <a:pt x="2121975" y="730468"/>
                      <a:pt x="2117274" y="726901"/>
                    </a:cubicBezTo>
                    <a:close/>
                    <a:moveTo>
                      <a:pt x="911783" y="1918729"/>
                    </a:moveTo>
                    <a:cubicBezTo>
                      <a:pt x="911812" y="1917795"/>
                      <a:pt x="911953" y="1916804"/>
                      <a:pt x="912265" y="1915870"/>
                    </a:cubicBezTo>
                    <a:cubicBezTo>
                      <a:pt x="912350" y="1915587"/>
                      <a:pt x="912633" y="1915474"/>
                      <a:pt x="912718" y="1915219"/>
                    </a:cubicBezTo>
                    <a:cubicBezTo>
                      <a:pt x="912293" y="1916266"/>
                      <a:pt x="911783" y="1917229"/>
                      <a:pt x="911783" y="1918729"/>
                    </a:cubicBezTo>
                    <a:close/>
                    <a:moveTo>
                      <a:pt x="916626" y="1910265"/>
                    </a:moveTo>
                    <a:cubicBezTo>
                      <a:pt x="918609" y="1909020"/>
                      <a:pt x="921016" y="1908341"/>
                      <a:pt x="923934" y="1908935"/>
                    </a:cubicBezTo>
                    <a:cubicBezTo>
                      <a:pt x="921356" y="1908426"/>
                      <a:pt x="918751" y="1908963"/>
                      <a:pt x="916626" y="1910265"/>
                    </a:cubicBezTo>
                    <a:close/>
                    <a:moveTo>
                      <a:pt x="669677" y="1328136"/>
                    </a:moveTo>
                    <a:cubicBezTo>
                      <a:pt x="668572" y="1328051"/>
                      <a:pt x="667439" y="1328165"/>
                      <a:pt x="666363" y="1328476"/>
                    </a:cubicBezTo>
                    <a:cubicBezTo>
                      <a:pt x="666136" y="1327146"/>
                      <a:pt x="667807" y="1327429"/>
                      <a:pt x="669677" y="1328136"/>
                    </a:cubicBezTo>
                    <a:close/>
                    <a:moveTo>
                      <a:pt x="986103" y="969337"/>
                    </a:moveTo>
                    <a:lnTo>
                      <a:pt x="985962" y="969479"/>
                    </a:lnTo>
                    <a:cubicBezTo>
                      <a:pt x="985282" y="969082"/>
                      <a:pt x="985820" y="968601"/>
                      <a:pt x="986613" y="968148"/>
                    </a:cubicBezTo>
                    <a:lnTo>
                      <a:pt x="986160" y="969111"/>
                    </a:lnTo>
                    <a:cubicBezTo>
                      <a:pt x="986132" y="969167"/>
                      <a:pt x="986103" y="969252"/>
                      <a:pt x="986103" y="969337"/>
                    </a:cubicBezTo>
                    <a:close/>
                    <a:moveTo>
                      <a:pt x="985962" y="969479"/>
                    </a:moveTo>
                    <a:lnTo>
                      <a:pt x="985990" y="969507"/>
                    </a:lnTo>
                    <a:cubicBezTo>
                      <a:pt x="986046" y="969563"/>
                      <a:pt x="986075" y="969450"/>
                      <a:pt x="986103" y="969337"/>
                    </a:cubicBezTo>
                    <a:cubicBezTo>
                      <a:pt x="986811" y="968488"/>
                      <a:pt x="987661" y="967780"/>
                      <a:pt x="988624" y="967186"/>
                    </a:cubicBezTo>
                    <a:cubicBezTo>
                      <a:pt x="988341" y="967384"/>
                      <a:pt x="987349" y="967752"/>
                      <a:pt x="986613" y="968148"/>
                    </a:cubicBezTo>
                    <a:cubicBezTo>
                      <a:pt x="989219" y="962317"/>
                      <a:pt x="993354" y="950316"/>
                      <a:pt x="994883" y="947881"/>
                    </a:cubicBezTo>
                    <a:cubicBezTo>
                      <a:pt x="1000690" y="938824"/>
                      <a:pt x="1007204" y="930247"/>
                      <a:pt x="1014143" y="922039"/>
                    </a:cubicBezTo>
                    <a:cubicBezTo>
                      <a:pt x="1020969" y="914000"/>
                      <a:pt x="1028276" y="906329"/>
                      <a:pt x="1035669" y="898828"/>
                    </a:cubicBezTo>
                    <a:cubicBezTo>
                      <a:pt x="1044789" y="889714"/>
                      <a:pt x="1054135" y="881166"/>
                      <a:pt x="1063935" y="873353"/>
                    </a:cubicBezTo>
                    <a:cubicBezTo>
                      <a:pt x="1073905" y="865399"/>
                      <a:pt x="1084243" y="858097"/>
                      <a:pt x="1094949" y="851417"/>
                    </a:cubicBezTo>
                    <a:cubicBezTo>
                      <a:pt x="1107751" y="843434"/>
                      <a:pt x="1121063" y="836330"/>
                      <a:pt x="1134715" y="829791"/>
                    </a:cubicBezTo>
                    <a:cubicBezTo>
                      <a:pt x="1154654" y="820252"/>
                      <a:pt x="1175387" y="812044"/>
                      <a:pt x="1196799" y="804203"/>
                    </a:cubicBezTo>
                    <a:cubicBezTo>
                      <a:pt x="1202237" y="801967"/>
                      <a:pt x="1208468" y="804571"/>
                      <a:pt x="1210706" y="810006"/>
                    </a:cubicBezTo>
                    <a:cubicBezTo>
                      <a:pt x="1212943" y="815440"/>
                      <a:pt x="1210338" y="821639"/>
                      <a:pt x="1204900" y="823875"/>
                    </a:cubicBezTo>
                    <a:cubicBezTo>
                      <a:pt x="1176945" y="836585"/>
                      <a:pt x="1150576" y="850369"/>
                      <a:pt x="1125340" y="865966"/>
                    </a:cubicBezTo>
                    <a:cubicBezTo>
                      <a:pt x="1115313" y="872165"/>
                      <a:pt x="1105485" y="878675"/>
                      <a:pt x="1095742" y="885496"/>
                    </a:cubicBezTo>
                    <a:cubicBezTo>
                      <a:pt x="1081496" y="895460"/>
                      <a:pt x="1067419" y="905989"/>
                      <a:pt x="1054079" y="918189"/>
                    </a:cubicBezTo>
                    <a:cubicBezTo>
                      <a:pt x="1045214" y="926086"/>
                      <a:pt x="1036518" y="934238"/>
                      <a:pt x="1028418" y="942928"/>
                    </a:cubicBezTo>
                    <a:cubicBezTo>
                      <a:pt x="1023093" y="948589"/>
                      <a:pt x="1017995" y="954448"/>
                      <a:pt x="1013322" y="960647"/>
                    </a:cubicBezTo>
                    <a:cubicBezTo>
                      <a:pt x="1011679" y="962798"/>
                      <a:pt x="1007006" y="974290"/>
                      <a:pt x="1004343" y="978819"/>
                    </a:cubicBezTo>
                    <a:cubicBezTo>
                      <a:pt x="1002361" y="982159"/>
                      <a:pt x="1000265" y="984056"/>
                      <a:pt x="999132" y="984650"/>
                    </a:cubicBezTo>
                    <a:cubicBezTo>
                      <a:pt x="994317" y="987566"/>
                      <a:pt x="988029" y="985981"/>
                      <a:pt x="985140" y="981169"/>
                    </a:cubicBezTo>
                    <a:cubicBezTo>
                      <a:pt x="982874" y="977404"/>
                      <a:pt x="983327" y="972734"/>
                      <a:pt x="985962" y="96947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12" name="Google Shape;1712;p26"/>
          <p:cNvGrpSpPr/>
          <p:nvPr/>
        </p:nvGrpSpPr>
        <p:grpSpPr>
          <a:xfrm>
            <a:off x="7904667" y="-391152"/>
            <a:ext cx="1471793" cy="1563419"/>
            <a:chOff x="7904667" y="-391152"/>
            <a:chExt cx="1471793" cy="1563419"/>
          </a:xfrm>
        </p:grpSpPr>
        <p:sp>
          <p:nvSpPr>
            <p:cNvPr id="1713" name="Google Shape;1713;p26"/>
            <p:cNvSpPr/>
            <p:nvPr/>
          </p:nvSpPr>
          <p:spPr>
            <a:xfrm rot="-8014985" flipH="1">
              <a:off x="8183942" y="278401"/>
              <a:ext cx="297952" cy="191249"/>
            </a:xfrm>
            <a:custGeom>
              <a:avLst/>
              <a:gdLst/>
              <a:ahLst/>
              <a:cxnLst/>
              <a:rect l="l" t="t" r="r" b="b"/>
              <a:pathLst>
                <a:path w="595391" h="382168" extrusionOk="0">
                  <a:moveTo>
                    <a:pt x="373799" y="381105"/>
                  </a:moveTo>
                  <a:cubicBezTo>
                    <a:pt x="379945" y="387813"/>
                    <a:pt x="246260" y="361150"/>
                    <a:pt x="182929" y="347167"/>
                  </a:cubicBezTo>
                  <a:cubicBezTo>
                    <a:pt x="84053" y="325343"/>
                    <a:pt x="-11623" y="294094"/>
                    <a:pt x="1151" y="256448"/>
                  </a:cubicBezTo>
                  <a:cubicBezTo>
                    <a:pt x="12792" y="222113"/>
                    <a:pt x="87083" y="241503"/>
                    <a:pt x="167125" y="274252"/>
                  </a:cubicBezTo>
                  <a:cubicBezTo>
                    <a:pt x="96628" y="229162"/>
                    <a:pt x="41030" y="182005"/>
                    <a:pt x="61621" y="154718"/>
                  </a:cubicBezTo>
                  <a:cubicBezTo>
                    <a:pt x="81334" y="128564"/>
                    <a:pt x="134808" y="159106"/>
                    <a:pt x="192672" y="205979"/>
                  </a:cubicBezTo>
                  <a:cubicBezTo>
                    <a:pt x="147468" y="147897"/>
                    <a:pt x="118296" y="94824"/>
                    <a:pt x="143900" y="76709"/>
                  </a:cubicBezTo>
                  <a:cubicBezTo>
                    <a:pt x="175423" y="54460"/>
                    <a:pt x="226292" y="120469"/>
                    <a:pt x="272204" y="198620"/>
                  </a:cubicBezTo>
                  <a:cubicBezTo>
                    <a:pt x="235185" y="115657"/>
                    <a:pt x="210346" y="35439"/>
                    <a:pt x="245297" y="22843"/>
                  </a:cubicBezTo>
                  <a:cubicBezTo>
                    <a:pt x="280814" y="10078"/>
                    <a:pt x="310666" y="83502"/>
                    <a:pt x="332815" y="168616"/>
                  </a:cubicBezTo>
                  <a:cubicBezTo>
                    <a:pt x="327462" y="80417"/>
                    <a:pt x="332589" y="256"/>
                    <a:pt x="368786" y="1"/>
                  </a:cubicBezTo>
                  <a:cubicBezTo>
                    <a:pt x="403368" y="-282"/>
                    <a:pt x="408353" y="66660"/>
                    <a:pt x="402235" y="145632"/>
                  </a:cubicBezTo>
                  <a:cubicBezTo>
                    <a:pt x="419484" y="66377"/>
                    <a:pt x="443785" y="680"/>
                    <a:pt x="476329" y="8719"/>
                  </a:cubicBezTo>
                  <a:cubicBezTo>
                    <a:pt x="512497" y="17663"/>
                    <a:pt x="495079" y="94484"/>
                    <a:pt x="464574" y="177136"/>
                  </a:cubicBezTo>
                  <a:cubicBezTo>
                    <a:pt x="509155" y="101334"/>
                    <a:pt x="557446" y="38638"/>
                    <a:pt x="587100" y="57687"/>
                  </a:cubicBezTo>
                  <a:cubicBezTo>
                    <a:pt x="645050" y="94852"/>
                    <a:pt x="380455" y="380992"/>
                    <a:pt x="374252" y="380171"/>
                  </a:cubicBezTo>
                  <a:lnTo>
                    <a:pt x="373799" y="381105"/>
                  </a:lnTo>
                  <a:lnTo>
                    <a:pt x="373799" y="381105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6"/>
            <p:cNvSpPr/>
            <p:nvPr/>
          </p:nvSpPr>
          <p:spPr>
            <a:xfrm rot="-8014985" flipH="1">
              <a:off x="8575940" y="67322"/>
              <a:ext cx="101035" cy="338744"/>
            </a:xfrm>
            <a:custGeom>
              <a:avLst/>
              <a:gdLst/>
              <a:ahLst/>
              <a:cxnLst/>
              <a:rect l="l" t="t" r="r" b="b"/>
              <a:pathLst>
                <a:path w="201895" h="676905" extrusionOk="0">
                  <a:moveTo>
                    <a:pt x="343" y="12799"/>
                  </a:moveTo>
                  <a:cubicBezTo>
                    <a:pt x="-1102" y="7364"/>
                    <a:pt x="2155" y="1759"/>
                    <a:pt x="7593" y="344"/>
                  </a:cubicBezTo>
                  <a:cubicBezTo>
                    <a:pt x="13031" y="-1099"/>
                    <a:pt x="18639" y="2127"/>
                    <a:pt x="20055" y="7590"/>
                  </a:cubicBezTo>
                  <a:cubicBezTo>
                    <a:pt x="20055" y="7590"/>
                    <a:pt x="54978" y="130153"/>
                    <a:pt x="94007" y="269585"/>
                  </a:cubicBezTo>
                  <a:cubicBezTo>
                    <a:pt x="101230" y="295456"/>
                    <a:pt x="108565" y="321922"/>
                    <a:pt x="115731" y="348303"/>
                  </a:cubicBezTo>
                  <a:cubicBezTo>
                    <a:pt x="122954" y="374910"/>
                    <a:pt x="130063" y="401432"/>
                    <a:pt x="136832" y="427161"/>
                  </a:cubicBezTo>
                  <a:cubicBezTo>
                    <a:pt x="167931" y="544912"/>
                    <a:pt x="194158" y="645906"/>
                    <a:pt x="200984" y="661955"/>
                  </a:cubicBezTo>
                  <a:cubicBezTo>
                    <a:pt x="203363" y="667333"/>
                    <a:pt x="200927" y="673617"/>
                    <a:pt x="195546" y="675994"/>
                  </a:cubicBezTo>
                  <a:cubicBezTo>
                    <a:pt x="190164" y="678372"/>
                    <a:pt x="183877" y="675938"/>
                    <a:pt x="181497" y="670560"/>
                  </a:cubicBezTo>
                  <a:cubicBezTo>
                    <a:pt x="176428" y="659549"/>
                    <a:pt x="160368" y="608571"/>
                    <a:pt x="139947" y="539308"/>
                  </a:cubicBezTo>
                  <a:cubicBezTo>
                    <a:pt x="128448" y="500218"/>
                    <a:pt x="115306" y="455297"/>
                    <a:pt x="102334" y="408367"/>
                  </a:cubicBezTo>
                  <a:cubicBezTo>
                    <a:pt x="87918" y="356285"/>
                    <a:pt x="73501" y="301769"/>
                    <a:pt x="60189" y="250479"/>
                  </a:cubicBezTo>
                  <a:cubicBezTo>
                    <a:pt x="26740" y="121520"/>
                    <a:pt x="343" y="12799"/>
                    <a:pt x="343" y="12799"/>
                  </a:cubicBezTo>
                  <a:lnTo>
                    <a:pt x="343" y="1279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6"/>
            <p:cNvSpPr/>
            <p:nvPr/>
          </p:nvSpPr>
          <p:spPr>
            <a:xfrm rot="-8014985" flipH="1">
              <a:off x="8399506" y="262878"/>
              <a:ext cx="79016" cy="115192"/>
            </a:xfrm>
            <a:custGeom>
              <a:avLst/>
              <a:gdLst/>
              <a:ahLst/>
              <a:cxnLst/>
              <a:rect l="l" t="t" r="r" b="b"/>
              <a:pathLst>
                <a:path w="157895" h="230186" extrusionOk="0">
                  <a:moveTo>
                    <a:pt x="138406" y="229604"/>
                  </a:moveTo>
                  <a:cubicBezTo>
                    <a:pt x="115408" y="238832"/>
                    <a:pt x="34970" y="135630"/>
                    <a:pt x="15257" y="106193"/>
                  </a:cubicBezTo>
                  <a:cubicBezTo>
                    <a:pt x="6052" y="92465"/>
                    <a:pt x="-4711" y="71405"/>
                    <a:pt x="2200" y="54309"/>
                  </a:cubicBezTo>
                  <a:cubicBezTo>
                    <a:pt x="8771" y="38062"/>
                    <a:pt x="46129" y="41713"/>
                    <a:pt x="57855" y="47940"/>
                  </a:cubicBezTo>
                  <a:cubicBezTo>
                    <a:pt x="59696" y="48931"/>
                    <a:pt x="75585" y="61357"/>
                    <a:pt x="76123" y="61017"/>
                  </a:cubicBezTo>
                  <a:cubicBezTo>
                    <a:pt x="78559" y="59404"/>
                    <a:pt x="79296" y="46242"/>
                    <a:pt x="80287" y="43355"/>
                  </a:cubicBezTo>
                  <a:cubicBezTo>
                    <a:pt x="86008" y="26683"/>
                    <a:pt x="95468" y="6048"/>
                    <a:pt x="114331" y="897"/>
                  </a:cubicBezTo>
                  <a:cubicBezTo>
                    <a:pt x="140983" y="-6350"/>
                    <a:pt x="150897" y="32146"/>
                    <a:pt x="153276" y="50771"/>
                  </a:cubicBezTo>
                  <a:cubicBezTo>
                    <a:pt x="160696" y="108797"/>
                    <a:pt x="161404" y="220348"/>
                    <a:pt x="138406" y="229604"/>
                  </a:cubicBezTo>
                  <a:lnTo>
                    <a:pt x="138406" y="229604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6"/>
            <p:cNvSpPr/>
            <p:nvPr/>
          </p:nvSpPr>
          <p:spPr>
            <a:xfrm rot="-8014985" flipH="1">
              <a:off x="8291804" y="314840"/>
              <a:ext cx="142257" cy="91670"/>
            </a:xfrm>
            <a:custGeom>
              <a:avLst/>
              <a:gdLst/>
              <a:ahLst/>
              <a:cxnLst/>
              <a:rect l="l" t="t" r="r" b="b"/>
              <a:pathLst>
                <a:path w="284268" h="183183" extrusionOk="0">
                  <a:moveTo>
                    <a:pt x="247122" y="126037"/>
                  </a:moveTo>
                  <a:lnTo>
                    <a:pt x="247151" y="125810"/>
                  </a:lnTo>
                  <a:lnTo>
                    <a:pt x="247151" y="125952"/>
                  </a:lnTo>
                  <a:cubicBezTo>
                    <a:pt x="247151" y="125980"/>
                    <a:pt x="247151" y="126008"/>
                    <a:pt x="247122" y="126037"/>
                  </a:cubicBezTo>
                  <a:close/>
                  <a:moveTo>
                    <a:pt x="280345" y="13777"/>
                  </a:moveTo>
                  <a:cubicBezTo>
                    <a:pt x="277060" y="12419"/>
                    <a:pt x="273293" y="13947"/>
                    <a:pt x="271933" y="17202"/>
                  </a:cubicBezTo>
                  <a:cubicBezTo>
                    <a:pt x="266354" y="28779"/>
                    <a:pt x="261086" y="40356"/>
                    <a:pt x="256356" y="52216"/>
                  </a:cubicBezTo>
                  <a:cubicBezTo>
                    <a:pt x="254458" y="56943"/>
                    <a:pt x="252645" y="61698"/>
                    <a:pt x="251003" y="66510"/>
                  </a:cubicBezTo>
                  <a:cubicBezTo>
                    <a:pt x="248538" y="73672"/>
                    <a:pt x="246443" y="80974"/>
                    <a:pt x="244177" y="88221"/>
                  </a:cubicBezTo>
                  <a:lnTo>
                    <a:pt x="237861" y="110582"/>
                  </a:lnTo>
                  <a:cubicBezTo>
                    <a:pt x="237039" y="113894"/>
                    <a:pt x="234490" y="121961"/>
                    <a:pt x="234264" y="124112"/>
                  </a:cubicBezTo>
                  <a:cubicBezTo>
                    <a:pt x="233754" y="128867"/>
                    <a:pt x="236728" y="130905"/>
                    <a:pt x="237917" y="131330"/>
                  </a:cubicBezTo>
                  <a:cubicBezTo>
                    <a:pt x="239192" y="131811"/>
                    <a:pt x="240721" y="132264"/>
                    <a:pt x="242477" y="131528"/>
                  </a:cubicBezTo>
                  <a:cubicBezTo>
                    <a:pt x="243072" y="131301"/>
                    <a:pt x="244743" y="130820"/>
                    <a:pt x="246159" y="128471"/>
                  </a:cubicBezTo>
                  <a:cubicBezTo>
                    <a:pt x="246669" y="127707"/>
                    <a:pt x="246981" y="126886"/>
                    <a:pt x="247122" y="126037"/>
                  </a:cubicBezTo>
                  <a:cubicBezTo>
                    <a:pt x="247066" y="126206"/>
                    <a:pt x="246896" y="126291"/>
                    <a:pt x="246556" y="126206"/>
                  </a:cubicBezTo>
                  <a:cubicBezTo>
                    <a:pt x="245989" y="126065"/>
                    <a:pt x="246103" y="125244"/>
                    <a:pt x="246556" y="124084"/>
                  </a:cubicBezTo>
                  <a:cubicBezTo>
                    <a:pt x="246839" y="124650"/>
                    <a:pt x="247179" y="125386"/>
                    <a:pt x="247151" y="125810"/>
                  </a:cubicBezTo>
                  <a:cubicBezTo>
                    <a:pt x="247292" y="124933"/>
                    <a:pt x="247207" y="124027"/>
                    <a:pt x="246924" y="123178"/>
                  </a:cubicBezTo>
                  <a:cubicBezTo>
                    <a:pt x="248170" y="120404"/>
                    <a:pt x="250578" y="116554"/>
                    <a:pt x="251257" y="114799"/>
                  </a:cubicBezTo>
                  <a:lnTo>
                    <a:pt x="259528" y="93485"/>
                  </a:lnTo>
                  <a:cubicBezTo>
                    <a:pt x="262162" y="86381"/>
                    <a:pt x="264966" y="79333"/>
                    <a:pt x="267458" y="72200"/>
                  </a:cubicBezTo>
                  <a:cubicBezTo>
                    <a:pt x="269752" y="65548"/>
                    <a:pt x="271820" y="58840"/>
                    <a:pt x="273973" y="52131"/>
                  </a:cubicBezTo>
                  <a:cubicBezTo>
                    <a:pt x="277173" y="42139"/>
                    <a:pt x="280232" y="32119"/>
                    <a:pt x="283772" y="22184"/>
                  </a:cubicBezTo>
                  <a:cubicBezTo>
                    <a:pt x="285132" y="18901"/>
                    <a:pt x="283603" y="15136"/>
                    <a:pt x="280345" y="13777"/>
                  </a:cubicBezTo>
                  <a:close/>
                  <a:moveTo>
                    <a:pt x="200757" y="129348"/>
                  </a:moveTo>
                  <a:cubicBezTo>
                    <a:pt x="200927" y="128782"/>
                    <a:pt x="201182" y="128244"/>
                    <a:pt x="201494" y="127763"/>
                  </a:cubicBezTo>
                  <a:cubicBezTo>
                    <a:pt x="200502" y="128329"/>
                    <a:pt x="199992" y="128924"/>
                    <a:pt x="200757" y="129348"/>
                  </a:cubicBezTo>
                  <a:close/>
                  <a:moveTo>
                    <a:pt x="226021" y="21"/>
                  </a:moveTo>
                  <a:cubicBezTo>
                    <a:pt x="222481" y="-262"/>
                    <a:pt x="219394" y="2370"/>
                    <a:pt x="219111" y="5908"/>
                  </a:cubicBezTo>
                  <a:cubicBezTo>
                    <a:pt x="217581" y="17542"/>
                    <a:pt x="215344" y="29034"/>
                    <a:pt x="213191" y="40611"/>
                  </a:cubicBezTo>
                  <a:cubicBezTo>
                    <a:pt x="211747" y="48366"/>
                    <a:pt x="210246" y="56122"/>
                    <a:pt x="208999" y="63906"/>
                  </a:cubicBezTo>
                  <a:cubicBezTo>
                    <a:pt x="207640" y="72341"/>
                    <a:pt x="206677" y="80833"/>
                    <a:pt x="205657" y="89296"/>
                  </a:cubicBezTo>
                  <a:lnTo>
                    <a:pt x="202542" y="116837"/>
                  </a:lnTo>
                  <a:cubicBezTo>
                    <a:pt x="202287" y="118790"/>
                    <a:pt x="202627" y="123517"/>
                    <a:pt x="202428" y="126631"/>
                  </a:cubicBezTo>
                  <a:cubicBezTo>
                    <a:pt x="202088" y="126971"/>
                    <a:pt x="201749" y="127339"/>
                    <a:pt x="201494" y="127763"/>
                  </a:cubicBezTo>
                  <a:cubicBezTo>
                    <a:pt x="201749" y="127593"/>
                    <a:pt x="202060" y="127424"/>
                    <a:pt x="202372" y="127282"/>
                  </a:cubicBezTo>
                  <a:cubicBezTo>
                    <a:pt x="202230" y="128782"/>
                    <a:pt x="201947" y="129745"/>
                    <a:pt x="201295" y="129575"/>
                  </a:cubicBezTo>
                  <a:cubicBezTo>
                    <a:pt x="201069" y="129490"/>
                    <a:pt x="200899" y="129433"/>
                    <a:pt x="200757" y="129348"/>
                  </a:cubicBezTo>
                  <a:cubicBezTo>
                    <a:pt x="200502" y="130169"/>
                    <a:pt x="200417" y="131047"/>
                    <a:pt x="200559" y="131924"/>
                  </a:cubicBezTo>
                  <a:cubicBezTo>
                    <a:pt x="200814" y="135094"/>
                    <a:pt x="202457" y="136311"/>
                    <a:pt x="202995" y="136793"/>
                  </a:cubicBezTo>
                  <a:cubicBezTo>
                    <a:pt x="204836" y="138463"/>
                    <a:pt x="210472" y="140246"/>
                    <a:pt x="213134" y="133509"/>
                  </a:cubicBezTo>
                  <a:cubicBezTo>
                    <a:pt x="213956" y="131386"/>
                    <a:pt x="215429" y="122668"/>
                    <a:pt x="216222" y="119187"/>
                  </a:cubicBezTo>
                  <a:lnTo>
                    <a:pt x="221801" y="91589"/>
                  </a:lnTo>
                  <a:cubicBezTo>
                    <a:pt x="223161" y="83267"/>
                    <a:pt x="224832" y="74974"/>
                    <a:pt x="226191" y="66652"/>
                  </a:cubicBezTo>
                  <a:cubicBezTo>
                    <a:pt x="227069" y="61047"/>
                    <a:pt x="227834" y="55415"/>
                    <a:pt x="228514" y="49782"/>
                  </a:cubicBezTo>
                  <a:cubicBezTo>
                    <a:pt x="230242" y="35544"/>
                    <a:pt x="231375" y="21278"/>
                    <a:pt x="231884" y="6956"/>
                  </a:cubicBezTo>
                  <a:cubicBezTo>
                    <a:pt x="232196" y="3418"/>
                    <a:pt x="229562" y="332"/>
                    <a:pt x="226021" y="21"/>
                  </a:cubicBezTo>
                  <a:close/>
                  <a:moveTo>
                    <a:pt x="185378" y="137897"/>
                  </a:moveTo>
                  <a:cubicBezTo>
                    <a:pt x="188323" y="139567"/>
                    <a:pt x="189343" y="143331"/>
                    <a:pt x="187644" y="146275"/>
                  </a:cubicBezTo>
                  <a:cubicBezTo>
                    <a:pt x="186114" y="149275"/>
                    <a:pt x="183848" y="149870"/>
                    <a:pt x="182545" y="150153"/>
                  </a:cubicBezTo>
                  <a:cubicBezTo>
                    <a:pt x="180421" y="150634"/>
                    <a:pt x="178325" y="149926"/>
                    <a:pt x="176399" y="147945"/>
                  </a:cubicBezTo>
                  <a:cubicBezTo>
                    <a:pt x="175550" y="147096"/>
                    <a:pt x="174558" y="145029"/>
                    <a:pt x="173850" y="142114"/>
                  </a:cubicBezTo>
                  <a:cubicBezTo>
                    <a:pt x="173086" y="138831"/>
                    <a:pt x="172491" y="133481"/>
                    <a:pt x="171641" y="130990"/>
                  </a:cubicBezTo>
                  <a:lnTo>
                    <a:pt x="162634" y="103958"/>
                  </a:lnTo>
                  <a:cubicBezTo>
                    <a:pt x="160708" y="97618"/>
                    <a:pt x="158839" y="91278"/>
                    <a:pt x="157281" y="84824"/>
                  </a:cubicBezTo>
                  <a:cubicBezTo>
                    <a:pt x="156262" y="80578"/>
                    <a:pt x="155355" y="76276"/>
                    <a:pt x="154562" y="71945"/>
                  </a:cubicBezTo>
                  <a:cubicBezTo>
                    <a:pt x="151588" y="55924"/>
                    <a:pt x="149691" y="39790"/>
                    <a:pt x="147141" y="23656"/>
                  </a:cubicBezTo>
                  <a:cubicBezTo>
                    <a:pt x="146433" y="20203"/>
                    <a:pt x="148671" y="16806"/>
                    <a:pt x="152155" y="16098"/>
                  </a:cubicBezTo>
                  <a:cubicBezTo>
                    <a:pt x="155610" y="15391"/>
                    <a:pt x="159009" y="17627"/>
                    <a:pt x="159717" y="21108"/>
                  </a:cubicBezTo>
                  <a:cubicBezTo>
                    <a:pt x="162408" y="31638"/>
                    <a:pt x="165070" y="42139"/>
                    <a:pt x="167563" y="52697"/>
                  </a:cubicBezTo>
                  <a:cubicBezTo>
                    <a:pt x="169432" y="60538"/>
                    <a:pt x="171329" y="68350"/>
                    <a:pt x="173142" y="76219"/>
                  </a:cubicBezTo>
                  <a:cubicBezTo>
                    <a:pt x="174898" y="83975"/>
                    <a:pt x="176484" y="91787"/>
                    <a:pt x="178524" y="99514"/>
                  </a:cubicBezTo>
                  <a:lnTo>
                    <a:pt x="185180" y="127140"/>
                  </a:lnTo>
                  <a:cubicBezTo>
                    <a:pt x="185633" y="129150"/>
                    <a:pt x="184726" y="134245"/>
                    <a:pt x="184840" y="137613"/>
                  </a:cubicBezTo>
                  <a:cubicBezTo>
                    <a:pt x="185038" y="137698"/>
                    <a:pt x="185208" y="137783"/>
                    <a:pt x="185378" y="137897"/>
                  </a:cubicBezTo>
                  <a:close/>
                  <a:moveTo>
                    <a:pt x="185095" y="139085"/>
                  </a:moveTo>
                  <a:lnTo>
                    <a:pt x="184981" y="138972"/>
                  </a:lnTo>
                  <a:cubicBezTo>
                    <a:pt x="185180" y="140189"/>
                    <a:pt x="185633" y="140925"/>
                    <a:pt x="186567" y="140727"/>
                  </a:cubicBezTo>
                  <a:cubicBezTo>
                    <a:pt x="187615" y="140529"/>
                    <a:pt x="185434" y="139397"/>
                    <a:pt x="185095" y="139085"/>
                  </a:cubicBezTo>
                  <a:close/>
                  <a:moveTo>
                    <a:pt x="135189" y="100816"/>
                  </a:moveTo>
                  <a:cubicBezTo>
                    <a:pt x="132130" y="93400"/>
                    <a:pt x="128816" y="86098"/>
                    <a:pt x="125389" y="78851"/>
                  </a:cubicBezTo>
                  <a:cubicBezTo>
                    <a:pt x="120234" y="67954"/>
                    <a:pt x="114626" y="57283"/>
                    <a:pt x="109018" y="46612"/>
                  </a:cubicBezTo>
                  <a:cubicBezTo>
                    <a:pt x="107517" y="43385"/>
                    <a:pt x="103694" y="41970"/>
                    <a:pt x="100493" y="43470"/>
                  </a:cubicBezTo>
                  <a:cubicBezTo>
                    <a:pt x="97264" y="44942"/>
                    <a:pt x="95877" y="48763"/>
                    <a:pt x="97349" y="51990"/>
                  </a:cubicBezTo>
                  <a:cubicBezTo>
                    <a:pt x="101824" y="63085"/>
                    <a:pt x="105903" y="74266"/>
                    <a:pt x="110265" y="85390"/>
                  </a:cubicBezTo>
                  <a:cubicBezTo>
                    <a:pt x="113154" y="92806"/>
                    <a:pt x="116071" y="100194"/>
                    <a:pt x="119215" y="107525"/>
                  </a:cubicBezTo>
                  <a:cubicBezTo>
                    <a:pt x="123123" y="116696"/>
                    <a:pt x="127344" y="125725"/>
                    <a:pt x="131507" y="134783"/>
                  </a:cubicBezTo>
                  <a:cubicBezTo>
                    <a:pt x="135727" y="143897"/>
                    <a:pt x="140089" y="152870"/>
                    <a:pt x="144422" y="161900"/>
                  </a:cubicBezTo>
                  <a:cubicBezTo>
                    <a:pt x="145697" y="165041"/>
                    <a:pt x="149322" y="166513"/>
                    <a:pt x="152438" y="165211"/>
                  </a:cubicBezTo>
                  <a:cubicBezTo>
                    <a:pt x="155582" y="163937"/>
                    <a:pt x="157083" y="160314"/>
                    <a:pt x="155780" y="157201"/>
                  </a:cubicBezTo>
                  <a:cubicBezTo>
                    <a:pt x="152438" y="147747"/>
                    <a:pt x="149266" y="138321"/>
                    <a:pt x="145839" y="128895"/>
                  </a:cubicBezTo>
                  <a:cubicBezTo>
                    <a:pt x="142412" y="119498"/>
                    <a:pt x="139013" y="110101"/>
                    <a:pt x="135189" y="100816"/>
                  </a:cubicBezTo>
                  <a:close/>
                  <a:moveTo>
                    <a:pt x="126579" y="163824"/>
                  </a:moveTo>
                  <a:cubicBezTo>
                    <a:pt x="127032" y="163400"/>
                    <a:pt x="126267" y="163202"/>
                    <a:pt x="125644" y="163060"/>
                  </a:cubicBezTo>
                  <a:lnTo>
                    <a:pt x="125814" y="163315"/>
                  </a:lnTo>
                  <a:cubicBezTo>
                    <a:pt x="126097" y="163456"/>
                    <a:pt x="126352" y="163626"/>
                    <a:pt x="126579" y="163824"/>
                  </a:cubicBezTo>
                  <a:close/>
                  <a:moveTo>
                    <a:pt x="126947" y="164136"/>
                  </a:moveTo>
                  <a:cubicBezTo>
                    <a:pt x="129440" y="166428"/>
                    <a:pt x="129581" y="170335"/>
                    <a:pt x="127287" y="172825"/>
                  </a:cubicBezTo>
                  <a:cubicBezTo>
                    <a:pt x="126720" y="173476"/>
                    <a:pt x="122755" y="176675"/>
                    <a:pt x="118224" y="172939"/>
                  </a:cubicBezTo>
                  <a:cubicBezTo>
                    <a:pt x="117600" y="172429"/>
                    <a:pt x="116383" y="171240"/>
                    <a:pt x="114768" y="169570"/>
                  </a:cubicBezTo>
                  <a:cubicBezTo>
                    <a:pt x="106753" y="161447"/>
                    <a:pt x="87465" y="140331"/>
                    <a:pt x="85963" y="138661"/>
                  </a:cubicBezTo>
                  <a:cubicBezTo>
                    <a:pt x="79789" y="131443"/>
                    <a:pt x="73076" y="124735"/>
                    <a:pt x="66505" y="117885"/>
                  </a:cubicBezTo>
                  <a:cubicBezTo>
                    <a:pt x="59821" y="110893"/>
                    <a:pt x="53250" y="103817"/>
                    <a:pt x="46679" y="96712"/>
                  </a:cubicBezTo>
                  <a:cubicBezTo>
                    <a:pt x="40958" y="90513"/>
                    <a:pt x="35407" y="84201"/>
                    <a:pt x="29997" y="77719"/>
                  </a:cubicBezTo>
                  <a:cubicBezTo>
                    <a:pt x="27561" y="75143"/>
                    <a:pt x="27731" y="71067"/>
                    <a:pt x="30337" y="68662"/>
                  </a:cubicBezTo>
                  <a:cubicBezTo>
                    <a:pt x="32914" y="66256"/>
                    <a:pt x="36993" y="66397"/>
                    <a:pt x="39400" y="69001"/>
                  </a:cubicBezTo>
                  <a:cubicBezTo>
                    <a:pt x="47671" y="77096"/>
                    <a:pt x="56366" y="84682"/>
                    <a:pt x="64891" y="92551"/>
                  </a:cubicBezTo>
                  <a:cubicBezTo>
                    <a:pt x="70669" y="97873"/>
                    <a:pt x="76419" y="103222"/>
                    <a:pt x="81857" y="108827"/>
                  </a:cubicBezTo>
                  <a:cubicBezTo>
                    <a:pt x="87804" y="114969"/>
                    <a:pt x="93327" y="121479"/>
                    <a:pt x="98652" y="128131"/>
                  </a:cubicBezTo>
                  <a:cubicBezTo>
                    <a:pt x="100012" y="129886"/>
                    <a:pt x="117176" y="152304"/>
                    <a:pt x="124285" y="161079"/>
                  </a:cubicBezTo>
                  <a:cubicBezTo>
                    <a:pt x="124823" y="161730"/>
                    <a:pt x="125276" y="162494"/>
                    <a:pt x="125644" y="163060"/>
                  </a:cubicBezTo>
                  <a:cubicBezTo>
                    <a:pt x="125446" y="163032"/>
                    <a:pt x="125219" y="162975"/>
                    <a:pt x="125106" y="162947"/>
                  </a:cubicBezTo>
                  <a:cubicBezTo>
                    <a:pt x="125361" y="163060"/>
                    <a:pt x="125588" y="163173"/>
                    <a:pt x="125814" y="163315"/>
                  </a:cubicBezTo>
                  <a:cubicBezTo>
                    <a:pt x="126126" y="163768"/>
                    <a:pt x="126381" y="164022"/>
                    <a:pt x="126579" y="163853"/>
                  </a:cubicBezTo>
                  <a:lnTo>
                    <a:pt x="126579" y="163824"/>
                  </a:lnTo>
                  <a:cubicBezTo>
                    <a:pt x="126720" y="163909"/>
                    <a:pt x="126834" y="164022"/>
                    <a:pt x="126947" y="164136"/>
                  </a:cubicBezTo>
                  <a:close/>
                  <a:moveTo>
                    <a:pt x="124795" y="162834"/>
                  </a:moveTo>
                  <a:cubicBezTo>
                    <a:pt x="122217" y="161730"/>
                    <a:pt x="120348" y="162692"/>
                    <a:pt x="119073" y="163739"/>
                  </a:cubicBezTo>
                  <a:cubicBezTo>
                    <a:pt x="120716" y="162494"/>
                    <a:pt x="122869" y="162183"/>
                    <a:pt x="124795" y="162834"/>
                  </a:cubicBezTo>
                  <a:close/>
                  <a:moveTo>
                    <a:pt x="99190" y="164872"/>
                  </a:moveTo>
                  <a:lnTo>
                    <a:pt x="78713" y="150719"/>
                  </a:lnTo>
                  <a:cubicBezTo>
                    <a:pt x="72227" y="146360"/>
                    <a:pt x="65854" y="141746"/>
                    <a:pt x="59226" y="137415"/>
                  </a:cubicBezTo>
                  <a:cubicBezTo>
                    <a:pt x="54780" y="134528"/>
                    <a:pt x="50220" y="131783"/>
                    <a:pt x="45603" y="129150"/>
                  </a:cubicBezTo>
                  <a:cubicBezTo>
                    <a:pt x="33792" y="122413"/>
                    <a:pt x="21613" y="116498"/>
                    <a:pt x="8924" y="111827"/>
                  </a:cubicBezTo>
                  <a:cubicBezTo>
                    <a:pt x="5667" y="110440"/>
                    <a:pt x="1900" y="111969"/>
                    <a:pt x="512" y="115224"/>
                  </a:cubicBezTo>
                  <a:cubicBezTo>
                    <a:pt x="-875" y="118479"/>
                    <a:pt x="654" y="122272"/>
                    <a:pt x="3911" y="123659"/>
                  </a:cubicBezTo>
                  <a:cubicBezTo>
                    <a:pt x="10765" y="127027"/>
                    <a:pt x="17308" y="130962"/>
                    <a:pt x="23822" y="134981"/>
                  </a:cubicBezTo>
                  <a:cubicBezTo>
                    <a:pt x="31498" y="139765"/>
                    <a:pt x="38919" y="144916"/>
                    <a:pt x="46509" y="149870"/>
                  </a:cubicBezTo>
                  <a:cubicBezTo>
                    <a:pt x="54270" y="154936"/>
                    <a:pt x="62200" y="159692"/>
                    <a:pt x="70046" y="164419"/>
                  </a:cubicBezTo>
                  <a:lnTo>
                    <a:pt x="92053" y="176817"/>
                  </a:lnTo>
                  <a:cubicBezTo>
                    <a:pt x="93752" y="177694"/>
                    <a:pt x="98227" y="178770"/>
                    <a:pt x="101088" y="179902"/>
                  </a:cubicBezTo>
                  <a:cubicBezTo>
                    <a:pt x="101485" y="180581"/>
                    <a:pt x="101994" y="181176"/>
                    <a:pt x="102646" y="181685"/>
                  </a:cubicBezTo>
                  <a:cubicBezTo>
                    <a:pt x="102363" y="181232"/>
                    <a:pt x="102136" y="180609"/>
                    <a:pt x="101994" y="180298"/>
                  </a:cubicBezTo>
                  <a:cubicBezTo>
                    <a:pt x="103184" y="180836"/>
                    <a:pt x="103864" y="181402"/>
                    <a:pt x="103580" y="181940"/>
                  </a:cubicBezTo>
                  <a:cubicBezTo>
                    <a:pt x="103524" y="182053"/>
                    <a:pt x="103467" y="182138"/>
                    <a:pt x="103411" y="182166"/>
                  </a:cubicBezTo>
                  <a:cubicBezTo>
                    <a:pt x="103779" y="182393"/>
                    <a:pt x="104204" y="182562"/>
                    <a:pt x="104657" y="182704"/>
                  </a:cubicBezTo>
                  <a:cubicBezTo>
                    <a:pt x="107687" y="183780"/>
                    <a:pt x="109443" y="182732"/>
                    <a:pt x="109840" y="182562"/>
                  </a:cubicBezTo>
                  <a:cubicBezTo>
                    <a:pt x="111369" y="181968"/>
                    <a:pt x="116581" y="175769"/>
                    <a:pt x="110038" y="171297"/>
                  </a:cubicBezTo>
                  <a:cubicBezTo>
                    <a:pt x="108339" y="170136"/>
                    <a:pt x="101711" y="166598"/>
                    <a:pt x="99190" y="16487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6"/>
            <p:cNvSpPr/>
            <p:nvPr/>
          </p:nvSpPr>
          <p:spPr>
            <a:xfrm rot="-8014985" flipH="1">
              <a:off x="8378318" y="101029"/>
              <a:ext cx="268118" cy="971030"/>
            </a:xfrm>
            <a:custGeom>
              <a:avLst/>
              <a:gdLst/>
              <a:ahLst/>
              <a:cxnLst/>
              <a:rect l="l" t="t" r="r" b="b"/>
              <a:pathLst>
                <a:path w="535774" h="1940388" extrusionOk="0">
                  <a:moveTo>
                    <a:pt x="517042" y="6578"/>
                  </a:moveTo>
                  <a:cubicBezTo>
                    <a:pt x="518741" y="1539"/>
                    <a:pt x="524179" y="-1178"/>
                    <a:pt x="529193" y="492"/>
                  </a:cubicBezTo>
                  <a:cubicBezTo>
                    <a:pt x="534234" y="2190"/>
                    <a:pt x="536953" y="7625"/>
                    <a:pt x="535282" y="12635"/>
                  </a:cubicBezTo>
                  <a:lnTo>
                    <a:pt x="434395" y="318560"/>
                  </a:lnTo>
                  <a:cubicBezTo>
                    <a:pt x="375539" y="495525"/>
                    <a:pt x="305185" y="718968"/>
                    <a:pt x="244913" y="895736"/>
                  </a:cubicBezTo>
                  <a:cubicBezTo>
                    <a:pt x="209481" y="999730"/>
                    <a:pt x="177362" y="1087590"/>
                    <a:pt x="153854" y="1140776"/>
                  </a:cubicBezTo>
                  <a:cubicBezTo>
                    <a:pt x="90608" y="1282557"/>
                    <a:pt x="57470" y="1412791"/>
                    <a:pt x="40108" y="1526352"/>
                  </a:cubicBezTo>
                  <a:cubicBezTo>
                    <a:pt x="11445" y="1713819"/>
                    <a:pt x="25918" y="1856223"/>
                    <a:pt x="21556" y="1930893"/>
                  </a:cubicBezTo>
                  <a:cubicBezTo>
                    <a:pt x="21273" y="1936412"/>
                    <a:pt x="16543" y="1940658"/>
                    <a:pt x="11020" y="1940375"/>
                  </a:cubicBezTo>
                  <a:cubicBezTo>
                    <a:pt x="5497" y="1940064"/>
                    <a:pt x="1249" y="1935365"/>
                    <a:pt x="1560" y="1929845"/>
                  </a:cubicBezTo>
                  <a:cubicBezTo>
                    <a:pt x="5157" y="1854695"/>
                    <a:pt x="-11043" y="1711583"/>
                    <a:pt x="16175" y="1522814"/>
                  </a:cubicBezTo>
                  <a:cubicBezTo>
                    <a:pt x="32857" y="1407158"/>
                    <a:pt x="65882" y="1274519"/>
                    <a:pt x="129241" y="1129906"/>
                  </a:cubicBezTo>
                  <a:cubicBezTo>
                    <a:pt x="152523" y="1077173"/>
                    <a:pt x="183933" y="989964"/>
                    <a:pt x="219451" y="887018"/>
                  </a:cubicBezTo>
                  <a:cubicBezTo>
                    <a:pt x="280345" y="710533"/>
                    <a:pt x="352938" y="487855"/>
                    <a:pt x="413068" y="311399"/>
                  </a:cubicBezTo>
                  <a:lnTo>
                    <a:pt x="517042" y="6578"/>
                  </a:lnTo>
                  <a:lnTo>
                    <a:pt x="517042" y="657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6"/>
            <p:cNvSpPr/>
            <p:nvPr/>
          </p:nvSpPr>
          <p:spPr>
            <a:xfrm rot="-8014985" flipH="1">
              <a:off x="8287580" y="426098"/>
              <a:ext cx="233648" cy="561127"/>
            </a:xfrm>
            <a:custGeom>
              <a:avLst/>
              <a:gdLst/>
              <a:ahLst/>
              <a:cxnLst/>
              <a:rect l="l" t="t" r="r" b="b"/>
              <a:pathLst>
                <a:path w="466893" h="1121288" extrusionOk="0">
                  <a:moveTo>
                    <a:pt x="463938" y="166547"/>
                  </a:moveTo>
                  <a:cubicBezTo>
                    <a:pt x="457991" y="183162"/>
                    <a:pt x="450173" y="199296"/>
                    <a:pt x="442299" y="215034"/>
                  </a:cubicBezTo>
                  <a:cubicBezTo>
                    <a:pt x="408397" y="282826"/>
                    <a:pt x="335550" y="314301"/>
                    <a:pt x="342460" y="301252"/>
                  </a:cubicBezTo>
                  <a:cubicBezTo>
                    <a:pt x="365742" y="257209"/>
                    <a:pt x="392507" y="214411"/>
                    <a:pt x="425985" y="177331"/>
                  </a:cubicBezTo>
                  <a:cubicBezTo>
                    <a:pt x="429922" y="172972"/>
                    <a:pt x="456206" y="141978"/>
                    <a:pt x="465581" y="151828"/>
                  </a:cubicBezTo>
                  <a:cubicBezTo>
                    <a:pt x="468838" y="155225"/>
                    <a:pt x="465156" y="163150"/>
                    <a:pt x="463938" y="166547"/>
                  </a:cubicBezTo>
                  <a:close/>
                  <a:moveTo>
                    <a:pt x="317791" y="191739"/>
                  </a:moveTo>
                  <a:cubicBezTo>
                    <a:pt x="319292" y="199268"/>
                    <a:pt x="337759" y="285883"/>
                    <a:pt x="342715" y="263182"/>
                  </a:cubicBezTo>
                  <a:cubicBezTo>
                    <a:pt x="347672" y="240452"/>
                    <a:pt x="364581" y="113361"/>
                    <a:pt x="347474" y="55448"/>
                  </a:cubicBezTo>
                  <a:cubicBezTo>
                    <a:pt x="344443" y="45202"/>
                    <a:pt x="331613" y="-2918"/>
                    <a:pt x="314704" y="139"/>
                  </a:cubicBezTo>
                  <a:cubicBezTo>
                    <a:pt x="300174" y="2772"/>
                    <a:pt x="302751" y="39116"/>
                    <a:pt x="302610" y="48315"/>
                  </a:cubicBezTo>
                  <a:cubicBezTo>
                    <a:pt x="301873" y="96576"/>
                    <a:pt x="308246" y="144525"/>
                    <a:pt x="317791" y="191739"/>
                  </a:cubicBezTo>
                  <a:close/>
                  <a:moveTo>
                    <a:pt x="260861" y="841574"/>
                  </a:moveTo>
                  <a:cubicBezTo>
                    <a:pt x="249051" y="849698"/>
                    <a:pt x="236645" y="858133"/>
                    <a:pt x="224324" y="866936"/>
                  </a:cubicBezTo>
                  <a:cubicBezTo>
                    <a:pt x="229026" y="858048"/>
                    <a:pt x="233699" y="849132"/>
                    <a:pt x="237580" y="839848"/>
                  </a:cubicBezTo>
                  <a:cubicBezTo>
                    <a:pt x="241007" y="831639"/>
                    <a:pt x="244122" y="823317"/>
                    <a:pt x="246615" y="814769"/>
                  </a:cubicBezTo>
                  <a:cubicBezTo>
                    <a:pt x="248031" y="809929"/>
                    <a:pt x="249249" y="805004"/>
                    <a:pt x="250042" y="799994"/>
                  </a:cubicBezTo>
                  <a:cubicBezTo>
                    <a:pt x="258171" y="748365"/>
                    <a:pt x="200958" y="808400"/>
                    <a:pt x="191441" y="819921"/>
                  </a:cubicBezTo>
                  <a:cubicBezTo>
                    <a:pt x="159578" y="858586"/>
                    <a:pt x="136324" y="905686"/>
                    <a:pt x="120662" y="953069"/>
                  </a:cubicBezTo>
                  <a:cubicBezTo>
                    <a:pt x="117320" y="963259"/>
                    <a:pt x="105027" y="989470"/>
                    <a:pt x="110352" y="1000962"/>
                  </a:cubicBezTo>
                  <a:lnTo>
                    <a:pt x="104461" y="1019842"/>
                  </a:lnTo>
                  <a:cubicBezTo>
                    <a:pt x="106132" y="1017634"/>
                    <a:pt x="108058" y="1015624"/>
                    <a:pt x="109786" y="1013445"/>
                  </a:cubicBezTo>
                  <a:lnTo>
                    <a:pt x="98598" y="1031702"/>
                  </a:lnTo>
                  <a:cubicBezTo>
                    <a:pt x="167706" y="1004076"/>
                    <a:pt x="228460" y="944578"/>
                    <a:pt x="268962" y="883778"/>
                  </a:cubicBezTo>
                  <a:cubicBezTo>
                    <a:pt x="273692" y="876673"/>
                    <a:pt x="310795" y="826516"/>
                    <a:pt x="303176" y="817062"/>
                  </a:cubicBezTo>
                  <a:cubicBezTo>
                    <a:pt x="298871" y="811712"/>
                    <a:pt x="264685" y="838942"/>
                    <a:pt x="260861" y="841574"/>
                  </a:cubicBezTo>
                  <a:close/>
                  <a:moveTo>
                    <a:pt x="64752" y="876050"/>
                  </a:moveTo>
                  <a:cubicBezTo>
                    <a:pt x="52771" y="880523"/>
                    <a:pt x="49486" y="906224"/>
                    <a:pt x="47220" y="916329"/>
                  </a:cubicBezTo>
                  <a:cubicBezTo>
                    <a:pt x="42660" y="936652"/>
                    <a:pt x="39856" y="957428"/>
                    <a:pt x="38440" y="978290"/>
                  </a:cubicBezTo>
                  <a:cubicBezTo>
                    <a:pt x="36542" y="972544"/>
                    <a:pt x="34757" y="966713"/>
                    <a:pt x="32067" y="961363"/>
                  </a:cubicBezTo>
                  <a:cubicBezTo>
                    <a:pt x="29716" y="956608"/>
                    <a:pt x="26714" y="952135"/>
                    <a:pt x="23683" y="947805"/>
                  </a:cubicBezTo>
                  <a:cubicBezTo>
                    <a:pt x="-10475" y="898751"/>
                    <a:pt x="1733" y="981063"/>
                    <a:pt x="3829" y="997905"/>
                  </a:cubicBezTo>
                  <a:cubicBezTo>
                    <a:pt x="5868" y="1014464"/>
                    <a:pt x="8332" y="1031023"/>
                    <a:pt x="11504" y="1047411"/>
                  </a:cubicBezTo>
                  <a:cubicBezTo>
                    <a:pt x="18132" y="1081802"/>
                    <a:pt x="30962" y="1097484"/>
                    <a:pt x="48296" y="1121288"/>
                  </a:cubicBezTo>
                  <a:lnTo>
                    <a:pt x="47475" y="1117156"/>
                  </a:lnTo>
                  <a:cubicBezTo>
                    <a:pt x="48664" y="1108947"/>
                    <a:pt x="49401" y="1100880"/>
                    <a:pt x="50137" y="1092813"/>
                  </a:cubicBezTo>
                  <a:lnTo>
                    <a:pt x="72371" y="1033881"/>
                  </a:lnTo>
                  <a:cubicBezTo>
                    <a:pt x="80839" y="994735"/>
                    <a:pt x="90809" y="953834"/>
                    <a:pt x="85768" y="913555"/>
                  </a:cubicBezTo>
                  <a:cubicBezTo>
                    <a:pt x="84805" y="905998"/>
                    <a:pt x="79508" y="870531"/>
                    <a:pt x="64752" y="876050"/>
                  </a:cubicBezTo>
                  <a:close/>
                  <a:moveTo>
                    <a:pt x="48296" y="1113618"/>
                  </a:moveTo>
                  <a:cubicBezTo>
                    <a:pt x="52629" y="1105041"/>
                    <a:pt x="57020" y="1096465"/>
                    <a:pt x="60022" y="1087379"/>
                  </a:cubicBezTo>
                  <a:lnTo>
                    <a:pt x="48296" y="1113618"/>
                  </a:lnTo>
                  <a:close/>
                  <a:moveTo>
                    <a:pt x="115110" y="776698"/>
                  </a:moveTo>
                  <a:cubicBezTo>
                    <a:pt x="123182" y="786181"/>
                    <a:pt x="148390" y="808146"/>
                    <a:pt x="157453" y="816722"/>
                  </a:cubicBezTo>
                  <a:cubicBezTo>
                    <a:pt x="161447" y="820515"/>
                    <a:pt x="164761" y="820657"/>
                    <a:pt x="163826" y="813722"/>
                  </a:cubicBezTo>
                  <a:cubicBezTo>
                    <a:pt x="176543" y="770641"/>
                    <a:pt x="176798" y="708341"/>
                    <a:pt x="164081" y="666053"/>
                  </a:cubicBezTo>
                  <a:cubicBezTo>
                    <a:pt x="162183" y="659769"/>
                    <a:pt x="140941" y="602790"/>
                    <a:pt x="130575" y="624840"/>
                  </a:cubicBezTo>
                  <a:cubicBezTo>
                    <a:pt x="120633" y="646012"/>
                    <a:pt x="119076" y="672733"/>
                    <a:pt x="121058" y="699283"/>
                  </a:cubicBezTo>
                  <a:cubicBezTo>
                    <a:pt x="115195" y="688018"/>
                    <a:pt x="109021" y="677431"/>
                    <a:pt x="102620" y="668119"/>
                  </a:cubicBezTo>
                  <a:cubicBezTo>
                    <a:pt x="97578" y="660816"/>
                    <a:pt x="77610" y="633020"/>
                    <a:pt x="64978" y="642134"/>
                  </a:cubicBezTo>
                  <a:cubicBezTo>
                    <a:pt x="56736" y="648107"/>
                    <a:pt x="63817" y="671487"/>
                    <a:pt x="65488" y="678677"/>
                  </a:cubicBezTo>
                  <a:cubicBezTo>
                    <a:pt x="73928" y="715276"/>
                    <a:pt x="90781" y="748167"/>
                    <a:pt x="115110" y="776698"/>
                  </a:cubicBezTo>
                  <a:close/>
                  <a:moveTo>
                    <a:pt x="351354" y="556511"/>
                  </a:moveTo>
                  <a:cubicBezTo>
                    <a:pt x="343140" y="561634"/>
                    <a:pt x="335153" y="567182"/>
                    <a:pt x="327364" y="572984"/>
                  </a:cubicBezTo>
                  <a:cubicBezTo>
                    <a:pt x="331896" y="567097"/>
                    <a:pt x="335804" y="561549"/>
                    <a:pt x="338722" y="556596"/>
                  </a:cubicBezTo>
                  <a:cubicBezTo>
                    <a:pt x="342064" y="550934"/>
                    <a:pt x="370614" y="494041"/>
                    <a:pt x="344046" y="497550"/>
                  </a:cubicBezTo>
                  <a:cubicBezTo>
                    <a:pt x="328270" y="499617"/>
                    <a:pt x="314250" y="517732"/>
                    <a:pt x="304706" y="528686"/>
                  </a:cubicBezTo>
                  <a:cubicBezTo>
                    <a:pt x="281707" y="555124"/>
                    <a:pt x="255537" y="617764"/>
                    <a:pt x="236985" y="656287"/>
                  </a:cubicBezTo>
                  <a:cubicBezTo>
                    <a:pt x="233501" y="659939"/>
                    <a:pt x="230216" y="663618"/>
                    <a:pt x="227610" y="667270"/>
                  </a:cubicBezTo>
                  <a:cubicBezTo>
                    <a:pt x="227157" y="667892"/>
                    <a:pt x="228601" y="667892"/>
                    <a:pt x="231434" y="667383"/>
                  </a:cubicBezTo>
                  <a:cubicBezTo>
                    <a:pt x="230980" y="668289"/>
                    <a:pt x="230442" y="669421"/>
                    <a:pt x="229989" y="670270"/>
                  </a:cubicBezTo>
                  <a:cubicBezTo>
                    <a:pt x="229508" y="671204"/>
                    <a:pt x="231689" y="669647"/>
                    <a:pt x="235484" y="666477"/>
                  </a:cubicBezTo>
                  <a:cubicBezTo>
                    <a:pt x="260436" y="660448"/>
                    <a:pt x="337957" y="633133"/>
                    <a:pt x="370557" y="598289"/>
                  </a:cubicBezTo>
                  <a:cubicBezTo>
                    <a:pt x="379196" y="589090"/>
                    <a:pt x="404177" y="560502"/>
                    <a:pt x="392422" y="545981"/>
                  </a:cubicBezTo>
                  <a:cubicBezTo>
                    <a:pt x="383331" y="534772"/>
                    <a:pt x="359114" y="551670"/>
                    <a:pt x="351354" y="556511"/>
                  </a:cubicBezTo>
                  <a:close/>
                  <a:moveTo>
                    <a:pt x="210644" y="527356"/>
                  </a:moveTo>
                  <a:cubicBezTo>
                    <a:pt x="214751" y="534149"/>
                    <a:pt x="229677" y="558917"/>
                    <a:pt x="235286" y="564861"/>
                  </a:cubicBezTo>
                  <a:cubicBezTo>
                    <a:pt x="235342" y="564974"/>
                    <a:pt x="235370" y="565087"/>
                    <a:pt x="235427" y="565200"/>
                  </a:cubicBezTo>
                  <a:cubicBezTo>
                    <a:pt x="236220" y="566899"/>
                    <a:pt x="238656" y="571484"/>
                    <a:pt x="238798" y="569644"/>
                  </a:cubicBezTo>
                  <a:cubicBezTo>
                    <a:pt x="241092" y="543745"/>
                    <a:pt x="261938" y="457045"/>
                    <a:pt x="249164" y="409775"/>
                  </a:cubicBezTo>
                  <a:cubicBezTo>
                    <a:pt x="245793" y="397349"/>
                    <a:pt x="235965" y="365392"/>
                    <a:pt x="217300" y="370233"/>
                  </a:cubicBezTo>
                  <a:cubicBezTo>
                    <a:pt x="206084" y="373148"/>
                    <a:pt x="217725" y="473717"/>
                    <a:pt x="225599" y="525092"/>
                  </a:cubicBezTo>
                  <a:cubicBezTo>
                    <a:pt x="209766" y="474566"/>
                    <a:pt x="183001" y="394858"/>
                    <a:pt x="173711" y="389480"/>
                  </a:cubicBezTo>
                  <a:cubicBezTo>
                    <a:pt x="161532" y="382461"/>
                    <a:pt x="154451" y="391065"/>
                    <a:pt x="154819" y="403435"/>
                  </a:cubicBezTo>
                  <a:cubicBezTo>
                    <a:pt x="154961" y="407879"/>
                    <a:pt x="155726" y="412266"/>
                    <a:pt x="156717" y="416597"/>
                  </a:cubicBezTo>
                  <a:cubicBezTo>
                    <a:pt x="165979" y="456309"/>
                    <a:pt x="189714" y="492965"/>
                    <a:pt x="210644" y="52735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6"/>
            <p:cNvSpPr/>
            <p:nvPr/>
          </p:nvSpPr>
          <p:spPr>
            <a:xfrm rot="-8014985" flipH="1">
              <a:off x="8194183" y="493945"/>
              <a:ext cx="376568" cy="641567"/>
            </a:xfrm>
            <a:custGeom>
              <a:avLst/>
              <a:gdLst/>
              <a:ahLst/>
              <a:cxnLst/>
              <a:rect l="l" t="t" r="r" b="b"/>
              <a:pathLst>
                <a:path w="752487" h="1282028" extrusionOk="0">
                  <a:moveTo>
                    <a:pt x="658752" y="159096"/>
                  </a:moveTo>
                  <a:cubicBezTo>
                    <a:pt x="578314" y="263996"/>
                    <a:pt x="414691" y="435640"/>
                    <a:pt x="414408" y="414581"/>
                  </a:cubicBezTo>
                  <a:cubicBezTo>
                    <a:pt x="414124" y="391625"/>
                    <a:pt x="527955" y="230312"/>
                    <a:pt x="618391" y="106420"/>
                  </a:cubicBezTo>
                  <a:cubicBezTo>
                    <a:pt x="676680" y="26570"/>
                    <a:pt x="746695" y="-2669"/>
                    <a:pt x="749017" y="189"/>
                  </a:cubicBezTo>
                  <a:cubicBezTo>
                    <a:pt x="771279" y="27532"/>
                    <a:pt x="679966" y="131413"/>
                    <a:pt x="658752" y="159096"/>
                  </a:cubicBezTo>
                  <a:close/>
                  <a:moveTo>
                    <a:pt x="363511" y="355252"/>
                  </a:moveTo>
                  <a:cubicBezTo>
                    <a:pt x="375237" y="325390"/>
                    <a:pt x="369799" y="263628"/>
                    <a:pt x="353230" y="221594"/>
                  </a:cubicBezTo>
                  <a:cubicBezTo>
                    <a:pt x="337850" y="182561"/>
                    <a:pt x="311878" y="161219"/>
                    <a:pt x="306893" y="180976"/>
                  </a:cubicBezTo>
                  <a:cubicBezTo>
                    <a:pt x="294459" y="230256"/>
                    <a:pt x="302135" y="326466"/>
                    <a:pt x="318024" y="374557"/>
                  </a:cubicBezTo>
                  <a:cubicBezTo>
                    <a:pt x="326861" y="401334"/>
                    <a:pt x="356940" y="371953"/>
                    <a:pt x="363511" y="355252"/>
                  </a:cubicBezTo>
                  <a:close/>
                  <a:moveTo>
                    <a:pt x="528663" y="365329"/>
                  </a:moveTo>
                  <a:cubicBezTo>
                    <a:pt x="524103" y="366037"/>
                    <a:pt x="479523" y="388653"/>
                    <a:pt x="457289" y="417666"/>
                  </a:cubicBezTo>
                  <a:cubicBezTo>
                    <a:pt x="428059" y="455878"/>
                    <a:pt x="408375" y="509857"/>
                    <a:pt x="415597" y="516027"/>
                  </a:cubicBezTo>
                  <a:cubicBezTo>
                    <a:pt x="442334" y="538870"/>
                    <a:pt x="600916" y="354347"/>
                    <a:pt x="528663" y="365329"/>
                  </a:cubicBezTo>
                  <a:close/>
                  <a:moveTo>
                    <a:pt x="268515" y="712042"/>
                  </a:moveTo>
                  <a:cubicBezTo>
                    <a:pt x="274208" y="702928"/>
                    <a:pt x="266532" y="616738"/>
                    <a:pt x="254070" y="585630"/>
                  </a:cubicBezTo>
                  <a:cubicBezTo>
                    <a:pt x="250020" y="575525"/>
                    <a:pt x="231270" y="523585"/>
                    <a:pt x="214899" y="572553"/>
                  </a:cubicBezTo>
                  <a:cubicBezTo>
                    <a:pt x="208866" y="590612"/>
                    <a:pt x="223934" y="671197"/>
                    <a:pt x="236142" y="698484"/>
                  </a:cubicBezTo>
                  <a:cubicBezTo>
                    <a:pt x="238776" y="704371"/>
                    <a:pt x="251266" y="739668"/>
                    <a:pt x="268515" y="712042"/>
                  </a:cubicBezTo>
                  <a:close/>
                  <a:moveTo>
                    <a:pt x="218836" y="720194"/>
                  </a:moveTo>
                  <a:cubicBezTo>
                    <a:pt x="218893" y="715439"/>
                    <a:pt x="218383" y="710740"/>
                    <a:pt x="217618" y="706070"/>
                  </a:cubicBezTo>
                  <a:cubicBezTo>
                    <a:pt x="212322" y="673462"/>
                    <a:pt x="203542" y="641448"/>
                    <a:pt x="190456" y="609265"/>
                  </a:cubicBezTo>
                  <a:cubicBezTo>
                    <a:pt x="181789" y="587980"/>
                    <a:pt x="135141" y="550362"/>
                    <a:pt x="140239" y="613341"/>
                  </a:cubicBezTo>
                  <a:cubicBezTo>
                    <a:pt x="157375" y="693644"/>
                    <a:pt x="218241" y="757982"/>
                    <a:pt x="218836" y="720194"/>
                  </a:cubicBezTo>
                  <a:close/>
                  <a:moveTo>
                    <a:pt x="316041" y="807035"/>
                  </a:moveTo>
                  <a:cubicBezTo>
                    <a:pt x="311311" y="815640"/>
                    <a:pt x="293921" y="856853"/>
                    <a:pt x="320035" y="846351"/>
                  </a:cubicBezTo>
                  <a:cubicBezTo>
                    <a:pt x="356798" y="831576"/>
                    <a:pt x="388549" y="788240"/>
                    <a:pt x="409763" y="756482"/>
                  </a:cubicBezTo>
                  <a:cubicBezTo>
                    <a:pt x="418203" y="743886"/>
                    <a:pt x="426530" y="709749"/>
                    <a:pt x="387812" y="727440"/>
                  </a:cubicBezTo>
                  <a:cubicBezTo>
                    <a:pt x="357167" y="741423"/>
                    <a:pt x="331647" y="778645"/>
                    <a:pt x="316041" y="807035"/>
                  </a:cubicBezTo>
                  <a:close/>
                  <a:moveTo>
                    <a:pt x="439785" y="765058"/>
                  </a:moveTo>
                  <a:cubicBezTo>
                    <a:pt x="431458" y="765907"/>
                    <a:pt x="353031" y="825377"/>
                    <a:pt x="334225" y="855352"/>
                  </a:cubicBezTo>
                  <a:cubicBezTo>
                    <a:pt x="330260" y="861693"/>
                    <a:pt x="317457" y="881733"/>
                    <a:pt x="325983" y="888979"/>
                  </a:cubicBezTo>
                  <a:cubicBezTo>
                    <a:pt x="334338" y="896084"/>
                    <a:pt x="424179" y="835907"/>
                    <a:pt x="456014" y="813149"/>
                  </a:cubicBezTo>
                  <a:cubicBezTo>
                    <a:pt x="475246" y="799421"/>
                    <a:pt x="478361" y="761011"/>
                    <a:pt x="439785" y="765058"/>
                  </a:cubicBezTo>
                  <a:close/>
                  <a:moveTo>
                    <a:pt x="92458" y="859287"/>
                  </a:moveTo>
                  <a:cubicBezTo>
                    <a:pt x="87332" y="852352"/>
                    <a:pt x="76626" y="837067"/>
                    <a:pt x="65919" y="840492"/>
                  </a:cubicBezTo>
                  <a:cubicBezTo>
                    <a:pt x="54109" y="844257"/>
                    <a:pt x="55553" y="864240"/>
                    <a:pt x="56629" y="873298"/>
                  </a:cubicBezTo>
                  <a:cubicBezTo>
                    <a:pt x="60000" y="901717"/>
                    <a:pt x="77872" y="946326"/>
                    <a:pt x="91863" y="970980"/>
                  </a:cubicBezTo>
                  <a:cubicBezTo>
                    <a:pt x="94894" y="976330"/>
                    <a:pt x="119309" y="992266"/>
                    <a:pt x="130864" y="985699"/>
                  </a:cubicBezTo>
                  <a:cubicBezTo>
                    <a:pt x="140154" y="980406"/>
                    <a:pt x="137662" y="953968"/>
                    <a:pt x="135425" y="946213"/>
                  </a:cubicBezTo>
                  <a:cubicBezTo>
                    <a:pt x="125880" y="913265"/>
                    <a:pt x="111293" y="884762"/>
                    <a:pt x="92458" y="859287"/>
                  </a:cubicBezTo>
                  <a:close/>
                  <a:moveTo>
                    <a:pt x="145281" y="843408"/>
                  </a:moveTo>
                  <a:cubicBezTo>
                    <a:pt x="134688" y="845078"/>
                    <a:pt x="131799" y="859145"/>
                    <a:pt x="130383" y="867779"/>
                  </a:cubicBezTo>
                  <a:cubicBezTo>
                    <a:pt x="126248" y="892744"/>
                    <a:pt x="131148" y="905170"/>
                    <a:pt x="137775" y="934891"/>
                  </a:cubicBezTo>
                  <a:cubicBezTo>
                    <a:pt x="143298" y="959743"/>
                    <a:pt x="167798" y="990001"/>
                    <a:pt x="167458" y="988926"/>
                  </a:cubicBezTo>
                  <a:cubicBezTo>
                    <a:pt x="183772" y="993256"/>
                    <a:pt x="190060" y="953657"/>
                    <a:pt x="190145" y="943835"/>
                  </a:cubicBezTo>
                  <a:cubicBezTo>
                    <a:pt x="190428" y="916662"/>
                    <a:pt x="186916" y="885979"/>
                    <a:pt x="172924" y="862146"/>
                  </a:cubicBezTo>
                  <a:cubicBezTo>
                    <a:pt x="167345" y="852692"/>
                    <a:pt x="157658" y="841455"/>
                    <a:pt x="145281" y="843408"/>
                  </a:cubicBezTo>
                  <a:close/>
                  <a:moveTo>
                    <a:pt x="278598" y="1023770"/>
                  </a:moveTo>
                  <a:cubicBezTo>
                    <a:pt x="263757" y="1018986"/>
                    <a:pt x="238039" y="1044914"/>
                    <a:pt x="230760" y="1053830"/>
                  </a:cubicBezTo>
                  <a:cubicBezTo>
                    <a:pt x="214503" y="1073729"/>
                    <a:pt x="200511" y="1097194"/>
                    <a:pt x="193855" y="1122159"/>
                  </a:cubicBezTo>
                  <a:cubicBezTo>
                    <a:pt x="191419" y="1131330"/>
                    <a:pt x="188899" y="1146672"/>
                    <a:pt x="199208" y="1152418"/>
                  </a:cubicBezTo>
                  <a:cubicBezTo>
                    <a:pt x="209093" y="1157909"/>
                    <a:pt x="222490" y="1145568"/>
                    <a:pt x="228834" y="1139567"/>
                  </a:cubicBezTo>
                  <a:cubicBezTo>
                    <a:pt x="251748" y="1117800"/>
                    <a:pt x="270866" y="1089183"/>
                    <a:pt x="283186" y="1060114"/>
                  </a:cubicBezTo>
                  <a:cubicBezTo>
                    <a:pt x="288086" y="1048509"/>
                    <a:pt x="293468" y="1028525"/>
                    <a:pt x="278598" y="1023770"/>
                  </a:cubicBezTo>
                  <a:close/>
                  <a:moveTo>
                    <a:pt x="337822" y="1042196"/>
                  </a:moveTo>
                  <a:cubicBezTo>
                    <a:pt x="329438" y="1046980"/>
                    <a:pt x="321819" y="1053037"/>
                    <a:pt x="314625" y="1059406"/>
                  </a:cubicBezTo>
                  <a:cubicBezTo>
                    <a:pt x="288624" y="1082419"/>
                    <a:pt x="264295" y="1110045"/>
                    <a:pt x="246961" y="1140246"/>
                  </a:cubicBezTo>
                  <a:cubicBezTo>
                    <a:pt x="242429" y="1148115"/>
                    <a:pt x="230335" y="1168382"/>
                    <a:pt x="241750" y="1175940"/>
                  </a:cubicBezTo>
                  <a:cubicBezTo>
                    <a:pt x="252626" y="1183129"/>
                    <a:pt x="271064" y="1170731"/>
                    <a:pt x="279816" y="1165127"/>
                  </a:cubicBezTo>
                  <a:cubicBezTo>
                    <a:pt x="310830" y="1145228"/>
                    <a:pt x="337199" y="1116130"/>
                    <a:pt x="355326" y="1084202"/>
                  </a:cubicBezTo>
                  <a:cubicBezTo>
                    <a:pt x="362123" y="1072229"/>
                    <a:pt x="373452" y="1043215"/>
                    <a:pt x="362265" y="1036705"/>
                  </a:cubicBezTo>
                  <a:cubicBezTo>
                    <a:pt x="351077" y="1030195"/>
                    <a:pt x="339606" y="1041177"/>
                    <a:pt x="337822" y="1042196"/>
                  </a:cubicBezTo>
                  <a:close/>
                  <a:moveTo>
                    <a:pt x="83820" y="1098581"/>
                  </a:moveTo>
                  <a:cubicBezTo>
                    <a:pt x="81894" y="1101355"/>
                    <a:pt x="80336" y="1104412"/>
                    <a:pt x="78920" y="1107469"/>
                  </a:cubicBezTo>
                  <a:cubicBezTo>
                    <a:pt x="64362" y="1138803"/>
                    <a:pt x="58924" y="1175628"/>
                    <a:pt x="59575" y="1209934"/>
                  </a:cubicBezTo>
                  <a:cubicBezTo>
                    <a:pt x="59745" y="1218851"/>
                    <a:pt x="58754" y="1246137"/>
                    <a:pt x="69347" y="1251430"/>
                  </a:cubicBezTo>
                  <a:lnTo>
                    <a:pt x="90646" y="1248175"/>
                  </a:lnTo>
                  <a:cubicBezTo>
                    <a:pt x="107158" y="1234702"/>
                    <a:pt x="111378" y="1210727"/>
                    <a:pt x="113871" y="1190743"/>
                  </a:cubicBezTo>
                  <a:cubicBezTo>
                    <a:pt x="115712" y="1176024"/>
                    <a:pt x="116930" y="1161079"/>
                    <a:pt x="116136" y="1146247"/>
                  </a:cubicBezTo>
                  <a:cubicBezTo>
                    <a:pt x="115343" y="1131274"/>
                    <a:pt x="113502" y="1114262"/>
                    <a:pt x="105289" y="1101327"/>
                  </a:cubicBezTo>
                  <a:cubicBezTo>
                    <a:pt x="99397" y="1092042"/>
                    <a:pt x="90900" y="1088419"/>
                    <a:pt x="83820" y="1098581"/>
                  </a:cubicBezTo>
                  <a:close/>
                  <a:moveTo>
                    <a:pt x="41533" y="1160740"/>
                  </a:moveTo>
                  <a:cubicBezTo>
                    <a:pt x="38078" y="1152106"/>
                    <a:pt x="22727" y="1120376"/>
                    <a:pt x="12049" y="1139284"/>
                  </a:cubicBezTo>
                  <a:cubicBezTo>
                    <a:pt x="10406" y="1142228"/>
                    <a:pt x="9245" y="1145398"/>
                    <a:pt x="8169" y="1148568"/>
                  </a:cubicBezTo>
                  <a:cubicBezTo>
                    <a:pt x="6271" y="1154201"/>
                    <a:pt x="4798" y="1159975"/>
                    <a:pt x="3580" y="1165778"/>
                  </a:cubicBezTo>
                  <a:cubicBezTo>
                    <a:pt x="1683" y="1175062"/>
                    <a:pt x="408" y="1184544"/>
                    <a:pt x="68" y="1194027"/>
                  </a:cubicBezTo>
                  <a:cubicBezTo>
                    <a:pt x="-385" y="1208179"/>
                    <a:pt x="1428" y="1222474"/>
                    <a:pt x="5421" y="1236089"/>
                  </a:cubicBezTo>
                  <a:cubicBezTo>
                    <a:pt x="11312" y="1256072"/>
                    <a:pt x="20602" y="1268470"/>
                    <a:pt x="34651" y="1282028"/>
                  </a:cubicBezTo>
                  <a:lnTo>
                    <a:pt x="48047" y="1275660"/>
                  </a:lnTo>
                  <a:cubicBezTo>
                    <a:pt x="55666" y="1266319"/>
                    <a:pt x="57479" y="1254346"/>
                    <a:pt x="57536" y="1242599"/>
                  </a:cubicBezTo>
                  <a:cubicBezTo>
                    <a:pt x="57677" y="1218284"/>
                    <a:pt x="52381" y="1192640"/>
                    <a:pt x="44762" y="1169599"/>
                  </a:cubicBezTo>
                  <a:cubicBezTo>
                    <a:pt x="43941" y="1167108"/>
                    <a:pt x="42524" y="1163202"/>
                    <a:pt x="41533" y="1160740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6"/>
            <p:cNvSpPr/>
            <p:nvPr/>
          </p:nvSpPr>
          <p:spPr>
            <a:xfrm rot="-8014985" flipH="1">
              <a:off x="8839779" y="777577"/>
              <a:ext cx="204361" cy="213904"/>
            </a:xfrm>
            <a:custGeom>
              <a:avLst/>
              <a:gdLst/>
              <a:ahLst/>
              <a:cxnLst/>
              <a:rect l="l" t="t" r="r" b="b"/>
              <a:pathLst>
                <a:path w="408369" h="427439" extrusionOk="0">
                  <a:moveTo>
                    <a:pt x="2883" y="58322"/>
                  </a:moveTo>
                  <a:cubicBezTo>
                    <a:pt x="18319" y="31800"/>
                    <a:pt x="37239" y="39046"/>
                    <a:pt x="51910" y="40065"/>
                  </a:cubicBezTo>
                  <a:cubicBezTo>
                    <a:pt x="69357" y="41282"/>
                    <a:pt x="74739" y="-5111"/>
                    <a:pt x="91449" y="465"/>
                  </a:cubicBezTo>
                  <a:cubicBezTo>
                    <a:pt x="130592" y="13543"/>
                    <a:pt x="140137" y="11590"/>
                    <a:pt x="168856" y="7287"/>
                  </a:cubicBezTo>
                  <a:cubicBezTo>
                    <a:pt x="190354" y="4060"/>
                    <a:pt x="199162" y="42159"/>
                    <a:pt x="218960" y="52321"/>
                  </a:cubicBezTo>
                  <a:cubicBezTo>
                    <a:pt x="239240" y="62737"/>
                    <a:pt x="265920" y="48358"/>
                    <a:pt x="282489" y="68087"/>
                  </a:cubicBezTo>
                  <a:cubicBezTo>
                    <a:pt x="294555" y="82466"/>
                    <a:pt x="286086" y="107347"/>
                    <a:pt x="297472" y="122037"/>
                  </a:cubicBezTo>
                  <a:cubicBezTo>
                    <a:pt x="309396" y="137350"/>
                    <a:pt x="335793" y="130246"/>
                    <a:pt x="347377" y="149239"/>
                  </a:cubicBezTo>
                  <a:cubicBezTo>
                    <a:pt x="356073" y="163533"/>
                    <a:pt x="347377" y="183658"/>
                    <a:pt x="355619" y="196735"/>
                  </a:cubicBezTo>
                  <a:cubicBezTo>
                    <a:pt x="364201" y="210407"/>
                    <a:pt x="383857" y="213605"/>
                    <a:pt x="393629" y="226909"/>
                  </a:cubicBezTo>
                  <a:cubicBezTo>
                    <a:pt x="402239" y="238627"/>
                    <a:pt x="396801" y="258271"/>
                    <a:pt x="402778" y="271603"/>
                  </a:cubicBezTo>
                  <a:cubicBezTo>
                    <a:pt x="407252" y="281623"/>
                    <a:pt x="411699" y="303758"/>
                    <a:pt x="404788" y="315561"/>
                  </a:cubicBezTo>
                  <a:cubicBezTo>
                    <a:pt x="387681" y="344829"/>
                    <a:pt x="403514" y="353519"/>
                    <a:pt x="389551" y="367728"/>
                  </a:cubicBezTo>
                  <a:cubicBezTo>
                    <a:pt x="369611" y="387995"/>
                    <a:pt x="402239" y="403903"/>
                    <a:pt x="364768" y="423943"/>
                  </a:cubicBezTo>
                  <a:cubicBezTo>
                    <a:pt x="334150" y="440332"/>
                    <a:pt x="94565" y="396968"/>
                    <a:pt x="59671" y="338545"/>
                  </a:cubicBezTo>
                  <a:cubicBezTo>
                    <a:pt x="30838" y="290285"/>
                    <a:pt x="-11449" y="82919"/>
                    <a:pt x="2883" y="58322"/>
                  </a:cubicBezTo>
                  <a:lnTo>
                    <a:pt x="2883" y="58322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6"/>
            <p:cNvSpPr/>
            <p:nvPr/>
          </p:nvSpPr>
          <p:spPr>
            <a:xfrm rot="-8014985" flipH="1">
              <a:off x="8855149" y="783230"/>
              <a:ext cx="178741" cy="198963"/>
            </a:xfrm>
            <a:custGeom>
              <a:avLst/>
              <a:gdLst/>
              <a:ahLst/>
              <a:cxnLst/>
              <a:rect l="l" t="t" r="r" b="b"/>
              <a:pathLst>
                <a:path w="357175" h="397584" extrusionOk="0">
                  <a:moveTo>
                    <a:pt x="355437" y="255244"/>
                  </a:moveTo>
                  <a:cubicBezTo>
                    <a:pt x="354729" y="252526"/>
                    <a:pt x="353880" y="249781"/>
                    <a:pt x="352718" y="247205"/>
                  </a:cubicBezTo>
                  <a:cubicBezTo>
                    <a:pt x="351869" y="245337"/>
                    <a:pt x="350906" y="243525"/>
                    <a:pt x="349716" y="241884"/>
                  </a:cubicBezTo>
                  <a:cubicBezTo>
                    <a:pt x="348158" y="239534"/>
                    <a:pt x="344986" y="238912"/>
                    <a:pt x="342663" y="240497"/>
                  </a:cubicBezTo>
                  <a:cubicBezTo>
                    <a:pt x="340313" y="242053"/>
                    <a:pt x="339690" y="245224"/>
                    <a:pt x="341247" y="247545"/>
                  </a:cubicBezTo>
                  <a:cubicBezTo>
                    <a:pt x="342125" y="248988"/>
                    <a:pt x="342748" y="250573"/>
                    <a:pt x="343287" y="252215"/>
                  </a:cubicBezTo>
                  <a:cubicBezTo>
                    <a:pt x="343853" y="253998"/>
                    <a:pt x="344250" y="255866"/>
                    <a:pt x="344589" y="257678"/>
                  </a:cubicBezTo>
                  <a:cubicBezTo>
                    <a:pt x="345638" y="263028"/>
                    <a:pt x="345581" y="268915"/>
                    <a:pt x="344391" y="274435"/>
                  </a:cubicBezTo>
                  <a:cubicBezTo>
                    <a:pt x="343315" y="279558"/>
                    <a:pt x="341077" y="284342"/>
                    <a:pt x="337424" y="287852"/>
                  </a:cubicBezTo>
                  <a:cubicBezTo>
                    <a:pt x="335611" y="289635"/>
                    <a:pt x="333430" y="290739"/>
                    <a:pt x="331164" y="291390"/>
                  </a:cubicBezTo>
                  <a:cubicBezTo>
                    <a:pt x="328813" y="292069"/>
                    <a:pt x="326321" y="292182"/>
                    <a:pt x="323857" y="291843"/>
                  </a:cubicBezTo>
                  <a:lnTo>
                    <a:pt x="320203" y="290626"/>
                  </a:lnTo>
                  <a:cubicBezTo>
                    <a:pt x="317711" y="289776"/>
                    <a:pt x="315105" y="289097"/>
                    <a:pt x="313377" y="289040"/>
                  </a:cubicBezTo>
                  <a:cubicBezTo>
                    <a:pt x="311196" y="288956"/>
                    <a:pt x="309525" y="289522"/>
                    <a:pt x="308336" y="290201"/>
                  </a:cubicBezTo>
                  <a:cubicBezTo>
                    <a:pt x="306948" y="291050"/>
                    <a:pt x="305079" y="292805"/>
                    <a:pt x="304371" y="296032"/>
                  </a:cubicBezTo>
                  <a:cubicBezTo>
                    <a:pt x="303918" y="298042"/>
                    <a:pt x="305928" y="305939"/>
                    <a:pt x="303181" y="304976"/>
                  </a:cubicBezTo>
                  <a:cubicBezTo>
                    <a:pt x="303124" y="304976"/>
                    <a:pt x="303096" y="304948"/>
                    <a:pt x="303096" y="304892"/>
                  </a:cubicBezTo>
                  <a:cubicBezTo>
                    <a:pt x="298933" y="308203"/>
                    <a:pt x="293523" y="308486"/>
                    <a:pt x="288028" y="307524"/>
                  </a:cubicBezTo>
                  <a:cubicBezTo>
                    <a:pt x="278455" y="305854"/>
                    <a:pt x="268683" y="300617"/>
                    <a:pt x="261914" y="295692"/>
                  </a:cubicBezTo>
                  <a:cubicBezTo>
                    <a:pt x="263614" y="294418"/>
                    <a:pt x="265341" y="293173"/>
                    <a:pt x="266842" y="291729"/>
                  </a:cubicBezTo>
                  <a:cubicBezTo>
                    <a:pt x="273470" y="285389"/>
                    <a:pt x="277549" y="277549"/>
                    <a:pt x="276699" y="268774"/>
                  </a:cubicBezTo>
                  <a:cubicBezTo>
                    <a:pt x="276161" y="263198"/>
                    <a:pt x="274206" y="259093"/>
                    <a:pt x="271629" y="255782"/>
                  </a:cubicBezTo>
                  <a:cubicBezTo>
                    <a:pt x="269193" y="252668"/>
                    <a:pt x="266106" y="250290"/>
                    <a:pt x="262905" y="248083"/>
                  </a:cubicBezTo>
                  <a:cubicBezTo>
                    <a:pt x="261093" y="246837"/>
                    <a:pt x="259223" y="245677"/>
                    <a:pt x="257581" y="244290"/>
                  </a:cubicBezTo>
                  <a:cubicBezTo>
                    <a:pt x="259025" y="242761"/>
                    <a:pt x="260356" y="241317"/>
                    <a:pt x="260555" y="241034"/>
                  </a:cubicBezTo>
                  <a:cubicBezTo>
                    <a:pt x="262849" y="237779"/>
                    <a:pt x="264548" y="234241"/>
                    <a:pt x="265426" y="230533"/>
                  </a:cubicBezTo>
                  <a:cubicBezTo>
                    <a:pt x="266361" y="226542"/>
                    <a:pt x="266361" y="222353"/>
                    <a:pt x="265058" y="218022"/>
                  </a:cubicBezTo>
                  <a:cubicBezTo>
                    <a:pt x="263387" y="212446"/>
                    <a:pt x="260215" y="207691"/>
                    <a:pt x="256165" y="204011"/>
                  </a:cubicBezTo>
                  <a:cubicBezTo>
                    <a:pt x="252001" y="200218"/>
                    <a:pt x="246846" y="197586"/>
                    <a:pt x="241465" y="196453"/>
                  </a:cubicBezTo>
                  <a:cubicBezTo>
                    <a:pt x="241012" y="196369"/>
                    <a:pt x="238746" y="196878"/>
                    <a:pt x="236480" y="197189"/>
                  </a:cubicBezTo>
                  <a:cubicBezTo>
                    <a:pt x="236423" y="193849"/>
                    <a:pt x="236310" y="188924"/>
                    <a:pt x="235998" y="187367"/>
                  </a:cubicBezTo>
                  <a:cubicBezTo>
                    <a:pt x="234781" y="181367"/>
                    <a:pt x="232883" y="175592"/>
                    <a:pt x="230164" y="170356"/>
                  </a:cubicBezTo>
                  <a:cubicBezTo>
                    <a:pt x="227275" y="164751"/>
                    <a:pt x="223423" y="159770"/>
                    <a:pt x="218551" y="155637"/>
                  </a:cubicBezTo>
                  <a:cubicBezTo>
                    <a:pt x="214416" y="152184"/>
                    <a:pt x="209998" y="150146"/>
                    <a:pt x="205381" y="149297"/>
                  </a:cubicBezTo>
                  <a:cubicBezTo>
                    <a:pt x="200850" y="148447"/>
                    <a:pt x="196120" y="148702"/>
                    <a:pt x="191220" y="150033"/>
                  </a:cubicBezTo>
                  <a:cubicBezTo>
                    <a:pt x="190880" y="150117"/>
                    <a:pt x="189492" y="150712"/>
                    <a:pt x="187764" y="151448"/>
                  </a:cubicBezTo>
                  <a:cubicBezTo>
                    <a:pt x="187736" y="149636"/>
                    <a:pt x="187679" y="147995"/>
                    <a:pt x="187566" y="147202"/>
                  </a:cubicBezTo>
                  <a:cubicBezTo>
                    <a:pt x="186461" y="139361"/>
                    <a:pt x="184479" y="130530"/>
                    <a:pt x="180485" y="123397"/>
                  </a:cubicBezTo>
                  <a:cubicBezTo>
                    <a:pt x="177313" y="117708"/>
                    <a:pt x="172895" y="112981"/>
                    <a:pt x="166918" y="110179"/>
                  </a:cubicBezTo>
                  <a:cubicBezTo>
                    <a:pt x="163236" y="108452"/>
                    <a:pt x="159299" y="107829"/>
                    <a:pt x="155391" y="108084"/>
                  </a:cubicBezTo>
                  <a:cubicBezTo>
                    <a:pt x="152077" y="108310"/>
                    <a:pt x="148763" y="109160"/>
                    <a:pt x="145648" y="110518"/>
                  </a:cubicBezTo>
                  <a:lnTo>
                    <a:pt x="145619" y="110009"/>
                  </a:lnTo>
                  <a:cubicBezTo>
                    <a:pt x="144713" y="104263"/>
                    <a:pt x="143183" y="98687"/>
                    <a:pt x="140606" y="93733"/>
                  </a:cubicBezTo>
                  <a:cubicBezTo>
                    <a:pt x="138737" y="90110"/>
                    <a:pt x="136301" y="86798"/>
                    <a:pt x="133214" y="83996"/>
                  </a:cubicBezTo>
                  <a:cubicBezTo>
                    <a:pt x="128031" y="79297"/>
                    <a:pt x="123272" y="77514"/>
                    <a:pt x="118826" y="77174"/>
                  </a:cubicBezTo>
                  <a:cubicBezTo>
                    <a:pt x="114067" y="76806"/>
                    <a:pt x="109564" y="78193"/>
                    <a:pt x="105117" y="80033"/>
                  </a:cubicBezTo>
                  <a:cubicBezTo>
                    <a:pt x="101208" y="81675"/>
                    <a:pt x="97413" y="84024"/>
                    <a:pt x="92910" y="83204"/>
                  </a:cubicBezTo>
                  <a:cubicBezTo>
                    <a:pt x="92598" y="82892"/>
                    <a:pt x="90984" y="81335"/>
                    <a:pt x="90191" y="80288"/>
                  </a:cubicBezTo>
                  <a:cubicBezTo>
                    <a:pt x="88520" y="78052"/>
                    <a:pt x="86934" y="75759"/>
                    <a:pt x="85489" y="74259"/>
                  </a:cubicBezTo>
                  <a:cubicBezTo>
                    <a:pt x="81977" y="70692"/>
                    <a:pt x="77530" y="68230"/>
                    <a:pt x="72772" y="67013"/>
                  </a:cubicBezTo>
                  <a:cubicBezTo>
                    <a:pt x="69317" y="66135"/>
                    <a:pt x="65776" y="66107"/>
                    <a:pt x="62321" y="66532"/>
                  </a:cubicBezTo>
                  <a:cubicBezTo>
                    <a:pt x="62208" y="66305"/>
                    <a:pt x="62264" y="66022"/>
                    <a:pt x="62094" y="65796"/>
                  </a:cubicBezTo>
                  <a:cubicBezTo>
                    <a:pt x="62066" y="65824"/>
                    <a:pt x="62009" y="65852"/>
                    <a:pt x="61953" y="65881"/>
                  </a:cubicBezTo>
                  <a:cubicBezTo>
                    <a:pt x="61273" y="66135"/>
                    <a:pt x="60791" y="65513"/>
                    <a:pt x="60480" y="64494"/>
                  </a:cubicBezTo>
                  <a:cubicBezTo>
                    <a:pt x="60593" y="64579"/>
                    <a:pt x="60706" y="64663"/>
                    <a:pt x="60820" y="64748"/>
                  </a:cubicBezTo>
                  <a:cubicBezTo>
                    <a:pt x="60905" y="64805"/>
                    <a:pt x="61188" y="64947"/>
                    <a:pt x="61471" y="65116"/>
                  </a:cubicBezTo>
                  <a:cubicBezTo>
                    <a:pt x="61160" y="64805"/>
                    <a:pt x="60791" y="64579"/>
                    <a:pt x="60423" y="64380"/>
                  </a:cubicBezTo>
                  <a:cubicBezTo>
                    <a:pt x="59630" y="61578"/>
                    <a:pt x="59800" y="56030"/>
                    <a:pt x="59772" y="55662"/>
                  </a:cubicBezTo>
                  <a:cubicBezTo>
                    <a:pt x="59488" y="52351"/>
                    <a:pt x="60055" y="49039"/>
                    <a:pt x="61046" y="45869"/>
                  </a:cubicBezTo>
                  <a:cubicBezTo>
                    <a:pt x="62038" y="42670"/>
                    <a:pt x="63652" y="39698"/>
                    <a:pt x="65635" y="37122"/>
                  </a:cubicBezTo>
                  <a:cubicBezTo>
                    <a:pt x="66909" y="35452"/>
                    <a:pt x="68382" y="34178"/>
                    <a:pt x="70053" y="33301"/>
                  </a:cubicBezTo>
                  <a:cubicBezTo>
                    <a:pt x="71186" y="32707"/>
                    <a:pt x="72404" y="32367"/>
                    <a:pt x="73735" y="32282"/>
                  </a:cubicBezTo>
                  <a:cubicBezTo>
                    <a:pt x="73735" y="32254"/>
                    <a:pt x="73735" y="32197"/>
                    <a:pt x="73763" y="32112"/>
                  </a:cubicBezTo>
                  <a:cubicBezTo>
                    <a:pt x="74188" y="30725"/>
                    <a:pt x="78154" y="33726"/>
                    <a:pt x="79541" y="34207"/>
                  </a:cubicBezTo>
                  <a:cubicBezTo>
                    <a:pt x="83677" y="35594"/>
                    <a:pt x="86565" y="33669"/>
                    <a:pt x="86934" y="33386"/>
                  </a:cubicBezTo>
                  <a:cubicBezTo>
                    <a:pt x="87698" y="32820"/>
                    <a:pt x="90134" y="30555"/>
                    <a:pt x="89936" y="26310"/>
                  </a:cubicBezTo>
                  <a:cubicBezTo>
                    <a:pt x="89851" y="24300"/>
                    <a:pt x="86962" y="17648"/>
                    <a:pt x="89115" y="17733"/>
                  </a:cubicBezTo>
                  <a:cubicBezTo>
                    <a:pt x="89200" y="17733"/>
                    <a:pt x="89256" y="17761"/>
                    <a:pt x="89284" y="17790"/>
                  </a:cubicBezTo>
                  <a:cubicBezTo>
                    <a:pt x="90842" y="15044"/>
                    <a:pt x="93533" y="13459"/>
                    <a:pt x="96507" y="12610"/>
                  </a:cubicBezTo>
                  <a:cubicBezTo>
                    <a:pt x="101124" y="11308"/>
                    <a:pt x="106278" y="11279"/>
                    <a:pt x="110300" y="12072"/>
                  </a:cubicBezTo>
                  <a:cubicBezTo>
                    <a:pt x="113133" y="12780"/>
                    <a:pt x="116022" y="11025"/>
                    <a:pt x="116730" y="8166"/>
                  </a:cubicBezTo>
                  <a:cubicBezTo>
                    <a:pt x="117438" y="5307"/>
                    <a:pt x="115682" y="2448"/>
                    <a:pt x="112821" y="1740"/>
                  </a:cubicBezTo>
                  <a:cubicBezTo>
                    <a:pt x="106222" y="-241"/>
                    <a:pt x="97187" y="-864"/>
                    <a:pt x="89681" y="1656"/>
                  </a:cubicBezTo>
                  <a:cubicBezTo>
                    <a:pt x="83846" y="3580"/>
                    <a:pt x="79060" y="7487"/>
                    <a:pt x="76143" y="13516"/>
                  </a:cubicBezTo>
                  <a:cubicBezTo>
                    <a:pt x="75718" y="14336"/>
                    <a:pt x="75378" y="15865"/>
                    <a:pt x="75293" y="17846"/>
                  </a:cubicBezTo>
                  <a:cubicBezTo>
                    <a:pt x="70789" y="17846"/>
                    <a:pt x="66683" y="18865"/>
                    <a:pt x="63114" y="20988"/>
                  </a:cubicBezTo>
                  <a:cubicBezTo>
                    <a:pt x="59857" y="22913"/>
                    <a:pt x="56939" y="25659"/>
                    <a:pt x="54560" y="29225"/>
                  </a:cubicBezTo>
                  <a:cubicBezTo>
                    <a:pt x="51898" y="33216"/>
                    <a:pt x="49830" y="37773"/>
                    <a:pt x="48754" y="42613"/>
                  </a:cubicBezTo>
                  <a:cubicBezTo>
                    <a:pt x="47706" y="47369"/>
                    <a:pt x="47451" y="52322"/>
                    <a:pt x="48301" y="57162"/>
                  </a:cubicBezTo>
                  <a:cubicBezTo>
                    <a:pt x="48414" y="57814"/>
                    <a:pt x="50935" y="66871"/>
                    <a:pt x="52464" y="69985"/>
                  </a:cubicBezTo>
                  <a:cubicBezTo>
                    <a:pt x="52521" y="70070"/>
                    <a:pt x="52578" y="70070"/>
                    <a:pt x="52606" y="70155"/>
                  </a:cubicBezTo>
                  <a:cubicBezTo>
                    <a:pt x="51218" y="71004"/>
                    <a:pt x="49490" y="71457"/>
                    <a:pt x="48273" y="72532"/>
                  </a:cubicBezTo>
                  <a:cubicBezTo>
                    <a:pt x="43373" y="76806"/>
                    <a:pt x="40031" y="83005"/>
                    <a:pt x="34309" y="86317"/>
                  </a:cubicBezTo>
                  <a:cubicBezTo>
                    <a:pt x="29693" y="88949"/>
                    <a:pt x="25048" y="87676"/>
                    <a:pt x="21082" y="84958"/>
                  </a:cubicBezTo>
                  <a:cubicBezTo>
                    <a:pt x="16267" y="81675"/>
                    <a:pt x="12330" y="76438"/>
                    <a:pt x="10206" y="71655"/>
                  </a:cubicBezTo>
                  <a:cubicBezTo>
                    <a:pt x="9045" y="68966"/>
                    <a:pt x="5901" y="67720"/>
                    <a:pt x="3210" y="68881"/>
                  </a:cubicBezTo>
                  <a:cubicBezTo>
                    <a:pt x="520" y="70041"/>
                    <a:pt x="-727" y="73183"/>
                    <a:pt x="435" y="75872"/>
                  </a:cubicBezTo>
                  <a:cubicBezTo>
                    <a:pt x="3749" y="83741"/>
                    <a:pt x="10773" y="92488"/>
                    <a:pt x="19071" y="96564"/>
                  </a:cubicBezTo>
                  <a:cubicBezTo>
                    <a:pt x="25529" y="99706"/>
                    <a:pt x="32723" y="100187"/>
                    <a:pt x="39917" y="96196"/>
                  </a:cubicBezTo>
                  <a:cubicBezTo>
                    <a:pt x="46318" y="92658"/>
                    <a:pt x="50340" y="86091"/>
                    <a:pt x="55891" y="81477"/>
                  </a:cubicBezTo>
                  <a:cubicBezTo>
                    <a:pt x="57449" y="80146"/>
                    <a:pt x="59205" y="79071"/>
                    <a:pt x="61358" y="78505"/>
                  </a:cubicBezTo>
                  <a:cubicBezTo>
                    <a:pt x="64049" y="77825"/>
                    <a:pt x="66937" y="77910"/>
                    <a:pt x="69685" y="78646"/>
                  </a:cubicBezTo>
                  <a:cubicBezTo>
                    <a:pt x="72319" y="79382"/>
                    <a:pt x="74755" y="80741"/>
                    <a:pt x="76652" y="82751"/>
                  </a:cubicBezTo>
                  <a:cubicBezTo>
                    <a:pt x="78635" y="84817"/>
                    <a:pt x="80731" y="88666"/>
                    <a:pt x="83223" y="91242"/>
                  </a:cubicBezTo>
                  <a:cubicBezTo>
                    <a:pt x="85319" y="93422"/>
                    <a:pt x="87727" y="94837"/>
                    <a:pt x="90162" y="95375"/>
                  </a:cubicBezTo>
                  <a:cubicBezTo>
                    <a:pt x="95601" y="96564"/>
                    <a:pt x="100557" y="95460"/>
                    <a:pt x="105372" y="93648"/>
                  </a:cubicBezTo>
                  <a:cubicBezTo>
                    <a:pt x="108743" y="92403"/>
                    <a:pt x="112000" y="90704"/>
                    <a:pt x="115427" y="90138"/>
                  </a:cubicBezTo>
                  <a:cubicBezTo>
                    <a:pt x="118203" y="89657"/>
                    <a:pt x="121035" y="90506"/>
                    <a:pt x="124349" y="93592"/>
                  </a:cubicBezTo>
                  <a:cubicBezTo>
                    <a:pt x="126756" y="95856"/>
                    <a:pt x="128456" y="98602"/>
                    <a:pt x="129673" y="101574"/>
                  </a:cubicBezTo>
                  <a:cubicBezTo>
                    <a:pt x="131033" y="104829"/>
                    <a:pt x="131826" y="108367"/>
                    <a:pt x="132364" y="111990"/>
                  </a:cubicBezTo>
                  <a:cubicBezTo>
                    <a:pt x="132506" y="113122"/>
                    <a:pt x="132364" y="119491"/>
                    <a:pt x="132987" y="122010"/>
                  </a:cubicBezTo>
                  <a:cubicBezTo>
                    <a:pt x="133752" y="125067"/>
                    <a:pt x="135650" y="126596"/>
                    <a:pt x="136896" y="127247"/>
                  </a:cubicBezTo>
                  <a:cubicBezTo>
                    <a:pt x="138284" y="127983"/>
                    <a:pt x="140295" y="128436"/>
                    <a:pt x="142759" y="127728"/>
                  </a:cubicBezTo>
                  <a:cubicBezTo>
                    <a:pt x="144854" y="127162"/>
                    <a:pt x="150576" y="123312"/>
                    <a:pt x="150831" y="123142"/>
                  </a:cubicBezTo>
                  <a:cubicBezTo>
                    <a:pt x="152558" y="122378"/>
                    <a:pt x="154400" y="121869"/>
                    <a:pt x="156240" y="121784"/>
                  </a:cubicBezTo>
                  <a:cubicBezTo>
                    <a:pt x="157855" y="121699"/>
                    <a:pt x="159469" y="121954"/>
                    <a:pt x="160970" y="122661"/>
                  </a:cubicBezTo>
                  <a:cubicBezTo>
                    <a:pt x="165191" y="124699"/>
                    <a:pt x="167740" y="128577"/>
                    <a:pt x="169581" y="132908"/>
                  </a:cubicBezTo>
                  <a:cubicBezTo>
                    <a:pt x="171762" y="138031"/>
                    <a:pt x="172838" y="143862"/>
                    <a:pt x="173546" y="149155"/>
                  </a:cubicBezTo>
                  <a:cubicBezTo>
                    <a:pt x="173801" y="151193"/>
                    <a:pt x="173206" y="156373"/>
                    <a:pt x="173518" y="159741"/>
                  </a:cubicBezTo>
                  <a:cubicBezTo>
                    <a:pt x="173744" y="162345"/>
                    <a:pt x="174537" y="164412"/>
                    <a:pt x="175359" y="165657"/>
                  </a:cubicBezTo>
                  <a:cubicBezTo>
                    <a:pt x="175783" y="166308"/>
                    <a:pt x="179380" y="170101"/>
                    <a:pt x="184960" y="168091"/>
                  </a:cubicBezTo>
                  <a:cubicBezTo>
                    <a:pt x="187651" y="167101"/>
                    <a:pt x="194137" y="164072"/>
                    <a:pt x="194930" y="163874"/>
                  </a:cubicBezTo>
                  <a:cubicBezTo>
                    <a:pt x="197621" y="163138"/>
                    <a:pt x="200226" y="162911"/>
                    <a:pt x="202719" y="163393"/>
                  </a:cubicBezTo>
                  <a:cubicBezTo>
                    <a:pt x="205013" y="163846"/>
                    <a:pt x="207194" y="164921"/>
                    <a:pt x="209261" y="166648"/>
                  </a:cubicBezTo>
                  <a:cubicBezTo>
                    <a:pt x="212689" y="169535"/>
                    <a:pt x="215322" y="173073"/>
                    <a:pt x="217362" y="177008"/>
                  </a:cubicBezTo>
                  <a:cubicBezTo>
                    <a:pt x="219486" y="181055"/>
                    <a:pt x="220959" y="185556"/>
                    <a:pt x="221894" y="190226"/>
                  </a:cubicBezTo>
                  <a:cubicBezTo>
                    <a:pt x="222318" y="192208"/>
                    <a:pt x="221809" y="197614"/>
                    <a:pt x="222120" y="201067"/>
                  </a:cubicBezTo>
                  <a:cubicBezTo>
                    <a:pt x="222403" y="203898"/>
                    <a:pt x="223225" y="206077"/>
                    <a:pt x="224046" y="207266"/>
                  </a:cubicBezTo>
                  <a:cubicBezTo>
                    <a:pt x="224556" y="208002"/>
                    <a:pt x="226510" y="210295"/>
                    <a:pt x="230447" y="210550"/>
                  </a:cubicBezTo>
                  <a:cubicBezTo>
                    <a:pt x="232486" y="210691"/>
                    <a:pt x="236933" y="210493"/>
                    <a:pt x="239001" y="210521"/>
                  </a:cubicBezTo>
                  <a:cubicBezTo>
                    <a:pt x="241805" y="211172"/>
                    <a:pt x="244467" y="212559"/>
                    <a:pt x="246676" y="214541"/>
                  </a:cubicBezTo>
                  <a:cubicBezTo>
                    <a:pt x="248886" y="216522"/>
                    <a:pt x="250642" y="219098"/>
                    <a:pt x="251576" y="222126"/>
                  </a:cubicBezTo>
                  <a:cubicBezTo>
                    <a:pt x="252143" y="223938"/>
                    <a:pt x="252171" y="225693"/>
                    <a:pt x="251774" y="227363"/>
                  </a:cubicBezTo>
                  <a:cubicBezTo>
                    <a:pt x="251321" y="229373"/>
                    <a:pt x="250330" y="231269"/>
                    <a:pt x="249112" y="233052"/>
                  </a:cubicBezTo>
                  <a:cubicBezTo>
                    <a:pt x="248801" y="233505"/>
                    <a:pt x="245203" y="237185"/>
                    <a:pt x="243844" y="238742"/>
                  </a:cubicBezTo>
                  <a:cubicBezTo>
                    <a:pt x="240247" y="242789"/>
                    <a:pt x="242258" y="247262"/>
                    <a:pt x="242428" y="247545"/>
                  </a:cubicBezTo>
                  <a:cubicBezTo>
                    <a:pt x="245062" y="252045"/>
                    <a:pt x="248970" y="255159"/>
                    <a:pt x="253162" y="257989"/>
                  </a:cubicBezTo>
                  <a:cubicBezTo>
                    <a:pt x="255938" y="259858"/>
                    <a:pt x="258884" y="261556"/>
                    <a:pt x="260980" y="264188"/>
                  </a:cubicBezTo>
                  <a:cubicBezTo>
                    <a:pt x="262197" y="265688"/>
                    <a:pt x="263047" y="267585"/>
                    <a:pt x="263330" y="270132"/>
                  </a:cubicBezTo>
                  <a:cubicBezTo>
                    <a:pt x="263840" y="274831"/>
                    <a:pt x="261178" y="278794"/>
                    <a:pt x="257666" y="282247"/>
                  </a:cubicBezTo>
                  <a:cubicBezTo>
                    <a:pt x="250868" y="288871"/>
                    <a:pt x="240700" y="293456"/>
                    <a:pt x="234469" y="295664"/>
                  </a:cubicBezTo>
                  <a:lnTo>
                    <a:pt x="222658" y="299400"/>
                  </a:lnTo>
                  <a:cubicBezTo>
                    <a:pt x="222403" y="299485"/>
                    <a:pt x="217248" y="300702"/>
                    <a:pt x="215351" y="301410"/>
                  </a:cubicBezTo>
                  <a:cubicBezTo>
                    <a:pt x="209630" y="303533"/>
                    <a:pt x="210678" y="309279"/>
                    <a:pt x="211216" y="310383"/>
                  </a:cubicBezTo>
                  <a:cubicBezTo>
                    <a:pt x="213878" y="315846"/>
                    <a:pt x="219571" y="320544"/>
                    <a:pt x="226850" y="324224"/>
                  </a:cubicBezTo>
                  <a:cubicBezTo>
                    <a:pt x="239595" y="330678"/>
                    <a:pt x="257411" y="334357"/>
                    <a:pt x="265653" y="337273"/>
                  </a:cubicBezTo>
                  <a:cubicBezTo>
                    <a:pt x="279843" y="342283"/>
                    <a:pt x="291002" y="348737"/>
                    <a:pt x="299386" y="357936"/>
                  </a:cubicBezTo>
                  <a:cubicBezTo>
                    <a:pt x="307599" y="366909"/>
                    <a:pt x="313151" y="378457"/>
                    <a:pt x="316493" y="393544"/>
                  </a:cubicBezTo>
                  <a:cubicBezTo>
                    <a:pt x="317088" y="396290"/>
                    <a:pt x="319778" y="398045"/>
                    <a:pt x="322554" y="397479"/>
                  </a:cubicBezTo>
                  <a:cubicBezTo>
                    <a:pt x="325301" y="396884"/>
                    <a:pt x="327058" y="394167"/>
                    <a:pt x="326463" y="391421"/>
                  </a:cubicBezTo>
                  <a:cubicBezTo>
                    <a:pt x="322951" y="374183"/>
                    <a:pt x="316691" y="361021"/>
                    <a:pt x="307543" y="350633"/>
                  </a:cubicBezTo>
                  <a:cubicBezTo>
                    <a:pt x="298168" y="339990"/>
                    <a:pt x="285677" y="332291"/>
                    <a:pt x="269618" y="326319"/>
                  </a:cubicBezTo>
                  <a:cubicBezTo>
                    <a:pt x="262707" y="323771"/>
                    <a:pt x="248829" y="320601"/>
                    <a:pt x="237216" y="315591"/>
                  </a:cubicBezTo>
                  <a:cubicBezTo>
                    <a:pt x="233931" y="314176"/>
                    <a:pt x="230787" y="312647"/>
                    <a:pt x="228210" y="310920"/>
                  </a:cubicBezTo>
                  <a:lnTo>
                    <a:pt x="238689" y="307779"/>
                  </a:lnTo>
                  <a:cubicBezTo>
                    <a:pt x="242485" y="306477"/>
                    <a:pt x="247441" y="304439"/>
                    <a:pt x="252511" y="301750"/>
                  </a:cubicBezTo>
                  <a:cubicBezTo>
                    <a:pt x="252624" y="301863"/>
                    <a:pt x="252596" y="302033"/>
                    <a:pt x="252709" y="302118"/>
                  </a:cubicBezTo>
                  <a:cubicBezTo>
                    <a:pt x="260215" y="309024"/>
                    <a:pt x="272904" y="317374"/>
                    <a:pt x="285394" y="320290"/>
                  </a:cubicBezTo>
                  <a:cubicBezTo>
                    <a:pt x="295534" y="322696"/>
                    <a:pt x="305447" y="321337"/>
                    <a:pt x="313236" y="314827"/>
                  </a:cubicBezTo>
                  <a:cubicBezTo>
                    <a:pt x="314992" y="313327"/>
                    <a:pt x="316380" y="310920"/>
                    <a:pt x="317144" y="307948"/>
                  </a:cubicBezTo>
                  <a:cubicBezTo>
                    <a:pt x="317371" y="307099"/>
                    <a:pt x="317399" y="305995"/>
                    <a:pt x="317399" y="304835"/>
                  </a:cubicBezTo>
                  <a:cubicBezTo>
                    <a:pt x="319297" y="305429"/>
                    <a:pt x="320968" y="305910"/>
                    <a:pt x="321846" y="306024"/>
                  </a:cubicBezTo>
                  <a:cubicBezTo>
                    <a:pt x="326463" y="306505"/>
                    <a:pt x="331051" y="306165"/>
                    <a:pt x="335328" y="304722"/>
                  </a:cubicBezTo>
                  <a:cubicBezTo>
                    <a:pt x="339661" y="303278"/>
                    <a:pt x="343683" y="300872"/>
                    <a:pt x="347025" y="297277"/>
                  </a:cubicBezTo>
                  <a:cubicBezTo>
                    <a:pt x="352237" y="291673"/>
                    <a:pt x="355437" y="284427"/>
                    <a:pt x="356599" y="276643"/>
                  </a:cubicBezTo>
                  <a:cubicBezTo>
                    <a:pt x="357675" y="269510"/>
                    <a:pt x="357222" y="261980"/>
                    <a:pt x="355437" y="255244"/>
                  </a:cubicBezTo>
                  <a:close/>
                  <a:moveTo>
                    <a:pt x="84271" y="20649"/>
                  </a:moveTo>
                  <a:cubicBezTo>
                    <a:pt x="83988" y="21441"/>
                    <a:pt x="82742" y="20932"/>
                    <a:pt x="81382" y="20196"/>
                  </a:cubicBezTo>
                  <a:cubicBezTo>
                    <a:pt x="83138" y="19346"/>
                    <a:pt x="84923" y="18837"/>
                    <a:pt x="84271" y="20649"/>
                  </a:cubicBezTo>
                  <a:close/>
                  <a:moveTo>
                    <a:pt x="76228" y="23847"/>
                  </a:moveTo>
                  <a:cubicBezTo>
                    <a:pt x="76511" y="25460"/>
                    <a:pt x="76539" y="26706"/>
                    <a:pt x="75661" y="26706"/>
                  </a:cubicBezTo>
                  <a:cubicBezTo>
                    <a:pt x="73848" y="26734"/>
                    <a:pt x="74925" y="25206"/>
                    <a:pt x="76228" y="23847"/>
                  </a:cubicBezTo>
                  <a:close/>
                  <a:moveTo>
                    <a:pt x="231410" y="196284"/>
                  </a:moveTo>
                  <a:cubicBezTo>
                    <a:pt x="231552" y="194387"/>
                    <a:pt x="233223" y="195944"/>
                    <a:pt x="234497" y="197416"/>
                  </a:cubicBezTo>
                  <a:cubicBezTo>
                    <a:pt x="232713" y="197501"/>
                    <a:pt x="231353" y="197303"/>
                    <a:pt x="231410" y="196284"/>
                  </a:cubicBezTo>
                  <a:close/>
                  <a:moveTo>
                    <a:pt x="317343" y="301551"/>
                  </a:moveTo>
                  <a:cubicBezTo>
                    <a:pt x="317371" y="300080"/>
                    <a:pt x="317569" y="299061"/>
                    <a:pt x="318419" y="299259"/>
                  </a:cubicBezTo>
                  <a:cubicBezTo>
                    <a:pt x="319693" y="299570"/>
                    <a:pt x="318561" y="300646"/>
                    <a:pt x="317343" y="301551"/>
                  </a:cubicBezTo>
                  <a:close/>
                  <a:moveTo>
                    <a:pt x="61556" y="65201"/>
                  </a:moveTo>
                  <a:lnTo>
                    <a:pt x="61471" y="65116"/>
                  </a:lnTo>
                  <a:cubicBezTo>
                    <a:pt x="61868" y="65343"/>
                    <a:pt x="62292" y="65626"/>
                    <a:pt x="62094" y="65796"/>
                  </a:cubicBezTo>
                  <a:cubicBezTo>
                    <a:pt x="61924" y="65597"/>
                    <a:pt x="61754" y="65371"/>
                    <a:pt x="61556" y="65201"/>
                  </a:cubicBezTo>
                  <a:close/>
                  <a:moveTo>
                    <a:pt x="123867" y="61720"/>
                  </a:moveTo>
                  <a:cubicBezTo>
                    <a:pt x="122678" y="59031"/>
                    <a:pt x="123895" y="55889"/>
                    <a:pt x="126586" y="54700"/>
                  </a:cubicBezTo>
                  <a:cubicBezTo>
                    <a:pt x="132647" y="51841"/>
                    <a:pt x="139643" y="50228"/>
                    <a:pt x="146412" y="50482"/>
                  </a:cubicBezTo>
                  <a:cubicBezTo>
                    <a:pt x="153720" y="50737"/>
                    <a:pt x="160744" y="53341"/>
                    <a:pt x="166408" y="58776"/>
                  </a:cubicBezTo>
                  <a:cubicBezTo>
                    <a:pt x="167655" y="59993"/>
                    <a:pt x="169354" y="62597"/>
                    <a:pt x="171138" y="65484"/>
                  </a:cubicBezTo>
                  <a:cubicBezTo>
                    <a:pt x="172328" y="67437"/>
                    <a:pt x="174424" y="70353"/>
                    <a:pt x="175330" y="71655"/>
                  </a:cubicBezTo>
                  <a:cubicBezTo>
                    <a:pt x="175727" y="71598"/>
                    <a:pt x="176152" y="71457"/>
                    <a:pt x="176576" y="71372"/>
                  </a:cubicBezTo>
                  <a:cubicBezTo>
                    <a:pt x="177908" y="71032"/>
                    <a:pt x="179296" y="70523"/>
                    <a:pt x="180740" y="69985"/>
                  </a:cubicBezTo>
                  <a:cubicBezTo>
                    <a:pt x="184450" y="68570"/>
                    <a:pt x="188387" y="67098"/>
                    <a:pt x="192324" y="66616"/>
                  </a:cubicBezTo>
                  <a:cubicBezTo>
                    <a:pt x="194902" y="66305"/>
                    <a:pt x="197507" y="66447"/>
                    <a:pt x="200056" y="67098"/>
                  </a:cubicBezTo>
                  <a:cubicBezTo>
                    <a:pt x="206146" y="68683"/>
                    <a:pt x="210309" y="71598"/>
                    <a:pt x="213482" y="75108"/>
                  </a:cubicBezTo>
                  <a:cubicBezTo>
                    <a:pt x="216427" y="78363"/>
                    <a:pt x="218466" y="82241"/>
                    <a:pt x="220307" y="86260"/>
                  </a:cubicBezTo>
                  <a:cubicBezTo>
                    <a:pt x="222205" y="90336"/>
                    <a:pt x="223706" y="94667"/>
                    <a:pt x="227247" y="97809"/>
                  </a:cubicBezTo>
                  <a:cubicBezTo>
                    <a:pt x="229711" y="100045"/>
                    <a:pt x="232741" y="100215"/>
                    <a:pt x="235659" y="100809"/>
                  </a:cubicBezTo>
                  <a:cubicBezTo>
                    <a:pt x="239199" y="101545"/>
                    <a:pt x="242711" y="102451"/>
                    <a:pt x="245968" y="104433"/>
                  </a:cubicBezTo>
                  <a:cubicBezTo>
                    <a:pt x="249112" y="106301"/>
                    <a:pt x="252143" y="109075"/>
                    <a:pt x="254663" y="113660"/>
                  </a:cubicBezTo>
                  <a:cubicBezTo>
                    <a:pt x="256561" y="117085"/>
                    <a:pt x="257609" y="120510"/>
                    <a:pt x="258147" y="123963"/>
                  </a:cubicBezTo>
                  <a:cubicBezTo>
                    <a:pt x="259110" y="129936"/>
                    <a:pt x="258091" y="135908"/>
                    <a:pt x="259592" y="141739"/>
                  </a:cubicBezTo>
                  <a:cubicBezTo>
                    <a:pt x="259365" y="140975"/>
                    <a:pt x="259025" y="140211"/>
                    <a:pt x="258572" y="140720"/>
                  </a:cubicBezTo>
                  <a:cubicBezTo>
                    <a:pt x="258034" y="141314"/>
                    <a:pt x="258685" y="141909"/>
                    <a:pt x="259790" y="142475"/>
                  </a:cubicBezTo>
                  <a:lnTo>
                    <a:pt x="259903" y="142815"/>
                  </a:lnTo>
                  <a:lnTo>
                    <a:pt x="259818" y="142475"/>
                  </a:lnTo>
                  <a:cubicBezTo>
                    <a:pt x="261744" y="143437"/>
                    <a:pt x="265058" y="144343"/>
                    <a:pt x="265795" y="144994"/>
                  </a:cubicBezTo>
                  <a:cubicBezTo>
                    <a:pt x="268712" y="147683"/>
                    <a:pt x="271346" y="151023"/>
                    <a:pt x="273385" y="154760"/>
                  </a:cubicBezTo>
                  <a:cubicBezTo>
                    <a:pt x="275368" y="158383"/>
                    <a:pt x="276869" y="162317"/>
                    <a:pt x="277605" y="166223"/>
                  </a:cubicBezTo>
                  <a:cubicBezTo>
                    <a:pt x="278313" y="169931"/>
                    <a:pt x="278512" y="173668"/>
                    <a:pt x="278172" y="177376"/>
                  </a:cubicBezTo>
                  <a:cubicBezTo>
                    <a:pt x="277832" y="181027"/>
                    <a:pt x="277039" y="184650"/>
                    <a:pt x="275708" y="188132"/>
                  </a:cubicBezTo>
                  <a:cubicBezTo>
                    <a:pt x="275141" y="189632"/>
                    <a:pt x="272535" y="192236"/>
                    <a:pt x="270949" y="194246"/>
                  </a:cubicBezTo>
                  <a:cubicBezTo>
                    <a:pt x="270978" y="194897"/>
                    <a:pt x="270893" y="195548"/>
                    <a:pt x="270694" y="196142"/>
                  </a:cubicBezTo>
                  <a:cubicBezTo>
                    <a:pt x="270694" y="195746"/>
                    <a:pt x="270609" y="195265"/>
                    <a:pt x="270524" y="194812"/>
                  </a:cubicBezTo>
                  <a:cubicBezTo>
                    <a:pt x="269760" y="195831"/>
                    <a:pt x="269392" y="196595"/>
                    <a:pt x="269873" y="196878"/>
                  </a:cubicBezTo>
                  <a:cubicBezTo>
                    <a:pt x="270071" y="196991"/>
                    <a:pt x="270213" y="197020"/>
                    <a:pt x="270326" y="197020"/>
                  </a:cubicBezTo>
                  <a:cubicBezTo>
                    <a:pt x="269958" y="197699"/>
                    <a:pt x="269420" y="198293"/>
                    <a:pt x="268740" y="198775"/>
                  </a:cubicBezTo>
                  <a:cubicBezTo>
                    <a:pt x="265624" y="200982"/>
                    <a:pt x="263302" y="199567"/>
                    <a:pt x="262679" y="199227"/>
                  </a:cubicBezTo>
                  <a:cubicBezTo>
                    <a:pt x="261574" y="198605"/>
                    <a:pt x="258770" y="196057"/>
                    <a:pt x="260894" y="191981"/>
                  </a:cubicBezTo>
                  <a:cubicBezTo>
                    <a:pt x="261546" y="190707"/>
                    <a:pt x="264917" y="186631"/>
                    <a:pt x="265596" y="184565"/>
                  </a:cubicBezTo>
                  <a:cubicBezTo>
                    <a:pt x="266446" y="181961"/>
                    <a:pt x="266927" y="179300"/>
                    <a:pt x="267041" y="176583"/>
                  </a:cubicBezTo>
                  <a:cubicBezTo>
                    <a:pt x="267154" y="173951"/>
                    <a:pt x="266899" y="171290"/>
                    <a:pt x="266276" y="168658"/>
                  </a:cubicBezTo>
                  <a:cubicBezTo>
                    <a:pt x="265624" y="165912"/>
                    <a:pt x="264463" y="163223"/>
                    <a:pt x="262962" y="160760"/>
                  </a:cubicBezTo>
                  <a:cubicBezTo>
                    <a:pt x="261546" y="158383"/>
                    <a:pt x="259762" y="156260"/>
                    <a:pt x="257807" y="154561"/>
                  </a:cubicBezTo>
                  <a:cubicBezTo>
                    <a:pt x="258884" y="152608"/>
                    <a:pt x="251859" y="151816"/>
                    <a:pt x="250217" y="150457"/>
                  </a:cubicBezTo>
                  <a:cubicBezTo>
                    <a:pt x="248829" y="149297"/>
                    <a:pt x="248121" y="147995"/>
                    <a:pt x="247724" y="146919"/>
                  </a:cubicBezTo>
                  <a:cubicBezTo>
                    <a:pt x="245345" y="140182"/>
                    <a:pt x="246195" y="133219"/>
                    <a:pt x="244864" y="126256"/>
                  </a:cubicBezTo>
                  <a:cubicBezTo>
                    <a:pt x="244496" y="124331"/>
                    <a:pt x="243844" y="122406"/>
                    <a:pt x="242711" y="120510"/>
                  </a:cubicBezTo>
                  <a:cubicBezTo>
                    <a:pt x="241550" y="118529"/>
                    <a:pt x="240247" y="117311"/>
                    <a:pt x="238859" y="116519"/>
                  </a:cubicBezTo>
                  <a:cubicBezTo>
                    <a:pt x="235545" y="114623"/>
                    <a:pt x="231863" y="114679"/>
                    <a:pt x="228380" y="113830"/>
                  </a:cubicBezTo>
                  <a:cubicBezTo>
                    <a:pt x="224584" y="112924"/>
                    <a:pt x="220959" y="111452"/>
                    <a:pt x="217645" y="108509"/>
                  </a:cubicBezTo>
                  <a:cubicBezTo>
                    <a:pt x="213312" y="104659"/>
                    <a:pt x="210678" y="99790"/>
                    <a:pt x="208383" y="94752"/>
                  </a:cubicBezTo>
                  <a:cubicBezTo>
                    <a:pt x="206769" y="91157"/>
                    <a:pt x="205409" y="87478"/>
                    <a:pt x="202860" y="84534"/>
                  </a:cubicBezTo>
                  <a:cubicBezTo>
                    <a:pt x="201359" y="82807"/>
                    <a:pt x="199348" y="81364"/>
                    <a:pt x="196403" y="80543"/>
                  </a:cubicBezTo>
                  <a:cubicBezTo>
                    <a:pt x="193684" y="79750"/>
                    <a:pt x="190880" y="80741"/>
                    <a:pt x="188161" y="81647"/>
                  </a:cubicBezTo>
                  <a:cubicBezTo>
                    <a:pt x="185130" y="82637"/>
                    <a:pt x="182184" y="83770"/>
                    <a:pt x="179437" y="84307"/>
                  </a:cubicBezTo>
                  <a:cubicBezTo>
                    <a:pt x="176492" y="84902"/>
                    <a:pt x="173716" y="84987"/>
                    <a:pt x="171167" y="84279"/>
                  </a:cubicBezTo>
                  <a:cubicBezTo>
                    <a:pt x="169382" y="83770"/>
                    <a:pt x="167003" y="82298"/>
                    <a:pt x="164936" y="79495"/>
                  </a:cubicBezTo>
                  <a:cubicBezTo>
                    <a:pt x="162302" y="75957"/>
                    <a:pt x="159498" y="69390"/>
                    <a:pt x="157657" y="67466"/>
                  </a:cubicBezTo>
                  <a:cubicBezTo>
                    <a:pt x="154371" y="63984"/>
                    <a:pt x="150151" y="62342"/>
                    <a:pt x="145704" y="61946"/>
                  </a:cubicBezTo>
                  <a:cubicBezTo>
                    <a:pt x="140719" y="61522"/>
                    <a:pt x="135480" y="62541"/>
                    <a:pt x="130891" y="64437"/>
                  </a:cubicBezTo>
                  <a:cubicBezTo>
                    <a:pt x="128201" y="65626"/>
                    <a:pt x="125057" y="64409"/>
                    <a:pt x="123867" y="61720"/>
                  </a:cubicBezTo>
                  <a:close/>
                  <a:moveTo>
                    <a:pt x="259733" y="142249"/>
                  </a:moveTo>
                  <a:lnTo>
                    <a:pt x="259592" y="141739"/>
                  </a:lnTo>
                  <a:lnTo>
                    <a:pt x="259705" y="142135"/>
                  </a:lnTo>
                  <a:lnTo>
                    <a:pt x="259818" y="142475"/>
                  </a:lnTo>
                  <a:lnTo>
                    <a:pt x="259790" y="142475"/>
                  </a:lnTo>
                  <a:lnTo>
                    <a:pt x="259733" y="142249"/>
                  </a:lnTo>
                  <a:close/>
                  <a:moveTo>
                    <a:pt x="257552" y="154363"/>
                  </a:moveTo>
                  <a:lnTo>
                    <a:pt x="257807" y="154561"/>
                  </a:lnTo>
                  <a:lnTo>
                    <a:pt x="257807" y="154590"/>
                  </a:lnTo>
                  <a:cubicBezTo>
                    <a:pt x="257722" y="154703"/>
                    <a:pt x="257637" y="154420"/>
                    <a:pt x="257552" y="154363"/>
                  </a:cubicBezTo>
                  <a:close/>
                  <a:moveTo>
                    <a:pt x="156892" y="234694"/>
                  </a:moveTo>
                  <a:cubicBezTo>
                    <a:pt x="151001" y="239931"/>
                    <a:pt x="145393" y="245507"/>
                    <a:pt x="139643" y="250998"/>
                  </a:cubicBezTo>
                  <a:cubicBezTo>
                    <a:pt x="133837" y="256518"/>
                    <a:pt x="127832" y="261896"/>
                    <a:pt x="121998" y="267359"/>
                  </a:cubicBezTo>
                  <a:lnTo>
                    <a:pt x="104239" y="283011"/>
                  </a:lnTo>
                  <a:lnTo>
                    <a:pt x="98489" y="287767"/>
                  </a:lnTo>
                  <a:cubicBezTo>
                    <a:pt x="98206" y="287993"/>
                    <a:pt x="97498" y="288276"/>
                    <a:pt x="96875" y="288559"/>
                  </a:cubicBezTo>
                  <a:lnTo>
                    <a:pt x="96790" y="288701"/>
                  </a:lnTo>
                  <a:lnTo>
                    <a:pt x="96818" y="288588"/>
                  </a:lnTo>
                  <a:cubicBezTo>
                    <a:pt x="96110" y="288899"/>
                    <a:pt x="95544" y="289267"/>
                    <a:pt x="95799" y="289635"/>
                  </a:cubicBezTo>
                  <a:cubicBezTo>
                    <a:pt x="95827" y="289691"/>
                    <a:pt x="95856" y="289720"/>
                    <a:pt x="95912" y="289748"/>
                  </a:cubicBezTo>
                  <a:cubicBezTo>
                    <a:pt x="95289" y="290314"/>
                    <a:pt x="94496" y="290739"/>
                    <a:pt x="93618" y="290965"/>
                  </a:cubicBezTo>
                  <a:cubicBezTo>
                    <a:pt x="91295" y="291645"/>
                    <a:pt x="89964" y="290569"/>
                    <a:pt x="89398" y="290229"/>
                  </a:cubicBezTo>
                  <a:cubicBezTo>
                    <a:pt x="87613" y="289182"/>
                    <a:pt x="85461" y="286351"/>
                    <a:pt x="88435" y="282530"/>
                  </a:cubicBezTo>
                  <a:cubicBezTo>
                    <a:pt x="88775" y="282077"/>
                    <a:pt x="90616" y="280690"/>
                    <a:pt x="91267" y="280011"/>
                  </a:cubicBezTo>
                  <a:lnTo>
                    <a:pt x="96507" y="274605"/>
                  </a:lnTo>
                  <a:lnTo>
                    <a:pt x="112594" y="257678"/>
                  </a:lnTo>
                  <a:cubicBezTo>
                    <a:pt x="117466" y="252753"/>
                    <a:pt x="122224" y="247686"/>
                    <a:pt x="127238" y="242903"/>
                  </a:cubicBezTo>
                  <a:cubicBezTo>
                    <a:pt x="130636" y="239676"/>
                    <a:pt x="134148" y="236562"/>
                    <a:pt x="137717" y="233562"/>
                  </a:cubicBezTo>
                  <a:cubicBezTo>
                    <a:pt x="146837" y="225919"/>
                    <a:pt x="156439" y="218985"/>
                    <a:pt x="166607" y="212984"/>
                  </a:cubicBezTo>
                  <a:cubicBezTo>
                    <a:pt x="169071" y="211370"/>
                    <a:pt x="172356" y="212078"/>
                    <a:pt x="173971" y="214541"/>
                  </a:cubicBezTo>
                  <a:cubicBezTo>
                    <a:pt x="175585" y="216975"/>
                    <a:pt x="174905" y="220287"/>
                    <a:pt x="172441" y="221900"/>
                  </a:cubicBezTo>
                  <a:cubicBezTo>
                    <a:pt x="167032" y="225863"/>
                    <a:pt x="161933" y="230222"/>
                    <a:pt x="156892" y="234694"/>
                  </a:cubicBezTo>
                  <a:close/>
                  <a:moveTo>
                    <a:pt x="95912" y="289748"/>
                  </a:moveTo>
                  <a:cubicBezTo>
                    <a:pt x="96252" y="289437"/>
                    <a:pt x="96535" y="289097"/>
                    <a:pt x="96790" y="288701"/>
                  </a:cubicBezTo>
                  <a:cubicBezTo>
                    <a:pt x="96592" y="289380"/>
                    <a:pt x="96280" y="290116"/>
                    <a:pt x="95912" y="289748"/>
                  </a:cubicBezTo>
                  <a:close/>
                  <a:moveTo>
                    <a:pt x="137802" y="151023"/>
                  </a:moveTo>
                  <a:lnTo>
                    <a:pt x="137604" y="151080"/>
                  </a:lnTo>
                  <a:cubicBezTo>
                    <a:pt x="137689" y="151052"/>
                    <a:pt x="137802" y="150995"/>
                    <a:pt x="137915" y="150938"/>
                  </a:cubicBezTo>
                  <a:cubicBezTo>
                    <a:pt x="137972" y="150910"/>
                    <a:pt x="138085" y="150882"/>
                    <a:pt x="138227" y="150882"/>
                  </a:cubicBezTo>
                  <a:lnTo>
                    <a:pt x="138029" y="150938"/>
                  </a:lnTo>
                  <a:cubicBezTo>
                    <a:pt x="137972" y="150967"/>
                    <a:pt x="137887" y="150995"/>
                    <a:pt x="137802" y="151023"/>
                  </a:cubicBezTo>
                  <a:close/>
                  <a:moveTo>
                    <a:pt x="136896" y="151250"/>
                  </a:moveTo>
                  <a:lnTo>
                    <a:pt x="136924" y="151221"/>
                  </a:lnTo>
                  <a:cubicBezTo>
                    <a:pt x="137151" y="151193"/>
                    <a:pt x="137377" y="151136"/>
                    <a:pt x="137604" y="151080"/>
                  </a:cubicBezTo>
                  <a:cubicBezTo>
                    <a:pt x="137349" y="151165"/>
                    <a:pt x="137122" y="151221"/>
                    <a:pt x="136896" y="151250"/>
                  </a:cubicBezTo>
                  <a:close/>
                  <a:moveTo>
                    <a:pt x="138850" y="150542"/>
                  </a:moveTo>
                  <a:cubicBezTo>
                    <a:pt x="138199" y="150033"/>
                    <a:pt x="137547" y="150401"/>
                    <a:pt x="136924" y="151221"/>
                  </a:cubicBezTo>
                  <a:cubicBezTo>
                    <a:pt x="136641" y="151250"/>
                    <a:pt x="136358" y="151278"/>
                    <a:pt x="136046" y="151250"/>
                  </a:cubicBezTo>
                  <a:cubicBezTo>
                    <a:pt x="136329" y="151278"/>
                    <a:pt x="136612" y="151278"/>
                    <a:pt x="136896" y="151250"/>
                  </a:cubicBezTo>
                  <a:cubicBezTo>
                    <a:pt x="134913" y="153939"/>
                    <a:pt x="133157" y="161468"/>
                    <a:pt x="132789" y="162176"/>
                  </a:cubicBezTo>
                  <a:cubicBezTo>
                    <a:pt x="129390" y="167837"/>
                    <a:pt x="126359" y="173696"/>
                    <a:pt x="122904" y="179357"/>
                  </a:cubicBezTo>
                  <a:cubicBezTo>
                    <a:pt x="120808" y="182754"/>
                    <a:pt x="118571" y="186009"/>
                    <a:pt x="116333" y="189292"/>
                  </a:cubicBezTo>
                  <a:cubicBezTo>
                    <a:pt x="112963" y="194274"/>
                    <a:pt x="109451" y="199114"/>
                    <a:pt x="106024" y="204068"/>
                  </a:cubicBezTo>
                  <a:cubicBezTo>
                    <a:pt x="104551" y="206615"/>
                    <a:pt x="101294" y="207464"/>
                    <a:pt x="98773" y="205992"/>
                  </a:cubicBezTo>
                  <a:cubicBezTo>
                    <a:pt x="96224" y="204520"/>
                    <a:pt x="95346" y="201265"/>
                    <a:pt x="96818" y="198746"/>
                  </a:cubicBezTo>
                  <a:cubicBezTo>
                    <a:pt x="99453" y="193255"/>
                    <a:pt x="101945" y="187792"/>
                    <a:pt x="104749" y="182414"/>
                  </a:cubicBezTo>
                  <a:cubicBezTo>
                    <a:pt x="106618" y="178819"/>
                    <a:pt x="108488" y="175253"/>
                    <a:pt x="110612" y="171828"/>
                  </a:cubicBezTo>
                  <a:cubicBezTo>
                    <a:pt x="114152" y="166053"/>
                    <a:pt x="118203" y="160675"/>
                    <a:pt x="122139" y="155184"/>
                  </a:cubicBezTo>
                  <a:cubicBezTo>
                    <a:pt x="122876" y="154250"/>
                    <a:pt x="128314" y="146013"/>
                    <a:pt x="131175" y="143409"/>
                  </a:cubicBezTo>
                  <a:cubicBezTo>
                    <a:pt x="133780" y="141060"/>
                    <a:pt x="136244" y="140805"/>
                    <a:pt x="137491" y="141201"/>
                  </a:cubicBezTo>
                  <a:cubicBezTo>
                    <a:pt x="140210" y="141881"/>
                    <a:pt x="141881" y="144626"/>
                    <a:pt x="141229" y="147372"/>
                  </a:cubicBezTo>
                  <a:cubicBezTo>
                    <a:pt x="140889" y="148759"/>
                    <a:pt x="140011" y="149891"/>
                    <a:pt x="138850" y="150542"/>
                  </a:cubicBezTo>
                  <a:close/>
                  <a:moveTo>
                    <a:pt x="201756" y="327281"/>
                  </a:moveTo>
                  <a:cubicBezTo>
                    <a:pt x="203059" y="328668"/>
                    <a:pt x="202917" y="330112"/>
                    <a:pt x="202974" y="330989"/>
                  </a:cubicBezTo>
                  <a:cubicBezTo>
                    <a:pt x="203087" y="332744"/>
                    <a:pt x="202011" y="333961"/>
                    <a:pt x="200679" y="335122"/>
                  </a:cubicBezTo>
                  <a:cubicBezTo>
                    <a:pt x="200028" y="335688"/>
                    <a:pt x="198782" y="336027"/>
                    <a:pt x="197054" y="336197"/>
                  </a:cubicBezTo>
                  <a:cubicBezTo>
                    <a:pt x="195949" y="336282"/>
                    <a:pt x="193514" y="335858"/>
                    <a:pt x="192381" y="335971"/>
                  </a:cubicBezTo>
                  <a:lnTo>
                    <a:pt x="183431" y="337188"/>
                  </a:lnTo>
                  <a:cubicBezTo>
                    <a:pt x="180145" y="337528"/>
                    <a:pt x="176888" y="337981"/>
                    <a:pt x="173602" y="338094"/>
                  </a:cubicBezTo>
                  <a:cubicBezTo>
                    <a:pt x="171393" y="338179"/>
                    <a:pt x="169184" y="338094"/>
                    <a:pt x="166975" y="337952"/>
                  </a:cubicBezTo>
                  <a:cubicBezTo>
                    <a:pt x="161367" y="337556"/>
                    <a:pt x="155872" y="336678"/>
                    <a:pt x="150349" y="335603"/>
                  </a:cubicBezTo>
                  <a:cubicBezTo>
                    <a:pt x="147432" y="335320"/>
                    <a:pt x="145279" y="332744"/>
                    <a:pt x="145534" y="329800"/>
                  </a:cubicBezTo>
                  <a:cubicBezTo>
                    <a:pt x="145818" y="326885"/>
                    <a:pt x="148423" y="324734"/>
                    <a:pt x="151341" y="325017"/>
                  </a:cubicBezTo>
                  <a:cubicBezTo>
                    <a:pt x="154994" y="324932"/>
                    <a:pt x="158591" y="324564"/>
                    <a:pt x="162273" y="324337"/>
                  </a:cubicBezTo>
                  <a:cubicBezTo>
                    <a:pt x="165927" y="324111"/>
                    <a:pt x="169552" y="323771"/>
                    <a:pt x="173234" y="323658"/>
                  </a:cubicBezTo>
                  <a:cubicBezTo>
                    <a:pt x="176407" y="323573"/>
                    <a:pt x="179579" y="323800"/>
                    <a:pt x="182751" y="323828"/>
                  </a:cubicBezTo>
                  <a:lnTo>
                    <a:pt x="192409" y="324366"/>
                  </a:lnTo>
                  <a:cubicBezTo>
                    <a:pt x="193174" y="324479"/>
                    <a:pt x="194278" y="324620"/>
                    <a:pt x="195411" y="324988"/>
                  </a:cubicBezTo>
                  <a:cubicBezTo>
                    <a:pt x="195723" y="325073"/>
                    <a:pt x="196148" y="325243"/>
                    <a:pt x="196516" y="325385"/>
                  </a:cubicBezTo>
                  <a:cubicBezTo>
                    <a:pt x="198414" y="324932"/>
                    <a:pt x="200510" y="325611"/>
                    <a:pt x="201756" y="32728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6"/>
            <p:cNvSpPr/>
            <p:nvPr/>
          </p:nvSpPr>
          <p:spPr>
            <a:xfrm rot="-8014985" flipH="1">
              <a:off x="7986317" y="133087"/>
              <a:ext cx="1083303" cy="689930"/>
            </a:xfrm>
            <a:custGeom>
              <a:avLst/>
              <a:gdLst/>
              <a:ahLst/>
              <a:cxnLst/>
              <a:rect l="l" t="t" r="r" b="b"/>
              <a:pathLst>
                <a:path w="2164739" h="1378671" extrusionOk="0">
                  <a:moveTo>
                    <a:pt x="2164739" y="1342101"/>
                  </a:moveTo>
                  <a:cubicBezTo>
                    <a:pt x="2164739" y="1362283"/>
                    <a:pt x="2148255" y="1378672"/>
                    <a:pt x="2127948" y="1378672"/>
                  </a:cubicBezTo>
                  <a:cubicBezTo>
                    <a:pt x="2107640" y="1378672"/>
                    <a:pt x="2091156" y="1362283"/>
                    <a:pt x="2091156" y="1342101"/>
                  </a:cubicBezTo>
                  <a:cubicBezTo>
                    <a:pt x="2091156" y="1321919"/>
                    <a:pt x="2107640" y="1305531"/>
                    <a:pt x="2127948" y="1305531"/>
                  </a:cubicBezTo>
                  <a:cubicBezTo>
                    <a:pt x="2148255" y="1305531"/>
                    <a:pt x="2164739" y="1321919"/>
                    <a:pt x="2164739" y="1342101"/>
                  </a:cubicBezTo>
                  <a:close/>
                  <a:moveTo>
                    <a:pt x="1377242" y="866315"/>
                  </a:moveTo>
                  <a:cubicBezTo>
                    <a:pt x="1356934" y="866315"/>
                    <a:pt x="1340450" y="882704"/>
                    <a:pt x="1340450" y="902886"/>
                  </a:cubicBezTo>
                  <a:cubicBezTo>
                    <a:pt x="1340450" y="923068"/>
                    <a:pt x="1356934" y="939485"/>
                    <a:pt x="1377242" y="939485"/>
                  </a:cubicBezTo>
                  <a:cubicBezTo>
                    <a:pt x="1397550" y="939485"/>
                    <a:pt x="1414034" y="923068"/>
                    <a:pt x="1414034" y="902886"/>
                  </a:cubicBezTo>
                  <a:cubicBezTo>
                    <a:pt x="1414034" y="882704"/>
                    <a:pt x="1397550" y="866315"/>
                    <a:pt x="1377242" y="866315"/>
                  </a:cubicBezTo>
                  <a:close/>
                  <a:moveTo>
                    <a:pt x="421619" y="0"/>
                  </a:moveTo>
                  <a:cubicBezTo>
                    <a:pt x="401311" y="0"/>
                    <a:pt x="384827" y="16389"/>
                    <a:pt x="384827" y="36571"/>
                  </a:cubicBezTo>
                  <a:cubicBezTo>
                    <a:pt x="384827" y="56752"/>
                    <a:pt x="401311" y="73170"/>
                    <a:pt x="421619" y="73170"/>
                  </a:cubicBezTo>
                  <a:cubicBezTo>
                    <a:pt x="441926" y="73170"/>
                    <a:pt x="458410" y="56752"/>
                    <a:pt x="458410" y="36571"/>
                  </a:cubicBezTo>
                  <a:cubicBezTo>
                    <a:pt x="458410" y="16389"/>
                    <a:pt x="441926" y="0"/>
                    <a:pt x="421619" y="0"/>
                  </a:cubicBezTo>
                  <a:close/>
                  <a:moveTo>
                    <a:pt x="225141" y="283818"/>
                  </a:moveTo>
                  <a:cubicBezTo>
                    <a:pt x="204833" y="283818"/>
                    <a:pt x="188349" y="300207"/>
                    <a:pt x="188349" y="320417"/>
                  </a:cubicBezTo>
                  <a:cubicBezTo>
                    <a:pt x="188349" y="340599"/>
                    <a:pt x="204833" y="356988"/>
                    <a:pt x="225141" y="356988"/>
                  </a:cubicBezTo>
                  <a:cubicBezTo>
                    <a:pt x="245449" y="356988"/>
                    <a:pt x="261933" y="340599"/>
                    <a:pt x="261933" y="320417"/>
                  </a:cubicBezTo>
                  <a:cubicBezTo>
                    <a:pt x="261933" y="300207"/>
                    <a:pt x="245449" y="283818"/>
                    <a:pt x="225141" y="283818"/>
                  </a:cubicBezTo>
                  <a:close/>
                  <a:moveTo>
                    <a:pt x="36792" y="210677"/>
                  </a:moveTo>
                  <a:cubicBezTo>
                    <a:pt x="16484" y="210677"/>
                    <a:pt x="0" y="227066"/>
                    <a:pt x="0" y="247248"/>
                  </a:cubicBezTo>
                  <a:cubicBezTo>
                    <a:pt x="0" y="267430"/>
                    <a:pt x="16484" y="283818"/>
                    <a:pt x="36792" y="283818"/>
                  </a:cubicBezTo>
                  <a:cubicBezTo>
                    <a:pt x="57099" y="283818"/>
                    <a:pt x="73584" y="267430"/>
                    <a:pt x="73584" y="247248"/>
                  </a:cubicBezTo>
                  <a:cubicBezTo>
                    <a:pt x="73584" y="227066"/>
                    <a:pt x="57099" y="210677"/>
                    <a:pt x="36792" y="21067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6"/>
            <p:cNvSpPr/>
            <p:nvPr/>
          </p:nvSpPr>
          <p:spPr>
            <a:xfrm rot="-8014985" flipH="1">
              <a:off x="8579073" y="344809"/>
              <a:ext cx="151765" cy="93041"/>
            </a:xfrm>
            <a:custGeom>
              <a:avLst/>
              <a:gdLst/>
              <a:ahLst/>
              <a:cxnLst/>
              <a:rect l="l" t="t" r="r" b="b"/>
              <a:pathLst>
                <a:path w="303268" h="185922" extrusionOk="0">
                  <a:moveTo>
                    <a:pt x="3172" y="166998"/>
                  </a:moveTo>
                  <a:cubicBezTo>
                    <a:pt x="26935" y="84686"/>
                    <a:pt x="91314" y="20404"/>
                    <a:pt x="177190" y="4185"/>
                  </a:cubicBezTo>
                  <a:cubicBezTo>
                    <a:pt x="208968" y="-1816"/>
                    <a:pt x="245335" y="-2127"/>
                    <a:pt x="276264" y="8318"/>
                  </a:cubicBezTo>
                  <a:cubicBezTo>
                    <a:pt x="279323" y="9365"/>
                    <a:pt x="303908" y="16413"/>
                    <a:pt x="303256" y="20913"/>
                  </a:cubicBezTo>
                  <a:cubicBezTo>
                    <a:pt x="301755" y="31019"/>
                    <a:pt x="253011" y="54031"/>
                    <a:pt x="245080" y="59720"/>
                  </a:cubicBezTo>
                  <a:cubicBezTo>
                    <a:pt x="190275" y="99178"/>
                    <a:pt x="142437" y="150241"/>
                    <a:pt x="78682" y="175688"/>
                  </a:cubicBezTo>
                  <a:cubicBezTo>
                    <a:pt x="60385" y="182990"/>
                    <a:pt x="42088" y="186359"/>
                    <a:pt x="22460" y="185877"/>
                  </a:cubicBezTo>
                  <a:cubicBezTo>
                    <a:pt x="20563" y="185849"/>
                    <a:pt x="1190" y="182028"/>
                    <a:pt x="0" y="183839"/>
                  </a:cubicBezTo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6"/>
            <p:cNvSpPr/>
            <p:nvPr/>
          </p:nvSpPr>
          <p:spPr>
            <a:xfrm rot="-8014985" flipH="1">
              <a:off x="8130077" y="-156529"/>
              <a:ext cx="1061660" cy="965233"/>
            </a:xfrm>
            <a:custGeom>
              <a:avLst/>
              <a:gdLst/>
              <a:ahLst/>
              <a:cxnLst/>
              <a:rect l="l" t="t" r="r" b="b"/>
              <a:pathLst>
                <a:path w="2121492" h="1928803" extrusionOk="0">
                  <a:moveTo>
                    <a:pt x="2117274" y="726901"/>
                  </a:moveTo>
                  <a:cubicBezTo>
                    <a:pt x="2112600" y="723363"/>
                    <a:pt x="2105916" y="724269"/>
                    <a:pt x="2102376" y="728939"/>
                  </a:cubicBezTo>
                  <a:cubicBezTo>
                    <a:pt x="2048958" y="798202"/>
                    <a:pt x="1976196" y="846208"/>
                    <a:pt x="1894540" y="885298"/>
                  </a:cubicBezTo>
                  <a:cubicBezTo>
                    <a:pt x="1892246" y="886402"/>
                    <a:pt x="1889754" y="887280"/>
                    <a:pt x="1887459" y="888355"/>
                  </a:cubicBezTo>
                  <a:cubicBezTo>
                    <a:pt x="1888139" y="886374"/>
                    <a:pt x="1888904" y="884364"/>
                    <a:pt x="1889725" y="882354"/>
                  </a:cubicBezTo>
                  <a:cubicBezTo>
                    <a:pt x="1895418" y="868400"/>
                    <a:pt x="1905473" y="854474"/>
                    <a:pt x="1911619" y="845246"/>
                  </a:cubicBezTo>
                  <a:cubicBezTo>
                    <a:pt x="1919210" y="833301"/>
                    <a:pt x="1927622" y="821413"/>
                    <a:pt x="1934901" y="808874"/>
                  </a:cubicBezTo>
                  <a:cubicBezTo>
                    <a:pt x="1942605" y="795683"/>
                    <a:pt x="1949261" y="781955"/>
                    <a:pt x="1953962" y="767802"/>
                  </a:cubicBezTo>
                  <a:cubicBezTo>
                    <a:pt x="1960562" y="748017"/>
                    <a:pt x="1963394" y="727382"/>
                    <a:pt x="1959570" y="705587"/>
                  </a:cubicBezTo>
                  <a:cubicBezTo>
                    <a:pt x="1958834" y="699785"/>
                    <a:pt x="1953509" y="695624"/>
                    <a:pt x="1947674" y="696360"/>
                  </a:cubicBezTo>
                  <a:cubicBezTo>
                    <a:pt x="1941840" y="697096"/>
                    <a:pt x="1937705" y="702445"/>
                    <a:pt x="1938441" y="708248"/>
                  </a:cubicBezTo>
                  <a:cubicBezTo>
                    <a:pt x="1939857" y="726278"/>
                    <a:pt x="1935467" y="742696"/>
                    <a:pt x="1928924" y="758433"/>
                  </a:cubicBezTo>
                  <a:cubicBezTo>
                    <a:pt x="1923798" y="770803"/>
                    <a:pt x="1916972" y="782550"/>
                    <a:pt x="1910033" y="794325"/>
                  </a:cubicBezTo>
                  <a:cubicBezTo>
                    <a:pt x="1902754" y="806666"/>
                    <a:pt x="1895418" y="819035"/>
                    <a:pt x="1888394" y="831150"/>
                  </a:cubicBezTo>
                  <a:cubicBezTo>
                    <a:pt x="1881342" y="843887"/>
                    <a:pt x="1869106" y="864381"/>
                    <a:pt x="1865424" y="882949"/>
                  </a:cubicBezTo>
                  <a:cubicBezTo>
                    <a:pt x="1864348" y="888299"/>
                    <a:pt x="1863895" y="893507"/>
                    <a:pt x="1864206" y="898404"/>
                  </a:cubicBezTo>
                  <a:cubicBezTo>
                    <a:pt x="1782919" y="934380"/>
                    <a:pt x="1694947" y="963931"/>
                    <a:pt x="1607882" y="995916"/>
                  </a:cubicBezTo>
                  <a:cubicBezTo>
                    <a:pt x="1650734" y="952580"/>
                    <a:pt x="1693899" y="897158"/>
                    <a:pt x="1730577" y="837773"/>
                  </a:cubicBezTo>
                  <a:cubicBezTo>
                    <a:pt x="1775809" y="764491"/>
                    <a:pt x="1811015" y="685434"/>
                    <a:pt x="1824356" y="617076"/>
                  </a:cubicBezTo>
                  <a:cubicBezTo>
                    <a:pt x="1836025" y="555568"/>
                    <a:pt x="1818634" y="474445"/>
                    <a:pt x="1774478" y="430883"/>
                  </a:cubicBezTo>
                  <a:cubicBezTo>
                    <a:pt x="1743521" y="400313"/>
                    <a:pt x="1699960" y="386812"/>
                    <a:pt x="1644418" y="409145"/>
                  </a:cubicBezTo>
                  <a:cubicBezTo>
                    <a:pt x="1553869" y="445913"/>
                    <a:pt x="1533363" y="519111"/>
                    <a:pt x="1549961" y="574137"/>
                  </a:cubicBezTo>
                  <a:cubicBezTo>
                    <a:pt x="1561035" y="610792"/>
                    <a:pt x="1588707" y="639579"/>
                    <a:pt x="1623686" y="646174"/>
                  </a:cubicBezTo>
                  <a:cubicBezTo>
                    <a:pt x="1651896" y="651524"/>
                    <a:pt x="1685487" y="642806"/>
                    <a:pt x="1718993" y="610170"/>
                  </a:cubicBezTo>
                  <a:cubicBezTo>
                    <a:pt x="1723242" y="606094"/>
                    <a:pt x="1723383" y="599357"/>
                    <a:pt x="1719333" y="595111"/>
                  </a:cubicBezTo>
                  <a:cubicBezTo>
                    <a:pt x="1715255" y="590865"/>
                    <a:pt x="1708514" y="590724"/>
                    <a:pt x="1704265" y="594771"/>
                  </a:cubicBezTo>
                  <a:cubicBezTo>
                    <a:pt x="1677018" y="620303"/>
                    <a:pt x="1650621" y="628144"/>
                    <a:pt x="1628218" y="623473"/>
                  </a:cubicBezTo>
                  <a:cubicBezTo>
                    <a:pt x="1601764" y="617954"/>
                    <a:pt x="1581853" y="595111"/>
                    <a:pt x="1573922" y="567145"/>
                  </a:cubicBezTo>
                  <a:cubicBezTo>
                    <a:pt x="1561120" y="522055"/>
                    <a:pt x="1580436" y="463802"/>
                    <a:pt x="1654700" y="434931"/>
                  </a:cubicBezTo>
                  <a:cubicBezTo>
                    <a:pt x="1697326" y="418174"/>
                    <a:pt x="1730634" y="427854"/>
                    <a:pt x="1754284" y="451291"/>
                  </a:cubicBezTo>
                  <a:cubicBezTo>
                    <a:pt x="1792237" y="488909"/>
                    <a:pt x="1806682" y="558852"/>
                    <a:pt x="1796825" y="611896"/>
                  </a:cubicBezTo>
                  <a:cubicBezTo>
                    <a:pt x="1784901" y="677735"/>
                    <a:pt x="1751707" y="753876"/>
                    <a:pt x="1709392" y="824951"/>
                  </a:cubicBezTo>
                  <a:cubicBezTo>
                    <a:pt x="1667020" y="896139"/>
                    <a:pt x="1615500" y="962289"/>
                    <a:pt x="1566048" y="1007691"/>
                  </a:cubicBezTo>
                  <a:cubicBezTo>
                    <a:pt x="1564632" y="1008993"/>
                    <a:pt x="1564264" y="1010804"/>
                    <a:pt x="1563754" y="1012531"/>
                  </a:cubicBezTo>
                  <a:cubicBezTo>
                    <a:pt x="1557636" y="1014909"/>
                    <a:pt x="1551377" y="1017060"/>
                    <a:pt x="1545287" y="1019466"/>
                  </a:cubicBezTo>
                  <a:cubicBezTo>
                    <a:pt x="1495354" y="1039365"/>
                    <a:pt x="1447119" y="1061783"/>
                    <a:pt x="1401462" y="1087569"/>
                  </a:cubicBezTo>
                  <a:cubicBezTo>
                    <a:pt x="1404833" y="1076303"/>
                    <a:pt x="1407665" y="1064839"/>
                    <a:pt x="1410384" y="1057593"/>
                  </a:cubicBezTo>
                  <a:cubicBezTo>
                    <a:pt x="1415199" y="1044035"/>
                    <a:pt x="1420495" y="1030618"/>
                    <a:pt x="1425197" y="1016947"/>
                  </a:cubicBezTo>
                  <a:cubicBezTo>
                    <a:pt x="1428369" y="1007776"/>
                    <a:pt x="1431287" y="998548"/>
                    <a:pt x="1434034" y="989264"/>
                  </a:cubicBezTo>
                  <a:cubicBezTo>
                    <a:pt x="1441030" y="965742"/>
                    <a:pt x="1446864" y="941994"/>
                    <a:pt x="1451594" y="918019"/>
                  </a:cubicBezTo>
                  <a:cubicBezTo>
                    <a:pt x="1452982" y="912302"/>
                    <a:pt x="1449498" y="906556"/>
                    <a:pt x="1443777" y="905140"/>
                  </a:cubicBezTo>
                  <a:cubicBezTo>
                    <a:pt x="1438084" y="903753"/>
                    <a:pt x="1432306" y="907235"/>
                    <a:pt x="1430918" y="912953"/>
                  </a:cubicBezTo>
                  <a:cubicBezTo>
                    <a:pt x="1425197" y="932087"/>
                    <a:pt x="1418258" y="950825"/>
                    <a:pt x="1411432" y="969705"/>
                  </a:cubicBezTo>
                  <a:cubicBezTo>
                    <a:pt x="1406872" y="982329"/>
                    <a:pt x="1402170" y="994953"/>
                    <a:pt x="1397894" y="1007663"/>
                  </a:cubicBezTo>
                  <a:cubicBezTo>
                    <a:pt x="1393249" y="1021476"/>
                    <a:pt x="1389198" y="1035458"/>
                    <a:pt x="1385063" y="1049356"/>
                  </a:cubicBezTo>
                  <a:cubicBezTo>
                    <a:pt x="1382118" y="1059999"/>
                    <a:pt x="1379653" y="1079077"/>
                    <a:pt x="1375518" y="1094419"/>
                  </a:cubicBezTo>
                  <a:cubicBezTo>
                    <a:pt x="1374527" y="1098070"/>
                    <a:pt x="1373479" y="1101297"/>
                    <a:pt x="1372318" y="1104212"/>
                  </a:cubicBezTo>
                  <a:cubicBezTo>
                    <a:pt x="1355012" y="1114940"/>
                    <a:pt x="1338160" y="1126262"/>
                    <a:pt x="1321931" y="1138377"/>
                  </a:cubicBezTo>
                  <a:cubicBezTo>
                    <a:pt x="1256646" y="1187600"/>
                    <a:pt x="1171620" y="1262383"/>
                    <a:pt x="1089823" y="1362074"/>
                  </a:cubicBezTo>
                  <a:cubicBezTo>
                    <a:pt x="1038558" y="1424545"/>
                    <a:pt x="988992" y="1497289"/>
                    <a:pt x="945799" y="1579007"/>
                  </a:cubicBezTo>
                  <a:cubicBezTo>
                    <a:pt x="948773" y="1562647"/>
                    <a:pt x="951804" y="1546286"/>
                    <a:pt x="955344" y="1530039"/>
                  </a:cubicBezTo>
                  <a:cubicBezTo>
                    <a:pt x="969308" y="1465106"/>
                    <a:pt x="986443" y="1404165"/>
                    <a:pt x="1006694" y="1346308"/>
                  </a:cubicBezTo>
                  <a:cubicBezTo>
                    <a:pt x="1028163" y="1285027"/>
                    <a:pt x="1053371" y="1227284"/>
                    <a:pt x="1083195" y="1172202"/>
                  </a:cubicBezTo>
                  <a:cubicBezTo>
                    <a:pt x="1141569" y="1064358"/>
                    <a:pt x="1217447" y="966591"/>
                    <a:pt x="1317031" y="872872"/>
                  </a:cubicBezTo>
                  <a:cubicBezTo>
                    <a:pt x="1321364" y="868881"/>
                    <a:pt x="1321619" y="862144"/>
                    <a:pt x="1317626" y="857842"/>
                  </a:cubicBezTo>
                  <a:cubicBezTo>
                    <a:pt x="1313632" y="853511"/>
                    <a:pt x="1306891" y="853256"/>
                    <a:pt x="1302586" y="857248"/>
                  </a:cubicBezTo>
                  <a:cubicBezTo>
                    <a:pt x="1199292" y="951193"/>
                    <a:pt x="1119647" y="1049441"/>
                    <a:pt x="1058809" y="1158842"/>
                  </a:cubicBezTo>
                  <a:cubicBezTo>
                    <a:pt x="1033743" y="1203904"/>
                    <a:pt x="1011821" y="1250891"/>
                    <a:pt x="992901" y="1300199"/>
                  </a:cubicBezTo>
                  <a:cubicBezTo>
                    <a:pt x="981486" y="1329948"/>
                    <a:pt x="971375" y="1360772"/>
                    <a:pt x="962000" y="1392333"/>
                  </a:cubicBezTo>
                  <a:cubicBezTo>
                    <a:pt x="961264" y="1389078"/>
                    <a:pt x="960726" y="1385766"/>
                    <a:pt x="959904" y="1382539"/>
                  </a:cubicBezTo>
                  <a:cubicBezTo>
                    <a:pt x="954240" y="1359669"/>
                    <a:pt x="946366" y="1337590"/>
                    <a:pt x="936906" y="1316192"/>
                  </a:cubicBezTo>
                  <a:cubicBezTo>
                    <a:pt x="927531" y="1294962"/>
                    <a:pt x="916598" y="1274384"/>
                    <a:pt x="904787" y="1254316"/>
                  </a:cubicBezTo>
                  <a:cubicBezTo>
                    <a:pt x="861453" y="1180948"/>
                    <a:pt x="802173" y="1103335"/>
                    <a:pt x="728391" y="1053376"/>
                  </a:cubicBezTo>
                  <a:cubicBezTo>
                    <a:pt x="696159" y="1031524"/>
                    <a:pt x="661180" y="1015022"/>
                    <a:pt x="623595" y="1006106"/>
                  </a:cubicBezTo>
                  <a:cubicBezTo>
                    <a:pt x="610850" y="996652"/>
                    <a:pt x="596943" y="985726"/>
                    <a:pt x="595725" y="984933"/>
                  </a:cubicBezTo>
                  <a:cubicBezTo>
                    <a:pt x="589437" y="980716"/>
                    <a:pt x="583234" y="976470"/>
                    <a:pt x="576947" y="972252"/>
                  </a:cubicBezTo>
                  <a:cubicBezTo>
                    <a:pt x="576862" y="971601"/>
                    <a:pt x="576918" y="970950"/>
                    <a:pt x="576692" y="970299"/>
                  </a:cubicBezTo>
                  <a:cubicBezTo>
                    <a:pt x="569894" y="947372"/>
                    <a:pt x="561766" y="924473"/>
                    <a:pt x="552532" y="901885"/>
                  </a:cubicBezTo>
                  <a:cubicBezTo>
                    <a:pt x="548907" y="893026"/>
                    <a:pt x="545140" y="884223"/>
                    <a:pt x="541118" y="875533"/>
                  </a:cubicBezTo>
                  <a:cubicBezTo>
                    <a:pt x="535113" y="862512"/>
                    <a:pt x="528599" y="849803"/>
                    <a:pt x="522651" y="837037"/>
                  </a:cubicBezTo>
                  <a:cubicBezTo>
                    <a:pt x="517610" y="826819"/>
                    <a:pt x="510274" y="814591"/>
                    <a:pt x="505402" y="802137"/>
                  </a:cubicBezTo>
                  <a:cubicBezTo>
                    <a:pt x="502598" y="794947"/>
                    <a:pt x="500304" y="787814"/>
                    <a:pt x="500757" y="780964"/>
                  </a:cubicBezTo>
                  <a:cubicBezTo>
                    <a:pt x="501437" y="775360"/>
                    <a:pt x="497444" y="770293"/>
                    <a:pt x="491864" y="769614"/>
                  </a:cubicBezTo>
                  <a:cubicBezTo>
                    <a:pt x="486256" y="768935"/>
                    <a:pt x="481186" y="772926"/>
                    <a:pt x="480506" y="778502"/>
                  </a:cubicBezTo>
                  <a:cubicBezTo>
                    <a:pt x="478807" y="788239"/>
                    <a:pt x="480365" y="798854"/>
                    <a:pt x="483395" y="809553"/>
                  </a:cubicBezTo>
                  <a:cubicBezTo>
                    <a:pt x="487247" y="823083"/>
                    <a:pt x="493847" y="836556"/>
                    <a:pt x="498152" y="847737"/>
                  </a:cubicBezTo>
                  <a:cubicBezTo>
                    <a:pt x="503533" y="860927"/>
                    <a:pt x="508886" y="874287"/>
                    <a:pt x="514862" y="887478"/>
                  </a:cubicBezTo>
                  <a:cubicBezTo>
                    <a:pt x="520329" y="899564"/>
                    <a:pt x="526220" y="911481"/>
                    <a:pt x="531970" y="923454"/>
                  </a:cubicBezTo>
                  <a:cubicBezTo>
                    <a:pt x="536303" y="932455"/>
                    <a:pt x="540636" y="941400"/>
                    <a:pt x="544800" y="950401"/>
                  </a:cubicBezTo>
                  <a:cubicBezTo>
                    <a:pt x="529675" y="939956"/>
                    <a:pt x="514721" y="929313"/>
                    <a:pt x="500191" y="918132"/>
                  </a:cubicBezTo>
                  <a:cubicBezTo>
                    <a:pt x="480053" y="902649"/>
                    <a:pt x="460652" y="886204"/>
                    <a:pt x="442468" y="867947"/>
                  </a:cubicBezTo>
                  <a:cubicBezTo>
                    <a:pt x="403751" y="829310"/>
                    <a:pt x="367978" y="787475"/>
                    <a:pt x="336455" y="743318"/>
                  </a:cubicBezTo>
                  <a:cubicBezTo>
                    <a:pt x="304478" y="698596"/>
                    <a:pt x="277089" y="651354"/>
                    <a:pt x="256187" y="601989"/>
                  </a:cubicBezTo>
                  <a:cubicBezTo>
                    <a:pt x="256102" y="601791"/>
                    <a:pt x="256045" y="601565"/>
                    <a:pt x="255932" y="601367"/>
                  </a:cubicBezTo>
                  <a:cubicBezTo>
                    <a:pt x="255932" y="601338"/>
                    <a:pt x="255960" y="601338"/>
                    <a:pt x="255989" y="601310"/>
                  </a:cubicBezTo>
                  <a:cubicBezTo>
                    <a:pt x="258793" y="597206"/>
                    <a:pt x="262446" y="590186"/>
                    <a:pt x="264769" y="587044"/>
                  </a:cubicBezTo>
                  <a:cubicBezTo>
                    <a:pt x="269697" y="580421"/>
                    <a:pt x="274455" y="573656"/>
                    <a:pt x="279072" y="566777"/>
                  </a:cubicBezTo>
                  <a:cubicBezTo>
                    <a:pt x="283717" y="559899"/>
                    <a:pt x="288164" y="552908"/>
                    <a:pt x="292412" y="545831"/>
                  </a:cubicBezTo>
                  <a:cubicBezTo>
                    <a:pt x="304959" y="524857"/>
                    <a:pt x="316119" y="503203"/>
                    <a:pt x="326145" y="480984"/>
                  </a:cubicBezTo>
                  <a:cubicBezTo>
                    <a:pt x="336115" y="458905"/>
                    <a:pt x="344923" y="436261"/>
                    <a:pt x="353052" y="413362"/>
                  </a:cubicBezTo>
                  <a:cubicBezTo>
                    <a:pt x="362201" y="387236"/>
                    <a:pt x="369961" y="360997"/>
                    <a:pt x="376249" y="334588"/>
                  </a:cubicBezTo>
                  <a:cubicBezTo>
                    <a:pt x="382622" y="307924"/>
                    <a:pt x="387691" y="281119"/>
                    <a:pt x="391600" y="254144"/>
                  </a:cubicBezTo>
                  <a:cubicBezTo>
                    <a:pt x="403241" y="174181"/>
                    <a:pt x="405790" y="93200"/>
                    <a:pt x="409387" y="11255"/>
                  </a:cubicBezTo>
                  <a:cubicBezTo>
                    <a:pt x="409727" y="5396"/>
                    <a:pt x="405223" y="358"/>
                    <a:pt x="399361" y="18"/>
                  </a:cubicBezTo>
                  <a:cubicBezTo>
                    <a:pt x="393498" y="-322"/>
                    <a:pt x="388456" y="4151"/>
                    <a:pt x="388116" y="10010"/>
                  </a:cubicBezTo>
                  <a:cubicBezTo>
                    <a:pt x="382168" y="90992"/>
                    <a:pt x="376249" y="170870"/>
                    <a:pt x="363447" y="249842"/>
                  </a:cubicBezTo>
                  <a:cubicBezTo>
                    <a:pt x="359227" y="275996"/>
                    <a:pt x="354327" y="302065"/>
                    <a:pt x="348351" y="328050"/>
                  </a:cubicBezTo>
                  <a:cubicBezTo>
                    <a:pt x="342459" y="353638"/>
                    <a:pt x="335662" y="379197"/>
                    <a:pt x="327278" y="404616"/>
                  </a:cubicBezTo>
                  <a:cubicBezTo>
                    <a:pt x="319999" y="427034"/>
                    <a:pt x="311955" y="449197"/>
                    <a:pt x="302892" y="470907"/>
                  </a:cubicBezTo>
                  <a:cubicBezTo>
                    <a:pt x="293885" y="492561"/>
                    <a:pt x="283915" y="513761"/>
                    <a:pt x="272473" y="534339"/>
                  </a:cubicBezTo>
                  <a:cubicBezTo>
                    <a:pt x="268649" y="541218"/>
                    <a:pt x="264656" y="548039"/>
                    <a:pt x="260464" y="554776"/>
                  </a:cubicBezTo>
                  <a:cubicBezTo>
                    <a:pt x="256300" y="561513"/>
                    <a:pt x="251938" y="568164"/>
                    <a:pt x="247463" y="574675"/>
                  </a:cubicBezTo>
                  <a:cubicBezTo>
                    <a:pt x="247180" y="575099"/>
                    <a:pt x="246812" y="576175"/>
                    <a:pt x="246500" y="576882"/>
                  </a:cubicBezTo>
                  <a:cubicBezTo>
                    <a:pt x="212484" y="485569"/>
                    <a:pt x="201042" y="387434"/>
                    <a:pt x="226023" y="284856"/>
                  </a:cubicBezTo>
                  <a:cubicBezTo>
                    <a:pt x="227467" y="279166"/>
                    <a:pt x="224012" y="273392"/>
                    <a:pt x="218319" y="271920"/>
                  </a:cubicBezTo>
                  <a:cubicBezTo>
                    <a:pt x="212626" y="270476"/>
                    <a:pt x="206848" y="273930"/>
                    <a:pt x="205375" y="279619"/>
                  </a:cubicBezTo>
                  <a:cubicBezTo>
                    <a:pt x="174361" y="396492"/>
                    <a:pt x="187758" y="509204"/>
                    <a:pt x="230215" y="612802"/>
                  </a:cubicBezTo>
                  <a:cubicBezTo>
                    <a:pt x="243980" y="646401"/>
                    <a:pt x="261087" y="678895"/>
                    <a:pt x="280432" y="710342"/>
                  </a:cubicBezTo>
                  <a:cubicBezTo>
                    <a:pt x="271283" y="706946"/>
                    <a:pt x="261483" y="701540"/>
                    <a:pt x="251457" y="695086"/>
                  </a:cubicBezTo>
                  <a:cubicBezTo>
                    <a:pt x="225116" y="678159"/>
                    <a:pt x="198917" y="654977"/>
                    <a:pt x="184983" y="643825"/>
                  </a:cubicBezTo>
                  <a:cubicBezTo>
                    <a:pt x="146944" y="613651"/>
                    <a:pt x="116214" y="578496"/>
                    <a:pt x="91913" y="540227"/>
                  </a:cubicBezTo>
                  <a:cubicBezTo>
                    <a:pt x="75174" y="513846"/>
                    <a:pt x="61607" y="485937"/>
                    <a:pt x="51042" y="456868"/>
                  </a:cubicBezTo>
                  <a:cubicBezTo>
                    <a:pt x="24928" y="385000"/>
                    <a:pt x="17536" y="305943"/>
                    <a:pt x="29942" y="225895"/>
                  </a:cubicBezTo>
                  <a:cubicBezTo>
                    <a:pt x="30933" y="220093"/>
                    <a:pt x="27024" y="214601"/>
                    <a:pt x="21246" y="213611"/>
                  </a:cubicBezTo>
                  <a:cubicBezTo>
                    <a:pt x="15440" y="212648"/>
                    <a:pt x="9945" y="216526"/>
                    <a:pt x="8954" y="222329"/>
                  </a:cubicBezTo>
                  <a:cubicBezTo>
                    <a:pt x="-6624" y="306283"/>
                    <a:pt x="-2092" y="390180"/>
                    <a:pt x="24249" y="466350"/>
                  </a:cubicBezTo>
                  <a:cubicBezTo>
                    <a:pt x="35068" y="497656"/>
                    <a:pt x="49654" y="527603"/>
                    <a:pt x="67895" y="555653"/>
                  </a:cubicBezTo>
                  <a:cubicBezTo>
                    <a:pt x="94207" y="596130"/>
                    <a:pt x="128251" y="632559"/>
                    <a:pt x="169518" y="663780"/>
                  </a:cubicBezTo>
                  <a:cubicBezTo>
                    <a:pt x="186512" y="676489"/>
                    <a:pt x="220981" y="705106"/>
                    <a:pt x="252647" y="721410"/>
                  </a:cubicBezTo>
                  <a:cubicBezTo>
                    <a:pt x="268224" y="729420"/>
                    <a:pt x="283179" y="734261"/>
                    <a:pt x="295613" y="734147"/>
                  </a:cubicBezTo>
                  <a:cubicBezTo>
                    <a:pt x="301391" y="742809"/>
                    <a:pt x="307140" y="751470"/>
                    <a:pt x="313258" y="759934"/>
                  </a:cubicBezTo>
                  <a:cubicBezTo>
                    <a:pt x="345971" y="805137"/>
                    <a:pt x="383754" y="847369"/>
                    <a:pt x="424143" y="886515"/>
                  </a:cubicBezTo>
                  <a:cubicBezTo>
                    <a:pt x="443488" y="905197"/>
                    <a:pt x="464079" y="922010"/>
                    <a:pt x="485435" y="937720"/>
                  </a:cubicBezTo>
                  <a:cubicBezTo>
                    <a:pt x="515146" y="959543"/>
                    <a:pt x="546329" y="979272"/>
                    <a:pt x="577626" y="999284"/>
                  </a:cubicBezTo>
                  <a:cubicBezTo>
                    <a:pt x="570234" y="998831"/>
                    <a:pt x="562785" y="998633"/>
                    <a:pt x="555251" y="998775"/>
                  </a:cubicBezTo>
                  <a:cubicBezTo>
                    <a:pt x="460652" y="1001237"/>
                    <a:pt x="387210" y="1062349"/>
                    <a:pt x="359680" y="1131357"/>
                  </a:cubicBezTo>
                  <a:cubicBezTo>
                    <a:pt x="342771" y="1173702"/>
                    <a:pt x="343082" y="1218906"/>
                    <a:pt x="364891" y="1255929"/>
                  </a:cubicBezTo>
                  <a:cubicBezTo>
                    <a:pt x="382933" y="1286584"/>
                    <a:pt x="415958" y="1312059"/>
                    <a:pt x="467676" y="1324881"/>
                  </a:cubicBezTo>
                  <a:cubicBezTo>
                    <a:pt x="530752" y="1340393"/>
                    <a:pt x="577626" y="1298670"/>
                    <a:pt x="593091" y="1253891"/>
                  </a:cubicBezTo>
                  <a:cubicBezTo>
                    <a:pt x="603401" y="1224029"/>
                    <a:pt x="599407" y="1193289"/>
                    <a:pt x="579609" y="1176080"/>
                  </a:cubicBezTo>
                  <a:cubicBezTo>
                    <a:pt x="564541" y="1163003"/>
                    <a:pt x="539475" y="1156747"/>
                    <a:pt x="502315" y="1167050"/>
                  </a:cubicBezTo>
                  <a:cubicBezTo>
                    <a:pt x="496622" y="1168550"/>
                    <a:pt x="493252" y="1174410"/>
                    <a:pt x="494781" y="1180071"/>
                  </a:cubicBezTo>
                  <a:cubicBezTo>
                    <a:pt x="496282" y="1185732"/>
                    <a:pt x="502117" y="1189129"/>
                    <a:pt x="507810" y="1187600"/>
                  </a:cubicBezTo>
                  <a:cubicBezTo>
                    <a:pt x="535227" y="1180524"/>
                    <a:pt x="553807" y="1183156"/>
                    <a:pt x="564711" y="1192950"/>
                  </a:cubicBezTo>
                  <a:cubicBezTo>
                    <a:pt x="577938" y="1204810"/>
                    <a:pt x="578136" y="1225926"/>
                    <a:pt x="570857" y="1246051"/>
                  </a:cubicBezTo>
                  <a:cubicBezTo>
                    <a:pt x="558452" y="1280329"/>
                    <a:pt x="522368" y="1312682"/>
                    <a:pt x="474020" y="1300029"/>
                  </a:cubicBezTo>
                  <a:cubicBezTo>
                    <a:pt x="430969" y="1288792"/>
                    <a:pt x="403099" y="1268072"/>
                    <a:pt x="388314" y="1242314"/>
                  </a:cubicBezTo>
                  <a:cubicBezTo>
                    <a:pt x="371066" y="1212282"/>
                    <a:pt x="372057" y="1175910"/>
                    <a:pt x="385850" y="1141858"/>
                  </a:cubicBezTo>
                  <a:cubicBezTo>
                    <a:pt x="410067" y="1082134"/>
                    <a:pt x="473850" y="1029373"/>
                    <a:pt x="555988" y="1027363"/>
                  </a:cubicBezTo>
                  <a:cubicBezTo>
                    <a:pt x="614192" y="1025636"/>
                    <a:pt x="666731" y="1044969"/>
                    <a:pt x="713323" y="1075794"/>
                  </a:cubicBezTo>
                  <a:cubicBezTo>
                    <a:pt x="784527" y="1122922"/>
                    <a:pt x="842052" y="1196714"/>
                    <a:pt x="884451" y="1266459"/>
                  </a:cubicBezTo>
                  <a:cubicBezTo>
                    <a:pt x="890682" y="1276649"/>
                    <a:pt x="896574" y="1287009"/>
                    <a:pt x="902210" y="1297510"/>
                  </a:cubicBezTo>
                  <a:cubicBezTo>
                    <a:pt x="877625" y="1293943"/>
                    <a:pt x="853692" y="1292103"/>
                    <a:pt x="829816" y="1292896"/>
                  </a:cubicBezTo>
                  <a:cubicBezTo>
                    <a:pt x="818487" y="1293264"/>
                    <a:pt x="807129" y="1294113"/>
                    <a:pt x="795743" y="1295557"/>
                  </a:cubicBezTo>
                  <a:cubicBezTo>
                    <a:pt x="779287" y="1297623"/>
                    <a:pt x="762718" y="1300963"/>
                    <a:pt x="745668" y="1304586"/>
                  </a:cubicBezTo>
                  <a:cubicBezTo>
                    <a:pt x="738275" y="1306256"/>
                    <a:pt x="730911" y="1308124"/>
                    <a:pt x="723604" y="1310191"/>
                  </a:cubicBezTo>
                  <a:cubicBezTo>
                    <a:pt x="712898" y="1313191"/>
                    <a:pt x="702305" y="1316560"/>
                    <a:pt x="691656" y="1319673"/>
                  </a:cubicBezTo>
                  <a:lnTo>
                    <a:pt x="674463" y="1325249"/>
                  </a:lnTo>
                  <a:cubicBezTo>
                    <a:pt x="673529" y="1325589"/>
                    <a:pt x="671773" y="1327032"/>
                    <a:pt x="670158" y="1328136"/>
                  </a:cubicBezTo>
                  <a:lnTo>
                    <a:pt x="670045" y="1328136"/>
                  </a:lnTo>
                  <a:lnTo>
                    <a:pt x="669648" y="1328108"/>
                  </a:lnTo>
                  <a:lnTo>
                    <a:pt x="670017" y="1328250"/>
                  </a:lnTo>
                  <a:cubicBezTo>
                    <a:pt x="668402" y="1329325"/>
                    <a:pt x="666958" y="1330033"/>
                    <a:pt x="666533" y="1329014"/>
                  </a:cubicBezTo>
                  <a:cubicBezTo>
                    <a:pt x="666420" y="1328787"/>
                    <a:pt x="666363" y="1328617"/>
                    <a:pt x="666335" y="1328448"/>
                  </a:cubicBezTo>
                  <a:cubicBezTo>
                    <a:pt x="664380" y="1328985"/>
                    <a:pt x="662568" y="1330089"/>
                    <a:pt x="661180" y="1331788"/>
                  </a:cubicBezTo>
                  <a:cubicBezTo>
                    <a:pt x="655260" y="1338270"/>
                    <a:pt x="659509" y="1343648"/>
                    <a:pt x="660982" y="1345572"/>
                  </a:cubicBezTo>
                  <a:cubicBezTo>
                    <a:pt x="662426" y="1347412"/>
                    <a:pt x="665287" y="1349422"/>
                    <a:pt x="670102" y="1349139"/>
                  </a:cubicBezTo>
                  <a:cubicBezTo>
                    <a:pt x="671744" y="1349054"/>
                    <a:pt x="678202" y="1346308"/>
                    <a:pt x="680978" y="1345572"/>
                  </a:cubicBezTo>
                  <a:lnTo>
                    <a:pt x="697235" y="1341893"/>
                  </a:lnTo>
                  <a:lnTo>
                    <a:pt x="750794" y="1331052"/>
                  </a:lnTo>
                  <a:cubicBezTo>
                    <a:pt x="767335" y="1328193"/>
                    <a:pt x="783451" y="1326155"/>
                    <a:pt x="799284" y="1324174"/>
                  </a:cubicBezTo>
                  <a:cubicBezTo>
                    <a:pt x="815513" y="1322164"/>
                    <a:pt x="831487" y="1320352"/>
                    <a:pt x="847603" y="1319475"/>
                  </a:cubicBezTo>
                  <a:cubicBezTo>
                    <a:pt x="868732" y="1318314"/>
                    <a:pt x="890003" y="1318173"/>
                    <a:pt x="912265" y="1320211"/>
                  </a:cubicBezTo>
                  <a:cubicBezTo>
                    <a:pt x="912718" y="1320267"/>
                    <a:pt x="913114" y="1320126"/>
                    <a:pt x="913539" y="1320126"/>
                  </a:cubicBezTo>
                  <a:cubicBezTo>
                    <a:pt x="914389" y="1321937"/>
                    <a:pt x="915380" y="1323664"/>
                    <a:pt x="916230" y="1325476"/>
                  </a:cubicBezTo>
                  <a:cubicBezTo>
                    <a:pt x="925463" y="1345572"/>
                    <a:pt x="933280" y="1366320"/>
                    <a:pt x="939002" y="1387861"/>
                  </a:cubicBezTo>
                  <a:cubicBezTo>
                    <a:pt x="941013" y="1395503"/>
                    <a:pt x="942882" y="1403231"/>
                    <a:pt x="944326" y="1411015"/>
                  </a:cubicBezTo>
                  <a:cubicBezTo>
                    <a:pt x="945743" y="1418629"/>
                    <a:pt x="946791" y="1426328"/>
                    <a:pt x="947272" y="1434084"/>
                  </a:cubicBezTo>
                  <a:cubicBezTo>
                    <a:pt x="947527" y="1438244"/>
                    <a:pt x="946111" y="1446962"/>
                    <a:pt x="945544" y="1452199"/>
                  </a:cubicBezTo>
                  <a:cubicBezTo>
                    <a:pt x="939597" y="1475834"/>
                    <a:pt x="933960" y="1499780"/>
                    <a:pt x="928862" y="1524463"/>
                  </a:cubicBezTo>
                  <a:cubicBezTo>
                    <a:pt x="920110" y="1567572"/>
                    <a:pt x="913143" y="1611162"/>
                    <a:pt x="908441" y="1654979"/>
                  </a:cubicBezTo>
                  <a:cubicBezTo>
                    <a:pt x="903739" y="1698852"/>
                    <a:pt x="901304" y="1742924"/>
                    <a:pt x="901417" y="1786995"/>
                  </a:cubicBezTo>
                  <a:cubicBezTo>
                    <a:pt x="901474" y="1802139"/>
                    <a:pt x="901898" y="1817282"/>
                    <a:pt x="902663" y="1832397"/>
                  </a:cubicBezTo>
                  <a:cubicBezTo>
                    <a:pt x="903428" y="1847484"/>
                    <a:pt x="904532" y="1862571"/>
                    <a:pt x="905949" y="1877601"/>
                  </a:cubicBezTo>
                  <a:cubicBezTo>
                    <a:pt x="906685" y="1885555"/>
                    <a:pt x="907280" y="1893707"/>
                    <a:pt x="908299" y="1901774"/>
                  </a:cubicBezTo>
                  <a:cubicBezTo>
                    <a:pt x="908979" y="1907463"/>
                    <a:pt x="909886" y="1913096"/>
                    <a:pt x="911160" y="1918559"/>
                  </a:cubicBezTo>
                  <a:cubicBezTo>
                    <a:pt x="911245" y="1918984"/>
                    <a:pt x="911755" y="1920512"/>
                    <a:pt x="912038" y="1921248"/>
                  </a:cubicBezTo>
                  <a:cubicBezTo>
                    <a:pt x="912831" y="1924616"/>
                    <a:pt x="915324" y="1927504"/>
                    <a:pt x="918864" y="1928636"/>
                  </a:cubicBezTo>
                  <a:cubicBezTo>
                    <a:pt x="921356" y="1929457"/>
                    <a:pt x="935093" y="1927588"/>
                    <a:pt x="931694" y="1915757"/>
                  </a:cubicBezTo>
                  <a:cubicBezTo>
                    <a:pt x="931609" y="1915389"/>
                    <a:pt x="931241" y="1914341"/>
                    <a:pt x="931071" y="1913832"/>
                  </a:cubicBezTo>
                  <a:cubicBezTo>
                    <a:pt x="930080" y="1909105"/>
                    <a:pt x="929428" y="1904293"/>
                    <a:pt x="928919" y="1899424"/>
                  </a:cubicBezTo>
                  <a:cubicBezTo>
                    <a:pt x="928097" y="1891556"/>
                    <a:pt x="927672" y="1883602"/>
                    <a:pt x="927106" y="1875846"/>
                  </a:cubicBezTo>
                  <a:cubicBezTo>
                    <a:pt x="926001" y="1861071"/>
                    <a:pt x="925208" y="1846295"/>
                    <a:pt x="924755" y="1831492"/>
                  </a:cubicBezTo>
                  <a:cubicBezTo>
                    <a:pt x="924274" y="1816716"/>
                    <a:pt x="924132" y="1801912"/>
                    <a:pt x="924387" y="1787137"/>
                  </a:cubicBezTo>
                  <a:cubicBezTo>
                    <a:pt x="925010" y="1743943"/>
                    <a:pt x="928211" y="1700777"/>
                    <a:pt x="933479" y="1657866"/>
                  </a:cubicBezTo>
                  <a:cubicBezTo>
                    <a:pt x="934074" y="1653111"/>
                    <a:pt x="934923" y="1648412"/>
                    <a:pt x="935575" y="1643685"/>
                  </a:cubicBezTo>
                  <a:cubicBezTo>
                    <a:pt x="935773" y="1643374"/>
                    <a:pt x="936056" y="1643147"/>
                    <a:pt x="936226" y="1642808"/>
                  </a:cubicBezTo>
                  <a:cubicBezTo>
                    <a:pt x="973471" y="1565534"/>
                    <a:pt x="1017344" y="1496327"/>
                    <a:pt x="1063454" y="1435102"/>
                  </a:cubicBezTo>
                  <a:cubicBezTo>
                    <a:pt x="1064162" y="1434989"/>
                    <a:pt x="1064870" y="1434933"/>
                    <a:pt x="1065691" y="1434536"/>
                  </a:cubicBezTo>
                  <a:cubicBezTo>
                    <a:pt x="1065776" y="1434536"/>
                    <a:pt x="1065861" y="1434536"/>
                    <a:pt x="1065890" y="1434508"/>
                  </a:cubicBezTo>
                  <a:cubicBezTo>
                    <a:pt x="1066173" y="1434338"/>
                    <a:pt x="1066456" y="1434168"/>
                    <a:pt x="1066739" y="1433970"/>
                  </a:cubicBezTo>
                  <a:lnTo>
                    <a:pt x="1067022" y="1433772"/>
                  </a:lnTo>
                  <a:cubicBezTo>
                    <a:pt x="1067957" y="1433178"/>
                    <a:pt x="1069940" y="1431904"/>
                    <a:pt x="1072630" y="1430177"/>
                  </a:cubicBezTo>
                  <a:cubicBezTo>
                    <a:pt x="1086962" y="1420950"/>
                    <a:pt x="1121573" y="1398730"/>
                    <a:pt x="1128965" y="1393975"/>
                  </a:cubicBezTo>
                  <a:cubicBezTo>
                    <a:pt x="1144826" y="1383785"/>
                    <a:pt x="1161367" y="1374444"/>
                    <a:pt x="1178361" y="1366037"/>
                  </a:cubicBezTo>
                  <a:cubicBezTo>
                    <a:pt x="1195355" y="1357631"/>
                    <a:pt x="1212802" y="1350186"/>
                    <a:pt x="1230504" y="1343789"/>
                  </a:cubicBezTo>
                  <a:cubicBezTo>
                    <a:pt x="1296270" y="1319928"/>
                    <a:pt x="1379059" y="1302803"/>
                    <a:pt x="1455021" y="1312257"/>
                  </a:cubicBezTo>
                  <a:cubicBezTo>
                    <a:pt x="1504417" y="1318399"/>
                    <a:pt x="1550924" y="1335864"/>
                    <a:pt x="1587347" y="1371132"/>
                  </a:cubicBezTo>
                  <a:cubicBezTo>
                    <a:pt x="1636290" y="1417978"/>
                    <a:pt x="1636233" y="1487637"/>
                    <a:pt x="1608193" y="1537483"/>
                  </a:cubicBezTo>
                  <a:cubicBezTo>
                    <a:pt x="1579898" y="1587839"/>
                    <a:pt x="1522204" y="1617842"/>
                    <a:pt x="1455673" y="1582092"/>
                  </a:cubicBezTo>
                  <a:cubicBezTo>
                    <a:pt x="1436611" y="1571874"/>
                    <a:pt x="1426302" y="1559420"/>
                    <a:pt x="1423158" y="1546286"/>
                  </a:cubicBezTo>
                  <a:cubicBezTo>
                    <a:pt x="1419363" y="1530294"/>
                    <a:pt x="1426103" y="1514103"/>
                    <a:pt x="1437574" y="1502328"/>
                  </a:cubicBezTo>
                  <a:cubicBezTo>
                    <a:pt x="1449215" y="1490411"/>
                    <a:pt x="1465784" y="1482740"/>
                    <a:pt x="1482580" y="1484552"/>
                  </a:cubicBezTo>
                  <a:cubicBezTo>
                    <a:pt x="1496968" y="1486081"/>
                    <a:pt x="1511243" y="1494629"/>
                    <a:pt x="1522799" y="1512433"/>
                  </a:cubicBezTo>
                  <a:cubicBezTo>
                    <a:pt x="1525943" y="1517415"/>
                    <a:pt x="1532542" y="1518858"/>
                    <a:pt x="1537498" y="1515716"/>
                  </a:cubicBezTo>
                  <a:cubicBezTo>
                    <a:pt x="1542455" y="1512574"/>
                    <a:pt x="1543928" y="1506008"/>
                    <a:pt x="1540784" y="1501026"/>
                  </a:cubicBezTo>
                  <a:cubicBezTo>
                    <a:pt x="1528917" y="1481948"/>
                    <a:pt x="1514274" y="1470881"/>
                    <a:pt x="1499262" y="1465559"/>
                  </a:cubicBezTo>
                  <a:cubicBezTo>
                    <a:pt x="1471166" y="1455596"/>
                    <a:pt x="1440945" y="1465899"/>
                    <a:pt x="1420864" y="1485741"/>
                  </a:cubicBezTo>
                  <a:cubicBezTo>
                    <a:pt x="1403303" y="1503120"/>
                    <a:pt x="1393872" y="1527633"/>
                    <a:pt x="1399168" y="1551777"/>
                  </a:cubicBezTo>
                  <a:cubicBezTo>
                    <a:pt x="1403303" y="1570544"/>
                    <a:pt x="1416502" y="1589565"/>
                    <a:pt x="1443409" y="1604539"/>
                  </a:cubicBezTo>
                  <a:cubicBezTo>
                    <a:pt x="1525121" y="1649799"/>
                    <a:pt x="1597175" y="1613370"/>
                    <a:pt x="1632664" y="1551353"/>
                  </a:cubicBezTo>
                  <a:cubicBezTo>
                    <a:pt x="1666992" y="1491402"/>
                    <a:pt x="1666171" y="1407193"/>
                    <a:pt x="1607173" y="1350469"/>
                  </a:cubicBezTo>
                  <a:cubicBezTo>
                    <a:pt x="1565935" y="1311266"/>
                    <a:pt x="1513764" y="1291509"/>
                    <a:pt x="1458222" y="1285254"/>
                  </a:cubicBezTo>
                  <a:cubicBezTo>
                    <a:pt x="1378096" y="1276253"/>
                    <a:pt x="1291087" y="1295359"/>
                    <a:pt x="1222233" y="1321485"/>
                  </a:cubicBezTo>
                  <a:cubicBezTo>
                    <a:pt x="1203795" y="1328476"/>
                    <a:pt x="1185668" y="1336571"/>
                    <a:pt x="1168051" y="1345657"/>
                  </a:cubicBezTo>
                  <a:cubicBezTo>
                    <a:pt x="1150462" y="1354744"/>
                    <a:pt x="1133384" y="1364820"/>
                    <a:pt x="1117013" y="1375774"/>
                  </a:cubicBezTo>
                  <a:cubicBezTo>
                    <a:pt x="1114719" y="1377331"/>
                    <a:pt x="1109592" y="1380728"/>
                    <a:pt x="1103418" y="1384860"/>
                  </a:cubicBezTo>
                  <a:cubicBezTo>
                    <a:pt x="1105287" y="1382624"/>
                    <a:pt x="1107100" y="1380105"/>
                    <a:pt x="1108969" y="1377897"/>
                  </a:cubicBezTo>
                  <a:cubicBezTo>
                    <a:pt x="1190342" y="1281149"/>
                    <a:pt x="1274235" y="1208489"/>
                    <a:pt x="1338755" y="1160880"/>
                  </a:cubicBezTo>
                  <a:cubicBezTo>
                    <a:pt x="1355635" y="1148312"/>
                    <a:pt x="1373252" y="1136707"/>
                    <a:pt x="1391351" y="1125753"/>
                  </a:cubicBezTo>
                  <a:cubicBezTo>
                    <a:pt x="1412537" y="1117799"/>
                    <a:pt x="1436385" y="1108713"/>
                    <a:pt x="1436838" y="1108543"/>
                  </a:cubicBezTo>
                  <a:cubicBezTo>
                    <a:pt x="1447856" y="1104410"/>
                    <a:pt x="1459213" y="1100901"/>
                    <a:pt x="1470712" y="1097815"/>
                  </a:cubicBezTo>
                  <a:cubicBezTo>
                    <a:pt x="1482297" y="1094702"/>
                    <a:pt x="1494022" y="1092098"/>
                    <a:pt x="1505635" y="1089805"/>
                  </a:cubicBezTo>
                  <a:cubicBezTo>
                    <a:pt x="1528633" y="1085276"/>
                    <a:pt x="1551745" y="1083832"/>
                    <a:pt x="1574743" y="1084993"/>
                  </a:cubicBezTo>
                  <a:cubicBezTo>
                    <a:pt x="1597798" y="1086154"/>
                    <a:pt x="1620769" y="1089975"/>
                    <a:pt x="1643399" y="1096060"/>
                  </a:cubicBezTo>
                  <a:cubicBezTo>
                    <a:pt x="1692058" y="1108685"/>
                    <a:pt x="1735052" y="1130282"/>
                    <a:pt x="1777282" y="1151765"/>
                  </a:cubicBezTo>
                  <a:cubicBezTo>
                    <a:pt x="1822599" y="1174863"/>
                    <a:pt x="1867010" y="1198016"/>
                    <a:pt x="1915131" y="1212282"/>
                  </a:cubicBezTo>
                  <a:cubicBezTo>
                    <a:pt x="1955152" y="1224171"/>
                    <a:pt x="1997750" y="1229860"/>
                    <a:pt x="2045616" y="1224227"/>
                  </a:cubicBezTo>
                  <a:cubicBezTo>
                    <a:pt x="2051451" y="1223633"/>
                    <a:pt x="2055727" y="1218396"/>
                    <a:pt x="2055132" y="1212537"/>
                  </a:cubicBezTo>
                  <a:cubicBezTo>
                    <a:pt x="2054510" y="1206706"/>
                    <a:pt x="2049298" y="1202460"/>
                    <a:pt x="2043435" y="1203055"/>
                  </a:cubicBezTo>
                  <a:cubicBezTo>
                    <a:pt x="1998826" y="1206933"/>
                    <a:pt x="1959485" y="1200253"/>
                    <a:pt x="1922608" y="1188251"/>
                  </a:cubicBezTo>
                  <a:cubicBezTo>
                    <a:pt x="1876328" y="1173193"/>
                    <a:pt x="1834014" y="1149416"/>
                    <a:pt x="1790283" y="1126602"/>
                  </a:cubicBezTo>
                  <a:cubicBezTo>
                    <a:pt x="1746438" y="1103731"/>
                    <a:pt x="1701206" y="1081936"/>
                    <a:pt x="1650451" y="1068859"/>
                  </a:cubicBezTo>
                  <a:cubicBezTo>
                    <a:pt x="1625782" y="1062745"/>
                    <a:pt x="1600801" y="1059065"/>
                    <a:pt x="1575791" y="1058329"/>
                  </a:cubicBezTo>
                  <a:cubicBezTo>
                    <a:pt x="1555824" y="1057763"/>
                    <a:pt x="1535827" y="1059631"/>
                    <a:pt x="1515916" y="1062971"/>
                  </a:cubicBezTo>
                  <a:cubicBezTo>
                    <a:pt x="1529200" y="1057225"/>
                    <a:pt x="1542483" y="1051451"/>
                    <a:pt x="1555965" y="1046016"/>
                  </a:cubicBezTo>
                  <a:cubicBezTo>
                    <a:pt x="1610657" y="1023995"/>
                    <a:pt x="1666765" y="1004068"/>
                    <a:pt x="1722080" y="983660"/>
                  </a:cubicBezTo>
                  <a:lnTo>
                    <a:pt x="1729728" y="988641"/>
                  </a:lnTo>
                  <a:lnTo>
                    <a:pt x="1764679" y="1010040"/>
                  </a:lnTo>
                  <a:cubicBezTo>
                    <a:pt x="1772128" y="1014371"/>
                    <a:pt x="1779577" y="1018645"/>
                    <a:pt x="1787167" y="1022551"/>
                  </a:cubicBezTo>
                  <a:cubicBezTo>
                    <a:pt x="1794786" y="1026457"/>
                    <a:pt x="1802518" y="1030137"/>
                    <a:pt x="1810335" y="1033562"/>
                  </a:cubicBezTo>
                  <a:cubicBezTo>
                    <a:pt x="1819710" y="1037638"/>
                    <a:pt x="1829227" y="1041346"/>
                    <a:pt x="1838828" y="1044912"/>
                  </a:cubicBezTo>
                  <a:cubicBezTo>
                    <a:pt x="1853075" y="1050234"/>
                    <a:pt x="1867492" y="1055046"/>
                    <a:pt x="1882050" y="1059971"/>
                  </a:cubicBezTo>
                  <a:cubicBezTo>
                    <a:pt x="1887516" y="1062151"/>
                    <a:pt x="1893719" y="1059518"/>
                    <a:pt x="1895900" y="1054055"/>
                  </a:cubicBezTo>
                  <a:cubicBezTo>
                    <a:pt x="1898109" y="1048620"/>
                    <a:pt x="1895447" y="1042422"/>
                    <a:pt x="1890008" y="1040214"/>
                  </a:cubicBezTo>
                  <a:lnTo>
                    <a:pt x="1777367" y="986405"/>
                  </a:lnTo>
                  <a:lnTo>
                    <a:pt x="1749951" y="973130"/>
                  </a:lnTo>
                  <a:cubicBezTo>
                    <a:pt x="1803623" y="953005"/>
                    <a:pt x="1856304" y="932144"/>
                    <a:pt x="1905501" y="907886"/>
                  </a:cubicBezTo>
                  <a:cubicBezTo>
                    <a:pt x="1990046" y="866192"/>
                    <a:pt x="2064762" y="814676"/>
                    <a:pt x="2119313" y="741790"/>
                  </a:cubicBezTo>
                  <a:cubicBezTo>
                    <a:pt x="2122882" y="737148"/>
                    <a:pt x="2121975" y="730468"/>
                    <a:pt x="2117274" y="726901"/>
                  </a:cubicBezTo>
                  <a:close/>
                  <a:moveTo>
                    <a:pt x="911783" y="1918729"/>
                  </a:moveTo>
                  <a:cubicBezTo>
                    <a:pt x="911812" y="1917795"/>
                    <a:pt x="911953" y="1916804"/>
                    <a:pt x="912265" y="1915870"/>
                  </a:cubicBezTo>
                  <a:cubicBezTo>
                    <a:pt x="912350" y="1915587"/>
                    <a:pt x="912633" y="1915474"/>
                    <a:pt x="912718" y="1915219"/>
                  </a:cubicBezTo>
                  <a:cubicBezTo>
                    <a:pt x="912293" y="1916266"/>
                    <a:pt x="911783" y="1917229"/>
                    <a:pt x="911783" y="1918729"/>
                  </a:cubicBezTo>
                  <a:close/>
                  <a:moveTo>
                    <a:pt x="916626" y="1910265"/>
                  </a:moveTo>
                  <a:cubicBezTo>
                    <a:pt x="918609" y="1909020"/>
                    <a:pt x="921016" y="1908341"/>
                    <a:pt x="923934" y="1908935"/>
                  </a:cubicBezTo>
                  <a:cubicBezTo>
                    <a:pt x="921356" y="1908426"/>
                    <a:pt x="918751" y="1908963"/>
                    <a:pt x="916626" y="1910265"/>
                  </a:cubicBezTo>
                  <a:close/>
                  <a:moveTo>
                    <a:pt x="669677" y="1328136"/>
                  </a:moveTo>
                  <a:cubicBezTo>
                    <a:pt x="668572" y="1328051"/>
                    <a:pt x="667439" y="1328165"/>
                    <a:pt x="666363" y="1328476"/>
                  </a:cubicBezTo>
                  <a:cubicBezTo>
                    <a:pt x="666136" y="1327146"/>
                    <a:pt x="667807" y="1327429"/>
                    <a:pt x="669677" y="1328136"/>
                  </a:cubicBezTo>
                  <a:close/>
                  <a:moveTo>
                    <a:pt x="986103" y="969337"/>
                  </a:moveTo>
                  <a:lnTo>
                    <a:pt x="985962" y="969479"/>
                  </a:lnTo>
                  <a:cubicBezTo>
                    <a:pt x="985282" y="969082"/>
                    <a:pt x="985820" y="968601"/>
                    <a:pt x="986613" y="968148"/>
                  </a:cubicBezTo>
                  <a:lnTo>
                    <a:pt x="986160" y="969111"/>
                  </a:lnTo>
                  <a:cubicBezTo>
                    <a:pt x="986132" y="969167"/>
                    <a:pt x="986103" y="969252"/>
                    <a:pt x="986103" y="969337"/>
                  </a:cubicBezTo>
                  <a:close/>
                  <a:moveTo>
                    <a:pt x="985962" y="969479"/>
                  </a:moveTo>
                  <a:lnTo>
                    <a:pt x="985990" y="969507"/>
                  </a:lnTo>
                  <a:cubicBezTo>
                    <a:pt x="986046" y="969563"/>
                    <a:pt x="986075" y="969450"/>
                    <a:pt x="986103" y="969337"/>
                  </a:cubicBezTo>
                  <a:cubicBezTo>
                    <a:pt x="986811" y="968488"/>
                    <a:pt x="987661" y="967780"/>
                    <a:pt x="988624" y="967186"/>
                  </a:cubicBezTo>
                  <a:cubicBezTo>
                    <a:pt x="988341" y="967384"/>
                    <a:pt x="987349" y="967752"/>
                    <a:pt x="986613" y="968148"/>
                  </a:cubicBezTo>
                  <a:cubicBezTo>
                    <a:pt x="989219" y="962317"/>
                    <a:pt x="993354" y="950316"/>
                    <a:pt x="994883" y="947881"/>
                  </a:cubicBezTo>
                  <a:cubicBezTo>
                    <a:pt x="1000690" y="938824"/>
                    <a:pt x="1007204" y="930247"/>
                    <a:pt x="1014143" y="922039"/>
                  </a:cubicBezTo>
                  <a:cubicBezTo>
                    <a:pt x="1020969" y="914000"/>
                    <a:pt x="1028276" y="906329"/>
                    <a:pt x="1035669" y="898828"/>
                  </a:cubicBezTo>
                  <a:cubicBezTo>
                    <a:pt x="1044789" y="889714"/>
                    <a:pt x="1054135" y="881166"/>
                    <a:pt x="1063935" y="873353"/>
                  </a:cubicBezTo>
                  <a:cubicBezTo>
                    <a:pt x="1073905" y="865399"/>
                    <a:pt x="1084243" y="858097"/>
                    <a:pt x="1094949" y="851417"/>
                  </a:cubicBezTo>
                  <a:cubicBezTo>
                    <a:pt x="1107751" y="843434"/>
                    <a:pt x="1121063" y="836330"/>
                    <a:pt x="1134715" y="829791"/>
                  </a:cubicBezTo>
                  <a:cubicBezTo>
                    <a:pt x="1154654" y="820252"/>
                    <a:pt x="1175387" y="812044"/>
                    <a:pt x="1196799" y="804203"/>
                  </a:cubicBezTo>
                  <a:cubicBezTo>
                    <a:pt x="1202237" y="801967"/>
                    <a:pt x="1208468" y="804571"/>
                    <a:pt x="1210706" y="810006"/>
                  </a:cubicBezTo>
                  <a:cubicBezTo>
                    <a:pt x="1212943" y="815440"/>
                    <a:pt x="1210338" y="821639"/>
                    <a:pt x="1204900" y="823875"/>
                  </a:cubicBezTo>
                  <a:cubicBezTo>
                    <a:pt x="1176945" y="836585"/>
                    <a:pt x="1150576" y="850369"/>
                    <a:pt x="1125340" y="865966"/>
                  </a:cubicBezTo>
                  <a:cubicBezTo>
                    <a:pt x="1115313" y="872165"/>
                    <a:pt x="1105485" y="878675"/>
                    <a:pt x="1095742" y="885496"/>
                  </a:cubicBezTo>
                  <a:cubicBezTo>
                    <a:pt x="1081496" y="895460"/>
                    <a:pt x="1067419" y="905989"/>
                    <a:pt x="1054079" y="918189"/>
                  </a:cubicBezTo>
                  <a:cubicBezTo>
                    <a:pt x="1045214" y="926086"/>
                    <a:pt x="1036518" y="934238"/>
                    <a:pt x="1028418" y="942928"/>
                  </a:cubicBezTo>
                  <a:cubicBezTo>
                    <a:pt x="1023093" y="948589"/>
                    <a:pt x="1017995" y="954448"/>
                    <a:pt x="1013322" y="960647"/>
                  </a:cubicBezTo>
                  <a:cubicBezTo>
                    <a:pt x="1011679" y="962798"/>
                    <a:pt x="1007006" y="974290"/>
                    <a:pt x="1004343" y="978819"/>
                  </a:cubicBezTo>
                  <a:cubicBezTo>
                    <a:pt x="1002361" y="982159"/>
                    <a:pt x="1000265" y="984056"/>
                    <a:pt x="999132" y="984650"/>
                  </a:cubicBezTo>
                  <a:cubicBezTo>
                    <a:pt x="994317" y="987566"/>
                    <a:pt x="988029" y="985981"/>
                    <a:pt x="985140" y="981169"/>
                  </a:cubicBezTo>
                  <a:cubicBezTo>
                    <a:pt x="982874" y="977404"/>
                    <a:pt x="983327" y="972734"/>
                    <a:pt x="985962" y="96947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670;p26">
            <a:extLst>
              <a:ext uri="{FF2B5EF4-FFF2-40B4-BE49-F238E27FC236}">
                <a16:creationId xmlns:a16="http://schemas.microsoft.com/office/drawing/2014/main" id="{058F4DD5-0998-4567-B1D4-ADF141703953}"/>
              </a:ext>
            </a:extLst>
          </p:cNvPr>
          <p:cNvSpPr txBox="1"/>
          <p:nvPr/>
        </p:nvSpPr>
        <p:spPr>
          <a:xfrm>
            <a:off x="1371228" y="3696299"/>
            <a:ext cx="2526087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Costos aproximados de implementación</a:t>
            </a:r>
            <a:endParaRPr lang="es-CO" sz="700" b="1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  <p:sp>
        <p:nvSpPr>
          <p:cNvPr id="115" name="Google Shape;1670;p26">
            <a:extLst>
              <a:ext uri="{FF2B5EF4-FFF2-40B4-BE49-F238E27FC236}">
                <a16:creationId xmlns:a16="http://schemas.microsoft.com/office/drawing/2014/main" id="{491EB1BE-BC44-4729-84D3-0A4AAEDD4CD4}"/>
              </a:ext>
            </a:extLst>
          </p:cNvPr>
          <p:cNvSpPr txBox="1"/>
          <p:nvPr/>
        </p:nvSpPr>
        <p:spPr>
          <a:xfrm>
            <a:off x="5614694" y="3810060"/>
            <a:ext cx="22927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rPr>
              <a:t>Conclusiones</a:t>
            </a:r>
            <a:endParaRPr sz="700" b="1" dirty="0">
              <a:solidFill>
                <a:schemeClr val="lt2"/>
              </a:solidFill>
              <a:latin typeface="Oxygen Light"/>
              <a:ea typeface="Oxygen Light"/>
              <a:cs typeface="Oxygen Light"/>
              <a:sym typeface="Oxygen Light"/>
            </a:endParaRPr>
          </a:p>
        </p:txBody>
      </p:sp>
    </p:spTree>
    <p:extLst>
      <p:ext uri="{BB962C8B-B14F-4D97-AF65-F5344CB8AC3E}">
        <p14:creationId xmlns:p14="http://schemas.microsoft.com/office/powerpoint/2010/main" val="3829680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693" name="Google Shape;693;p12"/>
          <p:cNvGrpSpPr/>
          <p:nvPr/>
        </p:nvGrpSpPr>
        <p:grpSpPr>
          <a:xfrm rot="-5400000">
            <a:off x="3795807" y="-1141564"/>
            <a:ext cx="1552239" cy="3450133"/>
            <a:chOff x="7518171" y="538759"/>
            <a:chExt cx="1871294" cy="4159293"/>
          </a:xfrm>
        </p:grpSpPr>
        <p:sp>
          <p:nvSpPr>
            <p:cNvPr id="694" name="Google Shape;694;p12"/>
            <p:cNvSpPr/>
            <p:nvPr/>
          </p:nvSpPr>
          <p:spPr>
            <a:xfrm rot="-5400000">
              <a:off x="8700295" y="1269433"/>
              <a:ext cx="615167" cy="327362"/>
            </a:xfrm>
            <a:custGeom>
              <a:avLst/>
              <a:gdLst/>
              <a:ahLst/>
              <a:cxnLst/>
              <a:rect l="l" t="t" r="r" b="b"/>
              <a:pathLst>
                <a:path w="1230335" h="654724" extrusionOk="0">
                  <a:moveTo>
                    <a:pt x="239344" y="275941"/>
                  </a:moveTo>
                  <a:cubicBezTo>
                    <a:pt x="183137" y="296397"/>
                    <a:pt x="63539" y="318399"/>
                    <a:pt x="3512" y="328218"/>
                  </a:cubicBezTo>
                  <a:cubicBezTo>
                    <a:pt x="-763" y="328946"/>
                    <a:pt x="1602" y="325946"/>
                    <a:pt x="3057" y="325673"/>
                  </a:cubicBezTo>
                  <a:lnTo>
                    <a:pt x="146" y="309399"/>
                  </a:lnTo>
                  <a:cubicBezTo>
                    <a:pt x="-5402" y="163838"/>
                    <a:pt x="148031" y="78102"/>
                    <a:pt x="284364" y="30370"/>
                  </a:cubicBezTo>
                  <a:cubicBezTo>
                    <a:pt x="333932" y="12914"/>
                    <a:pt x="386682" y="1277"/>
                    <a:pt x="440979" y="4"/>
                  </a:cubicBezTo>
                  <a:cubicBezTo>
                    <a:pt x="442526" y="-87"/>
                    <a:pt x="490274" y="1459"/>
                    <a:pt x="489819" y="3277"/>
                  </a:cubicBezTo>
                  <a:cubicBezTo>
                    <a:pt x="489183" y="5732"/>
                    <a:pt x="473176" y="12823"/>
                    <a:pt x="470629" y="14823"/>
                  </a:cubicBezTo>
                  <a:cubicBezTo>
                    <a:pt x="457259" y="25552"/>
                    <a:pt x="446982" y="39280"/>
                    <a:pt x="439433" y="53736"/>
                  </a:cubicBezTo>
                  <a:cubicBezTo>
                    <a:pt x="425427" y="80648"/>
                    <a:pt x="418424" y="110106"/>
                    <a:pt x="404327" y="137017"/>
                  </a:cubicBezTo>
                  <a:cubicBezTo>
                    <a:pt x="370857" y="200660"/>
                    <a:pt x="313286" y="249029"/>
                    <a:pt x="239344" y="275941"/>
                  </a:cubicBezTo>
                  <a:close/>
                  <a:moveTo>
                    <a:pt x="635885" y="590244"/>
                  </a:moveTo>
                  <a:cubicBezTo>
                    <a:pt x="617331" y="564333"/>
                    <a:pt x="605326" y="535148"/>
                    <a:pt x="586681" y="509327"/>
                  </a:cubicBezTo>
                  <a:cubicBezTo>
                    <a:pt x="542480" y="448139"/>
                    <a:pt x="477087" y="405135"/>
                    <a:pt x="399142" y="385861"/>
                  </a:cubicBezTo>
                  <a:cubicBezTo>
                    <a:pt x="339934" y="371132"/>
                    <a:pt x="217607" y="361676"/>
                    <a:pt x="156398" y="358221"/>
                  </a:cubicBezTo>
                  <a:cubicBezTo>
                    <a:pt x="151942" y="357949"/>
                    <a:pt x="154943" y="360767"/>
                    <a:pt x="156398" y="360858"/>
                  </a:cubicBezTo>
                  <a:lnTo>
                    <a:pt x="156307" y="377769"/>
                  </a:lnTo>
                  <a:cubicBezTo>
                    <a:pt x="176043" y="526511"/>
                    <a:pt x="342936" y="597063"/>
                    <a:pt x="486363" y="630885"/>
                  </a:cubicBezTo>
                  <a:cubicBezTo>
                    <a:pt x="538478" y="643159"/>
                    <a:pt x="592775" y="649251"/>
                    <a:pt x="646708" y="644796"/>
                  </a:cubicBezTo>
                  <a:cubicBezTo>
                    <a:pt x="648254" y="644613"/>
                    <a:pt x="695275" y="637886"/>
                    <a:pt x="694547" y="636158"/>
                  </a:cubicBezTo>
                  <a:cubicBezTo>
                    <a:pt x="693456" y="633703"/>
                    <a:pt x="676448" y="628249"/>
                    <a:pt x="673538" y="626430"/>
                  </a:cubicBezTo>
                  <a:cubicBezTo>
                    <a:pt x="658531" y="616975"/>
                    <a:pt x="645889" y="604064"/>
                    <a:pt x="635885" y="590244"/>
                  </a:cubicBezTo>
                  <a:close/>
                  <a:moveTo>
                    <a:pt x="1212687" y="642613"/>
                  </a:moveTo>
                  <a:cubicBezTo>
                    <a:pt x="1200319" y="632976"/>
                    <a:pt x="1190496" y="620793"/>
                    <a:pt x="1183220" y="608156"/>
                  </a:cubicBezTo>
                  <a:cubicBezTo>
                    <a:pt x="1169486" y="584517"/>
                    <a:pt x="1162028" y="558787"/>
                    <a:pt x="1148204" y="535148"/>
                  </a:cubicBezTo>
                  <a:cubicBezTo>
                    <a:pt x="1115553" y="479234"/>
                    <a:pt x="1062075" y="435866"/>
                    <a:pt x="994863" y="410772"/>
                  </a:cubicBezTo>
                  <a:cubicBezTo>
                    <a:pt x="943749" y="391679"/>
                    <a:pt x="835974" y="369495"/>
                    <a:pt x="781950" y="359494"/>
                  </a:cubicBezTo>
                  <a:cubicBezTo>
                    <a:pt x="777948" y="358767"/>
                    <a:pt x="780313" y="361494"/>
                    <a:pt x="781677" y="361676"/>
                  </a:cubicBezTo>
                  <a:lnTo>
                    <a:pt x="779676" y="375678"/>
                  </a:lnTo>
                  <a:cubicBezTo>
                    <a:pt x="781041" y="501509"/>
                    <a:pt x="921830" y="579607"/>
                    <a:pt x="1045704" y="624430"/>
                  </a:cubicBezTo>
                  <a:cubicBezTo>
                    <a:pt x="1090724" y="640704"/>
                    <a:pt x="1138382" y="652160"/>
                    <a:pt x="1186858" y="654705"/>
                  </a:cubicBezTo>
                  <a:cubicBezTo>
                    <a:pt x="1188222" y="654797"/>
                    <a:pt x="1230787" y="654615"/>
                    <a:pt x="1230332" y="653069"/>
                  </a:cubicBezTo>
                  <a:cubicBezTo>
                    <a:pt x="1229695" y="650978"/>
                    <a:pt x="1215052" y="644432"/>
                    <a:pt x="1212687" y="642613"/>
                  </a:cubicBezTo>
                  <a:close/>
                  <a:moveTo>
                    <a:pt x="918374" y="198569"/>
                  </a:moveTo>
                  <a:cubicBezTo>
                    <a:pt x="938747" y="171930"/>
                    <a:pt x="952754" y="141472"/>
                    <a:pt x="973126" y="114834"/>
                  </a:cubicBezTo>
                  <a:cubicBezTo>
                    <a:pt x="984040" y="100559"/>
                    <a:pt x="997501" y="87285"/>
                    <a:pt x="1013235" y="77830"/>
                  </a:cubicBezTo>
                  <a:cubicBezTo>
                    <a:pt x="1016236" y="76102"/>
                    <a:pt x="1033608" y="70920"/>
                    <a:pt x="1034881" y="68465"/>
                  </a:cubicBezTo>
                  <a:cubicBezTo>
                    <a:pt x="1035790" y="66556"/>
                    <a:pt x="989224" y="57737"/>
                    <a:pt x="987678" y="57555"/>
                  </a:cubicBezTo>
                  <a:cubicBezTo>
                    <a:pt x="934109" y="50827"/>
                    <a:pt x="879448" y="55282"/>
                    <a:pt x="826515" y="66465"/>
                  </a:cubicBezTo>
                  <a:cubicBezTo>
                    <a:pt x="680995" y="97013"/>
                    <a:pt x="509374" y="165566"/>
                    <a:pt x="479360" y="322036"/>
                  </a:cubicBezTo>
                  <a:lnTo>
                    <a:pt x="478269" y="339947"/>
                  </a:lnTo>
                  <a:cubicBezTo>
                    <a:pt x="476814" y="339947"/>
                    <a:pt x="473630" y="342856"/>
                    <a:pt x="478087" y="342765"/>
                  </a:cubicBezTo>
                  <a:cubicBezTo>
                    <a:pt x="539387" y="341311"/>
                    <a:pt x="662260" y="335674"/>
                    <a:pt x="722469" y="322309"/>
                  </a:cubicBezTo>
                  <a:cubicBezTo>
                    <a:pt x="801686" y="304671"/>
                    <a:pt x="869898" y="261666"/>
                    <a:pt x="918374" y="198569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12"/>
            <p:cNvSpPr/>
            <p:nvPr/>
          </p:nvSpPr>
          <p:spPr>
            <a:xfrm rot="-5400000">
              <a:off x="8346938" y="1453056"/>
              <a:ext cx="1326441" cy="221440"/>
            </a:xfrm>
            <a:custGeom>
              <a:avLst/>
              <a:gdLst/>
              <a:ahLst/>
              <a:cxnLst/>
              <a:rect l="l" t="t" r="r" b="b"/>
              <a:pathLst>
                <a:path w="2652882" h="442879" extrusionOk="0">
                  <a:moveTo>
                    <a:pt x="2651038" y="238103"/>
                  </a:moveTo>
                  <a:cubicBezTo>
                    <a:pt x="2650310" y="239285"/>
                    <a:pt x="2646218" y="244013"/>
                    <a:pt x="2636668" y="245286"/>
                  </a:cubicBezTo>
                  <a:cubicBezTo>
                    <a:pt x="2628938" y="246286"/>
                    <a:pt x="2612384" y="247467"/>
                    <a:pt x="2589920" y="248649"/>
                  </a:cubicBezTo>
                  <a:cubicBezTo>
                    <a:pt x="2462409" y="255468"/>
                    <a:pt x="2138264" y="264015"/>
                    <a:pt x="2130715" y="264287"/>
                  </a:cubicBezTo>
                  <a:cubicBezTo>
                    <a:pt x="2122712" y="264651"/>
                    <a:pt x="1993290" y="265469"/>
                    <a:pt x="1800841" y="265469"/>
                  </a:cubicBezTo>
                  <a:lnTo>
                    <a:pt x="1871872" y="305564"/>
                  </a:lnTo>
                  <a:cubicBezTo>
                    <a:pt x="1888880" y="315656"/>
                    <a:pt x="1906160" y="325203"/>
                    <a:pt x="1923259" y="335113"/>
                  </a:cubicBezTo>
                  <a:cubicBezTo>
                    <a:pt x="1948816" y="350114"/>
                    <a:pt x="1974191" y="365298"/>
                    <a:pt x="2000111" y="379935"/>
                  </a:cubicBezTo>
                  <a:cubicBezTo>
                    <a:pt x="2018483" y="390391"/>
                    <a:pt x="2036855" y="400846"/>
                    <a:pt x="2055773" y="410938"/>
                  </a:cubicBezTo>
                  <a:cubicBezTo>
                    <a:pt x="2062412" y="414120"/>
                    <a:pt x="2065231" y="422121"/>
                    <a:pt x="2061957" y="428849"/>
                  </a:cubicBezTo>
                  <a:cubicBezTo>
                    <a:pt x="2058774" y="435486"/>
                    <a:pt x="2050770" y="438305"/>
                    <a:pt x="2044040" y="435032"/>
                  </a:cubicBezTo>
                  <a:cubicBezTo>
                    <a:pt x="2010843" y="420485"/>
                    <a:pt x="1978283" y="405574"/>
                    <a:pt x="1946633" y="389209"/>
                  </a:cubicBezTo>
                  <a:cubicBezTo>
                    <a:pt x="1930717" y="380936"/>
                    <a:pt x="1914891" y="372389"/>
                    <a:pt x="1899521" y="363297"/>
                  </a:cubicBezTo>
                  <a:cubicBezTo>
                    <a:pt x="1883969" y="354297"/>
                    <a:pt x="1868962" y="344568"/>
                    <a:pt x="1853864" y="334840"/>
                  </a:cubicBezTo>
                  <a:lnTo>
                    <a:pt x="1754456" y="268652"/>
                  </a:lnTo>
                  <a:cubicBezTo>
                    <a:pt x="1753274" y="267924"/>
                    <a:pt x="1753001" y="266470"/>
                    <a:pt x="1752091" y="265469"/>
                  </a:cubicBezTo>
                  <a:cubicBezTo>
                    <a:pt x="1638768" y="265379"/>
                    <a:pt x="1507619" y="264924"/>
                    <a:pt x="1367829" y="263924"/>
                  </a:cubicBezTo>
                  <a:cubicBezTo>
                    <a:pt x="1319717" y="263560"/>
                    <a:pt x="1269331" y="263015"/>
                    <a:pt x="1219672" y="262560"/>
                  </a:cubicBezTo>
                  <a:cubicBezTo>
                    <a:pt x="1222037" y="263833"/>
                    <a:pt x="1224402" y="265015"/>
                    <a:pt x="1225584" y="265742"/>
                  </a:cubicBezTo>
                  <a:lnTo>
                    <a:pt x="1286429" y="301655"/>
                  </a:lnTo>
                  <a:cubicBezTo>
                    <a:pt x="1300981" y="310474"/>
                    <a:pt x="1315624" y="319111"/>
                    <a:pt x="1330085" y="328203"/>
                  </a:cubicBezTo>
                  <a:cubicBezTo>
                    <a:pt x="1339635" y="334204"/>
                    <a:pt x="1349184" y="340295"/>
                    <a:pt x="1358643" y="346568"/>
                  </a:cubicBezTo>
                  <a:cubicBezTo>
                    <a:pt x="1394114" y="370025"/>
                    <a:pt x="1428948" y="394300"/>
                    <a:pt x="1464327" y="418121"/>
                  </a:cubicBezTo>
                  <a:cubicBezTo>
                    <a:pt x="1470603" y="422031"/>
                    <a:pt x="1472512" y="430304"/>
                    <a:pt x="1468511" y="436577"/>
                  </a:cubicBezTo>
                  <a:cubicBezTo>
                    <a:pt x="1464600" y="442851"/>
                    <a:pt x="1456323" y="444760"/>
                    <a:pt x="1450047" y="440851"/>
                  </a:cubicBezTo>
                  <a:cubicBezTo>
                    <a:pt x="1413213" y="419485"/>
                    <a:pt x="1376197" y="398574"/>
                    <a:pt x="1339635" y="376753"/>
                  </a:cubicBezTo>
                  <a:cubicBezTo>
                    <a:pt x="1329903" y="370935"/>
                    <a:pt x="1320263" y="364934"/>
                    <a:pt x="1310622" y="358933"/>
                  </a:cubicBezTo>
                  <a:cubicBezTo>
                    <a:pt x="1296252" y="349750"/>
                    <a:pt x="1282154" y="340295"/>
                    <a:pt x="1267966" y="331022"/>
                  </a:cubicBezTo>
                  <a:lnTo>
                    <a:pt x="1209122" y="291017"/>
                  </a:lnTo>
                  <a:cubicBezTo>
                    <a:pt x="1202301" y="286199"/>
                    <a:pt x="1174561" y="269924"/>
                    <a:pt x="1166285" y="263105"/>
                  </a:cubicBezTo>
                  <a:cubicBezTo>
                    <a:pt x="1165739" y="262651"/>
                    <a:pt x="1165921" y="262469"/>
                    <a:pt x="1165466" y="262014"/>
                  </a:cubicBezTo>
                  <a:cubicBezTo>
                    <a:pt x="1063785" y="260924"/>
                    <a:pt x="961193" y="259469"/>
                    <a:pt x="859602" y="257651"/>
                  </a:cubicBezTo>
                  <a:cubicBezTo>
                    <a:pt x="508082" y="251468"/>
                    <a:pt x="177843" y="241194"/>
                    <a:pt x="12406" y="227920"/>
                  </a:cubicBezTo>
                  <a:cubicBezTo>
                    <a:pt x="5039" y="227375"/>
                    <a:pt x="-509" y="220919"/>
                    <a:pt x="37" y="213555"/>
                  </a:cubicBezTo>
                  <a:cubicBezTo>
                    <a:pt x="583" y="206191"/>
                    <a:pt x="7040" y="200645"/>
                    <a:pt x="14407" y="201190"/>
                  </a:cubicBezTo>
                  <a:cubicBezTo>
                    <a:pt x="145829" y="210464"/>
                    <a:pt x="381207" y="216010"/>
                    <a:pt x="648508" y="220101"/>
                  </a:cubicBezTo>
                  <a:cubicBezTo>
                    <a:pt x="744187" y="221556"/>
                    <a:pt x="843868" y="222738"/>
                    <a:pt x="944458" y="223829"/>
                  </a:cubicBezTo>
                  <a:cubicBezTo>
                    <a:pt x="960375" y="202372"/>
                    <a:pt x="977109" y="181097"/>
                    <a:pt x="997118" y="161277"/>
                  </a:cubicBezTo>
                  <a:cubicBezTo>
                    <a:pt x="1019856" y="138729"/>
                    <a:pt x="1044776" y="117182"/>
                    <a:pt x="1071788" y="97362"/>
                  </a:cubicBezTo>
                  <a:cubicBezTo>
                    <a:pt x="1092615" y="82178"/>
                    <a:pt x="1114716" y="67995"/>
                    <a:pt x="1137454" y="54630"/>
                  </a:cubicBezTo>
                  <a:cubicBezTo>
                    <a:pt x="1170923" y="34992"/>
                    <a:pt x="1206121" y="17627"/>
                    <a:pt x="1241409" y="1443"/>
                  </a:cubicBezTo>
                  <a:cubicBezTo>
                    <a:pt x="1248048" y="-1921"/>
                    <a:pt x="1256143" y="807"/>
                    <a:pt x="1259417" y="7444"/>
                  </a:cubicBezTo>
                  <a:cubicBezTo>
                    <a:pt x="1262691" y="13990"/>
                    <a:pt x="1260054" y="22081"/>
                    <a:pt x="1253415" y="25354"/>
                  </a:cubicBezTo>
                  <a:cubicBezTo>
                    <a:pt x="1213306" y="46993"/>
                    <a:pt x="1174106" y="71086"/>
                    <a:pt x="1136544" y="96452"/>
                  </a:cubicBezTo>
                  <a:cubicBezTo>
                    <a:pt x="1123902" y="104999"/>
                    <a:pt x="1111533" y="113636"/>
                    <a:pt x="1099255" y="122364"/>
                  </a:cubicBezTo>
                  <a:cubicBezTo>
                    <a:pt x="1086886" y="131183"/>
                    <a:pt x="1074698" y="140002"/>
                    <a:pt x="1062875" y="149094"/>
                  </a:cubicBezTo>
                  <a:cubicBezTo>
                    <a:pt x="1032134" y="172551"/>
                    <a:pt x="1004849" y="197826"/>
                    <a:pt x="980111" y="224193"/>
                  </a:cubicBezTo>
                  <a:cubicBezTo>
                    <a:pt x="1067513" y="225102"/>
                    <a:pt x="1155280" y="225920"/>
                    <a:pt x="1241136" y="226647"/>
                  </a:cubicBezTo>
                  <a:cubicBezTo>
                    <a:pt x="1306165" y="227193"/>
                    <a:pt x="1369830" y="227829"/>
                    <a:pt x="1431858" y="228375"/>
                  </a:cubicBezTo>
                  <a:cubicBezTo>
                    <a:pt x="1457505" y="217465"/>
                    <a:pt x="1481698" y="206463"/>
                    <a:pt x="1503799" y="195644"/>
                  </a:cubicBezTo>
                  <a:cubicBezTo>
                    <a:pt x="1537359" y="179279"/>
                    <a:pt x="1567373" y="162914"/>
                    <a:pt x="1595931" y="147367"/>
                  </a:cubicBezTo>
                  <a:cubicBezTo>
                    <a:pt x="1612757" y="138184"/>
                    <a:pt x="1629037" y="129365"/>
                    <a:pt x="1645135" y="120910"/>
                  </a:cubicBezTo>
                  <a:cubicBezTo>
                    <a:pt x="1670510" y="107454"/>
                    <a:pt x="1695521" y="94907"/>
                    <a:pt x="1721078" y="83269"/>
                  </a:cubicBezTo>
                  <a:cubicBezTo>
                    <a:pt x="1747544" y="71177"/>
                    <a:pt x="1774738" y="60358"/>
                    <a:pt x="1804024" y="50721"/>
                  </a:cubicBezTo>
                  <a:cubicBezTo>
                    <a:pt x="1810936" y="48175"/>
                    <a:pt x="1818667" y="51721"/>
                    <a:pt x="1821213" y="58722"/>
                  </a:cubicBezTo>
                  <a:cubicBezTo>
                    <a:pt x="1823669" y="65631"/>
                    <a:pt x="1820122" y="73359"/>
                    <a:pt x="1813210" y="75905"/>
                  </a:cubicBezTo>
                  <a:cubicBezTo>
                    <a:pt x="1778103" y="89815"/>
                    <a:pt x="1746635" y="105908"/>
                    <a:pt x="1715439" y="122819"/>
                  </a:cubicBezTo>
                  <a:cubicBezTo>
                    <a:pt x="1694248" y="134274"/>
                    <a:pt x="1673329" y="146276"/>
                    <a:pt x="1651592" y="158368"/>
                  </a:cubicBezTo>
                  <a:cubicBezTo>
                    <a:pt x="1637495" y="166096"/>
                    <a:pt x="1623125" y="173915"/>
                    <a:pt x="1608300" y="181643"/>
                  </a:cubicBezTo>
                  <a:cubicBezTo>
                    <a:pt x="1587291" y="192553"/>
                    <a:pt x="1565190" y="203372"/>
                    <a:pt x="1541543" y="214101"/>
                  </a:cubicBezTo>
                  <a:cubicBezTo>
                    <a:pt x="1530265" y="219192"/>
                    <a:pt x="1517896" y="224102"/>
                    <a:pt x="1505891" y="229102"/>
                  </a:cubicBezTo>
                  <a:cubicBezTo>
                    <a:pt x="1536268" y="229375"/>
                    <a:pt x="1567736" y="229648"/>
                    <a:pt x="1596749" y="229921"/>
                  </a:cubicBezTo>
                  <a:cubicBezTo>
                    <a:pt x="1896883" y="232466"/>
                    <a:pt x="2119074" y="233739"/>
                    <a:pt x="2129624" y="233375"/>
                  </a:cubicBezTo>
                  <a:cubicBezTo>
                    <a:pt x="2137263" y="233194"/>
                    <a:pt x="2461135" y="227920"/>
                    <a:pt x="2588647" y="222465"/>
                  </a:cubicBezTo>
                  <a:cubicBezTo>
                    <a:pt x="2610202" y="221556"/>
                    <a:pt x="2626027" y="220647"/>
                    <a:pt x="2633485" y="219737"/>
                  </a:cubicBezTo>
                  <a:cubicBezTo>
                    <a:pt x="2634031" y="219737"/>
                    <a:pt x="2634758" y="219556"/>
                    <a:pt x="2635213" y="219556"/>
                  </a:cubicBezTo>
                  <a:cubicBezTo>
                    <a:pt x="2638851" y="218101"/>
                    <a:pt x="2643126" y="218283"/>
                    <a:pt x="2646764" y="220465"/>
                  </a:cubicBezTo>
                  <a:cubicBezTo>
                    <a:pt x="2652766" y="224193"/>
                    <a:pt x="2654676" y="232102"/>
                    <a:pt x="2651038" y="238103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12"/>
            <p:cNvSpPr/>
            <p:nvPr/>
          </p:nvSpPr>
          <p:spPr>
            <a:xfrm rot="-5400000">
              <a:off x="8728835" y="592646"/>
              <a:ext cx="395618" cy="287844"/>
            </a:xfrm>
            <a:custGeom>
              <a:avLst/>
              <a:gdLst/>
              <a:ahLst/>
              <a:cxnLst/>
              <a:rect l="l" t="t" r="r" b="b"/>
              <a:pathLst>
                <a:path w="791237" h="575688" extrusionOk="0">
                  <a:moveTo>
                    <a:pt x="30239" y="484446"/>
                  </a:moveTo>
                  <a:cubicBezTo>
                    <a:pt x="-24786" y="446988"/>
                    <a:pt x="10867" y="355252"/>
                    <a:pt x="17143" y="289518"/>
                  </a:cubicBezTo>
                  <a:cubicBezTo>
                    <a:pt x="23509" y="223238"/>
                    <a:pt x="-9870" y="143594"/>
                    <a:pt x="27329" y="80861"/>
                  </a:cubicBezTo>
                  <a:cubicBezTo>
                    <a:pt x="38424" y="62313"/>
                    <a:pt x="57979" y="50130"/>
                    <a:pt x="76350" y="35947"/>
                  </a:cubicBezTo>
                  <a:cubicBezTo>
                    <a:pt x="98724" y="18673"/>
                    <a:pt x="119006" y="4671"/>
                    <a:pt x="151930" y="1034"/>
                  </a:cubicBezTo>
                  <a:cubicBezTo>
                    <a:pt x="183945" y="-2421"/>
                    <a:pt x="215686" y="2671"/>
                    <a:pt x="241243" y="17945"/>
                  </a:cubicBezTo>
                  <a:cubicBezTo>
                    <a:pt x="252793" y="24946"/>
                    <a:pt x="265890" y="41493"/>
                    <a:pt x="281261" y="43311"/>
                  </a:cubicBezTo>
                  <a:cubicBezTo>
                    <a:pt x="301178" y="45766"/>
                    <a:pt x="326553" y="27037"/>
                    <a:pt x="343379" y="20855"/>
                  </a:cubicBezTo>
                  <a:cubicBezTo>
                    <a:pt x="383124" y="6307"/>
                    <a:pt x="428417" y="11126"/>
                    <a:pt x="460795" y="34583"/>
                  </a:cubicBezTo>
                  <a:cubicBezTo>
                    <a:pt x="503996" y="65950"/>
                    <a:pt x="482078" y="122592"/>
                    <a:pt x="525733" y="149595"/>
                  </a:cubicBezTo>
                  <a:cubicBezTo>
                    <a:pt x="577029" y="181325"/>
                    <a:pt x="651880" y="152322"/>
                    <a:pt x="685077" y="209601"/>
                  </a:cubicBezTo>
                  <a:cubicBezTo>
                    <a:pt x="702994" y="240695"/>
                    <a:pt x="699811" y="274334"/>
                    <a:pt x="689170" y="306519"/>
                  </a:cubicBezTo>
                  <a:cubicBezTo>
                    <a:pt x="682621" y="326158"/>
                    <a:pt x="665705" y="355252"/>
                    <a:pt x="675437" y="375799"/>
                  </a:cubicBezTo>
                  <a:cubicBezTo>
                    <a:pt x="694627" y="416439"/>
                    <a:pt x="787486" y="414894"/>
                    <a:pt x="791124" y="463444"/>
                  </a:cubicBezTo>
                  <a:cubicBezTo>
                    <a:pt x="794671" y="511904"/>
                    <a:pt x="714090" y="534633"/>
                    <a:pt x="666523" y="548907"/>
                  </a:cubicBezTo>
                  <a:cubicBezTo>
                    <a:pt x="380305" y="634461"/>
                    <a:pt x="35514" y="487992"/>
                    <a:pt x="30239" y="484446"/>
                  </a:cubicBezTo>
                  <a:lnTo>
                    <a:pt x="30239" y="48444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12"/>
            <p:cNvSpPr/>
            <p:nvPr/>
          </p:nvSpPr>
          <p:spPr>
            <a:xfrm rot="-5400000">
              <a:off x="8772382" y="644242"/>
              <a:ext cx="307800" cy="228024"/>
            </a:xfrm>
            <a:custGeom>
              <a:avLst/>
              <a:gdLst/>
              <a:ahLst/>
              <a:cxnLst/>
              <a:rect l="l" t="t" r="r" b="b"/>
              <a:pathLst>
                <a:path w="615599" h="456047" extrusionOk="0">
                  <a:moveTo>
                    <a:pt x="589059" y="336977"/>
                  </a:moveTo>
                  <a:cubicBezTo>
                    <a:pt x="593880" y="342160"/>
                    <a:pt x="593516" y="350342"/>
                    <a:pt x="588241" y="355070"/>
                  </a:cubicBezTo>
                  <a:cubicBezTo>
                    <a:pt x="584330" y="358707"/>
                    <a:pt x="578691" y="359434"/>
                    <a:pt x="574144" y="357252"/>
                  </a:cubicBezTo>
                  <a:cubicBezTo>
                    <a:pt x="574235" y="357161"/>
                    <a:pt x="574235" y="357070"/>
                    <a:pt x="574235" y="356797"/>
                  </a:cubicBezTo>
                  <a:cubicBezTo>
                    <a:pt x="574326" y="355707"/>
                    <a:pt x="573416" y="355616"/>
                    <a:pt x="571961" y="355979"/>
                  </a:cubicBezTo>
                  <a:cubicBezTo>
                    <a:pt x="571324" y="355525"/>
                    <a:pt x="570688" y="354979"/>
                    <a:pt x="570142" y="354343"/>
                  </a:cubicBezTo>
                  <a:cubicBezTo>
                    <a:pt x="570506" y="354706"/>
                    <a:pt x="571142" y="355434"/>
                    <a:pt x="571779" y="356070"/>
                  </a:cubicBezTo>
                  <a:cubicBezTo>
                    <a:pt x="569142" y="356889"/>
                    <a:pt x="564867" y="359434"/>
                    <a:pt x="561775" y="360616"/>
                  </a:cubicBezTo>
                  <a:cubicBezTo>
                    <a:pt x="551407" y="364889"/>
                    <a:pt x="540583" y="370708"/>
                    <a:pt x="536400" y="372345"/>
                  </a:cubicBezTo>
                  <a:cubicBezTo>
                    <a:pt x="519574" y="378891"/>
                    <a:pt x="504477" y="380436"/>
                    <a:pt x="490561" y="378072"/>
                  </a:cubicBezTo>
                  <a:cubicBezTo>
                    <a:pt x="475555" y="375618"/>
                    <a:pt x="461821" y="368253"/>
                    <a:pt x="448815" y="356797"/>
                  </a:cubicBezTo>
                  <a:cubicBezTo>
                    <a:pt x="439265" y="348342"/>
                    <a:pt x="434081" y="338887"/>
                    <a:pt x="430898" y="328976"/>
                  </a:cubicBezTo>
                  <a:cubicBezTo>
                    <a:pt x="428169" y="320612"/>
                    <a:pt x="427260" y="311793"/>
                    <a:pt x="426169" y="302883"/>
                  </a:cubicBezTo>
                  <a:cubicBezTo>
                    <a:pt x="425168" y="294155"/>
                    <a:pt x="424440" y="285154"/>
                    <a:pt x="419075" y="277153"/>
                  </a:cubicBezTo>
                  <a:cubicBezTo>
                    <a:pt x="416255" y="273062"/>
                    <a:pt x="412435" y="270153"/>
                    <a:pt x="408160" y="267516"/>
                  </a:cubicBezTo>
                  <a:cubicBezTo>
                    <a:pt x="394882" y="259515"/>
                    <a:pt x="377601" y="255606"/>
                    <a:pt x="361958" y="249605"/>
                  </a:cubicBezTo>
                  <a:cubicBezTo>
                    <a:pt x="348043" y="244332"/>
                    <a:pt x="335310" y="237604"/>
                    <a:pt x="325487" y="227876"/>
                  </a:cubicBezTo>
                  <a:cubicBezTo>
                    <a:pt x="319666" y="222057"/>
                    <a:pt x="315483" y="215693"/>
                    <a:pt x="312482" y="209146"/>
                  </a:cubicBezTo>
                  <a:cubicBezTo>
                    <a:pt x="308207" y="199600"/>
                    <a:pt x="306297" y="189417"/>
                    <a:pt x="304478" y="179416"/>
                  </a:cubicBezTo>
                  <a:cubicBezTo>
                    <a:pt x="302932" y="170506"/>
                    <a:pt x="302113" y="161414"/>
                    <a:pt x="294292" y="154596"/>
                  </a:cubicBezTo>
                  <a:cubicBezTo>
                    <a:pt x="284742" y="146322"/>
                    <a:pt x="271645" y="144049"/>
                    <a:pt x="258093" y="142231"/>
                  </a:cubicBezTo>
                  <a:cubicBezTo>
                    <a:pt x="240813" y="139776"/>
                    <a:pt x="222714" y="138503"/>
                    <a:pt x="207071" y="133594"/>
                  </a:cubicBezTo>
                  <a:cubicBezTo>
                    <a:pt x="196884" y="130411"/>
                    <a:pt x="187517" y="125865"/>
                    <a:pt x="179695" y="118956"/>
                  </a:cubicBezTo>
                  <a:cubicBezTo>
                    <a:pt x="171873" y="112137"/>
                    <a:pt x="167781" y="104500"/>
                    <a:pt x="165870" y="96499"/>
                  </a:cubicBezTo>
                  <a:cubicBezTo>
                    <a:pt x="164324" y="90044"/>
                    <a:pt x="164233" y="83316"/>
                    <a:pt x="164415" y="76588"/>
                  </a:cubicBezTo>
                  <a:cubicBezTo>
                    <a:pt x="164597" y="70860"/>
                    <a:pt x="165598" y="64950"/>
                    <a:pt x="163324" y="59677"/>
                  </a:cubicBezTo>
                  <a:cubicBezTo>
                    <a:pt x="160686" y="53767"/>
                    <a:pt x="155230" y="49221"/>
                    <a:pt x="148863" y="45039"/>
                  </a:cubicBezTo>
                  <a:cubicBezTo>
                    <a:pt x="137222" y="37402"/>
                    <a:pt x="122942" y="31311"/>
                    <a:pt x="111482" y="25492"/>
                  </a:cubicBezTo>
                  <a:cubicBezTo>
                    <a:pt x="104843" y="22310"/>
                    <a:pt x="101933" y="14309"/>
                    <a:pt x="105207" y="7672"/>
                  </a:cubicBezTo>
                  <a:cubicBezTo>
                    <a:pt x="108390" y="944"/>
                    <a:pt x="116394" y="-1875"/>
                    <a:pt x="123034" y="1308"/>
                  </a:cubicBezTo>
                  <a:cubicBezTo>
                    <a:pt x="138131" y="8126"/>
                    <a:pt x="157322" y="15400"/>
                    <a:pt x="171237" y="25401"/>
                  </a:cubicBezTo>
                  <a:cubicBezTo>
                    <a:pt x="179786" y="31492"/>
                    <a:pt x="186425" y="38766"/>
                    <a:pt x="190518" y="47039"/>
                  </a:cubicBezTo>
                  <a:cubicBezTo>
                    <a:pt x="193793" y="53767"/>
                    <a:pt x="194883" y="61041"/>
                    <a:pt x="195248" y="68405"/>
                  </a:cubicBezTo>
                  <a:cubicBezTo>
                    <a:pt x="195520" y="75224"/>
                    <a:pt x="194702" y="82225"/>
                    <a:pt x="196521" y="88589"/>
                  </a:cubicBezTo>
                  <a:cubicBezTo>
                    <a:pt x="197066" y="90680"/>
                    <a:pt x="198340" y="92589"/>
                    <a:pt x="200523" y="94408"/>
                  </a:cubicBezTo>
                  <a:cubicBezTo>
                    <a:pt x="210436" y="102409"/>
                    <a:pt x="223987" y="104045"/>
                    <a:pt x="237902" y="105500"/>
                  </a:cubicBezTo>
                  <a:cubicBezTo>
                    <a:pt x="255365" y="107409"/>
                    <a:pt x="273555" y="108318"/>
                    <a:pt x="289471" y="112955"/>
                  </a:cubicBezTo>
                  <a:cubicBezTo>
                    <a:pt x="299840" y="115955"/>
                    <a:pt x="309298" y="120683"/>
                    <a:pt x="317483" y="127411"/>
                  </a:cubicBezTo>
                  <a:cubicBezTo>
                    <a:pt x="324123" y="133048"/>
                    <a:pt x="328670" y="139230"/>
                    <a:pt x="332127" y="145958"/>
                  </a:cubicBezTo>
                  <a:cubicBezTo>
                    <a:pt x="336856" y="155323"/>
                    <a:pt x="338857" y="165597"/>
                    <a:pt x="340767" y="176143"/>
                  </a:cubicBezTo>
                  <a:cubicBezTo>
                    <a:pt x="342404" y="185235"/>
                    <a:pt x="343495" y="194690"/>
                    <a:pt x="351135" y="202419"/>
                  </a:cubicBezTo>
                  <a:cubicBezTo>
                    <a:pt x="359230" y="210601"/>
                    <a:pt x="370871" y="214965"/>
                    <a:pt x="382695" y="219329"/>
                  </a:cubicBezTo>
                  <a:cubicBezTo>
                    <a:pt x="398065" y="225057"/>
                    <a:pt x="413800" y="230239"/>
                    <a:pt x="426351" y="238331"/>
                  </a:cubicBezTo>
                  <a:cubicBezTo>
                    <a:pt x="434809" y="243786"/>
                    <a:pt x="441994" y="250332"/>
                    <a:pt x="447269" y="258697"/>
                  </a:cubicBezTo>
                  <a:cubicBezTo>
                    <a:pt x="454363" y="269789"/>
                    <a:pt x="457001" y="281608"/>
                    <a:pt x="458183" y="293610"/>
                  </a:cubicBezTo>
                  <a:cubicBezTo>
                    <a:pt x="459093" y="302429"/>
                    <a:pt x="459093" y="311248"/>
                    <a:pt x="461457" y="319703"/>
                  </a:cubicBezTo>
                  <a:cubicBezTo>
                    <a:pt x="462913" y="324704"/>
                    <a:pt x="465186" y="329522"/>
                    <a:pt x="469824" y="333977"/>
                  </a:cubicBezTo>
                  <a:cubicBezTo>
                    <a:pt x="477919" y="341705"/>
                    <a:pt x="486377" y="347069"/>
                    <a:pt x="496018" y="349069"/>
                  </a:cubicBezTo>
                  <a:cubicBezTo>
                    <a:pt x="505204" y="350979"/>
                    <a:pt x="515390" y="350070"/>
                    <a:pt x="526850" y="346160"/>
                  </a:cubicBezTo>
                  <a:cubicBezTo>
                    <a:pt x="533125" y="343978"/>
                    <a:pt x="554135" y="333614"/>
                    <a:pt x="567413" y="331431"/>
                  </a:cubicBezTo>
                  <a:cubicBezTo>
                    <a:pt x="577509" y="329795"/>
                    <a:pt x="585148" y="332522"/>
                    <a:pt x="589059" y="336977"/>
                  </a:cubicBezTo>
                  <a:close/>
                  <a:moveTo>
                    <a:pt x="571779" y="356070"/>
                  </a:moveTo>
                  <a:cubicBezTo>
                    <a:pt x="572780" y="356980"/>
                    <a:pt x="573780" y="357798"/>
                    <a:pt x="574144" y="357252"/>
                  </a:cubicBezTo>
                  <a:cubicBezTo>
                    <a:pt x="573416" y="356889"/>
                    <a:pt x="572689" y="356525"/>
                    <a:pt x="571961" y="355979"/>
                  </a:cubicBezTo>
                  <a:lnTo>
                    <a:pt x="571779" y="356070"/>
                  </a:lnTo>
                  <a:close/>
                  <a:moveTo>
                    <a:pt x="577690" y="416895"/>
                  </a:moveTo>
                  <a:cubicBezTo>
                    <a:pt x="579873" y="421077"/>
                    <a:pt x="579873" y="425714"/>
                    <a:pt x="576417" y="430532"/>
                  </a:cubicBezTo>
                  <a:cubicBezTo>
                    <a:pt x="575599" y="431714"/>
                    <a:pt x="573962" y="433351"/>
                    <a:pt x="571324" y="434715"/>
                  </a:cubicBezTo>
                  <a:cubicBezTo>
                    <a:pt x="569778" y="435533"/>
                    <a:pt x="566140" y="436624"/>
                    <a:pt x="564594" y="437260"/>
                  </a:cubicBezTo>
                  <a:lnTo>
                    <a:pt x="549133" y="442624"/>
                  </a:lnTo>
                  <a:cubicBezTo>
                    <a:pt x="542584" y="444625"/>
                    <a:pt x="536036" y="446534"/>
                    <a:pt x="529396" y="448261"/>
                  </a:cubicBezTo>
                  <a:cubicBezTo>
                    <a:pt x="522757" y="449989"/>
                    <a:pt x="515936" y="451534"/>
                    <a:pt x="509024" y="452807"/>
                  </a:cubicBezTo>
                  <a:cubicBezTo>
                    <a:pt x="479101" y="458353"/>
                    <a:pt x="448088" y="456898"/>
                    <a:pt x="422531" y="447534"/>
                  </a:cubicBezTo>
                  <a:cubicBezTo>
                    <a:pt x="401703" y="439806"/>
                    <a:pt x="384605" y="426714"/>
                    <a:pt x="373691" y="408166"/>
                  </a:cubicBezTo>
                  <a:cubicBezTo>
                    <a:pt x="362049" y="388528"/>
                    <a:pt x="360139" y="363616"/>
                    <a:pt x="349771" y="342705"/>
                  </a:cubicBezTo>
                  <a:cubicBezTo>
                    <a:pt x="345132" y="333431"/>
                    <a:pt x="338129" y="325340"/>
                    <a:pt x="325851" y="319885"/>
                  </a:cubicBezTo>
                  <a:cubicBezTo>
                    <a:pt x="312664" y="313884"/>
                    <a:pt x="298020" y="313339"/>
                    <a:pt x="283196" y="313339"/>
                  </a:cubicBezTo>
                  <a:cubicBezTo>
                    <a:pt x="265369" y="313430"/>
                    <a:pt x="247271" y="314521"/>
                    <a:pt x="230172" y="312521"/>
                  </a:cubicBezTo>
                  <a:cubicBezTo>
                    <a:pt x="212346" y="310338"/>
                    <a:pt x="195611" y="305065"/>
                    <a:pt x="180786" y="293428"/>
                  </a:cubicBezTo>
                  <a:cubicBezTo>
                    <a:pt x="166689" y="282245"/>
                    <a:pt x="160960" y="269698"/>
                    <a:pt x="159413" y="256333"/>
                  </a:cubicBezTo>
                  <a:cubicBezTo>
                    <a:pt x="157867" y="243695"/>
                    <a:pt x="160777" y="230058"/>
                    <a:pt x="162960" y="216602"/>
                  </a:cubicBezTo>
                  <a:cubicBezTo>
                    <a:pt x="164415" y="208146"/>
                    <a:pt x="165962" y="199691"/>
                    <a:pt x="162233" y="191963"/>
                  </a:cubicBezTo>
                  <a:cubicBezTo>
                    <a:pt x="159686" y="186599"/>
                    <a:pt x="154593" y="183053"/>
                    <a:pt x="148772" y="179871"/>
                  </a:cubicBezTo>
                  <a:cubicBezTo>
                    <a:pt x="129127" y="168779"/>
                    <a:pt x="102660" y="161869"/>
                    <a:pt x="87290" y="147504"/>
                  </a:cubicBezTo>
                  <a:cubicBezTo>
                    <a:pt x="78832" y="139503"/>
                    <a:pt x="73921" y="131593"/>
                    <a:pt x="71010" y="123502"/>
                  </a:cubicBezTo>
                  <a:cubicBezTo>
                    <a:pt x="68191" y="115410"/>
                    <a:pt x="67190" y="107227"/>
                    <a:pt x="66826" y="98863"/>
                  </a:cubicBezTo>
                  <a:cubicBezTo>
                    <a:pt x="66463" y="90225"/>
                    <a:pt x="66917" y="81407"/>
                    <a:pt x="63461" y="72224"/>
                  </a:cubicBezTo>
                  <a:cubicBezTo>
                    <a:pt x="60733" y="65314"/>
                    <a:pt x="64098" y="57495"/>
                    <a:pt x="71010" y="54767"/>
                  </a:cubicBezTo>
                  <a:cubicBezTo>
                    <a:pt x="77922" y="52040"/>
                    <a:pt x="85744" y="55495"/>
                    <a:pt x="88381" y="62314"/>
                  </a:cubicBezTo>
                  <a:cubicBezTo>
                    <a:pt x="95111" y="78224"/>
                    <a:pt x="93111" y="93589"/>
                    <a:pt x="96476" y="108227"/>
                  </a:cubicBezTo>
                  <a:cubicBezTo>
                    <a:pt x="97841" y="114228"/>
                    <a:pt x="100842" y="119865"/>
                    <a:pt x="107208" y="125411"/>
                  </a:cubicBezTo>
                  <a:cubicBezTo>
                    <a:pt x="114757" y="131957"/>
                    <a:pt x="125489" y="135776"/>
                    <a:pt x="136221" y="139867"/>
                  </a:cubicBezTo>
                  <a:cubicBezTo>
                    <a:pt x="149773" y="145049"/>
                    <a:pt x="163415" y="150232"/>
                    <a:pt x="173965" y="157505"/>
                  </a:cubicBezTo>
                  <a:cubicBezTo>
                    <a:pt x="181605" y="162778"/>
                    <a:pt x="187699" y="169324"/>
                    <a:pt x="191791" y="177234"/>
                  </a:cubicBezTo>
                  <a:cubicBezTo>
                    <a:pt x="197794" y="188690"/>
                    <a:pt x="198703" y="201146"/>
                    <a:pt x="197612" y="213874"/>
                  </a:cubicBezTo>
                  <a:cubicBezTo>
                    <a:pt x="196430" y="226694"/>
                    <a:pt x="192337" y="239786"/>
                    <a:pt x="194065" y="251878"/>
                  </a:cubicBezTo>
                  <a:cubicBezTo>
                    <a:pt x="194792" y="256788"/>
                    <a:pt x="197248" y="261243"/>
                    <a:pt x="202615" y="265334"/>
                  </a:cubicBezTo>
                  <a:cubicBezTo>
                    <a:pt x="212073" y="272607"/>
                    <a:pt x="222987" y="275335"/>
                    <a:pt x="234265" y="276608"/>
                  </a:cubicBezTo>
                  <a:cubicBezTo>
                    <a:pt x="250090" y="278335"/>
                    <a:pt x="266825" y="277062"/>
                    <a:pt x="283286" y="277153"/>
                  </a:cubicBezTo>
                  <a:cubicBezTo>
                    <a:pt x="303386" y="277335"/>
                    <a:pt x="323032" y="279335"/>
                    <a:pt x="340676" y="287609"/>
                  </a:cubicBezTo>
                  <a:cubicBezTo>
                    <a:pt x="356046" y="294791"/>
                    <a:pt x="366505" y="304429"/>
                    <a:pt x="373872" y="315339"/>
                  </a:cubicBezTo>
                  <a:cubicBezTo>
                    <a:pt x="382604" y="328158"/>
                    <a:pt x="387151" y="342978"/>
                    <a:pt x="390971" y="357889"/>
                  </a:cubicBezTo>
                  <a:cubicBezTo>
                    <a:pt x="393972" y="369708"/>
                    <a:pt x="396337" y="381618"/>
                    <a:pt x="402067" y="391983"/>
                  </a:cubicBezTo>
                  <a:cubicBezTo>
                    <a:pt x="410616" y="407621"/>
                    <a:pt x="426260" y="417258"/>
                    <a:pt x="444631" y="422349"/>
                  </a:cubicBezTo>
                  <a:cubicBezTo>
                    <a:pt x="463003" y="427350"/>
                    <a:pt x="483922" y="428077"/>
                    <a:pt x="504477" y="425077"/>
                  </a:cubicBezTo>
                  <a:cubicBezTo>
                    <a:pt x="510751" y="424168"/>
                    <a:pt x="516845" y="423077"/>
                    <a:pt x="523030" y="421713"/>
                  </a:cubicBezTo>
                  <a:cubicBezTo>
                    <a:pt x="529305" y="420258"/>
                    <a:pt x="535581" y="418713"/>
                    <a:pt x="541766" y="417076"/>
                  </a:cubicBezTo>
                  <a:lnTo>
                    <a:pt x="555045" y="413076"/>
                  </a:lnTo>
                  <a:cubicBezTo>
                    <a:pt x="555408" y="412985"/>
                    <a:pt x="556045" y="412894"/>
                    <a:pt x="556772" y="412803"/>
                  </a:cubicBezTo>
                  <a:lnTo>
                    <a:pt x="556409" y="413440"/>
                  </a:lnTo>
                  <a:cubicBezTo>
                    <a:pt x="556682" y="413258"/>
                    <a:pt x="556863" y="412985"/>
                    <a:pt x="557136" y="412803"/>
                  </a:cubicBezTo>
                  <a:cubicBezTo>
                    <a:pt x="558774" y="412712"/>
                    <a:pt x="560592" y="412531"/>
                    <a:pt x="560229" y="411439"/>
                  </a:cubicBezTo>
                  <a:cubicBezTo>
                    <a:pt x="560138" y="411258"/>
                    <a:pt x="560047" y="410985"/>
                    <a:pt x="559955" y="410894"/>
                  </a:cubicBezTo>
                  <a:cubicBezTo>
                    <a:pt x="562684" y="409439"/>
                    <a:pt x="566049" y="409075"/>
                    <a:pt x="569233" y="409985"/>
                  </a:cubicBezTo>
                  <a:cubicBezTo>
                    <a:pt x="574780" y="411439"/>
                    <a:pt x="576691" y="414894"/>
                    <a:pt x="577690" y="416895"/>
                  </a:cubicBezTo>
                  <a:close/>
                  <a:moveTo>
                    <a:pt x="558955" y="433260"/>
                  </a:moveTo>
                  <a:cubicBezTo>
                    <a:pt x="558500" y="432987"/>
                    <a:pt x="558046" y="432624"/>
                    <a:pt x="557682" y="432351"/>
                  </a:cubicBezTo>
                  <a:lnTo>
                    <a:pt x="558137" y="432714"/>
                  </a:lnTo>
                  <a:lnTo>
                    <a:pt x="558955" y="433260"/>
                  </a:lnTo>
                  <a:close/>
                  <a:moveTo>
                    <a:pt x="559955" y="410894"/>
                  </a:moveTo>
                  <a:cubicBezTo>
                    <a:pt x="559137" y="409712"/>
                    <a:pt x="557955" y="411076"/>
                    <a:pt x="556772" y="412803"/>
                  </a:cubicBezTo>
                  <a:lnTo>
                    <a:pt x="557136" y="412803"/>
                  </a:lnTo>
                  <a:cubicBezTo>
                    <a:pt x="557955" y="412076"/>
                    <a:pt x="558865" y="411349"/>
                    <a:pt x="559955" y="410894"/>
                  </a:cubicBezTo>
                  <a:close/>
                  <a:moveTo>
                    <a:pt x="257093" y="350979"/>
                  </a:moveTo>
                  <a:cubicBezTo>
                    <a:pt x="249908" y="349433"/>
                    <a:pt x="240904" y="349706"/>
                    <a:pt x="234720" y="349342"/>
                  </a:cubicBezTo>
                  <a:cubicBezTo>
                    <a:pt x="222896" y="348888"/>
                    <a:pt x="208435" y="349251"/>
                    <a:pt x="195248" y="347433"/>
                  </a:cubicBezTo>
                  <a:cubicBezTo>
                    <a:pt x="188244" y="346524"/>
                    <a:pt x="181696" y="344796"/>
                    <a:pt x="176603" y="341342"/>
                  </a:cubicBezTo>
                  <a:cubicBezTo>
                    <a:pt x="174420" y="339887"/>
                    <a:pt x="172965" y="337978"/>
                    <a:pt x="171510" y="335977"/>
                  </a:cubicBezTo>
                  <a:cubicBezTo>
                    <a:pt x="165325" y="327067"/>
                    <a:pt x="162142" y="316248"/>
                    <a:pt x="155957" y="307793"/>
                  </a:cubicBezTo>
                  <a:cubicBezTo>
                    <a:pt x="152774" y="303429"/>
                    <a:pt x="148954" y="299519"/>
                    <a:pt x="144770" y="295792"/>
                  </a:cubicBezTo>
                  <a:cubicBezTo>
                    <a:pt x="138040" y="289882"/>
                    <a:pt x="130218" y="284609"/>
                    <a:pt x="122669" y="279244"/>
                  </a:cubicBezTo>
                  <a:cubicBezTo>
                    <a:pt x="116758" y="275153"/>
                    <a:pt x="110846" y="271153"/>
                    <a:pt x="106389" y="265970"/>
                  </a:cubicBezTo>
                  <a:cubicBezTo>
                    <a:pt x="103206" y="262152"/>
                    <a:pt x="102024" y="257788"/>
                    <a:pt x="100751" y="253515"/>
                  </a:cubicBezTo>
                  <a:cubicBezTo>
                    <a:pt x="99114" y="248059"/>
                    <a:pt x="97476" y="242695"/>
                    <a:pt x="94930" y="237604"/>
                  </a:cubicBezTo>
                  <a:cubicBezTo>
                    <a:pt x="93020" y="233785"/>
                    <a:pt x="90837" y="230149"/>
                    <a:pt x="87745" y="226694"/>
                  </a:cubicBezTo>
                  <a:cubicBezTo>
                    <a:pt x="83652" y="222057"/>
                    <a:pt x="78832" y="217875"/>
                    <a:pt x="73102" y="214238"/>
                  </a:cubicBezTo>
                  <a:cubicBezTo>
                    <a:pt x="64734" y="208874"/>
                    <a:pt x="54821" y="204419"/>
                    <a:pt x="44999" y="199873"/>
                  </a:cubicBezTo>
                  <a:cubicBezTo>
                    <a:pt x="36813" y="196054"/>
                    <a:pt x="28719" y="192418"/>
                    <a:pt x="22534" y="187144"/>
                  </a:cubicBezTo>
                  <a:cubicBezTo>
                    <a:pt x="17077" y="182144"/>
                    <a:pt x="8619" y="182507"/>
                    <a:pt x="3526" y="187872"/>
                  </a:cubicBezTo>
                  <a:cubicBezTo>
                    <a:pt x="-1477" y="193327"/>
                    <a:pt x="-1113" y="201782"/>
                    <a:pt x="4344" y="206874"/>
                  </a:cubicBezTo>
                  <a:cubicBezTo>
                    <a:pt x="16168" y="218784"/>
                    <a:pt x="34721" y="226967"/>
                    <a:pt x="49819" y="236786"/>
                  </a:cubicBezTo>
                  <a:cubicBezTo>
                    <a:pt x="54730" y="239968"/>
                    <a:pt x="59187" y="243423"/>
                    <a:pt x="62370" y="247605"/>
                  </a:cubicBezTo>
                  <a:cubicBezTo>
                    <a:pt x="65462" y="251605"/>
                    <a:pt x="66099" y="256333"/>
                    <a:pt x="67099" y="260879"/>
                  </a:cubicBezTo>
                  <a:cubicBezTo>
                    <a:pt x="68463" y="266334"/>
                    <a:pt x="69919" y="271789"/>
                    <a:pt x="72192" y="277062"/>
                  </a:cubicBezTo>
                  <a:cubicBezTo>
                    <a:pt x="73830" y="280972"/>
                    <a:pt x="76194" y="284790"/>
                    <a:pt x="79014" y="288427"/>
                  </a:cubicBezTo>
                  <a:cubicBezTo>
                    <a:pt x="82288" y="292609"/>
                    <a:pt x="86198" y="296428"/>
                    <a:pt x="90383" y="300065"/>
                  </a:cubicBezTo>
                  <a:cubicBezTo>
                    <a:pt x="97022" y="305792"/>
                    <a:pt x="104752" y="310975"/>
                    <a:pt x="112119" y="316248"/>
                  </a:cubicBezTo>
                  <a:cubicBezTo>
                    <a:pt x="117849" y="320339"/>
                    <a:pt x="123579" y="324340"/>
                    <a:pt x="127672" y="329613"/>
                  </a:cubicBezTo>
                  <a:cubicBezTo>
                    <a:pt x="134129" y="337523"/>
                    <a:pt x="137585" y="347887"/>
                    <a:pt x="144134" y="356252"/>
                  </a:cubicBezTo>
                  <a:cubicBezTo>
                    <a:pt x="148135" y="361344"/>
                    <a:pt x="152774" y="365980"/>
                    <a:pt x="158777" y="369526"/>
                  </a:cubicBezTo>
                  <a:cubicBezTo>
                    <a:pt x="166144" y="373799"/>
                    <a:pt x="174784" y="376709"/>
                    <a:pt x="184242" y="377982"/>
                  </a:cubicBezTo>
                  <a:cubicBezTo>
                    <a:pt x="200613" y="380163"/>
                    <a:pt x="219531" y="378163"/>
                    <a:pt x="234629" y="377618"/>
                  </a:cubicBezTo>
                  <a:lnTo>
                    <a:pt x="254910" y="377163"/>
                  </a:lnTo>
                  <a:cubicBezTo>
                    <a:pt x="260549" y="381618"/>
                    <a:pt x="268553" y="380618"/>
                    <a:pt x="273009" y="375072"/>
                  </a:cubicBezTo>
                  <a:cubicBezTo>
                    <a:pt x="277375" y="369526"/>
                    <a:pt x="276465" y="361434"/>
                    <a:pt x="270918" y="357070"/>
                  </a:cubicBezTo>
                  <a:cubicBezTo>
                    <a:pt x="267462" y="354070"/>
                    <a:pt x="262641" y="352161"/>
                    <a:pt x="257093" y="350979"/>
                  </a:cubicBezTo>
                  <a:close/>
                  <a:moveTo>
                    <a:pt x="515663" y="249878"/>
                  </a:moveTo>
                  <a:cubicBezTo>
                    <a:pt x="516663" y="252151"/>
                    <a:pt x="518483" y="249332"/>
                    <a:pt x="519665" y="247150"/>
                  </a:cubicBezTo>
                  <a:lnTo>
                    <a:pt x="519574" y="247241"/>
                  </a:lnTo>
                  <a:cubicBezTo>
                    <a:pt x="518483" y="248332"/>
                    <a:pt x="517119" y="249241"/>
                    <a:pt x="515663" y="249878"/>
                  </a:cubicBezTo>
                  <a:close/>
                  <a:moveTo>
                    <a:pt x="377238" y="146322"/>
                  </a:moveTo>
                  <a:cubicBezTo>
                    <a:pt x="384422" y="147231"/>
                    <a:pt x="390971" y="142322"/>
                    <a:pt x="392154" y="135230"/>
                  </a:cubicBezTo>
                  <a:cubicBezTo>
                    <a:pt x="392063" y="135321"/>
                    <a:pt x="391971" y="135230"/>
                    <a:pt x="391971" y="135139"/>
                  </a:cubicBezTo>
                  <a:cubicBezTo>
                    <a:pt x="391971" y="134866"/>
                    <a:pt x="392063" y="134775"/>
                    <a:pt x="392245" y="134684"/>
                  </a:cubicBezTo>
                  <a:cubicBezTo>
                    <a:pt x="392336" y="134139"/>
                    <a:pt x="392426" y="133139"/>
                    <a:pt x="392881" y="133321"/>
                  </a:cubicBezTo>
                  <a:cubicBezTo>
                    <a:pt x="393245" y="133503"/>
                    <a:pt x="392972" y="134230"/>
                    <a:pt x="392608" y="134684"/>
                  </a:cubicBezTo>
                  <a:cubicBezTo>
                    <a:pt x="393518" y="134866"/>
                    <a:pt x="394882" y="135594"/>
                    <a:pt x="395791" y="135776"/>
                  </a:cubicBezTo>
                  <a:cubicBezTo>
                    <a:pt x="401339" y="136958"/>
                    <a:pt x="407251" y="139867"/>
                    <a:pt x="412617" y="142413"/>
                  </a:cubicBezTo>
                  <a:cubicBezTo>
                    <a:pt x="423986" y="147413"/>
                    <a:pt x="435536" y="153505"/>
                    <a:pt x="447087" y="159778"/>
                  </a:cubicBezTo>
                  <a:cubicBezTo>
                    <a:pt x="454545" y="163869"/>
                    <a:pt x="461912" y="168142"/>
                    <a:pt x="469006" y="172416"/>
                  </a:cubicBezTo>
                  <a:cubicBezTo>
                    <a:pt x="481375" y="179962"/>
                    <a:pt x="493016" y="187599"/>
                    <a:pt x="502112" y="196236"/>
                  </a:cubicBezTo>
                  <a:cubicBezTo>
                    <a:pt x="505658" y="199418"/>
                    <a:pt x="508751" y="202873"/>
                    <a:pt x="510479" y="206874"/>
                  </a:cubicBezTo>
                  <a:cubicBezTo>
                    <a:pt x="511934" y="210147"/>
                    <a:pt x="513025" y="213601"/>
                    <a:pt x="512116" y="217056"/>
                  </a:cubicBezTo>
                  <a:lnTo>
                    <a:pt x="509387" y="223875"/>
                  </a:lnTo>
                  <a:lnTo>
                    <a:pt x="504931" y="226239"/>
                  </a:lnTo>
                  <a:cubicBezTo>
                    <a:pt x="501020" y="228330"/>
                    <a:pt x="499474" y="230603"/>
                    <a:pt x="499110" y="231240"/>
                  </a:cubicBezTo>
                  <a:cubicBezTo>
                    <a:pt x="496291" y="236331"/>
                    <a:pt x="496473" y="240513"/>
                    <a:pt x="498292" y="243695"/>
                  </a:cubicBezTo>
                  <a:cubicBezTo>
                    <a:pt x="499656" y="246059"/>
                    <a:pt x="501930" y="250969"/>
                    <a:pt x="508933" y="251060"/>
                  </a:cubicBezTo>
                  <a:cubicBezTo>
                    <a:pt x="509478" y="251060"/>
                    <a:pt x="510934" y="251333"/>
                    <a:pt x="513481" y="250605"/>
                  </a:cubicBezTo>
                  <a:cubicBezTo>
                    <a:pt x="514208" y="250423"/>
                    <a:pt x="514936" y="250151"/>
                    <a:pt x="515663" y="249878"/>
                  </a:cubicBezTo>
                  <a:lnTo>
                    <a:pt x="515572" y="249787"/>
                  </a:lnTo>
                  <a:cubicBezTo>
                    <a:pt x="515299" y="248878"/>
                    <a:pt x="517210" y="248059"/>
                    <a:pt x="519574" y="247241"/>
                  </a:cubicBezTo>
                  <a:lnTo>
                    <a:pt x="519756" y="247059"/>
                  </a:lnTo>
                  <a:lnTo>
                    <a:pt x="519665" y="247150"/>
                  </a:lnTo>
                  <a:cubicBezTo>
                    <a:pt x="522394" y="246241"/>
                    <a:pt x="525667" y="245423"/>
                    <a:pt x="526850" y="244514"/>
                  </a:cubicBezTo>
                  <a:cubicBezTo>
                    <a:pt x="529487" y="242513"/>
                    <a:pt x="531670" y="239968"/>
                    <a:pt x="533581" y="237331"/>
                  </a:cubicBezTo>
                  <a:cubicBezTo>
                    <a:pt x="536309" y="233694"/>
                    <a:pt x="538128" y="229603"/>
                    <a:pt x="539583" y="225875"/>
                  </a:cubicBezTo>
                  <a:cubicBezTo>
                    <a:pt x="542675" y="217966"/>
                    <a:pt x="542675" y="209783"/>
                    <a:pt x="541220" y="201691"/>
                  </a:cubicBezTo>
                  <a:cubicBezTo>
                    <a:pt x="539219" y="191417"/>
                    <a:pt x="533398" y="181598"/>
                    <a:pt x="525667" y="172961"/>
                  </a:cubicBezTo>
                  <a:cubicBezTo>
                    <a:pt x="513116" y="159505"/>
                    <a:pt x="496745" y="146322"/>
                    <a:pt x="478101" y="135685"/>
                  </a:cubicBezTo>
                  <a:cubicBezTo>
                    <a:pt x="461093" y="125865"/>
                    <a:pt x="442176" y="118410"/>
                    <a:pt x="424622" y="112137"/>
                  </a:cubicBezTo>
                  <a:cubicBezTo>
                    <a:pt x="409525" y="107136"/>
                    <a:pt x="391517" y="103227"/>
                    <a:pt x="380876" y="108409"/>
                  </a:cubicBezTo>
                  <a:cubicBezTo>
                    <a:pt x="373145" y="112228"/>
                    <a:pt x="366415" y="118592"/>
                    <a:pt x="365596" y="131321"/>
                  </a:cubicBezTo>
                  <a:cubicBezTo>
                    <a:pt x="364687" y="138685"/>
                    <a:pt x="369871" y="145413"/>
                    <a:pt x="377238" y="146322"/>
                  </a:cubicBezTo>
                  <a:close/>
                  <a:moveTo>
                    <a:pt x="392336" y="134684"/>
                  </a:moveTo>
                  <a:lnTo>
                    <a:pt x="392336" y="134684"/>
                  </a:lnTo>
                  <a:lnTo>
                    <a:pt x="392154" y="135230"/>
                  </a:lnTo>
                  <a:cubicBezTo>
                    <a:pt x="392245" y="135230"/>
                    <a:pt x="392517" y="134957"/>
                    <a:pt x="392608" y="134684"/>
                  </a:cubicBezTo>
                  <a:lnTo>
                    <a:pt x="392517" y="134684"/>
                  </a:lnTo>
                  <a:cubicBezTo>
                    <a:pt x="392426" y="134684"/>
                    <a:pt x="392426" y="134684"/>
                    <a:pt x="392336" y="134684"/>
                  </a:cubicBezTo>
                  <a:close/>
                  <a:moveTo>
                    <a:pt x="597154" y="148231"/>
                  </a:moveTo>
                  <a:cubicBezTo>
                    <a:pt x="591242" y="144413"/>
                    <a:pt x="583875" y="141685"/>
                    <a:pt x="576235" y="139594"/>
                  </a:cubicBezTo>
                  <a:cubicBezTo>
                    <a:pt x="568141" y="137321"/>
                    <a:pt x="559592" y="136594"/>
                    <a:pt x="553043" y="132775"/>
                  </a:cubicBezTo>
                  <a:cubicBezTo>
                    <a:pt x="547132" y="128320"/>
                    <a:pt x="538674" y="129502"/>
                    <a:pt x="534217" y="135412"/>
                  </a:cubicBezTo>
                  <a:cubicBezTo>
                    <a:pt x="529852" y="141321"/>
                    <a:pt x="531034" y="149777"/>
                    <a:pt x="536945" y="154232"/>
                  </a:cubicBezTo>
                  <a:cubicBezTo>
                    <a:pt x="546586" y="163324"/>
                    <a:pt x="561411" y="169052"/>
                    <a:pt x="573416" y="176052"/>
                  </a:cubicBezTo>
                  <a:cubicBezTo>
                    <a:pt x="575326" y="177143"/>
                    <a:pt x="577054" y="178325"/>
                    <a:pt x="578600" y="179598"/>
                  </a:cubicBezTo>
                  <a:cubicBezTo>
                    <a:pt x="579601" y="180416"/>
                    <a:pt x="580965" y="180871"/>
                    <a:pt x="581329" y="182235"/>
                  </a:cubicBezTo>
                  <a:cubicBezTo>
                    <a:pt x="581784" y="183871"/>
                    <a:pt x="582147" y="185599"/>
                    <a:pt x="581784" y="187326"/>
                  </a:cubicBezTo>
                  <a:cubicBezTo>
                    <a:pt x="580965" y="190599"/>
                    <a:pt x="580238" y="193872"/>
                    <a:pt x="578691" y="196691"/>
                  </a:cubicBezTo>
                  <a:cubicBezTo>
                    <a:pt x="578782" y="196509"/>
                    <a:pt x="579419" y="195963"/>
                    <a:pt x="579419" y="195963"/>
                  </a:cubicBezTo>
                  <a:cubicBezTo>
                    <a:pt x="579419" y="195963"/>
                    <a:pt x="574598" y="202328"/>
                    <a:pt x="573416" y="204510"/>
                  </a:cubicBezTo>
                  <a:cubicBezTo>
                    <a:pt x="569324" y="212147"/>
                    <a:pt x="571142" y="218056"/>
                    <a:pt x="572597" y="219784"/>
                  </a:cubicBezTo>
                  <a:cubicBezTo>
                    <a:pt x="576326" y="225875"/>
                    <a:pt x="584239" y="227694"/>
                    <a:pt x="590242" y="223966"/>
                  </a:cubicBezTo>
                  <a:cubicBezTo>
                    <a:pt x="592061" y="222875"/>
                    <a:pt x="593516" y="221330"/>
                    <a:pt x="594517" y="219693"/>
                  </a:cubicBezTo>
                  <a:cubicBezTo>
                    <a:pt x="595881" y="220875"/>
                    <a:pt x="596154" y="218784"/>
                    <a:pt x="596154" y="216693"/>
                  </a:cubicBezTo>
                  <a:lnTo>
                    <a:pt x="595699" y="217147"/>
                  </a:lnTo>
                  <a:cubicBezTo>
                    <a:pt x="595972" y="216329"/>
                    <a:pt x="596154" y="215511"/>
                    <a:pt x="596244" y="214693"/>
                  </a:cubicBezTo>
                  <a:lnTo>
                    <a:pt x="596154" y="216693"/>
                  </a:lnTo>
                  <a:cubicBezTo>
                    <a:pt x="598427" y="215056"/>
                    <a:pt x="601884" y="213329"/>
                    <a:pt x="602247" y="212965"/>
                  </a:cubicBezTo>
                  <a:cubicBezTo>
                    <a:pt x="606977" y="207692"/>
                    <a:pt x="610706" y="201055"/>
                    <a:pt x="613343" y="194236"/>
                  </a:cubicBezTo>
                  <a:cubicBezTo>
                    <a:pt x="615708" y="188326"/>
                    <a:pt x="615890" y="182053"/>
                    <a:pt x="615344" y="176052"/>
                  </a:cubicBezTo>
                  <a:cubicBezTo>
                    <a:pt x="613616" y="163687"/>
                    <a:pt x="606977" y="154596"/>
                    <a:pt x="597154" y="148231"/>
                  </a:cubicBezTo>
                  <a:close/>
                  <a:moveTo>
                    <a:pt x="529124" y="301883"/>
                  </a:moveTo>
                  <a:cubicBezTo>
                    <a:pt x="522212" y="300519"/>
                    <a:pt x="515390" y="304974"/>
                    <a:pt x="514026" y="311975"/>
                  </a:cubicBezTo>
                  <a:cubicBezTo>
                    <a:pt x="512571" y="318885"/>
                    <a:pt x="517119" y="325704"/>
                    <a:pt x="524030" y="327067"/>
                  </a:cubicBezTo>
                  <a:cubicBezTo>
                    <a:pt x="542220" y="333614"/>
                    <a:pt x="557227" y="327158"/>
                    <a:pt x="568777" y="316884"/>
                  </a:cubicBezTo>
                  <a:cubicBezTo>
                    <a:pt x="571597" y="314339"/>
                    <a:pt x="574053" y="311339"/>
                    <a:pt x="576054" y="308066"/>
                  </a:cubicBezTo>
                  <a:cubicBezTo>
                    <a:pt x="579873" y="301974"/>
                    <a:pt x="582511" y="294973"/>
                    <a:pt x="583602" y="288063"/>
                  </a:cubicBezTo>
                  <a:cubicBezTo>
                    <a:pt x="585604" y="274971"/>
                    <a:pt x="583966" y="262515"/>
                    <a:pt x="579419" y="254878"/>
                  </a:cubicBezTo>
                  <a:cubicBezTo>
                    <a:pt x="576691" y="247969"/>
                    <a:pt x="568869" y="244696"/>
                    <a:pt x="561956" y="247423"/>
                  </a:cubicBezTo>
                  <a:cubicBezTo>
                    <a:pt x="555136" y="250151"/>
                    <a:pt x="551770" y="257970"/>
                    <a:pt x="554589" y="264879"/>
                  </a:cubicBezTo>
                  <a:cubicBezTo>
                    <a:pt x="554771" y="265879"/>
                    <a:pt x="554044" y="266970"/>
                    <a:pt x="553953" y="268243"/>
                  </a:cubicBezTo>
                  <a:cubicBezTo>
                    <a:pt x="553680" y="271789"/>
                    <a:pt x="551861" y="275335"/>
                    <a:pt x="550315" y="279335"/>
                  </a:cubicBezTo>
                  <a:cubicBezTo>
                    <a:pt x="549314" y="281881"/>
                    <a:pt x="547859" y="284245"/>
                    <a:pt x="546495" y="286700"/>
                  </a:cubicBezTo>
                  <a:cubicBezTo>
                    <a:pt x="545313" y="288882"/>
                    <a:pt x="544312" y="291155"/>
                    <a:pt x="542857" y="293064"/>
                  </a:cubicBezTo>
                  <a:cubicBezTo>
                    <a:pt x="539492" y="297428"/>
                    <a:pt x="536036" y="302247"/>
                    <a:pt x="529124" y="301883"/>
                  </a:cubicBezTo>
                  <a:close/>
                  <a:moveTo>
                    <a:pt x="278193" y="84770"/>
                  </a:moveTo>
                  <a:cubicBezTo>
                    <a:pt x="284196" y="88589"/>
                    <a:pt x="292109" y="86952"/>
                    <a:pt x="296020" y="80952"/>
                  </a:cubicBezTo>
                  <a:cubicBezTo>
                    <a:pt x="297748" y="78315"/>
                    <a:pt x="298293" y="75315"/>
                    <a:pt x="297930" y="72315"/>
                  </a:cubicBezTo>
                  <a:cubicBezTo>
                    <a:pt x="299112" y="71951"/>
                    <a:pt x="300749" y="71496"/>
                    <a:pt x="301568" y="71042"/>
                  </a:cubicBezTo>
                  <a:cubicBezTo>
                    <a:pt x="304569" y="69223"/>
                    <a:pt x="309116" y="65587"/>
                    <a:pt x="309753" y="67496"/>
                  </a:cubicBezTo>
                  <a:cubicBezTo>
                    <a:pt x="309844" y="67678"/>
                    <a:pt x="309480" y="67769"/>
                    <a:pt x="309389" y="67769"/>
                  </a:cubicBezTo>
                  <a:cubicBezTo>
                    <a:pt x="311663" y="67132"/>
                    <a:pt x="314119" y="67223"/>
                    <a:pt x="316484" y="67132"/>
                  </a:cubicBezTo>
                  <a:cubicBezTo>
                    <a:pt x="319394" y="66951"/>
                    <a:pt x="322213" y="66769"/>
                    <a:pt x="325124" y="67041"/>
                  </a:cubicBezTo>
                  <a:cubicBezTo>
                    <a:pt x="332490" y="67769"/>
                    <a:pt x="339766" y="68769"/>
                    <a:pt x="346224" y="70769"/>
                  </a:cubicBezTo>
                  <a:cubicBezTo>
                    <a:pt x="352864" y="74042"/>
                    <a:pt x="360867" y="71405"/>
                    <a:pt x="364232" y="64768"/>
                  </a:cubicBezTo>
                  <a:cubicBezTo>
                    <a:pt x="367506" y="58131"/>
                    <a:pt x="364778" y="50040"/>
                    <a:pt x="358139" y="46767"/>
                  </a:cubicBezTo>
                  <a:cubicBezTo>
                    <a:pt x="351772" y="42312"/>
                    <a:pt x="344678" y="38220"/>
                    <a:pt x="336765" y="34947"/>
                  </a:cubicBezTo>
                  <a:cubicBezTo>
                    <a:pt x="333218" y="33493"/>
                    <a:pt x="329580" y="32583"/>
                    <a:pt x="325760" y="31856"/>
                  </a:cubicBezTo>
                  <a:cubicBezTo>
                    <a:pt x="321304" y="30947"/>
                    <a:pt x="316756" y="30674"/>
                    <a:pt x="312208" y="31038"/>
                  </a:cubicBezTo>
                  <a:cubicBezTo>
                    <a:pt x="307389" y="31401"/>
                    <a:pt x="302659" y="32583"/>
                    <a:pt x="298111" y="34402"/>
                  </a:cubicBezTo>
                  <a:cubicBezTo>
                    <a:pt x="295474" y="35584"/>
                    <a:pt x="289926" y="38402"/>
                    <a:pt x="284833" y="43130"/>
                  </a:cubicBezTo>
                  <a:cubicBezTo>
                    <a:pt x="278102" y="49403"/>
                    <a:pt x="271372" y="57040"/>
                    <a:pt x="270190" y="63314"/>
                  </a:cubicBezTo>
                  <a:cubicBezTo>
                    <a:pt x="269008" y="69042"/>
                    <a:pt x="268462" y="74133"/>
                    <a:pt x="271554" y="78224"/>
                  </a:cubicBezTo>
                  <a:cubicBezTo>
                    <a:pt x="273283" y="80497"/>
                    <a:pt x="274829" y="83316"/>
                    <a:pt x="278193" y="8477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12"/>
            <p:cNvSpPr/>
            <p:nvPr/>
          </p:nvSpPr>
          <p:spPr>
            <a:xfrm rot="-5400000">
              <a:off x="8766248" y="603735"/>
              <a:ext cx="387857" cy="490110"/>
            </a:xfrm>
            <a:custGeom>
              <a:avLst/>
              <a:gdLst/>
              <a:ahLst/>
              <a:cxnLst/>
              <a:rect l="l" t="t" r="r" b="b"/>
              <a:pathLst>
                <a:path w="775714" h="980219" extrusionOk="0">
                  <a:moveTo>
                    <a:pt x="217634" y="40497"/>
                  </a:moveTo>
                  <a:cubicBezTo>
                    <a:pt x="253195" y="126961"/>
                    <a:pt x="34006" y="183603"/>
                    <a:pt x="3538" y="98867"/>
                  </a:cubicBezTo>
                  <a:cubicBezTo>
                    <a:pt x="-23201" y="24678"/>
                    <a:pt x="108858" y="-5325"/>
                    <a:pt x="156606" y="766"/>
                  </a:cubicBezTo>
                  <a:cubicBezTo>
                    <a:pt x="170340" y="2494"/>
                    <a:pt x="185528" y="5858"/>
                    <a:pt x="197807" y="12495"/>
                  </a:cubicBezTo>
                  <a:cubicBezTo>
                    <a:pt x="198807" y="13040"/>
                    <a:pt x="209994" y="23768"/>
                    <a:pt x="210085" y="23587"/>
                  </a:cubicBezTo>
                  <a:lnTo>
                    <a:pt x="217634" y="40497"/>
                  </a:lnTo>
                  <a:close/>
                  <a:moveTo>
                    <a:pt x="751691" y="885036"/>
                  </a:moveTo>
                  <a:cubicBezTo>
                    <a:pt x="755965" y="891037"/>
                    <a:pt x="742322" y="873217"/>
                    <a:pt x="735683" y="870217"/>
                  </a:cubicBezTo>
                  <a:cubicBezTo>
                    <a:pt x="721586" y="863852"/>
                    <a:pt x="706033" y="860397"/>
                    <a:pt x="690845" y="858034"/>
                  </a:cubicBezTo>
                  <a:cubicBezTo>
                    <a:pt x="649645" y="851487"/>
                    <a:pt x="579704" y="852579"/>
                    <a:pt x="588163" y="912675"/>
                  </a:cubicBezTo>
                  <a:cubicBezTo>
                    <a:pt x="596803" y="973227"/>
                    <a:pt x="680840" y="989774"/>
                    <a:pt x="729135" y="975318"/>
                  </a:cubicBezTo>
                  <a:cubicBezTo>
                    <a:pt x="758784" y="966499"/>
                    <a:pt x="804077" y="936860"/>
                    <a:pt x="751691" y="885036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12"/>
            <p:cNvSpPr/>
            <p:nvPr/>
          </p:nvSpPr>
          <p:spPr>
            <a:xfrm rot="-5400000">
              <a:off x="8678955" y="822973"/>
              <a:ext cx="591367" cy="424972"/>
            </a:xfrm>
            <a:custGeom>
              <a:avLst/>
              <a:gdLst/>
              <a:ahLst/>
              <a:cxnLst/>
              <a:rect l="l" t="t" r="r" b="b"/>
              <a:pathLst>
                <a:path w="1182733" h="849944" extrusionOk="0">
                  <a:moveTo>
                    <a:pt x="380753" y="258922"/>
                  </a:moveTo>
                  <a:cubicBezTo>
                    <a:pt x="348557" y="305291"/>
                    <a:pt x="310449" y="351113"/>
                    <a:pt x="267429" y="391572"/>
                  </a:cubicBezTo>
                  <a:cubicBezTo>
                    <a:pt x="224137" y="432212"/>
                    <a:pt x="176025" y="467398"/>
                    <a:pt x="125366" y="493764"/>
                  </a:cubicBezTo>
                  <a:cubicBezTo>
                    <a:pt x="106449" y="503583"/>
                    <a:pt x="84894" y="515584"/>
                    <a:pt x="62611" y="524222"/>
                  </a:cubicBezTo>
                  <a:cubicBezTo>
                    <a:pt x="46604" y="530404"/>
                    <a:pt x="30324" y="534859"/>
                    <a:pt x="14498" y="535859"/>
                  </a:cubicBezTo>
                  <a:cubicBezTo>
                    <a:pt x="7131" y="536405"/>
                    <a:pt x="674" y="530950"/>
                    <a:pt x="38" y="523585"/>
                  </a:cubicBezTo>
                  <a:cubicBezTo>
                    <a:pt x="-508" y="516130"/>
                    <a:pt x="4949" y="509675"/>
                    <a:pt x="12316" y="509129"/>
                  </a:cubicBezTo>
                  <a:cubicBezTo>
                    <a:pt x="25503" y="507856"/>
                    <a:pt x="38782" y="503492"/>
                    <a:pt x="51879" y="497855"/>
                  </a:cubicBezTo>
                  <a:cubicBezTo>
                    <a:pt x="72797" y="488855"/>
                    <a:pt x="93079" y="476672"/>
                    <a:pt x="110905" y="466761"/>
                  </a:cubicBezTo>
                  <a:cubicBezTo>
                    <a:pt x="158290" y="440486"/>
                    <a:pt x="202582" y="405301"/>
                    <a:pt x="243146" y="366115"/>
                  </a:cubicBezTo>
                  <a:cubicBezTo>
                    <a:pt x="283800" y="326747"/>
                    <a:pt x="320545" y="283107"/>
                    <a:pt x="351285" y="238557"/>
                  </a:cubicBezTo>
                  <a:cubicBezTo>
                    <a:pt x="369657" y="212554"/>
                    <a:pt x="383845" y="183733"/>
                    <a:pt x="401216" y="157094"/>
                  </a:cubicBezTo>
                  <a:cubicBezTo>
                    <a:pt x="409220" y="144911"/>
                    <a:pt x="417861" y="133183"/>
                    <a:pt x="427774" y="122272"/>
                  </a:cubicBezTo>
                  <a:cubicBezTo>
                    <a:pt x="453967" y="93542"/>
                    <a:pt x="487164" y="68358"/>
                    <a:pt x="523180" y="47720"/>
                  </a:cubicBezTo>
                  <a:cubicBezTo>
                    <a:pt x="558560" y="27536"/>
                    <a:pt x="596576" y="11625"/>
                    <a:pt x="632956" y="624"/>
                  </a:cubicBezTo>
                  <a:cubicBezTo>
                    <a:pt x="639686" y="-1558"/>
                    <a:pt x="646963" y="2170"/>
                    <a:pt x="649146" y="8897"/>
                  </a:cubicBezTo>
                  <a:cubicBezTo>
                    <a:pt x="651328" y="15626"/>
                    <a:pt x="647599" y="22899"/>
                    <a:pt x="640778" y="25081"/>
                  </a:cubicBezTo>
                  <a:cubicBezTo>
                    <a:pt x="606672" y="36628"/>
                    <a:pt x="571202" y="52993"/>
                    <a:pt x="538278" y="73177"/>
                  </a:cubicBezTo>
                  <a:cubicBezTo>
                    <a:pt x="505718" y="93179"/>
                    <a:pt x="475795" y="116999"/>
                    <a:pt x="452421" y="144093"/>
                  </a:cubicBezTo>
                  <a:cubicBezTo>
                    <a:pt x="443963" y="153912"/>
                    <a:pt x="436687" y="164458"/>
                    <a:pt x="429866" y="175369"/>
                  </a:cubicBezTo>
                  <a:cubicBezTo>
                    <a:pt x="412767" y="202735"/>
                    <a:pt x="398852" y="232193"/>
                    <a:pt x="380753" y="258922"/>
                  </a:cubicBezTo>
                  <a:close/>
                  <a:moveTo>
                    <a:pt x="1171287" y="823251"/>
                  </a:moveTo>
                  <a:cubicBezTo>
                    <a:pt x="1104530" y="812887"/>
                    <a:pt x="1037864" y="805614"/>
                    <a:pt x="973290" y="789248"/>
                  </a:cubicBezTo>
                  <a:cubicBezTo>
                    <a:pt x="931726" y="778702"/>
                    <a:pt x="891071" y="764518"/>
                    <a:pt x="851872" y="742607"/>
                  </a:cubicBezTo>
                  <a:cubicBezTo>
                    <a:pt x="840231" y="736152"/>
                    <a:pt x="829772" y="728515"/>
                    <a:pt x="819858" y="720332"/>
                  </a:cubicBezTo>
                  <a:cubicBezTo>
                    <a:pt x="794392" y="699330"/>
                    <a:pt x="772291" y="674782"/>
                    <a:pt x="746007" y="653962"/>
                  </a:cubicBezTo>
                  <a:cubicBezTo>
                    <a:pt x="727999" y="639870"/>
                    <a:pt x="708718" y="627596"/>
                    <a:pt x="688708" y="616685"/>
                  </a:cubicBezTo>
                  <a:cubicBezTo>
                    <a:pt x="659241" y="600593"/>
                    <a:pt x="628136" y="587501"/>
                    <a:pt x="597122" y="575409"/>
                  </a:cubicBezTo>
                  <a:cubicBezTo>
                    <a:pt x="568110" y="564226"/>
                    <a:pt x="538732" y="553952"/>
                    <a:pt x="508901" y="545133"/>
                  </a:cubicBezTo>
                  <a:cubicBezTo>
                    <a:pt x="478979" y="536314"/>
                    <a:pt x="448692" y="528858"/>
                    <a:pt x="417952" y="523312"/>
                  </a:cubicBezTo>
                  <a:cubicBezTo>
                    <a:pt x="417861" y="523312"/>
                    <a:pt x="417678" y="523222"/>
                    <a:pt x="417587" y="523222"/>
                  </a:cubicBezTo>
                  <a:cubicBezTo>
                    <a:pt x="425591" y="520767"/>
                    <a:pt x="433140" y="518403"/>
                    <a:pt x="433958" y="518221"/>
                  </a:cubicBezTo>
                  <a:cubicBezTo>
                    <a:pt x="445782" y="514493"/>
                    <a:pt x="457605" y="510584"/>
                    <a:pt x="469429" y="506402"/>
                  </a:cubicBezTo>
                  <a:cubicBezTo>
                    <a:pt x="481162" y="502220"/>
                    <a:pt x="492894" y="497855"/>
                    <a:pt x="504444" y="493219"/>
                  </a:cubicBezTo>
                  <a:cubicBezTo>
                    <a:pt x="548010" y="475762"/>
                    <a:pt x="598578" y="451669"/>
                    <a:pt x="634321" y="416302"/>
                  </a:cubicBezTo>
                  <a:cubicBezTo>
                    <a:pt x="660333" y="390754"/>
                    <a:pt x="678431" y="359205"/>
                    <a:pt x="682706" y="321110"/>
                  </a:cubicBezTo>
                  <a:cubicBezTo>
                    <a:pt x="683706" y="311382"/>
                    <a:pt x="683615" y="301381"/>
                    <a:pt x="682433" y="291471"/>
                  </a:cubicBezTo>
                  <a:cubicBezTo>
                    <a:pt x="681251" y="281561"/>
                    <a:pt x="678886" y="271833"/>
                    <a:pt x="675521" y="262650"/>
                  </a:cubicBezTo>
                  <a:cubicBezTo>
                    <a:pt x="651328" y="198280"/>
                    <a:pt x="585753" y="192825"/>
                    <a:pt x="536732" y="216737"/>
                  </a:cubicBezTo>
                  <a:cubicBezTo>
                    <a:pt x="502898" y="233284"/>
                    <a:pt x="478615" y="263468"/>
                    <a:pt x="480706" y="293562"/>
                  </a:cubicBezTo>
                  <a:cubicBezTo>
                    <a:pt x="481889" y="311928"/>
                    <a:pt x="492075" y="331384"/>
                    <a:pt x="517723" y="347840"/>
                  </a:cubicBezTo>
                  <a:cubicBezTo>
                    <a:pt x="523816" y="352023"/>
                    <a:pt x="532184" y="350386"/>
                    <a:pt x="536277" y="344204"/>
                  </a:cubicBezTo>
                  <a:cubicBezTo>
                    <a:pt x="540461" y="338112"/>
                    <a:pt x="538823" y="329748"/>
                    <a:pt x="532639" y="325656"/>
                  </a:cubicBezTo>
                  <a:cubicBezTo>
                    <a:pt x="517359" y="314837"/>
                    <a:pt x="510084" y="303472"/>
                    <a:pt x="509810" y="292199"/>
                  </a:cubicBezTo>
                  <a:cubicBezTo>
                    <a:pt x="509265" y="272651"/>
                    <a:pt x="528182" y="256013"/>
                    <a:pt x="550465" y="246012"/>
                  </a:cubicBezTo>
                  <a:cubicBezTo>
                    <a:pt x="583025" y="231374"/>
                    <a:pt x="626954" y="232374"/>
                    <a:pt x="641688" y="274833"/>
                  </a:cubicBezTo>
                  <a:cubicBezTo>
                    <a:pt x="644052" y="281470"/>
                    <a:pt x="645598" y="288562"/>
                    <a:pt x="646417" y="295744"/>
                  </a:cubicBezTo>
                  <a:cubicBezTo>
                    <a:pt x="647326" y="302927"/>
                    <a:pt x="647326" y="310291"/>
                    <a:pt x="646599" y="317292"/>
                  </a:cubicBezTo>
                  <a:cubicBezTo>
                    <a:pt x="643688" y="347113"/>
                    <a:pt x="629318" y="371388"/>
                    <a:pt x="609582" y="391845"/>
                  </a:cubicBezTo>
                  <a:cubicBezTo>
                    <a:pt x="577659" y="424939"/>
                    <a:pt x="532093" y="448123"/>
                    <a:pt x="492803" y="465398"/>
                  </a:cubicBezTo>
                  <a:cubicBezTo>
                    <a:pt x="481707" y="470307"/>
                    <a:pt x="470520" y="474944"/>
                    <a:pt x="459242" y="479399"/>
                  </a:cubicBezTo>
                  <a:cubicBezTo>
                    <a:pt x="447964" y="483945"/>
                    <a:pt x="436687" y="488218"/>
                    <a:pt x="425227" y="492309"/>
                  </a:cubicBezTo>
                  <a:cubicBezTo>
                    <a:pt x="423863" y="492855"/>
                    <a:pt x="401399" y="500674"/>
                    <a:pt x="392577" y="504220"/>
                  </a:cubicBezTo>
                  <a:cubicBezTo>
                    <a:pt x="390394" y="505038"/>
                    <a:pt x="388848" y="505765"/>
                    <a:pt x="388120" y="506129"/>
                  </a:cubicBezTo>
                  <a:cubicBezTo>
                    <a:pt x="383027" y="508857"/>
                    <a:pt x="381390" y="512584"/>
                    <a:pt x="381025" y="515857"/>
                  </a:cubicBezTo>
                  <a:cubicBezTo>
                    <a:pt x="379116" y="515584"/>
                    <a:pt x="377115" y="515039"/>
                    <a:pt x="375296" y="514857"/>
                  </a:cubicBezTo>
                  <a:cubicBezTo>
                    <a:pt x="365201" y="513948"/>
                    <a:pt x="356288" y="514766"/>
                    <a:pt x="350376" y="517675"/>
                  </a:cubicBezTo>
                  <a:cubicBezTo>
                    <a:pt x="344009" y="520767"/>
                    <a:pt x="341281" y="528404"/>
                    <a:pt x="344373" y="534859"/>
                  </a:cubicBezTo>
                  <a:cubicBezTo>
                    <a:pt x="347374" y="541223"/>
                    <a:pt x="355105" y="543951"/>
                    <a:pt x="361472" y="540860"/>
                  </a:cubicBezTo>
                  <a:cubicBezTo>
                    <a:pt x="365110" y="539223"/>
                    <a:pt x="371203" y="540587"/>
                    <a:pt x="377661" y="541769"/>
                  </a:cubicBezTo>
                  <a:cubicBezTo>
                    <a:pt x="390848" y="544224"/>
                    <a:pt x="405219" y="548861"/>
                    <a:pt x="412494" y="550406"/>
                  </a:cubicBezTo>
                  <a:cubicBezTo>
                    <a:pt x="442053" y="556679"/>
                    <a:pt x="471157" y="564771"/>
                    <a:pt x="499806" y="574136"/>
                  </a:cubicBezTo>
                  <a:cubicBezTo>
                    <a:pt x="528546" y="583500"/>
                    <a:pt x="556832" y="594229"/>
                    <a:pt x="584753" y="605866"/>
                  </a:cubicBezTo>
                  <a:cubicBezTo>
                    <a:pt x="609400" y="616049"/>
                    <a:pt x="633957" y="627050"/>
                    <a:pt x="657694" y="639597"/>
                  </a:cubicBezTo>
                  <a:cubicBezTo>
                    <a:pt x="680887" y="651871"/>
                    <a:pt x="703169" y="665690"/>
                    <a:pt x="723543" y="682147"/>
                  </a:cubicBezTo>
                  <a:cubicBezTo>
                    <a:pt x="749645" y="702876"/>
                    <a:pt x="771473" y="727515"/>
                    <a:pt x="796848" y="748244"/>
                  </a:cubicBezTo>
                  <a:cubicBezTo>
                    <a:pt x="808489" y="757791"/>
                    <a:pt x="820950" y="766519"/>
                    <a:pt x="834683" y="773883"/>
                  </a:cubicBezTo>
                  <a:cubicBezTo>
                    <a:pt x="877065" y="796522"/>
                    <a:pt x="920812" y="811159"/>
                    <a:pt x="965468" y="821251"/>
                  </a:cubicBezTo>
                  <a:cubicBezTo>
                    <a:pt x="1031498" y="836162"/>
                    <a:pt x="1099437" y="841344"/>
                    <a:pt x="1167468" y="849800"/>
                  </a:cubicBezTo>
                  <a:cubicBezTo>
                    <a:pt x="1174744" y="850891"/>
                    <a:pt x="1181565" y="845708"/>
                    <a:pt x="1182565" y="838435"/>
                  </a:cubicBezTo>
                  <a:cubicBezTo>
                    <a:pt x="1183748" y="831071"/>
                    <a:pt x="1178564" y="824343"/>
                    <a:pt x="1171287" y="82325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12"/>
            <p:cNvSpPr/>
            <p:nvPr/>
          </p:nvSpPr>
          <p:spPr>
            <a:xfrm rot="-5400000">
              <a:off x="8605542" y="1290553"/>
              <a:ext cx="152782" cy="223085"/>
            </a:xfrm>
            <a:custGeom>
              <a:avLst/>
              <a:gdLst/>
              <a:ahLst/>
              <a:cxnLst/>
              <a:rect l="l" t="t" r="r" b="b"/>
              <a:pathLst>
                <a:path w="305564" h="446169" extrusionOk="0">
                  <a:moveTo>
                    <a:pt x="776" y="268954"/>
                  </a:moveTo>
                  <a:cubicBezTo>
                    <a:pt x="-4862" y="273227"/>
                    <a:pt x="21604" y="176309"/>
                    <a:pt x="35155" y="130395"/>
                  </a:cubicBezTo>
                  <a:cubicBezTo>
                    <a:pt x="56438" y="58842"/>
                    <a:pt x="84996" y="-9983"/>
                    <a:pt x="114645" y="1200"/>
                  </a:cubicBezTo>
                  <a:cubicBezTo>
                    <a:pt x="141658" y="11383"/>
                    <a:pt x="123286" y="65025"/>
                    <a:pt x="94000" y="122212"/>
                  </a:cubicBezTo>
                  <a:cubicBezTo>
                    <a:pt x="132745" y="72571"/>
                    <a:pt x="172580" y="34022"/>
                    <a:pt x="193590" y="50387"/>
                  </a:cubicBezTo>
                  <a:cubicBezTo>
                    <a:pt x="213781" y="66116"/>
                    <a:pt x="187314" y="103938"/>
                    <a:pt x="147660" y="144214"/>
                  </a:cubicBezTo>
                  <a:cubicBezTo>
                    <a:pt x="195772" y="113757"/>
                    <a:pt x="239338" y="94846"/>
                    <a:pt x="252798" y="114484"/>
                  </a:cubicBezTo>
                  <a:cubicBezTo>
                    <a:pt x="269442" y="138668"/>
                    <a:pt x="214690" y="172945"/>
                    <a:pt x="150480" y="202948"/>
                  </a:cubicBezTo>
                  <a:cubicBezTo>
                    <a:pt x="218237" y="179672"/>
                    <a:pt x="283266" y="165217"/>
                    <a:pt x="291998" y="191492"/>
                  </a:cubicBezTo>
                  <a:cubicBezTo>
                    <a:pt x="300911" y="218222"/>
                    <a:pt x="241065" y="236678"/>
                    <a:pt x="172126" y="248861"/>
                  </a:cubicBezTo>
                  <a:cubicBezTo>
                    <a:pt x="242885" y="249134"/>
                    <a:pt x="306731" y="256680"/>
                    <a:pt x="305549" y="283228"/>
                  </a:cubicBezTo>
                  <a:cubicBezTo>
                    <a:pt x="304458" y="308685"/>
                    <a:pt x="250797" y="309140"/>
                    <a:pt x="187860" y="300957"/>
                  </a:cubicBezTo>
                  <a:cubicBezTo>
                    <a:pt x="250524" y="317323"/>
                    <a:pt x="302184" y="338325"/>
                    <a:pt x="294453" y="361782"/>
                  </a:cubicBezTo>
                  <a:cubicBezTo>
                    <a:pt x="285995" y="387966"/>
                    <a:pt x="225240" y="371510"/>
                    <a:pt x="160302" y="345234"/>
                  </a:cubicBezTo>
                  <a:cubicBezTo>
                    <a:pt x="219147" y="381602"/>
                    <a:pt x="267441" y="419969"/>
                    <a:pt x="251070" y="440880"/>
                  </a:cubicBezTo>
                  <a:cubicBezTo>
                    <a:pt x="219147" y="481612"/>
                    <a:pt x="595" y="273864"/>
                    <a:pt x="1413" y="269318"/>
                  </a:cubicBezTo>
                  <a:lnTo>
                    <a:pt x="776" y="268954"/>
                  </a:lnTo>
                  <a:lnTo>
                    <a:pt x="776" y="268954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12"/>
            <p:cNvSpPr/>
            <p:nvPr/>
          </p:nvSpPr>
          <p:spPr>
            <a:xfrm rot="-5400000">
              <a:off x="8673573" y="1554348"/>
              <a:ext cx="127526" cy="46560"/>
            </a:xfrm>
            <a:custGeom>
              <a:avLst/>
              <a:gdLst/>
              <a:ahLst/>
              <a:cxnLst/>
              <a:rect l="l" t="t" r="r" b="b"/>
              <a:pathLst>
                <a:path w="255053" h="93121" extrusionOk="0">
                  <a:moveTo>
                    <a:pt x="246643" y="351"/>
                  </a:moveTo>
                  <a:cubicBezTo>
                    <a:pt x="250007" y="-831"/>
                    <a:pt x="253645" y="1079"/>
                    <a:pt x="254737" y="4443"/>
                  </a:cubicBezTo>
                  <a:cubicBezTo>
                    <a:pt x="255828" y="7807"/>
                    <a:pt x="254010" y="11443"/>
                    <a:pt x="250644" y="12534"/>
                  </a:cubicBezTo>
                  <a:cubicBezTo>
                    <a:pt x="250644" y="12534"/>
                    <a:pt x="225178" y="21899"/>
                    <a:pt x="190709" y="34082"/>
                  </a:cubicBezTo>
                  <a:cubicBezTo>
                    <a:pt x="172337" y="40537"/>
                    <a:pt x="151509" y="47992"/>
                    <a:pt x="130500" y="54993"/>
                  </a:cubicBezTo>
                  <a:cubicBezTo>
                    <a:pt x="113947" y="60539"/>
                    <a:pt x="97394" y="65812"/>
                    <a:pt x="81932" y="70540"/>
                  </a:cubicBezTo>
                  <a:cubicBezTo>
                    <a:pt x="41096" y="83360"/>
                    <a:pt x="8809" y="92815"/>
                    <a:pt x="8809" y="92815"/>
                  </a:cubicBezTo>
                  <a:cubicBezTo>
                    <a:pt x="5262" y="93906"/>
                    <a:pt x="1442" y="91997"/>
                    <a:pt x="351" y="88542"/>
                  </a:cubicBezTo>
                  <a:cubicBezTo>
                    <a:pt x="-832" y="84996"/>
                    <a:pt x="1078" y="81178"/>
                    <a:pt x="4534" y="80086"/>
                  </a:cubicBezTo>
                  <a:cubicBezTo>
                    <a:pt x="4534" y="80086"/>
                    <a:pt x="36094" y="68358"/>
                    <a:pt x="76566" y="54266"/>
                  </a:cubicBezTo>
                  <a:cubicBezTo>
                    <a:pt x="91755" y="48902"/>
                    <a:pt x="108217" y="43265"/>
                    <a:pt x="124770" y="37810"/>
                  </a:cubicBezTo>
                  <a:cubicBezTo>
                    <a:pt x="145870" y="30900"/>
                    <a:pt x="166971" y="24445"/>
                    <a:pt x="185616" y="18717"/>
                  </a:cubicBezTo>
                  <a:cubicBezTo>
                    <a:pt x="220631" y="7988"/>
                    <a:pt x="246643" y="351"/>
                    <a:pt x="246643" y="351"/>
                  </a:cubicBezTo>
                  <a:lnTo>
                    <a:pt x="246643" y="35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12"/>
            <p:cNvSpPr/>
            <p:nvPr/>
          </p:nvSpPr>
          <p:spPr>
            <a:xfrm rot="-5400000">
              <a:off x="8656050" y="1465260"/>
              <a:ext cx="92279" cy="56991"/>
            </a:xfrm>
            <a:custGeom>
              <a:avLst/>
              <a:gdLst/>
              <a:ahLst/>
              <a:cxnLst/>
              <a:rect l="l" t="t" r="r" b="b"/>
              <a:pathLst>
                <a:path w="184558" h="113982" extrusionOk="0">
                  <a:moveTo>
                    <a:pt x="356" y="93988"/>
                  </a:moveTo>
                  <a:cubicBezTo>
                    <a:pt x="-6193" y="76623"/>
                    <a:pt x="79391" y="22436"/>
                    <a:pt x="103675" y="9343"/>
                  </a:cubicBezTo>
                  <a:cubicBezTo>
                    <a:pt x="115043" y="3252"/>
                    <a:pt x="132233" y="-3658"/>
                    <a:pt x="145694" y="2252"/>
                  </a:cubicBezTo>
                  <a:cubicBezTo>
                    <a:pt x="158427" y="7798"/>
                    <a:pt x="154061" y="35073"/>
                    <a:pt x="148604" y="43347"/>
                  </a:cubicBezTo>
                  <a:cubicBezTo>
                    <a:pt x="147785" y="44710"/>
                    <a:pt x="137235" y="55803"/>
                    <a:pt x="137508" y="56166"/>
                  </a:cubicBezTo>
                  <a:cubicBezTo>
                    <a:pt x="138690" y="58075"/>
                    <a:pt x="149149" y="59166"/>
                    <a:pt x="151423" y="60076"/>
                  </a:cubicBezTo>
                  <a:cubicBezTo>
                    <a:pt x="164521" y="65076"/>
                    <a:pt x="180709" y="72986"/>
                    <a:pt x="184074" y="87078"/>
                  </a:cubicBezTo>
                  <a:cubicBezTo>
                    <a:pt x="188804" y="106989"/>
                    <a:pt x="157699" y="112445"/>
                    <a:pt x="142692" y="113263"/>
                  </a:cubicBezTo>
                  <a:cubicBezTo>
                    <a:pt x="96035" y="115990"/>
                    <a:pt x="6814" y="111263"/>
                    <a:pt x="356" y="93988"/>
                  </a:cubicBezTo>
                  <a:lnTo>
                    <a:pt x="356" y="93988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2"/>
            <p:cNvSpPr/>
            <p:nvPr/>
          </p:nvSpPr>
          <p:spPr>
            <a:xfrm rot="-5400000">
              <a:off x="8652484" y="1371958"/>
              <a:ext cx="72532" cy="108662"/>
            </a:xfrm>
            <a:custGeom>
              <a:avLst/>
              <a:gdLst/>
              <a:ahLst/>
              <a:cxnLst/>
              <a:rect l="l" t="t" r="r" b="b"/>
              <a:pathLst>
                <a:path w="145063" h="217323" extrusionOk="0">
                  <a:moveTo>
                    <a:pt x="128528" y="204540"/>
                  </a:moveTo>
                  <a:cubicBezTo>
                    <a:pt x="131893" y="205994"/>
                    <a:pt x="133439" y="209995"/>
                    <a:pt x="131893" y="213359"/>
                  </a:cubicBezTo>
                  <a:cubicBezTo>
                    <a:pt x="130347" y="216723"/>
                    <a:pt x="126346" y="218268"/>
                    <a:pt x="122980" y="216723"/>
                  </a:cubicBezTo>
                  <a:cubicBezTo>
                    <a:pt x="116250" y="214268"/>
                    <a:pt x="109520" y="212086"/>
                    <a:pt x="102699" y="209813"/>
                  </a:cubicBezTo>
                  <a:cubicBezTo>
                    <a:pt x="98151" y="208267"/>
                    <a:pt x="93695" y="206722"/>
                    <a:pt x="89147" y="205176"/>
                  </a:cubicBezTo>
                  <a:cubicBezTo>
                    <a:pt x="85418" y="203812"/>
                    <a:pt x="81689" y="202358"/>
                    <a:pt x="77960" y="200812"/>
                  </a:cubicBezTo>
                  <a:cubicBezTo>
                    <a:pt x="74231" y="199357"/>
                    <a:pt x="70594" y="197721"/>
                    <a:pt x="66865" y="196084"/>
                  </a:cubicBezTo>
                  <a:lnTo>
                    <a:pt x="50312" y="188720"/>
                  </a:lnTo>
                  <a:cubicBezTo>
                    <a:pt x="48947" y="188084"/>
                    <a:pt x="46128" y="186083"/>
                    <a:pt x="44036" y="184992"/>
                  </a:cubicBezTo>
                  <a:cubicBezTo>
                    <a:pt x="43854" y="184992"/>
                    <a:pt x="43581" y="184992"/>
                    <a:pt x="43399" y="185083"/>
                  </a:cubicBezTo>
                  <a:lnTo>
                    <a:pt x="43763" y="184901"/>
                  </a:lnTo>
                  <a:cubicBezTo>
                    <a:pt x="42581" y="184265"/>
                    <a:pt x="41672" y="183992"/>
                    <a:pt x="41490" y="184538"/>
                  </a:cubicBezTo>
                  <a:cubicBezTo>
                    <a:pt x="41490" y="184629"/>
                    <a:pt x="41490" y="184720"/>
                    <a:pt x="41398" y="184901"/>
                  </a:cubicBezTo>
                  <a:cubicBezTo>
                    <a:pt x="40671" y="184720"/>
                    <a:pt x="39943" y="184356"/>
                    <a:pt x="39307" y="183901"/>
                  </a:cubicBezTo>
                  <a:cubicBezTo>
                    <a:pt x="36123" y="181992"/>
                    <a:pt x="36123" y="179355"/>
                    <a:pt x="36032" y="178719"/>
                  </a:cubicBezTo>
                  <a:cubicBezTo>
                    <a:pt x="35669" y="176264"/>
                    <a:pt x="36851" y="174446"/>
                    <a:pt x="38670" y="172900"/>
                  </a:cubicBezTo>
                  <a:cubicBezTo>
                    <a:pt x="39307" y="172355"/>
                    <a:pt x="41216" y="171355"/>
                    <a:pt x="44309" y="171809"/>
                  </a:cubicBezTo>
                  <a:cubicBezTo>
                    <a:pt x="46128" y="172082"/>
                    <a:pt x="52494" y="174173"/>
                    <a:pt x="55132" y="174900"/>
                  </a:cubicBezTo>
                  <a:lnTo>
                    <a:pt x="72958" y="180265"/>
                  </a:lnTo>
                  <a:cubicBezTo>
                    <a:pt x="78597" y="182174"/>
                    <a:pt x="84418" y="183992"/>
                    <a:pt x="90057" y="186083"/>
                  </a:cubicBezTo>
                  <a:cubicBezTo>
                    <a:pt x="93786" y="187538"/>
                    <a:pt x="97515" y="189175"/>
                    <a:pt x="101244" y="190811"/>
                  </a:cubicBezTo>
                  <a:cubicBezTo>
                    <a:pt x="110520" y="194993"/>
                    <a:pt x="119524" y="199630"/>
                    <a:pt x="128528" y="204540"/>
                  </a:cubicBezTo>
                  <a:close/>
                  <a:moveTo>
                    <a:pt x="139261" y="166172"/>
                  </a:moveTo>
                  <a:cubicBezTo>
                    <a:pt x="130075" y="164354"/>
                    <a:pt x="121071" y="161899"/>
                    <a:pt x="111884" y="159626"/>
                  </a:cubicBezTo>
                  <a:cubicBezTo>
                    <a:pt x="105791" y="158172"/>
                    <a:pt x="99698" y="156626"/>
                    <a:pt x="93513" y="155353"/>
                  </a:cubicBezTo>
                  <a:cubicBezTo>
                    <a:pt x="86782" y="153898"/>
                    <a:pt x="80052" y="152898"/>
                    <a:pt x="73322" y="151807"/>
                  </a:cubicBezTo>
                  <a:lnTo>
                    <a:pt x="51403" y="148625"/>
                  </a:lnTo>
                  <a:cubicBezTo>
                    <a:pt x="49857" y="148352"/>
                    <a:pt x="46219" y="148534"/>
                    <a:pt x="43763" y="148352"/>
                  </a:cubicBezTo>
                  <a:cubicBezTo>
                    <a:pt x="43672" y="148261"/>
                    <a:pt x="43490" y="148080"/>
                    <a:pt x="43399" y="147989"/>
                  </a:cubicBezTo>
                  <a:lnTo>
                    <a:pt x="43581" y="148352"/>
                  </a:lnTo>
                  <a:cubicBezTo>
                    <a:pt x="42126" y="148170"/>
                    <a:pt x="41216" y="147898"/>
                    <a:pt x="41307" y="147352"/>
                  </a:cubicBezTo>
                  <a:cubicBezTo>
                    <a:pt x="41398" y="147261"/>
                    <a:pt x="41398" y="147080"/>
                    <a:pt x="41490" y="146989"/>
                  </a:cubicBezTo>
                  <a:cubicBezTo>
                    <a:pt x="40762" y="146716"/>
                    <a:pt x="39852" y="146625"/>
                    <a:pt x="39034" y="146625"/>
                  </a:cubicBezTo>
                  <a:cubicBezTo>
                    <a:pt x="35669" y="146625"/>
                    <a:pt x="34396" y="148443"/>
                    <a:pt x="33941" y="148898"/>
                  </a:cubicBezTo>
                  <a:cubicBezTo>
                    <a:pt x="32213" y="150534"/>
                    <a:pt x="29939" y="156535"/>
                    <a:pt x="36851" y="159626"/>
                  </a:cubicBezTo>
                  <a:cubicBezTo>
                    <a:pt x="38579" y="160354"/>
                    <a:pt x="45492" y="161990"/>
                    <a:pt x="48311" y="162808"/>
                  </a:cubicBezTo>
                  <a:lnTo>
                    <a:pt x="70139" y="168536"/>
                  </a:lnTo>
                  <a:cubicBezTo>
                    <a:pt x="76687" y="169991"/>
                    <a:pt x="83236" y="171718"/>
                    <a:pt x="89784" y="173082"/>
                  </a:cubicBezTo>
                  <a:cubicBezTo>
                    <a:pt x="94240" y="173991"/>
                    <a:pt x="98697" y="174810"/>
                    <a:pt x="103244" y="175537"/>
                  </a:cubicBezTo>
                  <a:cubicBezTo>
                    <a:pt x="114613" y="177355"/>
                    <a:pt x="125982" y="178537"/>
                    <a:pt x="137533" y="179446"/>
                  </a:cubicBezTo>
                  <a:cubicBezTo>
                    <a:pt x="141170" y="179901"/>
                    <a:pt x="144535" y="177355"/>
                    <a:pt x="144990" y="173718"/>
                  </a:cubicBezTo>
                  <a:cubicBezTo>
                    <a:pt x="145536" y="169991"/>
                    <a:pt x="142989" y="166627"/>
                    <a:pt x="139261" y="166172"/>
                  </a:cubicBezTo>
                  <a:close/>
                  <a:moveTo>
                    <a:pt x="43581" y="139624"/>
                  </a:moveTo>
                  <a:lnTo>
                    <a:pt x="65955" y="136442"/>
                  </a:lnTo>
                  <a:cubicBezTo>
                    <a:pt x="71139" y="135533"/>
                    <a:pt x="76414" y="134987"/>
                    <a:pt x="81598" y="134169"/>
                  </a:cubicBezTo>
                  <a:cubicBezTo>
                    <a:pt x="86873" y="133442"/>
                    <a:pt x="92149" y="132533"/>
                    <a:pt x="97333" y="131623"/>
                  </a:cubicBezTo>
                  <a:cubicBezTo>
                    <a:pt x="108065" y="129805"/>
                    <a:pt x="118615" y="127805"/>
                    <a:pt x="129256" y="125805"/>
                  </a:cubicBezTo>
                  <a:cubicBezTo>
                    <a:pt x="132894" y="125259"/>
                    <a:pt x="135532" y="121895"/>
                    <a:pt x="135077" y="118258"/>
                  </a:cubicBezTo>
                  <a:cubicBezTo>
                    <a:pt x="134622" y="114622"/>
                    <a:pt x="131257" y="111985"/>
                    <a:pt x="127528" y="112440"/>
                  </a:cubicBezTo>
                  <a:cubicBezTo>
                    <a:pt x="114522" y="113349"/>
                    <a:pt x="101607" y="113712"/>
                    <a:pt x="88693" y="114985"/>
                  </a:cubicBezTo>
                  <a:cubicBezTo>
                    <a:pt x="85145" y="115349"/>
                    <a:pt x="81689" y="115804"/>
                    <a:pt x="78233" y="116349"/>
                  </a:cubicBezTo>
                  <a:cubicBezTo>
                    <a:pt x="72958" y="117167"/>
                    <a:pt x="67774" y="118349"/>
                    <a:pt x="62681" y="119531"/>
                  </a:cubicBezTo>
                  <a:lnTo>
                    <a:pt x="40762" y="125259"/>
                  </a:lnTo>
                  <a:cubicBezTo>
                    <a:pt x="38761" y="125805"/>
                    <a:pt x="34577" y="126077"/>
                    <a:pt x="31940" y="126532"/>
                  </a:cubicBezTo>
                  <a:cubicBezTo>
                    <a:pt x="29484" y="126987"/>
                    <a:pt x="27575" y="127532"/>
                    <a:pt x="26756" y="128169"/>
                  </a:cubicBezTo>
                  <a:cubicBezTo>
                    <a:pt x="24300" y="129987"/>
                    <a:pt x="23390" y="132078"/>
                    <a:pt x="23572" y="134260"/>
                  </a:cubicBezTo>
                  <a:cubicBezTo>
                    <a:pt x="23755" y="135624"/>
                    <a:pt x="23937" y="138351"/>
                    <a:pt x="27392" y="140170"/>
                  </a:cubicBezTo>
                  <a:cubicBezTo>
                    <a:pt x="30121" y="141806"/>
                    <a:pt x="33759" y="141170"/>
                    <a:pt x="35669" y="138624"/>
                  </a:cubicBezTo>
                  <a:cubicBezTo>
                    <a:pt x="38397" y="138897"/>
                    <a:pt x="42035" y="139806"/>
                    <a:pt x="43581" y="139624"/>
                  </a:cubicBezTo>
                  <a:close/>
                  <a:moveTo>
                    <a:pt x="66774" y="104621"/>
                  </a:moveTo>
                  <a:cubicBezTo>
                    <a:pt x="72776" y="102711"/>
                    <a:pt x="78779" y="100620"/>
                    <a:pt x="84691" y="98347"/>
                  </a:cubicBezTo>
                  <a:cubicBezTo>
                    <a:pt x="93604" y="94893"/>
                    <a:pt x="102335" y="91074"/>
                    <a:pt x="111066" y="87255"/>
                  </a:cubicBezTo>
                  <a:cubicBezTo>
                    <a:pt x="114522" y="85982"/>
                    <a:pt x="116341" y="82164"/>
                    <a:pt x="115159" y="78709"/>
                  </a:cubicBezTo>
                  <a:cubicBezTo>
                    <a:pt x="113886" y="75254"/>
                    <a:pt x="110066" y="73436"/>
                    <a:pt x="106519" y="74618"/>
                  </a:cubicBezTo>
                  <a:cubicBezTo>
                    <a:pt x="97515" y="77254"/>
                    <a:pt x="88329" y="79436"/>
                    <a:pt x="79233" y="81982"/>
                  </a:cubicBezTo>
                  <a:cubicBezTo>
                    <a:pt x="73231" y="83709"/>
                    <a:pt x="67228" y="85437"/>
                    <a:pt x="61226" y="87437"/>
                  </a:cubicBezTo>
                  <a:cubicBezTo>
                    <a:pt x="53768" y="89892"/>
                    <a:pt x="46401" y="92619"/>
                    <a:pt x="39034" y="95438"/>
                  </a:cubicBezTo>
                  <a:cubicBezTo>
                    <a:pt x="31576" y="98256"/>
                    <a:pt x="24300" y="101166"/>
                    <a:pt x="16933" y="104075"/>
                  </a:cubicBezTo>
                  <a:cubicBezTo>
                    <a:pt x="13568" y="105166"/>
                    <a:pt x="11658" y="108803"/>
                    <a:pt x="12750" y="112167"/>
                  </a:cubicBezTo>
                  <a:cubicBezTo>
                    <a:pt x="13841" y="115531"/>
                    <a:pt x="17388" y="117440"/>
                    <a:pt x="20844" y="116349"/>
                  </a:cubicBezTo>
                  <a:cubicBezTo>
                    <a:pt x="28484" y="114531"/>
                    <a:pt x="36214" y="112803"/>
                    <a:pt x="43854" y="110803"/>
                  </a:cubicBezTo>
                  <a:cubicBezTo>
                    <a:pt x="51494" y="108894"/>
                    <a:pt x="59225" y="106985"/>
                    <a:pt x="66774" y="104621"/>
                  </a:cubicBezTo>
                  <a:close/>
                  <a:moveTo>
                    <a:pt x="18025" y="93529"/>
                  </a:moveTo>
                  <a:lnTo>
                    <a:pt x="17661" y="93801"/>
                  </a:lnTo>
                  <a:cubicBezTo>
                    <a:pt x="17934" y="93438"/>
                    <a:pt x="18115" y="93074"/>
                    <a:pt x="18388" y="92710"/>
                  </a:cubicBezTo>
                  <a:cubicBezTo>
                    <a:pt x="18297" y="92892"/>
                    <a:pt x="18206" y="93256"/>
                    <a:pt x="18025" y="93529"/>
                  </a:cubicBezTo>
                  <a:cubicBezTo>
                    <a:pt x="18479" y="93347"/>
                    <a:pt x="18934" y="93165"/>
                    <a:pt x="19389" y="92892"/>
                  </a:cubicBezTo>
                  <a:cubicBezTo>
                    <a:pt x="26756" y="88164"/>
                    <a:pt x="45401" y="76982"/>
                    <a:pt x="46856" y="76163"/>
                  </a:cubicBezTo>
                  <a:cubicBezTo>
                    <a:pt x="51312" y="73254"/>
                    <a:pt x="55769" y="70345"/>
                    <a:pt x="59952" y="67162"/>
                  </a:cubicBezTo>
                  <a:cubicBezTo>
                    <a:pt x="62681" y="65071"/>
                    <a:pt x="65409" y="62889"/>
                    <a:pt x="68047" y="60616"/>
                  </a:cubicBezTo>
                  <a:cubicBezTo>
                    <a:pt x="77687" y="52252"/>
                    <a:pt x="86510" y="43160"/>
                    <a:pt x="96241" y="34886"/>
                  </a:cubicBezTo>
                  <a:cubicBezTo>
                    <a:pt x="99152" y="32613"/>
                    <a:pt x="99789" y="28431"/>
                    <a:pt x="97515" y="25431"/>
                  </a:cubicBezTo>
                  <a:cubicBezTo>
                    <a:pt x="95241" y="22522"/>
                    <a:pt x="91057" y="21976"/>
                    <a:pt x="88146" y="24158"/>
                  </a:cubicBezTo>
                  <a:cubicBezTo>
                    <a:pt x="80871" y="28977"/>
                    <a:pt x="73868" y="33886"/>
                    <a:pt x="66956" y="39069"/>
                  </a:cubicBezTo>
                  <a:cubicBezTo>
                    <a:pt x="61863" y="42887"/>
                    <a:pt x="56769" y="46615"/>
                    <a:pt x="51767" y="50524"/>
                  </a:cubicBezTo>
                  <a:cubicBezTo>
                    <a:pt x="46947" y="54343"/>
                    <a:pt x="42217" y="58252"/>
                    <a:pt x="37124" y="61889"/>
                  </a:cubicBezTo>
                  <a:cubicBezTo>
                    <a:pt x="35760" y="62980"/>
                    <a:pt x="18297" y="76436"/>
                    <a:pt x="11476" y="82073"/>
                  </a:cubicBezTo>
                  <a:cubicBezTo>
                    <a:pt x="10112" y="83255"/>
                    <a:pt x="9021" y="84164"/>
                    <a:pt x="8565" y="84619"/>
                  </a:cubicBezTo>
                  <a:cubicBezTo>
                    <a:pt x="4109" y="89256"/>
                    <a:pt x="7475" y="93801"/>
                    <a:pt x="8202" y="94347"/>
                  </a:cubicBezTo>
                  <a:cubicBezTo>
                    <a:pt x="10748" y="96802"/>
                    <a:pt x="14750" y="96711"/>
                    <a:pt x="17206" y="94256"/>
                  </a:cubicBezTo>
                  <a:cubicBezTo>
                    <a:pt x="17570" y="94801"/>
                    <a:pt x="17843" y="94165"/>
                    <a:pt x="18025" y="93529"/>
                  </a:cubicBezTo>
                  <a:close/>
                  <a:moveTo>
                    <a:pt x="17752" y="73981"/>
                  </a:moveTo>
                  <a:lnTo>
                    <a:pt x="30030" y="59889"/>
                  </a:lnTo>
                  <a:cubicBezTo>
                    <a:pt x="33759" y="55343"/>
                    <a:pt x="37761" y="51070"/>
                    <a:pt x="41490" y="46342"/>
                  </a:cubicBezTo>
                  <a:cubicBezTo>
                    <a:pt x="43946" y="43251"/>
                    <a:pt x="46310" y="39978"/>
                    <a:pt x="48584" y="36705"/>
                  </a:cubicBezTo>
                  <a:cubicBezTo>
                    <a:pt x="54405" y="28068"/>
                    <a:pt x="59589" y="19158"/>
                    <a:pt x="63681" y="9793"/>
                  </a:cubicBezTo>
                  <a:cubicBezTo>
                    <a:pt x="65409" y="6520"/>
                    <a:pt x="64227" y="2520"/>
                    <a:pt x="60953" y="792"/>
                  </a:cubicBezTo>
                  <a:cubicBezTo>
                    <a:pt x="57678" y="-935"/>
                    <a:pt x="53586" y="247"/>
                    <a:pt x="51858" y="3520"/>
                  </a:cubicBezTo>
                  <a:cubicBezTo>
                    <a:pt x="49857" y="6702"/>
                    <a:pt x="47583" y="9702"/>
                    <a:pt x="45401" y="12793"/>
                  </a:cubicBezTo>
                  <a:cubicBezTo>
                    <a:pt x="40853" y="18885"/>
                    <a:pt x="35760" y="24613"/>
                    <a:pt x="30848" y="30613"/>
                  </a:cubicBezTo>
                  <a:cubicBezTo>
                    <a:pt x="28393" y="33614"/>
                    <a:pt x="25937" y="36705"/>
                    <a:pt x="23572" y="39796"/>
                  </a:cubicBezTo>
                  <a:cubicBezTo>
                    <a:pt x="21208" y="42978"/>
                    <a:pt x="18934" y="46251"/>
                    <a:pt x="16660" y="49524"/>
                  </a:cubicBezTo>
                  <a:lnTo>
                    <a:pt x="6110" y="65435"/>
                  </a:lnTo>
                  <a:cubicBezTo>
                    <a:pt x="5292" y="66617"/>
                    <a:pt x="4382" y="69799"/>
                    <a:pt x="3381" y="71890"/>
                  </a:cubicBezTo>
                  <a:cubicBezTo>
                    <a:pt x="2927" y="72072"/>
                    <a:pt x="2563" y="72436"/>
                    <a:pt x="2199" y="72799"/>
                  </a:cubicBezTo>
                  <a:lnTo>
                    <a:pt x="3109" y="72436"/>
                  </a:lnTo>
                  <a:cubicBezTo>
                    <a:pt x="2563" y="73436"/>
                    <a:pt x="2108" y="73981"/>
                    <a:pt x="1654" y="73799"/>
                  </a:cubicBezTo>
                  <a:cubicBezTo>
                    <a:pt x="1563" y="73708"/>
                    <a:pt x="1563" y="73708"/>
                    <a:pt x="1472" y="73618"/>
                  </a:cubicBezTo>
                  <a:cubicBezTo>
                    <a:pt x="1199" y="74072"/>
                    <a:pt x="926" y="74527"/>
                    <a:pt x="744" y="74981"/>
                  </a:cubicBezTo>
                  <a:cubicBezTo>
                    <a:pt x="-1257" y="79255"/>
                    <a:pt x="1381" y="81618"/>
                    <a:pt x="1654" y="82073"/>
                  </a:cubicBezTo>
                  <a:cubicBezTo>
                    <a:pt x="2382" y="83073"/>
                    <a:pt x="7656" y="86619"/>
                    <a:pt x="12113" y="81527"/>
                  </a:cubicBezTo>
                  <a:cubicBezTo>
                    <a:pt x="13113" y="80345"/>
                    <a:pt x="16297" y="75709"/>
                    <a:pt x="17752" y="7398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2"/>
            <p:cNvSpPr/>
            <p:nvPr/>
          </p:nvSpPr>
          <p:spPr>
            <a:xfrm rot="-5400000">
              <a:off x="8383940" y="1767725"/>
              <a:ext cx="519851" cy="747152"/>
            </a:xfrm>
            <a:custGeom>
              <a:avLst/>
              <a:gdLst/>
              <a:ahLst/>
              <a:cxnLst/>
              <a:rect l="l" t="t" r="r" b="b"/>
              <a:pathLst>
                <a:path w="1039702" h="1494304" extrusionOk="0">
                  <a:moveTo>
                    <a:pt x="70" y="1378389"/>
                  </a:moveTo>
                  <a:cubicBezTo>
                    <a:pt x="70" y="1378389"/>
                    <a:pt x="-14846" y="284734"/>
                    <a:pt x="391426" y="26436"/>
                  </a:cubicBezTo>
                  <a:cubicBezTo>
                    <a:pt x="574053" y="-89667"/>
                    <a:pt x="577873" y="204635"/>
                    <a:pt x="486105" y="367015"/>
                  </a:cubicBezTo>
                  <a:cubicBezTo>
                    <a:pt x="485741" y="367561"/>
                    <a:pt x="485468" y="368106"/>
                    <a:pt x="485104" y="368743"/>
                  </a:cubicBezTo>
                  <a:cubicBezTo>
                    <a:pt x="570506" y="288553"/>
                    <a:pt x="714298" y="191816"/>
                    <a:pt x="694198" y="372834"/>
                  </a:cubicBezTo>
                  <a:cubicBezTo>
                    <a:pt x="691288" y="398927"/>
                    <a:pt x="684830" y="424475"/>
                    <a:pt x="676827" y="449478"/>
                  </a:cubicBezTo>
                  <a:cubicBezTo>
                    <a:pt x="659273" y="504483"/>
                    <a:pt x="635172" y="558307"/>
                    <a:pt x="606886" y="610585"/>
                  </a:cubicBezTo>
                  <a:cubicBezTo>
                    <a:pt x="635899" y="587128"/>
                    <a:pt x="665731" y="565126"/>
                    <a:pt x="696563" y="545033"/>
                  </a:cubicBezTo>
                  <a:cubicBezTo>
                    <a:pt x="746676" y="512212"/>
                    <a:pt x="869458" y="433476"/>
                    <a:pt x="925665" y="496937"/>
                  </a:cubicBezTo>
                  <a:cubicBezTo>
                    <a:pt x="948948" y="523212"/>
                    <a:pt x="942672" y="563217"/>
                    <a:pt x="931849" y="593310"/>
                  </a:cubicBezTo>
                  <a:cubicBezTo>
                    <a:pt x="905383" y="667045"/>
                    <a:pt x="850358" y="731142"/>
                    <a:pt x="799063" y="788875"/>
                  </a:cubicBezTo>
                  <a:cubicBezTo>
                    <a:pt x="773597" y="817606"/>
                    <a:pt x="747494" y="845063"/>
                    <a:pt x="720664" y="871429"/>
                  </a:cubicBezTo>
                  <a:cubicBezTo>
                    <a:pt x="726303" y="869429"/>
                    <a:pt x="732033" y="867429"/>
                    <a:pt x="737672" y="865428"/>
                  </a:cubicBezTo>
                  <a:cubicBezTo>
                    <a:pt x="810795" y="840335"/>
                    <a:pt x="898653" y="812151"/>
                    <a:pt x="976869" y="826697"/>
                  </a:cubicBezTo>
                  <a:cubicBezTo>
                    <a:pt x="1037806" y="837971"/>
                    <a:pt x="1053540" y="887976"/>
                    <a:pt x="1027892" y="940982"/>
                  </a:cubicBezTo>
                  <a:cubicBezTo>
                    <a:pt x="994150" y="1010443"/>
                    <a:pt x="920480" y="1054720"/>
                    <a:pt x="856088" y="1091906"/>
                  </a:cubicBezTo>
                  <a:cubicBezTo>
                    <a:pt x="820436" y="1112544"/>
                    <a:pt x="783874" y="1132637"/>
                    <a:pt x="746767" y="1151912"/>
                  </a:cubicBezTo>
                  <a:cubicBezTo>
                    <a:pt x="750223" y="1151821"/>
                    <a:pt x="753679" y="1151730"/>
                    <a:pt x="757135" y="1151639"/>
                  </a:cubicBezTo>
                  <a:cubicBezTo>
                    <a:pt x="815798" y="1150093"/>
                    <a:pt x="902745" y="1153185"/>
                    <a:pt x="945219" y="1201644"/>
                  </a:cubicBezTo>
                  <a:cubicBezTo>
                    <a:pt x="1007701" y="1272742"/>
                    <a:pt x="864728" y="1360478"/>
                    <a:pt x="817525" y="1386481"/>
                  </a:cubicBezTo>
                  <a:cubicBezTo>
                    <a:pt x="799881" y="1396209"/>
                    <a:pt x="781782" y="1405119"/>
                    <a:pt x="763411" y="1413301"/>
                  </a:cubicBezTo>
                  <a:cubicBezTo>
                    <a:pt x="594153" y="1489036"/>
                    <a:pt x="384787" y="1527131"/>
                    <a:pt x="206798" y="1458306"/>
                  </a:cubicBezTo>
                  <a:cubicBezTo>
                    <a:pt x="170237" y="1444214"/>
                    <a:pt x="24990" y="1412029"/>
                    <a:pt x="70" y="1378389"/>
                  </a:cubicBezTo>
                  <a:lnTo>
                    <a:pt x="70" y="1378389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2"/>
            <p:cNvSpPr/>
            <p:nvPr/>
          </p:nvSpPr>
          <p:spPr>
            <a:xfrm rot="-5400000">
              <a:off x="8499051" y="1922589"/>
              <a:ext cx="413632" cy="551121"/>
            </a:xfrm>
            <a:custGeom>
              <a:avLst/>
              <a:gdLst/>
              <a:ahLst/>
              <a:cxnLst/>
              <a:rect l="l" t="t" r="r" b="b"/>
              <a:pathLst>
                <a:path w="827263" h="1102243" extrusionOk="0">
                  <a:moveTo>
                    <a:pt x="517591" y="37709"/>
                  </a:moveTo>
                  <a:lnTo>
                    <a:pt x="518501" y="37436"/>
                  </a:lnTo>
                  <a:lnTo>
                    <a:pt x="518592" y="37527"/>
                  </a:lnTo>
                  <a:cubicBezTo>
                    <a:pt x="518865" y="37800"/>
                    <a:pt x="517864" y="37618"/>
                    <a:pt x="517591" y="37709"/>
                  </a:cubicBezTo>
                  <a:close/>
                  <a:moveTo>
                    <a:pt x="825638" y="793603"/>
                  </a:moveTo>
                  <a:cubicBezTo>
                    <a:pt x="821272" y="783420"/>
                    <a:pt x="809449" y="778692"/>
                    <a:pt x="799263" y="783056"/>
                  </a:cubicBezTo>
                  <a:cubicBezTo>
                    <a:pt x="697126" y="824424"/>
                    <a:pt x="596263" y="865792"/>
                    <a:pt x="494217" y="905068"/>
                  </a:cubicBezTo>
                  <a:cubicBezTo>
                    <a:pt x="460384" y="918070"/>
                    <a:pt x="426551" y="930980"/>
                    <a:pt x="392353" y="943436"/>
                  </a:cubicBezTo>
                  <a:cubicBezTo>
                    <a:pt x="358520" y="955801"/>
                    <a:pt x="324505" y="968075"/>
                    <a:pt x="289944" y="979167"/>
                  </a:cubicBezTo>
                  <a:cubicBezTo>
                    <a:pt x="260204" y="988986"/>
                    <a:pt x="230190" y="998169"/>
                    <a:pt x="200177" y="1007079"/>
                  </a:cubicBezTo>
                  <a:cubicBezTo>
                    <a:pt x="197721" y="1007806"/>
                    <a:pt x="195175" y="1008442"/>
                    <a:pt x="192719" y="1009170"/>
                  </a:cubicBezTo>
                  <a:lnTo>
                    <a:pt x="286579" y="948073"/>
                  </a:lnTo>
                  <a:cubicBezTo>
                    <a:pt x="335692" y="915251"/>
                    <a:pt x="386714" y="881884"/>
                    <a:pt x="436646" y="845881"/>
                  </a:cubicBezTo>
                  <a:cubicBezTo>
                    <a:pt x="485759" y="810332"/>
                    <a:pt x="534144" y="772601"/>
                    <a:pt x="580165" y="732869"/>
                  </a:cubicBezTo>
                  <a:cubicBezTo>
                    <a:pt x="643011" y="678682"/>
                    <a:pt x="701218" y="620222"/>
                    <a:pt x="751514" y="557943"/>
                  </a:cubicBezTo>
                  <a:cubicBezTo>
                    <a:pt x="758699" y="549487"/>
                    <a:pt x="757608" y="536759"/>
                    <a:pt x="749149" y="529576"/>
                  </a:cubicBezTo>
                  <a:cubicBezTo>
                    <a:pt x="740600" y="522394"/>
                    <a:pt x="727958" y="523485"/>
                    <a:pt x="720773" y="531940"/>
                  </a:cubicBezTo>
                  <a:cubicBezTo>
                    <a:pt x="669386" y="590037"/>
                    <a:pt x="609723" y="643042"/>
                    <a:pt x="547332" y="693593"/>
                  </a:cubicBezTo>
                  <a:cubicBezTo>
                    <a:pt x="500947" y="731051"/>
                    <a:pt x="452744" y="766873"/>
                    <a:pt x="404723" y="801876"/>
                  </a:cubicBezTo>
                  <a:cubicBezTo>
                    <a:pt x="355337" y="837971"/>
                    <a:pt x="306406" y="873520"/>
                    <a:pt x="258475" y="907341"/>
                  </a:cubicBezTo>
                  <a:lnTo>
                    <a:pt x="200177" y="949073"/>
                  </a:lnTo>
                  <a:cubicBezTo>
                    <a:pt x="209909" y="938435"/>
                    <a:pt x="220004" y="927798"/>
                    <a:pt x="228462" y="917706"/>
                  </a:cubicBezTo>
                  <a:cubicBezTo>
                    <a:pt x="280849" y="854154"/>
                    <a:pt x="331417" y="789420"/>
                    <a:pt x="379348" y="722868"/>
                  </a:cubicBezTo>
                  <a:cubicBezTo>
                    <a:pt x="427187" y="656407"/>
                    <a:pt x="472389" y="588128"/>
                    <a:pt x="517682" y="519757"/>
                  </a:cubicBezTo>
                  <a:cubicBezTo>
                    <a:pt x="542784" y="481299"/>
                    <a:pt x="567886" y="442931"/>
                    <a:pt x="593352" y="404746"/>
                  </a:cubicBezTo>
                  <a:cubicBezTo>
                    <a:pt x="610269" y="379380"/>
                    <a:pt x="627368" y="354195"/>
                    <a:pt x="644830" y="329284"/>
                  </a:cubicBezTo>
                  <a:lnTo>
                    <a:pt x="682938" y="275915"/>
                  </a:lnTo>
                  <a:cubicBezTo>
                    <a:pt x="685757" y="272096"/>
                    <a:pt x="689668" y="261186"/>
                    <a:pt x="693761" y="253821"/>
                  </a:cubicBezTo>
                  <a:cubicBezTo>
                    <a:pt x="694124" y="253912"/>
                    <a:pt x="694579" y="253821"/>
                    <a:pt x="695034" y="253821"/>
                  </a:cubicBezTo>
                  <a:cubicBezTo>
                    <a:pt x="697672" y="253640"/>
                    <a:pt x="699309" y="251730"/>
                    <a:pt x="701582" y="250639"/>
                  </a:cubicBezTo>
                  <a:cubicBezTo>
                    <a:pt x="700127" y="251094"/>
                    <a:pt x="697853" y="251185"/>
                    <a:pt x="695398" y="251094"/>
                  </a:cubicBezTo>
                  <a:cubicBezTo>
                    <a:pt x="697672" y="247548"/>
                    <a:pt x="699945" y="245730"/>
                    <a:pt x="702037" y="247639"/>
                  </a:cubicBezTo>
                  <a:cubicBezTo>
                    <a:pt x="703674" y="249094"/>
                    <a:pt x="703220" y="249912"/>
                    <a:pt x="701946" y="250457"/>
                  </a:cubicBezTo>
                  <a:cubicBezTo>
                    <a:pt x="708495" y="247094"/>
                    <a:pt x="713497" y="241275"/>
                    <a:pt x="713042" y="233456"/>
                  </a:cubicBezTo>
                  <a:cubicBezTo>
                    <a:pt x="712587" y="223455"/>
                    <a:pt x="707585" y="218727"/>
                    <a:pt x="704220" y="216090"/>
                  </a:cubicBezTo>
                  <a:cubicBezTo>
                    <a:pt x="699218" y="212272"/>
                    <a:pt x="693124" y="210999"/>
                    <a:pt x="685848" y="213090"/>
                  </a:cubicBezTo>
                  <a:cubicBezTo>
                    <a:pt x="682301" y="214090"/>
                    <a:pt x="676208" y="217818"/>
                    <a:pt x="670387" y="224728"/>
                  </a:cubicBezTo>
                  <a:cubicBezTo>
                    <a:pt x="664202" y="232183"/>
                    <a:pt x="655835" y="245275"/>
                    <a:pt x="651014" y="251276"/>
                  </a:cubicBezTo>
                  <a:lnTo>
                    <a:pt x="610178" y="304008"/>
                  </a:lnTo>
                  <a:cubicBezTo>
                    <a:pt x="591624" y="328556"/>
                    <a:pt x="573343" y="353468"/>
                    <a:pt x="555426" y="378470"/>
                  </a:cubicBezTo>
                  <a:cubicBezTo>
                    <a:pt x="528505" y="415929"/>
                    <a:pt x="502312" y="453750"/>
                    <a:pt x="475936" y="491572"/>
                  </a:cubicBezTo>
                  <a:cubicBezTo>
                    <a:pt x="448106" y="531758"/>
                    <a:pt x="419911" y="571671"/>
                    <a:pt x="391717" y="611584"/>
                  </a:cubicBezTo>
                  <a:cubicBezTo>
                    <a:pt x="363613" y="651498"/>
                    <a:pt x="335237" y="691138"/>
                    <a:pt x="306679" y="730596"/>
                  </a:cubicBezTo>
                  <a:cubicBezTo>
                    <a:pt x="268571" y="783147"/>
                    <a:pt x="230190" y="835425"/>
                    <a:pt x="189900" y="886521"/>
                  </a:cubicBezTo>
                  <a:cubicBezTo>
                    <a:pt x="167253" y="915615"/>
                    <a:pt x="138331" y="947891"/>
                    <a:pt x="107408" y="978166"/>
                  </a:cubicBezTo>
                  <a:cubicBezTo>
                    <a:pt x="92129" y="993168"/>
                    <a:pt x="76485" y="1007624"/>
                    <a:pt x="60751" y="1021080"/>
                  </a:cubicBezTo>
                  <a:cubicBezTo>
                    <a:pt x="97586" y="901613"/>
                    <a:pt x="140241" y="780329"/>
                    <a:pt x="189354" y="660953"/>
                  </a:cubicBezTo>
                  <a:cubicBezTo>
                    <a:pt x="211546" y="606857"/>
                    <a:pt x="234738" y="553215"/>
                    <a:pt x="258930" y="500482"/>
                  </a:cubicBezTo>
                  <a:cubicBezTo>
                    <a:pt x="295856" y="419838"/>
                    <a:pt x="334964" y="341194"/>
                    <a:pt x="377711" y="267096"/>
                  </a:cubicBezTo>
                  <a:cubicBezTo>
                    <a:pt x="395446" y="235729"/>
                    <a:pt x="413727" y="204726"/>
                    <a:pt x="432553" y="173995"/>
                  </a:cubicBezTo>
                  <a:cubicBezTo>
                    <a:pt x="451380" y="143265"/>
                    <a:pt x="470570" y="112807"/>
                    <a:pt x="490488" y="82804"/>
                  </a:cubicBezTo>
                  <a:cubicBezTo>
                    <a:pt x="495945" y="74440"/>
                    <a:pt x="508951" y="26526"/>
                    <a:pt x="518501" y="37436"/>
                  </a:cubicBezTo>
                  <a:cubicBezTo>
                    <a:pt x="528141" y="33981"/>
                    <a:pt x="533507" y="23617"/>
                    <a:pt x="530506" y="13797"/>
                  </a:cubicBezTo>
                  <a:cubicBezTo>
                    <a:pt x="527505" y="3524"/>
                    <a:pt x="516773" y="-2204"/>
                    <a:pt x="506586" y="796"/>
                  </a:cubicBezTo>
                  <a:cubicBezTo>
                    <a:pt x="500493" y="2433"/>
                    <a:pt x="493672" y="6979"/>
                    <a:pt x="487123" y="14070"/>
                  </a:cubicBezTo>
                  <a:cubicBezTo>
                    <a:pt x="475118" y="27072"/>
                    <a:pt x="462567" y="51347"/>
                    <a:pt x="456655" y="59620"/>
                  </a:cubicBezTo>
                  <a:cubicBezTo>
                    <a:pt x="435555" y="89441"/>
                    <a:pt x="414909" y="119535"/>
                    <a:pt x="394809" y="150084"/>
                  </a:cubicBezTo>
                  <a:cubicBezTo>
                    <a:pt x="374709" y="180541"/>
                    <a:pt x="355155" y="211363"/>
                    <a:pt x="336146" y="242548"/>
                  </a:cubicBezTo>
                  <a:cubicBezTo>
                    <a:pt x="290945" y="317100"/>
                    <a:pt x="248289" y="395927"/>
                    <a:pt x="209817" y="477753"/>
                  </a:cubicBezTo>
                  <a:cubicBezTo>
                    <a:pt x="184716" y="531122"/>
                    <a:pt x="161341" y="585673"/>
                    <a:pt x="139695" y="641042"/>
                  </a:cubicBezTo>
                  <a:cubicBezTo>
                    <a:pt x="85035" y="780601"/>
                    <a:pt x="41015" y="924434"/>
                    <a:pt x="4817" y="1063357"/>
                  </a:cubicBezTo>
                  <a:cubicBezTo>
                    <a:pt x="4271" y="1065448"/>
                    <a:pt x="5454" y="1067175"/>
                    <a:pt x="5545" y="1069267"/>
                  </a:cubicBezTo>
                  <a:cubicBezTo>
                    <a:pt x="-6643" y="1084359"/>
                    <a:pt x="4453" y="1095360"/>
                    <a:pt x="8637" y="1098542"/>
                  </a:cubicBezTo>
                  <a:cubicBezTo>
                    <a:pt x="11456" y="1100724"/>
                    <a:pt x="16822" y="1103270"/>
                    <a:pt x="25008" y="1101815"/>
                  </a:cubicBezTo>
                  <a:cubicBezTo>
                    <a:pt x="30192" y="1100906"/>
                    <a:pt x="49564" y="1090542"/>
                    <a:pt x="58204" y="1088450"/>
                  </a:cubicBezTo>
                  <a:lnTo>
                    <a:pt x="119777" y="1074994"/>
                  </a:lnTo>
                  <a:cubicBezTo>
                    <a:pt x="150791" y="1068267"/>
                    <a:pt x="181896" y="1061084"/>
                    <a:pt x="212819" y="1053356"/>
                  </a:cubicBezTo>
                  <a:cubicBezTo>
                    <a:pt x="243742" y="1045537"/>
                    <a:pt x="274483" y="1037082"/>
                    <a:pt x="305042" y="1028262"/>
                  </a:cubicBezTo>
                  <a:cubicBezTo>
                    <a:pt x="340694" y="1017716"/>
                    <a:pt x="375982" y="1006624"/>
                    <a:pt x="410634" y="994441"/>
                  </a:cubicBezTo>
                  <a:cubicBezTo>
                    <a:pt x="445559" y="982167"/>
                    <a:pt x="480029" y="968984"/>
                    <a:pt x="514044" y="955073"/>
                  </a:cubicBezTo>
                  <a:cubicBezTo>
                    <a:pt x="615726" y="913342"/>
                    <a:pt x="714315" y="865701"/>
                    <a:pt x="815088" y="820060"/>
                  </a:cubicBezTo>
                  <a:cubicBezTo>
                    <a:pt x="825274" y="815605"/>
                    <a:pt x="830003" y="803785"/>
                    <a:pt x="825638" y="793603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2"/>
            <p:cNvSpPr/>
            <p:nvPr/>
          </p:nvSpPr>
          <p:spPr>
            <a:xfrm rot="-5400000">
              <a:off x="8888184" y="1764578"/>
              <a:ext cx="723742" cy="278820"/>
            </a:xfrm>
            <a:custGeom>
              <a:avLst/>
              <a:gdLst/>
              <a:ahLst/>
              <a:cxnLst/>
              <a:rect l="l" t="t" r="r" b="b"/>
              <a:pathLst>
                <a:path w="1447485" h="557640" extrusionOk="0">
                  <a:moveTo>
                    <a:pt x="312776" y="119628"/>
                  </a:moveTo>
                  <a:cubicBezTo>
                    <a:pt x="219552" y="162996"/>
                    <a:pt x="119871" y="170179"/>
                    <a:pt x="20009" y="183271"/>
                  </a:cubicBezTo>
                  <a:cubicBezTo>
                    <a:pt x="20464" y="183725"/>
                    <a:pt x="21555" y="184816"/>
                    <a:pt x="21737" y="184907"/>
                  </a:cubicBezTo>
                  <a:cubicBezTo>
                    <a:pt x="29377" y="192363"/>
                    <a:pt x="36925" y="199909"/>
                    <a:pt x="44565" y="207273"/>
                  </a:cubicBezTo>
                  <a:cubicBezTo>
                    <a:pt x="64392" y="226002"/>
                    <a:pt x="84401" y="244459"/>
                    <a:pt x="104410" y="263006"/>
                  </a:cubicBezTo>
                  <a:cubicBezTo>
                    <a:pt x="162345" y="316921"/>
                    <a:pt x="231194" y="373290"/>
                    <a:pt x="260116" y="449570"/>
                  </a:cubicBezTo>
                  <a:cubicBezTo>
                    <a:pt x="269666" y="474573"/>
                    <a:pt x="282126" y="522668"/>
                    <a:pt x="253658" y="541125"/>
                  </a:cubicBezTo>
                  <a:cubicBezTo>
                    <a:pt x="212640" y="567764"/>
                    <a:pt x="147702" y="517668"/>
                    <a:pt x="120144" y="491484"/>
                  </a:cubicBezTo>
                  <a:cubicBezTo>
                    <a:pt x="35289" y="410748"/>
                    <a:pt x="2819" y="287645"/>
                    <a:pt x="0" y="173816"/>
                  </a:cubicBezTo>
                  <a:lnTo>
                    <a:pt x="7094" y="174907"/>
                  </a:lnTo>
                  <a:cubicBezTo>
                    <a:pt x="6821" y="172452"/>
                    <a:pt x="6548" y="169542"/>
                    <a:pt x="6912" y="167997"/>
                  </a:cubicBezTo>
                  <a:cubicBezTo>
                    <a:pt x="9095" y="159905"/>
                    <a:pt x="15825" y="151904"/>
                    <a:pt x="20645" y="145267"/>
                  </a:cubicBezTo>
                  <a:cubicBezTo>
                    <a:pt x="35470" y="124538"/>
                    <a:pt x="54115" y="105081"/>
                    <a:pt x="75033" y="90444"/>
                  </a:cubicBezTo>
                  <a:cubicBezTo>
                    <a:pt x="144155" y="42166"/>
                    <a:pt x="230103" y="14436"/>
                    <a:pt x="313685" y="5617"/>
                  </a:cubicBezTo>
                  <a:cubicBezTo>
                    <a:pt x="337059" y="3071"/>
                    <a:pt x="382716" y="-1293"/>
                    <a:pt x="392993" y="28074"/>
                  </a:cubicBezTo>
                  <a:cubicBezTo>
                    <a:pt x="408364" y="71896"/>
                    <a:pt x="342789" y="105627"/>
                    <a:pt x="312776" y="119628"/>
                  </a:cubicBezTo>
                  <a:close/>
                  <a:moveTo>
                    <a:pt x="499041" y="237458"/>
                  </a:moveTo>
                  <a:cubicBezTo>
                    <a:pt x="469118" y="225275"/>
                    <a:pt x="438287" y="215001"/>
                    <a:pt x="406272" y="209728"/>
                  </a:cubicBezTo>
                  <a:cubicBezTo>
                    <a:pt x="395631" y="208001"/>
                    <a:pt x="384717" y="206637"/>
                    <a:pt x="373894" y="207091"/>
                  </a:cubicBezTo>
                  <a:cubicBezTo>
                    <a:pt x="368892" y="207364"/>
                    <a:pt x="357796" y="214638"/>
                    <a:pt x="359342" y="209910"/>
                  </a:cubicBezTo>
                  <a:lnTo>
                    <a:pt x="337423" y="207455"/>
                  </a:lnTo>
                  <a:cubicBezTo>
                    <a:pt x="391174" y="313284"/>
                    <a:pt x="476667" y="425477"/>
                    <a:pt x="583169" y="481301"/>
                  </a:cubicBezTo>
                  <a:cubicBezTo>
                    <a:pt x="615820" y="498393"/>
                    <a:pt x="691217" y="529851"/>
                    <a:pt x="720685" y="490029"/>
                  </a:cubicBezTo>
                  <a:cubicBezTo>
                    <a:pt x="740330" y="463481"/>
                    <a:pt x="721868" y="422113"/>
                    <a:pt x="708316" y="397292"/>
                  </a:cubicBezTo>
                  <a:cubicBezTo>
                    <a:pt x="665661" y="319466"/>
                    <a:pt x="578531" y="270007"/>
                    <a:pt x="499041" y="237458"/>
                  </a:cubicBezTo>
                  <a:close/>
                  <a:moveTo>
                    <a:pt x="770889" y="15436"/>
                  </a:moveTo>
                  <a:cubicBezTo>
                    <a:pt x="758156" y="-7021"/>
                    <a:pt x="722049" y="71"/>
                    <a:pt x="702495" y="5617"/>
                  </a:cubicBezTo>
                  <a:cubicBezTo>
                    <a:pt x="638739" y="23619"/>
                    <a:pt x="580259" y="66805"/>
                    <a:pt x="532510" y="111355"/>
                  </a:cubicBezTo>
                  <a:cubicBezTo>
                    <a:pt x="516139" y="126720"/>
                    <a:pt x="500041" y="142994"/>
                    <a:pt x="487126" y="161451"/>
                  </a:cubicBezTo>
                  <a:cubicBezTo>
                    <a:pt x="482943" y="167451"/>
                    <a:pt x="479123" y="173816"/>
                    <a:pt x="476213" y="180543"/>
                  </a:cubicBezTo>
                  <a:cubicBezTo>
                    <a:pt x="475121" y="183089"/>
                    <a:pt x="473848" y="189817"/>
                    <a:pt x="473302" y="191726"/>
                  </a:cubicBezTo>
                  <a:lnTo>
                    <a:pt x="488218" y="197091"/>
                  </a:lnTo>
                  <a:cubicBezTo>
                    <a:pt x="568162" y="166088"/>
                    <a:pt x="655565" y="154086"/>
                    <a:pt x="725142" y="100081"/>
                  </a:cubicBezTo>
                  <a:cubicBezTo>
                    <a:pt x="745696" y="84170"/>
                    <a:pt x="788261" y="46075"/>
                    <a:pt x="770889" y="15436"/>
                  </a:cubicBezTo>
                  <a:close/>
                  <a:moveTo>
                    <a:pt x="887214" y="242822"/>
                  </a:moveTo>
                  <a:cubicBezTo>
                    <a:pt x="958791" y="243550"/>
                    <a:pt x="1042738" y="248550"/>
                    <a:pt x="1109404" y="219638"/>
                  </a:cubicBezTo>
                  <a:cubicBezTo>
                    <a:pt x="1152514" y="201000"/>
                    <a:pt x="1188530" y="147904"/>
                    <a:pt x="1120227" y="138630"/>
                  </a:cubicBezTo>
                  <a:cubicBezTo>
                    <a:pt x="1059291" y="130447"/>
                    <a:pt x="994990" y="150631"/>
                    <a:pt x="941511" y="178543"/>
                  </a:cubicBezTo>
                  <a:cubicBezTo>
                    <a:pt x="925686" y="186726"/>
                    <a:pt x="910043" y="195818"/>
                    <a:pt x="896400" y="207364"/>
                  </a:cubicBezTo>
                  <a:cubicBezTo>
                    <a:pt x="894672" y="208910"/>
                    <a:pt x="881848" y="218729"/>
                    <a:pt x="886305" y="222638"/>
                  </a:cubicBezTo>
                  <a:lnTo>
                    <a:pt x="887214" y="242822"/>
                  </a:lnTo>
                  <a:close/>
                  <a:moveTo>
                    <a:pt x="875663" y="281462"/>
                  </a:moveTo>
                  <a:cubicBezTo>
                    <a:pt x="854836" y="266279"/>
                    <a:pt x="832098" y="251914"/>
                    <a:pt x="807633" y="243186"/>
                  </a:cubicBezTo>
                  <a:cubicBezTo>
                    <a:pt x="806451" y="242731"/>
                    <a:pt x="781440" y="234640"/>
                    <a:pt x="780894" y="240095"/>
                  </a:cubicBezTo>
                  <a:lnTo>
                    <a:pt x="769889" y="248368"/>
                  </a:lnTo>
                  <a:cubicBezTo>
                    <a:pt x="771708" y="249005"/>
                    <a:pt x="775255" y="263461"/>
                    <a:pt x="775892" y="265006"/>
                  </a:cubicBezTo>
                  <a:cubicBezTo>
                    <a:pt x="782804" y="282372"/>
                    <a:pt x="789625" y="299737"/>
                    <a:pt x="797265" y="316739"/>
                  </a:cubicBezTo>
                  <a:cubicBezTo>
                    <a:pt x="826096" y="381109"/>
                    <a:pt x="867842" y="444843"/>
                    <a:pt x="928232" y="483392"/>
                  </a:cubicBezTo>
                  <a:cubicBezTo>
                    <a:pt x="948423" y="496302"/>
                    <a:pt x="990169" y="517395"/>
                    <a:pt x="1011997" y="495757"/>
                  </a:cubicBezTo>
                  <a:cubicBezTo>
                    <a:pt x="1028913" y="478937"/>
                    <a:pt x="1014634" y="445661"/>
                    <a:pt x="1006449" y="428295"/>
                  </a:cubicBezTo>
                  <a:cubicBezTo>
                    <a:pt x="978436" y="369653"/>
                    <a:pt x="927596" y="319284"/>
                    <a:pt x="875663" y="281462"/>
                  </a:cubicBezTo>
                  <a:close/>
                  <a:moveTo>
                    <a:pt x="1444008" y="499302"/>
                  </a:moveTo>
                  <a:cubicBezTo>
                    <a:pt x="1431548" y="459662"/>
                    <a:pt x="1402353" y="426204"/>
                    <a:pt x="1370157" y="400929"/>
                  </a:cubicBezTo>
                  <a:cubicBezTo>
                    <a:pt x="1321953" y="363016"/>
                    <a:pt x="1263836" y="341378"/>
                    <a:pt x="1204901" y="326649"/>
                  </a:cubicBezTo>
                  <a:cubicBezTo>
                    <a:pt x="1185711" y="321830"/>
                    <a:pt x="1166520" y="317739"/>
                    <a:pt x="1146876" y="315921"/>
                  </a:cubicBezTo>
                  <a:cubicBezTo>
                    <a:pt x="1138781" y="315102"/>
                    <a:pt x="1124865" y="324194"/>
                    <a:pt x="1122592" y="316375"/>
                  </a:cubicBezTo>
                  <a:lnTo>
                    <a:pt x="1106221" y="311557"/>
                  </a:lnTo>
                  <a:cubicBezTo>
                    <a:pt x="1137235" y="326740"/>
                    <a:pt x="1157880" y="373290"/>
                    <a:pt x="1177525" y="399293"/>
                  </a:cubicBezTo>
                  <a:cubicBezTo>
                    <a:pt x="1218544" y="453571"/>
                    <a:pt x="1262927" y="506212"/>
                    <a:pt x="1324955" y="536943"/>
                  </a:cubicBezTo>
                  <a:cubicBezTo>
                    <a:pt x="1338961" y="543852"/>
                    <a:pt x="1353604" y="549399"/>
                    <a:pt x="1368701" y="553217"/>
                  </a:cubicBezTo>
                  <a:cubicBezTo>
                    <a:pt x="1378433" y="555672"/>
                    <a:pt x="1388438" y="557308"/>
                    <a:pt x="1398442" y="557581"/>
                  </a:cubicBezTo>
                  <a:cubicBezTo>
                    <a:pt x="1437096" y="558945"/>
                    <a:pt x="1455740" y="536761"/>
                    <a:pt x="1444008" y="49930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2"/>
            <p:cNvSpPr/>
            <p:nvPr/>
          </p:nvSpPr>
          <p:spPr>
            <a:xfrm rot="-5400000">
              <a:off x="8187683" y="1622482"/>
              <a:ext cx="185513" cy="168010"/>
            </a:xfrm>
            <a:custGeom>
              <a:avLst/>
              <a:gdLst/>
              <a:ahLst/>
              <a:cxnLst/>
              <a:rect l="l" t="t" r="r" b="b"/>
              <a:pathLst>
                <a:path w="371025" h="336021" extrusionOk="0">
                  <a:moveTo>
                    <a:pt x="78129" y="286522"/>
                  </a:moveTo>
                  <a:cubicBezTo>
                    <a:pt x="75765" y="282067"/>
                    <a:pt x="86770" y="275248"/>
                    <a:pt x="89044" y="273703"/>
                  </a:cubicBezTo>
                  <a:cubicBezTo>
                    <a:pt x="107507" y="260974"/>
                    <a:pt x="128516" y="252428"/>
                    <a:pt x="149525" y="245063"/>
                  </a:cubicBezTo>
                  <a:cubicBezTo>
                    <a:pt x="211098" y="223425"/>
                    <a:pt x="290679" y="210787"/>
                    <a:pt x="348341" y="250337"/>
                  </a:cubicBezTo>
                  <a:cubicBezTo>
                    <a:pt x="402274" y="287431"/>
                    <a:pt x="348614" y="323526"/>
                    <a:pt x="305686" y="332254"/>
                  </a:cubicBezTo>
                  <a:cubicBezTo>
                    <a:pt x="245023" y="344528"/>
                    <a:pt x="189452" y="323708"/>
                    <a:pt x="130517" y="314070"/>
                  </a:cubicBezTo>
                  <a:cubicBezTo>
                    <a:pt x="112418" y="311070"/>
                    <a:pt x="83041" y="314707"/>
                    <a:pt x="66488" y="306342"/>
                  </a:cubicBezTo>
                  <a:lnTo>
                    <a:pt x="78129" y="286522"/>
                  </a:lnTo>
                  <a:lnTo>
                    <a:pt x="78129" y="286522"/>
                  </a:lnTo>
                  <a:close/>
                  <a:moveTo>
                    <a:pt x="30200" y="313979"/>
                  </a:moveTo>
                  <a:cubicBezTo>
                    <a:pt x="27016" y="316980"/>
                    <a:pt x="16739" y="294796"/>
                    <a:pt x="16466" y="293977"/>
                  </a:cubicBezTo>
                  <a:cubicBezTo>
                    <a:pt x="7826" y="272248"/>
                    <a:pt x="3642" y="248882"/>
                    <a:pt x="1550" y="225698"/>
                  </a:cubicBezTo>
                  <a:cubicBezTo>
                    <a:pt x="-3816" y="165237"/>
                    <a:pt x="4097" y="97776"/>
                    <a:pt x="35565" y="44771"/>
                  </a:cubicBezTo>
                  <a:cubicBezTo>
                    <a:pt x="46025" y="27224"/>
                    <a:pt x="66579" y="-2870"/>
                    <a:pt x="91045" y="221"/>
                  </a:cubicBezTo>
                  <a:cubicBezTo>
                    <a:pt x="119239" y="3767"/>
                    <a:pt x="122240" y="56045"/>
                    <a:pt x="123787" y="76319"/>
                  </a:cubicBezTo>
                  <a:cubicBezTo>
                    <a:pt x="130062" y="156418"/>
                    <a:pt x="114146" y="236426"/>
                    <a:pt x="64578" y="300887"/>
                  </a:cubicBezTo>
                  <a:lnTo>
                    <a:pt x="30200" y="313979"/>
                  </a:lnTo>
                  <a:lnTo>
                    <a:pt x="30200" y="31397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2"/>
            <p:cNvSpPr/>
            <p:nvPr/>
          </p:nvSpPr>
          <p:spPr>
            <a:xfrm rot="-5400000">
              <a:off x="8156723" y="1578432"/>
              <a:ext cx="301741" cy="307909"/>
            </a:xfrm>
            <a:custGeom>
              <a:avLst/>
              <a:gdLst/>
              <a:ahLst/>
              <a:cxnLst/>
              <a:rect l="l" t="t" r="r" b="b"/>
              <a:pathLst>
                <a:path w="603481" h="615818" extrusionOk="0">
                  <a:moveTo>
                    <a:pt x="601223" y="20077"/>
                  </a:moveTo>
                  <a:cubicBezTo>
                    <a:pt x="596130" y="27714"/>
                    <a:pt x="589490" y="35170"/>
                    <a:pt x="582032" y="42352"/>
                  </a:cubicBezTo>
                  <a:cubicBezTo>
                    <a:pt x="567026" y="56899"/>
                    <a:pt x="548654" y="70537"/>
                    <a:pt x="535557" y="83447"/>
                  </a:cubicBezTo>
                  <a:cubicBezTo>
                    <a:pt x="514184" y="104540"/>
                    <a:pt x="492993" y="125724"/>
                    <a:pt x="471892" y="147090"/>
                  </a:cubicBezTo>
                  <a:cubicBezTo>
                    <a:pt x="450792" y="168365"/>
                    <a:pt x="429874" y="189821"/>
                    <a:pt x="409137" y="211460"/>
                  </a:cubicBezTo>
                  <a:cubicBezTo>
                    <a:pt x="370484" y="251282"/>
                    <a:pt x="332830" y="292013"/>
                    <a:pt x="294813" y="332472"/>
                  </a:cubicBezTo>
                  <a:cubicBezTo>
                    <a:pt x="288083" y="339564"/>
                    <a:pt x="281353" y="346655"/>
                    <a:pt x="274623" y="353747"/>
                  </a:cubicBezTo>
                  <a:cubicBezTo>
                    <a:pt x="276624" y="353383"/>
                    <a:pt x="279352" y="353019"/>
                    <a:pt x="281080" y="352656"/>
                  </a:cubicBezTo>
                  <a:cubicBezTo>
                    <a:pt x="306091" y="348292"/>
                    <a:pt x="330921" y="344564"/>
                    <a:pt x="355840" y="343291"/>
                  </a:cubicBezTo>
                  <a:cubicBezTo>
                    <a:pt x="380852" y="341927"/>
                    <a:pt x="405863" y="343019"/>
                    <a:pt x="431238" y="344655"/>
                  </a:cubicBezTo>
                  <a:cubicBezTo>
                    <a:pt x="442425" y="345655"/>
                    <a:pt x="455612" y="345019"/>
                    <a:pt x="467891" y="346201"/>
                  </a:cubicBezTo>
                  <a:cubicBezTo>
                    <a:pt x="474348" y="346928"/>
                    <a:pt x="480533" y="347837"/>
                    <a:pt x="486171" y="349746"/>
                  </a:cubicBezTo>
                  <a:cubicBezTo>
                    <a:pt x="493356" y="351656"/>
                    <a:pt x="497540" y="359020"/>
                    <a:pt x="495630" y="366112"/>
                  </a:cubicBezTo>
                  <a:cubicBezTo>
                    <a:pt x="493720" y="373294"/>
                    <a:pt x="486354" y="377567"/>
                    <a:pt x="479259" y="375567"/>
                  </a:cubicBezTo>
                  <a:cubicBezTo>
                    <a:pt x="475258" y="374749"/>
                    <a:pt x="470892" y="374658"/>
                    <a:pt x="466526" y="374658"/>
                  </a:cubicBezTo>
                  <a:cubicBezTo>
                    <a:pt x="454248" y="374749"/>
                    <a:pt x="441152" y="376567"/>
                    <a:pt x="430055" y="376658"/>
                  </a:cubicBezTo>
                  <a:cubicBezTo>
                    <a:pt x="405681" y="376476"/>
                    <a:pt x="381852" y="378022"/>
                    <a:pt x="357842" y="379477"/>
                  </a:cubicBezTo>
                  <a:cubicBezTo>
                    <a:pt x="334013" y="380931"/>
                    <a:pt x="310093" y="382113"/>
                    <a:pt x="285900" y="385205"/>
                  </a:cubicBezTo>
                  <a:cubicBezTo>
                    <a:pt x="274532" y="386386"/>
                    <a:pt x="256796" y="386750"/>
                    <a:pt x="240698" y="389478"/>
                  </a:cubicBezTo>
                  <a:cubicBezTo>
                    <a:pt x="220416" y="410843"/>
                    <a:pt x="200226" y="432209"/>
                    <a:pt x="179853" y="453484"/>
                  </a:cubicBezTo>
                  <a:cubicBezTo>
                    <a:pt x="128284" y="507126"/>
                    <a:pt x="76080" y="560131"/>
                    <a:pt x="22965" y="611864"/>
                  </a:cubicBezTo>
                  <a:cubicBezTo>
                    <a:pt x="17690" y="617137"/>
                    <a:pt x="9231" y="617137"/>
                    <a:pt x="3956" y="611864"/>
                  </a:cubicBezTo>
                  <a:cubicBezTo>
                    <a:pt x="-1319" y="606681"/>
                    <a:pt x="-1319" y="598226"/>
                    <a:pt x="3956" y="592953"/>
                  </a:cubicBezTo>
                  <a:cubicBezTo>
                    <a:pt x="57799" y="537129"/>
                    <a:pt x="110095" y="479578"/>
                    <a:pt x="162664" y="422117"/>
                  </a:cubicBezTo>
                  <a:cubicBezTo>
                    <a:pt x="173941" y="409752"/>
                    <a:pt x="185401" y="397478"/>
                    <a:pt x="196769" y="385114"/>
                  </a:cubicBezTo>
                  <a:cubicBezTo>
                    <a:pt x="197225" y="382204"/>
                    <a:pt x="198316" y="379295"/>
                    <a:pt x="200772" y="377204"/>
                  </a:cubicBezTo>
                  <a:cubicBezTo>
                    <a:pt x="201044" y="376931"/>
                    <a:pt x="201681" y="376840"/>
                    <a:pt x="201953" y="376567"/>
                  </a:cubicBezTo>
                  <a:cubicBezTo>
                    <a:pt x="202318" y="374203"/>
                    <a:pt x="202500" y="371840"/>
                    <a:pt x="202954" y="369567"/>
                  </a:cubicBezTo>
                  <a:cubicBezTo>
                    <a:pt x="206047" y="354838"/>
                    <a:pt x="210958" y="340291"/>
                    <a:pt x="213686" y="325744"/>
                  </a:cubicBezTo>
                  <a:cubicBezTo>
                    <a:pt x="215960" y="315289"/>
                    <a:pt x="216960" y="304742"/>
                    <a:pt x="217870" y="294195"/>
                  </a:cubicBezTo>
                  <a:cubicBezTo>
                    <a:pt x="219325" y="278103"/>
                    <a:pt x="220053" y="261920"/>
                    <a:pt x="219325" y="245645"/>
                  </a:cubicBezTo>
                  <a:lnTo>
                    <a:pt x="216415" y="193822"/>
                  </a:lnTo>
                  <a:lnTo>
                    <a:pt x="214869" y="177093"/>
                  </a:lnTo>
                  <a:cubicBezTo>
                    <a:pt x="214505" y="174638"/>
                    <a:pt x="212504" y="169728"/>
                    <a:pt x="212322" y="167365"/>
                  </a:cubicBezTo>
                  <a:cubicBezTo>
                    <a:pt x="211958" y="163273"/>
                    <a:pt x="212686" y="160091"/>
                    <a:pt x="214050" y="158182"/>
                  </a:cubicBezTo>
                  <a:cubicBezTo>
                    <a:pt x="216233" y="154818"/>
                    <a:pt x="218961" y="152090"/>
                    <a:pt x="223327" y="151636"/>
                  </a:cubicBezTo>
                  <a:cubicBezTo>
                    <a:pt x="225146" y="151363"/>
                    <a:pt x="227602" y="150999"/>
                    <a:pt x="230512" y="152272"/>
                  </a:cubicBezTo>
                  <a:cubicBezTo>
                    <a:pt x="236242" y="154272"/>
                    <a:pt x="239698" y="159909"/>
                    <a:pt x="239061" y="165637"/>
                  </a:cubicBezTo>
                  <a:cubicBezTo>
                    <a:pt x="239971" y="167728"/>
                    <a:pt x="241153" y="170638"/>
                    <a:pt x="241426" y="171911"/>
                  </a:cubicBezTo>
                  <a:lnTo>
                    <a:pt x="245337" y="189912"/>
                  </a:lnTo>
                  <a:cubicBezTo>
                    <a:pt x="246974" y="198731"/>
                    <a:pt x="248611" y="207550"/>
                    <a:pt x="250066" y="216460"/>
                  </a:cubicBezTo>
                  <a:cubicBezTo>
                    <a:pt x="251431" y="225370"/>
                    <a:pt x="252613" y="234462"/>
                    <a:pt x="253613" y="243463"/>
                  </a:cubicBezTo>
                  <a:cubicBezTo>
                    <a:pt x="254886" y="258465"/>
                    <a:pt x="255705" y="273557"/>
                    <a:pt x="254704" y="288559"/>
                  </a:cubicBezTo>
                  <a:cubicBezTo>
                    <a:pt x="253795" y="302651"/>
                    <a:pt x="250975" y="316379"/>
                    <a:pt x="247428" y="330199"/>
                  </a:cubicBezTo>
                  <a:cubicBezTo>
                    <a:pt x="254432" y="322653"/>
                    <a:pt x="261253" y="315016"/>
                    <a:pt x="268256" y="307560"/>
                  </a:cubicBezTo>
                  <a:cubicBezTo>
                    <a:pt x="306546" y="266920"/>
                    <a:pt x="345654" y="227098"/>
                    <a:pt x="385035" y="187730"/>
                  </a:cubicBezTo>
                  <a:cubicBezTo>
                    <a:pt x="406408" y="166546"/>
                    <a:pt x="428054" y="145453"/>
                    <a:pt x="449792" y="124633"/>
                  </a:cubicBezTo>
                  <a:cubicBezTo>
                    <a:pt x="471620" y="103813"/>
                    <a:pt x="493538" y="83174"/>
                    <a:pt x="515730" y="62718"/>
                  </a:cubicBezTo>
                  <a:cubicBezTo>
                    <a:pt x="529282" y="50171"/>
                    <a:pt x="548199" y="37079"/>
                    <a:pt x="563843" y="22987"/>
                  </a:cubicBezTo>
                  <a:cubicBezTo>
                    <a:pt x="570027" y="17350"/>
                    <a:pt x="575757" y="11622"/>
                    <a:pt x="580032" y="5530"/>
                  </a:cubicBezTo>
                  <a:cubicBezTo>
                    <a:pt x="584033" y="-289"/>
                    <a:pt x="592037" y="-1743"/>
                    <a:pt x="597949" y="2257"/>
                  </a:cubicBezTo>
                  <a:cubicBezTo>
                    <a:pt x="603770" y="6258"/>
                    <a:pt x="605225" y="14258"/>
                    <a:pt x="601223" y="2007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2"/>
            <p:cNvSpPr/>
            <p:nvPr/>
          </p:nvSpPr>
          <p:spPr>
            <a:xfrm rot="-5400000">
              <a:off x="7918597" y="1360829"/>
              <a:ext cx="341565" cy="361232"/>
            </a:xfrm>
            <a:custGeom>
              <a:avLst/>
              <a:gdLst/>
              <a:ahLst/>
              <a:cxnLst/>
              <a:rect l="l" t="t" r="r" b="b"/>
              <a:pathLst>
                <a:path w="683129" h="722464" extrusionOk="0">
                  <a:moveTo>
                    <a:pt x="176308" y="306171"/>
                  </a:moveTo>
                  <a:cubicBezTo>
                    <a:pt x="99911" y="291170"/>
                    <a:pt x="4413" y="292443"/>
                    <a:pt x="139" y="390816"/>
                  </a:cubicBezTo>
                  <a:cubicBezTo>
                    <a:pt x="-4590" y="501373"/>
                    <a:pt x="112279" y="482280"/>
                    <a:pt x="203229" y="440003"/>
                  </a:cubicBezTo>
                  <a:cubicBezTo>
                    <a:pt x="137563" y="487371"/>
                    <a:pt x="71352" y="557560"/>
                    <a:pt x="122193" y="626476"/>
                  </a:cubicBezTo>
                  <a:cubicBezTo>
                    <a:pt x="174307" y="697029"/>
                    <a:pt x="242428" y="627385"/>
                    <a:pt x="289814" y="542922"/>
                  </a:cubicBezTo>
                  <a:cubicBezTo>
                    <a:pt x="279172" y="641750"/>
                    <a:pt x="295361" y="746033"/>
                    <a:pt x="385675" y="717758"/>
                  </a:cubicBezTo>
                  <a:cubicBezTo>
                    <a:pt x="463345" y="693574"/>
                    <a:pt x="455796" y="612020"/>
                    <a:pt x="431331" y="540286"/>
                  </a:cubicBezTo>
                  <a:cubicBezTo>
                    <a:pt x="479171" y="604292"/>
                    <a:pt x="545109" y="662389"/>
                    <a:pt x="602772" y="606565"/>
                  </a:cubicBezTo>
                  <a:cubicBezTo>
                    <a:pt x="663617" y="547650"/>
                    <a:pt x="598315" y="480280"/>
                    <a:pt x="518916" y="434366"/>
                  </a:cubicBezTo>
                  <a:cubicBezTo>
                    <a:pt x="603954" y="459096"/>
                    <a:pt x="692357" y="455550"/>
                    <a:pt x="682353" y="359904"/>
                  </a:cubicBezTo>
                  <a:cubicBezTo>
                    <a:pt x="671893" y="259894"/>
                    <a:pt x="571848" y="266804"/>
                    <a:pt x="495360" y="287533"/>
                  </a:cubicBezTo>
                  <a:cubicBezTo>
                    <a:pt x="569484" y="252802"/>
                    <a:pt x="652521" y="193796"/>
                    <a:pt x="611320" y="114243"/>
                  </a:cubicBezTo>
                  <a:cubicBezTo>
                    <a:pt x="565118" y="24870"/>
                    <a:pt x="471258" y="109970"/>
                    <a:pt x="410231" y="198070"/>
                  </a:cubicBezTo>
                  <a:cubicBezTo>
                    <a:pt x="430603" y="116334"/>
                    <a:pt x="435424" y="11505"/>
                    <a:pt x="331378" y="777"/>
                  </a:cubicBezTo>
                  <a:cubicBezTo>
                    <a:pt x="218054" y="-10860"/>
                    <a:pt x="228695" y="110515"/>
                    <a:pt x="266076" y="209980"/>
                  </a:cubicBezTo>
                  <a:cubicBezTo>
                    <a:pt x="219691" y="139973"/>
                    <a:pt x="151206" y="68511"/>
                    <a:pt x="88269" y="125699"/>
                  </a:cubicBezTo>
                  <a:cubicBezTo>
                    <a:pt x="23331" y="184705"/>
                    <a:pt x="94181" y="257439"/>
                    <a:pt x="176308" y="306171"/>
                  </a:cubicBezTo>
                  <a:lnTo>
                    <a:pt x="176308" y="306171"/>
                  </a:lnTo>
                  <a:close/>
                  <a:moveTo>
                    <a:pt x="275898" y="394817"/>
                  </a:moveTo>
                  <a:cubicBezTo>
                    <a:pt x="286357" y="380270"/>
                    <a:pt x="281264" y="363813"/>
                    <a:pt x="275898" y="351630"/>
                  </a:cubicBezTo>
                  <a:cubicBezTo>
                    <a:pt x="318463" y="362813"/>
                    <a:pt x="313642" y="303807"/>
                    <a:pt x="321555" y="310263"/>
                  </a:cubicBezTo>
                  <a:cubicBezTo>
                    <a:pt x="321555" y="310263"/>
                    <a:pt x="320191" y="307080"/>
                    <a:pt x="317462" y="301444"/>
                  </a:cubicBezTo>
                  <a:cubicBezTo>
                    <a:pt x="335834" y="311717"/>
                    <a:pt x="357116" y="300534"/>
                    <a:pt x="368485" y="296079"/>
                  </a:cubicBezTo>
                  <a:cubicBezTo>
                    <a:pt x="377398" y="313808"/>
                    <a:pt x="403773" y="318627"/>
                    <a:pt x="398408" y="323718"/>
                  </a:cubicBezTo>
                  <a:cubicBezTo>
                    <a:pt x="398408" y="323718"/>
                    <a:pt x="402046" y="322718"/>
                    <a:pt x="408321" y="320809"/>
                  </a:cubicBezTo>
                  <a:cubicBezTo>
                    <a:pt x="410594" y="327719"/>
                    <a:pt x="380945" y="365086"/>
                    <a:pt x="413232" y="388180"/>
                  </a:cubicBezTo>
                  <a:cubicBezTo>
                    <a:pt x="412777" y="387998"/>
                    <a:pt x="412323" y="387907"/>
                    <a:pt x="411777" y="387725"/>
                  </a:cubicBezTo>
                  <a:cubicBezTo>
                    <a:pt x="379217" y="378269"/>
                    <a:pt x="373124" y="406090"/>
                    <a:pt x="369395" y="421274"/>
                  </a:cubicBezTo>
                  <a:cubicBezTo>
                    <a:pt x="363119" y="420274"/>
                    <a:pt x="350931" y="415364"/>
                    <a:pt x="338836" y="416364"/>
                  </a:cubicBezTo>
                  <a:cubicBezTo>
                    <a:pt x="334833" y="388180"/>
                    <a:pt x="294998" y="389543"/>
                    <a:pt x="300363" y="382361"/>
                  </a:cubicBezTo>
                  <a:cubicBezTo>
                    <a:pt x="300363" y="382361"/>
                    <a:pt x="290814" y="386816"/>
                    <a:pt x="275898" y="394817"/>
                  </a:cubicBezTo>
                  <a:lnTo>
                    <a:pt x="275898" y="394817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2"/>
            <p:cNvSpPr/>
            <p:nvPr/>
          </p:nvSpPr>
          <p:spPr>
            <a:xfrm rot="-5400000">
              <a:off x="8046968" y="1498898"/>
              <a:ext cx="87630" cy="88276"/>
            </a:xfrm>
            <a:custGeom>
              <a:avLst/>
              <a:gdLst/>
              <a:ahLst/>
              <a:cxnLst/>
              <a:rect l="l" t="t" r="r" b="b"/>
              <a:pathLst>
                <a:path w="175260" h="176552" extrusionOk="0">
                  <a:moveTo>
                    <a:pt x="45" y="90958"/>
                  </a:moveTo>
                  <a:cubicBezTo>
                    <a:pt x="-1501" y="42317"/>
                    <a:pt x="36607" y="1586"/>
                    <a:pt x="84992" y="40"/>
                  </a:cubicBezTo>
                  <a:cubicBezTo>
                    <a:pt x="133286" y="-1415"/>
                    <a:pt x="173759" y="36862"/>
                    <a:pt x="175215" y="85594"/>
                  </a:cubicBezTo>
                  <a:cubicBezTo>
                    <a:pt x="176761" y="134235"/>
                    <a:pt x="138653" y="174967"/>
                    <a:pt x="90267" y="176512"/>
                  </a:cubicBezTo>
                  <a:cubicBezTo>
                    <a:pt x="41973" y="177967"/>
                    <a:pt x="1501" y="139690"/>
                    <a:pt x="45" y="90958"/>
                  </a:cubicBezTo>
                  <a:lnTo>
                    <a:pt x="45" y="9095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2"/>
            <p:cNvSpPr/>
            <p:nvPr/>
          </p:nvSpPr>
          <p:spPr>
            <a:xfrm rot="-5400000">
              <a:off x="8118641" y="1182407"/>
              <a:ext cx="685490" cy="307399"/>
            </a:xfrm>
            <a:custGeom>
              <a:avLst/>
              <a:gdLst/>
              <a:ahLst/>
              <a:cxnLst/>
              <a:rect l="l" t="t" r="r" b="b"/>
              <a:pathLst>
                <a:path w="1370980" h="614797" extrusionOk="0">
                  <a:moveTo>
                    <a:pt x="173130" y="294311"/>
                  </a:moveTo>
                  <a:cubicBezTo>
                    <a:pt x="207601" y="312222"/>
                    <a:pt x="190320" y="373046"/>
                    <a:pt x="180588" y="399867"/>
                  </a:cubicBezTo>
                  <a:cubicBezTo>
                    <a:pt x="151030" y="480966"/>
                    <a:pt x="85183" y="553519"/>
                    <a:pt x="25611" y="614797"/>
                  </a:cubicBezTo>
                  <a:lnTo>
                    <a:pt x="21791" y="598887"/>
                  </a:lnTo>
                  <a:cubicBezTo>
                    <a:pt x="17334" y="604524"/>
                    <a:pt x="5783" y="575612"/>
                    <a:pt x="5602" y="575066"/>
                  </a:cubicBezTo>
                  <a:cubicBezTo>
                    <a:pt x="-1856" y="547245"/>
                    <a:pt x="-1038" y="518151"/>
                    <a:pt x="3237" y="489876"/>
                  </a:cubicBezTo>
                  <a:cubicBezTo>
                    <a:pt x="13332" y="422597"/>
                    <a:pt x="44346" y="350498"/>
                    <a:pt x="102372" y="311222"/>
                  </a:cubicBezTo>
                  <a:cubicBezTo>
                    <a:pt x="121016" y="298493"/>
                    <a:pt x="150302" y="282401"/>
                    <a:pt x="173130" y="294311"/>
                  </a:cubicBezTo>
                  <a:close/>
                  <a:moveTo>
                    <a:pt x="545933" y="84017"/>
                  </a:moveTo>
                  <a:cubicBezTo>
                    <a:pt x="536929" y="83472"/>
                    <a:pt x="527925" y="84836"/>
                    <a:pt x="519285" y="87199"/>
                  </a:cubicBezTo>
                  <a:cubicBezTo>
                    <a:pt x="508371" y="90200"/>
                    <a:pt x="498185" y="94928"/>
                    <a:pt x="488362" y="100473"/>
                  </a:cubicBezTo>
                  <a:cubicBezTo>
                    <a:pt x="423879" y="136750"/>
                    <a:pt x="380587" y="203211"/>
                    <a:pt x="356121" y="271491"/>
                  </a:cubicBezTo>
                  <a:cubicBezTo>
                    <a:pt x="346117" y="299402"/>
                    <a:pt x="337113" y="330678"/>
                    <a:pt x="339659" y="360681"/>
                  </a:cubicBezTo>
                  <a:cubicBezTo>
                    <a:pt x="340115" y="366409"/>
                    <a:pt x="341842" y="382593"/>
                    <a:pt x="349119" y="385320"/>
                  </a:cubicBezTo>
                  <a:lnTo>
                    <a:pt x="373584" y="381501"/>
                  </a:lnTo>
                  <a:cubicBezTo>
                    <a:pt x="410600" y="349953"/>
                    <a:pt x="453256" y="327314"/>
                    <a:pt x="488181" y="292584"/>
                  </a:cubicBezTo>
                  <a:cubicBezTo>
                    <a:pt x="510190" y="270763"/>
                    <a:pt x="530199" y="246579"/>
                    <a:pt x="547752" y="221122"/>
                  </a:cubicBezTo>
                  <a:cubicBezTo>
                    <a:pt x="569398" y="189573"/>
                    <a:pt x="621785" y="88199"/>
                    <a:pt x="545933" y="84017"/>
                  </a:cubicBezTo>
                  <a:close/>
                  <a:moveTo>
                    <a:pt x="1026784" y="18738"/>
                  </a:moveTo>
                  <a:cubicBezTo>
                    <a:pt x="1007867" y="-7719"/>
                    <a:pt x="963665" y="-628"/>
                    <a:pt x="937381" y="6828"/>
                  </a:cubicBezTo>
                  <a:cubicBezTo>
                    <a:pt x="865348" y="27466"/>
                    <a:pt x="803684" y="76835"/>
                    <a:pt x="763576" y="139477"/>
                  </a:cubicBezTo>
                  <a:cubicBezTo>
                    <a:pt x="746659" y="165935"/>
                    <a:pt x="733017" y="194756"/>
                    <a:pt x="722376" y="224304"/>
                  </a:cubicBezTo>
                  <a:cubicBezTo>
                    <a:pt x="718374" y="235305"/>
                    <a:pt x="714463" y="246579"/>
                    <a:pt x="712189" y="258035"/>
                  </a:cubicBezTo>
                  <a:cubicBezTo>
                    <a:pt x="711553" y="261581"/>
                    <a:pt x="713008" y="268490"/>
                    <a:pt x="712735" y="272036"/>
                  </a:cubicBezTo>
                  <a:lnTo>
                    <a:pt x="713463" y="271309"/>
                  </a:lnTo>
                  <a:cubicBezTo>
                    <a:pt x="745841" y="254580"/>
                    <a:pt x="785495" y="249943"/>
                    <a:pt x="819783" y="237851"/>
                  </a:cubicBezTo>
                  <a:cubicBezTo>
                    <a:pt x="883265" y="215485"/>
                    <a:pt x="943293" y="179027"/>
                    <a:pt x="989586" y="129749"/>
                  </a:cubicBezTo>
                  <a:cubicBezTo>
                    <a:pt x="1013415" y="104292"/>
                    <a:pt x="1052796" y="55105"/>
                    <a:pt x="1026784" y="18738"/>
                  </a:cubicBezTo>
                  <a:close/>
                  <a:moveTo>
                    <a:pt x="1334649" y="172935"/>
                  </a:moveTo>
                  <a:cubicBezTo>
                    <a:pt x="1326009" y="170208"/>
                    <a:pt x="1316914" y="168844"/>
                    <a:pt x="1307819" y="168389"/>
                  </a:cubicBezTo>
                  <a:cubicBezTo>
                    <a:pt x="1222872" y="164025"/>
                    <a:pt x="1146111" y="219576"/>
                    <a:pt x="1091723" y="279673"/>
                  </a:cubicBezTo>
                  <a:cubicBezTo>
                    <a:pt x="1075352" y="297766"/>
                    <a:pt x="1030513" y="337588"/>
                    <a:pt x="1019326" y="359499"/>
                  </a:cubicBezTo>
                  <a:cubicBezTo>
                    <a:pt x="1016598" y="365045"/>
                    <a:pt x="1236514" y="376501"/>
                    <a:pt x="1317187" y="313677"/>
                  </a:cubicBezTo>
                  <a:cubicBezTo>
                    <a:pt x="1354567" y="284492"/>
                    <a:pt x="1407408" y="195665"/>
                    <a:pt x="1334649" y="17293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2"/>
            <p:cNvSpPr/>
            <p:nvPr/>
          </p:nvSpPr>
          <p:spPr>
            <a:xfrm rot="-5400000">
              <a:off x="7754743" y="1601409"/>
              <a:ext cx="270042" cy="719365"/>
            </a:xfrm>
            <a:custGeom>
              <a:avLst/>
              <a:gdLst/>
              <a:ahLst/>
              <a:cxnLst/>
              <a:rect l="l" t="t" r="r" b="b"/>
              <a:pathLst>
                <a:path w="540085" h="1438731" extrusionOk="0">
                  <a:moveTo>
                    <a:pt x="411117" y="1166636"/>
                  </a:moveTo>
                  <a:cubicBezTo>
                    <a:pt x="432490" y="1183365"/>
                    <a:pt x="423213" y="1217551"/>
                    <a:pt x="414482" y="1240371"/>
                  </a:cubicBezTo>
                  <a:cubicBezTo>
                    <a:pt x="387470" y="1311105"/>
                    <a:pt x="313255" y="1369566"/>
                    <a:pt x="237858" y="1406297"/>
                  </a:cubicBezTo>
                  <a:cubicBezTo>
                    <a:pt x="206207" y="1421753"/>
                    <a:pt x="172465" y="1434390"/>
                    <a:pt x="137449" y="1438664"/>
                  </a:cubicBezTo>
                  <a:cubicBezTo>
                    <a:pt x="136722" y="1438755"/>
                    <a:pt x="99068" y="1439482"/>
                    <a:pt x="104252" y="1432936"/>
                  </a:cubicBezTo>
                  <a:lnTo>
                    <a:pt x="84426" y="1435845"/>
                  </a:lnTo>
                  <a:cubicBezTo>
                    <a:pt x="136540" y="1354746"/>
                    <a:pt x="199932" y="1263101"/>
                    <a:pt x="285152" y="1202458"/>
                  </a:cubicBezTo>
                  <a:cubicBezTo>
                    <a:pt x="313346" y="1182274"/>
                    <a:pt x="378921" y="1141361"/>
                    <a:pt x="411117" y="1166636"/>
                  </a:cubicBezTo>
                  <a:close/>
                  <a:moveTo>
                    <a:pt x="535172" y="729411"/>
                  </a:moveTo>
                  <a:cubicBezTo>
                    <a:pt x="505341" y="659404"/>
                    <a:pt x="403932" y="749958"/>
                    <a:pt x="374191" y="783144"/>
                  </a:cubicBezTo>
                  <a:cubicBezTo>
                    <a:pt x="350090" y="810055"/>
                    <a:pt x="328353" y="838786"/>
                    <a:pt x="310072" y="868334"/>
                  </a:cubicBezTo>
                  <a:cubicBezTo>
                    <a:pt x="280877" y="915430"/>
                    <a:pt x="268326" y="964889"/>
                    <a:pt x="243497" y="1012621"/>
                  </a:cubicBezTo>
                  <a:lnTo>
                    <a:pt x="247043" y="1037260"/>
                  </a:lnTo>
                  <a:cubicBezTo>
                    <a:pt x="252591" y="1042988"/>
                    <a:pt x="272055" y="1038169"/>
                    <a:pt x="278876" y="1036260"/>
                  </a:cubicBezTo>
                  <a:cubicBezTo>
                    <a:pt x="314892" y="1026532"/>
                    <a:pt x="348543" y="1005348"/>
                    <a:pt x="377920" y="984527"/>
                  </a:cubicBezTo>
                  <a:cubicBezTo>
                    <a:pt x="449679" y="933795"/>
                    <a:pt x="513344" y="865970"/>
                    <a:pt x="534717" y="790417"/>
                  </a:cubicBezTo>
                  <a:cubicBezTo>
                    <a:pt x="537992" y="778961"/>
                    <a:pt x="540174" y="767324"/>
                    <a:pt x="540083" y="755868"/>
                  </a:cubicBezTo>
                  <a:cubicBezTo>
                    <a:pt x="540083" y="746776"/>
                    <a:pt x="538628" y="737685"/>
                    <a:pt x="535172" y="729411"/>
                  </a:cubicBezTo>
                  <a:close/>
                  <a:moveTo>
                    <a:pt x="313346" y="619582"/>
                  </a:moveTo>
                  <a:cubicBezTo>
                    <a:pt x="344360" y="597489"/>
                    <a:pt x="373555" y="572941"/>
                    <a:pt x="399020" y="546211"/>
                  </a:cubicBezTo>
                  <a:cubicBezTo>
                    <a:pt x="459229" y="482932"/>
                    <a:pt x="496791" y="404742"/>
                    <a:pt x="497337" y="328371"/>
                  </a:cubicBezTo>
                  <a:cubicBezTo>
                    <a:pt x="497519" y="300459"/>
                    <a:pt x="491334" y="255818"/>
                    <a:pt x="454227" y="248727"/>
                  </a:cubicBezTo>
                  <a:cubicBezTo>
                    <a:pt x="403204" y="238907"/>
                    <a:pt x="358457" y="296004"/>
                    <a:pt x="336538" y="328826"/>
                  </a:cubicBezTo>
                  <a:cubicBezTo>
                    <a:pt x="293974" y="392468"/>
                    <a:pt x="270963" y="463930"/>
                    <a:pt x="265597" y="533028"/>
                  </a:cubicBezTo>
                  <a:cubicBezTo>
                    <a:pt x="262687" y="570213"/>
                    <a:pt x="270236" y="609581"/>
                    <a:pt x="261232" y="646948"/>
                  </a:cubicBezTo>
                  <a:lnTo>
                    <a:pt x="260686" y="647857"/>
                  </a:lnTo>
                  <a:cubicBezTo>
                    <a:pt x="264688" y="646221"/>
                    <a:pt x="273237" y="644857"/>
                    <a:pt x="277148" y="642766"/>
                  </a:cubicBezTo>
                  <a:cubicBezTo>
                    <a:pt x="289790" y="635947"/>
                    <a:pt x="301704" y="627764"/>
                    <a:pt x="313346" y="619582"/>
                  </a:cubicBezTo>
                  <a:close/>
                  <a:moveTo>
                    <a:pt x="187108" y="43797"/>
                  </a:moveTo>
                  <a:cubicBezTo>
                    <a:pt x="183652" y="35433"/>
                    <a:pt x="179104" y="27341"/>
                    <a:pt x="173101" y="20249"/>
                  </a:cubicBezTo>
                  <a:cubicBezTo>
                    <a:pt x="122624" y="-39211"/>
                    <a:pt x="36040" y="46616"/>
                    <a:pt x="14122" y="93802"/>
                  </a:cubicBezTo>
                  <a:cubicBezTo>
                    <a:pt x="-32991" y="195449"/>
                    <a:pt x="52411" y="398560"/>
                    <a:pt x="57959" y="393741"/>
                  </a:cubicBezTo>
                  <a:cubicBezTo>
                    <a:pt x="79969" y="374285"/>
                    <a:pt x="111892" y="315824"/>
                    <a:pt x="127717" y="293004"/>
                  </a:cubicBezTo>
                  <a:cubicBezTo>
                    <a:pt x="180104" y="217269"/>
                    <a:pt x="220032" y="122350"/>
                    <a:pt x="187108" y="4379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2"/>
            <p:cNvSpPr/>
            <p:nvPr/>
          </p:nvSpPr>
          <p:spPr>
            <a:xfrm rot="-5400000">
              <a:off x="7805366" y="1629315"/>
              <a:ext cx="577936" cy="1067803"/>
            </a:xfrm>
            <a:custGeom>
              <a:avLst/>
              <a:gdLst/>
              <a:ahLst/>
              <a:cxnLst/>
              <a:rect l="l" t="t" r="r" b="b"/>
              <a:pathLst>
                <a:path w="1155872" h="2135606" extrusionOk="0">
                  <a:moveTo>
                    <a:pt x="1154363" y="770990"/>
                  </a:moveTo>
                  <a:cubicBezTo>
                    <a:pt x="1152635" y="770717"/>
                    <a:pt x="1152271" y="772990"/>
                    <a:pt x="1152089" y="775536"/>
                  </a:cubicBezTo>
                  <a:cubicBezTo>
                    <a:pt x="1152453" y="775263"/>
                    <a:pt x="1152817" y="774991"/>
                    <a:pt x="1153181" y="774718"/>
                  </a:cubicBezTo>
                  <a:lnTo>
                    <a:pt x="1152453" y="775627"/>
                  </a:lnTo>
                  <a:lnTo>
                    <a:pt x="1152089" y="775991"/>
                  </a:lnTo>
                  <a:cubicBezTo>
                    <a:pt x="1151999" y="777991"/>
                    <a:pt x="1151907" y="780173"/>
                    <a:pt x="1151271" y="781173"/>
                  </a:cubicBezTo>
                  <a:lnTo>
                    <a:pt x="1139629" y="799448"/>
                  </a:lnTo>
                  <a:cubicBezTo>
                    <a:pt x="1133445" y="808721"/>
                    <a:pt x="1126896" y="817904"/>
                    <a:pt x="1120257" y="826905"/>
                  </a:cubicBezTo>
                  <a:cubicBezTo>
                    <a:pt x="1113618" y="835815"/>
                    <a:pt x="1106796" y="844543"/>
                    <a:pt x="1099975" y="853271"/>
                  </a:cubicBezTo>
                  <a:cubicBezTo>
                    <a:pt x="1091517" y="863999"/>
                    <a:pt x="1082968" y="874455"/>
                    <a:pt x="1073873" y="884365"/>
                  </a:cubicBezTo>
                  <a:cubicBezTo>
                    <a:pt x="1064778" y="894366"/>
                    <a:pt x="1055319" y="904004"/>
                    <a:pt x="1045496" y="913277"/>
                  </a:cubicBezTo>
                  <a:cubicBezTo>
                    <a:pt x="1033673" y="924278"/>
                    <a:pt x="1021395" y="934734"/>
                    <a:pt x="1008753" y="944917"/>
                  </a:cubicBezTo>
                  <a:cubicBezTo>
                    <a:pt x="990381" y="959736"/>
                    <a:pt x="971009" y="973829"/>
                    <a:pt x="950818" y="988012"/>
                  </a:cubicBezTo>
                  <a:cubicBezTo>
                    <a:pt x="948362" y="989921"/>
                    <a:pt x="945361" y="990376"/>
                    <a:pt x="942360" y="990285"/>
                  </a:cubicBezTo>
                  <a:cubicBezTo>
                    <a:pt x="938631" y="1002559"/>
                    <a:pt x="935174" y="1014742"/>
                    <a:pt x="931264" y="1027107"/>
                  </a:cubicBezTo>
                  <a:cubicBezTo>
                    <a:pt x="900068" y="1124935"/>
                    <a:pt x="863051" y="1223217"/>
                    <a:pt x="837040" y="1319409"/>
                  </a:cubicBezTo>
                  <a:cubicBezTo>
                    <a:pt x="834220" y="1329773"/>
                    <a:pt x="832674" y="1341138"/>
                    <a:pt x="830128" y="1351866"/>
                  </a:cubicBezTo>
                  <a:cubicBezTo>
                    <a:pt x="840314" y="1344138"/>
                    <a:pt x="850227" y="1336592"/>
                    <a:pt x="861414" y="1328137"/>
                  </a:cubicBezTo>
                  <a:cubicBezTo>
                    <a:pt x="871601" y="1320318"/>
                    <a:pt x="881969" y="1312226"/>
                    <a:pt x="892337" y="1304134"/>
                  </a:cubicBezTo>
                  <a:cubicBezTo>
                    <a:pt x="899158" y="1298861"/>
                    <a:pt x="906070" y="1293497"/>
                    <a:pt x="912892" y="1288224"/>
                  </a:cubicBezTo>
                  <a:cubicBezTo>
                    <a:pt x="923169" y="1280132"/>
                    <a:pt x="933355" y="1272222"/>
                    <a:pt x="942814" y="1264039"/>
                  </a:cubicBezTo>
                  <a:cubicBezTo>
                    <a:pt x="961368" y="1248038"/>
                    <a:pt x="977739" y="1231945"/>
                    <a:pt x="988289" y="1215307"/>
                  </a:cubicBezTo>
                  <a:cubicBezTo>
                    <a:pt x="991745" y="1209125"/>
                    <a:pt x="999567" y="1206943"/>
                    <a:pt x="1005751" y="1210398"/>
                  </a:cubicBezTo>
                  <a:cubicBezTo>
                    <a:pt x="1011936" y="1213853"/>
                    <a:pt x="1014119" y="1221672"/>
                    <a:pt x="1010663" y="1227854"/>
                  </a:cubicBezTo>
                  <a:cubicBezTo>
                    <a:pt x="997839" y="1253675"/>
                    <a:pt x="975192" y="1280405"/>
                    <a:pt x="947998" y="1305316"/>
                  </a:cubicBezTo>
                  <a:cubicBezTo>
                    <a:pt x="940904" y="1311862"/>
                    <a:pt x="933446" y="1318136"/>
                    <a:pt x="925716" y="1324227"/>
                  </a:cubicBezTo>
                  <a:cubicBezTo>
                    <a:pt x="918076" y="1330137"/>
                    <a:pt x="910254" y="1335865"/>
                    <a:pt x="902251" y="1341320"/>
                  </a:cubicBezTo>
                  <a:cubicBezTo>
                    <a:pt x="876785" y="1358685"/>
                    <a:pt x="850682" y="1373505"/>
                    <a:pt x="828854" y="1386506"/>
                  </a:cubicBezTo>
                  <a:cubicBezTo>
                    <a:pt x="826944" y="1387779"/>
                    <a:pt x="824762" y="1387506"/>
                    <a:pt x="822579" y="1387688"/>
                  </a:cubicBezTo>
                  <a:cubicBezTo>
                    <a:pt x="815030" y="1428601"/>
                    <a:pt x="809482" y="1470242"/>
                    <a:pt x="810209" y="1511428"/>
                  </a:cubicBezTo>
                  <a:cubicBezTo>
                    <a:pt x="811028" y="1555432"/>
                    <a:pt x="817758" y="1597982"/>
                    <a:pt x="833311" y="1635804"/>
                  </a:cubicBezTo>
                  <a:cubicBezTo>
                    <a:pt x="839950" y="1651896"/>
                    <a:pt x="847408" y="1667262"/>
                    <a:pt x="856867" y="1681354"/>
                  </a:cubicBezTo>
                  <a:cubicBezTo>
                    <a:pt x="865962" y="1694810"/>
                    <a:pt x="876785" y="1707084"/>
                    <a:pt x="890609" y="1717903"/>
                  </a:cubicBezTo>
                  <a:cubicBezTo>
                    <a:pt x="895975" y="1722085"/>
                    <a:pt x="923896" y="1734814"/>
                    <a:pt x="934992" y="1738996"/>
                  </a:cubicBezTo>
                  <a:lnTo>
                    <a:pt x="935083" y="1738996"/>
                  </a:lnTo>
                  <a:cubicBezTo>
                    <a:pt x="938085" y="1738996"/>
                    <a:pt x="941086" y="1739996"/>
                    <a:pt x="943542" y="1742178"/>
                  </a:cubicBezTo>
                  <a:cubicBezTo>
                    <a:pt x="946543" y="1744724"/>
                    <a:pt x="947362" y="1747270"/>
                    <a:pt x="947816" y="1748633"/>
                  </a:cubicBezTo>
                  <a:cubicBezTo>
                    <a:pt x="949181" y="1753179"/>
                    <a:pt x="947998" y="1756816"/>
                    <a:pt x="945997" y="1759816"/>
                  </a:cubicBezTo>
                  <a:cubicBezTo>
                    <a:pt x="944542" y="1761907"/>
                    <a:pt x="941086" y="1765908"/>
                    <a:pt x="933901" y="1765271"/>
                  </a:cubicBezTo>
                  <a:cubicBezTo>
                    <a:pt x="932628" y="1765180"/>
                    <a:pt x="929899" y="1764544"/>
                    <a:pt x="926079" y="1763180"/>
                  </a:cubicBezTo>
                  <a:cubicBezTo>
                    <a:pt x="913074" y="1758543"/>
                    <a:pt x="880696" y="1743815"/>
                    <a:pt x="874420" y="1739087"/>
                  </a:cubicBezTo>
                  <a:cubicBezTo>
                    <a:pt x="857958" y="1726631"/>
                    <a:pt x="844952" y="1712448"/>
                    <a:pt x="834129" y="1696992"/>
                  </a:cubicBezTo>
                  <a:cubicBezTo>
                    <a:pt x="823306" y="1681445"/>
                    <a:pt x="814757" y="1664534"/>
                    <a:pt x="807117" y="1646896"/>
                  </a:cubicBezTo>
                  <a:cubicBezTo>
                    <a:pt x="789564" y="1606074"/>
                    <a:pt x="781288" y="1559978"/>
                    <a:pt x="779741" y="1512246"/>
                  </a:cubicBezTo>
                  <a:cubicBezTo>
                    <a:pt x="777559" y="1444876"/>
                    <a:pt x="788745" y="1374141"/>
                    <a:pt x="805025" y="1310953"/>
                  </a:cubicBezTo>
                  <a:cubicBezTo>
                    <a:pt x="830218" y="1213944"/>
                    <a:pt x="865871" y="1114570"/>
                    <a:pt x="896976" y="1016197"/>
                  </a:cubicBezTo>
                  <a:cubicBezTo>
                    <a:pt x="928717" y="915641"/>
                    <a:pt x="955547" y="816086"/>
                    <a:pt x="959094" y="720622"/>
                  </a:cubicBezTo>
                  <a:cubicBezTo>
                    <a:pt x="963733" y="594245"/>
                    <a:pt x="927353" y="475324"/>
                    <a:pt x="806117" y="371587"/>
                  </a:cubicBezTo>
                  <a:cubicBezTo>
                    <a:pt x="788473" y="356403"/>
                    <a:pt x="768373" y="344311"/>
                    <a:pt x="747091" y="333765"/>
                  </a:cubicBezTo>
                  <a:cubicBezTo>
                    <a:pt x="714894" y="317945"/>
                    <a:pt x="679879" y="305671"/>
                    <a:pt x="645409" y="292397"/>
                  </a:cubicBezTo>
                  <a:cubicBezTo>
                    <a:pt x="638497" y="289760"/>
                    <a:pt x="634950" y="282032"/>
                    <a:pt x="637587" y="275123"/>
                  </a:cubicBezTo>
                  <a:cubicBezTo>
                    <a:pt x="640134" y="268213"/>
                    <a:pt x="647864" y="264667"/>
                    <a:pt x="654868" y="267304"/>
                  </a:cubicBezTo>
                  <a:cubicBezTo>
                    <a:pt x="688337" y="279578"/>
                    <a:pt x="722170" y="291215"/>
                    <a:pt x="753821" y="305580"/>
                  </a:cubicBezTo>
                  <a:cubicBezTo>
                    <a:pt x="755003" y="303034"/>
                    <a:pt x="756276" y="300307"/>
                    <a:pt x="756458" y="299761"/>
                  </a:cubicBezTo>
                  <a:cubicBezTo>
                    <a:pt x="760096" y="289942"/>
                    <a:pt x="763279" y="280214"/>
                    <a:pt x="766099" y="270395"/>
                  </a:cubicBezTo>
                  <a:cubicBezTo>
                    <a:pt x="769100" y="260394"/>
                    <a:pt x="771647" y="250393"/>
                    <a:pt x="773921" y="240483"/>
                  </a:cubicBezTo>
                  <a:cubicBezTo>
                    <a:pt x="779469" y="217844"/>
                    <a:pt x="783470" y="195296"/>
                    <a:pt x="787381" y="173021"/>
                  </a:cubicBezTo>
                  <a:cubicBezTo>
                    <a:pt x="790019" y="157838"/>
                    <a:pt x="792474" y="142746"/>
                    <a:pt x="794748" y="127653"/>
                  </a:cubicBezTo>
                  <a:cubicBezTo>
                    <a:pt x="800751" y="89104"/>
                    <a:pt x="805480" y="51009"/>
                    <a:pt x="808027" y="13005"/>
                  </a:cubicBezTo>
                  <a:cubicBezTo>
                    <a:pt x="808299" y="5641"/>
                    <a:pt x="814484" y="-178"/>
                    <a:pt x="821851" y="4"/>
                  </a:cubicBezTo>
                  <a:cubicBezTo>
                    <a:pt x="829218" y="186"/>
                    <a:pt x="835039" y="6368"/>
                    <a:pt x="834857" y="13824"/>
                  </a:cubicBezTo>
                  <a:cubicBezTo>
                    <a:pt x="835130" y="52919"/>
                    <a:pt x="834402" y="92468"/>
                    <a:pt x="830037" y="132381"/>
                  </a:cubicBezTo>
                  <a:cubicBezTo>
                    <a:pt x="828308" y="148019"/>
                    <a:pt x="825944" y="163748"/>
                    <a:pt x="822851" y="179477"/>
                  </a:cubicBezTo>
                  <a:cubicBezTo>
                    <a:pt x="818395" y="202661"/>
                    <a:pt x="812301" y="225754"/>
                    <a:pt x="805389" y="248938"/>
                  </a:cubicBezTo>
                  <a:cubicBezTo>
                    <a:pt x="802115" y="259303"/>
                    <a:pt x="798659" y="269758"/>
                    <a:pt x="794657" y="280032"/>
                  </a:cubicBezTo>
                  <a:cubicBezTo>
                    <a:pt x="790746" y="290215"/>
                    <a:pt x="786472" y="300307"/>
                    <a:pt x="781742" y="310399"/>
                  </a:cubicBezTo>
                  <a:cubicBezTo>
                    <a:pt x="781469" y="310944"/>
                    <a:pt x="778286" y="314672"/>
                    <a:pt x="775921" y="318036"/>
                  </a:cubicBezTo>
                  <a:cubicBezTo>
                    <a:pt x="793202" y="327219"/>
                    <a:pt x="810573" y="336310"/>
                    <a:pt x="825489" y="348675"/>
                  </a:cubicBezTo>
                  <a:cubicBezTo>
                    <a:pt x="907071" y="416773"/>
                    <a:pt x="953819" y="491599"/>
                    <a:pt x="976647" y="570970"/>
                  </a:cubicBezTo>
                  <a:lnTo>
                    <a:pt x="978739" y="567424"/>
                  </a:lnTo>
                  <a:lnTo>
                    <a:pt x="1006206" y="516692"/>
                  </a:lnTo>
                  <a:cubicBezTo>
                    <a:pt x="1020849" y="489235"/>
                    <a:pt x="1033673" y="461687"/>
                    <a:pt x="1045860" y="434502"/>
                  </a:cubicBezTo>
                  <a:cubicBezTo>
                    <a:pt x="1054137" y="415955"/>
                    <a:pt x="1062140" y="397498"/>
                    <a:pt x="1069234" y="378860"/>
                  </a:cubicBezTo>
                  <a:cubicBezTo>
                    <a:pt x="1081240" y="347493"/>
                    <a:pt x="1091426" y="315763"/>
                    <a:pt x="1097974" y="282760"/>
                  </a:cubicBezTo>
                  <a:cubicBezTo>
                    <a:pt x="1099157" y="275486"/>
                    <a:pt x="1105978" y="270486"/>
                    <a:pt x="1113345" y="271668"/>
                  </a:cubicBezTo>
                  <a:cubicBezTo>
                    <a:pt x="1120621" y="272850"/>
                    <a:pt x="1125623" y="279759"/>
                    <a:pt x="1124441" y="287033"/>
                  </a:cubicBezTo>
                  <a:cubicBezTo>
                    <a:pt x="1118893" y="330946"/>
                    <a:pt x="1108615" y="373496"/>
                    <a:pt x="1092972" y="415227"/>
                  </a:cubicBezTo>
                  <a:cubicBezTo>
                    <a:pt x="1086970" y="431593"/>
                    <a:pt x="1079966" y="447685"/>
                    <a:pt x="1072235" y="463687"/>
                  </a:cubicBezTo>
                  <a:cubicBezTo>
                    <a:pt x="1061049" y="486871"/>
                    <a:pt x="1048043" y="509600"/>
                    <a:pt x="1034400" y="532512"/>
                  </a:cubicBezTo>
                  <a:lnTo>
                    <a:pt x="1002477" y="582335"/>
                  </a:lnTo>
                  <a:lnTo>
                    <a:pt x="991472" y="597973"/>
                  </a:lnTo>
                  <a:cubicBezTo>
                    <a:pt x="990654" y="599700"/>
                    <a:pt x="988016" y="604974"/>
                    <a:pt x="986470" y="606428"/>
                  </a:cubicBezTo>
                  <a:cubicBezTo>
                    <a:pt x="986015" y="606883"/>
                    <a:pt x="985470" y="606883"/>
                    <a:pt x="984924" y="607338"/>
                  </a:cubicBezTo>
                  <a:cubicBezTo>
                    <a:pt x="992291" y="644705"/>
                    <a:pt x="995383" y="682800"/>
                    <a:pt x="994292" y="721713"/>
                  </a:cubicBezTo>
                  <a:cubicBezTo>
                    <a:pt x="992200" y="795174"/>
                    <a:pt x="976647" y="871091"/>
                    <a:pt x="955092" y="947917"/>
                  </a:cubicBezTo>
                  <a:cubicBezTo>
                    <a:pt x="972646" y="932370"/>
                    <a:pt x="990290" y="916914"/>
                    <a:pt x="1006661" y="900912"/>
                  </a:cubicBezTo>
                  <a:cubicBezTo>
                    <a:pt x="1015938" y="891911"/>
                    <a:pt x="1025033" y="882729"/>
                    <a:pt x="1034128" y="873546"/>
                  </a:cubicBezTo>
                  <a:cubicBezTo>
                    <a:pt x="1047588" y="859999"/>
                    <a:pt x="1061231" y="846361"/>
                    <a:pt x="1074145" y="831542"/>
                  </a:cubicBezTo>
                  <a:lnTo>
                    <a:pt x="1116528" y="782628"/>
                  </a:lnTo>
                  <a:lnTo>
                    <a:pt x="1128533" y="767353"/>
                  </a:lnTo>
                  <a:cubicBezTo>
                    <a:pt x="1128897" y="765808"/>
                    <a:pt x="1129625" y="763353"/>
                    <a:pt x="1129989" y="762444"/>
                  </a:cubicBezTo>
                  <a:cubicBezTo>
                    <a:pt x="1131171" y="759807"/>
                    <a:pt x="1132535" y="757898"/>
                    <a:pt x="1133990" y="756898"/>
                  </a:cubicBezTo>
                  <a:cubicBezTo>
                    <a:pt x="1137628" y="754079"/>
                    <a:pt x="1141448" y="752807"/>
                    <a:pt x="1145723" y="754079"/>
                  </a:cubicBezTo>
                  <a:cubicBezTo>
                    <a:pt x="1147724" y="754716"/>
                    <a:pt x="1150361" y="755534"/>
                    <a:pt x="1152726" y="758444"/>
                  </a:cubicBezTo>
                  <a:cubicBezTo>
                    <a:pt x="1155909" y="762080"/>
                    <a:pt x="1156637" y="766990"/>
                    <a:pt x="1155091" y="771263"/>
                  </a:cubicBezTo>
                  <a:cubicBezTo>
                    <a:pt x="1154909" y="771172"/>
                    <a:pt x="1154727" y="771081"/>
                    <a:pt x="1154363" y="770990"/>
                  </a:cubicBezTo>
                  <a:close/>
                  <a:moveTo>
                    <a:pt x="529721" y="868182"/>
                  </a:moveTo>
                  <a:cubicBezTo>
                    <a:pt x="489248" y="848271"/>
                    <a:pt x="438134" y="854635"/>
                    <a:pt x="395297" y="906913"/>
                  </a:cubicBezTo>
                  <a:cubicBezTo>
                    <a:pt x="389840" y="913550"/>
                    <a:pt x="385111" y="920460"/>
                    <a:pt x="381109" y="927824"/>
                  </a:cubicBezTo>
                  <a:cubicBezTo>
                    <a:pt x="377107" y="935279"/>
                    <a:pt x="373833" y="943098"/>
                    <a:pt x="371287" y="951372"/>
                  </a:cubicBezTo>
                  <a:cubicBezTo>
                    <a:pt x="368649" y="960373"/>
                    <a:pt x="366466" y="970010"/>
                    <a:pt x="365829" y="979557"/>
                  </a:cubicBezTo>
                  <a:cubicBezTo>
                    <a:pt x="365375" y="986557"/>
                    <a:pt x="365556" y="993558"/>
                    <a:pt x="366830" y="1000286"/>
                  </a:cubicBezTo>
                  <a:cubicBezTo>
                    <a:pt x="368194" y="1007832"/>
                    <a:pt x="370104" y="1014651"/>
                    <a:pt x="372923" y="1020924"/>
                  </a:cubicBezTo>
                  <a:cubicBezTo>
                    <a:pt x="375925" y="1027652"/>
                    <a:pt x="379927" y="1033835"/>
                    <a:pt x="385565" y="1039926"/>
                  </a:cubicBezTo>
                  <a:cubicBezTo>
                    <a:pt x="409394" y="1065292"/>
                    <a:pt x="449321" y="1060201"/>
                    <a:pt x="473150" y="1043927"/>
                  </a:cubicBezTo>
                  <a:cubicBezTo>
                    <a:pt x="488339" y="1033562"/>
                    <a:pt x="496160" y="1018833"/>
                    <a:pt x="494250" y="1006377"/>
                  </a:cubicBezTo>
                  <a:cubicBezTo>
                    <a:pt x="492886" y="997649"/>
                    <a:pt x="487338" y="988466"/>
                    <a:pt x="473969" y="981920"/>
                  </a:cubicBezTo>
                  <a:cubicBezTo>
                    <a:pt x="467329" y="978647"/>
                    <a:pt x="459326" y="981375"/>
                    <a:pt x="455961" y="987921"/>
                  </a:cubicBezTo>
                  <a:cubicBezTo>
                    <a:pt x="452686" y="994558"/>
                    <a:pt x="455415" y="1002650"/>
                    <a:pt x="461963" y="1005923"/>
                  </a:cubicBezTo>
                  <a:cubicBezTo>
                    <a:pt x="464874" y="1007377"/>
                    <a:pt x="466965" y="1008469"/>
                    <a:pt x="467420" y="1010287"/>
                  </a:cubicBezTo>
                  <a:cubicBezTo>
                    <a:pt x="467784" y="1012105"/>
                    <a:pt x="465965" y="1013560"/>
                    <a:pt x="464510" y="1015287"/>
                  </a:cubicBezTo>
                  <a:cubicBezTo>
                    <a:pt x="459144" y="1021379"/>
                    <a:pt x="449594" y="1026288"/>
                    <a:pt x="439408" y="1028470"/>
                  </a:cubicBezTo>
                  <a:cubicBezTo>
                    <a:pt x="428039" y="1030925"/>
                    <a:pt x="415306" y="1029834"/>
                    <a:pt x="406757" y="1020379"/>
                  </a:cubicBezTo>
                  <a:cubicBezTo>
                    <a:pt x="403574" y="1016833"/>
                    <a:pt x="401300" y="1013196"/>
                    <a:pt x="399572" y="1009196"/>
                  </a:cubicBezTo>
                  <a:cubicBezTo>
                    <a:pt x="397662" y="1004923"/>
                    <a:pt x="396571" y="1000286"/>
                    <a:pt x="395661" y="995104"/>
                  </a:cubicBezTo>
                  <a:cubicBezTo>
                    <a:pt x="394752" y="989648"/>
                    <a:pt x="394933" y="984012"/>
                    <a:pt x="395752" y="978375"/>
                  </a:cubicBezTo>
                  <a:cubicBezTo>
                    <a:pt x="396571" y="972101"/>
                    <a:pt x="398117" y="966010"/>
                    <a:pt x="399936" y="960191"/>
                  </a:cubicBezTo>
                  <a:cubicBezTo>
                    <a:pt x="401936" y="953918"/>
                    <a:pt x="404483" y="948008"/>
                    <a:pt x="407666" y="942462"/>
                  </a:cubicBezTo>
                  <a:cubicBezTo>
                    <a:pt x="410849" y="936825"/>
                    <a:pt x="414578" y="931552"/>
                    <a:pt x="418853" y="926460"/>
                  </a:cubicBezTo>
                  <a:cubicBezTo>
                    <a:pt x="450231" y="889275"/>
                    <a:pt x="486247" y="882456"/>
                    <a:pt x="515260" y="897185"/>
                  </a:cubicBezTo>
                  <a:cubicBezTo>
                    <a:pt x="544909" y="912186"/>
                    <a:pt x="566101" y="947826"/>
                    <a:pt x="568011" y="991558"/>
                  </a:cubicBezTo>
                  <a:cubicBezTo>
                    <a:pt x="568920" y="1013560"/>
                    <a:pt x="564282" y="1035198"/>
                    <a:pt x="556642" y="1056019"/>
                  </a:cubicBezTo>
                  <a:cubicBezTo>
                    <a:pt x="544455" y="1088658"/>
                    <a:pt x="524537" y="1119207"/>
                    <a:pt x="504619" y="1145664"/>
                  </a:cubicBezTo>
                  <a:cubicBezTo>
                    <a:pt x="475151" y="1184577"/>
                    <a:pt x="443046" y="1217944"/>
                    <a:pt x="409394" y="1249038"/>
                  </a:cubicBezTo>
                  <a:cubicBezTo>
                    <a:pt x="357371" y="1297225"/>
                    <a:pt x="301528" y="1339956"/>
                    <a:pt x="245230" y="1388325"/>
                  </a:cubicBezTo>
                  <a:cubicBezTo>
                    <a:pt x="178746" y="1445694"/>
                    <a:pt x="128178" y="1510519"/>
                    <a:pt x="90889" y="1582617"/>
                  </a:cubicBezTo>
                  <a:cubicBezTo>
                    <a:pt x="53963" y="1654078"/>
                    <a:pt x="30043" y="1732723"/>
                    <a:pt x="16492" y="1818458"/>
                  </a:cubicBezTo>
                  <a:cubicBezTo>
                    <a:pt x="10580" y="1855553"/>
                    <a:pt x="6396" y="1892920"/>
                    <a:pt x="3759" y="1930470"/>
                  </a:cubicBezTo>
                  <a:cubicBezTo>
                    <a:pt x="1030" y="1967837"/>
                    <a:pt x="-61" y="2005386"/>
                    <a:pt x="30" y="2042935"/>
                  </a:cubicBezTo>
                  <a:cubicBezTo>
                    <a:pt x="121" y="2055209"/>
                    <a:pt x="-971" y="2083849"/>
                    <a:pt x="4668" y="2104851"/>
                  </a:cubicBezTo>
                  <a:cubicBezTo>
                    <a:pt x="8125" y="2117943"/>
                    <a:pt x="14400" y="2128399"/>
                    <a:pt x="23131" y="2133672"/>
                  </a:cubicBezTo>
                  <a:cubicBezTo>
                    <a:pt x="29134" y="2137399"/>
                    <a:pt x="37046" y="2135581"/>
                    <a:pt x="40866" y="2129581"/>
                  </a:cubicBezTo>
                  <a:cubicBezTo>
                    <a:pt x="44595" y="2123580"/>
                    <a:pt x="42685" y="2115579"/>
                    <a:pt x="36683" y="2111852"/>
                  </a:cubicBezTo>
                  <a:cubicBezTo>
                    <a:pt x="31316" y="2108488"/>
                    <a:pt x="29861" y="2100032"/>
                    <a:pt x="28497" y="2091213"/>
                  </a:cubicBezTo>
                  <a:cubicBezTo>
                    <a:pt x="25678" y="2073393"/>
                    <a:pt x="26951" y="2052664"/>
                    <a:pt x="27042" y="2043026"/>
                  </a:cubicBezTo>
                  <a:cubicBezTo>
                    <a:pt x="27497" y="2006205"/>
                    <a:pt x="29225" y="1969383"/>
                    <a:pt x="32317" y="1932743"/>
                  </a:cubicBezTo>
                  <a:cubicBezTo>
                    <a:pt x="35500" y="1896103"/>
                    <a:pt x="40048" y="1859553"/>
                    <a:pt x="46323" y="1823368"/>
                  </a:cubicBezTo>
                  <a:cubicBezTo>
                    <a:pt x="60329" y="1741360"/>
                    <a:pt x="84158" y="1666171"/>
                    <a:pt x="120356" y="1598073"/>
                  </a:cubicBezTo>
                  <a:cubicBezTo>
                    <a:pt x="156463" y="1530157"/>
                    <a:pt x="204848" y="1469151"/>
                    <a:pt x="268422" y="1415327"/>
                  </a:cubicBezTo>
                  <a:cubicBezTo>
                    <a:pt x="325266" y="1366868"/>
                    <a:pt x="381746" y="1324227"/>
                    <a:pt x="434042" y="1275677"/>
                  </a:cubicBezTo>
                  <a:cubicBezTo>
                    <a:pt x="469239" y="1243128"/>
                    <a:pt x="502527" y="1207943"/>
                    <a:pt x="533086" y="1167030"/>
                  </a:cubicBezTo>
                  <a:cubicBezTo>
                    <a:pt x="554823" y="1137754"/>
                    <a:pt x="576196" y="1103933"/>
                    <a:pt x="589202" y="1067929"/>
                  </a:cubicBezTo>
                  <a:cubicBezTo>
                    <a:pt x="598297" y="1042745"/>
                    <a:pt x="603299" y="1016469"/>
                    <a:pt x="601935" y="989921"/>
                  </a:cubicBezTo>
                  <a:cubicBezTo>
                    <a:pt x="598752" y="932734"/>
                    <a:pt x="568738" y="887275"/>
                    <a:pt x="529721" y="86818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2"/>
            <p:cNvSpPr/>
            <p:nvPr/>
          </p:nvSpPr>
          <p:spPr>
            <a:xfrm rot="-5400000">
              <a:off x="7877484" y="1968826"/>
              <a:ext cx="160981" cy="314122"/>
            </a:xfrm>
            <a:custGeom>
              <a:avLst/>
              <a:gdLst/>
              <a:ahLst/>
              <a:cxnLst/>
              <a:rect l="l" t="t" r="r" b="b"/>
              <a:pathLst>
                <a:path w="321961" h="628244" extrusionOk="0">
                  <a:moveTo>
                    <a:pt x="81582" y="39913"/>
                  </a:moveTo>
                  <a:cubicBezTo>
                    <a:pt x="81582" y="61915"/>
                    <a:pt x="63301" y="79735"/>
                    <a:pt x="40837" y="79735"/>
                  </a:cubicBezTo>
                  <a:cubicBezTo>
                    <a:pt x="18281" y="79735"/>
                    <a:pt x="0" y="61915"/>
                    <a:pt x="0" y="39913"/>
                  </a:cubicBezTo>
                  <a:cubicBezTo>
                    <a:pt x="0" y="17911"/>
                    <a:pt x="18281" y="0"/>
                    <a:pt x="40837" y="0"/>
                  </a:cubicBezTo>
                  <a:cubicBezTo>
                    <a:pt x="63301" y="0"/>
                    <a:pt x="81582" y="17911"/>
                    <a:pt x="81582" y="39913"/>
                  </a:cubicBezTo>
                  <a:close/>
                  <a:moveTo>
                    <a:pt x="230921" y="189746"/>
                  </a:moveTo>
                  <a:cubicBezTo>
                    <a:pt x="253477" y="189746"/>
                    <a:pt x="271758" y="171835"/>
                    <a:pt x="271758" y="149924"/>
                  </a:cubicBezTo>
                  <a:cubicBezTo>
                    <a:pt x="271758" y="127922"/>
                    <a:pt x="253477" y="110011"/>
                    <a:pt x="230921" y="110011"/>
                  </a:cubicBezTo>
                  <a:cubicBezTo>
                    <a:pt x="208457" y="110011"/>
                    <a:pt x="190176" y="127922"/>
                    <a:pt x="190176" y="149924"/>
                  </a:cubicBezTo>
                  <a:cubicBezTo>
                    <a:pt x="190176" y="171835"/>
                    <a:pt x="208457" y="189746"/>
                    <a:pt x="230921" y="189746"/>
                  </a:cubicBezTo>
                  <a:close/>
                  <a:moveTo>
                    <a:pt x="281216" y="318668"/>
                  </a:moveTo>
                  <a:cubicBezTo>
                    <a:pt x="258661" y="318668"/>
                    <a:pt x="240380" y="336488"/>
                    <a:pt x="240380" y="358490"/>
                  </a:cubicBezTo>
                  <a:cubicBezTo>
                    <a:pt x="240380" y="380493"/>
                    <a:pt x="258661" y="398313"/>
                    <a:pt x="281216" y="398313"/>
                  </a:cubicBezTo>
                  <a:cubicBezTo>
                    <a:pt x="303681" y="398313"/>
                    <a:pt x="321962" y="380493"/>
                    <a:pt x="321962" y="358490"/>
                  </a:cubicBezTo>
                  <a:cubicBezTo>
                    <a:pt x="321962" y="336488"/>
                    <a:pt x="303681" y="318668"/>
                    <a:pt x="281216" y="318668"/>
                  </a:cubicBezTo>
                  <a:close/>
                  <a:moveTo>
                    <a:pt x="229284" y="548509"/>
                  </a:moveTo>
                  <a:cubicBezTo>
                    <a:pt x="206820" y="548509"/>
                    <a:pt x="188539" y="566420"/>
                    <a:pt x="188539" y="588422"/>
                  </a:cubicBezTo>
                  <a:cubicBezTo>
                    <a:pt x="188539" y="610425"/>
                    <a:pt x="206820" y="628245"/>
                    <a:pt x="229284" y="628245"/>
                  </a:cubicBezTo>
                  <a:cubicBezTo>
                    <a:pt x="251840" y="628245"/>
                    <a:pt x="270030" y="610425"/>
                    <a:pt x="270030" y="588422"/>
                  </a:cubicBezTo>
                  <a:cubicBezTo>
                    <a:pt x="270030" y="566420"/>
                    <a:pt x="251840" y="548509"/>
                    <a:pt x="229284" y="548509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2"/>
            <p:cNvSpPr/>
            <p:nvPr/>
          </p:nvSpPr>
          <p:spPr>
            <a:xfrm rot="-5400000">
              <a:off x="8632841" y="1681477"/>
              <a:ext cx="834049" cy="623701"/>
            </a:xfrm>
            <a:custGeom>
              <a:avLst/>
              <a:gdLst/>
              <a:ahLst/>
              <a:cxnLst/>
              <a:rect l="l" t="t" r="r" b="b"/>
              <a:pathLst>
                <a:path w="1668097" h="1247403" extrusionOk="0">
                  <a:moveTo>
                    <a:pt x="1666054" y="1236565"/>
                  </a:moveTo>
                  <a:cubicBezTo>
                    <a:pt x="1663781" y="1241202"/>
                    <a:pt x="1657050" y="1251021"/>
                    <a:pt x="1642407" y="1246021"/>
                  </a:cubicBezTo>
                  <a:cubicBezTo>
                    <a:pt x="1641771" y="1245839"/>
                    <a:pt x="1640316" y="1245293"/>
                    <a:pt x="1638315" y="1244020"/>
                  </a:cubicBezTo>
                  <a:cubicBezTo>
                    <a:pt x="1638133" y="1243929"/>
                    <a:pt x="1637678" y="1243657"/>
                    <a:pt x="1637041" y="1243202"/>
                  </a:cubicBezTo>
                  <a:lnTo>
                    <a:pt x="1614668" y="1226109"/>
                  </a:lnTo>
                  <a:cubicBezTo>
                    <a:pt x="1567647" y="1190470"/>
                    <a:pt x="1458052" y="1108098"/>
                    <a:pt x="1410395" y="1084641"/>
                  </a:cubicBezTo>
                  <a:cubicBezTo>
                    <a:pt x="1405484" y="1082186"/>
                    <a:pt x="1379926" y="1072094"/>
                    <a:pt x="1353005" y="1061911"/>
                  </a:cubicBezTo>
                  <a:cubicBezTo>
                    <a:pt x="1330905" y="1053456"/>
                    <a:pt x="1307803" y="1045091"/>
                    <a:pt x="1294252" y="1040909"/>
                  </a:cubicBezTo>
                  <a:cubicBezTo>
                    <a:pt x="1249505" y="1026999"/>
                    <a:pt x="1202302" y="1015088"/>
                    <a:pt x="1154644" y="1005996"/>
                  </a:cubicBezTo>
                  <a:cubicBezTo>
                    <a:pt x="1141002" y="1003360"/>
                    <a:pt x="1127269" y="1001633"/>
                    <a:pt x="1113535" y="999541"/>
                  </a:cubicBezTo>
                  <a:lnTo>
                    <a:pt x="1142457" y="1039545"/>
                  </a:lnTo>
                  <a:cubicBezTo>
                    <a:pt x="1150370" y="1050910"/>
                    <a:pt x="1159465" y="1062548"/>
                    <a:pt x="1168287" y="1074913"/>
                  </a:cubicBezTo>
                  <a:cubicBezTo>
                    <a:pt x="1180474" y="1092278"/>
                    <a:pt x="1192843" y="1110371"/>
                    <a:pt x="1206304" y="1127282"/>
                  </a:cubicBezTo>
                  <a:cubicBezTo>
                    <a:pt x="1221401" y="1146374"/>
                    <a:pt x="1236772" y="1164467"/>
                    <a:pt x="1253962" y="1178377"/>
                  </a:cubicBezTo>
                  <a:cubicBezTo>
                    <a:pt x="1262693" y="1184469"/>
                    <a:pt x="1264875" y="1196470"/>
                    <a:pt x="1258782" y="1205198"/>
                  </a:cubicBezTo>
                  <a:cubicBezTo>
                    <a:pt x="1252779" y="1213926"/>
                    <a:pt x="1240683" y="1216108"/>
                    <a:pt x="1231952" y="1210017"/>
                  </a:cubicBezTo>
                  <a:cubicBezTo>
                    <a:pt x="1205030" y="1194015"/>
                    <a:pt x="1179110" y="1171377"/>
                    <a:pt x="1155736" y="1145829"/>
                  </a:cubicBezTo>
                  <a:cubicBezTo>
                    <a:pt x="1144640" y="1133827"/>
                    <a:pt x="1134181" y="1121099"/>
                    <a:pt x="1124904" y="1108098"/>
                  </a:cubicBezTo>
                  <a:cubicBezTo>
                    <a:pt x="1115263" y="1094551"/>
                    <a:pt x="1107078" y="1080458"/>
                    <a:pt x="1099256" y="1067366"/>
                  </a:cubicBezTo>
                  <a:cubicBezTo>
                    <a:pt x="1093981" y="1058002"/>
                    <a:pt x="1088524" y="1048728"/>
                    <a:pt x="1083431" y="1039182"/>
                  </a:cubicBezTo>
                  <a:cubicBezTo>
                    <a:pt x="1079884" y="1032454"/>
                    <a:pt x="1076428" y="1025726"/>
                    <a:pt x="1073336" y="1018907"/>
                  </a:cubicBezTo>
                  <a:cubicBezTo>
                    <a:pt x="1071516" y="1014815"/>
                    <a:pt x="1072699" y="999359"/>
                    <a:pt x="1067788" y="1001541"/>
                  </a:cubicBezTo>
                  <a:cubicBezTo>
                    <a:pt x="1065332" y="999269"/>
                    <a:pt x="1064604" y="995996"/>
                    <a:pt x="1063513" y="992995"/>
                  </a:cubicBezTo>
                  <a:cubicBezTo>
                    <a:pt x="1046505" y="991177"/>
                    <a:pt x="1029407" y="989358"/>
                    <a:pt x="1012672" y="988449"/>
                  </a:cubicBezTo>
                  <a:cubicBezTo>
                    <a:pt x="922359" y="983631"/>
                    <a:pt x="831955" y="981449"/>
                    <a:pt x="741551" y="978994"/>
                  </a:cubicBezTo>
                  <a:lnTo>
                    <a:pt x="769200" y="994723"/>
                  </a:lnTo>
                  <a:cubicBezTo>
                    <a:pt x="789390" y="1007724"/>
                    <a:pt x="808581" y="1021180"/>
                    <a:pt x="826225" y="1036272"/>
                  </a:cubicBezTo>
                  <a:cubicBezTo>
                    <a:pt x="838139" y="1046546"/>
                    <a:pt x="849326" y="1057547"/>
                    <a:pt x="859967" y="1069003"/>
                  </a:cubicBezTo>
                  <a:cubicBezTo>
                    <a:pt x="886070" y="1097006"/>
                    <a:pt x="908898" y="1127827"/>
                    <a:pt x="931181" y="1160557"/>
                  </a:cubicBezTo>
                  <a:cubicBezTo>
                    <a:pt x="937911" y="1169376"/>
                    <a:pt x="936183" y="1181923"/>
                    <a:pt x="927361" y="1188742"/>
                  </a:cubicBezTo>
                  <a:cubicBezTo>
                    <a:pt x="918539" y="1195470"/>
                    <a:pt x="905897" y="1193743"/>
                    <a:pt x="899167" y="1184924"/>
                  </a:cubicBezTo>
                  <a:cubicBezTo>
                    <a:pt x="874883" y="1156466"/>
                    <a:pt x="849417" y="1130827"/>
                    <a:pt x="822769" y="1106279"/>
                  </a:cubicBezTo>
                  <a:cubicBezTo>
                    <a:pt x="812219" y="1096551"/>
                    <a:pt x="801396" y="1087005"/>
                    <a:pt x="790482" y="1077549"/>
                  </a:cubicBezTo>
                  <a:cubicBezTo>
                    <a:pt x="774475" y="1063548"/>
                    <a:pt x="758286" y="1049455"/>
                    <a:pt x="740551" y="1036454"/>
                  </a:cubicBezTo>
                  <a:lnTo>
                    <a:pt x="685344" y="996814"/>
                  </a:lnTo>
                  <a:lnTo>
                    <a:pt x="665062" y="983085"/>
                  </a:lnTo>
                  <a:lnTo>
                    <a:pt x="663061" y="981903"/>
                  </a:lnTo>
                  <a:lnTo>
                    <a:pt x="663698" y="980994"/>
                  </a:lnTo>
                  <a:lnTo>
                    <a:pt x="664426" y="979903"/>
                  </a:lnTo>
                  <a:cubicBezTo>
                    <a:pt x="663334" y="979994"/>
                    <a:pt x="662243" y="979994"/>
                    <a:pt x="661151" y="979903"/>
                  </a:cubicBezTo>
                  <a:cubicBezTo>
                    <a:pt x="661424" y="980085"/>
                    <a:pt x="661606" y="980267"/>
                    <a:pt x="661606" y="980448"/>
                  </a:cubicBezTo>
                  <a:cubicBezTo>
                    <a:pt x="661515" y="980630"/>
                    <a:pt x="661424" y="980721"/>
                    <a:pt x="661242" y="980812"/>
                  </a:cubicBezTo>
                  <a:lnTo>
                    <a:pt x="663061" y="981903"/>
                  </a:lnTo>
                  <a:cubicBezTo>
                    <a:pt x="659605" y="986449"/>
                    <a:pt x="657604" y="987358"/>
                    <a:pt x="659605" y="979903"/>
                  </a:cubicBezTo>
                  <a:lnTo>
                    <a:pt x="659514" y="979721"/>
                  </a:lnTo>
                  <a:lnTo>
                    <a:pt x="659605" y="979721"/>
                  </a:lnTo>
                  <a:lnTo>
                    <a:pt x="659605" y="979630"/>
                  </a:lnTo>
                  <a:lnTo>
                    <a:pt x="659514" y="979630"/>
                  </a:lnTo>
                  <a:lnTo>
                    <a:pt x="659423" y="979539"/>
                  </a:lnTo>
                  <a:cubicBezTo>
                    <a:pt x="657422" y="979176"/>
                    <a:pt x="656240" y="977175"/>
                    <a:pt x="654512" y="976175"/>
                  </a:cubicBezTo>
                  <a:cubicBezTo>
                    <a:pt x="641233" y="975721"/>
                    <a:pt x="627864" y="975539"/>
                    <a:pt x="614585" y="974993"/>
                  </a:cubicBezTo>
                  <a:cubicBezTo>
                    <a:pt x="557378" y="972630"/>
                    <a:pt x="500170" y="969175"/>
                    <a:pt x="443054" y="964447"/>
                  </a:cubicBezTo>
                  <a:cubicBezTo>
                    <a:pt x="409221" y="961447"/>
                    <a:pt x="370021" y="955537"/>
                    <a:pt x="330458" y="947718"/>
                  </a:cubicBezTo>
                  <a:cubicBezTo>
                    <a:pt x="339463" y="962719"/>
                    <a:pt x="347648" y="977994"/>
                    <a:pt x="356561" y="992995"/>
                  </a:cubicBezTo>
                  <a:cubicBezTo>
                    <a:pt x="367111" y="1011452"/>
                    <a:pt x="378662" y="1028999"/>
                    <a:pt x="389940" y="1046728"/>
                  </a:cubicBezTo>
                  <a:cubicBezTo>
                    <a:pt x="401308" y="1064639"/>
                    <a:pt x="412768" y="1082459"/>
                    <a:pt x="424228" y="1100279"/>
                  </a:cubicBezTo>
                  <a:cubicBezTo>
                    <a:pt x="447511" y="1136282"/>
                    <a:pt x="470703" y="1172286"/>
                    <a:pt x="495077" y="1208017"/>
                  </a:cubicBezTo>
                  <a:cubicBezTo>
                    <a:pt x="501808" y="1216836"/>
                    <a:pt x="499989" y="1229473"/>
                    <a:pt x="491167" y="1236201"/>
                  </a:cubicBezTo>
                  <a:cubicBezTo>
                    <a:pt x="482344" y="1242838"/>
                    <a:pt x="469702" y="1241111"/>
                    <a:pt x="462972" y="1232292"/>
                  </a:cubicBezTo>
                  <a:cubicBezTo>
                    <a:pt x="442599" y="1208199"/>
                    <a:pt x="422136" y="1184378"/>
                    <a:pt x="402854" y="1159739"/>
                  </a:cubicBezTo>
                  <a:cubicBezTo>
                    <a:pt x="389757" y="1143101"/>
                    <a:pt x="377115" y="1126190"/>
                    <a:pt x="365201" y="1108643"/>
                  </a:cubicBezTo>
                  <a:cubicBezTo>
                    <a:pt x="357289" y="1097006"/>
                    <a:pt x="349740" y="1085005"/>
                    <a:pt x="342555" y="1072730"/>
                  </a:cubicBezTo>
                  <a:cubicBezTo>
                    <a:pt x="331823" y="1054365"/>
                    <a:pt x="322091" y="1035363"/>
                    <a:pt x="312723" y="1016088"/>
                  </a:cubicBezTo>
                  <a:lnTo>
                    <a:pt x="281709" y="949445"/>
                  </a:lnTo>
                  <a:cubicBezTo>
                    <a:pt x="280527" y="947172"/>
                    <a:pt x="279163" y="940445"/>
                    <a:pt x="277344" y="936353"/>
                  </a:cubicBezTo>
                  <a:cubicBezTo>
                    <a:pt x="276889" y="936171"/>
                    <a:pt x="276343" y="936171"/>
                    <a:pt x="275798" y="935990"/>
                  </a:cubicBezTo>
                  <a:cubicBezTo>
                    <a:pt x="236234" y="924897"/>
                    <a:pt x="198672" y="910169"/>
                    <a:pt x="168022" y="891076"/>
                  </a:cubicBezTo>
                  <a:cubicBezTo>
                    <a:pt x="106449" y="852618"/>
                    <a:pt x="56700" y="776246"/>
                    <a:pt x="27869" y="695693"/>
                  </a:cubicBezTo>
                  <a:cubicBezTo>
                    <a:pt x="-5601" y="602229"/>
                    <a:pt x="-10057" y="504037"/>
                    <a:pt x="20684" y="455032"/>
                  </a:cubicBezTo>
                  <a:cubicBezTo>
                    <a:pt x="26505" y="445577"/>
                    <a:pt x="38874" y="442577"/>
                    <a:pt x="48333" y="448395"/>
                  </a:cubicBezTo>
                  <a:cubicBezTo>
                    <a:pt x="57791" y="454214"/>
                    <a:pt x="60792" y="466579"/>
                    <a:pt x="54972" y="476034"/>
                  </a:cubicBezTo>
                  <a:cubicBezTo>
                    <a:pt x="46423" y="490400"/>
                    <a:pt x="42512" y="509856"/>
                    <a:pt x="41602" y="532313"/>
                  </a:cubicBezTo>
                  <a:cubicBezTo>
                    <a:pt x="39965" y="575499"/>
                    <a:pt x="50515" y="628686"/>
                    <a:pt x="70160" y="680055"/>
                  </a:cubicBezTo>
                  <a:cubicBezTo>
                    <a:pt x="96627" y="749698"/>
                    <a:pt x="139646" y="816432"/>
                    <a:pt x="193852" y="848981"/>
                  </a:cubicBezTo>
                  <a:cubicBezTo>
                    <a:pt x="220955" y="865346"/>
                    <a:pt x="254334" y="877438"/>
                    <a:pt x="289258" y="886621"/>
                  </a:cubicBezTo>
                  <a:cubicBezTo>
                    <a:pt x="292260" y="887439"/>
                    <a:pt x="295352" y="887712"/>
                    <a:pt x="298353" y="888439"/>
                  </a:cubicBezTo>
                  <a:cubicBezTo>
                    <a:pt x="300809" y="885894"/>
                    <a:pt x="303083" y="883075"/>
                    <a:pt x="306812" y="882166"/>
                  </a:cubicBezTo>
                  <a:cubicBezTo>
                    <a:pt x="331823" y="873801"/>
                    <a:pt x="355106" y="861436"/>
                    <a:pt x="379025" y="849617"/>
                  </a:cubicBezTo>
                  <a:cubicBezTo>
                    <a:pt x="395396" y="841526"/>
                    <a:pt x="411858" y="833343"/>
                    <a:pt x="428593" y="826069"/>
                  </a:cubicBezTo>
                  <a:cubicBezTo>
                    <a:pt x="447329" y="817887"/>
                    <a:pt x="466610" y="811250"/>
                    <a:pt x="485800" y="805067"/>
                  </a:cubicBezTo>
                  <a:lnTo>
                    <a:pt x="533094" y="792884"/>
                  </a:lnTo>
                  <a:cubicBezTo>
                    <a:pt x="534368" y="792703"/>
                    <a:pt x="547646" y="789702"/>
                    <a:pt x="552739" y="790248"/>
                  </a:cubicBezTo>
                  <a:cubicBezTo>
                    <a:pt x="563835" y="791611"/>
                    <a:pt x="569474" y="797339"/>
                    <a:pt x="571202" y="802612"/>
                  </a:cubicBezTo>
                  <a:cubicBezTo>
                    <a:pt x="575477" y="812341"/>
                    <a:pt x="570929" y="823706"/>
                    <a:pt x="561198" y="827888"/>
                  </a:cubicBezTo>
                  <a:cubicBezTo>
                    <a:pt x="558469" y="829070"/>
                    <a:pt x="555650" y="829524"/>
                    <a:pt x="552830" y="829433"/>
                  </a:cubicBezTo>
                  <a:lnTo>
                    <a:pt x="552830" y="829161"/>
                  </a:lnTo>
                  <a:cubicBezTo>
                    <a:pt x="552558" y="827797"/>
                    <a:pt x="551102" y="828161"/>
                    <a:pt x="549374" y="828979"/>
                  </a:cubicBezTo>
                  <a:cubicBezTo>
                    <a:pt x="549010" y="828888"/>
                    <a:pt x="548556" y="828797"/>
                    <a:pt x="548101" y="828706"/>
                  </a:cubicBezTo>
                  <a:lnTo>
                    <a:pt x="549102" y="829161"/>
                  </a:lnTo>
                  <a:cubicBezTo>
                    <a:pt x="546828" y="830342"/>
                    <a:pt x="544190" y="832434"/>
                    <a:pt x="543917" y="832525"/>
                  </a:cubicBezTo>
                  <a:lnTo>
                    <a:pt x="502717" y="850163"/>
                  </a:lnTo>
                  <a:cubicBezTo>
                    <a:pt x="481617" y="859164"/>
                    <a:pt x="461426" y="870438"/>
                    <a:pt x="440416" y="880347"/>
                  </a:cubicBezTo>
                  <a:cubicBezTo>
                    <a:pt x="425956" y="887075"/>
                    <a:pt x="411131" y="893258"/>
                    <a:pt x="396215" y="898804"/>
                  </a:cubicBezTo>
                  <a:cubicBezTo>
                    <a:pt x="390394" y="900986"/>
                    <a:pt x="384209" y="901804"/>
                    <a:pt x="378298" y="903805"/>
                  </a:cubicBezTo>
                  <a:cubicBezTo>
                    <a:pt x="402490" y="907168"/>
                    <a:pt x="426137" y="909805"/>
                    <a:pt x="447329" y="911351"/>
                  </a:cubicBezTo>
                  <a:cubicBezTo>
                    <a:pt x="484891" y="914169"/>
                    <a:pt x="522544" y="916260"/>
                    <a:pt x="560197" y="918169"/>
                  </a:cubicBezTo>
                  <a:cubicBezTo>
                    <a:pt x="624862" y="921443"/>
                    <a:pt x="689619" y="923534"/>
                    <a:pt x="754375" y="925716"/>
                  </a:cubicBezTo>
                  <a:cubicBezTo>
                    <a:pt x="779568" y="899622"/>
                    <a:pt x="805580" y="874983"/>
                    <a:pt x="834593" y="853799"/>
                  </a:cubicBezTo>
                  <a:cubicBezTo>
                    <a:pt x="847052" y="844708"/>
                    <a:pt x="860058" y="836161"/>
                    <a:pt x="873610" y="828615"/>
                  </a:cubicBezTo>
                  <a:cubicBezTo>
                    <a:pt x="893891" y="817341"/>
                    <a:pt x="915174" y="808159"/>
                    <a:pt x="936820" y="799430"/>
                  </a:cubicBezTo>
                  <a:lnTo>
                    <a:pt x="978839" y="782338"/>
                  </a:lnTo>
                  <a:cubicBezTo>
                    <a:pt x="989207" y="778337"/>
                    <a:pt x="1000849" y="783611"/>
                    <a:pt x="1004759" y="793975"/>
                  </a:cubicBezTo>
                  <a:cubicBezTo>
                    <a:pt x="1008670" y="804340"/>
                    <a:pt x="1003486" y="815977"/>
                    <a:pt x="993118" y="819887"/>
                  </a:cubicBezTo>
                  <a:lnTo>
                    <a:pt x="956738" y="842071"/>
                  </a:lnTo>
                  <a:cubicBezTo>
                    <a:pt x="933637" y="854163"/>
                    <a:pt x="911991" y="868437"/>
                    <a:pt x="890072" y="882075"/>
                  </a:cubicBezTo>
                  <a:cubicBezTo>
                    <a:pt x="875338" y="891258"/>
                    <a:pt x="860513" y="899895"/>
                    <a:pt x="846052" y="909350"/>
                  </a:cubicBezTo>
                  <a:cubicBezTo>
                    <a:pt x="836775" y="915351"/>
                    <a:pt x="828135" y="922261"/>
                    <a:pt x="819040" y="928352"/>
                  </a:cubicBezTo>
                  <a:cubicBezTo>
                    <a:pt x="884524" y="930625"/>
                    <a:pt x="950098" y="932989"/>
                    <a:pt x="1015582" y="936990"/>
                  </a:cubicBezTo>
                  <a:cubicBezTo>
                    <a:pt x="1061967" y="939899"/>
                    <a:pt x="1109533" y="946718"/>
                    <a:pt x="1156554" y="956173"/>
                  </a:cubicBezTo>
                  <a:cubicBezTo>
                    <a:pt x="1157009" y="955719"/>
                    <a:pt x="1157555" y="955264"/>
                    <a:pt x="1157918" y="955082"/>
                  </a:cubicBezTo>
                  <a:lnTo>
                    <a:pt x="1173744" y="947354"/>
                  </a:lnTo>
                  <a:lnTo>
                    <a:pt x="1218764" y="927989"/>
                  </a:lnTo>
                  <a:cubicBezTo>
                    <a:pt x="1228859" y="924261"/>
                    <a:pt x="1238864" y="920443"/>
                    <a:pt x="1249141" y="917351"/>
                  </a:cubicBezTo>
                  <a:cubicBezTo>
                    <a:pt x="1259327" y="914260"/>
                    <a:pt x="1269696" y="911533"/>
                    <a:pt x="1280155" y="909259"/>
                  </a:cubicBezTo>
                  <a:cubicBezTo>
                    <a:pt x="1292615" y="906623"/>
                    <a:pt x="1305166" y="904623"/>
                    <a:pt x="1317899" y="902986"/>
                  </a:cubicBezTo>
                  <a:cubicBezTo>
                    <a:pt x="1336816" y="900350"/>
                    <a:pt x="1355643" y="898804"/>
                    <a:pt x="1374561" y="897077"/>
                  </a:cubicBezTo>
                  <a:cubicBezTo>
                    <a:pt x="1385475" y="895167"/>
                    <a:pt x="1395934" y="902532"/>
                    <a:pt x="1397844" y="913442"/>
                  </a:cubicBezTo>
                  <a:cubicBezTo>
                    <a:pt x="1399754" y="924352"/>
                    <a:pt x="1392477" y="934808"/>
                    <a:pt x="1381564" y="936717"/>
                  </a:cubicBezTo>
                  <a:cubicBezTo>
                    <a:pt x="1363647" y="941445"/>
                    <a:pt x="1346003" y="946809"/>
                    <a:pt x="1328085" y="951809"/>
                  </a:cubicBezTo>
                  <a:cubicBezTo>
                    <a:pt x="1316262" y="955173"/>
                    <a:pt x="1304620" y="958628"/>
                    <a:pt x="1292797" y="961810"/>
                  </a:cubicBezTo>
                  <a:cubicBezTo>
                    <a:pt x="1283065" y="964447"/>
                    <a:pt x="1273243" y="966902"/>
                    <a:pt x="1263420" y="969356"/>
                  </a:cubicBezTo>
                  <a:cubicBezTo>
                    <a:pt x="1253689" y="971720"/>
                    <a:pt x="1243775" y="973720"/>
                    <a:pt x="1234134" y="976266"/>
                  </a:cubicBezTo>
                  <a:cubicBezTo>
                    <a:pt x="1259055" y="982903"/>
                    <a:pt x="1284611" y="988359"/>
                    <a:pt x="1308440" y="996177"/>
                  </a:cubicBezTo>
                  <a:cubicBezTo>
                    <a:pt x="1322628" y="1000814"/>
                    <a:pt x="1346639" y="1009997"/>
                    <a:pt x="1369649" y="1019270"/>
                  </a:cubicBezTo>
                  <a:cubicBezTo>
                    <a:pt x="1398208" y="1030726"/>
                    <a:pt x="1425219" y="1042182"/>
                    <a:pt x="1430495" y="1044909"/>
                  </a:cubicBezTo>
                  <a:cubicBezTo>
                    <a:pt x="1479153" y="1070185"/>
                    <a:pt x="1590839" y="1157193"/>
                    <a:pt x="1638678" y="1195015"/>
                  </a:cubicBezTo>
                  <a:lnTo>
                    <a:pt x="1660052" y="1212017"/>
                  </a:lnTo>
                  <a:cubicBezTo>
                    <a:pt x="1667691" y="1217654"/>
                    <a:pt x="1670329" y="1228019"/>
                    <a:pt x="1666054" y="1236565"/>
                  </a:cubicBezTo>
                  <a:close/>
                  <a:moveTo>
                    <a:pt x="1069243" y="1002723"/>
                  </a:moveTo>
                  <a:cubicBezTo>
                    <a:pt x="1068788" y="1002360"/>
                    <a:pt x="1068242" y="1001905"/>
                    <a:pt x="1067788" y="1001541"/>
                  </a:cubicBezTo>
                  <a:lnTo>
                    <a:pt x="1067514" y="1001633"/>
                  </a:lnTo>
                  <a:cubicBezTo>
                    <a:pt x="1066878" y="1001996"/>
                    <a:pt x="1068788" y="1002269"/>
                    <a:pt x="1069243" y="1002723"/>
                  </a:cubicBezTo>
                  <a:close/>
                  <a:moveTo>
                    <a:pt x="659332" y="979721"/>
                  </a:moveTo>
                  <a:lnTo>
                    <a:pt x="659332" y="979721"/>
                  </a:lnTo>
                  <a:lnTo>
                    <a:pt x="659332" y="979721"/>
                  </a:lnTo>
                  <a:lnTo>
                    <a:pt x="659332" y="979721"/>
                  </a:lnTo>
                  <a:close/>
                  <a:moveTo>
                    <a:pt x="659423" y="979812"/>
                  </a:moveTo>
                  <a:lnTo>
                    <a:pt x="659423" y="979812"/>
                  </a:lnTo>
                  <a:lnTo>
                    <a:pt x="659423" y="979812"/>
                  </a:lnTo>
                  <a:lnTo>
                    <a:pt x="659423" y="979812"/>
                  </a:lnTo>
                  <a:close/>
                  <a:moveTo>
                    <a:pt x="549102" y="829343"/>
                  </a:moveTo>
                  <a:cubicBezTo>
                    <a:pt x="550920" y="830161"/>
                    <a:pt x="552921" y="830979"/>
                    <a:pt x="552830" y="829615"/>
                  </a:cubicBezTo>
                  <a:cubicBezTo>
                    <a:pt x="551648" y="829615"/>
                    <a:pt x="550557" y="829433"/>
                    <a:pt x="549374" y="829161"/>
                  </a:cubicBezTo>
                  <a:lnTo>
                    <a:pt x="549102" y="829343"/>
                  </a:lnTo>
                  <a:close/>
                  <a:moveTo>
                    <a:pt x="901440" y="556224"/>
                  </a:moveTo>
                  <a:cubicBezTo>
                    <a:pt x="905260" y="555679"/>
                    <a:pt x="919358" y="551224"/>
                    <a:pt x="924997" y="549224"/>
                  </a:cubicBezTo>
                  <a:lnTo>
                    <a:pt x="968561" y="533404"/>
                  </a:lnTo>
                  <a:cubicBezTo>
                    <a:pt x="989571" y="525312"/>
                    <a:pt x="1009762" y="516038"/>
                    <a:pt x="1029588" y="505765"/>
                  </a:cubicBezTo>
                  <a:cubicBezTo>
                    <a:pt x="1049325" y="495582"/>
                    <a:pt x="1068515" y="484490"/>
                    <a:pt x="1087524" y="472852"/>
                  </a:cubicBezTo>
                  <a:cubicBezTo>
                    <a:pt x="1151916" y="433667"/>
                    <a:pt x="1225494" y="380661"/>
                    <a:pt x="1279518" y="315928"/>
                  </a:cubicBezTo>
                  <a:cubicBezTo>
                    <a:pt x="1317081" y="270923"/>
                    <a:pt x="1344911" y="220191"/>
                    <a:pt x="1354825" y="165094"/>
                  </a:cubicBezTo>
                  <a:cubicBezTo>
                    <a:pt x="1359099" y="140910"/>
                    <a:pt x="1358827" y="111725"/>
                    <a:pt x="1351823" y="85450"/>
                  </a:cubicBezTo>
                  <a:cubicBezTo>
                    <a:pt x="1346730" y="66721"/>
                    <a:pt x="1338272" y="49446"/>
                    <a:pt x="1325812" y="36172"/>
                  </a:cubicBezTo>
                  <a:cubicBezTo>
                    <a:pt x="1299618" y="8170"/>
                    <a:pt x="1262966" y="-3286"/>
                    <a:pt x="1228314" y="805"/>
                  </a:cubicBezTo>
                  <a:cubicBezTo>
                    <a:pt x="1193389" y="4897"/>
                    <a:pt x="1160647" y="24717"/>
                    <a:pt x="1143003" y="58811"/>
                  </a:cubicBezTo>
                  <a:cubicBezTo>
                    <a:pt x="1134726" y="74722"/>
                    <a:pt x="1129633" y="92905"/>
                    <a:pt x="1129451" y="110907"/>
                  </a:cubicBezTo>
                  <a:cubicBezTo>
                    <a:pt x="1129178" y="129636"/>
                    <a:pt x="1134090" y="148184"/>
                    <a:pt x="1145822" y="163731"/>
                  </a:cubicBezTo>
                  <a:cubicBezTo>
                    <a:pt x="1153917" y="174641"/>
                    <a:pt x="1175290" y="186278"/>
                    <a:pt x="1195481" y="188642"/>
                  </a:cubicBezTo>
                  <a:cubicBezTo>
                    <a:pt x="1211215" y="190461"/>
                    <a:pt x="1225858" y="186733"/>
                    <a:pt x="1234316" y="175914"/>
                  </a:cubicBezTo>
                  <a:cubicBezTo>
                    <a:pt x="1238045" y="171368"/>
                    <a:pt x="1237318" y="164549"/>
                    <a:pt x="1232770" y="160821"/>
                  </a:cubicBezTo>
                  <a:cubicBezTo>
                    <a:pt x="1228132" y="157184"/>
                    <a:pt x="1221401" y="157912"/>
                    <a:pt x="1217672" y="162458"/>
                  </a:cubicBezTo>
                  <a:cubicBezTo>
                    <a:pt x="1212124" y="169186"/>
                    <a:pt x="1201665" y="167913"/>
                    <a:pt x="1191752" y="165367"/>
                  </a:cubicBezTo>
                  <a:cubicBezTo>
                    <a:pt x="1180201" y="162367"/>
                    <a:pt x="1168924" y="156366"/>
                    <a:pt x="1164467" y="150093"/>
                  </a:cubicBezTo>
                  <a:cubicBezTo>
                    <a:pt x="1156191" y="138637"/>
                    <a:pt x="1153098" y="124999"/>
                    <a:pt x="1153553" y="111453"/>
                  </a:cubicBezTo>
                  <a:cubicBezTo>
                    <a:pt x="1154008" y="97178"/>
                    <a:pt x="1158373" y="82904"/>
                    <a:pt x="1165104" y="70448"/>
                  </a:cubicBezTo>
                  <a:cubicBezTo>
                    <a:pt x="1179110" y="44628"/>
                    <a:pt x="1204485" y="30081"/>
                    <a:pt x="1231224" y="27353"/>
                  </a:cubicBezTo>
                  <a:cubicBezTo>
                    <a:pt x="1257691" y="24626"/>
                    <a:pt x="1285521" y="33536"/>
                    <a:pt x="1305257" y="55174"/>
                  </a:cubicBezTo>
                  <a:cubicBezTo>
                    <a:pt x="1316899" y="67903"/>
                    <a:pt x="1323356" y="85359"/>
                    <a:pt x="1326539" y="103634"/>
                  </a:cubicBezTo>
                  <a:cubicBezTo>
                    <a:pt x="1329814" y="122817"/>
                    <a:pt x="1329358" y="142910"/>
                    <a:pt x="1326266" y="160003"/>
                  </a:cubicBezTo>
                  <a:cubicBezTo>
                    <a:pt x="1317535" y="210372"/>
                    <a:pt x="1291615" y="256467"/>
                    <a:pt x="1257691" y="297926"/>
                  </a:cubicBezTo>
                  <a:cubicBezTo>
                    <a:pt x="1206213" y="360932"/>
                    <a:pt x="1136091" y="413210"/>
                    <a:pt x="1074609" y="452032"/>
                  </a:cubicBezTo>
                  <a:cubicBezTo>
                    <a:pt x="1056237" y="463670"/>
                    <a:pt x="1037683" y="474852"/>
                    <a:pt x="1018675" y="485126"/>
                  </a:cubicBezTo>
                  <a:cubicBezTo>
                    <a:pt x="999757" y="495400"/>
                    <a:pt x="980476" y="504765"/>
                    <a:pt x="960467" y="512947"/>
                  </a:cubicBezTo>
                  <a:lnTo>
                    <a:pt x="917811" y="529404"/>
                  </a:lnTo>
                  <a:cubicBezTo>
                    <a:pt x="915083" y="530494"/>
                    <a:pt x="908716" y="533676"/>
                    <a:pt x="904078" y="535404"/>
                  </a:cubicBezTo>
                  <a:cubicBezTo>
                    <a:pt x="903168" y="535041"/>
                    <a:pt x="902259" y="534858"/>
                    <a:pt x="901259" y="534768"/>
                  </a:cubicBezTo>
                  <a:lnTo>
                    <a:pt x="902168" y="535313"/>
                  </a:lnTo>
                  <a:lnTo>
                    <a:pt x="902896" y="535859"/>
                  </a:lnTo>
                  <a:cubicBezTo>
                    <a:pt x="900440" y="536677"/>
                    <a:pt x="898621" y="536859"/>
                    <a:pt x="898530" y="535768"/>
                  </a:cubicBezTo>
                  <a:cubicBezTo>
                    <a:pt x="898439" y="535404"/>
                    <a:pt x="898439" y="535041"/>
                    <a:pt x="898439" y="534858"/>
                  </a:cubicBezTo>
                  <a:cubicBezTo>
                    <a:pt x="897257" y="535041"/>
                    <a:pt x="896074" y="535495"/>
                    <a:pt x="894983" y="536131"/>
                  </a:cubicBezTo>
                  <a:cubicBezTo>
                    <a:pt x="890436" y="538768"/>
                    <a:pt x="889526" y="541950"/>
                    <a:pt x="889162" y="542950"/>
                  </a:cubicBezTo>
                  <a:cubicBezTo>
                    <a:pt x="888071" y="546587"/>
                    <a:pt x="889071" y="557861"/>
                    <a:pt x="901440" y="55622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2"/>
            <p:cNvSpPr/>
            <p:nvPr/>
          </p:nvSpPr>
          <p:spPr>
            <a:xfrm rot="-5400000">
              <a:off x="8106801" y="1257263"/>
              <a:ext cx="853803" cy="378925"/>
            </a:xfrm>
            <a:custGeom>
              <a:avLst/>
              <a:gdLst/>
              <a:ahLst/>
              <a:cxnLst/>
              <a:rect l="l" t="t" r="r" b="b"/>
              <a:pathLst>
                <a:path w="1707606" h="757850" extrusionOk="0">
                  <a:moveTo>
                    <a:pt x="1707010" y="158745"/>
                  </a:moveTo>
                  <a:cubicBezTo>
                    <a:pt x="1709193" y="165837"/>
                    <a:pt x="1705191" y="173383"/>
                    <a:pt x="1698188" y="175565"/>
                  </a:cubicBezTo>
                  <a:cubicBezTo>
                    <a:pt x="1663263" y="187748"/>
                    <a:pt x="1628884" y="201749"/>
                    <a:pt x="1594505" y="216569"/>
                  </a:cubicBezTo>
                  <a:cubicBezTo>
                    <a:pt x="1581044" y="222388"/>
                    <a:pt x="1567493" y="228297"/>
                    <a:pt x="1553941" y="234298"/>
                  </a:cubicBezTo>
                  <a:cubicBezTo>
                    <a:pt x="1533842" y="243208"/>
                    <a:pt x="1513560" y="252118"/>
                    <a:pt x="1493823" y="262392"/>
                  </a:cubicBezTo>
                  <a:cubicBezTo>
                    <a:pt x="1485184" y="266665"/>
                    <a:pt x="1476634" y="271120"/>
                    <a:pt x="1468267" y="275847"/>
                  </a:cubicBezTo>
                  <a:cubicBezTo>
                    <a:pt x="1459900" y="280575"/>
                    <a:pt x="1451714" y="285485"/>
                    <a:pt x="1443620" y="290849"/>
                  </a:cubicBezTo>
                  <a:cubicBezTo>
                    <a:pt x="1443529" y="290940"/>
                    <a:pt x="1442528" y="291667"/>
                    <a:pt x="1442165" y="291940"/>
                  </a:cubicBezTo>
                  <a:cubicBezTo>
                    <a:pt x="1464902" y="311578"/>
                    <a:pt x="1486275" y="332944"/>
                    <a:pt x="1507739" y="354310"/>
                  </a:cubicBezTo>
                  <a:cubicBezTo>
                    <a:pt x="1513014" y="359492"/>
                    <a:pt x="1513196" y="367948"/>
                    <a:pt x="1508012" y="373312"/>
                  </a:cubicBezTo>
                  <a:cubicBezTo>
                    <a:pt x="1502828" y="378585"/>
                    <a:pt x="1494370" y="378676"/>
                    <a:pt x="1489004" y="373494"/>
                  </a:cubicBezTo>
                  <a:cubicBezTo>
                    <a:pt x="1464902" y="350491"/>
                    <a:pt x="1441619" y="326671"/>
                    <a:pt x="1415698" y="306214"/>
                  </a:cubicBezTo>
                  <a:cubicBezTo>
                    <a:pt x="1399145" y="293031"/>
                    <a:pt x="1381501" y="281303"/>
                    <a:pt x="1361856" y="272120"/>
                  </a:cubicBezTo>
                  <a:cubicBezTo>
                    <a:pt x="1238437" y="213932"/>
                    <a:pt x="1125750" y="211114"/>
                    <a:pt x="1018793" y="237571"/>
                  </a:cubicBezTo>
                  <a:cubicBezTo>
                    <a:pt x="1028980" y="242844"/>
                    <a:pt x="1039621" y="247936"/>
                    <a:pt x="1049535" y="254391"/>
                  </a:cubicBezTo>
                  <a:cubicBezTo>
                    <a:pt x="1054173" y="257482"/>
                    <a:pt x="1058630" y="260755"/>
                    <a:pt x="1062631" y="264574"/>
                  </a:cubicBezTo>
                  <a:cubicBezTo>
                    <a:pt x="1089735" y="289849"/>
                    <a:pt x="1112836" y="319579"/>
                    <a:pt x="1132845" y="351310"/>
                  </a:cubicBezTo>
                  <a:cubicBezTo>
                    <a:pt x="1152580" y="382767"/>
                    <a:pt x="1169224" y="416225"/>
                    <a:pt x="1183776" y="449501"/>
                  </a:cubicBezTo>
                  <a:cubicBezTo>
                    <a:pt x="1206877" y="502416"/>
                    <a:pt x="1219701" y="574150"/>
                    <a:pt x="1247350" y="631974"/>
                  </a:cubicBezTo>
                  <a:cubicBezTo>
                    <a:pt x="1258900" y="656067"/>
                    <a:pt x="1273089" y="677797"/>
                    <a:pt x="1292279" y="694071"/>
                  </a:cubicBezTo>
                  <a:cubicBezTo>
                    <a:pt x="1352670" y="745531"/>
                    <a:pt x="1424429" y="734893"/>
                    <a:pt x="1470632" y="694435"/>
                  </a:cubicBezTo>
                  <a:cubicBezTo>
                    <a:pt x="1516652" y="654158"/>
                    <a:pt x="1537298" y="584333"/>
                    <a:pt x="1495643" y="516508"/>
                  </a:cubicBezTo>
                  <a:cubicBezTo>
                    <a:pt x="1491186" y="509325"/>
                    <a:pt x="1485547" y="503598"/>
                    <a:pt x="1479181" y="498688"/>
                  </a:cubicBezTo>
                  <a:cubicBezTo>
                    <a:pt x="1472178" y="493324"/>
                    <a:pt x="1464356" y="488960"/>
                    <a:pt x="1456262" y="485141"/>
                  </a:cubicBezTo>
                  <a:cubicBezTo>
                    <a:pt x="1449167" y="481777"/>
                    <a:pt x="1441709" y="479050"/>
                    <a:pt x="1434161" y="477140"/>
                  </a:cubicBezTo>
                  <a:cubicBezTo>
                    <a:pt x="1426612" y="475231"/>
                    <a:pt x="1418881" y="474049"/>
                    <a:pt x="1411151" y="473867"/>
                  </a:cubicBezTo>
                  <a:cubicBezTo>
                    <a:pt x="1404875" y="473776"/>
                    <a:pt x="1398781" y="474504"/>
                    <a:pt x="1392961" y="476140"/>
                  </a:cubicBezTo>
                  <a:cubicBezTo>
                    <a:pt x="1387140" y="477868"/>
                    <a:pt x="1381592" y="480413"/>
                    <a:pt x="1376407" y="483868"/>
                  </a:cubicBezTo>
                  <a:cubicBezTo>
                    <a:pt x="1360764" y="494415"/>
                    <a:pt x="1351306" y="508234"/>
                    <a:pt x="1348213" y="523599"/>
                  </a:cubicBezTo>
                  <a:cubicBezTo>
                    <a:pt x="1345121" y="539146"/>
                    <a:pt x="1348668" y="556148"/>
                    <a:pt x="1358309" y="572241"/>
                  </a:cubicBezTo>
                  <a:cubicBezTo>
                    <a:pt x="1363765" y="581242"/>
                    <a:pt x="1373406" y="588242"/>
                    <a:pt x="1383320" y="590242"/>
                  </a:cubicBezTo>
                  <a:cubicBezTo>
                    <a:pt x="1392142" y="591970"/>
                    <a:pt x="1401146" y="589515"/>
                    <a:pt x="1406785" y="579969"/>
                  </a:cubicBezTo>
                  <a:cubicBezTo>
                    <a:pt x="1409786" y="574877"/>
                    <a:pt x="1416335" y="573059"/>
                    <a:pt x="1421428" y="576059"/>
                  </a:cubicBezTo>
                  <a:cubicBezTo>
                    <a:pt x="1426612" y="579060"/>
                    <a:pt x="1428340" y="585606"/>
                    <a:pt x="1425338" y="590697"/>
                  </a:cubicBezTo>
                  <a:cubicBezTo>
                    <a:pt x="1414516" y="609790"/>
                    <a:pt x="1396690" y="615245"/>
                    <a:pt x="1379227" y="612063"/>
                  </a:cubicBezTo>
                  <a:cubicBezTo>
                    <a:pt x="1363220" y="609153"/>
                    <a:pt x="1347668" y="598425"/>
                    <a:pt x="1338755" y="584151"/>
                  </a:cubicBezTo>
                  <a:cubicBezTo>
                    <a:pt x="1325476" y="562785"/>
                    <a:pt x="1321020" y="540056"/>
                    <a:pt x="1324839" y="519144"/>
                  </a:cubicBezTo>
                  <a:cubicBezTo>
                    <a:pt x="1328659" y="497961"/>
                    <a:pt x="1341028" y="478322"/>
                    <a:pt x="1362401" y="463412"/>
                  </a:cubicBezTo>
                  <a:cubicBezTo>
                    <a:pt x="1369768" y="458320"/>
                    <a:pt x="1377590" y="454593"/>
                    <a:pt x="1385867" y="452047"/>
                  </a:cubicBezTo>
                  <a:cubicBezTo>
                    <a:pt x="1394052" y="449592"/>
                    <a:pt x="1402601" y="448410"/>
                    <a:pt x="1411514" y="448410"/>
                  </a:cubicBezTo>
                  <a:cubicBezTo>
                    <a:pt x="1421155" y="448501"/>
                    <a:pt x="1430887" y="449774"/>
                    <a:pt x="1440254" y="452047"/>
                  </a:cubicBezTo>
                  <a:cubicBezTo>
                    <a:pt x="1449622" y="454229"/>
                    <a:pt x="1458627" y="457411"/>
                    <a:pt x="1467357" y="461411"/>
                  </a:cubicBezTo>
                  <a:cubicBezTo>
                    <a:pt x="1479272" y="466866"/>
                    <a:pt x="1490641" y="473322"/>
                    <a:pt x="1500463" y="481595"/>
                  </a:cubicBezTo>
                  <a:cubicBezTo>
                    <a:pt x="1507375" y="487505"/>
                    <a:pt x="1513469" y="494324"/>
                    <a:pt x="1518562" y="502325"/>
                  </a:cubicBezTo>
                  <a:cubicBezTo>
                    <a:pt x="1569312" y="583333"/>
                    <a:pt x="1544847" y="667523"/>
                    <a:pt x="1489640" y="716164"/>
                  </a:cubicBezTo>
                  <a:cubicBezTo>
                    <a:pt x="1433979" y="765260"/>
                    <a:pt x="1346758" y="778079"/>
                    <a:pt x="1273816" y="715619"/>
                  </a:cubicBezTo>
                  <a:cubicBezTo>
                    <a:pt x="1251898" y="696617"/>
                    <a:pt x="1235436" y="671705"/>
                    <a:pt x="1222430" y="643702"/>
                  </a:cubicBezTo>
                  <a:cubicBezTo>
                    <a:pt x="1195236" y="585242"/>
                    <a:pt x="1183231" y="512962"/>
                    <a:pt x="1160675" y="459411"/>
                  </a:cubicBezTo>
                  <a:cubicBezTo>
                    <a:pt x="1147033" y="427044"/>
                    <a:pt x="1131390" y="394405"/>
                    <a:pt x="1112745" y="363675"/>
                  </a:cubicBezTo>
                  <a:cubicBezTo>
                    <a:pt x="1094282" y="333308"/>
                    <a:pt x="1072999" y="304759"/>
                    <a:pt x="1047624" y="280302"/>
                  </a:cubicBezTo>
                  <a:cubicBezTo>
                    <a:pt x="1044623" y="277393"/>
                    <a:pt x="1041258" y="274756"/>
                    <a:pt x="1037711" y="272393"/>
                  </a:cubicBezTo>
                  <a:cubicBezTo>
                    <a:pt x="1022250" y="262028"/>
                    <a:pt x="1004605" y="254664"/>
                    <a:pt x="991327" y="244753"/>
                  </a:cubicBezTo>
                  <a:cubicBezTo>
                    <a:pt x="990599" y="244935"/>
                    <a:pt x="989871" y="245117"/>
                    <a:pt x="989235" y="245299"/>
                  </a:cubicBezTo>
                  <a:cubicBezTo>
                    <a:pt x="898831" y="272211"/>
                    <a:pt x="812338" y="318943"/>
                    <a:pt x="726663" y="370130"/>
                  </a:cubicBezTo>
                  <a:cubicBezTo>
                    <a:pt x="641625" y="420862"/>
                    <a:pt x="557315" y="475867"/>
                    <a:pt x="471731" y="521872"/>
                  </a:cubicBezTo>
                  <a:cubicBezTo>
                    <a:pt x="425802" y="546329"/>
                    <a:pt x="373688" y="569604"/>
                    <a:pt x="319754" y="585788"/>
                  </a:cubicBezTo>
                  <a:cubicBezTo>
                    <a:pt x="265094" y="602244"/>
                    <a:pt x="208614" y="611608"/>
                    <a:pt x="154954" y="608335"/>
                  </a:cubicBezTo>
                  <a:cubicBezTo>
                    <a:pt x="136218" y="607153"/>
                    <a:pt x="117846" y="605062"/>
                    <a:pt x="100020" y="601062"/>
                  </a:cubicBezTo>
                  <a:cubicBezTo>
                    <a:pt x="81648" y="596880"/>
                    <a:pt x="63913" y="590606"/>
                    <a:pt x="46724" y="581333"/>
                  </a:cubicBezTo>
                  <a:cubicBezTo>
                    <a:pt x="40175" y="577696"/>
                    <a:pt x="15710" y="556967"/>
                    <a:pt x="6979" y="548147"/>
                  </a:cubicBezTo>
                  <a:cubicBezTo>
                    <a:pt x="-10575" y="530600"/>
                    <a:pt x="9343" y="519326"/>
                    <a:pt x="19166" y="523963"/>
                  </a:cubicBezTo>
                  <a:cubicBezTo>
                    <a:pt x="21894" y="525236"/>
                    <a:pt x="23986" y="527418"/>
                    <a:pt x="25259" y="529964"/>
                  </a:cubicBezTo>
                  <a:cubicBezTo>
                    <a:pt x="32990" y="537419"/>
                    <a:pt x="53636" y="554875"/>
                    <a:pt x="59275" y="557876"/>
                  </a:cubicBezTo>
                  <a:cubicBezTo>
                    <a:pt x="74281" y="565695"/>
                    <a:pt x="89924" y="570786"/>
                    <a:pt x="105841" y="574150"/>
                  </a:cubicBezTo>
                  <a:cubicBezTo>
                    <a:pt x="122302" y="577605"/>
                    <a:pt x="139219" y="579150"/>
                    <a:pt x="156500" y="579878"/>
                  </a:cubicBezTo>
                  <a:cubicBezTo>
                    <a:pt x="206795" y="582151"/>
                    <a:pt x="259545" y="572332"/>
                    <a:pt x="310660" y="556148"/>
                  </a:cubicBezTo>
                  <a:cubicBezTo>
                    <a:pt x="339491" y="546965"/>
                    <a:pt x="367412" y="535601"/>
                    <a:pt x="394424" y="523236"/>
                  </a:cubicBezTo>
                  <a:cubicBezTo>
                    <a:pt x="394333" y="521690"/>
                    <a:pt x="393514" y="520326"/>
                    <a:pt x="394060" y="518781"/>
                  </a:cubicBezTo>
                  <a:cubicBezTo>
                    <a:pt x="399335" y="498051"/>
                    <a:pt x="405065" y="473504"/>
                    <a:pt x="413342" y="448774"/>
                  </a:cubicBezTo>
                  <a:cubicBezTo>
                    <a:pt x="415979" y="441046"/>
                    <a:pt x="418889" y="433409"/>
                    <a:pt x="422164" y="425863"/>
                  </a:cubicBezTo>
                  <a:cubicBezTo>
                    <a:pt x="425438" y="418225"/>
                    <a:pt x="429076" y="410679"/>
                    <a:pt x="432987" y="403497"/>
                  </a:cubicBezTo>
                  <a:cubicBezTo>
                    <a:pt x="447539" y="376585"/>
                    <a:pt x="465274" y="352946"/>
                    <a:pt x="485283" y="336763"/>
                  </a:cubicBezTo>
                  <a:cubicBezTo>
                    <a:pt x="490467" y="332035"/>
                    <a:pt x="498653" y="332399"/>
                    <a:pt x="503382" y="337672"/>
                  </a:cubicBezTo>
                  <a:cubicBezTo>
                    <a:pt x="508202" y="342945"/>
                    <a:pt x="507747" y="351037"/>
                    <a:pt x="502563" y="355764"/>
                  </a:cubicBezTo>
                  <a:cubicBezTo>
                    <a:pt x="490740" y="368038"/>
                    <a:pt x="481281" y="384131"/>
                    <a:pt x="472550" y="401860"/>
                  </a:cubicBezTo>
                  <a:cubicBezTo>
                    <a:pt x="467911" y="411134"/>
                    <a:pt x="463637" y="420953"/>
                    <a:pt x="459453" y="430954"/>
                  </a:cubicBezTo>
                  <a:cubicBezTo>
                    <a:pt x="456633" y="437500"/>
                    <a:pt x="453814" y="444137"/>
                    <a:pt x="450995" y="450683"/>
                  </a:cubicBezTo>
                  <a:cubicBezTo>
                    <a:pt x="446720" y="460866"/>
                    <a:pt x="442445" y="470958"/>
                    <a:pt x="438353" y="480777"/>
                  </a:cubicBezTo>
                  <a:cubicBezTo>
                    <a:pt x="434533" y="490051"/>
                    <a:pt x="431349" y="498051"/>
                    <a:pt x="427803" y="506598"/>
                  </a:cubicBezTo>
                  <a:cubicBezTo>
                    <a:pt x="437080" y="501870"/>
                    <a:pt x="447084" y="497506"/>
                    <a:pt x="455906" y="492687"/>
                  </a:cubicBezTo>
                  <a:cubicBezTo>
                    <a:pt x="540580" y="446137"/>
                    <a:pt x="623618" y="389950"/>
                    <a:pt x="708109" y="339127"/>
                  </a:cubicBezTo>
                  <a:cubicBezTo>
                    <a:pt x="715658" y="334581"/>
                    <a:pt x="723298" y="330398"/>
                    <a:pt x="730938" y="325943"/>
                  </a:cubicBezTo>
                  <a:cubicBezTo>
                    <a:pt x="730847" y="323943"/>
                    <a:pt x="730119" y="322034"/>
                    <a:pt x="730938" y="320034"/>
                  </a:cubicBezTo>
                  <a:cubicBezTo>
                    <a:pt x="737941" y="300395"/>
                    <a:pt x="745126" y="281484"/>
                    <a:pt x="753311" y="263028"/>
                  </a:cubicBezTo>
                  <a:cubicBezTo>
                    <a:pt x="758860" y="250481"/>
                    <a:pt x="764862" y="238116"/>
                    <a:pt x="771502" y="226115"/>
                  </a:cubicBezTo>
                  <a:cubicBezTo>
                    <a:pt x="776958" y="216114"/>
                    <a:pt x="782961" y="206386"/>
                    <a:pt x="789419" y="196749"/>
                  </a:cubicBezTo>
                  <a:cubicBezTo>
                    <a:pt x="795785" y="187384"/>
                    <a:pt x="802788" y="178292"/>
                    <a:pt x="809973" y="169110"/>
                  </a:cubicBezTo>
                  <a:cubicBezTo>
                    <a:pt x="816067" y="161654"/>
                    <a:pt x="822070" y="154108"/>
                    <a:pt x="828345" y="146744"/>
                  </a:cubicBezTo>
                  <a:cubicBezTo>
                    <a:pt x="834712" y="139379"/>
                    <a:pt x="841169" y="132106"/>
                    <a:pt x="847899" y="125014"/>
                  </a:cubicBezTo>
                  <a:lnTo>
                    <a:pt x="861451" y="111376"/>
                  </a:lnTo>
                  <a:cubicBezTo>
                    <a:pt x="862178" y="110649"/>
                    <a:pt x="864088" y="110104"/>
                    <a:pt x="865998" y="109558"/>
                  </a:cubicBezTo>
                  <a:lnTo>
                    <a:pt x="866271" y="109104"/>
                  </a:lnTo>
                  <a:lnTo>
                    <a:pt x="866726" y="108467"/>
                  </a:lnTo>
                  <a:lnTo>
                    <a:pt x="866271" y="109467"/>
                  </a:lnTo>
                  <a:cubicBezTo>
                    <a:pt x="868636" y="108740"/>
                    <a:pt x="870818" y="107831"/>
                    <a:pt x="870091" y="106285"/>
                  </a:cubicBezTo>
                  <a:cubicBezTo>
                    <a:pt x="870000" y="106012"/>
                    <a:pt x="869909" y="105831"/>
                    <a:pt x="869818" y="105740"/>
                  </a:cubicBezTo>
                  <a:cubicBezTo>
                    <a:pt x="873001" y="103739"/>
                    <a:pt x="876912" y="103103"/>
                    <a:pt x="880732" y="104285"/>
                  </a:cubicBezTo>
                  <a:cubicBezTo>
                    <a:pt x="886462" y="105831"/>
                    <a:pt x="888099" y="109740"/>
                    <a:pt x="889100" y="112013"/>
                  </a:cubicBezTo>
                  <a:cubicBezTo>
                    <a:pt x="890827" y="115559"/>
                    <a:pt x="890464" y="119377"/>
                    <a:pt x="888281" y="123560"/>
                  </a:cubicBezTo>
                  <a:cubicBezTo>
                    <a:pt x="887553" y="124923"/>
                    <a:pt x="886098" y="126560"/>
                    <a:pt x="883915" y="128196"/>
                  </a:cubicBezTo>
                  <a:cubicBezTo>
                    <a:pt x="883278" y="128651"/>
                    <a:pt x="881369" y="129742"/>
                    <a:pt x="880096" y="130378"/>
                  </a:cubicBezTo>
                  <a:lnTo>
                    <a:pt x="869636" y="143653"/>
                  </a:lnTo>
                  <a:lnTo>
                    <a:pt x="837258" y="189293"/>
                  </a:lnTo>
                  <a:cubicBezTo>
                    <a:pt x="827708" y="202840"/>
                    <a:pt x="819432" y="216660"/>
                    <a:pt x="811065" y="230207"/>
                  </a:cubicBezTo>
                  <a:cubicBezTo>
                    <a:pt x="805425" y="239480"/>
                    <a:pt x="799787" y="248754"/>
                    <a:pt x="794330" y="258028"/>
                  </a:cubicBezTo>
                  <a:cubicBezTo>
                    <a:pt x="785871" y="272574"/>
                    <a:pt x="778141" y="288031"/>
                    <a:pt x="770228" y="303123"/>
                  </a:cubicBezTo>
                  <a:cubicBezTo>
                    <a:pt x="838350" y="265119"/>
                    <a:pt x="907744" y="232298"/>
                    <a:pt x="979321" y="211568"/>
                  </a:cubicBezTo>
                  <a:cubicBezTo>
                    <a:pt x="1012518" y="202022"/>
                    <a:pt x="1046169" y="195203"/>
                    <a:pt x="1080366" y="191475"/>
                  </a:cubicBezTo>
                  <a:cubicBezTo>
                    <a:pt x="1080457" y="191294"/>
                    <a:pt x="1080366" y="191112"/>
                    <a:pt x="1080548" y="190930"/>
                  </a:cubicBezTo>
                  <a:cubicBezTo>
                    <a:pt x="1081731" y="189112"/>
                    <a:pt x="1087461" y="184566"/>
                    <a:pt x="1087461" y="184566"/>
                  </a:cubicBezTo>
                  <a:cubicBezTo>
                    <a:pt x="1087461" y="184566"/>
                    <a:pt x="1087006" y="184838"/>
                    <a:pt x="1086824" y="185020"/>
                  </a:cubicBezTo>
                  <a:lnTo>
                    <a:pt x="1098193" y="172292"/>
                  </a:lnTo>
                  <a:lnTo>
                    <a:pt x="1135027" y="134197"/>
                  </a:lnTo>
                  <a:cubicBezTo>
                    <a:pt x="1152762" y="117195"/>
                    <a:pt x="1170589" y="100739"/>
                    <a:pt x="1189233" y="85647"/>
                  </a:cubicBezTo>
                  <a:cubicBezTo>
                    <a:pt x="1201966" y="75373"/>
                    <a:pt x="1215154" y="65736"/>
                    <a:pt x="1228706" y="56826"/>
                  </a:cubicBezTo>
                  <a:cubicBezTo>
                    <a:pt x="1262448" y="34551"/>
                    <a:pt x="1298555" y="16276"/>
                    <a:pt x="1337391" y="1093"/>
                  </a:cubicBezTo>
                  <a:cubicBezTo>
                    <a:pt x="1344212" y="-1817"/>
                    <a:pt x="1352124" y="1275"/>
                    <a:pt x="1355035" y="8093"/>
                  </a:cubicBezTo>
                  <a:cubicBezTo>
                    <a:pt x="1358036" y="14912"/>
                    <a:pt x="1354852" y="22822"/>
                    <a:pt x="1348122" y="25732"/>
                  </a:cubicBezTo>
                  <a:cubicBezTo>
                    <a:pt x="1319564" y="39460"/>
                    <a:pt x="1293371" y="55553"/>
                    <a:pt x="1267905" y="72827"/>
                  </a:cubicBezTo>
                  <a:cubicBezTo>
                    <a:pt x="1252534" y="83283"/>
                    <a:pt x="1237619" y="94284"/>
                    <a:pt x="1222703" y="105558"/>
                  </a:cubicBezTo>
                  <a:cubicBezTo>
                    <a:pt x="1200511" y="122287"/>
                    <a:pt x="1178320" y="139379"/>
                    <a:pt x="1156765" y="158018"/>
                  </a:cubicBezTo>
                  <a:lnTo>
                    <a:pt x="1122203" y="188293"/>
                  </a:lnTo>
                  <a:cubicBezTo>
                    <a:pt x="1202512" y="185838"/>
                    <a:pt x="1286277" y="202113"/>
                    <a:pt x="1374770" y="245390"/>
                  </a:cubicBezTo>
                  <a:cubicBezTo>
                    <a:pt x="1391869" y="253754"/>
                    <a:pt x="1406785" y="264846"/>
                    <a:pt x="1421519" y="276029"/>
                  </a:cubicBezTo>
                  <a:cubicBezTo>
                    <a:pt x="1424247" y="273302"/>
                    <a:pt x="1427067" y="269120"/>
                    <a:pt x="1427612" y="268756"/>
                  </a:cubicBezTo>
                  <a:cubicBezTo>
                    <a:pt x="1435707" y="262392"/>
                    <a:pt x="1443892" y="256300"/>
                    <a:pt x="1452351" y="250572"/>
                  </a:cubicBezTo>
                  <a:cubicBezTo>
                    <a:pt x="1460809" y="244753"/>
                    <a:pt x="1469449" y="239298"/>
                    <a:pt x="1478180" y="234025"/>
                  </a:cubicBezTo>
                  <a:cubicBezTo>
                    <a:pt x="1498099" y="222297"/>
                    <a:pt x="1518289" y="211205"/>
                    <a:pt x="1538935" y="201567"/>
                  </a:cubicBezTo>
                  <a:cubicBezTo>
                    <a:pt x="1552850" y="195021"/>
                    <a:pt x="1566947" y="189021"/>
                    <a:pt x="1581227" y="183656"/>
                  </a:cubicBezTo>
                  <a:cubicBezTo>
                    <a:pt x="1617061" y="170110"/>
                    <a:pt x="1653622" y="159654"/>
                    <a:pt x="1690275" y="150017"/>
                  </a:cubicBezTo>
                  <a:cubicBezTo>
                    <a:pt x="1697369" y="147744"/>
                    <a:pt x="1704827" y="151744"/>
                    <a:pt x="1707010" y="15874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17" name="Google Shape;717;p12"/>
            <p:cNvGrpSpPr/>
            <p:nvPr/>
          </p:nvGrpSpPr>
          <p:grpSpPr>
            <a:xfrm>
              <a:off x="7518171" y="2341687"/>
              <a:ext cx="1859384" cy="2356365"/>
              <a:chOff x="7518171" y="2341687"/>
              <a:chExt cx="1859384" cy="2356365"/>
            </a:xfrm>
          </p:grpSpPr>
          <p:sp>
            <p:nvSpPr>
              <p:cNvPr id="718" name="Google Shape;718;p12"/>
              <p:cNvSpPr/>
              <p:nvPr/>
            </p:nvSpPr>
            <p:spPr>
              <a:xfrm rot="-5400000">
                <a:off x="8654911" y="3542735"/>
                <a:ext cx="682115" cy="327362"/>
              </a:xfrm>
              <a:custGeom>
                <a:avLst/>
                <a:gdLst/>
                <a:ahLst/>
                <a:cxnLst/>
                <a:rect l="l" t="t" r="r" b="b"/>
                <a:pathLst>
                  <a:path w="1364231" h="654724" extrusionOk="0">
                    <a:moveTo>
                      <a:pt x="1360794" y="325673"/>
                    </a:moveTo>
                    <a:cubicBezTo>
                      <a:pt x="1362431" y="325855"/>
                      <a:pt x="1365159" y="328946"/>
                      <a:pt x="1360248" y="328218"/>
                    </a:cubicBezTo>
                    <a:cubicBezTo>
                      <a:pt x="1293764" y="318399"/>
                      <a:pt x="1161159" y="296397"/>
                      <a:pt x="1098859" y="275940"/>
                    </a:cubicBezTo>
                    <a:cubicBezTo>
                      <a:pt x="1016822" y="249029"/>
                      <a:pt x="953066" y="200660"/>
                      <a:pt x="915959" y="137018"/>
                    </a:cubicBezTo>
                    <a:cubicBezTo>
                      <a:pt x="900225" y="110106"/>
                      <a:pt x="892585" y="80648"/>
                      <a:pt x="876941" y="53736"/>
                    </a:cubicBezTo>
                    <a:cubicBezTo>
                      <a:pt x="868665" y="39280"/>
                      <a:pt x="857206" y="25552"/>
                      <a:pt x="842381" y="14823"/>
                    </a:cubicBezTo>
                    <a:cubicBezTo>
                      <a:pt x="839652" y="12732"/>
                      <a:pt x="821826" y="5732"/>
                      <a:pt x="821189" y="3277"/>
                    </a:cubicBezTo>
                    <a:cubicBezTo>
                      <a:pt x="820644" y="1458"/>
                      <a:pt x="873576" y="-87"/>
                      <a:pt x="875304" y="4"/>
                    </a:cubicBezTo>
                    <a:cubicBezTo>
                      <a:pt x="935422" y="1277"/>
                      <a:pt x="993903" y="12914"/>
                      <a:pt x="1048927" y="30279"/>
                    </a:cubicBezTo>
                    <a:cubicBezTo>
                      <a:pt x="1200086" y="78102"/>
                      <a:pt x="1370253" y="163838"/>
                      <a:pt x="1364068" y="309398"/>
                    </a:cubicBezTo>
                    <a:lnTo>
                      <a:pt x="1360794" y="325673"/>
                    </a:lnTo>
                    <a:close/>
                    <a:moveTo>
                      <a:pt x="1190809" y="358221"/>
                    </a:moveTo>
                    <a:cubicBezTo>
                      <a:pt x="1122960" y="361676"/>
                      <a:pt x="987263" y="371132"/>
                      <a:pt x="921689" y="385770"/>
                    </a:cubicBezTo>
                    <a:cubicBezTo>
                      <a:pt x="835196" y="405135"/>
                      <a:pt x="762709" y="448140"/>
                      <a:pt x="713687" y="509327"/>
                    </a:cubicBezTo>
                    <a:cubicBezTo>
                      <a:pt x="692950" y="535148"/>
                      <a:pt x="679672" y="564333"/>
                      <a:pt x="659117" y="590245"/>
                    </a:cubicBezTo>
                    <a:cubicBezTo>
                      <a:pt x="648112" y="604064"/>
                      <a:pt x="634106" y="616974"/>
                      <a:pt x="617371" y="626430"/>
                    </a:cubicBezTo>
                    <a:cubicBezTo>
                      <a:pt x="614188" y="628248"/>
                      <a:pt x="595270" y="633703"/>
                      <a:pt x="594088" y="636067"/>
                    </a:cubicBezTo>
                    <a:cubicBezTo>
                      <a:pt x="593270" y="637886"/>
                      <a:pt x="645384" y="644614"/>
                      <a:pt x="647112" y="644795"/>
                    </a:cubicBezTo>
                    <a:cubicBezTo>
                      <a:pt x="706957" y="649250"/>
                      <a:pt x="767165" y="643159"/>
                      <a:pt x="825009" y="630885"/>
                    </a:cubicBezTo>
                    <a:cubicBezTo>
                      <a:pt x="983898" y="596972"/>
                      <a:pt x="1169072" y="526511"/>
                      <a:pt x="1190900" y="377769"/>
                    </a:cubicBezTo>
                    <a:lnTo>
                      <a:pt x="1190809" y="360858"/>
                    </a:lnTo>
                    <a:cubicBezTo>
                      <a:pt x="1192446" y="360767"/>
                      <a:pt x="1195720" y="357949"/>
                      <a:pt x="1190809" y="358221"/>
                    </a:cubicBezTo>
                    <a:close/>
                    <a:moveTo>
                      <a:pt x="497227" y="359494"/>
                    </a:moveTo>
                    <a:cubicBezTo>
                      <a:pt x="437291" y="369495"/>
                      <a:pt x="317783" y="391679"/>
                      <a:pt x="261212" y="410772"/>
                    </a:cubicBezTo>
                    <a:cubicBezTo>
                      <a:pt x="186633" y="435865"/>
                      <a:pt x="127334" y="479233"/>
                      <a:pt x="91045" y="535148"/>
                    </a:cubicBezTo>
                    <a:cubicBezTo>
                      <a:pt x="75766" y="558787"/>
                      <a:pt x="67489" y="584517"/>
                      <a:pt x="52301" y="608065"/>
                    </a:cubicBezTo>
                    <a:cubicBezTo>
                      <a:pt x="44206" y="620793"/>
                      <a:pt x="33292" y="632976"/>
                      <a:pt x="19559" y="642614"/>
                    </a:cubicBezTo>
                    <a:cubicBezTo>
                      <a:pt x="17012" y="644432"/>
                      <a:pt x="823" y="650887"/>
                      <a:pt x="5" y="653069"/>
                    </a:cubicBezTo>
                    <a:cubicBezTo>
                      <a:pt x="-541" y="654615"/>
                      <a:pt x="46662" y="654796"/>
                      <a:pt x="48208" y="654706"/>
                    </a:cubicBezTo>
                    <a:cubicBezTo>
                      <a:pt x="102050" y="652160"/>
                      <a:pt x="154801" y="640704"/>
                      <a:pt x="204823" y="624430"/>
                    </a:cubicBezTo>
                    <a:cubicBezTo>
                      <a:pt x="342066" y="579607"/>
                      <a:pt x="498227" y="501508"/>
                      <a:pt x="499682" y="375678"/>
                    </a:cubicBezTo>
                    <a:lnTo>
                      <a:pt x="497590" y="361676"/>
                    </a:lnTo>
                    <a:cubicBezTo>
                      <a:pt x="499046" y="361494"/>
                      <a:pt x="501683" y="358767"/>
                      <a:pt x="497227" y="359494"/>
                    </a:cubicBezTo>
                    <a:close/>
                    <a:moveTo>
                      <a:pt x="833922" y="339947"/>
                    </a:moveTo>
                    <a:lnTo>
                      <a:pt x="832740" y="322036"/>
                    </a:lnTo>
                    <a:cubicBezTo>
                      <a:pt x="799452" y="165566"/>
                      <a:pt x="609186" y="97013"/>
                      <a:pt x="447750" y="66465"/>
                    </a:cubicBezTo>
                    <a:cubicBezTo>
                      <a:pt x="389087" y="55282"/>
                      <a:pt x="328515" y="50827"/>
                      <a:pt x="269034" y="57555"/>
                    </a:cubicBezTo>
                    <a:cubicBezTo>
                      <a:pt x="267306" y="57737"/>
                      <a:pt x="215828" y="66556"/>
                      <a:pt x="216738" y="68374"/>
                    </a:cubicBezTo>
                    <a:cubicBezTo>
                      <a:pt x="218102" y="70920"/>
                      <a:pt x="237474" y="76102"/>
                      <a:pt x="240748" y="77830"/>
                    </a:cubicBezTo>
                    <a:cubicBezTo>
                      <a:pt x="258120" y="87285"/>
                      <a:pt x="273127" y="100559"/>
                      <a:pt x="285223" y="114833"/>
                    </a:cubicBezTo>
                    <a:cubicBezTo>
                      <a:pt x="307778" y="141472"/>
                      <a:pt x="323331" y="171930"/>
                      <a:pt x="345977" y="198569"/>
                    </a:cubicBezTo>
                    <a:cubicBezTo>
                      <a:pt x="399638" y="261666"/>
                      <a:pt x="475308" y="304670"/>
                      <a:pt x="563165" y="322309"/>
                    </a:cubicBezTo>
                    <a:cubicBezTo>
                      <a:pt x="629922" y="335673"/>
                      <a:pt x="766074" y="341310"/>
                      <a:pt x="834104" y="342765"/>
                    </a:cubicBezTo>
                    <a:cubicBezTo>
                      <a:pt x="839106" y="342765"/>
                      <a:pt x="835559" y="339947"/>
                      <a:pt x="833922" y="339947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2"/>
              <p:cNvSpPr/>
              <p:nvPr/>
            </p:nvSpPr>
            <p:spPr>
              <a:xfrm rot="-5400000">
                <a:off x="8263600" y="3450841"/>
                <a:ext cx="1469288" cy="221424"/>
              </a:xfrm>
              <a:custGeom>
                <a:avLst/>
                <a:gdLst/>
                <a:ahLst/>
                <a:cxnLst/>
                <a:rect l="l" t="t" r="r" b="b"/>
                <a:pathLst>
                  <a:path w="2938575" h="442848" extrusionOk="0">
                    <a:moveTo>
                      <a:pt x="2938539" y="213639"/>
                    </a:moveTo>
                    <a:cubicBezTo>
                      <a:pt x="2939085" y="221004"/>
                      <a:pt x="2933537" y="227459"/>
                      <a:pt x="2926079" y="227913"/>
                    </a:cubicBezTo>
                    <a:cubicBezTo>
                      <a:pt x="2742633" y="241187"/>
                      <a:pt x="2376561" y="251461"/>
                      <a:pt x="1986841" y="257644"/>
                    </a:cubicBezTo>
                    <a:cubicBezTo>
                      <a:pt x="1873882" y="259462"/>
                      <a:pt x="1759740" y="260826"/>
                      <a:pt x="1646690" y="262008"/>
                    </a:cubicBezTo>
                    <a:cubicBezTo>
                      <a:pt x="1645962" y="262644"/>
                      <a:pt x="1646235" y="262917"/>
                      <a:pt x="1645416" y="263553"/>
                    </a:cubicBezTo>
                    <a:cubicBezTo>
                      <a:pt x="1636231" y="270281"/>
                      <a:pt x="1605490" y="286556"/>
                      <a:pt x="1597941" y="291374"/>
                    </a:cubicBezTo>
                    <a:lnTo>
                      <a:pt x="1532548" y="331378"/>
                    </a:lnTo>
                    <a:cubicBezTo>
                      <a:pt x="1516723" y="340743"/>
                      <a:pt x="1500988" y="350198"/>
                      <a:pt x="1485072" y="359290"/>
                    </a:cubicBezTo>
                    <a:cubicBezTo>
                      <a:pt x="1474431" y="365381"/>
                      <a:pt x="1463699" y="371291"/>
                      <a:pt x="1452967" y="377110"/>
                    </a:cubicBezTo>
                    <a:cubicBezTo>
                      <a:pt x="1412585" y="399021"/>
                      <a:pt x="1371749" y="419842"/>
                      <a:pt x="1330912" y="441116"/>
                    </a:cubicBezTo>
                    <a:cubicBezTo>
                      <a:pt x="1324546" y="444753"/>
                      <a:pt x="1316361" y="442480"/>
                      <a:pt x="1312723" y="436025"/>
                    </a:cubicBezTo>
                    <a:cubicBezTo>
                      <a:pt x="1309085" y="429570"/>
                      <a:pt x="1311358" y="421387"/>
                      <a:pt x="1317816" y="417750"/>
                    </a:cubicBezTo>
                    <a:cubicBezTo>
                      <a:pt x="1357106" y="393930"/>
                      <a:pt x="1395941" y="369655"/>
                      <a:pt x="1435323" y="346198"/>
                    </a:cubicBezTo>
                    <a:cubicBezTo>
                      <a:pt x="1445873" y="339924"/>
                      <a:pt x="1456423" y="333742"/>
                      <a:pt x="1467064" y="327742"/>
                    </a:cubicBezTo>
                    <a:cubicBezTo>
                      <a:pt x="1483071" y="318650"/>
                      <a:pt x="1499260" y="310013"/>
                      <a:pt x="1515358" y="301193"/>
                    </a:cubicBezTo>
                    <a:lnTo>
                      <a:pt x="1582661" y="265372"/>
                    </a:lnTo>
                    <a:cubicBezTo>
                      <a:pt x="1583844" y="264735"/>
                      <a:pt x="1586299" y="263553"/>
                      <a:pt x="1588482" y="262462"/>
                    </a:cubicBezTo>
                    <a:cubicBezTo>
                      <a:pt x="1533094" y="262917"/>
                      <a:pt x="1476978" y="263553"/>
                      <a:pt x="1423408" y="263917"/>
                    </a:cubicBezTo>
                    <a:cubicBezTo>
                      <a:pt x="1267884" y="264917"/>
                      <a:pt x="1122092" y="265372"/>
                      <a:pt x="996309" y="265462"/>
                    </a:cubicBezTo>
                    <a:cubicBezTo>
                      <a:pt x="995308" y="266644"/>
                      <a:pt x="994944" y="268190"/>
                      <a:pt x="993489" y="268918"/>
                    </a:cubicBezTo>
                    <a:lnTo>
                      <a:pt x="882894" y="335288"/>
                    </a:lnTo>
                    <a:cubicBezTo>
                      <a:pt x="866069" y="344925"/>
                      <a:pt x="849334" y="354653"/>
                      <a:pt x="832054" y="363745"/>
                    </a:cubicBezTo>
                    <a:cubicBezTo>
                      <a:pt x="814955" y="372837"/>
                      <a:pt x="797493" y="381383"/>
                      <a:pt x="779848" y="389657"/>
                    </a:cubicBezTo>
                    <a:cubicBezTo>
                      <a:pt x="745015" y="405931"/>
                      <a:pt x="709181" y="420751"/>
                      <a:pt x="672528" y="435298"/>
                    </a:cubicBezTo>
                    <a:cubicBezTo>
                      <a:pt x="665707" y="438207"/>
                      <a:pt x="657794" y="435116"/>
                      <a:pt x="654884" y="428297"/>
                    </a:cubicBezTo>
                    <a:cubicBezTo>
                      <a:pt x="651882" y="421569"/>
                      <a:pt x="654975" y="413659"/>
                      <a:pt x="661796" y="410659"/>
                    </a:cubicBezTo>
                    <a:cubicBezTo>
                      <a:pt x="682714" y="400567"/>
                      <a:pt x="703178" y="390111"/>
                      <a:pt x="723551" y="379747"/>
                    </a:cubicBezTo>
                    <a:cubicBezTo>
                      <a:pt x="752473" y="365018"/>
                      <a:pt x="780758" y="349744"/>
                      <a:pt x="809043" y="334833"/>
                    </a:cubicBezTo>
                    <a:cubicBezTo>
                      <a:pt x="828143" y="324832"/>
                      <a:pt x="847333" y="315286"/>
                      <a:pt x="866251" y="305103"/>
                    </a:cubicBezTo>
                    <a:lnTo>
                      <a:pt x="943831" y="265462"/>
                    </a:lnTo>
                    <a:cubicBezTo>
                      <a:pt x="730281" y="265462"/>
                      <a:pt x="586489" y="264644"/>
                      <a:pt x="577667" y="264280"/>
                    </a:cubicBezTo>
                    <a:cubicBezTo>
                      <a:pt x="569300" y="264008"/>
                      <a:pt x="209958" y="255461"/>
                      <a:pt x="68622" y="248643"/>
                    </a:cubicBezTo>
                    <a:cubicBezTo>
                      <a:pt x="43793" y="247461"/>
                      <a:pt x="25512" y="246370"/>
                      <a:pt x="16872" y="245279"/>
                    </a:cubicBezTo>
                    <a:cubicBezTo>
                      <a:pt x="7231" y="244188"/>
                      <a:pt x="2865" y="239642"/>
                      <a:pt x="2229" y="238642"/>
                    </a:cubicBezTo>
                    <a:cubicBezTo>
                      <a:pt x="-1773" y="232732"/>
                      <a:pt x="-227" y="224731"/>
                      <a:pt x="5594" y="220822"/>
                    </a:cubicBezTo>
                    <a:cubicBezTo>
                      <a:pt x="9232" y="218367"/>
                      <a:pt x="13688" y="218003"/>
                      <a:pt x="17417" y="219458"/>
                    </a:cubicBezTo>
                    <a:cubicBezTo>
                      <a:pt x="18054" y="219549"/>
                      <a:pt x="18963" y="219640"/>
                      <a:pt x="19782" y="219731"/>
                    </a:cubicBezTo>
                    <a:cubicBezTo>
                      <a:pt x="28149" y="220640"/>
                      <a:pt x="45703" y="221549"/>
                      <a:pt x="69713" y="222458"/>
                    </a:cubicBezTo>
                    <a:cubicBezTo>
                      <a:pt x="211140" y="227913"/>
                      <a:pt x="570209" y="233187"/>
                      <a:pt x="578577" y="233368"/>
                    </a:cubicBezTo>
                    <a:cubicBezTo>
                      <a:pt x="590309" y="233732"/>
                      <a:pt x="836692" y="232459"/>
                      <a:pt x="1169659" y="229914"/>
                    </a:cubicBezTo>
                    <a:cubicBezTo>
                      <a:pt x="1202037" y="229641"/>
                      <a:pt x="1237052" y="229368"/>
                      <a:pt x="1270886" y="229095"/>
                    </a:cubicBezTo>
                    <a:cubicBezTo>
                      <a:pt x="1258062" y="224277"/>
                      <a:pt x="1244692" y="219458"/>
                      <a:pt x="1232687" y="214549"/>
                    </a:cubicBezTo>
                    <a:cubicBezTo>
                      <a:pt x="1206402" y="203820"/>
                      <a:pt x="1181937" y="193001"/>
                      <a:pt x="1158654" y="182091"/>
                    </a:cubicBezTo>
                    <a:cubicBezTo>
                      <a:pt x="1142101" y="174363"/>
                      <a:pt x="1126094" y="166544"/>
                      <a:pt x="1110542" y="158725"/>
                    </a:cubicBezTo>
                    <a:cubicBezTo>
                      <a:pt x="1086258" y="146632"/>
                      <a:pt x="1062884" y="134540"/>
                      <a:pt x="1039237" y="122994"/>
                    </a:cubicBezTo>
                    <a:cubicBezTo>
                      <a:pt x="1004585" y="106083"/>
                      <a:pt x="969479" y="89991"/>
                      <a:pt x="930552" y="75989"/>
                    </a:cubicBezTo>
                    <a:cubicBezTo>
                      <a:pt x="923549" y="73716"/>
                      <a:pt x="919729" y="66079"/>
                      <a:pt x="922003" y="59078"/>
                    </a:cubicBezTo>
                    <a:cubicBezTo>
                      <a:pt x="924277" y="52078"/>
                      <a:pt x="931916" y="48259"/>
                      <a:pt x="938919" y="50532"/>
                    </a:cubicBezTo>
                    <a:cubicBezTo>
                      <a:pt x="971116" y="60078"/>
                      <a:pt x="1001038" y="70898"/>
                      <a:pt x="1030142" y="82899"/>
                    </a:cubicBezTo>
                    <a:cubicBezTo>
                      <a:pt x="1058518" y="94536"/>
                      <a:pt x="1086167" y="107083"/>
                      <a:pt x="1114361" y="120539"/>
                    </a:cubicBezTo>
                    <a:cubicBezTo>
                      <a:pt x="1132278" y="129085"/>
                      <a:pt x="1150468" y="137904"/>
                      <a:pt x="1169113" y="147178"/>
                    </a:cubicBezTo>
                    <a:cubicBezTo>
                      <a:pt x="1200945" y="162725"/>
                      <a:pt x="1234415" y="179181"/>
                      <a:pt x="1271795" y="195546"/>
                    </a:cubicBezTo>
                    <a:cubicBezTo>
                      <a:pt x="1296533" y="206457"/>
                      <a:pt x="1323546" y="217458"/>
                      <a:pt x="1352104" y="228368"/>
                    </a:cubicBezTo>
                    <a:cubicBezTo>
                      <a:pt x="1420953" y="227823"/>
                      <a:pt x="1491712" y="227186"/>
                      <a:pt x="1563926" y="226641"/>
                    </a:cubicBezTo>
                    <a:cubicBezTo>
                      <a:pt x="1659514" y="225822"/>
                      <a:pt x="1757103" y="225004"/>
                      <a:pt x="1854419" y="224095"/>
                    </a:cubicBezTo>
                    <a:cubicBezTo>
                      <a:pt x="1826770" y="197456"/>
                      <a:pt x="1796302" y="171908"/>
                      <a:pt x="1761741" y="148360"/>
                    </a:cubicBezTo>
                    <a:cubicBezTo>
                      <a:pt x="1748553" y="139359"/>
                      <a:pt x="1735093" y="130449"/>
                      <a:pt x="1721268" y="121630"/>
                    </a:cubicBezTo>
                    <a:cubicBezTo>
                      <a:pt x="1707717" y="112993"/>
                      <a:pt x="1693984" y="104446"/>
                      <a:pt x="1680068" y="95991"/>
                    </a:cubicBezTo>
                    <a:cubicBezTo>
                      <a:pt x="1638686" y="70898"/>
                      <a:pt x="1595485" y="46986"/>
                      <a:pt x="1551466" y="25620"/>
                    </a:cubicBezTo>
                    <a:cubicBezTo>
                      <a:pt x="1544735" y="22529"/>
                      <a:pt x="1541734" y="14619"/>
                      <a:pt x="1544735" y="7891"/>
                    </a:cubicBezTo>
                    <a:cubicBezTo>
                      <a:pt x="1547737" y="1163"/>
                      <a:pt x="1555740" y="-1837"/>
                      <a:pt x="1562470" y="1163"/>
                    </a:cubicBezTo>
                    <a:cubicBezTo>
                      <a:pt x="1600942" y="17074"/>
                      <a:pt x="1639232" y="34167"/>
                      <a:pt x="1675794" y="53441"/>
                    </a:cubicBezTo>
                    <a:cubicBezTo>
                      <a:pt x="1700714" y="66534"/>
                      <a:pt x="1724997" y="80535"/>
                      <a:pt x="1747917" y="95627"/>
                    </a:cubicBezTo>
                    <a:cubicBezTo>
                      <a:pt x="1777930" y="115448"/>
                      <a:pt x="1805761" y="136995"/>
                      <a:pt x="1831227" y="159452"/>
                    </a:cubicBezTo>
                    <a:cubicBezTo>
                      <a:pt x="1854328" y="179909"/>
                      <a:pt x="1874610" y="201547"/>
                      <a:pt x="1892891" y="223822"/>
                    </a:cubicBezTo>
                    <a:cubicBezTo>
                      <a:pt x="2004395" y="222731"/>
                      <a:pt x="2114990" y="221549"/>
                      <a:pt x="2221037" y="220094"/>
                    </a:cubicBezTo>
                    <a:cubicBezTo>
                      <a:pt x="2517533" y="216003"/>
                      <a:pt x="2778559" y="210366"/>
                      <a:pt x="2924260" y="201183"/>
                    </a:cubicBezTo>
                    <a:cubicBezTo>
                      <a:pt x="2931718" y="200638"/>
                      <a:pt x="2938084" y="206275"/>
                      <a:pt x="2938539" y="21363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2"/>
              <p:cNvSpPr/>
              <p:nvPr/>
            </p:nvSpPr>
            <p:spPr>
              <a:xfrm rot="-5400000">
                <a:off x="8695410" y="4334806"/>
                <a:ext cx="438648" cy="287844"/>
              </a:xfrm>
              <a:custGeom>
                <a:avLst/>
                <a:gdLst/>
                <a:ahLst/>
                <a:cxnLst/>
                <a:rect l="l" t="t" r="r" b="b"/>
                <a:pathLst>
                  <a:path w="877296" h="575688" extrusionOk="0">
                    <a:moveTo>
                      <a:pt x="843774" y="484446"/>
                    </a:moveTo>
                    <a:cubicBezTo>
                      <a:pt x="837953" y="487992"/>
                      <a:pt x="455600" y="634461"/>
                      <a:pt x="138277" y="548907"/>
                    </a:cubicBezTo>
                    <a:cubicBezTo>
                      <a:pt x="85526" y="534633"/>
                      <a:pt x="-3787" y="511904"/>
                      <a:pt x="124" y="463444"/>
                    </a:cubicBezTo>
                    <a:cubicBezTo>
                      <a:pt x="4126" y="414894"/>
                      <a:pt x="107081" y="416440"/>
                      <a:pt x="128454" y="375708"/>
                    </a:cubicBezTo>
                    <a:cubicBezTo>
                      <a:pt x="139186" y="355252"/>
                      <a:pt x="120451" y="326158"/>
                      <a:pt x="113175" y="306519"/>
                    </a:cubicBezTo>
                    <a:cubicBezTo>
                      <a:pt x="101351" y="274334"/>
                      <a:pt x="97804" y="240604"/>
                      <a:pt x="117722" y="209601"/>
                    </a:cubicBezTo>
                    <a:cubicBezTo>
                      <a:pt x="154557" y="152322"/>
                      <a:pt x="237503" y="181325"/>
                      <a:pt x="294437" y="149595"/>
                    </a:cubicBezTo>
                    <a:cubicBezTo>
                      <a:pt x="342732" y="122592"/>
                      <a:pt x="318448" y="65950"/>
                      <a:pt x="366379" y="34583"/>
                    </a:cubicBezTo>
                    <a:cubicBezTo>
                      <a:pt x="402304" y="11126"/>
                      <a:pt x="452508" y="6308"/>
                      <a:pt x="496619" y="20855"/>
                    </a:cubicBezTo>
                    <a:cubicBezTo>
                      <a:pt x="515263" y="27037"/>
                      <a:pt x="543367" y="45766"/>
                      <a:pt x="565467" y="43311"/>
                    </a:cubicBezTo>
                    <a:cubicBezTo>
                      <a:pt x="582475" y="41493"/>
                      <a:pt x="596936" y="24946"/>
                      <a:pt x="609851" y="17945"/>
                    </a:cubicBezTo>
                    <a:cubicBezTo>
                      <a:pt x="638136" y="2671"/>
                      <a:pt x="673334" y="-2421"/>
                      <a:pt x="708804" y="1034"/>
                    </a:cubicBezTo>
                    <a:cubicBezTo>
                      <a:pt x="745275" y="4671"/>
                      <a:pt x="767831" y="18673"/>
                      <a:pt x="792660" y="35947"/>
                    </a:cubicBezTo>
                    <a:cubicBezTo>
                      <a:pt x="813033" y="50130"/>
                      <a:pt x="834770" y="62313"/>
                      <a:pt x="846957" y="80861"/>
                    </a:cubicBezTo>
                    <a:cubicBezTo>
                      <a:pt x="888248" y="143594"/>
                      <a:pt x="851231" y="223238"/>
                      <a:pt x="858325" y="289518"/>
                    </a:cubicBezTo>
                    <a:cubicBezTo>
                      <a:pt x="865329" y="355252"/>
                      <a:pt x="904710" y="446988"/>
                      <a:pt x="843774" y="484446"/>
                    </a:cubicBezTo>
                    <a:lnTo>
                      <a:pt x="843774" y="484446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2"/>
              <p:cNvSpPr/>
              <p:nvPr/>
            </p:nvSpPr>
            <p:spPr>
              <a:xfrm rot="-5400000">
                <a:off x="8733247" y="4109244"/>
                <a:ext cx="430038" cy="490110"/>
              </a:xfrm>
              <a:custGeom>
                <a:avLst/>
                <a:gdLst/>
                <a:ahLst/>
                <a:cxnLst/>
                <a:rect l="l" t="t" r="r" b="b"/>
                <a:pathLst>
                  <a:path w="860076" h="980219" extrusionOk="0">
                    <a:moveTo>
                      <a:pt x="856153" y="98867"/>
                    </a:moveTo>
                    <a:cubicBezTo>
                      <a:pt x="822411" y="183603"/>
                      <a:pt x="579394" y="126961"/>
                      <a:pt x="618775" y="40497"/>
                    </a:cubicBezTo>
                    <a:lnTo>
                      <a:pt x="627142" y="23587"/>
                    </a:lnTo>
                    <a:cubicBezTo>
                      <a:pt x="627233" y="23769"/>
                      <a:pt x="639602" y="13040"/>
                      <a:pt x="640694" y="12495"/>
                    </a:cubicBezTo>
                    <a:cubicBezTo>
                      <a:pt x="654336" y="5858"/>
                      <a:pt x="671253" y="2494"/>
                      <a:pt x="686441" y="766"/>
                    </a:cubicBezTo>
                    <a:cubicBezTo>
                      <a:pt x="739374" y="-5325"/>
                      <a:pt x="885803" y="24678"/>
                      <a:pt x="856153" y="98867"/>
                    </a:cubicBezTo>
                    <a:close/>
                    <a:moveTo>
                      <a:pt x="94086" y="858034"/>
                    </a:moveTo>
                    <a:cubicBezTo>
                      <a:pt x="77260" y="860398"/>
                      <a:pt x="59980" y="863852"/>
                      <a:pt x="44428" y="870217"/>
                    </a:cubicBezTo>
                    <a:cubicBezTo>
                      <a:pt x="36970" y="873217"/>
                      <a:pt x="21872" y="891037"/>
                      <a:pt x="26601" y="885037"/>
                    </a:cubicBezTo>
                    <a:cubicBezTo>
                      <a:pt x="-31424" y="936860"/>
                      <a:pt x="18780" y="966499"/>
                      <a:pt x="51613" y="975318"/>
                    </a:cubicBezTo>
                    <a:cubicBezTo>
                      <a:pt x="105182" y="989774"/>
                      <a:pt x="198405" y="973227"/>
                      <a:pt x="207864" y="912675"/>
                    </a:cubicBezTo>
                    <a:cubicBezTo>
                      <a:pt x="217323" y="852579"/>
                      <a:pt x="139743" y="851487"/>
                      <a:pt x="94086" y="858034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2"/>
              <p:cNvSpPr/>
              <p:nvPr/>
            </p:nvSpPr>
            <p:spPr>
              <a:xfrm rot="-5400000">
                <a:off x="8560654" y="4009809"/>
                <a:ext cx="804142" cy="424955"/>
              </a:xfrm>
              <a:custGeom>
                <a:avLst/>
                <a:gdLst/>
                <a:ahLst/>
                <a:cxnLst/>
                <a:rect l="l" t="t" r="r" b="b"/>
                <a:pathLst>
                  <a:path w="1608284" h="849911" extrusionOk="0">
                    <a:moveTo>
                      <a:pt x="46005" y="455842"/>
                    </a:moveTo>
                    <a:lnTo>
                      <a:pt x="46096" y="455932"/>
                    </a:lnTo>
                    <a:cubicBezTo>
                      <a:pt x="45186" y="456842"/>
                      <a:pt x="44004" y="458023"/>
                      <a:pt x="43822" y="457296"/>
                    </a:cubicBezTo>
                    <a:cubicBezTo>
                      <a:pt x="44549" y="456933"/>
                      <a:pt x="45368" y="456387"/>
                      <a:pt x="46005" y="455842"/>
                    </a:cubicBezTo>
                    <a:close/>
                    <a:moveTo>
                      <a:pt x="43731" y="457024"/>
                    </a:moveTo>
                    <a:cubicBezTo>
                      <a:pt x="43731" y="455842"/>
                      <a:pt x="44640" y="455569"/>
                      <a:pt x="46005" y="455842"/>
                    </a:cubicBezTo>
                    <a:cubicBezTo>
                      <a:pt x="46368" y="455569"/>
                      <a:pt x="46732" y="455296"/>
                      <a:pt x="47005" y="455023"/>
                    </a:cubicBezTo>
                    <a:cubicBezTo>
                      <a:pt x="46823" y="455205"/>
                      <a:pt x="46459" y="455569"/>
                      <a:pt x="46096" y="455932"/>
                    </a:cubicBezTo>
                    <a:cubicBezTo>
                      <a:pt x="49279" y="456569"/>
                      <a:pt x="54736" y="459569"/>
                      <a:pt x="58556" y="461024"/>
                    </a:cubicBezTo>
                    <a:cubicBezTo>
                      <a:pt x="70106" y="465297"/>
                      <a:pt x="82203" y="471116"/>
                      <a:pt x="86750" y="472752"/>
                    </a:cubicBezTo>
                    <a:cubicBezTo>
                      <a:pt x="104667" y="479026"/>
                      <a:pt x="120856" y="480571"/>
                      <a:pt x="135681" y="478480"/>
                    </a:cubicBezTo>
                    <a:cubicBezTo>
                      <a:pt x="152143" y="476116"/>
                      <a:pt x="167059" y="468934"/>
                      <a:pt x="181247" y="457569"/>
                    </a:cubicBezTo>
                    <a:cubicBezTo>
                      <a:pt x="191706" y="449204"/>
                      <a:pt x="197345" y="439931"/>
                      <a:pt x="200892" y="430294"/>
                    </a:cubicBezTo>
                    <a:cubicBezTo>
                      <a:pt x="204075" y="421656"/>
                      <a:pt x="205167" y="412565"/>
                      <a:pt x="206258" y="403473"/>
                    </a:cubicBezTo>
                    <a:cubicBezTo>
                      <a:pt x="207349" y="394835"/>
                      <a:pt x="208077" y="385925"/>
                      <a:pt x="213989" y="378016"/>
                    </a:cubicBezTo>
                    <a:cubicBezTo>
                      <a:pt x="217172" y="373743"/>
                      <a:pt x="221719" y="370651"/>
                      <a:pt x="226813" y="367924"/>
                    </a:cubicBezTo>
                    <a:cubicBezTo>
                      <a:pt x="241546" y="360014"/>
                      <a:pt x="260646" y="356013"/>
                      <a:pt x="278017" y="350013"/>
                    </a:cubicBezTo>
                    <a:cubicBezTo>
                      <a:pt x="293115" y="344830"/>
                      <a:pt x="307030" y="338284"/>
                      <a:pt x="317580" y="328738"/>
                    </a:cubicBezTo>
                    <a:cubicBezTo>
                      <a:pt x="324038" y="323010"/>
                      <a:pt x="328494" y="316828"/>
                      <a:pt x="331859" y="310282"/>
                    </a:cubicBezTo>
                    <a:cubicBezTo>
                      <a:pt x="336862" y="300553"/>
                      <a:pt x="338954" y="290189"/>
                      <a:pt x="340954" y="279824"/>
                    </a:cubicBezTo>
                    <a:cubicBezTo>
                      <a:pt x="342773" y="271096"/>
                      <a:pt x="343865" y="262095"/>
                      <a:pt x="352414" y="255458"/>
                    </a:cubicBezTo>
                    <a:cubicBezTo>
                      <a:pt x="363328" y="246821"/>
                      <a:pt x="378517" y="244366"/>
                      <a:pt x="394160" y="242457"/>
                    </a:cubicBezTo>
                    <a:cubicBezTo>
                      <a:pt x="412987" y="240093"/>
                      <a:pt x="432723" y="238820"/>
                      <a:pt x="449730" y="234001"/>
                    </a:cubicBezTo>
                    <a:cubicBezTo>
                      <a:pt x="460917" y="230910"/>
                      <a:pt x="471012" y="226364"/>
                      <a:pt x="479562" y="219636"/>
                    </a:cubicBezTo>
                    <a:cubicBezTo>
                      <a:pt x="488111" y="212908"/>
                      <a:pt x="492568" y="205544"/>
                      <a:pt x="494750" y="197634"/>
                    </a:cubicBezTo>
                    <a:cubicBezTo>
                      <a:pt x="496660" y="190997"/>
                      <a:pt x="496842" y="183996"/>
                      <a:pt x="496660" y="176995"/>
                    </a:cubicBezTo>
                    <a:cubicBezTo>
                      <a:pt x="496478" y="171359"/>
                      <a:pt x="495296" y="165631"/>
                      <a:pt x="497843" y="160448"/>
                    </a:cubicBezTo>
                    <a:cubicBezTo>
                      <a:pt x="500844" y="154357"/>
                      <a:pt x="507301" y="149720"/>
                      <a:pt x="514668" y="145356"/>
                    </a:cubicBezTo>
                    <a:cubicBezTo>
                      <a:pt x="527492" y="137810"/>
                      <a:pt x="543227" y="131718"/>
                      <a:pt x="555869" y="125900"/>
                    </a:cubicBezTo>
                    <a:cubicBezTo>
                      <a:pt x="562690" y="122990"/>
                      <a:pt x="565873" y="115080"/>
                      <a:pt x="562963" y="108352"/>
                    </a:cubicBezTo>
                    <a:cubicBezTo>
                      <a:pt x="559961" y="101533"/>
                      <a:pt x="552140" y="98351"/>
                      <a:pt x="545318" y="101352"/>
                    </a:cubicBezTo>
                    <a:cubicBezTo>
                      <a:pt x="528947" y="107989"/>
                      <a:pt x="508120" y="115080"/>
                      <a:pt x="492840" y="124808"/>
                    </a:cubicBezTo>
                    <a:cubicBezTo>
                      <a:pt x="483109" y="130991"/>
                      <a:pt x="475651" y="138355"/>
                      <a:pt x="471194" y="146720"/>
                    </a:cubicBezTo>
                    <a:cubicBezTo>
                      <a:pt x="464646" y="158721"/>
                      <a:pt x="467011" y="172632"/>
                      <a:pt x="465192" y="185542"/>
                    </a:cubicBezTo>
                    <a:cubicBezTo>
                      <a:pt x="464737" y="188724"/>
                      <a:pt x="463464" y="191633"/>
                      <a:pt x="460099" y="194088"/>
                    </a:cubicBezTo>
                    <a:cubicBezTo>
                      <a:pt x="448730" y="202453"/>
                      <a:pt x="433177" y="204180"/>
                      <a:pt x="417170" y="205726"/>
                    </a:cubicBezTo>
                    <a:cubicBezTo>
                      <a:pt x="398162" y="207544"/>
                      <a:pt x="378335" y="208362"/>
                      <a:pt x="361054" y="212908"/>
                    </a:cubicBezTo>
                    <a:cubicBezTo>
                      <a:pt x="349777" y="215818"/>
                      <a:pt x="339408" y="220454"/>
                      <a:pt x="330586" y="227091"/>
                    </a:cubicBezTo>
                    <a:cubicBezTo>
                      <a:pt x="323401" y="232456"/>
                      <a:pt x="318490" y="238547"/>
                      <a:pt x="314761" y="245002"/>
                    </a:cubicBezTo>
                    <a:cubicBezTo>
                      <a:pt x="309304" y="254640"/>
                      <a:pt x="307030" y="265186"/>
                      <a:pt x="304756" y="275915"/>
                    </a:cubicBezTo>
                    <a:cubicBezTo>
                      <a:pt x="302937" y="284915"/>
                      <a:pt x="301664" y="294371"/>
                      <a:pt x="293297" y="301917"/>
                    </a:cubicBezTo>
                    <a:cubicBezTo>
                      <a:pt x="284202" y="310373"/>
                      <a:pt x="270923" y="314918"/>
                      <a:pt x="257554" y="319373"/>
                    </a:cubicBezTo>
                    <a:cubicBezTo>
                      <a:pt x="240910" y="324919"/>
                      <a:pt x="223811" y="330011"/>
                      <a:pt x="210078" y="337830"/>
                    </a:cubicBezTo>
                    <a:cubicBezTo>
                      <a:pt x="200619" y="343285"/>
                      <a:pt x="192525" y="349831"/>
                      <a:pt x="186613" y="358195"/>
                    </a:cubicBezTo>
                    <a:cubicBezTo>
                      <a:pt x="178700" y="369560"/>
                      <a:pt x="175699" y="381470"/>
                      <a:pt x="174335" y="393654"/>
                    </a:cubicBezTo>
                    <a:cubicBezTo>
                      <a:pt x="173334" y="402473"/>
                      <a:pt x="173334" y="411383"/>
                      <a:pt x="170606" y="419747"/>
                    </a:cubicBezTo>
                    <a:cubicBezTo>
                      <a:pt x="168969" y="424657"/>
                      <a:pt x="166422" y="429294"/>
                      <a:pt x="161420" y="433567"/>
                    </a:cubicBezTo>
                    <a:cubicBezTo>
                      <a:pt x="151961" y="441749"/>
                      <a:pt x="142047" y="447204"/>
                      <a:pt x="130861" y="449295"/>
                    </a:cubicBezTo>
                    <a:cubicBezTo>
                      <a:pt x="120311" y="451205"/>
                      <a:pt x="108669" y="450205"/>
                      <a:pt x="95572" y="446204"/>
                    </a:cubicBezTo>
                    <a:cubicBezTo>
                      <a:pt x="88660" y="444022"/>
                      <a:pt x="65559" y="433748"/>
                      <a:pt x="50916" y="431657"/>
                    </a:cubicBezTo>
                    <a:cubicBezTo>
                      <a:pt x="40730" y="430203"/>
                      <a:pt x="32908" y="432657"/>
                      <a:pt x="28997" y="436658"/>
                    </a:cubicBezTo>
                    <a:cubicBezTo>
                      <a:pt x="23904" y="441658"/>
                      <a:pt x="23904" y="449841"/>
                      <a:pt x="28815" y="454841"/>
                    </a:cubicBezTo>
                    <a:cubicBezTo>
                      <a:pt x="32908" y="458933"/>
                      <a:pt x="38911" y="459751"/>
                      <a:pt x="43822" y="457296"/>
                    </a:cubicBezTo>
                    <a:cubicBezTo>
                      <a:pt x="43731" y="457205"/>
                      <a:pt x="43731" y="457114"/>
                      <a:pt x="43731" y="457024"/>
                    </a:cubicBezTo>
                    <a:close/>
                    <a:moveTo>
                      <a:pt x="317944" y="420383"/>
                    </a:moveTo>
                    <a:cubicBezTo>
                      <a:pt x="335225" y="413292"/>
                      <a:pt x="354688" y="413383"/>
                      <a:pt x="374333" y="413656"/>
                    </a:cubicBezTo>
                    <a:cubicBezTo>
                      <a:pt x="397707" y="414019"/>
                      <a:pt x="421263" y="414837"/>
                      <a:pt x="442727" y="409837"/>
                    </a:cubicBezTo>
                    <a:cubicBezTo>
                      <a:pt x="455369" y="406837"/>
                      <a:pt x="467284" y="401927"/>
                      <a:pt x="478197" y="394108"/>
                    </a:cubicBezTo>
                    <a:cubicBezTo>
                      <a:pt x="493568" y="383198"/>
                      <a:pt x="499844" y="370742"/>
                      <a:pt x="501753" y="357741"/>
                    </a:cubicBezTo>
                    <a:cubicBezTo>
                      <a:pt x="503391" y="346740"/>
                      <a:pt x="501663" y="335193"/>
                      <a:pt x="499298" y="323556"/>
                    </a:cubicBezTo>
                    <a:cubicBezTo>
                      <a:pt x="497206" y="313009"/>
                      <a:pt x="493568" y="302463"/>
                      <a:pt x="498752" y="292825"/>
                    </a:cubicBezTo>
                    <a:cubicBezTo>
                      <a:pt x="501753" y="287188"/>
                      <a:pt x="507756" y="283552"/>
                      <a:pt x="514577" y="280097"/>
                    </a:cubicBezTo>
                    <a:cubicBezTo>
                      <a:pt x="536314" y="269278"/>
                      <a:pt x="565236" y="262368"/>
                      <a:pt x="582153" y="248094"/>
                    </a:cubicBezTo>
                    <a:cubicBezTo>
                      <a:pt x="591248" y="240456"/>
                      <a:pt x="596614" y="232638"/>
                      <a:pt x="599888" y="224819"/>
                    </a:cubicBezTo>
                    <a:cubicBezTo>
                      <a:pt x="603344" y="216454"/>
                      <a:pt x="604436" y="208090"/>
                      <a:pt x="604890" y="199543"/>
                    </a:cubicBezTo>
                    <a:cubicBezTo>
                      <a:pt x="605436" y="190906"/>
                      <a:pt x="604890" y="181996"/>
                      <a:pt x="608710" y="172813"/>
                    </a:cubicBezTo>
                    <a:cubicBezTo>
                      <a:pt x="611712" y="166085"/>
                      <a:pt x="608528" y="158176"/>
                      <a:pt x="601798" y="155175"/>
                    </a:cubicBezTo>
                    <a:cubicBezTo>
                      <a:pt x="594977" y="152266"/>
                      <a:pt x="587064" y="155357"/>
                      <a:pt x="584154" y="162085"/>
                    </a:cubicBezTo>
                    <a:cubicBezTo>
                      <a:pt x="576696" y="178177"/>
                      <a:pt x="579061" y="193634"/>
                      <a:pt x="575150" y="208544"/>
                    </a:cubicBezTo>
                    <a:cubicBezTo>
                      <a:pt x="573604" y="214272"/>
                      <a:pt x="570330" y="219727"/>
                      <a:pt x="563417" y="225182"/>
                    </a:cubicBezTo>
                    <a:cubicBezTo>
                      <a:pt x="554959" y="231819"/>
                      <a:pt x="542954" y="235729"/>
                      <a:pt x="530948" y="239911"/>
                    </a:cubicBezTo>
                    <a:cubicBezTo>
                      <a:pt x="516305" y="244911"/>
                      <a:pt x="501481" y="249912"/>
                      <a:pt x="490021" y="256913"/>
                    </a:cubicBezTo>
                    <a:cubicBezTo>
                      <a:pt x="481381" y="262277"/>
                      <a:pt x="474469" y="268823"/>
                      <a:pt x="469921" y="276824"/>
                    </a:cubicBezTo>
                    <a:cubicBezTo>
                      <a:pt x="463100" y="288643"/>
                      <a:pt x="462099" y="301372"/>
                      <a:pt x="463464" y="314464"/>
                    </a:cubicBezTo>
                    <a:cubicBezTo>
                      <a:pt x="464737" y="327192"/>
                      <a:pt x="469375" y="340194"/>
                      <a:pt x="467374" y="352195"/>
                    </a:cubicBezTo>
                    <a:cubicBezTo>
                      <a:pt x="466556" y="356923"/>
                      <a:pt x="463646" y="361196"/>
                      <a:pt x="457916" y="365105"/>
                    </a:cubicBezTo>
                    <a:cubicBezTo>
                      <a:pt x="446820" y="372742"/>
                      <a:pt x="434178" y="375561"/>
                      <a:pt x="420990" y="376834"/>
                    </a:cubicBezTo>
                    <a:cubicBezTo>
                      <a:pt x="403346" y="378561"/>
                      <a:pt x="384701" y="377288"/>
                      <a:pt x="366420" y="377379"/>
                    </a:cubicBezTo>
                    <a:cubicBezTo>
                      <a:pt x="344683" y="377470"/>
                      <a:pt x="323401" y="379470"/>
                      <a:pt x="304302" y="387471"/>
                    </a:cubicBezTo>
                    <a:cubicBezTo>
                      <a:pt x="281928" y="397017"/>
                      <a:pt x="269286" y="410564"/>
                      <a:pt x="261010" y="425929"/>
                    </a:cubicBezTo>
                    <a:cubicBezTo>
                      <a:pt x="254734" y="437476"/>
                      <a:pt x="251096" y="450205"/>
                      <a:pt x="247549" y="462751"/>
                    </a:cubicBezTo>
                    <a:cubicBezTo>
                      <a:pt x="244730" y="472752"/>
                      <a:pt x="242092" y="482753"/>
                      <a:pt x="236635" y="491572"/>
                    </a:cubicBezTo>
                    <a:cubicBezTo>
                      <a:pt x="226722" y="507756"/>
                      <a:pt x="208532" y="517484"/>
                      <a:pt x="187340" y="522576"/>
                    </a:cubicBezTo>
                    <a:cubicBezTo>
                      <a:pt x="166877" y="527576"/>
                      <a:pt x="143594" y="528212"/>
                      <a:pt x="120856" y="525212"/>
                    </a:cubicBezTo>
                    <a:cubicBezTo>
                      <a:pt x="113853" y="524303"/>
                      <a:pt x="106941" y="523212"/>
                      <a:pt x="100120" y="521848"/>
                    </a:cubicBezTo>
                    <a:cubicBezTo>
                      <a:pt x="93117" y="520393"/>
                      <a:pt x="86113" y="518848"/>
                      <a:pt x="79201" y="517211"/>
                    </a:cubicBezTo>
                    <a:lnTo>
                      <a:pt x="64286" y="513120"/>
                    </a:lnTo>
                    <a:cubicBezTo>
                      <a:pt x="63831" y="512938"/>
                      <a:pt x="62921" y="512938"/>
                      <a:pt x="61921" y="512938"/>
                    </a:cubicBezTo>
                    <a:lnTo>
                      <a:pt x="61921" y="513029"/>
                    </a:lnTo>
                    <a:lnTo>
                      <a:pt x="61830" y="512938"/>
                    </a:lnTo>
                    <a:cubicBezTo>
                      <a:pt x="60102" y="512847"/>
                      <a:pt x="58192" y="512665"/>
                      <a:pt x="58556" y="511574"/>
                    </a:cubicBezTo>
                    <a:cubicBezTo>
                      <a:pt x="58647" y="511302"/>
                      <a:pt x="58738" y="511120"/>
                      <a:pt x="58829" y="510938"/>
                    </a:cubicBezTo>
                    <a:cubicBezTo>
                      <a:pt x="56282" y="509665"/>
                      <a:pt x="53190" y="509302"/>
                      <a:pt x="50188" y="510120"/>
                    </a:cubicBezTo>
                    <a:cubicBezTo>
                      <a:pt x="44368" y="511483"/>
                      <a:pt x="42367" y="515120"/>
                      <a:pt x="41366" y="516939"/>
                    </a:cubicBezTo>
                    <a:cubicBezTo>
                      <a:pt x="39002" y="521485"/>
                      <a:pt x="38911" y="526576"/>
                      <a:pt x="43458" y="531758"/>
                    </a:cubicBezTo>
                    <a:cubicBezTo>
                      <a:pt x="44368" y="532758"/>
                      <a:pt x="45914" y="534031"/>
                      <a:pt x="48369" y="535213"/>
                    </a:cubicBezTo>
                    <a:cubicBezTo>
                      <a:pt x="50006" y="535941"/>
                      <a:pt x="53917" y="536940"/>
                      <a:pt x="55554" y="537668"/>
                    </a:cubicBezTo>
                    <a:lnTo>
                      <a:pt x="72562" y="542941"/>
                    </a:lnTo>
                    <a:cubicBezTo>
                      <a:pt x="79656" y="544941"/>
                      <a:pt x="86932" y="546851"/>
                      <a:pt x="94299" y="548578"/>
                    </a:cubicBezTo>
                    <a:cubicBezTo>
                      <a:pt x="101666" y="550305"/>
                      <a:pt x="109124" y="551851"/>
                      <a:pt x="116673" y="553124"/>
                    </a:cubicBezTo>
                    <a:cubicBezTo>
                      <a:pt x="148869" y="558488"/>
                      <a:pt x="182156" y="557215"/>
                      <a:pt x="209623" y="548396"/>
                    </a:cubicBezTo>
                    <a:cubicBezTo>
                      <a:pt x="233088" y="540941"/>
                      <a:pt x="252279" y="527758"/>
                      <a:pt x="264466" y="509120"/>
                    </a:cubicBezTo>
                    <a:cubicBezTo>
                      <a:pt x="277381" y="489118"/>
                      <a:pt x="279291" y="463751"/>
                      <a:pt x="291296" y="442749"/>
                    </a:cubicBezTo>
                    <a:cubicBezTo>
                      <a:pt x="296480" y="433657"/>
                      <a:pt x="304393" y="425839"/>
                      <a:pt x="317944" y="420383"/>
                    </a:cubicBezTo>
                    <a:close/>
                    <a:moveTo>
                      <a:pt x="61921" y="512938"/>
                    </a:moveTo>
                    <a:cubicBezTo>
                      <a:pt x="60829" y="511302"/>
                      <a:pt x="59556" y="509938"/>
                      <a:pt x="58829" y="510938"/>
                    </a:cubicBezTo>
                    <a:cubicBezTo>
                      <a:pt x="59920" y="511483"/>
                      <a:pt x="60920" y="512120"/>
                      <a:pt x="61830" y="512938"/>
                    </a:cubicBezTo>
                    <a:lnTo>
                      <a:pt x="61921" y="512938"/>
                    </a:lnTo>
                    <a:close/>
                    <a:moveTo>
                      <a:pt x="585245" y="326283"/>
                    </a:moveTo>
                    <a:cubicBezTo>
                      <a:pt x="581880" y="329647"/>
                      <a:pt x="579425" y="333284"/>
                      <a:pt x="577424" y="337011"/>
                    </a:cubicBezTo>
                    <a:cubicBezTo>
                      <a:pt x="574513" y="342285"/>
                      <a:pt x="572694" y="347740"/>
                      <a:pt x="570875" y="353286"/>
                    </a:cubicBezTo>
                    <a:cubicBezTo>
                      <a:pt x="569511" y="357468"/>
                      <a:pt x="568238" y="361832"/>
                      <a:pt x="564691" y="365469"/>
                    </a:cubicBezTo>
                    <a:cubicBezTo>
                      <a:pt x="559779" y="370742"/>
                      <a:pt x="553140" y="374833"/>
                      <a:pt x="546501" y="379016"/>
                    </a:cubicBezTo>
                    <a:cubicBezTo>
                      <a:pt x="538133" y="384289"/>
                      <a:pt x="529675" y="389471"/>
                      <a:pt x="522217" y="395290"/>
                    </a:cubicBezTo>
                    <a:cubicBezTo>
                      <a:pt x="517579" y="399018"/>
                      <a:pt x="513304" y="402927"/>
                      <a:pt x="509757" y="407291"/>
                    </a:cubicBezTo>
                    <a:cubicBezTo>
                      <a:pt x="503482" y="415019"/>
                      <a:pt x="499662" y="424475"/>
                      <a:pt x="494114" y="432930"/>
                    </a:cubicBezTo>
                    <a:cubicBezTo>
                      <a:pt x="492113" y="435931"/>
                      <a:pt x="489930" y="438931"/>
                      <a:pt x="486383" y="441113"/>
                    </a:cubicBezTo>
                    <a:cubicBezTo>
                      <a:pt x="480380" y="444840"/>
                      <a:pt x="472559" y="446568"/>
                      <a:pt x="464282" y="447568"/>
                    </a:cubicBezTo>
                    <a:cubicBezTo>
                      <a:pt x="449548" y="449386"/>
                      <a:pt x="433541" y="449023"/>
                      <a:pt x="420444" y="449568"/>
                    </a:cubicBezTo>
                    <a:cubicBezTo>
                      <a:pt x="413623" y="449841"/>
                      <a:pt x="403983" y="449568"/>
                      <a:pt x="396070" y="451114"/>
                    </a:cubicBezTo>
                    <a:cubicBezTo>
                      <a:pt x="390340" y="452296"/>
                      <a:pt x="385247" y="454023"/>
                      <a:pt x="381609" y="456933"/>
                    </a:cubicBezTo>
                    <a:cubicBezTo>
                      <a:pt x="375879" y="461024"/>
                      <a:pt x="374515" y="469025"/>
                      <a:pt x="378608" y="474843"/>
                    </a:cubicBezTo>
                    <a:cubicBezTo>
                      <a:pt x="382791" y="480571"/>
                      <a:pt x="390795" y="481935"/>
                      <a:pt x="396525" y="477753"/>
                    </a:cubicBezTo>
                    <a:cubicBezTo>
                      <a:pt x="398526" y="476480"/>
                      <a:pt x="401800" y="477117"/>
                      <a:pt x="404983" y="477117"/>
                    </a:cubicBezTo>
                    <a:cubicBezTo>
                      <a:pt x="410531" y="477117"/>
                      <a:pt x="416170" y="477662"/>
                      <a:pt x="420535" y="477844"/>
                    </a:cubicBezTo>
                    <a:cubicBezTo>
                      <a:pt x="436997" y="478389"/>
                      <a:pt x="457643" y="480480"/>
                      <a:pt x="475651" y="478389"/>
                    </a:cubicBezTo>
                    <a:cubicBezTo>
                      <a:pt x="485746" y="477117"/>
                      <a:pt x="495114" y="474389"/>
                      <a:pt x="502936" y="470207"/>
                    </a:cubicBezTo>
                    <a:cubicBezTo>
                      <a:pt x="509393" y="466752"/>
                      <a:pt x="514395" y="462388"/>
                      <a:pt x="518579" y="457478"/>
                    </a:cubicBezTo>
                    <a:cubicBezTo>
                      <a:pt x="525946" y="449114"/>
                      <a:pt x="529766" y="438567"/>
                      <a:pt x="536951" y="430475"/>
                    </a:cubicBezTo>
                    <a:cubicBezTo>
                      <a:pt x="541589" y="425202"/>
                      <a:pt x="547956" y="421111"/>
                      <a:pt x="554504" y="416929"/>
                    </a:cubicBezTo>
                    <a:cubicBezTo>
                      <a:pt x="562599" y="411655"/>
                      <a:pt x="571057" y="406564"/>
                      <a:pt x="578333" y="400836"/>
                    </a:cubicBezTo>
                    <a:cubicBezTo>
                      <a:pt x="582972" y="397290"/>
                      <a:pt x="587246" y="393472"/>
                      <a:pt x="590884" y="389289"/>
                    </a:cubicBezTo>
                    <a:cubicBezTo>
                      <a:pt x="594067" y="385653"/>
                      <a:pt x="596523" y="381925"/>
                      <a:pt x="598433" y="378016"/>
                    </a:cubicBezTo>
                    <a:cubicBezTo>
                      <a:pt x="601071" y="372651"/>
                      <a:pt x="602708" y="367105"/>
                      <a:pt x="604254" y="361469"/>
                    </a:cubicBezTo>
                    <a:cubicBezTo>
                      <a:pt x="605436" y="357104"/>
                      <a:pt x="606164" y="352468"/>
                      <a:pt x="609529" y="348467"/>
                    </a:cubicBezTo>
                    <a:cubicBezTo>
                      <a:pt x="611893" y="345740"/>
                      <a:pt x="614895" y="343285"/>
                      <a:pt x="618260" y="341012"/>
                    </a:cubicBezTo>
                    <a:cubicBezTo>
                      <a:pt x="635450" y="329283"/>
                      <a:pt x="659551" y="320828"/>
                      <a:pt x="674376" y="307463"/>
                    </a:cubicBezTo>
                    <a:cubicBezTo>
                      <a:pt x="680015" y="302735"/>
                      <a:pt x="680833" y="294280"/>
                      <a:pt x="676013" y="288643"/>
                    </a:cubicBezTo>
                    <a:cubicBezTo>
                      <a:pt x="671284" y="282915"/>
                      <a:pt x="662825" y="282188"/>
                      <a:pt x="657186" y="286916"/>
                    </a:cubicBezTo>
                    <a:cubicBezTo>
                      <a:pt x="642180" y="298462"/>
                      <a:pt x="618442" y="304099"/>
                      <a:pt x="601343" y="313918"/>
                    </a:cubicBezTo>
                    <a:cubicBezTo>
                      <a:pt x="595159" y="317464"/>
                      <a:pt x="589702" y="321646"/>
                      <a:pt x="585245" y="326283"/>
                    </a:cubicBezTo>
                    <a:close/>
                    <a:moveTo>
                      <a:pt x="97937" y="345194"/>
                    </a:moveTo>
                    <a:cubicBezTo>
                      <a:pt x="94390" y="342739"/>
                      <a:pt x="91661" y="339557"/>
                      <a:pt x="89297" y="336284"/>
                    </a:cubicBezTo>
                    <a:cubicBezTo>
                      <a:pt x="88296" y="335011"/>
                      <a:pt x="87387" y="333557"/>
                      <a:pt x="86659" y="332193"/>
                    </a:cubicBezTo>
                    <a:cubicBezTo>
                      <a:pt x="75199" y="347194"/>
                      <a:pt x="100302" y="377925"/>
                      <a:pt x="109942" y="350286"/>
                    </a:cubicBezTo>
                    <a:cubicBezTo>
                      <a:pt x="108396" y="349649"/>
                      <a:pt x="106941" y="348831"/>
                      <a:pt x="105850" y="347740"/>
                    </a:cubicBezTo>
                    <a:cubicBezTo>
                      <a:pt x="102848" y="346831"/>
                      <a:pt x="99210" y="346012"/>
                      <a:pt x="97937" y="345194"/>
                    </a:cubicBezTo>
                    <a:close/>
                    <a:moveTo>
                      <a:pt x="83931" y="326465"/>
                    </a:moveTo>
                    <a:cubicBezTo>
                      <a:pt x="84749" y="328374"/>
                      <a:pt x="85659" y="330284"/>
                      <a:pt x="86659" y="332193"/>
                    </a:cubicBezTo>
                    <a:cubicBezTo>
                      <a:pt x="90752" y="326829"/>
                      <a:pt x="99483" y="323465"/>
                      <a:pt x="115217" y="325465"/>
                    </a:cubicBezTo>
                    <a:cubicBezTo>
                      <a:pt x="109033" y="325101"/>
                      <a:pt x="103303" y="329374"/>
                      <a:pt x="101939" y="335648"/>
                    </a:cubicBezTo>
                    <a:cubicBezTo>
                      <a:pt x="101029" y="340194"/>
                      <a:pt x="102575" y="344740"/>
                      <a:pt x="105850" y="347740"/>
                    </a:cubicBezTo>
                    <a:cubicBezTo>
                      <a:pt x="108305" y="348467"/>
                      <a:pt x="110306" y="349195"/>
                      <a:pt x="109942" y="350195"/>
                    </a:cubicBezTo>
                    <a:lnTo>
                      <a:pt x="109942" y="350286"/>
                    </a:lnTo>
                    <a:cubicBezTo>
                      <a:pt x="110488" y="350558"/>
                      <a:pt x="111216" y="350740"/>
                      <a:pt x="111852" y="350831"/>
                    </a:cubicBezTo>
                    <a:cubicBezTo>
                      <a:pt x="113853" y="351377"/>
                      <a:pt x="115035" y="351286"/>
                      <a:pt x="115490" y="351286"/>
                    </a:cubicBezTo>
                    <a:cubicBezTo>
                      <a:pt x="119219" y="351377"/>
                      <a:pt x="121311" y="349740"/>
                      <a:pt x="122493" y="349013"/>
                    </a:cubicBezTo>
                    <a:cubicBezTo>
                      <a:pt x="127223" y="346194"/>
                      <a:pt x="128132" y="341830"/>
                      <a:pt x="128041" y="337284"/>
                    </a:cubicBezTo>
                    <a:cubicBezTo>
                      <a:pt x="128041" y="336375"/>
                      <a:pt x="127405" y="329920"/>
                      <a:pt x="119765" y="326283"/>
                    </a:cubicBezTo>
                    <a:lnTo>
                      <a:pt x="114308" y="323647"/>
                    </a:lnTo>
                    <a:lnTo>
                      <a:pt x="111125" y="316919"/>
                    </a:lnTo>
                    <a:cubicBezTo>
                      <a:pt x="110124" y="313645"/>
                      <a:pt x="111307" y="310463"/>
                      <a:pt x="112762" y="307463"/>
                    </a:cubicBezTo>
                    <a:cubicBezTo>
                      <a:pt x="114672" y="303463"/>
                      <a:pt x="118128" y="300099"/>
                      <a:pt x="121948" y="296917"/>
                    </a:cubicBezTo>
                    <a:cubicBezTo>
                      <a:pt x="132225" y="288189"/>
                      <a:pt x="145231" y="280460"/>
                      <a:pt x="159237" y="272823"/>
                    </a:cubicBezTo>
                    <a:cubicBezTo>
                      <a:pt x="167150" y="268550"/>
                      <a:pt x="175426" y="264277"/>
                      <a:pt x="183793" y="260186"/>
                    </a:cubicBezTo>
                    <a:cubicBezTo>
                      <a:pt x="196526" y="253912"/>
                      <a:pt x="209350" y="247821"/>
                      <a:pt x="221992" y="242820"/>
                    </a:cubicBezTo>
                    <a:cubicBezTo>
                      <a:pt x="228086" y="240275"/>
                      <a:pt x="234816" y="237365"/>
                      <a:pt x="241001" y="236092"/>
                    </a:cubicBezTo>
                    <a:cubicBezTo>
                      <a:pt x="242547" y="235820"/>
                      <a:pt x="243911" y="235456"/>
                      <a:pt x="245275" y="235456"/>
                    </a:cubicBezTo>
                    <a:cubicBezTo>
                      <a:pt x="245730" y="235456"/>
                      <a:pt x="246367" y="235183"/>
                      <a:pt x="246731" y="235092"/>
                    </a:cubicBezTo>
                    <a:cubicBezTo>
                      <a:pt x="246549" y="234729"/>
                      <a:pt x="246276" y="234092"/>
                      <a:pt x="246640" y="234001"/>
                    </a:cubicBezTo>
                    <a:cubicBezTo>
                      <a:pt x="246912" y="233819"/>
                      <a:pt x="247094" y="234638"/>
                      <a:pt x="247185" y="235092"/>
                    </a:cubicBezTo>
                    <a:cubicBezTo>
                      <a:pt x="248277" y="242457"/>
                      <a:pt x="255007" y="247548"/>
                      <a:pt x="262374" y="246548"/>
                    </a:cubicBezTo>
                    <a:cubicBezTo>
                      <a:pt x="269650" y="245548"/>
                      <a:pt x="274834" y="238729"/>
                      <a:pt x="273743" y="231365"/>
                    </a:cubicBezTo>
                    <a:cubicBezTo>
                      <a:pt x="272742" y="218091"/>
                      <a:pt x="265284" y="211635"/>
                      <a:pt x="256098" y="207999"/>
                    </a:cubicBezTo>
                    <a:cubicBezTo>
                      <a:pt x="244821" y="203635"/>
                      <a:pt x="226449" y="207544"/>
                      <a:pt x="210987" y="212090"/>
                    </a:cubicBezTo>
                    <a:cubicBezTo>
                      <a:pt x="191797" y="218272"/>
                      <a:pt x="171242" y="225637"/>
                      <a:pt x="152598" y="235274"/>
                    </a:cubicBezTo>
                    <a:cubicBezTo>
                      <a:pt x="131952" y="245912"/>
                      <a:pt x="113671" y="259095"/>
                      <a:pt x="99665" y="272641"/>
                    </a:cubicBezTo>
                    <a:cubicBezTo>
                      <a:pt x="91116" y="281279"/>
                      <a:pt x="84749" y="291007"/>
                      <a:pt x="82475" y="301190"/>
                    </a:cubicBezTo>
                    <a:cubicBezTo>
                      <a:pt x="80475" y="309554"/>
                      <a:pt x="80566" y="318192"/>
                      <a:pt x="83931" y="326465"/>
                    </a:cubicBezTo>
                    <a:close/>
                    <a:moveTo>
                      <a:pt x="44186" y="320555"/>
                    </a:moveTo>
                    <a:cubicBezTo>
                      <a:pt x="45823" y="318737"/>
                      <a:pt x="48187" y="312191"/>
                      <a:pt x="43276" y="304190"/>
                    </a:cubicBezTo>
                    <a:cubicBezTo>
                      <a:pt x="41912" y="302008"/>
                      <a:pt x="36546" y="295644"/>
                      <a:pt x="36546" y="295644"/>
                    </a:cubicBezTo>
                    <a:cubicBezTo>
                      <a:pt x="36546" y="295644"/>
                      <a:pt x="37183" y="296189"/>
                      <a:pt x="37273" y="296371"/>
                    </a:cubicBezTo>
                    <a:cubicBezTo>
                      <a:pt x="35909" y="294007"/>
                      <a:pt x="35000" y="291462"/>
                      <a:pt x="34090" y="288916"/>
                    </a:cubicBezTo>
                    <a:cubicBezTo>
                      <a:pt x="33363" y="286825"/>
                      <a:pt x="33454" y="284643"/>
                      <a:pt x="33999" y="282733"/>
                    </a:cubicBezTo>
                    <a:cubicBezTo>
                      <a:pt x="34363" y="281279"/>
                      <a:pt x="36091" y="281006"/>
                      <a:pt x="37364" y="280097"/>
                    </a:cubicBezTo>
                    <a:cubicBezTo>
                      <a:pt x="39274" y="278733"/>
                      <a:pt x="41457" y="277551"/>
                      <a:pt x="43822" y="276369"/>
                    </a:cubicBezTo>
                    <a:cubicBezTo>
                      <a:pt x="51825" y="272369"/>
                      <a:pt x="60920" y="268641"/>
                      <a:pt x="69197" y="264368"/>
                    </a:cubicBezTo>
                    <a:cubicBezTo>
                      <a:pt x="74654" y="261459"/>
                      <a:pt x="79747" y="258549"/>
                      <a:pt x="83931" y="254821"/>
                    </a:cubicBezTo>
                    <a:cubicBezTo>
                      <a:pt x="90024" y="250639"/>
                      <a:pt x="91570" y="242366"/>
                      <a:pt x="87478" y="236183"/>
                    </a:cubicBezTo>
                    <a:cubicBezTo>
                      <a:pt x="83294" y="230092"/>
                      <a:pt x="74927" y="228455"/>
                      <a:pt x="68833" y="232638"/>
                    </a:cubicBezTo>
                    <a:cubicBezTo>
                      <a:pt x="62921" y="235638"/>
                      <a:pt x="55554" y="236456"/>
                      <a:pt x="48187" y="238274"/>
                    </a:cubicBezTo>
                    <a:cubicBezTo>
                      <a:pt x="38456" y="240547"/>
                      <a:pt x="28815" y="243184"/>
                      <a:pt x="21175" y="247457"/>
                    </a:cubicBezTo>
                    <a:cubicBezTo>
                      <a:pt x="9807" y="253821"/>
                      <a:pt x="2258" y="263368"/>
                      <a:pt x="348" y="275915"/>
                    </a:cubicBezTo>
                    <a:cubicBezTo>
                      <a:pt x="-380" y="282279"/>
                      <a:pt x="-107" y="288825"/>
                      <a:pt x="2531" y="295098"/>
                    </a:cubicBezTo>
                    <a:cubicBezTo>
                      <a:pt x="5350" y="301826"/>
                      <a:pt x="9443" y="308463"/>
                      <a:pt x="14627" y="313737"/>
                    </a:cubicBezTo>
                    <a:cubicBezTo>
                      <a:pt x="14991" y="314191"/>
                      <a:pt x="18629" y="315737"/>
                      <a:pt x="21084" y="317373"/>
                    </a:cubicBezTo>
                    <a:lnTo>
                      <a:pt x="20903" y="315282"/>
                    </a:lnTo>
                    <a:cubicBezTo>
                      <a:pt x="21084" y="316100"/>
                      <a:pt x="21266" y="316919"/>
                      <a:pt x="21630" y="317737"/>
                    </a:cubicBezTo>
                    <a:lnTo>
                      <a:pt x="21084" y="317373"/>
                    </a:lnTo>
                    <a:cubicBezTo>
                      <a:pt x="21266" y="319555"/>
                      <a:pt x="21630" y="321737"/>
                      <a:pt x="22994" y="320374"/>
                    </a:cubicBezTo>
                    <a:cubicBezTo>
                      <a:pt x="23813" y="321737"/>
                      <a:pt x="24995" y="322919"/>
                      <a:pt x="26359" y="323828"/>
                    </a:cubicBezTo>
                    <a:cubicBezTo>
                      <a:pt x="32180" y="327829"/>
                      <a:pt x="40184" y="326374"/>
                      <a:pt x="44186" y="320555"/>
                    </a:cubicBezTo>
                    <a:close/>
                    <a:moveTo>
                      <a:pt x="57373" y="347831"/>
                    </a:moveTo>
                    <a:cubicBezTo>
                      <a:pt x="50643" y="344830"/>
                      <a:pt x="42730" y="347831"/>
                      <a:pt x="39729" y="354650"/>
                    </a:cubicBezTo>
                    <a:cubicBezTo>
                      <a:pt x="34545" y="362650"/>
                      <a:pt x="32999" y="376015"/>
                      <a:pt x="35818" y="390017"/>
                    </a:cubicBezTo>
                    <a:cubicBezTo>
                      <a:pt x="37364" y="397199"/>
                      <a:pt x="40639" y="404382"/>
                      <a:pt x="45186" y="410564"/>
                    </a:cubicBezTo>
                    <a:cubicBezTo>
                      <a:pt x="47551" y="413837"/>
                      <a:pt x="50279" y="416838"/>
                      <a:pt x="53553" y="419202"/>
                    </a:cubicBezTo>
                    <a:cubicBezTo>
                      <a:pt x="65468" y="428021"/>
                      <a:pt x="80656" y="433476"/>
                      <a:pt x="99028" y="427384"/>
                    </a:cubicBezTo>
                    <a:cubicBezTo>
                      <a:pt x="106031" y="426111"/>
                      <a:pt x="110670" y="419383"/>
                      <a:pt x="109397" y="412383"/>
                    </a:cubicBezTo>
                    <a:cubicBezTo>
                      <a:pt x="108123" y="405473"/>
                      <a:pt x="101393" y="400836"/>
                      <a:pt x="94481" y="402109"/>
                    </a:cubicBezTo>
                    <a:cubicBezTo>
                      <a:pt x="86295" y="402382"/>
                      <a:pt x="81475" y="397745"/>
                      <a:pt x="77291" y="393199"/>
                    </a:cubicBezTo>
                    <a:cubicBezTo>
                      <a:pt x="75199" y="390926"/>
                      <a:pt x="73653" y="388289"/>
                      <a:pt x="72107" y="385653"/>
                    </a:cubicBezTo>
                    <a:cubicBezTo>
                      <a:pt x="70288" y="382562"/>
                      <a:pt x="68378" y="379743"/>
                      <a:pt x="67287" y="376561"/>
                    </a:cubicBezTo>
                    <a:cubicBezTo>
                      <a:pt x="66195" y="373470"/>
                      <a:pt x="64740" y="370651"/>
                      <a:pt x="64649" y="367924"/>
                    </a:cubicBezTo>
                    <a:cubicBezTo>
                      <a:pt x="64649" y="367014"/>
                      <a:pt x="64013" y="366287"/>
                      <a:pt x="64195" y="365560"/>
                    </a:cubicBezTo>
                    <a:cubicBezTo>
                      <a:pt x="67196" y="358741"/>
                      <a:pt x="64195" y="350831"/>
                      <a:pt x="57373" y="347831"/>
                    </a:cubicBezTo>
                    <a:close/>
                    <a:moveTo>
                      <a:pt x="295571" y="171268"/>
                    </a:moveTo>
                    <a:cubicBezTo>
                      <a:pt x="302937" y="169177"/>
                      <a:pt x="311123" y="168086"/>
                      <a:pt x="319581" y="167358"/>
                    </a:cubicBezTo>
                    <a:cubicBezTo>
                      <a:pt x="322946" y="167085"/>
                      <a:pt x="326403" y="167267"/>
                      <a:pt x="329859" y="167358"/>
                    </a:cubicBezTo>
                    <a:cubicBezTo>
                      <a:pt x="332769" y="167449"/>
                      <a:pt x="335770" y="167358"/>
                      <a:pt x="338772" y="168086"/>
                    </a:cubicBezTo>
                    <a:cubicBezTo>
                      <a:pt x="340409" y="168449"/>
                      <a:pt x="344229" y="169631"/>
                      <a:pt x="347776" y="171540"/>
                    </a:cubicBezTo>
                    <a:cubicBezTo>
                      <a:pt x="348685" y="171995"/>
                      <a:pt x="350322" y="172359"/>
                      <a:pt x="351596" y="172813"/>
                    </a:cubicBezTo>
                    <a:cubicBezTo>
                      <a:pt x="351323" y="175450"/>
                      <a:pt x="351868" y="178268"/>
                      <a:pt x="353324" y="180723"/>
                    </a:cubicBezTo>
                    <a:cubicBezTo>
                      <a:pt x="356871" y="186815"/>
                      <a:pt x="364783" y="188906"/>
                      <a:pt x="370877" y="185269"/>
                    </a:cubicBezTo>
                    <a:cubicBezTo>
                      <a:pt x="374515" y="183905"/>
                      <a:pt x="376243" y="181087"/>
                      <a:pt x="377971" y="178905"/>
                    </a:cubicBezTo>
                    <a:cubicBezTo>
                      <a:pt x="381518" y="174450"/>
                      <a:pt x="380972" y="168904"/>
                      <a:pt x="379244" y="162540"/>
                    </a:cubicBezTo>
                    <a:cubicBezTo>
                      <a:pt x="377516" y="156357"/>
                      <a:pt x="370149" y="148902"/>
                      <a:pt x="362782" y="142810"/>
                    </a:cubicBezTo>
                    <a:cubicBezTo>
                      <a:pt x="357416" y="138355"/>
                      <a:pt x="351686" y="135719"/>
                      <a:pt x="348958" y="134537"/>
                    </a:cubicBezTo>
                    <a:cubicBezTo>
                      <a:pt x="343228" y="132446"/>
                      <a:pt x="337316" y="131264"/>
                      <a:pt x="331314" y="131082"/>
                    </a:cubicBezTo>
                    <a:cubicBezTo>
                      <a:pt x="327494" y="130991"/>
                      <a:pt x="323674" y="131264"/>
                      <a:pt x="319945" y="131991"/>
                    </a:cubicBezTo>
                    <a:cubicBezTo>
                      <a:pt x="314670" y="132991"/>
                      <a:pt x="309486" y="134355"/>
                      <a:pt x="304484" y="136355"/>
                    </a:cubicBezTo>
                    <a:cubicBezTo>
                      <a:pt x="297299" y="139355"/>
                      <a:pt x="290659" y="142992"/>
                      <a:pt x="284657" y="146811"/>
                    </a:cubicBezTo>
                    <a:cubicBezTo>
                      <a:pt x="277926" y="149811"/>
                      <a:pt x="274925" y="157721"/>
                      <a:pt x="277926" y="164449"/>
                    </a:cubicBezTo>
                    <a:cubicBezTo>
                      <a:pt x="280928" y="171268"/>
                      <a:pt x="288840" y="174268"/>
                      <a:pt x="295571" y="171268"/>
                    </a:cubicBezTo>
                    <a:close/>
                    <a:moveTo>
                      <a:pt x="1595878" y="509120"/>
                    </a:moveTo>
                    <a:cubicBezTo>
                      <a:pt x="1581144" y="507847"/>
                      <a:pt x="1566228" y="503392"/>
                      <a:pt x="1551495" y="497755"/>
                    </a:cubicBezTo>
                    <a:cubicBezTo>
                      <a:pt x="1528121" y="488754"/>
                      <a:pt x="1505383" y="476389"/>
                      <a:pt x="1485465" y="466388"/>
                    </a:cubicBezTo>
                    <a:cubicBezTo>
                      <a:pt x="1433351" y="440294"/>
                      <a:pt x="1384420" y="405564"/>
                      <a:pt x="1339764" y="366742"/>
                    </a:cubicBezTo>
                    <a:cubicBezTo>
                      <a:pt x="1294016" y="327011"/>
                      <a:pt x="1252634" y="282915"/>
                      <a:pt x="1218164" y="237820"/>
                    </a:cubicBezTo>
                    <a:cubicBezTo>
                      <a:pt x="1197791" y="211726"/>
                      <a:pt x="1182057" y="182814"/>
                      <a:pt x="1162685" y="156175"/>
                    </a:cubicBezTo>
                    <a:cubicBezTo>
                      <a:pt x="1153954" y="144083"/>
                      <a:pt x="1144404" y="132446"/>
                      <a:pt x="1133581" y="121626"/>
                    </a:cubicBezTo>
                    <a:cubicBezTo>
                      <a:pt x="1104386" y="92623"/>
                      <a:pt x="1067279" y="67348"/>
                      <a:pt x="1027079" y="46710"/>
                    </a:cubicBezTo>
                    <a:cubicBezTo>
                      <a:pt x="988334" y="26890"/>
                      <a:pt x="946861" y="11343"/>
                      <a:pt x="907207" y="523"/>
                    </a:cubicBezTo>
                    <a:cubicBezTo>
                      <a:pt x="900386" y="-1477"/>
                      <a:pt x="893201" y="2433"/>
                      <a:pt x="891291" y="9251"/>
                    </a:cubicBezTo>
                    <a:cubicBezTo>
                      <a:pt x="889290" y="16070"/>
                      <a:pt x="893201" y="23162"/>
                      <a:pt x="900022" y="25162"/>
                    </a:cubicBezTo>
                    <a:cubicBezTo>
                      <a:pt x="937584" y="36709"/>
                      <a:pt x="976784" y="52892"/>
                      <a:pt x="1013164" y="72894"/>
                    </a:cubicBezTo>
                    <a:cubicBezTo>
                      <a:pt x="1049816" y="93078"/>
                      <a:pt x="1083650" y="117171"/>
                      <a:pt x="1110025" y="144720"/>
                    </a:cubicBezTo>
                    <a:cubicBezTo>
                      <a:pt x="1119393" y="154539"/>
                      <a:pt x="1127487" y="164994"/>
                      <a:pt x="1135036" y="175814"/>
                    </a:cubicBezTo>
                    <a:cubicBezTo>
                      <a:pt x="1154045" y="203271"/>
                      <a:pt x="1169597" y="232819"/>
                      <a:pt x="1189788" y="259640"/>
                    </a:cubicBezTo>
                    <a:cubicBezTo>
                      <a:pt x="1225804" y="306463"/>
                      <a:pt x="1268550" y="352740"/>
                      <a:pt x="1316845" y="393472"/>
                    </a:cubicBezTo>
                    <a:cubicBezTo>
                      <a:pt x="1364229" y="433476"/>
                      <a:pt x="1416707" y="468115"/>
                      <a:pt x="1472096" y="494118"/>
                    </a:cubicBezTo>
                    <a:cubicBezTo>
                      <a:pt x="1493014" y="503846"/>
                      <a:pt x="1517025" y="515938"/>
                      <a:pt x="1541763" y="524485"/>
                    </a:cubicBezTo>
                    <a:cubicBezTo>
                      <a:pt x="1559043" y="530576"/>
                      <a:pt x="1576779" y="534940"/>
                      <a:pt x="1593968" y="535850"/>
                    </a:cubicBezTo>
                    <a:cubicBezTo>
                      <a:pt x="1601335" y="536395"/>
                      <a:pt x="1607702" y="530849"/>
                      <a:pt x="1608247" y="523394"/>
                    </a:cubicBezTo>
                    <a:cubicBezTo>
                      <a:pt x="1608793" y="516029"/>
                      <a:pt x="1603245" y="509665"/>
                      <a:pt x="1595878" y="509120"/>
                    </a:cubicBezTo>
                    <a:close/>
                    <a:moveTo>
                      <a:pt x="1193881" y="514847"/>
                    </a:moveTo>
                    <a:cubicBezTo>
                      <a:pt x="1191334" y="515029"/>
                      <a:pt x="1188605" y="515757"/>
                      <a:pt x="1185968" y="516120"/>
                    </a:cubicBezTo>
                    <a:cubicBezTo>
                      <a:pt x="1185604" y="512575"/>
                      <a:pt x="1183876" y="508574"/>
                      <a:pt x="1178237" y="505847"/>
                    </a:cubicBezTo>
                    <a:cubicBezTo>
                      <a:pt x="1177419" y="505483"/>
                      <a:pt x="1175782" y="504846"/>
                      <a:pt x="1173417" y="504028"/>
                    </a:cubicBezTo>
                    <a:cubicBezTo>
                      <a:pt x="1163685" y="500573"/>
                      <a:pt x="1138856" y="492663"/>
                      <a:pt x="1137310" y="492209"/>
                    </a:cubicBezTo>
                    <a:cubicBezTo>
                      <a:pt x="1124668" y="488027"/>
                      <a:pt x="1112026" y="483753"/>
                      <a:pt x="1099475" y="479208"/>
                    </a:cubicBezTo>
                    <a:cubicBezTo>
                      <a:pt x="1086924" y="474753"/>
                      <a:pt x="1074555" y="470025"/>
                      <a:pt x="1062185" y="465115"/>
                    </a:cubicBezTo>
                    <a:cubicBezTo>
                      <a:pt x="1019166" y="448114"/>
                      <a:pt x="969508" y="425293"/>
                      <a:pt x="933946" y="393108"/>
                    </a:cubicBezTo>
                    <a:cubicBezTo>
                      <a:pt x="911027" y="372379"/>
                      <a:pt x="894019" y="347649"/>
                      <a:pt x="890745" y="317100"/>
                    </a:cubicBezTo>
                    <a:cubicBezTo>
                      <a:pt x="889927" y="310191"/>
                      <a:pt x="890018" y="303008"/>
                      <a:pt x="890927" y="295916"/>
                    </a:cubicBezTo>
                    <a:cubicBezTo>
                      <a:pt x="891837" y="288916"/>
                      <a:pt x="893565" y="281915"/>
                      <a:pt x="896111" y="275369"/>
                    </a:cubicBezTo>
                    <a:cubicBezTo>
                      <a:pt x="912755" y="232365"/>
                      <a:pt x="961595" y="231274"/>
                      <a:pt x="998521" y="245366"/>
                    </a:cubicBezTo>
                    <a:cubicBezTo>
                      <a:pt x="1013618" y="251185"/>
                      <a:pt x="1027079" y="259458"/>
                      <a:pt x="1036083" y="269550"/>
                    </a:cubicBezTo>
                    <a:cubicBezTo>
                      <a:pt x="1041904" y="276278"/>
                      <a:pt x="1045996" y="283552"/>
                      <a:pt x="1045996" y="291280"/>
                    </a:cubicBezTo>
                    <a:cubicBezTo>
                      <a:pt x="1045996" y="302826"/>
                      <a:pt x="1037811" y="314191"/>
                      <a:pt x="1020348" y="325283"/>
                    </a:cubicBezTo>
                    <a:cubicBezTo>
                      <a:pt x="1014073" y="329102"/>
                      <a:pt x="1012072" y="337375"/>
                      <a:pt x="1015892" y="343648"/>
                    </a:cubicBezTo>
                    <a:cubicBezTo>
                      <a:pt x="1019712" y="350013"/>
                      <a:pt x="1027988" y="352013"/>
                      <a:pt x="1034355" y="348194"/>
                    </a:cubicBezTo>
                    <a:cubicBezTo>
                      <a:pt x="1063550" y="331193"/>
                      <a:pt x="1074464" y="310736"/>
                      <a:pt x="1075191" y="291825"/>
                    </a:cubicBezTo>
                    <a:cubicBezTo>
                      <a:pt x="1076283" y="261731"/>
                      <a:pt x="1048634" y="231274"/>
                      <a:pt x="1010526" y="215363"/>
                    </a:cubicBezTo>
                    <a:cubicBezTo>
                      <a:pt x="957502" y="193179"/>
                      <a:pt x="888380" y="200089"/>
                      <a:pt x="862642" y="262004"/>
                    </a:cubicBezTo>
                    <a:cubicBezTo>
                      <a:pt x="858913" y="271278"/>
                      <a:pt x="856366" y="281188"/>
                      <a:pt x="855002" y="291189"/>
                    </a:cubicBezTo>
                    <a:cubicBezTo>
                      <a:pt x="853638" y="301190"/>
                      <a:pt x="853547" y="311373"/>
                      <a:pt x="854638" y="321283"/>
                    </a:cubicBezTo>
                    <a:cubicBezTo>
                      <a:pt x="859459" y="360741"/>
                      <a:pt x="880650" y="393108"/>
                      <a:pt x="910845" y="419202"/>
                    </a:cubicBezTo>
                    <a:cubicBezTo>
                      <a:pt x="950044" y="453205"/>
                      <a:pt x="1004432" y="476480"/>
                      <a:pt x="1051453" y="493482"/>
                    </a:cubicBezTo>
                    <a:cubicBezTo>
                      <a:pt x="1064277" y="498028"/>
                      <a:pt x="1077192" y="502483"/>
                      <a:pt x="1090198" y="506574"/>
                    </a:cubicBezTo>
                    <a:cubicBezTo>
                      <a:pt x="1103204" y="510756"/>
                      <a:pt x="1116300" y="514666"/>
                      <a:pt x="1129397" y="518302"/>
                    </a:cubicBezTo>
                    <a:cubicBezTo>
                      <a:pt x="1130216" y="518575"/>
                      <a:pt x="1138310" y="520757"/>
                      <a:pt x="1146950" y="523212"/>
                    </a:cubicBezTo>
                    <a:lnTo>
                      <a:pt x="1146950" y="523212"/>
                    </a:lnTo>
                    <a:cubicBezTo>
                      <a:pt x="1113026" y="528758"/>
                      <a:pt x="1079557" y="536122"/>
                      <a:pt x="1046633" y="544851"/>
                    </a:cubicBezTo>
                    <a:cubicBezTo>
                      <a:pt x="1013618" y="553670"/>
                      <a:pt x="981058" y="563943"/>
                      <a:pt x="948862" y="575126"/>
                    </a:cubicBezTo>
                    <a:cubicBezTo>
                      <a:pt x="914756" y="587127"/>
                      <a:pt x="880559" y="600129"/>
                      <a:pt x="848181" y="616040"/>
                    </a:cubicBezTo>
                    <a:cubicBezTo>
                      <a:pt x="825898" y="626950"/>
                      <a:pt x="804525" y="639314"/>
                      <a:pt x="784516" y="653407"/>
                    </a:cubicBezTo>
                    <a:cubicBezTo>
                      <a:pt x="755321" y="674227"/>
                      <a:pt x="730765" y="698957"/>
                      <a:pt x="702388" y="719959"/>
                    </a:cubicBezTo>
                    <a:cubicBezTo>
                      <a:pt x="691293" y="728141"/>
                      <a:pt x="679742" y="735779"/>
                      <a:pt x="666827" y="742234"/>
                    </a:cubicBezTo>
                    <a:cubicBezTo>
                      <a:pt x="622808" y="764327"/>
                      <a:pt x="577151" y="778692"/>
                      <a:pt x="530585" y="789329"/>
                    </a:cubicBezTo>
                    <a:cubicBezTo>
                      <a:pt x="459098" y="805513"/>
                      <a:pt x="385338" y="812786"/>
                      <a:pt x="311487" y="823242"/>
                    </a:cubicBezTo>
                    <a:cubicBezTo>
                      <a:pt x="304120" y="824151"/>
                      <a:pt x="298936" y="830879"/>
                      <a:pt x="299845" y="838244"/>
                    </a:cubicBezTo>
                    <a:cubicBezTo>
                      <a:pt x="300755" y="845517"/>
                      <a:pt x="307485" y="850790"/>
                      <a:pt x="314852" y="849790"/>
                    </a:cubicBezTo>
                    <a:cubicBezTo>
                      <a:pt x="389885" y="841334"/>
                      <a:pt x="464737" y="836334"/>
                      <a:pt x="537497" y="821514"/>
                    </a:cubicBezTo>
                    <a:cubicBezTo>
                      <a:pt x="587064" y="811513"/>
                      <a:pt x="635631" y="796876"/>
                      <a:pt x="682561" y="774237"/>
                    </a:cubicBezTo>
                    <a:cubicBezTo>
                      <a:pt x="697568" y="767055"/>
                      <a:pt x="711120" y="758417"/>
                      <a:pt x="723853" y="749053"/>
                    </a:cubicBezTo>
                    <a:cubicBezTo>
                      <a:pt x="752138" y="728232"/>
                      <a:pt x="776421" y="703503"/>
                      <a:pt x="805525" y="682682"/>
                    </a:cubicBezTo>
                    <a:cubicBezTo>
                      <a:pt x="828354" y="666044"/>
                      <a:pt x="853365" y="652043"/>
                      <a:pt x="879376" y="639678"/>
                    </a:cubicBezTo>
                    <a:cubicBezTo>
                      <a:pt x="905661" y="627131"/>
                      <a:pt x="932855" y="616221"/>
                      <a:pt x="960049" y="606038"/>
                    </a:cubicBezTo>
                    <a:cubicBezTo>
                      <a:pt x="991245" y="594401"/>
                      <a:pt x="1022804" y="583582"/>
                      <a:pt x="1054819" y="574126"/>
                    </a:cubicBezTo>
                    <a:cubicBezTo>
                      <a:pt x="1086651" y="564761"/>
                      <a:pt x="1118938" y="556761"/>
                      <a:pt x="1151680" y="550487"/>
                    </a:cubicBezTo>
                    <a:cubicBezTo>
                      <a:pt x="1159865" y="548942"/>
                      <a:pt x="1175782" y="544214"/>
                      <a:pt x="1190515" y="541850"/>
                    </a:cubicBezTo>
                    <a:cubicBezTo>
                      <a:pt x="1198246" y="540577"/>
                      <a:pt x="1205522" y="539214"/>
                      <a:pt x="1209979" y="541032"/>
                    </a:cubicBezTo>
                    <a:cubicBezTo>
                      <a:pt x="1216436" y="543850"/>
                      <a:pt x="1223985" y="540850"/>
                      <a:pt x="1226804" y="534395"/>
                    </a:cubicBezTo>
                    <a:cubicBezTo>
                      <a:pt x="1229624" y="527849"/>
                      <a:pt x="1226622" y="520303"/>
                      <a:pt x="1220074" y="517484"/>
                    </a:cubicBezTo>
                    <a:cubicBezTo>
                      <a:pt x="1213889" y="514666"/>
                      <a:pt x="1204522" y="513938"/>
                      <a:pt x="1193881" y="51484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12"/>
              <p:cNvSpPr/>
              <p:nvPr/>
            </p:nvSpPr>
            <p:spPr>
              <a:xfrm rot="-5400000">
                <a:off x="8585310" y="3629262"/>
                <a:ext cx="169426" cy="223085"/>
              </a:xfrm>
              <a:custGeom>
                <a:avLst/>
                <a:gdLst/>
                <a:ahLst/>
                <a:cxnLst/>
                <a:rect l="l" t="t" r="r" b="b"/>
                <a:pathLst>
                  <a:path w="338852" h="446169" extrusionOk="0">
                    <a:moveTo>
                      <a:pt x="337986" y="268954"/>
                    </a:moveTo>
                    <a:lnTo>
                      <a:pt x="337258" y="269318"/>
                    </a:lnTo>
                    <a:cubicBezTo>
                      <a:pt x="338168" y="273864"/>
                      <a:pt x="95787" y="481612"/>
                      <a:pt x="60407" y="440880"/>
                    </a:cubicBezTo>
                    <a:cubicBezTo>
                      <a:pt x="42309" y="419969"/>
                      <a:pt x="95787" y="381602"/>
                      <a:pt x="161089" y="345234"/>
                    </a:cubicBezTo>
                    <a:cubicBezTo>
                      <a:pt x="89148" y="371510"/>
                      <a:pt x="21754" y="387966"/>
                      <a:pt x="12295" y="361782"/>
                    </a:cubicBezTo>
                    <a:cubicBezTo>
                      <a:pt x="3837" y="338325"/>
                      <a:pt x="61044" y="317323"/>
                      <a:pt x="130530" y="300957"/>
                    </a:cubicBezTo>
                    <a:cubicBezTo>
                      <a:pt x="60771" y="309140"/>
                      <a:pt x="1290" y="308685"/>
                      <a:pt x="17" y="283228"/>
                    </a:cubicBezTo>
                    <a:cubicBezTo>
                      <a:pt x="-1256" y="256680"/>
                      <a:pt x="69502" y="249134"/>
                      <a:pt x="147992" y="248861"/>
                    </a:cubicBezTo>
                    <a:cubicBezTo>
                      <a:pt x="71594" y="236587"/>
                      <a:pt x="5201" y="218131"/>
                      <a:pt x="15024" y="191492"/>
                    </a:cubicBezTo>
                    <a:cubicBezTo>
                      <a:pt x="24755" y="165216"/>
                      <a:pt x="96878" y="179672"/>
                      <a:pt x="172003" y="202948"/>
                    </a:cubicBezTo>
                    <a:cubicBezTo>
                      <a:pt x="100789" y="172945"/>
                      <a:pt x="40126" y="138668"/>
                      <a:pt x="58498" y="114484"/>
                    </a:cubicBezTo>
                    <a:cubicBezTo>
                      <a:pt x="73413" y="94846"/>
                      <a:pt x="121708" y="113757"/>
                      <a:pt x="175095" y="144214"/>
                    </a:cubicBezTo>
                    <a:cubicBezTo>
                      <a:pt x="131166" y="103938"/>
                      <a:pt x="101790" y="66116"/>
                      <a:pt x="124163" y="50387"/>
                    </a:cubicBezTo>
                    <a:cubicBezTo>
                      <a:pt x="147446" y="34022"/>
                      <a:pt x="191648" y="72571"/>
                      <a:pt x="234576" y="122212"/>
                    </a:cubicBezTo>
                    <a:cubicBezTo>
                      <a:pt x="202107" y="65025"/>
                      <a:pt x="181825" y="11383"/>
                      <a:pt x="211748" y="1200"/>
                    </a:cubicBezTo>
                    <a:cubicBezTo>
                      <a:pt x="244581" y="-9983"/>
                      <a:pt x="276322" y="58842"/>
                      <a:pt x="299878" y="130395"/>
                    </a:cubicBezTo>
                    <a:cubicBezTo>
                      <a:pt x="314885" y="176218"/>
                      <a:pt x="344261" y="273136"/>
                      <a:pt x="337986" y="268954"/>
                    </a:cubicBezTo>
                    <a:lnTo>
                      <a:pt x="337986" y="268954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4" name="Google Shape;724;p12"/>
              <p:cNvSpPr/>
              <p:nvPr/>
            </p:nvSpPr>
            <p:spPr>
              <a:xfrm rot="-5400000">
                <a:off x="8655058" y="3522901"/>
                <a:ext cx="140729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281459" h="93118" extrusionOk="0">
                    <a:moveTo>
                      <a:pt x="4624" y="12540"/>
                    </a:moveTo>
                    <a:cubicBezTo>
                      <a:pt x="1259" y="11540"/>
                      <a:pt x="-742" y="7994"/>
                      <a:pt x="258" y="4539"/>
                    </a:cubicBezTo>
                    <a:cubicBezTo>
                      <a:pt x="1350" y="1175"/>
                      <a:pt x="4897" y="-734"/>
                      <a:pt x="8262" y="266"/>
                    </a:cubicBezTo>
                    <a:cubicBezTo>
                      <a:pt x="8262" y="266"/>
                      <a:pt x="37093" y="7903"/>
                      <a:pt x="75837" y="18631"/>
                    </a:cubicBezTo>
                    <a:cubicBezTo>
                      <a:pt x="96392" y="24359"/>
                      <a:pt x="119857" y="30905"/>
                      <a:pt x="143231" y="37724"/>
                    </a:cubicBezTo>
                    <a:cubicBezTo>
                      <a:pt x="161512" y="43179"/>
                      <a:pt x="179793" y="48816"/>
                      <a:pt x="196710" y="54180"/>
                    </a:cubicBezTo>
                    <a:cubicBezTo>
                      <a:pt x="241639" y="68272"/>
                      <a:pt x="276654" y="80001"/>
                      <a:pt x="276654" y="80001"/>
                    </a:cubicBezTo>
                    <a:cubicBezTo>
                      <a:pt x="280201" y="81001"/>
                      <a:pt x="282202" y="84820"/>
                      <a:pt x="281202" y="88365"/>
                    </a:cubicBezTo>
                    <a:cubicBezTo>
                      <a:pt x="280110" y="91911"/>
                      <a:pt x="276381" y="93911"/>
                      <a:pt x="272834" y="92820"/>
                    </a:cubicBezTo>
                    <a:cubicBezTo>
                      <a:pt x="272834" y="92820"/>
                      <a:pt x="237091" y="83456"/>
                      <a:pt x="191798" y="70636"/>
                    </a:cubicBezTo>
                    <a:cubicBezTo>
                      <a:pt x="174791" y="65818"/>
                      <a:pt x="156328" y="60635"/>
                      <a:pt x="138047" y="55089"/>
                    </a:cubicBezTo>
                    <a:cubicBezTo>
                      <a:pt x="114764" y="48089"/>
                      <a:pt x="91572" y="40633"/>
                      <a:pt x="71199" y="34178"/>
                    </a:cubicBezTo>
                    <a:cubicBezTo>
                      <a:pt x="32909" y="21995"/>
                      <a:pt x="4624" y="12540"/>
                      <a:pt x="4624" y="12540"/>
                    </a:cubicBezTo>
                    <a:lnTo>
                      <a:pt x="4624" y="1254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5" name="Google Shape;725;p12"/>
              <p:cNvSpPr/>
              <p:nvPr/>
            </p:nvSpPr>
            <p:spPr>
              <a:xfrm rot="-5400000">
                <a:off x="8639101" y="3610647"/>
                <a:ext cx="102337" cy="57009"/>
              </a:xfrm>
              <a:custGeom>
                <a:avLst/>
                <a:gdLst/>
                <a:ahLst/>
                <a:cxnLst/>
                <a:rect l="l" t="t" r="r" b="b"/>
                <a:pathLst>
                  <a:path w="204674" h="114018" extrusionOk="0">
                    <a:moveTo>
                      <a:pt x="204287" y="94024"/>
                    </a:moveTo>
                    <a:cubicBezTo>
                      <a:pt x="197011" y="111298"/>
                      <a:pt x="98149" y="116026"/>
                      <a:pt x="46398" y="113298"/>
                    </a:cubicBezTo>
                    <a:cubicBezTo>
                      <a:pt x="29755" y="112480"/>
                      <a:pt x="-4806" y="107025"/>
                      <a:pt x="560" y="87114"/>
                    </a:cubicBezTo>
                    <a:cubicBezTo>
                      <a:pt x="4289" y="73022"/>
                      <a:pt x="22206" y="65112"/>
                      <a:pt x="36758" y="60111"/>
                    </a:cubicBezTo>
                    <a:cubicBezTo>
                      <a:pt x="39213" y="59202"/>
                      <a:pt x="50855" y="58020"/>
                      <a:pt x="52219" y="56202"/>
                    </a:cubicBezTo>
                    <a:cubicBezTo>
                      <a:pt x="52492" y="55838"/>
                      <a:pt x="40760" y="44746"/>
                      <a:pt x="39850" y="43382"/>
                    </a:cubicBezTo>
                    <a:cubicBezTo>
                      <a:pt x="33847" y="35109"/>
                      <a:pt x="29027" y="7833"/>
                      <a:pt x="43124" y="2196"/>
                    </a:cubicBezTo>
                    <a:cubicBezTo>
                      <a:pt x="57949" y="-3622"/>
                      <a:pt x="77139" y="3288"/>
                      <a:pt x="89691" y="9379"/>
                    </a:cubicBezTo>
                    <a:cubicBezTo>
                      <a:pt x="116612" y="22471"/>
                      <a:pt x="211472" y="76658"/>
                      <a:pt x="204287" y="94024"/>
                    </a:cubicBezTo>
                    <a:lnTo>
                      <a:pt x="204287" y="94024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726;p12"/>
              <p:cNvSpPr/>
              <p:nvPr/>
            </p:nvSpPr>
            <p:spPr>
              <a:xfrm rot="-5400000">
                <a:off x="8636944" y="3659610"/>
                <a:ext cx="79747" cy="108677"/>
              </a:xfrm>
              <a:custGeom>
                <a:avLst/>
                <a:gdLst/>
                <a:ahLst/>
                <a:cxnLst/>
                <a:rect l="l" t="t" r="r" b="b"/>
                <a:pathLst>
                  <a:path w="159494" h="217354" extrusionOk="0">
                    <a:moveTo>
                      <a:pt x="112739" y="185052"/>
                    </a:moveTo>
                    <a:lnTo>
                      <a:pt x="112739" y="185052"/>
                    </a:lnTo>
                    <a:cubicBezTo>
                      <a:pt x="112739" y="185052"/>
                      <a:pt x="112830" y="185052"/>
                      <a:pt x="112921" y="185052"/>
                    </a:cubicBezTo>
                    <a:lnTo>
                      <a:pt x="112739" y="185052"/>
                    </a:lnTo>
                    <a:close/>
                    <a:moveTo>
                      <a:pt x="111193" y="171869"/>
                    </a:moveTo>
                    <a:cubicBezTo>
                      <a:pt x="109192" y="172051"/>
                      <a:pt x="102280" y="174142"/>
                      <a:pt x="99370" y="174869"/>
                    </a:cubicBezTo>
                    <a:lnTo>
                      <a:pt x="79815" y="180233"/>
                    </a:lnTo>
                    <a:cubicBezTo>
                      <a:pt x="73540" y="182143"/>
                      <a:pt x="67173" y="183870"/>
                      <a:pt x="60898" y="186052"/>
                    </a:cubicBezTo>
                    <a:cubicBezTo>
                      <a:pt x="56714" y="187507"/>
                      <a:pt x="52621" y="189053"/>
                      <a:pt x="48529" y="190780"/>
                    </a:cubicBezTo>
                    <a:cubicBezTo>
                      <a:pt x="38160" y="194962"/>
                      <a:pt x="28156" y="199599"/>
                      <a:pt x="18061" y="204418"/>
                    </a:cubicBezTo>
                    <a:cubicBezTo>
                      <a:pt x="14695" y="205872"/>
                      <a:pt x="13058" y="209782"/>
                      <a:pt x="14423" y="213237"/>
                    </a:cubicBezTo>
                    <a:cubicBezTo>
                      <a:pt x="15878" y="216601"/>
                      <a:pt x="19789" y="218237"/>
                      <a:pt x="23154" y="216874"/>
                    </a:cubicBezTo>
                    <a:cubicBezTo>
                      <a:pt x="30612" y="214419"/>
                      <a:pt x="38160" y="212237"/>
                      <a:pt x="45618" y="209964"/>
                    </a:cubicBezTo>
                    <a:cubicBezTo>
                      <a:pt x="50620" y="208418"/>
                      <a:pt x="55623" y="206873"/>
                      <a:pt x="60625" y="205327"/>
                    </a:cubicBezTo>
                    <a:cubicBezTo>
                      <a:pt x="64809" y="203963"/>
                      <a:pt x="68901" y="202509"/>
                      <a:pt x="73085" y="200963"/>
                    </a:cubicBezTo>
                    <a:cubicBezTo>
                      <a:pt x="77178" y="199508"/>
                      <a:pt x="81271" y="197872"/>
                      <a:pt x="85363" y="196235"/>
                    </a:cubicBezTo>
                    <a:lnTo>
                      <a:pt x="103917" y="188780"/>
                    </a:lnTo>
                    <a:cubicBezTo>
                      <a:pt x="105372" y="188234"/>
                      <a:pt x="108646" y="186052"/>
                      <a:pt x="111011" y="184961"/>
                    </a:cubicBezTo>
                    <a:cubicBezTo>
                      <a:pt x="111557" y="185052"/>
                      <a:pt x="112103" y="185052"/>
                      <a:pt x="112739" y="185052"/>
                    </a:cubicBezTo>
                    <a:lnTo>
                      <a:pt x="111739" y="184598"/>
                    </a:lnTo>
                    <a:cubicBezTo>
                      <a:pt x="112830" y="184143"/>
                      <a:pt x="113649" y="184052"/>
                      <a:pt x="113830" y="184598"/>
                    </a:cubicBezTo>
                    <a:cubicBezTo>
                      <a:pt x="113830" y="184780"/>
                      <a:pt x="113830" y="184870"/>
                      <a:pt x="113830" y="184961"/>
                    </a:cubicBezTo>
                    <a:cubicBezTo>
                      <a:pt x="114558" y="184780"/>
                      <a:pt x="115195" y="184507"/>
                      <a:pt x="115831" y="184143"/>
                    </a:cubicBezTo>
                    <a:cubicBezTo>
                      <a:pt x="121379" y="181143"/>
                      <a:pt x="119106" y="176142"/>
                      <a:pt x="118742" y="175324"/>
                    </a:cubicBezTo>
                    <a:cubicBezTo>
                      <a:pt x="118378" y="174324"/>
                      <a:pt x="116195" y="171142"/>
                      <a:pt x="111193" y="171869"/>
                    </a:cubicBezTo>
                    <a:close/>
                    <a:moveTo>
                      <a:pt x="116741" y="146685"/>
                    </a:moveTo>
                    <a:cubicBezTo>
                      <a:pt x="116013" y="146685"/>
                      <a:pt x="115286" y="146776"/>
                      <a:pt x="114558" y="146958"/>
                    </a:cubicBezTo>
                    <a:cubicBezTo>
                      <a:pt x="114649" y="147048"/>
                      <a:pt x="114649" y="147230"/>
                      <a:pt x="114740" y="147321"/>
                    </a:cubicBezTo>
                    <a:cubicBezTo>
                      <a:pt x="114922" y="147958"/>
                      <a:pt x="113922" y="148230"/>
                      <a:pt x="112375" y="148412"/>
                    </a:cubicBezTo>
                    <a:lnTo>
                      <a:pt x="112739" y="147776"/>
                    </a:lnTo>
                    <a:cubicBezTo>
                      <a:pt x="112466" y="147958"/>
                      <a:pt x="112193" y="148230"/>
                      <a:pt x="112012" y="148412"/>
                    </a:cubicBezTo>
                    <a:cubicBezTo>
                      <a:pt x="109192" y="148594"/>
                      <a:pt x="105190" y="148412"/>
                      <a:pt x="103462" y="148594"/>
                    </a:cubicBezTo>
                    <a:lnTo>
                      <a:pt x="79179" y="151867"/>
                    </a:lnTo>
                    <a:cubicBezTo>
                      <a:pt x="71721" y="152958"/>
                      <a:pt x="64263" y="153958"/>
                      <a:pt x="56805" y="155322"/>
                    </a:cubicBezTo>
                    <a:cubicBezTo>
                      <a:pt x="49984" y="156595"/>
                      <a:pt x="43163" y="158140"/>
                      <a:pt x="36341" y="159686"/>
                    </a:cubicBezTo>
                    <a:cubicBezTo>
                      <a:pt x="26155" y="161959"/>
                      <a:pt x="16060" y="164323"/>
                      <a:pt x="5873" y="166232"/>
                    </a:cubicBezTo>
                    <a:cubicBezTo>
                      <a:pt x="2144" y="166596"/>
                      <a:pt x="-402" y="169960"/>
                      <a:pt x="52" y="173687"/>
                    </a:cubicBezTo>
                    <a:cubicBezTo>
                      <a:pt x="416" y="177324"/>
                      <a:pt x="3781" y="179961"/>
                      <a:pt x="7510" y="179506"/>
                    </a:cubicBezTo>
                    <a:cubicBezTo>
                      <a:pt x="20152" y="178688"/>
                      <a:pt x="32703" y="177415"/>
                      <a:pt x="45254" y="175597"/>
                    </a:cubicBezTo>
                    <a:cubicBezTo>
                      <a:pt x="50257" y="174869"/>
                      <a:pt x="55168" y="174142"/>
                      <a:pt x="60170" y="173233"/>
                    </a:cubicBezTo>
                    <a:cubicBezTo>
                      <a:pt x="67446" y="171778"/>
                      <a:pt x="74722" y="170051"/>
                      <a:pt x="82089" y="168596"/>
                    </a:cubicBezTo>
                    <a:lnTo>
                      <a:pt x="106282" y="162868"/>
                    </a:lnTo>
                    <a:cubicBezTo>
                      <a:pt x="109283" y="162050"/>
                      <a:pt x="116832" y="160504"/>
                      <a:pt x="118742" y="159686"/>
                    </a:cubicBezTo>
                    <a:cubicBezTo>
                      <a:pt x="122107" y="158413"/>
                      <a:pt x="123198" y="156049"/>
                      <a:pt x="123380" y="155140"/>
                    </a:cubicBezTo>
                    <a:cubicBezTo>
                      <a:pt x="123926" y="152867"/>
                      <a:pt x="123835" y="150594"/>
                      <a:pt x="121743" y="148776"/>
                    </a:cubicBezTo>
                    <a:cubicBezTo>
                      <a:pt x="121288" y="148321"/>
                      <a:pt x="120015" y="146685"/>
                      <a:pt x="116741" y="146685"/>
                    </a:cubicBezTo>
                    <a:close/>
                    <a:moveTo>
                      <a:pt x="114649" y="125228"/>
                    </a:moveTo>
                    <a:lnTo>
                      <a:pt x="90275" y="119591"/>
                    </a:lnTo>
                    <a:cubicBezTo>
                      <a:pt x="84636" y="118409"/>
                      <a:pt x="78906" y="117227"/>
                      <a:pt x="73085" y="116409"/>
                    </a:cubicBezTo>
                    <a:cubicBezTo>
                      <a:pt x="69265" y="115863"/>
                      <a:pt x="65445" y="115318"/>
                      <a:pt x="61535" y="115045"/>
                    </a:cubicBezTo>
                    <a:cubicBezTo>
                      <a:pt x="47255" y="113772"/>
                      <a:pt x="32885" y="113409"/>
                      <a:pt x="18515" y="112500"/>
                    </a:cubicBezTo>
                    <a:cubicBezTo>
                      <a:pt x="14877" y="112045"/>
                      <a:pt x="11512" y="114772"/>
                      <a:pt x="11057" y="118409"/>
                    </a:cubicBezTo>
                    <a:cubicBezTo>
                      <a:pt x="10694" y="122046"/>
                      <a:pt x="13331" y="125410"/>
                      <a:pt x="16969" y="125864"/>
                    </a:cubicBezTo>
                    <a:cubicBezTo>
                      <a:pt x="28793" y="127865"/>
                      <a:pt x="40525" y="129865"/>
                      <a:pt x="52349" y="131683"/>
                    </a:cubicBezTo>
                    <a:cubicBezTo>
                      <a:pt x="58169" y="132592"/>
                      <a:pt x="64081" y="133502"/>
                      <a:pt x="69902" y="134229"/>
                    </a:cubicBezTo>
                    <a:cubicBezTo>
                      <a:pt x="75723" y="135047"/>
                      <a:pt x="81543" y="135593"/>
                      <a:pt x="87273" y="136502"/>
                    </a:cubicBezTo>
                    <a:lnTo>
                      <a:pt x="112012" y="139684"/>
                    </a:lnTo>
                    <a:cubicBezTo>
                      <a:pt x="114376" y="139957"/>
                      <a:pt x="118924" y="139775"/>
                      <a:pt x="122198" y="139775"/>
                    </a:cubicBezTo>
                    <a:cubicBezTo>
                      <a:pt x="124108" y="141321"/>
                      <a:pt x="126836" y="141593"/>
                      <a:pt x="129110" y="140320"/>
                    </a:cubicBezTo>
                    <a:cubicBezTo>
                      <a:pt x="133658" y="138229"/>
                      <a:pt x="133294" y="134684"/>
                      <a:pt x="133203" y="133047"/>
                    </a:cubicBezTo>
                    <a:cubicBezTo>
                      <a:pt x="133021" y="131320"/>
                      <a:pt x="131930" y="129410"/>
                      <a:pt x="129383" y="127865"/>
                    </a:cubicBezTo>
                    <a:cubicBezTo>
                      <a:pt x="127564" y="126774"/>
                      <a:pt x="118378" y="126137"/>
                      <a:pt x="114649" y="125228"/>
                    </a:cubicBezTo>
                    <a:close/>
                    <a:moveTo>
                      <a:pt x="116377" y="95407"/>
                    </a:moveTo>
                    <a:cubicBezTo>
                      <a:pt x="108192" y="92679"/>
                      <a:pt x="100006" y="89861"/>
                      <a:pt x="91730" y="87406"/>
                    </a:cubicBezTo>
                    <a:cubicBezTo>
                      <a:pt x="85090" y="85406"/>
                      <a:pt x="78360" y="83678"/>
                      <a:pt x="71721" y="81951"/>
                    </a:cubicBezTo>
                    <a:cubicBezTo>
                      <a:pt x="61625" y="79405"/>
                      <a:pt x="51530" y="77223"/>
                      <a:pt x="41525" y="74587"/>
                    </a:cubicBezTo>
                    <a:cubicBezTo>
                      <a:pt x="37978" y="73496"/>
                      <a:pt x="34250" y="75405"/>
                      <a:pt x="33067" y="78951"/>
                    </a:cubicBezTo>
                    <a:cubicBezTo>
                      <a:pt x="31976" y="82497"/>
                      <a:pt x="33886" y="86224"/>
                      <a:pt x="37433" y="87406"/>
                    </a:cubicBezTo>
                    <a:cubicBezTo>
                      <a:pt x="47164" y="91225"/>
                      <a:pt x="56896" y="95043"/>
                      <a:pt x="66809" y="98498"/>
                    </a:cubicBezTo>
                    <a:cubicBezTo>
                      <a:pt x="73358" y="100771"/>
                      <a:pt x="79997" y="102862"/>
                      <a:pt x="86637" y="104771"/>
                    </a:cubicBezTo>
                    <a:cubicBezTo>
                      <a:pt x="95004" y="107135"/>
                      <a:pt x="103462" y="109045"/>
                      <a:pt x="112012" y="110954"/>
                    </a:cubicBezTo>
                    <a:cubicBezTo>
                      <a:pt x="120470" y="112863"/>
                      <a:pt x="128928" y="114591"/>
                      <a:pt x="137387" y="116409"/>
                    </a:cubicBezTo>
                    <a:cubicBezTo>
                      <a:pt x="140843" y="117409"/>
                      <a:pt x="144390" y="115409"/>
                      <a:pt x="145390" y="112045"/>
                    </a:cubicBezTo>
                    <a:cubicBezTo>
                      <a:pt x="146300" y="108590"/>
                      <a:pt x="144299" y="105044"/>
                      <a:pt x="140934" y="104044"/>
                    </a:cubicBezTo>
                    <a:cubicBezTo>
                      <a:pt x="132748" y="101226"/>
                      <a:pt x="124654" y="98225"/>
                      <a:pt x="116377" y="95407"/>
                    </a:cubicBezTo>
                    <a:close/>
                    <a:moveTo>
                      <a:pt x="146663" y="81951"/>
                    </a:moveTo>
                    <a:cubicBezTo>
                      <a:pt x="139024" y="76223"/>
                      <a:pt x="119560" y="62767"/>
                      <a:pt x="118014" y="61676"/>
                    </a:cubicBezTo>
                    <a:cubicBezTo>
                      <a:pt x="112466" y="58130"/>
                      <a:pt x="107100" y="54130"/>
                      <a:pt x="101734" y="50312"/>
                    </a:cubicBezTo>
                    <a:cubicBezTo>
                      <a:pt x="96186" y="46493"/>
                      <a:pt x="90638" y="42674"/>
                      <a:pt x="84999" y="38856"/>
                    </a:cubicBezTo>
                    <a:cubicBezTo>
                      <a:pt x="77360" y="33764"/>
                      <a:pt x="69629" y="28855"/>
                      <a:pt x="61716" y="24036"/>
                    </a:cubicBezTo>
                    <a:cubicBezTo>
                      <a:pt x="58624" y="21945"/>
                      <a:pt x="54440" y="22763"/>
                      <a:pt x="52349" y="25764"/>
                    </a:cubicBezTo>
                    <a:cubicBezTo>
                      <a:pt x="50257" y="28855"/>
                      <a:pt x="51075" y="33037"/>
                      <a:pt x="54077" y="35128"/>
                    </a:cubicBezTo>
                    <a:cubicBezTo>
                      <a:pt x="64991" y="43493"/>
                      <a:pt x="74995" y="52584"/>
                      <a:pt x="85727" y="60949"/>
                    </a:cubicBezTo>
                    <a:cubicBezTo>
                      <a:pt x="88638" y="63222"/>
                      <a:pt x="91639" y="65404"/>
                      <a:pt x="94640" y="67495"/>
                    </a:cubicBezTo>
                    <a:cubicBezTo>
                      <a:pt x="99279" y="70677"/>
                      <a:pt x="104099" y="73586"/>
                      <a:pt x="109010" y="76405"/>
                    </a:cubicBezTo>
                    <a:cubicBezTo>
                      <a:pt x="110647" y="77314"/>
                      <a:pt x="131202" y="88406"/>
                      <a:pt x="139296" y="93134"/>
                    </a:cubicBezTo>
                    <a:cubicBezTo>
                      <a:pt x="139842" y="93407"/>
                      <a:pt x="140388" y="93589"/>
                      <a:pt x="140843" y="93861"/>
                    </a:cubicBezTo>
                    <a:cubicBezTo>
                      <a:pt x="140752" y="93498"/>
                      <a:pt x="140661" y="93225"/>
                      <a:pt x="140570" y="93043"/>
                    </a:cubicBezTo>
                    <a:cubicBezTo>
                      <a:pt x="140752" y="93407"/>
                      <a:pt x="140934" y="93679"/>
                      <a:pt x="141206" y="93952"/>
                    </a:cubicBezTo>
                    <a:lnTo>
                      <a:pt x="140843" y="93861"/>
                    </a:lnTo>
                    <a:cubicBezTo>
                      <a:pt x="141115" y="94407"/>
                      <a:pt x="141388" y="95043"/>
                      <a:pt x="141752" y="94498"/>
                    </a:cubicBezTo>
                    <a:cubicBezTo>
                      <a:pt x="144117" y="96680"/>
                      <a:pt x="147755" y="96771"/>
                      <a:pt x="150301" y="94679"/>
                    </a:cubicBezTo>
                    <a:cubicBezTo>
                      <a:pt x="151029" y="94043"/>
                      <a:pt x="154849" y="89043"/>
                      <a:pt x="149847" y="84497"/>
                    </a:cubicBezTo>
                    <a:cubicBezTo>
                      <a:pt x="149392" y="84042"/>
                      <a:pt x="148209" y="83133"/>
                      <a:pt x="146663" y="81951"/>
                    </a:cubicBezTo>
                    <a:close/>
                    <a:moveTo>
                      <a:pt x="157668" y="73405"/>
                    </a:moveTo>
                    <a:lnTo>
                      <a:pt x="157486" y="73586"/>
                    </a:lnTo>
                    <a:cubicBezTo>
                      <a:pt x="157032" y="73950"/>
                      <a:pt x="156304" y="73041"/>
                      <a:pt x="155667" y="71768"/>
                    </a:cubicBezTo>
                    <a:lnTo>
                      <a:pt x="155758" y="71768"/>
                    </a:lnTo>
                    <a:lnTo>
                      <a:pt x="155667" y="71677"/>
                    </a:lnTo>
                    <a:cubicBezTo>
                      <a:pt x="154576" y="69586"/>
                      <a:pt x="153394" y="66404"/>
                      <a:pt x="152484" y="65131"/>
                    </a:cubicBezTo>
                    <a:lnTo>
                      <a:pt x="140661" y="49220"/>
                    </a:lnTo>
                    <a:cubicBezTo>
                      <a:pt x="138114" y="46038"/>
                      <a:pt x="135567" y="42765"/>
                      <a:pt x="132930" y="39583"/>
                    </a:cubicBezTo>
                    <a:cubicBezTo>
                      <a:pt x="130292" y="36401"/>
                      <a:pt x="127564" y="33401"/>
                      <a:pt x="124835" y="30400"/>
                    </a:cubicBezTo>
                    <a:cubicBezTo>
                      <a:pt x="119469" y="24400"/>
                      <a:pt x="113922" y="18672"/>
                      <a:pt x="109010" y="12580"/>
                    </a:cubicBezTo>
                    <a:cubicBezTo>
                      <a:pt x="106464" y="9580"/>
                      <a:pt x="104008" y="6489"/>
                      <a:pt x="101825" y="3307"/>
                    </a:cubicBezTo>
                    <a:cubicBezTo>
                      <a:pt x="99915" y="125"/>
                      <a:pt x="95822" y="-966"/>
                      <a:pt x="92639" y="943"/>
                    </a:cubicBezTo>
                    <a:cubicBezTo>
                      <a:pt x="89456" y="2852"/>
                      <a:pt x="88365" y="6943"/>
                      <a:pt x="90275" y="10126"/>
                    </a:cubicBezTo>
                    <a:cubicBezTo>
                      <a:pt x="94913" y="19490"/>
                      <a:pt x="100734" y="28491"/>
                      <a:pt x="107373" y="37219"/>
                    </a:cubicBezTo>
                    <a:cubicBezTo>
                      <a:pt x="109829" y="40492"/>
                      <a:pt x="112466" y="43765"/>
                      <a:pt x="115195" y="46857"/>
                    </a:cubicBezTo>
                    <a:cubicBezTo>
                      <a:pt x="119288" y="51493"/>
                      <a:pt x="123653" y="55767"/>
                      <a:pt x="127746" y="60312"/>
                    </a:cubicBezTo>
                    <a:lnTo>
                      <a:pt x="141206" y="74314"/>
                    </a:lnTo>
                    <a:cubicBezTo>
                      <a:pt x="142843" y="76041"/>
                      <a:pt x="146300" y="80587"/>
                      <a:pt x="147482" y="81769"/>
                    </a:cubicBezTo>
                    <a:cubicBezTo>
                      <a:pt x="150210" y="84679"/>
                      <a:pt x="153030" y="84497"/>
                      <a:pt x="153757" y="84315"/>
                    </a:cubicBezTo>
                    <a:cubicBezTo>
                      <a:pt x="154667" y="84133"/>
                      <a:pt x="162034" y="81587"/>
                      <a:pt x="158578" y="74859"/>
                    </a:cubicBezTo>
                    <a:cubicBezTo>
                      <a:pt x="158305" y="74314"/>
                      <a:pt x="158032" y="73859"/>
                      <a:pt x="157668" y="7340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727;p12"/>
              <p:cNvSpPr/>
              <p:nvPr/>
            </p:nvSpPr>
            <p:spPr>
              <a:xfrm rot="-5400000">
                <a:off x="8343758" y="2547604"/>
                <a:ext cx="576394" cy="747152"/>
              </a:xfrm>
              <a:custGeom>
                <a:avLst/>
                <a:gdLst/>
                <a:ahLst/>
                <a:cxnLst/>
                <a:rect l="l" t="t" r="r" b="b"/>
                <a:pathLst>
                  <a:path w="1152788" h="1494305" extrusionOk="0">
                    <a:moveTo>
                      <a:pt x="1152710" y="1378389"/>
                    </a:moveTo>
                    <a:cubicBezTo>
                      <a:pt x="1125062" y="1412029"/>
                      <a:pt x="964081" y="1444214"/>
                      <a:pt x="923517" y="1458306"/>
                    </a:cubicBezTo>
                    <a:cubicBezTo>
                      <a:pt x="726157" y="1527131"/>
                      <a:pt x="493962" y="1489036"/>
                      <a:pt x="306424" y="1413301"/>
                    </a:cubicBezTo>
                    <a:cubicBezTo>
                      <a:pt x="285960" y="1405119"/>
                      <a:pt x="265951" y="1396209"/>
                      <a:pt x="246397" y="1386481"/>
                    </a:cubicBezTo>
                    <a:cubicBezTo>
                      <a:pt x="194010" y="1360478"/>
                      <a:pt x="35485" y="1272742"/>
                      <a:pt x="104697" y="1201644"/>
                    </a:cubicBezTo>
                    <a:cubicBezTo>
                      <a:pt x="151900" y="1153185"/>
                      <a:pt x="248216" y="1150093"/>
                      <a:pt x="313336" y="1151548"/>
                    </a:cubicBezTo>
                    <a:cubicBezTo>
                      <a:pt x="317156" y="1151639"/>
                      <a:pt x="320976" y="1151821"/>
                      <a:pt x="324796" y="1151912"/>
                    </a:cubicBezTo>
                    <a:cubicBezTo>
                      <a:pt x="283595" y="1132637"/>
                      <a:pt x="243123" y="1112544"/>
                      <a:pt x="203560" y="1091906"/>
                    </a:cubicBezTo>
                    <a:cubicBezTo>
                      <a:pt x="132164" y="1054720"/>
                      <a:pt x="50491" y="1010443"/>
                      <a:pt x="13111" y="940982"/>
                    </a:cubicBezTo>
                    <a:cubicBezTo>
                      <a:pt x="-15356" y="887976"/>
                      <a:pt x="2106" y="837971"/>
                      <a:pt x="69682" y="826697"/>
                    </a:cubicBezTo>
                    <a:cubicBezTo>
                      <a:pt x="156357" y="812150"/>
                      <a:pt x="253764" y="840244"/>
                      <a:pt x="334891" y="865429"/>
                    </a:cubicBezTo>
                    <a:cubicBezTo>
                      <a:pt x="341166" y="867429"/>
                      <a:pt x="347442" y="869429"/>
                      <a:pt x="353718" y="871429"/>
                    </a:cubicBezTo>
                    <a:cubicBezTo>
                      <a:pt x="324068" y="845063"/>
                      <a:pt x="294964" y="817606"/>
                      <a:pt x="266770" y="788875"/>
                    </a:cubicBezTo>
                    <a:cubicBezTo>
                      <a:pt x="209926" y="731143"/>
                      <a:pt x="148990" y="667045"/>
                      <a:pt x="119522" y="593311"/>
                    </a:cubicBezTo>
                    <a:cubicBezTo>
                      <a:pt x="107608" y="563217"/>
                      <a:pt x="100695" y="523213"/>
                      <a:pt x="126434" y="496937"/>
                    </a:cubicBezTo>
                    <a:cubicBezTo>
                      <a:pt x="188735" y="433476"/>
                      <a:pt x="324977" y="512211"/>
                      <a:pt x="380457" y="544942"/>
                    </a:cubicBezTo>
                    <a:cubicBezTo>
                      <a:pt x="414654" y="565126"/>
                      <a:pt x="447760" y="587128"/>
                      <a:pt x="479956" y="610585"/>
                    </a:cubicBezTo>
                    <a:cubicBezTo>
                      <a:pt x="448487" y="558307"/>
                      <a:pt x="421839" y="504484"/>
                      <a:pt x="402285" y="449478"/>
                    </a:cubicBezTo>
                    <a:cubicBezTo>
                      <a:pt x="393463" y="424475"/>
                      <a:pt x="386369" y="398927"/>
                      <a:pt x="383094" y="372834"/>
                    </a:cubicBezTo>
                    <a:cubicBezTo>
                      <a:pt x="360721" y="191816"/>
                      <a:pt x="520247" y="288553"/>
                      <a:pt x="614925" y="368743"/>
                    </a:cubicBezTo>
                    <a:cubicBezTo>
                      <a:pt x="614561" y="368106"/>
                      <a:pt x="614197" y="367561"/>
                      <a:pt x="613834" y="367015"/>
                    </a:cubicBezTo>
                    <a:cubicBezTo>
                      <a:pt x="512061" y="204635"/>
                      <a:pt x="516335" y="-89667"/>
                      <a:pt x="718790" y="26436"/>
                    </a:cubicBezTo>
                    <a:cubicBezTo>
                      <a:pt x="1169263" y="284734"/>
                      <a:pt x="1152710" y="1378389"/>
                      <a:pt x="1152710" y="1378389"/>
                    </a:cubicBezTo>
                    <a:lnTo>
                      <a:pt x="1152710" y="1378389"/>
                    </a:ln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12"/>
              <p:cNvSpPr/>
              <p:nvPr/>
            </p:nvSpPr>
            <p:spPr>
              <a:xfrm rot="-5400000">
                <a:off x="8465896" y="2582657"/>
                <a:ext cx="456140" cy="551178"/>
              </a:xfrm>
              <a:custGeom>
                <a:avLst/>
                <a:gdLst/>
                <a:ahLst/>
                <a:cxnLst/>
                <a:rect l="l" t="t" r="r" b="b"/>
                <a:pathLst>
                  <a:path w="912279" h="1102356" extrusionOk="0">
                    <a:moveTo>
                      <a:pt x="906768" y="1069030"/>
                    </a:moveTo>
                    <a:cubicBezTo>
                      <a:pt x="906859" y="1066939"/>
                      <a:pt x="908042" y="1064939"/>
                      <a:pt x="907405" y="1062848"/>
                    </a:cubicBezTo>
                    <a:cubicBezTo>
                      <a:pt x="866841" y="923107"/>
                      <a:pt x="817365" y="778456"/>
                      <a:pt x="756156" y="638078"/>
                    </a:cubicBezTo>
                    <a:cubicBezTo>
                      <a:pt x="732145" y="582800"/>
                      <a:pt x="706134" y="528249"/>
                      <a:pt x="678303" y="474971"/>
                    </a:cubicBezTo>
                    <a:cubicBezTo>
                      <a:pt x="636011" y="393781"/>
                      <a:pt x="589263" y="315592"/>
                      <a:pt x="539605" y="241584"/>
                    </a:cubicBezTo>
                    <a:cubicBezTo>
                      <a:pt x="518413" y="210399"/>
                      <a:pt x="496858" y="179578"/>
                      <a:pt x="474576" y="149029"/>
                    </a:cubicBezTo>
                    <a:cubicBezTo>
                      <a:pt x="452384" y="118572"/>
                      <a:pt x="429646" y="88569"/>
                      <a:pt x="406272" y="58839"/>
                    </a:cubicBezTo>
                    <a:cubicBezTo>
                      <a:pt x="400633" y="51747"/>
                      <a:pt x="389629" y="32291"/>
                      <a:pt x="378169" y="19198"/>
                    </a:cubicBezTo>
                    <a:cubicBezTo>
                      <a:pt x="369620" y="9379"/>
                      <a:pt x="360252" y="2651"/>
                      <a:pt x="352248" y="651"/>
                    </a:cubicBezTo>
                    <a:cubicBezTo>
                      <a:pt x="341971" y="-2077"/>
                      <a:pt x="331421" y="4015"/>
                      <a:pt x="328692" y="14289"/>
                    </a:cubicBezTo>
                    <a:cubicBezTo>
                      <a:pt x="325964" y="24290"/>
                      <a:pt x="331694" y="34564"/>
                      <a:pt x="341516" y="37655"/>
                    </a:cubicBezTo>
                    <a:cubicBezTo>
                      <a:pt x="342062" y="36564"/>
                      <a:pt x="343608" y="39473"/>
                      <a:pt x="344699" y="40655"/>
                    </a:cubicBezTo>
                    <a:cubicBezTo>
                      <a:pt x="348246" y="44292"/>
                      <a:pt x="351702" y="49110"/>
                      <a:pt x="354977" y="54020"/>
                    </a:cubicBezTo>
                    <a:cubicBezTo>
                      <a:pt x="362798" y="65748"/>
                      <a:pt x="369620" y="78204"/>
                      <a:pt x="373621" y="83659"/>
                    </a:cubicBezTo>
                    <a:cubicBezTo>
                      <a:pt x="395722" y="113662"/>
                      <a:pt x="417095" y="144120"/>
                      <a:pt x="437923" y="174759"/>
                    </a:cubicBezTo>
                    <a:cubicBezTo>
                      <a:pt x="458841" y="205580"/>
                      <a:pt x="479214" y="236675"/>
                      <a:pt x="499132" y="268041"/>
                    </a:cubicBezTo>
                    <a:cubicBezTo>
                      <a:pt x="546244" y="341685"/>
                      <a:pt x="589445" y="419784"/>
                      <a:pt x="630190" y="499701"/>
                    </a:cubicBezTo>
                    <a:cubicBezTo>
                      <a:pt x="657112" y="552342"/>
                      <a:pt x="682759" y="605893"/>
                      <a:pt x="707316" y="659899"/>
                    </a:cubicBezTo>
                    <a:cubicBezTo>
                      <a:pt x="762431" y="780729"/>
                      <a:pt x="810089" y="903650"/>
                      <a:pt x="851107" y="1024480"/>
                    </a:cubicBezTo>
                    <a:cubicBezTo>
                      <a:pt x="832008" y="1009934"/>
                      <a:pt x="812818" y="994387"/>
                      <a:pt x="794173" y="978021"/>
                    </a:cubicBezTo>
                    <a:cubicBezTo>
                      <a:pt x="759521" y="947382"/>
                      <a:pt x="727052" y="914924"/>
                      <a:pt x="701677" y="885557"/>
                    </a:cubicBezTo>
                    <a:cubicBezTo>
                      <a:pt x="657021" y="834552"/>
                      <a:pt x="614365" y="782456"/>
                      <a:pt x="572256" y="729997"/>
                    </a:cubicBezTo>
                    <a:cubicBezTo>
                      <a:pt x="546789" y="698357"/>
                      <a:pt x="521596" y="666627"/>
                      <a:pt x="496585" y="634805"/>
                    </a:cubicBezTo>
                    <a:cubicBezTo>
                      <a:pt x="458841" y="586982"/>
                      <a:pt x="421370" y="538978"/>
                      <a:pt x="384353" y="490609"/>
                    </a:cubicBezTo>
                    <a:cubicBezTo>
                      <a:pt x="355159" y="452787"/>
                      <a:pt x="326146" y="414965"/>
                      <a:pt x="296405" y="377507"/>
                    </a:cubicBezTo>
                    <a:cubicBezTo>
                      <a:pt x="276578" y="352504"/>
                      <a:pt x="256478" y="327684"/>
                      <a:pt x="235924" y="303136"/>
                    </a:cubicBezTo>
                    <a:lnTo>
                      <a:pt x="190813" y="250494"/>
                    </a:lnTo>
                    <a:cubicBezTo>
                      <a:pt x="185446" y="244494"/>
                      <a:pt x="176170" y="231310"/>
                      <a:pt x="169258" y="223855"/>
                    </a:cubicBezTo>
                    <a:cubicBezTo>
                      <a:pt x="163255" y="217400"/>
                      <a:pt x="157252" y="213945"/>
                      <a:pt x="153523" y="212945"/>
                    </a:cubicBezTo>
                    <a:cubicBezTo>
                      <a:pt x="147157" y="211308"/>
                      <a:pt x="141700" y="212217"/>
                      <a:pt x="137243" y="214945"/>
                    </a:cubicBezTo>
                    <a:cubicBezTo>
                      <a:pt x="132969" y="217491"/>
                      <a:pt x="127057" y="222309"/>
                      <a:pt x="126511" y="233311"/>
                    </a:cubicBezTo>
                    <a:cubicBezTo>
                      <a:pt x="125784" y="243948"/>
                      <a:pt x="133878" y="253131"/>
                      <a:pt x="144428" y="253858"/>
                    </a:cubicBezTo>
                    <a:cubicBezTo>
                      <a:pt x="145520" y="253949"/>
                      <a:pt x="146520" y="253949"/>
                      <a:pt x="147520" y="253858"/>
                    </a:cubicBezTo>
                    <a:cubicBezTo>
                      <a:pt x="152159" y="261131"/>
                      <a:pt x="156979" y="272769"/>
                      <a:pt x="160253" y="276769"/>
                    </a:cubicBezTo>
                    <a:lnTo>
                      <a:pt x="202636" y="330138"/>
                    </a:lnTo>
                    <a:cubicBezTo>
                      <a:pt x="222008" y="355050"/>
                      <a:pt x="241017" y="380234"/>
                      <a:pt x="259843" y="405600"/>
                    </a:cubicBezTo>
                    <a:cubicBezTo>
                      <a:pt x="288220" y="443786"/>
                      <a:pt x="316141" y="482335"/>
                      <a:pt x="344063" y="520703"/>
                    </a:cubicBezTo>
                    <a:cubicBezTo>
                      <a:pt x="394540" y="589346"/>
                      <a:pt x="444835" y="657808"/>
                      <a:pt x="497950" y="724360"/>
                    </a:cubicBezTo>
                    <a:cubicBezTo>
                      <a:pt x="550973" y="790821"/>
                      <a:pt x="606725" y="855373"/>
                      <a:pt x="664569" y="918743"/>
                    </a:cubicBezTo>
                    <a:cubicBezTo>
                      <a:pt x="675392" y="930380"/>
                      <a:pt x="688125" y="942745"/>
                      <a:pt x="700858" y="955110"/>
                    </a:cubicBezTo>
                    <a:lnTo>
                      <a:pt x="625916" y="906741"/>
                    </a:lnTo>
                    <a:cubicBezTo>
                      <a:pt x="573165" y="873102"/>
                      <a:pt x="519141" y="837735"/>
                      <a:pt x="464753" y="802004"/>
                    </a:cubicBezTo>
                    <a:cubicBezTo>
                      <a:pt x="411638" y="767091"/>
                      <a:pt x="358342" y="731451"/>
                      <a:pt x="307046" y="694084"/>
                    </a:cubicBezTo>
                    <a:cubicBezTo>
                      <a:pt x="237288" y="643170"/>
                      <a:pt x="170804" y="589801"/>
                      <a:pt x="113505" y="531249"/>
                    </a:cubicBezTo>
                    <a:cubicBezTo>
                      <a:pt x="105956" y="523158"/>
                      <a:pt x="93223" y="522703"/>
                      <a:pt x="85129" y="530340"/>
                    </a:cubicBezTo>
                    <a:cubicBezTo>
                      <a:pt x="77035" y="537886"/>
                      <a:pt x="76580" y="550615"/>
                      <a:pt x="84129" y="558707"/>
                    </a:cubicBezTo>
                    <a:cubicBezTo>
                      <a:pt x="140608" y="621531"/>
                      <a:pt x="205910" y="680446"/>
                      <a:pt x="276305" y="734997"/>
                    </a:cubicBezTo>
                    <a:cubicBezTo>
                      <a:pt x="327328" y="774546"/>
                      <a:pt x="380715" y="812096"/>
                      <a:pt x="435012" y="847463"/>
                    </a:cubicBezTo>
                    <a:cubicBezTo>
                      <a:pt x="489946" y="883194"/>
                      <a:pt x="545880" y="916288"/>
                      <a:pt x="599813" y="948837"/>
                    </a:cubicBezTo>
                    <a:lnTo>
                      <a:pt x="704041" y="1010115"/>
                    </a:lnTo>
                    <a:cubicBezTo>
                      <a:pt x="700040" y="1009024"/>
                      <a:pt x="695947" y="1008115"/>
                      <a:pt x="691945" y="1007024"/>
                    </a:cubicBezTo>
                    <a:cubicBezTo>
                      <a:pt x="658476" y="998023"/>
                      <a:pt x="625188" y="988750"/>
                      <a:pt x="592083" y="979021"/>
                    </a:cubicBezTo>
                    <a:cubicBezTo>
                      <a:pt x="553793" y="967838"/>
                      <a:pt x="516049" y="955655"/>
                      <a:pt x="478577" y="943382"/>
                    </a:cubicBezTo>
                    <a:cubicBezTo>
                      <a:pt x="440651" y="930926"/>
                      <a:pt x="403089" y="917924"/>
                      <a:pt x="365709" y="905014"/>
                    </a:cubicBezTo>
                    <a:cubicBezTo>
                      <a:pt x="252385" y="865646"/>
                      <a:pt x="140608" y="824188"/>
                      <a:pt x="27376" y="782820"/>
                    </a:cubicBezTo>
                    <a:cubicBezTo>
                      <a:pt x="17008" y="778820"/>
                      <a:pt x="5366" y="784002"/>
                      <a:pt x="1364" y="794367"/>
                    </a:cubicBezTo>
                    <a:cubicBezTo>
                      <a:pt x="-2638" y="804640"/>
                      <a:pt x="2456" y="816369"/>
                      <a:pt x="12824" y="820369"/>
                    </a:cubicBezTo>
                    <a:cubicBezTo>
                      <a:pt x="124874" y="866101"/>
                      <a:pt x="234650" y="913833"/>
                      <a:pt x="347519" y="955564"/>
                    </a:cubicBezTo>
                    <a:cubicBezTo>
                      <a:pt x="385263" y="969475"/>
                      <a:pt x="423371" y="982567"/>
                      <a:pt x="461934" y="994841"/>
                    </a:cubicBezTo>
                    <a:cubicBezTo>
                      <a:pt x="500223" y="1007024"/>
                      <a:pt x="539059" y="1018025"/>
                      <a:pt x="578349" y="1028481"/>
                    </a:cubicBezTo>
                    <a:cubicBezTo>
                      <a:pt x="612182" y="1037300"/>
                      <a:pt x="646198" y="1045755"/>
                      <a:pt x="680486" y="1053574"/>
                    </a:cubicBezTo>
                    <a:cubicBezTo>
                      <a:pt x="714592" y="1061302"/>
                      <a:pt x="748971" y="1068485"/>
                      <a:pt x="783350" y="1075122"/>
                    </a:cubicBezTo>
                    <a:lnTo>
                      <a:pt x="851562" y="1088578"/>
                    </a:lnTo>
                    <a:cubicBezTo>
                      <a:pt x="860930" y="1090578"/>
                      <a:pt x="881757" y="1100761"/>
                      <a:pt x="887669" y="1101852"/>
                    </a:cubicBezTo>
                    <a:cubicBezTo>
                      <a:pt x="904131" y="1104852"/>
                      <a:pt x="910406" y="1093760"/>
                      <a:pt x="911861" y="1087396"/>
                    </a:cubicBezTo>
                    <a:cubicBezTo>
                      <a:pt x="912407" y="1084577"/>
                      <a:pt x="913499" y="1077122"/>
                      <a:pt x="906768" y="1069030"/>
                    </a:cubicBezTo>
                    <a:close/>
                    <a:moveTo>
                      <a:pt x="138698" y="248403"/>
                    </a:moveTo>
                    <a:cubicBezTo>
                      <a:pt x="140699" y="246312"/>
                      <a:pt x="143064" y="247857"/>
                      <a:pt x="145611" y="251131"/>
                    </a:cubicBezTo>
                    <a:cubicBezTo>
                      <a:pt x="141063" y="251494"/>
                      <a:pt x="135879" y="251312"/>
                      <a:pt x="138698" y="248403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12"/>
              <p:cNvSpPr/>
              <p:nvPr/>
            </p:nvSpPr>
            <p:spPr>
              <a:xfrm rot="-5400000">
                <a:off x="8836901" y="3044879"/>
                <a:ext cx="802489" cy="278820"/>
              </a:xfrm>
              <a:custGeom>
                <a:avLst/>
                <a:gdLst/>
                <a:ahLst/>
                <a:cxnLst/>
                <a:rect l="l" t="t" r="r" b="b"/>
                <a:pathLst>
                  <a:path w="1604978" h="557640" extrusionOk="0">
                    <a:moveTo>
                      <a:pt x="1604979" y="173815"/>
                    </a:moveTo>
                    <a:cubicBezTo>
                      <a:pt x="1601796" y="287645"/>
                      <a:pt x="1565780" y="410748"/>
                      <a:pt x="1471647" y="491393"/>
                    </a:cubicBezTo>
                    <a:cubicBezTo>
                      <a:pt x="1441087" y="517668"/>
                      <a:pt x="1369146" y="567764"/>
                      <a:pt x="1323672" y="541125"/>
                    </a:cubicBezTo>
                    <a:cubicBezTo>
                      <a:pt x="1292112" y="522669"/>
                      <a:pt x="1305936" y="474573"/>
                      <a:pt x="1316486" y="449570"/>
                    </a:cubicBezTo>
                    <a:cubicBezTo>
                      <a:pt x="1348592" y="373290"/>
                      <a:pt x="1424899" y="316921"/>
                      <a:pt x="1489200" y="262915"/>
                    </a:cubicBezTo>
                    <a:cubicBezTo>
                      <a:pt x="1511301" y="244368"/>
                      <a:pt x="1533583" y="226003"/>
                      <a:pt x="1555502" y="207273"/>
                    </a:cubicBezTo>
                    <a:cubicBezTo>
                      <a:pt x="1564051" y="199909"/>
                      <a:pt x="1572328" y="192363"/>
                      <a:pt x="1580786" y="184908"/>
                    </a:cubicBezTo>
                    <a:cubicBezTo>
                      <a:pt x="1580968" y="184725"/>
                      <a:pt x="1582151" y="183726"/>
                      <a:pt x="1582696" y="183271"/>
                    </a:cubicBezTo>
                    <a:cubicBezTo>
                      <a:pt x="1472010" y="170088"/>
                      <a:pt x="1361415" y="162996"/>
                      <a:pt x="1258188" y="119628"/>
                    </a:cubicBezTo>
                    <a:cubicBezTo>
                      <a:pt x="1224900" y="105627"/>
                      <a:pt x="1152140" y="71805"/>
                      <a:pt x="1169148" y="28073"/>
                    </a:cubicBezTo>
                    <a:cubicBezTo>
                      <a:pt x="1180608" y="-1293"/>
                      <a:pt x="1231267" y="3071"/>
                      <a:pt x="1257096" y="5617"/>
                    </a:cubicBezTo>
                    <a:cubicBezTo>
                      <a:pt x="1349774" y="14436"/>
                      <a:pt x="1445089" y="42166"/>
                      <a:pt x="1521760" y="90443"/>
                    </a:cubicBezTo>
                    <a:cubicBezTo>
                      <a:pt x="1544952" y="105081"/>
                      <a:pt x="1565598" y="124538"/>
                      <a:pt x="1582060" y="145267"/>
                    </a:cubicBezTo>
                    <a:cubicBezTo>
                      <a:pt x="1587335" y="151904"/>
                      <a:pt x="1594793" y="159905"/>
                      <a:pt x="1597248" y="167906"/>
                    </a:cubicBezTo>
                    <a:cubicBezTo>
                      <a:pt x="1597703" y="169451"/>
                      <a:pt x="1597430" y="172452"/>
                      <a:pt x="1597066" y="174906"/>
                    </a:cubicBezTo>
                    <a:lnTo>
                      <a:pt x="1604979" y="173815"/>
                    </a:lnTo>
                    <a:close/>
                    <a:moveTo>
                      <a:pt x="1190339" y="207092"/>
                    </a:moveTo>
                    <a:cubicBezTo>
                      <a:pt x="1178334" y="206637"/>
                      <a:pt x="1166237" y="208001"/>
                      <a:pt x="1154414" y="209728"/>
                    </a:cubicBezTo>
                    <a:cubicBezTo>
                      <a:pt x="1118944" y="215001"/>
                      <a:pt x="1084747" y="225275"/>
                      <a:pt x="1051550" y="237458"/>
                    </a:cubicBezTo>
                    <a:cubicBezTo>
                      <a:pt x="963420" y="270007"/>
                      <a:pt x="866831" y="319376"/>
                      <a:pt x="819629" y="397292"/>
                    </a:cubicBezTo>
                    <a:cubicBezTo>
                      <a:pt x="804531" y="422022"/>
                      <a:pt x="784067" y="463481"/>
                      <a:pt x="805804" y="490029"/>
                    </a:cubicBezTo>
                    <a:cubicBezTo>
                      <a:pt x="838455" y="529851"/>
                      <a:pt x="922129" y="498302"/>
                      <a:pt x="958327" y="481301"/>
                    </a:cubicBezTo>
                    <a:cubicBezTo>
                      <a:pt x="1076379" y="425477"/>
                      <a:pt x="1171240" y="313284"/>
                      <a:pt x="1230812" y="207455"/>
                    </a:cubicBezTo>
                    <a:lnTo>
                      <a:pt x="1206528" y="209910"/>
                    </a:lnTo>
                    <a:cubicBezTo>
                      <a:pt x="1208256" y="214638"/>
                      <a:pt x="1195887" y="207364"/>
                      <a:pt x="1190339" y="207092"/>
                    </a:cubicBezTo>
                    <a:close/>
                    <a:moveTo>
                      <a:pt x="1063646" y="197090"/>
                    </a:moveTo>
                    <a:lnTo>
                      <a:pt x="1080108" y="191726"/>
                    </a:lnTo>
                    <a:cubicBezTo>
                      <a:pt x="1079472" y="189726"/>
                      <a:pt x="1078107" y="183089"/>
                      <a:pt x="1076925" y="180543"/>
                    </a:cubicBezTo>
                    <a:cubicBezTo>
                      <a:pt x="1073651" y="173815"/>
                      <a:pt x="1069467" y="167451"/>
                      <a:pt x="1064829" y="161450"/>
                    </a:cubicBezTo>
                    <a:cubicBezTo>
                      <a:pt x="1050550" y="142994"/>
                      <a:pt x="1032633" y="126720"/>
                      <a:pt x="1014443" y="111355"/>
                    </a:cubicBezTo>
                    <a:cubicBezTo>
                      <a:pt x="961601" y="66805"/>
                      <a:pt x="896754" y="23619"/>
                      <a:pt x="826086" y="5617"/>
                    </a:cubicBezTo>
                    <a:cubicBezTo>
                      <a:pt x="804349" y="71"/>
                      <a:pt x="764240" y="-7021"/>
                      <a:pt x="750143" y="15436"/>
                    </a:cubicBezTo>
                    <a:cubicBezTo>
                      <a:pt x="730952" y="46075"/>
                      <a:pt x="778064" y="84170"/>
                      <a:pt x="800893" y="100081"/>
                    </a:cubicBezTo>
                    <a:cubicBezTo>
                      <a:pt x="878109" y="154086"/>
                      <a:pt x="974970" y="166087"/>
                      <a:pt x="1063646" y="197090"/>
                    </a:cubicBezTo>
                    <a:close/>
                    <a:moveTo>
                      <a:pt x="374793" y="219638"/>
                    </a:moveTo>
                    <a:cubicBezTo>
                      <a:pt x="448736" y="248550"/>
                      <a:pt x="541777" y="243550"/>
                      <a:pt x="621267" y="242822"/>
                    </a:cubicBezTo>
                    <a:lnTo>
                      <a:pt x="622177" y="222638"/>
                    </a:lnTo>
                    <a:cubicBezTo>
                      <a:pt x="627179" y="218729"/>
                      <a:pt x="612991" y="208819"/>
                      <a:pt x="610990" y="207364"/>
                    </a:cubicBezTo>
                    <a:cubicBezTo>
                      <a:pt x="595801" y="195818"/>
                      <a:pt x="578521" y="186726"/>
                      <a:pt x="560967" y="178543"/>
                    </a:cubicBezTo>
                    <a:cubicBezTo>
                      <a:pt x="501668" y="150631"/>
                      <a:pt x="430364" y="130447"/>
                      <a:pt x="362879" y="138630"/>
                    </a:cubicBezTo>
                    <a:cubicBezTo>
                      <a:pt x="287027" y="147904"/>
                      <a:pt x="327045" y="201000"/>
                      <a:pt x="374793" y="219638"/>
                    </a:cubicBezTo>
                    <a:close/>
                    <a:moveTo>
                      <a:pt x="709397" y="243186"/>
                    </a:moveTo>
                    <a:cubicBezTo>
                      <a:pt x="682294" y="251914"/>
                      <a:pt x="657101" y="266279"/>
                      <a:pt x="634000" y="281371"/>
                    </a:cubicBezTo>
                    <a:cubicBezTo>
                      <a:pt x="576429" y="319284"/>
                      <a:pt x="520040" y="369653"/>
                      <a:pt x="489026" y="428295"/>
                    </a:cubicBezTo>
                    <a:cubicBezTo>
                      <a:pt x="479840" y="445570"/>
                      <a:pt x="464015" y="478937"/>
                      <a:pt x="482842" y="495666"/>
                    </a:cubicBezTo>
                    <a:cubicBezTo>
                      <a:pt x="507034" y="517395"/>
                      <a:pt x="553328" y="496302"/>
                      <a:pt x="575701" y="483392"/>
                    </a:cubicBezTo>
                    <a:cubicBezTo>
                      <a:pt x="642731" y="444842"/>
                      <a:pt x="688934" y="381018"/>
                      <a:pt x="720948" y="316739"/>
                    </a:cubicBezTo>
                    <a:cubicBezTo>
                      <a:pt x="729406" y="299737"/>
                      <a:pt x="737046" y="282372"/>
                      <a:pt x="744595" y="265006"/>
                    </a:cubicBezTo>
                    <a:cubicBezTo>
                      <a:pt x="745323" y="263461"/>
                      <a:pt x="749233" y="249005"/>
                      <a:pt x="751325" y="248368"/>
                    </a:cubicBezTo>
                    <a:lnTo>
                      <a:pt x="739047" y="240095"/>
                    </a:lnTo>
                    <a:cubicBezTo>
                      <a:pt x="738501" y="234640"/>
                      <a:pt x="710762" y="242731"/>
                      <a:pt x="709397" y="243186"/>
                    </a:cubicBezTo>
                    <a:close/>
                    <a:moveTo>
                      <a:pt x="333320" y="315830"/>
                    </a:moveTo>
                    <a:cubicBezTo>
                      <a:pt x="311493" y="317739"/>
                      <a:pt x="290210" y="321830"/>
                      <a:pt x="268928" y="326649"/>
                    </a:cubicBezTo>
                    <a:cubicBezTo>
                      <a:pt x="203626" y="341377"/>
                      <a:pt x="139143" y="363016"/>
                      <a:pt x="85664" y="400929"/>
                    </a:cubicBezTo>
                    <a:cubicBezTo>
                      <a:pt x="50012" y="426204"/>
                      <a:pt x="17634" y="459662"/>
                      <a:pt x="3901" y="499303"/>
                    </a:cubicBezTo>
                    <a:cubicBezTo>
                      <a:pt x="-9196" y="536761"/>
                      <a:pt x="11450" y="558945"/>
                      <a:pt x="54378" y="557581"/>
                    </a:cubicBezTo>
                    <a:cubicBezTo>
                      <a:pt x="65474" y="557308"/>
                      <a:pt x="76569" y="555672"/>
                      <a:pt x="87302" y="553217"/>
                    </a:cubicBezTo>
                    <a:cubicBezTo>
                      <a:pt x="104127" y="549398"/>
                      <a:pt x="120316" y="543852"/>
                      <a:pt x="135778" y="536943"/>
                    </a:cubicBezTo>
                    <a:cubicBezTo>
                      <a:pt x="204627" y="506212"/>
                      <a:pt x="253830" y="453571"/>
                      <a:pt x="299305" y="399292"/>
                    </a:cubicBezTo>
                    <a:cubicBezTo>
                      <a:pt x="321042" y="373290"/>
                      <a:pt x="343962" y="326740"/>
                      <a:pt x="378341" y="311465"/>
                    </a:cubicBezTo>
                    <a:lnTo>
                      <a:pt x="360151" y="316375"/>
                    </a:lnTo>
                    <a:cubicBezTo>
                      <a:pt x="357695" y="324194"/>
                      <a:pt x="342233" y="315102"/>
                      <a:pt x="333320" y="315830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12"/>
              <p:cNvSpPr/>
              <p:nvPr/>
            </p:nvSpPr>
            <p:spPr>
              <a:xfrm rot="-5400000">
                <a:off x="8687747" y="2885193"/>
                <a:ext cx="922543" cy="400240"/>
              </a:xfrm>
              <a:custGeom>
                <a:avLst/>
                <a:gdLst/>
                <a:ahLst/>
                <a:cxnLst/>
                <a:rect l="l" t="t" r="r" b="b"/>
                <a:pathLst>
                  <a:path w="1845087" h="800479" extrusionOk="0">
                    <a:moveTo>
                      <a:pt x="1822121" y="8805"/>
                    </a:moveTo>
                    <a:cubicBezTo>
                      <a:pt x="1815845" y="-378"/>
                      <a:pt x="1803385" y="-2741"/>
                      <a:pt x="1794199" y="3441"/>
                    </a:cubicBezTo>
                    <a:cubicBezTo>
                      <a:pt x="1785013" y="9714"/>
                      <a:pt x="1782649" y="22261"/>
                      <a:pt x="1788833" y="31444"/>
                    </a:cubicBezTo>
                    <a:cubicBezTo>
                      <a:pt x="1801293" y="50173"/>
                      <a:pt x="1805113" y="77721"/>
                      <a:pt x="1803385" y="109270"/>
                    </a:cubicBezTo>
                    <a:cubicBezTo>
                      <a:pt x="1801293" y="148637"/>
                      <a:pt x="1789743" y="193733"/>
                      <a:pt x="1771007" y="237373"/>
                    </a:cubicBezTo>
                    <a:cubicBezTo>
                      <a:pt x="1741539" y="305835"/>
                      <a:pt x="1694246" y="371114"/>
                      <a:pt x="1635037" y="403208"/>
                    </a:cubicBezTo>
                    <a:cubicBezTo>
                      <a:pt x="1604387" y="419846"/>
                      <a:pt x="1566825" y="432029"/>
                      <a:pt x="1527444" y="441394"/>
                    </a:cubicBezTo>
                    <a:cubicBezTo>
                      <a:pt x="1523624" y="442303"/>
                      <a:pt x="1519713" y="442666"/>
                      <a:pt x="1515893" y="443485"/>
                    </a:cubicBezTo>
                    <a:cubicBezTo>
                      <a:pt x="1513256" y="440575"/>
                      <a:pt x="1510436" y="437575"/>
                      <a:pt x="1506343" y="436575"/>
                    </a:cubicBezTo>
                    <a:cubicBezTo>
                      <a:pt x="1478331" y="428210"/>
                      <a:pt x="1452046" y="415846"/>
                      <a:pt x="1425398" y="403935"/>
                    </a:cubicBezTo>
                    <a:cubicBezTo>
                      <a:pt x="1407026" y="395844"/>
                      <a:pt x="1388746" y="387570"/>
                      <a:pt x="1370101" y="380297"/>
                    </a:cubicBezTo>
                    <a:cubicBezTo>
                      <a:pt x="1349455" y="372114"/>
                      <a:pt x="1328355" y="365477"/>
                      <a:pt x="1307073" y="359385"/>
                    </a:cubicBezTo>
                    <a:lnTo>
                      <a:pt x="1255232" y="347384"/>
                    </a:lnTo>
                    <a:cubicBezTo>
                      <a:pt x="1253958" y="347112"/>
                      <a:pt x="1240134" y="344293"/>
                      <a:pt x="1234768" y="344838"/>
                    </a:cubicBezTo>
                    <a:cubicBezTo>
                      <a:pt x="1223763" y="346020"/>
                      <a:pt x="1218124" y="351839"/>
                      <a:pt x="1216305" y="356476"/>
                    </a:cubicBezTo>
                    <a:cubicBezTo>
                      <a:pt x="1211758" y="366023"/>
                      <a:pt x="1215759" y="377569"/>
                      <a:pt x="1225400" y="382115"/>
                    </a:cubicBezTo>
                    <a:cubicBezTo>
                      <a:pt x="1228492" y="383661"/>
                      <a:pt x="1231766" y="384206"/>
                      <a:pt x="1234949" y="384024"/>
                    </a:cubicBezTo>
                    <a:lnTo>
                      <a:pt x="1234949" y="383752"/>
                    </a:lnTo>
                    <a:cubicBezTo>
                      <a:pt x="1235223" y="382297"/>
                      <a:pt x="1236859" y="382479"/>
                      <a:pt x="1238770" y="383297"/>
                    </a:cubicBezTo>
                    <a:cubicBezTo>
                      <a:pt x="1241589" y="384570"/>
                      <a:pt x="1245045" y="387115"/>
                      <a:pt x="1245500" y="387298"/>
                    </a:cubicBezTo>
                    <a:lnTo>
                      <a:pt x="1291702" y="405027"/>
                    </a:lnTo>
                    <a:cubicBezTo>
                      <a:pt x="1315258" y="414027"/>
                      <a:pt x="1337996" y="425483"/>
                      <a:pt x="1361370" y="435393"/>
                    </a:cubicBezTo>
                    <a:cubicBezTo>
                      <a:pt x="1377468" y="442121"/>
                      <a:pt x="1393839" y="448213"/>
                      <a:pt x="1410301" y="453849"/>
                    </a:cubicBezTo>
                    <a:cubicBezTo>
                      <a:pt x="1416303" y="455850"/>
                      <a:pt x="1422670" y="456668"/>
                      <a:pt x="1428763" y="458486"/>
                    </a:cubicBezTo>
                    <a:cubicBezTo>
                      <a:pt x="1401842" y="461850"/>
                      <a:pt x="1375467" y="464487"/>
                      <a:pt x="1351911" y="466032"/>
                    </a:cubicBezTo>
                    <a:cubicBezTo>
                      <a:pt x="1310165" y="468851"/>
                      <a:pt x="1268328" y="470942"/>
                      <a:pt x="1226582" y="472760"/>
                    </a:cubicBezTo>
                    <a:cubicBezTo>
                      <a:pt x="1154277" y="476033"/>
                      <a:pt x="1081972" y="478124"/>
                      <a:pt x="1009667" y="480398"/>
                    </a:cubicBezTo>
                    <a:cubicBezTo>
                      <a:pt x="981109" y="453849"/>
                      <a:pt x="951460" y="428756"/>
                      <a:pt x="918627" y="407299"/>
                    </a:cubicBezTo>
                    <a:cubicBezTo>
                      <a:pt x="904802" y="398208"/>
                      <a:pt x="890523" y="389752"/>
                      <a:pt x="875608" y="382297"/>
                    </a:cubicBezTo>
                    <a:cubicBezTo>
                      <a:pt x="853507" y="371114"/>
                      <a:pt x="830405" y="362204"/>
                      <a:pt x="806759" y="353567"/>
                    </a:cubicBezTo>
                    <a:lnTo>
                      <a:pt x="760738" y="336656"/>
                    </a:lnTo>
                    <a:cubicBezTo>
                      <a:pt x="750188" y="333110"/>
                      <a:pt x="738728" y="338656"/>
                      <a:pt x="735181" y="349203"/>
                    </a:cubicBezTo>
                    <a:cubicBezTo>
                      <a:pt x="731634" y="359658"/>
                      <a:pt x="737182" y="371114"/>
                      <a:pt x="747732" y="374751"/>
                    </a:cubicBezTo>
                    <a:lnTo>
                      <a:pt x="788478" y="397026"/>
                    </a:lnTo>
                    <a:cubicBezTo>
                      <a:pt x="814125" y="409118"/>
                      <a:pt x="838227" y="423392"/>
                      <a:pt x="862511" y="436939"/>
                    </a:cubicBezTo>
                    <a:cubicBezTo>
                      <a:pt x="878882" y="446031"/>
                      <a:pt x="895344" y="454759"/>
                      <a:pt x="911351" y="464123"/>
                    </a:cubicBezTo>
                    <a:cubicBezTo>
                      <a:pt x="921446" y="470033"/>
                      <a:pt x="930814" y="476852"/>
                      <a:pt x="940728" y="482943"/>
                    </a:cubicBezTo>
                    <a:cubicBezTo>
                      <a:pt x="867695" y="485216"/>
                      <a:pt x="794662" y="487580"/>
                      <a:pt x="721630" y="491490"/>
                    </a:cubicBezTo>
                    <a:cubicBezTo>
                      <a:pt x="669788" y="494490"/>
                      <a:pt x="616674" y="501400"/>
                      <a:pt x="564105" y="510946"/>
                    </a:cubicBezTo>
                    <a:cubicBezTo>
                      <a:pt x="563468" y="510401"/>
                      <a:pt x="562650" y="509673"/>
                      <a:pt x="562195" y="509491"/>
                    </a:cubicBezTo>
                    <a:lnTo>
                      <a:pt x="544551" y="501673"/>
                    </a:lnTo>
                    <a:lnTo>
                      <a:pt x="494528" y="482398"/>
                    </a:lnTo>
                    <a:cubicBezTo>
                      <a:pt x="483432" y="478670"/>
                      <a:pt x="472246" y="474851"/>
                      <a:pt x="460877" y="471760"/>
                    </a:cubicBezTo>
                    <a:cubicBezTo>
                      <a:pt x="449599" y="468669"/>
                      <a:pt x="438140" y="465942"/>
                      <a:pt x="426680" y="463669"/>
                    </a:cubicBezTo>
                    <a:cubicBezTo>
                      <a:pt x="412856" y="461032"/>
                      <a:pt x="399031" y="459123"/>
                      <a:pt x="385116" y="457395"/>
                    </a:cubicBezTo>
                    <a:cubicBezTo>
                      <a:pt x="364288" y="454850"/>
                      <a:pt x="343461" y="453304"/>
                      <a:pt x="322633" y="451668"/>
                    </a:cubicBezTo>
                    <a:cubicBezTo>
                      <a:pt x="311628" y="449849"/>
                      <a:pt x="301351" y="457395"/>
                      <a:pt x="299623" y="468306"/>
                    </a:cubicBezTo>
                    <a:cubicBezTo>
                      <a:pt x="297895" y="479306"/>
                      <a:pt x="305353" y="489580"/>
                      <a:pt x="316358" y="491308"/>
                    </a:cubicBezTo>
                    <a:cubicBezTo>
                      <a:pt x="336276" y="496126"/>
                      <a:pt x="355921" y="501400"/>
                      <a:pt x="375839" y="506491"/>
                    </a:cubicBezTo>
                    <a:cubicBezTo>
                      <a:pt x="388936" y="509855"/>
                      <a:pt x="402032" y="513310"/>
                      <a:pt x="415129" y="516492"/>
                    </a:cubicBezTo>
                    <a:cubicBezTo>
                      <a:pt x="426043" y="519129"/>
                      <a:pt x="436957" y="521583"/>
                      <a:pt x="447871" y="524038"/>
                    </a:cubicBezTo>
                    <a:cubicBezTo>
                      <a:pt x="458512" y="526402"/>
                      <a:pt x="469153" y="528402"/>
                      <a:pt x="479703" y="530857"/>
                    </a:cubicBezTo>
                    <a:cubicBezTo>
                      <a:pt x="452328" y="537494"/>
                      <a:pt x="424224" y="542858"/>
                      <a:pt x="398031" y="550586"/>
                    </a:cubicBezTo>
                    <a:cubicBezTo>
                      <a:pt x="382478" y="555223"/>
                      <a:pt x="355921" y="564406"/>
                      <a:pt x="330546" y="573589"/>
                    </a:cubicBezTo>
                    <a:cubicBezTo>
                      <a:pt x="298986" y="584954"/>
                      <a:pt x="269064" y="596409"/>
                      <a:pt x="263243" y="599137"/>
                    </a:cubicBezTo>
                    <a:cubicBezTo>
                      <a:pt x="209401" y="624321"/>
                      <a:pt x="85710" y="711148"/>
                      <a:pt x="32686" y="748970"/>
                    </a:cubicBezTo>
                    <a:cubicBezTo>
                      <a:pt x="22136" y="756516"/>
                      <a:pt x="14405" y="762153"/>
                      <a:pt x="10676" y="764789"/>
                    </a:cubicBezTo>
                    <a:lnTo>
                      <a:pt x="9494" y="765699"/>
                    </a:lnTo>
                    <a:cubicBezTo>
                      <a:pt x="490" y="770972"/>
                      <a:pt x="-2694" y="782519"/>
                      <a:pt x="2491" y="791701"/>
                    </a:cubicBezTo>
                    <a:cubicBezTo>
                      <a:pt x="2582" y="791883"/>
                      <a:pt x="16224" y="807703"/>
                      <a:pt x="32777" y="796429"/>
                    </a:cubicBezTo>
                    <a:cubicBezTo>
                      <a:pt x="36597" y="793792"/>
                      <a:pt x="44418" y="788428"/>
                      <a:pt x="55150" y="781064"/>
                    </a:cubicBezTo>
                    <a:cubicBezTo>
                      <a:pt x="107355" y="745333"/>
                      <a:pt x="228864" y="662870"/>
                      <a:pt x="281706" y="639414"/>
                    </a:cubicBezTo>
                    <a:cubicBezTo>
                      <a:pt x="287163" y="636959"/>
                      <a:pt x="315630" y="626776"/>
                      <a:pt x="345644" y="616502"/>
                    </a:cubicBezTo>
                    <a:cubicBezTo>
                      <a:pt x="370291" y="608138"/>
                      <a:pt x="395939" y="599682"/>
                      <a:pt x="410946" y="595500"/>
                    </a:cubicBezTo>
                    <a:cubicBezTo>
                      <a:pt x="460877" y="581589"/>
                      <a:pt x="513446" y="569588"/>
                      <a:pt x="566560" y="560497"/>
                    </a:cubicBezTo>
                    <a:cubicBezTo>
                      <a:pt x="582658" y="557678"/>
                      <a:pt x="598939" y="555769"/>
                      <a:pt x="615128" y="553587"/>
                    </a:cubicBezTo>
                    <a:lnTo>
                      <a:pt x="583841" y="592954"/>
                    </a:lnTo>
                    <a:cubicBezTo>
                      <a:pt x="573018" y="607228"/>
                      <a:pt x="560558" y="622048"/>
                      <a:pt x="548007" y="637686"/>
                    </a:cubicBezTo>
                    <a:cubicBezTo>
                      <a:pt x="536456" y="652142"/>
                      <a:pt x="524815" y="667234"/>
                      <a:pt x="512263" y="681418"/>
                    </a:cubicBezTo>
                    <a:cubicBezTo>
                      <a:pt x="495529" y="700329"/>
                      <a:pt x="478248" y="718421"/>
                      <a:pt x="459149" y="732241"/>
                    </a:cubicBezTo>
                    <a:cubicBezTo>
                      <a:pt x="450145" y="737969"/>
                      <a:pt x="447416" y="749788"/>
                      <a:pt x="453055" y="758789"/>
                    </a:cubicBezTo>
                    <a:cubicBezTo>
                      <a:pt x="458694" y="767881"/>
                      <a:pt x="470518" y="770609"/>
                      <a:pt x="479613" y="764972"/>
                    </a:cubicBezTo>
                    <a:cubicBezTo>
                      <a:pt x="508898" y="749243"/>
                      <a:pt x="537093" y="727059"/>
                      <a:pt x="562468" y="701965"/>
                    </a:cubicBezTo>
                    <a:cubicBezTo>
                      <a:pt x="574655" y="689873"/>
                      <a:pt x="586297" y="677145"/>
                      <a:pt x="596574" y="664052"/>
                    </a:cubicBezTo>
                    <a:cubicBezTo>
                      <a:pt x="607488" y="650324"/>
                      <a:pt x="616765" y="636050"/>
                      <a:pt x="625587" y="622776"/>
                    </a:cubicBezTo>
                    <a:cubicBezTo>
                      <a:pt x="631499" y="613411"/>
                      <a:pt x="637683" y="604137"/>
                      <a:pt x="643413" y="594591"/>
                    </a:cubicBezTo>
                    <a:cubicBezTo>
                      <a:pt x="647415" y="587772"/>
                      <a:pt x="651235" y="581044"/>
                      <a:pt x="654782" y="574134"/>
                    </a:cubicBezTo>
                    <a:cubicBezTo>
                      <a:pt x="656146" y="571407"/>
                      <a:pt x="657692" y="567861"/>
                      <a:pt x="659056" y="563951"/>
                    </a:cubicBezTo>
                    <a:cubicBezTo>
                      <a:pt x="659602" y="562315"/>
                      <a:pt x="659602" y="559133"/>
                      <a:pt x="660148" y="557496"/>
                    </a:cubicBezTo>
                    <a:cubicBezTo>
                      <a:pt x="660057" y="557587"/>
                      <a:pt x="659875" y="557678"/>
                      <a:pt x="659875" y="557678"/>
                    </a:cubicBezTo>
                    <a:lnTo>
                      <a:pt x="660239" y="557405"/>
                    </a:lnTo>
                    <a:cubicBezTo>
                      <a:pt x="660421" y="556860"/>
                      <a:pt x="660693" y="556587"/>
                      <a:pt x="661148" y="556678"/>
                    </a:cubicBezTo>
                    <a:cubicBezTo>
                      <a:pt x="664059" y="554314"/>
                      <a:pt x="665150" y="550859"/>
                      <a:pt x="666423" y="547495"/>
                    </a:cubicBezTo>
                    <a:cubicBezTo>
                      <a:pt x="685795" y="545677"/>
                      <a:pt x="705259" y="543767"/>
                      <a:pt x="724358" y="542949"/>
                    </a:cubicBezTo>
                    <a:cubicBezTo>
                      <a:pt x="824494" y="538130"/>
                      <a:pt x="924629" y="535949"/>
                      <a:pt x="1024674" y="533494"/>
                    </a:cubicBezTo>
                    <a:cubicBezTo>
                      <a:pt x="1024401" y="533585"/>
                      <a:pt x="1024128" y="533767"/>
                      <a:pt x="1023946" y="533858"/>
                    </a:cubicBezTo>
                    <a:cubicBezTo>
                      <a:pt x="1014942" y="538585"/>
                      <a:pt x="1006120" y="543495"/>
                      <a:pt x="997207" y="548495"/>
                    </a:cubicBezTo>
                    <a:cubicBezTo>
                      <a:pt x="975288" y="561315"/>
                      <a:pt x="954370" y="574498"/>
                      <a:pt x="935180" y="589409"/>
                    </a:cubicBezTo>
                    <a:cubicBezTo>
                      <a:pt x="921992" y="599591"/>
                      <a:pt x="909623" y="610501"/>
                      <a:pt x="897799" y="621866"/>
                    </a:cubicBezTo>
                    <a:cubicBezTo>
                      <a:pt x="868513" y="650142"/>
                      <a:pt x="842684" y="681236"/>
                      <a:pt x="817490" y="714239"/>
                    </a:cubicBezTo>
                    <a:cubicBezTo>
                      <a:pt x="810306" y="722695"/>
                      <a:pt x="811306" y="735423"/>
                      <a:pt x="819764" y="742515"/>
                    </a:cubicBezTo>
                    <a:cubicBezTo>
                      <a:pt x="828223" y="749697"/>
                      <a:pt x="840956" y="748697"/>
                      <a:pt x="848141" y="740242"/>
                    </a:cubicBezTo>
                    <a:cubicBezTo>
                      <a:pt x="875153" y="711602"/>
                      <a:pt x="903256" y="685782"/>
                      <a:pt x="932906" y="661052"/>
                    </a:cubicBezTo>
                    <a:cubicBezTo>
                      <a:pt x="944638" y="651324"/>
                      <a:pt x="956553" y="641868"/>
                      <a:pt x="968740" y="632413"/>
                    </a:cubicBezTo>
                    <a:cubicBezTo>
                      <a:pt x="986384" y="618593"/>
                      <a:pt x="1004301" y="604501"/>
                      <a:pt x="1023946" y="591681"/>
                    </a:cubicBezTo>
                    <a:lnTo>
                      <a:pt x="1085519" y="551768"/>
                    </a:lnTo>
                    <a:lnTo>
                      <a:pt x="1108348" y="537949"/>
                    </a:lnTo>
                    <a:lnTo>
                      <a:pt x="1113168" y="535403"/>
                    </a:lnTo>
                    <a:cubicBezTo>
                      <a:pt x="1113077" y="535312"/>
                      <a:pt x="1112986" y="535221"/>
                      <a:pt x="1112986" y="535040"/>
                    </a:cubicBezTo>
                    <a:cubicBezTo>
                      <a:pt x="1112895" y="534948"/>
                      <a:pt x="1112986" y="534767"/>
                      <a:pt x="1113077" y="534676"/>
                    </a:cubicBezTo>
                    <a:cubicBezTo>
                      <a:pt x="1112713" y="534585"/>
                      <a:pt x="1112349" y="534494"/>
                      <a:pt x="1112168" y="534403"/>
                    </a:cubicBezTo>
                    <a:lnTo>
                      <a:pt x="1112804" y="534494"/>
                    </a:lnTo>
                    <a:lnTo>
                      <a:pt x="1113441" y="534403"/>
                    </a:lnTo>
                    <a:cubicBezTo>
                      <a:pt x="1114078" y="534039"/>
                      <a:pt x="1115260" y="533767"/>
                      <a:pt x="1115351" y="534312"/>
                    </a:cubicBezTo>
                    <a:cubicBezTo>
                      <a:pt x="1117534" y="534039"/>
                      <a:pt x="1118989" y="531857"/>
                      <a:pt x="1120899" y="530857"/>
                    </a:cubicBezTo>
                    <a:cubicBezTo>
                      <a:pt x="1135906" y="530403"/>
                      <a:pt x="1150821" y="530221"/>
                      <a:pt x="1165828" y="529584"/>
                    </a:cubicBezTo>
                    <a:cubicBezTo>
                      <a:pt x="1229220" y="527220"/>
                      <a:pt x="1292612" y="523675"/>
                      <a:pt x="1355822" y="518947"/>
                    </a:cubicBezTo>
                    <a:cubicBezTo>
                      <a:pt x="1394203" y="515946"/>
                      <a:pt x="1438768" y="509764"/>
                      <a:pt x="1483606" y="501582"/>
                    </a:cubicBezTo>
                    <a:cubicBezTo>
                      <a:pt x="1473784" y="516401"/>
                      <a:pt x="1464779" y="531766"/>
                      <a:pt x="1455139" y="546677"/>
                    </a:cubicBezTo>
                    <a:cubicBezTo>
                      <a:pt x="1443497" y="565133"/>
                      <a:pt x="1430673" y="582771"/>
                      <a:pt x="1418213" y="600591"/>
                    </a:cubicBezTo>
                    <a:cubicBezTo>
                      <a:pt x="1405571" y="618593"/>
                      <a:pt x="1392747" y="636322"/>
                      <a:pt x="1379923" y="654233"/>
                    </a:cubicBezTo>
                    <a:cubicBezTo>
                      <a:pt x="1354094" y="690146"/>
                      <a:pt x="1328173" y="726149"/>
                      <a:pt x="1300979" y="761789"/>
                    </a:cubicBezTo>
                    <a:cubicBezTo>
                      <a:pt x="1293885" y="770336"/>
                      <a:pt x="1294976" y="782973"/>
                      <a:pt x="1303435" y="790156"/>
                    </a:cubicBezTo>
                    <a:cubicBezTo>
                      <a:pt x="1311984" y="797247"/>
                      <a:pt x="1324717" y="796156"/>
                      <a:pt x="1331811" y="787610"/>
                    </a:cubicBezTo>
                    <a:cubicBezTo>
                      <a:pt x="1354094" y="763699"/>
                      <a:pt x="1376468" y="740151"/>
                      <a:pt x="1397659" y="715694"/>
                    </a:cubicBezTo>
                    <a:cubicBezTo>
                      <a:pt x="1411938" y="699056"/>
                      <a:pt x="1425853" y="682236"/>
                      <a:pt x="1439041" y="664780"/>
                    </a:cubicBezTo>
                    <a:cubicBezTo>
                      <a:pt x="1447863" y="653051"/>
                      <a:pt x="1456230" y="641050"/>
                      <a:pt x="1464234" y="628776"/>
                    </a:cubicBezTo>
                    <a:cubicBezTo>
                      <a:pt x="1476330" y="610229"/>
                      <a:pt x="1487335" y="591136"/>
                      <a:pt x="1497885" y="571588"/>
                    </a:cubicBezTo>
                    <a:lnTo>
                      <a:pt x="1532719" y="504855"/>
                    </a:lnTo>
                    <a:cubicBezTo>
                      <a:pt x="1534174" y="502491"/>
                      <a:pt x="1535902" y="495217"/>
                      <a:pt x="1538176" y="491035"/>
                    </a:cubicBezTo>
                    <a:cubicBezTo>
                      <a:pt x="1538631" y="490944"/>
                      <a:pt x="1539085" y="490853"/>
                      <a:pt x="1539540" y="490762"/>
                    </a:cubicBezTo>
                    <a:cubicBezTo>
                      <a:pt x="1583378" y="479761"/>
                      <a:pt x="1624942" y="465123"/>
                      <a:pt x="1658775" y="446031"/>
                    </a:cubicBezTo>
                    <a:cubicBezTo>
                      <a:pt x="1725896" y="408209"/>
                      <a:pt x="1780193" y="333656"/>
                      <a:pt x="1812480" y="254648"/>
                    </a:cubicBezTo>
                    <a:cubicBezTo>
                      <a:pt x="1851134" y="159547"/>
                      <a:pt x="1856773" y="58719"/>
                      <a:pt x="1822121" y="8805"/>
                    </a:cubicBezTo>
                    <a:close/>
                    <a:moveTo>
                      <a:pt x="1111440" y="534403"/>
                    </a:moveTo>
                    <a:cubicBezTo>
                      <a:pt x="1107074" y="534494"/>
                      <a:pt x="1104073" y="533130"/>
                      <a:pt x="1101708" y="531312"/>
                    </a:cubicBezTo>
                    <a:cubicBezTo>
                      <a:pt x="1101890" y="531312"/>
                      <a:pt x="1102072" y="531312"/>
                      <a:pt x="1102254" y="531312"/>
                    </a:cubicBezTo>
                    <a:cubicBezTo>
                      <a:pt x="1105164" y="533130"/>
                      <a:pt x="1108348" y="534221"/>
                      <a:pt x="1111440" y="534403"/>
                    </a:cubicBezTo>
                    <a:close/>
                    <a:moveTo>
                      <a:pt x="660602" y="557133"/>
                    </a:moveTo>
                    <a:lnTo>
                      <a:pt x="661057" y="556678"/>
                    </a:lnTo>
                    <a:lnTo>
                      <a:pt x="661421" y="556860"/>
                    </a:lnTo>
                    <a:cubicBezTo>
                      <a:pt x="661876" y="557133"/>
                      <a:pt x="660693" y="557314"/>
                      <a:pt x="660057" y="557496"/>
                    </a:cubicBezTo>
                    <a:lnTo>
                      <a:pt x="660148" y="557405"/>
                    </a:lnTo>
                    <a:lnTo>
                      <a:pt x="660602" y="557133"/>
                    </a:lnTo>
                    <a:close/>
                    <a:moveTo>
                      <a:pt x="1114532" y="534403"/>
                    </a:moveTo>
                    <a:lnTo>
                      <a:pt x="1115260" y="534312"/>
                    </a:lnTo>
                    <a:cubicBezTo>
                      <a:pt x="1115442" y="534948"/>
                      <a:pt x="1114896" y="535040"/>
                      <a:pt x="1114168" y="534948"/>
                    </a:cubicBezTo>
                    <a:cubicBezTo>
                      <a:pt x="1113805" y="535312"/>
                      <a:pt x="1113350" y="535585"/>
                      <a:pt x="1113077" y="535403"/>
                    </a:cubicBezTo>
                    <a:lnTo>
                      <a:pt x="1113896" y="534948"/>
                    </a:lnTo>
                    <a:lnTo>
                      <a:pt x="1112986" y="534676"/>
                    </a:lnTo>
                    <a:lnTo>
                      <a:pt x="1113168" y="534585"/>
                    </a:lnTo>
                    <a:lnTo>
                      <a:pt x="1113350" y="534403"/>
                    </a:lnTo>
                    <a:lnTo>
                      <a:pt x="1114532" y="534403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12"/>
              <p:cNvSpPr/>
              <p:nvPr/>
            </p:nvSpPr>
            <p:spPr>
              <a:xfrm rot="-5400000">
                <a:off x="8165696" y="3319297"/>
                <a:ext cx="205666" cy="168010"/>
              </a:xfrm>
              <a:custGeom>
                <a:avLst/>
                <a:gdLst/>
                <a:ahLst/>
                <a:cxnLst/>
                <a:rect l="l" t="t" r="r" b="b"/>
                <a:pathLst>
                  <a:path w="411332" h="336021" extrusionOk="0">
                    <a:moveTo>
                      <a:pt x="324772" y="286522"/>
                    </a:moveTo>
                    <a:cubicBezTo>
                      <a:pt x="327318" y="282067"/>
                      <a:pt x="315131" y="275248"/>
                      <a:pt x="312584" y="273703"/>
                    </a:cubicBezTo>
                    <a:cubicBezTo>
                      <a:pt x="292121" y="260974"/>
                      <a:pt x="268929" y="252428"/>
                      <a:pt x="245554" y="245063"/>
                    </a:cubicBezTo>
                    <a:cubicBezTo>
                      <a:pt x="177251" y="223425"/>
                      <a:pt x="89030" y="210787"/>
                      <a:pt x="25183" y="250337"/>
                    </a:cubicBezTo>
                    <a:cubicBezTo>
                      <a:pt x="-34661" y="287431"/>
                      <a:pt x="24820" y="323526"/>
                      <a:pt x="72477" y="332254"/>
                    </a:cubicBezTo>
                    <a:cubicBezTo>
                      <a:pt x="139689" y="344528"/>
                      <a:pt x="201262" y="323708"/>
                      <a:pt x="266655" y="314070"/>
                    </a:cubicBezTo>
                    <a:cubicBezTo>
                      <a:pt x="286664" y="311070"/>
                      <a:pt x="319224" y="314616"/>
                      <a:pt x="337596" y="306342"/>
                    </a:cubicBezTo>
                    <a:lnTo>
                      <a:pt x="324772" y="286522"/>
                    </a:lnTo>
                    <a:lnTo>
                      <a:pt x="324772" y="286522"/>
                    </a:lnTo>
                    <a:close/>
                    <a:moveTo>
                      <a:pt x="377886" y="313888"/>
                    </a:moveTo>
                    <a:cubicBezTo>
                      <a:pt x="381433" y="316980"/>
                      <a:pt x="392802" y="294796"/>
                      <a:pt x="393166" y="293977"/>
                    </a:cubicBezTo>
                    <a:cubicBezTo>
                      <a:pt x="402625" y="272248"/>
                      <a:pt x="407354" y="248791"/>
                      <a:pt x="409628" y="225607"/>
                    </a:cubicBezTo>
                    <a:cubicBezTo>
                      <a:pt x="415539" y="165146"/>
                      <a:pt x="406808" y="97776"/>
                      <a:pt x="371884" y="44771"/>
                    </a:cubicBezTo>
                    <a:cubicBezTo>
                      <a:pt x="360333" y="27224"/>
                      <a:pt x="337596" y="-2870"/>
                      <a:pt x="310493" y="221"/>
                    </a:cubicBezTo>
                    <a:cubicBezTo>
                      <a:pt x="279115" y="3767"/>
                      <a:pt x="275841" y="56045"/>
                      <a:pt x="274113" y="76228"/>
                    </a:cubicBezTo>
                    <a:cubicBezTo>
                      <a:pt x="267201" y="156418"/>
                      <a:pt x="284845" y="236426"/>
                      <a:pt x="339778" y="300887"/>
                    </a:cubicBezTo>
                    <a:lnTo>
                      <a:pt x="377886" y="313888"/>
                    </a:lnTo>
                    <a:lnTo>
                      <a:pt x="377886" y="313888"/>
                    </a:ln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12"/>
              <p:cNvSpPr/>
              <p:nvPr/>
            </p:nvSpPr>
            <p:spPr>
              <a:xfrm rot="-5400000">
                <a:off x="8129114" y="3220643"/>
                <a:ext cx="333119" cy="307910"/>
              </a:xfrm>
              <a:custGeom>
                <a:avLst/>
                <a:gdLst/>
                <a:ahLst/>
                <a:cxnLst/>
                <a:rect l="l" t="t" r="r" b="b"/>
                <a:pathLst>
                  <a:path w="666238" h="615821" extrusionOk="0">
                    <a:moveTo>
                      <a:pt x="662755" y="611429"/>
                    </a:moveTo>
                    <a:cubicBezTo>
                      <a:pt x="657843" y="616884"/>
                      <a:pt x="649294" y="617339"/>
                      <a:pt x="643837" y="612338"/>
                    </a:cubicBezTo>
                    <a:cubicBezTo>
                      <a:pt x="584993" y="560697"/>
                      <a:pt x="527331" y="507782"/>
                      <a:pt x="470305" y="454141"/>
                    </a:cubicBezTo>
                    <a:cubicBezTo>
                      <a:pt x="447568" y="432775"/>
                      <a:pt x="425012" y="411136"/>
                      <a:pt x="402457" y="389680"/>
                    </a:cubicBezTo>
                    <a:cubicBezTo>
                      <a:pt x="402093" y="389589"/>
                      <a:pt x="401820" y="389589"/>
                      <a:pt x="401456" y="389498"/>
                    </a:cubicBezTo>
                    <a:cubicBezTo>
                      <a:pt x="383539" y="386861"/>
                      <a:pt x="363712" y="386406"/>
                      <a:pt x="351161" y="385225"/>
                    </a:cubicBezTo>
                    <a:cubicBezTo>
                      <a:pt x="324331" y="382224"/>
                      <a:pt x="297683" y="380951"/>
                      <a:pt x="271034" y="379497"/>
                    </a:cubicBezTo>
                    <a:cubicBezTo>
                      <a:pt x="244477" y="378042"/>
                      <a:pt x="217829" y="376496"/>
                      <a:pt x="190817" y="376678"/>
                    </a:cubicBezTo>
                    <a:cubicBezTo>
                      <a:pt x="178448" y="376587"/>
                      <a:pt x="163987" y="374769"/>
                      <a:pt x="150344" y="374678"/>
                    </a:cubicBezTo>
                    <a:cubicBezTo>
                      <a:pt x="145251" y="374678"/>
                      <a:pt x="140249" y="374860"/>
                      <a:pt x="135701" y="375678"/>
                    </a:cubicBezTo>
                    <a:cubicBezTo>
                      <a:pt x="128516" y="377406"/>
                      <a:pt x="121240" y="373042"/>
                      <a:pt x="119512" y="365859"/>
                    </a:cubicBezTo>
                    <a:cubicBezTo>
                      <a:pt x="117784" y="358677"/>
                      <a:pt x="122150" y="351403"/>
                      <a:pt x="129335" y="349676"/>
                    </a:cubicBezTo>
                    <a:cubicBezTo>
                      <a:pt x="135428" y="347857"/>
                      <a:pt x="142159" y="346857"/>
                      <a:pt x="149071" y="346221"/>
                    </a:cubicBezTo>
                    <a:cubicBezTo>
                      <a:pt x="162713" y="345039"/>
                      <a:pt x="177356" y="345584"/>
                      <a:pt x="189725" y="344675"/>
                    </a:cubicBezTo>
                    <a:cubicBezTo>
                      <a:pt x="217738" y="343039"/>
                      <a:pt x="245387" y="341948"/>
                      <a:pt x="272944" y="343221"/>
                    </a:cubicBezTo>
                    <a:cubicBezTo>
                      <a:pt x="300502" y="344584"/>
                      <a:pt x="327878" y="348312"/>
                      <a:pt x="355618" y="352676"/>
                    </a:cubicBezTo>
                    <a:cubicBezTo>
                      <a:pt x="358073" y="353131"/>
                      <a:pt x="361984" y="353585"/>
                      <a:pt x="364894" y="354040"/>
                    </a:cubicBezTo>
                    <a:cubicBezTo>
                      <a:pt x="357528" y="347039"/>
                      <a:pt x="350161" y="340129"/>
                      <a:pt x="342885" y="333129"/>
                    </a:cubicBezTo>
                    <a:cubicBezTo>
                      <a:pt x="300775" y="292670"/>
                      <a:pt x="258847" y="251848"/>
                      <a:pt x="216010" y="212116"/>
                    </a:cubicBezTo>
                    <a:cubicBezTo>
                      <a:pt x="192909" y="190478"/>
                      <a:pt x="169626" y="168930"/>
                      <a:pt x="146161" y="147565"/>
                    </a:cubicBezTo>
                    <a:cubicBezTo>
                      <a:pt x="122786" y="126290"/>
                      <a:pt x="99230" y="105015"/>
                      <a:pt x="75493" y="84013"/>
                    </a:cubicBezTo>
                    <a:cubicBezTo>
                      <a:pt x="61032" y="71102"/>
                      <a:pt x="40750" y="57556"/>
                      <a:pt x="24106" y="43009"/>
                    </a:cubicBezTo>
                    <a:cubicBezTo>
                      <a:pt x="15830" y="35735"/>
                      <a:pt x="8281" y="28280"/>
                      <a:pt x="2642" y="20643"/>
                    </a:cubicBezTo>
                    <a:cubicBezTo>
                      <a:pt x="-1633" y="15006"/>
                      <a:pt x="-632" y="6914"/>
                      <a:pt x="5007" y="2641"/>
                    </a:cubicBezTo>
                    <a:cubicBezTo>
                      <a:pt x="10645" y="-1632"/>
                      <a:pt x="18740" y="-632"/>
                      <a:pt x="23015" y="5005"/>
                    </a:cubicBezTo>
                    <a:cubicBezTo>
                      <a:pt x="27926" y="11187"/>
                      <a:pt x="34292" y="17006"/>
                      <a:pt x="41295" y="22734"/>
                    </a:cubicBezTo>
                    <a:cubicBezTo>
                      <a:pt x="58485" y="36735"/>
                      <a:pt x="79312" y="49737"/>
                      <a:pt x="94319" y="62192"/>
                    </a:cubicBezTo>
                    <a:cubicBezTo>
                      <a:pt x="118785" y="82649"/>
                      <a:pt x="143068" y="103197"/>
                      <a:pt x="167170" y="124017"/>
                    </a:cubicBezTo>
                    <a:cubicBezTo>
                      <a:pt x="191271" y="144837"/>
                      <a:pt x="215191" y="165930"/>
                      <a:pt x="238929" y="187114"/>
                    </a:cubicBezTo>
                    <a:cubicBezTo>
                      <a:pt x="282494" y="226482"/>
                      <a:pt x="325695" y="266213"/>
                      <a:pt x="368078" y="306853"/>
                    </a:cubicBezTo>
                    <a:cubicBezTo>
                      <a:pt x="377536" y="315854"/>
                      <a:pt x="386631" y="325128"/>
                      <a:pt x="395999" y="334220"/>
                    </a:cubicBezTo>
                    <a:cubicBezTo>
                      <a:pt x="395999" y="334220"/>
                      <a:pt x="395999" y="334220"/>
                      <a:pt x="395999" y="334129"/>
                    </a:cubicBezTo>
                    <a:cubicBezTo>
                      <a:pt x="391543" y="319218"/>
                      <a:pt x="388450" y="304126"/>
                      <a:pt x="387268" y="288760"/>
                    </a:cubicBezTo>
                    <a:cubicBezTo>
                      <a:pt x="386177" y="273668"/>
                      <a:pt x="386995" y="258485"/>
                      <a:pt x="388450" y="243392"/>
                    </a:cubicBezTo>
                    <a:cubicBezTo>
                      <a:pt x="389451" y="234301"/>
                      <a:pt x="390724" y="225209"/>
                      <a:pt x="392270" y="216208"/>
                    </a:cubicBezTo>
                    <a:cubicBezTo>
                      <a:pt x="393725" y="207389"/>
                      <a:pt x="395544" y="198570"/>
                      <a:pt x="397273" y="189751"/>
                    </a:cubicBezTo>
                    <a:lnTo>
                      <a:pt x="401456" y="171658"/>
                    </a:lnTo>
                    <a:cubicBezTo>
                      <a:pt x="401820" y="170385"/>
                      <a:pt x="403093" y="167657"/>
                      <a:pt x="404003" y="165566"/>
                    </a:cubicBezTo>
                    <a:cubicBezTo>
                      <a:pt x="403457" y="159657"/>
                      <a:pt x="407095" y="154020"/>
                      <a:pt x="413007" y="152110"/>
                    </a:cubicBezTo>
                    <a:cubicBezTo>
                      <a:pt x="420556" y="149201"/>
                      <a:pt x="424921" y="153202"/>
                      <a:pt x="427741" y="156020"/>
                    </a:cubicBezTo>
                    <a:cubicBezTo>
                      <a:pt x="429833" y="158293"/>
                      <a:pt x="431379" y="162021"/>
                      <a:pt x="430924" y="167294"/>
                    </a:cubicBezTo>
                    <a:cubicBezTo>
                      <a:pt x="430742" y="169749"/>
                      <a:pt x="427832" y="177840"/>
                      <a:pt x="427832" y="177840"/>
                    </a:cubicBezTo>
                    <a:cubicBezTo>
                      <a:pt x="427832" y="177840"/>
                      <a:pt x="428014" y="177568"/>
                      <a:pt x="428014" y="177386"/>
                    </a:cubicBezTo>
                    <a:lnTo>
                      <a:pt x="426194" y="194024"/>
                    </a:lnTo>
                    <a:lnTo>
                      <a:pt x="422738" y="245756"/>
                    </a:lnTo>
                    <a:cubicBezTo>
                      <a:pt x="422011" y="259303"/>
                      <a:pt x="422557" y="272759"/>
                      <a:pt x="423557" y="286124"/>
                    </a:cubicBezTo>
                    <a:cubicBezTo>
                      <a:pt x="424467" y="299216"/>
                      <a:pt x="425740" y="312308"/>
                      <a:pt x="428832" y="325310"/>
                    </a:cubicBezTo>
                    <a:cubicBezTo>
                      <a:pt x="432015" y="339856"/>
                      <a:pt x="437472" y="354403"/>
                      <a:pt x="441019" y="369132"/>
                    </a:cubicBezTo>
                    <a:cubicBezTo>
                      <a:pt x="441565" y="371496"/>
                      <a:pt x="441747" y="373769"/>
                      <a:pt x="442202" y="376133"/>
                    </a:cubicBezTo>
                    <a:cubicBezTo>
                      <a:pt x="442565" y="376406"/>
                      <a:pt x="443384" y="376587"/>
                      <a:pt x="443748" y="376860"/>
                    </a:cubicBezTo>
                    <a:cubicBezTo>
                      <a:pt x="446567" y="379042"/>
                      <a:pt x="448204" y="382224"/>
                      <a:pt x="448568" y="385588"/>
                    </a:cubicBezTo>
                    <a:cubicBezTo>
                      <a:pt x="460846" y="397680"/>
                      <a:pt x="473215" y="409591"/>
                      <a:pt x="485403" y="421592"/>
                    </a:cubicBezTo>
                    <a:cubicBezTo>
                      <a:pt x="543793" y="479052"/>
                      <a:pt x="602000" y="536603"/>
                      <a:pt x="661845" y="592518"/>
                    </a:cubicBezTo>
                    <a:cubicBezTo>
                      <a:pt x="667302" y="597428"/>
                      <a:pt x="667757" y="605883"/>
                      <a:pt x="662755" y="61142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2"/>
              <p:cNvSpPr/>
              <p:nvPr/>
            </p:nvSpPr>
            <p:spPr>
              <a:xfrm rot="-5400000">
                <a:off x="7888102" y="3405674"/>
                <a:ext cx="378722" cy="361220"/>
              </a:xfrm>
              <a:custGeom>
                <a:avLst/>
                <a:gdLst/>
                <a:ahLst/>
                <a:cxnLst/>
                <a:rect l="l" t="t" r="r" b="b"/>
                <a:pathLst>
                  <a:path w="757445" h="722440" extrusionOk="0">
                    <a:moveTo>
                      <a:pt x="561930" y="306171"/>
                    </a:moveTo>
                    <a:cubicBezTo>
                      <a:pt x="646604" y="291170"/>
                      <a:pt x="752561" y="292443"/>
                      <a:pt x="757290" y="390816"/>
                    </a:cubicBezTo>
                    <a:cubicBezTo>
                      <a:pt x="762565" y="501373"/>
                      <a:pt x="632871" y="482189"/>
                      <a:pt x="532099" y="440003"/>
                    </a:cubicBezTo>
                    <a:cubicBezTo>
                      <a:pt x="604858" y="487371"/>
                      <a:pt x="678346" y="557560"/>
                      <a:pt x="621957" y="626476"/>
                    </a:cubicBezTo>
                    <a:cubicBezTo>
                      <a:pt x="564204" y="697028"/>
                      <a:pt x="488716" y="627385"/>
                      <a:pt x="436056" y="542922"/>
                    </a:cubicBezTo>
                    <a:cubicBezTo>
                      <a:pt x="447879" y="641750"/>
                      <a:pt x="429871" y="745942"/>
                      <a:pt x="329827" y="717758"/>
                    </a:cubicBezTo>
                    <a:cubicBezTo>
                      <a:pt x="243697" y="693574"/>
                      <a:pt x="252065" y="612020"/>
                      <a:pt x="279168" y="540286"/>
                    </a:cubicBezTo>
                    <a:cubicBezTo>
                      <a:pt x="226053" y="604292"/>
                      <a:pt x="153020" y="662389"/>
                      <a:pt x="89083" y="606565"/>
                    </a:cubicBezTo>
                    <a:cubicBezTo>
                      <a:pt x="21598" y="547650"/>
                      <a:pt x="93994" y="480280"/>
                      <a:pt x="182033" y="434366"/>
                    </a:cubicBezTo>
                    <a:cubicBezTo>
                      <a:pt x="87810" y="459096"/>
                      <a:pt x="-10234" y="455550"/>
                      <a:pt x="862" y="359813"/>
                    </a:cubicBezTo>
                    <a:cubicBezTo>
                      <a:pt x="12412" y="259803"/>
                      <a:pt x="123371" y="266804"/>
                      <a:pt x="208227" y="287533"/>
                    </a:cubicBezTo>
                    <a:cubicBezTo>
                      <a:pt x="126008" y="252802"/>
                      <a:pt x="33967" y="193796"/>
                      <a:pt x="79533" y="114243"/>
                    </a:cubicBezTo>
                    <a:cubicBezTo>
                      <a:pt x="130829" y="24870"/>
                      <a:pt x="234875" y="109970"/>
                      <a:pt x="302542" y="198070"/>
                    </a:cubicBezTo>
                    <a:cubicBezTo>
                      <a:pt x="279986" y="116243"/>
                      <a:pt x="274711" y="11505"/>
                      <a:pt x="390035" y="777"/>
                    </a:cubicBezTo>
                    <a:cubicBezTo>
                      <a:pt x="515637" y="-10860"/>
                      <a:pt x="503813" y="110515"/>
                      <a:pt x="462340" y="209889"/>
                    </a:cubicBezTo>
                    <a:cubicBezTo>
                      <a:pt x="513818" y="139973"/>
                      <a:pt x="589761" y="68511"/>
                      <a:pt x="659519" y="125699"/>
                    </a:cubicBezTo>
                    <a:cubicBezTo>
                      <a:pt x="731551" y="184705"/>
                      <a:pt x="652971" y="257439"/>
                      <a:pt x="561930" y="306171"/>
                    </a:cubicBezTo>
                    <a:lnTo>
                      <a:pt x="561930" y="306171"/>
                    </a:lnTo>
                    <a:close/>
                    <a:moveTo>
                      <a:pt x="451517" y="394817"/>
                    </a:moveTo>
                    <a:cubicBezTo>
                      <a:pt x="439876" y="380270"/>
                      <a:pt x="445514" y="363813"/>
                      <a:pt x="451426" y="351630"/>
                    </a:cubicBezTo>
                    <a:cubicBezTo>
                      <a:pt x="404314" y="362813"/>
                      <a:pt x="409680" y="303807"/>
                      <a:pt x="400858" y="310263"/>
                    </a:cubicBezTo>
                    <a:cubicBezTo>
                      <a:pt x="400858" y="310263"/>
                      <a:pt x="402404" y="307080"/>
                      <a:pt x="405406" y="301444"/>
                    </a:cubicBezTo>
                    <a:cubicBezTo>
                      <a:pt x="385033" y="311626"/>
                      <a:pt x="361477" y="300534"/>
                      <a:pt x="348835" y="296079"/>
                    </a:cubicBezTo>
                    <a:cubicBezTo>
                      <a:pt x="339012" y="313808"/>
                      <a:pt x="309727" y="318627"/>
                      <a:pt x="315638" y="323718"/>
                    </a:cubicBezTo>
                    <a:cubicBezTo>
                      <a:pt x="315638" y="323718"/>
                      <a:pt x="311637" y="322718"/>
                      <a:pt x="304725" y="320809"/>
                    </a:cubicBezTo>
                    <a:cubicBezTo>
                      <a:pt x="302178" y="327719"/>
                      <a:pt x="335011" y="365086"/>
                      <a:pt x="299267" y="388180"/>
                    </a:cubicBezTo>
                    <a:cubicBezTo>
                      <a:pt x="299722" y="387998"/>
                      <a:pt x="300268" y="387907"/>
                      <a:pt x="300814" y="387725"/>
                    </a:cubicBezTo>
                    <a:cubicBezTo>
                      <a:pt x="336921" y="378269"/>
                      <a:pt x="343742" y="406090"/>
                      <a:pt x="347835" y="421183"/>
                    </a:cubicBezTo>
                    <a:cubicBezTo>
                      <a:pt x="354747" y="420274"/>
                      <a:pt x="368298" y="415364"/>
                      <a:pt x="381759" y="416364"/>
                    </a:cubicBezTo>
                    <a:cubicBezTo>
                      <a:pt x="386215" y="388180"/>
                      <a:pt x="430326" y="389452"/>
                      <a:pt x="424414" y="382361"/>
                    </a:cubicBezTo>
                    <a:cubicBezTo>
                      <a:pt x="424414" y="382361"/>
                      <a:pt x="434964" y="386816"/>
                      <a:pt x="451517" y="394817"/>
                    </a:cubicBezTo>
                    <a:lnTo>
                      <a:pt x="451517" y="394817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2"/>
              <p:cNvSpPr/>
              <p:nvPr/>
            </p:nvSpPr>
            <p:spPr>
              <a:xfrm rot="-5400000">
                <a:off x="8030238" y="3540399"/>
                <a:ext cx="97225" cy="88233"/>
              </a:xfrm>
              <a:custGeom>
                <a:avLst/>
                <a:gdLst/>
                <a:ahLst/>
                <a:cxnLst/>
                <a:rect l="l" t="t" r="r" b="b"/>
                <a:pathLst>
                  <a:path w="194451" h="176466" extrusionOk="0">
                    <a:moveTo>
                      <a:pt x="194406" y="90958"/>
                    </a:moveTo>
                    <a:cubicBezTo>
                      <a:pt x="192769" y="139690"/>
                      <a:pt x="147839" y="177967"/>
                      <a:pt x="94270" y="176421"/>
                    </a:cubicBezTo>
                    <a:cubicBezTo>
                      <a:pt x="40610" y="174967"/>
                      <a:pt x="-1591" y="134235"/>
                      <a:pt x="46" y="85503"/>
                    </a:cubicBezTo>
                    <a:cubicBezTo>
                      <a:pt x="1683" y="36862"/>
                      <a:pt x="46521" y="-1415"/>
                      <a:pt x="100182" y="40"/>
                    </a:cubicBezTo>
                    <a:cubicBezTo>
                      <a:pt x="153751" y="1586"/>
                      <a:pt x="196043" y="42317"/>
                      <a:pt x="194406" y="90958"/>
                    </a:cubicBezTo>
                    <a:lnTo>
                      <a:pt x="194406" y="9095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2"/>
              <p:cNvSpPr/>
              <p:nvPr/>
            </p:nvSpPr>
            <p:spPr>
              <a:xfrm rot="-5400000">
                <a:off x="8069441" y="3660287"/>
                <a:ext cx="760071" cy="307399"/>
              </a:xfrm>
              <a:custGeom>
                <a:avLst/>
                <a:gdLst/>
                <a:ahLst/>
                <a:cxnLst/>
                <a:rect l="l" t="t" r="r" b="b"/>
                <a:pathLst>
                  <a:path w="1520143" h="614797" extrusionOk="0">
                    <a:moveTo>
                      <a:pt x="1514008" y="575066"/>
                    </a:moveTo>
                    <a:cubicBezTo>
                      <a:pt x="1513826" y="575612"/>
                      <a:pt x="1501002" y="604524"/>
                      <a:pt x="1496000" y="598887"/>
                    </a:cubicBezTo>
                    <a:lnTo>
                      <a:pt x="1491816" y="614798"/>
                    </a:lnTo>
                    <a:cubicBezTo>
                      <a:pt x="1425696" y="553519"/>
                      <a:pt x="1352754" y="480966"/>
                      <a:pt x="1320012" y="399867"/>
                    </a:cubicBezTo>
                    <a:cubicBezTo>
                      <a:pt x="1309098" y="373046"/>
                      <a:pt x="1289999" y="312222"/>
                      <a:pt x="1328198" y="294311"/>
                    </a:cubicBezTo>
                    <a:cubicBezTo>
                      <a:pt x="1353482" y="282401"/>
                      <a:pt x="1385951" y="298493"/>
                      <a:pt x="1406687" y="311222"/>
                    </a:cubicBezTo>
                    <a:cubicBezTo>
                      <a:pt x="1470989" y="350498"/>
                      <a:pt x="1505368" y="422597"/>
                      <a:pt x="1516554" y="489876"/>
                    </a:cubicBezTo>
                    <a:cubicBezTo>
                      <a:pt x="1521284" y="518152"/>
                      <a:pt x="1522193" y="547245"/>
                      <a:pt x="1514008" y="575066"/>
                    </a:cubicBezTo>
                    <a:close/>
                    <a:moveTo>
                      <a:pt x="978678" y="100474"/>
                    </a:moveTo>
                    <a:cubicBezTo>
                      <a:pt x="967855" y="94927"/>
                      <a:pt x="956486" y="90200"/>
                      <a:pt x="944390" y="87199"/>
                    </a:cubicBezTo>
                    <a:cubicBezTo>
                      <a:pt x="934840" y="84836"/>
                      <a:pt x="924836" y="83472"/>
                      <a:pt x="914922" y="84017"/>
                    </a:cubicBezTo>
                    <a:cubicBezTo>
                      <a:pt x="830703" y="88200"/>
                      <a:pt x="888820" y="189573"/>
                      <a:pt x="912830" y="221122"/>
                    </a:cubicBezTo>
                    <a:cubicBezTo>
                      <a:pt x="932294" y="246579"/>
                      <a:pt x="954485" y="270763"/>
                      <a:pt x="978860" y="292584"/>
                    </a:cubicBezTo>
                    <a:cubicBezTo>
                      <a:pt x="1017604" y="327223"/>
                      <a:pt x="1064898" y="349953"/>
                      <a:pt x="1105917" y="381502"/>
                    </a:cubicBezTo>
                    <a:lnTo>
                      <a:pt x="1133020" y="385320"/>
                    </a:lnTo>
                    <a:cubicBezTo>
                      <a:pt x="1141114" y="382592"/>
                      <a:pt x="1143024" y="366409"/>
                      <a:pt x="1143570" y="360681"/>
                    </a:cubicBezTo>
                    <a:cubicBezTo>
                      <a:pt x="1146389" y="330678"/>
                      <a:pt x="1136385" y="299402"/>
                      <a:pt x="1125289" y="271400"/>
                    </a:cubicBezTo>
                    <a:cubicBezTo>
                      <a:pt x="1098095" y="203211"/>
                      <a:pt x="1050164" y="136750"/>
                      <a:pt x="978678" y="100474"/>
                    </a:cubicBezTo>
                    <a:close/>
                    <a:moveTo>
                      <a:pt x="719290" y="224304"/>
                    </a:moveTo>
                    <a:cubicBezTo>
                      <a:pt x="707375" y="194756"/>
                      <a:pt x="692277" y="165935"/>
                      <a:pt x="673542" y="139477"/>
                    </a:cubicBezTo>
                    <a:cubicBezTo>
                      <a:pt x="628977" y="76835"/>
                      <a:pt x="560673" y="27466"/>
                      <a:pt x="480820" y="6828"/>
                    </a:cubicBezTo>
                    <a:cubicBezTo>
                      <a:pt x="451625" y="-627"/>
                      <a:pt x="402603" y="-7719"/>
                      <a:pt x="381684" y="18738"/>
                    </a:cubicBezTo>
                    <a:cubicBezTo>
                      <a:pt x="352853" y="55014"/>
                      <a:pt x="396509" y="104292"/>
                      <a:pt x="422975" y="129749"/>
                    </a:cubicBezTo>
                    <a:cubicBezTo>
                      <a:pt x="474271" y="179027"/>
                      <a:pt x="540755" y="215394"/>
                      <a:pt x="611241" y="237851"/>
                    </a:cubicBezTo>
                    <a:cubicBezTo>
                      <a:pt x="649167" y="249943"/>
                      <a:pt x="693187" y="254580"/>
                      <a:pt x="729112" y="271218"/>
                    </a:cubicBezTo>
                    <a:lnTo>
                      <a:pt x="729840" y="271945"/>
                    </a:lnTo>
                    <a:cubicBezTo>
                      <a:pt x="729658" y="268399"/>
                      <a:pt x="731204" y="261580"/>
                      <a:pt x="730476" y="258035"/>
                    </a:cubicBezTo>
                    <a:cubicBezTo>
                      <a:pt x="727930" y="246579"/>
                      <a:pt x="723655" y="235305"/>
                      <a:pt x="719290" y="224304"/>
                    </a:cubicBezTo>
                    <a:close/>
                    <a:moveTo>
                      <a:pt x="309652" y="279673"/>
                    </a:moveTo>
                    <a:cubicBezTo>
                      <a:pt x="249353" y="219576"/>
                      <a:pt x="164315" y="164025"/>
                      <a:pt x="70000" y="168389"/>
                    </a:cubicBezTo>
                    <a:cubicBezTo>
                      <a:pt x="59995" y="168844"/>
                      <a:pt x="49900" y="170208"/>
                      <a:pt x="40259" y="172844"/>
                    </a:cubicBezTo>
                    <a:cubicBezTo>
                      <a:pt x="-40413" y="195665"/>
                      <a:pt x="18249" y="284401"/>
                      <a:pt x="59722" y="313677"/>
                    </a:cubicBezTo>
                    <a:cubicBezTo>
                      <a:pt x="149126" y="376501"/>
                      <a:pt x="393053" y="365045"/>
                      <a:pt x="389870" y="359499"/>
                    </a:cubicBezTo>
                    <a:cubicBezTo>
                      <a:pt x="377501" y="337588"/>
                      <a:pt x="327842" y="297766"/>
                      <a:pt x="309652" y="279673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2"/>
              <p:cNvSpPr/>
              <p:nvPr/>
            </p:nvSpPr>
            <p:spPr>
              <a:xfrm rot="-5400000">
                <a:off x="7728139" y="2761320"/>
                <a:ext cx="299431" cy="719365"/>
              </a:xfrm>
              <a:custGeom>
                <a:avLst/>
                <a:gdLst/>
                <a:ahLst/>
                <a:cxnLst/>
                <a:rect l="l" t="t" r="r" b="b"/>
                <a:pathLst>
                  <a:path w="598861" h="1438731" extrusionOk="0">
                    <a:moveTo>
                      <a:pt x="179810" y="984527"/>
                    </a:moveTo>
                    <a:cubicBezTo>
                      <a:pt x="100229" y="933795"/>
                      <a:pt x="29743" y="865970"/>
                      <a:pt x="6005" y="790417"/>
                    </a:cubicBezTo>
                    <a:cubicBezTo>
                      <a:pt x="2367" y="778961"/>
                      <a:pt x="-88" y="767324"/>
                      <a:pt x="2" y="755868"/>
                    </a:cubicBezTo>
                    <a:cubicBezTo>
                      <a:pt x="94" y="746685"/>
                      <a:pt x="1640" y="737685"/>
                      <a:pt x="5550" y="729411"/>
                    </a:cubicBezTo>
                    <a:cubicBezTo>
                      <a:pt x="38474" y="659404"/>
                      <a:pt x="150979" y="749958"/>
                      <a:pt x="183994" y="783144"/>
                    </a:cubicBezTo>
                    <a:cubicBezTo>
                      <a:pt x="210733" y="810055"/>
                      <a:pt x="234744" y="838786"/>
                      <a:pt x="255116" y="868334"/>
                    </a:cubicBezTo>
                    <a:cubicBezTo>
                      <a:pt x="287494" y="915430"/>
                      <a:pt x="301410" y="964889"/>
                      <a:pt x="328876" y="1012621"/>
                    </a:cubicBezTo>
                    <a:lnTo>
                      <a:pt x="324966" y="1037260"/>
                    </a:lnTo>
                    <a:cubicBezTo>
                      <a:pt x="318781" y="1042988"/>
                      <a:pt x="297226" y="1038169"/>
                      <a:pt x="289586" y="1036260"/>
                    </a:cubicBezTo>
                    <a:cubicBezTo>
                      <a:pt x="249750" y="1026532"/>
                      <a:pt x="212370" y="1005348"/>
                      <a:pt x="179810" y="984527"/>
                    </a:cubicBezTo>
                    <a:close/>
                    <a:moveTo>
                      <a:pt x="251478" y="619491"/>
                    </a:moveTo>
                    <a:cubicBezTo>
                      <a:pt x="264302" y="627765"/>
                      <a:pt x="277490" y="635947"/>
                      <a:pt x="291587" y="642766"/>
                    </a:cubicBezTo>
                    <a:cubicBezTo>
                      <a:pt x="295862" y="644857"/>
                      <a:pt x="305411" y="646221"/>
                      <a:pt x="309868" y="647857"/>
                    </a:cubicBezTo>
                    <a:lnTo>
                      <a:pt x="309231" y="646948"/>
                    </a:lnTo>
                    <a:cubicBezTo>
                      <a:pt x="299227" y="609581"/>
                      <a:pt x="307594" y="570213"/>
                      <a:pt x="304411" y="533028"/>
                    </a:cubicBezTo>
                    <a:cubicBezTo>
                      <a:pt x="298408" y="463839"/>
                      <a:pt x="272943" y="392468"/>
                      <a:pt x="225740" y="328826"/>
                    </a:cubicBezTo>
                    <a:cubicBezTo>
                      <a:pt x="201456" y="296004"/>
                      <a:pt x="151798" y="238817"/>
                      <a:pt x="95227" y="248727"/>
                    </a:cubicBezTo>
                    <a:cubicBezTo>
                      <a:pt x="54118" y="255818"/>
                      <a:pt x="47205" y="300459"/>
                      <a:pt x="47478" y="328371"/>
                    </a:cubicBezTo>
                    <a:cubicBezTo>
                      <a:pt x="48024" y="404742"/>
                      <a:pt x="89679" y="482932"/>
                      <a:pt x="156436" y="546211"/>
                    </a:cubicBezTo>
                    <a:cubicBezTo>
                      <a:pt x="184630" y="572941"/>
                      <a:pt x="217099" y="597489"/>
                      <a:pt x="251478" y="619491"/>
                    </a:cubicBezTo>
                    <a:close/>
                    <a:moveTo>
                      <a:pt x="282674" y="1202367"/>
                    </a:moveTo>
                    <a:cubicBezTo>
                      <a:pt x="251388" y="1182274"/>
                      <a:pt x="178810" y="1141361"/>
                      <a:pt x="143066" y="1166636"/>
                    </a:cubicBezTo>
                    <a:cubicBezTo>
                      <a:pt x="119329" y="1183365"/>
                      <a:pt x="129606" y="1217551"/>
                      <a:pt x="139337" y="1240371"/>
                    </a:cubicBezTo>
                    <a:cubicBezTo>
                      <a:pt x="169260" y="1311105"/>
                      <a:pt x="251569" y="1369566"/>
                      <a:pt x="335061" y="1406297"/>
                    </a:cubicBezTo>
                    <a:cubicBezTo>
                      <a:pt x="370259" y="1421753"/>
                      <a:pt x="407639" y="1434391"/>
                      <a:pt x="446475" y="1438664"/>
                    </a:cubicBezTo>
                    <a:cubicBezTo>
                      <a:pt x="447293" y="1438755"/>
                      <a:pt x="488948" y="1439482"/>
                      <a:pt x="483309" y="1432936"/>
                    </a:cubicBezTo>
                    <a:lnTo>
                      <a:pt x="505228" y="1435845"/>
                    </a:lnTo>
                    <a:cubicBezTo>
                      <a:pt x="447475" y="1354655"/>
                      <a:pt x="377171" y="1263101"/>
                      <a:pt x="282674" y="1202367"/>
                    </a:cubicBezTo>
                    <a:close/>
                    <a:moveTo>
                      <a:pt x="583172" y="93802"/>
                    </a:moveTo>
                    <a:cubicBezTo>
                      <a:pt x="558888" y="46616"/>
                      <a:pt x="462936" y="-39211"/>
                      <a:pt x="406911" y="20249"/>
                    </a:cubicBezTo>
                    <a:cubicBezTo>
                      <a:pt x="400272" y="27341"/>
                      <a:pt x="395270" y="35433"/>
                      <a:pt x="391359" y="43797"/>
                    </a:cubicBezTo>
                    <a:cubicBezTo>
                      <a:pt x="354888" y="122350"/>
                      <a:pt x="399181" y="217269"/>
                      <a:pt x="457298" y="293004"/>
                    </a:cubicBezTo>
                    <a:cubicBezTo>
                      <a:pt x="474851" y="315824"/>
                      <a:pt x="510230" y="374285"/>
                      <a:pt x="534605" y="393650"/>
                    </a:cubicBezTo>
                    <a:cubicBezTo>
                      <a:pt x="540789" y="398560"/>
                      <a:pt x="635468" y="195449"/>
                      <a:pt x="583172" y="93802"/>
                    </a:cubicBezTo>
                    <a:close/>
                  </a:path>
                </a:pathLst>
              </a:custGeom>
              <a:solidFill>
                <a:srgbClr val="2CB892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2"/>
              <p:cNvSpPr/>
              <p:nvPr/>
            </p:nvSpPr>
            <p:spPr>
              <a:xfrm rot="-5400000">
                <a:off x="7846656" y="2632075"/>
                <a:ext cx="286392" cy="882663"/>
              </a:xfrm>
              <a:custGeom>
                <a:avLst/>
                <a:gdLst/>
                <a:ahLst/>
                <a:cxnLst/>
                <a:rect l="l" t="t" r="r" b="b"/>
                <a:pathLst>
                  <a:path w="572783" h="1765325" extrusionOk="0">
                    <a:moveTo>
                      <a:pt x="572073" y="275582"/>
                    </a:moveTo>
                    <a:cubicBezTo>
                      <a:pt x="574438" y="282583"/>
                      <a:pt x="570709" y="290129"/>
                      <a:pt x="563706" y="292584"/>
                    </a:cubicBezTo>
                    <a:cubicBezTo>
                      <a:pt x="525689" y="305767"/>
                      <a:pt x="486944" y="318041"/>
                      <a:pt x="451383" y="333770"/>
                    </a:cubicBezTo>
                    <a:cubicBezTo>
                      <a:pt x="427282" y="344407"/>
                      <a:pt x="404726" y="356681"/>
                      <a:pt x="384808" y="372046"/>
                    </a:cubicBezTo>
                    <a:cubicBezTo>
                      <a:pt x="251931" y="474693"/>
                      <a:pt x="210730" y="591977"/>
                      <a:pt x="214823" y="716717"/>
                    </a:cubicBezTo>
                    <a:cubicBezTo>
                      <a:pt x="218006" y="812818"/>
                      <a:pt x="247747" y="913100"/>
                      <a:pt x="283308" y="1014565"/>
                    </a:cubicBezTo>
                    <a:cubicBezTo>
                      <a:pt x="317869" y="1113302"/>
                      <a:pt x="357705" y="1213130"/>
                      <a:pt x="385808" y="1310504"/>
                    </a:cubicBezTo>
                    <a:cubicBezTo>
                      <a:pt x="403998" y="1373965"/>
                      <a:pt x="416458" y="1444881"/>
                      <a:pt x="414003" y="1512524"/>
                    </a:cubicBezTo>
                    <a:cubicBezTo>
                      <a:pt x="412366" y="1560347"/>
                      <a:pt x="403180" y="1606533"/>
                      <a:pt x="383717" y="1647356"/>
                    </a:cubicBezTo>
                    <a:cubicBezTo>
                      <a:pt x="375167" y="1665357"/>
                      <a:pt x="365527" y="1682450"/>
                      <a:pt x="353248" y="1698179"/>
                    </a:cubicBezTo>
                    <a:cubicBezTo>
                      <a:pt x="341425" y="1713362"/>
                      <a:pt x="327237" y="1727273"/>
                      <a:pt x="309320" y="1739456"/>
                    </a:cubicBezTo>
                    <a:cubicBezTo>
                      <a:pt x="302408" y="1744183"/>
                      <a:pt x="266846" y="1758730"/>
                      <a:pt x="252567" y="1763276"/>
                    </a:cubicBezTo>
                    <a:cubicBezTo>
                      <a:pt x="248747" y="1764549"/>
                      <a:pt x="245928" y="1765095"/>
                      <a:pt x="244654" y="1765276"/>
                    </a:cubicBezTo>
                    <a:cubicBezTo>
                      <a:pt x="239925" y="1765640"/>
                      <a:pt x="237015" y="1763913"/>
                      <a:pt x="235650" y="1762913"/>
                    </a:cubicBezTo>
                    <a:cubicBezTo>
                      <a:pt x="231194" y="1759730"/>
                      <a:pt x="229284" y="1755548"/>
                      <a:pt x="230375" y="1750093"/>
                    </a:cubicBezTo>
                    <a:cubicBezTo>
                      <a:pt x="230648" y="1748457"/>
                      <a:pt x="231285" y="1745002"/>
                      <a:pt x="235469" y="1741729"/>
                    </a:cubicBezTo>
                    <a:cubicBezTo>
                      <a:pt x="238015" y="1739819"/>
                      <a:pt x="240926" y="1738910"/>
                      <a:pt x="243836" y="1739001"/>
                    </a:cubicBezTo>
                    <a:lnTo>
                      <a:pt x="244473" y="1738819"/>
                    </a:lnTo>
                    <a:cubicBezTo>
                      <a:pt x="256842" y="1734637"/>
                      <a:pt x="288037" y="1721727"/>
                      <a:pt x="294131" y="1717453"/>
                    </a:cubicBezTo>
                    <a:cubicBezTo>
                      <a:pt x="309320" y="1706816"/>
                      <a:pt x="321325" y="1694633"/>
                      <a:pt x="331330" y="1681359"/>
                    </a:cubicBezTo>
                    <a:cubicBezTo>
                      <a:pt x="342062" y="1667085"/>
                      <a:pt x="350429" y="1651538"/>
                      <a:pt x="357887" y="1635354"/>
                    </a:cubicBezTo>
                    <a:cubicBezTo>
                      <a:pt x="375076" y="1597714"/>
                      <a:pt x="382625" y="1555346"/>
                      <a:pt x="383535" y="1511615"/>
                    </a:cubicBezTo>
                    <a:cubicBezTo>
                      <a:pt x="384444" y="1470702"/>
                      <a:pt x="379169" y="1428697"/>
                      <a:pt x="370802" y="1387966"/>
                    </a:cubicBezTo>
                    <a:cubicBezTo>
                      <a:pt x="367982" y="1388239"/>
                      <a:pt x="365163" y="1388330"/>
                      <a:pt x="362616" y="1386784"/>
                    </a:cubicBezTo>
                    <a:cubicBezTo>
                      <a:pt x="338696" y="1374056"/>
                      <a:pt x="310411" y="1359418"/>
                      <a:pt x="282489" y="1342325"/>
                    </a:cubicBezTo>
                    <a:cubicBezTo>
                      <a:pt x="273759" y="1336961"/>
                      <a:pt x="265209" y="1331324"/>
                      <a:pt x="256751" y="1325414"/>
                    </a:cubicBezTo>
                    <a:cubicBezTo>
                      <a:pt x="248292" y="1319414"/>
                      <a:pt x="240016" y="1313140"/>
                      <a:pt x="232104" y="1306685"/>
                    </a:cubicBezTo>
                    <a:cubicBezTo>
                      <a:pt x="201453" y="1281501"/>
                      <a:pt x="175715" y="1254407"/>
                      <a:pt x="161163" y="1228405"/>
                    </a:cubicBezTo>
                    <a:cubicBezTo>
                      <a:pt x="157434" y="1222313"/>
                      <a:pt x="159253" y="1214403"/>
                      <a:pt x="165256" y="1210676"/>
                    </a:cubicBezTo>
                    <a:cubicBezTo>
                      <a:pt x="171258" y="1206948"/>
                      <a:pt x="179171" y="1208766"/>
                      <a:pt x="182991" y="1214767"/>
                    </a:cubicBezTo>
                    <a:cubicBezTo>
                      <a:pt x="194723" y="1231769"/>
                      <a:pt x="213004" y="1247952"/>
                      <a:pt x="233922" y="1264226"/>
                    </a:cubicBezTo>
                    <a:cubicBezTo>
                      <a:pt x="244382" y="1272409"/>
                      <a:pt x="255659" y="1280319"/>
                      <a:pt x="267119" y="1288411"/>
                    </a:cubicBezTo>
                    <a:cubicBezTo>
                      <a:pt x="274668" y="1293684"/>
                      <a:pt x="282217" y="1298957"/>
                      <a:pt x="289766" y="1304230"/>
                    </a:cubicBezTo>
                    <a:cubicBezTo>
                      <a:pt x="301316" y="1312322"/>
                      <a:pt x="312776" y="1320323"/>
                      <a:pt x="324054" y="1328051"/>
                    </a:cubicBezTo>
                    <a:cubicBezTo>
                      <a:pt x="338060" y="1337688"/>
                      <a:pt x="350793" y="1346416"/>
                      <a:pt x="363435" y="1354963"/>
                    </a:cubicBezTo>
                    <a:cubicBezTo>
                      <a:pt x="360434" y="1343143"/>
                      <a:pt x="357432" y="1331324"/>
                      <a:pt x="353976" y="1319868"/>
                    </a:cubicBezTo>
                    <a:cubicBezTo>
                      <a:pt x="325145" y="1223313"/>
                      <a:pt x="284036" y="1124667"/>
                      <a:pt x="249293" y="1026566"/>
                    </a:cubicBezTo>
                    <a:cubicBezTo>
                      <a:pt x="245018" y="1014565"/>
                      <a:pt x="241289" y="1002564"/>
                      <a:pt x="237288" y="990654"/>
                    </a:cubicBezTo>
                    <a:cubicBezTo>
                      <a:pt x="233922" y="991199"/>
                      <a:pt x="230375" y="990563"/>
                      <a:pt x="227465" y="988563"/>
                    </a:cubicBezTo>
                    <a:cubicBezTo>
                      <a:pt x="205364" y="974470"/>
                      <a:pt x="184173" y="960560"/>
                      <a:pt x="163982" y="945831"/>
                    </a:cubicBezTo>
                    <a:cubicBezTo>
                      <a:pt x="150067" y="935739"/>
                      <a:pt x="136515" y="925283"/>
                      <a:pt x="123510" y="914373"/>
                    </a:cubicBezTo>
                    <a:cubicBezTo>
                      <a:pt x="112595" y="905100"/>
                      <a:pt x="102046" y="895462"/>
                      <a:pt x="91950" y="885370"/>
                    </a:cubicBezTo>
                    <a:cubicBezTo>
                      <a:pt x="81764" y="875369"/>
                      <a:pt x="72123" y="864823"/>
                      <a:pt x="62573" y="854004"/>
                    </a:cubicBezTo>
                    <a:cubicBezTo>
                      <a:pt x="55024" y="845275"/>
                      <a:pt x="47385" y="836547"/>
                      <a:pt x="40109" y="827637"/>
                    </a:cubicBezTo>
                    <a:cubicBezTo>
                      <a:pt x="32560" y="818545"/>
                      <a:pt x="25284" y="809454"/>
                      <a:pt x="18372" y="800089"/>
                    </a:cubicBezTo>
                    <a:lnTo>
                      <a:pt x="5275" y="781724"/>
                    </a:lnTo>
                    <a:cubicBezTo>
                      <a:pt x="4638" y="780724"/>
                      <a:pt x="4456" y="778542"/>
                      <a:pt x="4275" y="776450"/>
                    </a:cubicBezTo>
                    <a:lnTo>
                      <a:pt x="3911" y="776087"/>
                    </a:lnTo>
                    <a:cubicBezTo>
                      <a:pt x="3638" y="775814"/>
                      <a:pt x="3456" y="775632"/>
                      <a:pt x="3183" y="775359"/>
                    </a:cubicBezTo>
                    <a:lnTo>
                      <a:pt x="4184" y="775996"/>
                    </a:lnTo>
                    <a:cubicBezTo>
                      <a:pt x="3911" y="773359"/>
                      <a:pt x="3547" y="770995"/>
                      <a:pt x="1728" y="771268"/>
                    </a:cubicBezTo>
                    <a:cubicBezTo>
                      <a:pt x="1364" y="771359"/>
                      <a:pt x="1091" y="771450"/>
                      <a:pt x="910" y="771632"/>
                    </a:cubicBezTo>
                    <a:cubicBezTo>
                      <a:pt x="-909" y="766995"/>
                      <a:pt x="0" y="761631"/>
                      <a:pt x="3638" y="757903"/>
                    </a:cubicBezTo>
                    <a:cubicBezTo>
                      <a:pt x="5730" y="755630"/>
                      <a:pt x="8004" y="754812"/>
                      <a:pt x="9823" y="754175"/>
                    </a:cubicBezTo>
                    <a:cubicBezTo>
                      <a:pt x="13642" y="752903"/>
                      <a:pt x="17098" y="753812"/>
                      <a:pt x="20373" y="755721"/>
                    </a:cubicBezTo>
                    <a:cubicBezTo>
                      <a:pt x="22192" y="756721"/>
                      <a:pt x="23920" y="758539"/>
                      <a:pt x="25466" y="761267"/>
                    </a:cubicBezTo>
                    <a:cubicBezTo>
                      <a:pt x="26011" y="762176"/>
                      <a:pt x="26921" y="765086"/>
                      <a:pt x="27376" y="766904"/>
                    </a:cubicBezTo>
                    <a:lnTo>
                      <a:pt x="40563" y="782087"/>
                    </a:lnTo>
                    <a:cubicBezTo>
                      <a:pt x="46384" y="788815"/>
                      <a:pt x="52569" y="795270"/>
                      <a:pt x="58753" y="801817"/>
                    </a:cubicBezTo>
                    <a:cubicBezTo>
                      <a:pt x="68030" y="811636"/>
                      <a:pt x="77580" y="821273"/>
                      <a:pt x="87311" y="831001"/>
                    </a:cubicBezTo>
                    <a:cubicBezTo>
                      <a:pt x="101682" y="845821"/>
                      <a:pt x="116779" y="859550"/>
                      <a:pt x="131968" y="873278"/>
                    </a:cubicBezTo>
                    <a:cubicBezTo>
                      <a:pt x="142063" y="882461"/>
                      <a:pt x="152250" y="891644"/>
                      <a:pt x="162618" y="900736"/>
                    </a:cubicBezTo>
                    <a:cubicBezTo>
                      <a:pt x="182081" y="917737"/>
                      <a:pt x="202999" y="934466"/>
                      <a:pt x="224100" y="951104"/>
                    </a:cubicBezTo>
                    <a:cubicBezTo>
                      <a:pt x="199362" y="871733"/>
                      <a:pt x="181444" y="793361"/>
                      <a:pt x="179534" y="717717"/>
                    </a:cubicBezTo>
                    <a:cubicBezTo>
                      <a:pt x="178534" y="680350"/>
                      <a:pt x="181899" y="643710"/>
                      <a:pt x="189630" y="607888"/>
                    </a:cubicBezTo>
                    <a:cubicBezTo>
                      <a:pt x="189175" y="607615"/>
                      <a:pt x="188721" y="607615"/>
                      <a:pt x="188357" y="607252"/>
                    </a:cubicBezTo>
                    <a:cubicBezTo>
                      <a:pt x="186538" y="605797"/>
                      <a:pt x="183446" y="600251"/>
                      <a:pt x="182445" y="598524"/>
                    </a:cubicBezTo>
                    <a:lnTo>
                      <a:pt x="170349" y="582886"/>
                    </a:lnTo>
                    <a:lnTo>
                      <a:pt x="135151" y="533153"/>
                    </a:lnTo>
                    <a:cubicBezTo>
                      <a:pt x="120235" y="510424"/>
                      <a:pt x="106047" y="487967"/>
                      <a:pt x="93769" y="464965"/>
                    </a:cubicBezTo>
                    <a:cubicBezTo>
                      <a:pt x="85220" y="449054"/>
                      <a:pt x="77489" y="432962"/>
                      <a:pt x="70759" y="416687"/>
                    </a:cubicBezTo>
                    <a:cubicBezTo>
                      <a:pt x="53205" y="374501"/>
                      <a:pt x="41382" y="331497"/>
                      <a:pt x="35016" y="287311"/>
                    </a:cubicBezTo>
                    <a:cubicBezTo>
                      <a:pt x="33651" y="279946"/>
                      <a:pt x="38563" y="273036"/>
                      <a:pt x="45839" y="271764"/>
                    </a:cubicBezTo>
                    <a:cubicBezTo>
                      <a:pt x="53114" y="270400"/>
                      <a:pt x="60118" y="275309"/>
                      <a:pt x="61391" y="282583"/>
                    </a:cubicBezTo>
                    <a:cubicBezTo>
                      <a:pt x="68576" y="315677"/>
                      <a:pt x="79672" y="347498"/>
                      <a:pt x="93041" y="379047"/>
                    </a:cubicBezTo>
                    <a:cubicBezTo>
                      <a:pt x="100863" y="397594"/>
                      <a:pt x="109685" y="415960"/>
                      <a:pt x="118871" y="434507"/>
                    </a:cubicBezTo>
                    <a:cubicBezTo>
                      <a:pt x="132241" y="461510"/>
                      <a:pt x="146520" y="488785"/>
                      <a:pt x="162709" y="516061"/>
                    </a:cubicBezTo>
                    <a:lnTo>
                      <a:pt x="193359" y="566884"/>
                    </a:lnTo>
                    <a:lnTo>
                      <a:pt x="198088" y="574157"/>
                    </a:lnTo>
                    <a:cubicBezTo>
                      <a:pt x="222918" y="493422"/>
                      <a:pt x="274759" y="417233"/>
                      <a:pt x="366618" y="348135"/>
                    </a:cubicBezTo>
                    <a:cubicBezTo>
                      <a:pt x="382807" y="335952"/>
                      <a:pt x="401998" y="327042"/>
                      <a:pt x="420915" y="317950"/>
                    </a:cubicBezTo>
                    <a:cubicBezTo>
                      <a:pt x="418459" y="314768"/>
                      <a:pt x="415367" y="311495"/>
                      <a:pt x="415003" y="310858"/>
                    </a:cubicBezTo>
                    <a:cubicBezTo>
                      <a:pt x="409819" y="300767"/>
                      <a:pt x="405181" y="290766"/>
                      <a:pt x="400906" y="280583"/>
                    </a:cubicBezTo>
                    <a:cubicBezTo>
                      <a:pt x="396541" y="270218"/>
                      <a:pt x="392630" y="259853"/>
                      <a:pt x="389083" y="249398"/>
                    </a:cubicBezTo>
                    <a:cubicBezTo>
                      <a:pt x="381534" y="226214"/>
                      <a:pt x="374804" y="203211"/>
                      <a:pt x="369892" y="180027"/>
                    </a:cubicBezTo>
                    <a:cubicBezTo>
                      <a:pt x="366527" y="164298"/>
                      <a:pt x="363889" y="148570"/>
                      <a:pt x="361889" y="132841"/>
                    </a:cubicBezTo>
                    <a:cubicBezTo>
                      <a:pt x="356977" y="92837"/>
                      <a:pt x="355886" y="53105"/>
                      <a:pt x="356068" y="13829"/>
                    </a:cubicBezTo>
                    <a:cubicBezTo>
                      <a:pt x="355795" y="6464"/>
                      <a:pt x="361616" y="282"/>
                      <a:pt x="368983" y="9"/>
                    </a:cubicBezTo>
                    <a:cubicBezTo>
                      <a:pt x="376441" y="-264"/>
                      <a:pt x="382625" y="5555"/>
                      <a:pt x="382807" y="12920"/>
                    </a:cubicBezTo>
                    <a:cubicBezTo>
                      <a:pt x="385536" y="51014"/>
                      <a:pt x="390538" y="89109"/>
                      <a:pt x="397086" y="127658"/>
                    </a:cubicBezTo>
                    <a:cubicBezTo>
                      <a:pt x="399633" y="142660"/>
                      <a:pt x="402361" y="157661"/>
                      <a:pt x="405272" y="172845"/>
                    </a:cubicBezTo>
                    <a:cubicBezTo>
                      <a:pt x="409637" y="195029"/>
                      <a:pt x="414185" y="217485"/>
                      <a:pt x="420369" y="240033"/>
                    </a:cubicBezTo>
                    <a:cubicBezTo>
                      <a:pt x="422916" y="250034"/>
                      <a:pt x="425826" y="260035"/>
                      <a:pt x="429100" y="270036"/>
                    </a:cubicBezTo>
                    <a:cubicBezTo>
                      <a:pt x="432375" y="279764"/>
                      <a:pt x="435831" y="289493"/>
                      <a:pt x="439924" y="299312"/>
                    </a:cubicBezTo>
                    <a:cubicBezTo>
                      <a:pt x="440196" y="299948"/>
                      <a:pt x="441742" y="302949"/>
                      <a:pt x="443289" y="306040"/>
                    </a:cubicBezTo>
                    <a:cubicBezTo>
                      <a:pt x="478941" y="291220"/>
                      <a:pt x="517231" y="279674"/>
                      <a:pt x="555066" y="267127"/>
                    </a:cubicBezTo>
                    <a:cubicBezTo>
                      <a:pt x="562069" y="264763"/>
                      <a:pt x="569709" y="268581"/>
                      <a:pt x="572073" y="27558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2"/>
              <p:cNvSpPr/>
              <p:nvPr/>
            </p:nvSpPr>
            <p:spPr>
              <a:xfrm rot="-5400000">
                <a:off x="8130764" y="2423836"/>
                <a:ext cx="332204" cy="638936"/>
              </a:xfrm>
              <a:custGeom>
                <a:avLst/>
                <a:gdLst/>
                <a:ahLst/>
                <a:cxnLst/>
                <a:rect l="l" t="t" r="r" b="b"/>
                <a:pathLst>
                  <a:path w="664407" h="1277872" extrusionOk="0">
                    <a:moveTo>
                      <a:pt x="638987" y="1276194"/>
                    </a:moveTo>
                    <a:cubicBezTo>
                      <a:pt x="632802" y="1279740"/>
                      <a:pt x="624980" y="1277467"/>
                      <a:pt x="621524" y="1271284"/>
                    </a:cubicBezTo>
                    <a:cubicBezTo>
                      <a:pt x="618068" y="1265102"/>
                      <a:pt x="620251" y="1257283"/>
                      <a:pt x="626435" y="1253828"/>
                    </a:cubicBezTo>
                    <a:cubicBezTo>
                      <a:pt x="632256" y="1250464"/>
                      <a:pt x="634075" y="1242281"/>
                      <a:pt x="635621" y="1233644"/>
                    </a:cubicBezTo>
                    <a:cubicBezTo>
                      <a:pt x="638895" y="1215824"/>
                      <a:pt x="637531" y="1195004"/>
                      <a:pt x="637349" y="1185276"/>
                    </a:cubicBezTo>
                    <a:cubicBezTo>
                      <a:pt x="636985" y="1148454"/>
                      <a:pt x="635075" y="1111632"/>
                      <a:pt x="631619" y="1074992"/>
                    </a:cubicBezTo>
                    <a:cubicBezTo>
                      <a:pt x="628163" y="1038443"/>
                      <a:pt x="623070" y="1001984"/>
                      <a:pt x="616249" y="965799"/>
                    </a:cubicBezTo>
                    <a:cubicBezTo>
                      <a:pt x="600515" y="882609"/>
                      <a:pt x="573594" y="806510"/>
                      <a:pt x="532484" y="737595"/>
                    </a:cubicBezTo>
                    <a:cubicBezTo>
                      <a:pt x="492739" y="670952"/>
                      <a:pt x="439534" y="611036"/>
                      <a:pt x="370230" y="558122"/>
                    </a:cubicBezTo>
                    <a:cubicBezTo>
                      <a:pt x="307566" y="509935"/>
                      <a:pt x="245356" y="467477"/>
                      <a:pt x="187512" y="419290"/>
                    </a:cubicBezTo>
                    <a:cubicBezTo>
                      <a:pt x="148222" y="386559"/>
                      <a:pt x="111024" y="351192"/>
                      <a:pt x="76917" y="309915"/>
                    </a:cubicBezTo>
                    <a:cubicBezTo>
                      <a:pt x="52998" y="281003"/>
                      <a:pt x="29351" y="247455"/>
                      <a:pt x="14890" y="211815"/>
                    </a:cubicBezTo>
                    <a:cubicBezTo>
                      <a:pt x="4521" y="186085"/>
                      <a:pt x="-1299" y="159173"/>
                      <a:pt x="247" y="131989"/>
                    </a:cubicBezTo>
                    <a:cubicBezTo>
                      <a:pt x="3794" y="73164"/>
                      <a:pt x="38537" y="26614"/>
                      <a:pt x="83648" y="8431"/>
                    </a:cubicBezTo>
                    <a:cubicBezTo>
                      <a:pt x="126940" y="-8935"/>
                      <a:pt x="180509" y="-1297"/>
                      <a:pt x="225802" y="48526"/>
                    </a:cubicBezTo>
                    <a:cubicBezTo>
                      <a:pt x="231805" y="55072"/>
                      <a:pt x="236989" y="61982"/>
                      <a:pt x="241354" y="69255"/>
                    </a:cubicBezTo>
                    <a:cubicBezTo>
                      <a:pt x="245902" y="76801"/>
                      <a:pt x="249631" y="84711"/>
                      <a:pt x="252450" y="93167"/>
                    </a:cubicBezTo>
                    <a:cubicBezTo>
                      <a:pt x="255451" y="102258"/>
                      <a:pt x="257907" y="111987"/>
                      <a:pt x="258635" y="121624"/>
                    </a:cubicBezTo>
                    <a:cubicBezTo>
                      <a:pt x="259180" y="128806"/>
                      <a:pt x="258999" y="135898"/>
                      <a:pt x="257544" y="142808"/>
                    </a:cubicBezTo>
                    <a:cubicBezTo>
                      <a:pt x="255997" y="150536"/>
                      <a:pt x="253815" y="157446"/>
                      <a:pt x="250540" y="163992"/>
                    </a:cubicBezTo>
                    <a:cubicBezTo>
                      <a:pt x="247266" y="170629"/>
                      <a:pt x="242809" y="176720"/>
                      <a:pt x="236625" y="182721"/>
                    </a:cubicBezTo>
                    <a:cubicBezTo>
                      <a:pt x="211705" y="206814"/>
                      <a:pt x="169959" y="202541"/>
                      <a:pt x="144220" y="187449"/>
                    </a:cubicBezTo>
                    <a:cubicBezTo>
                      <a:pt x="126758" y="177175"/>
                      <a:pt x="117481" y="161992"/>
                      <a:pt x="119209" y="149354"/>
                    </a:cubicBezTo>
                    <a:cubicBezTo>
                      <a:pt x="120391" y="140353"/>
                      <a:pt x="126303" y="130625"/>
                      <a:pt x="141492" y="123988"/>
                    </a:cubicBezTo>
                    <a:cubicBezTo>
                      <a:pt x="148222" y="120897"/>
                      <a:pt x="156135" y="123897"/>
                      <a:pt x="159227" y="130716"/>
                    </a:cubicBezTo>
                    <a:cubicBezTo>
                      <a:pt x="162228" y="137444"/>
                      <a:pt x="159227" y="145354"/>
                      <a:pt x="152496" y="148445"/>
                    </a:cubicBezTo>
                    <a:cubicBezTo>
                      <a:pt x="149404" y="149809"/>
                      <a:pt x="147131" y="151081"/>
                      <a:pt x="146130" y="152900"/>
                    </a:cubicBezTo>
                    <a:cubicBezTo>
                      <a:pt x="145766" y="153536"/>
                      <a:pt x="146767" y="153900"/>
                      <a:pt x="147131" y="154536"/>
                    </a:cubicBezTo>
                    <a:cubicBezTo>
                      <a:pt x="147858" y="155627"/>
                      <a:pt x="148859" y="156627"/>
                      <a:pt x="149859" y="157628"/>
                    </a:cubicBezTo>
                    <a:cubicBezTo>
                      <a:pt x="156407" y="163810"/>
                      <a:pt x="167231" y="168720"/>
                      <a:pt x="178872" y="170811"/>
                    </a:cubicBezTo>
                    <a:cubicBezTo>
                      <a:pt x="192060" y="173175"/>
                      <a:pt x="206612" y="171902"/>
                      <a:pt x="216434" y="162083"/>
                    </a:cubicBezTo>
                    <a:cubicBezTo>
                      <a:pt x="219981" y="158537"/>
                      <a:pt x="222528" y="154991"/>
                      <a:pt x="224438" y="151081"/>
                    </a:cubicBezTo>
                    <a:cubicBezTo>
                      <a:pt x="226530" y="146808"/>
                      <a:pt x="227712" y="142171"/>
                      <a:pt x="228712" y="137080"/>
                    </a:cubicBezTo>
                    <a:cubicBezTo>
                      <a:pt x="229713" y="131807"/>
                      <a:pt x="229531" y="126261"/>
                      <a:pt x="228712" y="120806"/>
                    </a:cubicBezTo>
                    <a:cubicBezTo>
                      <a:pt x="227803" y="114623"/>
                      <a:pt x="226075" y="108623"/>
                      <a:pt x="224074" y="102895"/>
                    </a:cubicBezTo>
                    <a:cubicBezTo>
                      <a:pt x="221891" y="96621"/>
                      <a:pt x="218981" y="90712"/>
                      <a:pt x="215525" y="85166"/>
                    </a:cubicBezTo>
                    <a:cubicBezTo>
                      <a:pt x="212069" y="79529"/>
                      <a:pt x="207885" y="74346"/>
                      <a:pt x="203247" y="69255"/>
                    </a:cubicBezTo>
                    <a:cubicBezTo>
                      <a:pt x="168504" y="32160"/>
                      <a:pt x="128486" y="24978"/>
                      <a:pt x="95926" y="38525"/>
                    </a:cubicBezTo>
                    <a:cubicBezTo>
                      <a:pt x="61729" y="52708"/>
                      <a:pt x="36445" y="88984"/>
                      <a:pt x="34262" y="133807"/>
                    </a:cubicBezTo>
                    <a:cubicBezTo>
                      <a:pt x="33262" y="155991"/>
                      <a:pt x="38446" y="177720"/>
                      <a:pt x="47086" y="198541"/>
                    </a:cubicBezTo>
                    <a:cubicBezTo>
                      <a:pt x="60547" y="230817"/>
                      <a:pt x="82374" y="261001"/>
                      <a:pt x="104293" y="287186"/>
                    </a:cubicBezTo>
                    <a:cubicBezTo>
                      <a:pt x="137126" y="326463"/>
                      <a:pt x="173142" y="360102"/>
                      <a:pt x="210795" y="391469"/>
                    </a:cubicBezTo>
                    <a:cubicBezTo>
                      <a:pt x="268276" y="439292"/>
                      <a:pt x="329848" y="481933"/>
                      <a:pt x="391967" y="530028"/>
                    </a:cubicBezTo>
                    <a:cubicBezTo>
                      <a:pt x="464454" y="586488"/>
                      <a:pt x="519933" y="650131"/>
                      <a:pt x="561042" y="720775"/>
                    </a:cubicBezTo>
                    <a:cubicBezTo>
                      <a:pt x="603243" y="793236"/>
                      <a:pt x="630437" y="873153"/>
                      <a:pt x="645898" y="960435"/>
                    </a:cubicBezTo>
                    <a:cubicBezTo>
                      <a:pt x="652356" y="997621"/>
                      <a:pt x="657085" y="1034988"/>
                      <a:pt x="660087" y="1072446"/>
                    </a:cubicBezTo>
                    <a:cubicBezTo>
                      <a:pt x="663088" y="1109995"/>
                      <a:pt x="664452" y="1147545"/>
                      <a:pt x="664361" y="1185185"/>
                    </a:cubicBezTo>
                    <a:cubicBezTo>
                      <a:pt x="664271" y="1197640"/>
                      <a:pt x="665544" y="1226825"/>
                      <a:pt x="659086" y="1248100"/>
                    </a:cubicBezTo>
                    <a:cubicBezTo>
                      <a:pt x="655175" y="1260829"/>
                      <a:pt x="648445" y="1271012"/>
                      <a:pt x="638987" y="1276194"/>
                    </a:cubicBezTo>
                    <a:lnTo>
                      <a:pt x="638987" y="1276194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2"/>
              <p:cNvSpPr/>
              <p:nvPr/>
            </p:nvSpPr>
            <p:spPr>
              <a:xfrm rot="-5400000">
                <a:off x="7856820" y="2781212"/>
                <a:ext cx="178488" cy="314122"/>
              </a:xfrm>
              <a:custGeom>
                <a:avLst/>
                <a:gdLst/>
                <a:ahLst/>
                <a:cxnLst/>
                <a:rect l="l" t="t" r="r" b="b"/>
                <a:pathLst>
                  <a:path w="356977" h="628244" extrusionOk="0">
                    <a:moveTo>
                      <a:pt x="356977" y="39913"/>
                    </a:moveTo>
                    <a:cubicBezTo>
                      <a:pt x="356977" y="61915"/>
                      <a:pt x="336696" y="79735"/>
                      <a:pt x="311775" y="79735"/>
                    </a:cubicBezTo>
                    <a:cubicBezTo>
                      <a:pt x="286764" y="79735"/>
                      <a:pt x="266483" y="61915"/>
                      <a:pt x="266483" y="39913"/>
                    </a:cubicBezTo>
                    <a:cubicBezTo>
                      <a:pt x="266483" y="17911"/>
                      <a:pt x="286764" y="0"/>
                      <a:pt x="311775" y="0"/>
                    </a:cubicBezTo>
                    <a:cubicBezTo>
                      <a:pt x="336696" y="0"/>
                      <a:pt x="356977" y="17911"/>
                      <a:pt x="356977" y="39913"/>
                    </a:cubicBezTo>
                    <a:close/>
                    <a:moveTo>
                      <a:pt x="100954" y="189746"/>
                    </a:moveTo>
                    <a:cubicBezTo>
                      <a:pt x="125874" y="189746"/>
                      <a:pt x="146156" y="171835"/>
                      <a:pt x="146156" y="149833"/>
                    </a:cubicBezTo>
                    <a:cubicBezTo>
                      <a:pt x="146156" y="127922"/>
                      <a:pt x="125874" y="110011"/>
                      <a:pt x="100954" y="110011"/>
                    </a:cubicBezTo>
                    <a:cubicBezTo>
                      <a:pt x="75943" y="110011"/>
                      <a:pt x="55661" y="127922"/>
                      <a:pt x="55661" y="149833"/>
                    </a:cubicBezTo>
                    <a:cubicBezTo>
                      <a:pt x="55661" y="171835"/>
                      <a:pt x="75943" y="189746"/>
                      <a:pt x="100954" y="189746"/>
                    </a:cubicBezTo>
                    <a:close/>
                    <a:moveTo>
                      <a:pt x="90404" y="358490"/>
                    </a:moveTo>
                    <a:cubicBezTo>
                      <a:pt x="90404" y="336488"/>
                      <a:pt x="70213" y="318668"/>
                      <a:pt x="45202" y="318668"/>
                    </a:cubicBezTo>
                    <a:cubicBezTo>
                      <a:pt x="20282" y="318668"/>
                      <a:pt x="0" y="336488"/>
                      <a:pt x="0" y="358490"/>
                    </a:cubicBezTo>
                    <a:cubicBezTo>
                      <a:pt x="0" y="380492"/>
                      <a:pt x="20282" y="398312"/>
                      <a:pt x="45202" y="398312"/>
                    </a:cubicBezTo>
                    <a:cubicBezTo>
                      <a:pt x="70213" y="398312"/>
                      <a:pt x="90404" y="380492"/>
                      <a:pt x="90404" y="358490"/>
                    </a:cubicBezTo>
                    <a:close/>
                    <a:moveTo>
                      <a:pt x="102773" y="548509"/>
                    </a:moveTo>
                    <a:cubicBezTo>
                      <a:pt x="77762" y="548509"/>
                      <a:pt x="57571" y="566420"/>
                      <a:pt x="57571" y="588422"/>
                    </a:cubicBezTo>
                    <a:cubicBezTo>
                      <a:pt x="57571" y="610334"/>
                      <a:pt x="77762" y="628245"/>
                      <a:pt x="102773" y="628245"/>
                    </a:cubicBezTo>
                    <a:cubicBezTo>
                      <a:pt x="127693" y="628245"/>
                      <a:pt x="147975" y="610334"/>
                      <a:pt x="147975" y="588422"/>
                    </a:cubicBezTo>
                    <a:cubicBezTo>
                      <a:pt x="147975" y="566420"/>
                      <a:pt x="127693" y="548509"/>
                      <a:pt x="102773" y="548509"/>
                    </a:cubicBezTo>
                    <a:close/>
                  </a:path>
                </a:pathLst>
              </a:custGeom>
              <a:solidFill>
                <a:srgbClr val="1C3B3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2"/>
              <p:cNvSpPr/>
              <p:nvPr/>
            </p:nvSpPr>
            <p:spPr>
              <a:xfrm rot="-5400000">
                <a:off x="8735879" y="3106355"/>
                <a:ext cx="258615" cy="278168"/>
              </a:xfrm>
              <a:custGeom>
                <a:avLst/>
                <a:gdLst/>
                <a:ahLst/>
                <a:cxnLst/>
                <a:rect l="l" t="t" r="r" b="b"/>
                <a:pathLst>
                  <a:path w="517230" h="556335" extrusionOk="0">
                    <a:moveTo>
                      <a:pt x="501190" y="535678"/>
                    </a:moveTo>
                    <a:cubicBezTo>
                      <a:pt x="504010" y="534314"/>
                      <a:pt x="507466" y="534314"/>
                      <a:pt x="510467" y="535859"/>
                    </a:cubicBezTo>
                    <a:cubicBezTo>
                      <a:pt x="517652" y="539587"/>
                      <a:pt x="517288" y="545315"/>
                      <a:pt x="517197" y="546497"/>
                    </a:cubicBezTo>
                    <a:cubicBezTo>
                      <a:pt x="517107" y="548770"/>
                      <a:pt x="514560" y="557407"/>
                      <a:pt x="504465" y="556225"/>
                    </a:cubicBezTo>
                    <a:cubicBezTo>
                      <a:pt x="500281" y="555679"/>
                      <a:pt x="485001" y="551224"/>
                      <a:pt x="478908" y="549315"/>
                    </a:cubicBezTo>
                    <a:lnTo>
                      <a:pt x="430613" y="533587"/>
                    </a:lnTo>
                    <a:cubicBezTo>
                      <a:pt x="407512" y="525586"/>
                      <a:pt x="385229" y="516312"/>
                      <a:pt x="363402" y="506129"/>
                    </a:cubicBezTo>
                    <a:cubicBezTo>
                      <a:pt x="341574" y="495946"/>
                      <a:pt x="320200" y="484763"/>
                      <a:pt x="299100" y="473217"/>
                    </a:cubicBezTo>
                    <a:cubicBezTo>
                      <a:pt x="228978" y="434667"/>
                      <a:pt x="148942" y="382753"/>
                      <a:pt x="89552" y="319565"/>
                    </a:cubicBezTo>
                    <a:cubicBezTo>
                      <a:pt x="46533" y="273651"/>
                      <a:pt x="14337" y="221828"/>
                      <a:pt x="3150" y="165368"/>
                    </a:cubicBezTo>
                    <a:cubicBezTo>
                      <a:pt x="-852" y="144820"/>
                      <a:pt x="-1307" y="120636"/>
                      <a:pt x="3332" y="97725"/>
                    </a:cubicBezTo>
                    <a:cubicBezTo>
                      <a:pt x="8243" y="74177"/>
                      <a:pt x="18430" y="51902"/>
                      <a:pt x="35346" y="35628"/>
                    </a:cubicBezTo>
                    <a:cubicBezTo>
                      <a:pt x="63631" y="8352"/>
                      <a:pt x="103104" y="-3104"/>
                      <a:pt x="140575" y="715"/>
                    </a:cubicBezTo>
                    <a:cubicBezTo>
                      <a:pt x="179229" y="4533"/>
                      <a:pt x="215427" y="24354"/>
                      <a:pt x="234981" y="58266"/>
                    </a:cubicBezTo>
                    <a:cubicBezTo>
                      <a:pt x="244167" y="74359"/>
                      <a:pt x="249896" y="92815"/>
                      <a:pt x="250169" y="110908"/>
                    </a:cubicBezTo>
                    <a:cubicBezTo>
                      <a:pt x="250442" y="129819"/>
                      <a:pt x="245076" y="148548"/>
                      <a:pt x="231979" y="164277"/>
                    </a:cubicBezTo>
                    <a:cubicBezTo>
                      <a:pt x="223066" y="174914"/>
                      <a:pt x="199783" y="186461"/>
                      <a:pt x="177773" y="188643"/>
                    </a:cubicBezTo>
                    <a:cubicBezTo>
                      <a:pt x="161039" y="190370"/>
                      <a:pt x="145395" y="186733"/>
                      <a:pt x="136391" y="176369"/>
                    </a:cubicBezTo>
                    <a:cubicBezTo>
                      <a:pt x="132480" y="171914"/>
                      <a:pt x="132844" y="165186"/>
                      <a:pt x="137210" y="161185"/>
                    </a:cubicBezTo>
                    <a:cubicBezTo>
                      <a:pt x="141666" y="157276"/>
                      <a:pt x="148488" y="157640"/>
                      <a:pt x="152398" y="162095"/>
                    </a:cubicBezTo>
                    <a:cubicBezTo>
                      <a:pt x="158856" y="169095"/>
                      <a:pt x="171043" y="168004"/>
                      <a:pt x="182685" y="165368"/>
                    </a:cubicBezTo>
                    <a:cubicBezTo>
                      <a:pt x="195872" y="162277"/>
                      <a:pt x="208787" y="156094"/>
                      <a:pt x="213971" y="149639"/>
                    </a:cubicBezTo>
                    <a:cubicBezTo>
                      <a:pt x="223066" y="138274"/>
                      <a:pt x="226522" y="124909"/>
                      <a:pt x="226068" y="111544"/>
                    </a:cubicBezTo>
                    <a:cubicBezTo>
                      <a:pt x="225613" y="97452"/>
                      <a:pt x="220793" y="83269"/>
                      <a:pt x="213426" y="70904"/>
                    </a:cubicBezTo>
                    <a:cubicBezTo>
                      <a:pt x="197600" y="44538"/>
                      <a:pt x="168587" y="29900"/>
                      <a:pt x="138119" y="27263"/>
                    </a:cubicBezTo>
                    <a:cubicBezTo>
                      <a:pt x="108379" y="24717"/>
                      <a:pt x="77092" y="33809"/>
                      <a:pt x="54900" y="55720"/>
                    </a:cubicBezTo>
                    <a:cubicBezTo>
                      <a:pt x="42258" y="68176"/>
                      <a:pt x="34982" y="85360"/>
                      <a:pt x="31435" y="103362"/>
                    </a:cubicBezTo>
                    <a:cubicBezTo>
                      <a:pt x="27706" y="122545"/>
                      <a:pt x="28161" y="142638"/>
                      <a:pt x="31526" y="159731"/>
                    </a:cubicBezTo>
                    <a:cubicBezTo>
                      <a:pt x="41622" y="211191"/>
                      <a:pt x="71362" y="258104"/>
                      <a:pt x="110289" y="300290"/>
                    </a:cubicBezTo>
                    <a:cubicBezTo>
                      <a:pt x="167223" y="362024"/>
                      <a:pt x="243803" y="413392"/>
                      <a:pt x="311106" y="451669"/>
                    </a:cubicBezTo>
                    <a:cubicBezTo>
                      <a:pt x="331569" y="463398"/>
                      <a:pt x="352306" y="474580"/>
                      <a:pt x="373497" y="484945"/>
                    </a:cubicBezTo>
                    <a:cubicBezTo>
                      <a:pt x="394416" y="495219"/>
                      <a:pt x="415880" y="504584"/>
                      <a:pt x="438071" y="512766"/>
                    </a:cubicBezTo>
                    <a:lnTo>
                      <a:pt x="485365" y="529313"/>
                    </a:lnTo>
                    <a:cubicBezTo>
                      <a:pt x="488548" y="530404"/>
                      <a:pt x="495915" y="533950"/>
                      <a:pt x="501190" y="535678"/>
                    </a:cubicBezTo>
                    <a:lnTo>
                      <a:pt x="501190" y="535678"/>
                    </a:lnTo>
                    <a:close/>
                    <a:moveTo>
                      <a:pt x="503100" y="536223"/>
                    </a:moveTo>
                    <a:cubicBezTo>
                      <a:pt x="505465" y="536859"/>
                      <a:pt x="507102" y="536859"/>
                      <a:pt x="507284" y="535768"/>
                    </a:cubicBezTo>
                    <a:cubicBezTo>
                      <a:pt x="507557" y="533677"/>
                      <a:pt x="504646" y="535314"/>
                      <a:pt x="503100" y="536223"/>
                    </a:cubicBezTo>
                    <a:lnTo>
                      <a:pt x="503100" y="536223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2"/>
              <p:cNvSpPr/>
              <p:nvPr/>
            </p:nvSpPr>
            <p:spPr>
              <a:xfrm rot="-5400000">
                <a:off x="8049101" y="3501905"/>
                <a:ext cx="945195" cy="378907"/>
              </a:xfrm>
              <a:custGeom>
                <a:avLst/>
                <a:gdLst/>
                <a:ahLst/>
                <a:cxnLst/>
                <a:rect l="l" t="t" r="r" b="b"/>
                <a:pathLst>
                  <a:path w="1890390" h="757814" extrusionOk="0">
                    <a:moveTo>
                      <a:pt x="1890161" y="533405"/>
                    </a:moveTo>
                    <a:cubicBezTo>
                      <a:pt x="1890525" y="535314"/>
                      <a:pt x="1890798" y="538769"/>
                      <a:pt x="1888161" y="542951"/>
                    </a:cubicBezTo>
                    <a:cubicBezTo>
                      <a:pt x="1887524" y="543951"/>
                      <a:pt x="1885705" y="546042"/>
                      <a:pt x="1882703" y="548770"/>
                    </a:cubicBezTo>
                    <a:cubicBezTo>
                      <a:pt x="1873063" y="557498"/>
                      <a:pt x="1846233" y="578045"/>
                      <a:pt x="1838957" y="581591"/>
                    </a:cubicBezTo>
                    <a:cubicBezTo>
                      <a:pt x="1820039" y="590956"/>
                      <a:pt x="1800394" y="597047"/>
                      <a:pt x="1780203" y="601230"/>
                    </a:cubicBezTo>
                    <a:cubicBezTo>
                      <a:pt x="1760649" y="605230"/>
                      <a:pt x="1740549" y="607230"/>
                      <a:pt x="1719995" y="608412"/>
                    </a:cubicBezTo>
                    <a:cubicBezTo>
                      <a:pt x="1661150" y="611594"/>
                      <a:pt x="1599304" y="602412"/>
                      <a:pt x="1539368" y="586228"/>
                    </a:cubicBezTo>
                    <a:cubicBezTo>
                      <a:pt x="1479433" y="570045"/>
                      <a:pt x="1421407" y="546861"/>
                      <a:pt x="1370384" y="522222"/>
                    </a:cubicBezTo>
                    <a:cubicBezTo>
                      <a:pt x="1274614" y="475853"/>
                      <a:pt x="1180208" y="420212"/>
                      <a:pt x="1084984" y="368934"/>
                    </a:cubicBezTo>
                    <a:cubicBezTo>
                      <a:pt x="989578" y="317747"/>
                      <a:pt x="893262" y="271197"/>
                      <a:pt x="792672" y="244558"/>
                    </a:cubicBezTo>
                    <a:cubicBezTo>
                      <a:pt x="777938" y="254740"/>
                      <a:pt x="757838" y="262105"/>
                      <a:pt x="740466" y="272651"/>
                    </a:cubicBezTo>
                    <a:cubicBezTo>
                      <a:pt x="736374" y="275106"/>
                      <a:pt x="732554" y="277743"/>
                      <a:pt x="729098" y="280743"/>
                    </a:cubicBezTo>
                    <a:cubicBezTo>
                      <a:pt x="701267" y="305018"/>
                      <a:pt x="677711" y="333203"/>
                      <a:pt x="657339" y="363297"/>
                    </a:cubicBezTo>
                    <a:cubicBezTo>
                      <a:pt x="636420" y="394300"/>
                      <a:pt x="618867" y="427212"/>
                      <a:pt x="603587" y="459943"/>
                    </a:cubicBezTo>
                    <a:cubicBezTo>
                      <a:pt x="578303" y="513948"/>
                      <a:pt x="564934" y="586955"/>
                      <a:pt x="534193" y="645689"/>
                    </a:cubicBezTo>
                    <a:cubicBezTo>
                      <a:pt x="519914" y="673055"/>
                      <a:pt x="501906" y="697421"/>
                      <a:pt x="477986" y="716059"/>
                    </a:cubicBezTo>
                    <a:cubicBezTo>
                      <a:pt x="401042" y="775520"/>
                      <a:pt x="309729" y="765973"/>
                      <a:pt x="248611" y="721878"/>
                    </a:cubicBezTo>
                    <a:cubicBezTo>
                      <a:pt x="182399" y="673964"/>
                      <a:pt x="151294" y="586137"/>
                      <a:pt x="209775" y="501856"/>
                    </a:cubicBezTo>
                    <a:cubicBezTo>
                      <a:pt x="215414" y="493764"/>
                      <a:pt x="222326" y="486855"/>
                      <a:pt x="230148" y="480945"/>
                    </a:cubicBezTo>
                    <a:cubicBezTo>
                      <a:pt x="240789" y="472853"/>
                      <a:pt x="253067" y="466580"/>
                      <a:pt x="265982" y="461216"/>
                    </a:cubicBezTo>
                    <a:cubicBezTo>
                      <a:pt x="275532" y="457306"/>
                      <a:pt x="285536" y="454124"/>
                      <a:pt x="295723" y="451942"/>
                    </a:cubicBezTo>
                    <a:cubicBezTo>
                      <a:pt x="306000" y="449760"/>
                      <a:pt x="316459" y="448578"/>
                      <a:pt x="327009" y="448487"/>
                    </a:cubicBezTo>
                    <a:cubicBezTo>
                      <a:pt x="336468" y="448487"/>
                      <a:pt x="345654" y="449578"/>
                      <a:pt x="354476" y="451942"/>
                    </a:cubicBezTo>
                    <a:cubicBezTo>
                      <a:pt x="363480" y="454397"/>
                      <a:pt x="372029" y="458124"/>
                      <a:pt x="380033" y="463216"/>
                    </a:cubicBezTo>
                    <a:cubicBezTo>
                      <a:pt x="403407" y="477854"/>
                      <a:pt x="416959" y="497128"/>
                      <a:pt x="421506" y="517948"/>
                    </a:cubicBezTo>
                    <a:cubicBezTo>
                      <a:pt x="426144" y="539405"/>
                      <a:pt x="421233" y="562771"/>
                      <a:pt x="406135" y="584683"/>
                    </a:cubicBezTo>
                    <a:cubicBezTo>
                      <a:pt x="396495" y="598775"/>
                      <a:pt x="379487" y="609412"/>
                      <a:pt x="362116" y="612231"/>
                    </a:cubicBezTo>
                    <a:cubicBezTo>
                      <a:pt x="343380" y="615140"/>
                      <a:pt x="324372" y="609594"/>
                      <a:pt x="312821" y="591228"/>
                    </a:cubicBezTo>
                    <a:cubicBezTo>
                      <a:pt x="309547" y="586228"/>
                      <a:pt x="311002" y="579591"/>
                      <a:pt x="316004" y="576409"/>
                    </a:cubicBezTo>
                    <a:cubicBezTo>
                      <a:pt x="321007" y="573227"/>
                      <a:pt x="327646" y="574681"/>
                      <a:pt x="330829" y="579591"/>
                    </a:cubicBezTo>
                    <a:cubicBezTo>
                      <a:pt x="337378" y="589683"/>
                      <a:pt x="348110" y="592138"/>
                      <a:pt x="358387" y="590319"/>
                    </a:cubicBezTo>
                    <a:cubicBezTo>
                      <a:pt x="369847" y="588319"/>
                      <a:pt x="380942" y="581228"/>
                      <a:pt x="387218" y="571863"/>
                    </a:cubicBezTo>
                    <a:cubicBezTo>
                      <a:pt x="397950" y="555680"/>
                      <a:pt x="401861" y="538769"/>
                      <a:pt x="398223" y="523222"/>
                    </a:cubicBezTo>
                    <a:cubicBezTo>
                      <a:pt x="394676" y="508129"/>
                      <a:pt x="384126" y="494674"/>
                      <a:pt x="367027" y="484218"/>
                    </a:cubicBezTo>
                    <a:cubicBezTo>
                      <a:pt x="361115" y="480672"/>
                      <a:pt x="354658" y="478035"/>
                      <a:pt x="348019" y="476308"/>
                    </a:cubicBezTo>
                    <a:cubicBezTo>
                      <a:pt x="341379" y="474581"/>
                      <a:pt x="334376" y="473853"/>
                      <a:pt x="327282" y="473944"/>
                    </a:cubicBezTo>
                    <a:cubicBezTo>
                      <a:pt x="318551" y="474126"/>
                      <a:pt x="309820" y="475308"/>
                      <a:pt x="301361" y="477217"/>
                    </a:cubicBezTo>
                    <a:cubicBezTo>
                      <a:pt x="292721" y="479217"/>
                      <a:pt x="284263" y="482036"/>
                      <a:pt x="276168" y="485491"/>
                    </a:cubicBezTo>
                    <a:cubicBezTo>
                      <a:pt x="267255" y="489309"/>
                      <a:pt x="258524" y="493582"/>
                      <a:pt x="250793" y="498947"/>
                    </a:cubicBezTo>
                    <a:cubicBezTo>
                      <a:pt x="243517" y="503947"/>
                      <a:pt x="237060" y="509766"/>
                      <a:pt x="232058" y="517130"/>
                    </a:cubicBezTo>
                    <a:cubicBezTo>
                      <a:pt x="184400" y="587137"/>
                      <a:pt x="210776" y="659053"/>
                      <a:pt x="265527" y="698421"/>
                    </a:cubicBezTo>
                    <a:cubicBezTo>
                      <a:pt x="317641" y="735788"/>
                      <a:pt x="395131" y="744153"/>
                      <a:pt x="460705" y="693693"/>
                    </a:cubicBezTo>
                    <a:cubicBezTo>
                      <a:pt x="481624" y="677692"/>
                      <a:pt x="497176" y="656508"/>
                      <a:pt x="509909" y="632869"/>
                    </a:cubicBezTo>
                    <a:cubicBezTo>
                      <a:pt x="541014" y="574772"/>
                      <a:pt x="555111" y="502492"/>
                      <a:pt x="580850" y="449123"/>
                    </a:cubicBezTo>
                    <a:cubicBezTo>
                      <a:pt x="597130" y="415484"/>
                      <a:pt x="615774" y="381662"/>
                      <a:pt x="637966" y="350023"/>
                    </a:cubicBezTo>
                    <a:cubicBezTo>
                      <a:pt x="659885" y="318565"/>
                      <a:pt x="685169" y="289289"/>
                      <a:pt x="714910" y="264196"/>
                    </a:cubicBezTo>
                    <a:cubicBezTo>
                      <a:pt x="719366" y="260468"/>
                      <a:pt x="724277" y="257195"/>
                      <a:pt x="729462" y="254104"/>
                    </a:cubicBezTo>
                    <a:cubicBezTo>
                      <a:pt x="740194" y="247831"/>
                      <a:pt x="751835" y="242830"/>
                      <a:pt x="762931" y="237739"/>
                    </a:cubicBezTo>
                    <a:cubicBezTo>
                      <a:pt x="643696" y="211282"/>
                      <a:pt x="518095" y="214100"/>
                      <a:pt x="380670" y="272470"/>
                    </a:cubicBezTo>
                    <a:cubicBezTo>
                      <a:pt x="359024" y="281652"/>
                      <a:pt x="339560" y="293290"/>
                      <a:pt x="321279" y="306382"/>
                    </a:cubicBezTo>
                    <a:cubicBezTo>
                      <a:pt x="292357" y="326929"/>
                      <a:pt x="266255" y="350932"/>
                      <a:pt x="239425" y="374116"/>
                    </a:cubicBezTo>
                    <a:cubicBezTo>
                      <a:pt x="233877" y="379026"/>
                      <a:pt x="225328" y="378480"/>
                      <a:pt x="220507" y="372934"/>
                    </a:cubicBezTo>
                    <a:cubicBezTo>
                      <a:pt x="215596" y="367388"/>
                      <a:pt x="216142" y="358933"/>
                      <a:pt x="221690" y="354023"/>
                    </a:cubicBezTo>
                    <a:cubicBezTo>
                      <a:pt x="245427" y="332839"/>
                      <a:pt x="268983" y="311746"/>
                      <a:pt x="293904" y="292199"/>
                    </a:cubicBezTo>
                    <a:cubicBezTo>
                      <a:pt x="293631" y="292017"/>
                      <a:pt x="292812" y="291471"/>
                      <a:pt x="292721" y="291381"/>
                    </a:cubicBezTo>
                    <a:cubicBezTo>
                      <a:pt x="283717" y="286016"/>
                      <a:pt x="274622" y="281107"/>
                      <a:pt x="265345" y="276288"/>
                    </a:cubicBezTo>
                    <a:cubicBezTo>
                      <a:pt x="256069" y="271560"/>
                      <a:pt x="246610" y="267105"/>
                      <a:pt x="237151" y="262832"/>
                    </a:cubicBezTo>
                    <a:cubicBezTo>
                      <a:pt x="215050" y="252558"/>
                      <a:pt x="192586" y="243557"/>
                      <a:pt x="170030" y="234557"/>
                    </a:cubicBezTo>
                    <a:cubicBezTo>
                      <a:pt x="155023" y="228556"/>
                      <a:pt x="139926" y="222646"/>
                      <a:pt x="124828" y="216827"/>
                    </a:cubicBezTo>
                    <a:cubicBezTo>
                      <a:pt x="86720" y="202099"/>
                      <a:pt x="48612" y="188006"/>
                      <a:pt x="9868" y="175823"/>
                    </a:cubicBezTo>
                    <a:cubicBezTo>
                      <a:pt x="2683" y="173823"/>
                      <a:pt x="-1501" y="166459"/>
                      <a:pt x="500" y="159276"/>
                    </a:cubicBezTo>
                    <a:cubicBezTo>
                      <a:pt x="2501" y="152185"/>
                      <a:pt x="9868" y="148002"/>
                      <a:pt x="16962" y="149912"/>
                    </a:cubicBezTo>
                    <a:cubicBezTo>
                      <a:pt x="57343" y="159549"/>
                      <a:pt x="97543" y="169914"/>
                      <a:pt x="137015" y="183370"/>
                    </a:cubicBezTo>
                    <a:cubicBezTo>
                      <a:pt x="152841" y="188734"/>
                      <a:pt x="168393" y="194643"/>
                      <a:pt x="183764" y="201190"/>
                    </a:cubicBezTo>
                    <a:cubicBezTo>
                      <a:pt x="206865" y="210918"/>
                      <a:pt x="229238" y="222101"/>
                      <a:pt x="251521" y="233829"/>
                    </a:cubicBezTo>
                    <a:cubicBezTo>
                      <a:pt x="261162" y="239012"/>
                      <a:pt x="270711" y="244467"/>
                      <a:pt x="280079" y="250285"/>
                    </a:cubicBezTo>
                    <a:cubicBezTo>
                      <a:pt x="289447" y="256013"/>
                      <a:pt x="298633" y="262105"/>
                      <a:pt x="307637" y="268469"/>
                    </a:cubicBezTo>
                    <a:cubicBezTo>
                      <a:pt x="308183" y="268924"/>
                      <a:pt x="311821" y="273651"/>
                      <a:pt x="315004" y="276561"/>
                    </a:cubicBezTo>
                    <a:lnTo>
                      <a:pt x="314003" y="276924"/>
                    </a:lnTo>
                    <a:cubicBezTo>
                      <a:pt x="313640" y="277106"/>
                      <a:pt x="313185" y="277288"/>
                      <a:pt x="312821" y="277379"/>
                    </a:cubicBezTo>
                    <a:lnTo>
                      <a:pt x="312003" y="277743"/>
                    </a:lnTo>
                    <a:cubicBezTo>
                      <a:pt x="312730" y="277561"/>
                      <a:pt x="313549" y="277470"/>
                      <a:pt x="314276" y="277379"/>
                    </a:cubicBezTo>
                    <a:cubicBezTo>
                      <a:pt x="314640" y="277106"/>
                      <a:pt x="315004" y="277015"/>
                      <a:pt x="315277" y="276743"/>
                    </a:cubicBezTo>
                    <a:lnTo>
                      <a:pt x="315004" y="276470"/>
                    </a:lnTo>
                    <a:cubicBezTo>
                      <a:pt x="315459" y="276288"/>
                      <a:pt x="315731" y="276379"/>
                      <a:pt x="316186" y="276197"/>
                    </a:cubicBezTo>
                    <a:cubicBezTo>
                      <a:pt x="332830" y="264741"/>
                      <a:pt x="349656" y="253649"/>
                      <a:pt x="368937" y="245103"/>
                    </a:cubicBezTo>
                    <a:cubicBezTo>
                      <a:pt x="467072" y="201917"/>
                      <a:pt x="559840" y="185824"/>
                      <a:pt x="648880" y="188370"/>
                    </a:cubicBezTo>
                    <a:lnTo>
                      <a:pt x="611227" y="158549"/>
                    </a:lnTo>
                    <a:cubicBezTo>
                      <a:pt x="587125" y="139638"/>
                      <a:pt x="562387" y="122364"/>
                      <a:pt x="537467" y="105544"/>
                    </a:cubicBezTo>
                    <a:cubicBezTo>
                      <a:pt x="520823" y="94270"/>
                      <a:pt x="504179" y="83269"/>
                      <a:pt x="486990" y="72722"/>
                    </a:cubicBezTo>
                    <a:cubicBezTo>
                      <a:pt x="458886" y="55630"/>
                      <a:pt x="429782" y="39628"/>
                      <a:pt x="398223" y="25899"/>
                    </a:cubicBezTo>
                    <a:cubicBezTo>
                      <a:pt x="391311" y="23172"/>
                      <a:pt x="387946" y="15444"/>
                      <a:pt x="390674" y="8534"/>
                    </a:cubicBezTo>
                    <a:cubicBezTo>
                      <a:pt x="393312" y="1624"/>
                      <a:pt x="401133" y="-1740"/>
                      <a:pt x="408045" y="897"/>
                    </a:cubicBezTo>
                    <a:cubicBezTo>
                      <a:pt x="450519" y="15898"/>
                      <a:pt x="489991" y="33809"/>
                      <a:pt x="527008" y="55811"/>
                    </a:cubicBezTo>
                    <a:cubicBezTo>
                      <a:pt x="542014" y="64722"/>
                      <a:pt x="556566" y="74359"/>
                      <a:pt x="570754" y="84633"/>
                    </a:cubicBezTo>
                    <a:cubicBezTo>
                      <a:pt x="591673" y="99816"/>
                      <a:pt x="611682" y="116545"/>
                      <a:pt x="631600" y="133728"/>
                    </a:cubicBezTo>
                    <a:lnTo>
                      <a:pt x="672709" y="171732"/>
                    </a:lnTo>
                    <a:lnTo>
                      <a:pt x="685260" y="184461"/>
                    </a:lnTo>
                    <a:cubicBezTo>
                      <a:pt x="686715" y="185461"/>
                      <a:pt x="691081" y="188734"/>
                      <a:pt x="692081" y="190098"/>
                    </a:cubicBezTo>
                    <a:cubicBezTo>
                      <a:pt x="692354" y="190552"/>
                      <a:pt x="692172" y="190825"/>
                      <a:pt x="692445" y="191279"/>
                    </a:cubicBezTo>
                    <a:cubicBezTo>
                      <a:pt x="729189" y="194825"/>
                      <a:pt x="765296" y="201280"/>
                      <a:pt x="800857" y="210281"/>
                    </a:cubicBezTo>
                    <a:cubicBezTo>
                      <a:pt x="882985" y="231193"/>
                      <a:pt x="962384" y="265469"/>
                      <a:pt x="1040509" y="305018"/>
                    </a:cubicBezTo>
                    <a:cubicBezTo>
                      <a:pt x="1031505" y="289289"/>
                      <a:pt x="1022774" y="273288"/>
                      <a:pt x="1013043" y="258286"/>
                    </a:cubicBezTo>
                    <a:cubicBezTo>
                      <a:pt x="1007040" y="249013"/>
                      <a:pt x="1000855" y="239830"/>
                      <a:pt x="994580" y="230556"/>
                    </a:cubicBezTo>
                    <a:cubicBezTo>
                      <a:pt x="985394" y="217100"/>
                      <a:pt x="976117" y="203372"/>
                      <a:pt x="965567" y="190007"/>
                    </a:cubicBezTo>
                    <a:lnTo>
                      <a:pt x="929369" y="144275"/>
                    </a:lnTo>
                    <a:lnTo>
                      <a:pt x="917546" y="130819"/>
                    </a:lnTo>
                    <a:cubicBezTo>
                      <a:pt x="916181" y="130092"/>
                      <a:pt x="913999" y="129001"/>
                      <a:pt x="913271" y="128546"/>
                    </a:cubicBezTo>
                    <a:cubicBezTo>
                      <a:pt x="911088" y="127091"/>
                      <a:pt x="909633" y="125728"/>
                      <a:pt x="908905" y="124546"/>
                    </a:cubicBezTo>
                    <a:cubicBezTo>
                      <a:pt x="905904" y="119909"/>
                      <a:pt x="905540" y="115545"/>
                      <a:pt x="907541" y="111726"/>
                    </a:cubicBezTo>
                    <a:cubicBezTo>
                      <a:pt x="908541" y="109544"/>
                      <a:pt x="910270" y="105544"/>
                      <a:pt x="916181" y="104180"/>
                    </a:cubicBezTo>
                    <a:cubicBezTo>
                      <a:pt x="919728" y="103089"/>
                      <a:pt x="923457" y="103725"/>
                      <a:pt x="926368" y="105453"/>
                    </a:cubicBezTo>
                    <a:cubicBezTo>
                      <a:pt x="926277" y="105635"/>
                      <a:pt x="926186" y="105816"/>
                      <a:pt x="926095" y="105998"/>
                    </a:cubicBezTo>
                    <a:cubicBezTo>
                      <a:pt x="925458" y="107635"/>
                      <a:pt x="927550" y="108453"/>
                      <a:pt x="929915" y="109089"/>
                    </a:cubicBezTo>
                    <a:cubicBezTo>
                      <a:pt x="929733" y="108635"/>
                      <a:pt x="929551" y="108271"/>
                      <a:pt x="929278" y="107817"/>
                    </a:cubicBezTo>
                    <a:cubicBezTo>
                      <a:pt x="929733" y="108271"/>
                      <a:pt x="930097" y="108726"/>
                      <a:pt x="930369" y="109180"/>
                    </a:cubicBezTo>
                    <a:cubicBezTo>
                      <a:pt x="932370" y="109726"/>
                      <a:pt x="934462" y="110181"/>
                      <a:pt x="935281" y="110817"/>
                    </a:cubicBezTo>
                    <a:lnTo>
                      <a:pt x="950105" y="124364"/>
                    </a:lnTo>
                    <a:cubicBezTo>
                      <a:pt x="957563" y="131455"/>
                      <a:pt x="964657" y="138638"/>
                      <a:pt x="971661" y="146093"/>
                    </a:cubicBezTo>
                    <a:cubicBezTo>
                      <a:pt x="978573" y="153367"/>
                      <a:pt x="985212" y="160913"/>
                      <a:pt x="991851" y="168368"/>
                    </a:cubicBezTo>
                    <a:cubicBezTo>
                      <a:pt x="1003675" y="182097"/>
                      <a:pt x="1014771" y="195825"/>
                      <a:pt x="1024593" y="210100"/>
                    </a:cubicBezTo>
                    <a:cubicBezTo>
                      <a:pt x="1031233" y="219919"/>
                      <a:pt x="1037326" y="230011"/>
                      <a:pt x="1043056" y="240193"/>
                    </a:cubicBezTo>
                    <a:cubicBezTo>
                      <a:pt x="1057153" y="265560"/>
                      <a:pt x="1068704" y="291926"/>
                      <a:pt x="1079982" y="319565"/>
                    </a:cubicBezTo>
                    <a:cubicBezTo>
                      <a:pt x="1080891" y="321565"/>
                      <a:pt x="1080345" y="323656"/>
                      <a:pt x="1080254" y="325747"/>
                    </a:cubicBezTo>
                    <a:cubicBezTo>
                      <a:pt x="1087530" y="329566"/>
                      <a:pt x="1094897" y="333203"/>
                      <a:pt x="1102082" y="337112"/>
                    </a:cubicBezTo>
                    <a:cubicBezTo>
                      <a:pt x="1196852" y="388390"/>
                      <a:pt x="1289984" y="445214"/>
                      <a:pt x="1385027" y="492310"/>
                    </a:cubicBezTo>
                    <a:cubicBezTo>
                      <a:pt x="1395850" y="497674"/>
                      <a:pt x="1408128" y="502583"/>
                      <a:pt x="1419588" y="507766"/>
                    </a:cubicBezTo>
                    <a:cubicBezTo>
                      <a:pt x="1415677" y="498856"/>
                      <a:pt x="1411948" y="490400"/>
                      <a:pt x="1407582" y="480763"/>
                    </a:cubicBezTo>
                    <a:cubicBezTo>
                      <a:pt x="1403126" y="470853"/>
                      <a:pt x="1398397" y="460761"/>
                      <a:pt x="1393576" y="450487"/>
                    </a:cubicBezTo>
                    <a:cubicBezTo>
                      <a:pt x="1390484" y="443850"/>
                      <a:pt x="1387392" y="437213"/>
                      <a:pt x="1384208" y="430667"/>
                    </a:cubicBezTo>
                    <a:cubicBezTo>
                      <a:pt x="1379479" y="420757"/>
                      <a:pt x="1374659" y="410938"/>
                      <a:pt x="1369474" y="401573"/>
                    </a:cubicBezTo>
                    <a:cubicBezTo>
                      <a:pt x="1359743" y="384208"/>
                      <a:pt x="1349193" y="368297"/>
                      <a:pt x="1336187" y="356205"/>
                    </a:cubicBezTo>
                    <a:cubicBezTo>
                      <a:pt x="1330730" y="351750"/>
                      <a:pt x="1329911" y="343658"/>
                      <a:pt x="1334459" y="338112"/>
                    </a:cubicBezTo>
                    <a:cubicBezTo>
                      <a:pt x="1338915" y="332657"/>
                      <a:pt x="1347010" y="331839"/>
                      <a:pt x="1352467" y="336385"/>
                    </a:cubicBezTo>
                    <a:cubicBezTo>
                      <a:pt x="1374295" y="352205"/>
                      <a:pt x="1393394" y="375389"/>
                      <a:pt x="1409310" y="401846"/>
                    </a:cubicBezTo>
                    <a:cubicBezTo>
                      <a:pt x="1413676" y="409029"/>
                      <a:pt x="1417678" y="416575"/>
                      <a:pt x="1421316" y="424212"/>
                    </a:cubicBezTo>
                    <a:cubicBezTo>
                      <a:pt x="1424954" y="431849"/>
                      <a:pt x="1428319" y="439577"/>
                      <a:pt x="1431229" y="447396"/>
                    </a:cubicBezTo>
                    <a:cubicBezTo>
                      <a:pt x="1440779" y="472399"/>
                      <a:pt x="1447418" y="497401"/>
                      <a:pt x="1453512" y="518312"/>
                    </a:cubicBezTo>
                    <a:cubicBezTo>
                      <a:pt x="1454058" y="519858"/>
                      <a:pt x="1453330" y="521312"/>
                      <a:pt x="1453239" y="522858"/>
                    </a:cubicBezTo>
                    <a:cubicBezTo>
                      <a:pt x="1483616" y="535405"/>
                      <a:pt x="1515085" y="547042"/>
                      <a:pt x="1547645" y="556316"/>
                    </a:cubicBezTo>
                    <a:cubicBezTo>
                      <a:pt x="1604307" y="572409"/>
                      <a:pt x="1662787" y="582137"/>
                      <a:pt x="1718630" y="579864"/>
                    </a:cubicBezTo>
                    <a:cubicBezTo>
                      <a:pt x="1737821" y="579136"/>
                      <a:pt x="1756647" y="577500"/>
                      <a:pt x="1774928" y="574136"/>
                    </a:cubicBezTo>
                    <a:cubicBezTo>
                      <a:pt x="1792936" y="570681"/>
                      <a:pt x="1810489" y="565590"/>
                      <a:pt x="1827406" y="557589"/>
                    </a:cubicBezTo>
                    <a:cubicBezTo>
                      <a:pt x="1833773" y="554588"/>
                      <a:pt x="1856874" y="536950"/>
                      <a:pt x="1865514" y="529495"/>
                    </a:cubicBezTo>
                    <a:cubicBezTo>
                      <a:pt x="1866878" y="526949"/>
                      <a:pt x="1868970" y="524949"/>
                      <a:pt x="1871790" y="523767"/>
                    </a:cubicBezTo>
                    <a:cubicBezTo>
                      <a:pt x="1878065" y="521040"/>
                      <a:pt x="1882158" y="523404"/>
                      <a:pt x="1883704" y="524222"/>
                    </a:cubicBezTo>
                    <a:cubicBezTo>
                      <a:pt x="1887342" y="526222"/>
                      <a:pt x="1889434" y="529313"/>
                      <a:pt x="1890161" y="53340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2"/>
              <p:cNvSpPr/>
              <p:nvPr/>
            </p:nvSpPr>
            <p:spPr>
              <a:xfrm rot="-5400000">
                <a:off x="7763035" y="2331854"/>
                <a:ext cx="341567" cy="361232"/>
              </a:xfrm>
              <a:custGeom>
                <a:avLst/>
                <a:gdLst/>
                <a:ahLst/>
                <a:cxnLst/>
                <a:rect l="l" t="t" r="r" b="b"/>
                <a:pathLst>
                  <a:path w="683134" h="722464" extrusionOk="0">
                    <a:moveTo>
                      <a:pt x="176223" y="306171"/>
                    </a:moveTo>
                    <a:cubicBezTo>
                      <a:pt x="99916" y="291170"/>
                      <a:pt x="4328" y="292443"/>
                      <a:pt x="144" y="390816"/>
                    </a:cubicBezTo>
                    <a:cubicBezTo>
                      <a:pt x="-4676" y="501373"/>
                      <a:pt x="112285" y="482280"/>
                      <a:pt x="203235" y="440003"/>
                    </a:cubicBezTo>
                    <a:cubicBezTo>
                      <a:pt x="137569" y="487371"/>
                      <a:pt x="71358" y="557560"/>
                      <a:pt x="122199" y="626476"/>
                    </a:cubicBezTo>
                    <a:cubicBezTo>
                      <a:pt x="174313" y="697028"/>
                      <a:pt x="242343" y="627385"/>
                      <a:pt x="289819" y="542922"/>
                    </a:cubicBezTo>
                    <a:cubicBezTo>
                      <a:pt x="279087" y="641750"/>
                      <a:pt x="295367" y="746033"/>
                      <a:pt x="385680" y="717758"/>
                    </a:cubicBezTo>
                    <a:cubicBezTo>
                      <a:pt x="463260" y="693574"/>
                      <a:pt x="455802" y="612020"/>
                      <a:pt x="431246" y="540286"/>
                    </a:cubicBezTo>
                    <a:cubicBezTo>
                      <a:pt x="479176" y="604383"/>
                      <a:pt x="545115" y="662389"/>
                      <a:pt x="602777" y="606565"/>
                    </a:cubicBezTo>
                    <a:cubicBezTo>
                      <a:pt x="663622" y="547650"/>
                      <a:pt x="598320" y="480280"/>
                      <a:pt x="518921" y="434366"/>
                    </a:cubicBezTo>
                    <a:cubicBezTo>
                      <a:pt x="603959" y="459096"/>
                      <a:pt x="692362" y="455550"/>
                      <a:pt x="682358" y="359904"/>
                    </a:cubicBezTo>
                    <a:cubicBezTo>
                      <a:pt x="671899" y="259894"/>
                      <a:pt x="571854" y="266895"/>
                      <a:pt x="495365" y="287533"/>
                    </a:cubicBezTo>
                    <a:cubicBezTo>
                      <a:pt x="569399" y="252802"/>
                      <a:pt x="652526" y="193796"/>
                      <a:pt x="611326" y="114243"/>
                    </a:cubicBezTo>
                    <a:cubicBezTo>
                      <a:pt x="565124" y="24870"/>
                      <a:pt x="471264" y="109970"/>
                      <a:pt x="410237" y="198070"/>
                    </a:cubicBezTo>
                    <a:cubicBezTo>
                      <a:pt x="430518" y="116334"/>
                      <a:pt x="435338" y="11505"/>
                      <a:pt x="331292" y="777"/>
                    </a:cubicBezTo>
                    <a:cubicBezTo>
                      <a:pt x="218060" y="-10860"/>
                      <a:pt x="228701" y="110515"/>
                      <a:pt x="266081" y="209980"/>
                    </a:cubicBezTo>
                    <a:cubicBezTo>
                      <a:pt x="219697" y="139973"/>
                      <a:pt x="151212" y="68511"/>
                      <a:pt x="88275" y="125699"/>
                    </a:cubicBezTo>
                    <a:cubicBezTo>
                      <a:pt x="23337" y="184705"/>
                      <a:pt x="94186" y="257530"/>
                      <a:pt x="176223" y="306171"/>
                    </a:cubicBezTo>
                    <a:lnTo>
                      <a:pt x="176223" y="306171"/>
                    </a:lnTo>
                    <a:close/>
                    <a:moveTo>
                      <a:pt x="275904" y="394816"/>
                    </a:moveTo>
                    <a:cubicBezTo>
                      <a:pt x="286363" y="380270"/>
                      <a:pt x="281270" y="363813"/>
                      <a:pt x="275904" y="351721"/>
                    </a:cubicBezTo>
                    <a:cubicBezTo>
                      <a:pt x="318468" y="362904"/>
                      <a:pt x="313557" y="303807"/>
                      <a:pt x="321560" y="310263"/>
                    </a:cubicBezTo>
                    <a:cubicBezTo>
                      <a:pt x="321560" y="310263"/>
                      <a:pt x="320105" y="307080"/>
                      <a:pt x="317468" y="301444"/>
                    </a:cubicBezTo>
                    <a:cubicBezTo>
                      <a:pt x="335840" y="311717"/>
                      <a:pt x="357031" y="300534"/>
                      <a:pt x="368490" y="296079"/>
                    </a:cubicBezTo>
                    <a:cubicBezTo>
                      <a:pt x="377404" y="313808"/>
                      <a:pt x="403688" y="318627"/>
                      <a:pt x="398413" y="323718"/>
                    </a:cubicBezTo>
                    <a:cubicBezTo>
                      <a:pt x="398413" y="323718"/>
                      <a:pt x="401960" y="322718"/>
                      <a:pt x="408326" y="320900"/>
                    </a:cubicBezTo>
                    <a:cubicBezTo>
                      <a:pt x="410509" y="327719"/>
                      <a:pt x="380951" y="365086"/>
                      <a:pt x="413238" y="388179"/>
                    </a:cubicBezTo>
                    <a:cubicBezTo>
                      <a:pt x="412783" y="387998"/>
                      <a:pt x="412237" y="387907"/>
                      <a:pt x="411783" y="387725"/>
                    </a:cubicBezTo>
                    <a:cubicBezTo>
                      <a:pt x="379222" y="378360"/>
                      <a:pt x="373038" y="406181"/>
                      <a:pt x="369400" y="421274"/>
                    </a:cubicBezTo>
                    <a:cubicBezTo>
                      <a:pt x="363125" y="420274"/>
                      <a:pt x="350846" y="415364"/>
                      <a:pt x="338841" y="416364"/>
                    </a:cubicBezTo>
                    <a:cubicBezTo>
                      <a:pt x="334839" y="388179"/>
                      <a:pt x="295003" y="389543"/>
                      <a:pt x="300369" y="382361"/>
                    </a:cubicBezTo>
                    <a:cubicBezTo>
                      <a:pt x="300369" y="382361"/>
                      <a:pt x="290819" y="386816"/>
                      <a:pt x="275904" y="394816"/>
                    </a:cubicBezTo>
                    <a:lnTo>
                      <a:pt x="275904" y="394816"/>
                    </a:lnTo>
                    <a:close/>
                  </a:path>
                </a:pathLst>
              </a:custGeom>
              <a:solidFill>
                <a:srgbClr val="EFA593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2"/>
              <p:cNvSpPr/>
              <p:nvPr/>
            </p:nvSpPr>
            <p:spPr>
              <a:xfrm rot="-5400000">
                <a:off x="7891387" y="2469946"/>
                <a:ext cx="87670" cy="88276"/>
              </a:xfrm>
              <a:custGeom>
                <a:avLst/>
                <a:gdLst/>
                <a:ahLst/>
                <a:cxnLst/>
                <a:rect l="l" t="t" r="r" b="b"/>
                <a:pathLst>
                  <a:path w="175340" h="176552" extrusionOk="0">
                    <a:moveTo>
                      <a:pt x="40" y="90958"/>
                    </a:moveTo>
                    <a:cubicBezTo>
                      <a:pt x="-1415" y="42317"/>
                      <a:pt x="36693" y="1586"/>
                      <a:pt x="84987" y="40"/>
                    </a:cubicBezTo>
                    <a:cubicBezTo>
                      <a:pt x="133373" y="-1415"/>
                      <a:pt x="173845" y="36862"/>
                      <a:pt x="175300" y="85594"/>
                    </a:cubicBezTo>
                    <a:cubicBezTo>
                      <a:pt x="176756" y="134235"/>
                      <a:pt x="138739" y="174967"/>
                      <a:pt x="90353" y="176512"/>
                    </a:cubicBezTo>
                    <a:cubicBezTo>
                      <a:pt x="41968" y="177967"/>
                      <a:pt x="1586" y="139690"/>
                      <a:pt x="40" y="90958"/>
                    </a:cubicBezTo>
                    <a:lnTo>
                      <a:pt x="40" y="90958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45725" tIns="22850" rIns="45725" bIns="2285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3385991-005E-4D94-82B2-134E2BC4465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660411" y="2062851"/>
            <a:ext cx="5547270" cy="2096893"/>
          </a:xfrm>
        </p:spPr>
        <p:txBody>
          <a:bodyPr/>
          <a:lstStyle/>
          <a:p>
            <a:pPr marL="139700" indent="0">
              <a:buNone/>
            </a:pPr>
            <a:r>
              <a:rPr lang="es-ES" dirty="0"/>
              <a:t>La idea de este emprendimiento “Akoya”, se basa en la elaboración de accesorios artesanales hechos a mano y personalizados, como aretes, collares, pulseras, utilizando técnicas de bisutería, como alambrismo y </a:t>
            </a:r>
            <a:r>
              <a:rPr lang="es-ES" dirty="0" err="1"/>
              <a:t>miyuki</a:t>
            </a:r>
            <a:r>
              <a:rPr lang="es-ES" dirty="0"/>
              <a:t>.</a:t>
            </a:r>
            <a:endParaRPr lang="es-US" dirty="0"/>
          </a:p>
          <a:p>
            <a:pPr marL="139700" indent="0">
              <a:buNone/>
            </a:pPr>
            <a:endParaRPr lang="es-US" dirty="0"/>
          </a:p>
          <a:p>
            <a:pPr marL="139700" indent="0">
              <a:buNone/>
            </a:pPr>
            <a:r>
              <a:rPr lang="es-US" dirty="0"/>
              <a:t>Además de la creación de una página web donde los clientes puedan acceder a todos los productos y servicios que brindamos y los puedan personalizar a través de una interfaz sencilla</a:t>
            </a:r>
          </a:p>
          <a:p>
            <a:pPr marL="139700" indent="0">
              <a:buNone/>
            </a:pPr>
            <a:endParaRPr lang="es-CO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87927748-68C4-4963-AC95-EA177D0D3AB3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1559494" y="1168065"/>
            <a:ext cx="2117808" cy="596714"/>
          </a:xfrm>
        </p:spPr>
        <p:txBody>
          <a:bodyPr/>
          <a:lstStyle/>
          <a:p>
            <a:r>
              <a:rPr lang="es-ES" sz="3200" dirty="0">
                <a:latin typeface="Baguet Script" panose="020B0604020202020204" pitchFamily="2" charset="0"/>
              </a:rPr>
              <a:t>IDEA</a:t>
            </a:r>
            <a:endParaRPr lang="es-CO" sz="3200" dirty="0">
              <a:latin typeface="Baguet Script" panose="020B0604020202020204" pitchFamily="2" charset="0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A8B3559-329F-46EE-8814-0C41891E8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936" y="3569638"/>
            <a:ext cx="1226012" cy="11802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" name="Google Shape;847;p14"/>
          <p:cNvGrpSpPr/>
          <p:nvPr/>
        </p:nvGrpSpPr>
        <p:grpSpPr>
          <a:xfrm>
            <a:off x="7510060" y="221312"/>
            <a:ext cx="1411687" cy="1365815"/>
            <a:chOff x="7510060" y="221312"/>
            <a:chExt cx="1411687" cy="1365815"/>
          </a:xfrm>
        </p:grpSpPr>
        <p:sp>
          <p:nvSpPr>
            <p:cNvPr id="848" name="Google Shape;848;p14"/>
            <p:cNvSpPr/>
            <p:nvPr/>
          </p:nvSpPr>
          <p:spPr>
            <a:xfrm rot="10800000">
              <a:off x="8556644" y="411451"/>
              <a:ext cx="179021" cy="230022"/>
            </a:xfrm>
            <a:custGeom>
              <a:avLst/>
              <a:gdLst/>
              <a:ahLst/>
              <a:cxnLst/>
              <a:rect l="l" t="t" r="r" b="b"/>
              <a:pathLst>
                <a:path w="358043" h="460043" extrusionOk="0">
                  <a:moveTo>
                    <a:pt x="15031" y="345238"/>
                  </a:moveTo>
                  <a:cubicBezTo>
                    <a:pt x="10673" y="352062"/>
                    <a:pt x="3298" y="232603"/>
                    <a:pt x="982" y="175692"/>
                  </a:cubicBezTo>
                  <a:cubicBezTo>
                    <a:pt x="-2645" y="86822"/>
                    <a:pt x="2536" y="-1622"/>
                    <a:pt x="37736" y="23"/>
                  </a:cubicBezTo>
                  <a:cubicBezTo>
                    <a:pt x="69858" y="1546"/>
                    <a:pt x="70041" y="69029"/>
                    <a:pt x="60014" y="144616"/>
                  </a:cubicBezTo>
                  <a:cubicBezTo>
                    <a:pt x="82780" y="74087"/>
                    <a:pt x="110696" y="15682"/>
                    <a:pt x="138795" y="26437"/>
                  </a:cubicBezTo>
                  <a:cubicBezTo>
                    <a:pt x="165705" y="36765"/>
                    <a:pt x="151595" y="89381"/>
                    <a:pt x="124441" y="149643"/>
                  </a:cubicBezTo>
                  <a:cubicBezTo>
                    <a:pt x="164090" y="97332"/>
                    <a:pt x="203069" y="59798"/>
                    <a:pt x="224403" y="77042"/>
                  </a:cubicBezTo>
                  <a:cubicBezTo>
                    <a:pt x="250673" y="98277"/>
                    <a:pt x="205477" y="157321"/>
                    <a:pt x="148761" y="215085"/>
                  </a:cubicBezTo>
                  <a:cubicBezTo>
                    <a:pt x="211603" y="163658"/>
                    <a:pt x="274902" y="123198"/>
                    <a:pt x="293614" y="149674"/>
                  </a:cubicBezTo>
                  <a:cubicBezTo>
                    <a:pt x="312631" y="176576"/>
                    <a:pt x="256342" y="219625"/>
                    <a:pt x="188227" y="259018"/>
                  </a:cubicBezTo>
                  <a:cubicBezTo>
                    <a:pt x="262802" y="233091"/>
                    <a:pt x="332776" y="217980"/>
                    <a:pt x="341187" y="248476"/>
                  </a:cubicBezTo>
                  <a:cubicBezTo>
                    <a:pt x="349263" y="277663"/>
                    <a:pt x="292913" y="298106"/>
                    <a:pt x="223702" y="312121"/>
                  </a:cubicBezTo>
                  <a:cubicBezTo>
                    <a:pt x="295656" y="307459"/>
                    <a:pt x="357583" y="312060"/>
                    <a:pt x="358040" y="341490"/>
                  </a:cubicBezTo>
                  <a:cubicBezTo>
                    <a:pt x="358559" y="374242"/>
                    <a:pt x="288646" y="378172"/>
                    <a:pt x="210749" y="372444"/>
                  </a:cubicBezTo>
                  <a:cubicBezTo>
                    <a:pt x="285934" y="391760"/>
                    <a:pt x="350726" y="417321"/>
                    <a:pt x="341065" y="447026"/>
                  </a:cubicBezTo>
                  <a:cubicBezTo>
                    <a:pt x="322261" y="505004"/>
                    <a:pt x="16647" y="350844"/>
                    <a:pt x="15946" y="345421"/>
                  </a:cubicBezTo>
                  <a:lnTo>
                    <a:pt x="15031" y="345238"/>
                  </a:lnTo>
                  <a:lnTo>
                    <a:pt x="15031" y="345238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4"/>
            <p:cNvSpPr/>
            <p:nvPr/>
          </p:nvSpPr>
          <p:spPr>
            <a:xfrm rot="10800000">
              <a:off x="8761384" y="378431"/>
              <a:ext cx="92515" cy="65257"/>
            </a:xfrm>
            <a:custGeom>
              <a:avLst/>
              <a:gdLst/>
              <a:ahLst/>
              <a:cxnLst/>
              <a:rect l="l" t="t" r="r" b="b"/>
              <a:pathLst>
                <a:path w="185030" h="130513" extrusionOk="0">
                  <a:moveTo>
                    <a:pt x="174882" y="1067"/>
                  </a:moveTo>
                  <a:cubicBezTo>
                    <a:pt x="177899" y="-913"/>
                    <a:pt x="181982" y="-60"/>
                    <a:pt x="183963" y="2987"/>
                  </a:cubicBezTo>
                  <a:cubicBezTo>
                    <a:pt x="185944" y="6003"/>
                    <a:pt x="185091" y="10085"/>
                    <a:pt x="182043" y="12066"/>
                  </a:cubicBezTo>
                  <a:cubicBezTo>
                    <a:pt x="182043" y="12066"/>
                    <a:pt x="164184" y="24831"/>
                    <a:pt x="139651" y="42014"/>
                  </a:cubicBezTo>
                  <a:cubicBezTo>
                    <a:pt x="126729" y="51063"/>
                    <a:pt x="112040" y="61452"/>
                    <a:pt x="97045" y="71658"/>
                  </a:cubicBezTo>
                  <a:cubicBezTo>
                    <a:pt x="85404" y="79518"/>
                    <a:pt x="73579" y="87257"/>
                    <a:pt x="62455" y="94569"/>
                  </a:cubicBezTo>
                  <a:cubicBezTo>
                    <a:pt x="40207" y="109162"/>
                    <a:pt x="20733" y="121684"/>
                    <a:pt x="11164" y="128965"/>
                  </a:cubicBezTo>
                  <a:cubicBezTo>
                    <a:pt x="8238" y="131372"/>
                    <a:pt x="3910" y="130915"/>
                    <a:pt x="1533" y="127990"/>
                  </a:cubicBezTo>
                  <a:cubicBezTo>
                    <a:pt x="-844" y="125035"/>
                    <a:pt x="-417" y="120739"/>
                    <a:pt x="2539" y="118363"/>
                  </a:cubicBezTo>
                  <a:cubicBezTo>
                    <a:pt x="10341" y="111569"/>
                    <a:pt x="24847" y="100296"/>
                    <a:pt x="42371" y="87409"/>
                  </a:cubicBezTo>
                  <a:cubicBezTo>
                    <a:pt x="50844" y="81194"/>
                    <a:pt x="59986" y="74552"/>
                    <a:pt x="69495" y="68002"/>
                  </a:cubicBezTo>
                  <a:cubicBezTo>
                    <a:pt x="83209" y="58557"/>
                    <a:pt x="97594" y="49143"/>
                    <a:pt x="111156" y="40460"/>
                  </a:cubicBezTo>
                  <a:cubicBezTo>
                    <a:pt x="145716" y="18372"/>
                    <a:pt x="174882" y="1067"/>
                    <a:pt x="174882" y="1067"/>
                  </a:cubicBezTo>
                  <a:lnTo>
                    <a:pt x="174882" y="1067"/>
                  </a:ln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4"/>
            <p:cNvSpPr/>
            <p:nvPr/>
          </p:nvSpPr>
          <p:spPr>
            <a:xfrm rot="10800000">
              <a:off x="8690401" y="425460"/>
              <a:ext cx="97698" cy="81605"/>
            </a:xfrm>
            <a:custGeom>
              <a:avLst/>
              <a:gdLst/>
              <a:ahLst/>
              <a:cxnLst/>
              <a:rect l="l" t="t" r="r" b="b"/>
              <a:pathLst>
                <a:path w="195396" h="163210" extrusionOk="0">
                  <a:moveTo>
                    <a:pt x="1620" y="157830"/>
                  </a:moveTo>
                  <a:cubicBezTo>
                    <a:pt x="-11515" y="140616"/>
                    <a:pt x="58915" y="47602"/>
                    <a:pt x="79731" y="23778"/>
                  </a:cubicBezTo>
                  <a:cubicBezTo>
                    <a:pt x="89422" y="12657"/>
                    <a:pt x="105087" y="-1540"/>
                    <a:pt x="121330" y="136"/>
                  </a:cubicBezTo>
                  <a:cubicBezTo>
                    <a:pt x="136751" y="1750"/>
                    <a:pt x="142085" y="34228"/>
                    <a:pt x="139403" y="45622"/>
                  </a:cubicBezTo>
                  <a:cubicBezTo>
                    <a:pt x="138976" y="47450"/>
                    <a:pt x="131906" y="63902"/>
                    <a:pt x="132302" y="64237"/>
                  </a:cubicBezTo>
                  <a:cubicBezTo>
                    <a:pt x="134252" y="65913"/>
                    <a:pt x="145711" y="63354"/>
                    <a:pt x="148424" y="63475"/>
                  </a:cubicBezTo>
                  <a:cubicBezTo>
                    <a:pt x="164028" y="64298"/>
                    <a:pt x="183898" y="67253"/>
                    <a:pt x="192584" y="81938"/>
                  </a:cubicBezTo>
                  <a:cubicBezTo>
                    <a:pt x="204835" y="102716"/>
                    <a:pt x="174024" y="120448"/>
                    <a:pt x="158572" y="126967"/>
                  </a:cubicBezTo>
                  <a:cubicBezTo>
                    <a:pt x="110420" y="147319"/>
                    <a:pt x="14786" y="175013"/>
                    <a:pt x="1620" y="157830"/>
                  </a:cubicBezTo>
                  <a:lnTo>
                    <a:pt x="1620" y="15783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4"/>
            <p:cNvSpPr/>
            <p:nvPr/>
          </p:nvSpPr>
          <p:spPr>
            <a:xfrm rot="10800000">
              <a:off x="8629428" y="455027"/>
              <a:ext cx="93656" cy="109710"/>
            </a:xfrm>
            <a:custGeom>
              <a:avLst/>
              <a:gdLst/>
              <a:ahLst/>
              <a:cxnLst/>
              <a:rect l="l" t="t" r="r" b="b"/>
              <a:pathLst>
                <a:path w="187312" h="219420" extrusionOk="0">
                  <a:moveTo>
                    <a:pt x="82820" y="213490"/>
                  </a:moveTo>
                  <a:lnTo>
                    <a:pt x="82942" y="213490"/>
                  </a:lnTo>
                  <a:cubicBezTo>
                    <a:pt x="82820" y="213551"/>
                    <a:pt x="82729" y="213520"/>
                    <a:pt x="82607" y="213520"/>
                  </a:cubicBezTo>
                  <a:cubicBezTo>
                    <a:pt x="82668" y="213520"/>
                    <a:pt x="82759" y="213520"/>
                    <a:pt x="82820" y="213490"/>
                  </a:cubicBezTo>
                  <a:close/>
                  <a:moveTo>
                    <a:pt x="82241" y="213581"/>
                  </a:moveTo>
                  <a:cubicBezTo>
                    <a:pt x="82333" y="213642"/>
                    <a:pt x="82485" y="213551"/>
                    <a:pt x="82607" y="213520"/>
                  </a:cubicBezTo>
                  <a:cubicBezTo>
                    <a:pt x="82577" y="213520"/>
                    <a:pt x="82546" y="213551"/>
                    <a:pt x="82516" y="213551"/>
                  </a:cubicBezTo>
                  <a:lnTo>
                    <a:pt x="82241" y="213581"/>
                  </a:lnTo>
                  <a:close/>
                  <a:moveTo>
                    <a:pt x="181197" y="205660"/>
                  </a:moveTo>
                  <a:cubicBezTo>
                    <a:pt x="169982" y="203619"/>
                    <a:pt x="158828" y="201821"/>
                    <a:pt x="147521" y="200603"/>
                  </a:cubicBezTo>
                  <a:cubicBezTo>
                    <a:pt x="143041" y="200115"/>
                    <a:pt x="138531" y="199719"/>
                    <a:pt x="134051" y="199475"/>
                  </a:cubicBezTo>
                  <a:cubicBezTo>
                    <a:pt x="127316" y="199140"/>
                    <a:pt x="120580" y="199201"/>
                    <a:pt x="113845" y="199079"/>
                  </a:cubicBezTo>
                  <a:lnTo>
                    <a:pt x="93213" y="199415"/>
                  </a:lnTo>
                  <a:cubicBezTo>
                    <a:pt x="90135" y="199536"/>
                    <a:pt x="82577" y="199445"/>
                    <a:pt x="80626" y="199811"/>
                  </a:cubicBezTo>
                  <a:cubicBezTo>
                    <a:pt x="76237" y="200603"/>
                    <a:pt x="74805" y="203497"/>
                    <a:pt x="74561" y="204624"/>
                  </a:cubicBezTo>
                  <a:cubicBezTo>
                    <a:pt x="74135" y="206330"/>
                    <a:pt x="73921" y="208219"/>
                    <a:pt x="75201" y="210078"/>
                  </a:cubicBezTo>
                  <a:cubicBezTo>
                    <a:pt x="75597" y="210626"/>
                    <a:pt x="76481" y="212515"/>
                    <a:pt x="79590" y="213277"/>
                  </a:cubicBezTo>
                  <a:cubicBezTo>
                    <a:pt x="80474" y="213581"/>
                    <a:pt x="81388" y="213673"/>
                    <a:pt x="82241" y="213581"/>
                  </a:cubicBezTo>
                  <a:cubicBezTo>
                    <a:pt x="82150" y="213520"/>
                    <a:pt x="82089" y="213368"/>
                    <a:pt x="82089" y="213155"/>
                  </a:cubicBezTo>
                  <a:cubicBezTo>
                    <a:pt x="82058" y="212607"/>
                    <a:pt x="82881" y="212515"/>
                    <a:pt x="84070" y="212667"/>
                  </a:cubicBezTo>
                  <a:cubicBezTo>
                    <a:pt x="83704" y="212972"/>
                    <a:pt x="83308" y="213277"/>
                    <a:pt x="82942" y="213490"/>
                  </a:cubicBezTo>
                  <a:cubicBezTo>
                    <a:pt x="83613" y="213338"/>
                    <a:pt x="84253" y="213094"/>
                    <a:pt x="84832" y="212789"/>
                  </a:cubicBezTo>
                  <a:cubicBezTo>
                    <a:pt x="87453" y="213216"/>
                    <a:pt x="91201" y="214343"/>
                    <a:pt x="92817" y="214495"/>
                  </a:cubicBezTo>
                  <a:lnTo>
                    <a:pt x="112961" y="216537"/>
                  </a:lnTo>
                  <a:cubicBezTo>
                    <a:pt x="119666" y="217085"/>
                    <a:pt x="126340" y="217816"/>
                    <a:pt x="133045" y="218182"/>
                  </a:cubicBezTo>
                  <a:cubicBezTo>
                    <a:pt x="139262" y="218517"/>
                    <a:pt x="145479" y="218578"/>
                    <a:pt x="151696" y="218700"/>
                  </a:cubicBezTo>
                  <a:cubicBezTo>
                    <a:pt x="161022" y="218913"/>
                    <a:pt x="170287" y="218913"/>
                    <a:pt x="179613" y="219370"/>
                  </a:cubicBezTo>
                  <a:cubicBezTo>
                    <a:pt x="183392" y="219827"/>
                    <a:pt x="186835" y="217115"/>
                    <a:pt x="187262" y="213338"/>
                  </a:cubicBezTo>
                  <a:cubicBezTo>
                    <a:pt x="187719" y="209529"/>
                    <a:pt x="185007" y="206117"/>
                    <a:pt x="181197" y="205660"/>
                  </a:cubicBezTo>
                  <a:close/>
                  <a:moveTo>
                    <a:pt x="106348" y="184181"/>
                  </a:moveTo>
                  <a:cubicBezTo>
                    <a:pt x="113784" y="183359"/>
                    <a:pt x="121281" y="182841"/>
                    <a:pt x="128748" y="181927"/>
                  </a:cubicBezTo>
                  <a:cubicBezTo>
                    <a:pt x="133776" y="181348"/>
                    <a:pt x="138775" y="180586"/>
                    <a:pt x="143742" y="179764"/>
                  </a:cubicBezTo>
                  <a:cubicBezTo>
                    <a:pt x="156390" y="177661"/>
                    <a:pt x="168855" y="175011"/>
                    <a:pt x="181289" y="171812"/>
                  </a:cubicBezTo>
                  <a:cubicBezTo>
                    <a:pt x="185037" y="171081"/>
                    <a:pt x="187475" y="167455"/>
                    <a:pt x="186714" y="163708"/>
                  </a:cubicBezTo>
                  <a:cubicBezTo>
                    <a:pt x="185982" y="159960"/>
                    <a:pt x="182355" y="157554"/>
                    <a:pt x="178607" y="158285"/>
                  </a:cubicBezTo>
                  <a:cubicBezTo>
                    <a:pt x="168245" y="159686"/>
                    <a:pt x="157883" y="160448"/>
                    <a:pt x="147460" y="161362"/>
                  </a:cubicBezTo>
                  <a:cubicBezTo>
                    <a:pt x="140481" y="161971"/>
                    <a:pt x="133472" y="162520"/>
                    <a:pt x="126493" y="163373"/>
                  </a:cubicBezTo>
                  <a:cubicBezTo>
                    <a:pt x="118935" y="164256"/>
                    <a:pt x="111437" y="165597"/>
                    <a:pt x="103940" y="166816"/>
                  </a:cubicBezTo>
                  <a:lnTo>
                    <a:pt x="79681" y="171081"/>
                  </a:lnTo>
                  <a:cubicBezTo>
                    <a:pt x="78005" y="171385"/>
                    <a:pt x="74196" y="172817"/>
                    <a:pt x="71514" y="173457"/>
                  </a:cubicBezTo>
                  <a:cubicBezTo>
                    <a:pt x="70965" y="173153"/>
                    <a:pt x="70325" y="172970"/>
                    <a:pt x="69685" y="172848"/>
                  </a:cubicBezTo>
                  <a:cubicBezTo>
                    <a:pt x="70051" y="173031"/>
                    <a:pt x="70447" y="173305"/>
                    <a:pt x="70813" y="173610"/>
                  </a:cubicBezTo>
                  <a:cubicBezTo>
                    <a:pt x="69533" y="173853"/>
                    <a:pt x="68649" y="173823"/>
                    <a:pt x="68649" y="173274"/>
                  </a:cubicBezTo>
                  <a:cubicBezTo>
                    <a:pt x="68649" y="173031"/>
                    <a:pt x="68679" y="172878"/>
                    <a:pt x="68771" y="172756"/>
                  </a:cubicBezTo>
                  <a:cubicBezTo>
                    <a:pt x="67857" y="172756"/>
                    <a:pt x="66912" y="172909"/>
                    <a:pt x="65998" y="173305"/>
                  </a:cubicBezTo>
                  <a:cubicBezTo>
                    <a:pt x="63041" y="174371"/>
                    <a:pt x="62279" y="176260"/>
                    <a:pt x="61914" y="176869"/>
                  </a:cubicBezTo>
                  <a:cubicBezTo>
                    <a:pt x="60512" y="179337"/>
                    <a:pt x="60085" y="185826"/>
                    <a:pt x="68070" y="186679"/>
                  </a:cubicBezTo>
                  <a:cubicBezTo>
                    <a:pt x="70142" y="186893"/>
                    <a:pt x="78066" y="186101"/>
                    <a:pt x="81297" y="185948"/>
                  </a:cubicBezTo>
                  <a:lnTo>
                    <a:pt x="106348" y="184181"/>
                  </a:lnTo>
                  <a:close/>
                  <a:moveTo>
                    <a:pt x="67918" y="161484"/>
                  </a:moveTo>
                  <a:cubicBezTo>
                    <a:pt x="66333" y="162306"/>
                    <a:pt x="61975" y="162733"/>
                    <a:pt x="59079" y="163556"/>
                  </a:cubicBezTo>
                  <a:cubicBezTo>
                    <a:pt x="58104" y="166968"/>
                    <a:pt x="54599" y="169040"/>
                    <a:pt x="51125" y="168186"/>
                  </a:cubicBezTo>
                  <a:cubicBezTo>
                    <a:pt x="47407" y="167516"/>
                    <a:pt x="46249" y="165109"/>
                    <a:pt x="45609" y="163769"/>
                  </a:cubicBezTo>
                  <a:cubicBezTo>
                    <a:pt x="44664" y="161789"/>
                    <a:pt x="44878" y="159503"/>
                    <a:pt x="46401" y="157005"/>
                  </a:cubicBezTo>
                  <a:cubicBezTo>
                    <a:pt x="47011" y="156000"/>
                    <a:pt x="48687" y="154568"/>
                    <a:pt x="51156" y="153197"/>
                  </a:cubicBezTo>
                  <a:cubicBezTo>
                    <a:pt x="53777" y="151704"/>
                    <a:pt x="58104" y="149876"/>
                    <a:pt x="60055" y="148535"/>
                  </a:cubicBezTo>
                  <a:lnTo>
                    <a:pt x="81083" y="134186"/>
                  </a:lnTo>
                  <a:cubicBezTo>
                    <a:pt x="86081" y="130956"/>
                    <a:pt x="91110" y="127788"/>
                    <a:pt x="96291" y="124893"/>
                  </a:cubicBezTo>
                  <a:cubicBezTo>
                    <a:pt x="99735" y="123005"/>
                    <a:pt x="103239" y="121177"/>
                    <a:pt x="106775" y="119471"/>
                  </a:cubicBezTo>
                  <a:cubicBezTo>
                    <a:pt x="119910" y="113164"/>
                    <a:pt x="133441" y="107802"/>
                    <a:pt x="146790" y="101861"/>
                  </a:cubicBezTo>
                  <a:cubicBezTo>
                    <a:pt x="150173" y="100124"/>
                    <a:pt x="154348" y="101465"/>
                    <a:pt x="156085" y="104877"/>
                  </a:cubicBezTo>
                  <a:cubicBezTo>
                    <a:pt x="157822" y="108259"/>
                    <a:pt x="156481" y="112433"/>
                    <a:pt x="153068" y="114169"/>
                  </a:cubicBezTo>
                  <a:cubicBezTo>
                    <a:pt x="142584" y="120293"/>
                    <a:pt x="132161" y="126386"/>
                    <a:pt x="121556" y="132297"/>
                  </a:cubicBezTo>
                  <a:cubicBezTo>
                    <a:pt x="116344" y="135222"/>
                    <a:pt x="111133" y="138147"/>
                    <a:pt x="105891" y="140980"/>
                  </a:cubicBezTo>
                  <a:cubicBezTo>
                    <a:pt x="100679" y="143783"/>
                    <a:pt x="95407" y="146433"/>
                    <a:pt x="90226" y="149358"/>
                  </a:cubicBezTo>
                  <a:lnTo>
                    <a:pt x="67918" y="161484"/>
                  </a:lnTo>
                  <a:close/>
                  <a:moveTo>
                    <a:pt x="57891" y="163921"/>
                  </a:moveTo>
                  <a:cubicBezTo>
                    <a:pt x="56702" y="164409"/>
                    <a:pt x="56032" y="165018"/>
                    <a:pt x="56458" y="165871"/>
                  </a:cubicBezTo>
                  <a:cubicBezTo>
                    <a:pt x="56672" y="166328"/>
                    <a:pt x="57038" y="165140"/>
                    <a:pt x="57220" y="164957"/>
                  </a:cubicBezTo>
                  <a:cubicBezTo>
                    <a:pt x="57495" y="164622"/>
                    <a:pt x="57738" y="164287"/>
                    <a:pt x="57891" y="163921"/>
                  </a:cubicBezTo>
                  <a:close/>
                  <a:moveTo>
                    <a:pt x="79498" y="113042"/>
                  </a:moveTo>
                  <a:cubicBezTo>
                    <a:pt x="85197" y="108685"/>
                    <a:pt x="90683" y="104055"/>
                    <a:pt x="96108" y="99332"/>
                  </a:cubicBezTo>
                  <a:cubicBezTo>
                    <a:pt x="104276" y="92264"/>
                    <a:pt x="112047" y="84800"/>
                    <a:pt x="119879" y="77366"/>
                  </a:cubicBezTo>
                  <a:cubicBezTo>
                    <a:pt x="122805" y="74898"/>
                    <a:pt x="123201" y="70541"/>
                    <a:pt x="120733" y="67617"/>
                  </a:cubicBezTo>
                  <a:cubicBezTo>
                    <a:pt x="118295" y="64722"/>
                    <a:pt x="113906" y="64326"/>
                    <a:pt x="111011" y="66794"/>
                  </a:cubicBezTo>
                  <a:cubicBezTo>
                    <a:pt x="102417" y="73162"/>
                    <a:pt x="93639" y="79163"/>
                    <a:pt x="85045" y="85500"/>
                  </a:cubicBezTo>
                  <a:cubicBezTo>
                    <a:pt x="79285" y="89705"/>
                    <a:pt x="73556" y="93940"/>
                    <a:pt x="68009" y="98357"/>
                  </a:cubicBezTo>
                  <a:cubicBezTo>
                    <a:pt x="60999" y="103902"/>
                    <a:pt x="54264" y="109721"/>
                    <a:pt x="47498" y="115540"/>
                  </a:cubicBezTo>
                  <a:cubicBezTo>
                    <a:pt x="40672" y="121359"/>
                    <a:pt x="34058" y="127331"/>
                    <a:pt x="27323" y="133272"/>
                  </a:cubicBezTo>
                  <a:cubicBezTo>
                    <a:pt x="24459" y="135496"/>
                    <a:pt x="23910" y="139670"/>
                    <a:pt x="26165" y="142534"/>
                  </a:cubicBezTo>
                  <a:cubicBezTo>
                    <a:pt x="28390" y="145428"/>
                    <a:pt x="32565" y="145946"/>
                    <a:pt x="35430" y="143722"/>
                  </a:cubicBezTo>
                  <a:cubicBezTo>
                    <a:pt x="42866" y="138695"/>
                    <a:pt x="50302" y="133820"/>
                    <a:pt x="57678" y="128702"/>
                  </a:cubicBezTo>
                  <a:cubicBezTo>
                    <a:pt x="65022" y="123614"/>
                    <a:pt x="72398" y="118496"/>
                    <a:pt x="79498" y="113042"/>
                  </a:cubicBezTo>
                  <a:close/>
                  <a:moveTo>
                    <a:pt x="25251" y="117825"/>
                  </a:moveTo>
                  <a:cubicBezTo>
                    <a:pt x="24855" y="118374"/>
                    <a:pt x="24367" y="118861"/>
                    <a:pt x="23971" y="119257"/>
                  </a:cubicBezTo>
                  <a:lnTo>
                    <a:pt x="23940" y="118587"/>
                  </a:lnTo>
                  <a:lnTo>
                    <a:pt x="23940" y="118496"/>
                  </a:lnTo>
                  <a:cubicBezTo>
                    <a:pt x="23910" y="118861"/>
                    <a:pt x="23819" y="119196"/>
                    <a:pt x="23697" y="119562"/>
                  </a:cubicBezTo>
                  <a:cubicBezTo>
                    <a:pt x="23361" y="119928"/>
                    <a:pt x="23209" y="120202"/>
                    <a:pt x="23392" y="120324"/>
                  </a:cubicBezTo>
                  <a:lnTo>
                    <a:pt x="23422" y="120324"/>
                  </a:lnTo>
                  <a:lnTo>
                    <a:pt x="23300" y="120598"/>
                  </a:lnTo>
                  <a:cubicBezTo>
                    <a:pt x="21655" y="123858"/>
                    <a:pt x="17662" y="125168"/>
                    <a:pt x="14401" y="123523"/>
                  </a:cubicBezTo>
                  <a:cubicBezTo>
                    <a:pt x="13548" y="123157"/>
                    <a:pt x="9038" y="119928"/>
                    <a:pt x="11659" y="114139"/>
                  </a:cubicBezTo>
                  <a:cubicBezTo>
                    <a:pt x="11933" y="113469"/>
                    <a:pt x="12695" y="112098"/>
                    <a:pt x="13761" y="110270"/>
                  </a:cubicBezTo>
                  <a:cubicBezTo>
                    <a:pt x="18851" y="101434"/>
                    <a:pt x="32443" y="79864"/>
                    <a:pt x="33510" y="78158"/>
                  </a:cubicBezTo>
                  <a:cubicBezTo>
                    <a:pt x="37563" y="72217"/>
                    <a:pt x="41159" y="65971"/>
                    <a:pt x="44908" y="59848"/>
                  </a:cubicBezTo>
                  <a:cubicBezTo>
                    <a:pt x="48778" y="53602"/>
                    <a:pt x="52710" y="47387"/>
                    <a:pt x="56641" y="41202"/>
                  </a:cubicBezTo>
                  <a:cubicBezTo>
                    <a:pt x="62036" y="32763"/>
                    <a:pt x="67582" y="24476"/>
                    <a:pt x="73434" y="16342"/>
                  </a:cubicBezTo>
                  <a:cubicBezTo>
                    <a:pt x="75476" y="13112"/>
                    <a:pt x="79742" y="12168"/>
                    <a:pt x="82942" y="14179"/>
                  </a:cubicBezTo>
                  <a:cubicBezTo>
                    <a:pt x="86173" y="16220"/>
                    <a:pt x="87148" y="20485"/>
                    <a:pt x="85106" y="23715"/>
                  </a:cubicBezTo>
                  <a:cubicBezTo>
                    <a:pt x="77883" y="36602"/>
                    <a:pt x="71758" y="50038"/>
                    <a:pt x="64626" y="63016"/>
                  </a:cubicBezTo>
                  <a:cubicBezTo>
                    <a:pt x="62706" y="66550"/>
                    <a:pt x="60664" y="70024"/>
                    <a:pt x="58500" y="73405"/>
                  </a:cubicBezTo>
                  <a:cubicBezTo>
                    <a:pt x="55239" y="78585"/>
                    <a:pt x="51674" y="83551"/>
                    <a:pt x="48017" y="88456"/>
                  </a:cubicBezTo>
                  <a:cubicBezTo>
                    <a:pt x="46767" y="89979"/>
                    <a:pt x="31255" y="109752"/>
                    <a:pt x="25251" y="117825"/>
                  </a:cubicBezTo>
                  <a:close/>
                  <a:moveTo>
                    <a:pt x="23971" y="118222"/>
                  </a:moveTo>
                  <a:cubicBezTo>
                    <a:pt x="24489" y="115205"/>
                    <a:pt x="22996" y="113530"/>
                    <a:pt x="21533" y="112463"/>
                  </a:cubicBezTo>
                  <a:cubicBezTo>
                    <a:pt x="23270" y="113865"/>
                    <a:pt x="24184" y="116028"/>
                    <a:pt x="23971" y="118222"/>
                  </a:cubicBezTo>
                  <a:close/>
                  <a:moveTo>
                    <a:pt x="23422" y="120324"/>
                  </a:moveTo>
                  <a:cubicBezTo>
                    <a:pt x="23971" y="120659"/>
                    <a:pt x="24001" y="119928"/>
                    <a:pt x="23971" y="119257"/>
                  </a:cubicBezTo>
                  <a:lnTo>
                    <a:pt x="23697" y="119562"/>
                  </a:lnTo>
                  <a:cubicBezTo>
                    <a:pt x="23636" y="119836"/>
                    <a:pt x="23514" y="120080"/>
                    <a:pt x="23422" y="120324"/>
                  </a:cubicBezTo>
                  <a:close/>
                  <a:moveTo>
                    <a:pt x="16535" y="97261"/>
                  </a:moveTo>
                  <a:lnTo>
                    <a:pt x="24276" y="76665"/>
                  </a:lnTo>
                  <a:cubicBezTo>
                    <a:pt x="26561" y="70145"/>
                    <a:pt x="29152" y="63687"/>
                    <a:pt x="31377" y="57045"/>
                  </a:cubicBezTo>
                  <a:cubicBezTo>
                    <a:pt x="32839" y="52566"/>
                    <a:pt x="34150" y="48027"/>
                    <a:pt x="35338" y="43457"/>
                  </a:cubicBezTo>
                  <a:cubicBezTo>
                    <a:pt x="38386" y="31727"/>
                    <a:pt x="40580" y="19876"/>
                    <a:pt x="41586" y="7903"/>
                  </a:cubicBezTo>
                  <a:cubicBezTo>
                    <a:pt x="42135" y="4125"/>
                    <a:pt x="39544" y="621"/>
                    <a:pt x="35765" y="73"/>
                  </a:cubicBezTo>
                  <a:cubicBezTo>
                    <a:pt x="31986" y="-476"/>
                    <a:pt x="28481" y="2144"/>
                    <a:pt x="27933" y="5922"/>
                  </a:cubicBezTo>
                  <a:cubicBezTo>
                    <a:pt x="26988" y="10279"/>
                    <a:pt x="25738" y="14575"/>
                    <a:pt x="24489" y="18870"/>
                  </a:cubicBezTo>
                  <a:cubicBezTo>
                    <a:pt x="21959" y="27553"/>
                    <a:pt x="18790" y="36054"/>
                    <a:pt x="15803" y="44645"/>
                  </a:cubicBezTo>
                  <a:cubicBezTo>
                    <a:pt x="14279" y="49032"/>
                    <a:pt x="12817" y="53419"/>
                    <a:pt x="11476" y="57837"/>
                  </a:cubicBezTo>
                  <a:cubicBezTo>
                    <a:pt x="10074" y="62346"/>
                    <a:pt x="8855" y="66885"/>
                    <a:pt x="7605" y="71364"/>
                  </a:cubicBezTo>
                  <a:lnTo>
                    <a:pt x="2150" y="93117"/>
                  </a:lnTo>
                  <a:cubicBezTo>
                    <a:pt x="1815" y="94762"/>
                    <a:pt x="1937" y="98723"/>
                    <a:pt x="1662" y="101404"/>
                  </a:cubicBezTo>
                  <a:cubicBezTo>
                    <a:pt x="1236" y="101891"/>
                    <a:pt x="900" y="102440"/>
                    <a:pt x="626" y="103049"/>
                  </a:cubicBezTo>
                  <a:lnTo>
                    <a:pt x="931" y="102744"/>
                  </a:lnTo>
                  <a:lnTo>
                    <a:pt x="1571" y="102227"/>
                  </a:lnTo>
                  <a:cubicBezTo>
                    <a:pt x="1388" y="103476"/>
                    <a:pt x="1053" y="104268"/>
                    <a:pt x="474" y="104146"/>
                  </a:cubicBezTo>
                  <a:cubicBezTo>
                    <a:pt x="382" y="104146"/>
                    <a:pt x="321" y="104115"/>
                    <a:pt x="260" y="104055"/>
                  </a:cubicBezTo>
                  <a:cubicBezTo>
                    <a:pt x="139" y="104542"/>
                    <a:pt x="78" y="105030"/>
                    <a:pt x="47" y="105547"/>
                  </a:cubicBezTo>
                  <a:cubicBezTo>
                    <a:pt x="-349" y="109478"/>
                    <a:pt x="1876" y="111031"/>
                    <a:pt x="2211" y="111397"/>
                  </a:cubicBezTo>
                  <a:cubicBezTo>
                    <a:pt x="3217" y="112463"/>
                    <a:pt x="10592" y="115388"/>
                    <a:pt x="13335" y="107954"/>
                  </a:cubicBezTo>
                  <a:cubicBezTo>
                    <a:pt x="13975" y="106248"/>
                    <a:pt x="15620" y="99789"/>
                    <a:pt x="16535" y="9726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4"/>
            <p:cNvSpPr/>
            <p:nvPr/>
          </p:nvSpPr>
          <p:spPr>
            <a:xfrm rot="10800000">
              <a:off x="8669708" y="828757"/>
              <a:ext cx="240309" cy="611522"/>
            </a:xfrm>
            <a:custGeom>
              <a:avLst/>
              <a:gdLst/>
              <a:ahLst/>
              <a:cxnLst/>
              <a:rect l="l" t="t" r="r" b="b"/>
              <a:pathLst>
                <a:path w="480618" h="1223044" extrusionOk="0">
                  <a:moveTo>
                    <a:pt x="7986" y="17465"/>
                  </a:moveTo>
                  <a:cubicBezTo>
                    <a:pt x="7407" y="15941"/>
                    <a:pt x="580" y="1531"/>
                    <a:pt x="1982" y="160"/>
                  </a:cubicBezTo>
                  <a:cubicBezTo>
                    <a:pt x="2927" y="-754"/>
                    <a:pt x="11217" y="2536"/>
                    <a:pt x="12314" y="2841"/>
                  </a:cubicBezTo>
                  <a:cubicBezTo>
                    <a:pt x="23041" y="5705"/>
                    <a:pt x="33891" y="8233"/>
                    <a:pt x="44588" y="11158"/>
                  </a:cubicBezTo>
                  <a:cubicBezTo>
                    <a:pt x="95575" y="25020"/>
                    <a:pt x="143697" y="49394"/>
                    <a:pt x="179841" y="87263"/>
                  </a:cubicBezTo>
                  <a:cubicBezTo>
                    <a:pt x="199956" y="108346"/>
                    <a:pt x="215072" y="132750"/>
                    <a:pt x="223453" y="160170"/>
                  </a:cubicBezTo>
                  <a:cubicBezTo>
                    <a:pt x="225799" y="167878"/>
                    <a:pt x="224001" y="182897"/>
                    <a:pt x="226409" y="188808"/>
                  </a:cubicBezTo>
                  <a:lnTo>
                    <a:pt x="231986" y="198009"/>
                  </a:lnTo>
                  <a:cubicBezTo>
                    <a:pt x="149944" y="188778"/>
                    <a:pt x="73083" y="140336"/>
                    <a:pt x="33159" y="71177"/>
                  </a:cubicBezTo>
                  <a:cubicBezTo>
                    <a:pt x="23224" y="53964"/>
                    <a:pt x="14874" y="35988"/>
                    <a:pt x="7986" y="17465"/>
                  </a:cubicBezTo>
                  <a:close/>
                  <a:moveTo>
                    <a:pt x="459521" y="130221"/>
                  </a:moveTo>
                  <a:cubicBezTo>
                    <a:pt x="437121" y="134517"/>
                    <a:pt x="415331" y="140092"/>
                    <a:pt x="394332" y="147038"/>
                  </a:cubicBezTo>
                  <a:cubicBezTo>
                    <a:pt x="310066" y="175007"/>
                    <a:pt x="248809" y="235665"/>
                    <a:pt x="234119" y="303819"/>
                  </a:cubicBezTo>
                  <a:lnTo>
                    <a:pt x="245304" y="299858"/>
                  </a:lnTo>
                  <a:cubicBezTo>
                    <a:pt x="252496" y="298304"/>
                    <a:pt x="270294" y="301016"/>
                    <a:pt x="279590" y="299675"/>
                  </a:cubicBezTo>
                  <a:cubicBezTo>
                    <a:pt x="312687" y="294831"/>
                    <a:pt x="342493" y="284107"/>
                    <a:pt x="368519" y="268904"/>
                  </a:cubicBezTo>
                  <a:cubicBezTo>
                    <a:pt x="415361" y="241606"/>
                    <a:pt x="446569" y="203158"/>
                    <a:pt x="465433" y="161480"/>
                  </a:cubicBezTo>
                  <a:cubicBezTo>
                    <a:pt x="469395" y="152705"/>
                    <a:pt x="472900" y="143809"/>
                    <a:pt x="476801" y="135035"/>
                  </a:cubicBezTo>
                  <a:cubicBezTo>
                    <a:pt x="477197" y="134121"/>
                    <a:pt x="481494" y="127449"/>
                    <a:pt x="480458" y="126596"/>
                  </a:cubicBezTo>
                  <a:cubicBezTo>
                    <a:pt x="478904" y="125285"/>
                    <a:pt x="461380" y="129855"/>
                    <a:pt x="459521" y="130221"/>
                  </a:cubicBezTo>
                  <a:close/>
                  <a:moveTo>
                    <a:pt x="443003" y="356983"/>
                  </a:moveTo>
                  <a:cubicBezTo>
                    <a:pt x="435506" y="359146"/>
                    <a:pt x="427734" y="360456"/>
                    <a:pt x="420085" y="362010"/>
                  </a:cubicBezTo>
                  <a:cubicBezTo>
                    <a:pt x="397472" y="366549"/>
                    <a:pt x="376595" y="373495"/>
                    <a:pt x="358127" y="387266"/>
                  </a:cubicBezTo>
                  <a:cubicBezTo>
                    <a:pt x="303178" y="428213"/>
                    <a:pt x="267521" y="494782"/>
                    <a:pt x="260603" y="561169"/>
                  </a:cubicBezTo>
                  <a:lnTo>
                    <a:pt x="256215" y="574239"/>
                  </a:lnTo>
                  <a:cubicBezTo>
                    <a:pt x="256915" y="579113"/>
                    <a:pt x="274805" y="577438"/>
                    <a:pt x="277030" y="577042"/>
                  </a:cubicBezTo>
                  <a:cubicBezTo>
                    <a:pt x="298028" y="573264"/>
                    <a:pt x="317167" y="560194"/>
                    <a:pt x="331917" y="545692"/>
                  </a:cubicBezTo>
                  <a:cubicBezTo>
                    <a:pt x="369982" y="508188"/>
                    <a:pt x="391407" y="452952"/>
                    <a:pt x="419719" y="408380"/>
                  </a:cubicBezTo>
                  <a:cubicBezTo>
                    <a:pt x="428405" y="394700"/>
                    <a:pt x="436146" y="380716"/>
                    <a:pt x="443917" y="366580"/>
                  </a:cubicBezTo>
                  <a:cubicBezTo>
                    <a:pt x="445471" y="363746"/>
                    <a:pt x="452329" y="356343"/>
                    <a:pt x="452511" y="353296"/>
                  </a:cubicBezTo>
                  <a:cubicBezTo>
                    <a:pt x="452694" y="350006"/>
                    <a:pt x="446294" y="356038"/>
                    <a:pt x="443003" y="356983"/>
                  </a:cubicBezTo>
                  <a:close/>
                  <a:moveTo>
                    <a:pt x="414386" y="1002414"/>
                  </a:moveTo>
                  <a:cubicBezTo>
                    <a:pt x="406889" y="1004547"/>
                    <a:pt x="399148" y="1005887"/>
                    <a:pt x="391468" y="1007411"/>
                  </a:cubicBezTo>
                  <a:cubicBezTo>
                    <a:pt x="368854" y="1011950"/>
                    <a:pt x="347978" y="1018896"/>
                    <a:pt x="329510" y="1032698"/>
                  </a:cubicBezTo>
                  <a:cubicBezTo>
                    <a:pt x="274561" y="1073645"/>
                    <a:pt x="238904" y="1140214"/>
                    <a:pt x="232016" y="1206570"/>
                  </a:cubicBezTo>
                  <a:lnTo>
                    <a:pt x="227628" y="1219670"/>
                  </a:lnTo>
                  <a:cubicBezTo>
                    <a:pt x="228298" y="1224514"/>
                    <a:pt x="246188" y="1222839"/>
                    <a:pt x="248413" y="1222443"/>
                  </a:cubicBezTo>
                  <a:cubicBezTo>
                    <a:pt x="269411" y="1218695"/>
                    <a:pt x="288580" y="1205625"/>
                    <a:pt x="303300" y="1191093"/>
                  </a:cubicBezTo>
                  <a:cubicBezTo>
                    <a:pt x="341365" y="1153588"/>
                    <a:pt x="362820" y="1098383"/>
                    <a:pt x="391102" y="1053780"/>
                  </a:cubicBezTo>
                  <a:cubicBezTo>
                    <a:pt x="399788" y="1040131"/>
                    <a:pt x="407529" y="1026147"/>
                    <a:pt x="415300" y="1011980"/>
                  </a:cubicBezTo>
                  <a:cubicBezTo>
                    <a:pt x="416854" y="1009178"/>
                    <a:pt x="423712" y="1001774"/>
                    <a:pt x="423894" y="998728"/>
                  </a:cubicBezTo>
                  <a:cubicBezTo>
                    <a:pt x="424108" y="995407"/>
                    <a:pt x="417677" y="1001470"/>
                    <a:pt x="414386" y="1002414"/>
                  </a:cubicBezTo>
                  <a:close/>
                  <a:moveTo>
                    <a:pt x="72778" y="501424"/>
                  </a:moveTo>
                  <a:cubicBezTo>
                    <a:pt x="55712" y="494904"/>
                    <a:pt x="38493" y="488567"/>
                    <a:pt x="21731" y="481347"/>
                  </a:cubicBezTo>
                  <a:cubicBezTo>
                    <a:pt x="20725" y="480920"/>
                    <a:pt x="8108" y="473974"/>
                    <a:pt x="7346" y="474644"/>
                  </a:cubicBezTo>
                  <a:cubicBezTo>
                    <a:pt x="7194" y="474766"/>
                    <a:pt x="19415" y="494935"/>
                    <a:pt x="19963" y="495971"/>
                  </a:cubicBezTo>
                  <a:cubicBezTo>
                    <a:pt x="33312" y="521654"/>
                    <a:pt x="44314" y="548738"/>
                    <a:pt x="58942" y="573751"/>
                  </a:cubicBezTo>
                  <a:cubicBezTo>
                    <a:pt x="72687" y="597302"/>
                    <a:pt x="89022" y="619877"/>
                    <a:pt x="111727" y="636086"/>
                  </a:cubicBezTo>
                  <a:cubicBezTo>
                    <a:pt x="144215" y="659271"/>
                    <a:pt x="184839" y="662013"/>
                    <a:pt x="218576" y="681907"/>
                  </a:cubicBezTo>
                  <a:lnTo>
                    <a:pt x="219735" y="672493"/>
                  </a:lnTo>
                  <a:cubicBezTo>
                    <a:pt x="225799" y="658814"/>
                    <a:pt x="214919" y="632155"/>
                    <a:pt x="210378" y="619756"/>
                  </a:cubicBezTo>
                  <a:cubicBezTo>
                    <a:pt x="186973" y="555989"/>
                    <a:pt x="134584" y="524975"/>
                    <a:pt x="72778" y="501424"/>
                  </a:cubicBezTo>
                  <a:close/>
                  <a:moveTo>
                    <a:pt x="65434" y="922104"/>
                  </a:moveTo>
                  <a:cubicBezTo>
                    <a:pt x="48367" y="915585"/>
                    <a:pt x="31179" y="909248"/>
                    <a:pt x="14386" y="902027"/>
                  </a:cubicBezTo>
                  <a:cubicBezTo>
                    <a:pt x="13380" y="901601"/>
                    <a:pt x="794" y="894685"/>
                    <a:pt x="1" y="895324"/>
                  </a:cubicBezTo>
                  <a:cubicBezTo>
                    <a:pt x="-151" y="895446"/>
                    <a:pt x="12100" y="915615"/>
                    <a:pt x="12619" y="916651"/>
                  </a:cubicBezTo>
                  <a:cubicBezTo>
                    <a:pt x="25967" y="942334"/>
                    <a:pt x="36999" y="969419"/>
                    <a:pt x="51598" y="994432"/>
                  </a:cubicBezTo>
                  <a:cubicBezTo>
                    <a:pt x="65342" y="1017982"/>
                    <a:pt x="81678" y="1040558"/>
                    <a:pt x="104382" y="1056766"/>
                  </a:cubicBezTo>
                  <a:cubicBezTo>
                    <a:pt x="136870" y="1079951"/>
                    <a:pt x="177495" y="1082693"/>
                    <a:pt x="211232" y="1102588"/>
                  </a:cubicBezTo>
                  <a:lnTo>
                    <a:pt x="212390" y="1093173"/>
                  </a:lnTo>
                  <a:cubicBezTo>
                    <a:pt x="218455" y="1079494"/>
                    <a:pt x="207575" y="1052836"/>
                    <a:pt x="203034" y="1040436"/>
                  </a:cubicBezTo>
                  <a:cubicBezTo>
                    <a:pt x="179628" y="976670"/>
                    <a:pt x="127270" y="945655"/>
                    <a:pt x="65434" y="922104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14"/>
            <p:cNvSpPr/>
            <p:nvPr/>
          </p:nvSpPr>
          <p:spPr>
            <a:xfrm rot="10800000">
              <a:off x="8644600" y="1478136"/>
              <a:ext cx="277147" cy="108992"/>
            </a:xfrm>
            <a:custGeom>
              <a:avLst/>
              <a:gdLst/>
              <a:ahLst/>
              <a:cxnLst/>
              <a:rect l="l" t="t" r="r" b="b"/>
              <a:pathLst>
                <a:path w="554294" h="217984" extrusionOk="0">
                  <a:moveTo>
                    <a:pt x="410171" y="69167"/>
                  </a:moveTo>
                  <a:cubicBezTo>
                    <a:pt x="432814" y="61338"/>
                    <a:pt x="455489" y="55732"/>
                    <a:pt x="476274" y="52594"/>
                  </a:cubicBezTo>
                  <a:cubicBezTo>
                    <a:pt x="486331" y="51040"/>
                    <a:pt x="496662" y="50552"/>
                    <a:pt x="506872" y="50583"/>
                  </a:cubicBezTo>
                  <a:cubicBezTo>
                    <a:pt x="514978" y="50613"/>
                    <a:pt x="523176" y="51192"/>
                    <a:pt x="531039" y="53234"/>
                  </a:cubicBezTo>
                  <a:cubicBezTo>
                    <a:pt x="587694" y="67949"/>
                    <a:pt x="525675" y="119102"/>
                    <a:pt x="504494" y="135737"/>
                  </a:cubicBezTo>
                  <a:cubicBezTo>
                    <a:pt x="490171" y="146979"/>
                    <a:pt x="457744" y="159805"/>
                    <a:pt x="439946" y="168975"/>
                  </a:cubicBezTo>
                  <a:cubicBezTo>
                    <a:pt x="383961" y="197766"/>
                    <a:pt x="320967" y="221561"/>
                    <a:pt x="258247" y="217539"/>
                  </a:cubicBezTo>
                  <a:cubicBezTo>
                    <a:pt x="185683" y="212908"/>
                    <a:pt x="14712" y="158647"/>
                    <a:pt x="4624" y="141190"/>
                  </a:cubicBezTo>
                  <a:cubicBezTo>
                    <a:pt x="-7414" y="120321"/>
                    <a:pt x="5325" y="101888"/>
                    <a:pt x="28122" y="98689"/>
                  </a:cubicBezTo>
                  <a:cubicBezTo>
                    <a:pt x="34582" y="97775"/>
                    <a:pt x="41165" y="97714"/>
                    <a:pt x="47687" y="97989"/>
                  </a:cubicBezTo>
                  <a:cubicBezTo>
                    <a:pt x="55489" y="98293"/>
                    <a:pt x="63291" y="99025"/>
                    <a:pt x="71062" y="100121"/>
                  </a:cubicBezTo>
                  <a:cubicBezTo>
                    <a:pt x="64236" y="95887"/>
                    <a:pt x="57683" y="91225"/>
                    <a:pt x="51466" y="85954"/>
                  </a:cubicBezTo>
                  <a:cubicBezTo>
                    <a:pt x="35405" y="72458"/>
                    <a:pt x="815" y="30932"/>
                    <a:pt x="22697" y="9484"/>
                  </a:cubicBezTo>
                  <a:cubicBezTo>
                    <a:pt x="38209" y="-5750"/>
                    <a:pt x="70544" y="831"/>
                    <a:pt x="89074" y="5523"/>
                  </a:cubicBezTo>
                  <a:cubicBezTo>
                    <a:pt x="121561" y="13779"/>
                    <a:pt x="153470" y="30018"/>
                    <a:pt x="181965" y="50613"/>
                  </a:cubicBezTo>
                  <a:cubicBezTo>
                    <a:pt x="188792" y="35197"/>
                    <a:pt x="200068" y="28647"/>
                    <a:pt x="213295" y="26271"/>
                  </a:cubicBezTo>
                  <a:cubicBezTo>
                    <a:pt x="222377" y="3238"/>
                    <a:pt x="261965" y="-9070"/>
                    <a:pt x="274369" y="18014"/>
                  </a:cubicBezTo>
                  <a:cubicBezTo>
                    <a:pt x="275679" y="20909"/>
                    <a:pt x="276807" y="23955"/>
                    <a:pt x="277752" y="27063"/>
                  </a:cubicBezTo>
                  <a:cubicBezTo>
                    <a:pt x="291771" y="26179"/>
                    <a:pt x="306613" y="24016"/>
                    <a:pt x="318072" y="33278"/>
                  </a:cubicBezTo>
                  <a:cubicBezTo>
                    <a:pt x="318681" y="33765"/>
                    <a:pt x="319260" y="34283"/>
                    <a:pt x="319809" y="34801"/>
                  </a:cubicBezTo>
                  <a:cubicBezTo>
                    <a:pt x="322613" y="31877"/>
                    <a:pt x="325599" y="29074"/>
                    <a:pt x="328738" y="26423"/>
                  </a:cubicBezTo>
                  <a:cubicBezTo>
                    <a:pt x="349919" y="8722"/>
                    <a:pt x="392677" y="-4409"/>
                    <a:pt x="417576" y="14693"/>
                  </a:cubicBezTo>
                  <a:cubicBezTo>
                    <a:pt x="432449" y="26118"/>
                    <a:pt x="420533" y="49029"/>
                    <a:pt x="414102" y="61886"/>
                  </a:cubicBezTo>
                  <a:cubicBezTo>
                    <a:pt x="412853" y="64354"/>
                    <a:pt x="411542" y="66791"/>
                    <a:pt x="410171" y="69167"/>
                  </a:cubicBezTo>
                  <a:lnTo>
                    <a:pt x="410171" y="69167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14"/>
            <p:cNvSpPr/>
            <p:nvPr/>
          </p:nvSpPr>
          <p:spPr>
            <a:xfrm rot="10800000">
              <a:off x="8718126" y="1485457"/>
              <a:ext cx="161780" cy="92165"/>
            </a:xfrm>
            <a:custGeom>
              <a:avLst/>
              <a:gdLst/>
              <a:ahLst/>
              <a:cxnLst/>
              <a:rect l="l" t="t" r="r" b="b"/>
              <a:pathLst>
                <a:path w="323560" h="184330" extrusionOk="0">
                  <a:moveTo>
                    <a:pt x="316343" y="61002"/>
                  </a:moveTo>
                  <a:cubicBezTo>
                    <a:pt x="315611" y="61094"/>
                    <a:pt x="313783" y="61520"/>
                    <a:pt x="313661" y="61551"/>
                  </a:cubicBezTo>
                  <a:lnTo>
                    <a:pt x="308510" y="63379"/>
                  </a:lnTo>
                  <a:lnTo>
                    <a:pt x="296899" y="67766"/>
                  </a:lnTo>
                  <a:cubicBezTo>
                    <a:pt x="290164" y="70386"/>
                    <a:pt x="283520" y="73220"/>
                    <a:pt x="276968" y="76175"/>
                  </a:cubicBezTo>
                  <a:cubicBezTo>
                    <a:pt x="270446" y="79130"/>
                    <a:pt x="263985" y="82207"/>
                    <a:pt x="257554" y="85315"/>
                  </a:cubicBezTo>
                  <a:cubicBezTo>
                    <a:pt x="250636" y="88696"/>
                    <a:pt x="243505" y="92109"/>
                    <a:pt x="236556" y="95887"/>
                  </a:cubicBezTo>
                  <a:cubicBezTo>
                    <a:pt x="233874" y="97349"/>
                    <a:pt x="231436" y="99116"/>
                    <a:pt x="228815" y="100639"/>
                  </a:cubicBezTo>
                  <a:cubicBezTo>
                    <a:pt x="232747" y="93023"/>
                    <a:pt x="236282" y="85101"/>
                    <a:pt x="238811" y="76723"/>
                  </a:cubicBezTo>
                  <a:cubicBezTo>
                    <a:pt x="240335" y="71727"/>
                    <a:pt x="241493" y="66608"/>
                    <a:pt x="242316" y="61490"/>
                  </a:cubicBezTo>
                  <a:cubicBezTo>
                    <a:pt x="243170" y="56311"/>
                    <a:pt x="243535" y="51101"/>
                    <a:pt x="243870" y="45983"/>
                  </a:cubicBezTo>
                  <a:cubicBezTo>
                    <a:pt x="244023" y="42905"/>
                    <a:pt x="244145" y="39828"/>
                    <a:pt x="244053" y="36690"/>
                  </a:cubicBezTo>
                  <a:cubicBezTo>
                    <a:pt x="243962" y="33461"/>
                    <a:pt x="243749" y="30262"/>
                    <a:pt x="243261" y="27093"/>
                  </a:cubicBezTo>
                  <a:cubicBezTo>
                    <a:pt x="243200" y="26850"/>
                    <a:pt x="242194" y="25113"/>
                    <a:pt x="241585" y="23590"/>
                  </a:cubicBezTo>
                  <a:cubicBezTo>
                    <a:pt x="241219" y="24138"/>
                    <a:pt x="240792" y="24656"/>
                    <a:pt x="240457" y="25083"/>
                  </a:cubicBezTo>
                  <a:cubicBezTo>
                    <a:pt x="240914" y="24443"/>
                    <a:pt x="241219" y="23773"/>
                    <a:pt x="241402" y="23041"/>
                  </a:cubicBezTo>
                  <a:lnTo>
                    <a:pt x="241585" y="23590"/>
                  </a:lnTo>
                  <a:cubicBezTo>
                    <a:pt x="242530" y="22219"/>
                    <a:pt x="243170" y="20817"/>
                    <a:pt x="241615" y="21183"/>
                  </a:cubicBezTo>
                  <a:lnTo>
                    <a:pt x="241585" y="21183"/>
                  </a:lnTo>
                  <a:cubicBezTo>
                    <a:pt x="241524" y="19751"/>
                    <a:pt x="240823" y="18441"/>
                    <a:pt x="239817" y="17314"/>
                  </a:cubicBezTo>
                  <a:cubicBezTo>
                    <a:pt x="239665" y="16796"/>
                    <a:pt x="239878" y="16064"/>
                    <a:pt x="239634" y="15638"/>
                  </a:cubicBezTo>
                  <a:cubicBezTo>
                    <a:pt x="238629" y="14054"/>
                    <a:pt x="237227" y="12348"/>
                    <a:pt x="234392" y="12073"/>
                  </a:cubicBezTo>
                  <a:cubicBezTo>
                    <a:pt x="230949" y="11586"/>
                    <a:pt x="227718" y="13932"/>
                    <a:pt x="227109" y="17344"/>
                  </a:cubicBezTo>
                  <a:lnTo>
                    <a:pt x="222141" y="20756"/>
                  </a:lnTo>
                  <a:cubicBezTo>
                    <a:pt x="218819" y="22676"/>
                    <a:pt x="215253" y="24199"/>
                    <a:pt x="211566" y="25570"/>
                  </a:cubicBezTo>
                  <a:cubicBezTo>
                    <a:pt x="205867" y="27733"/>
                    <a:pt x="199924" y="29317"/>
                    <a:pt x="194072" y="30749"/>
                  </a:cubicBezTo>
                  <a:cubicBezTo>
                    <a:pt x="184686" y="33217"/>
                    <a:pt x="175055" y="34832"/>
                    <a:pt x="165425" y="36203"/>
                  </a:cubicBezTo>
                  <a:cubicBezTo>
                    <a:pt x="155855" y="37574"/>
                    <a:pt x="146255" y="38671"/>
                    <a:pt x="136594" y="38610"/>
                  </a:cubicBezTo>
                  <a:cubicBezTo>
                    <a:pt x="131535" y="38671"/>
                    <a:pt x="126446" y="38610"/>
                    <a:pt x="121448" y="37939"/>
                  </a:cubicBezTo>
                  <a:cubicBezTo>
                    <a:pt x="116754" y="37300"/>
                    <a:pt x="112153" y="36294"/>
                    <a:pt x="107855" y="34253"/>
                  </a:cubicBezTo>
                  <a:cubicBezTo>
                    <a:pt x="104564" y="32486"/>
                    <a:pt x="100480" y="33735"/>
                    <a:pt x="98713" y="36995"/>
                  </a:cubicBezTo>
                  <a:cubicBezTo>
                    <a:pt x="97920" y="38427"/>
                    <a:pt x="97951" y="40011"/>
                    <a:pt x="98255" y="41504"/>
                  </a:cubicBezTo>
                  <a:cubicBezTo>
                    <a:pt x="98194" y="41626"/>
                    <a:pt x="98042" y="41626"/>
                    <a:pt x="98012" y="41748"/>
                  </a:cubicBezTo>
                  <a:cubicBezTo>
                    <a:pt x="97311" y="43606"/>
                    <a:pt x="97554" y="45617"/>
                    <a:pt x="98499" y="47232"/>
                  </a:cubicBezTo>
                  <a:lnTo>
                    <a:pt x="98591" y="47201"/>
                  </a:lnTo>
                  <a:cubicBezTo>
                    <a:pt x="98987" y="47110"/>
                    <a:pt x="99078" y="47506"/>
                    <a:pt x="99017" y="48024"/>
                  </a:cubicBezTo>
                  <a:cubicBezTo>
                    <a:pt x="99444" y="48542"/>
                    <a:pt x="99962" y="48999"/>
                    <a:pt x="100541" y="49395"/>
                  </a:cubicBezTo>
                  <a:lnTo>
                    <a:pt x="99871" y="49029"/>
                  </a:lnTo>
                  <a:cubicBezTo>
                    <a:pt x="99505" y="48785"/>
                    <a:pt x="99535" y="48816"/>
                    <a:pt x="99139" y="48572"/>
                  </a:cubicBezTo>
                  <a:lnTo>
                    <a:pt x="98956" y="48450"/>
                  </a:lnTo>
                  <a:cubicBezTo>
                    <a:pt x="98865" y="49090"/>
                    <a:pt x="98652" y="49791"/>
                    <a:pt x="98682" y="50004"/>
                  </a:cubicBezTo>
                  <a:lnTo>
                    <a:pt x="100754" y="66426"/>
                  </a:lnTo>
                  <a:cubicBezTo>
                    <a:pt x="101608" y="70843"/>
                    <a:pt x="102583" y="75291"/>
                    <a:pt x="104046" y="79587"/>
                  </a:cubicBezTo>
                  <a:cubicBezTo>
                    <a:pt x="105509" y="83883"/>
                    <a:pt x="107337" y="88057"/>
                    <a:pt x="109532" y="92048"/>
                  </a:cubicBezTo>
                  <a:cubicBezTo>
                    <a:pt x="113067" y="98537"/>
                    <a:pt x="117577" y="104387"/>
                    <a:pt x="122484" y="109901"/>
                  </a:cubicBezTo>
                  <a:cubicBezTo>
                    <a:pt x="118095" y="107951"/>
                    <a:pt x="113768" y="105910"/>
                    <a:pt x="109257" y="104204"/>
                  </a:cubicBezTo>
                  <a:cubicBezTo>
                    <a:pt x="98926" y="100274"/>
                    <a:pt x="88320" y="96953"/>
                    <a:pt x="77867" y="93388"/>
                  </a:cubicBezTo>
                  <a:cubicBezTo>
                    <a:pt x="63878" y="89032"/>
                    <a:pt x="50255" y="84736"/>
                    <a:pt x="36175" y="82299"/>
                  </a:cubicBezTo>
                  <a:cubicBezTo>
                    <a:pt x="26575" y="80653"/>
                    <a:pt x="16854" y="79800"/>
                    <a:pt x="6735" y="80196"/>
                  </a:cubicBezTo>
                  <a:cubicBezTo>
                    <a:pt x="3017" y="80196"/>
                    <a:pt x="0" y="83213"/>
                    <a:pt x="0" y="86929"/>
                  </a:cubicBezTo>
                  <a:cubicBezTo>
                    <a:pt x="-30" y="90646"/>
                    <a:pt x="3017" y="93662"/>
                    <a:pt x="6735" y="93662"/>
                  </a:cubicBezTo>
                  <a:cubicBezTo>
                    <a:pt x="15848" y="93998"/>
                    <a:pt x="24503" y="95521"/>
                    <a:pt x="33006" y="97593"/>
                  </a:cubicBezTo>
                  <a:cubicBezTo>
                    <a:pt x="46233" y="100761"/>
                    <a:pt x="59002" y="105453"/>
                    <a:pt x="72076" y="110328"/>
                  </a:cubicBezTo>
                  <a:cubicBezTo>
                    <a:pt x="84084" y="114441"/>
                    <a:pt x="96183" y="118493"/>
                    <a:pt x="108099" y="122880"/>
                  </a:cubicBezTo>
                  <a:cubicBezTo>
                    <a:pt x="113128" y="124738"/>
                    <a:pt x="118126" y="126566"/>
                    <a:pt x="123032" y="128638"/>
                  </a:cubicBezTo>
                  <a:cubicBezTo>
                    <a:pt x="129250" y="131258"/>
                    <a:pt x="135345" y="134152"/>
                    <a:pt x="141288" y="137351"/>
                  </a:cubicBezTo>
                  <a:cubicBezTo>
                    <a:pt x="147231" y="140550"/>
                    <a:pt x="153021" y="144023"/>
                    <a:pt x="158537" y="147832"/>
                  </a:cubicBezTo>
                  <a:lnTo>
                    <a:pt x="167985" y="155113"/>
                  </a:lnTo>
                  <a:cubicBezTo>
                    <a:pt x="168168" y="155296"/>
                    <a:pt x="170301" y="157825"/>
                    <a:pt x="171154" y="158861"/>
                  </a:cubicBezTo>
                  <a:cubicBezTo>
                    <a:pt x="171215" y="158952"/>
                    <a:pt x="171276" y="159013"/>
                    <a:pt x="171368" y="159104"/>
                  </a:cubicBezTo>
                  <a:cubicBezTo>
                    <a:pt x="171977" y="159988"/>
                    <a:pt x="173166" y="160110"/>
                    <a:pt x="174111" y="160597"/>
                  </a:cubicBezTo>
                  <a:cubicBezTo>
                    <a:pt x="171886" y="165137"/>
                    <a:pt x="169692" y="169676"/>
                    <a:pt x="167192" y="174033"/>
                  </a:cubicBezTo>
                  <a:cubicBezTo>
                    <a:pt x="165211" y="177171"/>
                    <a:pt x="166187" y="181345"/>
                    <a:pt x="169326" y="183325"/>
                  </a:cubicBezTo>
                  <a:cubicBezTo>
                    <a:pt x="172495" y="185275"/>
                    <a:pt x="176640" y="184300"/>
                    <a:pt x="178621" y="181162"/>
                  </a:cubicBezTo>
                  <a:cubicBezTo>
                    <a:pt x="184960" y="171778"/>
                    <a:pt x="190050" y="161664"/>
                    <a:pt x="196328" y="152280"/>
                  </a:cubicBezTo>
                  <a:cubicBezTo>
                    <a:pt x="198796" y="148654"/>
                    <a:pt x="201448" y="145120"/>
                    <a:pt x="204465" y="141830"/>
                  </a:cubicBezTo>
                  <a:cubicBezTo>
                    <a:pt x="210804" y="134762"/>
                    <a:pt x="218423" y="128912"/>
                    <a:pt x="226408" y="123398"/>
                  </a:cubicBezTo>
                  <a:cubicBezTo>
                    <a:pt x="238842" y="114806"/>
                    <a:pt x="252343" y="107342"/>
                    <a:pt x="265356" y="100457"/>
                  </a:cubicBezTo>
                  <a:cubicBezTo>
                    <a:pt x="272731" y="96374"/>
                    <a:pt x="280137" y="92322"/>
                    <a:pt x="287634" y="88422"/>
                  </a:cubicBezTo>
                  <a:cubicBezTo>
                    <a:pt x="292571" y="85863"/>
                    <a:pt x="297539" y="83334"/>
                    <a:pt x="302568" y="80958"/>
                  </a:cubicBezTo>
                  <a:lnTo>
                    <a:pt x="313722" y="75748"/>
                  </a:lnTo>
                  <a:lnTo>
                    <a:pt x="317470" y="74073"/>
                  </a:lnTo>
                  <a:lnTo>
                    <a:pt x="317440" y="74042"/>
                  </a:lnTo>
                  <a:cubicBezTo>
                    <a:pt x="317440" y="73981"/>
                    <a:pt x="317470" y="73951"/>
                    <a:pt x="317501" y="73920"/>
                  </a:cubicBezTo>
                  <a:cubicBezTo>
                    <a:pt x="317379" y="73859"/>
                    <a:pt x="317227" y="73829"/>
                    <a:pt x="317166" y="73798"/>
                  </a:cubicBezTo>
                  <a:cubicBezTo>
                    <a:pt x="317318" y="73829"/>
                    <a:pt x="317501" y="73829"/>
                    <a:pt x="317653" y="73829"/>
                  </a:cubicBezTo>
                  <a:cubicBezTo>
                    <a:pt x="317928" y="73677"/>
                    <a:pt x="318415" y="73585"/>
                    <a:pt x="318446" y="73768"/>
                  </a:cubicBezTo>
                  <a:cubicBezTo>
                    <a:pt x="320518" y="73463"/>
                    <a:pt x="322408" y="72184"/>
                    <a:pt x="323383" y="70173"/>
                  </a:cubicBezTo>
                  <a:cubicBezTo>
                    <a:pt x="323870" y="69289"/>
                    <a:pt x="323870" y="60058"/>
                    <a:pt x="316343" y="61002"/>
                  </a:cubicBezTo>
                  <a:close/>
                  <a:moveTo>
                    <a:pt x="191665" y="130801"/>
                  </a:moveTo>
                  <a:cubicBezTo>
                    <a:pt x="188312" y="134945"/>
                    <a:pt x="185356" y="139301"/>
                    <a:pt x="182735" y="143841"/>
                  </a:cubicBezTo>
                  <a:cubicBezTo>
                    <a:pt x="181760" y="145547"/>
                    <a:pt x="180937" y="147344"/>
                    <a:pt x="180023" y="149081"/>
                  </a:cubicBezTo>
                  <a:cubicBezTo>
                    <a:pt x="178865" y="147497"/>
                    <a:pt x="177615" y="145821"/>
                    <a:pt x="177463" y="145638"/>
                  </a:cubicBezTo>
                  <a:cubicBezTo>
                    <a:pt x="176183" y="144237"/>
                    <a:pt x="174812" y="142927"/>
                    <a:pt x="173410" y="141647"/>
                  </a:cubicBezTo>
                  <a:cubicBezTo>
                    <a:pt x="171398" y="139758"/>
                    <a:pt x="169265" y="138022"/>
                    <a:pt x="167131" y="136285"/>
                  </a:cubicBezTo>
                  <a:cubicBezTo>
                    <a:pt x="161432" y="131746"/>
                    <a:pt x="155459" y="127541"/>
                    <a:pt x="149242" y="123641"/>
                  </a:cubicBezTo>
                  <a:cubicBezTo>
                    <a:pt x="144244" y="120564"/>
                    <a:pt x="139032" y="117853"/>
                    <a:pt x="133821" y="115202"/>
                  </a:cubicBezTo>
                  <a:cubicBezTo>
                    <a:pt x="134278" y="114959"/>
                    <a:pt x="134857" y="115111"/>
                    <a:pt x="135314" y="114745"/>
                  </a:cubicBezTo>
                  <a:cubicBezTo>
                    <a:pt x="138210" y="112399"/>
                    <a:pt x="138636" y="108134"/>
                    <a:pt x="136290" y="105270"/>
                  </a:cubicBezTo>
                  <a:cubicBezTo>
                    <a:pt x="132724" y="100000"/>
                    <a:pt x="130012" y="94333"/>
                    <a:pt x="127360" y="88575"/>
                  </a:cubicBezTo>
                  <a:cubicBezTo>
                    <a:pt x="125379" y="84309"/>
                    <a:pt x="123672" y="79953"/>
                    <a:pt x="121935" y="75596"/>
                  </a:cubicBezTo>
                  <a:cubicBezTo>
                    <a:pt x="120198" y="71178"/>
                    <a:pt x="118309" y="66822"/>
                    <a:pt x="116907" y="62343"/>
                  </a:cubicBezTo>
                  <a:lnTo>
                    <a:pt x="113524" y="51253"/>
                  </a:lnTo>
                  <a:cubicBezTo>
                    <a:pt x="114103" y="51436"/>
                    <a:pt x="114591" y="51802"/>
                    <a:pt x="115170" y="51954"/>
                  </a:cubicBezTo>
                  <a:cubicBezTo>
                    <a:pt x="121935" y="53904"/>
                    <a:pt x="129036" y="54696"/>
                    <a:pt x="136046" y="55275"/>
                  </a:cubicBezTo>
                  <a:cubicBezTo>
                    <a:pt x="146682" y="55884"/>
                    <a:pt x="157379" y="55732"/>
                    <a:pt x="167924" y="54269"/>
                  </a:cubicBezTo>
                  <a:cubicBezTo>
                    <a:pt x="178408" y="52837"/>
                    <a:pt x="188678" y="50156"/>
                    <a:pt x="198735" y="47049"/>
                  </a:cubicBezTo>
                  <a:cubicBezTo>
                    <a:pt x="205074" y="44947"/>
                    <a:pt x="211535" y="42662"/>
                    <a:pt x="217631" y="39706"/>
                  </a:cubicBezTo>
                  <a:cubicBezTo>
                    <a:pt x="221592" y="37818"/>
                    <a:pt x="225371" y="35624"/>
                    <a:pt x="228907" y="33187"/>
                  </a:cubicBezTo>
                  <a:cubicBezTo>
                    <a:pt x="228815" y="34131"/>
                    <a:pt x="228815" y="35045"/>
                    <a:pt x="228693" y="35990"/>
                  </a:cubicBezTo>
                  <a:cubicBezTo>
                    <a:pt x="228358" y="38701"/>
                    <a:pt x="227901" y="41413"/>
                    <a:pt x="227383" y="44063"/>
                  </a:cubicBezTo>
                  <a:cubicBezTo>
                    <a:pt x="226469" y="49699"/>
                    <a:pt x="225097" y="55336"/>
                    <a:pt x="223939" y="61063"/>
                  </a:cubicBezTo>
                  <a:cubicBezTo>
                    <a:pt x="222781" y="66669"/>
                    <a:pt x="221684" y="72306"/>
                    <a:pt x="220373" y="77881"/>
                  </a:cubicBezTo>
                  <a:cubicBezTo>
                    <a:pt x="218606" y="85406"/>
                    <a:pt x="216808" y="92809"/>
                    <a:pt x="214126" y="99908"/>
                  </a:cubicBezTo>
                  <a:cubicBezTo>
                    <a:pt x="212693" y="102924"/>
                    <a:pt x="214004" y="106276"/>
                    <a:pt x="216686" y="108104"/>
                  </a:cubicBezTo>
                  <a:cubicBezTo>
                    <a:pt x="216472" y="108256"/>
                    <a:pt x="216229" y="108378"/>
                    <a:pt x="216046" y="108500"/>
                  </a:cubicBezTo>
                  <a:cubicBezTo>
                    <a:pt x="206933" y="114959"/>
                    <a:pt x="198644" y="122362"/>
                    <a:pt x="191665" y="130801"/>
                  </a:cubicBezTo>
                  <a:close/>
                  <a:moveTo>
                    <a:pt x="314758" y="73189"/>
                  </a:moveTo>
                  <a:cubicBezTo>
                    <a:pt x="313996" y="72793"/>
                    <a:pt x="313295" y="72275"/>
                    <a:pt x="312777" y="71666"/>
                  </a:cubicBezTo>
                  <a:cubicBezTo>
                    <a:pt x="313478" y="72519"/>
                    <a:pt x="314697" y="73646"/>
                    <a:pt x="316861" y="73768"/>
                  </a:cubicBezTo>
                  <a:cubicBezTo>
                    <a:pt x="316160" y="73707"/>
                    <a:pt x="315459" y="73494"/>
                    <a:pt x="314758" y="73189"/>
                  </a:cubicBezTo>
                  <a:close/>
                  <a:moveTo>
                    <a:pt x="318171" y="73798"/>
                  </a:moveTo>
                  <a:lnTo>
                    <a:pt x="318446" y="73768"/>
                  </a:lnTo>
                  <a:cubicBezTo>
                    <a:pt x="318537" y="74134"/>
                    <a:pt x="318141" y="74073"/>
                    <a:pt x="317745" y="73981"/>
                  </a:cubicBezTo>
                  <a:cubicBezTo>
                    <a:pt x="317684" y="74042"/>
                    <a:pt x="317531" y="74164"/>
                    <a:pt x="317470" y="74073"/>
                  </a:cubicBezTo>
                  <a:lnTo>
                    <a:pt x="317714" y="73981"/>
                  </a:lnTo>
                  <a:lnTo>
                    <a:pt x="317501" y="73920"/>
                  </a:lnTo>
                  <a:lnTo>
                    <a:pt x="317562" y="73859"/>
                  </a:lnTo>
                  <a:lnTo>
                    <a:pt x="317653" y="73829"/>
                  </a:lnTo>
                  <a:lnTo>
                    <a:pt x="317867" y="73829"/>
                  </a:lnTo>
                  <a:cubicBezTo>
                    <a:pt x="317989" y="73798"/>
                    <a:pt x="318080" y="73798"/>
                    <a:pt x="318171" y="73798"/>
                  </a:cubicBezTo>
                  <a:close/>
                  <a:moveTo>
                    <a:pt x="99017" y="48024"/>
                  </a:moveTo>
                  <a:cubicBezTo>
                    <a:pt x="99017" y="48146"/>
                    <a:pt x="98987" y="48298"/>
                    <a:pt x="98956" y="48450"/>
                  </a:cubicBezTo>
                  <a:cubicBezTo>
                    <a:pt x="98194" y="47932"/>
                    <a:pt x="97768" y="47414"/>
                    <a:pt x="98499" y="47232"/>
                  </a:cubicBezTo>
                  <a:cubicBezTo>
                    <a:pt x="98652" y="47506"/>
                    <a:pt x="98834" y="47750"/>
                    <a:pt x="99017" y="48024"/>
                  </a:cubicBezTo>
                  <a:close/>
                  <a:moveTo>
                    <a:pt x="121509" y="13536"/>
                  </a:moveTo>
                  <a:cubicBezTo>
                    <a:pt x="120838" y="9880"/>
                    <a:pt x="123246" y="6346"/>
                    <a:pt x="126903" y="5706"/>
                  </a:cubicBezTo>
                  <a:cubicBezTo>
                    <a:pt x="134400" y="3573"/>
                    <a:pt x="142019" y="1776"/>
                    <a:pt x="149882" y="801"/>
                  </a:cubicBezTo>
                  <a:cubicBezTo>
                    <a:pt x="153722" y="313"/>
                    <a:pt x="157562" y="70"/>
                    <a:pt x="161402" y="9"/>
                  </a:cubicBezTo>
                  <a:cubicBezTo>
                    <a:pt x="165272" y="-52"/>
                    <a:pt x="169052" y="222"/>
                    <a:pt x="172831" y="374"/>
                  </a:cubicBezTo>
                  <a:lnTo>
                    <a:pt x="186301" y="1776"/>
                  </a:lnTo>
                  <a:cubicBezTo>
                    <a:pt x="186941" y="1867"/>
                    <a:pt x="188465" y="2873"/>
                    <a:pt x="189471" y="3177"/>
                  </a:cubicBezTo>
                  <a:lnTo>
                    <a:pt x="189349" y="3238"/>
                  </a:lnTo>
                  <a:lnTo>
                    <a:pt x="189501" y="3177"/>
                  </a:lnTo>
                  <a:lnTo>
                    <a:pt x="189471" y="3177"/>
                  </a:lnTo>
                  <a:cubicBezTo>
                    <a:pt x="189867" y="2994"/>
                    <a:pt x="190507" y="2416"/>
                    <a:pt x="190476" y="2812"/>
                  </a:cubicBezTo>
                  <a:lnTo>
                    <a:pt x="190446" y="2903"/>
                  </a:lnTo>
                  <a:cubicBezTo>
                    <a:pt x="193463" y="2233"/>
                    <a:pt x="196571" y="3817"/>
                    <a:pt x="197791" y="6742"/>
                  </a:cubicBezTo>
                  <a:cubicBezTo>
                    <a:pt x="199162" y="10032"/>
                    <a:pt x="197577" y="13810"/>
                    <a:pt x="194286" y="15181"/>
                  </a:cubicBezTo>
                  <a:cubicBezTo>
                    <a:pt x="193402" y="15668"/>
                    <a:pt x="192183" y="15821"/>
                    <a:pt x="190872" y="16004"/>
                  </a:cubicBezTo>
                  <a:cubicBezTo>
                    <a:pt x="189166" y="16247"/>
                    <a:pt x="186850" y="15912"/>
                    <a:pt x="185600" y="16004"/>
                  </a:cubicBezTo>
                  <a:lnTo>
                    <a:pt x="173227" y="17039"/>
                  </a:lnTo>
                  <a:cubicBezTo>
                    <a:pt x="168838" y="17405"/>
                    <a:pt x="164419" y="18014"/>
                    <a:pt x="159909" y="18258"/>
                  </a:cubicBezTo>
                  <a:cubicBezTo>
                    <a:pt x="155825" y="18471"/>
                    <a:pt x="151711" y="18471"/>
                    <a:pt x="147627" y="18532"/>
                  </a:cubicBezTo>
                  <a:cubicBezTo>
                    <a:pt x="141440" y="18624"/>
                    <a:pt x="135375" y="18471"/>
                    <a:pt x="129341" y="18959"/>
                  </a:cubicBezTo>
                  <a:cubicBezTo>
                    <a:pt x="125684" y="19629"/>
                    <a:pt x="122149" y="17192"/>
                    <a:pt x="121509" y="13536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14"/>
            <p:cNvSpPr/>
            <p:nvPr/>
          </p:nvSpPr>
          <p:spPr>
            <a:xfrm rot="10800000">
              <a:off x="8702868" y="473103"/>
              <a:ext cx="215701" cy="1012385"/>
            </a:xfrm>
            <a:custGeom>
              <a:avLst/>
              <a:gdLst/>
              <a:ahLst/>
              <a:cxnLst/>
              <a:rect l="l" t="t" r="r" b="b"/>
              <a:pathLst>
                <a:path w="431401" h="2024770" extrusionOk="0">
                  <a:moveTo>
                    <a:pt x="426855" y="276484"/>
                  </a:moveTo>
                  <a:cubicBezTo>
                    <a:pt x="426855" y="276484"/>
                    <a:pt x="426947" y="276392"/>
                    <a:pt x="426947" y="276392"/>
                  </a:cubicBezTo>
                  <a:lnTo>
                    <a:pt x="426977" y="276453"/>
                  </a:lnTo>
                  <a:cubicBezTo>
                    <a:pt x="427008" y="276514"/>
                    <a:pt x="426886" y="276453"/>
                    <a:pt x="426855" y="276484"/>
                  </a:cubicBezTo>
                  <a:close/>
                  <a:moveTo>
                    <a:pt x="431244" y="268837"/>
                  </a:moveTo>
                  <a:cubicBezTo>
                    <a:pt x="430452" y="265364"/>
                    <a:pt x="426977" y="263170"/>
                    <a:pt x="423503" y="263962"/>
                  </a:cubicBezTo>
                  <a:cubicBezTo>
                    <a:pt x="422162" y="264236"/>
                    <a:pt x="420151" y="265242"/>
                    <a:pt x="417987" y="266856"/>
                  </a:cubicBezTo>
                  <a:cubicBezTo>
                    <a:pt x="414665" y="269355"/>
                    <a:pt x="410155" y="273955"/>
                    <a:pt x="408174" y="275204"/>
                  </a:cubicBezTo>
                  <a:cubicBezTo>
                    <a:pt x="404730" y="277337"/>
                    <a:pt x="401225" y="279317"/>
                    <a:pt x="397659" y="281267"/>
                  </a:cubicBezTo>
                  <a:cubicBezTo>
                    <a:pt x="389065" y="285928"/>
                    <a:pt x="380257" y="290255"/>
                    <a:pt x="371724" y="294977"/>
                  </a:cubicBezTo>
                  <a:cubicBezTo>
                    <a:pt x="355115" y="304422"/>
                    <a:pt x="336128" y="314536"/>
                    <a:pt x="317934" y="326540"/>
                  </a:cubicBezTo>
                  <a:cubicBezTo>
                    <a:pt x="306170" y="334309"/>
                    <a:pt x="294741" y="342840"/>
                    <a:pt x="284227" y="352071"/>
                  </a:cubicBezTo>
                  <a:cubicBezTo>
                    <a:pt x="273987" y="361059"/>
                    <a:pt x="264783" y="370808"/>
                    <a:pt x="256890" y="381197"/>
                  </a:cubicBezTo>
                  <a:cubicBezTo>
                    <a:pt x="257438" y="328673"/>
                    <a:pt x="257926" y="280018"/>
                    <a:pt x="258353" y="236329"/>
                  </a:cubicBezTo>
                  <a:cubicBezTo>
                    <a:pt x="261065" y="232704"/>
                    <a:pt x="263138" y="228042"/>
                    <a:pt x="264692" y="222832"/>
                  </a:cubicBezTo>
                  <a:cubicBezTo>
                    <a:pt x="267648" y="212809"/>
                    <a:pt x="268745" y="200622"/>
                    <a:pt x="271275" y="192732"/>
                  </a:cubicBezTo>
                  <a:cubicBezTo>
                    <a:pt x="278284" y="170735"/>
                    <a:pt x="297576" y="135668"/>
                    <a:pt x="322688" y="116962"/>
                  </a:cubicBezTo>
                  <a:cubicBezTo>
                    <a:pt x="337835" y="105689"/>
                    <a:pt x="355328" y="100632"/>
                    <a:pt x="373735" y="111112"/>
                  </a:cubicBezTo>
                  <a:cubicBezTo>
                    <a:pt x="385713" y="117754"/>
                    <a:pt x="387846" y="133139"/>
                    <a:pt x="384219" y="146209"/>
                  </a:cubicBezTo>
                  <a:cubicBezTo>
                    <a:pt x="380562" y="159310"/>
                    <a:pt x="370871" y="171040"/>
                    <a:pt x="356242" y="169547"/>
                  </a:cubicBezTo>
                  <a:cubicBezTo>
                    <a:pt x="352494" y="169181"/>
                    <a:pt x="348471" y="167901"/>
                    <a:pt x="344936" y="165860"/>
                  </a:cubicBezTo>
                  <a:cubicBezTo>
                    <a:pt x="341644" y="163971"/>
                    <a:pt x="338688" y="161503"/>
                    <a:pt x="337073" y="158365"/>
                  </a:cubicBezTo>
                  <a:cubicBezTo>
                    <a:pt x="335732" y="155745"/>
                    <a:pt x="336158" y="153156"/>
                    <a:pt x="337713" y="151236"/>
                  </a:cubicBezTo>
                  <a:cubicBezTo>
                    <a:pt x="339694" y="148769"/>
                    <a:pt x="342894" y="147093"/>
                    <a:pt x="346337" y="147062"/>
                  </a:cubicBezTo>
                  <a:cubicBezTo>
                    <a:pt x="350056" y="147123"/>
                    <a:pt x="353103" y="144138"/>
                    <a:pt x="353164" y="140421"/>
                  </a:cubicBezTo>
                  <a:cubicBezTo>
                    <a:pt x="353225" y="136704"/>
                    <a:pt x="350238" y="133657"/>
                    <a:pt x="346520" y="133596"/>
                  </a:cubicBezTo>
                  <a:cubicBezTo>
                    <a:pt x="338840" y="133353"/>
                    <a:pt x="331526" y="136826"/>
                    <a:pt x="326894" y="142157"/>
                  </a:cubicBezTo>
                  <a:cubicBezTo>
                    <a:pt x="321682" y="148098"/>
                    <a:pt x="319854" y="156324"/>
                    <a:pt x="323877" y="164855"/>
                  </a:cubicBezTo>
                  <a:cubicBezTo>
                    <a:pt x="326528" y="170522"/>
                    <a:pt x="331343" y="175366"/>
                    <a:pt x="337042" y="178961"/>
                  </a:cubicBezTo>
                  <a:cubicBezTo>
                    <a:pt x="342406" y="182312"/>
                    <a:pt x="348593" y="184475"/>
                    <a:pt x="354383" y="185267"/>
                  </a:cubicBezTo>
                  <a:cubicBezTo>
                    <a:pt x="377515" y="188344"/>
                    <a:pt x="394642" y="171679"/>
                    <a:pt x="400890" y="151054"/>
                  </a:cubicBezTo>
                  <a:cubicBezTo>
                    <a:pt x="407168" y="130245"/>
                    <a:pt x="401713" y="106237"/>
                    <a:pt x="382665" y="95269"/>
                  </a:cubicBezTo>
                  <a:cubicBezTo>
                    <a:pt x="357096" y="81011"/>
                    <a:pt x="332715" y="86983"/>
                    <a:pt x="312082" y="103008"/>
                  </a:cubicBezTo>
                  <a:cubicBezTo>
                    <a:pt x="286056" y="123238"/>
                    <a:pt x="266795" y="159554"/>
                    <a:pt x="258871" y="184292"/>
                  </a:cubicBezTo>
                  <a:cubicBezTo>
                    <a:pt x="259937" y="74034"/>
                    <a:pt x="260547" y="6521"/>
                    <a:pt x="260547" y="6521"/>
                  </a:cubicBezTo>
                  <a:cubicBezTo>
                    <a:pt x="260577" y="2956"/>
                    <a:pt x="257743" y="31"/>
                    <a:pt x="254178" y="1"/>
                  </a:cubicBezTo>
                  <a:cubicBezTo>
                    <a:pt x="250581" y="-60"/>
                    <a:pt x="247656" y="2804"/>
                    <a:pt x="247595" y="6368"/>
                  </a:cubicBezTo>
                  <a:cubicBezTo>
                    <a:pt x="247595" y="6368"/>
                    <a:pt x="245766" y="111599"/>
                    <a:pt x="243115" y="273681"/>
                  </a:cubicBezTo>
                  <a:cubicBezTo>
                    <a:pt x="239061" y="266125"/>
                    <a:pt x="234764" y="258691"/>
                    <a:pt x="229827" y="251654"/>
                  </a:cubicBezTo>
                  <a:cubicBezTo>
                    <a:pt x="224037" y="243367"/>
                    <a:pt x="217698" y="235415"/>
                    <a:pt x="211267" y="227616"/>
                  </a:cubicBezTo>
                  <a:cubicBezTo>
                    <a:pt x="203282" y="218080"/>
                    <a:pt x="194658" y="209183"/>
                    <a:pt x="185393" y="200988"/>
                  </a:cubicBezTo>
                  <a:cubicBezTo>
                    <a:pt x="176219" y="192884"/>
                    <a:pt x="166467" y="185389"/>
                    <a:pt x="156319" y="178382"/>
                  </a:cubicBezTo>
                  <a:cubicBezTo>
                    <a:pt x="144402" y="170125"/>
                    <a:pt x="131907" y="162539"/>
                    <a:pt x="119260" y="155288"/>
                  </a:cubicBezTo>
                  <a:cubicBezTo>
                    <a:pt x="100456" y="144473"/>
                    <a:pt x="81195" y="134449"/>
                    <a:pt x="62604" y="124030"/>
                  </a:cubicBezTo>
                  <a:cubicBezTo>
                    <a:pt x="59404" y="122141"/>
                    <a:pt x="55260" y="123177"/>
                    <a:pt x="53370" y="126376"/>
                  </a:cubicBezTo>
                  <a:cubicBezTo>
                    <a:pt x="51481" y="129575"/>
                    <a:pt x="52517" y="133718"/>
                    <a:pt x="55717" y="135607"/>
                  </a:cubicBezTo>
                  <a:cubicBezTo>
                    <a:pt x="73728" y="146941"/>
                    <a:pt x="92319" y="158030"/>
                    <a:pt x="110635" y="169577"/>
                  </a:cubicBezTo>
                  <a:cubicBezTo>
                    <a:pt x="122642" y="177163"/>
                    <a:pt x="134467" y="184963"/>
                    <a:pt x="145926" y="193189"/>
                  </a:cubicBezTo>
                  <a:cubicBezTo>
                    <a:pt x="155435" y="199983"/>
                    <a:pt x="164669" y="207081"/>
                    <a:pt x="173477" y="214637"/>
                  </a:cubicBezTo>
                  <a:cubicBezTo>
                    <a:pt x="182254" y="222162"/>
                    <a:pt x="190665" y="230053"/>
                    <a:pt x="198345" y="238736"/>
                  </a:cubicBezTo>
                  <a:cubicBezTo>
                    <a:pt x="206086" y="247358"/>
                    <a:pt x="213644" y="256254"/>
                    <a:pt x="220501" y="265638"/>
                  </a:cubicBezTo>
                  <a:cubicBezTo>
                    <a:pt x="225012" y="271792"/>
                    <a:pt x="229248" y="278159"/>
                    <a:pt x="232966" y="284801"/>
                  </a:cubicBezTo>
                  <a:lnTo>
                    <a:pt x="241987" y="302228"/>
                  </a:lnTo>
                  <a:lnTo>
                    <a:pt x="242627" y="303660"/>
                  </a:lnTo>
                  <a:cubicBezTo>
                    <a:pt x="242078" y="336381"/>
                    <a:pt x="241530" y="371052"/>
                    <a:pt x="240951" y="407489"/>
                  </a:cubicBezTo>
                  <a:cubicBezTo>
                    <a:pt x="240798" y="407855"/>
                    <a:pt x="240555" y="408190"/>
                    <a:pt x="240402" y="408556"/>
                  </a:cubicBezTo>
                  <a:cubicBezTo>
                    <a:pt x="239427" y="410597"/>
                    <a:pt x="239854" y="412669"/>
                    <a:pt x="240859" y="414497"/>
                  </a:cubicBezTo>
                  <a:cubicBezTo>
                    <a:pt x="240372" y="445055"/>
                    <a:pt x="239854" y="476618"/>
                    <a:pt x="239336" y="509278"/>
                  </a:cubicBezTo>
                  <a:cubicBezTo>
                    <a:pt x="239122" y="523414"/>
                    <a:pt x="238878" y="537886"/>
                    <a:pt x="238665" y="552357"/>
                  </a:cubicBezTo>
                  <a:cubicBezTo>
                    <a:pt x="234612" y="544223"/>
                    <a:pt x="230345" y="535692"/>
                    <a:pt x="226566" y="527710"/>
                  </a:cubicBezTo>
                  <a:cubicBezTo>
                    <a:pt x="222513" y="519179"/>
                    <a:pt x="219038" y="511380"/>
                    <a:pt x="217027" y="505713"/>
                  </a:cubicBezTo>
                  <a:cubicBezTo>
                    <a:pt x="206909" y="477288"/>
                    <a:pt x="195176" y="439479"/>
                    <a:pt x="175153" y="410079"/>
                  </a:cubicBezTo>
                  <a:cubicBezTo>
                    <a:pt x="160768" y="388935"/>
                    <a:pt x="142117" y="372209"/>
                    <a:pt x="117705" y="364989"/>
                  </a:cubicBezTo>
                  <a:cubicBezTo>
                    <a:pt x="91496" y="357524"/>
                    <a:pt x="74673" y="369132"/>
                    <a:pt x="66780" y="387260"/>
                  </a:cubicBezTo>
                  <a:cubicBezTo>
                    <a:pt x="56265" y="411328"/>
                    <a:pt x="63305" y="448162"/>
                    <a:pt x="85980" y="463334"/>
                  </a:cubicBezTo>
                  <a:cubicBezTo>
                    <a:pt x="102406" y="474272"/>
                    <a:pt x="116517" y="467234"/>
                    <a:pt x="122764" y="457272"/>
                  </a:cubicBezTo>
                  <a:cubicBezTo>
                    <a:pt x="127366" y="449899"/>
                    <a:pt x="127640" y="440972"/>
                    <a:pt x="122856" y="435001"/>
                  </a:cubicBezTo>
                  <a:cubicBezTo>
                    <a:pt x="119473" y="430766"/>
                    <a:pt x="113317" y="427293"/>
                    <a:pt x="103077" y="428237"/>
                  </a:cubicBezTo>
                  <a:cubicBezTo>
                    <a:pt x="99389" y="428542"/>
                    <a:pt x="96585" y="431771"/>
                    <a:pt x="96860" y="435458"/>
                  </a:cubicBezTo>
                  <a:cubicBezTo>
                    <a:pt x="97134" y="439175"/>
                    <a:pt x="100395" y="441977"/>
                    <a:pt x="104082" y="441703"/>
                  </a:cubicBezTo>
                  <a:cubicBezTo>
                    <a:pt x="107831" y="441460"/>
                    <a:pt x="110391" y="441886"/>
                    <a:pt x="111701" y="443440"/>
                  </a:cubicBezTo>
                  <a:cubicBezTo>
                    <a:pt x="112280" y="444110"/>
                    <a:pt x="112189" y="445024"/>
                    <a:pt x="112067" y="445938"/>
                  </a:cubicBezTo>
                  <a:cubicBezTo>
                    <a:pt x="111732" y="448162"/>
                    <a:pt x="110208" y="450356"/>
                    <a:pt x="108136" y="451879"/>
                  </a:cubicBezTo>
                  <a:cubicBezTo>
                    <a:pt x="104875" y="454316"/>
                    <a:pt x="100060" y="454408"/>
                    <a:pt x="94726" y="450630"/>
                  </a:cubicBezTo>
                  <a:cubicBezTo>
                    <a:pt x="81164" y="441033"/>
                    <a:pt x="76441" y="420560"/>
                    <a:pt x="79580" y="403925"/>
                  </a:cubicBezTo>
                  <a:cubicBezTo>
                    <a:pt x="81164" y="395638"/>
                    <a:pt x="84761" y="388235"/>
                    <a:pt x="90978" y="384030"/>
                  </a:cubicBezTo>
                  <a:cubicBezTo>
                    <a:pt x="96311" y="380405"/>
                    <a:pt x="103534" y="379643"/>
                    <a:pt x="112585" y="382385"/>
                  </a:cubicBezTo>
                  <a:cubicBezTo>
                    <a:pt x="133004" y="388326"/>
                    <a:pt x="148212" y="402737"/>
                    <a:pt x="160463" y="420224"/>
                  </a:cubicBezTo>
                  <a:cubicBezTo>
                    <a:pt x="180059" y="448162"/>
                    <a:pt x="192159" y="484052"/>
                    <a:pt x="202490" y="511075"/>
                  </a:cubicBezTo>
                  <a:cubicBezTo>
                    <a:pt x="204806" y="517047"/>
                    <a:pt x="208707" y="525273"/>
                    <a:pt x="213309" y="534230"/>
                  </a:cubicBezTo>
                  <a:cubicBezTo>
                    <a:pt x="221568" y="550408"/>
                    <a:pt x="231808" y="568748"/>
                    <a:pt x="238208" y="580813"/>
                  </a:cubicBezTo>
                  <a:cubicBezTo>
                    <a:pt x="237355" y="633794"/>
                    <a:pt x="236501" y="688634"/>
                    <a:pt x="235648" y="744783"/>
                  </a:cubicBezTo>
                  <a:cubicBezTo>
                    <a:pt x="232235" y="738568"/>
                    <a:pt x="228852" y="732292"/>
                    <a:pt x="224768" y="726412"/>
                  </a:cubicBezTo>
                  <a:cubicBezTo>
                    <a:pt x="219160" y="718338"/>
                    <a:pt x="213004" y="710661"/>
                    <a:pt x="206665" y="703410"/>
                  </a:cubicBezTo>
                  <a:cubicBezTo>
                    <a:pt x="195541" y="690919"/>
                    <a:pt x="183199" y="679616"/>
                    <a:pt x="169880" y="669318"/>
                  </a:cubicBezTo>
                  <a:cubicBezTo>
                    <a:pt x="157812" y="659995"/>
                    <a:pt x="145012" y="651495"/>
                    <a:pt x="132090" y="643117"/>
                  </a:cubicBezTo>
                  <a:cubicBezTo>
                    <a:pt x="113073" y="630808"/>
                    <a:pt x="93690" y="619018"/>
                    <a:pt x="75831" y="605643"/>
                  </a:cubicBezTo>
                  <a:cubicBezTo>
                    <a:pt x="72905" y="603328"/>
                    <a:pt x="68669" y="603846"/>
                    <a:pt x="66353" y="606770"/>
                  </a:cubicBezTo>
                  <a:cubicBezTo>
                    <a:pt x="64067" y="609665"/>
                    <a:pt x="64555" y="613900"/>
                    <a:pt x="67481" y="616215"/>
                  </a:cubicBezTo>
                  <a:cubicBezTo>
                    <a:pt x="84882" y="630717"/>
                    <a:pt x="103717" y="643970"/>
                    <a:pt x="122551" y="657253"/>
                  </a:cubicBezTo>
                  <a:cubicBezTo>
                    <a:pt x="134802" y="665906"/>
                    <a:pt x="146962" y="674650"/>
                    <a:pt x="158726" y="683759"/>
                  </a:cubicBezTo>
                  <a:cubicBezTo>
                    <a:pt x="171191" y="693447"/>
                    <a:pt x="183259" y="703471"/>
                    <a:pt x="193957" y="714957"/>
                  </a:cubicBezTo>
                  <a:cubicBezTo>
                    <a:pt x="200174" y="721537"/>
                    <a:pt x="206208" y="728514"/>
                    <a:pt x="211785" y="735796"/>
                  </a:cubicBezTo>
                  <a:cubicBezTo>
                    <a:pt x="217332" y="743047"/>
                    <a:pt x="222452" y="750602"/>
                    <a:pt x="226810" y="758432"/>
                  </a:cubicBezTo>
                  <a:cubicBezTo>
                    <a:pt x="228273" y="761022"/>
                    <a:pt x="229614" y="763673"/>
                    <a:pt x="230863" y="766384"/>
                  </a:cubicBezTo>
                  <a:cubicBezTo>
                    <a:pt x="232113" y="769096"/>
                    <a:pt x="233271" y="771868"/>
                    <a:pt x="234338" y="774671"/>
                  </a:cubicBezTo>
                  <a:lnTo>
                    <a:pt x="235130" y="777017"/>
                  </a:lnTo>
                  <a:cubicBezTo>
                    <a:pt x="234429" y="822777"/>
                    <a:pt x="233758" y="869178"/>
                    <a:pt x="233088" y="915913"/>
                  </a:cubicBezTo>
                  <a:cubicBezTo>
                    <a:pt x="228273" y="910094"/>
                    <a:pt x="222757" y="905098"/>
                    <a:pt x="216113" y="901442"/>
                  </a:cubicBezTo>
                  <a:cubicBezTo>
                    <a:pt x="194566" y="889682"/>
                    <a:pt x="164334" y="888280"/>
                    <a:pt x="139861" y="880877"/>
                  </a:cubicBezTo>
                  <a:cubicBezTo>
                    <a:pt x="118833" y="874601"/>
                    <a:pt x="98444" y="863481"/>
                    <a:pt x="80463" y="849466"/>
                  </a:cubicBezTo>
                  <a:cubicBezTo>
                    <a:pt x="62361" y="835330"/>
                    <a:pt x="46726" y="818238"/>
                    <a:pt x="35816" y="799562"/>
                  </a:cubicBezTo>
                  <a:cubicBezTo>
                    <a:pt x="32646" y="794230"/>
                    <a:pt x="29751" y="788685"/>
                    <a:pt x="27252" y="782958"/>
                  </a:cubicBezTo>
                  <a:cubicBezTo>
                    <a:pt x="24783" y="777291"/>
                    <a:pt x="22650" y="771472"/>
                    <a:pt x="21035" y="765561"/>
                  </a:cubicBezTo>
                  <a:cubicBezTo>
                    <a:pt x="19907" y="761479"/>
                    <a:pt x="18993" y="757305"/>
                    <a:pt x="18353" y="753101"/>
                  </a:cubicBezTo>
                  <a:cubicBezTo>
                    <a:pt x="17713" y="748896"/>
                    <a:pt x="17286" y="744692"/>
                    <a:pt x="17134" y="740457"/>
                  </a:cubicBezTo>
                  <a:cubicBezTo>
                    <a:pt x="17042" y="737837"/>
                    <a:pt x="17012" y="735186"/>
                    <a:pt x="17225" y="732536"/>
                  </a:cubicBezTo>
                  <a:cubicBezTo>
                    <a:pt x="17408" y="730281"/>
                    <a:pt x="17743" y="728027"/>
                    <a:pt x="18505" y="725894"/>
                  </a:cubicBezTo>
                  <a:cubicBezTo>
                    <a:pt x="19907" y="721812"/>
                    <a:pt x="21766" y="718978"/>
                    <a:pt x="24296" y="717546"/>
                  </a:cubicBezTo>
                  <a:cubicBezTo>
                    <a:pt x="26886" y="716053"/>
                    <a:pt x="29934" y="716053"/>
                    <a:pt x="33012" y="716846"/>
                  </a:cubicBezTo>
                  <a:cubicBezTo>
                    <a:pt x="38498" y="718217"/>
                    <a:pt x="44014" y="721873"/>
                    <a:pt x="48342" y="726473"/>
                  </a:cubicBezTo>
                  <a:cubicBezTo>
                    <a:pt x="54345" y="732871"/>
                    <a:pt x="58764" y="741097"/>
                    <a:pt x="55778" y="748135"/>
                  </a:cubicBezTo>
                  <a:cubicBezTo>
                    <a:pt x="54102" y="752095"/>
                    <a:pt x="50140" y="755325"/>
                    <a:pt x="43557" y="757671"/>
                  </a:cubicBezTo>
                  <a:cubicBezTo>
                    <a:pt x="40052" y="758859"/>
                    <a:pt x="38132" y="762667"/>
                    <a:pt x="39321" y="766201"/>
                  </a:cubicBezTo>
                  <a:cubicBezTo>
                    <a:pt x="40509" y="769705"/>
                    <a:pt x="44349" y="771624"/>
                    <a:pt x="47854" y="770436"/>
                  </a:cubicBezTo>
                  <a:cubicBezTo>
                    <a:pt x="59313" y="766780"/>
                    <a:pt x="65652" y="760626"/>
                    <a:pt x="68791" y="753893"/>
                  </a:cubicBezTo>
                  <a:cubicBezTo>
                    <a:pt x="74216" y="742163"/>
                    <a:pt x="69431" y="727356"/>
                    <a:pt x="59587" y="716236"/>
                  </a:cubicBezTo>
                  <a:cubicBezTo>
                    <a:pt x="49957" y="705329"/>
                    <a:pt x="35724" y="698627"/>
                    <a:pt x="23961" y="700668"/>
                  </a:cubicBezTo>
                  <a:cubicBezTo>
                    <a:pt x="15336" y="702130"/>
                    <a:pt x="7442" y="707797"/>
                    <a:pt x="2780" y="720197"/>
                  </a:cubicBezTo>
                  <a:cubicBezTo>
                    <a:pt x="1713" y="722969"/>
                    <a:pt x="1043" y="725894"/>
                    <a:pt x="616" y="728849"/>
                  </a:cubicBezTo>
                  <a:cubicBezTo>
                    <a:pt x="37" y="732810"/>
                    <a:pt x="-24" y="736892"/>
                    <a:pt x="6" y="740823"/>
                  </a:cubicBezTo>
                  <a:cubicBezTo>
                    <a:pt x="67" y="745758"/>
                    <a:pt x="433" y="750694"/>
                    <a:pt x="1103" y="755599"/>
                  </a:cubicBezTo>
                  <a:cubicBezTo>
                    <a:pt x="1743" y="760473"/>
                    <a:pt x="2719" y="765318"/>
                    <a:pt x="3938" y="770070"/>
                  </a:cubicBezTo>
                  <a:cubicBezTo>
                    <a:pt x="5675" y="776864"/>
                    <a:pt x="7961" y="783567"/>
                    <a:pt x="10734" y="790087"/>
                  </a:cubicBezTo>
                  <a:cubicBezTo>
                    <a:pt x="13446" y="796515"/>
                    <a:pt x="16646" y="802791"/>
                    <a:pt x="20151" y="808793"/>
                  </a:cubicBezTo>
                  <a:cubicBezTo>
                    <a:pt x="32311" y="829297"/>
                    <a:pt x="49500" y="848247"/>
                    <a:pt x="69614" y="863511"/>
                  </a:cubicBezTo>
                  <a:cubicBezTo>
                    <a:pt x="89515" y="878592"/>
                    <a:pt x="112220" y="890108"/>
                    <a:pt x="135381" y="896506"/>
                  </a:cubicBezTo>
                  <a:cubicBezTo>
                    <a:pt x="155831" y="902051"/>
                    <a:pt x="180273" y="903117"/>
                    <a:pt x="200235" y="909942"/>
                  </a:cubicBezTo>
                  <a:cubicBezTo>
                    <a:pt x="212882" y="914268"/>
                    <a:pt x="223671" y="920940"/>
                    <a:pt x="229583" y="933828"/>
                  </a:cubicBezTo>
                  <a:cubicBezTo>
                    <a:pt x="230223" y="935290"/>
                    <a:pt x="231442" y="936265"/>
                    <a:pt x="232783" y="936905"/>
                  </a:cubicBezTo>
                  <a:cubicBezTo>
                    <a:pt x="232418" y="961948"/>
                    <a:pt x="232082" y="987022"/>
                    <a:pt x="231747" y="1012126"/>
                  </a:cubicBezTo>
                  <a:cubicBezTo>
                    <a:pt x="231016" y="1066539"/>
                    <a:pt x="230345" y="1120770"/>
                    <a:pt x="229675" y="1174543"/>
                  </a:cubicBezTo>
                  <a:cubicBezTo>
                    <a:pt x="229278" y="1173720"/>
                    <a:pt x="229004" y="1172837"/>
                    <a:pt x="228578" y="1172014"/>
                  </a:cubicBezTo>
                  <a:cubicBezTo>
                    <a:pt x="220136" y="1155501"/>
                    <a:pt x="207397" y="1141395"/>
                    <a:pt x="186277" y="1125705"/>
                  </a:cubicBezTo>
                  <a:cubicBezTo>
                    <a:pt x="167320" y="1112422"/>
                    <a:pt x="147694" y="1099687"/>
                    <a:pt x="128951" y="1085916"/>
                  </a:cubicBezTo>
                  <a:cubicBezTo>
                    <a:pt x="121058" y="1080127"/>
                    <a:pt x="113256" y="1074217"/>
                    <a:pt x="105820" y="1067849"/>
                  </a:cubicBezTo>
                  <a:cubicBezTo>
                    <a:pt x="101340" y="1064041"/>
                    <a:pt x="94635" y="1059288"/>
                    <a:pt x="89545" y="1053774"/>
                  </a:cubicBezTo>
                  <a:cubicBezTo>
                    <a:pt x="86833" y="1050819"/>
                    <a:pt x="84456" y="1047772"/>
                    <a:pt x="83846" y="1044360"/>
                  </a:cubicBezTo>
                  <a:cubicBezTo>
                    <a:pt x="83328" y="1040826"/>
                    <a:pt x="80037" y="1038388"/>
                    <a:pt x="76532" y="1038906"/>
                  </a:cubicBezTo>
                  <a:cubicBezTo>
                    <a:pt x="72997" y="1039424"/>
                    <a:pt x="70559" y="1042714"/>
                    <a:pt x="71077" y="1046218"/>
                  </a:cubicBezTo>
                  <a:cubicBezTo>
                    <a:pt x="71625" y="1050758"/>
                    <a:pt x="73667" y="1055175"/>
                    <a:pt x="76593" y="1059380"/>
                  </a:cubicBezTo>
                  <a:cubicBezTo>
                    <a:pt x="81865" y="1066996"/>
                    <a:pt x="90399" y="1073821"/>
                    <a:pt x="95854" y="1078970"/>
                  </a:cubicBezTo>
                  <a:cubicBezTo>
                    <a:pt x="105728" y="1088231"/>
                    <a:pt x="116212" y="1096914"/>
                    <a:pt x="127031" y="1105171"/>
                  </a:cubicBezTo>
                  <a:cubicBezTo>
                    <a:pt x="142940" y="1117327"/>
                    <a:pt x="159580" y="1128660"/>
                    <a:pt x="175579" y="1140512"/>
                  </a:cubicBezTo>
                  <a:cubicBezTo>
                    <a:pt x="194475" y="1153734"/>
                    <a:pt x="205995" y="1165707"/>
                    <a:pt x="213949" y="1179874"/>
                  </a:cubicBezTo>
                  <a:cubicBezTo>
                    <a:pt x="220684" y="1191817"/>
                    <a:pt x="225012" y="1205375"/>
                    <a:pt x="229096" y="1222131"/>
                  </a:cubicBezTo>
                  <a:cubicBezTo>
                    <a:pt x="228303" y="1287847"/>
                    <a:pt x="227572" y="1352406"/>
                    <a:pt x="226901" y="1414435"/>
                  </a:cubicBezTo>
                  <a:cubicBezTo>
                    <a:pt x="226810" y="1423362"/>
                    <a:pt x="226718" y="1432045"/>
                    <a:pt x="226627" y="1440880"/>
                  </a:cubicBezTo>
                  <a:cubicBezTo>
                    <a:pt x="221050" y="1413003"/>
                    <a:pt x="215442" y="1384822"/>
                    <a:pt x="206269" y="1358316"/>
                  </a:cubicBezTo>
                  <a:cubicBezTo>
                    <a:pt x="195938" y="1328551"/>
                    <a:pt x="181065" y="1301009"/>
                    <a:pt x="157507" y="1278159"/>
                  </a:cubicBezTo>
                  <a:cubicBezTo>
                    <a:pt x="141751" y="1263139"/>
                    <a:pt x="120204" y="1248150"/>
                    <a:pt x="97743" y="1242818"/>
                  </a:cubicBezTo>
                  <a:cubicBezTo>
                    <a:pt x="81469" y="1238979"/>
                    <a:pt x="64707" y="1240015"/>
                    <a:pt x="49073" y="1248881"/>
                  </a:cubicBezTo>
                  <a:cubicBezTo>
                    <a:pt x="26673" y="1261677"/>
                    <a:pt x="16982" y="1285959"/>
                    <a:pt x="19420" y="1309296"/>
                  </a:cubicBezTo>
                  <a:cubicBezTo>
                    <a:pt x="21827" y="1332206"/>
                    <a:pt x="35755" y="1353960"/>
                    <a:pt x="59861" y="1362185"/>
                  </a:cubicBezTo>
                  <a:cubicBezTo>
                    <a:pt x="75100" y="1367334"/>
                    <a:pt x="88966" y="1362185"/>
                    <a:pt x="98170" y="1351949"/>
                  </a:cubicBezTo>
                  <a:cubicBezTo>
                    <a:pt x="106856" y="1342321"/>
                    <a:pt x="111336" y="1328215"/>
                    <a:pt x="108654" y="1314810"/>
                  </a:cubicBezTo>
                  <a:cubicBezTo>
                    <a:pt x="108440" y="1313774"/>
                    <a:pt x="107465" y="1311489"/>
                    <a:pt x="105393" y="1309052"/>
                  </a:cubicBezTo>
                  <a:cubicBezTo>
                    <a:pt x="102041" y="1305061"/>
                    <a:pt x="95610" y="1298846"/>
                    <a:pt x="95610" y="1298846"/>
                  </a:cubicBezTo>
                  <a:cubicBezTo>
                    <a:pt x="93081" y="1296348"/>
                    <a:pt x="88966" y="1296378"/>
                    <a:pt x="86467" y="1298907"/>
                  </a:cubicBezTo>
                  <a:cubicBezTo>
                    <a:pt x="83968" y="1301466"/>
                    <a:pt x="83999" y="1305548"/>
                    <a:pt x="86528" y="1308047"/>
                  </a:cubicBezTo>
                  <a:cubicBezTo>
                    <a:pt x="86528" y="1308047"/>
                    <a:pt x="93172" y="1314719"/>
                    <a:pt x="95671" y="1318162"/>
                  </a:cubicBezTo>
                  <a:cubicBezTo>
                    <a:pt x="96890" y="1327027"/>
                    <a:pt x="93568" y="1336106"/>
                    <a:pt x="87717" y="1342291"/>
                  </a:cubicBezTo>
                  <a:cubicBezTo>
                    <a:pt x="82079" y="1348232"/>
                    <a:pt x="73850" y="1351279"/>
                    <a:pt x="64890" y="1347988"/>
                  </a:cubicBezTo>
                  <a:cubicBezTo>
                    <a:pt x="47031" y="1341468"/>
                    <a:pt x="37218" y="1324864"/>
                    <a:pt x="35785" y="1307742"/>
                  </a:cubicBezTo>
                  <a:cubicBezTo>
                    <a:pt x="34353" y="1290833"/>
                    <a:pt x="41271" y="1273163"/>
                    <a:pt x="57637" y="1264205"/>
                  </a:cubicBezTo>
                  <a:cubicBezTo>
                    <a:pt x="69218" y="1257838"/>
                    <a:pt x="81561" y="1257503"/>
                    <a:pt x="93507" y="1260428"/>
                  </a:cubicBezTo>
                  <a:cubicBezTo>
                    <a:pt x="112890" y="1265150"/>
                    <a:pt x="131359" y="1278281"/>
                    <a:pt x="144951" y="1291260"/>
                  </a:cubicBezTo>
                  <a:cubicBezTo>
                    <a:pt x="166833" y="1311824"/>
                    <a:pt x="180456" y="1336959"/>
                    <a:pt x="190421" y="1363983"/>
                  </a:cubicBezTo>
                  <a:cubicBezTo>
                    <a:pt x="205903" y="1405966"/>
                    <a:pt x="212578" y="1452458"/>
                    <a:pt x="224677" y="1494745"/>
                  </a:cubicBezTo>
                  <a:cubicBezTo>
                    <a:pt x="224890" y="1495507"/>
                    <a:pt x="225591" y="1495842"/>
                    <a:pt x="226018" y="1496482"/>
                  </a:cubicBezTo>
                  <a:cubicBezTo>
                    <a:pt x="225743" y="1522195"/>
                    <a:pt x="225469" y="1547300"/>
                    <a:pt x="225225" y="1571795"/>
                  </a:cubicBezTo>
                  <a:cubicBezTo>
                    <a:pt x="224890" y="1573866"/>
                    <a:pt x="224402" y="1575877"/>
                    <a:pt x="224067" y="1577949"/>
                  </a:cubicBezTo>
                  <a:cubicBezTo>
                    <a:pt x="223793" y="1579594"/>
                    <a:pt x="224280" y="1581117"/>
                    <a:pt x="225103" y="1582397"/>
                  </a:cubicBezTo>
                  <a:cubicBezTo>
                    <a:pt x="222452" y="1836274"/>
                    <a:pt x="220867" y="2017945"/>
                    <a:pt x="220867" y="2017945"/>
                  </a:cubicBezTo>
                  <a:cubicBezTo>
                    <a:pt x="220806" y="2021662"/>
                    <a:pt x="223793" y="2024708"/>
                    <a:pt x="227511" y="2024769"/>
                  </a:cubicBezTo>
                  <a:cubicBezTo>
                    <a:pt x="231229" y="2024830"/>
                    <a:pt x="234277" y="2021845"/>
                    <a:pt x="234338" y="2018128"/>
                  </a:cubicBezTo>
                  <a:cubicBezTo>
                    <a:pt x="234338" y="2018128"/>
                    <a:pt x="237781" y="1823539"/>
                    <a:pt x="242018" y="1555708"/>
                  </a:cubicBezTo>
                  <a:cubicBezTo>
                    <a:pt x="242840" y="1551991"/>
                    <a:pt x="243511" y="1548244"/>
                    <a:pt x="244395" y="1544527"/>
                  </a:cubicBezTo>
                  <a:cubicBezTo>
                    <a:pt x="247229" y="1532676"/>
                    <a:pt x="250338" y="1520916"/>
                    <a:pt x="253598" y="1509186"/>
                  </a:cubicBezTo>
                  <a:cubicBezTo>
                    <a:pt x="261278" y="1481462"/>
                    <a:pt x="264783" y="1453646"/>
                    <a:pt x="274078" y="1428937"/>
                  </a:cubicBezTo>
                  <a:cubicBezTo>
                    <a:pt x="280021" y="1413156"/>
                    <a:pt x="288433" y="1398715"/>
                    <a:pt x="302421" y="1386620"/>
                  </a:cubicBezTo>
                  <a:cubicBezTo>
                    <a:pt x="328296" y="1363953"/>
                    <a:pt x="350513" y="1358194"/>
                    <a:pt x="367762" y="1362429"/>
                  </a:cubicBezTo>
                  <a:cubicBezTo>
                    <a:pt x="392113" y="1368462"/>
                    <a:pt x="405553" y="1394388"/>
                    <a:pt x="401042" y="1413765"/>
                  </a:cubicBezTo>
                  <a:cubicBezTo>
                    <a:pt x="399427" y="1420864"/>
                    <a:pt x="397019" y="1428907"/>
                    <a:pt x="393027" y="1435731"/>
                  </a:cubicBezTo>
                  <a:cubicBezTo>
                    <a:pt x="389614" y="1441551"/>
                    <a:pt x="385073" y="1446608"/>
                    <a:pt x="378459" y="1448619"/>
                  </a:cubicBezTo>
                  <a:cubicBezTo>
                    <a:pt x="359381" y="1454468"/>
                    <a:pt x="345545" y="1443561"/>
                    <a:pt x="343168" y="1431070"/>
                  </a:cubicBezTo>
                  <a:cubicBezTo>
                    <a:pt x="340852" y="1418884"/>
                    <a:pt x="350208" y="1407306"/>
                    <a:pt x="373979" y="1408220"/>
                  </a:cubicBezTo>
                  <a:cubicBezTo>
                    <a:pt x="377697" y="1408403"/>
                    <a:pt x="380867" y="1405570"/>
                    <a:pt x="381050" y="1401853"/>
                  </a:cubicBezTo>
                  <a:cubicBezTo>
                    <a:pt x="381263" y="1398136"/>
                    <a:pt x="378398" y="1394967"/>
                    <a:pt x="374680" y="1394754"/>
                  </a:cubicBezTo>
                  <a:cubicBezTo>
                    <a:pt x="356242" y="1393535"/>
                    <a:pt x="344052" y="1398715"/>
                    <a:pt x="336798" y="1405966"/>
                  </a:cubicBezTo>
                  <a:cubicBezTo>
                    <a:pt x="329271" y="1413521"/>
                    <a:pt x="326741" y="1423728"/>
                    <a:pt x="328387" y="1433690"/>
                  </a:cubicBezTo>
                  <a:cubicBezTo>
                    <a:pt x="331678" y="1453676"/>
                    <a:pt x="352524" y="1472900"/>
                    <a:pt x="383092" y="1464339"/>
                  </a:cubicBezTo>
                  <a:cubicBezTo>
                    <a:pt x="391838" y="1461841"/>
                    <a:pt x="398726" y="1456418"/>
                    <a:pt x="404090" y="1449472"/>
                  </a:cubicBezTo>
                  <a:cubicBezTo>
                    <a:pt x="411160" y="1440301"/>
                    <a:pt x="415396" y="1428267"/>
                    <a:pt x="417987" y="1417756"/>
                  </a:cubicBezTo>
                  <a:cubicBezTo>
                    <a:pt x="424600" y="1390519"/>
                    <a:pt x="406497" y="1353259"/>
                    <a:pt x="372151" y="1344728"/>
                  </a:cubicBezTo>
                  <a:cubicBezTo>
                    <a:pt x="350787" y="1339427"/>
                    <a:pt x="322596" y="1345063"/>
                    <a:pt x="290749" y="1373367"/>
                  </a:cubicBezTo>
                  <a:cubicBezTo>
                    <a:pt x="274688" y="1387777"/>
                    <a:pt x="265027" y="1404686"/>
                    <a:pt x="258444" y="1423240"/>
                  </a:cubicBezTo>
                  <a:cubicBezTo>
                    <a:pt x="251252" y="1443592"/>
                    <a:pt x="247838" y="1465924"/>
                    <a:pt x="243054" y="1488621"/>
                  </a:cubicBezTo>
                  <a:cubicBezTo>
                    <a:pt x="243419" y="1464370"/>
                    <a:pt x="243816" y="1439814"/>
                    <a:pt x="244212" y="1414679"/>
                  </a:cubicBezTo>
                  <a:cubicBezTo>
                    <a:pt x="244608" y="1388326"/>
                    <a:pt x="245004" y="1361332"/>
                    <a:pt x="245431" y="1334187"/>
                  </a:cubicBezTo>
                  <a:cubicBezTo>
                    <a:pt x="247778" y="1328520"/>
                    <a:pt x="252044" y="1318405"/>
                    <a:pt x="256707" y="1308717"/>
                  </a:cubicBezTo>
                  <a:cubicBezTo>
                    <a:pt x="260212" y="1301466"/>
                    <a:pt x="263808" y="1294672"/>
                    <a:pt x="266764" y="1291138"/>
                  </a:cubicBezTo>
                  <a:cubicBezTo>
                    <a:pt x="277736" y="1277733"/>
                    <a:pt x="288859" y="1264693"/>
                    <a:pt x="299648" y="1251410"/>
                  </a:cubicBezTo>
                  <a:cubicBezTo>
                    <a:pt x="306932" y="1242483"/>
                    <a:pt x="314063" y="1233465"/>
                    <a:pt x="321042" y="1224325"/>
                  </a:cubicBezTo>
                  <a:cubicBezTo>
                    <a:pt x="338444" y="1201506"/>
                    <a:pt x="354901" y="1177955"/>
                    <a:pt x="370627" y="1153338"/>
                  </a:cubicBezTo>
                  <a:cubicBezTo>
                    <a:pt x="372699" y="1150261"/>
                    <a:pt x="371876" y="1146057"/>
                    <a:pt x="368798" y="1143985"/>
                  </a:cubicBezTo>
                  <a:cubicBezTo>
                    <a:pt x="365720" y="1141913"/>
                    <a:pt x="361545" y="1142705"/>
                    <a:pt x="359442" y="1145782"/>
                  </a:cubicBezTo>
                  <a:cubicBezTo>
                    <a:pt x="352737" y="1155105"/>
                    <a:pt x="345850" y="1164123"/>
                    <a:pt x="338932" y="1173111"/>
                  </a:cubicBezTo>
                  <a:cubicBezTo>
                    <a:pt x="324943" y="1191299"/>
                    <a:pt x="310467" y="1208848"/>
                    <a:pt x="296174" y="1226640"/>
                  </a:cubicBezTo>
                  <a:cubicBezTo>
                    <a:pt x="289012" y="1235537"/>
                    <a:pt x="281972" y="1244585"/>
                    <a:pt x="274932" y="1253664"/>
                  </a:cubicBezTo>
                  <a:cubicBezTo>
                    <a:pt x="267892" y="1262713"/>
                    <a:pt x="261004" y="1271883"/>
                    <a:pt x="254056" y="1281114"/>
                  </a:cubicBezTo>
                  <a:cubicBezTo>
                    <a:pt x="251618" y="1284405"/>
                    <a:pt x="248783" y="1290011"/>
                    <a:pt x="245979" y="1296165"/>
                  </a:cubicBezTo>
                  <a:cubicBezTo>
                    <a:pt x="247351" y="1203821"/>
                    <a:pt x="248722" y="1108217"/>
                    <a:pt x="249941" y="1012370"/>
                  </a:cubicBezTo>
                  <a:cubicBezTo>
                    <a:pt x="250338" y="981416"/>
                    <a:pt x="250703" y="950462"/>
                    <a:pt x="251069" y="919630"/>
                  </a:cubicBezTo>
                  <a:cubicBezTo>
                    <a:pt x="253141" y="912257"/>
                    <a:pt x="256494" y="902813"/>
                    <a:pt x="260181" y="893460"/>
                  </a:cubicBezTo>
                  <a:cubicBezTo>
                    <a:pt x="265058" y="880999"/>
                    <a:pt x="270513" y="868721"/>
                    <a:pt x="274322" y="861805"/>
                  </a:cubicBezTo>
                  <a:cubicBezTo>
                    <a:pt x="286360" y="839625"/>
                    <a:pt x="308821" y="814216"/>
                    <a:pt x="335061" y="800994"/>
                  </a:cubicBezTo>
                  <a:cubicBezTo>
                    <a:pt x="351488" y="792738"/>
                    <a:pt x="369438" y="789234"/>
                    <a:pt x="387389" y="795693"/>
                  </a:cubicBezTo>
                  <a:cubicBezTo>
                    <a:pt x="395892" y="798648"/>
                    <a:pt x="401499" y="802944"/>
                    <a:pt x="404425" y="808245"/>
                  </a:cubicBezTo>
                  <a:cubicBezTo>
                    <a:pt x="407808" y="814338"/>
                    <a:pt x="407564" y="821467"/>
                    <a:pt x="405065" y="828231"/>
                  </a:cubicBezTo>
                  <a:cubicBezTo>
                    <a:pt x="399975" y="841910"/>
                    <a:pt x="386139" y="854280"/>
                    <a:pt x="369499" y="856169"/>
                  </a:cubicBezTo>
                  <a:cubicBezTo>
                    <a:pt x="364105" y="856808"/>
                    <a:pt x="359290" y="854036"/>
                    <a:pt x="357309" y="850349"/>
                  </a:cubicBezTo>
                  <a:cubicBezTo>
                    <a:pt x="356577" y="848978"/>
                    <a:pt x="355998" y="847516"/>
                    <a:pt x="356730" y="846267"/>
                  </a:cubicBezTo>
                  <a:cubicBezTo>
                    <a:pt x="357614" y="844805"/>
                    <a:pt x="359381" y="843769"/>
                    <a:pt x="362002" y="843007"/>
                  </a:cubicBezTo>
                  <a:cubicBezTo>
                    <a:pt x="365598" y="842063"/>
                    <a:pt x="367732" y="838346"/>
                    <a:pt x="366787" y="834751"/>
                  </a:cubicBezTo>
                  <a:cubicBezTo>
                    <a:pt x="365812" y="831186"/>
                    <a:pt x="362124" y="829023"/>
                    <a:pt x="358528" y="829998"/>
                  </a:cubicBezTo>
                  <a:cubicBezTo>
                    <a:pt x="345210" y="833258"/>
                    <a:pt x="341461" y="842063"/>
                    <a:pt x="342436" y="850258"/>
                  </a:cubicBezTo>
                  <a:cubicBezTo>
                    <a:pt x="343747" y="861074"/>
                    <a:pt x="355876" y="872529"/>
                    <a:pt x="370993" y="871310"/>
                  </a:cubicBezTo>
                  <a:cubicBezTo>
                    <a:pt x="393911" y="869391"/>
                    <a:pt x="413385" y="852939"/>
                    <a:pt x="420882" y="834355"/>
                  </a:cubicBezTo>
                  <a:cubicBezTo>
                    <a:pt x="425545" y="822808"/>
                    <a:pt x="425575" y="810499"/>
                    <a:pt x="419968" y="799836"/>
                  </a:cubicBezTo>
                  <a:cubicBezTo>
                    <a:pt x="415427" y="791245"/>
                    <a:pt x="407015" y="783597"/>
                    <a:pt x="393515" y="778632"/>
                  </a:cubicBezTo>
                  <a:cubicBezTo>
                    <a:pt x="370627" y="770497"/>
                    <a:pt x="347617" y="774275"/>
                    <a:pt x="326894" y="785090"/>
                  </a:cubicBezTo>
                  <a:cubicBezTo>
                    <a:pt x="297819" y="800324"/>
                    <a:pt x="273469" y="829480"/>
                    <a:pt x="260669" y="854615"/>
                  </a:cubicBezTo>
                  <a:cubicBezTo>
                    <a:pt x="258139" y="859611"/>
                    <a:pt x="254878" y="867228"/>
                    <a:pt x="251618" y="875698"/>
                  </a:cubicBezTo>
                  <a:cubicBezTo>
                    <a:pt x="252227" y="823722"/>
                    <a:pt x="252806" y="772386"/>
                    <a:pt x="253355" y="721994"/>
                  </a:cubicBezTo>
                  <a:cubicBezTo>
                    <a:pt x="258658" y="715444"/>
                    <a:pt x="263747" y="708802"/>
                    <a:pt x="268075" y="701734"/>
                  </a:cubicBezTo>
                  <a:cubicBezTo>
                    <a:pt x="280326" y="681748"/>
                    <a:pt x="289591" y="660087"/>
                    <a:pt x="301659" y="639826"/>
                  </a:cubicBezTo>
                  <a:cubicBezTo>
                    <a:pt x="311777" y="622217"/>
                    <a:pt x="323084" y="605795"/>
                    <a:pt x="334909" y="589740"/>
                  </a:cubicBezTo>
                  <a:cubicBezTo>
                    <a:pt x="346795" y="573592"/>
                    <a:pt x="359229" y="557780"/>
                    <a:pt x="372425" y="542121"/>
                  </a:cubicBezTo>
                  <a:lnTo>
                    <a:pt x="403358" y="504403"/>
                  </a:lnTo>
                  <a:cubicBezTo>
                    <a:pt x="404974" y="502423"/>
                    <a:pt x="407686" y="497975"/>
                    <a:pt x="410581" y="494288"/>
                  </a:cubicBezTo>
                  <a:cubicBezTo>
                    <a:pt x="411709" y="492856"/>
                    <a:pt x="412501" y="491303"/>
                    <a:pt x="413537" y="490937"/>
                  </a:cubicBezTo>
                  <a:cubicBezTo>
                    <a:pt x="416951" y="489840"/>
                    <a:pt x="418810" y="486215"/>
                    <a:pt x="417713" y="482802"/>
                  </a:cubicBezTo>
                  <a:cubicBezTo>
                    <a:pt x="416615" y="479421"/>
                    <a:pt x="412989" y="477562"/>
                    <a:pt x="409606" y="478629"/>
                  </a:cubicBezTo>
                  <a:cubicBezTo>
                    <a:pt x="407290" y="479329"/>
                    <a:pt x="404547" y="481310"/>
                    <a:pt x="401895" y="484082"/>
                  </a:cubicBezTo>
                  <a:cubicBezTo>
                    <a:pt x="398360" y="487768"/>
                    <a:pt x="394764" y="493161"/>
                    <a:pt x="392783" y="495324"/>
                  </a:cubicBezTo>
                  <a:lnTo>
                    <a:pt x="360265" y="531579"/>
                  </a:lnTo>
                  <a:cubicBezTo>
                    <a:pt x="346307" y="547148"/>
                    <a:pt x="332836" y="562655"/>
                    <a:pt x="320494" y="578985"/>
                  </a:cubicBezTo>
                  <a:cubicBezTo>
                    <a:pt x="307998" y="595467"/>
                    <a:pt x="296692" y="612772"/>
                    <a:pt x="286299" y="631083"/>
                  </a:cubicBezTo>
                  <a:cubicBezTo>
                    <a:pt x="275023" y="651769"/>
                    <a:pt x="266520" y="673705"/>
                    <a:pt x="255153" y="694179"/>
                  </a:cubicBezTo>
                  <a:cubicBezTo>
                    <a:pt x="254696" y="694971"/>
                    <a:pt x="254086" y="695702"/>
                    <a:pt x="253629" y="696494"/>
                  </a:cubicBezTo>
                  <a:cubicBezTo>
                    <a:pt x="254330" y="631814"/>
                    <a:pt x="254970" y="569053"/>
                    <a:pt x="255610" y="509491"/>
                  </a:cubicBezTo>
                  <a:cubicBezTo>
                    <a:pt x="255976" y="474333"/>
                    <a:pt x="256341" y="440302"/>
                    <a:pt x="256677" y="407611"/>
                  </a:cubicBezTo>
                  <a:cubicBezTo>
                    <a:pt x="266307" y="391769"/>
                    <a:pt x="279960" y="377876"/>
                    <a:pt x="295442" y="365324"/>
                  </a:cubicBezTo>
                  <a:cubicBezTo>
                    <a:pt x="305774" y="356946"/>
                    <a:pt x="316928" y="349238"/>
                    <a:pt x="328082" y="341804"/>
                  </a:cubicBezTo>
                  <a:cubicBezTo>
                    <a:pt x="345972" y="329891"/>
                    <a:pt x="363983" y="318863"/>
                    <a:pt x="380075" y="309052"/>
                  </a:cubicBezTo>
                  <a:cubicBezTo>
                    <a:pt x="388303" y="303873"/>
                    <a:pt x="396836" y="299120"/>
                    <a:pt x="405126" y="294002"/>
                  </a:cubicBezTo>
                  <a:cubicBezTo>
                    <a:pt x="408814" y="291717"/>
                    <a:pt x="412440" y="289341"/>
                    <a:pt x="415945" y="286842"/>
                  </a:cubicBezTo>
                  <a:cubicBezTo>
                    <a:pt x="418200" y="285258"/>
                    <a:pt x="426703" y="276728"/>
                    <a:pt x="426916" y="276514"/>
                  </a:cubicBezTo>
                  <a:cubicBezTo>
                    <a:pt x="426855" y="276606"/>
                    <a:pt x="426551" y="276575"/>
                    <a:pt x="426429" y="276575"/>
                  </a:cubicBezTo>
                  <a:cubicBezTo>
                    <a:pt x="426642" y="276545"/>
                    <a:pt x="426825" y="276484"/>
                    <a:pt x="427008" y="276423"/>
                  </a:cubicBezTo>
                  <a:cubicBezTo>
                    <a:pt x="430086" y="275387"/>
                    <a:pt x="431975" y="272097"/>
                    <a:pt x="431244" y="268837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14"/>
            <p:cNvSpPr/>
            <p:nvPr/>
          </p:nvSpPr>
          <p:spPr>
            <a:xfrm rot="10800000">
              <a:off x="7656956" y="246413"/>
              <a:ext cx="611717" cy="240233"/>
            </a:xfrm>
            <a:custGeom>
              <a:avLst/>
              <a:gdLst/>
              <a:ahLst/>
              <a:cxnLst/>
              <a:rect l="l" t="t" r="r" b="b"/>
              <a:pathLst>
                <a:path w="1223434" h="480465" extrusionOk="0">
                  <a:moveTo>
                    <a:pt x="1220593" y="12310"/>
                  </a:moveTo>
                  <a:cubicBezTo>
                    <a:pt x="1217728" y="23034"/>
                    <a:pt x="1215199" y="33880"/>
                    <a:pt x="1212273" y="44574"/>
                  </a:cubicBezTo>
                  <a:cubicBezTo>
                    <a:pt x="1198406" y="95544"/>
                    <a:pt x="1174025" y="143651"/>
                    <a:pt x="1136144" y="179784"/>
                  </a:cubicBezTo>
                  <a:cubicBezTo>
                    <a:pt x="1115054" y="199892"/>
                    <a:pt x="1090643" y="215003"/>
                    <a:pt x="1063214" y="223381"/>
                  </a:cubicBezTo>
                  <a:cubicBezTo>
                    <a:pt x="1055504" y="225727"/>
                    <a:pt x="1040479" y="223930"/>
                    <a:pt x="1034567" y="226337"/>
                  </a:cubicBezTo>
                  <a:lnTo>
                    <a:pt x="1025363" y="231912"/>
                  </a:lnTo>
                  <a:cubicBezTo>
                    <a:pt x="1034597" y="149896"/>
                    <a:pt x="1083054" y="73060"/>
                    <a:pt x="1152235" y="33149"/>
                  </a:cubicBezTo>
                  <a:cubicBezTo>
                    <a:pt x="1169454" y="23217"/>
                    <a:pt x="1187435" y="14869"/>
                    <a:pt x="1205965" y="7984"/>
                  </a:cubicBezTo>
                  <a:cubicBezTo>
                    <a:pt x="1207488" y="7405"/>
                    <a:pt x="1221904" y="580"/>
                    <a:pt x="1223275" y="1982"/>
                  </a:cubicBezTo>
                  <a:cubicBezTo>
                    <a:pt x="1224189" y="2926"/>
                    <a:pt x="1220898" y="11213"/>
                    <a:pt x="1220593" y="12310"/>
                  </a:cubicBezTo>
                  <a:close/>
                  <a:moveTo>
                    <a:pt x="1076349" y="394207"/>
                  </a:moveTo>
                  <a:cubicBezTo>
                    <a:pt x="1048372" y="309967"/>
                    <a:pt x="987694" y="248729"/>
                    <a:pt x="919519" y="234045"/>
                  </a:cubicBezTo>
                  <a:lnTo>
                    <a:pt x="923481" y="245226"/>
                  </a:lnTo>
                  <a:cubicBezTo>
                    <a:pt x="925035" y="252416"/>
                    <a:pt x="922323" y="270208"/>
                    <a:pt x="923664" y="279501"/>
                  </a:cubicBezTo>
                  <a:cubicBezTo>
                    <a:pt x="928509" y="312587"/>
                    <a:pt x="939237" y="342383"/>
                    <a:pt x="954445" y="368402"/>
                  </a:cubicBezTo>
                  <a:cubicBezTo>
                    <a:pt x="981751" y="415229"/>
                    <a:pt x="1020212" y="446426"/>
                    <a:pt x="1061904" y="465285"/>
                  </a:cubicBezTo>
                  <a:cubicBezTo>
                    <a:pt x="1070681" y="469245"/>
                    <a:pt x="1079580" y="472749"/>
                    <a:pt x="1088357" y="476649"/>
                  </a:cubicBezTo>
                  <a:cubicBezTo>
                    <a:pt x="1089271" y="477045"/>
                    <a:pt x="1095946" y="481341"/>
                    <a:pt x="1096799" y="480305"/>
                  </a:cubicBezTo>
                  <a:cubicBezTo>
                    <a:pt x="1098109" y="478751"/>
                    <a:pt x="1093538" y="461233"/>
                    <a:pt x="1093172" y="459374"/>
                  </a:cubicBezTo>
                  <a:cubicBezTo>
                    <a:pt x="1088875" y="436981"/>
                    <a:pt x="1083298" y="415198"/>
                    <a:pt x="1076349" y="394207"/>
                  </a:cubicBezTo>
                  <a:close/>
                  <a:moveTo>
                    <a:pt x="861310" y="419951"/>
                  </a:moveTo>
                  <a:cubicBezTo>
                    <a:pt x="856769" y="397345"/>
                    <a:pt x="849820" y="376475"/>
                    <a:pt x="836045" y="358012"/>
                  </a:cubicBezTo>
                  <a:cubicBezTo>
                    <a:pt x="795085" y="303082"/>
                    <a:pt x="728495" y="267436"/>
                    <a:pt x="662087" y="260520"/>
                  </a:cubicBezTo>
                  <a:lnTo>
                    <a:pt x="649013" y="256133"/>
                  </a:lnTo>
                  <a:cubicBezTo>
                    <a:pt x="644136" y="256833"/>
                    <a:pt x="645813" y="274717"/>
                    <a:pt x="646209" y="276941"/>
                  </a:cubicBezTo>
                  <a:cubicBezTo>
                    <a:pt x="649988" y="297933"/>
                    <a:pt x="663062" y="317066"/>
                    <a:pt x="677569" y="331811"/>
                  </a:cubicBezTo>
                  <a:cubicBezTo>
                    <a:pt x="715085" y="369864"/>
                    <a:pt x="770338" y="391282"/>
                    <a:pt x="814925" y="419585"/>
                  </a:cubicBezTo>
                  <a:cubicBezTo>
                    <a:pt x="828609" y="428268"/>
                    <a:pt x="842597" y="436007"/>
                    <a:pt x="856738" y="443775"/>
                  </a:cubicBezTo>
                  <a:cubicBezTo>
                    <a:pt x="859573" y="445329"/>
                    <a:pt x="866978" y="452184"/>
                    <a:pt x="870026" y="452367"/>
                  </a:cubicBezTo>
                  <a:cubicBezTo>
                    <a:pt x="873317" y="452550"/>
                    <a:pt x="867283" y="446152"/>
                    <a:pt x="866338" y="442862"/>
                  </a:cubicBezTo>
                  <a:cubicBezTo>
                    <a:pt x="864174" y="435367"/>
                    <a:pt x="862864" y="427598"/>
                    <a:pt x="861310" y="419951"/>
                  </a:cubicBezTo>
                  <a:close/>
                  <a:moveTo>
                    <a:pt x="215703" y="391343"/>
                  </a:moveTo>
                  <a:cubicBezTo>
                    <a:pt x="211162" y="368737"/>
                    <a:pt x="204213" y="347867"/>
                    <a:pt x="190407" y="329405"/>
                  </a:cubicBezTo>
                  <a:cubicBezTo>
                    <a:pt x="149447" y="274474"/>
                    <a:pt x="82857" y="238828"/>
                    <a:pt x="16480" y="231943"/>
                  </a:cubicBezTo>
                  <a:lnTo>
                    <a:pt x="3375" y="227555"/>
                  </a:lnTo>
                  <a:cubicBezTo>
                    <a:pt x="-1471" y="228226"/>
                    <a:pt x="206" y="246109"/>
                    <a:pt x="602" y="248333"/>
                  </a:cubicBezTo>
                  <a:cubicBezTo>
                    <a:pt x="4350" y="269325"/>
                    <a:pt x="17425" y="288488"/>
                    <a:pt x="31962" y="303203"/>
                  </a:cubicBezTo>
                  <a:cubicBezTo>
                    <a:pt x="69478" y="341256"/>
                    <a:pt x="124701" y="362704"/>
                    <a:pt x="169318" y="390977"/>
                  </a:cubicBezTo>
                  <a:cubicBezTo>
                    <a:pt x="182971" y="399660"/>
                    <a:pt x="196960" y="407399"/>
                    <a:pt x="211131" y="415168"/>
                  </a:cubicBezTo>
                  <a:cubicBezTo>
                    <a:pt x="213935" y="416721"/>
                    <a:pt x="221341" y="423576"/>
                    <a:pt x="224388" y="423759"/>
                  </a:cubicBezTo>
                  <a:cubicBezTo>
                    <a:pt x="227710" y="423972"/>
                    <a:pt x="221645" y="417544"/>
                    <a:pt x="220701" y="414253"/>
                  </a:cubicBezTo>
                  <a:cubicBezTo>
                    <a:pt x="218567" y="406759"/>
                    <a:pt x="217226" y="399020"/>
                    <a:pt x="215703" y="391343"/>
                  </a:cubicBezTo>
                  <a:close/>
                  <a:moveTo>
                    <a:pt x="721851" y="72755"/>
                  </a:moveTo>
                  <a:cubicBezTo>
                    <a:pt x="728373" y="55694"/>
                    <a:pt x="734712" y="38481"/>
                    <a:pt x="741935" y="21724"/>
                  </a:cubicBezTo>
                  <a:cubicBezTo>
                    <a:pt x="742361" y="20719"/>
                    <a:pt x="749310" y="8106"/>
                    <a:pt x="748639" y="7344"/>
                  </a:cubicBezTo>
                  <a:cubicBezTo>
                    <a:pt x="748517" y="7191"/>
                    <a:pt x="728342" y="19409"/>
                    <a:pt x="727306" y="19957"/>
                  </a:cubicBezTo>
                  <a:cubicBezTo>
                    <a:pt x="701614" y="33301"/>
                    <a:pt x="674521" y="44300"/>
                    <a:pt x="649500" y="58924"/>
                  </a:cubicBezTo>
                  <a:cubicBezTo>
                    <a:pt x="625942" y="72664"/>
                    <a:pt x="603359" y="88994"/>
                    <a:pt x="587146" y="111691"/>
                  </a:cubicBezTo>
                  <a:cubicBezTo>
                    <a:pt x="563954" y="144169"/>
                    <a:pt x="561211" y="184780"/>
                    <a:pt x="541310" y="218507"/>
                  </a:cubicBezTo>
                  <a:lnTo>
                    <a:pt x="550727" y="219665"/>
                  </a:lnTo>
                  <a:cubicBezTo>
                    <a:pt x="564411" y="225727"/>
                    <a:pt x="591077" y="214851"/>
                    <a:pt x="603481" y="210311"/>
                  </a:cubicBezTo>
                  <a:cubicBezTo>
                    <a:pt x="667268" y="186913"/>
                    <a:pt x="698293" y="134541"/>
                    <a:pt x="721851" y="72755"/>
                  </a:cubicBezTo>
                  <a:close/>
                  <a:moveTo>
                    <a:pt x="228685" y="51581"/>
                  </a:moveTo>
                  <a:cubicBezTo>
                    <a:pt x="205127" y="65322"/>
                    <a:pt x="182544" y="81651"/>
                    <a:pt x="166331" y="104349"/>
                  </a:cubicBezTo>
                  <a:cubicBezTo>
                    <a:pt x="143139" y="136826"/>
                    <a:pt x="140396" y="177438"/>
                    <a:pt x="120495" y="211164"/>
                  </a:cubicBezTo>
                  <a:lnTo>
                    <a:pt x="129912" y="212322"/>
                  </a:lnTo>
                  <a:cubicBezTo>
                    <a:pt x="143596" y="218385"/>
                    <a:pt x="170263" y="207508"/>
                    <a:pt x="182666" y="202969"/>
                  </a:cubicBezTo>
                  <a:cubicBezTo>
                    <a:pt x="246453" y="179571"/>
                    <a:pt x="277478" y="127229"/>
                    <a:pt x="301036" y="65413"/>
                  </a:cubicBezTo>
                  <a:cubicBezTo>
                    <a:pt x="307558" y="48352"/>
                    <a:pt x="313897" y="31169"/>
                    <a:pt x="321120" y="14382"/>
                  </a:cubicBezTo>
                  <a:cubicBezTo>
                    <a:pt x="321546" y="13376"/>
                    <a:pt x="328464" y="794"/>
                    <a:pt x="327824" y="1"/>
                  </a:cubicBezTo>
                  <a:cubicBezTo>
                    <a:pt x="327702" y="-151"/>
                    <a:pt x="307527" y="12097"/>
                    <a:pt x="306491" y="12615"/>
                  </a:cubicBezTo>
                  <a:cubicBezTo>
                    <a:pt x="280800" y="25959"/>
                    <a:pt x="253706" y="36988"/>
                    <a:pt x="228685" y="5158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14"/>
            <p:cNvSpPr/>
            <p:nvPr/>
          </p:nvSpPr>
          <p:spPr>
            <a:xfrm rot="10800000">
              <a:off x="8532143" y="316415"/>
              <a:ext cx="355138" cy="378743"/>
            </a:xfrm>
            <a:custGeom>
              <a:avLst/>
              <a:gdLst/>
              <a:ahLst/>
              <a:cxnLst/>
              <a:rect l="l" t="t" r="r" b="b"/>
              <a:pathLst>
                <a:path w="710277" h="757486" extrusionOk="0">
                  <a:moveTo>
                    <a:pt x="5790" y="0"/>
                  </a:moveTo>
                  <a:cubicBezTo>
                    <a:pt x="5790" y="0"/>
                    <a:pt x="317379" y="330530"/>
                    <a:pt x="164907" y="475033"/>
                  </a:cubicBezTo>
                  <a:cubicBezTo>
                    <a:pt x="164907" y="475033"/>
                    <a:pt x="3901" y="535356"/>
                    <a:pt x="0" y="205100"/>
                  </a:cubicBezTo>
                  <a:lnTo>
                    <a:pt x="5790" y="0"/>
                  </a:lnTo>
                  <a:close/>
                  <a:moveTo>
                    <a:pt x="241920" y="579258"/>
                  </a:moveTo>
                  <a:cubicBezTo>
                    <a:pt x="241920" y="579258"/>
                    <a:pt x="175025" y="738171"/>
                    <a:pt x="505020" y="755171"/>
                  </a:cubicBezTo>
                  <a:lnTo>
                    <a:pt x="710277" y="757487"/>
                  </a:lnTo>
                  <a:cubicBezTo>
                    <a:pt x="710277" y="757487"/>
                    <a:pt x="392624" y="432227"/>
                    <a:pt x="241920" y="57925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14"/>
            <p:cNvSpPr/>
            <p:nvPr/>
          </p:nvSpPr>
          <p:spPr>
            <a:xfrm rot="10800000">
              <a:off x="7510060" y="221312"/>
              <a:ext cx="109026" cy="277059"/>
            </a:xfrm>
            <a:custGeom>
              <a:avLst/>
              <a:gdLst/>
              <a:ahLst/>
              <a:cxnLst/>
              <a:rect l="l" t="t" r="r" b="b"/>
              <a:pathLst>
                <a:path w="218053" h="554117" extrusionOk="0">
                  <a:moveTo>
                    <a:pt x="148864" y="410040"/>
                  </a:moveTo>
                  <a:cubicBezTo>
                    <a:pt x="156696" y="432676"/>
                    <a:pt x="162304" y="455343"/>
                    <a:pt x="165443" y="476121"/>
                  </a:cubicBezTo>
                  <a:cubicBezTo>
                    <a:pt x="166998" y="486175"/>
                    <a:pt x="167485" y="496503"/>
                    <a:pt x="167455" y="506710"/>
                  </a:cubicBezTo>
                  <a:cubicBezTo>
                    <a:pt x="167424" y="514814"/>
                    <a:pt x="166845" y="523009"/>
                    <a:pt x="164803" y="530870"/>
                  </a:cubicBezTo>
                  <a:cubicBezTo>
                    <a:pt x="150083" y="587507"/>
                    <a:pt x="98914" y="525508"/>
                    <a:pt x="82274" y="504333"/>
                  </a:cubicBezTo>
                  <a:cubicBezTo>
                    <a:pt x="71028" y="490014"/>
                    <a:pt x="58198" y="457598"/>
                    <a:pt x="49024" y="439805"/>
                  </a:cubicBezTo>
                  <a:cubicBezTo>
                    <a:pt x="20224" y="383839"/>
                    <a:pt x="-3578" y="320864"/>
                    <a:pt x="445" y="258165"/>
                  </a:cubicBezTo>
                  <a:cubicBezTo>
                    <a:pt x="5078" y="185624"/>
                    <a:pt x="59356" y="14707"/>
                    <a:pt x="76819" y="4623"/>
                  </a:cubicBezTo>
                  <a:cubicBezTo>
                    <a:pt x="97695" y="-7411"/>
                    <a:pt x="116133" y="5324"/>
                    <a:pt x="119333" y="28112"/>
                  </a:cubicBezTo>
                  <a:cubicBezTo>
                    <a:pt x="120247" y="34572"/>
                    <a:pt x="120308" y="41152"/>
                    <a:pt x="120034" y="47672"/>
                  </a:cubicBezTo>
                  <a:cubicBezTo>
                    <a:pt x="119729" y="55471"/>
                    <a:pt x="118997" y="63271"/>
                    <a:pt x="117900" y="71040"/>
                  </a:cubicBezTo>
                  <a:cubicBezTo>
                    <a:pt x="122137" y="64215"/>
                    <a:pt x="126800" y="57665"/>
                    <a:pt x="132072" y="51450"/>
                  </a:cubicBezTo>
                  <a:cubicBezTo>
                    <a:pt x="145573" y="35394"/>
                    <a:pt x="187112" y="815"/>
                    <a:pt x="208567" y="22690"/>
                  </a:cubicBezTo>
                  <a:cubicBezTo>
                    <a:pt x="223805" y="38197"/>
                    <a:pt x="217222" y="70522"/>
                    <a:pt x="212529" y="89045"/>
                  </a:cubicBezTo>
                  <a:cubicBezTo>
                    <a:pt x="204270" y="121523"/>
                    <a:pt x="188026" y="153421"/>
                    <a:pt x="167424" y="181907"/>
                  </a:cubicBezTo>
                  <a:cubicBezTo>
                    <a:pt x="182845" y="188732"/>
                    <a:pt x="189398" y="200004"/>
                    <a:pt x="191775" y="213227"/>
                  </a:cubicBezTo>
                  <a:cubicBezTo>
                    <a:pt x="214815" y="222306"/>
                    <a:pt x="227127" y="261882"/>
                    <a:pt x="200034" y="274281"/>
                  </a:cubicBezTo>
                  <a:cubicBezTo>
                    <a:pt x="197138" y="275591"/>
                    <a:pt x="194091" y="276719"/>
                    <a:pt x="190982" y="277663"/>
                  </a:cubicBezTo>
                  <a:cubicBezTo>
                    <a:pt x="191866" y="291678"/>
                    <a:pt x="194030" y="306515"/>
                    <a:pt x="184765" y="317970"/>
                  </a:cubicBezTo>
                  <a:cubicBezTo>
                    <a:pt x="184277" y="318580"/>
                    <a:pt x="183759" y="319158"/>
                    <a:pt x="183241" y="319707"/>
                  </a:cubicBezTo>
                  <a:cubicBezTo>
                    <a:pt x="186167" y="322510"/>
                    <a:pt x="188971" y="325495"/>
                    <a:pt x="191622" y="328634"/>
                  </a:cubicBezTo>
                  <a:cubicBezTo>
                    <a:pt x="209329" y="349808"/>
                    <a:pt x="222464" y="392552"/>
                    <a:pt x="203356" y="417443"/>
                  </a:cubicBezTo>
                  <a:cubicBezTo>
                    <a:pt x="191927" y="432311"/>
                    <a:pt x="169009" y="420398"/>
                    <a:pt x="156148" y="413970"/>
                  </a:cubicBezTo>
                  <a:cubicBezTo>
                    <a:pt x="153679" y="412690"/>
                    <a:pt x="151241" y="411411"/>
                    <a:pt x="148864" y="410040"/>
                  </a:cubicBezTo>
                  <a:lnTo>
                    <a:pt x="148864" y="41004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14"/>
            <p:cNvSpPr/>
            <p:nvPr/>
          </p:nvSpPr>
          <p:spPr>
            <a:xfrm rot="10800000">
              <a:off x="7519569" y="294816"/>
              <a:ext cx="92195" cy="161728"/>
            </a:xfrm>
            <a:custGeom>
              <a:avLst/>
              <a:gdLst/>
              <a:ahLst/>
              <a:cxnLst/>
              <a:rect l="l" t="t" r="r" b="b"/>
              <a:pathLst>
                <a:path w="184389" h="323457" extrusionOk="0">
                  <a:moveTo>
                    <a:pt x="110567" y="318070"/>
                  </a:moveTo>
                  <a:lnTo>
                    <a:pt x="110598" y="318344"/>
                  </a:lnTo>
                  <a:cubicBezTo>
                    <a:pt x="110232" y="318435"/>
                    <a:pt x="110293" y="318039"/>
                    <a:pt x="110384" y="317643"/>
                  </a:cubicBezTo>
                  <a:cubicBezTo>
                    <a:pt x="110323" y="317582"/>
                    <a:pt x="110202" y="317430"/>
                    <a:pt x="110293" y="317369"/>
                  </a:cubicBezTo>
                  <a:lnTo>
                    <a:pt x="110384" y="317613"/>
                  </a:lnTo>
                  <a:lnTo>
                    <a:pt x="110445" y="317399"/>
                  </a:lnTo>
                  <a:lnTo>
                    <a:pt x="110506" y="317460"/>
                  </a:lnTo>
                  <a:lnTo>
                    <a:pt x="110537" y="317552"/>
                  </a:lnTo>
                  <a:lnTo>
                    <a:pt x="110537" y="317765"/>
                  </a:lnTo>
                  <a:cubicBezTo>
                    <a:pt x="110567" y="317856"/>
                    <a:pt x="110567" y="317978"/>
                    <a:pt x="110567" y="318070"/>
                  </a:cubicBezTo>
                  <a:close/>
                  <a:moveTo>
                    <a:pt x="137143" y="98468"/>
                  </a:moveTo>
                  <a:cubicBezTo>
                    <a:pt x="136960" y="97737"/>
                    <a:pt x="136442" y="98163"/>
                    <a:pt x="135924" y="98925"/>
                  </a:cubicBezTo>
                  <a:cubicBezTo>
                    <a:pt x="136076" y="98955"/>
                    <a:pt x="136228" y="98986"/>
                    <a:pt x="136350" y="98986"/>
                  </a:cubicBezTo>
                  <a:cubicBezTo>
                    <a:pt x="136624" y="98803"/>
                    <a:pt x="136868" y="98620"/>
                    <a:pt x="137143" y="98468"/>
                  </a:cubicBezTo>
                  <a:close/>
                  <a:moveTo>
                    <a:pt x="172312" y="234317"/>
                  </a:moveTo>
                  <a:cubicBezTo>
                    <a:pt x="172038" y="237151"/>
                    <a:pt x="170331" y="238552"/>
                    <a:pt x="168746" y="239558"/>
                  </a:cubicBezTo>
                  <a:cubicBezTo>
                    <a:pt x="168320" y="239832"/>
                    <a:pt x="167588" y="239619"/>
                    <a:pt x="167070" y="239740"/>
                  </a:cubicBezTo>
                  <a:cubicBezTo>
                    <a:pt x="165943" y="240716"/>
                    <a:pt x="164632" y="241447"/>
                    <a:pt x="163200" y="241507"/>
                  </a:cubicBezTo>
                  <a:lnTo>
                    <a:pt x="163200" y="241538"/>
                  </a:lnTo>
                  <a:cubicBezTo>
                    <a:pt x="163565" y="243092"/>
                    <a:pt x="162164" y="242452"/>
                    <a:pt x="160792" y="241507"/>
                  </a:cubicBezTo>
                  <a:lnTo>
                    <a:pt x="161341" y="241325"/>
                  </a:lnTo>
                  <a:cubicBezTo>
                    <a:pt x="160609" y="241142"/>
                    <a:pt x="159939" y="240837"/>
                    <a:pt x="159299" y="240380"/>
                  </a:cubicBezTo>
                  <a:cubicBezTo>
                    <a:pt x="159725" y="240716"/>
                    <a:pt x="160243" y="241142"/>
                    <a:pt x="160792" y="241507"/>
                  </a:cubicBezTo>
                  <a:cubicBezTo>
                    <a:pt x="159268" y="242117"/>
                    <a:pt x="157531" y="243122"/>
                    <a:pt x="157287" y="243183"/>
                  </a:cubicBezTo>
                  <a:cubicBezTo>
                    <a:pt x="154118" y="243671"/>
                    <a:pt x="150918" y="243884"/>
                    <a:pt x="147687" y="243975"/>
                  </a:cubicBezTo>
                  <a:cubicBezTo>
                    <a:pt x="144548" y="244067"/>
                    <a:pt x="141470" y="243945"/>
                    <a:pt x="138392" y="243793"/>
                  </a:cubicBezTo>
                  <a:cubicBezTo>
                    <a:pt x="133272" y="243457"/>
                    <a:pt x="128061" y="243092"/>
                    <a:pt x="122880" y="242239"/>
                  </a:cubicBezTo>
                  <a:cubicBezTo>
                    <a:pt x="117760" y="241416"/>
                    <a:pt x="112640" y="240258"/>
                    <a:pt x="107642" y="238735"/>
                  </a:cubicBezTo>
                  <a:cubicBezTo>
                    <a:pt x="99261" y="236206"/>
                    <a:pt x="91337" y="232672"/>
                    <a:pt x="83718" y="228742"/>
                  </a:cubicBezTo>
                  <a:cubicBezTo>
                    <a:pt x="85272" y="231362"/>
                    <a:pt x="87040" y="233830"/>
                    <a:pt x="88472" y="236481"/>
                  </a:cubicBezTo>
                  <a:cubicBezTo>
                    <a:pt x="92251" y="243427"/>
                    <a:pt x="95665" y="250556"/>
                    <a:pt x="99047" y="257472"/>
                  </a:cubicBezTo>
                  <a:cubicBezTo>
                    <a:pt x="102156" y="263900"/>
                    <a:pt x="105234" y="270359"/>
                    <a:pt x="108190" y="276879"/>
                  </a:cubicBezTo>
                  <a:cubicBezTo>
                    <a:pt x="111146" y="283429"/>
                    <a:pt x="113981" y="290071"/>
                    <a:pt x="116602" y="296804"/>
                  </a:cubicBezTo>
                  <a:lnTo>
                    <a:pt x="120990" y="308412"/>
                  </a:lnTo>
                  <a:lnTo>
                    <a:pt x="122819" y="313561"/>
                  </a:lnTo>
                  <a:cubicBezTo>
                    <a:pt x="122849" y="313683"/>
                    <a:pt x="123276" y="315510"/>
                    <a:pt x="123367" y="316242"/>
                  </a:cubicBezTo>
                  <a:cubicBezTo>
                    <a:pt x="124312" y="323767"/>
                    <a:pt x="115078" y="323767"/>
                    <a:pt x="114194" y="323280"/>
                  </a:cubicBezTo>
                  <a:cubicBezTo>
                    <a:pt x="112183" y="322304"/>
                    <a:pt x="110903" y="320416"/>
                    <a:pt x="110598" y="318344"/>
                  </a:cubicBezTo>
                  <a:cubicBezTo>
                    <a:pt x="110781" y="318313"/>
                    <a:pt x="110689" y="317826"/>
                    <a:pt x="110537" y="317552"/>
                  </a:cubicBezTo>
                  <a:cubicBezTo>
                    <a:pt x="110537" y="317399"/>
                    <a:pt x="110537" y="317217"/>
                    <a:pt x="110567" y="317064"/>
                  </a:cubicBezTo>
                  <a:cubicBezTo>
                    <a:pt x="110537" y="317125"/>
                    <a:pt x="110506" y="317278"/>
                    <a:pt x="110445" y="317399"/>
                  </a:cubicBezTo>
                  <a:cubicBezTo>
                    <a:pt x="110415" y="317369"/>
                    <a:pt x="110384" y="317339"/>
                    <a:pt x="110323" y="317339"/>
                  </a:cubicBezTo>
                  <a:lnTo>
                    <a:pt x="110293" y="317369"/>
                  </a:lnTo>
                  <a:lnTo>
                    <a:pt x="108617" y="313622"/>
                  </a:lnTo>
                  <a:lnTo>
                    <a:pt x="103405" y="302471"/>
                  </a:lnTo>
                  <a:cubicBezTo>
                    <a:pt x="101028" y="297444"/>
                    <a:pt x="98499" y="292478"/>
                    <a:pt x="95939" y="287542"/>
                  </a:cubicBezTo>
                  <a:cubicBezTo>
                    <a:pt x="92038" y="280048"/>
                    <a:pt x="87985" y="272644"/>
                    <a:pt x="83901" y="265271"/>
                  </a:cubicBezTo>
                  <a:cubicBezTo>
                    <a:pt x="77013" y="252262"/>
                    <a:pt x="69546" y="238766"/>
                    <a:pt x="60952" y="226335"/>
                  </a:cubicBezTo>
                  <a:cubicBezTo>
                    <a:pt x="55436" y="218353"/>
                    <a:pt x="49585" y="210737"/>
                    <a:pt x="42514" y="204399"/>
                  </a:cubicBezTo>
                  <a:cubicBezTo>
                    <a:pt x="39223" y="201383"/>
                    <a:pt x="35687" y="198733"/>
                    <a:pt x="32061" y="196265"/>
                  </a:cubicBezTo>
                  <a:cubicBezTo>
                    <a:pt x="22674" y="189989"/>
                    <a:pt x="12556" y="184901"/>
                    <a:pt x="3169" y="178564"/>
                  </a:cubicBezTo>
                  <a:cubicBezTo>
                    <a:pt x="30" y="176584"/>
                    <a:pt x="-945" y="172440"/>
                    <a:pt x="1005" y="169272"/>
                  </a:cubicBezTo>
                  <a:cubicBezTo>
                    <a:pt x="2987" y="166134"/>
                    <a:pt x="7162" y="165159"/>
                    <a:pt x="10301" y="167139"/>
                  </a:cubicBezTo>
                  <a:cubicBezTo>
                    <a:pt x="14659" y="169637"/>
                    <a:pt x="19200" y="171831"/>
                    <a:pt x="23741" y="174055"/>
                  </a:cubicBezTo>
                  <a:cubicBezTo>
                    <a:pt x="24228" y="173110"/>
                    <a:pt x="24381" y="171922"/>
                    <a:pt x="25234" y="171313"/>
                  </a:cubicBezTo>
                  <a:cubicBezTo>
                    <a:pt x="25326" y="171221"/>
                    <a:pt x="25387" y="171161"/>
                    <a:pt x="25478" y="171100"/>
                  </a:cubicBezTo>
                  <a:cubicBezTo>
                    <a:pt x="26514" y="170247"/>
                    <a:pt x="29044" y="168114"/>
                    <a:pt x="29226" y="167931"/>
                  </a:cubicBezTo>
                  <a:lnTo>
                    <a:pt x="36510" y="158486"/>
                  </a:lnTo>
                  <a:cubicBezTo>
                    <a:pt x="40320" y="152972"/>
                    <a:pt x="43794" y="147184"/>
                    <a:pt x="46994" y="141242"/>
                  </a:cubicBezTo>
                  <a:cubicBezTo>
                    <a:pt x="50194" y="135301"/>
                    <a:pt x="53089" y="129208"/>
                    <a:pt x="55710" y="122993"/>
                  </a:cubicBezTo>
                  <a:cubicBezTo>
                    <a:pt x="57783" y="118088"/>
                    <a:pt x="59611" y="113092"/>
                    <a:pt x="61470" y="108065"/>
                  </a:cubicBezTo>
                  <a:cubicBezTo>
                    <a:pt x="65859" y="96152"/>
                    <a:pt x="69912" y="84057"/>
                    <a:pt x="74026" y="72053"/>
                  </a:cubicBezTo>
                  <a:cubicBezTo>
                    <a:pt x="78903" y="58983"/>
                    <a:pt x="83596" y="46218"/>
                    <a:pt x="86766" y="32995"/>
                  </a:cubicBezTo>
                  <a:cubicBezTo>
                    <a:pt x="88838" y="24495"/>
                    <a:pt x="90362" y="15843"/>
                    <a:pt x="90697" y="6733"/>
                  </a:cubicBezTo>
                  <a:cubicBezTo>
                    <a:pt x="90697" y="3016"/>
                    <a:pt x="93714" y="-30"/>
                    <a:pt x="97432" y="0"/>
                  </a:cubicBezTo>
                  <a:cubicBezTo>
                    <a:pt x="101150" y="0"/>
                    <a:pt x="104167" y="3016"/>
                    <a:pt x="104167" y="6733"/>
                  </a:cubicBezTo>
                  <a:cubicBezTo>
                    <a:pt x="104564" y="16848"/>
                    <a:pt x="103710" y="26567"/>
                    <a:pt x="102065" y="36164"/>
                  </a:cubicBezTo>
                  <a:cubicBezTo>
                    <a:pt x="99626" y="50239"/>
                    <a:pt x="95329" y="63858"/>
                    <a:pt x="90971" y="77842"/>
                  </a:cubicBezTo>
                  <a:cubicBezTo>
                    <a:pt x="87405" y="88292"/>
                    <a:pt x="84083" y="98894"/>
                    <a:pt x="80152" y="109222"/>
                  </a:cubicBezTo>
                  <a:cubicBezTo>
                    <a:pt x="78445" y="113731"/>
                    <a:pt x="76403" y="118058"/>
                    <a:pt x="74453" y="122445"/>
                  </a:cubicBezTo>
                  <a:cubicBezTo>
                    <a:pt x="79969" y="117540"/>
                    <a:pt x="85821" y="113031"/>
                    <a:pt x="92312" y="109496"/>
                  </a:cubicBezTo>
                  <a:cubicBezTo>
                    <a:pt x="96304" y="107303"/>
                    <a:pt x="100480" y="105475"/>
                    <a:pt x="104777" y="104013"/>
                  </a:cubicBezTo>
                  <a:cubicBezTo>
                    <a:pt x="109074" y="102550"/>
                    <a:pt x="113524" y="101575"/>
                    <a:pt x="117942" y="100722"/>
                  </a:cubicBezTo>
                  <a:lnTo>
                    <a:pt x="134369" y="98650"/>
                  </a:lnTo>
                  <a:cubicBezTo>
                    <a:pt x="134583" y="98620"/>
                    <a:pt x="135283" y="98833"/>
                    <a:pt x="135924" y="98925"/>
                  </a:cubicBezTo>
                  <a:lnTo>
                    <a:pt x="135802" y="99107"/>
                  </a:lnTo>
                  <a:cubicBezTo>
                    <a:pt x="135558" y="99504"/>
                    <a:pt x="135588" y="99473"/>
                    <a:pt x="135344" y="99839"/>
                  </a:cubicBezTo>
                  <a:lnTo>
                    <a:pt x="134979" y="100509"/>
                  </a:lnTo>
                  <a:cubicBezTo>
                    <a:pt x="135375" y="99930"/>
                    <a:pt x="135832" y="99412"/>
                    <a:pt x="136350" y="98986"/>
                  </a:cubicBezTo>
                  <a:cubicBezTo>
                    <a:pt x="136868" y="99047"/>
                    <a:pt x="137264" y="98955"/>
                    <a:pt x="137173" y="98559"/>
                  </a:cubicBezTo>
                  <a:lnTo>
                    <a:pt x="137143" y="98468"/>
                  </a:lnTo>
                  <a:cubicBezTo>
                    <a:pt x="138758" y="97523"/>
                    <a:pt x="140769" y="97280"/>
                    <a:pt x="142628" y="97980"/>
                  </a:cubicBezTo>
                  <a:cubicBezTo>
                    <a:pt x="142750" y="98011"/>
                    <a:pt x="142781" y="98163"/>
                    <a:pt x="142872" y="98224"/>
                  </a:cubicBezTo>
                  <a:cubicBezTo>
                    <a:pt x="144365" y="97919"/>
                    <a:pt x="145950" y="97919"/>
                    <a:pt x="147383" y="98681"/>
                  </a:cubicBezTo>
                  <a:cubicBezTo>
                    <a:pt x="150644" y="100448"/>
                    <a:pt x="151893" y="104531"/>
                    <a:pt x="150125" y="107821"/>
                  </a:cubicBezTo>
                  <a:cubicBezTo>
                    <a:pt x="148084" y="112117"/>
                    <a:pt x="147078" y="116717"/>
                    <a:pt x="146438" y="121409"/>
                  </a:cubicBezTo>
                  <a:cubicBezTo>
                    <a:pt x="145767" y="126405"/>
                    <a:pt x="145706" y="131493"/>
                    <a:pt x="145767" y="136551"/>
                  </a:cubicBezTo>
                  <a:cubicBezTo>
                    <a:pt x="145706" y="146209"/>
                    <a:pt x="146804" y="155806"/>
                    <a:pt x="148175" y="165372"/>
                  </a:cubicBezTo>
                  <a:cubicBezTo>
                    <a:pt x="149546" y="174999"/>
                    <a:pt x="151162" y="184627"/>
                    <a:pt x="153630" y="194010"/>
                  </a:cubicBezTo>
                  <a:cubicBezTo>
                    <a:pt x="155063" y="199860"/>
                    <a:pt x="156647" y="205801"/>
                    <a:pt x="158811" y="211498"/>
                  </a:cubicBezTo>
                  <a:cubicBezTo>
                    <a:pt x="160182" y="215184"/>
                    <a:pt x="161706" y="218749"/>
                    <a:pt x="163626" y="222070"/>
                  </a:cubicBezTo>
                  <a:lnTo>
                    <a:pt x="167040" y="227036"/>
                  </a:lnTo>
                  <a:cubicBezTo>
                    <a:pt x="170453" y="227645"/>
                    <a:pt x="172800" y="230875"/>
                    <a:pt x="172312" y="234317"/>
                  </a:cubicBezTo>
                  <a:close/>
                  <a:moveTo>
                    <a:pt x="110598" y="316760"/>
                  </a:moveTo>
                  <a:cubicBezTo>
                    <a:pt x="110720" y="314596"/>
                    <a:pt x="111847" y="313378"/>
                    <a:pt x="112701" y="312677"/>
                  </a:cubicBezTo>
                  <a:cubicBezTo>
                    <a:pt x="112091" y="313195"/>
                    <a:pt x="111573" y="313896"/>
                    <a:pt x="111177" y="314657"/>
                  </a:cubicBezTo>
                  <a:cubicBezTo>
                    <a:pt x="110872" y="315358"/>
                    <a:pt x="110659" y="316029"/>
                    <a:pt x="110598" y="316760"/>
                  </a:cubicBezTo>
                  <a:close/>
                  <a:moveTo>
                    <a:pt x="148388" y="228620"/>
                  </a:moveTo>
                  <a:cubicBezTo>
                    <a:pt x="149333" y="228742"/>
                    <a:pt x="150278" y="228742"/>
                    <a:pt x="151192" y="228833"/>
                  </a:cubicBezTo>
                  <a:cubicBezTo>
                    <a:pt x="148723" y="225269"/>
                    <a:pt x="146560" y="221522"/>
                    <a:pt x="144670" y="217561"/>
                  </a:cubicBezTo>
                  <a:cubicBezTo>
                    <a:pt x="141714" y="211468"/>
                    <a:pt x="139428" y="205009"/>
                    <a:pt x="137325" y="198672"/>
                  </a:cubicBezTo>
                  <a:cubicBezTo>
                    <a:pt x="134217" y="188618"/>
                    <a:pt x="131535" y="178351"/>
                    <a:pt x="130103" y="167870"/>
                  </a:cubicBezTo>
                  <a:cubicBezTo>
                    <a:pt x="128640" y="157329"/>
                    <a:pt x="128487" y="146635"/>
                    <a:pt x="129097" y="136002"/>
                  </a:cubicBezTo>
                  <a:cubicBezTo>
                    <a:pt x="129676" y="128995"/>
                    <a:pt x="130468" y="121896"/>
                    <a:pt x="132419" y="115133"/>
                  </a:cubicBezTo>
                  <a:cubicBezTo>
                    <a:pt x="132571" y="114554"/>
                    <a:pt x="132937" y="114066"/>
                    <a:pt x="133120" y="113488"/>
                  </a:cubicBezTo>
                  <a:lnTo>
                    <a:pt x="122026" y="116869"/>
                  </a:lnTo>
                  <a:cubicBezTo>
                    <a:pt x="117546" y="118271"/>
                    <a:pt x="113188" y="120160"/>
                    <a:pt x="108769" y="121896"/>
                  </a:cubicBezTo>
                  <a:cubicBezTo>
                    <a:pt x="104411" y="123633"/>
                    <a:pt x="100053" y="125339"/>
                    <a:pt x="95786" y="127319"/>
                  </a:cubicBezTo>
                  <a:cubicBezTo>
                    <a:pt x="90026" y="129970"/>
                    <a:pt x="84358" y="132681"/>
                    <a:pt x="79086" y="136246"/>
                  </a:cubicBezTo>
                  <a:cubicBezTo>
                    <a:pt x="76221" y="138592"/>
                    <a:pt x="71954" y="138165"/>
                    <a:pt x="69607" y="135271"/>
                  </a:cubicBezTo>
                  <a:cubicBezTo>
                    <a:pt x="69242" y="134844"/>
                    <a:pt x="69394" y="134266"/>
                    <a:pt x="69150" y="133778"/>
                  </a:cubicBezTo>
                  <a:cubicBezTo>
                    <a:pt x="66499" y="138988"/>
                    <a:pt x="63786" y="144198"/>
                    <a:pt x="60708" y="149194"/>
                  </a:cubicBezTo>
                  <a:cubicBezTo>
                    <a:pt x="56807" y="155409"/>
                    <a:pt x="52602" y="161381"/>
                    <a:pt x="48061" y="167078"/>
                  </a:cubicBezTo>
                  <a:cubicBezTo>
                    <a:pt x="46324" y="169211"/>
                    <a:pt x="44586" y="171343"/>
                    <a:pt x="42697" y="173354"/>
                  </a:cubicBezTo>
                  <a:cubicBezTo>
                    <a:pt x="41417" y="174756"/>
                    <a:pt x="40106" y="176127"/>
                    <a:pt x="38704" y="177406"/>
                  </a:cubicBezTo>
                  <a:cubicBezTo>
                    <a:pt x="38552" y="177558"/>
                    <a:pt x="36876" y="178808"/>
                    <a:pt x="35261" y="179996"/>
                  </a:cubicBezTo>
                  <a:cubicBezTo>
                    <a:pt x="36998" y="180910"/>
                    <a:pt x="38796" y="181702"/>
                    <a:pt x="40503" y="182677"/>
                  </a:cubicBezTo>
                  <a:cubicBezTo>
                    <a:pt x="45044" y="185297"/>
                    <a:pt x="49402" y="188252"/>
                    <a:pt x="53546" y="191604"/>
                  </a:cubicBezTo>
                  <a:cubicBezTo>
                    <a:pt x="61988" y="198580"/>
                    <a:pt x="69394" y="206867"/>
                    <a:pt x="75855" y="215977"/>
                  </a:cubicBezTo>
                  <a:cubicBezTo>
                    <a:pt x="76007" y="216190"/>
                    <a:pt x="76099" y="216403"/>
                    <a:pt x="76251" y="216617"/>
                  </a:cubicBezTo>
                  <a:cubicBezTo>
                    <a:pt x="78080" y="213935"/>
                    <a:pt x="81432" y="212625"/>
                    <a:pt x="84449" y="214057"/>
                  </a:cubicBezTo>
                  <a:cubicBezTo>
                    <a:pt x="91550" y="216738"/>
                    <a:pt x="98956" y="218536"/>
                    <a:pt x="106483" y="220303"/>
                  </a:cubicBezTo>
                  <a:cubicBezTo>
                    <a:pt x="112061" y="221613"/>
                    <a:pt x="117699" y="222710"/>
                    <a:pt x="123306" y="223868"/>
                  </a:cubicBezTo>
                  <a:cubicBezTo>
                    <a:pt x="129036" y="225025"/>
                    <a:pt x="134674" y="226396"/>
                    <a:pt x="140312" y="227310"/>
                  </a:cubicBezTo>
                  <a:cubicBezTo>
                    <a:pt x="142963" y="227798"/>
                    <a:pt x="145676" y="228285"/>
                    <a:pt x="148388" y="228620"/>
                  </a:cubicBezTo>
                  <a:close/>
                  <a:moveTo>
                    <a:pt x="183588" y="149834"/>
                  </a:moveTo>
                  <a:cubicBezTo>
                    <a:pt x="182613" y="141974"/>
                    <a:pt x="180815" y="134357"/>
                    <a:pt x="178682" y="126862"/>
                  </a:cubicBezTo>
                  <a:cubicBezTo>
                    <a:pt x="178041" y="123206"/>
                    <a:pt x="174506" y="120800"/>
                    <a:pt x="170849" y="121470"/>
                  </a:cubicBezTo>
                  <a:cubicBezTo>
                    <a:pt x="167192" y="122110"/>
                    <a:pt x="164754" y="125644"/>
                    <a:pt x="165425" y="129300"/>
                  </a:cubicBezTo>
                  <a:cubicBezTo>
                    <a:pt x="165912" y="135332"/>
                    <a:pt x="165760" y="141395"/>
                    <a:pt x="165851" y="147579"/>
                  </a:cubicBezTo>
                  <a:cubicBezTo>
                    <a:pt x="165912" y="151662"/>
                    <a:pt x="165912" y="155775"/>
                    <a:pt x="166125" y="159857"/>
                  </a:cubicBezTo>
                  <a:cubicBezTo>
                    <a:pt x="166369" y="164367"/>
                    <a:pt x="166979" y="168784"/>
                    <a:pt x="167344" y="173171"/>
                  </a:cubicBezTo>
                  <a:lnTo>
                    <a:pt x="168380" y="185541"/>
                  </a:lnTo>
                  <a:cubicBezTo>
                    <a:pt x="168472" y="186790"/>
                    <a:pt x="168137" y="189105"/>
                    <a:pt x="168380" y="190811"/>
                  </a:cubicBezTo>
                  <a:cubicBezTo>
                    <a:pt x="168563" y="192122"/>
                    <a:pt x="168716" y="193340"/>
                    <a:pt x="169203" y="194224"/>
                  </a:cubicBezTo>
                  <a:cubicBezTo>
                    <a:pt x="170575" y="197514"/>
                    <a:pt x="174354" y="199098"/>
                    <a:pt x="177645" y="197727"/>
                  </a:cubicBezTo>
                  <a:cubicBezTo>
                    <a:pt x="180571" y="196509"/>
                    <a:pt x="182156" y="193401"/>
                    <a:pt x="181485" y="190385"/>
                  </a:cubicBezTo>
                  <a:lnTo>
                    <a:pt x="181577" y="190415"/>
                  </a:lnTo>
                  <a:cubicBezTo>
                    <a:pt x="181973" y="190446"/>
                    <a:pt x="181394" y="189806"/>
                    <a:pt x="181211" y="189410"/>
                  </a:cubicBezTo>
                  <a:lnTo>
                    <a:pt x="181211" y="189440"/>
                  </a:lnTo>
                  <a:lnTo>
                    <a:pt x="181150" y="189288"/>
                  </a:lnTo>
                  <a:lnTo>
                    <a:pt x="181211" y="189410"/>
                  </a:lnTo>
                  <a:cubicBezTo>
                    <a:pt x="181516" y="188405"/>
                    <a:pt x="182522" y="186881"/>
                    <a:pt x="182613" y="186241"/>
                  </a:cubicBezTo>
                  <a:lnTo>
                    <a:pt x="184015" y="172775"/>
                  </a:lnTo>
                  <a:cubicBezTo>
                    <a:pt x="184167" y="168997"/>
                    <a:pt x="184441" y="165220"/>
                    <a:pt x="184381" y="161350"/>
                  </a:cubicBezTo>
                  <a:cubicBezTo>
                    <a:pt x="184320" y="157512"/>
                    <a:pt x="184076" y="153673"/>
                    <a:pt x="183588" y="149834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14"/>
            <p:cNvSpPr/>
            <p:nvPr/>
          </p:nvSpPr>
          <p:spPr>
            <a:xfrm rot="10800000">
              <a:off x="7611733" y="280967"/>
              <a:ext cx="1012693" cy="214273"/>
            </a:xfrm>
            <a:custGeom>
              <a:avLst/>
              <a:gdLst/>
              <a:ahLst/>
              <a:cxnLst/>
              <a:rect l="l" t="t" r="r" b="b"/>
              <a:pathLst>
                <a:path w="2025386" h="428546" extrusionOk="0">
                  <a:moveTo>
                    <a:pt x="2025386" y="254157"/>
                  </a:moveTo>
                  <a:cubicBezTo>
                    <a:pt x="2025355" y="257722"/>
                    <a:pt x="2022430" y="260555"/>
                    <a:pt x="2018864" y="260525"/>
                  </a:cubicBezTo>
                  <a:cubicBezTo>
                    <a:pt x="2018864" y="260525"/>
                    <a:pt x="1951329" y="259915"/>
                    <a:pt x="1841035" y="258849"/>
                  </a:cubicBezTo>
                  <a:cubicBezTo>
                    <a:pt x="1865782" y="266770"/>
                    <a:pt x="1902110" y="286025"/>
                    <a:pt x="1922346" y="312043"/>
                  </a:cubicBezTo>
                  <a:cubicBezTo>
                    <a:pt x="1938376" y="332669"/>
                    <a:pt x="1944350" y="357042"/>
                    <a:pt x="1930087" y="382604"/>
                  </a:cubicBezTo>
                  <a:cubicBezTo>
                    <a:pt x="1919115" y="401645"/>
                    <a:pt x="1895100" y="407099"/>
                    <a:pt x="1874285" y="400823"/>
                  </a:cubicBezTo>
                  <a:cubicBezTo>
                    <a:pt x="1853653" y="394577"/>
                    <a:pt x="1836982" y="377455"/>
                    <a:pt x="1840060" y="354331"/>
                  </a:cubicBezTo>
                  <a:cubicBezTo>
                    <a:pt x="1840853" y="348542"/>
                    <a:pt x="1843016" y="342358"/>
                    <a:pt x="1846369" y="336995"/>
                  </a:cubicBezTo>
                  <a:cubicBezTo>
                    <a:pt x="1849965" y="331298"/>
                    <a:pt x="1854811" y="326484"/>
                    <a:pt x="1860479" y="323834"/>
                  </a:cubicBezTo>
                  <a:cubicBezTo>
                    <a:pt x="1869012" y="319812"/>
                    <a:pt x="1877241" y="321640"/>
                    <a:pt x="1883184" y="326850"/>
                  </a:cubicBezTo>
                  <a:cubicBezTo>
                    <a:pt x="1888517" y="331481"/>
                    <a:pt x="1891992" y="338793"/>
                    <a:pt x="1891748" y="346471"/>
                  </a:cubicBezTo>
                  <a:cubicBezTo>
                    <a:pt x="1891687" y="350187"/>
                    <a:pt x="1888639" y="353173"/>
                    <a:pt x="1884921" y="353112"/>
                  </a:cubicBezTo>
                  <a:cubicBezTo>
                    <a:pt x="1881203" y="353051"/>
                    <a:pt x="1878216" y="350005"/>
                    <a:pt x="1878277" y="346288"/>
                  </a:cubicBezTo>
                  <a:cubicBezTo>
                    <a:pt x="1878247" y="342845"/>
                    <a:pt x="1876571" y="339646"/>
                    <a:pt x="1874102" y="337666"/>
                  </a:cubicBezTo>
                  <a:cubicBezTo>
                    <a:pt x="1872182" y="336112"/>
                    <a:pt x="1869592" y="335685"/>
                    <a:pt x="1866971" y="337026"/>
                  </a:cubicBezTo>
                  <a:cubicBezTo>
                    <a:pt x="1863832" y="338641"/>
                    <a:pt x="1861363" y="341596"/>
                    <a:pt x="1859474" y="344886"/>
                  </a:cubicBezTo>
                  <a:cubicBezTo>
                    <a:pt x="1857432" y="348420"/>
                    <a:pt x="1856152" y="352442"/>
                    <a:pt x="1855786" y="356189"/>
                  </a:cubicBezTo>
                  <a:cubicBezTo>
                    <a:pt x="1854293" y="370813"/>
                    <a:pt x="1866026" y="380502"/>
                    <a:pt x="1879131" y="384158"/>
                  </a:cubicBezTo>
                  <a:cubicBezTo>
                    <a:pt x="1892205" y="387783"/>
                    <a:pt x="1907595" y="385650"/>
                    <a:pt x="1914239" y="373677"/>
                  </a:cubicBezTo>
                  <a:cubicBezTo>
                    <a:pt x="1924723" y="355275"/>
                    <a:pt x="1919664" y="337788"/>
                    <a:pt x="1908388" y="322646"/>
                  </a:cubicBezTo>
                  <a:cubicBezTo>
                    <a:pt x="1889675" y="297541"/>
                    <a:pt x="1854597" y="278256"/>
                    <a:pt x="1832593" y="271249"/>
                  </a:cubicBezTo>
                  <a:cubicBezTo>
                    <a:pt x="1824700" y="268720"/>
                    <a:pt x="1812510" y="267623"/>
                    <a:pt x="1802483" y="264668"/>
                  </a:cubicBezTo>
                  <a:cubicBezTo>
                    <a:pt x="1797241" y="263114"/>
                    <a:pt x="1792578" y="261043"/>
                    <a:pt x="1788982" y="258331"/>
                  </a:cubicBezTo>
                  <a:cubicBezTo>
                    <a:pt x="1745279" y="257905"/>
                    <a:pt x="1696609" y="257417"/>
                    <a:pt x="1644068" y="256869"/>
                  </a:cubicBezTo>
                  <a:cubicBezTo>
                    <a:pt x="1654460" y="264759"/>
                    <a:pt x="1664213" y="273960"/>
                    <a:pt x="1673203" y="284197"/>
                  </a:cubicBezTo>
                  <a:cubicBezTo>
                    <a:pt x="1682438" y="294708"/>
                    <a:pt x="1690971" y="306133"/>
                    <a:pt x="1698742" y="317893"/>
                  </a:cubicBezTo>
                  <a:cubicBezTo>
                    <a:pt x="1710750" y="336081"/>
                    <a:pt x="1720868" y="355062"/>
                    <a:pt x="1730316" y="371666"/>
                  </a:cubicBezTo>
                  <a:cubicBezTo>
                    <a:pt x="1735039" y="380197"/>
                    <a:pt x="1739367" y="389002"/>
                    <a:pt x="1744030" y="397593"/>
                  </a:cubicBezTo>
                  <a:cubicBezTo>
                    <a:pt x="1745980" y="401158"/>
                    <a:pt x="1747961" y="404661"/>
                    <a:pt x="1750094" y="408104"/>
                  </a:cubicBezTo>
                  <a:cubicBezTo>
                    <a:pt x="1751344" y="410084"/>
                    <a:pt x="1755946" y="414594"/>
                    <a:pt x="1758445" y="417914"/>
                  </a:cubicBezTo>
                  <a:cubicBezTo>
                    <a:pt x="1760060" y="420078"/>
                    <a:pt x="1761676" y="422088"/>
                    <a:pt x="1761340" y="423429"/>
                  </a:cubicBezTo>
                  <a:cubicBezTo>
                    <a:pt x="1757744" y="437596"/>
                    <a:pt x="1740098" y="418097"/>
                    <a:pt x="1738483" y="415812"/>
                  </a:cubicBezTo>
                  <a:cubicBezTo>
                    <a:pt x="1735984" y="412308"/>
                    <a:pt x="1733607" y="408683"/>
                    <a:pt x="1731321" y="404997"/>
                  </a:cubicBezTo>
                  <a:cubicBezTo>
                    <a:pt x="1726201" y="396710"/>
                    <a:pt x="1721447" y="388179"/>
                    <a:pt x="1716266" y="379953"/>
                  </a:cubicBezTo>
                  <a:cubicBezTo>
                    <a:pt x="1706453" y="363867"/>
                    <a:pt x="1695420" y="345861"/>
                    <a:pt x="1683504" y="327977"/>
                  </a:cubicBezTo>
                  <a:cubicBezTo>
                    <a:pt x="1676068" y="316827"/>
                    <a:pt x="1668357" y="305676"/>
                    <a:pt x="1659977" y="295348"/>
                  </a:cubicBezTo>
                  <a:cubicBezTo>
                    <a:pt x="1647420" y="279871"/>
                    <a:pt x="1633523" y="266222"/>
                    <a:pt x="1617676" y="256594"/>
                  </a:cubicBezTo>
                  <a:cubicBezTo>
                    <a:pt x="1584975" y="256259"/>
                    <a:pt x="1550933" y="255894"/>
                    <a:pt x="1515763" y="255528"/>
                  </a:cubicBezTo>
                  <a:cubicBezTo>
                    <a:pt x="1456182" y="254888"/>
                    <a:pt x="1393371" y="254249"/>
                    <a:pt x="1328701" y="253548"/>
                  </a:cubicBezTo>
                  <a:cubicBezTo>
                    <a:pt x="1329493" y="254005"/>
                    <a:pt x="1330224" y="254614"/>
                    <a:pt x="1331017" y="255071"/>
                  </a:cubicBezTo>
                  <a:cubicBezTo>
                    <a:pt x="1351497" y="266435"/>
                    <a:pt x="1373440" y="274935"/>
                    <a:pt x="1394133" y="286208"/>
                  </a:cubicBezTo>
                  <a:cubicBezTo>
                    <a:pt x="1412449" y="296597"/>
                    <a:pt x="1429760" y="307900"/>
                    <a:pt x="1446247" y="320391"/>
                  </a:cubicBezTo>
                  <a:cubicBezTo>
                    <a:pt x="1462582" y="332730"/>
                    <a:pt x="1478095" y="346196"/>
                    <a:pt x="1493668" y="360150"/>
                  </a:cubicBezTo>
                  <a:lnTo>
                    <a:pt x="1529935" y="392658"/>
                  </a:lnTo>
                  <a:cubicBezTo>
                    <a:pt x="1532098" y="394638"/>
                    <a:pt x="1537493" y="398233"/>
                    <a:pt x="1541181" y="401767"/>
                  </a:cubicBezTo>
                  <a:cubicBezTo>
                    <a:pt x="1543954" y="404418"/>
                    <a:pt x="1545935" y="407160"/>
                    <a:pt x="1546636" y="409475"/>
                  </a:cubicBezTo>
                  <a:cubicBezTo>
                    <a:pt x="1547702" y="412857"/>
                    <a:pt x="1545843" y="416482"/>
                    <a:pt x="1542460" y="417579"/>
                  </a:cubicBezTo>
                  <a:cubicBezTo>
                    <a:pt x="1539047" y="418676"/>
                    <a:pt x="1535420" y="416818"/>
                    <a:pt x="1534323" y="413405"/>
                  </a:cubicBezTo>
                  <a:cubicBezTo>
                    <a:pt x="1533958" y="412369"/>
                    <a:pt x="1532403" y="411577"/>
                    <a:pt x="1530971" y="410450"/>
                  </a:cubicBezTo>
                  <a:cubicBezTo>
                    <a:pt x="1527283" y="407556"/>
                    <a:pt x="1522834" y="404844"/>
                    <a:pt x="1520853" y="403230"/>
                  </a:cubicBezTo>
                  <a:lnTo>
                    <a:pt x="1483123" y="372306"/>
                  </a:lnTo>
                  <a:cubicBezTo>
                    <a:pt x="1467459" y="359114"/>
                    <a:pt x="1451641" y="346684"/>
                    <a:pt x="1435489" y="334802"/>
                  </a:cubicBezTo>
                  <a:cubicBezTo>
                    <a:pt x="1419428" y="322981"/>
                    <a:pt x="1403001" y="311678"/>
                    <a:pt x="1385386" y="301563"/>
                  </a:cubicBezTo>
                  <a:cubicBezTo>
                    <a:pt x="1365120" y="289498"/>
                    <a:pt x="1343451" y="280236"/>
                    <a:pt x="1323459" y="267989"/>
                  </a:cubicBezTo>
                  <a:cubicBezTo>
                    <a:pt x="1316388" y="263663"/>
                    <a:pt x="1309744" y="258575"/>
                    <a:pt x="1303192" y="253274"/>
                  </a:cubicBezTo>
                  <a:cubicBezTo>
                    <a:pt x="1252785" y="252725"/>
                    <a:pt x="1201402" y="252147"/>
                    <a:pt x="1149440" y="251537"/>
                  </a:cubicBezTo>
                  <a:cubicBezTo>
                    <a:pt x="1157882" y="254827"/>
                    <a:pt x="1165531" y="258057"/>
                    <a:pt x="1170529" y="260586"/>
                  </a:cubicBezTo>
                  <a:cubicBezTo>
                    <a:pt x="1195672" y="273382"/>
                    <a:pt x="1224838" y="297724"/>
                    <a:pt x="1240076" y="326789"/>
                  </a:cubicBezTo>
                  <a:cubicBezTo>
                    <a:pt x="1250895" y="347506"/>
                    <a:pt x="1254674" y="370508"/>
                    <a:pt x="1246537" y="393389"/>
                  </a:cubicBezTo>
                  <a:cubicBezTo>
                    <a:pt x="1241569" y="406885"/>
                    <a:pt x="1233920" y="415294"/>
                    <a:pt x="1225325" y="419834"/>
                  </a:cubicBezTo>
                  <a:cubicBezTo>
                    <a:pt x="1214659" y="425439"/>
                    <a:pt x="1202347" y="425409"/>
                    <a:pt x="1190796" y="420748"/>
                  </a:cubicBezTo>
                  <a:cubicBezTo>
                    <a:pt x="1172206" y="413253"/>
                    <a:pt x="1155749" y="393785"/>
                    <a:pt x="1153829" y="370874"/>
                  </a:cubicBezTo>
                  <a:cubicBezTo>
                    <a:pt x="1152609" y="355763"/>
                    <a:pt x="1164068" y="343637"/>
                    <a:pt x="1174887" y="342327"/>
                  </a:cubicBezTo>
                  <a:cubicBezTo>
                    <a:pt x="1183086" y="341352"/>
                    <a:pt x="1191893" y="345099"/>
                    <a:pt x="1195154" y="358413"/>
                  </a:cubicBezTo>
                  <a:cubicBezTo>
                    <a:pt x="1196129" y="362008"/>
                    <a:pt x="1193966" y="365695"/>
                    <a:pt x="1190400" y="366670"/>
                  </a:cubicBezTo>
                  <a:cubicBezTo>
                    <a:pt x="1186804" y="367614"/>
                    <a:pt x="1183086" y="365482"/>
                    <a:pt x="1182141" y="361887"/>
                  </a:cubicBezTo>
                  <a:cubicBezTo>
                    <a:pt x="1181379" y="359266"/>
                    <a:pt x="1180343" y="357499"/>
                    <a:pt x="1178880" y="356616"/>
                  </a:cubicBezTo>
                  <a:cubicBezTo>
                    <a:pt x="1177630" y="355885"/>
                    <a:pt x="1176167" y="356463"/>
                    <a:pt x="1174796" y="357195"/>
                  </a:cubicBezTo>
                  <a:cubicBezTo>
                    <a:pt x="1171108" y="359175"/>
                    <a:pt x="1168335" y="363989"/>
                    <a:pt x="1168975" y="369381"/>
                  </a:cubicBezTo>
                  <a:cubicBezTo>
                    <a:pt x="1170865" y="386016"/>
                    <a:pt x="1183238" y="399848"/>
                    <a:pt x="1196922" y="404936"/>
                  </a:cubicBezTo>
                  <a:cubicBezTo>
                    <a:pt x="1203687" y="407434"/>
                    <a:pt x="1210819" y="407678"/>
                    <a:pt x="1216914" y="404296"/>
                  </a:cubicBezTo>
                  <a:cubicBezTo>
                    <a:pt x="1222217" y="401371"/>
                    <a:pt x="1226514" y="395765"/>
                    <a:pt x="1229470" y="387265"/>
                  </a:cubicBezTo>
                  <a:cubicBezTo>
                    <a:pt x="1235931" y="369320"/>
                    <a:pt x="1232426" y="351376"/>
                    <a:pt x="1224167" y="334954"/>
                  </a:cubicBezTo>
                  <a:cubicBezTo>
                    <a:pt x="1210941" y="308723"/>
                    <a:pt x="1185524" y="286269"/>
                    <a:pt x="1163337" y="274235"/>
                  </a:cubicBezTo>
                  <a:cubicBezTo>
                    <a:pt x="1156419" y="270426"/>
                    <a:pt x="1144137" y="264973"/>
                    <a:pt x="1131672" y="260098"/>
                  </a:cubicBezTo>
                  <a:cubicBezTo>
                    <a:pt x="1122316" y="256442"/>
                    <a:pt x="1112869" y="253060"/>
                    <a:pt x="1105493" y="250989"/>
                  </a:cubicBezTo>
                  <a:cubicBezTo>
                    <a:pt x="1074621" y="250623"/>
                    <a:pt x="1043688" y="250257"/>
                    <a:pt x="1012724" y="249861"/>
                  </a:cubicBezTo>
                  <a:cubicBezTo>
                    <a:pt x="916876" y="248643"/>
                    <a:pt x="821242" y="247272"/>
                    <a:pt x="728838" y="245901"/>
                  </a:cubicBezTo>
                  <a:cubicBezTo>
                    <a:pt x="734964" y="248704"/>
                    <a:pt x="740572" y="251537"/>
                    <a:pt x="743894" y="253974"/>
                  </a:cubicBezTo>
                  <a:cubicBezTo>
                    <a:pt x="753128" y="260921"/>
                    <a:pt x="762301" y="267806"/>
                    <a:pt x="771353" y="274844"/>
                  </a:cubicBezTo>
                  <a:cubicBezTo>
                    <a:pt x="780434" y="281882"/>
                    <a:pt x="789486" y="288920"/>
                    <a:pt x="798385" y="296079"/>
                  </a:cubicBezTo>
                  <a:cubicBezTo>
                    <a:pt x="816183" y="310368"/>
                    <a:pt x="833737" y="324839"/>
                    <a:pt x="851932" y="338824"/>
                  </a:cubicBezTo>
                  <a:cubicBezTo>
                    <a:pt x="860922" y="345739"/>
                    <a:pt x="869943" y="352625"/>
                    <a:pt x="879269" y="359327"/>
                  </a:cubicBezTo>
                  <a:cubicBezTo>
                    <a:pt x="882347" y="361430"/>
                    <a:pt x="883139" y="365603"/>
                    <a:pt x="881067" y="368681"/>
                  </a:cubicBezTo>
                  <a:cubicBezTo>
                    <a:pt x="878994" y="371758"/>
                    <a:pt x="874789" y="372580"/>
                    <a:pt x="871711" y="370508"/>
                  </a:cubicBezTo>
                  <a:cubicBezTo>
                    <a:pt x="847086" y="354788"/>
                    <a:pt x="823528" y="338336"/>
                    <a:pt x="800701" y="320940"/>
                  </a:cubicBezTo>
                  <a:cubicBezTo>
                    <a:pt x="791558" y="313963"/>
                    <a:pt x="782537" y="306834"/>
                    <a:pt x="773608" y="299552"/>
                  </a:cubicBezTo>
                  <a:cubicBezTo>
                    <a:pt x="760320" y="288767"/>
                    <a:pt x="747276" y="277647"/>
                    <a:pt x="733867" y="266679"/>
                  </a:cubicBezTo>
                  <a:cubicBezTo>
                    <a:pt x="730332" y="263724"/>
                    <a:pt x="723535" y="260129"/>
                    <a:pt x="716282" y="256625"/>
                  </a:cubicBezTo>
                  <a:cubicBezTo>
                    <a:pt x="706591" y="251933"/>
                    <a:pt x="696473" y="247668"/>
                    <a:pt x="690804" y="245353"/>
                  </a:cubicBezTo>
                  <a:cubicBezTo>
                    <a:pt x="663680" y="244956"/>
                    <a:pt x="636648" y="244530"/>
                    <a:pt x="610286" y="244134"/>
                  </a:cubicBezTo>
                  <a:cubicBezTo>
                    <a:pt x="585143" y="243738"/>
                    <a:pt x="560579" y="243372"/>
                    <a:pt x="536320" y="242976"/>
                  </a:cubicBezTo>
                  <a:cubicBezTo>
                    <a:pt x="559025" y="247729"/>
                    <a:pt x="581364" y="251171"/>
                    <a:pt x="601722" y="258362"/>
                  </a:cubicBezTo>
                  <a:cubicBezTo>
                    <a:pt x="620282" y="264942"/>
                    <a:pt x="637196" y="274600"/>
                    <a:pt x="651612" y="290656"/>
                  </a:cubicBezTo>
                  <a:cubicBezTo>
                    <a:pt x="679924" y="322493"/>
                    <a:pt x="685562" y="350675"/>
                    <a:pt x="680259" y="372032"/>
                  </a:cubicBezTo>
                  <a:cubicBezTo>
                    <a:pt x="671726" y="406367"/>
                    <a:pt x="634454" y="424465"/>
                    <a:pt x="607208" y="417853"/>
                  </a:cubicBezTo>
                  <a:cubicBezTo>
                    <a:pt x="596694" y="415264"/>
                    <a:pt x="584656" y="411029"/>
                    <a:pt x="575482" y="403961"/>
                  </a:cubicBezTo>
                  <a:cubicBezTo>
                    <a:pt x="568534" y="398599"/>
                    <a:pt x="563109" y="391713"/>
                    <a:pt x="560610" y="382969"/>
                  </a:cubicBezTo>
                  <a:cubicBezTo>
                    <a:pt x="552046" y="352412"/>
                    <a:pt x="571277" y="331572"/>
                    <a:pt x="591269" y="328282"/>
                  </a:cubicBezTo>
                  <a:cubicBezTo>
                    <a:pt x="601235" y="326637"/>
                    <a:pt x="611444" y="329166"/>
                    <a:pt x="619002" y="336691"/>
                  </a:cubicBezTo>
                  <a:cubicBezTo>
                    <a:pt x="626256" y="343942"/>
                    <a:pt x="631437" y="356128"/>
                    <a:pt x="630218" y="374561"/>
                  </a:cubicBezTo>
                  <a:cubicBezTo>
                    <a:pt x="630004" y="378278"/>
                    <a:pt x="626835" y="381141"/>
                    <a:pt x="623117" y="380928"/>
                  </a:cubicBezTo>
                  <a:cubicBezTo>
                    <a:pt x="619398" y="380745"/>
                    <a:pt x="616564" y="377577"/>
                    <a:pt x="616747" y="373860"/>
                  </a:cubicBezTo>
                  <a:cubicBezTo>
                    <a:pt x="617661" y="350096"/>
                    <a:pt x="606080" y="340743"/>
                    <a:pt x="593890" y="343058"/>
                  </a:cubicBezTo>
                  <a:cubicBezTo>
                    <a:pt x="581395" y="345435"/>
                    <a:pt x="570484" y="359266"/>
                    <a:pt x="576336" y="378338"/>
                  </a:cubicBezTo>
                  <a:cubicBezTo>
                    <a:pt x="578347" y="384950"/>
                    <a:pt x="583406" y="389489"/>
                    <a:pt x="589227" y="392901"/>
                  </a:cubicBezTo>
                  <a:cubicBezTo>
                    <a:pt x="596054" y="396893"/>
                    <a:pt x="604099" y="399299"/>
                    <a:pt x="611200" y="400914"/>
                  </a:cubicBezTo>
                  <a:cubicBezTo>
                    <a:pt x="630583" y="405423"/>
                    <a:pt x="656518" y="391987"/>
                    <a:pt x="662553" y="367645"/>
                  </a:cubicBezTo>
                  <a:cubicBezTo>
                    <a:pt x="666789" y="350401"/>
                    <a:pt x="661029" y="328191"/>
                    <a:pt x="638355" y="302325"/>
                  </a:cubicBezTo>
                  <a:cubicBezTo>
                    <a:pt x="626256" y="288341"/>
                    <a:pt x="611810" y="279932"/>
                    <a:pt x="596023" y="273991"/>
                  </a:cubicBezTo>
                  <a:cubicBezTo>
                    <a:pt x="571307" y="264699"/>
                    <a:pt x="543482" y="261195"/>
                    <a:pt x="515749" y="253517"/>
                  </a:cubicBezTo>
                  <a:cubicBezTo>
                    <a:pt x="504016" y="250257"/>
                    <a:pt x="492252" y="247150"/>
                    <a:pt x="480397" y="244317"/>
                  </a:cubicBezTo>
                  <a:cubicBezTo>
                    <a:pt x="476709" y="243433"/>
                    <a:pt x="472930" y="242763"/>
                    <a:pt x="469212" y="241940"/>
                  </a:cubicBezTo>
                  <a:cubicBezTo>
                    <a:pt x="201265" y="237705"/>
                    <a:pt x="6645" y="234263"/>
                    <a:pt x="6645" y="234263"/>
                  </a:cubicBezTo>
                  <a:cubicBezTo>
                    <a:pt x="2927" y="234202"/>
                    <a:pt x="-60" y="231155"/>
                    <a:pt x="1" y="227438"/>
                  </a:cubicBezTo>
                  <a:cubicBezTo>
                    <a:pt x="62" y="223721"/>
                    <a:pt x="3110" y="220735"/>
                    <a:pt x="6828" y="220797"/>
                  </a:cubicBezTo>
                  <a:cubicBezTo>
                    <a:pt x="6828" y="220797"/>
                    <a:pt x="188526" y="222381"/>
                    <a:pt x="442484" y="225031"/>
                  </a:cubicBezTo>
                  <a:cubicBezTo>
                    <a:pt x="443795" y="224209"/>
                    <a:pt x="445319" y="223721"/>
                    <a:pt x="446964" y="223995"/>
                  </a:cubicBezTo>
                  <a:cubicBezTo>
                    <a:pt x="449037" y="224331"/>
                    <a:pt x="451048" y="224788"/>
                    <a:pt x="453121" y="225153"/>
                  </a:cubicBezTo>
                  <a:cubicBezTo>
                    <a:pt x="477654" y="225397"/>
                    <a:pt x="502736" y="225671"/>
                    <a:pt x="528458" y="225945"/>
                  </a:cubicBezTo>
                  <a:cubicBezTo>
                    <a:pt x="529067" y="225519"/>
                    <a:pt x="529433" y="224818"/>
                    <a:pt x="530195" y="224605"/>
                  </a:cubicBezTo>
                  <a:cubicBezTo>
                    <a:pt x="572496" y="212510"/>
                    <a:pt x="619002" y="205837"/>
                    <a:pt x="660998" y="190361"/>
                  </a:cubicBezTo>
                  <a:cubicBezTo>
                    <a:pt x="688031" y="180398"/>
                    <a:pt x="713174" y="166780"/>
                    <a:pt x="733745" y="144905"/>
                  </a:cubicBezTo>
                  <a:cubicBezTo>
                    <a:pt x="746728" y="131317"/>
                    <a:pt x="759863" y="112854"/>
                    <a:pt x="764587" y="93477"/>
                  </a:cubicBezTo>
                  <a:cubicBezTo>
                    <a:pt x="767513" y="81534"/>
                    <a:pt x="767177" y="69195"/>
                    <a:pt x="760808" y="57618"/>
                  </a:cubicBezTo>
                  <a:cubicBezTo>
                    <a:pt x="751848" y="41258"/>
                    <a:pt x="734172" y="34342"/>
                    <a:pt x="717257" y="35774"/>
                  </a:cubicBezTo>
                  <a:cubicBezTo>
                    <a:pt x="700130" y="37206"/>
                    <a:pt x="683520" y="47016"/>
                    <a:pt x="676998" y="64869"/>
                  </a:cubicBezTo>
                  <a:cubicBezTo>
                    <a:pt x="673707" y="73826"/>
                    <a:pt x="676755" y="82052"/>
                    <a:pt x="682697" y="87689"/>
                  </a:cubicBezTo>
                  <a:cubicBezTo>
                    <a:pt x="688884" y="93538"/>
                    <a:pt x="697966" y="96859"/>
                    <a:pt x="706835" y="95640"/>
                  </a:cubicBezTo>
                  <a:cubicBezTo>
                    <a:pt x="710278" y="93142"/>
                    <a:pt x="716953" y="86500"/>
                    <a:pt x="716953" y="86500"/>
                  </a:cubicBezTo>
                  <a:cubicBezTo>
                    <a:pt x="719452" y="83972"/>
                    <a:pt x="723535" y="83941"/>
                    <a:pt x="726096" y="86440"/>
                  </a:cubicBezTo>
                  <a:cubicBezTo>
                    <a:pt x="728625" y="88938"/>
                    <a:pt x="728656" y="93051"/>
                    <a:pt x="726156" y="95580"/>
                  </a:cubicBezTo>
                  <a:cubicBezTo>
                    <a:pt x="726156" y="95580"/>
                    <a:pt x="719939" y="102008"/>
                    <a:pt x="715947" y="105359"/>
                  </a:cubicBezTo>
                  <a:cubicBezTo>
                    <a:pt x="713509" y="107431"/>
                    <a:pt x="711223" y="108406"/>
                    <a:pt x="710187" y="108619"/>
                  </a:cubicBezTo>
                  <a:cubicBezTo>
                    <a:pt x="696777" y="111300"/>
                    <a:pt x="682667" y="106822"/>
                    <a:pt x="673037" y="98139"/>
                  </a:cubicBezTo>
                  <a:cubicBezTo>
                    <a:pt x="662796" y="88938"/>
                    <a:pt x="657646" y="75075"/>
                    <a:pt x="662796" y="59842"/>
                  </a:cubicBezTo>
                  <a:cubicBezTo>
                    <a:pt x="671025" y="35743"/>
                    <a:pt x="692785" y="21820"/>
                    <a:pt x="715703" y="19413"/>
                  </a:cubicBezTo>
                  <a:cubicBezTo>
                    <a:pt x="739048" y="16976"/>
                    <a:pt x="763337" y="26664"/>
                    <a:pt x="776137" y="49057"/>
                  </a:cubicBezTo>
                  <a:cubicBezTo>
                    <a:pt x="785006" y="64687"/>
                    <a:pt x="786042" y="81443"/>
                    <a:pt x="782202" y="97712"/>
                  </a:cubicBezTo>
                  <a:cubicBezTo>
                    <a:pt x="776869" y="120166"/>
                    <a:pt x="761875" y="141706"/>
                    <a:pt x="746850" y="157457"/>
                  </a:cubicBezTo>
                  <a:cubicBezTo>
                    <a:pt x="723993" y="181007"/>
                    <a:pt x="696442" y="195875"/>
                    <a:pt x="666667" y="206203"/>
                  </a:cubicBezTo>
                  <a:cubicBezTo>
                    <a:pt x="640183" y="215374"/>
                    <a:pt x="611993" y="220949"/>
                    <a:pt x="584077" y="226555"/>
                  </a:cubicBezTo>
                  <a:cubicBezTo>
                    <a:pt x="592915" y="226646"/>
                    <a:pt x="601570" y="226738"/>
                    <a:pt x="610530" y="226829"/>
                  </a:cubicBezTo>
                  <a:cubicBezTo>
                    <a:pt x="672579" y="227499"/>
                    <a:pt x="737128" y="228230"/>
                    <a:pt x="802895" y="229022"/>
                  </a:cubicBezTo>
                  <a:cubicBezTo>
                    <a:pt x="819657" y="224940"/>
                    <a:pt x="833219" y="220614"/>
                    <a:pt x="845166" y="213881"/>
                  </a:cubicBezTo>
                  <a:cubicBezTo>
                    <a:pt x="859337" y="205929"/>
                    <a:pt x="871314" y="194412"/>
                    <a:pt x="884541" y="175523"/>
                  </a:cubicBezTo>
                  <a:cubicBezTo>
                    <a:pt x="896396" y="159529"/>
                    <a:pt x="907733" y="142894"/>
                    <a:pt x="919893" y="126990"/>
                  </a:cubicBezTo>
                  <a:cubicBezTo>
                    <a:pt x="928152" y="116175"/>
                    <a:pt x="936838" y="105694"/>
                    <a:pt x="946103" y="95823"/>
                  </a:cubicBezTo>
                  <a:cubicBezTo>
                    <a:pt x="951253" y="90370"/>
                    <a:pt x="958080" y="81839"/>
                    <a:pt x="965699" y="76568"/>
                  </a:cubicBezTo>
                  <a:cubicBezTo>
                    <a:pt x="969905" y="73644"/>
                    <a:pt x="974324" y="71602"/>
                    <a:pt x="978865" y="71054"/>
                  </a:cubicBezTo>
                  <a:cubicBezTo>
                    <a:pt x="982370" y="70536"/>
                    <a:pt x="985661" y="72973"/>
                    <a:pt x="986179" y="76508"/>
                  </a:cubicBezTo>
                  <a:cubicBezTo>
                    <a:pt x="986697" y="80011"/>
                    <a:pt x="984259" y="83302"/>
                    <a:pt x="980724" y="83819"/>
                  </a:cubicBezTo>
                  <a:cubicBezTo>
                    <a:pt x="977311" y="84429"/>
                    <a:pt x="974263" y="86805"/>
                    <a:pt x="971307" y="89517"/>
                  </a:cubicBezTo>
                  <a:cubicBezTo>
                    <a:pt x="965791" y="94604"/>
                    <a:pt x="961036" y="101307"/>
                    <a:pt x="957227" y="105786"/>
                  </a:cubicBezTo>
                  <a:cubicBezTo>
                    <a:pt x="950857" y="113219"/>
                    <a:pt x="944945" y="121019"/>
                    <a:pt x="939154" y="128910"/>
                  </a:cubicBezTo>
                  <a:cubicBezTo>
                    <a:pt x="925379" y="147647"/>
                    <a:pt x="912640" y="167267"/>
                    <a:pt x="899352" y="186217"/>
                  </a:cubicBezTo>
                  <a:cubicBezTo>
                    <a:pt x="883657" y="207330"/>
                    <a:pt x="869547" y="220065"/>
                    <a:pt x="853029" y="228505"/>
                  </a:cubicBezTo>
                  <a:cubicBezTo>
                    <a:pt x="852236" y="228931"/>
                    <a:pt x="851322" y="229205"/>
                    <a:pt x="850499" y="229601"/>
                  </a:cubicBezTo>
                  <a:cubicBezTo>
                    <a:pt x="904290" y="230241"/>
                    <a:pt x="958537" y="230942"/>
                    <a:pt x="1012968" y="231673"/>
                  </a:cubicBezTo>
                  <a:cubicBezTo>
                    <a:pt x="1038080" y="232008"/>
                    <a:pt x="1063162" y="232374"/>
                    <a:pt x="1088213" y="232709"/>
                  </a:cubicBezTo>
                  <a:cubicBezTo>
                    <a:pt x="1088853" y="231368"/>
                    <a:pt x="1089829" y="230119"/>
                    <a:pt x="1091291" y="229510"/>
                  </a:cubicBezTo>
                  <a:cubicBezTo>
                    <a:pt x="1104183" y="223599"/>
                    <a:pt x="1110857" y="212814"/>
                    <a:pt x="1115185" y="200171"/>
                  </a:cubicBezTo>
                  <a:cubicBezTo>
                    <a:pt x="1122011" y="180215"/>
                    <a:pt x="1123078" y="155781"/>
                    <a:pt x="1128625" y="135338"/>
                  </a:cubicBezTo>
                  <a:cubicBezTo>
                    <a:pt x="1135025" y="112184"/>
                    <a:pt x="1146545" y="89486"/>
                    <a:pt x="1161630" y="69592"/>
                  </a:cubicBezTo>
                  <a:cubicBezTo>
                    <a:pt x="1176899" y="49484"/>
                    <a:pt x="1195855" y="32301"/>
                    <a:pt x="1216366" y="20144"/>
                  </a:cubicBezTo>
                  <a:cubicBezTo>
                    <a:pt x="1222369" y="16641"/>
                    <a:pt x="1228647" y="13442"/>
                    <a:pt x="1235078" y="10730"/>
                  </a:cubicBezTo>
                  <a:cubicBezTo>
                    <a:pt x="1241600" y="7958"/>
                    <a:pt x="1248305" y="5673"/>
                    <a:pt x="1255101" y="3936"/>
                  </a:cubicBezTo>
                  <a:cubicBezTo>
                    <a:pt x="1259855" y="2718"/>
                    <a:pt x="1264701" y="1743"/>
                    <a:pt x="1269577" y="1103"/>
                  </a:cubicBezTo>
                  <a:cubicBezTo>
                    <a:pt x="1274484" y="433"/>
                    <a:pt x="1279421" y="67"/>
                    <a:pt x="1284358" y="6"/>
                  </a:cubicBezTo>
                  <a:cubicBezTo>
                    <a:pt x="1288289" y="-24"/>
                    <a:pt x="1292373" y="37"/>
                    <a:pt x="1296335" y="616"/>
                  </a:cubicBezTo>
                  <a:cubicBezTo>
                    <a:pt x="1299291" y="1042"/>
                    <a:pt x="1302217" y="1712"/>
                    <a:pt x="1304990" y="2779"/>
                  </a:cubicBezTo>
                  <a:cubicBezTo>
                    <a:pt x="1317394" y="7440"/>
                    <a:pt x="1323063" y="15331"/>
                    <a:pt x="1324525" y="23953"/>
                  </a:cubicBezTo>
                  <a:cubicBezTo>
                    <a:pt x="1326567" y="35713"/>
                    <a:pt x="1319863" y="49941"/>
                    <a:pt x="1308952" y="59568"/>
                  </a:cubicBezTo>
                  <a:cubicBezTo>
                    <a:pt x="1297828" y="69409"/>
                    <a:pt x="1283017" y="74192"/>
                    <a:pt x="1271284" y="68769"/>
                  </a:cubicBezTo>
                  <a:cubicBezTo>
                    <a:pt x="1264548" y="65631"/>
                    <a:pt x="1258392" y="59294"/>
                    <a:pt x="1254735" y="47839"/>
                  </a:cubicBezTo>
                  <a:cubicBezTo>
                    <a:pt x="1253547" y="44335"/>
                    <a:pt x="1255466" y="40496"/>
                    <a:pt x="1258971" y="39308"/>
                  </a:cubicBezTo>
                  <a:cubicBezTo>
                    <a:pt x="1262506" y="38120"/>
                    <a:pt x="1266316" y="40039"/>
                    <a:pt x="1267505" y="43543"/>
                  </a:cubicBezTo>
                  <a:cubicBezTo>
                    <a:pt x="1269851" y="50123"/>
                    <a:pt x="1273082" y="54084"/>
                    <a:pt x="1277044" y="55760"/>
                  </a:cubicBezTo>
                  <a:cubicBezTo>
                    <a:pt x="1284084" y="58746"/>
                    <a:pt x="1292312" y="54328"/>
                    <a:pt x="1298712" y="48326"/>
                  </a:cubicBezTo>
                  <a:cubicBezTo>
                    <a:pt x="1303314" y="44000"/>
                    <a:pt x="1306971" y="38485"/>
                    <a:pt x="1308343" y="33001"/>
                  </a:cubicBezTo>
                  <a:cubicBezTo>
                    <a:pt x="1309135" y="29924"/>
                    <a:pt x="1309135" y="26878"/>
                    <a:pt x="1307642" y="24288"/>
                  </a:cubicBezTo>
                  <a:cubicBezTo>
                    <a:pt x="1306209" y="21759"/>
                    <a:pt x="1303375" y="19901"/>
                    <a:pt x="1299291" y="18500"/>
                  </a:cubicBezTo>
                  <a:cubicBezTo>
                    <a:pt x="1297158" y="17738"/>
                    <a:pt x="1294903" y="17403"/>
                    <a:pt x="1292647" y="17220"/>
                  </a:cubicBezTo>
                  <a:cubicBezTo>
                    <a:pt x="1289996" y="17007"/>
                    <a:pt x="1287344" y="17037"/>
                    <a:pt x="1284724" y="17128"/>
                  </a:cubicBezTo>
                  <a:cubicBezTo>
                    <a:pt x="1280487" y="17281"/>
                    <a:pt x="1276282" y="17707"/>
                    <a:pt x="1272076" y="18347"/>
                  </a:cubicBezTo>
                  <a:cubicBezTo>
                    <a:pt x="1267870" y="18987"/>
                    <a:pt x="1263695" y="19901"/>
                    <a:pt x="1259611" y="21028"/>
                  </a:cubicBezTo>
                  <a:cubicBezTo>
                    <a:pt x="1253699" y="22643"/>
                    <a:pt x="1247878" y="24775"/>
                    <a:pt x="1242209" y="27243"/>
                  </a:cubicBezTo>
                  <a:cubicBezTo>
                    <a:pt x="1236480" y="29741"/>
                    <a:pt x="1230933" y="32636"/>
                    <a:pt x="1225600" y="35804"/>
                  </a:cubicBezTo>
                  <a:cubicBezTo>
                    <a:pt x="1206918" y="46711"/>
                    <a:pt x="1189821" y="62341"/>
                    <a:pt x="1175680" y="80438"/>
                  </a:cubicBezTo>
                  <a:cubicBezTo>
                    <a:pt x="1161661" y="98413"/>
                    <a:pt x="1150537" y="118795"/>
                    <a:pt x="1144259" y="139817"/>
                  </a:cubicBezTo>
                  <a:cubicBezTo>
                    <a:pt x="1136853" y="164281"/>
                    <a:pt x="1135451" y="194504"/>
                    <a:pt x="1123688" y="216044"/>
                  </a:cubicBezTo>
                  <a:cubicBezTo>
                    <a:pt x="1120030" y="222685"/>
                    <a:pt x="1115032" y="228200"/>
                    <a:pt x="1109211" y="233013"/>
                  </a:cubicBezTo>
                  <a:cubicBezTo>
                    <a:pt x="1155962" y="233684"/>
                    <a:pt x="1202377" y="234385"/>
                    <a:pt x="1248152" y="235055"/>
                  </a:cubicBezTo>
                  <a:lnTo>
                    <a:pt x="1250499" y="234263"/>
                  </a:lnTo>
                  <a:cubicBezTo>
                    <a:pt x="1253303" y="233196"/>
                    <a:pt x="1256076" y="232039"/>
                    <a:pt x="1258788" y="230789"/>
                  </a:cubicBezTo>
                  <a:cubicBezTo>
                    <a:pt x="1261501" y="229540"/>
                    <a:pt x="1264152" y="228200"/>
                    <a:pt x="1266743" y="226738"/>
                  </a:cubicBezTo>
                  <a:cubicBezTo>
                    <a:pt x="1274575" y="222381"/>
                    <a:pt x="1282133" y="217262"/>
                    <a:pt x="1289386" y="211717"/>
                  </a:cubicBezTo>
                  <a:cubicBezTo>
                    <a:pt x="1296670" y="206142"/>
                    <a:pt x="1303649" y="200110"/>
                    <a:pt x="1310232" y="193895"/>
                  </a:cubicBezTo>
                  <a:cubicBezTo>
                    <a:pt x="1321722" y="183201"/>
                    <a:pt x="1331748" y="171136"/>
                    <a:pt x="1341440" y="158675"/>
                  </a:cubicBezTo>
                  <a:cubicBezTo>
                    <a:pt x="1350552" y="146915"/>
                    <a:pt x="1359299" y="134759"/>
                    <a:pt x="1367954" y="122512"/>
                  </a:cubicBezTo>
                  <a:cubicBezTo>
                    <a:pt x="1381242" y="103684"/>
                    <a:pt x="1394499" y="84855"/>
                    <a:pt x="1409005" y="67459"/>
                  </a:cubicBezTo>
                  <a:cubicBezTo>
                    <a:pt x="1411322" y="64534"/>
                    <a:pt x="1415558" y="64047"/>
                    <a:pt x="1418453" y="66332"/>
                  </a:cubicBezTo>
                  <a:cubicBezTo>
                    <a:pt x="1421379" y="68647"/>
                    <a:pt x="1421897" y="72882"/>
                    <a:pt x="1419581" y="75807"/>
                  </a:cubicBezTo>
                  <a:cubicBezTo>
                    <a:pt x="1406202" y="93660"/>
                    <a:pt x="1394407" y="113037"/>
                    <a:pt x="1382095" y="132048"/>
                  </a:cubicBezTo>
                  <a:cubicBezTo>
                    <a:pt x="1373714" y="144965"/>
                    <a:pt x="1365211" y="157762"/>
                    <a:pt x="1355885" y="169826"/>
                  </a:cubicBezTo>
                  <a:cubicBezTo>
                    <a:pt x="1345585" y="183140"/>
                    <a:pt x="1334278" y="195479"/>
                    <a:pt x="1321783" y="206599"/>
                  </a:cubicBezTo>
                  <a:cubicBezTo>
                    <a:pt x="1314529" y="212936"/>
                    <a:pt x="1306849" y="219090"/>
                    <a:pt x="1298804" y="224666"/>
                  </a:cubicBezTo>
                  <a:cubicBezTo>
                    <a:pt x="1292922" y="228748"/>
                    <a:pt x="1286674" y="232130"/>
                    <a:pt x="1280426" y="235542"/>
                  </a:cubicBezTo>
                  <a:cubicBezTo>
                    <a:pt x="1336594" y="236395"/>
                    <a:pt x="1391482" y="237248"/>
                    <a:pt x="1444449" y="238101"/>
                  </a:cubicBezTo>
                  <a:cubicBezTo>
                    <a:pt x="1456518" y="231734"/>
                    <a:pt x="1474864" y="221467"/>
                    <a:pt x="1491047" y="213210"/>
                  </a:cubicBezTo>
                  <a:cubicBezTo>
                    <a:pt x="1500007" y="208610"/>
                    <a:pt x="1508236" y="204710"/>
                    <a:pt x="1514209" y="202395"/>
                  </a:cubicBezTo>
                  <a:cubicBezTo>
                    <a:pt x="1541241" y="192067"/>
                    <a:pt x="1577142" y="179971"/>
                    <a:pt x="1605089" y="160382"/>
                  </a:cubicBezTo>
                  <a:cubicBezTo>
                    <a:pt x="1622582" y="148134"/>
                    <a:pt x="1636997" y="132931"/>
                    <a:pt x="1642940" y="112519"/>
                  </a:cubicBezTo>
                  <a:cubicBezTo>
                    <a:pt x="1645683" y="103470"/>
                    <a:pt x="1644921" y="96250"/>
                    <a:pt x="1641295" y="90918"/>
                  </a:cubicBezTo>
                  <a:cubicBezTo>
                    <a:pt x="1637089" y="84703"/>
                    <a:pt x="1629683" y="81108"/>
                    <a:pt x="1621394" y="79524"/>
                  </a:cubicBezTo>
                  <a:cubicBezTo>
                    <a:pt x="1604754" y="76386"/>
                    <a:pt x="1584274" y="81108"/>
                    <a:pt x="1574674" y="94666"/>
                  </a:cubicBezTo>
                  <a:cubicBezTo>
                    <a:pt x="1570895" y="99997"/>
                    <a:pt x="1570986" y="104811"/>
                    <a:pt x="1573424" y="108071"/>
                  </a:cubicBezTo>
                  <a:cubicBezTo>
                    <a:pt x="1574948" y="110142"/>
                    <a:pt x="1577142" y="111666"/>
                    <a:pt x="1579367" y="112001"/>
                  </a:cubicBezTo>
                  <a:cubicBezTo>
                    <a:pt x="1580281" y="112123"/>
                    <a:pt x="1581196" y="112214"/>
                    <a:pt x="1581866" y="111635"/>
                  </a:cubicBezTo>
                  <a:cubicBezTo>
                    <a:pt x="1583421" y="110325"/>
                    <a:pt x="1583847" y="107766"/>
                    <a:pt x="1583603" y="104019"/>
                  </a:cubicBezTo>
                  <a:cubicBezTo>
                    <a:pt x="1583329" y="100332"/>
                    <a:pt x="1586133" y="97072"/>
                    <a:pt x="1589851" y="96798"/>
                  </a:cubicBezTo>
                  <a:cubicBezTo>
                    <a:pt x="1593539" y="96524"/>
                    <a:pt x="1596769" y="99327"/>
                    <a:pt x="1597074" y="103013"/>
                  </a:cubicBezTo>
                  <a:cubicBezTo>
                    <a:pt x="1598018" y="113250"/>
                    <a:pt x="1594544" y="119404"/>
                    <a:pt x="1590308" y="122786"/>
                  </a:cubicBezTo>
                  <a:cubicBezTo>
                    <a:pt x="1584335" y="127569"/>
                    <a:pt x="1575405" y="127295"/>
                    <a:pt x="1568030" y="122695"/>
                  </a:cubicBezTo>
                  <a:cubicBezTo>
                    <a:pt x="1558064" y="116449"/>
                    <a:pt x="1551024" y="102343"/>
                    <a:pt x="1561965" y="85922"/>
                  </a:cubicBezTo>
                  <a:cubicBezTo>
                    <a:pt x="1577142" y="63255"/>
                    <a:pt x="1613988" y="56217"/>
                    <a:pt x="1638064" y="66728"/>
                  </a:cubicBezTo>
                  <a:cubicBezTo>
                    <a:pt x="1656198" y="74619"/>
                    <a:pt x="1667809" y="91436"/>
                    <a:pt x="1660342" y="117637"/>
                  </a:cubicBezTo>
                  <a:cubicBezTo>
                    <a:pt x="1653119" y="142041"/>
                    <a:pt x="1636388" y="160686"/>
                    <a:pt x="1615238" y="175066"/>
                  </a:cubicBezTo>
                  <a:cubicBezTo>
                    <a:pt x="1585828" y="195083"/>
                    <a:pt x="1548007" y="206812"/>
                    <a:pt x="1519573" y="216927"/>
                  </a:cubicBezTo>
                  <a:cubicBezTo>
                    <a:pt x="1513904" y="218938"/>
                    <a:pt x="1506102" y="222411"/>
                    <a:pt x="1497569" y="226463"/>
                  </a:cubicBezTo>
                  <a:cubicBezTo>
                    <a:pt x="1489584" y="230241"/>
                    <a:pt x="1481051" y="234476"/>
                    <a:pt x="1472914" y="238559"/>
                  </a:cubicBezTo>
                  <a:cubicBezTo>
                    <a:pt x="1487390" y="238802"/>
                    <a:pt x="1501866" y="239015"/>
                    <a:pt x="1516007" y="239229"/>
                  </a:cubicBezTo>
                  <a:cubicBezTo>
                    <a:pt x="1548678" y="239747"/>
                    <a:pt x="1688929" y="242001"/>
                    <a:pt x="1721660" y="242550"/>
                  </a:cubicBezTo>
                  <a:lnTo>
                    <a:pt x="1723093" y="241910"/>
                  </a:lnTo>
                  <a:lnTo>
                    <a:pt x="1740525" y="232892"/>
                  </a:lnTo>
                  <a:cubicBezTo>
                    <a:pt x="1747169" y="229175"/>
                    <a:pt x="1753538" y="224940"/>
                    <a:pt x="1759695" y="220431"/>
                  </a:cubicBezTo>
                  <a:cubicBezTo>
                    <a:pt x="1769081" y="213576"/>
                    <a:pt x="1777980" y="206020"/>
                    <a:pt x="1786605" y="198282"/>
                  </a:cubicBezTo>
                  <a:cubicBezTo>
                    <a:pt x="1795291" y="190604"/>
                    <a:pt x="1803184" y="182195"/>
                    <a:pt x="1810712" y="173421"/>
                  </a:cubicBezTo>
                  <a:cubicBezTo>
                    <a:pt x="1818270" y="164616"/>
                    <a:pt x="1825371" y="155385"/>
                    <a:pt x="1832167" y="145880"/>
                  </a:cubicBezTo>
                  <a:cubicBezTo>
                    <a:pt x="1840395" y="134424"/>
                    <a:pt x="1848197" y="122603"/>
                    <a:pt x="1855786" y="110599"/>
                  </a:cubicBezTo>
                  <a:cubicBezTo>
                    <a:pt x="1867336" y="92289"/>
                    <a:pt x="1878430" y="73705"/>
                    <a:pt x="1889767" y="55699"/>
                  </a:cubicBezTo>
                  <a:cubicBezTo>
                    <a:pt x="1891656" y="52500"/>
                    <a:pt x="1895801" y="51464"/>
                    <a:pt x="1899001" y="53353"/>
                  </a:cubicBezTo>
                  <a:cubicBezTo>
                    <a:pt x="1902201" y="55242"/>
                    <a:pt x="1903237" y="59385"/>
                    <a:pt x="1901348" y="62584"/>
                  </a:cubicBezTo>
                  <a:cubicBezTo>
                    <a:pt x="1890925" y="81169"/>
                    <a:pt x="1880898" y="100424"/>
                    <a:pt x="1870079" y="119222"/>
                  </a:cubicBezTo>
                  <a:cubicBezTo>
                    <a:pt x="1862826" y="131865"/>
                    <a:pt x="1855237" y="144356"/>
                    <a:pt x="1846978" y="156269"/>
                  </a:cubicBezTo>
                  <a:cubicBezTo>
                    <a:pt x="1839969" y="166414"/>
                    <a:pt x="1832472" y="176163"/>
                    <a:pt x="1824365" y="185334"/>
                  </a:cubicBezTo>
                  <a:cubicBezTo>
                    <a:pt x="1816167" y="194595"/>
                    <a:pt x="1807268" y="203217"/>
                    <a:pt x="1797729" y="211200"/>
                  </a:cubicBezTo>
                  <a:cubicBezTo>
                    <a:pt x="1789927" y="217628"/>
                    <a:pt x="1781973" y="223965"/>
                    <a:pt x="1773683" y="229754"/>
                  </a:cubicBezTo>
                  <a:cubicBezTo>
                    <a:pt x="1766643" y="234689"/>
                    <a:pt x="1759207" y="238985"/>
                    <a:pt x="1751649" y="243037"/>
                  </a:cubicBezTo>
                  <a:cubicBezTo>
                    <a:pt x="1913782" y="245687"/>
                    <a:pt x="2019047" y="247516"/>
                    <a:pt x="2019047" y="247516"/>
                  </a:cubicBezTo>
                  <a:cubicBezTo>
                    <a:pt x="2022582" y="247668"/>
                    <a:pt x="2025447" y="250593"/>
                    <a:pt x="2025386" y="254157"/>
                  </a:cubicBezTo>
                  <a:close/>
                  <a:moveTo>
                    <a:pt x="1748845" y="426932"/>
                  </a:moveTo>
                  <a:lnTo>
                    <a:pt x="1748906" y="426902"/>
                  </a:lnTo>
                  <a:cubicBezTo>
                    <a:pt x="1748845" y="426719"/>
                    <a:pt x="1748784" y="426536"/>
                    <a:pt x="1748754" y="426323"/>
                  </a:cubicBezTo>
                  <a:cubicBezTo>
                    <a:pt x="1748784" y="426475"/>
                    <a:pt x="1748632" y="427085"/>
                    <a:pt x="1748845" y="426932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14"/>
            <p:cNvSpPr/>
            <p:nvPr/>
          </p:nvSpPr>
          <p:spPr>
            <a:xfrm rot="10800000">
              <a:off x="8596088" y="336308"/>
              <a:ext cx="271140" cy="294036"/>
            </a:xfrm>
            <a:custGeom>
              <a:avLst/>
              <a:gdLst/>
              <a:ahLst/>
              <a:cxnLst/>
              <a:rect l="l" t="t" r="r" b="b"/>
              <a:pathLst>
                <a:path w="542281" h="588071" extrusionOk="0">
                  <a:moveTo>
                    <a:pt x="93958" y="309242"/>
                  </a:moveTo>
                  <a:cubicBezTo>
                    <a:pt x="88137" y="282827"/>
                    <a:pt x="80335" y="256809"/>
                    <a:pt x="71741" y="230912"/>
                  </a:cubicBezTo>
                  <a:cubicBezTo>
                    <a:pt x="58789" y="191946"/>
                    <a:pt x="43977" y="153314"/>
                    <a:pt x="29592" y="114988"/>
                  </a:cubicBezTo>
                  <a:cubicBezTo>
                    <a:pt x="25021" y="102588"/>
                    <a:pt x="20633" y="90066"/>
                    <a:pt x="16610" y="77422"/>
                  </a:cubicBezTo>
                  <a:cubicBezTo>
                    <a:pt x="12556" y="64748"/>
                    <a:pt x="8899" y="51922"/>
                    <a:pt x="5791" y="39004"/>
                  </a:cubicBezTo>
                  <a:cubicBezTo>
                    <a:pt x="4541" y="33703"/>
                    <a:pt x="4419" y="24259"/>
                    <a:pt x="3078" y="16581"/>
                  </a:cubicBezTo>
                  <a:cubicBezTo>
                    <a:pt x="2621" y="14022"/>
                    <a:pt x="2194" y="11676"/>
                    <a:pt x="1158" y="10122"/>
                  </a:cubicBezTo>
                  <a:cubicBezTo>
                    <a:pt x="-884" y="7197"/>
                    <a:pt x="-152" y="3176"/>
                    <a:pt x="2773" y="1135"/>
                  </a:cubicBezTo>
                  <a:cubicBezTo>
                    <a:pt x="5699" y="-876"/>
                    <a:pt x="9722" y="-145"/>
                    <a:pt x="11764" y="2780"/>
                  </a:cubicBezTo>
                  <a:cubicBezTo>
                    <a:pt x="13714" y="5491"/>
                    <a:pt x="15116" y="9513"/>
                    <a:pt x="16061" y="14113"/>
                  </a:cubicBezTo>
                  <a:cubicBezTo>
                    <a:pt x="17585" y="21456"/>
                    <a:pt x="17920" y="30535"/>
                    <a:pt x="19292" y="35592"/>
                  </a:cubicBezTo>
                  <a:cubicBezTo>
                    <a:pt x="22644" y="48053"/>
                    <a:pt x="26606" y="60422"/>
                    <a:pt x="30903" y="72670"/>
                  </a:cubicBezTo>
                  <a:cubicBezTo>
                    <a:pt x="35200" y="84948"/>
                    <a:pt x="39863" y="97134"/>
                    <a:pt x="44709" y="109168"/>
                  </a:cubicBezTo>
                  <a:cubicBezTo>
                    <a:pt x="59794" y="147526"/>
                    <a:pt x="75886" y="185974"/>
                    <a:pt x="89051" y="225124"/>
                  </a:cubicBezTo>
                  <a:cubicBezTo>
                    <a:pt x="97951" y="251660"/>
                    <a:pt x="105478" y="278501"/>
                    <a:pt x="110933" y="305677"/>
                  </a:cubicBezTo>
                  <a:cubicBezTo>
                    <a:pt x="120015" y="351072"/>
                    <a:pt x="123032" y="397411"/>
                    <a:pt x="116053" y="444970"/>
                  </a:cubicBezTo>
                  <a:cubicBezTo>
                    <a:pt x="115566" y="448656"/>
                    <a:pt x="112183" y="451246"/>
                    <a:pt x="108495" y="450758"/>
                  </a:cubicBezTo>
                  <a:cubicBezTo>
                    <a:pt x="104808" y="450301"/>
                    <a:pt x="102217" y="446889"/>
                    <a:pt x="102705" y="443203"/>
                  </a:cubicBezTo>
                  <a:cubicBezTo>
                    <a:pt x="108130" y="397229"/>
                    <a:pt x="103589" y="352778"/>
                    <a:pt x="93958" y="309242"/>
                  </a:cubicBezTo>
                  <a:close/>
                  <a:moveTo>
                    <a:pt x="539733" y="576463"/>
                  </a:moveTo>
                  <a:cubicBezTo>
                    <a:pt x="537082" y="574421"/>
                    <a:pt x="533120" y="572837"/>
                    <a:pt x="528548" y="571710"/>
                  </a:cubicBezTo>
                  <a:cubicBezTo>
                    <a:pt x="521295" y="569912"/>
                    <a:pt x="512213" y="569212"/>
                    <a:pt x="507215" y="567627"/>
                  </a:cubicBezTo>
                  <a:cubicBezTo>
                    <a:pt x="494872" y="563758"/>
                    <a:pt x="482712" y="559310"/>
                    <a:pt x="470644" y="554527"/>
                  </a:cubicBezTo>
                  <a:cubicBezTo>
                    <a:pt x="458514" y="549713"/>
                    <a:pt x="446537" y="544564"/>
                    <a:pt x="434682" y="539263"/>
                  </a:cubicBezTo>
                  <a:cubicBezTo>
                    <a:pt x="396983" y="522598"/>
                    <a:pt x="359223" y="504958"/>
                    <a:pt x="320609" y="490243"/>
                  </a:cubicBezTo>
                  <a:cubicBezTo>
                    <a:pt x="294461" y="480280"/>
                    <a:pt x="267916" y="471658"/>
                    <a:pt x="240975" y="465138"/>
                  </a:cubicBezTo>
                  <a:cubicBezTo>
                    <a:pt x="195962" y="454231"/>
                    <a:pt x="149760" y="449387"/>
                    <a:pt x="101912" y="454475"/>
                  </a:cubicBezTo>
                  <a:cubicBezTo>
                    <a:pt x="98225" y="454810"/>
                    <a:pt x="95482" y="458101"/>
                    <a:pt x="95848" y="461787"/>
                  </a:cubicBezTo>
                  <a:cubicBezTo>
                    <a:pt x="96183" y="465504"/>
                    <a:pt x="99444" y="468215"/>
                    <a:pt x="103162" y="467880"/>
                  </a:cubicBezTo>
                  <a:cubicBezTo>
                    <a:pt x="149364" y="464285"/>
                    <a:pt x="193585" y="470592"/>
                    <a:pt x="236739" y="481925"/>
                  </a:cubicBezTo>
                  <a:cubicBezTo>
                    <a:pt x="262888" y="488811"/>
                    <a:pt x="288579" y="497646"/>
                    <a:pt x="314118" y="507304"/>
                  </a:cubicBezTo>
                  <a:cubicBezTo>
                    <a:pt x="352518" y="521836"/>
                    <a:pt x="390522" y="538197"/>
                    <a:pt x="428282" y="554100"/>
                  </a:cubicBezTo>
                  <a:cubicBezTo>
                    <a:pt x="440503" y="559158"/>
                    <a:pt x="452815" y="564093"/>
                    <a:pt x="465280" y="568602"/>
                  </a:cubicBezTo>
                  <a:cubicBezTo>
                    <a:pt x="477805" y="573172"/>
                    <a:pt x="490453" y="577346"/>
                    <a:pt x="503253" y="580972"/>
                  </a:cubicBezTo>
                  <a:cubicBezTo>
                    <a:pt x="508495" y="582434"/>
                    <a:pt x="517943" y="582952"/>
                    <a:pt x="525562" y="584567"/>
                  </a:cubicBezTo>
                  <a:cubicBezTo>
                    <a:pt x="528122" y="585115"/>
                    <a:pt x="530438" y="585663"/>
                    <a:pt x="531931" y="586760"/>
                  </a:cubicBezTo>
                  <a:cubicBezTo>
                    <a:pt x="534765" y="588923"/>
                    <a:pt x="538819" y="588345"/>
                    <a:pt x="540983" y="585511"/>
                  </a:cubicBezTo>
                  <a:cubicBezTo>
                    <a:pt x="543116" y="582678"/>
                    <a:pt x="542567" y="578626"/>
                    <a:pt x="539733" y="576463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14"/>
            <p:cNvSpPr/>
            <p:nvPr/>
          </p:nvSpPr>
          <p:spPr>
            <a:xfrm rot="10800000">
              <a:off x="8312835" y="475176"/>
              <a:ext cx="355648" cy="383131"/>
            </a:xfrm>
            <a:custGeom>
              <a:avLst/>
              <a:gdLst/>
              <a:ahLst/>
              <a:cxnLst/>
              <a:rect l="l" t="t" r="r" b="b"/>
              <a:pathLst>
                <a:path w="711296" h="766262" extrusionOk="0">
                  <a:moveTo>
                    <a:pt x="62090" y="3"/>
                  </a:moveTo>
                  <a:cubicBezTo>
                    <a:pt x="64163" y="734"/>
                    <a:pt x="92658" y="133933"/>
                    <a:pt x="88361" y="243216"/>
                  </a:cubicBezTo>
                  <a:cubicBezTo>
                    <a:pt x="85283" y="322277"/>
                    <a:pt x="56879" y="383514"/>
                    <a:pt x="27926" y="398443"/>
                  </a:cubicBezTo>
                  <a:cubicBezTo>
                    <a:pt x="28048" y="401185"/>
                    <a:pt x="2966" y="322185"/>
                    <a:pt x="681" y="296837"/>
                  </a:cubicBezTo>
                  <a:cubicBezTo>
                    <a:pt x="-7426" y="207083"/>
                    <a:pt x="59500" y="-881"/>
                    <a:pt x="62090" y="3"/>
                  </a:cubicBezTo>
                  <a:close/>
                  <a:moveTo>
                    <a:pt x="535476" y="194714"/>
                  </a:moveTo>
                  <a:cubicBezTo>
                    <a:pt x="533831" y="192033"/>
                    <a:pt x="331347" y="310151"/>
                    <a:pt x="276673" y="388968"/>
                  </a:cubicBezTo>
                  <a:cubicBezTo>
                    <a:pt x="261252" y="411208"/>
                    <a:pt x="229008" y="494046"/>
                    <a:pt x="230776" y="491731"/>
                  </a:cubicBezTo>
                  <a:cubicBezTo>
                    <a:pt x="266677" y="501419"/>
                    <a:pt x="333968" y="473146"/>
                    <a:pt x="391172" y="411452"/>
                  </a:cubicBezTo>
                  <a:cubicBezTo>
                    <a:pt x="470257" y="326146"/>
                    <a:pt x="536817" y="196846"/>
                    <a:pt x="535476" y="194714"/>
                  </a:cubicBezTo>
                  <a:close/>
                  <a:moveTo>
                    <a:pt x="430821" y="668375"/>
                  </a:moveTo>
                  <a:cubicBezTo>
                    <a:pt x="406867" y="670843"/>
                    <a:pt x="332109" y="698446"/>
                    <a:pt x="334669" y="698324"/>
                  </a:cubicBezTo>
                  <a:cubicBezTo>
                    <a:pt x="348718" y="730466"/>
                    <a:pt x="406532" y="762090"/>
                    <a:pt x="481259" y="765715"/>
                  </a:cubicBezTo>
                  <a:cubicBezTo>
                    <a:pt x="584604" y="770742"/>
                    <a:pt x="710592" y="739514"/>
                    <a:pt x="711293" y="737229"/>
                  </a:cubicBezTo>
                  <a:cubicBezTo>
                    <a:pt x="712147" y="734366"/>
                    <a:pt x="515728" y="659632"/>
                    <a:pt x="430821" y="66837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4"/>
            <p:cNvSpPr/>
            <p:nvPr/>
          </p:nvSpPr>
          <p:spPr>
            <a:xfrm rot="10800000">
              <a:off x="8135410" y="530645"/>
              <a:ext cx="537031" cy="529967"/>
            </a:xfrm>
            <a:custGeom>
              <a:avLst/>
              <a:gdLst/>
              <a:ahLst/>
              <a:cxnLst/>
              <a:rect l="l" t="t" r="r" b="b"/>
              <a:pathLst>
                <a:path w="1074062" h="1059933" extrusionOk="0">
                  <a:moveTo>
                    <a:pt x="224125" y="130109"/>
                  </a:moveTo>
                  <a:cubicBezTo>
                    <a:pt x="257649" y="114388"/>
                    <a:pt x="295226" y="87669"/>
                    <a:pt x="276605" y="51688"/>
                  </a:cubicBezTo>
                  <a:cubicBezTo>
                    <a:pt x="255698" y="11259"/>
                    <a:pt x="213215" y="49769"/>
                    <a:pt x="185634" y="89619"/>
                  </a:cubicBezTo>
                  <a:cubicBezTo>
                    <a:pt x="194807" y="52602"/>
                    <a:pt x="197001" y="5197"/>
                    <a:pt x="149916" y="352"/>
                  </a:cubicBezTo>
                  <a:cubicBezTo>
                    <a:pt x="98655" y="-4918"/>
                    <a:pt x="103470" y="49982"/>
                    <a:pt x="120384" y="94981"/>
                  </a:cubicBezTo>
                  <a:cubicBezTo>
                    <a:pt x="99386" y="63326"/>
                    <a:pt x="68392" y="31002"/>
                    <a:pt x="39927" y="56868"/>
                  </a:cubicBezTo>
                  <a:cubicBezTo>
                    <a:pt x="10548" y="83587"/>
                    <a:pt x="42609" y="116490"/>
                    <a:pt x="79759" y="138518"/>
                  </a:cubicBezTo>
                  <a:cubicBezTo>
                    <a:pt x="45199" y="131754"/>
                    <a:pt x="1954" y="132333"/>
                    <a:pt x="64" y="176844"/>
                  </a:cubicBezTo>
                  <a:cubicBezTo>
                    <a:pt x="-2100" y="226870"/>
                    <a:pt x="50807" y="218187"/>
                    <a:pt x="91950" y="199085"/>
                  </a:cubicBezTo>
                  <a:cubicBezTo>
                    <a:pt x="62236" y="220503"/>
                    <a:pt x="32278" y="252310"/>
                    <a:pt x="55257" y="283446"/>
                  </a:cubicBezTo>
                  <a:cubicBezTo>
                    <a:pt x="78845" y="315406"/>
                    <a:pt x="109657" y="283873"/>
                    <a:pt x="131142" y="245668"/>
                  </a:cubicBezTo>
                  <a:cubicBezTo>
                    <a:pt x="126296" y="290393"/>
                    <a:pt x="133641" y="337555"/>
                    <a:pt x="174510" y="324789"/>
                  </a:cubicBezTo>
                  <a:cubicBezTo>
                    <a:pt x="209618" y="313821"/>
                    <a:pt x="206236" y="276927"/>
                    <a:pt x="195142" y="244449"/>
                  </a:cubicBezTo>
                  <a:cubicBezTo>
                    <a:pt x="216811" y="273453"/>
                    <a:pt x="246647" y="299716"/>
                    <a:pt x="272734" y="274459"/>
                  </a:cubicBezTo>
                  <a:cubicBezTo>
                    <a:pt x="300254" y="247801"/>
                    <a:pt x="270693" y="217304"/>
                    <a:pt x="234792" y="196556"/>
                  </a:cubicBezTo>
                  <a:cubicBezTo>
                    <a:pt x="273253" y="207737"/>
                    <a:pt x="313268" y="206123"/>
                    <a:pt x="308727" y="162830"/>
                  </a:cubicBezTo>
                  <a:cubicBezTo>
                    <a:pt x="304003" y="117587"/>
                    <a:pt x="258746" y="120725"/>
                    <a:pt x="224125" y="130109"/>
                  </a:cubicBezTo>
                  <a:close/>
                  <a:moveTo>
                    <a:pt x="186335" y="175443"/>
                  </a:moveTo>
                  <a:cubicBezTo>
                    <a:pt x="171584" y="171178"/>
                    <a:pt x="168811" y="183760"/>
                    <a:pt x="167135" y="190585"/>
                  </a:cubicBezTo>
                  <a:cubicBezTo>
                    <a:pt x="164300" y="190158"/>
                    <a:pt x="158754" y="187965"/>
                    <a:pt x="153298" y="188391"/>
                  </a:cubicBezTo>
                  <a:cubicBezTo>
                    <a:pt x="151500" y="175656"/>
                    <a:pt x="133458" y="176235"/>
                    <a:pt x="135897" y="173006"/>
                  </a:cubicBezTo>
                  <a:cubicBezTo>
                    <a:pt x="135897" y="173006"/>
                    <a:pt x="131569" y="175016"/>
                    <a:pt x="124834" y="178642"/>
                  </a:cubicBezTo>
                  <a:cubicBezTo>
                    <a:pt x="129557" y="172061"/>
                    <a:pt x="127272" y="164627"/>
                    <a:pt x="124834" y="159113"/>
                  </a:cubicBezTo>
                  <a:cubicBezTo>
                    <a:pt x="144095" y="164170"/>
                    <a:pt x="141870" y="137451"/>
                    <a:pt x="145497" y="140407"/>
                  </a:cubicBezTo>
                  <a:cubicBezTo>
                    <a:pt x="145497" y="140407"/>
                    <a:pt x="144857" y="138944"/>
                    <a:pt x="143637" y="136385"/>
                  </a:cubicBezTo>
                  <a:cubicBezTo>
                    <a:pt x="151927" y="141016"/>
                    <a:pt x="161557" y="135989"/>
                    <a:pt x="166708" y="133948"/>
                  </a:cubicBezTo>
                  <a:cubicBezTo>
                    <a:pt x="170731" y="141991"/>
                    <a:pt x="182677" y="144184"/>
                    <a:pt x="180270" y="146469"/>
                  </a:cubicBezTo>
                  <a:cubicBezTo>
                    <a:pt x="180270" y="146469"/>
                    <a:pt x="181885" y="146043"/>
                    <a:pt x="184719" y="145159"/>
                  </a:cubicBezTo>
                  <a:cubicBezTo>
                    <a:pt x="185755" y="148297"/>
                    <a:pt x="172376" y="165176"/>
                    <a:pt x="186975" y="175626"/>
                  </a:cubicBezTo>
                  <a:cubicBezTo>
                    <a:pt x="186761" y="175565"/>
                    <a:pt x="186548" y="175504"/>
                    <a:pt x="186335" y="175443"/>
                  </a:cubicBezTo>
                  <a:close/>
                  <a:moveTo>
                    <a:pt x="1073709" y="895852"/>
                  </a:moveTo>
                  <a:cubicBezTo>
                    <a:pt x="1068985" y="850610"/>
                    <a:pt x="1023728" y="853778"/>
                    <a:pt x="989107" y="863131"/>
                  </a:cubicBezTo>
                  <a:cubicBezTo>
                    <a:pt x="1022631" y="847410"/>
                    <a:pt x="1060208" y="820722"/>
                    <a:pt x="1041587" y="784711"/>
                  </a:cubicBezTo>
                  <a:cubicBezTo>
                    <a:pt x="1020680" y="744282"/>
                    <a:pt x="978197" y="782791"/>
                    <a:pt x="950616" y="822641"/>
                  </a:cubicBezTo>
                  <a:cubicBezTo>
                    <a:pt x="959789" y="785655"/>
                    <a:pt x="961983" y="738219"/>
                    <a:pt x="914898" y="733375"/>
                  </a:cubicBezTo>
                  <a:cubicBezTo>
                    <a:pt x="863637" y="728134"/>
                    <a:pt x="868452" y="783035"/>
                    <a:pt x="885366" y="828003"/>
                  </a:cubicBezTo>
                  <a:cubicBezTo>
                    <a:pt x="864399" y="796349"/>
                    <a:pt x="833374" y="764024"/>
                    <a:pt x="804909" y="789890"/>
                  </a:cubicBezTo>
                  <a:cubicBezTo>
                    <a:pt x="775530" y="816609"/>
                    <a:pt x="807591" y="849543"/>
                    <a:pt x="844742" y="871540"/>
                  </a:cubicBezTo>
                  <a:cubicBezTo>
                    <a:pt x="810182" y="864776"/>
                    <a:pt x="766966" y="865355"/>
                    <a:pt x="765046" y="909867"/>
                  </a:cubicBezTo>
                  <a:cubicBezTo>
                    <a:pt x="762883" y="959893"/>
                    <a:pt x="815789" y="951240"/>
                    <a:pt x="856932" y="932107"/>
                  </a:cubicBezTo>
                  <a:cubicBezTo>
                    <a:pt x="827218" y="953556"/>
                    <a:pt x="797260" y="985332"/>
                    <a:pt x="820269" y="1016469"/>
                  </a:cubicBezTo>
                  <a:cubicBezTo>
                    <a:pt x="843827" y="1048428"/>
                    <a:pt x="874639" y="1016895"/>
                    <a:pt x="896124" y="978690"/>
                  </a:cubicBezTo>
                  <a:cubicBezTo>
                    <a:pt x="891279" y="1023415"/>
                    <a:pt x="898623" y="1070577"/>
                    <a:pt x="939492" y="1057812"/>
                  </a:cubicBezTo>
                  <a:cubicBezTo>
                    <a:pt x="974601" y="1046844"/>
                    <a:pt x="971218" y="1009949"/>
                    <a:pt x="960124" y="977472"/>
                  </a:cubicBezTo>
                  <a:cubicBezTo>
                    <a:pt x="981793" y="1006476"/>
                    <a:pt x="1011629" y="1032738"/>
                    <a:pt x="1037717" y="1007481"/>
                  </a:cubicBezTo>
                  <a:cubicBezTo>
                    <a:pt x="1065237" y="980854"/>
                    <a:pt x="1035705" y="950357"/>
                    <a:pt x="999774" y="929578"/>
                  </a:cubicBezTo>
                  <a:cubicBezTo>
                    <a:pt x="1038265" y="940760"/>
                    <a:pt x="1078250" y="939145"/>
                    <a:pt x="1073709" y="895852"/>
                  </a:cubicBezTo>
                  <a:close/>
                  <a:moveTo>
                    <a:pt x="951317" y="908465"/>
                  </a:moveTo>
                  <a:cubicBezTo>
                    <a:pt x="936566" y="904200"/>
                    <a:pt x="933793" y="916783"/>
                    <a:pt x="932117" y="923637"/>
                  </a:cubicBezTo>
                  <a:cubicBezTo>
                    <a:pt x="929282" y="923180"/>
                    <a:pt x="923766" y="920987"/>
                    <a:pt x="918281" y="921413"/>
                  </a:cubicBezTo>
                  <a:cubicBezTo>
                    <a:pt x="916482" y="908678"/>
                    <a:pt x="898441" y="909257"/>
                    <a:pt x="900879" y="906028"/>
                  </a:cubicBezTo>
                  <a:cubicBezTo>
                    <a:pt x="900879" y="906028"/>
                    <a:pt x="896551" y="908039"/>
                    <a:pt x="889816" y="911664"/>
                  </a:cubicBezTo>
                  <a:cubicBezTo>
                    <a:pt x="894570" y="905114"/>
                    <a:pt x="892254" y="897650"/>
                    <a:pt x="889846" y="892166"/>
                  </a:cubicBezTo>
                  <a:cubicBezTo>
                    <a:pt x="909077" y="897223"/>
                    <a:pt x="906882" y="870474"/>
                    <a:pt x="910479" y="873429"/>
                  </a:cubicBezTo>
                  <a:cubicBezTo>
                    <a:pt x="910479" y="873429"/>
                    <a:pt x="909839" y="871966"/>
                    <a:pt x="908620" y="869407"/>
                  </a:cubicBezTo>
                  <a:cubicBezTo>
                    <a:pt x="916940" y="874038"/>
                    <a:pt x="926540" y="869011"/>
                    <a:pt x="931690" y="866970"/>
                  </a:cubicBezTo>
                  <a:cubicBezTo>
                    <a:pt x="935743" y="875044"/>
                    <a:pt x="947660" y="877207"/>
                    <a:pt x="945252" y="879492"/>
                  </a:cubicBezTo>
                  <a:cubicBezTo>
                    <a:pt x="945252" y="879492"/>
                    <a:pt x="946867" y="879065"/>
                    <a:pt x="949732" y="878212"/>
                  </a:cubicBezTo>
                  <a:cubicBezTo>
                    <a:pt x="950738" y="881320"/>
                    <a:pt x="937359" y="898198"/>
                    <a:pt x="951957" y="908648"/>
                  </a:cubicBezTo>
                  <a:cubicBezTo>
                    <a:pt x="951743" y="908587"/>
                    <a:pt x="951530" y="908526"/>
                    <a:pt x="951317" y="908465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4"/>
            <p:cNvSpPr/>
            <p:nvPr/>
          </p:nvSpPr>
          <p:spPr>
            <a:xfrm rot="10800000">
              <a:off x="8193559" y="591776"/>
              <a:ext cx="422174" cy="406441"/>
            </a:xfrm>
            <a:custGeom>
              <a:avLst/>
              <a:gdLst/>
              <a:ahLst/>
              <a:cxnLst/>
              <a:rect l="l" t="t" r="r" b="b"/>
              <a:pathLst>
                <a:path w="844349" h="812881" extrusionOk="0">
                  <a:moveTo>
                    <a:pt x="79318" y="38711"/>
                  </a:moveTo>
                  <a:cubicBezTo>
                    <a:pt x="79988" y="60738"/>
                    <a:pt x="62769" y="79171"/>
                    <a:pt x="40887" y="79841"/>
                  </a:cubicBezTo>
                  <a:cubicBezTo>
                    <a:pt x="19006" y="80511"/>
                    <a:pt x="689" y="63176"/>
                    <a:pt x="19" y="41148"/>
                  </a:cubicBezTo>
                  <a:cubicBezTo>
                    <a:pt x="-652" y="19121"/>
                    <a:pt x="16598" y="689"/>
                    <a:pt x="38480" y="19"/>
                  </a:cubicBezTo>
                  <a:cubicBezTo>
                    <a:pt x="60362" y="-651"/>
                    <a:pt x="78647" y="16684"/>
                    <a:pt x="79318" y="38711"/>
                  </a:cubicBezTo>
                  <a:close/>
                  <a:moveTo>
                    <a:pt x="803462" y="733041"/>
                  </a:moveTo>
                  <a:cubicBezTo>
                    <a:pt x="781580" y="733711"/>
                    <a:pt x="764361" y="752144"/>
                    <a:pt x="765032" y="774171"/>
                  </a:cubicBezTo>
                  <a:cubicBezTo>
                    <a:pt x="765702" y="796198"/>
                    <a:pt x="783988" y="813533"/>
                    <a:pt x="805870" y="812863"/>
                  </a:cubicBezTo>
                  <a:cubicBezTo>
                    <a:pt x="827751" y="812193"/>
                    <a:pt x="845001" y="793761"/>
                    <a:pt x="844330" y="771734"/>
                  </a:cubicBezTo>
                  <a:cubicBezTo>
                    <a:pt x="843660" y="749706"/>
                    <a:pt x="825344" y="732371"/>
                    <a:pt x="803462" y="733041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4"/>
            <p:cNvSpPr/>
            <p:nvPr/>
          </p:nvSpPr>
          <p:spPr>
            <a:xfrm rot="10800000">
              <a:off x="8365972" y="584519"/>
              <a:ext cx="191131" cy="225330"/>
            </a:xfrm>
            <a:custGeom>
              <a:avLst/>
              <a:gdLst/>
              <a:ahLst/>
              <a:cxnLst/>
              <a:rect l="l" t="t" r="r" b="b"/>
              <a:pathLst>
                <a:path w="382262" h="450659" extrusionOk="0">
                  <a:moveTo>
                    <a:pt x="83779" y="43994"/>
                  </a:moveTo>
                  <a:cubicBezTo>
                    <a:pt x="83779" y="68306"/>
                    <a:pt x="65006" y="88018"/>
                    <a:pt x="41874" y="88018"/>
                  </a:cubicBezTo>
                  <a:cubicBezTo>
                    <a:pt x="18773" y="88018"/>
                    <a:pt x="0" y="68306"/>
                    <a:pt x="0" y="43994"/>
                  </a:cubicBezTo>
                  <a:cubicBezTo>
                    <a:pt x="0" y="19712"/>
                    <a:pt x="18773" y="0"/>
                    <a:pt x="41874" y="0"/>
                  </a:cubicBezTo>
                  <a:cubicBezTo>
                    <a:pt x="65006" y="0"/>
                    <a:pt x="83779" y="19712"/>
                    <a:pt x="83779" y="43994"/>
                  </a:cubicBezTo>
                  <a:close/>
                  <a:moveTo>
                    <a:pt x="340388" y="362642"/>
                  </a:moveTo>
                  <a:cubicBezTo>
                    <a:pt x="317257" y="362642"/>
                    <a:pt x="298484" y="382354"/>
                    <a:pt x="298484" y="406635"/>
                  </a:cubicBezTo>
                  <a:cubicBezTo>
                    <a:pt x="298484" y="430917"/>
                    <a:pt x="317257" y="450659"/>
                    <a:pt x="340388" y="450659"/>
                  </a:cubicBezTo>
                  <a:cubicBezTo>
                    <a:pt x="363489" y="450659"/>
                    <a:pt x="382262" y="430917"/>
                    <a:pt x="382262" y="406635"/>
                  </a:cubicBezTo>
                  <a:cubicBezTo>
                    <a:pt x="382262" y="382354"/>
                    <a:pt x="363489" y="362642"/>
                    <a:pt x="340388" y="362642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4"/>
            <p:cNvSpPr/>
            <p:nvPr/>
          </p:nvSpPr>
          <p:spPr>
            <a:xfrm rot="10800000">
              <a:off x="8351023" y="487803"/>
              <a:ext cx="312341" cy="295384"/>
            </a:xfrm>
            <a:custGeom>
              <a:avLst/>
              <a:gdLst/>
              <a:ahLst/>
              <a:cxnLst/>
              <a:rect l="l" t="t" r="r" b="b"/>
              <a:pathLst>
                <a:path w="624683" h="590768" extrusionOk="0">
                  <a:moveTo>
                    <a:pt x="47677" y="5904"/>
                  </a:moveTo>
                  <a:cubicBezTo>
                    <a:pt x="50085" y="28723"/>
                    <a:pt x="50755" y="52518"/>
                    <a:pt x="49841" y="76738"/>
                  </a:cubicBezTo>
                  <a:cubicBezTo>
                    <a:pt x="48988" y="99954"/>
                    <a:pt x="46885" y="123596"/>
                    <a:pt x="43502" y="147116"/>
                  </a:cubicBezTo>
                  <a:cubicBezTo>
                    <a:pt x="40851" y="165761"/>
                    <a:pt x="37376" y="184315"/>
                    <a:pt x="33475" y="202565"/>
                  </a:cubicBezTo>
                  <a:cubicBezTo>
                    <a:pt x="27472" y="230838"/>
                    <a:pt x="20279" y="258349"/>
                    <a:pt x="13270" y="284367"/>
                  </a:cubicBezTo>
                  <a:cubicBezTo>
                    <a:pt x="12386" y="287993"/>
                    <a:pt x="8729" y="290217"/>
                    <a:pt x="5133" y="289333"/>
                  </a:cubicBezTo>
                  <a:cubicBezTo>
                    <a:pt x="1506" y="288450"/>
                    <a:pt x="-688" y="284794"/>
                    <a:pt x="195" y="281168"/>
                  </a:cubicBezTo>
                  <a:cubicBezTo>
                    <a:pt x="7083" y="250031"/>
                    <a:pt x="13666" y="216732"/>
                    <a:pt x="19365" y="182822"/>
                  </a:cubicBezTo>
                  <a:cubicBezTo>
                    <a:pt x="21194" y="171915"/>
                    <a:pt x="22961" y="160947"/>
                    <a:pt x="24637" y="149949"/>
                  </a:cubicBezTo>
                  <a:cubicBezTo>
                    <a:pt x="26314" y="138981"/>
                    <a:pt x="27898" y="128013"/>
                    <a:pt x="29331" y="117076"/>
                  </a:cubicBezTo>
                  <a:cubicBezTo>
                    <a:pt x="34207" y="79450"/>
                    <a:pt x="36919" y="42128"/>
                    <a:pt x="34786" y="6970"/>
                  </a:cubicBezTo>
                  <a:cubicBezTo>
                    <a:pt x="34512" y="3406"/>
                    <a:pt x="37163" y="298"/>
                    <a:pt x="40698" y="24"/>
                  </a:cubicBezTo>
                  <a:cubicBezTo>
                    <a:pt x="44264" y="-281"/>
                    <a:pt x="47373" y="2370"/>
                    <a:pt x="47677" y="5904"/>
                  </a:cubicBezTo>
                  <a:close/>
                  <a:moveTo>
                    <a:pt x="321536" y="260420"/>
                  </a:moveTo>
                  <a:cubicBezTo>
                    <a:pt x="338085" y="244822"/>
                    <a:pt x="354329" y="228979"/>
                    <a:pt x="370481" y="212984"/>
                  </a:cubicBezTo>
                  <a:cubicBezTo>
                    <a:pt x="394618" y="189068"/>
                    <a:pt x="418389" y="164756"/>
                    <a:pt x="442374" y="140413"/>
                  </a:cubicBezTo>
                  <a:cubicBezTo>
                    <a:pt x="445026" y="137823"/>
                    <a:pt x="445056" y="133558"/>
                    <a:pt x="442466" y="130908"/>
                  </a:cubicBezTo>
                  <a:cubicBezTo>
                    <a:pt x="439845" y="128227"/>
                    <a:pt x="435578" y="128196"/>
                    <a:pt x="432927" y="130816"/>
                  </a:cubicBezTo>
                  <a:cubicBezTo>
                    <a:pt x="408180" y="154275"/>
                    <a:pt x="383433" y="177552"/>
                    <a:pt x="358717" y="200798"/>
                  </a:cubicBezTo>
                  <a:cubicBezTo>
                    <a:pt x="342230" y="216305"/>
                    <a:pt x="325681" y="231721"/>
                    <a:pt x="309102" y="247137"/>
                  </a:cubicBezTo>
                  <a:cubicBezTo>
                    <a:pt x="298070" y="257374"/>
                    <a:pt x="287037" y="267641"/>
                    <a:pt x="275913" y="277878"/>
                  </a:cubicBezTo>
                  <a:cubicBezTo>
                    <a:pt x="259334" y="293141"/>
                    <a:pt x="242664" y="308375"/>
                    <a:pt x="225628" y="323334"/>
                  </a:cubicBezTo>
                  <a:lnTo>
                    <a:pt x="169155" y="372902"/>
                  </a:lnTo>
                  <a:cubicBezTo>
                    <a:pt x="166108" y="375705"/>
                    <a:pt x="156081" y="382560"/>
                    <a:pt x="150900" y="388257"/>
                  </a:cubicBezTo>
                  <a:cubicBezTo>
                    <a:pt x="148218" y="391182"/>
                    <a:pt x="146603" y="394077"/>
                    <a:pt x="146207" y="396362"/>
                  </a:cubicBezTo>
                  <a:cubicBezTo>
                    <a:pt x="145536" y="399865"/>
                    <a:pt x="147822" y="403247"/>
                    <a:pt x="151327" y="403917"/>
                  </a:cubicBezTo>
                  <a:cubicBezTo>
                    <a:pt x="154710" y="404588"/>
                    <a:pt x="157971" y="402485"/>
                    <a:pt x="158824" y="399195"/>
                  </a:cubicBezTo>
                  <a:cubicBezTo>
                    <a:pt x="157209" y="398403"/>
                    <a:pt x="161841" y="395844"/>
                    <a:pt x="164249" y="393894"/>
                  </a:cubicBezTo>
                  <a:cubicBezTo>
                    <a:pt x="169521" y="389629"/>
                    <a:pt x="176013" y="385424"/>
                    <a:pt x="178390" y="383383"/>
                  </a:cubicBezTo>
                  <a:lnTo>
                    <a:pt x="236325" y="335794"/>
                  </a:lnTo>
                  <a:cubicBezTo>
                    <a:pt x="253818" y="321140"/>
                    <a:pt x="271098" y="306333"/>
                    <a:pt x="288012" y="291192"/>
                  </a:cubicBezTo>
                  <a:cubicBezTo>
                    <a:pt x="299319" y="281046"/>
                    <a:pt x="310504" y="270810"/>
                    <a:pt x="321536" y="260420"/>
                  </a:cubicBezTo>
                  <a:close/>
                  <a:moveTo>
                    <a:pt x="619045" y="577363"/>
                  </a:moveTo>
                  <a:cubicBezTo>
                    <a:pt x="590305" y="572092"/>
                    <a:pt x="561658" y="566578"/>
                    <a:pt x="532888" y="561551"/>
                  </a:cubicBezTo>
                  <a:cubicBezTo>
                    <a:pt x="513658" y="558199"/>
                    <a:pt x="494397" y="555000"/>
                    <a:pt x="475106" y="552228"/>
                  </a:cubicBezTo>
                  <a:cubicBezTo>
                    <a:pt x="458984" y="549912"/>
                    <a:pt x="442801" y="547871"/>
                    <a:pt x="426588" y="546196"/>
                  </a:cubicBezTo>
                  <a:cubicBezTo>
                    <a:pt x="410374" y="544490"/>
                    <a:pt x="394100" y="543240"/>
                    <a:pt x="377795" y="542265"/>
                  </a:cubicBezTo>
                  <a:lnTo>
                    <a:pt x="299593" y="537634"/>
                  </a:lnTo>
                  <a:cubicBezTo>
                    <a:pt x="295631" y="537482"/>
                    <a:pt x="270763" y="536995"/>
                    <a:pt x="261102" y="537848"/>
                  </a:cubicBezTo>
                  <a:cubicBezTo>
                    <a:pt x="256683" y="538244"/>
                    <a:pt x="254031" y="539706"/>
                    <a:pt x="253361" y="540407"/>
                  </a:cubicBezTo>
                  <a:cubicBezTo>
                    <a:pt x="251807" y="541961"/>
                    <a:pt x="251258" y="543697"/>
                    <a:pt x="251350" y="545373"/>
                  </a:cubicBezTo>
                  <a:cubicBezTo>
                    <a:pt x="251410" y="546835"/>
                    <a:pt x="251807" y="548724"/>
                    <a:pt x="253788" y="550308"/>
                  </a:cubicBezTo>
                  <a:cubicBezTo>
                    <a:pt x="255616" y="551862"/>
                    <a:pt x="258085" y="552197"/>
                    <a:pt x="260218" y="551405"/>
                  </a:cubicBezTo>
                  <a:cubicBezTo>
                    <a:pt x="260157" y="551314"/>
                    <a:pt x="260127" y="551192"/>
                    <a:pt x="260066" y="551040"/>
                  </a:cubicBezTo>
                  <a:cubicBezTo>
                    <a:pt x="260005" y="550704"/>
                    <a:pt x="260645" y="550827"/>
                    <a:pt x="261315" y="550857"/>
                  </a:cubicBezTo>
                  <a:cubicBezTo>
                    <a:pt x="261559" y="550704"/>
                    <a:pt x="261833" y="550522"/>
                    <a:pt x="262047" y="550339"/>
                  </a:cubicBezTo>
                  <a:cubicBezTo>
                    <a:pt x="261925" y="550522"/>
                    <a:pt x="261742" y="550704"/>
                    <a:pt x="261590" y="550887"/>
                  </a:cubicBezTo>
                  <a:cubicBezTo>
                    <a:pt x="261742" y="550887"/>
                    <a:pt x="261864" y="550887"/>
                    <a:pt x="261986" y="550887"/>
                  </a:cubicBezTo>
                  <a:cubicBezTo>
                    <a:pt x="271220" y="550430"/>
                    <a:pt x="294991" y="551862"/>
                    <a:pt x="298740" y="552137"/>
                  </a:cubicBezTo>
                  <a:lnTo>
                    <a:pt x="376576" y="559266"/>
                  </a:lnTo>
                  <a:cubicBezTo>
                    <a:pt x="392637" y="560576"/>
                    <a:pt x="408637" y="562343"/>
                    <a:pt x="424607" y="564171"/>
                  </a:cubicBezTo>
                  <a:cubicBezTo>
                    <a:pt x="440637" y="566029"/>
                    <a:pt x="456637" y="568040"/>
                    <a:pt x="472637" y="570142"/>
                  </a:cubicBezTo>
                  <a:cubicBezTo>
                    <a:pt x="491837" y="572671"/>
                    <a:pt x="511067" y="575291"/>
                    <a:pt x="530267" y="578063"/>
                  </a:cubicBezTo>
                  <a:cubicBezTo>
                    <a:pt x="559128" y="582207"/>
                    <a:pt x="587989" y="586472"/>
                    <a:pt x="616850" y="590677"/>
                  </a:cubicBezTo>
                  <a:cubicBezTo>
                    <a:pt x="620538" y="591286"/>
                    <a:pt x="624012" y="588788"/>
                    <a:pt x="624591" y="585132"/>
                  </a:cubicBezTo>
                  <a:cubicBezTo>
                    <a:pt x="625201" y="581445"/>
                    <a:pt x="622732" y="577972"/>
                    <a:pt x="619045" y="577363"/>
                  </a:cubicBezTo>
                  <a:close/>
                  <a:moveTo>
                    <a:pt x="260218" y="551405"/>
                  </a:moveTo>
                  <a:cubicBezTo>
                    <a:pt x="260492" y="551893"/>
                    <a:pt x="261041" y="551527"/>
                    <a:pt x="261590" y="550887"/>
                  </a:cubicBezTo>
                  <a:lnTo>
                    <a:pt x="261315" y="550857"/>
                  </a:lnTo>
                  <a:cubicBezTo>
                    <a:pt x="260950" y="551101"/>
                    <a:pt x="260584" y="551253"/>
                    <a:pt x="260218" y="551405"/>
                  </a:cubicBezTo>
                  <a:close/>
                </a:path>
              </a:pathLst>
            </a:custGeom>
            <a:solidFill>
              <a:srgbClr val="F6F6E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7" name="Google Shape;867;p14"/>
          <p:cNvGrpSpPr/>
          <p:nvPr/>
        </p:nvGrpSpPr>
        <p:grpSpPr>
          <a:xfrm>
            <a:off x="170046" y="4596226"/>
            <a:ext cx="2346936" cy="406443"/>
            <a:chOff x="5190295" y="4361121"/>
            <a:chExt cx="1029855" cy="178366"/>
          </a:xfrm>
        </p:grpSpPr>
        <p:sp>
          <p:nvSpPr>
            <p:cNvPr id="868" name="Google Shape;868;p14"/>
            <p:cNvSpPr/>
            <p:nvPr/>
          </p:nvSpPr>
          <p:spPr>
            <a:xfrm>
              <a:off x="5649493" y="4361121"/>
              <a:ext cx="110857" cy="67371"/>
            </a:xfrm>
            <a:custGeom>
              <a:avLst/>
              <a:gdLst/>
              <a:ahLst/>
              <a:cxnLst/>
              <a:rect l="l" t="t" r="r" b="b"/>
              <a:pathLst>
                <a:path w="221715" h="134741" extrusionOk="0">
                  <a:moveTo>
                    <a:pt x="113207" y="134491"/>
                  </a:moveTo>
                  <a:cubicBezTo>
                    <a:pt x="114545" y="137424"/>
                    <a:pt x="72478" y="113843"/>
                    <a:pt x="52703" y="102231"/>
                  </a:cubicBezTo>
                  <a:cubicBezTo>
                    <a:pt x="21842" y="84096"/>
                    <a:pt x="-6942" y="63148"/>
                    <a:pt x="1488" y="51876"/>
                  </a:cubicBezTo>
                  <a:cubicBezTo>
                    <a:pt x="9158" y="41602"/>
                    <a:pt x="32029" y="56245"/>
                    <a:pt x="55360" y="75996"/>
                  </a:cubicBezTo>
                  <a:cubicBezTo>
                    <a:pt x="36583" y="53133"/>
                    <a:pt x="23040" y="31207"/>
                    <a:pt x="32948" y="24284"/>
                  </a:cubicBezTo>
                  <a:cubicBezTo>
                    <a:pt x="42456" y="17641"/>
                    <a:pt x="57097" y="33761"/>
                    <a:pt x="71439" y="55826"/>
                  </a:cubicBezTo>
                  <a:cubicBezTo>
                    <a:pt x="62590" y="31367"/>
                    <a:pt x="58576" y="10339"/>
                    <a:pt x="69182" y="7047"/>
                  </a:cubicBezTo>
                  <a:cubicBezTo>
                    <a:pt x="82206" y="2997"/>
                    <a:pt x="92093" y="30768"/>
                    <a:pt x="99004" y="62051"/>
                  </a:cubicBezTo>
                  <a:cubicBezTo>
                    <a:pt x="95629" y="30110"/>
                    <a:pt x="96048" y="424"/>
                    <a:pt x="109172" y="5"/>
                  </a:cubicBezTo>
                  <a:cubicBezTo>
                    <a:pt x="122515" y="-414"/>
                    <a:pt x="124532" y="27536"/>
                    <a:pt x="122675" y="58579"/>
                  </a:cubicBezTo>
                  <a:cubicBezTo>
                    <a:pt x="130525" y="28334"/>
                    <a:pt x="141011" y="1960"/>
                    <a:pt x="153216" y="5810"/>
                  </a:cubicBezTo>
                  <a:cubicBezTo>
                    <a:pt x="164881" y="9501"/>
                    <a:pt x="159248" y="32544"/>
                    <a:pt x="148542" y="58440"/>
                  </a:cubicBezTo>
                  <a:cubicBezTo>
                    <a:pt x="163024" y="33661"/>
                    <a:pt x="178384" y="14229"/>
                    <a:pt x="188451" y="20494"/>
                  </a:cubicBezTo>
                  <a:cubicBezTo>
                    <a:pt x="199637" y="27437"/>
                    <a:pt x="185375" y="51377"/>
                    <a:pt x="166060" y="75837"/>
                  </a:cubicBezTo>
                  <a:cubicBezTo>
                    <a:pt x="189350" y="55228"/>
                    <a:pt x="212461" y="39407"/>
                    <a:pt x="220351" y="49043"/>
                  </a:cubicBezTo>
                  <a:cubicBezTo>
                    <a:pt x="235772" y="67876"/>
                    <a:pt x="115464" y="135190"/>
                    <a:pt x="113466" y="134232"/>
                  </a:cubicBezTo>
                  <a:lnTo>
                    <a:pt x="113207" y="134491"/>
                  </a:lnTo>
                  <a:lnTo>
                    <a:pt x="113207" y="134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5704628" y="4444457"/>
              <a:ext cx="6089" cy="83216"/>
            </a:xfrm>
            <a:custGeom>
              <a:avLst/>
              <a:gdLst/>
              <a:ahLst/>
              <a:cxnLst/>
              <a:rect l="l" t="t" r="r" b="b"/>
              <a:pathLst>
                <a:path w="12178" h="166432" extrusionOk="0">
                  <a:moveTo>
                    <a:pt x="1579" y="4309"/>
                  </a:moveTo>
                  <a:cubicBezTo>
                    <a:pt x="1599" y="1935"/>
                    <a:pt x="3516" y="0"/>
                    <a:pt x="5893" y="0"/>
                  </a:cubicBezTo>
                  <a:cubicBezTo>
                    <a:pt x="8270" y="0"/>
                    <a:pt x="10188" y="1935"/>
                    <a:pt x="10188" y="4309"/>
                  </a:cubicBezTo>
                  <a:cubicBezTo>
                    <a:pt x="10188" y="4309"/>
                    <a:pt x="10787" y="21048"/>
                    <a:pt x="11347" y="43712"/>
                  </a:cubicBezTo>
                  <a:cubicBezTo>
                    <a:pt x="11646" y="55722"/>
                    <a:pt x="12006" y="69408"/>
                    <a:pt x="12146" y="83114"/>
                  </a:cubicBezTo>
                  <a:cubicBezTo>
                    <a:pt x="12225" y="93847"/>
                    <a:pt x="12146" y="104621"/>
                    <a:pt x="12066" y="114616"/>
                  </a:cubicBezTo>
                  <a:cubicBezTo>
                    <a:pt x="11886" y="137459"/>
                    <a:pt x="11486" y="156253"/>
                    <a:pt x="11886" y="161500"/>
                  </a:cubicBezTo>
                  <a:cubicBezTo>
                    <a:pt x="12126" y="163954"/>
                    <a:pt x="10328" y="166168"/>
                    <a:pt x="7871" y="166408"/>
                  </a:cubicBezTo>
                  <a:cubicBezTo>
                    <a:pt x="5414" y="166667"/>
                    <a:pt x="3197" y="164871"/>
                    <a:pt x="2957" y="162398"/>
                  </a:cubicBezTo>
                  <a:cubicBezTo>
                    <a:pt x="2258" y="157091"/>
                    <a:pt x="1199" y="137978"/>
                    <a:pt x="540" y="114736"/>
                  </a:cubicBezTo>
                  <a:cubicBezTo>
                    <a:pt x="261" y="104720"/>
                    <a:pt x="21" y="93927"/>
                    <a:pt x="1" y="83174"/>
                  </a:cubicBezTo>
                  <a:cubicBezTo>
                    <a:pt x="-19" y="69448"/>
                    <a:pt x="281" y="55762"/>
                    <a:pt x="520" y="43732"/>
                  </a:cubicBezTo>
                  <a:cubicBezTo>
                    <a:pt x="980" y="21068"/>
                    <a:pt x="1579" y="4309"/>
                    <a:pt x="1579" y="4309"/>
                  </a:cubicBezTo>
                  <a:lnTo>
                    <a:pt x="1579" y="430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5693994" y="4418635"/>
              <a:ext cx="27384" cy="39771"/>
            </a:xfrm>
            <a:custGeom>
              <a:avLst/>
              <a:gdLst/>
              <a:ahLst/>
              <a:cxnLst/>
              <a:rect l="l" t="t" r="r" b="b"/>
              <a:pathLst>
                <a:path w="54768" h="79541" extrusionOk="0">
                  <a:moveTo>
                    <a:pt x="29458" y="79535"/>
                  </a:moveTo>
                  <a:cubicBezTo>
                    <a:pt x="20709" y="80134"/>
                    <a:pt x="4949" y="36662"/>
                    <a:pt x="1533" y="24611"/>
                  </a:cubicBezTo>
                  <a:cubicBezTo>
                    <a:pt x="-65" y="18985"/>
                    <a:pt x="-1383" y="10726"/>
                    <a:pt x="2812" y="5718"/>
                  </a:cubicBezTo>
                  <a:cubicBezTo>
                    <a:pt x="6786" y="990"/>
                    <a:pt x="18971" y="6297"/>
                    <a:pt x="22227" y="9668"/>
                  </a:cubicBezTo>
                  <a:cubicBezTo>
                    <a:pt x="22746" y="10207"/>
                    <a:pt x="26741" y="16113"/>
                    <a:pt x="26941" y="16053"/>
                  </a:cubicBezTo>
                  <a:cubicBezTo>
                    <a:pt x="27940" y="15773"/>
                    <a:pt x="29638" y="11444"/>
                    <a:pt x="30277" y="10586"/>
                  </a:cubicBezTo>
                  <a:cubicBezTo>
                    <a:pt x="34032" y="5599"/>
                    <a:pt x="39485" y="-307"/>
                    <a:pt x="46376" y="12"/>
                  </a:cubicBezTo>
                  <a:cubicBezTo>
                    <a:pt x="56144" y="491"/>
                    <a:pt x="55265" y="14516"/>
                    <a:pt x="54027" y="21040"/>
                  </a:cubicBezTo>
                  <a:cubicBezTo>
                    <a:pt x="50172" y="41370"/>
                    <a:pt x="38207" y="78957"/>
                    <a:pt x="29458" y="79535"/>
                  </a:cubicBezTo>
                  <a:lnTo>
                    <a:pt x="29458" y="7953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5677567" y="4390586"/>
              <a:ext cx="55551" cy="27929"/>
            </a:xfrm>
            <a:custGeom>
              <a:avLst/>
              <a:gdLst/>
              <a:ahLst/>
              <a:cxnLst/>
              <a:rect l="l" t="t" r="r" b="b"/>
              <a:pathLst>
                <a:path w="111102" h="55859" extrusionOk="0">
                  <a:moveTo>
                    <a:pt x="110012" y="20159"/>
                  </a:moveTo>
                  <a:cubicBezTo>
                    <a:pt x="108194" y="22793"/>
                    <a:pt x="106576" y="25466"/>
                    <a:pt x="104838" y="28119"/>
                  </a:cubicBezTo>
                  <a:cubicBezTo>
                    <a:pt x="103680" y="29915"/>
                    <a:pt x="102541" y="31690"/>
                    <a:pt x="101323" y="33406"/>
                  </a:cubicBezTo>
                  <a:cubicBezTo>
                    <a:pt x="100304" y="34863"/>
                    <a:pt x="99226" y="36279"/>
                    <a:pt x="98127" y="37656"/>
                  </a:cubicBezTo>
                  <a:cubicBezTo>
                    <a:pt x="96988" y="39052"/>
                    <a:pt x="95790" y="40369"/>
                    <a:pt x="94611" y="41726"/>
                  </a:cubicBezTo>
                  <a:lnTo>
                    <a:pt x="89218" y="47711"/>
                  </a:lnTo>
                  <a:cubicBezTo>
                    <a:pt x="88859" y="48110"/>
                    <a:pt x="87680" y="48808"/>
                    <a:pt x="86921" y="49446"/>
                  </a:cubicBezTo>
                  <a:cubicBezTo>
                    <a:pt x="86861" y="49746"/>
                    <a:pt x="86761" y="50045"/>
                    <a:pt x="86641" y="50344"/>
                  </a:cubicBezTo>
                  <a:cubicBezTo>
                    <a:pt x="86661" y="50085"/>
                    <a:pt x="86641" y="49786"/>
                    <a:pt x="86661" y="49706"/>
                  </a:cubicBezTo>
                  <a:cubicBezTo>
                    <a:pt x="86282" y="50085"/>
                    <a:pt x="86102" y="50424"/>
                    <a:pt x="86382" y="50663"/>
                  </a:cubicBezTo>
                  <a:cubicBezTo>
                    <a:pt x="86422" y="50683"/>
                    <a:pt x="86442" y="50703"/>
                    <a:pt x="86462" y="50723"/>
                  </a:cubicBezTo>
                  <a:cubicBezTo>
                    <a:pt x="86182" y="51202"/>
                    <a:pt x="85802" y="51641"/>
                    <a:pt x="85343" y="52020"/>
                  </a:cubicBezTo>
                  <a:cubicBezTo>
                    <a:pt x="84065" y="53277"/>
                    <a:pt x="82866" y="53077"/>
                    <a:pt x="82467" y="53117"/>
                  </a:cubicBezTo>
                  <a:cubicBezTo>
                    <a:pt x="81128" y="53297"/>
                    <a:pt x="80249" y="52559"/>
                    <a:pt x="79450" y="52000"/>
                  </a:cubicBezTo>
                  <a:cubicBezTo>
                    <a:pt x="78751" y="51501"/>
                    <a:pt x="77353" y="49606"/>
                    <a:pt x="78532" y="46534"/>
                  </a:cubicBezTo>
                  <a:cubicBezTo>
                    <a:pt x="78831" y="45776"/>
                    <a:pt x="80549" y="43102"/>
                    <a:pt x="81168" y="41965"/>
                  </a:cubicBezTo>
                  <a:lnTo>
                    <a:pt x="85463" y="34863"/>
                  </a:lnTo>
                  <a:cubicBezTo>
                    <a:pt x="86442" y="33346"/>
                    <a:pt x="87360" y="31830"/>
                    <a:pt x="88399" y="30354"/>
                  </a:cubicBezTo>
                  <a:cubicBezTo>
                    <a:pt x="89438" y="28877"/>
                    <a:pt x="90497" y="27421"/>
                    <a:pt x="91655" y="26044"/>
                  </a:cubicBezTo>
                  <a:cubicBezTo>
                    <a:pt x="95211" y="21835"/>
                    <a:pt x="99146" y="18084"/>
                    <a:pt x="103141" y="14254"/>
                  </a:cubicBezTo>
                  <a:cubicBezTo>
                    <a:pt x="104778" y="12358"/>
                    <a:pt x="107635" y="12159"/>
                    <a:pt x="109532" y="13775"/>
                  </a:cubicBezTo>
                  <a:cubicBezTo>
                    <a:pt x="111430" y="15411"/>
                    <a:pt x="111630" y="18264"/>
                    <a:pt x="110012" y="20159"/>
                  </a:cubicBezTo>
                  <a:close/>
                  <a:moveTo>
                    <a:pt x="86462" y="50723"/>
                  </a:moveTo>
                  <a:cubicBezTo>
                    <a:pt x="86601" y="50783"/>
                    <a:pt x="86641" y="50584"/>
                    <a:pt x="86641" y="50344"/>
                  </a:cubicBezTo>
                  <a:lnTo>
                    <a:pt x="86562" y="50524"/>
                  </a:lnTo>
                  <a:lnTo>
                    <a:pt x="86462" y="50723"/>
                  </a:lnTo>
                  <a:close/>
                  <a:moveTo>
                    <a:pt x="86781" y="28738"/>
                  </a:moveTo>
                  <a:cubicBezTo>
                    <a:pt x="87700" y="26942"/>
                    <a:pt x="88519" y="25107"/>
                    <a:pt x="89318" y="23271"/>
                  </a:cubicBezTo>
                  <a:cubicBezTo>
                    <a:pt x="91335" y="18503"/>
                    <a:pt x="93033" y="13695"/>
                    <a:pt x="94591" y="8767"/>
                  </a:cubicBezTo>
                  <a:cubicBezTo>
                    <a:pt x="95550" y="6473"/>
                    <a:pt x="94472" y="3820"/>
                    <a:pt x="92154" y="2862"/>
                  </a:cubicBezTo>
                  <a:cubicBezTo>
                    <a:pt x="89857" y="1884"/>
                    <a:pt x="87201" y="2982"/>
                    <a:pt x="86242" y="5276"/>
                  </a:cubicBezTo>
                  <a:cubicBezTo>
                    <a:pt x="84544" y="8388"/>
                    <a:pt x="82686" y="11341"/>
                    <a:pt x="80869" y="14373"/>
                  </a:cubicBezTo>
                  <a:cubicBezTo>
                    <a:pt x="79650" y="16428"/>
                    <a:pt x="78412" y="18443"/>
                    <a:pt x="77273" y="20518"/>
                  </a:cubicBezTo>
                  <a:cubicBezTo>
                    <a:pt x="76295" y="22274"/>
                    <a:pt x="75376" y="24069"/>
                    <a:pt x="74517" y="25865"/>
                  </a:cubicBezTo>
                  <a:cubicBezTo>
                    <a:pt x="73638" y="27700"/>
                    <a:pt x="72879" y="29596"/>
                    <a:pt x="72100" y="31471"/>
                  </a:cubicBezTo>
                  <a:lnTo>
                    <a:pt x="68444" y="40509"/>
                  </a:lnTo>
                  <a:cubicBezTo>
                    <a:pt x="68225" y="41027"/>
                    <a:pt x="68125" y="42404"/>
                    <a:pt x="67865" y="43401"/>
                  </a:cubicBezTo>
                  <a:cubicBezTo>
                    <a:pt x="67585" y="43601"/>
                    <a:pt x="67326" y="43840"/>
                    <a:pt x="67086" y="44120"/>
                  </a:cubicBezTo>
                  <a:cubicBezTo>
                    <a:pt x="67326" y="43980"/>
                    <a:pt x="67665" y="43840"/>
                    <a:pt x="67745" y="43780"/>
                  </a:cubicBezTo>
                  <a:cubicBezTo>
                    <a:pt x="67566" y="44299"/>
                    <a:pt x="67326" y="44618"/>
                    <a:pt x="66966" y="44479"/>
                  </a:cubicBezTo>
                  <a:cubicBezTo>
                    <a:pt x="66906" y="44459"/>
                    <a:pt x="66886" y="44439"/>
                    <a:pt x="66866" y="44399"/>
                  </a:cubicBezTo>
                  <a:cubicBezTo>
                    <a:pt x="66527" y="44898"/>
                    <a:pt x="66267" y="45476"/>
                    <a:pt x="66167" y="46115"/>
                  </a:cubicBezTo>
                  <a:cubicBezTo>
                    <a:pt x="65568" y="48090"/>
                    <a:pt x="66547" y="49187"/>
                    <a:pt x="66747" y="49586"/>
                  </a:cubicBezTo>
                  <a:cubicBezTo>
                    <a:pt x="67526" y="51142"/>
                    <a:pt x="70702" y="53417"/>
                    <a:pt x="74097" y="49706"/>
                  </a:cubicBezTo>
                  <a:cubicBezTo>
                    <a:pt x="74696" y="49067"/>
                    <a:pt x="76354" y="46195"/>
                    <a:pt x="77113" y="45057"/>
                  </a:cubicBezTo>
                  <a:lnTo>
                    <a:pt x="82427" y="36518"/>
                  </a:lnTo>
                  <a:cubicBezTo>
                    <a:pt x="83845" y="33905"/>
                    <a:pt x="85403" y="31391"/>
                    <a:pt x="86781" y="28738"/>
                  </a:cubicBezTo>
                  <a:close/>
                  <a:moveTo>
                    <a:pt x="66107" y="43302"/>
                  </a:moveTo>
                  <a:cubicBezTo>
                    <a:pt x="66007" y="43960"/>
                    <a:pt x="65248" y="45297"/>
                    <a:pt x="64809" y="46394"/>
                  </a:cubicBezTo>
                  <a:cubicBezTo>
                    <a:pt x="65648" y="48090"/>
                    <a:pt x="65288" y="50185"/>
                    <a:pt x="63830" y="51521"/>
                  </a:cubicBezTo>
                  <a:cubicBezTo>
                    <a:pt x="62372" y="53137"/>
                    <a:pt x="60794" y="52858"/>
                    <a:pt x="59915" y="52818"/>
                  </a:cubicBezTo>
                  <a:cubicBezTo>
                    <a:pt x="58417" y="52758"/>
                    <a:pt x="57318" y="51761"/>
                    <a:pt x="56400" y="50125"/>
                  </a:cubicBezTo>
                  <a:cubicBezTo>
                    <a:pt x="56100" y="49626"/>
                    <a:pt x="56000" y="48748"/>
                    <a:pt x="55920" y="47611"/>
                  </a:cubicBezTo>
                  <a:cubicBezTo>
                    <a:pt x="55860" y="46474"/>
                    <a:pt x="56260" y="44060"/>
                    <a:pt x="56180" y="42923"/>
                  </a:cubicBezTo>
                  <a:lnTo>
                    <a:pt x="55700" y="32848"/>
                  </a:lnTo>
                  <a:cubicBezTo>
                    <a:pt x="55681" y="30454"/>
                    <a:pt x="55661" y="28059"/>
                    <a:pt x="55840" y="25685"/>
                  </a:cubicBezTo>
                  <a:cubicBezTo>
                    <a:pt x="55960" y="24109"/>
                    <a:pt x="56140" y="22553"/>
                    <a:pt x="56380" y="20997"/>
                  </a:cubicBezTo>
                  <a:cubicBezTo>
                    <a:pt x="57299" y="15271"/>
                    <a:pt x="58757" y="9705"/>
                    <a:pt x="59915" y="3999"/>
                  </a:cubicBezTo>
                  <a:cubicBezTo>
                    <a:pt x="60195" y="1525"/>
                    <a:pt x="62452" y="-250"/>
                    <a:pt x="64929" y="29"/>
                  </a:cubicBezTo>
                  <a:cubicBezTo>
                    <a:pt x="67406" y="308"/>
                    <a:pt x="69203" y="2543"/>
                    <a:pt x="68924" y="5037"/>
                  </a:cubicBezTo>
                  <a:cubicBezTo>
                    <a:pt x="68764" y="10802"/>
                    <a:pt x="68684" y="16508"/>
                    <a:pt x="68385" y="22254"/>
                  </a:cubicBezTo>
                  <a:cubicBezTo>
                    <a:pt x="68305" y="23750"/>
                    <a:pt x="68205" y="25226"/>
                    <a:pt x="68045" y="26723"/>
                  </a:cubicBezTo>
                  <a:cubicBezTo>
                    <a:pt x="67825" y="28917"/>
                    <a:pt x="67506" y="31112"/>
                    <a:pt x="67306" y="33306"/>
                  </a:cubicBezTo>
                  <a:lnTo>
                    <a:pt x="66107" y="43302"/>
                  </a:lnTo>
                  <a:close/>
                  <a:moveTo>
                    <a:pt x="64609" y="46953"/>
                  </a:moveTo>
                  <a:cubicBezTo>
                    <a:pt x="64409" y="47571"/>
                    <a:pt x="64429" y="48010"/>
                    <a:pt x="64849" y="48090"/>
                  </a:cubicBezTo>
                  <a:cubicBezTo>
                    <a:pt x="65328" y="48170"/>
                    <a:pt x="64769" y="47332"/>
                    <a:pt x="64609" y="46953"/>
                  </a:cubicBezTo>
                  <a:close/>
                  <a:moveTo>
                    <a:pt x="51686" y="20179"/>
                  </a:moveTo>
                  <a:cubicBezTo>
                    <a:pt x="50986" y="15910"/>
                    <a:pt x="50008" y="11760"/>
                    <a:pt x="49069" y="7550"/>
                  </a:cubicBezTo>
                  <a:cubicBezTo>
                    <a:pt x="48769" y="5056"/>
                    <a:pt x="46512" y="3301"/>
                    <a:pt x="44035" y="3580"/>
                  </a:cubicBezTo>
                  <a:cubicBezTo>
                    <a:pt x="41558" y="3879"/>
                    <a:pt x="39781" y="6134"/>
                    <a:pt x="40080" y="8608"/>
                  </a:cubicBezTo>
                  <a:cubicBezTo>
                    <a:pt x="40160" y="12857"/>
                    <a:pt x="40000" y="17027"/>
                    <a:pt x="40120" y="21256"/>
                  </a:cubicBezTo>
                  <a:cubicBezTo>
                    <a:pt x="40180" y="24069"/>
                    <a:pt x="40280" y="26862"/>
                    <a:pt x="40560" y="29655"/>
                  </a:cubicBezTo>
                  <a:cubicBezTo>
                    <a:pt x="40879" y="33167"/>
                    <a:pt x="41479" y="36638"/>
                    <a:pt x="42038" y="40130"/>
                  </a:cubicBezTo>
                  <a:cubicBezTo>
                    <a:pt x="42597" y="43661"/>
                    <a:pt x="43316" y="47092"/>
                    <a:pt x="43955" y="50604"/>
                  </a:cubicBezTo>
                  <a:cubicBezTo>
                    <a:pt x="44155" y="52998"/>
                    <a:pt x="46232" y="54773"/>
                    <a:pt x="48629" y="54594"/>
                  </a:cubicBezTo>
                  <a:cubicBezTo>
                    <a:pt x="51006" y="54414"/>
                    <a:pt x="52804" y="52319"/>
                    <a:pt x="52604" y="49925"/>
                  </a:cubicBezTo>
                  <a:cubicBezTo>
                    <a:pt x="52704" y="46374"/>
                    <a:pt x="52904" y="42863"/>
                    <a:pt x="52924" y="39292"/>
                  </a:cubicBezTo>
                  <a:cubicBezTo>
                    <a:pt x="52944" y="35740"/>
                    <a:pt x="52984" y="32209"/>
                    <a:pt x="52744" y="28658"/>
                  </a:cubicBezTo>
                  <a:cubicBezTo>
                    <a:pt x="52544" y="25805"/>
                    <a:pt x="52145" y="22992"/>
                    <a:pt x="51686" y="20179"/>
                  </a:cubicBezTo>
                  <a:close/>
                  <a:moveTo>
                    <a:pt x="41798" y="48090"/>
                  </a:moveTo>
                  <a:lnTo>
                    <a:pt x="41818" y="48090"/>
                  </a:lnTo>
                  <a:cubicBezTo>
                    <a:pt x="42058" y="48010"/>
                    <a:pt x="41838" y="47830"/>
                    <a:pt x="41618" y="47691"/>
                  </a:cubicBezTo>
                  <a:lnTo>
                    <a:pt x="41658" y="47870"/>
                  </a:lnTo>
                  <a:cubicBezTo>
                    <a:pt x="41578" y="47751"/>
                    <a:pt x="41498" y="47631"/>
                    <a:pt x="41399" y="47531"/>
                  </a:cubicBezTo>
                  <a:lnTo>
                    <a:pt x="41419" y="47551"/>
                  </a:lnTo>
                  <a:lnTo>
                    <a:pt x="41618" y="47691"/>
                  </a:lnTo>
                  <a:cubicBezTo>
                    <a:pt x="41598" y="47491"/>
                    <a:pt x="41558" y="47252"/>
                    <a:pt x="41498" y="47052"/>
                  </a:cubicBezTo>
                  <a:cubicBezTo>
                    <a:pt x="40240" y="43282"/>
                    <a:pt x="37344" y="33765"/>
                    <a:pt x="37124" y="33027"/>
                  </a:cubicBezTo>
                  <a:cubicBezTo>
                    <a:pt x="36305" y="30673"/>
                    <a:pt x="35446" y="28359"/>
                    <a:pt x="34427" y="26084"/>
                  </a:cubicBezTo>
                  <a:cubicBezTo>
                    <a:pt x="33748" y="24628"/>
                    <a:pt x="33009" y="23172"/>
                    <a:pt x="32210" y="21775"/>
                  </a:cubicBezTo>
                  <a:cubicBezTo>
                    <a:pt x="29314" y="16648"/>
                    <a:pt x="25918" y="11899"/>
                    <a:pt x="23002" y="6792"/>
                  </a:cubicBezTo>
                  <a:cubicBezTo>
                    <a:pt x="21943" y="4538"/>
                    <a:pt x="19267" y="3540"/>
                    <a:pt x="16989" y="4598"/>
                  </a:cubicBezTo>
                  <a:cubicBezTo>
                    <a:pt x="14732" y="5635"/>
                    <a:pt x="13734" y="8328"/>
                    <a:pt x="14792" y="10603"/>
                  </a:cubicBezTo>
                  <a:cubicBezTo>
                    <a:pt x="16470" y="15311"/>
                    <a:pt x="18248" y="19920"/>
                    <a:pt x="20245" y="24508"/>
                  </a:cubicBezTo>
                  <a:cubicBezTo>
                    <a:pt x="21204" y="26723"/>
                    <a:pt x="22183" y="28897"/>
                    <a:pt x="23222" y="31052"/>
                  </a:cubicBezTo>
                  <a:cubicBezTo>
                    <a:pt x="23661" y="31970"/>
                    <a:pt x="24100" y="32868"/>
                    <a:pt x="24560" y="33765"/>
                  </a:cubicBezTo>
                  <a:cubicBezTo>
                    <a:pt x="23881" y="32828"/>
                    <a:pt x="23242" y="31890"/>
                    <a:pt x="22522" y="30992"/>
                  </a:cubicBezTo>
                  <a:cubicBezTo>
                    <a:pt x="21324" y="29496"/>
                    <a:pt x="20046" y="28099"/>
                    <a:pt x="18707" y="26723"/>
                  </a:cubicBezTo>
                  <a:cubicBezTo>
                    <a:pt x="15252" y="23172"/>
                    <a:pt x="11536" y="19960"/>
                    <a:pt x="7501" y="17107"/>
                  </a:cubicBezTo>
                  <a:cubicBezTo>
                    <a:pt x="5624" y="15471"/>
                    <a:pt x="2747" y="15670"/>
                    <a:pt x="1110" y="17565"/>
                  </a:cubicBezTo>
                  <a:cubicBezTo>
                    <a:pt x="-528" y="19441"/>
                    <a:pt x="-329" y="22294"/>
                    <a:pt x="1549" y="23930"/>
                  </a:cubicBezTo>
                  <a:cubicBezTo>
                    <a:pt x="3646" y="26204"/>
                    <a:pt x="5424" y="28678"/>
                    <a:pt x="7302" y="31132"/>
                  </a:cubicBezTo>
                  <a:cubicBezTo>
                    <a:pt x="9219" y="33646"/>
                    <a:pt x="10997" y="36259"/>
                    <a:pt x="12994" y="38713"/>
                  </a:cubicBezTo>
                  <a:cubicBezTo>
                    <a:pt x="14772" y="40928"/>
                    <a:pt x="16730" y="42923"/>
                    <a:pt x="18627" y="44997"/>
                  </a:cubicBezTo>
                  <a:lnTo>
                    <a:pt x="25039" y="51342"/>
                  </a:lnTo>
                  <a:cubicBezTo>
                    <a:pt x="25519" y="51801"/>
                    <a:pt x="26897" y="52539"/>
                    <a:pt x="27796" y="53177"/>
                  </a:cubicBezTo>
                  <a:cubicBezTo>
                    <a:pt x="28355" y="53596"/>
                    <a:pt x="28715" y="53955"/>
                    <a:pt x="28535" y="54155"/>
                  </a:cubicBezTo>
                  <a:lnTo>
                    <a:pt x="28475" y="54215"/>
                  </a:lnTo>
                  <a:cubicBezTo>
                    <a:pt x="28695" y="54454"/>
                    <a:pt x="28954" y="54673"/>
                    <a:pt x="29254" y="54873"/>
                  </a:cubicBezTo>
                  <a:cubicBezTo>
                    <a:pt x="30832" y="56250"/>
                    <a:pt x="32210" y="55791"/>
                    <a:pt x="32510" y="55771"/>
                  </a:cubicBezTo>
                  <a:cubicBezTo>
                    <a:pt x="33109" y="55771"/>
                    <a:pt x="34627" y="54973"/>
                    <a:pt x="35526" y="53576"/>
                  </a:cubicBezTo>
                  <a:cubicBezTo>
                    <a:pt x="37603" y="55132"/>
                    <a:pt x="39821" y="54414"/>
                    <a:pt x="40220" y="54135"/>
                  </a:cubicBezTo>
                  <a:cubicBezTo>
                    <a:pt x="42317" y="52958"/>
                    <a:pt x="43056" y="50324"/>
                    <a:pt x="41878" y="48229"/>
                  </a:cubicBezTo>
                  <a:lnTo>
                    <a:pt x="41798" y="48090"/>
                  </a:lnTo>
                  <a:close/>
                  <a:moveTo>
                    <a:pt x="28475" y="54215"/>
                  </a:moveTo>
                  <a:cubicBezTo>
                    <a:pt x="28215" y="53915"/>
                    <a:pt x="27976" y="53576"/>
                    <a:pt x="27816" y="53217"/>
                  </a:cubicBezTo>
                  <a:cubicBezTo>
                    <a:pt x="27896" y="53856"/>
                    <a:pt x="28075" y="54594"/>
                    <a:pt x="28475" y="5421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5653611" y="4446895"/>
              <a:ext cx="101665" cy="45574"/>
            </a:xfrm>
            <a:custGeom>
              <a:avLst/>
              <a:gdLst/>
              <a:ahLst/>
              <a:cxnLst/>
              <a:rect l="l" t="t" r="r" b="b"/>
              <a:pathLst>
                <a:path w="203330" h="91147" extrusionOk="0">
                  <a:moveTo>
                    <a:pt x="103214" y="91148"/>
                  </a:moveTo>
                  <a:cubicBezTo>
                    <a:pt x="91149" y="90928"/>
                    <a:pt x="50620" y="79078"/>
                    <a:pt x="32383" y="58010"/>
                  </a:cubicBezTo>
                  <a:cubicBezTo>
                    <a:pt x="18600" y="42089"/>
                    <a:pt x="-316" y="4403"/>
                    <a:pt x="4" y="3804"/>
                  </a:cubicBezTo>
                  <a:cubicBezTo>
                    <a:pt x="284" y="3265"/>
                    <a:pt x="44807" y="18986"/>
                    <a:pt x="53217" y="24553"/>
                  </a:cubicBezTo>
                  <a:cubicBezTo>
                    <a:pt x="84937" y="45541"/>
                    <a:pt x="107588" y="91227"/>
                    <a:pt x="103214" y="91148"/>
                  </a:cubicBezTo>
                  <a:close/>
                  <a:moveTo>
                    <a:pt x="157685" y="20742"/>
                  </a:moveTo>
                  <a:cubicBezTo>
                    <a:pt x="130459" y="41750"/>
                    <a:pt x="111024" y="87437"/>
                    <a:pt x="114779" y="87357"/>
                  </a:cubicBezTo>
                  <a:cubicBezTo>
                    <a:pt x="125146" y="87138"/>
                    <a:pt x="159902" y="75287"/>
                    <a:pt x="175542" y="54219"/>
                  </a:cubicBezTo>
                  <a:cubicBezTo>
                    <a:pt x="187367" y="38299"/>
                    <a:pt x="203587" y="612"/>
                    <a:pt x="203327" y="14"/>
                  </a:cubicBezTo>
                  <a:cubicBezTo>
                    <a:pt x="203067" y="-525"/>
                    <a:pt x="164896" y="15196"/>
                    <a:pt x="157685" y="2074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5595211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81507" y="202039"/>
                  </a:moveTo>
                  <a:cubicBezTo>
                    <a:pt x="81507" y="202039"/>
                    <a:pt x="-7041" y="162697"/>
                    <a:pt x="450" y="98616"/>
                  </a:cubicBezTo>
                  <a:cubicBezTo>
                    <a:pt x="7960" y="34554"/>
                    <a:pt x="31471" y="0"/>
                    <a:pt x="31471" y="0"/>
                  </a:cubicBezTo>
                  <a:cubicBezTo>
                    <a:pt x="31471" y="0"/>
                    <a:pt x="84264" y="70286"/>
                    <a:pt x="91495" y="123733"/>
                  </a:cubicBezTo>
                  <a:cubicBezTo>
                    <a:pt x="97427" y="167545"/>
                    <a:pt x="81507" y="202039"/>
                    <a:pt x="81507" y="202039"/>
                  </a:cubicBezTo>
                  <a:lnTo>
                    <a:pt x="81507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5457830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224297" y="160950"/>
                  </a:moveTo>
                  <a:cubicBezTo>
                    <a:pt x="224297" y="160950"/>
                    <a:pt x="180712" y="181021"/>
                    <a:pt x="160577" y="157838"/>
                  </a:cubicBezTo>
                  <a:cubicBezTo>
                    <a:pt x="140423" y="134675"/>
                    <a:pt x="53213" y="51362"/>
                    <a:pt x="28085" y="35980"/>
                  </a:cubicBezTo>
                  <a:cubicBezTo>
                    <a:pt x="2976" y="20578"/>
                    <a:pt x="0" y="18763"/>
                    <a:pt x="0" y="18763"/>
                  </a:cubicBezTo>
                  <a:cubicBezTo>
                    <a:pt x="0" y="18763"/>
                    <a:pt x="106905" y="-9487"/>
                    <a:pt x="142899" y="3341"/>
                  </a:cubicBezTo>
                  <a:cubicBezTo>
                    <a:pt x="193775" y="21456"/>
                    <a:pt x="265484" y="89388"/>
                    <a:pt x="224297" y="160950"/>
                  </a:cubicBezTo>
                  <a:lnTo>
                    <a:pt x="224297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5429466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0" y="50920"/>
                  </a:moveTo>
                  <a:cubicBezTo>
                    <a:pt x="0" y="50920"/>
                    <a:pt x="98156" y="-2428"/>
                    <a:pt x="135269" y="86"/>
                  </a:cubicBezTo>
                  <a:cubicBezTo>
                    <a:pt x="171703" y="2560"/>
                    <a:pt x="222679" y="66043"/>
                    <a:pt x="222679" y="66043"/>
                  </a:cubicBezTo>
                  <a:cubicBezTo>
                    <a:pt x="222679" y="66043"/>
                    <a:pt x="203063" y="84537"/>
                    <a:pt x="162315" y="98303"/>
                  </a:cubicBezTo>
                  <a:cubicBezTo>
                    <a:pt x="128358" y="109794"/>
                    <a:pt x="0" y="50920"/>
                    <a:pt x="0" y="50920"/>
                  </a:cubicBezTo>
                  <a:lnTo>
                    <a:pt x="0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5614302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75405" y="163256"/>
                  </a:moveTo>
                  <a:cubicBezTo>
                    <a:pt x="77283" y="163136"/>
                    <a:pt x="79081" y="164293"/>
                    <a:pt x="79680" y="166169"/>
                  </a:cubicBezTo>
                  <a:cubicBezTo>
                    <a:pt x="80419" y="168383"/>
                    <a:pt x="79201" y="170777"/>
                    <a:pt x="76983" y="171496"/>
                  </a:cubicBezTo>
                  <a:cubicBezTo>
                    <a:pt x="75405" y="172054"/>
                    <a:pt x="73528" y="171895"/>
                    <a:pt x="71550" y="170957"/>
                  </a:cubicBezTo>
                  <a:cubicBezTo>
                    <a:pt x="68454" y="169501"/>
                    <a:pt x="64699" y="165251"/>
                    <a:pt x="63500" y="163994"/>
                  </a:cubicBezTo>
                  <a:cubicBezTo>
                    <a:pt x="60165" y="160483"/>
                    <a:pt x="57049" y="156732"/>
                    <a:pt x="54112" y="152842"/>
                  </a:cubicBezTo>
                  <a:cubicBezTo>
                    <a:pt x="49798" y="147116"/>
                    <a:pt x="45843" y="141091"/>
                    <a:pt x="41988" y="135146"/>
                  </a:cubicBezTo>
                  <a:cubicBezTo>
                    <a:pt x="36974" y="127285"/>
                    <a:pt x="32460" y="119205"/>
                    <a:pt x="28465" y="110906"/>
                  </a:cubicBezTo>
                  <a:cubicBezTo>
                    <a:pt x="24470" y="102566"/>
                    <a:pt x="20954" y="94028"/>
                    <a:pt x="17918" y="85329"/>
                  </a:cubicBezTo>
                  <a:cubicBezTo>
                    <a:pt x="14303" y="74935"/>
                    <a:pt x="11346" y="64301"/>
                    <a:pt x="8829" y="53548"/>
                  </a:cubicBezTo>
                  <a:cubicBezTo>
                    <a:pt x="5094" y="37588"/>
                    <a:pt x="2398" y="21348"/>
                    <a:pt x="61" y="5148"/>
                  </a:cubicBezTo>
                  <a:cubicBezTo>
                    <a:pt x="-339" y="2754"/>
                    <a:pt x="1279" y="460"/>
                    <a:pt x="3676" y="61"/>
                  </a:cubicBezTo>
                  <a:cubicBezTo>
                    <a:pt x="6093" y="-338"/>
                    <a:pt x="8370" y="1277"/>
                    <a:pt x="8770" y="3672"/>
                  </a:cubicBezTo>
                  <a:cubicBezTo>
                    <a:pt x="12964" y="25617"/>
                    <a:pt x="18138" y="47483"/>
                    <a:pt x="24929" y="68750"/>
                  </a:cubicBezTo>
                  <a:cubicBezTo>
                    <a:pt x="27626" y="77209"/>
                    <a:pt x="30582" y="85569"/>
                    <a:pt x="33858" y="93808"/>
                  </a:cubicBezTo>
                  <a:cubicBezTo>
                    <a:pt x="38732" y="106058"/>
                    <a:pt x="44265" y="118068"/>
                    <a:pt x="51096" y="129560"/>
                  </a:cubicBezTo>
                  <a:cubicBezTo>
                    <a:pt x="54552" y="135465"/>
                    <a:pt x="58107" y="141450"/>
                    <a:pt x="62022" y="147156"/>
                  </a:cubicBezTo>
                  <a:cubicBezTo>
                    <a:pt x="64579" y="150907"/>
                    <a:pt x="67276" y="154518"/>
                    <a:pt x="70212" y="157929"/>
                  </a:cubicBezTo>
                  <a:cubicBezTo>
                    <a:pt x="70831" y="158647"/>
                    <a:pt x="72309" y="160623"/>
                    <a:pt x="73967" y="162139"/>
                  </a:cubicBezTo>
                  <a:cubicBezTo>
                    <a:pt x="74267" y="162438"/>
                    <a:pt x="74666" y="162957"/>
                    <a:pt x="74966" y="163256"/>
                  </a:cubicBezTo>
                  <a:cubicBezTo>
                    <a:pt x="74746" y="163316"/>
                    <a:pt x="74487" y="163416"/>
                    <a:pt x="74347" y="163456"/>
                  </a:cubicBezTo>
                  <a:cubicBezTo>
                    <a:pt x="74566" y="163396"/>
                    <a:pt x="74806" y="163336"/>
                    <a:pt x="75026" y="163296"/>
                  </a:cubicBezTo>
                  <a:lnTo>
                    <a:pt x="74966" y="163256"/>
                  </a:lnTo>
                  <a:cubicBezTo>
                    <a:pt x="75186" y="163176"/>
                    <a:pt x="75365" y="163156"/>
                    <a:pt x="75405" y="163256"/>
                  </a:cubicBezTo>
                  <a:cubicBezTo>
                    <a:pt x="75286" y="163276"/>
                    <a:pt x="75146" y="163276"/>
                    <a:pt x="75026" y="163296"/>
                  </a:cubicBezTo>
                  <a:cubicBezTo>
                    <a:pt x="75206" y="163476"/>
                    <a:pt x="75365" y="163535"/>
                    <a:pt x="75405" y="163356"/>
                  </a:cubicBezTo>
                  <a:cubicBezTo>
                    <a:pt x="75405" y="163316"/>
                    <a:pt x="75405" y="163276"/>
                    <a:pt x="75405" y="163256"/>
                  </a:cubicBezTo>
                  <a:lnTo>
                    <a:pt x="75405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5458720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4652" y="10962"/>
                  </a:moveTo>
                  <a:cubicBezTo>
                    <a:pt x="4093" y="10982"/>
                    <a:pt x="3533" y="10902"/>
                    <a:pt x="2994" y="10702"/>
                  </a:cubicBezTo>
                  <a:cubicBezTo>
                    <a:pt x="1256" y="10124"/>
                    <a:pt x="777" y="9066"/>
                    <a:pt x="557" y="8727"/>
                  </a:cubicBezTo>
                  <a:cubicBezTo>
                    <a:pt x="-102" y="7610"/>
                    <a:pt x="-82" y="6533"/>
                    <a:pt x="138" y="5575"/>
                  </a:cubicBezTo>
                  <a:cubicBezTo>
                    <a:pt x="317" y="4817"/>
                    <a:pt x="1096" y="2722"/>
                    <a:pt x="3933" y="2383"/>
                  </a:cubicBezTo>
                  <a:cubicBezTo>
                    <a:pt x="4412" y="2323"/>
                    <a:pt x="6290" y="2463"/>
                    <a:pt x="7029" y="2363"/>
                  </a:cubicBezTo>
                  <a:lnTo>
                    <a:pt x="12362" y="1705"/>
                  </a:lnTo>
                  <a:lnTo>
                    <a:pt x="27183" y="208"/>
                  </a:lnTo>
                  <a:cubicBezTo>
                    <a:pt x="34774" y="-211"/>
                    <a:pt x="42264" y="9"/>
                    <a:pt x="49715" y="807"/>
                  </a:cubicBezTo>
                  <a:cubicBezTo>
                    <a:pt x="57126" y="1585"/>
                    <a:pt x="64476" y="2962"/>
                    <a:pt x="71807" y="4777"/>
                  </a:cubicBezTo>
                  <a:cubicBezTo>
                    <a:pt x="85390" y="8229"/>
                    <a:pt x="99192" y="11780"/>
                    <a:pt x="113015" y="14832"/>
                  </a:cubicBezTo>
                  <a:cubicBezTo>
                    <a:pt x="126698" y="17865"/>
                    <a:pt x="140400" y="20338"/>
                    <a:pt x="154083" y="21017"/>
                  </a:cubicBezTo>
                  <a:cubicBezTo>
                    <a:pt x="172000" y="21915"/>
                    <a:pt x="189898" y="19979"/>
                    <a:pt x="207496" y="12418"/>
                  </a:cubicBezTo>
                  <a:cubicBezTo>
                    <a:pt x="209713" y="11401"/>
                    <a:pt x="212330" y="12398"/>
                    <a:pt x="213348" y="14613"/>
                  </a:cubicBezTo>
                  <a:cubicBezTo>
                    <a:pt x="214347" y="16827"/>
                    <a:pt x="213368" y="19441"/>
                    <a:pt x="211151" y="20458"/>
                  </a:cubicBezTo>
                  <a:cubicBezTo>
                    <a:pt x="192415" y="29416"/>
                    <a:pt x="173139" y="32548"/>
                    <a:pt x="153704" y="32169"/>
                  </a:cubicBezTo>
                  <a:cubicBezTo>
                    <a:pt x="139282" y="31870"/>
                    <a:pt x="124780" y="29695"/>
                    <a:pt x="110418" y="26523"/>
                  </a:cubicBezTo>
                  <a:cubicBezTo>
                    <a:pt x="96436" y="23411"/>
                    <a:pt x="82613" y="19261"/>
                    <a:pt x="68951" y="15490"/>
                  </a:cubicBezTo>
                  <a:cubicBezTo>
                    <a:pt x="62159" y="13575"/>
                    <a:pt x="55328" y="12079"/>
                    <a:pt x="48417" y="11081"/>
                  </a:cubicBezTo>
                  <a:cubicBezTo>
                    <a:pt x="41545" y="10104"/>
                    <a:pt x="34594" y="9585"/>
                    <a:pt x="27523" y="9705"/>
                  </a:cubicBezTo>
                  <a:lnTo>
                    <a:pt x="13341" y="10503"/>
                  </a:lnTo>
                  <a:lnTo>
                    <a:pt x="7828" y="10942"/>
                  </a:lnTo>
                  <a:cubicBezTo>
                    <a:pt x="7488" y="10962"/>
                    <a:pt x="6769" y="10762"/>
                    <a:pt x="6110" y="10623"/>
                  </a:cubicBezTo>
                  <a:cubicBezTo>
                    <a:pt x="5810" y="10742"/>
                    <a:pt x="5511" y="10822"/>
                    <a:pt x="5191" y="10882"/>
                  </a:cubicBezTo>
                  <a:cubicBezTo>
                    <a:pt x="4952" y="11022"/>
                    <a:pt x="4712" y="11101"/>
                    <a:pt x="4652" y="10962"/>
                  </a:cubicBezTo>
                  <a:cubicBezTo>
                    <a:pt x="4832" y="10942"/>
                    <a:pt x="5012" y="10922"/>
                    <a:pt x="5191" y="10882"/>
                  </a:cubicBezTo>
                  <a:cubicBezTo>
                    <a:pt x="5431" y="10762"/>
                    <a:pt x="5671" y="10603"/>
                    <a:pt x="5731" y="10583"/>
                  </a:cubicBezTo>
                  <a:lnTo>
                    <a:pt x="5810" y="10563"/>
                  </a:lnTo>
                  <a:cubicBezTo>
                    <a:pt x="5171" y="10443"/>
                    <a:pt x="4632" y="10443"/>
                    <a:pt x="4632" y="10822"/>
                  </a:cubicBezTo>
                  <a:cubicBezTo>
                    <a:pt x="4632" y="10882"/>
                    <a:pt x="4632" y="10922"/>
                    <a:pt x="4652" y="10962"/>
                  </a:cubicBezTo>
                  <a:lnTo>
                    <a:pt x="4652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5574716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39343" y="85012"/>
                  </a:moveTo>
                  <a:cubicBezTo>
                    <a:pt x="37226" y="89042"/>
                    <a:pt x="29096" y="86907"/>
                    <a:pt x="25920" y="85830"/>
                  </a:cubicBezTo>
                  <a:cubicBezTo>
                    <a:pt x="16632" y="82658"/>
                    <a:pt x="-387" y="65660"/>
                    <a:pt x="552" y="64044"/>
                  </a:cubicBezTo>
                  <a:cubicBezTo>
                    <a:pt x="1471" y="62448"/>
                    <a:pt x="21805" y="70548"/>
                    <a:pt x="31473" y="76174"/>
                  </a:cubicBezTo>
                  <a:cubicBezTo>
                    <a:pt x="33850" y="77551"/>
                    <a:pt x="41221" y="81401"/>
                    <a:pt x="39343" y="85012"/>
                  </a:cubicBezTo>
                  <a:close/>
                  <a:moveTo>
                    <a:pt x="60197" y="62288"/>
                  </a:moveTo>
                  <a:cubicBezTo>
                    <a:pt x="49710" y="54767"/>
                    <a:pt x="22424" y="50996"/>
                    <a:pt x="23044" y="51914"/>
                  </a:cubicBezTo>
                  <a:cubicBezTo>
                    <a:pt x="24382" y="53949"/>
                    <a:pt x="25940" y="55705"/>
                    <a:pt x="27618" y="57361"/>
                  </a:cubicBezTo>
                  <a:cubicBezTo>
                    <a:pt x="33590" y="63286"/>
                    <a:pt x="40461" y="68433"/>
                    <a:pt x="48072" y="71206"/>
                  </a:cubicBezTo>
                  <a:cubicBezTo>
                    <a:pt x="55363" y="73860"/>
                    <a:pt x="74019" y="72204"/>
                    <a:pt x="60197" y="62288"/>
                  </a:cubicBezTo>
                  <a:close/>
                  <a:moveTo>
                    <a:pt x="27078" y="31664"/>
                  </a:moveTo>
                  <a:cubicBezTo>
                    <a:pt x="27997" y="28073"/>
                    <a:pt x="29196" y="13370"/>
                    <a:pt x="22125" y="13689"/>
                  </a:cubicBezTo>
                  <a:cubicBezTo>
                    <a:pt x="17770" y="13888"/>
                    <a:pt x="15373" y="22048"/>
                    <a:pt x="13995" y="25101"/>
                  </a:cubicBezTo>
                  <a:cubicBezTo>
                    <a:pt x="8642" y="37051"/>
                    <a:pt x="-1885" y="57560"/>
                    <a:pt x="292" y="58657"/>
                  </a:cubicBezTo>
                  <a:cubicBezTo>
                    <a:pt x="2469" y="59755"/>
                    <a:pt x="23683" y="45051"/>
                    <a:pt x="27078" y="31664"/>
                  </a:cubicBezTo>
                  <a:close/>
                  <a:moveTo>
                    <a:pt x="37345" y="42737"/>
                  </a:moveTo>
                  <a:cubicBezTo>
                    <a:pt x="43218" y="36133"/>
                    <a:pt x="47353" y="27694"/>
                    <a:pt x="47453" y="19195"/>
                  </a:cubicBezTo>
                  <a:cubicBezTo>
                    <a:pt x="47473" y="16781"/>
                    <a:pt x="47433" y="12412"/>
                    <a:pt x="44796" y="11135"/>
                  </a:cubicBezTo>
                  <a:cubicBezTo>
                    <a:pt x="41221" y="9419"/>
                    <a:pt x="38144" y="15764"/>
                    <a:pt x="37206" y="17958"/>
                  </a:cubicBezTo>
                  <a:cubicBezTo>
                    <a:pt x="32911" y="28193"/>
                    <a:pt x="29136" y="44632"/>
                    <a:pt x="28037" y="49759"/>
                  </a:cubicBezTo>
                  <a:cubicBezTo>
                    <a:pt x="27857" y="50637"/>
                    <a:pt x="30454" y="48862"/>
                    <a:pt x="30694" y="48702"/>
                  </a:cubicBezTo>
                  <a:cubicBezTo>
                    <a:pt x="33211" y="47026"/>
                    <a:pt x="35368" y="44951"/>
                    <a:pt x="37345" y="42737"/>
                  </a:cubicBezTo>
                  <a:close/>
                  <a:moveTo>
                    <a:pt x="44456" y="44433"/>
                  </a:moveTo>
                  <a:cubicBezTo>
                    <a:pt x="44456" y="44433"/>
                    <a:pt x="55862" y="54109"/>
                    <a:pt x="67188" y="57301"/>
                  </a:cubicBezTo>
                  <a:cubicBezTo>
                    <a:pt x="76376" y="59914"/>
                    <a:pt x="85944" y="56383"/>
                    <a:pt x="85984" y="54887"/>
                  </a:cubicBezTo>
                  <a:cubicBezTo>
                    <a:pt x="86483" y="41939"/>
                    <a:pt x="44456" y="44433"/>
                    <a:pt x="44456" y="44433"/>
                  </a:cubicBezTo>
                  <a:close/>
                  <a:moveTo>
                    <a:pt x="66608" y="14287"/>
                  </a:moveTo>
                  <a:cubicBezTo>
                    <a:pt x="67847" y="10537"/>
                    <a:pt x="68166" y="-3808"/>
                    <a:pt x="59438" y="960"/>
                  </a:cubicBezTo>
                  <a:cubicBezTo>
                    <a:pt x="54624" y="3594"/>
                    <a:pt x="52626" y="10716"/>
                    <a:pt x="51368" y="15265"/>
                  </a:cubicBezTo>
                  <a:cubicBezTo>
                    <a:pt x="49969" y="20352"/>
                    <a:pt x="46893" y="40183"/>
                    <a:pt x="49430" y="40024"/>
                  </a:cubicBezTo>
                  <a:cubicBezTo>
                    <a:pt x="51987" y="39864"/>
                    <a:pt x="63432" y="23804"/>
                    <a:pt x="66608" y="1428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5427316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78546" y="86048"/>
                  </a:moveTo>
                  <a:cubicBezTo>
                    <a:pt x="89872" y="88861"/>
                    <a:pt x="102036" y="93749"/>
                    <a:pt x="102036" y="93749"/>
                  </a:cubicBezTo>
                  <a:cubicBezTo>
                    <a:pt x="102036" y="93749"/>
                    <a:pt x="89971" y="98637"/>
                    <a:pt x="76209" y="97320"/>
                  </a:cubicBezTo>
                  <a:cubicBezTo>
                    <a:pt x="67859" y="96522"/>
                    <a:pt x="60489" y="91494"/>
                    <a:pt x="61308" y="89858"/>
                  </a:cubicBezTo>
                  <a:cubicBezTo>
                    <a:pt x="64124" y="84272"/>
                    <a:pt x="76049" y="85429"/>
                    <a:pt x="78546" y="86048"/>
                  </a:cubicBezTo>
                  <a:close/>
                  <a:moveTo>
                    <a:pt x="80743" y="76851"/>
                  </a:moveTo>
                  <a:cubicBezTo>
                    <a:pt x="81402" y="75953"/>
                    <a:pt x="56973" y="62726"/>
                    <a:pt x="44888" y="65658"/>
                  </a:cubicBezTo>
                  <a:cubicBezTo>
                    <a:pt x="41413" y="66496"/>
                    <a:pt x="38676" y="67554"/>
                    <a:pt x="40953" y="71045"/>
                  </a:cubicBezTo>
                  <a:cubicBezTo>
                    <a:pt x="48044" y="81878"/>
                    <a:pt x="80084" y="77748"/>
                    <a:pt x="80743" y="76851"/>
                  </a:cubicBezTo>
                  <a:close/>
                  <a:moveTo>
                    <a:pt x="54297" y="53109"/>
                  </a:moveTo>
                  <a:cubicBezTo>
                    <a:pt x="52938" y="51533"/>
                    <a:pt x="32444" y="38286"/>
                    <a:pt x="17763" y="42895"/>
                  </a:cubicBezTo>
                  <a:cubicBezTo>
                    <a:pt x="10052" y="45309"/>
                    <a:pt x="23735" y="51493"/>
                    <a:pt x="25872" y="52351"/>
                  </a:cubicBezTo>
                  <a:cubicBezTo>
                    <a:pt x="38437" y="57339"/>
                    <a:pt x="55655" y="54685"/>
                    <a:pt x="54297" y="53109"/>
                  </a:cubicBezTo>
                  <a:close/>
                  <a:moveTo>
                    <a:pt x="36060" y="32880"/>
                  </a:moveTo>
                  <a:lnTo>
                    <a:pt x="34861" y="31543"/>
                  </a:lnTo>
                  <a:cubicBezTo>
                    <a:pt x="30027" y="29089"/>
                    <a:pt x="25213" y="26635"/>
                    <a:pt x="20260" y="24401"/>
                  </a:cubicBezTo>
                  <a:cubicBezTo>
                    <a:pt x="17823" y="23303"/>
                    <a:pt x="15366" y="22246"/>
                    <a:pt x="12829" y="21348"/>
                  </a:cubicBezTo>
                  <a:cubicBezTo>
                    <a:pt x="6497" y="19094"/>
                    <a:pt x="-6646" y="20710"/>
                    <a:pt x="4060" y="27892"/>
                  </a:cubicBezTo>
                  <a:cubicBezTo>
                    <a:pt x="10132" y="31962"/>
                    <a:pt x="17962" y="33578"/>
                    <a:pt x="25133" y="34176"/>
                  </a:cubicBezTo>
                  <a:cubicBezTo>
                    <a:pt x="27231" y="34356"/>
                    <a:pt x="35600" y="35533"/>
                    <a:pt x="36060" y="32880"/>
                  </a:cubicBezTo>
                  <a:close/>
                  <a:moveTo>
                    <a:pt x="38796" y="35812"/>
                  </a:moveTo>
                  <a:cubicBezTo>
                    <a:pt x="34741" y="25598"/>
                    <a:pt x="34601" y="13647"/>
                    <a:pt x="26851" y="5767"/>
                  </a:cubicBezTo>
                  <a:cubicBezTo>
                    <a:pt x="25093" y="3991"/>
                    <a:pt x="19820" y="-1595"/>
                    <a:pt x="16764" y="440"/>
                  </a:cubicBezTo>
                  <a:cubicBezTo>
                    <a:pt x="14227" y="2096"/>
                    <a:pt x="17363" y="6964"/>
                    <a:pt x="18362" y="8560"/>
                  </a:cubicBezTo>
                  <a:cubicBezTo>
                    <a:pt x="22896" y="15762"/>
                    <a:pt x="36639" y="34316"/>
                    <a:pt x="38796" y="35812"/>
                  </a:cubicBezTo>
                  <a:close/>
                  <a:moveTo>
                    <a:pt x="56893" y="52631"/>
                  </a:moveTo>
                  <a:lnTo>
                    <a:pt x="57632" y="53030"/>
                  </a:lnTo>
                  <a:cubicBezTo>
                    <a:pt x="57852" y="48062"/>
                    <a:pt x="57852" y="43094"/>
                    <a:pt x="57472" y="38107"/>
                  </a:cubicBezTo>
                  <a:cubicBezTo>
                    <a:pt x="57233" y="34735"/>
                    <a:pt x="56813" y="31343"/>
                    <a:pt x="55974" y="28051"/>
                  </a:cubicBezTo>
                  <a:cubicBezTo>
                    <a:pt x="55016" y="24261"/>
                    <a:pt x="53597" y="19672"/>
                    <a:pt x="50581" y="16959"/>
                  </a:cubicBezTo>
                  <a:cubicBezTo>
                    <a:pt x="47964" y="14605"/>
                    <a:pt x="45727" y="16141"/>
                    <a:pt x="45388" y="19293"/>
                  </a:cubicBezTo>
                  <a:cubicBezTo>
                    <a:pt x="44529" y="27233"/>
                    <a:pt x="48644" y="36052"/>
                    <a:pt x="51860" y="43094"/>
                  </a:cubicBezTo>
                  <a:cubicBezTo>
                    <a:pt x="52079" y="43553"/>
                    <a:pt x="56773" y="52730"/>
                    <a:pt x="56893" y="52631"/>
                  </a:cubicBezTo>
                  <a:close/>
                  <a:moveTo>
                    <a:pt x="74990" y="40501"/>
                  </a:moveTo>
                  <a:cubicBezTo>
                    <a:pt x="73772" y="38067"/>
                    <a:pt x="70256" y="32820"/>
                    <a:pt x="66781" y="33937"/>
                  </a:cubicBezTo>
                  <a:cubicBezTo>
                    <a:pt x="64524" y="34675"/>
                    <a:pt x="64424" y="38107"/>
                    <a:pt x="64444" y="40002"/>
                  </a:cubicBezTo>
                  <a:cubicBezTo>
                    <a:pt x="64444" y="45947"/>
                    <a:pt x="78726" y="70027"/>
                    <a:pt x="78706" y="70007"/>
                  </a:cubicBezTo>
                  <a:cubicBezTo>
                    <a:pt x="78486" y="60312"/>
                    <a:pt x="79425" y="49458"/>
                    <a:pt x="74990" y="40501"/>
                  </a:cubicBezTo>
                  <a:close/>
                  <a:moveTo>
                    <a:pt x="95484" y="61528"/>
                  </a:moveTo>
                  <a:cubicBezTo>
                    <a:pt x="95125" y="58356"/>
                    <a:pt x="94745" y="53289"/>
                    <a:pt x="92249" y="50895"/>
                  </a:cubicBezTo>
                  <a:cubicBezTo>
                    <a:pt x="88633" y="47423"/>
                    <a:pt x="85797" y="56122"/>
                    <a:pt x="85477" y="58137"/>
                  </a:cubicBezTo>
                  <a:cubicBezTo>
                    <a:pt x="84339" y="65199"/>
                    <a:pt x="91549" y="84252"/>
                    <a:pt x="93227" y="84811"/>
                  </a:cubicBezTo>
                  <a:cubicBezTo>
                    <a:pt x="94905" y="85389"/>
                    <a:pt x="95864" y="64681"/>
                    <a:pt x="95484" y="61528"/>
                  </a:cubicBezTo>
                  <a:close/>
                  <a:moveTo>
                    <a:pt x="110226" y="73239"/>
                  </a:moveTo>
                  <a:cubicBezTo>
                    <a:pt x="107729" y="72521"/>
                    <a:pt x="105891" y="75135"/>
                    <a:pt x="105172" y="76312"/>
                  </a:cubicBezTo>
                  <a:cubicBezTo>
                    <a:pt x="102376" y="80881"/>
                    <a:pt x="102615" y="86965"/>
                    <a:pt x="103954" y="92472"/>
                  </a:cubicBezTo>
                  <a:cubicBezTo>
                    <a:pt x="104054" y="92871"/>
                    <a:pt x="106051" y="99933"/>
                    <a:pt x="107669" y="98617"/>
                  </a:cubicBezTo>
                  <a:lnTo>
                    <a:pt x="106491" y="97120"/>
                  </a:lnTo>
                  <a:cubicBezTo>
                    <a:pt x="109427" y="91754"/>
                    <a:pt x="112303" y="85948"/>
                    <a:pt x="112643" y="79703"/>
                  </a:cubicBezTo>
                  <a:cubicBezTo>
                    <a:pt x="112723" y="78307"/>
                    <a:pt x="113162" y="74077"/>
                    <a:pt x="110226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5362909" y="4500957"/>
              <a:ext cx="54711" cy="35642"/>
            </a:xfrm>
            <a:custGeom>
              <a:avLst/>
              <a:gdLst/>
              <a:ahLst/>
              <a:cxnLst/>
              <a:rect l="l" t="t" r="r" b="b"/>
              <a:pathLst>
                <a:path w="109422" h="71283" extrusionOk="0">
                  <a:moveTo>
                    <a:pt x="109405" y="0"/>
                  </a:moveTo>
                  <a:cubicBezTo>
                    <a:pt x="109405" y="319"/>
                    <a:pt x="109445" y="738"/>
                    <a:pt x="109405" y="958"/>
                  </a:cubicBezTo>
                  <a:cubicBezTo>
                    <a:pt x="109265" y="1895"/>
                    <a:pt x="109105" y="2833"/>
                    <a:pt x="108965" y="3771"/>
                  </a:cubicBezTo>
                  <a:cubicBezTo>
                    <a:pt x="108526" y="6763"/>
                    <a:pt x="107987" y="9756"/>
                    <a:pt x="107447" y="12748"/>
                  </a:cubicBezTo>
                  <a:cubicBezTo>
                    <a:pt x="105849" y="21806"/>
                    <a:pt x="103992" y="31163"/>
                    <a:pt x="101115" y="39901"/>
                  </a:cubicBezTo>
                  <a:cubicBezTo>
                    <a:pt x="100197" y="42694"/>
                    <a:pt x="98579" y="47702"/>
                    <a:pt x="94604" y="46624"/>
                  </a:cubicBezTo>
                  <a:cubicBezTo>
                    <a:pt x="89650" y="45268"/>
                    <a:pt x="90768" y="37627"/>
                    <a:pt x="91767" y="34135"/>
                  </a:cubicBezTo>
                  <a:cubicBezTo>
                    <a:pt x="95023" y="22963"/>
                    <a:pt x="102793" y="13507"/>
                    <a:pt x="107827" y="3132"/>
                  </a:cubicBezTo>
                  <a:lnTo>
                    <a:pt x="109405" y="0"/>
                  </a:lnTo>
                  <a:close/>
                  <a:moveTo>
                    <a:pt x="89390" y="17197"/>
                  </a:moveTo>
                  <a:cubicBezTo>
                    <a:pt x="88871" y="18195"/>
                    <a:pt x="88192" y="19113"/>
                    <a:pt x="87632" y="20090"/>
                  </a:cubicBezTo>
                  <a:lnTo>
                    <a:pt x="86933" y="17098"/>
                  </a:lnTo>
                  <a:cubicBezTo>
                    <a:pt x="79882" y="19352"/>
                    <a:pt x="72312" y="19452"/>
                    <a:pt x="65181" y="21427"/>
                  </a:cubicBezTo>
                  <a:cubicBezTo>
                    <a:pt x="63663" y="21846"/>
                    <a:pt x="58150" y="23262"/>
                    <a:pt x="59029" y="25856"/>
                  </a:cubicBezTo>
                  <a:cubicBezTo>
                    <a:pt x="59708" y="27891"/>
                    <a:pt x="63303" y="28031"/>
                    <a:pt x="64981" y="28011"/>
                  </a:cubicBezTo>
                  <a:cubicBezTo>
                    <a:pt x="70354" y="27971"/>
                    <a:pt x="75747" y="26016"/>
                    <a:pt x="80641" y="23921"/>
                  </a:cubicBezTo>
                  <a:cubicBezTo>
                    <a:pt x="82219" y="23242"/>
                    <a:pt x="83777" y="22504"/>
                    <a:pt x="85315" y="21706"/>
                  </a:cubicBezTo>
                  <a:cubicBezTo>
                    <a:pt x="85615" y="21547"/>
                    <a:pt x="86574" y="21108"/>
                    <a:pt x="87173" y="20828"/>
                  </a:cubicBezTo>
                  <a:cubicBezTo>
                    <a:pt x="84956" y="24579"/>
                    <a:pt x="82659" y="28250"/>
                    <a:pt x="80382" y="31961"/>
                  </a:cubicBezTo>
                  <a:cubicBezTo>
                    <a:pt x="78444" y="35113"/>
                    <a:pt x="76566" y="38365"/>
                    <a:pt x="75168" y="41836"/>
                  </a:cubicBezTo>
                  <a:cubicBezTo>
                    <a:pt x="73810" y="45188"/>
                    <a:pt x="72671" y="49198"/>
                    <a:pt x="73530" y="52829"/>
                  </a:cubicBezTo>
                  <a:cubicBezTo>
                    <a:pt x="74509" y="56959"/>
                    <a:pt x="78045" y="56300"/>
                    <a:pt x="80122" y="53428"/>
                  </a:cubicBezTo>
                  <a:cubicBezTo>
                    <a:pt x="85116" y="46545"/>
                    <a:pt x="86534" y="36549"/>
                    <a:pt x="88471" y="28489"/>
                  </a:cubicBezTo>
                  <a:cubicBezTo>
                    <a:pt x="89210" y="25497"/>
                    <a:pt x="89850" y="22464"/>
                    <a:pt x="90649" y="19492"/>
                  </a:cubicBezTo>
                  <a:cubicBezTo>
                    <a:pt x="90689" y="19312"/>
                    <a:pt x="91508" y="17018"/>
                    <a:pt x="91348" y="16958"/>
                  </a:cubicBezTo>
                  <a:lnTo>
                    <a:pt x="89390" y="17197"/>
                  </a:lnTo>
                  <a:close/>
                  <a:moveTo>
                    <a:pt x="66759" y="39901"/>
                  </a:moveTo>
                  <a:cubicBezTo>
                    <a:pt x="64482" y="43831"/>
                    <a:pt x="61865" y="47562"/>
                    <a:pt x="59488" y="51413"/>
                  </a:cubicBezTo>
                  <a:cubicBezTo>
                    <a:pt x="58170" y="53527"/>
                    <a:pt x="56851" y="55602"/>
                    <a:pt x="55713" y="57797"/>
                  </a:cubicBezTo>
                  <a:cubicBezTo>
                    <a:pt x="54614" y="59951"/>
                    <a:pt x="50739" y="72381"/>
                    <a:pt x="57510" y="67493"/>
                  </a:cubicBezTo>
                  <a:cubicBezTo>
                    <a:pt x="63583" y="63144"/>
                    <a:pt x="66739" y="53448"/>
                    <a:pt x="68636" y="46624"/>
                  </a:cubicBezTo>
                  <a:cubicBezTo>
                    <a:pt x="69296" y="44270"/>
                    <a:pt x="70334" y="40599"/>
                    <a:pt x="69156" y="38624"/>
                  </a:cubicBezTo>
                  <a:lnTo>
                    <a:pt x="66759" y="39901"/>
                  </a:lnTo>
                  <a:close/>
                  <a:moveTo>
                    <a:pt x="55653" y="46385"/>
                  </a:moveTo>
                  <a:lnTo>
                    <a:pt x="54994" y="45188"/>
                  </a:lnTo>
                  <a:cubicBezTo>
                    <a:pt x="48282" y="51273"/>
                    <a:pt x="41231" y="57059"/>
                    <a:pt x="34839" y="63463"/>
                  </a:cubicBezTo>
                  <a:cubicBezTo>
                    <a:pt x="33920" y="64380"/>
                    <a:pt x="28687" y="69069"/>
                    <a:pt x="30764" y="70745"/>
                  </a:cubicBezTo>
                  <a:cubicBezTo>
                    <a:pt x="32642" y="72261"/>
                    <a:pt x="35918" y="70206"/>
                    <a:pt x="37396" y="69129"/>
                  </a:cubicBezTo>
                  <a:cubicBezTo>
                    <a:pt x="42669" y="65318"/>
                    <a:pt x="46684" y="59632"/>
                    <a:pt x="50499" y="54465"/>
                  </a:cubicBezTo>
                  <a:cubicBezTo>
                    <a:pt x="51858" y="52630"/>
                    <a:pt x="53216" y="50774"/>
                    <a:pt x="54454" y="48859"/>
                  </a:cubicBezTo>
                  <a:cubicBezTo>
                    <a:pt x="54954" y="48081"/>
                    <a:pt x="55693" y="45467"/>
                    <a:pt x="55653" y="46385"/>
                  </a:cubicBezTo>
                  <a:close/>
                  <a:moveTo>
                    <a:pt x="40712" y="50036"/>
                  </a:moveTo>
                  <a:lnTo>
                    <a:pt x="38395" y="51552"/>
                  </a:lnTo>
                  <a:cubicBezTo>
                    <a:pt x="35019" y="53727"/>
                    <a:pt x="31364" y="55502"/>
                    <a:pt x="27848" y="57418"/>
                  </a:cubicBezTo>
                  <a:cubicBezTo>
                    <a:pt x="25551" y="58695"/>
                    <a:pt x="23274" y="60011"/>
                    <a:pt x="21057" y="61448"/>
                  </a:cubicBezTo>
                  <a:cubicBezTo>
                    <a:pt x="18879" y="62864"/>
                    <a:pt x="16003" y="64500"/>
                    <a:pt x="14685" y="66854"/>
                  </a:cubicBezTo>
                  <a:cubicBezTo>
                    <a:pt x="12527" y="70745"/>
                    <a:pt x="19479" y="68809"/>
                    <a:pt x="20757" y="68131"/>
                  </a:cubicBezTo>
                  <a:cubicBezTo>
                    <a:pt x="26610" y="64959"/>
                    <a:pt x="31304" y="59692"/>
                    <a:pt x="35918" y="54964"/>
                  </a:cubicBezTo>
                  <a:cubicBezTo>
                    <a:pt x="37016" y="53827"/>
                    <a:pt x="40212" y="51652"/>
                    <a:pt x="40712" y="50036"/>
                  </a:cubicBezTo>
                  <a:close/>
                  <a:moveTo>
                    <a:pt x="27568" y="51093"/>
                  </a:moveTo>
                  <a:cubicBezTo>
                    <a:pt x="27748" y="51093"/>
                    <a:pt x="27029" y="51672"/>
                    <a:pt x="26390" y="52171"/>
                  </a:cubicBezTo>
                  <a:cubicBezTo>
                    <a:pt x="27029" y="52111"/>
                    <a:pt x="27668" y="52051"/>
                    <a:pt x="28287" y="51991"/>
                  </a:cubicBezTo>
                  <a:lnTo>
                    <a:pt x="27568" y="51093"/>
                  </a:lnTo>
                  <a:close/>
                  <a:moveTo>
                    <a:pt x="25631" y="52749"/>
                  </a:moveTo>
                  <a:cubicBezTo>
                    <a:pt x="25711" y="52689"/>
                    <a:pt x="26090" y="52410"/>
                    <a:pt x="26390" y="52171"/>
                  </a:cubicBezTo>
                  <a:cubicBezTo>
                    <a:pt x="19558" y="52769"/>
                    <a:pt x="12667" y="53168"/>
                    <a:pt x="6135" y="55443"/>
                  </a:cubicBezTo>
                  <a:cubicBezTo>
                    <a:pt x="4677" y="55961"/>
                    <a:pt x="-636" y="57657"/>
                    <a:pt x="63" y="60111"/>
                  </a:cubicBezTo>
                  <a:cubicBezTo>
                    <a:pt x="642" y="62146"/>
                    <a:pt x="4078" y="61966"/>
                    <a:pt x="5636" y="61827"/>
                  </a:cubicBezTo>
                  <a:cubicBezTo>
                    <a:pt x="11249" y="61288"/>
                    <a:pt x="16722" y="58335"/>
                    <a:pt x="21456" y="55482"/>
                  </a:cubicBezTo>
                  <a:cubicBezTo>
                    <a:pt x="22874" y="54605"/>
                    <a:pt x="24272" y="53707"/>
                    <a:pt x="25631" y="52749"/>
                  </a:cubicBezTo>
                  <a:close/>
                  <a:moveTo>
                    <a:pt x="17881" y="46385"/>
                  </a:moveTo>
                  <a:cubicBezTo>
                    <a:pt x="22295" y="47921"/>
                    <a:pt x="27309" y="48121"/>
                    <a:pt x="31943" y="48300"/>
                  </a:cubicBezTo>
                  <a:cubicBezTo>
                    <a:pt x="33780" y="48380"/>
                    <a:pt x="35638" y="48400"/>
                    <a:pt x="37476" y="48400"/>
                  </a:cubicBezTo>
                  <a:cubicBezTo>
                    <a:pt x="37656" y="48400"/>
                    <a:pt x="40352" y="48240"/>
                    <a:pt x="40192" y="48121"/>
                  </a:cubicBezTo>
                  <a:lnTo>
                    <a:pt x="36976" y="46764"/>
                  </a:lnTo>
                  <a:cubicBezTo>
                    <a:pt x="31503" y="44550"/>
                    <a:pt x="26070" y="41856"/>
                    <a:pt x="20158" y="40998"/>
                  </a:cubicBezTo>
                  <a:cubicBezTo>
                    <a:pt x="18540" y="40759"/>
                    <a:pt x="14085" y="40280"/>
                    <a:pt x="13926" y="42934"/>
                  </a:cubicBezTo>
                  <a:cubicBezTo>
                    <a:pt x="13806" y="44789"/>
                    <a:pt x="16482" y="45906"/>
                    <a:pt x="17881" y="46385"/>
                  </a:cubicBezTo>
                  <a:close/>
                  <a:moveTo>
                    <a:pt x="48782" y="43552"/>
                  </a:moveTo>
                  <a:cubicBezTo>
                    <a:pt x="49860" y="43652"/>
                    <a:pt x="53316" y="44689"/>
                    <a:pt x="54334" y="44091"/>
                  </a:cubicBezTo>
                  <a:lnTo>
                    <a:pt x="53336" y="42634"/>
                  </a:lnTo>
                  <a:cubicBezTo>
                    <a:pt x="50479" y="41457"/>
                    <a:pt x="47683" y="40101"/>
                    <a:pt x="44807" y="38924"/>
                  </a:cubicBezTo>
                  <a:cubicBezTo>
                    <a:pt x="43089" y="38205"/>
                    <a:pt x="41351" y="37547"/>
                    <a:pt x="39553" y="37008"/>
                  </a:cubicBezTo>
                  <a:cubicBezTo>
                    <a:pt x="37636" y="36450"/>
                    <a:pt x="35418" y="35791"/>
                    <a:pt x="33401" y="36210"/>
                  </a:cubicBezTo>
                  <a:cubicBezTo>
                    <a:pt x="31144" y="36669"/>
                    <a:pt x="31304" y="38644"/>
                    <a:pt x="32882" y="39861"/>
                  </a:cubicBezTo>
                  <a:cubicBezTo>
                    <a:pt x="36956" y="43033"/>
                    <a:pt x="43888" y="43053"/>
                    <a:pt x="48782" y="43552"/>
                  </a:cubicBezTo>
                  <a:close/>
                  <a:moveTo>
                    <a:pt x="47104" y="36669"/>
                  </a:moveTo>
                  <a:cubicBezTo>
                    <a:pt x="51278" y="38385"/>
                    <a:pt x="56072" y="39023"/>
                    <a:pt x="60547" y="39382"/>
                  </a:cubicBezTo>
                  <a:cubicBezTo>
                    <a:pt x="62245" y="39522"/>
                    <a:pt x="63962" y="39642"/>
                    <a:pt x="65660" y="39462"/>
                  </a:cubicBezTo>
                  <a:cubicBezTo>
                    <a:pt x="65720" y="39462"/>
                    <a:pt x="68017" y="38784"/>
                    <a:pt x="67538" y="38644"/>
                  </a:cubicBezTo>
                  <a:lnTo>
                    <a:pt x="68716" y="38564"/>
                  </a:lnTo>
                  <a:cubicBezTo>
                    <a:pt x="62364" y="36510"/>
                    <a:pt x="56392" y="33158"/>
                    <a:pt x="49700" y="32220"/>
                  </a:cubicBezTo>
                  <a:cubicBezTo>
                    <a:pt x="48342" y="32041"/>
                    <a:pt x="44107" y="31522"/>
                    <a:pt x="43788" y="33696"/>
                  </a:cubicBezTo>
                  <a:cubicBezTo>
                    <a:pt x="43548" y="35253"/>
                    <a:pt x="46045" y="36230"/>
                    <a:pt x="47104" y="36669"/>
                  </a:cubicBezTo>
                  <a:close/>
                  <a:moveTo>
                    <a:pt x="80801" y="10833"/>
                  </a:moveTo>
                  <a:cubicBezTo>
                    <a:pt x="87672" y="10374"/>
                    <a:pt x="94703" y="8559"/>
                    <a:pt x="101055" y="5905"/>
                  </a:cubicBezTo>
                  <a:cubicBezTo>
                    <a:pt x="102793" y="5187"/>
                    <a:pt x="104511" y="4369"/>
                    <a:pt x="106149" y="3412"/>
                  </a:cubicBezTo>
                  <a:cubicBezTo>
                    <a:pt x="106628" y="3132"/>
                    <a:pt x="107108" y="2833"/>
                    <a:pt x="107547" y="2494"/>
                  </a:cubicBezTo>
                  <a:cubicBezTo>
                    <a:pt x="107847" y="2294"/>
                    <a:pt x="108566" y="1516"/>
                    <a:pt x="108306" y="1736"/>
                  </a:cubicBezTo>
                  <a:lnTo>
                    <a:pt x="104451" y="479"/>
                  </a:lnTo>
                  <a:cubicBezTo>
                    <a:pt x="96881" y="3332"/>
                    <a:pt x="88451" y="3292"/>
                    <a:pt x="80801" y="6145"/>
                  </a:cubicBezTo>
                  <a:cubicBezTo>
                    <a:pt x="79782" y="6504"/>
                    <a:pt x="74289" y="8200"/>
                    <a:pt x="74669" y="9975"/>
                  </a:cubicBezTo>
                  <a:cubicBezTo>
                    <a:pt x="75008" y="11531"/>
                    <a:pt x="79882" y="10893"/>
                    <a:pt x="80801" y="10833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4"/>
            <p:cNvSpPr/>
            <p:nvPr/>
          </p:nvSpPr>
          <p:spPr>
            <a:xfrm>
              <a:off x="5279416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92762" y="80718"/>
                  </a:moveTo>
                  <a:lnTo>
                    <a:pt x="92063" y="80877"/>
                  </a:lnTo>
                  <a:cubicBezTo>
                    <a:pt x="93021" y="81935"/>
                    <a:pt x="83873" y="79700"/>
                    <a:pt x="83334" y="79501"/>
                  </a:cubicBezTo>
                  <a:cubicBezTo>
                    <a:pt x="77581" y="77446"/>
                    <a:pt x="71968" y="74712"/>
                    <a:pt x="66894" y="71321"/>
                  </a:cubicBezTo>
                  <a:cubicBezTo>
                    <a:pt x="49496" y="59630"/>
                    <a:pt x="43104" y="38363"/>
                    <a:pt x="36373" y="19589"/>
                  </a:cubicBezTo>
                  <a:cubicBezTo>
                    <a:pt x="34595" y="14641"/>
                    <a:pt x="33017" y="9594"/>
                    <a:pt x="31499" y="4546"/>
                  </a:cubicBezTo>
                  <a:cubicBezTo>
                    <a:pt x="31279" y="3768"/>
                    <a:pt x="30041" y="995"/>
                    <a:pt x="30980" y="317"/>
                  </a:cubicBezTo>
                  <a:cubicBezTo>
                    <a:pt x="32198" y="-561"/>
                    <a:pt x="35514" y="636"/>
                    <a:pt x="36732" y="895"/>
                  </a:cubicBezTo>
                  <a:cubicBezTo>
                    <a:pt x="43204" y="2292"/>
                    <a:pt x="49556" y="4247"/>
                    <a:pt x="55649" y="6881"/>
                  </a:cubicBezTo>
                  <a:cubicBezTo>
                    <a:pt x="87149" y="20427"/>
                    <a:pt x="89006" y="51131"/>
                    <a:pt x="92762" y="80718"/>
                  </a:cubicBezTo>
                  <a:close/>
                  <a:moveTo>
                    <a:pt x="68472" y="76129"/>
                  </a:moveTo>
                  <a:cubicBezTo>
                    <a:pt x="69112" y="75590"/>
                    <a:pt x="66854" y="76588"/>
                    <a:pt x="66035" y="76668"/>
                  </a:cubicBezTo>
                  <a:cubicBezTo>
                    <a:pt x="64457" y="76847"/>
                    <a:pt x="62879" y="77166"/>
                    <a:pt x="61361" y="77585"/>
                  </a:cubicBezTo>
                  <a:cubicBezTo>
                    <a:pt x="56228" y="79002"/>
                    <a:pt x="51434" y="81536"/>
                    <a:pt x="47219" y="84748"/>
                  </a:cubicBezTo>
                  <a:cubicBezTo>
                    <a:pt x="32518" y="95980"/>
                    <a:pt x="21711" y="111362"/>
                    <a:pt x="13382" y="127661"/>
                  </a:cubicBezTo>
                  <a:cubicBezTo>
                    <a:pt x="10905" y="132529"/>
                    <a:pt x="8408" y="137457"/>
                    <a:pt x="5412" y="142046"/>
                  </a:cubicBezTo>
                  <a:cubicBezTo>
                    <a:pt x="4413" y="143562"/>
                    <a:pt x="3335" y="145038"/>
                    <a:pt x="2136" y="146395"/>
                  </a:cubicBezTo>
                  <a:cubicBezTo>
                    <a:pt x="1537" y="147073"/>
                    <a:pt x="-700" y="148290"/>
                    <a:pt x="219" y="148330"/>
                  </a:cubicBezTo>
                  <a:cubicBezTo>
                    <a:pt x="6770" y="148629"/>
                    <a:pt x="15180" y="145098"/>
                    <a:pt x="21512" y="143741"/>
                  </a:cubicBezTo>
                  <a:cubicBezTo>
                    <a:pt x="35214" y="140829"/>
                    <a:pt x="50775" y="137756"/>
                    <a:pt x="62460" y="129537"/>
                  </a:cubicBezTo>
                  <a:cubicBezTo>
                    <a:pt x="76562" y="119621"/>
                    <a:pt x="84952" y="98414"/>
                    <a:pt x="81436" y="81456"/>
                  </a:cubicBezTo>
                  <a:lnTo>
                    <a:pt x="68472" y="7612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4"/>
            <p:cNvSpPr/>
            <p:nvPr/>
          </p:nvSpPr>
          <p:spPr>
            <a:xfrm>
              <a:off x="5315511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76622" y="91265"/>
                  </a:moveTo>
                  <a:cubicBezTo>
                    <a:pt x="76622" y="91265"/>
                    <a:pt x="88527" y="103355"/>
                    <a:pt x="88787" y="116742"/>
                  </a:cubicBezTo>
                  <a:cubicBezTo>
                    <a:pt x="89106" y="133700"/>
                    <a:pt x="77061" y="152912"/>
                    <a:pt x="68432" y="154010"/>
                  </a:cubicBezTo>
                  <a:cubicBezTo>
                    <a:pt x="25686" y="159356"/>
                    <a:pt x="67374" y="90068"/>
                    <a:pt x="76622" y="91265"/>
                  </a:cubicBezTo>
                  <a:close/>
                  <a:moveTo>
                    <a:pt x="74884" y="62417"/>
                  </a:moveTo>
                  <a:lnTo>
                    <a:pt x="87748" y="50985"/>
                  </a:lnTo>
                  <a:cubicBezTo>
                    <a:pt x="79359" y="44481"/>
                    <a:pt x="63798" y="37678"/>
                    <a:pt x="53331" y="35483"/>
                  </a:cubicBezTo>
                  <a:cubicBezTo>
                    <a:pt x="46180" y="34007"/>
                    <a:pt x="38770" y="33788"/>
                    <a:pt x="31499" y="34306"/>
                  </a:cubicBezTo>
                  <a:cubicBezTo>
                    <a:pt x="26226" y="34665"/>
                    <a:pt x="20952" y="35424"/>
                    <a:pt x="15879" y="36880"/>
                  </a:cubicBezTo>
                  <a:cubicBezTo>
                    <a:pt x="5132" y="39952"/>
                    <a:pt x="-6493" y="47713"/>
                    <a:pt x="4313" y="58546"/>
                  </a:cubicBezTo>
                  <a:cubicBezTo>
                    <a:pt x="6091" y="60322"/>
                    <a:pt x="8109" y="61838"/>
                    <a:pt x="10266" y="63135"/>
                  </a:cubicBezTo>
                  <a:cubicBezTo>
                    <a:pt x="24028" y="71374"/>
                    <a:pt x="41267" y="71793"/>
                    <a:pt x="56408" y="67564"/>
                  </a:cubicBezTo>
                  <a:cubicBezTo>
                    <a:pt x="58505" y="66985"/>
                    <a:pt x="73506" y="64551"/>
                    <a:pt x="74884" y="62417"/>
                  </a:cubicBezTo>
                  <a:close/>
                  <a:moveTo>
                    <a:pt x="108821" y="3942"/>
                  </a:moveTo>
                  <a:cubicBezTo>
                    <a:pt x="101910" y="909"/>
                    <a:pt x="88627" y="-2961"/>
                    <a:pt x="82335" y="3543"/>
                  </a:cubicBezTo>
                  <a:cubicBezTo>
                    <a:pt x="77840" y="8171"/>
                    <a:pt x="82175" y="15094"/>
                    <a:pt x="85271" y="19124"/>
                  </a:cubicBezTo>
                  <a:cubicBezTo>
                    <a:pt x="91583" y="27344"/>
                    <a:pt x="106005" y="41728"/>
                    <a:pt x="117510" y="42346"/>
                  </a:cubicBezTo>
                  <a:lnTo>
                    <a:pt x="148092" y="52062"/>
                  </a:lnTo>
                  <a:cubicBezTo>
                    <a:pt x="146034" y="30476"/>
                    <a:pt x="127857" y="12281"/>
                    <a:pt x="108821" y="3942"/>
                  </a:cubicBezTo>
                  <a:close/>
                  <a:moveTo>
                    <a:pt x="245329" y="78118"/>
                  </a:moveTo>
                  <a:cubicBezTo>
                    <a:pt x="240695" y="59364"/>
                    <a:pt x="230547" y="40810"/>
                    <a:pt x="215726" y="28221"/>
                  </a:cubicBezTo>
                  <a:cubicBezTo>
                    <a:pt x="210613" y="23872"/>
                    <a:pt x="190678" y="9448"/>
                    <a:pt x="184326" y="19483"/>
                  </a:cubicBezTo>
                  <a:cubicBezTo>
                    <a:pt x="181609" y="23812"/>
                    <a:pt x="185584" y="29478"/>
                    <a:pt x="187901" y="32990"/>
                  </a:cubicBezTo>
                  <a:cubicBezTo>
                    <a:pt x="194533" y="43085"/>
                    <a:pt x="202263" y="52421"/>
                    <a:pt x="208455" y="62796"/>
                  </a:cubicBezTo>
                  <a:cubicBezTo>
                    <a:pt x="209914" y="65230"/>
                    <a:pt x="215566" y="74686"/>
                    <a:pt x="215147" y="75524"/>
                  </a:cubicBezTo>
                  <a:lnTo>
                    <a:pt x="247406" y="96732"/>
                  </a:lnTo>
                  <a:cubicBezTo>
                    <a:pt x="248804" y="91126"/>
                    <a:pt x="246647" y="83465"/>
                    <a:pt x="245329" y="7811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4"/>
            <p:cNvSpPr/>
            <p:nvPr/>
          </p:nvSpPr>
          <p:spPr>
            <a:xfrm>
              <a:off x="5269925" y="4378952"/>
              <a:ext cx="342276" cy="150375"/>
            </a:xfrm>
            <a:custGeom>
              <a:avLst/>
              <a:gdLst/>
              <a:ahLst/>
              <a:cxnLst/>
              <a:rect l="l" t="t" r="r" b="b"/>
              <a:pathLst>
                <a:path w="684552" h="300749" extrusionOk="0">
                  <a:moveTo>
                    <a:pt x="344649" y="216658"/>
                  </a:moveTo>
                  <a:cubicBezTo>
                    <a:pt x="345169" y="218912"/>
                    <a:pt x="343770" y="221167"/>
                    <a:pt x="341513" y="221706"/>
                  </a:cubicBezTo>
                  <a:cubicBezTo>
                    <a:pt x="331586" y="224339"/>
                    <a:pt x="323196" y="228968"/>
                    <a:pt x="315526" y="234554"/>
                  </a:cubicBezTo>
                  <a:cubicBezTo>
                    <a:pt x="306118" y="241397"/>
                    <a:pt x="297928" y="249816"/>
                    <a:pt x="289539" y="258135"/>
                  </a:cubicBezTo>
                  <a:cubicBezTo>
                    <a:pt x="280810" y="266774"/>
                    <a:pt x="271841" y="275253"/>
                    <a:pt x="261854" y="282375"/>
                  </a:cubicBezTo>
                  <a:cubicBezTo>
                    <a:pt x="256940" y="285807"/>
                    <a:pt x="251787" y="288859"/>
                    <a:pt x="246373" y="291413"/>
                  </a:cubicBezTo>
                  <a:cubicBezTo>
                    <a:pt x="240940" y="293986"/>
                    <a:pt x="235287" y="296041"/>
                    <a:pt x="229435" y="297518"/>
                  </a:cubicBezTo>
                  <a:lnTo>
                    <a:pt x="217470" y="299972"/>
                  </a:lnTo>
                  <a:lnTo>
                    <a:pt x="213615" y="300570"/>
                  </a:lnTo>
                  <a:cubicBezTo>
                    <a:pt x="213495" y="300590"/>
                    <a:pt x="212137" y="300750"/>
                    <a:pt x="211617" y="300750"/>
                  </a:cubicBezTo>
                  <a:cubicBezTo>
                    <a:pt x="207403" y="300650"/>
                    <a:pt x="207243" y="296580"/>
                    <a:pt x="207562" y="295582"/>
                  </a:cubicBezTo>
                  <a:cubicBezTo>
                    <a:pt x="208062" y="293827"/>
                    <a:pt x="209700" y="292670"/>
                    <a:pt x="211458" y="292670"/>
                  </a:cubicBezTo>
                  <a:lnTo>
                    <a:pt x="211458" y="292690"/>
                  </a:lnTo>
                  <a:cubicBezTo>
                    <a:pt x="211458" y="292869"/>
                    <a:pt x="211717" y="292809"/>
                    <a:pt x="211957" y="292710"/>
                  </a:cubicBezTo>
                  <a:cubicBezTo>
                    <a:pt x="212157" y="292730"/>
                    <a:pt x="212336" y="292769"/>
                    <a:pt x="212536" y="292829"/>
                  </a:cubicBezTo>
                  <a:lnTo>
                    <a:pt x="212596" y="292849"/>
                  </a:lnTo>
                  <a:cubicBezTo>
                    <a:pt x="212476" y="292789"/>
                    <a:pt x="212316" y="292710"/>
                    <a:pt x="212157" y="292630"/>
                  </a:cubicBezTo>
                  <a:cubicBezTo>
                    <a:pt x="212237" y="292590"/>
                    <a:pt x="212316" y="292550"/>
                    <a:pt x="212316" y="292550"/>
                  </a:cubicBezTo>
                  <a:lnTo>
                    <a:pt x="215812" y="291812"/>
                  </a:lnTo>
                  <a:lnTo>
                    <a:pt x="227018" y="288839"/>
                  </a:lnTo>
                  <a:cubicBezTo>
                    <a:pt x="232191" y="287243"/>
                    <a:pt x="237165" y="285108"/>
                    <a:pt x="241939" y="282575"/>
                  </a:cubicBezTo>
                  <a:cubicBezTo>
                    <a:pt x="246713" y="280041"/>
                    <a:pt x="251267" y="277088"/>
                    <a:pt x="255582" y="273796"/>
                  </a:cubicBezTo>
                  <a:cubicBezTo>
                    <a:pt x="265010" y="266794"/>
                    <a:pt x="273180" y="258275"/>
                    <a:pt x="281589" y="250075"/>
                  </a:cubicBezTo>
                  <a:cubicBezTo>
                    <a:pt x="290478" y="241397"/>
                    <a:pt x="299566" y="232998"/>
                    <a:pt x="309753" y="226254"/>
                  </a:cubicBezTo>
                  <a:cubicBezTo>
                    <a:pt x="318602" y="220409"/>
                    <a:pt x="328330" y="215880"/>
                    <a:pt x="339596" y="213546"/>
                  </a:cubicBezTo>
                  <a:cubicBezTo>
                    <a:pt x="341853" y="213007"/>
                    <a:pt x="344110" y="214404"/>
                    <a:pt x="344649" y="216658"/>
                  </a:cubicBezTo>
                  <a:close/>
                  <a:moveTo>
                    <a:pt x="212157" y="292630"/>
                  </a:moveTo>
                  <a:cubicBezTo>
                    <a:pt x="211797" y="292470"/>
                    <a:pt x="211438" y="292350"/>
                    <a:pt x="211458" y="292670"/>
                  </a:cubicBezTo>
                  <a:cubicBezTo>
                    <a:pt x="211617" y="292670"/>
                    <a:pt x="211777" y="292690"/>
                    <a:pt x="211957" y="292710"/>
                  </a:cubicBezTo>
                  <a:lnTo>
                    <a:pt x="212157" y="292630"/>
                  </a:lnTo>
                  <a:close/>
                  <a:moveTo>
                    <a:pt x="480238" y="197625"/>
                  </a:moveTo>
                  <a:cubicBezTo>
                    <a:pt x="478540" y="197446"/>
                    <a:pt x="476123" y="195929"/>
                    <a:pt x="472927" y="193795"/>
                  </a:cubicBezTo>
                  <a:cubicBezTo>
                    <a:pt x="467893" y="190443"/>
                    <a:pt x="461581" y="185336"/>
                    <a:pt x="454410" y="179171"/>
                  </a:cubicBezTo>
                  <a:cubicBezTo>
                    <a:pt x="445222" y="171251"/>
                    <a:pt x="434775" y="161535"/>
                    <a:pt x="423949" y="151420"/>
                  </a:cubicBezTo>
                  <a:cubicBezTo>
                    <a:pt x="417297" y="145195"/>
                    <a:pt x="410506" y="138811"/>
                    <a:pt x="403794" y="132606"/>
                  </a:cubicBezTo>
                  <a:cubicBezTo>
                    <a:pt x="382781" y="113175"/>
                    <a:pt x="362926" y="95000"/>
                    <a:pt x="352799" y="85902"/>
                  </a:cubicBezTo>
                  <a:cubicBezTo>
                    <a:pt x="351041" y="84226"/>
                    <a:pt x="348225" y="84306"/>
                    <a:pt x="346567" y="86082"/>
                  </a:cubicBezTo>
                  <a:cubicBezTo>
                    <a:pt x="344889" y="87857"/>
                    <a:pt x="344969" y="90650"/>
                    <a:pt x="346747" y="92326"/>
                  </a:cubicBezTo>
                  <a:cubicBezTo>
                    <a:pt x="353438" y="98950"/>
                    <a:pt x="364404" y="110302"/>
                    <a:pt x="377388" y="123250"/>
                  </a:cubicBezTo>
                  <a:cubicBezTo>
                    <a:pt x="383920" y="129753"/>
                    <a:pt x="390931" y="136696"/>
                    <a:pt x="398182" y="143599"/>
                  </a:cubicBezTo>
                  <a:cubicBezTo>
                    <a:pt x="402836" y="148068"/>
                    <a:pt x="407610" y="152497"/>
                    <a:pt x="412384" y="156826"/>
                  </a:cubicBezTo>
                  <a:cubicBezTo>
                    <a:pt x="419834" y="163590"/>
                    <a:pt x="427305" y="170074"/>
                    <a:pt x="434376" y="176039"/>
                  </a:cubicBezTo>
                  <a:cubicBezTo>
                    <a:pt x="447679" y="187211"/>
                    <a:pt x="459684" y="196408"/>
                    <a:pt x="468113" y="201436"/>
                  </a:cubicBezTo>
                  <a:cubicBezTo>
                    <a:pt x="473067" y="204369"/>
                    <a:pt x="477042" y="205925"/>
                    <a:pt x="479579" y="206044"/>
                  </a:cubicBezTo>
                  <a:cubicBezTo>
                    <a:pt x="481916" y="206224"/>
                    <a:pt x="483953" y="204488"/>
                    <a:pt x="484133" y="202154"/>
                  </a:cubicBezTo>
                  <a:cubicBezTo>
                    <a:pt x="484313" y="199840"/>
                    <a:pt x="482575" y="197805"/>
                    <a:pt x="480238" y="197625"/>
                  </a:cubicBezTo>
                  <a:close/>
                  <a:moveTo>
                    <a:pt x="680884" y="8015"/>
                  </a:moveTo>
                  <a:lnTo>
                    <a:pt x="680425" y="8255"/>
                  </a:lnTo>
                  <a:cubicBezTo>
                    <a:pt x="680904" y="8394"/>
                    <a:pt x="681284" y="8394"/>
                    <a:pt x="681164" y="7955"/>
                  </a:cubicBezTo>
                  <a:lnTo>
                    <a:pt x="680944" y="7975"/>
                  </a:lnTo>
                  <a:lnTo>
                    <a:pt x="680884" y="8015"/>
                  </a:lnTo>
                  <a:close/>
                  <a:moveTo>
                    <a:pt x="682203" y="334"/>
                  </a:moveTo>
                  <a:cubicBezTo>
                    <a:pt x="681523" y="-5"/>
                    <a:pt x="679766" y="-324"/>
                    <a:pt x="677509" y="653"/>
                  </a:cubicBezTo>
                  <a:cubicBezTo>
                    <a:pt x="674373" y="1990"/>
                    <a:pt x="667282" y="6619"/>
                    <a:pt x="666323" y="7117"/>
                  </a:cubicBezTo>
                  <a:cubicBezTo>
                    <a:pt x="659851" y="10369"/>
                    <a:pt x="653239" y="13382"/>
                    <a:pt x="646568" y="16235"/>
                  </a:cubicBezTo>
                  <a:cubicBezTo>
                    <a:pt x="639876" y="19088"/>
                    <a:pt x="633125" y="21781"/>
                    <a:pt x="626313" y="24335"/>
                  </a:cubicBezTo>
                  <a:cubicBezTo>
                    <a:pt x="615487" y="28504"/>
                    <a:pt x="604561" y="31756"/>
                    <a:pt x="593655" y="34150"/>
                  </a:cubicBezTo>
                  <a:cubicBezTo>
                    <a:pt x="586244" y="35786"/>
                    <a:pt x="578833" y="37043"/>
                    <a:pt x="571403" y="37741"/>
                  </a:cubicBezTo>
                  <a:cubicBezTo>
                    <a:pt x="553046" y="39457"/>
                    <a:pt x="534509" y="38001"/>
                    <a:pt x="515793" y="31776"/>
                  </a:cubicBezTo>
                  <a:cubicBezTo>
                    <a:pt x="513616" y="30998"/>
                    <a:pt x="511219" y="32115"/>
                    <a:pt x="510440" y="34310"/>
                  </a:cubicBezTo>
                  <a:cubicBezTo>
                    <a:pt x="509641" y="36485"/>
                    <a:pt x="510779" y="38879"/>
                    <a:pt x="512956" y="39657"/>
                  </a:cubicBezTo>
                  <a:cubicBezTo>
                    <a:pt x="532732" y="47218"/>
                    <a:pt x="552526" y="49891"/>
                    <a:pt x="572262" y="48654"/>
                  </a:cubicBezTo>
                  <a:cubicBezTo>
                    <a:pt x="580231" y="48156"/>
                    <a:pt x="588201" y="47018"/>
                    <a:pt x="596111" y="45243"/>
                  </a:cubicBezTo>
                  <a:cubicBezTo>
                    <a:pt x="607597" y="42689"/>
                    <a:pt x="618943" y="38819"/>
                    <a:pt x="630248" y="34190"/>
                  </a:cubicBezTo>
                  <a:cubicBezTo>
                    <a:pt x="637100" y="31317"/>
                    <a:pt x="643911" y="28345"/>
                    <a:pt x="650603" y="25133"/>
                  </a:cubicBezTo>
                  <a:cubicBezTo>
                    <a:pt x="657334" y="21921"/>
                    <a:pt x="663946" y="18489"/>
                    <a:pt x="670457" y="14818"/>
                  </a:cubicBezTo>
                  <a:cubicBezTo>
                    <a:pt x="671316" y="14339"/>
                    <a:pt x="677289" y="9930"/>
                    <a:pt x="680425" y="8255"/>
                  </a:cubicBezTo>
                  <a:cubicBezTo>
                    <a:pt x="679826" y="8095"/>
                    <a:pt x="679087" y="7736"/>
                    <a:pt x="678867" y="7636"/>
                  </a:cubicBezTo>
                  <a:cubicBezTo>
                    <a:pt x="679526" y="7935"/>
                    <a:pt x="680245" y="8055"/>
                    <a:pt x="680944" y="7975"/>
                  </a:cubicBezTo>
                  <a:cubicBezTo>
                    <a:pt x="681024" y="7915"/>
                    <a:pt x="681124" y="7836"/>
                    <a:pt x="681144" y="7895"/>
                  </a:cubicBezTo>
                  <a:lnTo>
                    <a:pt x="681164" y="7955"/>
                  </a:lnTo>
                  <a:cubicBezTo>
                    <a:pt x="682442" y="7756"/>
                    <a:pt x="683601" y="6918"/>
                    <a:pt x="684180" y="5661"/>
                  </a:cubicBezTo>
                  <a:cubicBezTo>
                    <a:pt x="685119" y="3646"/>
                    <a:pt x="684220" y="1252"/>
                    <a:pt x="682203" y="334"/>
                  </a:cubicBezTo>
                  <a:close/>
                  <a:moveTo>
                    <a:pt x="435554" y="186613"/>
                  </a:moveTo>
                  <a:cubicBezTo>
                    <a:pt x="415320" y="189386"/>
                    <a:pt x="394686" y="185655"/>
                    <a:pt x="374452" y="178952"/>
                  </a:cubicBezTo>
                  <a:cubicBezTo>
                    <a:pt x="343810" y="168797"/>
                    <a:pt x="314108" y="151679"/>
                    <a:pt x="288161" y="138372"/>
                  </a:cubicBezTo>
                  <a:cubicBezTo>
                    <a:pt x="271981" y="130192"/>
                    <a:pt x="252865" y="121753"/>
                    <a:pt x="233510" y="117903"/>
                  </a:cubicBezTo>
                  <a:cubicBezTo>
                    <a:pt x="219967" y="115190"/>
                    <a:pt x="206324" y="114751"/>
                    <a:pt x="193400" y="117843"/>
                  </a:cubicBezTo>
                  <a:cubicBezTo>
                    <a:pt x="169690" y="123609"/>
                    <a:pt x="159343" y="144277"/>
                    <a:pt x="161341" y="163091"/>
                  </a:cubicBezTo>
                  <a:cubicBezTo>
                    <a:pt x="163358" y="182263"/>
                    <a:pt x="177880" y="199600"/>
                    <a:pt x="203747" y="197007"/>
                  </a:cubicBezTo>
                  <a:cubicBezTo>
                    <a:pt x="211458" y="196229"/>
                    <a:pt x="218189" y="192917"/>
                    <a:pt x="222883" y="187810"/>
                  </a:cubicBezTo>
                  <a:cubicBezTo>
                    <a:pt x="227637" y="182662"/>
                    <a:pt x="230394" y="175720"/>
                    <a:pt x="229974" y="167719"/>
                  </a:cubicBezTo>
                  <a:cubicBezTo>
                    <a:pt x="229635" y="161295"/>
                    <a:pt x="224042" y="152158"/>
                    <a:pt x="216471" y="149225"/>
                  </a:cubicBezTo>
                  <a:cubicBezTo>
                    <a:pt x="210259" y="146831"/>
                    <a:pt x="202509" y="147789"/>
                    <a:pt x="195638" y="158083"/>
                  </a:cubicBezTo>
                  <a:cubicBezTo>
                    <a:pt x="194399" y="159899"/>
                    <a:pt x="194858" y="162413"/>
                    <a:pt x="196696" y="163649"/>
                  </a:cubicBezTo>
                  <a:cubicBezTo>
                    <a:pt x="198534" y="164906"/>
                    <a:pt x="201031" y="164428"/>
                    <a:pt x="202289" y="162592"/>
                  </a:cubicBezTo>
                  <a:cubicBezTo>
                    <a:pt x="206164" y="157046"/>
                    <a:pt x="209979" y="155669"/>
                    <a:pt x="213355" y="157046"/>
                  </a:cubicBezTo>
                  <a:cubicBezTo>
                    <a:pt x="217789" y="158881"/>
                    <a:pt x="221045" y="164308"/>
                    <a:pt x="221165" y="168098"/>
                  </a:cubicBezTo>
                  <a:cubicBezTo>
                    <a:pt x="221345" y="173485"/>
                    <a:pt x="219447" y="178134"/>
                    <a:pt x="216192" y="181545"/>
                  </a:cubicBezTo>
                  <a:cubicBezTo>
                    <a:pt x="212896" y="184997"/>
                    <a:pt x="208202" y="187111"/>
                    <a:pt x="202888" y="187550"/>
                  </a:cubicBezTo>
                  <a:cubicBezTo>
                    <a:pt x="183653" y="189146"/>
                    <a:pt x="172946" y="176318"/>
                    <a:pt x="171668" y="162093"/>
                  </a:cubicBezTo>
                  <a:cubicBezTo>
                    <a:pt x="170389" y="148028"/>
                    <a:pt x="178200" y="132666"/>
                    <a:pt x="195957" y="128616"/>
                  </a:cubicBezTo>
                  <a:cubicBezTo>
                    <a:pt x="207343" y="125963"/>
                    <a:pt x="219368" y="126601"/>
                    <a:pt x="231292" y="128995"/>
                  </a:cubicBezTo>
                  <a:cubicBezTo>
                    <a:pt x="249649" y="132686"/>
                    <a:pt x="267766" y="140587"/>
                    <a:pt x="283147" y="148288"/>
                  </a:cubicBezTo>
                  <a:cubicBezTo>
                    <a:pt x="309713" y="161415"/>
                    <a:pt x="340155" y="178373"/>
                    <a:pt x="371475" y="188169"/>
                  </a:cubicBezTo>
                  <a:cubicBezTo>
                    <a:pt x="393168" y="194932"/>
                    <a:pt x="415260" y="198284"/>
                    <a:pt x="436773" y="194912"/>
                  </a:cubicBezTo>
                  <a:cubicBezTo>
                    <a:pt x="439070" y="194573"/>
                    <a:pt x="440648" y="192438"/>
                    <a:pt x="440328" y="190164"/>
                  </a:cubicBezTo>
                  <a:cubicBezTo>
                    <a:pt x="439989" y="187869"/>
                    <a:pt x="437851" y="186273"/>
                    <a:pt x="435554" y="186613"/>
                  </a:cubicBezTo>
                  <a:close/>
                  <a:moveTo>
                    <a:pt x="277374" y="199421"/>
                  </a:moveTo>
                  <a:cubicBezTo>
                    <a:pt x="278453" y="197725"/>
                    <a:pt x="277973" y="195471"/>
                    <a:pt x="276296" y="194373"/>
                  </a:cubicBezTo>
                  <a:cubicBezTo>
                    <a:pt x="274598" y="193296"/>
                    <a:pt x="272341" y="193775"/>
                    <a:pt x="271242" y="195451"/>
                  </a:cubicBezTo>
                  <a:cubicBezTo>
                    <a:pt x="247672" y="231022"/>
                    <a:pt x="215572" y="247302"/>
                    <a:pt x="182993" y="252449"/>
                  </a:cubicBezTo>
                  <a:cubicBezTo>
                    <a:pt x="168432" y="254764"/>
                    <a:pt x="153770" y="254843"/>
                    <a:pt x="139668" y="253427"/>
                  </a:cubicBezTo>
                  <a:cubicBezTo>
                    <a:pt x="115918" y="251013"/>
                    <a:pt x="93786" y="244310"/>
                    <a:pt x="76768" y="236210"/>
                  </a:cubicBezTo>
                  <a:cubicBezTo>
                    <a:pt x="69317" y="232698"/>
                    <a:pt x="61627" y="229686"/>
                    <a:pt x="53737" y="227352"/>
                  </a:cubicBezTo>
                  <a:cubicBezTo>
                    <a:pt x="45827" y="225017"/>
                    <a:pt x="37717" y="223341"/>
                    <a:pt x="29467" y="222504"/>
                  </a:cubicBezTo>
                  <a:cubicBezTo>
                    <a:pt x="26631" y="222224"/>
                    <a:pt x="23775" y="222045"/>
                    <a:pt x="20918" y="221965"/>
                  </a:cubicBezTo>
                  <a:cubicBezTo>
                    <a:pt x="18062" y="221905"/>
                    <a:pt x="15186" y="221945"/>
                    <a:pt x="12349" y="222085"/>
                  </a:cubicBezTo>
                  <a:cubicBezTo>
                    <a:pt x="10971" y="222164"/>
                    <a:pt x="7935" y="223421"/>
                    <a:pt x="5837" y="224000"/>
                  </a:cubicBezTo>
                  <a:cubicBezTo>
                    <a:pt x="5438" y="223740"/>
                    <a:pt x="4998" y="223581"/>
                    <a:pt x="4559" y="223521"/>
                  </a:cubicBezTo>
                  <a:cubicBezTo>
                    <a:pt x="4759" y="223681"/>
                    <a:pt x="4998" y="223900"/>
                    <a:pt x="5238" y="224140"/>
                  </a:cubicBezTo>
                  <a:cubicBezTo>
                    <a:pt x="4319" y="224359"/>
                    <a:pt x="3660" y="224359"/>
                    <a:pt x="3620" y="223940"/>
                  </a:cubicBezTo>
                  <a:cubicBezTo>
                    <a:pt x="3620" y="223740"/>
                    <a:pt x="3620" y="223601"/>
                    <a:pt x="3640" y="223481"/>
                  </a:cubicBezTo>
                  <a:cubicBezTo>
                    <a:pt x="3121" y="223541"/>
                    <a:pt x="2621" y="223721"/>
                    <a:pt x="2142" y="224000"/>
                  </a:cubicBezTo>
                  <a:cubicBezTo>
                    <a:pt x="684" y="224898"/>
                    <a:pt x="344" y="225895"/>
                    <a:pt x="224" y="226274"/>
                  </a:cubicBezTo>
                  <a:cubicBezTo>
                    <a:pt x="-355" y="228030"/>
                    <a:pt x="204" y="229367"/>
                    <a:pt x="1703" y="230344"/>
                  </a:cubicBezTo>
                  <a:cubicBezTo>
                    <a:pt x="2082" y="230603"/>
                    <a:pt x="2901" y="230983"/>
                    <a:pt x="4159" y="230923"/>
                  </a:cubicBezTo>
                  <a:cubicBezTo>
                    <a:pt x="5478" y="230823"/>
                    <a:pt x="10531" y="229367"/>
                    <a:pt x="12649" y="229307"/>
                  </a:cubicBezTo>
                  <a:cubicBezTo>
                    <a:pt x="15305" y="229227"/>
                    <a:pt x="17982" y="229267"/>
                    <a:pt x="20639" y="229406"/>
                  </a:cubicBezTo>
                  <a:cubicBezTo>
                    <a:pt x="23295" y="229546"/>
                    <a:pt x="25972" y="229786"/>
                    <a:pt x="28609" y="230125"/>
                  </a:cubicBezTo>
                  <a:cubicBezTo>
                    <a:pt x="36339" y="231082"/>
                    <a:pt x="43929" y="232838"/>
                    <a:pt x="51320" y="235212"/>
                  </a:cubicBezTo>
                  <a:cubicBezTo>
                    <a:pt x="58731" y="237586"/>
                    <a:pt x="65941" y="240599"/>
                    <a:pt x="72933" y="244090"/>
                  </a:cubicBezTo>
                  <a:cubicBezTo>
                    <a:pt x="90650" y="252868"/>
                    <a:pt x="113741" y="260469"/>
                    <a:pt x="138650" y="263163"/>
                  </a:cubicBezTo>
                  <a:cubicBezTo>
                    <a:pt x="153571" y="264759"/>
                    <a:pt x="169151" y="264619"/>
                    <a:pt x="184571" y="262006"/>
                  </a:cubicBezTo>
                  <a:cubicBezTo>
                    <a:pt x="219208" y="256100"/>
                    <a:pt x="253065" y="237846"/>
                    <a:pt x="277374" y="19942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4"/>
            <p:cNvSpPr/>
            <p:nvPr/>
          </p:nvSpPr>
          <p:spPr>
            <a:xfrm>
              <a:off x="5190295" y="4449614"/>
              <a:ext cx="82611" cy="89873"/>
            </a:xfrm>
            <a:custGeom>
              <a:avLst/>
              <a:gdLst/>
              <a:ahLst/>
              <a:cxnLst/>
              <a:rect l="l" t="t" r="r" b="b"/>
              <a:pathLst>
                <a:path w="165223" h="179746" extrusionOk="0">
                  <a:moveTo>
                    <a:pt x="122711" y="103763"/>
                  </a:moveTo>
                  <a:cubicBezTo>
                    <a:pt x="141208" y="107593"/>
                    <a:pt x="164318" y="107374"/>
                    <a:pt x="165197" y="82914"/>
                  </a:cubicBezTo>
                  <a:cubicBezTo>
                    <a:pt x="166216" y="55422"/>
                    <a:pt x="137952" y="60051"/>
                    <a:pt x="116019" y="70445"/>
                  </a:cubicBezTo>
                  <a:cubicBezTo>
                    <a:pt x="131819" y="58734"/>
                    <a:pt x="147759" y="41357"/>
                    <a:pt x="135375" y="24160"/>
                  </a:cubicBezTo>
                  <a:cubicBezTo>
                    <a:pt x="122671" y="6544"/>
                    <a:pt x="106292" y="23801"/>
                    <a:pt x="94926" y="44729"/>
                  </a:cubicBezTo>
                  <a:cubicBezTo>
                    <a:pt x="97383" y="20170"/>
                    <a:pt x="93308" y="-5786"/>
                    <a:pt x="71496" y="1137"/>
                  </a:cubicBezTo>
                  <a:cubicBezTo>
                    <a:pt x="52759" y="7062"/>
                    <a:pt x="54677" y="27352"/>
                    <a:pt x="60709" y="45228"/>
                  </a:cubicBezTo>
                  <a:cubicBezTo>
                    <a:pt x="49024" y="29247"/>
                    <a:pt x="33004" y="14723"/>
                    <a:pt x="19142" y="28529"/>
                  </a:cubicBezTo>
                  <a:cubicBezTo>
                    <a:pt x="4500" y="43113"/>
                    <a:pt x="20380" y="59951"/>
                    <a:pt x="39636" y="71463"/>
                  </a:cubicBezTo>
                  <a:cubicBezTo>
                    <a:pt x="19042" y="65218"/>
                    <a:pt x="-2331" y="65996"/>
                    <a:pt x="206" y="89817"/>
                  </a:cubicBezTo>
                  <a:cubicBezTo>
                    <a:pt x="2882" y="114696"/>
                    <a:pt x="27072" y="113080"/>
                    <a:pt x="45548" y="108012"/>
                  </a:cubicBezTo>
                  <a:cubicBezTo>
                    <a:pt x="27671" y="116571"/>
                    <a:pt x="7656" y="131155"/>
                    <a:pt x="17704" y="150986"/>
                  </a:cubicBezTo>
                  <a:cubicBezTo>
                    <a:pt x="29009" y="173270"/>
                    <a:pt x="51621" y="152222"/>
                    <a:pt x="66242" y="130377"/>
                  </a:cubicBezTo>
                  <a:cubicBezTo>
                    <a:pt x="61448" y="150686"/>
                    <a:pt x="60410" y="176762"/>
                    <a:pt x="85598" y="179535"/>
                  </a:cubicBezTo>
                  <a:cubicBezTo>
                    <a:pt x="113023" y="182567"/>
                    <a:pt x="110287" y="152382"/>
                    <a:pt x="101118" y="127604"/>
                  </a:cubicBezTo>
                  <a:cubicBezTo>
                    <a:pt x="112424" y="145060"/>
                    <a:pt x="129103" y="162916"/>
                    <a:pt x="144244" y="148771"/>
                  </a:cubicBezTo>
                  <a:cubicBezTo>
                    <a:pt x="159884" y="134147"/>
                    <a:pt x="142626" y="115972"/>
                    <a:pt x="122711" y="103763"/>
                  </a:cubicBezTo>
                  <a:lnTo>
                    <a:pt x="122711" y="103763"/>
                  </a:lnTo>
                  <a:close/>
                  <a:moveTo>
                    <a:pt x="98482" y="81598"/>
                  </a:moveTo>
                  <a:cubicBezTo>
                    <a:pt x="95965" y="85189"/>
                    <a:pt x="97223" y="89298"/>
                    <a:pt x="98541" y="92331"/>
                  </a:cubicBezTo>
                  <a:cubicBezTo>
                    <a:pt x="88234" y="89498"/>
                    <a:pt x="89493" y="104182"/>
                    <a:pt x="87555" y="102566"/>
                  </a:cubicBezTo>
                  <a:cubicBezTo>
                    <a:pt x="87555" y="102566"/>
                    <a:pt x="87895" y="103364"/>
                    <a:pt x="88554" y="104780"/>
                  </a:cubicBezTo>
                  <a:cubicBezTo>
                    <a:pt x="84100" y="102206"/>
                    <a:pt x="78986" y="104960"/>
                    <a:pt x="76230" y="106057"/>
                  </a:cubicBezTo>
                  <a:cubicBezTo>
                    <a:pt x="74052" y="101608"/>
                    <a:pt x="67660" y="100391"/>
                    <a:pt x="68939" y="99134"/>
                  </a:cubicBezTo>
                  <a:cubicBezTo>
                    <a:pt x="68939" y="99134"/>
                    <a:pt x="68080" y="99373"/>
                    <a:pt x="66562" y="99832"/>
                  </a:cubicBezTo>
                  <a:cubicBezTo>
                    <a:pt x="66003" y="98117"/>
                    <a:pt x="73114" y="88879"/>
                    <a:pt x="65283" y="83094"/>
                  </a:cubicBezTo>
                  <a:cubicBezTo>
                    <a:pt x="65383" y="83114"/>
                    <a:pt x="65503" y="83154"/>
                    <a:pt x="65623" y="83194"/>
                  </a:cubicBezTo>
                  <a:cubicBezTo>
                    <a:pt x="73513" y="85588"/>
                    <a:pt x="74971" y="78665"/>
                    <a:pt x="75830" y="74914"/>
                  </a:cubicBezTo>
                  <a:cubicBezTo>
                    <a:pt x="77348" y="75153"/>
                    <a:pt x="80324" y="76390"/>
                    <a:pt x="83241" y="76151"/>
                  </a:cubicBezTo>
                  <a:cubicBezTo>
                    <a:pt x="84240" y="83174"/>
                    <a:pt x="93887" y="82894"/>
                    <a:pt x="92589" y="84670"/>
                  </a:cubicBezTo>
                  <a:cubicBezTo>
                    <a:pt x="92589" y="84670"/>
                    <a:pt x="94906" y="83573"/>
                    <a:pt x="98482" y="81598"/>
                  </a:cubicBezTo>
                  <a:lnTo>
                    <a:pt x="9848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4"/>
            <p:cNvSpPr/>
            <p:nvPr/>
          </p:nvSpPr>
          <p:spPr>
            <a:xfrm>
              <a:off x="5221402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42400" y="21375"/>
                  </a:moveTo>
                  <a:cubicBezTo>
                    <a:pt x="42820" y="33485"/>
                    <a:pt x="33671" y="43580"/>
                    <a:pt x="21966" y="43899"/>
                  </a:cubicBezTo>
                  <a:cubicBezTo>
                    <a:pt x="10261" y="44218"/>
                    <a:pt x="433" y="34642"/>
                    <a:pt x="14" y="22532"/>
                  </a:cubicBezTo>
                  <a:cubicBezTo>
                    <a:pt x="-406" y="10422"/>
                    <a:pt x="8743" y="327"/>
                    <a:pt x="20448" y="8"/>
                  </a:cubicBezTo>
                  <a:cubicBezTo>
                    <a:pt x="32133" y="-311"/>
                    <a:pt x="41981" y="9265"/>
                    <a:pt x="42400" y="21375"/>
                  </a:cubicBezTo>
                  <a:lnTo>
                    <a:pt x="42400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4"/>
            <p:cNvSpPr/>
            <p:nvPr/>
          </p:nvSpPr>
          <p:spPr>
            <a:xfrm>
              <a:off x="5490659" y="4403461"/>
              <a:ext cx="123719" cy="110171"/>
            </a:xfrm>
            <a:custGeom>
              <a:avLst/>
              <a:gdLst/>
              <a:ahLst/>
              <a:cxnLst/>
              <a:rect l="l" t="t" r="r" b="b"/>
              <a:pathLst>
                <a:path w="247439" h="220342" extrusionOk="0">
                  <a:moveTo>
                    <a:pt x="247206" y="217357"/>
                  </a:moveTo>
                  <a:cubicBezTo>
                    <a:pt x="246427" y="219651"/>
                    <a:pt x="243930" y="220888"/>
                    <a:pt x="241613" y="220110"/>
                  </a:cubicBezTo>
                  <a:cubicBezTo>
                    <a:pt x="218862" y="212808"/>
                    <a:pt x="199427" y="201137"/>
                    <a:pt x="181809" y="187012"/>
                  </a:cubicBezTo>
                  <a:cubicBezTo>
                    <a:pt x="161514" y="170752"/>
                    <a:pt x="143537" y="151321"/>
                    <a:pt x="125560" y="131789"/>
                  </a:cubicBezTo>
                  <a:cubicBezTo>
                    <a:pt x="123483" y="129535"/>
                    <a:pt x="121405" y="127280"/>
                    <a:pt x="119328" y="125026"/>
                  </a:cubicBezTo>
                  <a:cubicBezTo>
                    <a:pt x="118749" y="125904"/>
                    <a:pt x="117830" y="126582"/>
                    <a:pt x="116711" y="126821"/>
                  </a:cubicBezTo>
                  <a:cubicBezTo>
                    <a:pt x="112536" y="128058"/>
                    <a:pt x="108482" y="129355"/>
                    <a:pt x="104307" y="130372"/>
                  </a:cubicBezTo>
                  <a:cubicBezTo>
                    <a:pt x="101470" y="131071"/>
                    <a:pt x="98614" y="131689"/>
                    <a:pt x="95738" y="132108"/>
                  </a:cubicBezTo>
                  <a:cubicBezTo>
                    <a:pt x="93800" y="132387"/>
                    <a:pt x="91843" y="132547"/>
                    <a:pt x="89865" y="132647"/>
                  </a:cubicBezTo>
                  <a:cubicBezTo>
                    <a:pt x="86909" y="132786"/>
                    <a:pt x="83952" y="132727"/>
                    <a:pt x="80956" y="132567"/>
                  </a:cubicBezTo>
                  <a:cubicBezTo>
                    <a:pt x="79498" y="132467"/>
                    <a:pt x="73765" y="132567"/>
                    <a:pt x="70410" y="131749"/>
                  </a:cubicBezTo>
                  <a:cubicBezTo>
                    <a:pt x="67973" y="131170"/>
                    <a:pt x="66255" y="130173"/>
                    <a:pt x="65576" y="129036"/>
                  </a:cubicBezTo>
                  <a:cubicBezTo>
                    <a:pt x="64257" y="127260"/>
                    <a:pt x="64637" y="124746"/>
                    <a:pt x="66415" y="123430"/>
                  </a:cubicBezTo>
                  <a:cubicBezTo>
                    <a:pt x="67853" y="122372"/>
                    <a:pt x="69770" y="122392"/>
                    <a:pt x="71129" y="123390"/>
                  </a:cubicBezTo>
                  <a:lnTo>
                    <a:pt x="71149" y="123370"/>
                  </a:lnTo>
                  <a:cubicBezTo>
                    <a:pt x="71209" y="123051"/>
                    <a:pt x="71428" y="123350"/>
                    <a:pt x="71648" y="123689"/>
                  </a:cubicBezTo>
                  <a:lnTo>
                    <a:pt x="71548" y="123689"/>
                  </a:lnTo>
                  <a:lnTo>
                    <a:pt x="71508" y="123689"/>
                  </a:lnTo>
                  <a:cubicBezTo>
                    <a:pt x="71708" y="123869"/>
                    <a:pt x="71888" y="124048"/>
                    <a:pt x="72028" y="124268"/>
                  </a:cubicBezTo>
                  <a:cubicBezTo>
                    <a:pt x="71948" y="124168"/>
                    <a:pt x="71808" y="123908"/>
                    <a:pt x="71648" y="123689"/>
                  </a:cubicBezTo>
                  <a:cubicBezTo>
                    <a:pt x="72327" y="123649"/>
                    <a:pt x="73486" y="123290"/>
                    <a:pt x="74265" y="123210"/>
                  </a:cubicBezTo>
                  <a:cubicBezTo>
                    <a:pt x="77041" y="122991"/>
                    <a:pt x="79938" y="122492"/>
                    <a:pt x="80896" y="122412"/>
                  </a:cubicBezTo>
                  <a:lnTo>
                    <a:pt x="113535" y="118761"/>
                  </a:lnTo>
                  <a:cubicBezTo>
                    <a:pt x="101331" y="105634"/>
                    <a:pt x="88726" y="92925"/>
                    <a:pt x="74944" y="81573"/>
                  </a:cubicBezTo>
                  <a:cubicBezTo>
                    <a:pt x="68492" y="83329"/>
                    <a:pt x="62080" y="85244"/>
                    <a:pt x="55508" y="86541"/>
                  </a:cubicBezTo>
                  <a:cubicBezTo>
                    <a:pt x="53131" y="87020"/>
                    <a:pt x="50714" y="87359"/>
                    <a:pt x="48278" y="87638"/>
                  </a:cubicBezTo>
                  <a:cubicBezTo>
                    <a:pt x="45841" y="87898"/>
                    <a:pt x="43384" y="88017"/>
                    <a:pt x="40927" y="88137"/>
                  </a:cubicBezTo>
                  <a:cubicBezTo>
                    <a:pt x="38830" y="88217"/>
                    <a:pt x="36712" y="88277"/>
                    <a:pt x="34595" y="88237"/>
                  </a:cubicBezTo>
                  <a:cubicBezTo>
                    <a:pt x="32378" y="88197"/>
                    <a:pt x="30180" y="88057"/>
                    <a:pt x="28003" y="87758"/>
                  </a:cubicBezTo>
                  <a:cubicBezTo>
                    <a:pt x="27224" y="87658"/>
                    <a:pt x="26146" y="87399"/>
                    <a:pt x="25047" y="86980"/>
                  </a:cubicBezTo>
                  <a:lnTo>
                    <a:pt x="23769" y="86461"/>
                  </a:lnTo>
                  <a:cubicBezTo>
                    <a:pt x="21911" y="87020"/>
                    <a:pt x="19853" y="86142"/>
                    <a:pt x="19015" y="84327"/>
                  </a:cubicBezTo>
                  <a:cubicBezTo>
                    <a:pt x="18455" y="83369"/>
                    <a:pt x="18515" y="82511"/>
                    <a:pt x="18515" y="81893"/>
                  </a:cubicBezTo>
                  <a:cubicBezTo>
                    <a:pt x="18515" y="80336"/>
                    <a:pt x="19454" y="79339"/>
                    <a:pt x="20652" y="78521"/>
                  </a:cubicBezTo>
                  <a:cubicBezTo>
                    <a:pt x="21272" y="78082"/>
                    <a:pt x="22290" y="77863"/>
                    <a:pt x="23669" y="77883"/>
                  </a:cubicBezTo>
                  <a:cubicBezTo>
                    <a:pt x="24847" y="77902"/>
                    <a:pt x="27324" y="78740"/>
                    <a:pt x="28562" y="78700"/>
                  </a:cubicBezTo>
                  <a:cubicBezTo>
                    <a:pt x="30061" y="78700"/>
                    <a:pt x="31539" y="78561"/>
                    <a:pt x="33037" y="78421"/>
                  </a:cubicBezTo>
                  <a:cubicBezTo>
                    <a:pt x="35354" y="78202"/>
                    <a:pt x="37671" y="77863"/>
                    <a:pt x="39968" y="77523"/>
                  </a:cubicBezTo>
                  <a:cubicBezTo>
                    <a:pt x="42265" y="77204"/>
                    <a:pt x="44542" y="76785"/>
                    <a:pt x="46819" y="76446"/>
                  </a:cubicBezTo>
                  <a:cubicBezTo>
                    <a:pt x="49117" y="76107"/>
                    <a:pt x="51414" y="75768"/>
                    <a:pt x="53731" y="75469"/>
                  </a:cubicBezTo>
                  <a:cubicBezTo>
                    <a:pt x="57566" y="74990"/>
                    <a:pt x="61401" y="74531"/>
                    <a:pt x="65236" y="74092"/>
                  </a:cubicBezTo>
                  <a:cubicBezTo>
                    <a:pt x="59224" y="69543"/>
                    <a:pt x="53191" y="64994"/>
                    <a:pt x="46759" y="61084"/>
                  </a:cubicBezTo>
                  <a:cubicBezTo>
                    <a:pt x="38550" y="56097"/>
                    <a:pt x="29961" y="51747"/>
                    <a:pt x="20892" y="48455"/>
                  </a:cubicBezTo>
                  <a:cubicBezTo>
                    <a:pt x="19035" y="47757"/>
                    <a:pt x="14460" y="45503"/>
                    <a:pt x="10246" y="43947"/>
                  </a:cubicBezTo>
                  <a:cubicBezTo>
                    <a:pt x="8328" y="43228"/>
                    <a:pt x="5252" y="41433"/>
                    <a:pt x="5332" y="42610"/>
                  </a:cubicBezTo>
                  <a:cubicBezTo>
                    <a:pt x="3195" y="43208"/>
                    <a:pt x="937" y="42011"/>
                    <a:pt x="218" y="39877"/>
                  </a:cubicBezTo>
                  <a:cubicBezTo>
                    <a:pt x="-521" y="37662"/>
                    <a:pt x="678" y="35268"/>
                    <a:pt x="2895" y="34530"/>
                  </a:cubicBezTo>
                  <a:cubicBezTo>
                    <a:pt x="4293" y="34031"/>
                    <a:pt x="6450" y="34011"/>
                    <a:pt x="9007" y="34570"/>
                  </a:cubicBezTo>
                  <a:cubicBezTo>
                    <a:pt x="14021" y="35647"/>
                    <a:pt x="21352" y="39059"/>
                    <a:pt x="23888" y="39897"/>
                  </a:cubicBezTo>
                  <a:cubicBezTo>
                    <a:pt x="32458" y="42750"/>
                    <a:pt x="40587" y="46560"/>
                    <a:pt x="48477" y="50850"/>
                  </a:cubicBezTo>
                  <a:cubicBezTo>
                    <a:pt x="47878" y="48136"/>
                    <a:pt x="47279" y="45443"/>
                    <a:pt x="46580" y="42770"/>
                  </a:cubicBezTo>
                  <a:cubicBezTo>
                    <a:pt x="45601" y="38959"/>
                    <a:pt x="44442" y="35208"/>
                    <a:pt x="43484" y="31378"/>
                  </a:cubicBezTo>
                  <a:cubicBezTo>
                    <a:pt x="42645" y="28066"/>
                    <a:pt x="42025" y="24694"/>
                    <a:pt x="41286" y="21323"/>
                  </a:cubicBezTo>
                  <a:cubicBezTo>
                    <a:pt x="40807" y="18809"/>
                    <a:pt x="38650" y="10430"/>
                    <a:pt x="37891" y="6918"/>
                  </a:cubicBezTo>
                  <a:cubicBezTo>
                    <a:pt x="37671" y="5941"/>
                    <a:pt x="37531" y="5243"/>
                    <a:pt x="37491" y="4963"/>
                  </a:cubicBezTo>
                  <a:cubicBezTo>
                    <a:pt x="37311" y="2769"/>
                    <a:pt x="38230" y="1651"/>
                    <a:pt x="38550" y="1372"/>
                  </a:cubicBezTo>
                  <a:cubicBezTo>
                    <a:pt x="39808" y="255"/>
                    <a:pt x="41246" y="-543"/>
                    <a:pt x="43084" y="454"/>
                  </a:cubicBezTo>
                  <a:cubicBezTo>
                    <a:pt x="43444" y="654"/>
                    <a:pt x="44223" y="893"/>
                    <a:pt x="44782" y="1831"/>
                  </a:cubicBezTo>
                  <a:cubicBezTo>
                    <a:pt x="45201" y="2430"/>
                    <a:pt x="45441" y="3088"/>
                    <a:pt x="45501" y="3766"/>
                  </a:cubicBezTo>
                  <a:cubicBezTo>
                    <a:pt x="45621" y="3966"/>
                    <a:pt x="45741" y="4205"/>
                    <a:pt x="45861" y="4484"/>
                  </a:cubicBezTo>
                  <a:cubicBezTo>
                    <a:pt x="47219" y="7936"/>
                    <a:pt x="50655" y="16136"/>
                    <a:pt x="51513" y="18629"/>
                  </a:cubicBezTo>
                  <a:cubicBezTo>
                    <a:pt x="52532" y="21981"/>
                    <a:pt x="53671" y="25253"/>
                    <a:pt x="54530" y="28625"/>
                  </a:cubicBezTo>
                  <a:cubicBezTo>
                    <a:pt x="55109" y="30899"/>
                    <a:pt x="55568" y="33193"/>
                    <a:pt x="55968" y="35508"/>
                  </a:cubicBezTo>
                  <a:cubicBezTo>
                    <a:pt x="56967" y="41393"/>
                    <a:pt x="57486" y="47298"/>
                    <a:pt x="57606" y="53323"/>
                  </a:cubicBezTo>
                  <a:cubicBezTo>
                    <a:pt x="57706" y="54281"/>
                    <a:pt x="57306" y="55119"/>
                    <a:pt x="56827" y="55877"/>
                  </a:cubicBezTo>
                  <a:cubicBezTo>
                    <a:pt x="63758" y="60107"/>
                    <a:pt x="70609" y="64496"/>
                    <a:pt x="77121" y="69364"/>
                  </a:cubicBezTo>
                  <a:cubicBezTo>
                    <a:pt x="82594" y="73513"/>
                    <a:pt x="87868" y="77883"/>
                    <a:pt x="93041" y="82411"/>
                  </a:cubicBezTo>
                  <a:cubicBezTo>
                    <a:pt x="92841" y="81813"/>
                    <a:pt x="92482" y="81274"/>
                    <a:pt x="92582" y="80596"/>
                  </a:cubicBezTo>
                  <a:cubicBezTo>
                    <a:pt x="93141" y="74651"/>
                    <a:pt x="93061" y="68566"/>
                    <a:pt x="92841" y="62421"/>
                  </a:cubicBezTo>
                  <a:cubicBezTo>
                    <a:pt x="92681" y="57852"/>
                    <a:pt x="92302" y="53264"/>
                    <a:pt x="92002" y="48715"/>
                  </a:cubicBezTo>
                  <a:cubicBezTo>
                    <a:pt x="91663" y="44066"/>
                    <a:pt x="91463" y="39438"/>
                    <a:pt x="91024" y="34929"/>
                  </a:cubicBezTo>
                  <a:cubicBezTo>
                    <a:pt x="90804" y="32156"/>
                    <a:pt x="90504" y="29383"/>
                    <a:pt x="90005" y="26630"/>
                  </a:cubicBezTo>
                  <a:cubicBezTo>
                    <a:pt x="89525" y="23976"/>
                    <a:pt x="88926" y="21363"/>
                    <a:pt x="87987" y="18809"/>
                  </a:cubicBezTo>
                  <a:cubicBezTo>
                    <a:pt x="87947" y="18689"/>
                    <a:pt x="87488" y="16634"/>
                    <a:pt x="86869" y="15417"/>
                  </a:cubicBezTo>
                  <a:cubicBezTo>
                    <a:pt x="87368" y="15697"/>
                    <a:pt x="87848" y="15776"/>
                    <a:pt x="88247" y="15796"/>
                  </a:cubicBezTo>
                  <a:cubicBezTo>
                    <a:pt x="87768" y="15756"/>
                    <a:pt x="87288" y="15597"/>
                    <a:pt x="86849" y="15377"/>
                  </a:cubicBezTo>
                  <a:cubicBezTo>
                    <a:pt x="86529" y="14759"/>
                    <a:pt x="86170" y="14380"/>
                    <a:pt x="85810" y="14579"/>
                  </a:cubicBezTo>
                  <a:cubicBezTo>
                    <a:pt x="84472" y="13183"/>
                    <a:pt x="84312" y="10948"/>
                    <a:pt x="85550" y="9372"/>
                  </a:cubicBezTo>
                  <a:cubicBezTo>
                    <a:pt x="86369" y="8135"/>
                    <a:pt x="88447" y="6619"/>
                    <a:pt x="91343" y="8754"/>
                  </a:cubicBezTo>
                  <a:cubicBezTo>
                    <a:pt x="91563" y="8893"/>
                    <a:pt x="91942" y="9332"/>
                    <a:pt x="92462" y="9951"/>
                  </a:cubicBezTo>
                  <a:cubicBezTo>
                    <a:pt x="93540" y="11327"/>
                    <a:pt x="95977" y="15098"/>
                    <a:pt x="96097" y="15318"/>
                  </a:cubicBezTo>
                  <a:cubicBezTo>
                    <a:pt x="97555" y="18230"/>
                    <a:pt x="98674" y="21283"/>
                    <a:pt x="99573" y="24395"/>
                  </a:cubicBezTo>
                  <a:cubicBezTo>
                    <a:pt x="100452" y="27408"/>
                    <a:pt x="101071" y="30520"/>
                    <a:pt x="101590" y="33632"/>
                  </a:cubicBezTo>
                  <a:cubicBezTo>
                    <a:pt x="102289" y="38301"/>
                    <a:pt x="103008" y="43089"/>
                    <a:pt x="103348" y="47957"/>
                  </a:cubicBezTo>
                  <a:cubicBezTo>
                    <a:pt x="103568" y="51169"/>
                    <a:pt x="103628" y="54401"/>
                    <a:pt x="103568" y="57633"/>
                  </a:cubicBezTo>
                  <a:cubicBezTo>
                    <a:pt x="103428" y="65872"/>
                    <a:pt x="102509" y="74032"/>
                    <a:pt x="100891" y="81853"/>
                  </a:cubicBezTo>
                  <a:cubicBezTo>
                    <a:pt x="100531" y="84107"/>
                    <a:pt x="98454" y="85623"/>
                    <a:pt x="96237" y="85364"/>
                  </a:cubicBezTo>
                  <a:cubicBezTo>
                    <a:pt x="106983" y="95040"/>
                    <a:pt x="117170" y="105334"/>
                    <a:pt x="127078" y="115908"/>
                  </a:cubicBezTo>
                  <a:lnTo>
                    <a:pt x="131772" y="68885"/>
                  </a:lnTo>
                  <a:cubicBezTo>
                    <a:pt x="131952" y="66630"/>
                    <a:pt x="132391" y="62640"/>
                    <a:pt x="132551" y="58750"/>
                  </a:cubicBezTo>
                  <a:cubicBezTo>
                    <a:pt x="132631" y="56755"/>
                    <a:pt x="132691" y="54800"/>
                    <a:pt x="132511" y="53164"/>
                  </a:cubicBezTo>
                  <a:cubicBezTo>
                    <a:pt x="132431" y="52446"/>
                    <a:pt x="132651" y="51249"/>
                    <a:pt x="132271" y="51328"/>
                  </a:cubicBezTo>
                  <a:cubicBezTo>
                    <a:pt x="132271" y="51388"/>
                    <a:pt x="132411" y="51428"/>
                    <a:pt x="132451" y="51488"/>
                  </a:cubicBezTo>
                  <a:cubicBezTo>
                    <a:pt x="132371" y="51428"/>
                    <a:pt x="132311" y="51348"/>
                    <a:pt x="132251" y="51288"/>
                  </a:cubicBezTo>
                  <a:cubicBezTo>
                    <a:pt x="130873" y="49712"/>
                    <a:pt x="130933" y="47298"/>
                    <a:pt x="132451" y="45802"/>
                  </a:cubicBezTo>
                  <a:cubicBezTo>
                    <a:pt x="134009" y="44246"/>
                    <a:pt x="136566" y="44246"/>
                    <a:pt x="138124" y="45802"/>
                  </a:cubicBezTo>
                  <a:cubicBezTo>
                    <a:pt x="139602" y="47099"/>
                    <a:pt x="140781" y="50211"/>
                    <a:pt x="141340" y="54141"/>
                  </a:cubicBezTo>
                  <a:cubicBezTo>
                    <a:pt x="142079" y="59249"/>
                    <a:pt x="141979" y="65992"/>
                    <a:pt x="142039" y="69224"/>
                  </a:cubicBezTo>
                  <a:cubicBezTo>
                    <a:pt x="142039" y="73733"/>
                    <a:pt x="141959" y="78222"/>
                    <a:pt x="141660" y="82691"/>
                  </a:cubicBezTo>
                  <a:cubicBezTo>
                    <a:pt x="141460" y="85663"/>
                    <a:pt x="141180" y="88636"/>
                    <a:pt x="140801" y="91569"/>
                  </a:cubicBezTo>
                  <a:cubicBezTo>
                    <a:pt x="140241" y="95978"/>
                    <a:pt x="139502" y="100367"/>
                    <a:pt x="138683" y="104736"/>
                  </a:cubicBezTo>
                  <a:cubicBezTo>
                    <a:pt x="137485" y="111180"/>
                    <a:pt x="136047" y="117564"/>
                    <a:pt x="134688" y="124048"/>
                  </a:cubicBezTo>
                  <a:cubicBezTo>
                    <a:pt x="152226" y="143081"/>
                    <a:pt x="169245" y="162393"/>
                    <a:pt x="188680" y="178673"/>
                  </a:cubicBezTo>
                  <a:cubicBezTo>
                    <a:pt x="205099" y="192439"/>
                    <a:pt x="223097" y="204189"/>
                    <a:pt x="244470" y="211751"/>
                  </a:cubicBezTo>
                  <a:cubicBezTo>
                    <a:pt x="246747" y="212529"/>
                    <a:pt x="247985" y="215043"/>
                    <a:pt x="247206" y="217357"/>
                  </a:cubicBezTo>
                  <a:close/>
                  <a:moveTo>
                    <a:pt x="86349" y="15078"/>
                  </a:moveTo>
                  <a:cubicBezTo>
                    <a:pt x="86509" y="15218"/>
                    <a:pt x="86689" y="15318"/>
                    <a:pt x="86849" y="15417"/>
                  </a:cubicBezTo>
                  <a:lnTo>
                    <a:pt x="86829" y="15377"/>
                  </a:lnTo>
                  <a:cubicBezTo>
                    <a:pt x="86669" y="15278"/>
                    <a:pt x="86509" y="15178"/>
                    <a:pt x="86349" y="15078"/>
                  </a:cubicBezTo>
                  <a:close/>
                  <a:moveTo>
                    <a:pt x="85790" y="14579"/>
                  </a:moveTo>
                  <a:lnTo>
                    <a:pt x="85770" y="14599"/>
                  </a:lnTo>
                  <a:cubicBezTo>
                    <a:pt x="85590" y="14699"/>
                    <a:pt x="85950" y="14819"/>
                    <a:pt x="86110" y="14899"/>
                  </a:cubicBezTo>
                  <a:lnTo>
                    <a:pt x="85930" y="14719"/>
                  </a:lnTo>
                  <a:lnTo>
                    <a:pt x="85790" y="14579"/>
                  </a:lnTo>
                  <a:close/>
                  <a:moveTo>
                    <a:pt x="86110" y="14899"/>
                  </a:moveTo>
                  <a:lnTo>
                    <a:pt x="86250" y="14998"/>
                  </a:lnTo>
                  <a:lnTo>
                    <a:pt x="86349" y="15078"/>
                  </a:lnTo>
                  <a:lnTo>
                    <a:pt x="86190" y="14919"/>
                  </a:lnTo>
                  <a:cubicBezTo>
                    <a:pt x="86170" y="14919"/>
                    <a:pt x="86150" y="14899"/>
                    <a:pt x="86110" y="14899"/>
                  </a:cubicBezTo>
                  <a:close/>
                  <a:moveTo>
                    <a:pt x="132212" y="51288"/>
                  </a:moveTo>
                  <a:cubicBezTo>
                    <a:pt x="132192" y="51288"/>
                    <a:pt x="132251" y="51308"/>
                    <a:pt x="132251" y="51328"/>
                  </a:cubicBezTo>
                  <a:cubicBezTo>
                    <a:pt x="132251" y="51328"/>
                    <a:pt x="132251" y="51288"/>
                    <a:pt x="132231" y="51288"/>
                  </a:cubicBezTo>
                  <a:lnTo>
                    <a:pt x="132212" y="5128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4"/>
            <p:cNvSpPr/>
            <p:nvPr/>
          </p:nvSpPr>
          <p:spPr>
            <a:xfrm>
              <a:off x="5669843" y="4456678"/>
              <a:ext cx="74813" cy="39907"/>
            </a:xfrm>
            <a:custGeom>
              <a:avLst/>
              <a:gdLst/>
              <a:ahLst/>
              <a:cxnLst/>
              <a:rect l="l" t="t" r="r" b="b"/>
              <a:pathLst>
                <a:path w="149626" h="79813" extrusionOk="0">
                  <a:moveTo>
                    <a:pt x="72806" y="76887"/>
                  </a:moveTo>
                  <a:cubicBezTo>
                    <a:pt x="72945" y="77326"/>
                    <a:pt x="73165" y="77725"/>
                    <a:pt x="73425" y="78064"/>
                  </a:cubicBezTo>
                  <a:cubicBezTo>
                    <a:pt x="73005" y="78503"/>
                    <a:pt x="72846" y="77486"/>
                    <a:pt x="72746" y="76867"/>
                  </a:cubicBezTo>
                  <a:lnTo>
                    <a:pt x="72806" y="76887"/>
                  </a:lnTo>
                  <a:close/>
                  <a:moveTo>
                    <a:pt x="148370" y="1334"/>
                  </a:moveTo>
                  <a:cubicBezTo>
                    <a:pt x="146652" y="-421"/>
                    <a:pt x="143856" y="-441"/>
                    <a:pt x="142118" y="1255"/>
                  </a:cubicBezTo>
                  <a:cubicBezTo>
                    <a:pt x="135367" y="7320"/>
                    <a:pt x="128455" y="13125"/>
                    <a:pt x="121644" y="19110"/>
                  </a:cubicBezTo>
                  <a:cubicBezTo>
                    <a:pt x="117090" y="23120"/>
                    <a:pt x="112515" y="27131"/>
                    <a:pt x="108121" y="31300"/>
                  </a:cubicBezTo>
                  <a:cubicBezTo>
                    <a:pt x="100730" y="38343"/>
                    <a:pt x="93779" y="45764"/>
                    <a:pt x="86908" y="53306"/>
                  </a:cubicBezTo>
                  <a:cubicBezTo>
                    <a:pt x="84511" y="56059"/>
                    <a:pt x="82154" y="58872"/>
                    <a:pt x="79997" y="61864"/>
                  </a:cubicBezTo>
                  <a:cubicBezTo>
                    <a:pt x="78538" y="63899"/>
                    <a:pt x="77160" y="65974"/>
                    <a:pt x="75922" y="68149"/>
                  </a:cubicBezTo>
                  <a:cubicBezTo>
                    <a:pt x="75862" y="68269"/>
                    <a:pt x="75682" y="68568"/>
                    <a:pt x="75542" y="68807"/>
                  </a:cubicBezTo>
                  <a:cubicBezTo>
                    <a:pt x="75203" y="68548"/>
                    <a:pt x="74663" y="68149"/>
                    <a:pt x="74543" y="68049"/>
                  </a:cubicBezTo>
                  <a:lnTo>
                    <a:pt x="60721" y="55181"/>
                  </a:lnTo>
                  <a:cubicBezTo>
                    <a:pt x="56546" y="51311"/>
                    <a:pt x="52411" y="47400"/>
                    <a:pt x="48197" y="43570"/>
                  </a:cubicBezTo>
                  <a:cubicBezTo>
                    <a:pt x="45380" y="41016"/>
                    <a:pt x="42564" y="38482"/>
                    <a:pt x="39707" y="35989"/>
                  </a:cubicBezTo>
                  <a:cubicBezTo>
                    <a:pt x="35433" y="32258"/>
                    <a:pt x="31098" y="28607"/>
                    <a:pt x="26784" y="24916"/>
                  </a:cubicBezTo>
                  <a:cubicBezTo>
                    <a:pt x="20312" y="19410"/>
                    <a:pt x="13840" y="13943"/>
                    <a:pt x="7508" y="8237"/>
                  </a:cubicBezTo>
                  <a:cubicBezTo>
                    <a:pt x="5790" y="6522"/>
                    <a:pt x="2974" y="6542"/>
                    <a:pt x="1276" y="8277"/>
                  </a:cubicBezTo>
                  <a:cubicBezTo>
                    <a:pt x="-442" y="10013"/>
                    <a:pt x="-422" y="12806"/>
                    <a:pt x="1316" y="14522"/>
                  </a:cubicBezTo>
                  <a:cubicBezTo>
                    <a:pt x="9486" y="23280"/>
                    <a:pt x="17795" y="31859"/>
                    <a:pt x="26524" y="40058"/>
                  </a:cubicBezTo>
                  <a:cubicBezTo>
                    <a:pt x="30000" y="43330"/>
                    <a:pt x="33555" y="46522"/>
                    <a:pt x="37171" y="49635"/>
                  </a:cubicBezTo>
                  <a:cubicBezTo>
                    <a:pt x="42564" y="54283"/>
                    <a:pt x="48157" y="58732"/>
                    <a:pt x="53670" y="63261"/>
                  </a:cubicBezTo>
                  <a:lnTo>
                    <a:pt x="68691" y="74992"/>
                  </a:lnTo>
                  <a:cubicBezTo>
                    <a:pt x="69050" y="75291"/>
                    <a:pt x="71467" y="76049"/>
                    <a:pt x="72746" y="76867"/>
                  </a:cubicBezTo>
                  <a:cubicBezTo>
                    <a:pt x="72726" y="76688"/>
                    <a:pt x="72706" y="76548"/>
                    <a:pt x="72686" y="76468"/>
                  </a:cubicBezTo>
                  <a:cubicBezTo>
                    <a:pt x="72726" y="76608"/>
                    <a:pt x="72766" y="76748"/>
                    <a:pt x="72806" y="76887"/>
                  </a:cubicBezTo>
                  <a:cubicBezTo>
                    <a:pt x="73425" y="77286"/>
                    <a:pt x="73764" y="77685"/>
                    <a:pt x="73445" y="78044"/>
                  </a:cubicBezTo>
                  <a:lnTo>
                    <a:pt x="73425" y="78064"/>
                  </a:lnTo>
                  <a:cubicBezTo>
                    <a:pt x="74104" y="78982"/>
                    <a:pt x="75163" y="79421"/>
                    <a:pt x="76281" y="79581"/>
                  </a:cubicBezTo>
                  <a:cubicBezTo>
                    <a:pt x="77719" y="80000"/>
                    <a:pt x="79237" y="79920"/>
                    <a:pt x="80376" y="78783"/>
                  </a:cubicBezTo>
                  <a:cubicBezTo>
                    <a:pt x="81155" y="78024"/>
                    <a:pt x="81555" y="77047"/>
                    <a:pt x="81615" y="76049"/>
                  </a:cubicBezTo>
                  <a:cubicBezTo>
                    <a:pt x="81555" y="76029"/>
                    <a:pt x="81495" y="76009"/>
                    <a:pt x="81435" y="75989"/>
                  </a:cubicBezTo>
                  <a:cubicBezTo>
                    <a:pt x="81035" y="75830"/>
                    <a:pt x="81175" y="75431"/>
                    <a:pt x="81535" y="74972"/>
                  </a:cubicBezTo>
                  <a:cubicBezTo>
                    <a:pt x="81475" y="74633"/>
                    <a:pt x="81355" y="74314"/>
                    <a:pt x="81215" y="74014"/>
                  </a:cubicBezTo>
                  <a:lnTo>
                    <a:pt x="81375" y="74254"/>
                  </a:lnTo>
                  <a:cubicBezTo>
                    <a:pt x="81415" y="74353"/>
                    <a:pt x="81475" y="74453"/>
                    <a:pt x="81535" y="74573"/>
                  </a:cubicBezTo>
                  <a:lnTo>
                    <a:pt x="81654" y="74812"/>
                  </a:lnTo>
                  <a:cubicBezTo>
                    <a:pt x="82314" y="74054"/>
                    <a:pt x="83412" y="73176"/>
                    <a:pt x="83552" y="72957"/>
                  </a:cubicBezTo>
                  <a:cubicBezTo>
                    <a:pt x="85110" y="70722"/>
                    <a:pt x="86868" y="68628"/>
                    <a:pt x="88686" y="66593"/>
                  </a:cubicBezTo>
                  <a:cubicBezTo>
                    <a:pt x="90563" y="64498"/>
                    <a:pt x="92561" y="62523"/>
                    <a:pt x="94558" y="60568"/>
                  </a:cubicBezTo>
                  <a:cubicBezTo>
                    <a:pt x="99891" y="55301"/>
                    <a:pt x="105444" y="50273"/>
                    <a:pt x="110897" y="45126"/>
                  </a:cubicBezTo>
                  <a:cubicBezTo>
                    <a:pt x="114553" y="41694"/>
                    <a:pt x="118188" y="38223"/>
                    <a:pt x="121764" y="34712"/>
                  </a:cubicBezTo>
                  <a:cubicBezTo>
                    <a:pt x="130812" y="25854"/>
                    <a:pt x="139601" y="16756"/>
                    <a:pt x="148290" y="7559"/>
                  </a:cubicBezTo>
                  <a:cubicBezTo>
                    <a:pt x="150048" y="5863"/>
                    <a:pt x="150068" y="3070"/>
                    <a:pt x="148370" y="1334"/>
                  </a:cubicBezTo>
                  <a:close/>
                  <a:moveTo>
                    <a:pt x="81615" y="76049"/>
                  </a:moveTo>
                  <a:cubicBezTo>
                    <a:pt x="82154" y="76169"/>
                    <a:pt x="82014" y="75551"/>
                    <a:pt x="81654" y="74812"/>
                  </a:cubicBezTo>
                  <a:lnTo>
                    <a:pt x="81535" y="74972"/>
                  </a:lnTo>
                  <a:cubicBezTo>
                    <a:pt x="81615" y="75331"/>
                    <a:pt x="81634" y="75690"/>
                    <a:pt x="81615" y="7604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4"/>
            <p:cNvSpPr/>
            <p:nvPr/>
          </p:nvSpPr>
          <p:spPr>
            <a:xfrm>
              <a:off x="5768824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11312" y="202039"/>
                  </a:moveTo>
                  <a:cubicBezTo>
                    <a:pt x="11312" y="202039"/>
                    <a:pt x="-4608" y="167545"/>
                    <a:pt x="1324" y="123733"/>
                  </a:cubicBezTo>
                  <a:cubicBezTo>
                    <a:pt x="8555" y="70286"/>
                    <a:pt x="61349" y="0"/>
                    <a:pt x="61349" y="0"/>
                  </a:cubicBezTo>
                  <a:cubicBezTo>
                    <a:pt x="61349" y="0"/>
                    <a:pt x="84859" y="34554"/>
                    <a:pt x="92369" y="98616"/>
                  </a:cubicBezTo>
                  <a:cubicBezTo>
                    <a:pt x="99860" y="162697"/>
                    <a:pt x="11312" y="202039"/>
                    <a:pt x="11312" y="202039"/>
                  </a:cubicBezTo>
                  <a:lnTo>
                    <a:pt x="11312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4"/>
            <p:cNvSpPr/>
            <p:nvPr/>
          </p:nvSpPr>
          <p:spPr>
            <a:xfrm>
              <a:off x="5834341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12252" y="160950"/>
                  </a:moveTo>
                  <a:cubicBezTo>
                    <a:pt x="-28936" y="89388"/>
                    <a:pt x="42773" y="21456"/>
                    <a:pt x="93649" y="3341"/>
                  </a:cubicBezTo>
                  <a:cubicBezTo>
                    <a:pt x="129643" y="-9487"/>
                    <a:pt x="236548" y="18763"/>
                    <a:pt x="236548" y="18763"/>
                  </a:cubicBezTo>
                  <a:cubicBezTo>
                    <a:pt x="236548" y="18763"/>
                    <a:pt x="233572" y="20578"/>
                    <a:pt x="208464" y="35980"/>
                  </a:cubicBezTo>
                  <a:cubicBezTo>
                    <a:pt x="183335" y="51362"/>
                    <a:pt x="96126" y="134675"/>
                    <a:pt x="75971" y="157838"/>
                  </a:cubicBezTo>
                  <a:cubicBezTo>
                    <a:pt x="55836" y="181021"/>
                    <a:pt x="12252" y="160950"/>
                    <a:pt x="12252" y="160950"/>
                  </a:cubicBezTo>
                  <a:lnTo>
                    <a:pt x="12252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4"/>
            <p:cNvSpPr/>
            <p:nvPr/>
          </p:nvSpPr>
          <p:spPr>
            <a:xfrm>
              <a:off x="5869639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222679" y="50920"/>
                  </a:moveTo>
                  <a:cubicBezTo>
                    <a:pt x="222679" y="50920"/>
                    <a:pt x="94321" y="109794"/>
                    <a:pt x="60364" y="98303"/>
                  </a:cubicBezTo>
                  <a:cubicBezTo>
                    <a:pt x="19615" y="84537"/>
                    <a:pt x="0" y="66043"/>
                    <a:pt x="0" y="66043"/>
                  </a:cubicBezTo>
                  <a:cubicBezTo>
                    <a:pt x="0" y="66043"/>
                    <a:pt x="50976" y="2560"/>
                    <a:pt x="87410" y="86"/>
                  </a:cubicBezTo>
                  <a:cubicBezTo>
                    <a:pt x="124523" y="-2428"/>
                    <a:pt x="222679" y="50920"/>
                    <a:pt x="222679" y="50920"/>
                  </a:cubicBezTo>
                  <a:lnTo>
                    <a:pt x="222679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4"/>
            <p:cNvSpPr/>
            <p:nvPr/>
          </p:nvSpPr>
          <p:spPr>
            <a:xfrm>
              <a:off x="5756195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4491" y="163256"/>
                  </a:moveTo>
                  <a:cubicBezTo>
                    <a:pt x="4491" y="163276"/>
                    <a:pt x="4491" y="163316"/>
                    <a:pt x="4491" y="163356"/>
                  </a:cubicBezTo>
                  <a:cubicBezTo>
                    <a:pt x="4531" y="163535"/>
                    <a:pt x="4691" y="163476"/>
                    <a:pt x="4870" y="163296"/>
                  </a:cubicBezTo>
                  <a:cubicBezTo>
                    <a:pt x="4750" y="163276"/>
                    <a:pt x="4611" y="163276"/>
                    <a:pt x="4491" y="163256"/>
                  </a:cubicBezTo>
                  <a:cubicBezTo>
                    <a:pt x="4531" y="163156"/>
                    <a:pt x="4711" y="163176"/>
                    <a:pt x="4930" y="163256"/>
                  </a:cubicBezTo>
                  <a:lnTo>
                    <a:pt x="4870" y="163296"/>
                  </a:lnTo>
                  <a:cubicBezTo>
                    <a:pt x="5090" y="163336"/>
                    <a:pt x="5330" y="163396"/>
                    <a:pt x="5549" y="163456"/>
                  </a:cubicBezTo>
                  <a:cubicBezTo>
                    <a:pt x="5410" y="163416"/>
                    <a:pt x="5150" y="163316"/>
                    <a:pt x="4930" y="163256"/>
                  </a:cubicBezTo>
                  <a:cubicBezTo>
                    <a:pt x="5230" y="162957"/>
                    <a:pt x="5629" y="162438"/>
                    <a:pt x="5929" y="162139"/>
                  </a:cubicBezTo>
                  <a:cubicBezTo>
                    <a:pt x="7587" y="160623"/>
                    <a:pt x="9065" y="158647"/>
                    <a:pt x="9684" y="157929"/>
                  </a:cubicBezTo>
                  <a:cubicBezTo>
                    <a:pt x="12621" y="154518"/>
                    <a:pt x="15317" y="150907"/>
                    <a:pt x="17874" y="147156"/>
                  </a:cubicBezTo>
                  <a:cubicBezTo>
                    <a:pt x="21789" y="141450"/>
                    <a:pt x="25344" y="135465"/>
                    <a:pt x="28800" y="129560"/>
                  </a:cubicBezTo>
                  <a:cubicBezTo>
                    <a:pt x="35631" y="118068"/>
                    <a:pt x="41164" y="106058"/>
                    <a:pt x="46038" y="93808"/>
                  </a:cubicBezTo>
                  <a:cubicBezTo>
                    <a:pt x="49314" y="85569"/>
                    <a:pt x="52270" y="77209"/>
                    <a:pt x="54967" y="68750"/>
                  </a:cubicBezTo>
                  <a:cubicBezTo>
                    <a:pt x="61758" y="47483"/>
                    <a:pt x="66932" y="25617"/>
                    <a:pt x="71127" y="3672"/>
                  </a:cubicBezTo>
                  <a:cubicBezTo>
                    <a:pt x="71526" y="1277"/>
                    <a:pt x="73803" y="-338"/>
                    <a:pt x="76220" y="61"/>
                  </a:cubicBezTo>
                  <a:cubicBezTo>
                    <a:pt x="78617" y="460"/>
                    <a:pt x="80235" y="2754"/>
                    <a:pt x="79836" y="5148"/>
                  </a:cubicBezTo>
                  <a:cubicBezTo>
                    <a:pt x="77499" y="21348"/>
                    <a:pt x="74802" y="37588"/>
                    <a:pt x="71067" y="53548"/>
                  </a:cubicBezTo>
                  <a:cubicBezTo>
                    <a:pt x="68550" y="64301"/>
                    <a:pt x="65594" y="74935"/>
                    <a:pt x="61978" y="85329"/>
                  </a:cubicBezTo>
                  <a:cubicBezTo>
                    <a:pt x="58942" y="94028"/>
                    <a:pt x="55426" y="102566"/>
                    <a:pt x="51432" y="110906"/>
                  </a:cubicBezTo>
                  <a:cubicBezTo>
                    <a:pt x="47437" y="119205"/>
                    <a:pt x="42922" y="127285"/>
                    <a:pt x="37909" y="135146"/>
                  </a:cubicBezTo>
                  <a:cubicBezTo>
                    <a:pt x="34053" y="141091"/>
                    <a:pt x="30098" y="147116"/>
                    <a:pt x="25784" y="152842"/>
                  </a:cubicBezTo>
                  <a:cubicBezTo>
                    <a:pt x="22848" y="156732"/>
                    <a:pt x="19732" y="160483"/>
                    <a:pt x="16396" y="163994"/>
                  </a:cubicBezTo>
                  <a:cubicBezTo>
                    <a:pt x="15197" y="165251"/>
                    <a:pt x="11442" y="169501"/>
                    <a:pt x="8346" y="170957"/>
                  </a:cubicBezTo>
                  <a:cubicBezTo>
                    <a:pt x="6368" y="171895"/>
                    <a:pt x="4491" y="172054"/>
                    <a:pt x="2913" y="171496"/>
                  </a:cubicBezTo>
                  <a:cubicBezTo>
                    <a:pt x="696" y="170777"/>
                    <a:pt x="-523" y="168383"/>
                    <a:pt x="216" y="166169"/>
                  </a:cubicBezTo>
                  <a:cubicBezTo>
                    <a:pt x="815" y="164293"/>
                    <a:pt x="2613" y="163136"/>
                    <a:pt x="4491" y="163256"/>
                  </a:cubicBezTo>
                  <a:lnTo>
                    <a:pt x="4491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4"/>
            <p:cNvSpPr/>
            <p:nvPr/>
          </p:nvSpPr>
          <p:spPr>
            <a:xfrm>
              <a:off x="5796066" y="4420538"/>
              <a:ext cx="123719" cy="93094"/>
            </a:xfrm>
            <a:custGeom>
              <a:avLst/>
              <a:gdLst/>
              <a:ahLst/>
              <a:cxnLst/>
              <a:rect l="l" t="t" r="r" b="b"/>
              <a:pathLst>
                <a:path w="247439" h="186189" extrusionOk="0">
                  <a:moveTo>
                    <a:pt x="242107" y="8457"/>
                  </a:moveTo>
                  <a:cubicBezTo>
                    <a:pt x="242187" y="7279"/>
                    <a:pt x="239111" y="9075"/>
                    <a:pt x="237194" y="9793"/>
                  </a:cubicBezTo>
                  <a:cubicBezTo>
                    <a:pt x="232979" y="11349"/>
                    <a:pt x="228405" y="13604"/>
                    <a:pt x="226547" y="14302"/>
                  </a:cubicBezTo>
                  <a:cubicBezTo>
                    <a:pt x="217479" y="17594"/>
                    <a:pt x="208889" y="21943"/>
                    <a:pt x="200680" y="26931"/>
                  </a:cubicBezTo>
                  <a:cubicBezTo>
                    <a:pt x="192390" y="31978"/>
                    <a:pt x="184500" y="37664"/>
                    <a:pt x="176890" y="43689"/>
                  </a:cubicBezTo>
                  <a:cubicBezTo>
                    <a:pt x="156655" y="59530"/>
                    <a:pt x="139297" y="78683"/>
                    <a:pt x="121879" y="97636"/>
                  </a:cubicBezTo>
                  <a:cubicBezTo>
                    <a:pt x="103902" y="117167"/>
                    <a:pt x="85925" y="136599"/>
                    <a:pt x="65630" y="152859"/>
                  </a:cubicBezTo>
                  <a:cubicBezTo>
                    <a:pt x="48013" y="166984"/>
                    <a:pt x="28577" y="178655"/>
                    <a:pt x="5826" y="185957"/>
                  </a:cubicBezTo>
                  <a:cubicBezTo>
                    <a:pt x="3509" y="186735"/>
                    <a:pt x="1012" y="185498"/>
                    <a:pt x="233" y="183204"/>
                  </a:cubicBezTo>
                  <a:cubicBezTo>
                    <a:pt x="-546" y="180889"/>
                    <a:pt x="692" y="178375"/>
                    <a:pt x="2990" y="177597"/>
                  </a:cubicBezTo>
                  <a:cubicBezTo>
                    <a:pt x="24363" y="170036"/>
                    <a:pt x="42360" y="158285"/>
                    <a:pt x="58779" y="144519"/>
                  </a:cubicBezTo>
                  <a:cubicBezTo>
                    <a:pt x="78314" y="128140"/>
                    <a:pt x="95433" y="108688"/>
                    <a:pt x="113070" y="89556"/>
                  </a:cubicBezTo>
                  <a:cubicBezTo>
                    <a:pt x="130928" y="70144"/>
                    <a:pt x="149345" y="51111"/>
                    <a:pt x="170338" y="35210"/>
                  </a:cubicBezTo>
                  <a:cubicBezTo>
                    <a:pt x="178448" y="29145"/>
                    <a:pt x="186837" y="23400"/>
                    <a:pt x="195646" y="18392"/>
                  </a:cubicBezTo>
                  <a:cubicBezTo>
                    <a:pt x="204535" y="13325"/>
                    <a:pt x="213803" y="8995"/>
                    <a:pt x="223551" y="5743"/>
                  </a:cubicBezTo>
                  <a:cubicBezTo>
                    <a:pt x="226088" y="4905"/>
                    <a:pt x="233418" y="1494"/>
                    <a:pt x="238432" y="417"/>
                  </a:cubicBezTo>
                  <a:cubicBezTo>
                    <a:pt x="240989" y="-142"/>
                    <a:pt x="243146" y="-122"/>
                    <a:pt x="244544" y="377"/>
                  </a:cubicBezTo>
                  <a:cubicBezTo>
                    <a:pt x="246762" y="1115"/>
                    <a:pt x="247960" y="3509"/>
                    <a:pt x="247221" y="5723"/>
                  </a:cubicBezTo>
                  <a:cubicBezTo>
                    <a:pt x="246502" y="7858"/>
                    <a:pt x="244245" y="9055"/>
                    <a:pt x="242107" y="8457"/>
                  </a:cubicBezTo>
                  <a:lnTo>
                    <a:pt x="242107" y="8457"/>
                  </a:lnTo>
                  <a:close/>
                  <a:moveTo>
                    <a:pt x="242107" y="8457"/>
                  </a:moveTo>
                  <a:lnTo>
                    <a:pt x="242107" y="8457"/>
                  </a:lnTo>
                  <a:cubicBezTo>
                    <a:pt x="242087" y="8556"/>
                    <a:pt x="241948" y="8417"/>
                    <a:pt x="241868" y="8397"/>
                  </a:cubicBezTo>
                  <a:cubicBezTo>
                    <a:pt x="241948" y="8417"/>
                    <a:pt x="242027" y="8437"/>
                    <a:pt x="242107" y="8457"/>
                  </a:cubicBezTo>
                  <a:lnTo>
                    <a:pt x="242107" y="845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5844855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209087" y="10962"/>
                  </a:moveTo>
                  <a:cubicBezTo>
                    <a:pt x="209107" y="10922"/>
                    <a:pt x="209107" y="10882"/>
                    <a:pt x="209107" y="10822"/>
                  </a:cubicBezTo>
                  <a:cubicBezTo>
                    <a:pt x="209107" y="10443"/>
                    <a:pt x="208568" y="10443"/>
                    <a:pt x="207929" y="10563"/>
                  </a:cubicBezTo>
                  <a:lnTo>
                    <a:pt x="208009" y="10583"/>
                  </a:lnTo>
                  <a:cubicBezTo>
                    <a:pt x="208069" y="10603"/>
                    <a:pt x="208308" y="10762"/>
                    <a:pt x="208548" y="10882"/>
                  </a:cubicBezTo>
                  <a:cubicBezTo>
                    <a:pt x="208728" y="10922"/>
                    <a:pt x="208908" y="10942"/>
                    <a:pt x="209087" y="10962"/>
                  </a:cubicBezTo>
                  <a:cubicBezTo>
                    <a:pt x="209027" y="11101"/>
                    <a:pt x="208788" y="11022"/>
                    <a:pt x="208548" y="10882"/>
                  </a:cubicBezTo>
                  <a:cubicBezTo>
                    <a:pt x="208228" y="10822"/>
                    <a:pt x="207929" y="10742"/>
                    <a:pt x="207629" y="10623"/>
                  </a:cubicBezTo>
                  <a:cubicBezTo>
                    <a:pt x="206970" y="10762"/>
                    <a:pt x="206251" y="10962"/>
                    <a:pt x="205911" y="10942"/>
                  </a:cubicBezTo>
                  <a:lnTo>
                    <a:pt x="200398" y="10503"/>
                  </a:lnTo>
                  <a:lnTo>
                    <a:pt x="186216" y="9705"/>
                  </a:lnTo>
                  <a:cubicBezTo>
                    <a:pt x="179145" y="9585"/>
                    <a:pt x="172194" y="10104"/>
                    <a:pt x="165323" y="11081"/>
                  </a:cubicBezTo>
                  <a:cubicBezTo>
                    <a:pt x="158411" y="12079"/>
                    <a:pt x="151580" y="13575"/>
                    <a:pt x="144789" y="15490"/>
                  </a:cubicBezTo>
                  <a:cubicBezTo>
                    <a:pt x="131126" y="19261"/>
                    <a:pt x="117303" y="23411"/>
                    <a:pt x="103321" y="26523"/>
                  </a:cubicBezTo>
                  <a:cubicBezTo>
                    <a:pt x="88959" y="29695"/>
                    <a:pt x="74458" y="31870"/>
                    <a:pt x="60036" y="32169"/>
                  </a:cubicBezTo>
                  <a:cubicBezTo>
                    <a:pt x="40600" y="32548"/>
                    <a:pt x="21325" y="29416"/>
                    <a:pt x="2588" y="20458"/>
                  </a:cubicBezTo>
                  <a:cubicBezTo>
                    <a:pt x="371" y="19441"/>
                    <a:pt x="-608" y="16827"/>
                    <a:pt x="391" y="14613"/>
                  </a:cubicBezTo>
                  <a:cubicBezTo>
                    <a:pt x="1410" y="12398"/>
                    <a:pt x="4026" y="11401"/>
                    <a:pt x="6244" y="12418"/>
                  </a:cubicBezTo>
                  <a:cubicBezTo>
                    <a:pt x="23842" y="19979"/>
                    <a:pt x="41739" y="21915"/>
                    <a:pt x="59656" y="21017"/>
                  </a:cubicBezTo>
                  <a:cubicBezTo>
                    <a:pt x="73339" y="20338"/>
                    <a:pt x="87042" y="17865"/>
                    <a:pt x="100724" y="14832"/>
                  </a:cubicBezTo>
                  <a:cubicBezTo>
                    <a:pt x="114547" y="11780"/>
                    <a:pt x="128349" y="8229"/>
                    <a:pt x="141932" y="4777"/>
                  </a:cubicBezTo>
                  <a:cubicBezTo>
                    <a:pt x="149263" y="2962"/>
                    <a:pt x="156614" y="1585"/>
                    <a:pt x="164024" y="807"/>
                  </a:cubicBezTo>
                  <a:cubicBezTo>
                    <a:pt x="171475" y="9"/>
                    <a:pt x="178965" y="-211"/>
                    <a:pt x="186556" y="208"/>
                  </a:cubicBezTo>
                  <a:lnTo>
                    <a:pt x="201377" y="1705"/>
                  </a:lnTo>
                  <a:lnTo>
                    <a:pt x="206710" y="2363"/>
                  </a:lnTo>
                  <a:cubicBezTo>
                    <a:pt x="207450" y="2463"/>
                    <a:pt x="209327" y="2323"/>
                    <a:pt x="209806" y="2383"/>
                  </a:cubicBezTo>
                  <a:cubicBezTo>
                    <a:pt x="212643" y="2722"/>
                    <a:pt x="213422" y="4817"/>
                    <a:pt x="213602" y="5575"/>
                  </a:cubicBezTo>
                  <a:cubicBezTo>
                    <a:pt x="213821" y="6533"/>
                    <a:pt x="213841" y="7610"/>
                    <a:pt x="213182" y="8727"/>
                  </a:cubicBezTo>
                  <a:cubicBezTo>
                    <a:pt x="212962" y="9066"/>
                    <a:pt x="212483" y="10124"/>
                    <a:pt x="210745" y="10702"/>
                  </a:cubicBezTo>
                  <a:cubicBezTo>
                    <a:pt x="210206" y="10902"/>
                    <a:pt x="209647" y="10982"/>
                    <a:pt x="209087" y="10962"/>
                  </a:cubicBezTo>
                  <a:lnTo>
                    <a:pt x="209087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5792734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85436" y="64044"/>
                  </a:moveTo>
                  <a:cubicBezTo>
                    <a:pt x="86375" y="65660"/>
                    <a:pt x="69357" y="82658"/>
                    <a:pt x="60069" y="85830"/>
                  </a:cubicBezTo>
                  <a:cubicBezTo>
                    <a:pt x="56893" y="86907"/>
                    <a:pt x="48763" y="89042"/>
                    <a:pt x="46645" y="85012"/>
                  </a:cubicBezTo>
                  <a:cubicBezTo>
                    <a:pt x="44768" y="81401"/>
                    <a:pt x="52139" y="77551"/>
                    <a:pt x="54516" y="76174"/>
                  </a:cubicBezTo>
                  <a:cubicBezTo>
                    <a:pt x="64183" y="70548"/>
                    <a:pt x="84518" y="62448"/>
                    <a:pt x="85436" y="64044"/>
                  </a:cubicBezTo>
                  <a:close/>
                  <a:moveTo>
                    <a:pt x="62945" y="51914"/>
                  </a:moveTo>
                  <a:cubicBezTo>
                    <a:pt x="63564" y="50996"/>
                    <a:pt x="36279" y="54767"/>
                    <a:pt x="25792" y="62288"/>
                  </a:cubicBezTo>
                  <a:cubicBezTo>
                    <a:pt x="11969" y="72204"/>
                    <a:pt x="30626" y="73860"/>
                    <a:pt x="37916" y="71206"/>
                  </a:cubicBezTo>
                  <a:cubicBezTo>
                    <a:pt x="45527" y="68433"/>
                    <a:pt x="52398" y="63286"/>
                    <a:pt x="58371" y="57361"/>
                  </a:cubicBezTo>
                  <a:cubicBezTo>
                    <a:pt x="60049" y="55705"/>
                    <a:pt x="61607" y="53949"/>
                    <a:pt x="62945" y="51914"/>
                  </a:cubicBezTo>
                  <a:close/>
                  <a:moveTo>
                    <a:pt x="71993" y="25101"/>
                  </a:moveTo>
                  <a:cubicBezTo>
                    <a:pt x="70615" y="22048"/>
                    <a:pt x="68218" y="13888"/>
                    <a:pt x="63864" y="13689"/>
                  </a:cubicBezTo>
                  <a:cubicBezTo>
                    <a:pt x="56793" y="13370"/>
                    <a:pt x="57991" y="28073"/>
                    <a:pt x="58910" y="31664"/>
                  </a:cubicBezTo>
                  <a:cubicBezTo>
                    <a:pt x="62306" y="45051"/>
                    <a:pt x="83519" y="59755"/>
                    <a:pt x="85696" y="58657"/>
                  </a:cubicBezTo>
                  <a:cubicBezTo>
                    <a:pt x="87873" y="57560"/>
                    <a:pt x="77347" y="37051"/>
                    <a:pt x="71993" y="25101"/>
                  </a:cubicBezTo>
                  <a:close/>
                  <a:moveTo>
                    <a:pt x="55295" y="48702"/>
                  </a:moveTo>
                  <a:cubicBezTo>
                    <a:pt x="55534" y="48862"/>
                    <a:pt x="58131" y="50637"/>
                    <a:pt x="57951" y="49759"/>
                  </a:cubicBezTo>
                  <a:cubicBezTo>
                    <a:pt x="56853" y="44632"/>
                    <a:pt x="53077" y="28193"/>
                    <a:pt x="48783" y="17958"/>
                  </a:cubicBezTo>
                  <a:cubicBezTo>
                    <a:pt x="47844" y="15764"/>
                    <a:pt x="44768" y="9419"/>
                    <a:pt x="41192" y="11135"/>
                  </a:cubicBezTo>
                  <a:cubicBezTo>
                    <a:pt x="38556" y="12412"/>
                    <a:pt x="38516" y="16781"/>
                    <a:pt x="38536" y="19195"/>
                  </a:cubicBezTo>
                  <a:cubicBezTo>
                    <a:pt x="38636" y="27694"/>
                    <a:pt x="42770" y="36133"/>
                    <a:pt x="48643" y="42737"/>
                  </a:cubicBezTo>
                  <a:cubicBezTo>
                    <a:pt x="50620" y="44951"/>
                    <a:pt x="52778" y="47026"/>
                    <a:pt x="55295" y="48702"/>
                  </a:cubicBezTo>
                  <a:close/>
                  <a:moveTo>
                    <a:pt x="4" y="54887"/>
                  </a:moveTo>
                  <a:cubicBezTo>
                    <a:pt x="44" y="56383"/>
                    <a:pt x="9612" y="59914"/>
                    <a:pt x="18801" y="57301"/>
                  </a:cubicBezTo>
                  <a:cubicBezTo>
                    <a:pt x="30126" y="54109"/>
                    <a:pt x="41532" y="44433"/>
                    <a:pt x="41532" y="44433"/>
                  </a:cubicBezTo>
                  <a:cubicBezTo>
                    <a:pt x="41532" y="44433"/>
                    <a:pt x="-495" y="41939"/>
                    <a:pt x="4" y="54887"/>
                  </a:cubicBezTo>
                  <a:close/>
                  <a:moveTo>
                    <a:pt x="36558" y="40024"/>
                  </a:moveTo>
                  <a:cubicBezTo>
                    <a:pt x="39095" y="40183"/>
                    <a:pt x="36019" y="20352"/>
                    <a:pt x="34621" y="15265"/>
                  </a:cubicBezTo>
                  <a:cubicBezTo>
                    <a:pt x="33362" y="10716"/>
                    <a:pt x="31365" y="3594"/>
                    <a:pt x="26551" y="960"/>
                  </a:cubicBezTo>
                  <a:cubicBezTo>
                    <a:pt x="17822" y="-3808"/>
                    <a:pt x="18142" y="10537"/>
                    <a:pt x="19380" y="14287"/>
                  </a:cubicBezTo>
                  <a:cubicBezTo>
                    <a:pt x="22556" y="23804"/>
                    <a:pt x="34001" y="39864"/>
                    <a:pt x="36558" y="4002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5926773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51405" y="89858"/>
                  </a:moveTo>
                  <a:cubicBezTo>
                    <a:pt x="52224" y="91494"/>
                    <a:pt x="44853" y="96522"/>
                    <a:pt x="36504" y="97320"/>
                  </a:cubicBezTo>
                  <a:cubicBezTo>
                    <a:pt x="22741" y="98637"/>
                    <a:pt x="10676" y="93749"/>
                    <a:pt x="10676" y="93749"/>
                  </a:cubicBezTo>
                  <a:cubicBezTo>
                    <a:pt x="10676" y="93749"/>
                    <a:pt x="22841" y="88861"/>
                    <a:pt x="34167" y="86048"/>
                  </a:cubicBezTo>
                  <a:cubicBezTo>
                    <a:pt x="36664" y="85429"/>
                    <a:pt x="48588" y="84272"/>
                    <a:pt x="51405" y="89858"/>
                  </a:cubicBezTo>
                  <a:close/>
                  <a:moveTo>
                    <a:pt x="67824" y="65658"/>
                  </a:moveTo>
                  <a:cubicBezTo>
                    <a:pt x="55739" y="62726"/>
                    <a:pt x="31310" y="75953"/>
                    <a:pt x="31970" y="76851"/>
                  </a:cubicBezTo>
                  <a:cubicBezTo>
                    <a:pt x="32629" y="77748"/>
                    <a:pt x="64668" y="81878"/>
                    <a:pt x="71759" y="71045"/>
                  </a:cubicBezTo>
                  <a:cubicBezTo>
                    <a:pt x="74036" y="67554"/>
                    <a:pt x="71300" y="66496"/>
                    <a:pt x="67824" y="65658"/>
                  </a:cubicBezTo>
                  <a:close/>
                  <a:moveTo>
                    <a:pt x="94950" y="42895"/>
                  </a:moveTo>
                  <a:cubicBezTo>
                    <a:pt x="80269" y="38286"/>
                    <a:pt x="59774" y="51533"/>
                    <a:pt x="58416" y="53109"/>
                  </a:cubicBezTo>
                  <a:cubicBezTo>
                    <a:pt x="57058" y="54685"/>
                    <a:pt x="74276" y="57339"/>
                    <a:pt x="86840" y="52351"/>
                  </a:cubicBezTo>
                  <a:cubicBezTo>
                    <a:pt x="88977" y="51493"/>
                    <a:pt x="102660" y="45309"/>
                    <a:pt x="94950" y="42895"/>
                  </a:cubicBezTo>
                  <a:close/>
                  <a:moveTo>
                    <a:pt x="99884" y="21348"/>
                  </a:moveTo>
                  <a:cubicBezTo>
                    <a:pt x="97347" y="22246"/>
                    <a:pt x="94890" y="23303"/>
                    <a:pt x="92453" y="24401"/>
                  </a:cubicBezTo>
                  <a:cubicBezTo>
                    <a:pt x="87499" y="26635"/>
                    <a:pt x="82685" y="29089"/>
                    <a:pt x="77852" y="31543"/>
                  </a:cubicBezTo>
                  <a:lnTo>
                    <a:pt x="76653" y="32880"/>
                  </a:lnTo>
                  <a:cubicBezTo>
                    <a:pt x="77112" y="35533"/>
                    <a:pt x="85482" y="34356"/>
                    <a:pt x="87579" y="34176"/>
                  </a:cubicBezTo>
                  <a:cubicBezTo>
                    <a:pt x="94750" y="33578"/>
                    <a:pt x="102580" y="31962"/>
                    <a:pt x="108653" y="27892"/>
                  </a:cubicBezTo>
                  <a:cubicBezTo>
                    <a:pt x="119359" y="20710"/>
                    <a:pt x="106216" y="19094"/>
                    <a:pt x="99884" y="21348"/>
                  </a:cubicBezTo>
                  <a:close/>
                  <a:moveTo>
                    <a:pt x="94351" y="8560"/>
                  </a:moveTo>
                  <a:cubicBezTo>
                    <a:pt x="95349" y="6964"/>
                    <a:pt x="98485" y="2096"/>
                    <a:pt x="95949" y="440"/>
                  </a:cubicBezTo>
                  <a:cubicBezTo>
                    <a:pt x="92892" y="-1595"/>
                    <a:pt x="87619" y="3991"/>
                    <a:pt x="85861" y="5767"/>
                  </a:cubicBezTo>
                  <a:cubicBezTo>
                    <a:pt x="78111" y="13647"/>
                    <a:pt x="77971" y="25598"/>
                    <a:pt x="73917" y="35812"/>
                  </a:cubicBezTo>
                  <a:cubicBezTo>
                    <a:pt x="76074" y="34316"/>
                    <a:pt x="89816" y="15762"/>
                    <a:pt x="94351" y="8560"/>
                  </a:cubicBezTo>
                  <a:close/>
                  <a:moveTo>
                    <a:pt x="60853" y="43094"/>
                  </a:moveTo>
                  <a:cubicBezTo>
                    <a:pt x="64069" y="36052"/>
                    <a:pt x="68184" y="27233"/>
                    <a:pt x="67325" y="19293"/>
                  </a:cubicBezTo>
                  <a:cubicBezTo>
                    <a:pt x="66985" y="16141"/>
                    <a:pt x="64748" y="14605"/>
                    <a:pt x="62131" y="16959"/>
                  </a:cubicBezTo>
                  <a:cubicBezTo>
                    <a:pt x="59115" y="19672"/>
                    <a:pt x="57697" y="24261"/>
                    <a:pt x="56738" y="28051"/>
                  </a:cubicBezTo>
                  <a:cubicBezTo>
                    <a:pt x="55899" y="31343"/>
                    <a:pt x="55480" y="34735"/>
                    <a:pt x="55240" y="38107"/>
                  </a:cubicBezTo>
                  <a:cubicBezTo>
                    <a:pt x="54861" y="43094"/>
                    <a:pt x="54861" y="48062"/>
                    <a:pt x="55080" y="53030"/>
                  </a:cubicBezTo>
                  <a:lnTo>
                    <a:pt x="55819" y="52631"/>
                  </a:lnTo>
                  <a:cubicBezTo>
                    <a:pt x="55939" y="52730"/>
                    <a:pt x="60633" y="43553"/>
                    <a:pt x="60853" y="43094"/>
                  </a:cubicBezTo>
                  <a:close/>
                  <a:moveTo>
                    <a:pt x="45932" y="33937"/>
                  </a:moveTo>
                  <a:cubicBezTo>
                    <a:pt x="42456" y="32820"/>
                    <a:pt x="38941" y="38067"/>
                    <a:pt x="37722" y="40501"/>
                  </a:cubicBezTo>
                  <a:cubicBezTo>
                    <a:pt x="33288" y="49458"/>
                    <a:pt x="34227" y="60312"/>
                    <a:pt x="34007" y="70007"/>
                  </a:cubicBezTo>
                  <a:cubicBezTo>
                    <a:pt x="33987" y="70027"/>
                    <a:pt x="48269" y="45947"/>
                    <a:pt x="48269" y="40002"/>
                  </a:cubicBezTo>
                  <a:cubicBezTo>
                    <a:pt x="48289" y="38107"/>
                    <a:pt x="48189" y="34675"/>
                    <a:pt x="45932" y="33937"/>
                  </a:cubicBezTo>
                  <a:close/>
                  <a:moveTo>
                    <a:pt x="27235" y="58137"/>
                  </a:moveTo>
                  <a:cubicBezTo>
                    <a:pt x="26916" y="56122"/>
                    <a:pt x="24079" y="47423"/>
                    <a:pt x="20464" y="50895"/>
                  </a:cubicBezTo>
                  <a:cubicBezTo>
                    <a:pt x="17967" y="53289"/>
                    <a:pt x="17588" y="58356"/>
                    <a:pt x="17228" y="61528"/>
                  </a:cubicBezTo>
                  <a:cubicBezTo>
                    <a:pt x="16849" y="64681"/>
                    <a:pt x="17807" y="85389"/>
                    <a:pt x="19485" y="84811"/>
                  </a:cubicBezTo>
                  <a:cubicBezTo>
                    <a:pt x="21163" y="84252"/>
                    <a:pt x="28374" y="65199"/>
                    <a:pt x="27235" y="58137"/>
                  </a:cubicBezTo>
                  <a:close/>
                  <a:moveTo>
                    <a:pt x="2487" y="73239"/>
                  </a:moveTo>
                  <a:cubicBezTo>
                    <a:pt x="-449" y="74077"/>
                    <a:pt x="-10" y="78307"/>
                    <a:pt x="70" y="79703"/>
                  </a:cubicBezTo>
                  <a:cubicBezTo>
                    <a:pt x="409" y="85948"/>
                    <a:pt x="3286" y="91754"/>
                    <a:pt x="6222" y="97120"/>
                  </a:cubicBezTo>
                  <a:lnTo>
                    <a:pt x="5043" y="98617"/>
                  </a:lnTo>
                  <a:cubicBezTo>
                    <a:pt x="6661" y="99933"/>
                    <a:pt x="8659" y="92871"/>
                    <a:pt x="8759" y="92472"/>
                  </a:cubicBezTo>
                  <a:cubicBezTo>
                    <a:pt x="10097" y="86965"/>
                    <a:pt x="10337" y="80881"/>
                    <a:pt x="7540" y="76312"/>
                  </a:cubicBezTo>
                  <a:cubicBezTo>
                    <a:pt x="6821" y="75135"/>
                    <a:pt x="4984" y="72521"/>
                    <a:pt x="2487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4"/>
            <p:cNvSpPr/>
            <p:nvPr/>
          </p:nvSpPr>
          <p:spPr>
            <a:xfrm>
              <a:off x="5992830" y="4500957"/>
              <a:ext cx="54707" cy="35642"/>
            </a:xfrm>
            <a:custGeom>
              <a:avLst/>
              <a:gdLst/>
              <a:ahLst/>
              <a:cxnLst/>
              <a:rect l="l" t="t" r="r" b="b"/>
              <a:pathLst>
                <a:path w="109413" h="71283" extrusionOk="0">
                  <a:moveTo>
                    <a:pt x="17647" y="34135"/>
                  </a:moveTo>
                  <a:cubicBezTo>
                    <a:pt x="18645" y="37627"/>
                    <a:pt x="19764" y="45268"/>
                    <a:pt x="14810" y="46624"/>
                  </a:cubicBezTo>
                  <a:cubicBezTo>
                    <a:pt x="10835" y="47702"/>
                    <a:pt x="9217" y="42694"/>
                    <a:pt x="8298" y="39901"/>
                  </a:cubicBezTo>
                  <a:cubicBezTo>
                    <a:pt x="5422" y="31163"/>
                    <a:pt x="3564" y="21806"/>
                    <a:pt x="1966" y="12748"/>
                  </a:cubicBezTo>
                  <a:cubicBezTo>
                    <a:pt x="1427" y="9756"/>
                    <a:pt x="888" y="6763"/>
                    <a:pt x="448" y="3771"/>
                  </a:cubicBezTo>
                  <a:cubicBezTo>
                    <a:pt x="309" y="2833"/>
                    <a:pt x="149" y="1895"/>
                    <a:pt x="9" y="958"/>
                  </a:cubicBezTo>
                  <a:cubicBezTo>
                    <a:pt x="-11" y="738"/>
                    <a:pt x="9" y="319"/>
                    <a:pt x="9" y="0"/>
                  </a:cubicBezTo>
                  <a:lnTo>
                    <a:pt x="1567" y="3132"/>
                  </a:lnTo>
                  <a:cubicBezTo>
                    <a:pt x="6620" y="13507"/>
                    <a:pt x="14391" y="22963"/>
                    <a:pt x="17647" y="34135"/>
                  </a:cubicBezTo>
                  <a:close/>
                  <a:moveTo>
                    <a:pt x="29032" y="31961"/>
                  </a:moveTo>
                  <a:cubicBezTo>
                    <a:pt x="26755" y="28270"/>
                    <a:pt x="24458" y="24579"/>
                    <a:pt x="22241" y="20828"/>
                  </a:cubicBezTo>
                  <a:cubicBezTo>
                    <a:pt x="22840" y="21108"/>
                    <a:pt x="23799" y="21547"/>
                    <a:pt x="24098" y="21706"/>
                  </a:cubicBezTo>
                  <a:cubicBezTo>
                    <a:pt x="25636" y="22504"/>
                    <a:pt x="27195" y="23242"/>
                    <a:pt x="28772" y="23921"/>
                  </a:cubicBezTo>
                  <a:cubicBezTo>
                    <a:pt x="33666" y="26016"/>
                    <a:pt x="39059" y="27971"/>
                    <a:pt x="44433" y="28011"/>
                  </a:cubicBezTo>
                  <a:cubicBezTo>
                    <a:pt x="46111" y="28031"/>
                    <a:pt x="49706" y="27891"/>
                    <a:pt x="50385" y="25856"/>
                  </a:cubicBezTo>
                  <a:cubicBezTo>
                    <a:pt x="51264" y="23262"/>
                    <a:pt x="45751" y="21846"/>
                    <a:pt x="44233" y="21427"/>
                  </a:cubicBezTo>
                  <a:cubicBezTo>
                    <a:pt x="37102" y="19452"/>
                    <a:pt x="29532" y="19352"/>
                    <a:pt x="22481" y="17098"/>
                  </a:cubicBezTo>
                  <a:lnTo>
                    <a:pt x="21781" y="20090"/>
                  </a:lnTo>
                  <a:cubicBezTo>
                    <a:pt x="21222" y="19113"/>
                    <a:pt x="20543" y="18195"/>
                    <a:pt x="20024" y="17197"/>
                  </a:cubicBezTo>
                  <a:lnTo>
                    <a:pt x="18066" y="16958"/>
                  </a:lnTo>
                  <a:cubicBezTo>
                    <a:pt x="17906" y="17018"/>
                    <a:pt x="18725" y="19312"/>
                    <a:pt x="18765" y="19492"/>
                  </a:cubicBezTo>
                  <a:cubicBezTo>
                    <a:pt x="19564" y="22464"/>
                    <a:pt x="20203" y="25497"/>
                    <a:pt x="20942" y="28489"/>
                  </a:cubicBezTo>
                  <a:cubicBezTo>
                    <a:pt x="22880" y="36549"/>
                    <a:pt x="24298" y="46545"/>
                    <a:pt x="29292" y="53428"/>
                  </a:cubicBezTo>
                  <a:cubicBezTo>
                    <a:pt x="31369" y="56300"/>
                    <a:pt x="34905" y="56959"/>
                    <a:pt x="35884" y="52829"/>
                  </a:cubicBezTo>
                  <a:cubicBezTo>
                    <a:pt x="36742" y="49198"/>
                    <a:pt x="35604" y="45188"/>
                    <a:pt x="34246" y="41836"/>
                  </a:cubicBezTo>
                  <a:cubicBezTo>
                    <a:pt x="32847" y="38365"/>
                    <a:pt x="30970" y="35113"/>
                    <a:pt x="29032" y="31961"/>
                  </a:cubicBezTo>
                  <a:close/>
                  <a:moveTo>
                    <a:pt x="49926" y="51413"/>
                  </a:moveTo>
                  <a:cubicBezTo>
                    <a:pt x="47549" y="47562"/>
                    <a:pt x="44932" y="43831"/>
                    <a:pt x="42655" y="39901"/>
                  </a:cubicBezTo>
                  <a:lnTo>
                    <a:pt x="40258" y="38624"/>
                  </a:lnTo>
                  <a:cubicBezTo>
                    <a:pt x="39079" y="40599"/>
                    <a:pt x="40118" y="44270"/>
                    <a:pt x="40777" y="46624"/>
                  </a:cubicBezTo>
                  <a:cubicBezTo>
                    <a:pt x="42675" y="53448"/>
                    <a:pt x="45831" y="63144"/>
                    <a:pt x="51903" y="67493"/>
                  </a:cubicBezTo>
                  <a:cubicBezTo>
                    <a:pt x="58675" y="72381"/>
                    <a:pt x="54800" y="59951"/>
                    <a:pt x="53701" y="57797"/>
                  </a:cubicBezTo>
                  <a:cubicBezTo>
                    <a:pt x="52562" y="55602"/>
                    <a:pt x="51244" y="53527"/>
                    <a:pt x="49926" y="51413"/>
                  </a:cubicBezTo>
                  <a:close/>
                  <a:moveTo>
                    <a:pt x="74575" y="63463"/>
                  </a:moveTo>
                  <a:cubicBezTo>
                    <a:pt x="68183" y="57059"/>
                    <a:pt x="61132" y="51273"/>
                    <a:pt x="54420" y="45188"/>
                  </a:cubicBezTo>
                  <a:lnTo>
                    <a:pt x="53761" y="46385"/>
                  </a:lnTo>
                  <a:cubicBezTo>
                    <a:pt x="53721" y="45467"/>
                    <a:pt x="54460" y="48081"/>
                    <a:pt x="54959" y="48859"/>
                  </a:cubicBezTo>
                  <a:cubicBezTo>
                    <a:pt x="56198" y="50774"/>
                    <a:pt x="57556" y="52630"/>
                    <a:pt x="58914" y="54465"/>
                  </a:cubicBezTo>
                  <a:cubicBezTo>
                    <a:pt x="62730" y="59632"/>
                    <a:pt x="66745" y="65318"/>
                    <a:pt x="72018" y="69129"/>
                  </a:cubicBezTo>
                  <a:cubicBezTo>
                    <a:pt x="73496" y="70206"/>
                    <a:pt x="76772" y="72261"/>
                    <a:pt x="78649" y="70745"/>
                  </a:cubicBezTo>
                  <a:cubicBezTo>
                    <a:pt x="80727" y="69069"/>
                    <a:pt x="75494" y="64380"/>
                    <a:pt x="74575" y="63463"/>
                  </a:cubicBezTo>
                  <a:close/>
                  <a:moveTo>
                    <a:pt x="88357" y="61448"/>
                  </a:moveTo>
                  <a:cubicBezTo>
                    <a:pt x="86140" y="60011"/>
                    <a:pt x="83863" y="58695"/>
                    <a:pt x="81566" y="57418"/>
                  </a:cubicBezTo>
                  <a:cubicBezTo>
                    <a:pt x="78050" y="55502"/>
                    <a:pt x="74395" y="53727"/>
                    <a:pt x="71019" y="51552"/>
                  </a:cubicBezTo>
                  <a:lnTo>
                    <a:pt x="68702" y="50036"/>
                  </a:lnTo>
                  <a:cubicBezTo>
                    <a:pt x="69201" y="51652"/>
                    <a:pt x="72397" y="53827"/>
                    <a:pt x="73496" y="54964"/>
                  </a:cubicBezTo>
                  <a:cubicBezTo>
                    <a:pt x="78110" y="59692"/>
                    <a:pt x="82804" y="64959"/>
                    <a:pt x="88657" y="68131"/>
                  </a:cubicBezTo>
                  <a:cubicBezTo>
                    <a:pt x="89935" y="68809"/>
                    <a:pt x="96886" y="70745"/>
                    <a:pt x="94729" y="66854"/>
                  </a:cubicBezTo>
                  <a:cubicBezTo>
                    <a:pt x="93411" y="64500"/>
                    <a:pt x="90534" y="62864"/>
                    <a:pt x="88357" y="61448"/>
                  </a:cubicBezTo>
                  <a:close/>
                  <a:moveTo>
                    <a:pt x="103278" y="55443"/>
                  </a:moveTo>
                  <a:cubicBezTo>
                    <a:pt x="96747" y="53188"/>
                    <a:pt x="89855" y="52769"/>
                    <a:pt x="83024" y="52171"/>
                  </a:cubicBezTo>
                  <a:cubicBezTo>
                    <a:pt x="83324" y="52410"/>
                    <a:pt x="83703" y="52689"/>
                    <a:pt x="83783" y="52749"/>
                  </a:cubicBezTo>
                  <a:cubicBezTo>
                    <a:pt x="85141" y="53707"/>
                    <a:pt x="86539" y="54605"/>
                    <a:pt x="87958" y="55482"/>
                  </a:cubicBezTo>
                  <a:cubicBezTo>
                    <a:pt x="92692" y="58335"/>
                    <a:pt x="98165" y="61288"/>
                    <a:pt x="103778" y="61827"/>
                  </a:cubicBezTo>
                  <a:cubicBezTo>
                    <a:pt x="105336" y="61966"/>
                    <a:pt x="108771" y="62146"/>
                    <a:pt x="109351" y="60111"/>
                  </a:cubicBezTo>
                  <a:cubicBezTo>
                    <a:pt x="110050" y="57657"/>
                    <a:pt x="104737" y="55961"/>
                    <a:pt x="103278" y="55443"/>
                  </a:cubicBezTo>
                  <a:close/>
                  <a:moveTo>
                    <a:pt x="81846" y="51093"/>
                  </a:moveTo>
                  <a:lnTo>
                    <a:pt x="81126" y="51991"/>
                  </a:lnTo>
                  <a:cubicBezTo>
                    <a:pt x="81766" y="52051"/>
                    <a:pt x="82385" y="52111"/>
                    <a:pt x="83024" y="52171"/>
                  </a:cubicBezTo>
                  <a:cubicBezTo>
                    <a:pt x="82385" y="51692"/>
                    <a:pt x="81666" y="51093"/>
                    <a:pt x="81846" y="51093"/>
                  </a:cubicBezTo>
                  <a:close/>
                  <a:moveTo>
                    <a:pt x="69221" y="48121"/>
                  </a:moveTo>
                  <a:cubicBezTo>
                    <a:pt x="69062" y="48240"/>
                    <a:pt x="71758" y="48400"/>
                    <a:pt x="71938" y="48400"/>
                  </a:cubicBezTo>
                  <a:cubicBezTo>
                    <a:pt x="73776" y="48400"/>
                    <a:pt x="75633" y="48380"/>
                    <a:pt x="77471" y="48300"/>
                  </a:cubicBezTo>
                  <a:cubicBezTo>
                    <a:pt x="82105" y="48121"/>
                    <a:pt x="87119" y="47921"/>
                    <a:pt x="91533" y="46385"/>
                  </a:cubicBezTo>
                  <a:cubicBezTo>
                    <a:pt x="92932" y="45906"/>
                    <a:pt x="95608" y="44789"/>
                    <a:pt x="95488" y="42934"/>
                  </a:cubicBezTo>
                  <a:cubicBezTo>
                    <a:pt x="95328" y="40280"/>
                    <a:pt x="90874" y="40759"/>
                    <a:pt x="89256" y="40998"/>
                  </a:cubicBezTo>
                  <a:cubicBezTo>
                    <a:pt x="83344" y="41856"/>
                    <a:pt x="77910" y="44550"/>
                    <a:pt x="72437" y="46764"/>
                  </a:cubicBezTo>
                  <a:lnTo>
                    <a:pt x="69221" y="48121"/>
                  </a:lnTo>
                  <a:close/>
                  <a:moveTo>
                    <a:pt x="56078" y="42634"/>
                  </a:moveTo>
                  <a:lnTo>
                    <a:pt x="55079" y="44091"/>
                  </a:lnTo>
                  <a:cubicBezTo>
                    <a:pt x="56098" y="44689"/>
                    <a:pt x="59554" y="43652"/>
                    <a:pt x="60632" y="43552"/>
                  </a:cubicBezTo>
                  <a:cubicBezTo>
                    <a:pt x="65526" y="43053"/>
                    <a:pt x="72457" y="43033"/>
                    <a:pt x="76532" y="39861"/>
                  </a:cubicBezTo>
                  <a:cubicBezTo>
                    <a:pt x="78110" y="38644"/>
                    <a:pt x="78270" y="36669"/>
                    <a:pt x="76013" y="36210"/>
                  </a:cubicBezTo>
                  <a:cubicBezTo>
                    <a:pt x="73995" y="35791"/>
                    <a:pt x="71778" y="36450"/>
                    <a:pt x="69861" y="37008"/>
                  </a:cubicBezTo>
                  <a:cubicBezTo>
                    <a:pt x="68063" y="37547"/>
                    <a:pt x="66325" y="38205"/>
                    <a:pt x="64607" y="38924"/>
                  </a:cubicBezTo>
                  <a:cubicBezTo>
                    <a:pt x="61731" y="40101"/>
                    <a:pt x="58934" y="41457"/>
                    <a:pt x="56078" y="42634"/>
                  </a:cubicBezTo>
                  <a:close/>
                  <a:moveTo>
                    <a:pt x="41876" y="38644"/>
                  </a:moveTo>
                  <a:cubicBezTo>
                    <a:pt x="41397" y="38784"/>
                    <a:pt x="43694" y="39462"/>
                    <a:pt x="43754" y="39462"/>
                  </a:cubicBezTo>
                  <a:cubicBezTo>
                    <a:pt x="45451" y="39642"/>
                    <a:pt x="47169" y="39522"/>
                    <a:pt x="48867" y="39382"/>
                  </a:cubicBezTo>
                  <a:cubicBezTo>
                    <a:pt x="53342" y="39023"/>
                    <a:pt x="58135" y="38385"/>
                    <a:pt x="62310" y="36669"/>
                  </a:cubicBezTo>
                  <a:cubicBezTo>
                    <a:pt x="63369" y="36230"/>
                    <a:pt x="65866" y="35253"/>
                    <a:pt x="65626" y="33696"/>
                  </a:cubicBezTo>
                  <a:cubicBezTo>
                    <a:pt x="65306" y="31522"/>
                    <a:pt x="61072" y="32041"/>
                    <a:pt x="59713" y="32220"/>
                  </a:cubicBezTo>
                  <a:cubicBezTo>
                    <a:pt x="53022" y="33158"/>
                    <a:pt x="47049" y="36510"/>
                    <a:pt x="40697" y="38564"/>
                  </a:cubicBezTo>
                  <a:lnTo>
                    <a:pt x="41876" y="38644"/>
                  </a:lnTo>
                  <a:close/>
                  <a:moveTo>
                    <a:pt x="1866" y="2494"/>
                  </a:moveTo>
                  <a:cubicBezTo>
                    <a:pt x="2306" y="2833"/>
                    <a:pt x="2785" y="3132"/>
                    <a:pt x="3265" y="3412"/>
                  </a:cubicBezTo>
                  <a:cubicBezTo>
                    <a:pt x="4903" y="4369"/>
                    <a:pt x="6620" y="5187"/>
                    <a:pt x="8358" y="5905"/>
                  </a:cubicBezTo>
                  <a:cubicBezTo>
                    <a:pt x="14710" y="8559"/>
                    <a:pt x="21741" y="10374"/>
                    <a:pt x="28613" y="10833"/>
                  </a:cubicBezTo>
                  <a:cubicBezTo>
                    <a:pt x="29532" y="10893"/>
                    <a:pt x="34405" y="11531"/>
                    <a:pt x="34745" y="9975"/>
                  </a:cubicBezTo>
                  <a:cubicBezTo>
                    <a:pt x="35124" y="8200"/>
                    <a:pt x="29631" y="6504"/>
                    <a:pt x="28613" y="6145"/>
                  </a:cubicBezTo>
                  <a:cubicBezTo>
                    <a:pt x="20962" y="3292"/>
                    <a:pt x="12533" y="3332"/>
                    <a:pt x="4963" y="479"/>
                  </a:cubicBezTo>
                  <a:lnTo>
                    <a:pt x="1108" y="1736"/>
                  </a:lnTo>
                  <a:cubicBezTo>
                    <a:pt x="848" y="1516"/>
                    <a:pt x="1567" y="2294"/>
                    <a:pt x="1866" y="249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4"/>
            <p:cNvSpPr/>
            <p:nvPr/>
          </p:nvSpPr>
          <p:spPr>
            <a:xfrm>
              <a:off x="5968141" y="4485667"/>
              <a:ext cx="68650" cy="43660"/>
            </a:xfrm>
            <a:custGeom>
              <a:avLst/>
              <a:gdLst/>
              <a:ahLst/>
              <a:cxnLst/>
              <a:rect l="l" t="t" r="r" b="b"/>
              <a:pathLst>
                <a:path w="137300" h="87319" extrusionOk="0">
                  <a:moveTo>
                    <a:pt x="132601" y="79200"/>
                  </a:moveTo>
                  <a:cubicBezTo>
                    <a:pt x="132441" y="79279"/>
                    <a:pt x="132281" y="79359"/>
                    <a:pt x="132161" y="79419"/>
                  </a:cubicBezTo>
                  <a:lnTo>
                    <a:pt x="132221" y="79399"/>
                  </a:lnTo>
                  <a:cubicBezTo>
                    <a:pt x="132421" y="79339"/>
                    <a:pt x="132601" y="79299"/>
                    <a:pt x="132801" y="79279"/>
                  </a:cubicBezTo>
                  <a:lnTo>
                    <a:pt x="132601" y="79200"/>
                  </a:lnTo>
                  <a:cubicBezTo>
                    <a:pt x="132960" y="79040"/>
                    <a:pt x="133320" y="78920"/>
                    <a:pt x="133300" y="79239"/>
                  </a:cubicBezTo>
                  <a:cubicBezTo>
                    <a:pt x="133140" y="79239"/>
                    <a:pt x="132980" y="79259"/>
                    <a:pt x="132801" y="79279"/>
                  </a:cubicBezTo>
                  <a:cubicBezTo>
                    <a:pt x="133040" y="79379"/>
                    <a:pt x="133300" y="79439"/>
                    <a:pt x="133300" y="79259"/>
                  </a:cubicBezTo>
                  <a:lnTo>
                    <a:pt x="133300" y="79239"/>
                  </a:lnTo>
                  <a:cubicBezTo>
                    <a:pt x="135058" y="79239"/>
                    <a:pt x="136696" y="80397"/>
                    <a:pt x="137195" y="82152"/>
                  </a:cubicBezTo>
                  <a:cubicBezTo>
                    <a:pt x="137515" y="83150"/>
                    <a:pt x="137355" y="87220"/>
                    <a:pt x="133140" y="87319"/>
                  </a:cubicBezTo>
                  <a:cubicBezTo>
                    <a:pt x="132621" y="87319"/>
                    <a:pt x="131263" y="87160"/>
                    <a:pt x="131143" y="87140"/>
                  </a:cubicBezTo>
                  <a:lnTo>
                    <a:pt x="127288" y="86541"/>
                  </a:lnTo>
                  <a:lnTo>
                    <a:pt x="115323" y="84087"/>
                  </a:lnTo>
                  <a:cubicBezTo>
                    <a:pt x="109470" y="82611"/>
                    <a:pt x="103817" y="80556"/>
                    <a:pt x="98384" y="77983"/>
                  </a:cubicBezTo>
                  <a:cubicBezTo>
                    <a:pt x="92971" y="75429"/>
                    <a:pt x="87817" y="72376"/>
                    <a:pt x="82904" y="68945"/>
                  </a:cubicBezTo>
                  <a:cubicBezTo>
                    <a:pt x="72916" y="61823"/>
                    <a:pt x="63948" y="53344"/>
                    <a:pt x="55219" y="44705"/>
                  </a:cubicBezTo>
                  <a:cubicBezTo>
                    <a:pt x="46829" y="36386"/>
                    <a:pt x="38640" y="27967"/>
                    <a:pt x="29231" y="21123"/>
                  </a:cubicBezTo>
                  <a:cubicBezTo>
                    <a:pt x="21561" y="15537"/>
                    <a:pt x="13172" y="10909"/>
                    <a:pt x="3244" y="8275"/>
                  </a:cubicBezTo>
                  <a:cubicBezTo>
                    <a:pt x="987" y="7737"/>
                    <a:pt x="-411" y="5482"/>
                    <a:pt x="108" y="3228"/>
                  </a:cubicBezTo>
                  <a:cubicBezTo>
                    <a:pt x="648" y="973"/>
                    <a:pt x="2905" y="-423"/>
                    <a:pt x="5162" y="116"/>
                  </a:cubicBezTo>
                  <a:cubicBezTo>
                    <a:pt x="16428" y="2450"/>
                    <a:pt x="26155" y="6979"/>
                    <a:pt x="35004" y="12824"/>
                  </a:cubicBezTo>
                  <a:cubicBezTo>
                    <a:pt x="45191" y="19567"/>
                    <a:pt x="54280" y="27967"/>
                    <a:pt x="63169" y="36645"/>
                  </a:cubicBezTo>
                  <a:cubicBezTo>
                    <a:pt x="71578" y="44845"/>
                    <a:pt x="79748" y="53364"/>
                    <a:pt x="89176" y="60366"/>
                  </a:cubicBezTo>
                  <a:cubicBezTo>
                    <a:pt x="93490" y="63658"/>
                    <a:pt x="98045" y="66611"/>
                    <a:pt x="102818" y="69144"/>
                  </a:cubicBezTo>
                  <a:cubicBezTo>
                    <a:pt x="107592" y="71678"/>
                    <a:pt x="112566" y="73813"/>
                    <a:pt x="117740" y="75409"/>
                  </a:cubicBezTo>
                  <a:lnTo>
                    <a:pt x="128945" y="78382"/>
                  </a:lnTo>
                  <a:lnTo>
                    <a:pt x="132441" y="79120"/>
                  </a:lnTo>
                  <a:cubicBezTo>
                    <a:pt x="132441" y="79120"/>
                    <a:pt x="132521" y="79160"/>
                    <a:pt x="132601" y="79200"/>
                  </a:cubicBezTo>
                  <a:lnTo>
                    <a:pt x="132601" y="79200"/>
                  </a:lnTo>
                  <a:close/>
                  <a:moveTo>
                    <a:pt x="129844" y="81254"/>
                  </a:moveTo>
                  <a:cubicBezTo>
                    <a:pt x="129445" y="81893"/>
                    <a:pt x="129285" y="82591"/>
                    <a:pt x="129305" y="83329"/>
                  </a:cubicBezTo>
                  <a:cubicBezTo>
                    <a:pt x="129285" y="82591"/>
                    <a:pt x="129485" y="81873"/>
                    <a:pt x="129844" y="81254"/>
                  </a:cubicBezTo>
                  <a:lnTo>
                    <a:pt x="129844" y="81254"/>
                  </a:lnTo>
                  <a:close/>
                  <a:moveTo>
                    <a:pt x="131722" y="79579"/>
                  </a:moveTo>
                  <a:cubicBezTo>
                    <a:pt x="131123" y="79818"/>
                    <a:pt x="130703" y="80157"/>
                    <a:pt x="130384" y="80516"/>
                  </a:cubicBezTo>
                  <a:cubicBezTo>
                    <a:pt x="130763" y="80137"/>
                    <a:pt x="131203" y="79798"/>
                    <a:pt x="131722" y="79579"/>
                  </a:cubicBezTo>
                  <a:lnTo>
                    <a:pt x="131722" y="7957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898447" y="4421300"/>
              <a:ext cx="69393" cy="60681"/>
            </a:xfrm>
            <a:custGeom>
              <a:avLst/>
              <a:gdLst/>
              <a:ahLst/>
              <a:cxnLst/>
              <a:rect l="l" t="t" r="r" b="b"/>
              <a:pathLst>
                <a:path w="138786" h="121361" extrusionOk="0">
                  <a:moveTo>
                    <a:pt x="3908" y="112929"/>
                  </a:moveTo>
                  <a:cubicBezTo>
                    <a:pt x="5606" y="112750"/>
                    <a:pt x="8023" y="111234"/>
                    <a:pt x="11219" y="109099"/>
                  </a:cubicBezTo>
                  <a:cubicBezTo>
                    <a:pt x="16252" y="105747"/>
                    <a:pt x="22564" y="100640"/>
                    <a:pt x="29735" y="94475"/>
                  </a:cubicBezTo>
                  <a:cubicBezTo>
                    <a:pt x="38924" y="86555"/>
                    <a:pt x="49370" y="76839"/>
                    <a:pt x="60197" y="66724"/>
                  </a:cubicBezTo>
                  <a:cubicBezTo>
                    <a:pt x="66848" y="60499"/>
                    <a:pt x="73640" y="54115"/>
                    <a:pt x="80351" y="47911"/>
                  </a:cubicBezTo>
                  <a:cubicBezTo>
                    <a:pt x="101365" y="28479"/>
                    <a:pt x="121220" y="10304"/>
                    <a:pt x="131347" y="1206"/>
                  </a:cubicBezTo>
                  <a:cubicBezTo>
                    <a:pt x="133105" y="-470"/>
                    <a:pt x="135921" y="-390"/>
                    <a:pt x="137579" y="1386"/>
                  </a:cubicBezTo>
                  <a:cubicBezTo>
                    <a:pt x="139257" y="3161"/>
                    <a:pt x="139177" y="5955"/>
                    <a:pt x="137399" y="7630"/>
                  </a:cubicBezTo>
                  <a:cubicBezTo>
                    <a:pt x="130708" y="14254"/>
                    <a:pt x="119742" y="25606"/>
                    <a:pt x="106758" y="38554"/>
                  </a:cubicBezTo>
                  <a:cubicBezTo>
                    <a:pt x="100226" y="45058"/>
                    <a:pt x="93215" y="52000"/>
                    <a:pt x="85964" y="58903"/>
                  </a:cubicBezTo>
                  <a:cubicBezTo>
                    <a:pt x="81310" y="63372"/>
                    <a:pt x="76536" y="67801"/>
                    <a:pt x="71762" y="72131"/>
                  </a:cubicBezTo>
                  <a:cubicBezTo>
                    <a:pt x="64312" y="78894"/>
                    <a:pt x="56841" y="85378"/>
                    <a:pt x="49770" y="91343"/>
                  </a:cubicBezTo>
                  <a:cubicBezTo>
                    <a:pt x="36467" y="102515"/>
                    <a:pt x="24462" y="111712"/>
                    <a:pt x="16033" y="116740"/>
                  </a:cubicBezTo>
                  <a:cubicBezTo>
                    <a:pt x="11079" y="119673"/>
                    <a:pt x="7104" y="121229"/>
                    <a:pt x="4567" y="121349"/>
                  </a:cubicBezTo>
                  <a:cubicBezTo>
                    <a:pt x="2230" y="121528"/>
                    <a:pt x="193" y="119792"/>
                    <a:pt x="13" y="117458"/>
                  </a:cubicBezTo>
                  <a:cubicBezTo>
                    <a:pt x="-167" y="115144"/>
                    <a:pt x="1571" y="113109"/>
                    <a:pt x="3908" y="112929"/>
                  </a:cubicBezTo>
                  <a:lnTo>
                    <a:pt x="3908" y="11292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798243" y="4378952"/>
              <a:ext cx="87184" cy="24472"/>
            </a:xfrm>
            <a:custGeom>
              <a:avLst/>
              <a:gdLst/>
              <a:ahLst/>
              <a:cxnLst/>
              <a:rect l="l" t="t" r="r" b="b"/>
              <a:pathLst>
                <a:path w="174368" h="48944" extrusionOk="0">
                  <a:moveTo>
                    <a:pt x="4128" y="8255"/>
                  </a:moveTo>
                  <a:cubicBezTo>
                    <a:pt x="4727" y="8095"/>
                    <a:pt x="5466" y="7736"/>
                    <a:pt x="5686" y="7636"/>
                  </a:cubicBezTo>
                  <a:cubicBezTo>
                    <a:pt x="5027" y="7935"/>
                    <a:pt x="4308" y="8055"/>
                    <a:pt x="3609" y="7975"/>
                  </a:cubicBezTo>
                  <a:cubicBezTo>
                    <a:pt x="3529" y="7915"/>
                    <a:pt x="3429" y="7836"/>
                    <a:pt x="3409" y="7895"/>
                  </a:cubicBezTo>
                  <a:lnTo>
                    <a:pt x="3389" y="7955"/>
                  </a:lnTo>
                  <a:lnTo>
                    <a:pt x="3609" y="7975"/>
                  </a:lnTo>
                  <a:lnTo>
                    <a:pt x="3669" y="8015"/>
                  </a:lnTo>
                  <a:lnTo>
                    <a:pt x="4128" y="8255"/>
                  </a:lnTo>
                  <a:cubicBezTo>
                    <a:pt x="3649" y="8394"/>
                    <a:pt x="3269" y="8394"/>
                    <a:pt x="3389" y="7955"/>
                  </a:cubicBezTo>
                  <a:cubicBezTo>
                    <a:pt x="2111" y="7756"/>
                    <a:pt x="952" y="6918"/>
                    <a:pt x="373" y="5661"/>
                  </a:cubicBezTo>
                  <a:cubicBezTo>
                    <a:pt x="-566" y="3646"/>
                    <a:pt x="333" y="1252"/>
                    <a:pt x="2350" y="334"/>
                  </a:cubicBezTo>
                  <a:cubicBezTo>
                    <a:pt x="3029" y="-5"/>
                    <a:pt x="4787" y="-324"/>
                    <a:pt x="7044" y="653"/>
                  </a:cubicBezTo>
                  <a:cubicBezTo>
                    <a:pt x="10180" y="1990"/>
                    <a:pt x="17271" y="6619"/>
                    <a:pt x="18230" y="7117"/>
                  </a:cubicBezTo>
                  <a:cubicBezTo>
                    <a:pt x="24702" y="10369"/>
                    <a:pt x="31314" y="13382"/>
                    <a:pt x="37985" y="16235"/>
                  </a:cubicBezTo>
                  <a:cubicBezTo>
                    <a:pt x="44677" y="19088"/>
                    <a:pt x="51428" y="21781"/>
                    <a:pt x="58240" y="24335"/>
                  </a:cubicBezTo>
                  <a:cubicBezTo>
                    <a:pt x="69066" y="28504"/>
                    <a:pt x="79992" y="31756"/>
                    <a:pt x="90898" y="34150"/>
                  </a:cubicBezTo>
                  <a:cubicBezTo>
                    <a:pt x="98309" y="35786"/>
                    <a:pt x="105720" y="37043"/>
                    <a:pt x="113150" y="37741"/>
                  </a:cubicBezTo>
                  <a:cubicBezTo>
                    <a:pt x="131507" y="39457"/>
                    <a:pt x="150044" y="38001"/>
                    <a:pt x="168760" y="31776"/>
                  </a:cubicBezTo>
                  <a:cubicBezTo>
                    <a:pt x="170937" y="30998"/>
                    <a:pt x="173334" y="32115"/>
                    <a:pt x="174113" y="34310"/>
                  </a:cubicBezTo>
                  <a:cubicBezTo>
                    <a:pt x="174912" y="36485"/>
                    <a:pt x="173774" y="38879"/>
                    <a:pt x="171596" y="39657"/>
                  </a:cubicBezTo>
                  <a:cubicBezTo>
                    <a:pt x="151821" y="47218"/>
                    <a:pt x="132026" y="49891"/>
                    <a:pt x="112291" y="48654"/>
                  </a:cubicBezTo>
                  <a:cubicBezTo>
                    <a:pt x="104321" y="48156"/>
                    <a:pt x="96351" y="47018"/>
                    <a:pt x="88441" y="45243"/>
                  </a:cubicBezTo>
                  <a:cubicBezTo>
                    <a:pt x="76956" y="42689"/>
                    <a:pt x="65610" y="38819"/>
                    <a:pt x="54305" y="34190"/>
                  </a:cubicBezTo>
                  <a:cubicBezTo>
                    <a:pt x="47453" y="31317"/>
                    <a:pt x="40642" y="28345"/>
                    <a:pt x="33950" y="25133"/>
                  </a:cubicBezTo>
                  <a:cubicBezTo>
                    <a:pt x="27219" y="21921"/>
                    <a:pt x="20607" y="18489"/>
                    <a:pt x="14095" y="14818"/>
                  </a:cubicBezTo>
                  <a:cubicBezTo>
                    <a:pt x="13236" y="14339"/>
                    <a:pt x="7264" y="9930"/>
                    <a:pt x="4128" y="8255"/>
                  </a:cubicBezTo>
                  <a:lnTo>
                    <a:pt x="4128" y="8255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6084648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25867" y="71321"/>
                  </a:moveTo>
                  <a:cubicBezTo>
                    <a:pt x="20794" y="74712"/>
                    <a:pt x="15181" y="77446"/>
                    <a:pt x="9428" y="79501"/>
                  </a:cubicBezTo>
                  <a:cubicBezTo>
                    <a:pt x="8889" y="79700"/>
                    <a:pt x="-260" y="81935"/>
                    <a:pt x="699" y="80877"/>
                  </a:cubicBezTo>
                  <a:lnTo>
                    <a:pt x="0" y="80718"/>
                  </a:lnTo>
                  <a:cubicBezTo>
                    <a:pt x="3755" y="51131"/>
                    <a:pt x="5613" y="20427"/>
                    <a:pt x="37113" y="6881"/>
                  </a:cubicBezTo>
                  <a:cubicBezTo>
                    <a:pt x="43205" y="4247"/>
                    <a:pt x="49557" y="2292"/>
                    <a:pt x="56029" y="895"/>
                  </a:cubicBezTo>
                  <a:cubicBezTo>
                    <a:pt x="57248" y="636"/>
                    <a:pt x="60564" y="-561"/>
                    <a:pt x="61782" y="317"/>
                  </a:cubicBezTo>
                  <a:cubicBezTo>
                    <a:pt x="62721" y="995"/>
                    <a:pt x="61482" y="3768"/>
                    <a:pt x="61263" y="4546"/>
                  </a:cubicBezTo>
                  <a:cubicBezTo>
                    <a:pt x="59745" y="9594"/>
                    <a:pt x="58167" y="14641"/>
                    <a:pt x="56389" y="19589"/>
                  </a:cubicBezTo>
                  <a:cubicBezTo>
                    <a:pt x="49657" y="38363"/>
                    <a:pt x="43265" y="59630"/>
                    <a:pt x="25867" y="71321"/>
                  </a:cubicBezTo>
                  <a:close/>
                  <a:moveTo>
                    <a:pt x="90626" y="146395"/>
                  </a:moveTo>
                  <a:cubicBezTo>
                    <a:pt x="89427" y="145038"/>
                    <a:pt x="88348" y="143562"/>
                    <a:pt x="87350" y="142046"/>
                  </a:cubicBezTo>
                  <a:cubicBezTo>
                    <a:pt x="84354" y="137457"/>
                    <a:pt x="81857" y="132529"/>
                    <a:pt x="79380" y="127661"/>
                  </a:cubicBezTo>
                  <a:cubicBezTo>
                    <a:pt x="71050" y="111362"/>
                    <a:pt x="60244" y="95980"/>
                    <a:pt x="45543" y="84748"/>
                  </a:cubicBezTo>
                  <a:cubicBezTo>
                    <a:pt x="41328" y="81536"/>
                    <a:pt x="36534" y="79002"/>
                    <a:pt x="31400" y="77585"/>
                  </a:cubicBezTo>
                  <a:cubicBezTo>
                    <a:pt x="29882" y="77166"/>
                    <a:pt x="28304" y="76847"/>
                    <a:pt x="26726" y="76668"/>
                  </a:cubicBezTo>
                  <a:cubicBezTo>
                    <a:pt x="25907" y="76588"/>
                    <a:pt x="23650" y="75590"/>
                    <a:pt x="24289" y="76129"/>
                  </a:cubicBezTo>
                  <a:lnTo>
                    <a:pt x="11326" y="81456"/>
                  </a:lnTo>
                  <a:cubicBezTo>
                    <a:pt x="7810" y="98414"/>
                    <a:pt x="16200" y="119621"/>
                    <a:pt x="30302" y="129537"/>
                  </a:cubicBezTo>
                  <a:cubicBezTo>
                    <a:pt x="41987" y="137756"/>
                    <a:pt x="57547" y="140829"/>
                    <a:pt x="71250" y="143741"/>
                  </a:cubicBezTo>
                  <a:cubicBezTo>
                    <a:pt x="77582" y="145098"/>
                    <a:pt x="85991" y="148629"/>
                    <a:pt x="92543" y="148330"/>
                  </a:cubicBezTo>
                  <a:cubicBezTo>
                    <a:pt x="93462" y="148290"/>
                    <a:pt x="91225" y="147073"/>
                    <a:pt x="90626" y="14639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971005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179428" y="154010"/>
                  </a:moveTo>
                  <a:cubicBezTo>
                    <a:pt x="170799" y="152912"/>
                    <a:pt x="158754" y="133700"/>
                    <a:pt x="159074" y="116742"/>
                  </a:cubicBezTo>
                  <a:cubicBezTo>
                    <a:pt x="159333" y="103355"/>
                    <a:pt x="171238" y="91265"/>
                    <a:pt x="171238" y="91265"/>
                  </a:cubicBezTo>
                  <a:cubicBezTo>
                    <a:pt x="180486" y="90068"/>
                    <a:pt x="222174" y="159356"/>
                    <a:pt x="179428" y="154010"/>
                  </a:cubicBezTo>
                  <a:close/>
                  <a:moveTo>
                    <a:pt x="231981" y="36880"/>
                  </a:moveTo>
                  <a:cubicBezTo>
                    <a:pt x="226908" y="35424"/>
                    <a:pt x="221634" y="34665"/>
                    <a:pt x="216361" y="34306"/>
                  </a:cubicBezTo>
                  <a:cubicBezTo>
                    <a:pt x="209090" y="33788"/>
                    <a:pt x="201680" y="34007"/>
                    <a:pt x="194529" y="35483"/>
                  </a:cubicBezTo>
                  <a:cubicBezTo>
                    <a:pt x="184062" y="37678"/>
                    <a:pt x="168502" y="44481"/>
                    <a:pt x="160112" y="50985"/>
                  </a:cubicBezTo>
                  <a:lnTo>
                    <a:pt x="172976" y="62417"/>
                  </a:lnTo>
                  <a:cubicBezTo>
                    <a:pt x="174354" y="64551"/>
                    <a:pt x="189355" y="66985"/>
                    <a:pt x="191453" y="67564"/>
                  </a:cubicBezTo>
                  <a:cubicBezTo>
                    <a:pt x="206593" y="71793"/>
                    <a:pt x="223832" y="71374"/>
                    <a:pt x="237594" y="63135"/>
                  </a:cubicBezTo>
                  <a:cubicBezTo>
                    <a:pt x="239752" y="61838"/>
                    <a:pt x="241769" y="60322"/>
                    <a:pt x="243547" y="58546"/>
                  </a:cubicBezTo>
                  <a:cubicBezTo>
                    <a:pt x="254353" y="47713"/>
                    <a:pt x="242728" y="39952"/>
                    <a:pt x="231981" y="36880"/>
                  </a:cubicBezTo>
                  <a:close/>
                  <a:moveTo>
                    <a:pt x="165525" y="3543"/>
                  </a:moveTo>
                  <a:cubicBezTo>
                    <a:pt x="159233" y="-2961"/>
                    <a:pt x="145950" y="909"/>
                    <a:pt x="139039" y="3942"/>
                  </a:cubicBezTo>
                  <a:cubicBezTo>
                    <a:pt x="120003" y="12281"/>
                    <a:pt x="101826" y="30476"/>
                    <a:pt x="99768" y="52062"/>
                  </a:cubicBezTo>
                  <a:lnTo>
                    <a:pt x="130350" y="42346"/>
                  </a:lnTo>
                  <a:cubicBezTo>
                    <a:pt x="141855" y="41728"/>
                    <a:pt x="156277" y="27344"/>
                    <a:pt x="162589" y="19124"/>
                  </a:cubicBezTo>
                  <a:cubicBezTo>
                    <a:pt x="165685" y="15094"/>
                    <a:pt x="170020" y="8171"/>
                    <a:pt x="165525" y="3543"/>
                  </a:cubicBezTo>
                  <a:close/>
                  <a:moveTo>
                    <a:pt x="32134" y="28221"/>
                  </a:moveTo>
                  <a:cubicBezTo>
                    <a:pt x="17313" y="40810"/>
                    <a:pt x="7165" y="59364"/>
                    <a:pt x="2531" y="78118"/>
                  </a:cubicBezTo>
                  <a:cubicBezTo>
                    <a:pt x="1213" y="83465"/>
                    <a:pt x="-944" y="91126"/>
                    <a:pt x="454" y="96732"/>
                  </a:cubicBezTo>
                  <a:lnTo>
                    <a:pt x="32713" y="75524"/>
                  </a:lnTo>
                  <a:cubicBezTo>
                    <a:pt x="32294" y="74686"/>
                    <a:pt x="37947" y="65230"/>
                    <a:pt x="39405" y="62796"/>
                  </a:cubicBezTo>
                  <a:cubicBezTo>
                    <a:pt x="45597" y="52421"/>
                    <a:pt x="53327" y="43085"/>
                    <a:pt x="59959" y="32990"/>
                  </a:cubicBezTo>
                  <a:cubicBezTo>
                    <a:pt x="62276" y="29478"/>
                    <a:pt x="66251" y="23812"/>
                    <a:pt x="63534" y="19483"/>
                  </a:cubicBezTo>
                  <a:cubicBezTo>
                    <a:pt x="57182" y="9448"/>
                    <a:pt x="37247" y="23872"/>
                    <a:pt x="32134" y="282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920335" y="4436798"/>
              <a:ext cx="139635" cy="40786"/>
            </a:xfrm>
            <a:custGeom>
              <a:avLst/>
              <a:gdLst/>
              <a:ahLst/>
              <a:cxnLst/>
              <a:rect l="l" t="t" r="r" b="b"/>
              <a:pathLst>
                <a:path w="279270" h="81573" extrusionOk="0">
                  <a:moveTo>
                    <a:pt x="238080" y="46900"/>
                  </a:moveTo>
                  <a:cubicBezTo>
                    <a:pt x="234205" y="41354"/>
                    <a:pt x="230390" y="39977"/>
                    <a:pt x="227014" y="41354"/>
                  </a:cubicBezTo>
                  <a:cubicBezTo>
                    <a:pt x="222580" y="43189"/>
                    <a:pt x="219324" y="48616"/>
                    <a:pt x="219204" y="52407"/>
                  </a:cubicBezTo>
                  <a:cubicBezTo>
                    <a:pt x="219024" y="57793"/>
                    <a:pt x="220922" y="62442"/>
                    <a:pt x="224178" y="65853"/>
                  </a:cubicBezTo>
                  <a:cubicBezTo>
                    <a:pt x="227474" y="69305"/>
                    <a:pt x="232168" y="71420"/>
                    <a:pt x="237481" y="71858"/>
                  </a:cubicBezTo>
                  <a:cubicBezTo>
                    <a:pt x="256717" y="73454"/>
                    <a:pt x="267423" y="60626"/>
                    <a:pt x="268702" y="46402"/>
                  </a:cubicBezTo>
                  <a:cubicBezTo>
                    <a:pt x="269980" y="32336"/>
                    <a:pt x="262170" y="16974"/>
                    <a:pt x="244412" y="12924"/>
                  </a:cubicBezTo>
                  <a:cubicBezTo>
                    <a:pt x="233027" y="10271"/>
                    <a:pt x="221002" y="10909"/>
                    <a:pt x="209077" y="13304"/>
                  </a:cubicBezTo>
                  <a:cubicBezTo>
                    <a:pt x="190720" y="16994"/>
                    <a:pt x="172603" y="24895"/>
                    <a:pt x="157223" y="32596"/>
                  </a:cubicBezTo>
                  <a:cubicBezTo>
                    <a:pt x="130656" y="45723"/>
                    <a:pt x="100214" y="62681"/>
                    <a:pt x="68894" y="72477"/>
                  </a:cubicBezTo>
                  <a:cubicBezTo>
                    <a:pt x="47202" y="79240"/>
                    <a:pt x="25109" y="82592"/>
                    <a:pt x="3597" y="79220"/>
                  </a:cubicBezTo>
                  <a:cubicBezTo>
                    <a:pt x="1300" y="78881"/>
                    <a:pt x="-278" y="76746"/>
                    <a:pt x="41" y="74472"/>
                  </a:cubicBezTo>
                  <a:cubicBezTo>
                    <a:pt x="381" y="72178"/>
                    <a:pt x="2518" y="70582"/>
                    <a:pt x="4815" y="70921"/>
                  </a:cubicBezTo>
                  <a:cubicBezTo>
                    <a:pt x="25049" y="73694"/>
                    <a:pt x="45683" y="69963"/>
                    <a:pt x="65918" y="63260"/>
                  </a:cubicBezTo>
                  <a:cubicBezTo>
                    <a:pt x="96559" y="53105"/>
                    <a:pt x="126262" y="35987"/>
                    <a:pt x="152209" y="22680"/>
                  </a:cubicBezTo>
                  <a:cubicBezTo>
                    <a:pt x="168388" y="14501"/>
                    <a:pt x="187504" y="6061"/>
                    <a:pt x="206860" y="2211"/>
                  </a:cubicBezTo>
                  <a:cubicBezTo>
                    <a:pt x="220403" y="-502"/>
                    <a:pt x="234045" y="-941"/>
                    <a:pt x="246969" y="2151"/>
                  </a:cubicBezTo>
                  <a:cubicBezTo>
                    <a:pt x="270679" y="7917"/>
                    <a:pt x="281026" y="28586"/>
                    <a:pt x="279029" y="47399"/>
                  </a:cubicBezTo>
                  <a:cubicBezTo>
                    <a:pt x="277011" y="66572"/>
                    <a:pt x="262489" y="83909"/>
                    <a:pt x="236622" y="81315"/>
                  </a:cubicBezTo>
                  <a:cubicBezTo>
                    <a:pt x="228912" y="80537"/>
                    <a:pt x="222180" y="77225"/>
                    <a:pt x="217486" y="72118"/>
                  </a:cubicBezTo>
                  <a:cubicBezTo>
                    <a:pt x="212732" y="66971"/>
                    <a:pt x="209976" y="60028"/>
                    <a:pt x="210395" y="52028"/>
                  </a:cubicBezTo>
                  <a:cubicBezTo>
                    <a:pt x="210735" y="45603"/>
                    <a:pt x="216328" y="36466"/>
                    <a:pt x="223898" y="33533"/>
                  </a:cubicBezTo>
                  <a:cubicBezTo>
                    <a:pt x="230110" y="31139"/>
                    <a:pt x="237861" y="32097"/>
                    <a:pt x="244732" y="42391"/>
                  </a:cubicBezTo>
                  <a:cubicBezTo>
                    <a:pt x="245970" y="44207"/>
                    <a:pt x="245511" y="46721"/>
                    <a:pt x="243673" y="47958"/>
                  </a:cubicBezTo>
                  <a:cubicBezTo>
                    <a:pt x="241836" y="49215"/>
                    <a:pt x="239339" y="48736"/>
                    <a:pt x="238080" y="46900"/>
                  </a:cubicBezTo>
                  <a:lnTo>
                    <a:pt x="238080" y="469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6001545" y="4475851"/>
              <a:ext cx="138975" cy="35201"/>
            </a:xfrm>
            <a:custGeom>
              <a:avLst/>
              <a:gdLst/>
              <a:ahLst/>
              <a:cxnLst/>
              <a:rect l="l" t="t" r="r" b="b"/>
              <a:pathLst>
                <a:path w="277950" h="70402" extrusionOk="0">
                  <a:moveTo>
                    <a:pt x="272113" y="30202"/>
                  </a:moveTo>
                  <a:cubicBezTo>
                    <a:pt x="272512" y="29942"/>
                    <a:pt x="272952" y="29783"/>
                    <a:pt x="273391" y="29723"/>
                  </a:cubicBezTo>
                  <a:cubicBezTo>
                    <a:pt x="273851" y="29384"/>
                    <a:pt x="274210" y="29284"/>
                    <a:pt x="274310" y="29683"/>
                  </a:cubicBezTo>
                  <a:cubicBezTo>
                    <a:pt x="274829" y="29743"/>
                    <a:pt x="275329" y="29923"/>
                    <a:pt x="275808" y="30202"/>
                  </a:cubicBezTo>
                  <a:cubicBezTo>
                    <a:pt x="277266" y="31100"/>
                    <a:pt x="277606" y="32097"/>
                    <a:pt x="277726" y="32476"/>
                  </a:cubicBezTo>
                  <a:cubicBezTo>
                    <a:pt x="278305" y="34232"/>
                    <a:pt x="277746" y="35569"/>
                    <a:pt x="276248" y="36546"/>
                  </a:cubicBezTo>
                  <a:cubicBezTo>
                    <a:pt x="275868" y="36805"/>
                    <a:pt x="275049" y="37185"/>
                    <a:pt x="273791" y="37125"/>
                  </a:cubicBezTo>
                  <a:cubicBezTo>
                    <a:pt x="272472" y="37025"/>
                    <a:pt x="267419" y="35569"/>
                    <a:pt x="265301" y="35509"/>
                  </a:cubicBezTo>
                  <a:cubicBezTo>
                    <a:pt x="262645" y="35429"/>
                    <a:pt x="259968" y="35469"/>
                    <a:pt x="257312" y="35608"/>
                  </a:cubicBezTo>
                  <a:cubicBezTo>
                    <a:pt x="254655" y="35748"/>
                    <a:pt x="251978" y="35987"/>
                    <a:pt x="249342" y="36327"/>
                  </a:cubicBezTo>
                  <a:cubicBezTo>
                    <a:pt x="241611" y="37284"/>
                    <a:pt x="234021" y="39040"/>
                    <a:pt x="226630" y="41414"/>
                  </a:cubicBezTo>
                  <a:cubicBezTo>
                    <a:pt x="219220" y="43788"/>
                    <a:pt x="212009" y="46801"/>
                    <a:pt x="205018" y="50292"/>
                  </a:cubicBezTo>
                  <a:cubicBezTo>
                    <a:pt x="187300" y="59070"/>
                    <a:pt x="164209" y="66671"/>
                    <a:pt x="139301" y="69365"/>
                  </a:cubicBezTo>
                  <a:cubicBezTo>
                    <a:pt x="124380" y="70961"/>
                    <a:pt x="108799" y="70821"/>
                    <a:pt x="93379" y="68208"/>
                  </a:cubicBezTo>
                  <a:cubicBezTo>
                    <a:pt x="58742" y="62302"/>
                    <a:pt x="24885" y="44048"/>
                    <a:pt x="576" y="5623"/>
                  </a:cubicBezTo>
                  <a:cubicBezTo>
                    <a:pt x="-503" y="3927"/>
                    <a:pt x="-23" y="1673"/>
                    <a:pt x="1655" y="575"/>
                  </a:cubicBezTo>
                  <a:cubicBezTo>
                    <a:pt x="3352" y="-502"/>
                    <a:pt x="5610" y="-23"/>
                    <a:pt x="6708" y="1653"/>
                  </a:cubicBezTo>
                  <a:cubicBezTo>
                    <a:pt x="30278" y="37224"/>
                    <a:pt x="62378" y="53504"/>
                    <a:pt x="94957" y="58651"/>
                  </a:cubicBezTo>
                  <a:cubicBezTo>
                    <a:pt x="109518" y="60966"/>
                    <a:pt x="124180" y="61045"/>
                    <a:pt x="138282" y="59629"/>
                  </a:cubicBezTo>
                  <a:cubicBezTo>
                    <a:pt x="162032" y="57215"/>
                    <a:pt x="184164" y="50511"/>
                    <a:pt x="201183" y="42412"/>
                  </a:cubicBezTo>
                  <a:cubicBezTo>
                    <a:pt x="208633" y="38900"/>
                    <a:pt x="216323" y="35888"/>
                    <a:pt x="224213" y="33554"/>
                  </a:cubicBezTo>
                  <a:cubicBezTo>
                    <a:pt x="232123" y="31219"/>
                    <a:pt x="240233" y="29543"/>
                    <a:pt x="248483" y="28706"/>
                  </a:cubicBezTo>
                  <a:cubicBezTo>
                    <a:pt x="251319" y="28426"/>
                    <a:pt x="254176" y="28247"/>
                    <a:pt x="257032" y="28167"/>
                  </a:cubicBezTo>
                  <a:cubicBezTo>
                    <a:pt x="259888" y="28107"/>
                    <a:pt x="262765" y="28147"/>
                    <a:pt x="265601" y="28287"/>
                  </a:cubicBezTo>
                  <a:cubicBezTo>
                    <a:pt x="266979" y="28366"/>
                    <a:pt x="270016" y="29623"/>
                    <a:pt x="272113" y="30202"/>
                  </a:cubicBezTo>
                  <a:lnTo>
                    <a:pt x="272113" y="30202"/>
                  </a:lnTo>
                  <a:close/>
                  <a:moveTo>
                    <a:pt x="273391" y="29723"/>
                  </a:moveTo>
                  <a:cubicBezTo>
                    <a:pt x="273191" y="29883"/>
                    <a:pt x="272952" y="30102"/>
                    <a:pt x="272712" y="30341"/>
                  </a:cubicBezTo>
                  <a:cubicBezTo>
                    <a:pt x="273631" y="30561"/>
                    <a:pt x="274290" y="30561"/>
                    <a:pt x="274330" y="30142"/>
                  </a:cubicBezTo>
                  <a:cubicBezTo>
                    <a:pt x="274330" y="29942"/>
                    <a:pt x="274330" y="29803"/>
                    <a:pt x="274310" y="29683"/>
                  </a:cubicBezTo>
                  <a:cubicBezTo>
                    <a:pt x="274010" y="29663"/>
                    <a:pt x="273691" y="29663"/>
                    <a:pt x="273391" y="29723"/>
                  </a:cubicBezTo>
                  <a:lnTo>
                    <a:pt x="273391" y="29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6137538" y="4449614"/>
              <a:ext cx="82612" cy="89873"/>
            </a:xfrm>
            <a:custGeom>
              <a:avLst/>
              <a:gdLst/>
              <a:ahLst/>
              <a:cxnLst/>
              <a:rect l="l" t="t" r="r" b="b"/>
              <a:pathLst>
                <a:path w="165224" h="179746" extrusionOk="0">
                  <a:moveTo>
                    <a:pt x="42513" y="103763"/>
                  </a:moveTo>
                  <a:cubicBezTo>
                    <a:pt x="22598" y="115972"/>
                    <a:pt x="5340" y="134147"/>
                    <a:pt x="20980" y="148771"/>
                  </a:cubicBezTo>
                  <a:cubicBezTo>
                    <a:pt x="36121" y="162916"/>
                    <a:pt x="52800" y="145060"/>
                    <a:pt x="64106" y="127604"/>
                  </a:cubicBezTo>
                  <a:cubicBezTo>
                    <a:pt x="54937" y="152382"/>
                    <a:pt x="52201" y="182567"/>
                    <a:pt x="79626" y="179535"/>
                  </a:cubicBezTo>
                  <a:cubicBezTo>
                    <a:pt x="104814" y="176762"/>
                    <a:pt x="103776" y="150686"/>
                    <a:pt x="98982" y="130377"/>
                  </a:cubicBezTo>
                  <a:cubicBezTo>
                    <a:pt x="113603" y="152222"/>
                    <a:pt x="136215" y="173270"/>
                    <a:pt x="147520" y="150986"/>
                  </a:cubicBezTo>
                  <a:cubicBezTo>
                    <a:pt x="157568" y="131155"/>
                    <a:pt x="137553" y="116571"/>
                    <a:pt x="119676" y="108012"/>
                  </a:cubicBezTo>
                  <a:cubicBezTo>
                    <a:pt x="138152" y="113080"/>
                    <a:pt x="162342" y="114696"/>
                    <a:pt x="165018" y="89817"/>
                  </a:cubicBezTo>
                  <a:cubicBezTo>
                    <a:pt x="167555" y="65996"/>
                    <a:pt x="146182" y="65218"/>
                    <a:pt x="125588" y="71463"/>
                  </a:cubicBezTo>
                  <a:cubicBezTo>
                    <a:pt x="144844" y="59951"/>
                    <a:pt x="160724" y="43113"/>
                    <a:pt x="146082" y="28529"/>
                  </a:cubicBezTo>
                  <a:cubicBezTo>
                    <a:pt x="132220" y="14723"/>
                    <a:pt x="116200" y="29247"/>
                    <a:pt x="104515" y="45228"/>
                  </a:cubicBezTo>
                  <a:cubicBezTo>
                    <a:pt x="110547" y="27352"/>
                    <a:pt x="112465" y="7062"/>
                    <a:pt x="93728" y="1137"/>
                  </a:cubicBezTo>
                  <a:cubicBezTo>
                    <a:pt x="71916" y="-5786"/>
                    <a:pt x="67841" y="20170"/>
                    <a:pt x="70298" y="44729"/>
                  </a:cubicBezTo>
                  <a:cubicBezTo>
                    <a:pt x="58932" y="23801"/>
                    <a:pt x="42553" y="6544"/>
                    <a:pt x="29849" y="24160"/>
                  </a:cubicBezTo>
                  <a:cubicBezTo>
                    <a:pt x="17465" y="41357"/>
                    <a:pt x="33405" y="58734"/>
                    <a:pt x="49205" y="70445"/>
                  </a:cubicBezTo>
                  <a:cubicBezTo>
                    <a:pt x="27272" y="60051"/>
                    <a:pt x="-992" y="55422"/>
                    <a:pt x="27" y="82914"/>
                  </a:cubicBezTo>
                  <a:cubicBezTo>
                    <a:pt x="906" y="107374"/>
                    <a:pt x="24016" y="107593"/>
                    <a:pt x="42513" y="103763"/>
                  </a:cubicBezTo>
                  <a:lnTo>
                    <a:pt x="42513" y="103763"/>
                  </a:lnTo>
                  <a:close/>
                  <a:moveTo>
                    <a:pt x="66742" y="81598"/>
                  </a:moveTo>
                  <a:cubicBezTo>
                    <a:pt x="70318" y="83573"/>
                    <a:pt x="72635" y="84670"/>
                    <a:pt x="72635" y="84670"/>
                  </a:cubicBezTo>
                  <a:cubicBezTo>
                    <a:pt x="71337" y="82894"/>
                    <a:pt x="80984" y="83174"/>
                    <a:pt x="81983" y="76151"/>
                  </a:cubicBezTo>
                  <a:cubicBezTo>
                    <a:pt x="84900" y="76390"/>
                    <a:pt x="87876" y="75153"/>
                    <a:pt x="89394" y="74914"/>
                  </a:cubicBezTo>
                  <a:cubicBezTo>
                    <a:pt x="90253" y="78665"/>
                    <a:pt x="91711" y="85588"/>
                    <a:pt x="99601" y="83194"/>
                  </a:cubicBezTo>
                  <a:cubicBezTo>
                    <a:pt x="99721" y="83154"/>
                    <a:pt x="99841" y="83114"/>
                    <a:pt x="99940" y="83094"/>
                  </a:cubicBezTo>
                  <a:cubicBezTo>
                    <a:pt x="92110" y="88879"/>
                    <a:pt x="99221" y="98117"/>
                    <a:pt x="98662" y="99832"/>
                  </a:cubicBezTo>
                  <a:cubicBezTo>
                    <a:pt x="97144" y="99373"/>
                    <a:pt x="96285" y="99134"/>
                    <a:pt x="96285" y="99134"/>
                  </a:cubicBezTo>
                  <a:cubicBezTo>
                    <a:pt x="97563" y="100391"/>
                    <a:pt x="91172" y="101608"/>
                    <a:pt x="88994" y="106057"/>
                  </a:cubicBezTo>
                  <a:cubicBezTo>
                    <a:pt x="86238" y="104960"/>
                    <a:pt x="81124" y="102206"/>
                    <a:pt x="76670" y="104780"/>
                  </a:cubicBezTo>
                  <a:cubicBezTo>
                    <a:pt x="77329" y="103364"/>
                    <a:pt x="77669" y="102566"/>
                    <a:pt x="77669" y="102566"/>
                  </a:cubicBezTo>
                  <a:cubicBezTo>
                    <a:pt x="75731" y="104182"/>
                    <a:pt x="76989" y="89498"/>
                    <a:pt x="66683" y="92331"/>
                  </a:cubicBezTo>
                  <a:cubicBezTo>
                    <a:pt x="68001" y="89298"/>
                    <a:pt x="69259" y="85189"/>
                    <a:pt x="66742" y="81598"/>
                  </a:cubicBezTo>
                  <a:lnTo>
                    <a:pt x="6674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14"/>
            <p:cNvSpPr/>
            <p:nvPr/>
          </p:nvSpPr>
          <p:spPr>
            <a:xfrm>
              <a:off x="6167836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14" y="21375"/>
                  </a:moveTo>
                  <a:cubicBezTo>
                    <a:pt x="433" y="9265"/>
                    <a:pt x="10281" y="-311"/>
                    <a:pt x="21966" y="8"/>
                  </a:cubicBezTo>
                  <a:cubicBezTo>
                    <a:pt x="33671" y="327"/>
                    <a:pt x="42820" y="10422"/>
                    <a:pt x="42400" y="22532"/>
                  </a:cubicBezTo>
                  <a:cubicBezTo>
                    <a:pt x="41981" y="34642"/>
                    <a:pt x="32153" y="44218"/>
                    <a:pt x="20448" y="43899"/>
                  </a:cubicBezTo>
                  <a:cubicBezTo>
                    <a:pt x="8743" y="43580"/>
                    <a:pt x="-406" y="33485"/>
                    <a:pt x="14" y="21375"/>
                  </a:cubicBezTo>
                  <a:lnTo>
                    <a:pt x="14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14"/>
            <p:cNvSpPr/>
            <p:nvPr/>
          </p:nvSpPr>
          <p:spPr>
            <a:xfrm>
              <a:off x="5848776" y="4403461"/>
              <a:ext cx="61753" cy="66363"/>
            </a:xfrm>
            <a:custGeom>
              <a:avLst/>
              <a:gdLst/>
              <a:ahLst/>
              <a:cxnLst/>
              <a:rect l="l" t="t" r="r" b="b"/>
              <a:pathLst>
                <a:path w="123505" h="132725" extrusionOk="0">
                  <a:moveTo>
                    <a:pt x="84413" y="53323"/>
                  </a:moveTo>
                  <a:cubicBezTo>
                    <a:pt x="84533" y="47298"/>
                    <a:pt x="85053" y="41393"/>
                    <a:pt x="86051" y="35508"/>
                  </a:cubicBezTo>
                  <a:cubicBezTo>
                    <a:pt x="86451" y="33193"/>
                    <a:pt x="86910" y="30899"/>
                    <a:pt x="87489" y="28625"/>
                  </a:cubicBezTo>
                  <a:cubicBezTo>
                    <a:pt x="88348" y="25253"/>
                    <a:pt x="89487" y="21981"/>
                    <a:pt x="90506" y="18629"/>
                  </a:cubicBezTo>
                  <a:cubicBezTo>
                    <a:pt x="91364" y="16136"/>
                    <a:pt x="94800" y="7936"/>
                    <a:pt x="96159" y="4484"/>
                  </a:cubicBezTo>
                  <a:cubicBezTo>
                    <a:pt x="96278" y="4205"/>
                    <a:pt x="96398" y="3966"/>
                    <a:pt x="96518" y="3766"/>
                  </a:cubicBezTo>
                  <a:cubicBezTo>
                    <a:pt x="96578" y="3088"/>
                    <a:pt x="96818" y="2430"/>
                    <a:pt x="97237" y="1831"/>
                  </a:cubicBezTo>
                  <a:cubicBezTo>
                    <a:pt x="97796" y="893"/>
                    <a:pt x="98575" y="654"/>
                    <a:pt x="98935" y="454"/>
                  </a:cubicBezTo>
                  <a:cubicBezTo>
                    <a:pt x="100773" y="-543"/>
                    <a:pt x="102211" y="255"/>
                    <a:pt x="103469" y="1372"/>
                  </a:cubicBezTo>
                  <a:cubicBezTo>
                    <a:pt x="103789" y="1651"/>
                    <a:pt x="104708" y="2769"/>
                    <a:pt x="104528" y="4963"/>
                  </a:cubicBezTo>
                  <a:cubicBezTo>
                    <a:pt x="104488" y="5243"/>
                    <a:pt x="104348" y="5941"/>
                    <a:pt x="104128" y="6918"/>
                  </a:cubicBezTo>
                  <a:cubicBezTo>
                    <a:pt x="103369" y="10430"/>
                    <a:pt x="101212" y="18809"/>
                    <a:pt x="100733" y="21323"/>
                  </a:cubicBezTo>
                  <a:cubicBezTo>
                    <a:pt x="99994" y="24694"/>
                    <a:pt x="99374" y="28066"/>
                    <a:pt x="98535" y="31378"/>
                  </a:cubicBezTo>
                  <a:cubicBezTo>
                    <a:pt x="97577" y="35208"/>
                    <a:pt x="96418" y="38959"/>
                    <a:pt x="95439" y="42770"/>
                  </a:cubicBezTo>
                  <a:cubicBezTo>
                    <a:pt x="94461" y="46520"/>
                    <a:pt x="93462" y="50251"/>
                    <a:pt x="92763" y="54121"/>
                  </a:cubicBezTo>
                  <a:cubicBezTo>
                    <a:pt x="92543" y="56416"/>
                    <a:pt x="90506" y="58112"/>
                    <a:pt x="88189" y="57892"/>
                  </a:cubicBezTo>
                  <a:cubicBezTo>
                    <a:pt x="85892" y="57673"/>
                    <a:pt x="84194" y="55618"/>
                    <a:pt x="84413" y="53323"/>
                  </a:cubicBezTo>
                  <a:close/>
                  <a:moveTo>
                    <a:pt x="55909" y="14899"/>
                  </a:moveTo>
                  <a:cubicBezTo>
                    <a:pt x="56069" y="14819"/>
                    <a:pt x="56429" y="14699"/>
                    <a:pt x="56249" y="14599"/>
                  </a:cubicBezTo>
                  <a:lnTo>
                    <a:pt x="56229" y="14579"/>
                  </a:lnTo>
                  <a:lnTo>
                    <a:pt x="56089" y="14719"/>
                  </a:lnTo>
                  <a:lnTo>
                    <a:pt x="55909" y="14899"/>
                  </a:lnTo>
                  <a:close/>
                  <a:moveTo>
                    <a:pt x="55670" y="15078"/>
                  </a:moveTo>
                  <a:lnTo>
                    <a:pt x="55770" y="14998"/>
                  </a:lnTo>
                  <a:lnTo>
                    <a:pt x="55909" y="14899"/>
                  </a:lnTo>
                  <a:cubicBezTo>
                    <a:pt x="55869" y="14899"/>
                    <a:pt x="55849" y="14919"/>
                    <a:pt x="55829" y="14919"/>
                  </a:cubicBezTo>
                  <a:lnTo>
                    <a:pt x="55670" y="15078"/>
                  </a:lnTo>
                  <a:close/>
                  <a:moveTo>
                    <a:pt x="55170" y="15417"/>
                  </a:moveTo>
                  <a:cubicBezTo>
                    <a:pt x="55330" y="15318"/>
                    <a:pt x="55510" y="15218"/>
                    <a:pt x="55670" y="15078"/>
                  </a:cubicBezTo>
                  <a:cubicBezTo>
                    <a:pt x="55510" y="15178"/>
                    <a:pt x="55350" y="15278"/>
                    <a:pt x="55190" y="15377"/>
                  </a:cubicBezTo>
                  <a:lnTo>
                    <a:pt x="55170" y="15417"/>
                  </a:lnTo>
                  <a:close/>
                  <a:moveTo>
                    <a:pt x="45922" y="85384"/>
                  </a:moveTo>
                  <a:cubicBezTo>
                    <a:pt x="48219" y="85025"/>
                    <a:pt x="49797" y="82890"/>
                    <a:pt x="49457" y="80596"/>
                  </a:cubicBezTo>
                  <a:cubicBezTo>
                    <a:pt x="48898" y="74651"/>
                    <a:pt x="48978" y="68566"/>
                    <a:pt x="49198" y="62421"/>
                  </a:cubicBezTo>
                  <a:cubicBezTo>
                    <a:pt x="49358" y="57852"/>
                    <a:pt x="49737" y="53264"/>
                    <a:pt x="50037" y="48715"/>
                  </a:cubicBezTo>
                  <a:cubicBezTo>
                    <a:pt x="50376" y="44066"/>
                    <a:pt x="50576" y="39438"/>
                    <a:pt x="51016" y="34929"/>
                  </a:cubicBezTo>
                  <a:cubicBezTo>
                    <a:pt x="51235" y="32156"/>
                    <a:pt x="51535" y="29383"/>
                    <a:pt x="52034" y="26630"/>
                  </a:cubicBezTo>
                  <a:cubicBezTo>
                    <a:pt x="52514" y="23976"/>
                    <a:pt x="53113" y="21363"/>
                    <a:pt x="54052" y="18809"/>
                  </a:cubicBezTo>
                  <a:cubicBezTo>
                    <a:pt x="54092" y="18689"/>
                    <a:pt x="54551" y="16634"/>
                    <a:pt x="55170" y="15417"/>
                  </a:cubicBezTo>
                  <a:cubicBezTo>
                    <a:pt x="54671" y="15697"/>
                    <a:pt x="54191" y="15776"/>
                    <a:pt x="53792" y="15796"/>
                  </a:cubicBezTo>
                  <a:cubicBezTo>
                    <a:pt x="54271" y="15756"/>
                    <a:pt x="54751" y="15597"/>
                    <a:pt x="55190" y="15377"/>
                  </a:cubicBezTo>
                  <a:cubicBezTo>
                    <a:pt x="55510" y="14759"/>
                    <a:pt x="55869" y="14380"/>
                    <a:pt x="56229" y="14579"/>
                  </a:cubicBezTo>
                  <a:cubicBezTo>
                    <a:pt x="57567" y="13183"/>
                    <a:pt x="57727" y="10948"/>
                    <a:pt x="56489" y="9372"/>
                  </a:cubicBezTo>
                  <a:cubicBezTo>
                    <a:pt x="55670" y="8135"/>
                    <a:pt x="53592" y="6619"/>
                    <a:pt x="50696" y="8754"/>
                  </a:cubicBezTo>
                  <a:cubicBezTo>
                    <a:pt x="50476" y="8893"/>
                    <a:pt x="50097" y="9332"/>
                    <a:pt x="49577" y="9951"/>
                  </a:cubicBezTo>
                  <a:cubicBezTo>
                    <a:pt x="48499" y="11327"/>
                    <a:pt x="46062" y="15098"/>
                    <a:pt x="45942" y="15318"/>
                  </a:cubicBezTo>
                  <a:cubicBezTo>
                    <a:pt x="44484" y="18230"/>
                    <a:pt x="43365" y="21283"/>
                    <a:pt x="42466" y="24395"/>
                  </a:cubicBezTo>
                  <a:cubicBezTo>
                    <a:pt x="41587" y="27408"/>
                    <a:pt x="40968" y="30520"/>
                    <a:pt x="40449" y="33632"/>
                  </a:cubicBezTo>
                  <a:cubicBezTo>
                    <a:pt x="39750" y="38301"/>
                    <a:pt x="39031" y="43089"/>
                    <a:pt x="38691" y="47957"/>
                  </a:cubicBezTo>
                  <a:cubicBezTo>
                    <a:pt x="38471" y="51169"/>
                    <a:pt x="38411" y="54401"/>
                    <a:pt x="38471" y="57633"/>
                  </a:cubicBezTo>
                  <a:cubicBezTo>
                    <a:pt x="38611" y="65872"/>
                    <a:pt x="39530" y="74032"/>
                    <a:pt x="41148" y="81853"/>
                  </a:cubicBezTo>
                  <a:cubicBezTo>
                    <a:pt x="41508" y="84147"/>
                    <a:pt x="43645" y="85723"/>
                    <a:pt x="45922" y="85384"/>
                  </a:cubicBezTo>
                  <a:close/>
                  <a:moveTo>
                    <a:pt x="9808" y="51288"/>
                  </a:moveTo>
                  <a:lnTo>
                    <a:pt x="9788" y="51288"/>
                  </a:lnTo>
                  <a:cubicBezTo>
                    <a:pt x="9768" y="51288"/>
                    <a:pt x="9788" y="51328"/>
                    <a:pt x="9768" y="51328"/>
                  </a:cubicBezTo>
                  <a:cubicBezTo>
                    <a:pt x="9768" y="51308"/>
                    <a:pt x="9828" y="51308"/>
                    <a:pt x="9808" y="51288"/>
                  </a:cubicBezTo>
                  <a:close/>
                  <a:moveTo>
                    <a:pt x="9488" y="58750"/>
                  </a:moveTo>
                  <a:cubicBezTo>
                    <a:pt x="9408" y="56755"/>
                    <a:pt x="9348" y="54800"/>
                    <a:pt x="9528" y="53164"/>
                  </a:cubicBezTo>
                  <a:cubicBezTo>
                    <a:pt x="9608" y="52446"/>
                    <a:pt x="9388" y="51249"/>
                    <a:pt x="9768" y="51328"/>
                  </a:cubicBezTo>
                  <a:cubicBezTo>
                    <a:pt x="9768" y="51388"/>
                    <a:pt x="9628" y="51428"/>
                    <a:pt x="9588" y="51488"/>
                  </a:cubicBezTo>
                  <a:cubicBezTo>
                    <a:pt x="9668" y="51428"/>
                    <a:pt x="9728" y="51348"/>
                    <a:pt x="9788" y="51288"/>
                  </a:cubicBezTo>
                  <a:cubicBezTo>
                    <a:pt x="11166" y="49712"/>
                    <a:pt x="11106" y="47298"/>
                    <a:pt x="9588" y="45802"/>
                  </a:cubicBezTo>
                  <a:cubicBezTo>
                    <a:pt x="8030" y="44246"/>
                    <a:pt x="5473" y="44246"/>
                    <a:pt x="3915" y="45802"/>
                  </a:cubicBezTo>
                  <a:cubicBezTo>
                    <a:pt x="2437" y="47099"/>
                    <a:pt x="1258" y="50211"/>
                    <a:pt x="699" y="54141"/>
                  </a:cubicBezTo>
                  <a:cubicBezTo>
                    <a:pt x="-40" y="59249"/>
                    <a:pt x="60" y="65992"/>
                    <a:pt x="0" y="69224"/>
                  </a:cubicBezTo>
                  <a:cubicBezTo>
                    <a:pt x="0" y="73733"/>
                    <a:pt x="80" y="78222"/>
                    <a:pt x="379" y="82691"/>
                  </a:cubicBezTo>
                  <a:cubicBezTo>
                    <a:pt x="579" y="85663"/>
                    <a:pt x="859" y="88636"/>
                    <a:pt x="1238" y="91569"/>
                  </a:cubicBezTo>
                  <a:cubicBezTo>
                    <a:pt x="1798" y="95978"/>
                    <a:pt x="2537" y="100367"/>
                    <a:pt x="3356" y="104736"/>
                  </a:cubicBezTo>
                  <a:cubicBezTo>
                    <a:pt x="4554" y="111220"/>
                    <a:pt x="6012" y="117644"/>
                    <a:pt x="7371" y="124148"/>
                  </a:cubicBezTo>
                  <a:cubicBezTo>
                    <a:pt x="7710" y="126442"/>
                    <a:pt x="9848" y="128018"/>
                    <a:pt x="12145" y="127659"/>
                  </a:cubicBezTo>
                  <a:cubicBezTo>
                    <a:pt x="14422" y="127320"/>
                    <a:pt x="16000" y="125185"/>
                    <a:pt x="15660" y="122891"/>
                  </a:cubicBezTo>
                  <a:lnTo>
                    <a:pt x="10267" y="68885"/>
                  </a:lnTo>
                  <a:cubicBezTo>
                    <a:pt x="10087" y="66630"/>
                    <a:pt x="9648" y="62640"/>
                    <a:pt x="9488" y="58750"/>
                  </a:cubicBezTo>
                  <a:close/>
                  <a:moveTo>
                    <a:pt x="121367" y="78521"/>
                  </a:moveTo>
                  <a:cubicBezTo>
                    <a:pt x="120747" y="78082"/>
                    <a:pt x="119729" y="77863"/>
                    <a:pt x="118351" y="77883"/>
                  </a:cubicBezTo>
                  <a:cubicBezTo>
                    <a:pt x="117172" y="77902"/>
                    <a:pt x="114695" y="78740"/>
                    <a:pt x="113457" y="78700"/>
                  </a:cubicBezTo>
                  <a:cubicBezTo>
                    <a:pt x="111959" y="78700"/>
                    <a:pt x="110480" y="78561"/>
                    <a:pt x="108982" y="78421"/>
                  </a:cubicBezTo>
                  <a:cubicBezTo>
                    <a:pt x="106665" y="78202"/>
                    <a:pt x="104348" y="77863"/>
                    <a:pt x="102051" y="77523"/>
                  </a:cubicBezTo>
                  <a:cubicBezTo>
                    <a:pt x="99754" y="77204"/>
                    <a:pt x="97477" y="76785"/>
                    <a:pt x="95200" y="76446"/>
                  </a:cubicBezTo>
                  <a:cubicBezTo>
                    <a:pt x="92903" y="76107"/>
                    <a:pt x="90606" y="75768"/>
                    <a:pt x="88288" y="75469"/>
                  </a:cubicBezTo>
                  <a:cubicBezTo>
                    <a:pt x="81237" y="74591"/>
                    <a:pt x="74206" y="73892"/>
                    <a:pt x="67155" y="72955"/>
                  </a:cubicBezTo>
                  <a:cubicBezTo>
                    <a:pt x="64898" y="72496"/>
                    <a:pt x="62681" y="73972"/>
                    <a:pt x="62221" y="76227"/>
                  </a:cubicBezTo>
                  <a:cubicBezTo>
                    <a:pt x="61762" y="78501"/>
                    <a:pt x="63240" y="80715"/>
                    <a:pt x="65517" y="81174"/>
                  </a:cubicBezTo>
                  <a:cubicBezTo>
                    <a:pt x="72508" y="83050"/>
                    <a:pt x="79400" y="85145"/>
                    <a:pt x="86511" y="86541"/>
                  </a:cubicBezTo>
                  <a:cubicBezTo>
                    <a:pt x="88888" y="87020"/>
                    <a:pt x="91305" y="87359"/>
                    <a:pt x="93742" y="87638"/>
                  </a:cubicBezTo>
                  <a:cubicBezTo>
                    <a:pt x="96179" y="87898"/>
                    <a:pt x="98635" y="88017"/>
                    <a:pt x="101092" y="88137"/>
                  </a:cubicBezTo>
                  <a:cubicBezTo>
                    <a:pt x="103190" y="88217"/>
                    <a:pt x="105307" y="88277"/>
                    <a:pt x="107424" y="88237"/>
                  </a:cubicBezTo>
                  <a:cubicBezTo>
                    <a:pt x="109641" y="88197"/>
                    <a:pt x="111839" y="88057"/>
                    <a:pt x="114016" y="87758"/>
                  </a:cubicBezTo>
                  <a:cubicBezTo>
                    <a:pt x="114795" y="87658"/>
                    <a:pt x="115874" y="87399"/>
                    <a:pt x="116972" y="86980"/>
                  </a:cubicBezTo>
                  <a:lnTo>
                    <a:pt x="118251" y="86461"/>
                  </a:lnTo>
                  <a:cubicBezTo>
                    <a:pt x="120108" y="87020"/>
                    <a:pt x="122166" y="86142"/>
                    <a:pt x="123005" y="84327"/>
                  </a:cubicBezTo>
                  <a:cubicBezTo>
                    <a:pt x="123564" y="83369"/>
                    <a:pt x="123504" y="82511"/>
                    <a:pt x="123504" y="81893"/>
                  </a:cubicBezTo>
                  <a:cubicBezTo>
                    <a:pt x="123504" y="80336"/>
                    <a:pt x="122565" y="79339"/>
                    <a:pt x="121367" y="78521"/>
                  </a:cubicBezTo>
                  <a:close/>
                  <a:moveTo>
                    <a:pt x="70890" y="123390"/>
                  </a:moveTo>
                  <a:lnTo>
                    <a:pt x="70890" y="123390"/>
                  </a:lnTo>
                  <a:cubicBezTo>
                    <a:pt x="70810" y="123051"/>
                    <a:pt x="70591" y="123350"/>
                    <a:pt x="70371" y="123689"/>
                  </a:cubicBezTo>
                  <a:lnTo>
                    <a:pt x="70471" y="123689"/>
                  </a:lnTo>
                  <a:lnTo>
                    <a:pt x="70511" y="123689"/>
                  </a:lnTo>
                  <a:cubicBezTo>
                    <a:pt x="70311" y="123869"/>
                    <a:pt x="70131" y="124048"/>
                    <a:pt x="69992" y="124268"/>
                  </a:cubicBezTo>
                  <a:cubicBezTo>
                    <a:pt x="70072" y="124168"/>
                    <a:pt x="70211" y="123908"/>
                    <a:pt x="70371" y="123689"/>
                  </a:cubicBezTo>
                  <a:cubicBezTo>
                    <a:pt x="69692" y="123649"/>
                    <a:pt x="68533" y="123290"/>
                    <a:pt x="67754" y="123210"/>
                  </a:cubicBezTo>
                  <a:cubicBezTo>
                    <a:pt x="64978" y="122991"/>
                    <a:pt x="62082" y="122492"/>
                    <a:pt x="61123" y="122412"/>
                  </a:cubicBezTo>
                  <a:lnTo>
                    <a:pt x="27046" y="118602"/>
                  </a:lnTo>
                  <a:cubicBezTo>
                    <a:pt x="24789" y="118123"/>
                    <a:pt x="22551" y="119579"/>
                    <a:pt x="22072" y="121854"/>
                  </a:cubicBezTo>
                  <a:cubicBezTo>
                    <a:pt x="21593" y="124108"/>
                    <a:pt x="23051" y="126342"/>
                    <a:pt x="25308" y="126821"/>
                  </a:cubicBezTo>
                  <a:cubicBezTo>
                    <a:pt x="29483" y="128058"/>
                    <a:pt x="33538" y="129355"/>
                    <a:pt x="37712" y="130372"/>
                  </a:cubicBezTo>
                  <a:cubicBezTo>
                    <a:pt x="40549" y="131071"/>
                    <a:pt x="43405" y="131689"/>
                    <a:pt x="46282" y="132108"/>
                  </a:cubicBezTo>
                  <a:cubicBezTo>
                    <a:pt x="48219" y="132387"/>
                    <a:pt x="50177" y="132547"/>
                    <a:pt x="52154" y="132647"/>
                  </a:cubicBezTo>
                  <a:cubicBezTo>
                    <a:pt x="55110" y="132786"/>
                    <a:pt x="58067" y="132727"/>
                    <a:pt x="61063" y="132567"/>
                  </a:cubicBezTo>
                  <a:cubicBezTo>
                    <a:pt x="62521" y="132467"/>
                    <a:pt x="68254" y="132567"/>
                    <a:pt x="71609" y="131749"/>
                  </a:cubicBezTo>
                  <a:cubicBezTo>
                    <a:pt x="74046" y="131170"/>
                    <a:pt x="75764" y="130173"/>
                    <a:pt x="76443" y="129036"/>
                  </a:cubicBezTo>
                  <a:cubicBezTo>
                    <a:pt x="77762" y="127260"/>
                    <a:pt x="77382" y="124746"/>
                    <a:pt x="75605" y="123430"/>
                  </a:cubicBezTo>
                  <a:cubicBezTo>
                    <a:pt x="74166" y="122372"/>
                    <a:pt x="72249" y="122392"/>
                    <a:pt x="70890" y="12339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7" name="Google Shape;907;p14"/>
          <p:cNvGrpSpPr/>
          <p:nvPr/>
        </p:nvGrpSpPr>
        <p:grpSpPr>
          <a:xfrm>
            <a:off x="2330454" y="4596226"/>
            <a:ext cx="2346936" cy="406443"/>
            <a:chOff x="5190295" y="4361121"/>
            <a:chExt cx="1029855" cy="178366"/>
          </a:xfrm>
        </p:grpSpPr>
        <p:sp>
          <p:nvSpPr>
            <p:cNvPr id="908" name="Google Shape;908;p14"/>
            <p:cNvSpPr/>
            <p:nvPr/>
          </p:nvSpPr>
          <p:spPr>
            <a:xfrm>
              <a:off x="5649493" y="4361121"/>
              <a:ext cx="110857" cy="67371"/>
            </a:xfrm>
            <a:custGeom>
              <a:avLst/>
              <a:gdLst/>
              <a:ahLst/>
              <a:cxnLst/>
              <a:rect l="l" t="t" r="r" b="b"/>
              <a:pathLst>
                <a:path w="221715" h="134741" extrusionOk="0">
                  <a:moveTo>
                    <a:pt x="113207" y="134491"/>
                  </a:moveTo>
                  <a:cubicBezTo>
                    <a:pt x="114545" y="137424"/>
                    <a:pt x="72478" y="113843"/>
                    <a:pt x="52703" y="102231"/>
                  </a:cubicBezTo>
                  <a:cubicBezTo>
                    <a:pt x="21842" y="84096"/>
                    <a:pt x="-6942" y="63148"/>
                    <a:pt x="1488" y="51876"/>
                  </a:cubicBezTo>
                  <a:cubicBezTo>
                    <a:pt x="9158" y="41602"/>
                    <a:pt x="32029" y="56245"/>
                    <a:pt x="55360" y="75996"/>
                  </a:cubicBezTo>
                  <a:cubicBezTo>
                    <a:pt x="36583" y="53133"/>
                    <a:pt x="23040" y="31207"/>
                    <a:pt x="32948" y="24284"/>
                  </a:cubicBezTo>
                  <a:cubicBezTo>
                    <a:pt x="42456" y="17641"/>
                    <a:pt x="57097" y="33761"/>
                    <a:pt x="71439" y="55826"/>
                  </a:cubicBezTo>
                  <a:cubicBezTo>
                    <a:pt x="62590" y="31367"/>
                    <a:pt x="58576" y="10339"/>
                    <a:pt x="69182" y="7047"/>
                  </a:cubicBezTo>
                  <a:cubicBezTo>
                    <a:pt x="82206" y="2997"/>
                    <a:pt x="92093" y="30768"/>
                    <a:pt x="99004" y="62051"/>
                  </a:cubicBezTo>
                  <a:cubicBezTo>
                    <a:pt x="95629" y="30110"/>
                    <a:pt x="96048" y="424"/>
                    <a:pt x="109172" y="5"/>
                  </a:cubicBezTo>
                  <a:cubicBezTo>
                    <a:pt x="122515" y="-414"/>
                    <a:pt x="124532" y="27536"/>
                    <a:pt x="122675" y="58579"/>
                  </a:cubicBezTo>
                  <a:cubicBezTo>
                    <a:pt x="130525" y="28334"/>
                    <a:pt x="141011" y="1960"/>
                    <a:pt x="153216" y="5810"/>
                  </a:cubicBezTo>
                  <a:cubicBezTo>
                    <a:pt x="164881" y="9501"/>
                    <a:pt x="159248" y="32544"/>
                    <a:pt x="148542" y="58440"/>
                  </a:cubicBezTo>
                  <a:cubicBezTo>
                    <a:pt x="163024" y="33661"/>
                    <a:pt x="178384" y="14229"/>
                    <a:pt x="188451" y="20494"/>
                  </a:cubicBezTo>
                  <a:cubicBezTo>
                    <a:pt x="199637" y="27437"/>
                    <a:pt x="185375" y="51377"/>
                    <a:pt x="166060" y="75837"/>
                  </a:cubicBezTo>
                  <a:cubicBezTo>
                    <a:pt x="189350" y="55228"/>
                    <a:pt x="212461" y="39407"/>
                    <a:pt x="220351" y="49043"/>
                  </a:cubicBezTo>
                  <a:cubicBezTo>
                    <a:pt x="235772" y="67876"/>
                    <a:pt x="115464" y="135190"/>
                    <a:pt x="113466" y="134232"/>
                  </a:cubicBezTo>
                  <a:lnTo>
                    <a:pt x="113207" y="134491"/>
                  </a:lnTo>
                  <a:lnTo>
                    <a:pt x="113207" y="134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14"/>
            <p:cNvSpPr/>
            <p:nvPr/>
          </p:nvSpPr>
          <p:spPr>
            <a:xfrm>
              <a:off x="5704628" y="4444457"/>
              <a:ext cx="6089" cy="83216"/>
            </a:xfrm>
            <a:custGeom>
              <a:avLst/>
              <a:gdLst/>
              <a:ahLst/>
              <a:cxnLst/>
              <a:rect l="l" t="t" r="r" b="b"/>
              <a:pathLst>
                <a:path w="12178" h="166432" extrusionOk="0">
                  <a:moveTo>
                    <a:pt x="1579" y="4309"/>
                  </a:moveTo>
                  <a:cubicBezTo>
                    <a:pt x="1599" y="1935"/>
                    <a:pt x="3516" y="0"/>
                    <a:pt x="5893" y="0"/>
                  </a:cubicBezTo>
                  <a:cubicBezTo>
                    <a:pt x="8270" y="0"/>
                    <a:pt x="10188" y="1935"/>
                    <a:pt x="10188" y="4309"/>
                  </a:cubicBezTo>
                  <a:cubicBezTo>
                    <a:pt x="10188" y="4309"/>
                    <a:pt x="10787" y="21048"/>
                    <a:pt x="11347" y="43712"/>
                  </a:cubicBezTo>
                  <a:cubicBezTo>
                    <a:pt x="11646" y="55722"/>
                    <a:pt x="12006" y="69408"/>
                    <a:pt x="12146" y="83114"/>
                  </a:cubicBezTo>
                  <a:cubicBezTo>
                    <a:pt x="12225" y="93847"/>
                    <a:pt x="12146" y="104621"/>
                    <a:pt x="12066" y="114616"/>
                  </a:cubicBezTo>
                  <a:cubicBezTo>
                    <a:pt x="11886" y="137459"/>
                    <a:pt x="11486" y="156253"/>
                    <a:pt x="11886" y="161500"/>
                  </a:cubicBezTo>
                  <a:cubicBezTo>
                    <a:pt x="12126" y="163954"/>
                    <a:pt x="10328" y="166168"/>
                    <a:pt x="7871" y="166408"/>
                  </a:cubicBezTo>
                  <a:cubicBezTo>
                    <a:pt x="5414" y="166667"/>
                    <a:pt x="3197" y="164871"/>
                    <a:pt x="2957" y="162398"/>
                  </a:cubicBezTo>
                  <a:cubicBezTo>
                    <a:pt x="2258" y="157091"/>
                    <a:pt x="1199" y="137978"/>
                    <a:pt x="540" y="114736"/>
                  </a:cubicBezTo>
                  <a:cubicBezTo>
                    <a:pt x="261" y="104720"/>
                    <a:pt x="21" y="93927"/>
                    <a:pt x="1" y="83174"/>
                  </a:cubicBezTo>
                  <a:cubicBezTo>
                    <a:pt x="-19" y="69448"/>
                    <a:pt x="281" y="55762"/>
                    <a:pt x="520" y="43732"/>
                  </a:cubicBezTo>
                  <a:cubicBezTo>
                    <a:pt x="980" y="21068"/>
                    <a:pt x="1579" y="4309"/>
                    <a:pt x="1579" y="4309"/>
                  </a:cubicBezTo>
                  <a:lnTo>
                    <a:pt x="1579" y="430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14"/>
            <p:cNvSpPr/>
            <p:nvPr/>
          </p:nvSpPr>
          <p:spPr>
            <a:xfrm>
              <a:off x="5693994" y="4418635"/>
              <a:ext cx="27384" cy="39771"/>
            </a:xfrm>
            <a:custGeom>
              <a:avLst/>
              <a:gdLst/>
              <a:ahLst/>
              <a:cxnLst/>
              <a:rect l="l" t="t" r="r" b="b"/>
              <a:pathLst>
                <a:path w="54768" h="79541" extrusionOk="0">
                  <a:moveTo>
                    <a:pt x="29458" y="79535"/>
                  </a:moveTo>
                  <a:cubicBezTo>
                    <a:pt x="20709" y="80134"/>
                    <a:pt x="4949" y="36662"/>
                    <a:pt x="1533" y="24611"/>
                  </a:cubicBezTo>
                  <a:cubicBezTo>
                    <a:pt x="-65" y="18985"/>
                    <a:pt x="-1383" y="10726"/>
                    <a:pt x="2812" y="5718"/>
                  </a:cubicBezTo>
                  <a:cubicBezTo>
                    <a:pt x="6786" y="990"/>
                    <a:pt x="18971" y="6297"/>
                    <a:pt x="22227" y="9668"/>
                  </a:cubicBezTo>
                  <a:cubicBezTo>
                    <a:pt x="22746" y="10207"/>
                    <a:pt x="26741" y="16113"/>
                    <a:pt x="26941" y="16053"/>
                  </a:cubicBezTo>
                  <a:cubicBezTo>
                    <a:pt x="27940" y="15773"/>
                    <a:pt x="29638" y="11444"/>
                    <a:pt x="30277" y="10586"/>
                  </a:cubicBezTo>
                  <a:cubicBezTo>
                    <a:pt x="34032" y="5599"/>
                    <a:pt x="39485" y="-307"/>
                    <a:pt x="46376" y="12"/>
                  </a:cubicBezTo>
                  <a:cubicBezTo>
                    <a:pt x="56144" y="491"/>
                    <a:pt x="55265" y="14516"/>
                    <a:pt x="54027" y="21040"/>
                  </a:cubicBezTo>
                  <a:cubicBezTo>
                    <a:pt x="50172" y="41370"/>
                    <a:pt x="38207" y="78957"/>
                    <a:pt x="29458" y="79535"/>
                  </a:cubicBezTo>
                  <a:lnTo>
                    <a:pt x="29458" y="7953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14"/>
            <p:cNvSpPr/>
            <p:nvPr/>
          </p:nvSpPr>
          <p:spPr>
            <a:xfrm>
              <a:off x="5677567" y="4390586"/>
              <a:ext cx="55551" cy="27929"/>
            </a:xfrm>
            <a:custGeom>
              <a:avLst/>
              <a:gdLst/>
              <a:ahLst/>
              <a:cxnLst/>
              <a:rect l="l" t="t" r="r" b="b"/>
              <a:pathLst>
                <a:path w="111102" h="55859" extrusionOk="0">
                  <a:moveTo>
                    <a:pt x="110012" y="20159"/>
                  </a:moveTo>
                  <a:cubicBezTo>
                    <a:pt x="108194" y="22793"/>
                    <a:pt x="106576" y="25466"/>
                    <a:pt x="104838" y="28119"/>
                  </a:cubicBezTo>
                  <a:cubicBezTo>
                    <a:pt x="103680" y="29915"/>
                    <a:pt x="102541" y="31690"/>
                    <a:pt x="101323" y="33406"/>
                  </a:cubicBezTo>
                  <a:cubicBezTo>
                    <a:pt x="100304" y="34863"/>
                    <a:pt x="99226" y="36279"/>
                    <a:pt x="98127" y="37656"/>
                  </a:cubicBezTo>
                  <a:cubicBezTo>
                    <a:pt x="96988" y="39052"/>
                    <a:pt x="95790" y="40369"/>
                    <a:pt x="94611" y="41726"/>
                  </a:cubicBezTo>
                  <a:lnTo>
                    <a:pt x="89218" y="47711"/>
                  </a:lnTo>
                  <a:cubicBezTo>
                    <a:pt x="88859" y="48110"/>
                    <a:pt x="87680" y="48808"/>
                    <a:pt x="86921" y="49446"/>
                  </a:cubicBezTo>
                  <a:cubicBezTo>
                    <a:pt x="86861" y="49746"/>
                    <a:pt x="86761" y="50045"/>
                    <a:pt x="86641" y="50344"/>
                  </a:cubicBezTo>
                  <a:cubicBezTo>
                    <a:pt x="86661" y="50085"/>
                    <a:pt x="86641" y="49786"/>
                    <a:pt x="86661" y="49706"/>
                  </a:cubicBezTo>
                  <a:cubicBezTo>
                    <a:pt x="86282" y="50085"/>
                    <a:pt x="86102" y="50424"/>
                    <a:pt x="86382" y="50663"/>
                  </a:cubicBezTo>
                  <a:cubicBezTo>
                    <a:pt x="86422" y="50683"/>
                    <a:pt x="86442" y="50703"/>
                    <a:pt x="86462" y="50723"/>
                  </a:cubicBezTo>
                  <a:cubicBezTo>
                    <a:pt x="86182" y="51202"/>
                    <a:pt x="85802" y="51641"/>
                    <a:pt x="85343" y="52020"/>
                  </a:cubicBezTo>
                  <a:cubicBezTo>
                    <a:pt x="84065" y="53277"/>
                    <a:pt x="82866" y="53077"/>
                    <a:pt x="82467" y="53117"/>
                  </a:cubicBezTo>
                  <a:cubicBezTo>
                    <a:pt x="81128" y="53297"/>
                    <a:pt x="80249" y="52559"/>
                    <a:pt x="79450" y="52000"/>
                  </a:cubicBezTo>
                  <a:cubicBezTo>
                    <a:pt x="78751" y="51501"/>
                    <a:pt x="77353" y="49606"/>
                    <a:pt x="78532" y="46534"/>
                  </a:cubicBezTo>
                  <a:cubicBezTo>
                    <a:pt x="78831" y="45776"/>
                    <a:pt x="80549" y="43102"/>
                    <a:pt x="81168" y="41965"/>
                  </a:cubicBezTo>
                  <a:lnTo>
                    <a:pt x="85463" y="34863"/>
                  </a:lnTo>
                  <a:cubicBezTo>
                    <a:pt x="86442" y="33346"/>
                    <a:pt x="87360" y="31830"/>
                    <a:pt x="88399" y="30354"/>
                  </a:cubicBezTo>
                  <a:cubicBezTo>
                    <a:pt x="89438" y="28877"/>
                    <a:pt x="90497" y="27421"/>
                    <a:pt x="91655" y="26044"/>
                  </a:cubicBezTo>
                  <a:cubicBezTo>
                    <a:pt x="95211" y="21835"/>
                    <a:pt x="99146" y="18084"/>
                    <a:pt x="103141" y="14254"/>
                  </a:cubicBezTo>
                  <a:cubicBezTo>
                    <a:pt x="104778" y="12358"/>
                    <a:pt x="107635" y="12159"/>
                    <a:pt x="109532" y="13775"/>
                  </a:cubicBezTo>
                  <a:cubicBezTo>
                    <a:pt x="111430" y="15411"/>
                    <a:pt x="111630" y="18264"/>
                    <a:pt x="110012" y="20159"/>
                  </a:cubicBezTo>
                  <a:close/>
                  <a:moveTo>
                    <a:pt x="86462" y="50723"/>
                  </a:moveTo>
                  <a:cubicBezTo>
                    <a:pt x="86601" y="50783"/>
                    <a:pt x="86641" y="50584"/>
                    <a:pt x="86641" y="50344"/>
                  </a:cubicBezTo>
                  <a:lnTo>
                    <a:pt x="86562" y="50524"/>
                  </a:lnTo>
                  <a:lnTo>
                    <a:pt x="86462" y="50723"/>
                  </a:lnTo>
                  <a:close/>
                  <a:moveTo>
                    <a:pt x="86781" y="28738"/>
                  </a:moveTo>
                  <a:cubicBezTo>
                    <a:pt x="87700" y="26942"/>
                    <a:pt x="88519" y="25107"/>
                    <a:pt x="89318" y="23271"/>
                  </a:cubicBezTo>
                  <a:cubicBezTo>
                    <a:pt x="91335" y="18503"/>
                    <a:pt x="93033" y="13695"/>
                    <a:pt x="94591" y="8767"/>
                  </a:cubicBezTo>
                  <a:cubicBezTo>
                    <a:pt x="95550" y="6473"/>
                    <a:pt x="94472" y="3820"/>
                    <a:pt x="92154" y="2862"/>
                  </a:cubicBezTo>
                  <a:cubicBezTo>
                    <a:pt x="89857" y="1884"/>
                    <a:pt x="87201" y="2982"/>
                    <a:pt x="86242" y="5276"/>
                  </a:cubicBezTo>
                  <a:cubicBezTo>
                    <a:pt x="84544" y="8388"/>
                    <a:pt x="82686" y="11341"/>
                    <a:pt x="80869" y="14373"/>
                  </a:cubicBezTo>
                  <a:cubicBezTo>
                    <a:pt x="79650" y="16428"/>
                    <a:pt x="78412" y="18443"/>
                    <a:pt x="77273" y="20518"/>
                  </a:cubicBezTo>
                  <a:cubicBezTo>
                    <a:pt x="76295" y="22274"/>
                    <a:pt x="75376" y="24069"/>
                    <a:pt x="74517" y="25865"/>
                  </a:cubicBezTo>
                  <a:cubicBezTo>
                    <a:pt x="73638" y="27700"/>
                    <a:pt x="72879" y="29596"/>
                    <a:pt x="72100" y="31471"/>
                  </a:cubicBezTo>
                  <a:lnTo>
                    <a:pt x="68444" y="40509"/>
                  </a:lnTo>
                  <a:cubicBezTo>
                    <a:pt x="68225" y="41027"/>
                    <a:pt x="68125" y="42404"/>
                    <a:pt x="67865" y="43401"/>
                  </a:cubicBezTo>
                  <a:cubicBezTo>
                    <a:pt x="67585" y="43601"/>
                    <a:pt x="67326" y="43840"/>
                    <a:pt x="67086" y="44120"/>
                  </a:cubicBezTo>
                  <a:cubicBezTo>
                    <a:pt x="67326" y="43980"/>
                    <a:pt x="67665" y="43840"/>
                    <a:pt x="67745" y="43780"/>
                  </a:cubicBezTo>
                  <a:cubicBezTo>
                    <a:pt x="67566" y="44299"/>
                    <a:pt x="67326" y="44618"/>
                    <a:pt x="66966" y="44479"/>
                  </a:cubicBezTo>
                  <a:cubicBezTo>
                    <a:pt x="66906" y="44459"/>
                    <a:pt x="66886" y="44439"/>
                    <a:pt x="66866" y="44399"/>
                  </a:cubicBezTo>
                  <a:cubicBezTo>
                    <a:pt x="66527" y="44898"/>
                    <a:pt x="66267" y="45476"/>
                    <a:pt x="66167" y="46115"/>
                  </a:cubicBezTo>
                  <a:cubicBezTo>
                    <a:pt x="65568" y="48090"/>
                    <a:pt x="66547" y="49187"/>
                    <a:pt x="66747" y="49586"/>
                  </a:cubicBezTo>
                  <a:cubicBezTo>
                    <a:pt x="67526" y="51142"/>
                    <a:pt x="70702" y="53417"/>
                    <a:pt x="74097" y="49706"/>
                  </a:cubicBezTo>
                  <a:cubicBezTo>
                    <a:pt x="74696" y="49067"/>
                    <a:pt x="76354" y="46195"/>
                    <a:pt x="77113" y="45057"/>
                  </a:cubicBezTo>
                  <a:lnTo>
                    <a:pt x="82427" y="36518"/>
                  </a:lnTo>
                  <a:cubicBezTo>
                    <a:pt x="83845" y="33905"/>
                    <a:pt x="85403" y="31391"/>
                    <a:pt x="86781" y="28738"/>
                  </a:cubicBezTo>
                  <a:close/>
                  <a:moveTo>
                    <a:pt x="66107" y="43302"/>
                  </a:moveTo>
                  <a:cubicBezTo>
                    <a:pt x="66007" y="43960"/>
                    <a:pt x="65248" y="45297"/>
                    <a:pt x="64809" y="46394"/>
                  </a:cubicBezTo>
                  <a:cubicBezTo>
                    <a:pt x="65648" y="48090"/>
                    <a:pt x="65288" y="50185"/>
                    <a:pt x="63830" y="51521"/>
                  </a:cubicBezTo>
                  <a:cubicBezTo>
                    <a:pt x="62372" y="53137"/>
                    <a:pt x="60794" y="52858"/>
                    <a:pt x="59915" y="52818"/>
                  </a:cubicBezTo>
                  <a:cubicBezTo>
                    <a:pt x="58417" y="52758"/>
                    <a:pt x="57318" y="51761"/>
                    <a:pt x="56400" y="50125"/>
                  </a:cubicBezTo>
                  <a:cubicBezTo>
                    <a:pt x="56100" y="49626"/>
                    <a:pt x="56000" y="48748"/>
                    <a:pt x="55920" y="47611"/>
                  </a:cubicBezTo>
                  <a:cubicBezTo>
                    <a:pt x="55860" y="46474"/>
                    <a:pt x="56260" y="44060"/>
                    <a:pt x="56180" y="42923"/>
                  </a:cubicBezTo>
                  <a:lnTo>
                    <a:pt x="55700" y="32848"/>
                  </a:lnTo>
                  <a:cubicBezTo>
                    <a:pt x="55681" y="30454"/>
                    <a:pt x="55661" y="28059"/>
                    <a:pt x="55840" y="25685"/>
                  </a:cubicBezTo>
                  <a:cubicBezTo>
                    <a:pt x="55960" y="24109"/>
                    <a:pt x="56140" y="22553"/>
                    <a:pt x="56380" y="20997"/>
                  </a:cubicBezTo>
                  <a:cubicBezTo>
                    <a:pt x="57299" y="15271"/>
                    <a:pt x="58757" y="9705"/>
                    <a:pt x="59915" y="3999"/>
                  </a:cubicBezTo>
                  <a:cubicBezTo>
                    <a:pt x="60195" y="1525"/>
                    <a:pt x="62452" y="-250"/>
                    <a:pt x="64929" y="29"/>
                  </a:cubicBezTo>
                  <a:cubicBezTo>
                    <a:pt x="67406" y="308"/>
                    <a:pt x="69203" y="2543"/>
                    <a:pt x="68924" y="5037"/>
                  </a:cubicBezTo>
                  <a:cubicBezTo>
                    <a:pt x="68764" y="10802"/>
                    <a:pt x="68684" y="16508"/>
                    <a:pt x="68385" y="22254"/>
                  </a:cubicBezTo>
                  <a:cubicBezTo>
                    <a:pt x="68305" y="23750"/>
                    <a:pt x="68205" y="25226"/>
                    <a:pt x="68045" y="26723"/>
                  </a:cubicBezTo>
                  <a:cubicBezTo>
                    <a:pt x="67825" y="28917"/>
                    <a:pt x="67506" y="31112"/>
                    <a:pt x="67306" y="33306"/>
                  </a:cubicBezTo>
                  <a:lnTo>
                    <a:pt x="66107" y="43302"/>
                  </a:lnTo>
                  <a:close/>
                  <a:moveTo>
                    <a:pt x="64609" y="46953"/>
                  </a:moveTo>
                  <a:cubicBezTo>
                    <a:pt x="64409" y="47571"/>
                    <a:pt x="64429" y="48010"/>
                    <a:pt x="64849" y="48090"/>
                  </a:cubicBezTo>
                  <a:cubicBezTo>
                    <a:pt x="65328" y="48170"/>
                    <a:pt x="64769" y="47332"/>
                    <a:pt x="64609" y="46953"/>
                  </a:cubicBezTo>
                  <a:close/>
                  <a:moveTo>
                    <a:pt x="51686" y="20179"/>
                  </a:moveTo>
                  <a:cubicBezTo>
                    <a:pt x="50986" y="15910"/>
                    <a:pt x="50008" y="11760"/>
                    <a:pt x="49069" y="7550"/>
                  </a:cubicBezTo>
                  <a:cubicBezTo>
                    <a:pt x="48769" y="5056"/>
                    <a:pt x="46512" y="3301"/>
                    <a:pt x="44035" y="3580"/>
                  </a:cubicBezTo>
                  <a:cubicBezTo>
                    <a:pt x="41558" y="3879"/>
                    <a:pt x="39781" y="6134"/>
                    <a:pt x="40080" y="8608"/>
                  </a:cubicBezTo>
                  <a:cubicBezTo>
                    <a:pt x="40160" y="12857"/>
                    <a:pt x="40000" y="17027"/>
                    <a:pt x="40120" y="21256"/>
                  </a:cubicBezTo>
                  <a:cubicBezTo>
                    <a:pt x="40180" y="24069"/>
                    <a:pt x="40280" y="26862"/>
                    <a:pt x="40560" y="29655"/>
                  </a:cubicBezTo>
                  <a:cubicBezTo>
                    <a:pt x="40879" y="33167"/>
                    <a:pt x="41479" y="36638"/>
                    <a:pt x="42038" y="40130"/>
                  </a:cubicBezTo>
                  <a:cubicBezTo>
                    <a:pt x="42597" y="43661"/>
                    <a:pt x="43316" y="47092"/>
                    <a:pt x="43955" y="50604"/>
                  </a:cubicBezTo>
                  <a:cubicBezTo>
                    <a:pt x="44155" y="52998"/>
                    <a:pt x="46232" y="54773"/>
                    <a:pt x="48629" y="54594"/>
                  </a:cubicBezTo>
                  <a:cubicBezTo>
                    <a:pt x="51006" y="54414"/>
                    <a:pt x="52804" y="52319"/>
                    <a:pt x="52604" y="49925"/>
                  </a:cubicBezTo>
                  <a:cubicBezTo>
                    <a:pt x="52704" y="46374"/>
                    <a:pt x="52904" y="42863"/>
                    <a:pt x="52924" y="39292"/>
                  </a:cubicBezTo>
                  <a:cubicBezTo>
                    <a:pt x="52944" y="35740"/>
                    <a:pt x="52984" y="32209"/>
                    <a:pt x="52744" y="28658"/>
                  </a:cubicBezTo>
                  <a:cubicBezTo>
                    <a:pt x="52544" y="25805"/>
                    <a:pt x="52145" y="22992"/>
                    <a:pt x="51686" y="20179"/>
                  </a:cubicBezTo>
                  <a:close/>
                  <a:moveTo>
                    <a:pt x="41798" y="48090"/>
                  </a:moveTo>
                  <a:lnTo>
                    <a:pt x="41818" y="48090"/>
                  </a:lnTo>
                  <a:cubicBezTo>
                    <a:pt x="42058" y="48010"/>
                    <a:pt x="41838" y="47830"/>
                    <a:pt x="41618" y="47691"/>
                  </a:cubicBezTo>
                  <a:lnTo>
                    <a:pt x="41658" y="47870"/>
                  </a:lnTo>
                  <a:cubicBezTo>
                    <a:pt x="41578" y="47751"/>
                    <a:pt x="41498" y="47631"/>
                    <a:pt x="41399" y="47531"/>
                  </a:cubicBezTo>
                  <a:lnTo>
                    <a:pt x="41419" y="47551"/>
                  </a:lnTo>
                  <a:lnTo>
                    <a:pt x="41618" y="47691"/>
                  </a:lnTo>
                  <a:cubicBezTo>
                    <a:pt x="41598" y="47491"/>
                    <a:pt x="41558" y="47252"/>
                    <a:pt x="41498" y="47052"/>
                  </a:cubicBezTo>
                  <a:cubicBezTo>
                    <a:pt x="40240" y="43282"/>
                    <a:pt x="37344" y="33765"/>
                    <a:pt x="37124" y="33027"/>
                  </a:cubicBezTo>
                  <a:cubicBezTo>
                    <a:pt x="36305" y="30673"/>
                    <a:pt x="35446" y="28359"/>
                    <a:pt x="34427" y="26084"/>
                  </a:cubicBezTo>
                  <a:cubicBezTo>
                    <a:pt x="33748" y="24628"/>
                    <a:pt x="33009" y="23172"/>
                    <a:pt x="32210" y="21775"/>
                  </a:cubicBezTo>
                  <a:cubicBezTo>
                    <a:pt x="29314" y="16648"/>
                    <a:pt x="25918" y="11899"/>
                    <a:pt x="23002" y="6792"/>
                  </a:cubicBezTo>
                  <a:cubicBezTo>
                    <a:pt x="21943" y="4538"/>
                    <a:pt x="19267" y="3540"/>
                    <a:pt x="16989" y="4598"/>
                  </a:cubicBezTo>
                  <a:cubicBezTo>
                    <a:pt x="14732" y="5635"/>
                    <a:pt x="13734" y="8328"/>
                    <a:pt x="14792" y="10603"/>
                  </a:cubicBezTo>
                  <a:cubicBezTo>
                    <a:pt x="16470" y="15311"/>
                    <a:pt x="18248" y="19920"/>
                    <a:pt x="20245" y="24508"/>
                  </a:cubicBezTo>
                  <a:cubicBezTo>
                    <a:pt x="21204" y="26723"/>
                    <a:pt x="22183" y="28897"/>
                    <a:pt x="23222" y="31052"/>
                  </a:cubicBezTo>
                  <a:cubicBezTo>
                    <a:pt x="23661" y="31970"/>
                    <a:pt x="24100" y="32868"/>
                    <a:pt x="24560" y="33765"/>
                  </a:cubicBezTo>
                  <a:cubicBezTo>
                    <a:pt x="23881" y="32828"/>
                    <a:pt x="23242" y="31890"/>
                    <a:pt x="22522" y="30992"/>
                  </a:cubicBezTo>
                  <a:cubicBezTo>
                    <a:pt x="21324" y="29496"/>
                    <a:pt x="20046" y="28099"/>
                    <a:pt x="18707" y="26723"/>
                  </a:cubicBezTo>
                  <a:cubicBezTo>
                    <a:pt x="15252" y="23172"/>
                    <a:pt x="11536" y="19960"/>
                    <a:pt x="7501" y="17107"/>
                  </a:cubicBezTo>
                  <a:cubicBezTo>
                    <a:pt x="5624" y="15471"/>
                    <a:pt x="2747" y="15670"/>
                    <a:pt x="1110" y="17565"/>
                  </a:cubicBezTo>
                  <a:cubicBezTo>
                    <a:pt x="-528" y="19441"/>
                    <a:pt x="-329" y="22294"/>
                    <a:pt x="1549" y="23930"/>
                  </a:cubicBezTo>
                  <a:cubicBezTo>
                    <a:pt x="3646" y="26204"/>
                    <a:pt x="5424" y="28678"/>
                    <a:pt x="7302" y="31132"/>
                  </a:cubicBezTo>
                  <a:cubicBezTo>
                    <a:pt x="9219" y="33646"/>
                    <a:pt x="10997" y="36259"/>
                    <a:pt x="12994" y="38713"/>
                  </a:cubicBezTo>
                  <a:cubicBezTo>
                    <a:pt x="14772" y="40928"/>
                    <a:pt x="16730" y="42923"/>
                    <a:pt x="18627" y="44997"/>
                  </a:cubicBezTo>
                  <a:lnTo>
                    <a:pt x="25039" y="51342"/>
                  </a:lnTo>
                  <a:cubicBezTo>
                    <a:pt x="25519" y="51801"/>
                    <a:pt x="26897" y="52539"/>
                    <a:pt x="27796" y="53177"/>
                  </a:cubicBezTo>
                  <a:cubicBezTo>
                    <a:pt x="28355" y="53596"/>
                    <a:pt x="28715" y="53955"/>
                    <a:pt x="28535" y="54155"/>
                  </a:cubicBezTo>
                  <a:lnTo>
                    <a:pt x="28475" y="54215"/>
                  </a:lnTo>
                  <a:cubicBezTo>
                    <a:pt x="28695" y="54454"/>
                    <a:pt x="28954" y="54673"/>
                    <a:pt x="29254" y="54873"/>
                  </a:cubicBezTo>
                  <a:cubicBezTo>
                    <a:pt x="30832" y="56250"/>
                    <a:pt x="32210" y="55791"/>
                    <a:pt x="32510" y="55771"/>
                  </a:cubicBezTo>
                  <a:cubicBezTo>
                    <a:pt x="33109" y="55771"/>
                    <a:pt x="34627" y="54973"/>
                    <a:pt x="35526" y="53576"/>
                  </a:cubicBezTo>
                  <a:cubicBezTo>
                    <a:pt x="37603" y="55132"/>
                    <a:pt x="39821" y="54414"/>
                    <a:pt x="40220" y="54135"/>
                  </a:cubicBezTo>
                  <a:cubicBezTo>
                    <a:pt x="42317" y="52958"/>
                    <a:pt x="43056" y="50324"/>
                    <a:pt x="41878" y="48229"/>
                  </a:cubicBezTo>
                  <a:lnTo>
                    <a:pt x="41798" y="48090"/>
                  </a:lnTo>
                  <a:close/>
                  <a:moveTo>
                    <a:pt x="28475" y="54215"/>
                  </a:moveTo>
                  <a:cubicBezTo>
                    <a:pt x="28215" y="53915"/>
                    <a:pt x="27976" y="53576"/>
                    <a:pt x="27816" y="53217"/>
                  </a:cubicBezTo>
                  <a:cubicBezTo>
                    <a:pt x="27896" y="53856"/>
                    <a:pt x="28075" y="54594"/>
                    <a:pt x="28475" y="5421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14"/>
            <p:cNvSpPr/>
            <p:nvPr/>
          </p:nvSpPr>
          <p:spPr>
            <a:xfrm>
              <a:off x="5653611" y="4446895"/>
              <a:ext cx="101665" cy="45574"/>
            </a:xfrm>
            <a:custGeom>
              <a:avLst/>
              <a:gdLst/>
              <a:ahLst/>
              <a:cxnLst/>
              <a:rect l="l" t="t" r="r" b="b"/>
              <a:pathLst>
                <a:path w="203330" h="91147" extrusionOk="0">
                  <a:moveTo>
                    <a:pt x="103214" y="91148"/>
                  </a:moveTo>
                  <a:cubicBezTo>
                    <a:pt x="91149" y="90928"/>
                    <a:pt x="50620" y="79078"/>
                    <a:pt x="32383" y="58010"/>
                  </a:cubicBezTo>
                  <a:cubicBezTo>
                    <a:pt x="18600" y="42089"/>
                    <a:pt x="-316" y="4403"/>
                    <a:pt x="4" y="3804"/>
                  </a:cubicBezTo>
                  <a:cubicBezTo>
                    <a:pt x="284" y="3265"/>
                    <a:pt x="44807" y="18986"/>
                    <a:pt x="53217" y="24553"/>
                  </a:cubicBezTo>
                  <a:cubicBezTo>
                    <a:pt x="84937" y="45541"/>
                    <a:pt x="107588" y="91227"/>
                    <a:pt x="103214" y="91148"/>
                  </a:cubicBezTo>
                  <a:close/>
                  <a:moveTo>
                    <a:pt x="157685" y="20742"/>
                  </a:moveTo>
                  <a:cubicBezTo>
                    <a:pt x="130459" y="41750"/>
                    <a:pt x="111024" y="87437"/>
                    <a:pt x="114779" y="87357"/>
                  </a:cubicBezTo>
                  <a:cubicBezTo>
                    <a:pt x="125146" y="87138"/>
                    <a:pt x="159902" y="75287"/>
                    <a:pt x="175542" y="54219"/>
                  </a:cubicBezTo>
                  <a:cubicBezTo>
                    <a:pt x="187367" y="38299"/>
                    <a:pt x="203587" y="612"/>
                    <a:pt x="203327" y="14"/>
                  </a:cubicBezTo>
                  <a:cubicBezTo>
                    <a:pt x="203067" y="-525"/>
                    <a:pt x="164896" y="15196"/>
                    <a:pt x="157685" y="2074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14"/>
            <p:cNvSpPr/>
            <p:nvPr/>
          </p:nvSpPr>
          <p:spPr>
            <a:xfrm>
              <a:off x="5595211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81507" y="202039"/>
                  </a:moveTo>
                  <a:cubicBezTo>
                    <a:pt x="81507" y="202039"/>
                    <a:pt x="-7041" y="162697"/>
                    <a:pt x="450" y="98616"/>
                  </a:cubicBezTo>
                  <a:cubicBezTo>
                    <a:pt x="7960" y="34554"/>
                    <a:pt x="31471" y="0"/>
                    <a:pt x="31471" y="0"/>
                  </a:cubicBezTo>
                  <a:cubicBezTo>
                    <a:pt x="31471" y="0"/>
                    <a:pt x="84264" y="70286"/>
                    <a:pt x="91495" y="123733"/>
                  </a:cubicBezTo>
                  <a:cubicBezTo>
                    <a:pt x="97427" y="167545"/>
                    <a:pt x="81507" y="202039"/>
                    <a:pt x="81507" y="202039"/>
                  </a:cubicBezTo>
                  <a:lnTo>
                    <a:pt x="81507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14"/>
            <p:cNvSpPr/>
            <p:nvPr/>
          </p:nvSpPr>
          <p:spPr>
            <a:xfrm>
              <a:off x="5457830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224297" y="160950"/>
                  </a:moveTo>
                  <a:cubicBezTo>
                    <a:pt x="224297" y="160950"/>
                    <a:pt x="180712" y="181021"/>
                    <a:pt x="160577" y="157838"/>
                  </a:cubicBezTo>
                  <a:cubicBezTo>
                    <a:pt x="140423" y="134675"/>
                    <a:pt x="53213" y="51362"/>
                    <a:pt x="28085" y="35980"/>
                  </a:cubicBezTo>
                  <a:cubicBezTo>
                    <a:pt x="2976" y="20578"/>
                    <a:pt x="0" y="18763"/>
                    <a:pt x="0" y="18763"/>
                  </a:cubicBezTo>
                  <a:cubicBezTo>
                    <a:pt x="0" y="18763"/>
                    <a:pt x="106905" y="-9487"/>
                    <a:pt x="142899" y="3341"/>
                  </a:cubicBezTo>
                  <a:cubicBezTo>
                    <a:pt x="193775" y="21456"/>
                    <a:pt x="265484" y="89388"/>
                    <a:pt x="224297" y="160950"/>
                  </a:cubicBezTo>
                  <a:lnTo>
                    <a:pt x="224297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4"/>
            <p:cNvSpPr/>
            <p:nvPr/>
          </p:nvSpPr>
          <p:spPr>
            <a:xfrm>
              <a:off x="5429466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0" y="50920"/>
                  </a:moveTo>
                  <a:cubicBezTo>
                    <a:pt x="0" y="50920"/>
                    <a:pt x="98156" y="-2428"/>
                    <a:pt x="135269" y="86"/>
                  </a:cubicBezTo>
                  <a:cubicBezTo>
                    <a:pt x="171703" y="2560"/>
                    <a:pt x="222679" y="66043"/>
                    <a:pt x="222679" y="66043"/>
                  </a:cubicBezTo>
                  <a:cubicBezTo>
                    <a:pt x="222679" y="66043"/>
                    <a:pt x="203063" y="84537"/>
                    <a:pt x="162315" y="98303"/>
                  </a:cubicBezTo>
                  <a:cubicBezTo>
                    <a:pt x="128358" y="109794"/>
                    <a:pt x="0" y="50920"/>
                    <a:pt x="0" y="50920"/>
                  </a:cubicBezTo>
                  <a:lnTo>
                    <a:pt x="0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4"/>
            <p:cNvSpPr/>
            <p:nvPr/>
          </p:nvSpPr>
          <p:spPr>
            <a:xfrm>
              <a:off x="5614302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75405" y="163256"/>
                  </a:moveTo>
                  <a:cubicBezTo>
                    <a:pt x="77283" y="163136"/>
                    <a:pt x="79081" y="164293"/>
                    <a:pt x="79680" y="166169"/>
                  </a:cubicBezTo>
                  <a:cubicBezTo>
                    <a:pt x="80419" y="168383"/>
                    <a:pt x="79201" y="170777"/>
                    <a:pt x="76983" y="171496"/>
                  </a:cubicBezTo>
                  <a:cubicBezTo>
                    <a:pt x="75405" y="172054"/>
                    <a:pt x="73528" y="171895"/>
                    <a:pt x="71550" y="170957"/>
                  </a:cubicBezTo>
                  <a:cubicBezTo>
                    <a:pt x="68454" y="169501"/>
                    <a:pt x="64699" y="165251"/>
                    <a:pt x="63500" y="163994"/>
                  </a:cubicBezTo>
                  <a:cubicBezTo>
                    <a:pt x="60165" y="160483"/>
                    <a:pt x="57049" y="156732"/>
                    <a:pt x="54112" y="152842"/>
                  </a:cubicBezTo>
                  <a:cubicBezTo>
                    <a:pt x="49798" y="147116"/>
                    <a:pt x="45843" y="141091"/>
                    <a:pt x="41988" y="135146"/>
                  </a:cubicBezTo>
                  <a:cubicBezTo>
                    <a:pt x="36974" y="127285"/>
                    <a:pt x="32460" y="119205"/>
                    <a:pt x="28465" y="110906"/>
                  </a:cubicBezTo>
                  <a:cubicBezTo>
                    <a:pt x="24470" y="102566"/>
                    <a:pt x="20954" y="94028"/>
                    <a:pt x="17918" y="85329"/>
                  </a:cubicBezTo>
                  <a:cubicBezTo>
                    <a:pt x="14303" y="74935"/>
                    <a:pt x="11346" y="64301"/>
                    <a:pt x="8829" y="53548"/>
                  </a:cubicBezTo>
                  <a:cubicBezTo>
                    <a:pt x="5094" y="37588"/>
                    <a:pt x="2398" y="21348"/>
                    <a:pt x="61" y="5148"/>
                  </a:cubicBezTo>
                  <a:cubicBezTo>
                    <a:pt x="-339" y="2754"/>
                    <a:pt x="1279" y="460"/>
                    <a:pt x="3676" y="61"/>
                  </a:cubicBezTo>
                  <a:cubicBezTo>
                    <a:pt x="6093" y="-338"/>
                    <a:pt x="8370" y="1277"/>
                    <a:pt x="8770" y="3672"/>
                  </a:cubicBezTo>
                  <a:cubicBezTo>
                    <a:pt x="12964" y="25617"/>
                    <a:pt x="18138" y="47483"/>
                    <a:pt x="24929" y="68750"/>
                  </a:cubicBezTo>
                  <a:cubicBezTo>
                    <a:pt x="27626" y="77209"/>
                    <a:pt x="30582" y="85569"/>
                    <a:pt x="33858" y="93808"/>
                  </a:cubicBezTo>
                  <a:cubicBezTo>
                    <a:pt x="38732" y="106058"/>
                    <a:pt x="44265" y="118068"/>
                    <a:pt x="51096" y="129560"/>
                  </a:cubicBezTo>
                  <a:cubicBezTo>
                    <a:pt x="54552" y="135465"/>
                    <a:pt x="58107" y="141450"/>
                    <a:pt x="62022" y="147156"/>
                  </a:cubicBezTo>
                  <a:cubicBezTo>
                    <a:pt x="64579" y="150907"/>
                    <a:pt x="67276" y="154518"/>
                    <a:pt x="70212" y="157929"/>
                  </a:cubicBezTo>
                  <a:cubicBezTo>
                    <a:pt x="70831" y="158647"/>
                    <a:pt x="72309" y="160623"/>
                    <a:pt x="73967" y="162139"/>
                  </a:cubicBezTo>
                  <a:cubicBezTo>
                    <a:pt x="74267" y="162438"/>
                    <a:pt x="74666" y="162957"/>
                    <a:pt x="74966" y="163256"/>
                  </a:cubicBezTo>
                  <a:cubicBezTo>
                    <a:pt x="74746" y="163316"/>
                    <a:pt x="74487" y="163416"/>
                    <a:pt x="74347" y="163456"/>
                  </a:cubicBezTo>
                  <a:cubicBezTo>
                    <a:pt x="74566" y="163396"/>
                    <a:pt x="74806" y="163336"/>
                    <a:pt x="75026" y="163296"/>
                  </a:cubicBezTo>
                  <a:lnTo>
                    <a:pt x="74966" y="163256"/>
                  </a:lnTo>
                  <a:cubicBezTo>
                    <a:pt x="75186" y="163176"/>
                    <a:pt x="75365" y="163156"/>
                    <a:pt x="75405" y="163256"/>
                  </a:cubicBezTo>
                  <a:cubicBezTo>
                    <a:pt x="75286" y="163276"/>
                    <a:pt x="75146" y="163276"/>
                    <a:pt x="75026" y="163296"/>
                  </a:cubicBezTo>
                  <a:cubicBezTo>
                    <a:pt x="75206" y="163476"/>
                    <a:pt x="75365" y="163535"/>
                    <a:pt x="75405" y="163356"/>
                  </a:cubicBezTo>
                  <a:cubicBezTo>
                    <a:pt x="75405" y="163316"/>
                    <a:pt x="75405" y="163276"/>
                    <a:pt x="75405" y="163256"/>
                  </a:cubicBezTo>
                  <a:lnTo>
                    <a:pt x="75405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4"/>
            <p:cNvSpPr/>
            <p:nvPr/>
          </p:nvSpPr>
          <p:spPr>
            <a:xfrm>
              <a:off x="5458720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4652" y="10962"/>
                  </a:moveTo>
                  <a:cubicBezTo>
                    <a:pt x="4093" y="10982"/>
                    <a:pt x="3533" y="10902"/>
                    <a:pt x="2994" y="10702"/>
                  </a:cubicBezTo>
                  <a:cubicBezTo>
                    <a:pt x="1256" y="10124"/>
                    <a:pt x="777" y="9066"/>
                    <a:pt x="557" y="8727"/>
                  </a:cubicBezTo>
                  <a:cubicBezTo>
                    <a:pt x="-102" y="7610"/>
                    <a:pt x="-82" y="6533"/>
                    <a:pt x="138" y="5575"/>
                  </a:cubicBezTo>
                  <a:cubicBezTo>
                    <a:pt x="317" y="4817"/>
                    <a:pt x="1096" y="2722"/>
                    <a:pt x="3933" y="2383"/>
                  </a:cubicBezTo>
                  <a:cubicBezTo>
                    <a:pt x="4412" y="2323"/>
                    <a:pt x="6290" y="2463"/>
                    <a:pt x="7029" y="2363"/>
                  </a:cubicBezTo>
                  <a:lnTo>
                    <a:pt x="12362" y="1705"/>
                  </a:lnTo>
                  <a:lnTo>
                    <a:pt x="27183" y="208"/>
                  </a:lnTo>
                  <a:cubicBezTo>
                    <a:pt x="34774" y="-211"/>
                    <a:pt x="42264" y="9"/>
                    <a:pt x="49715" y="807"/>
                  </a:cubicBezTo>
                  <a:cubicBezTo>
                    <a:pt x="57126" y="1585"/>
                    <a:pt x="64476" y="2962"/>
                    <a:pt x="71807" y="4777"/>
                  </a:cubicBezTo>
                  <a:cubicBezTo>
                    <a:pt x="85390" y="8229"/>
                    <a:pt x="99192" y="11780"/>
                    <a:pt x="113015" y="14832"/>
                  </a:cubicBezTo>
                  <a:cubicBezTo>
                    <a:pt x="126698" y="17865"/>
                    <a:pt x="140400" y="20338"/>
                    <a:pt x="154083" y="21017"/>
                  </a:cubicBezTo>
                  <a:cubicBezTo>
                    <a:pt x="172000" y="21915"/>
                    <a:pt x="189898" y="19979"/>
                    <a:pt x="207496" y="12418"/>
                  </a:cubicBezTo>
                  <a:cubicBezTo>
                    <a:pt x="209713" y="11401"/>
                    <a:pt x="212330" y="12398"/>
                    <a:pt x="213348" y="14613"/>
                  </a:cubicBezTo>
                  <a:cubicBezTo>
                    <a:pt x="214347" y="16827"/>
                    <a:pt x="213368" y="19441"/>
                    <a:pt x="211151" y="20458"/>
                  </a:cubicBezTo>
                  <a:cubicBezTo>
                    <a:pt x="192415" y="29416"/>
                    <a:pt x="173139" y="32548"/>
                    <a:pt x="153704" y="32169"/>
                  </a:cubicBezTo>
                  <a:cubicBezTo>
                    <a:pt x="139282" y="31870"/>
                    <a:pt x="124780" y="29695"/>
                    <a:pt x="110418" y="26523"/>
                  </a:cubicBezTo>
                  <a:cubicBezTo>
                    <a:pt x="96436" y="23411"/>
                    <a:pt x="82613" y="19261"/>
                    <a:pt x="68951" y="15490"/>
                  </a:cubicBezTo>
                  <a:cubicBezTo>
                    <a:pt x="62159" y="13575"/>
                    <a:pt x="55328" y="12079"/>
                    <a:pt x="48417" y="11081"/>
                  </a:cubicBezTo>
                  <a:cubicBezTo>
                    <a:pt x="41545" y="10104"/>
                    <a:pt x="34594" y="9585"/>
                    <a:pt x="27523" y="9705"/>
                  </a:cubicBezTo>
                  <a:lnTo>
                    <a:pt x="13341" y="10503"/>
                  </a:lnTo>
                  <a:lnTo>
                    <a:pt x="7828" y="10942"/>
                  </a:lnTo>
                  <a:cubicBezTo>
                    <a:pt x="7488" y="10962"/>
                    <a:pt x="6769" y="10762"/>
                    <a:pt x="6110" y="10623"/>
                  </a:cubicBezTo>
                  <a:cubicBezTo>
                    <a:pt x="5810" y="10742"/>
                    <a:pt x="5511" y="10822"/>
                    <a:pt x="5191" y="10882"/>
                  </a:cubicBezTo>
                  <a:cubicBezTo>
                    <a:pt x="4952" y="11022"/>
                    <a:pt x="4712" y="11101"/>
                    <a:pt x="4652" y="10962"/>
                  </a:cubicBezTo>
                  <a:cubicBezTo>
                    <a:pt x="4832" y="10942"/>
                    <a:pt x="5012" y="10922"/>
                    <a:pt x="5191" y="10882"/>
                  </a:cubicBezTo>
                  <a:cubicBezTo>
                    <a:pt x="5431" y="10762"/>
                    <a:pt x="5671" y="10603"/>
                    <a:pt x="5731" y="10583"/>
                  </a:cubicBezTo>
                  <a:lnTo>
                    <a:pt x="5810" y="10563"/>
                  </a:lnTo>
                  <a:cubicBezTo>
                    <a:pt x="5171" y="10443"/>
                    <a:pt x="4632" y="10443"/>
                    <a:pt x="4632" y="10822"/>
                  </a:cubicBezTo>
                  <a:cubicBezTo>
                    <a:pt x="4632" y="10882"/>
                    <a:pt x="4632" y="10922"/>
                    <a:pt x="4652" y="10962"/>
                  </a:cubicBezTo>
                  <a:lnTo>
                    <a:pt x="4652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4"/>
            <p:cNvSpPr/>
            <p:nvPr/>
          </p:nvSpPr>
          <p:spPr>
            <a:xfrm>
              <a:off x="5574716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39343" y="85012"/>
                  </a:moveTo>
                  <a:cubicBezTo>
                    <a:pt x="37226" y="89042"/>
                    <a:pt x="29096" y="86907"/>
                    <a:pt x="25920" y="85830"/>
                  </a:cubicBezTo>
                  <a:cubicBezTo>
                    <a:pt x="16632" y="82658"/>
                    <a:pt x="-387" y="65660"/>
                    <a:pt x="552" y="64044"/>
                  </a:cubicBezTo>
                  <a:cubicBezTo>
                    <a:pt x="1471" y="62448"/>
                    <a:pt x="21805" y="70548"/>
                    <a:pt x="31473" y="76174"/>
                  </a:cubicBezTo>
                  <a:cubicBezTo>
                    <a:pt x="33850" y="77551"/>
                    <a:pt x="41221" y="81401"/>
                    <a:pt x="39343" y="85012"/>
                  </a:cubicBezTo>
                  <a:close/>
                  <a:moveTo>
                    <a:pt x="60197" y="62288"/>
                  </a:moveTo>
                  <a:cubicBezTo>
                    <a:pt x="49710" y="54767"/>
                    <a:pt x="22424" y="50996"/>
                    <a:pt x="23044" y="51914"/>
                  </a:cubicBezTo>
                  <a:cubicBezTo>
                    <a:pt x="24382" y="53949"/>
                    <a:pt x="25940" y="55705"/>
                    <a:pt x="27618" y="57361"/>
                  </a:cubicBezTo>
                  <a:cubicBezTo>
                    <a:pt x="33590" y="63286"/>
                    <a:pt x="40461" y="68433"/>
                    <a:pt x="48072" y="71206"/>
                  </a:cubicBezTo>
                  <a:cubicBezTo>
                    <a:pt x="55363" y="73860"/>
                    <a:pt x="74019" y="72204"/>
                    <a:pt x="60197" y="62288"/>
                  </a:cubicBezTo>
                  <a:close/>
                  <a:moveTo>
                    <a:pt x="27078" y="31664"/>
                  </a:moveTo>
                  <a:cubicBezTo>
                    <a:pt x="27997" y="28073"/>
                    <a:pt x="29196" y="13370"/>
                    <a:pt x="22125" y="13689"/>
                  </a:cubicBezTo>
                  <a:cubicBezTo>
                    <a:pt x="17770" y="13888"/>
                    <a:pt x="15373" y="22048"/>
                    <a:pt x="13995" y="25101"/>
                  </a:cubicBezTo>
                  <a:cubicBezTo>
                    <a:pt x="8642" y="37051"/>
                    <a:pt x="-1885" y="57560"/>
                    <a:pt x="292" y="58657"/>
                  </a:cubicBezTo>
                  <a:cubicBezTo>
                    <a:pt x="2469" y="59755"/>
                    <a:pt x="23683" y="45051"/>
                    <a:pt x="27078" y="31664"/>
                  </a:cubicBezTo>
                  <a:close/>
                  <a:moveTo>
                    <a:pt x="37345" y="42737"/>
                  </a:moveTo>
                  <a:cubicBezTo>
                    <a:pt x="43218" y="36133"/>
                    <a:pt x="47353" y="27694"/>
                    <a:pt x="47453" y="19195"/>
                  </a:cubicBezTo>
                  <a:cubicBezTo>
                    <a:pt x="47473" y="16781"/>
                    <a:pt x="47433" y="12412"/>
                    <a:pt x="44796" y="11135"/>
                  </a:cubicBezTo>
                  <a:cubicBezTo>
                    <a:pt x="41221" y="9419"/>
                    <a:pt x="38144" y="15764"/>
                    <a:pt x="37206" y="17958"/>
                  </a:cubicBezTo>
                  <a:cubicBezTo>
                    <a:pt x="32911" y="28193"/>
                    <a:pt x="29136" y="44632"/>
                    <a:pt x="28037" y="49759"/>
                  </a:cubicBezTo>
                  <a:cubicBezTo>
                    <a:pt x="27857" y="50637"/>
                    <a:pt x="30454" y="48862"/>
                    <a:pt x="30694" y="48702"/>
                  </a:cubicBezTo>
                  <a:cubicBezTo>
                    <a:pt x="33211" y="47026"/>
                    <a:pt x="35368" y="44951"/>
                    <a:pt x="37345" y="42737"/>
                  </a:cubicBezTo>
                  <a:close/>
                  <a:moveTo>
                    <a:pt x="44456" y="44433"/>
                  </a:moveTo>
                  <a:cubicBezTo>
                    <a:pt x="44456" y="44433"/>
                    <a:pt x="55862" y="54109"/>
                    <a:pt x="67188" y="57301"/>
                  </a:cubicBezTo>
                  <a:cubicBezTo>
                    <a:pt x="76376" y="59914"/>
                    <a:pt x="85944" y="56383"/>
                    <a:pt x="85984" y="54887"/>
                  </a:cubicBezTo>
                  <a:cubicBezTo>
                    <a:pt x="86483" y="41939"/>
                    <a:pt x="44456" y="44433"/>
                    <a:pt x="44456" y="44433"/>
                  </a:cubicBezTo>
                  <a:close/>
                  <a:moveTo>
                    <a:pt x="66608" y="14287"/>
                  </a:moveTo>
                  <a:cubicBezTo>
                    <a:pt x="67847" y="10537"/>
                    <a:pt x="68166" y="-3808"/>
                    <a:pt x="59438" y="960"/>
                  </a:cubicBezTo>
                  <a:cubicBezTo>
                    <a:pt x="54624" y="3594"/>
                    <a:pt x="52626" y="10716"/>
                    <a:pt x="51368" y="15265"/>
                  </a:cubicBezTo>
                  <a:cubicBezTo>
                    <a:pt x="49969" y="20352"/>
                    <a:pt x="46893" y="40183"/>
                    <a:pt x="49430" y="40024"/>
                  </a:cubicBezTo>
                  <a:cubicBezTo>
                    <a:pt x="51987" y="39864"/>
                    <a:pt x="63432" y="23804"/>
                    <a:pt x="66608" y="1428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4"/>
            <p:cNvSpPr/>
            <p:nvPr/>
          </p:nvSpPr>
          <p:spPr>
            <a:xfrm>
              <a:off x="5427316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78546" y="86048"/>
                  </a:moveTo>
                  <a:cubicBezTo>
                    <a:pt x="89872" y="88861"/>
                    <a:pt x="102036" y="93749"/>
                    <a:pt x="102036" y="93749"/>
                  </a:cubicBezTo>
                  <a:cubicBezTo>
                    <a:pt x="102036" y="93749"/>
                    <a:pt x="89971" y="98637"/>
                    <a:pt x="76209" y="97320"/>
                  </a:cubicBezTo>
                  <a:cubicBezTo>
                    <a:pt x="67859" y="96522"/>
                    <a:pt x="60489" y="91494"/>
                    <a:pt x="61308" y="89858"/>
                  </a:cubicBezTo>
                  <a:cubicBezTo>
                    <a:pt x="64124" y="84272"/>
                    <a:pt x="76049" y="85429"/>
                    <a:pt x="78546" y="86048"/>
                  </a:cubicBezTo>
                  <a:close/>
                  <a:moveTo>
                    <a:pt x="80743" y="76851"/>
                  </a:moveTo>
                  <a:cubicBezTo>
                    <a:pt x="81402" y="75953"/>
                    <a:pt x="56973" y="62726"/>
                    <a:pt x="44888" y="65658"/>
                  </a:cubicBezTo>
                  <a:cubicBezTo>
                    <a:pt x="41413" y="66496"/>
                    <a:pt x="38676" y="67554"/>
                    <a:pt x="40953" y="71045"/>
                  </a:cubicBezTo>
                  <a:cubicBezTo>
                    <a:pt x="48044" y="81878"/>
                    <a:pt x="80084" y="77748"/>
                    <a:pt x="80743" y="76851"/>
                  </a:cubicBezTo>
                  <a:close/>
                  <a:moveTo>
                    <a:pt x="54297" y="53109"/>
                  </a:moveTo>
                  <a:cubicBezTo>
                    <a:pt x="52938" y="51533"/>
                    <a:pt x="32444" y="38286"/>
                    <a:pt x="17763" y="42895"/>
                  </a:cubicBezTo>
                  <a:cubicBezTo>
                    <a:pt x="10052" y="45309"/>
                    <a:pt x="23735" y="51493"/>
                    <a:pt x="25872" y="52351"/>
                  </a:cubicBezTo>
                  <a:cubicBezTo>
                    <a:pt x="38437" y="57339"/>
                    <a:pt x="55655" y="54685"/>
                    <a:pt x="54297" y="53109"/>
                  </a:cubicBezTo>
                  <a:close/>
                  <a:moveTo>
                    <a:pt x="36060" y="32880"/>
                  </a:moveTo>
                  <a:lnTo>
                    <a:pt x="34861" y="31543"/>
                  </a:lnTo>
                  <a:cubicBezTo>
                    <a:pt x="30027" y="29089"/>
                    <a:pt x="25213" y="26635"/>
                    <a:pt x="20260" y="24401"/>
                  </a:cubicBezTo>
                  <a:cubicBezTo>
                    <a:pt x="17823" y="23303"/>
                    <a:pt x="15366" y="22246"/>
                    <a:pt x="12829" y="21348"/>
                  </a:cubicBezTo>
                  <a:cubicBezTo>
                    <a:pt x="6497" y="19094"/>
                    <a:pt x="-6646" y="20710"/>
                    <a:pt x="4060" y="27892"/>
                  </a:cubicBezTo>
                  <a:cubicBezTo>
                    <a:pt x="10132" y="31962"/>
                    <a:pt x="17962" y="33578"/>
                    <a:pt x="25133" y="34176"/>
                  </a:cubicBezTo>
                  <a:cubicBezTo>
                    <a:pt x="27231" y="34356"/>
                    <a:pt x="35600" y="35533"/>
                    <a:pt x="36060" y="32880"/>
                  </a:cubicBezTo>
                  <a:close/>
                  <a:moveTo>
                    <a:pt x="38796" y="35812"/>
                  </a:moveTo>
                  <a:cubicBezTo>
                    <a:pt x="34741" y="25598"/>
                    <a:pt x="34601" y="13647"/>
                    <a:pt x="26851" y="5767"/>
                  </a:cubicBezTo>
                  <a:cubicBezTo>
                    <a:pt x="25093" y="3991"/>
                    <a:pt x="19820" y="-1595"/>
                    <a:pt x="16764" y="440"/>
                  </a:cubicBezTo>
                  <a:cubicBezTo>
                    <a:pt x="14227" y="2096"/>
                    <a:pt x="17363" y="6964"/>
                    <a:pt x="18362" y="8560"/>
                  </a:cubicBezTo>
                  <a:cubicBezTo>
                    <a:pt x="22896" y="15762"/>
                    <a:pt x="36639" y="34316"/>
                    <a:pt x="38796" y="35812"/>
                  </a:cubicBezTo>
                  <a:close/>
                  <a:moveTo>
                    <a:pt x="56893" y="52631"/>
                  </a:moveTo>
                  <a:lnTo>
                    <a:pt x="57632" y="53030"/>
                  </a:lnTo>
                  <a:cubicBezTo>
                    <a:pt x="57852" y="48062"/>
                    <a:pt x="57852" y="43094"/>
                    <a:pt x="57472" y="38107"/>
                  </a:cubicBezTo>
                  <a:cubicBezTo>
                    <a:pt x="57233" y="34735"/>
                    <a:pt x="56813" y="31343"/>
                    <a:pt x="55974" y="28051"/>
                  </a:cubicBezTo>
                  <a:cubicBezTo>
                    <a:pt x="55016" y="24261"/>
                    <a:pt x="53597" y="19672"/>
                    <a:pt x="50581" y="16959"/>
                  </a:cubicBezTo>
                  <a:cubicBezTo>
                    <a:pt x="47964" y="14605"/>
                    <a:pt x="45727" y="16141"/>
                    <a:pt x="45388" y="19293"/>
                  </a:cubicBezTo>
                  <a:cubicBezTo>
                    <a:pt x="44529" y="27233"/>
                    <a:pt x="48644" y="36052"/>
                    <a:pt x="51860" y="43094"/>
                  </a:cubicBezTo>
                  <a:cubicBezTo>
                    <a:pt x="52079" y="43553"/>
                    <a:pt x="56773" y="52730"/>
                    <a:pt x="56893" y="52631"/>
                  </a:cubicBezTo>
                  <a:close/>
                  <a:moveTo>
                    <a:pt x="74990" y="40501"/>
                  </a:moveTo>
                  <a:cubicBezTo>
                    <a:pt x="73772" y="38067"/>
                    <a:pt x="70256" y="32820"/>
                    <a:pt x="66781" y="33937"/>
                  </a:cubicBezTo>
                  <a:cubicBezTo>
                    <a:pt x="64524" y="34675"/>
                    <a:pt x="64424" y="38107"/>
                    <a:pt x="64444" y="40002"/>
                  </a:cubicBezTo>
                  <a:cubicBezTo>
                    <a:pt x="64444" y="45947"/>
                    <a:pt x="78726" y="70027"/>
                    <a:pt x="78706" y="70007"/>
                  </a:cubicBezTo>
                  <a:cubicBezTo>
                    <a:pt x="78486" y="60312"/>
                    <a:pt x="79425" y="49458"/>
                    <a:pt x="74990" y="40501"/>
                  </a:cubicBezTo>
                  <a:close/>
                  <a:moveTo>
                    <a:pt x="95484" y="61528"/>
                  </a:moveTo>
                  <a:cubicBezTo>
                    <a:pt x="95125" y="58356"/>
                    <a:pt x="94745" y="53289"/>
                    <a:pt x="92249" y="50895"/>
                  </a:cubicBezTo>
                  <a:cubicBezTo>
                    <a:pt x="88633" y="47423"/>
                    <a:pt x="85797" y="56122"/>
                    <a:pt x="85477" y="58137"/>
                  </a:cubicBezTo>
                  <a:cubicBezTo>
                    <a:pt x="84339" y="65199"/>
                    <a:pt x="91549" y="84252"/>
                    <a:pt x="93227" y="84811"/>
                  </a:cubicBezTo>
                  <a:cubicBezTo>
                    <a:pt x="94905" y="85389"/>
                    <a:pt x="95864" y="64681"/>
                    <a:pt x="95484" y="61528"/>
                  </a:cubicBezTo>
                  <a:close/>
                  <a:moveTo>
                    <a:pt x="110226" y="73239"/>
                  </a:moveTo>
                  <a:cubicBezTo>
                    <a:pt x="107729" y="72521"/>
                    <a:pt x="105891" y="75135"/>
                    <a:pt x="105172" y="76312"/>
                  </a:cubicBezTo>
                  <a:cubicBezTo>
                    <a:pt x="102376" y="80881"/>
                    <a:pt x="102615" y="86965"/>
                    <a:pt x="103954" y="92472"/>
                  </a:cubicBezTo>
                  <a:cubicBezTo>
                    <a:pt x="104054" y="92871"/>
                    <a:pt x="106051" y="99933"/>
                    <a:pt x="107669" y="98617"/>
                  </a:cubicBezTo>
                  <a:lnTo>
                    <a:pt x="106491" y="97120"/>
                  </a:lnTo>
                  <a:cubicBezTo>
                    <a:pt x="109427" y="91754"/>
                    <a:pt x="112303" y="85948"/>
                    <a:pt x="112643" y="79703"/>
                  </a:cubicBezTo>
                  <a:cubicBezTo>
                    <a:pt x="112723" y="78307"/>
                    <a:pt x="113162" y="74077"/>
                    <a:pt x="110226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4"/>
            <p:cNvSpPr/>
            <p:nvPr/>
          </p:nvSpPr>
          <p:spPr>
            <a:xfrm>
              <a:off x="5362909" y="4500957"/>
              <a:ext cx="54711" cy="35642"/>
            </a:xfrm>
            <a:custGeom>
              <a:avLst/>
              <a:gdLst/>
              <a:ahLst/>
              <a:cxnLst/>
              <a:rect l="l" t="t" r="r" b="b"/>
              <a:pathLst>
                <a:path w="109422" h="71283" extrusionOk="0">
                  <a:moveTo>
                    <a:pt x="109405" y="0"/>
                  </a:moveTo>
                  <a:cubicBezTo>
                    <a:pt x="109405" y="319"/>
                    <a:pt x="109445" y="738"/>
                    <a:pt x="109405" y="958"/>
                  </a:cubicBezTo>
                  <a:cubicBezTo>
                    <a:pt x="109265" y="1895"/>
                    <a:pt x="109105" y="2833"/>
                    <a:pt x="108965" y="3771"/>
                  </a:cubicBezTo>
                  <a:cubicBezTo>
                    <a:pt x="108526" y="6763"/>
                    <a:pt x="107987" y="9756"/>
                    <a:pt x="107447" y="12748"/>
                  </a:cubicBezTo>
                  <a:cubicBezTo>
                    <a:pt x="105849" y="21806"/>
                    <a:pt x="103992" y="31163"/>
                    <a:pt x="101115" y="39901"/>
                  </a:cubicBezTo>
                  <a:cubicBezTo>
                    <a:pt x="100197" y="42694"/>
                    <a:pt x="98579" y="47702"/>
                    <a:pt x="94604" y="46624"/>
                  </a:cubicBezTo>
                  <a:cubicBezTo>
                    <a:pt x="89650" y="45268"/>
                    <a:pt x="90768" y="37627"/>
                    <a:pt x="91767" y="34135"/>
                  </a:cubicBezTo>
                  <a:cubicBezTo>
                    <a:pt x="95023" y="22963"/>
                    <a:pt x="102793" y="13507"/>
                    <a:pt x="107827" y="3132"/>
                  </a:cubicBezTo>
                  <a:lnTo>
                    <a:pt x="109405" y="0"/>
                  </a:lnTo>
                  <a:close/>
                  <a:moveTo>
                    <a:pt x="89390" y="17197"/>
                  </a:moveTo>
                  <a:cubicBezTo>
                    <a:pt x="88871" y="18195"/>
                    <a:pt x="88192" y="19113"/>
                    <a:pt x="87632" y="20090"/>
                  </a:cubicBezTo>
                  <a:lnTo>
                    <a:pt x="86933" y="17098"/>
                  </a:lnTo>
                  <a:cubicBezTo>
                    <a:pt x="79882" y="19352"/>
                    <a:pt x="72312" y="19452"/>
                    <a:pt x="65181" y="21427"/>
                  </a:cubicBezTo>
                  <a:cubicBezTo>
                    <a:pt x="63663" y="21846"/>
                    <a:pt x="58150" y="23262"/>
                    <a:pt x="59029" y="25856"/>
                  </a:cubicBezTo>
                  <a:cubicBezTo>
                    <a:pt x="59708" y="27891"/>
                    <a:pt x="63303" y="28031"/>
                    <a:pt x="64981" y="28011"/>
                  </a:cubicBezTo>
                  <a:cubicBezTo>
                    <a:pt x="70354" y="27971"/>
                    <a:pt x="75747" y="26016"/>
                    <a:pt x="80641" y="23921"/>
                  </a:cubicBezTo>
                  <a:cubicBezTo>
                    <a:pt x="82219" y="23242"/>
                    <a:pt x="83777" y="22504"/>
                    <a:pt x="85315" y="21706"/>
                  </a:cubicBezTo>
                  <a:cubicBezTo>
                    <a:pt x="85615" y="21547"/>
                    <a:pt x="86574" y="21108"/>
                    <a:pt x="87173" y="20828"/>
                  </a:cubicBezTo>
                  <a:cubicBezTo>
                    <a:pt x="84956" y="24579"/>
                    <a:pt x="82659" y="28250"/>
                    <a:pt x="80382" y="31961"/>
                  </a:cubicBezTo>
                  <a:cubicBezTo>
                    <a:pt x="78444" y="35113"/>
                    <a:pt x="76566" y="38365"/>
                    <a:pt x="75168" y="41836"/>
                  </a:cubicBezTo>
                  <a:cubicBezTo>
                    <a:pt x="73810" y="45188"/>
                    <a:pt x="72671" y="49198"/>
                    <a:pt x="73530" y="52829"/>
                  </a:cubicBezTo>
                  <a:cubicBezTo>
                    <a:pt x="74509" y="56959"/>
                    <a:pt x="78045" y="56300"/>
                    <a:pt x="80122" y="53428"/>
                  </a:cubicBezTo>
                  <a:cubicBezTo>
                    <a:pt x="85116" y="46545"/>
                    <a:pt x="86534" y="36549"/>
                    <a:pt x="88471" y="28489"/>
                  </a:cubicBezTo>
                  <a:cubicBezTo>
                    <a:pt x="89210" y="25497"/>
                    <a:pt x="89850" y="22464"/>
                    <a:pt x="90649" y="19492"/>
                  </a:cubicBezTo>
                  <a:cubicBezTo>
                    <a:pt x="90689" y="19312"/>
                    <a:pt x="91508" y="17018"/>
                    <a:pt x="91348" y="16958"/>
                  </a:cubicBezTo>
                  <a:lnTo>
                    <a:pt x="89390" y="17197"/>
                  </a:lnTo>
                  <a:close/>
                  <a:moveTo>
                    <a:pt x="66759" y="39901"/>
                  </a:moveTo>
                  <a:cubicBezTo>
                    <a:pt x="64482" y="43831"/>
                    <a:pt x="61865" y="47562"/>
                    <a:pt x="59488" y="51413"/>
                  </a:cubicBezTo>
                  <a:cubicBezTo>
                    <a:pt x="58170" y="53527"/>
                    <a:pt x="56851" y="55602"/>
                    <a:pt x="55713" y="57797"/>
                  </a:cubicBezTo>
                  <a:cubicBezTo>
                    <a:pt x="54614" y="59951"/>
                    <a:pt x="50739" y="72381"/>
                    <a:pt x="57510" y="67493"/>
                  </a:cubicBezTo>
                  <a:cubicBezTo>
                    <a:pt x="63583" y="63144"/>
                    <a:pt x="66739" y="53448"/>
                    <a:pt x="68636" y="46624"/>
                  </a:cubicBezTo>
                  <a:cubicBezTo>
                    <a:pt x="69296" y="44270"/>
                    <a:pt x="70334" y="40599"/>
                    <a:pt x="69156" y="38624"/>
                  </a:cubicBezTo>
                  <a:lnTo>
                    <a:pt x="66759" y="39901"/>
                  </a:lnTo>
                  <a:close/>
                  <a:moveTo>
                    <a:pt x="55653" y="46385"/>
                  </a:moveTo>
                  <a:lnTo>
                    <a:pt x="54994" y="45188"/>
                  </a:lnTo>
                  <a:cubicBezTo>
                    <a:pt x="48282" y="51273"/>
                    <a:pt x="41231" y="57059"/>
                    <a:pt x="34839" y="63463"/>
                  </a:cubicBezTo>
                  <a:cubicBezTo>
                    <a:pt x="33920" y="64380"/>
                    <a:pt x="28687" y="69069"/>
                    <a:pt x="30764" y="70745"/>
                  </a:cubicBezTo>
                  <a:cubicBezTo>
                    <a:pt x="32642" y="72261"/>
                    <a:pt x="35918" y="70206"/>
                    <a:pt x="37396" y="69129"/>
                  </a:cubicBezTo>
                  <a:cubicBezTo>
                    <a:pt x="42669" y="65318"/>
                    <a:pt x="46684" y="59632"/>
                    <a:pt x="50499" y="54465"/>
                  </a:cubicBezTo>
                  <a:cubicBezTo>
                    <a:pt x="51858" y="52630"/>
                    <a:pt x="53216" y="50774"/>
                    <a:pt x="54454" y="48859"/>
                  </a:cubicBezTo>
                  <a:cubicBezTo>
                    <a:pt x="54954" y="48081"/>
                    <a:pt x="55693" y="45467"/>
                    <a:pt x="55653" y="46385"/>
                  </a:cubicBezTo>
                  <a:close/>
                  <a:moveTo>
                    <a:pt x="40712" y="50036"/>
                  </a:moveTo>
                  <a:lnTo>
                    <a:pt x="38395" y="51552"/>
                  </a:lnTo>
                  <a:cubicBezTo>
                    <a:pt x="35019" y="53727"/>
                    <a:pt x="31364" y="55502"/>
                    <a:pt x="27848" y="57418"/>
                  </a:cubicBezTo>
                  <a:cubicBezTo>
                    <a:pt x="25551" y="58695"/>
                    <a:pt x="23274" y="60011"/>
                    <a:pt x="21057" y="61448"/>
                  </a:cubicBezTo>
                  <a:cubicBezTo>
                    <a:pt x="18879" y="62864"/>
                    <a:pt x="16003" y="64500"/>
                    <a:pt x="14685" y="66854"/>
                  </a:cubicBezTo>
                  <a:cubicBezTo>
                    <a:pt x="12527" y="70745"/>
                    <a:pt x="19479" y="68809"/>
                    <a:pt x="20757" y="68131"/>
                  </a:cubicBezTo>
                  <a:cubicBezTo>
                    <a:pt x="26610" y="64959"/>
                    <a:pt x="31304" y="59692"/>
                    <a:pt x="35918" y="54964"/>
                  </a:cubicBezTo>
                  <a:cubicBezTo>
                    <a:pt x="37016" y="53827"/>
                    <a:pt x="40212" y="51652"/>
                    <a:pt x="40712" y="50036"/>
                  </a:cubicBezTo>
                  <a:close/>
                  <a:moveTo>
                    <a:pt x="27568" y="51093"/>
                  </a:moveTo>
                  <a:cubicBezTo>
                    <a:pt x="27748" y="51093"/>
                    <a:pt x="27029" y="51672"/>
                    <a:pt x="26390" y="52171"/>
                  </a:cubicBezTo>
                  <a:cubicBezTo>
                    <a:pt x="27029" y="52111"/>
                    <a:pt x="27668" y="52051"/>
                    <a:pt x="28287" y="51991"/>
                  </a:cubicBezTo>
                  <a:lnTo>
                    <a:pt x="27568" y="51093"/>
                  </a:lnTo>
                  <a:close/>
                  <a:moveTo>
                    <a:pt x="25631" y="52749"/>
                  </a:moveTo>
                  <a:cubicBezTo>
                    <a:pt x="25711" y="52689"/>
                    <a:pt x="26090" y="52410"/>
                    <a:pt x="26390" y="52171"/>
                  </a:cubicBezTo>
                  <a:cubicBezTo>
                    <a:pt x="19558" y="52769"/>
                    <a:pt x="12667" y="53168"/>
                    <a:pt x="6135" y="55443"/>
                  </a:cubicBezTo>
                  <a:cubicBezTo>
                    <a:pt x="4677" y="55961"/>
                    <a:pt x="-636" y="57657"/>
                    <a:pt x="63" y="60111"/>
                  </a:cubicBezTo>
                  <a:cubicBezTo>
                    <a:pt x="642" y="62146"/>
                    <a:pt x="4078" y="61966"/>
                    <a:pt x="5636" y="61827"/>
                  </a:cubicBezTo>
                  <a:cubicBezTo>
                    <a:pt x="11249" y="61288"/>
                    <a:pt x="16722" y="58335"/>
                    <a:pt x="21456" y="55482"/>
                  </a:cubicBezTo>
                  <a:cubicBezTo>
                    <a:pt x="22874" y="54605"/>
                    <a:pt x="24272" y="53707"/>
                    <a:pt x="25631" y="52749"/>
                  </a:cubicBezTo>
                  <a:close/>
                  <a:moveTo>
                    <a:pt x="17881" y="46385"/>
                  </a:moveTo>
                  <a:cubicBezTo>
                    <a:pt x="22295" y="47921"/>
                    <a:pt x="27309" y="48121"/>
                    <a:pt x="31943" y="48300"/>
                  </a:cubicBezTo>
                  <a:cubicBezTo>
                    <a:pt x="33780" y="48380"/>
                    <a:pt x="35638" y="48400"/>
                    <a:pt x="37476" y="48400"/>
                  </a:cubicBezTo>
                  <a:cubicBezTo>
                    <a:pt x="37656" y="48400"/>
                    <a:pt x="40352" y="48240"/>
                    <a:pt x="40192" y="48121"/>
                  </a:cubicBezTo>
                  <a:lnTo>
                    <a:pt x="36976" y="46764"/>
                  </a:lnTo>
                  <a:cubicBezTo>
                    <a:pt x="31503" y="44550"/>
                    <a:pt x="26070" y="41856"/>
                    <a:pt x="20158" y="40998"/>
                  </a:cubicBezTo>
                  <a:cubicBezTo>
                    <a:pt x="18540" y="40759"/>
                    <a:pt x="14085" y="40280"/>
                    <a:pt x="13926" y="42934"/>
                  </a:cubicBezTo>
                  <a:cubicBezTo>
                    <a:pt x="13806" y="44789"/>
                    <a:pt x="16482" y="45906"/>
                    <a:pt x="17881" y="46385"/>
                  </a:cubicBezTo>
                  <a:close/>
                  <a:moveTo>
                    <a:pt x="48782" y="43552"/>
                  </a:moveTo>
                  <a:cubicBezTo>
                    <a:pt x="49860" y="43652"/>
                    <a:pt x="53316" y="44689"/>
                    <a:pt x="54334" y="44091"/>
                  </a:cubicBezTo>
                  <a:lnTo>
                    <a:pt x="53336" y="42634"/>
                  </a:lnTo>
                  <a:cubicBezTo>
                    <a:pt x="50479" y="41457"/>
                    <a:pt x="47683" y="40101"/>
                    <a:pt x="44807" y="38924"/>
                  </a:cubicBezTo>
                  <a:cubicBezTo>
                    <a:pt x="43089" y="38205"/>
                    <a:pt x="41351" y="37547"/>
                    <a:pt x="39553" y="37008"/>
                  </a:cubicBezTo>
                  <a:cubicBezTo>
                    <a:pt x="37636" y="36450"/>
                    <a:pt x="35418" y="35791"/>
                    <a:pt x="33401" y="36210"/>
                  </a:cubicBezTo>
                  <a:cubicBezTo>
                    <a:pt x="31144" y="36669"/>
                    <a:pt x="31304" y="38644"/>
                    <a:pt x="32882" y="39861"/>
                  </a:cubicBezTo>
                  <a:cubicBezTo>
                    <a:pt x="36956" y="43033"/>
                    <a:pt x="43888" y="43053"/>
                    <a:pt x="48782" y="43552"/>
                  </a:cubicBezTo>
                  <a:close/>
                  <a:moveTo>
                    <a:pt x="47104" y="36669"/>
                  </a:moveTo>
                  <a:cubicBezTo>
                    <a:pt x="51278" y="38385"/>
                    <a:pt x="56072" y="39023"/>
                    <a:pt x="60547" y="39382"/>
                  </a:cubicBezTo>
                  <a:cubicBezTo>
                    <a:pt x="62245" y="39522"/>
                    <a:pt x="63962" y="39642"/>
                    <a:pt x="65660" y="39462"/>
                  </a:cubicBezTo>
                  <a:cubicBezTo>
                    <a:pt x="65720" y="39462"/>
                    <a:pt x="68017" y="38784"/>
                    <a:pt x="67538" y="38644"/>
                  </a:cubicBezTo>
                  <a:lnTo>
                    <a:pt x="68716" y="38564"/>
                  </a:lnTo>
                  <a:cubicBezTo>
                    <a:pt x="62364" y="36510"/>
                    <a:pt x="56392" y="33158"/>
                    <a:pt x="49700" y="32220"/>
                  </a:cubicBezTo>
                  <a:cubicBezTo>
                    <a:pt x="48342" y="32041"/>
                    <a:pt x="44107" y="31522"/>
                    <a:pt x="43788" y="33696"/>
                  </a:cubicBezTo>
                  <a:cubicBezTo>
                    <a:pt x="43548" y="35253"/>
                    <a:pt x="46045" y="36230"/>
                    <a:pt x="47104" y="36669"/>
                  </a:cubicBezTo>
                  <a:close/>
                  <a:moveTo>
                    <a:pt x="80801" y="10833"/>
                  </a:moveTo>
                  <a:cubicBezTo>
                    <a:pt x="87672" y="10374"/>
                    <a:pt x="94703" y="8559"/>
                    <a:pt x="101055" y="5905"/>
                  </a:cubicBezTo>
                  <a:cubicBezTo>
                    <a:pt x="102793" y="5187"/>
                    <a:pt x="104511" y="4369"/>
                    <a:pt x="106149" y="3412"/>
                  </a:cubicBezTo>
                  <a:cubicBezTo>
                    <a:pt x="106628" y="3132"/>
                    <a:pt x="107108" y="2833"/>
                    <a:pt x="107547" y="2494"/>
                  </a:cubicBezTo>
                  <a:cubicBezTo>
                    <a:pt x="107847" y="2294"/>
                    <a:pt x="108566" y="1516"/>
                    <a:pt x="108306" y="1736"/>
                  </a:cubicBezTo>
                  <a:lnTo>
                    <a:pt x="104451" y="479"/>
                  </a:lnTo>
                  <a:cubicBezTo>
                    <a:pt x="96881" y="3332"/>
                    <a:pt x="88451" y="3292"/>
                    <a:pt x="80801" y="6145"/>
                  </a:cubicBezTo>
                  <a:cubicBezTo>
                    <a:pt x="79782" y="6504"/>
                    <a:pt x="74289" y="8200"/>
                    <a:pt x="74669" y="9975"/>
                  </a:cubicBezTo>
                  <a:cubicBezTo>
                    <a:pt x="75008" y="11531"/>
                    <a:pt x="79882" y="10893"/>
                    <a:pt x="80801" y="10833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4"/>
            <p:cNvSpPr/>
            <p:nvPr/>
          </p:nvSpPr>
          <p:spPr>
            <a:xfrm>
              <a:off x="5279416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92762" y="80718"/>
                  </a:moveTo>
                  <a:lnTo>
                    <a:pt x="92063" y="80877"/>
                  </a:lnTo>
                  <a:cubicBezTo>
                    <a:pt x="93021" y="81935"/>
                    <a:pt x="83873" y="79700"/>
                    <a:pt x="83334" y="79501"/>
                  </a:cubicBezTo>
                  <a:cubicBezTo>
                    <a:pt x="77581" y="77446"/>
                    <a:pt x="71968" y="74712"/>
                    <a:pt x="66894" y="71321"/>
                  </a:cubicBezTo>
                  <a:cubicBezTo>
                    <a:pt x="49496" y="59630"/>
                    <a:pt x="43104" y="38363"/>
                    <a:pt x="36373" y="19589"/>
                  </a:cubicBezTo>
                  <a:cubicBezTo>
                    <a:pt x="34595" y="14641"/>
                    <a:pt x="33017" y="9594"/>
                    <a:pt x="31499" y="4546"/>
                  </a:cubicBezTo>
                  <a:cubicBezTo>
                    <a:pt x="31279" y="3768"/>
                    <a:pt x="30041" y="995"/>
                    <a:pt x="30980" y="317"/>
                  </a:cubicBezTo>
                  <a:cubicBezTo>
                    <a:pt x="32198" y="-561"/>
                    <a:pt x="35514" y="636"/>
                    <a:pt x="36732" y="895"/>
                  </a:cubicBezTo>
                  <a:cubicBezTo>
                    <a:pt x="43204" y="2292"/>
                    <a:pt x="49556" y="4247"/>
                    <a:pt x="55649" y="6881"/>
                  </a:cubicBezTo>
                  <a:cubicBezTo>
                    <a:pt x="87149" y="20427"/>
                    <a:pt x="89006" y="51131"/>
                    <a:pt x="92762" y="80718"/>
                  </a:cubicBezTo>
                  <a:close/>
                  <a:moveTo>
                    <a:pt x="68472" y="76129"/>
                  </a:moveTo>
                  <a:cubicBezTo>
                    <a:pt x="69112" y="75590"/>
                    <a:pt x="66854" y="76588"/>
                    <a:pt x="66035" y="76668"/>
                  </a:cubicBezTo>
                  <a:cubicBezTo>
                    <a:pt x="64457" y="76847"/>
                    <a:pt x="62879" y="77166"/>
                    <a:pt x="61361" y="77585"/>
                  </a:cubicBezTo>
                  <a:cubicBezTo>
                    <a:pt x="56228" y="79002"/>
                    <a:pt x="51434" y="81536"/>
                    <a:pt x="47219" y="84748"/>
                  </a:cubicBezTo>
                  <a:cubicBezTo>
                    <a:pt x="32518" y="95980"/>
                    <a:pt x="21711" y="111362"/>
                    <a:pt x="13382" y="127661"/>
                  </a:cubicBezTo>
                  <a:cubicBezTo>
                    <a:pt x="10905" y="132529"/>
                    <a:pt x="8408" y="137457"/>
                    <a:pt x="5412" y="142046"/>
                  </a:cubicBezTo>
                  <a:cubicBezTo>
                    <a:pt x="4413" y="143562"/>
                    <a:pt x="3335" y="145038"/>
                    <a:pt x="2136" y="146395"/>
                  </a:cubicBezTo>
                  <a:cubicBezTo>
                    <a:pt x="1537" y="147073"/>
                    <a:pt x="-700" y="148290"/>
                    <a:pt x="219" y="148330"/>
                  </a:cubicBezTo>
                  <a:cubicBezTo>
                    <a:pt x="6770" y="148629"/>
                    <a:pt x="15180" y="145098"/>
                    <a:pt x="21512" y="143741"/>
                  </a:cubicBezTo>
                  <a:cubicBezTo>
                    <a:pt x="35214" y="140829"/>
                    <a:pt x="50775" y="137756"/>
                    <a:pt x="62460" y="129537"/>
                  </a:cubicBezTo>
                  <a:cubicBezTo>
                    <a:pt x="76562" y="119621"/>
                    <a:pt x="84952" y="98414"/>
                    <a:pt x="81436" y="81456"/>
                  </a:cubicBezTo>
                  <a:lnTo>
                    <a:pt x="68472" y="7612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4"/>
            <p:cNvSpPr/>
            <p:nvPr/>
          </p:nvSpPr>
          <p:spPr>
            <a:xfrm>
              <a:off x="5315511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76622" y="91265"/>
                  </a:moveTo>
                  <a:cubicBezTo>
                    <a:pt x="76622" y="91265"/>
                    <a:pt x="88527" y="103355"/>
                    <a:pt x="88787" y="116742"/>
                  </a:cubicBezTo>
                  <a:cubicBezTo>
                    <a:pt x="89106" y="133700"/>
                    <a:pt x="77061" y="152912"/>
                    <a:pt x="68432" y="154010"/>
                  </a:cubicBezTo>
                  <a:cubicBezTo>
                    <a:pt x="25686" y="159356"/>
                    <a:pt x="67374" y="90068"/>
                    <a:pt x="76622" y="91265"/>
                  </a:cubicBezTo>
                  <a:close/>
                  <a:moveTo>
                    <a:pt x="74884" y="62417"/>
                  </a:moveTo>
                  <a:lnTo>
                    <a:pt x="87748" y="50985"/>
                  </a:lnTo>
                  <a:cubicBezTo>
                    <a:pt x="79359" y="44481"/>
                    <a:pt x="63798" y="37678"/>
                    <a:pt x="53331" y="35483"/>
                  </a:cubicBezTo>
                  <a:cubicBezTo>
                    <a:pt x="46180" y="34007"/>
                    <a:pt x="38770" y="33788"/>
                    <a:pt x="31499" y="34306"/>
                  </a:cubicBezTo>
                  <a:cubicBezTo>
                    <a:pt x="26226" y="34665"/>
                    <a:pt x="20952" y="35424"/>
                    <a:pt x="15879" y="36880"/>
                  </a:cubicBezTo>
                  <a:cubicBezTo>
                    <a:pt x="5132" y="39952"/>
                    <a:pt x="-6493" y="47713"/>
                    <a:pt x="4313" y="58546"/>
                  </a:cubicBezTo>
                  <a:cubicBezTo>
                    <a:pt x="6091" y="60322"/>
                    <a:pt x="8109" y="61838"/>
                    <a:pt x="10266" y="63135"/>
                  </a:cubicBezTo>
                  <a:cubicBezTo>
                    <a:pt x="24028" y="71374"/>
                    <a:pt x="41267" y="71793"/>
                    <a:pt x="56408" y="67564"/>
                  </a:cubicBezTo>
                  <a:cubicBezTo>
                    <a:pt x="58505" y="66985"/>
                    <a:pt x="73506" y="64551"/>
                    <a:pt x="74884" y="62417"/>
                  </a:cubicBezTo>
                  <a:close/>
                  <a:moveTo>
                    <a:pt x="108821" y="3942"/>
                  </a:moveTo>
                  <a:cubicBezTo>
                    <a:pt x="101910" y="909"/>
                    <a:pt x="88627" y="-2961"/>
                    <a:pt x="82335" y="3543"/>
                  </a:cubicBezTo>
                  <a:cubicBezTo>
                    <a:pt x="77840" y="8171"/>
                    <a:pt x="82175" y="15094"/>
                    <a:pt x="85271" y="19124"/>
                  </a:cubicBezTo>
                  <a:cubicBezTo>
                    <a:pt x="91583" y="27344"/>
                    <a:pt x="106005" y="41728"/>
                    <a:pt x="117510" y="42346"/>
                  </a:cubicBezTo>
                  <a:lnTo>
                    <a:pt x="148092" y="52062"/>
                  </a:lnTo>
                  <a:cubicBezTo>
                    <a:pt x="146034" y="30476"/>
                    <a:pt x="127857" y="12281"/>
                    <a:pt x="108821" y="3942"/>
                  </a:cubicBezTo>
                  <a:close/>
                  <a:moveTo>
                    <a:pt x="245329" y="78118"/>
                  </a:moveTo>
                  <a:cubicBezTo>
                    <a:pt x="240695" y="59364"/>
                    <a:pt x="230547" y="40810"/>
                    <a:pt x="215726" y="28221"/>
                  </a:cubicBezTo>
                  <a:cubicBezTo>
                    <a:pt x="210613" y="23872"/>
                    <a:pt x="190678" y="9448"/>
                    <a:pt x="184326" y="19483"/>
                  </a:cubicBezTo>
                  <a:cubicBezTo>
                    <a:pt x="181609" y="23812"/>
                    <a:pt x="185584" y="29478"/>
                    <a:pt x="187901" y="32990"/>
                  </a:cubicBezTo>
                  <a:cubicBezTo>
                    <a:pt x="194533" y="43085"/>
                    <a:pt x="202263" y="52421"/>
                    <a:pt x="208455" y="62796"/>
                  </a:cubicBezTo>
                  <a:cubicBezTo>
                    <a:pt x="209914" y="65230"/>
                    <a:pt x="215566" y="74686"/>
                    <a:pt x="215147" y="75524"/>
                  </a:cubicBezTo>
                  <a:lnTo>
                    <a:pt x="247406" y="96732"/>
                  </a:lnTo>
                  <a:cubicBezTo>
                    <a:pt x="248804" y="91126"/>
                    <a:pt x="246647" y="83465"/>
                    <a:pt x="245329" y="7811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4"/>
            <p:cNvSpPr/>
            <p:nvPr/>
          </p:nvSpPr>
          <p:spPr>
            <a:xfrm>
              <a:off x="5269925" y="4378952"/>
              <a:ext cx="342276" cy="150375"/>
            </a:xfrm>
            <a:custGeom>
              <a:avLst/>
              <a:gdLst/>
              <a:ahLst/>
              <a:cxnLst/>
              <a:rect l="l" t="t" r="r" b="b"/>
              <a:pathLst>
                <a:path w="684552" h="300749" extrusionOk="0">
                  <a:moveTo>
                    <a:pt x="344649" y="216658"/>
                  </a:moveTo>
                  <a:cubicBezTo>
                    <a:pt x="345169" y="218912"/>
                    <a:pt x="343770" y="221167"/>
                    <a:pt x="341513" y="221706"/>
                  </a:cubicBezTo>
                  <a:cubicBezTo>
                    <a:pt x="331586" y="224339"/>
                    <a:pt x="323196" y="228968"/>
                    <a:pt x="315526" y="234554"/>
                  </a:cubicBezTo>
                  <a:cubicBezTo>
                    <a:pt x="306118" y="241397"/>
                    <a:pt x="297928" y="249816"/>
                    <a:pt x="289539" y="258135"/>
                  </a:cubicBezTo>
                  <a:cubicBezTo>
                    <a:pt x="280810" y="266774"/>
                    <a:pt x="271841" y="275253"/>
                    <a:pt x="261854" y="282375"/>
                  </a:cubicBezTo>
                  <a:cubicBezTo>
                    <a:pt x="256940" y="285807"/>
                    <a:pt x="251787" y="288859"/>
                    <a:pt x="246373" y="291413"/>
                  </a:cubicBezTo>
                  <a:cubicBezTo>
                    <a:pt x="240940" y="293986"/>
                    <a:pt x="235287" y="296041"/>
                    <a:pt x="229435" y="297518"/>
                  </a:cubicBezTo>
                  <a:lnTo>
                    <a:pt x="217470" y="299972"/>
                  </a:lnTo>
                  <a:lnTo>
                    <a:pt x="213615" y="300570"/>
                  </a:lnTo>
                  <a:cubicBezTo>
                    <a:pt x="213495" y="300590"/>
                    <a:pt x="212137" y="300750"/>
                    <a:pt x="211617" y="300750"/>
                  </a:cubicBezTo>
                  <a:cubicBezTo>
                    <a:pt x="207403" y="300650"/>
                    <a:pt x="207243" y="296580"/>
                    <a:pt x="207562" y="295582"/>
                  </a:cubicBezTo>
                  <a:cubicBezTo>
                    <a:pt x="208062" y="293827"/>
                    <a:pt x="209700" y="292670"/>
                    <a:pt x="211458" y="292670"/>
                  </a:cubicBezTo>
                  <a:lnTo>
                    <a:pt x="211458" y="292690"/>
                  </a:lnTo>
                  <a:cubicBezTo>
                    <a:pt x="211458" y="292869"/>
                    <a:pt x="211717" y="292809"/>
                    <a:pt x="211957" y="292710"/>
                  </a:cubicBezTo>
                  <a:cubicBezTo>
                    <a:pt x="212157" y="292730"/>
                    <a:pt x="212336" y="292769"/>
                    <a:pt x="212536" y="292829"/>
                  </a:cubicBezTo>
                  <a:lnTo>
                    <a:pt x="212596" y="292849"/>
                  </a:lnTo>
                  <a:cubicBezTo>
                    <a:pt x="212476" y="292789"/>
                    <a:pt x="212316" y="292710"/>
                    <a:pt x="212157" y="292630"/>
                  </a:cubicBezTo>
                  <a:cubicBezTo>
                    <a:pt x="212237" y="292590"/>
                    <a:pt x="212316" y="292550"/>
                    <a:pt x="212316" y="292550"/>
                  </a:cubicBezTo>
                  <a:lnTo>
                    <a:pt x="215812" y="291812"/>
                  </a:lnTo>
                  <a:lnTo>
                    <a:pt x="227018" y="288839"/>
                  </a:lnTo>
                  <a:cubicBezTo>
                    <a:pt x="232191" y="287243"/>
                    <a:pt x="237165" y="285108"/>
                    <a:pt x="241939" y="282575"/>
                  </a:cubicBezTo>
                  <a:cubicBezTo>
                    <a:pt x="246713" y="280041"/>
                    <a:pt x="251267" y="277088"/>
                    <a:pt x="255582" y="273796"/>
                  </a:cubicBezTo>
                  <a:cubicBezTo>
                    <a:pt x="265010" y="266794"/>
                    <a:pt x="273180" y="258275"/>
                    <a:pt x="281589" y="250075"/>
                  </a:cubicBezTo>
                  <a:cubicBezTo>
                    <a:pt x="290478" y="241397"/>
                    <a:pt x="299566" y="232998"/>
                    <a:pt x="309753" y="226254"/>
                  </a:cubicBezTo>
                  <a:cubicBezTo>
                    <a:pt x="318602" y="220409"/>
                    <a:pt x="328330" y="215880"/>
                    <a:pt x="339596" y="213546"/>
                  </a:cubicBezTo>
                  <a:cubicBezTo>
                    <a:pt x="341853" y="213007"/>
                    <a:pt x="344110" y="214404"/>
                    <a:pt x="344649" y="216658"/>
                  </a:cubicBezTo>
                  <a:close/>
                  <a:moveTo>
                    <a:pt x="212157" y="292630"/>
                  </a:moveTo>
                  <a:cubicBezTo>
                    <a:pt x="211797" y="292470"/>
                    <a:pt x="211438" y="292350"/>
                    <a:pt x="211458" y="292670"/>
                  </a:cubicBezTo>
                  <a:cubicBezTo>
                    <a:pt x="211617" y="292670"/>
                    <a:pt x="211777" y="292690"/>
                    <a:pt x="211957" y="292710"/>
                  </a:cubicBezTo>
                  <a:lnTo>
                    <a:pt x="212157" y="292630"/>
                  </a:lnTo>
                  <a:close/>
                  <a:moveTo>
                    <a:pt x="480238" y="197625"/>
                  </a:moveTo>
                  <a:cubicBezTo>
                    <a:pt x="478540" y="197446"/>
                    <a:pt x="476123" y="195929"/>
                    <a:pt x="472927" y="193795"/>
                  </a:cubicBezTo>
                  <a:cubicBezTo>
                    <a:pt x="467893" y="190443"/>
                    <a:pt x="461581" y="185336"/>
                    <a:pt x="454410" y="179171"/>
                  </a:cubicBezTo>
                  <a:cubicBezTo>
                    <a:pt x="445222" y="171251"/>
                    <a:pt x="434775" y="161535"/>
                    <a:pt x="423949" y="151420"/>
                  </a:cubicBezTo>
                  <a:cubicBezTo>
                    <a:pt x="417297" y="145195"/>
                    <a:pt x="410506" y="138811"/>
                    <a:pt x="403794" y="132606"/>
                  </a:cubicBezTo>
                  <a:cubicBezTo>
                    <a:pt x="382781" y="113175"/>
                    <a:pt x="362926" y="95000"/>
                    <a:pt x="352799" y="85902"/>
                  </a:cubicBezTo>
                  <a:cubicBezTo>
                    <a:pt x="351041" y="84226"/>
                    <a:pt x="348225" y="84306"/>
                    <a:pt x="346567" y="86082"/>
                  </a:cubicBezTo>
                  <a:cubicBezTo>
                    <a:pt x="344889" y="87857"/>
                    <a:pt x="344969" y="90650"/>
                    <a:pt x="346747" y="92326"/>
                  </a:cubicBezTo>
                  <a:cubicBezTo>
                    <a:pt x="353438" y="98950"/>
                    <a:pt x="364404" y="110302"/>
                    <a:pt x="377388" y="123250"/>
                  </a:cubicBezTo>
                  <a:cubicBezTo>
                    <a:pt x="383920" y="129753"/>
                    <a:pt x="390931" y="136696"/>
                    <a:pt x="398182" y="143599"/>
                  </a:cubicBezTo>
                  <a:cubicBezTo>
                    <a:pt x="402836" y="148068"/>
                    <a:pt x="407610" y="152497"/>
                    <a:pt x="412384" y="156826"/>
                  </a:cubicBezTo>
                  <a:cubicBezTo>
                    <a:pt x="419834" y="163590"/>
                    <a:pt x="427305" y="170074"/>
                    <a:pt x="434376" y="176039"/>
                  </a:cubicBezTo>
                  <a:cubicBezTo>
                    <a:pt x="447679" y="187211"/>
                    <a:pt x="459684" y="196408"/>
                    <a:pt x="468113" y="201436"/>
                  </a:cubicBezTo>
                  <a:cubicBezTo>
                    <a:pt x="473067" y="204369"/>
                    <a:pt x="477042" y="205925"/>
                    <a:pt x="479579" y="206044"/>
                  </a:cubicBezTo>
                  <a:cubicBezTo>
                    <a:pt x="481916" y="206224"/>
                    <a:pt x="483953" y="204488"/>
                    <a:pt x="484133" y="202154"/>
                  </a:cubicBezTo>
                  <a:cubicBezTo>
                    <a:pt x="484313" y="199840"/>
                    <a:pt x="482575" y="197805"/>
                    <a:pt x="480238" y="197625"/>
                  </a:cubicBezTo>
                  <a:close/>
                  <a:moveTo>
                    <a:pt x="680884" y="8015"/>
                  </a:moveTo>
                  <a:lnTo>
                    <a:pt x="680425" y="8255"/>
                  </a:lnTo>
                  <a:cubicBezTo>
                    <a:pt x="680904" y="8394"/>
                    <a:pt x="681284" y="8394"/>
                    <a:pt x="681164" y="7955"/>
                  </a:cubicBezTo>
                  <a:lnTo>
                    <a:pt x="680944" y="7975"/>
                  </a:lnTo>
                  <a:lnTo>
                    <a:pt x="680884" y="8015"/>
                  </a:lnTo>
                  <a:close/>
                  <a:moveTo>
                    <a:pt x="682203" y="334"/>
                  </a:moveTo>
                  <a:cubicBezTo>
                    <a:pt x="681523" y="-5"/>
                    <a:pt x="679766" y="-324"/>
                    <a:pt x="677509" y="653"/>
                  </a:cubicBezTo>
                  <a:cubicBezTo>
                    <a:pt x="674373" y="1990"/>
                    <a:pt x="667282" y="6619"/>
                    <a:pt x="666323" y="7117"/>
                  </a:cubicBezTo>
                  <a:cubicBezTo>
                    <a:pt x="659851" y="10369"/>
                    <a:pt x="653239" y="13382"/>
                    <a:pt x="646568" y="16235"/>
                  </a:cubicBezTo>
                  <a:cubicBezTo>
                    <a:pt x="639876" y="19088"/>
                    <a:pt x="633125" y="21781"/>
                    <a:pt x="626313" y="24335"/>
                  </a:cubicBezTo>
                  <a:cubicBezTo>
                    <a:pt x="615487" y="28504"/>
                    <a:pt x="604561" y="31756"/>
                    <a:pt x="593655" y="34150"/>
                  </a:cubicBezTo>
                  <a:cubicBezTo>
                    <a:pt x="586244" y="35786"/>
                    <a:pt x="578833" y="37043"/>
                    <a:pt x="571403" y="37741"/>
                  </a:cubicBezTo>
                  <a:cubicBezTo>
                    <a:pt x="553046" y="39457"/>
                    <a:pt x="534509" y="38001"/>
                    <a:pt x="515793" y="31776"/>
                  </a:cubicBezTo>
                  <a:cubicBezTo>
                    <a:pt x="513616" y="30998"/>
                    <a:pt x="511219" y="32115"/>
                    <a:pt x="510440" y="34310"/>
                  </a:cubicBezTo>
                  <a:cubicBezTo>
                    <a:pt x="509641" y="36485"/>
                    <a:pt x="510779" y="38879"/>
                    <a:pt x="512956" y="39657"/>
                  </a:cubicBezTo>
                  <a:cubicBezTo>
                    <a:pt x="532732" y="47218"/>
                    <a:pt x="552526" y="49891"/>
                    <a:pt x="572262" y="48654"/>
                  </a:cubicBezTo>
                  <a:cubicBezTo>
                    <a:pt x="580231" y="48156"/>
                    <a:pt x="588201" y="47018"/>
                    <a:pt x="596111" y="45243"/>
                  </a:cubicBezTo>
                  <a:cubicBezTo>
                    <a:pt x="607597" y="42689"/>
                    <a:pt x="618943" y="38819"/>
                    <a:pt x="630248" y="34190"/>
                  </a:cubicBezTo>
                  <a:cubicBezTo>
                    <a:pt x="637100" y="31317"/>
                    <a:pt x="643911" y="28345"/>
                    <a:pt x="650603" y="25133"/>
                  </a:cubicBezTo>
                  <a:cubicBezTo>
                    <a:pt x="657334" y="21921"/>
                    <a:pt x="663946" y="18489"/>
                    <a:pt x="670457" y="14818"/>
                  </a:cubicBezTo>
                  <a:cubicBezTo>
                    <a:pt x="671316" y="14339"/>
                    <a:pt x="677289" y="9930"/>
                    <a:pt x="680425" y="8255"/>
                  </a:cubicBezTo>
                  <a:cubicBezTo>
                    <a:pt x="679826" y="8095"/>
                    <a:pt x="679087" y="7736"/>
                    <a:pt x="678867" y="7636"/>
                  </a:cubicBezTo>
                  <a:cubicBezTo>
                    <a:pt x="679526" y="7935"/>
                    <a:pt x="680245" y="8055"/>
                    <a:pt x="680944" y="7975"/>
                  </a:cubicBezTo>
                  <a:cubicBezTo>
                    <a:pt x="681024" y="7915"/>
                    <a:pt x="681124" y="7836"/>
                    <a:pt x="681144" y="7895"/>
                  </a:cubicBezTo>
                  <a:lnTo>
                    <a:pt x="681164" y="7955"/>
                  </a:lnTo>
                  <a:cubicBezTo>
                    <a:pt x="682442" y="7756"/>
                    <a:pt x="683601" y="6918"/>
                    <a:pt x="684180" y="5661"/>
                  </a:cubicBezTo>
                  <a:cubicBezTo>
                    <a:pt x="685119" y="3646"/>
                    <a:pt x="684220" y="1252"/>
                    <a:pt x="682203" y="334"/>
                  </a:cubicBezTo>
                  <a:close/>
                  <a:moveTo>
                    <a:pt x="435554" y="186613"/>
                  </a:moveTo>
                  <a:cubicBezTo>
                    <a:pt x="415320" y="189386"/>
                    <a:pt x="394686" y="185655"/>
                    <a:pt x="374452" y="178952"/>
                  </a:cubicBezTo>
                  <a:cubicBezTo>
                    <a:pt x="343810" y="168797"/>
                    <a:pt x="314108" y="151679"/>
                    <a:pt x="288161" y="138372"/>
                  </a:cubicBezTo>
                  <a:cubicBezTo>
                    <a:pt x="271981" y="130192"/>
                    <a:pt x="252865" y="121753"/>
                    <a:pt x="233510" y="117903"/>
                  </a:cubicBezTo>
                  <a:cubicBezTo>
                    <a:pt x="219967" y="115190"/>
                    <a:pt x="206324" y="114751"/>
                    <a:pt x="193400" y="117843"/>
                  </a:cubicBezTo>
                  <a:cubicBezTo>
                    <a:pt x="169690" y="123609"/>
                    <a:pt x="159343" y="144277"/>
                    <a:pt x="161341" y="163091"/>
                  </a:cubicBezTo>
                  <a:cubicBezTo>
                    <a:pt x="163358" y="182263"/>
                    <a:pt x="177880" y="199600"/>
                    <a:pt x="203747" y="197007"/>
                  </a:cubicBezTo>
                  <a:cubicBezTo>
                    <a:pt x="211458" y="196229"/>
                    <a:pt x="218189" y="192917"/>
                    <a:pt x="222883" y="187810"/>
                  </a:cubicBezTo>
                  <a:cubicBezTo>
                    <a:pt x="227637" y="182662"/>
                    <a:pt x="230394" y="175720"/>
                    <a:pt x="229974" y="167719"/>
                  </a:cubicBezTo>
                  <a:cubicBezTo>
                    <a:pt x="229635" y="161295"/>
                    <a:pt x="224042" y="152158"/>
                    <a:pt x="216471" y="149225"/>
                  </a:cubicBezTo>
                  <a:cubicBezTo>
                    <a:pt x="210259" y="146831"/>
                    <a:pt x="202509" y="147789"/>
                    <a:pt x="195638" y="158083"/>
                  </a:cubicBezTo>
                  <a:cubicBezTo>
                    <a:pt x="194399" y="159899"/>
                    <a:pt x="194858" y="162413"/>
                    <a:pt x="196696" y="163649"/>
                  </a:cubicBezTo>
                  <a:cubicBezTo>
                    <a:pt x="198534" y="164906"/>
                    <a:pt x="201031" y="164428"/>
                    <a:pt x="202289" y="162592"/>
                  </a:cubicBezTo>
                  <a:cubicBezTo>
                    <a:pt x="206164" y="157046"/>
                    <a:pt x="209979" y="155669"/>
                    <a:pt x="213355" y="157046"/>
                  </a:cubicBezTo>
                  <a:cubicBezTo>
                    <a:pt x="217789" y="158881"/>
                    <a:pt x="221045" y="164308"/>
                    <a:pt x="221165" y="168098"/>
                  </a:cubicBezTo>
                  <a:cubicBezTo>
                    <a:pt x="221345" y="173485"/>
                    <a:pt x="219447" y="178134"/>
                    <a:pt x="216192" y="181545"/>
                  </a:cubicBezTo>
                  <a:cubicBezTo>
                    <a:pt x="212896" y="184997"/>
                    <a:pt x="208202" y="187111"/>
                    <a:pt x="202888" y="187550"/>
                  </a:cubicBezTo>
                  <a:cubicBezTo>
                    <a:pt x="183653" y="189146"/>
                    <a:pt x="172946" y="176318"/>
                    <a:pt x="171668" y="162093"/>
                  </a:cubicBezTo>
                  <a:cubicBezTo>
                    <a:pt x="170389" y="148028"/>
                    <a:pt x="178200" y="132666"/>
                    <a:pt x="195957" y="128616"/>
                  </a:cubicBezTo>
                  <a:cubicBezTo>
                    <a:pt x="207343" y="125963"/>
                    <a:pt x="219368" y="126601"/>
                    <a:pt x="231292" y="128995"/>
                  </a:cubicBezTo>
                  <a:cubicBezTo>
                    <a:pt x="249649" y="132686"/>
                    <a:pt x="267766" y="140587"/>
                    <a:pt x="283147" y="148288"/>
                  </a:cubicBezTo>
                  <a:cubicBezTo>
                    <a:pt x="309713" y="161415"/>
                    <a:pt x="340155" y="178373"/>
                    <a:pt x="371475" y="188169"/>
                  </a:cubicBezTo>
                  <a:cubicBezTo>
                    <a:pt x="393168" y="194932"/>
                    <a:pt x="415260" y="198284"/>
                    <a:pt x="436773" y="194912"/>
                  </a:cubicBezTo>
                  <a:cubicBezTo>
                    <a:pt x="439070" y="194573"/>
                    <a:pt x="440648" y="192438"/>
                    <a:pt x="440328" y="190164"/>
                  </a:cubicBezTo>
                  <a:cubicBezTo>
                    <a:pt x="439989" y="187869"/>
                    <a:pt x="437851" y="186273"/>
                    <a:pt x="435554" y="186613"/>
                  </a:cubicBezTo>
                  <a:close/>
                  <a:moveTo>
                    <a:pt x="277374" y="199421"/>
                  </a:moveTo>
                  <a:cubicBezTo>
                    <a:pt x="278453" y="197725"/>
                    <a:pt x="277973" y="195471"/>
                    <a:pt x="276296" y="194373"/>
                  </a:cubicBezTo>
                  <a:cubicBezTo>
                    <a:pt x="274598" y="193296"/>
                    <a:pt x="272341" y="193775"/>
                    <a:pt x="271242" y="195451"/>
                  </a:cubicBezTo>
                  <a:cubicBezTo>
                    <a:pt x="247672" y="231022"/>
                    <a:pt x="215572" y="247302"/>
                    <a:pt x="182993" y="252449"/>
                  </a:cubicBezTo>
                  <a:cubicBezTo>
                    <a:pt x="168432" y="254764"/>
                    <a:pt x="153770" y="254843"/>
                    <a:pt x="139668" y="253427"/>
                  </a:cubicBezTo>
                  <a:cubicBezTo>
                    <a:pt x="115918" y="251013"/>
                    <a:pt x="93786" y="244310"/>
                    <a:pt x="76768" y="236210"/>
                  </a:cubicBezTo>
                  <a:cubicBezTo>
                    <a:pt x="69317" y="232698"/>
                    <a:pt x="61627" y="229686"/>
                    <a:pt x="53737" y="227352"/>
                  </a:cubicBezTo>
                  <a:cubicBezTo>
                    <a:pt x="45827" y="225017"/>
                    <a:pt x="37717" y="223341"/>
                    <a:pt x="29467" y="222504"/>
                  </a:cubicBezTo>
                  <a:cubicBezTo>
                    <a:pt x="26631" y="222224"/>
                    <a:pt x="23775" y="222045"/>
                    <a:pt x="20918" y="221965"/>
                  </a:cubicBezTo>
                  <a:cubicBezTo>
                    <a:pt x="18062" y="221905"/>
                    <a:pt x="15186" y="221945"/>
                    <a:pt x="12349" y="222085"/>
                  </a:cubicBezTo>
                  <a:cubicBezTo>
                    <a:pt x="10971" y="222164"/>
                    <a:pt x="7935" y="223421"/>
                    <a:pt x="5837" y="224000"/>
                  </a:cubicBezTo>
                  <a:cubicBezTo>
                    <a:pt x="5438" y="223740"/>
                    <a:pt x="4998" y="223581"/>
                    <a:pt x="4559" y="223521"/>
                  </a:cubicBezTo>
                  <a:cubicBezTo>
                    <a:pt x="4759" y="223681"/>
                    <a:pt x="4998" y="223900"/>
                    <a:pt x="5238" y="224140"/>
                  </a:cubicBezTo>
                  <a:cubicBezTo>
                    <a:pt x="4319" y="224359"/>
                    <a:pt x="3660" y="224359"/>
                    <a:pt x="3620" y="223940"/>
                  </a:cubicBezTo>
                  <a:cubicBezTo>
                    <a:pt x="3620" y="223740"/>
                    <a:pt x="3620" y="223601"/>
                    <a:pt x="3640" y="223481"/>
                  </a:cubicBezTo>
                  <a:cubicBezTo>
                    <a:pt x="3121" y="223541"/>
                    <a:pt x="2621" y="223721"/>
                    <a:pt x="2142" y="224000"/>
                  </a:cubicBezTo>
                  <a:cubicBezTo>
                    <a:pt x="684" y="224898"/>
                    <a:pt x="344" y="225895"/>
                    <a:pt x="224" y="226274"/>
                  </a:cubicBezTo>
                  <a:cubicBezTo>
                    <a:pt x="-355" y="228030"/>
                    <a:pt x="204" y="229367"/>
                    <a:pt x="1703" y="230344"/>
                  </a:cubicBezTo>
                  <a:cubicBezTo>
                    <a:pt x="2082" y="230603"/>
                    <a:pt x="2901" y="230983"/>
                    <a:pt x="4159" y="230923"/>
                  </a:cubicBezTo>
                  <a:cubicBezTo>
                    <a:pt x="5478" y="230823"/>
                    <a:pt x="10531" y="229367"/>
                    <a:pt x="12649" y="229307"/>
                  </a:cubicBezTo>
                  <a:cubicBezTo>
                    <a:pt x="15305" y="229227"/>
                    <a:pt x="17982" y="229267"/>
                    <a:pt x="20639" y="229406"/>
                  </a:cubicBezTo>
                  <a:cubicBezTo>
                    <a:pt x="23295" y="229546"/>
                    <a:pt x="25972" y="229786"/>
                    <a:pt x="28609" y="230125"/>
                  </a:cubicBezTo>
                  <a:cubicBezTo>
                    <a:pt x="36339" y="231082"/>
                    <a:pt x="43929" y="232838"/>
                    <a:pt x="51320" y="235212"/>
                  </a:cubicBezTo>
                  <a:cubicBezTo>
                    <a:pt x="58731" y="237586"/>
                    <a:pt x="65941" y="240599"/>
                    <a:pt x="72933" y="244090"/>
                  </a:cubicBezTo>
                  <a:cubicBezTo>
                    <a:pt x="90650" y="252868"/>
                    <a:pt x="113741" y="260469"/>
                    <a:pt x="138650" y="263163"/>
                  </a:cubicBezTo>
                  <a:cubicBezTo>
                    <a:pt x="153571" y="264759"/>
                    <a:pt x="169151" y="264619"/>
                    <a:pt x="184571" y="262006"/>
                  </a:cubicBezTo>
                  <a:cubicBezTo>
                    <a:pt x="219208" y="256100"/>
                    <a:pt x="253065" y="237846"/>
                    <a:pt x="277374" y="19942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4"/>
            <p:cNvSpPr/>
            <p:nvPr/>
          </p:nvSpPr>
          <p:spPr>
            <a:xfrm>
              <a:off x="5190295" y="4449614"/>
              <a:ext cx="82611" cy="89873"/>
            </a:xfrm>
            <a:custGeom>
              <a:avLst/>
              <a:gdLst/>
              <a:ahLst/>
              <a:cxnLst/>
              <a:rect l="l" t="t" r="r" b="b"/>
              <a:pathLst>
                <a:path w="165223" h="179746" extrusionOk="0">
                  <a:moveTo>
                    <a:pt x="122711" y="103763"/>
                  </a:moveTo>
                  <a:cubicBezTo>
                    <a:pt x="141208" y="107593"/>
                    <a:pt x="164318" y="107374"/>
                    <a:pt x="165197" y="82914"/>
                  </a:cubicBezTo>
                  <a:cubicBezTo>
                    <a:pt x="166216" y="55422"/>
                    <a:pt x="137952" y="60051"/>
                    <a:pt x="116019" y="70445"/>
                  </a:cubicBezTo>
                  <a:cubicBezTo>
                    <a:pt x="131819" y="58734"/>
                    <a:pt x="147759" y="41357"/>
                    <a:pt x="135375" y="24160"/>
                  </a:cubicBezTo>
                  <a:cubicBezTo>
                    <a:pt x="122671" y="6544"/>
                    <a:pt x="106292" y="23801"/>
                    <a:pt x="94926" y="44729"/>
                  </a:cubicBezTo>
                  <a:cubicBezTo>
                    <a:pt x="97383" y="20170"/>
                    <a:pt x="93308" y="-5786"/>
                    <a:pt x="71496" y="1137"/>
                  </a:cubicBezTo>
                  <a:cubicBezTo>
                    <a:pt x="52759" y="7062"/>
                    <a:pt x="54677" y="27352"/>
                    <a:pt x="60709" y="45228"/>
                  </a:cubicBezTo>
                  <a:cubicBezTo>
                    <a:pt x="49024" y="29247"/>
                    <a:pt x="33004" y="14723"/>
                    <a:pt x="19142" y="28529"/>
                  </a:cubicBezTo>
                  <a:cubicBezTo>
                    <a:pt x="4500" y="43113"/>
                    <a:pt x="20380" y="59951"/>
                    <a:pt x="39636" y="71463"/>
                  </a:cubicBezTo>
                  <a:cubicBezTo>
                    <a:pt x="19042" y="65218"/>
                    <a:pt x="-2331" y="65996"/>
                    <a:pt x="206" y="89817"/>
                  </a:cubicBezTo>
                  <a:cubicBezTo>
                    <a:pt x="2882" y="114696"/>
                    <a:pt x="27072" y="113080"/>
                    <a:pt x="45548" y="108012"/>
                  </a:cubicBezTo>
                  <a:cubicBezTo>
                    <a:pt x="27671" y="116571"/>
                    <a:pt x="7656" y="131155"/>
                    <a:pt x="17704" y="150986"/>
                  </a:cubicBezTo>
                  <a:cubicBezTo>
                    <a:pt x="29009" y="173270"/>
                    <a:pt x="51621" y="152222"/>
                    <a:pt x="66242" y="130377"/>
                  </a:cubicBezTo>
                  <a:cubicBezTo>
                    <a:pt x="61448" y="150686"/>
                    <a:pt x="60410" y="176762"/>
                    <a:pt x="85598" y="179535"/>
                  </a:cubicBezTo>
                  <a:cubicBezTo>
                    <a:pt x="113023" y="182567"/>
                    <a:pt x="110287" y="152382"/>
                    <a:pt x="101118" y="127604"/>
                  </a:cubicBezTo>
                  <a:cubicBezTo>
                    <a:pt x="112424" y="145060"/>
                    <a:pt x="129103" y="162916"/>
                    <a:pt x="144244" y="148771"/>
                  </a:cubicBezTo>
                  <a:cubicBezTo>
                    <a:pt x="159884" y="134147"/>
                    <a:pt x="142626" y="115972"/>
                    <a:pt x="122711" y="103763"/>
                  </a:cubicBezTo>
                  <a:lnTo>
                    <a:pt x="122711" y="103763"/>
                  </a:lnTo>
                  <a:close/>
                  <a:moveTo>
                    <a:pt x="98482" y="81598"/>
                  </a:moveTo>
                  <a:cubicBezTo>
                    <a:pt x="95965" y="85189"/>
                    <a:pt x="97223" y="89298"/>
                    <a:pt x="98541" y="92331"/>
                  </a:cubicBezTo>
                  <a:cubicBezTo>
                    <a:pt x="88234" y="89498"/>
                    <a:pt x="89493" y="104182"/>
                    <a:pt x="87555" y="102566"/>
                  </a:cubicBezTo>
                  <a:cubicBezTo>
                    <a:pt x="87555" y="102566"/>
                    <a:pt x="87895" y="103364"/>
                    <a:pt x="88554" y="104780"/>
                  </a:cubicBezTo>
                  <a:cubicBezTo>
                    <a:pt x="84100" y="102206"/>
                    <a:pt x="78986" y="104960"/>
                    <a:pt x="76230" y="106057"/>
                  </a:cubicBezTo>
                  <a:cubicBezTo>
                    <a:pt x="74052" y="101608"/>
                    <a:pt x="67660" y="100391"/>
                    <a:pt x="68939" y="99134"/>
                  </a:cubicBezTo>
                  <a:cubicBezTo>
                    <a:pt x="68939" y="99134"/>
                    <a:pt x="68080" y="99373"/>
                    <a:pt x="66562" y="99832"/>
                  </a:cubicBezTo>
                  <a:cubicBezTo>
                    <a:pt x="66003" y="98117"/>
                    <a:pt x="73114" y="88879"/>
                    <a:pt x="65283" y="83094"/>
                  </a:cubicBezTo>
                  <a:cubicBezTo>
                    <a:pt x="65383" y="83114"/>
                    <a:pt x="65503" y="83154"/>
                    <a:pt x="65623" y="83194"/>
                  </a:cubicBezTo>
                  <a:cubicBezTo>
                    <a:pt x="73513" y="85588"/>
                    <a:pt x="74971" y="78665"/>
                    <a:pt x="75830" y="74914"/>
                  </a:cubicBezTo>
                  <a:cubicBezTo>
                    <a:pt x="77348" y="75153"/>
                    <a:pt x="80324" y="76390"/>
                    <a:pt x="83241" y="76151"/>
                  </a:cubicBezTo>
                  <a:cubicBezTo>
                    <a:pt x="84240" y="83174"/>
                    <a:pt x="93887" y="82894"/>
                    <a:pt x="92589" y="84670"/>
                  </a:cubicBezTo>
                  <a:cubicBezTo>
                    <a:pt x="92589" y="84670"/>
                    <a:pt x="94906" y="83573"/>
                    <a:pt x="98482" y="81598"/>
                  </a:cubicBezTo>
                  <a:lnTo>
                    <a:pt x="9848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4"/>
            <p:cNvSpPr/>
            <p:nvPr/>
          </p:nvSpPr>
          <p:spPr>
            <a:xfrm>
              <a:off x="5221402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42400" y="21375"/>
                  </a:moveTo>
                  <a:cubicBezTo>
                    <a:pt x="42820" y="33485"/>
                    <a:pt x="33671" y="43580"/>
                    <a:pt x="21966" y="43899"/>
                  </a:cubicBezTo>
                  <a:cubicBezTo>
                    <a:pt x="10261" y="44218"/>
                    <a:pt x="433" y="34642"/>
                    <a:pt x="14" y="22532"/>
                  </a:cubicBezTo>
                  <a:cubicBezTo>
                    <a:pt x="-406" y="10422"/>
                    <a:pt x="8743" y="327"/>
                    <a:pt x="20448" y="8"/>
                  </a:cubicBezTo>
                  <a:cubicBezTo>
                    <a:pt x="32133" y="-311"/>
                    <a:pt x="41981" y="9265"/>
                    <a:pt x="42400" y="21375"/>
                  </a:cubicBezTo>
                  <a:lnTo>
                    <a:pt x="42400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4"/>
            <p:cNvSpPr/>
            <p:nvPr/>
          </p:nvSpPr>
          <p:spPr>
            <a:xfrm>
              <a:off x="5490659" y="4403461"/>
              <a:ext cx="123719" cy="110171"/>
            </a:xfrm>
            <a:custGeom>
              <a:avLst/>
              <a:gdLst/>
              <a:ahLst/>
              <a:cxnLst/>
              <a:rect l="l" t="t" r="r" b="b"/>
              <a:pathLst>
                <a:path w="247439" h="220342" extrusionOk="0">
                  <a:moveTo>
                    <a:pt x="247206" y="217357"/>
                  </a:moveTo>
                  <a:cubicBezTo>
                    <a:pt x="246427" y="219651"/>
                    <a:pt x="243930" y="220888"/>
                    <a:pt x="241613" y="220110"/>
                  </a:cubicBezTo>
                  <a:cubicBezTo>
                    <a:pt x="218862" y="212808"/>
                    <a:pt x="199427" y="201137"/>
                    <a:pt x="181809" y="187012"/>
                  </a:cubicBezTo>
                  <a:cubicBezTo>
                    <a:pt x="161514" y="170752"/>
                    <a:pt x="143537" y="151321"/>
                    <a:pt x="125560" y="131789"/>
                  </a:cubicBezTo>
                  <a:cubicBezTo>
                    <a:pt x="123483" y="129535"/>
                    <a:pt x="121405" y="127280"/>
                    <a:pt x="119328" y="125026"/>
                  </a:cubicBezTo>
                  <a:cubicBezTo>
                    <a:pt x="118749" y="125904"/>
                    <a:pt x="117830" y="126582"/>
                    <a:pt x="116711" y="126821"/>
                  </a:cubicBezTo>
                  <a:cubicBezTo>
                    <a:pt x="112536" y="128058"/>
                    <a:pt x="108482" y="129355"/>
                    <a:pt x="104307" y="130372"/>
                  </a:cubicBezTo>
                  <a:cubicBezTo>
                    <a:pt x="101470" y="131071"/>
                    <a:pt x="98614" y="131689"/>
                    <a:pt x="95738" y="132108"/>
                  </a:cubicBezTo>
                  <a:cubicBezTo>
                    <a:pt x="93800" y="132387"/>
                    <a:pt x="91843" y="132547"/>
                    <a:pt x="89865" y="132647"/>
                  </a:cubicBezTo>
                  <a:cubicBezTo>
                    <a:pt x="86909" y="132786"/>
                    <a:pt x="83952" y="132727"/>
                    <a:pt x="80956" y="132567"/>
                  </a:cubicBezTo>
                  <a:cubicBezTo>
                    <a:pt x="79498" y="132467"/>
                    <a:pt x="73765" y="132567"/>
                    <a:pt x="70410" y="131749"/>
                  </a:cubicBezTo>
                  <a:cubicBezTo>
                    <a:pt x="67973" y="131170"/>
                    <a:pt x="66255" y="130173"/>
                    <a:pt x="65576" y="129036"/>
                  </a:cubicBezTo>
                  <a:cubicBezTo>
                    <a:pt x="64257" y="127260"/>
                    <a:pt x="64637" y="124746"/>
                    <a:pt x="66415" y="123430"/>
                  </a:cubicBezTo>
                  <a:cubicBezTo>
                    <a:pt x="67853" y="122372"/>
                    <a:pt x="69770" y="122392"/>
                    <a:pt x="71129" y="123390"/>
                  </a:cubicBezTo>
                  <a:lnTo>
                    <a:pt x="71149" y="123370"/>
                  </a:lnTo>
                  <a:cubicBezTo>
                    <a:pt x="71209" y="123051"/>
                    <a:pt x="71428" y="123350"/>
                    <a:pt x="71648" y="123689"/>
                  </a:cubicBezTo>
                  <a:lnTo>
                    <a:pt x="71548" y="123689"/>
                  </a:lnTo>
                  <a:lnTo>
                    <a:pt x="71508" y="123689"/>
                  </a:lnTo>
                  <a:cubicBezTo>
                    <a:pt x="71708" y="123869"/>
                    <a:pt x="71888" y="124048"/>
                    <a:pt x="72028" y="124268"/>
                  </a:cubicBezTo>
                  <a:cubicBezTo>
                    <a:pt x="71948" y="124168"/>
                    <a:pt x="71808" y="123908"/>
                    <a:pt x="71648" y="123689"/>
                  </a:cubicBezTo>
                  <a:cubicBezTo>
                    <a:pt x="72327" y="123649"/>
                    <a:pt x="73486" y="123290"/>
                    <a:pt x="74265" y="123210"/>
                  </a:cubicBezTo>
                  <a:cubicBezTo>
                    <a:pt x="77041" y="122991"/>
                    <a:pt x="79938" y="122492"/>
                    <a:pt x="80896" y="122412"/>
                  </a:cubicBezTo>
                  <a:lnTo>
                    <a:pt x="113535" y="118761"/>
                  </a:lnTo>
                  <a:cubicBezTo>
                    <a:pt x="101331" y="105634"/>
                    <a:pt x="88726" y="92925"/>
                    <a:pt x="74944" y="81573"/>
                  </a:cubicBezTo>
                  <a:cubicBezTo>
                    <a:pt x="68492" y="83329"/>
                    <a:pt x="62080" y="85244"/>
                    <a:pt x="55508" y="86541"/>
                  </a:cubicBezTo>
                  <a:cubicBezTo>
                    <a:pt x="53131" y="87020"/>
                    <a:pt x="50714" y="87359"/>
                    <a:pt x="48278" y="87638"/>
                  </a:cubicBezTo>
                  <a:cubicBezTo>
                    <a:pt x="45841" y="87898"/>
                    <a:pt x="43384" y="88017"/>
                    <a:pt x="40927" y="88137"/>
                  </a:cubicBezTo>
                  <a:cubicBezTo>
                    <a:pt x="38830" y="88217"/>
                    <a:pt x="36712" y="88277"/>
                    <a:pt x="34595" y="88237"/>
                  </a:cubicBezTo>
                  <a:cubicBezTo>
                    <a:pt x="32378" y="88197"/>
                    <a:pt x="30180" y="88057"/>
                    <a:pt x="28003" y="87758"/>
                  </a:cubicBezTo>
                  <a:cubicBezTo>
                    <a:pt x="27224" y="87658"/>
                    <a:pt x="26146" y="87399"/>
                    <a:pt x="25047" y="86980"/>
                  </a:cubicBezTo>
                  <a:lnTo>
                    <a:pt x="23769" y="86461"/>
                  </a:lnTo>
                  <a:cubicBezTo>
                    <a:pt x="21911" y="87020"/>
                    <a:pt x="19853" y="86142"/>
                    <a:pt x="19015" y="84327"/>
                  </a:cubicBezTo>
                  <a:cubicBezTo>
                    <a:pt x="18455" y="83369"/>
                    <a:pt x="18515" y="82511"/>
                    <a:pt x="18515" y="81893"/>
                  </a:cubicBezTo>
                  <a:cubicBezTo>
                    <a:pt x="18515" y="80336"/>
                    <a:pt x="19454" y="79339"/>
                    <a:pt x="20652" y="78521"/>
                  </a:cubicBezTo>
                  <a:cubicBezTo>
                    <a:pt x="21272" y="78082"/>
                    <a:pt x="22290" y="77863"/>
                    <a:pt x="23669" y="77883"/>
                  </a:cubicBezTo>
                  <a:cubicBezTo>
                    <a:pt x="24847" y="77902"/>
                    <a:pt x="27324" y="78740"/>
                    <a:pt x="28562" y="78700"/>
                  </a:cubicBezTo>
                  <a:cubicBezTo>
                    <a:pt x="30061" y="78700"/>
                    <a:pt x="31539" y="78561"/>
                    <a:pt x="33037" y="78421"/>
                  </a:cubicBezTo>
                  <a:cubicBezTo>
                    <a:pt x="35354" y="78202"/>
                    <a:pt x="37671" y="77863"/>
                    <a:pt x="39968" y="77523"/>
                  </a:cubicBezTo>
                  <a:cubicBezTo>
                    <a:pt x="42265" y="77204"/>
                    <a:pt x="44542" y="76785"/>
                    <a:pt x="46819" y="76446"/>
                  </a:cubicBezTo>
                  <a:cubicBezTo>
                    <a:pt x="49117" y="76107"/>
                    <a:pt x="51414" y="75768"/>
                    <a:pt x="53731" y="75469"/>
                  </a:cubicBezTo>
                  <a:cubicBezTo>
                    <a:pt x="57566" y="74990"/>
                    <a:pt x="61401" y="74531"/>
                    <a:pt x="65236" y="74092"/>
                  </a:cubicBezTo>
                  <a:cubicBezTo>
                    <a:pt x="59224" y="69543"/>
                    <a:pt x="53191" y="64994"/>
                    <a:pt x="46759" y="61084"/>
                  </a:cubicBezTo>
                  <a:cubicBezTo>
                    <a:pt x="38550" y="56097"/>
                    <a:pt x="29961" y="51747"/>
                    <a:pt x="20892" y="48455"/>
                  </a:cubicBezTo>
                  <a:cubicBezTo>
                    <a:pt x="19035" y="47757"/>
                    <a:pt x="14460" y="45503"/>
                    <a:pt x="10246" y="43947"/>
                  </a:cubicBezTo>
                  <a:cubicBezTo>
                    <a:pt x="8328" y="43228"/>
                    <a:pt x="5252" y="41433"/>
                    <a:pt x="5332" y="42610"/>
                  </a:cubicBezTo>
                  <a:cubicBezTo>
                    <a:pt x="3195" y="43208"/>
                    <a:pt x="937" y="42011"/>
                    <a:pt x="218" y="39877"/>
                  </a:cubicBezTo>
                  <a:cubicBezTo>
                    <a:pt x="-521" y="37662"/>
                    <a:pt x="678" y="35268"/>
                    <a:pt x="2895" y="34530"/>
                  </a:cubicBezTo>
                  <a:cubicBezTo>
                    <a:pt x="4293" y="34031"/>
                    <a:pt x="6450" y="34011"/>
                    <a:pt x="9007" y="34570"/>
                  </a:cubicBezTo>
                  <a:cubicBezTo>
                    <a:pt x="14021" y="35647"/>
                    <a:pt x="21352" y="39059"/>
                    <a:pt x="23888" y="39897"/>
                  </a:cubicBezTo>
                  <a:cubicBezTo>
                    <a:pt x="32458" y="42750"/>
                    <a:pt x="40587" y="46560"/>
                    <a:pt x="48477" y="50850"/>
                  </a:cubicBezTo>
                  <a:cubicBezTo>
                    <a:pt x="47878" y="48136"/>
                    <a:pt x="47279" y="45443"/>
                    <a:pt x="46580" y="42770"/>
                  </a:cubicBezTo>
                  <a:cubicBezTo>
                    <a:pt x="45601" y="38959"/>
                    <a:pt x="44442" y="35208"/>
                    <a:pt x="43484" y="31378"/>
                  </a:cubicBezTo>
                  <a:cubicBezTo>
                    <a:pt x="42645" y="28066"/>
                    <a:pt x="42025" y="24694"/>
                    <a:pt x="41286" y="21323"/>
                  </a:cubicBezTo>
                  <a:cubicBezTo>
                    <a:pt x="40807" y="18809"/>
                    <a:pt x="38650" y="10430"/>
                    <a:pt x="37891" y="6918"/>
                  </a:cubicBezTo>
                  <a:cubicBezTo>
                    <a:pt x="37671" y="5941"/>
                    <a:pt x="37531" y="5243"/>
                    <a:pt x="37491" y="4963"/>
                  </a:cubicBezTo>
                  <a:cubicBezTo>
                    <a:pt x="37311" y="2769"/>
                    <a:pt x="38230" y="1651"/>
                    <a:pt x="38550" y="1372"/>
                  </a:cubicBezTo>
                  <a:cubicBezTo>
                    <a:pt x="39808" y="255"/>
                    <a:pt x="41246" y="-543"/>
                    <a:pt x="43084" y="454"/>
                  </a:cubicBezTo>
                  <a:cubicBezTo>
                    <a:pt x="43444" y="654"/>
                    <a:pt x="44223" y="893"/>
                    <a:pt x="44782" y="1831"/>
                  </a:cubicBezTo>
                  <a:cubicBezTo>
                    <a:pt x="45201" y="2430"/>
                    <a:pt x="45441" y="3088"/>
                    <a:pt x="45501" y="3766"/>
                  </a:cubicBezTo>
                  <a:cubicBezTo>
                    <a:pt x="45621" y="3966"/>
                    <a:pt x="45741" y="4205"/>
                    <a:pt x="45861" y="4484"/>
                  </a:cubicBezTo>
                  <a:cubicBezTo>
                    <a:pt x="47219" y="7936"/>
                    <a:pt x="50655" y="16136"/>
                    <a:pt x="51513" y="18629"/>
                  </a:cubicBezTo>
                  <a:cubicBezTo>
                    <a:pt x="52532" y="21981"/>
                    <a:pt x="53671" y="25253"/>
                    <a:pt x="54530" y="28625"/>
                  </a:cubicBezTo>
                  <a:cubicBezTo>
                    <a:pt x="55109" y="30899"/>
                    <a:pt x="55568" y="33193"/>
                    <a:pt x="55968" y="35508"/>
                  </a:cubicBezTo>
                  <a:cubicBezTo>
                    <a:pt x="56967" y="41393"/>
                    <a:pt x="57486" y="47298"/>
                    <a:pt x="57606" y="53323"/>
                  </a:cubicBezTo>
                  <a:cubicBezTo>
                    <a:pt x="57706" y="54281"/>
                    <a:pt x="57306" y="55119"/>
                    <a:pt x="56827" y="55877"/>
                  </a:cubicBezTo>
                  <a:cubicBezTo>
                    <a:pt x="63758" y="60107"/>
                    <a:pt x="70609" y="64496"/>
                    <a:pt x="77121" y="69364"/>
                  </a:cubicBezTo>
                  <a:cubicBezTo>
                    <a:pt x="82594" y="73513"/>
                    <a:pt x="87868" y="77883"/>
                    <a:pt x="93041" y="82411"/>
                  </a:cubicBezTo>
                  <a:cubicBezTo>
                    <a:pt x="92841" y="81813"/>
                    <a:pt x="92482" y="81274"/>
                    <a:pt x="92582" y="80596"/>
                  </a:cubicBezTo>
                  <a:cubicBezTo>
                    <a:pt x="93141" y="74651"/>
                    <a:pt x="93061" y="68566"/>
                    <a:pt x="92841" y="62421"/>
                  </a:cubicBezTo>
                  <a:cubicBezTo>
                    <a:pt x="92681" y="57852"/>
                    <a:pt x="92302" y="53264"/>
                    <a:pt x="92002" y="48715"/>
                  </a:cubicBezTo>
                  <a:cubicBezTo>
                    <a:pt x="91663" y="44066"/>
                    <a:pt x="91463" y="39438"/>
                    <a:pt x="91024" y="34929"/>
                  </a:cubicBezTo>
                  <a:cubicBezTo>
                    <a:pt x="90804" y="32156"/>
                    <a:pt x="90504" y="29383"/>
                    <a:pt x="90005" y="26630"/>
                  </a:cubicBezTo>
                  <a:cubicBezTo>
                    <a:pt x="89525" y="23976"/>
                    <a:pt x="88926" y="21363"/>
                    <a:pt x="87987" y="18809"/>
                  </a:cubicBezTo>
                  <a:cubicBezTo>
                    <a:pt x="87947" y="18689"/>
                    <a:pt x="87488" y="16634"/>
                    <a:pt x="86869" y="15417"/>
                  </a:cubicBezTo>
                  <a:cubicBezTo>
                    <a:pt x="87368" y="15697"/>
                    <a:pt x="87848" y="15776"/>
                    <a:pt x="88247" y="15796"/>
                  </a:cubicBezTo>
                  <a:cubicBezTo>
                    <a:pt x="87768" y="15756"/>
                    <a:pt x="87288" y="15597"/>
                    <a:pt x="86849" y="15377"/>
                  </a:cubicBezTo>
                  <a:cubicBezTo>
                    <a:pt x="86529" y="14759"/>
                    <a:pt x="86170" y="14380"/>
                    <a:pt x="85810" y="14579"/>
                  </a:cubicBezTo>
                  <a:cubicBezTo>
                    <a:pt x="84472" y="13183"/>
                    <a:pt x="84312" y="10948"/>
                    <a:pt x="85550" y="9372"/>
                  </a:cubicBezTo>
                  <a:cubicBezTo>
                    <a:pt x="86369" y="8135"/>
                    <a:pt x="88447" y="6619"/>
                    <a:pt x="91343" y="8754"/>
                  </a:cubicBezTo>
                  <a:cubicBezTo>
                    <a:pt x="91563" y="8893"/>
                    <a:pt x="91942" y="9332"/>
                    <a:pt x="92462" y="9951"/>
                  </a:cubicBezTo>
                  <a:cubicBezTo>
                    <a:pt x="93540" y="11327"/>
                    <a:pt x="95977" y="15098"/>
                    <a:pt x="96097" y="15318"/>
                  </a:cubicBezTo>
                  <a:cubicBezTo>
                    <a:pt x="97555" y="18230"/>
                    <a:pt x="98674" y="21283"/>
                    <a:pt x="99573" y="24395"/>
                  </a:cubicBezTo>
                  <a:cubicBezTo>
                    <a:pt x="100452" y="27408"/>
                    <a:pt x="101071" y="30520"/>
                    <a:pt x="101590" y="33632"/>
                  </a:cubicBezTo>
                  <a:cubicBezTo>
                    <a:pt x="102289" y="38301"/>
                    <a:pt x="103008" y="43089"/>
                    <a:pt x="103348" y="47957"/>
                  </a:cubicBezTo>
                  <a:cubicBezTo>
                    <a:pt x="103568" y="51169"/>
                    <a:pt x="103628" y="54401"/>
                    <a:pt x="103568" y="57633"/>
                  </a:cubicBezTo>
                  <a:cubicBezTo>
                    <a:pt x="103428" y="65872"/>
                    <a:pt x="102509" y="74032"/>
                    <a:pt x="100891" y="81853"/>
                  </a:cubicBezTo>
                  <a:cubicBezTo>
                    <a:pt x="100531" y="84107"/>
                    <a:pt x="98454" y="85623"/>
                    <a:pt x="96237" y="85364"/>
                  </a:cubicBezTo>
                  <a:cubicBezTo>
                    <a:pt x="106983" y="95040"/>
                    <a:pt x="117170" y="105334"/>
                    <a:pt x="127078" y="115908"/>
                  </a:cubicBezTo>
                  <a:lnTo>
                    <a:pt x="131772" y="68885"/>
                  </a:lnTo>
                  <a:cubicBezTo>
                    <a:pt x="131952" y="66630"/>
                    <a:pt x="132391" y="62640"/>
                    <a:pt x="132551" y="58750"/>
                  </a:cubicBezTo>
                  <a:cubicBezTo>
                    <a:pt x="132631" y="56755"/>
                    <a:pt x="132691" y="54800"/>
                    <a:pt x="132511" y="53164"/>
                  </a:cubicBezTo>
                  <a:cubicBezTo>
                    <a:pt x="132431" y="52446"/>
                    <a:pt x="132651" y="51249"/>
                    <a:pt x="132271" y="51328"/>
                  </a:cubicBezTo>
                  <a:cubicBezTo>
                    <a:pt x="132271" y="51388"/>
                    <a:pt x="132411" y="51428"/>
                    <a:pt x="132451" y="51488"/>
                  </a:cubicBezTo>
                  <a:cubicBezTo>
                    <a:pt x="132371" y="51428"/>
                    <a:pt x="132311" y="51348"/>
                    <a:pt x="132251" y="51288"/>
                  </a:cubicBezTo>
                  <a:cubicBezTo>
                    <a:pt x="130873" y="49712"/>
                    <a:pt x="130933" y="47298"/>
                    <a:pt x="132451" y="45802"/>
                  </a:cubicBezTo>
                  <a:cubicBezTo>
                    <a:pt x="134009" y="44246"/>
                    <a:pt x="136566" y="44246"/>
                    <a:pt x="138124" y="45802"/>
                  </a:cubicBezTo>
                  <a:cubicBezTo>
                    <a:pt x="139602" y="47099"/>
                    <a:pt x="140781" y="50211"/>
                    <a:pt x="141340" y="54141"/>
                  </a:cubicBezTo>
                  <a:cubicBezTo>
                    <a:pt x="142079" y="59249"/>
                    <a:pt x="141979" y="65992"/>
                    <a:pt x="142039" y="69224"/>
                  </a:cubicBezTo>
                  <a:cubicBezTo>
                    <a:pt x="142039" y="73733"/>
                    <a:pt x="141959" y="78222"/>
                    <a:pt x="141660" y="82691"/>
                  </a:cubicBezTo>
                  <a:cubicBezTo>
                    <a:pt x="141460" y="85663"/>
                    <a:pt x="141180" y="88636"/>
                    <a:pt x="140801" y="91569"/>
                  </a:cubicBezTo>
                  <a:cubicBezTo>
                    <a:pt x="140241" y="95978"/>
                    <a:pt x="139502" y="100367"/>
                    <a:pt x="138683" y="104736"/>
                  </a:cubicBezTo>
                  <a:cubicBezTo>
                    <a:pt x="137485" y="111180"/>
                    <a:pt x="136047" y="117564"/>
                    <a:pt x="134688" y="124048"/>
                  </a:cubicBezTo>
                  <a:cubicBezTo>
                    <a:pt x="152226" y="143081"/>
                    <a:pt x="169245" y="162393"/>
                    <a:pt x="188680" y="178673"/>
                  </a:cubicBezTo>
                  <a:cubicBezTo>
                    <a:pt x="205099" y="192439"/>
                    <a:pt x="223097" y="204189"/>
                    <a:pt x="244470" y="211751"/>
                  </a:cubicBezTo>
                  <a:cubicBezTo>
                    <a:pt x="246747" y="212529"/>
                    <a:pt x="247985" y="215043"/>
                    <a:pt x="247206" y="217357"/>
                  </a:cubicBezTo>
                  <a:close/>
                  <a:moveTo>
                    <a:pt x="86349" y="15078"/>
                  </a:moveTo>
                  <a:cubicBezTo>
                    <a:pt x="86509" y="15218"/>
                    <a:pt x="86689" y="15318"/>
                    <a:pt x="86849" y="15417"/>
                  </a:cubicBezTo>
                  <a:lnTo>
                    <a:pt x="86829" y="15377"/>
                  </a:lnTo>
                  <a:cubicBezTo>
                    <a:pt x="86669" y="15278"/>
                    <a:pt x="86509" y="15178"/>
                    <a:pt x="86349" y="15078"/>
                  </a:cubicBezTo>
                  <a:close/>
                  <a:moveTo>
                    <a:pt x="85790" y="14579"/>
                  </a:moveTo>
                  <a:lnTo>
                    <a:pt x="85770" y="14599"/>
                  </a:lnTo>
                  <a:cubicBezTo>
                    <a:pt x="85590" y="14699"/>
                    <a:pt x="85950" y="14819"/>
                    <a:pt x="86110" y="14899"/>
                  </a:cubicBezTo>
                  <a:lnTo>
                    <a:pt x="85930" y="14719"/>
                  </a:lnTo>
                  <a:lnTo>
                    <a:pt x="85790" y="14579"/>
                  </a:lnTo>
                  <a:close/>
                  <a:moveTo>
                    <a:pt x="86110" y="14899"/>
                  </a:moveTo>
                  <a:lnTo>
                    <a:pt x="86250" y="14998"/>
                  </a:lnTo>
                  <a:lnTo>
                    <a:pt x="86349" y="15078"/>
                  </a:lnTo>
                  <a:lnTo>
                    <a:pt x="86190" y="14919"/>
                  </a:lnTo>
                  <a:cubicBezTo>
                    <a:pt x="86170" y="14919"/>
                    <a:pt x="86150" y="14899"/>
                    <a:pt x="86110" y="14899"/>
                  </a:cubicBezTo>
                  <a:close/>
                  <a:moveTo>
                    <a:pt x="132212" y="51288"/>
                  </a:moveTo>
                  <a:cubicBezTo>
                    <a:pt x="132192" y="51288"/>
                    <a:pt x="132251" y="51308"/>
                    <a:pt x="132251" y="51328"/>
                  </a:cubicBezTo>
                  <a:cubicBezTo>
                    <a:pt x="132251" y="51328"/>
                    <a:pt x="132251" y="51288"/>
                    <a:pt x="132231" y="51288"/>
                  </a:cubicBezTo>
                  <a:lnTo>
                    <a:pt x="132212" y="5128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4"/>
            <p:cNvSpPr/>
            <p:nvPr/>
          </p:nvSpPr>
          <p:spPr>
            <a:xfrm>
              <a:off x="5669843" y="4456678"/>
              <a:ext cx="74813" cy="39907"/>
            </a:xfrm>
            <a:custGeom>
              <a:avLst/>
              <a:gdLst/>
              <a:ahLst/>
              <a:cxnLst/>
              <a:rect l="l" t="t" r="r" b="b"/>
              <a:pathLst>
                <a:path w="149626" h="79813" extrusionOk="0">
                  <a:moveTo>
                    <a:pt x="72806" y="76887"/>
                  </a:moveTo>
                  <a:cubicBezTo>
                    <a:pt x="72945" y="77326"/>
                    <a:pt x="73165" y="77725"/>
                    <a:pt x="73425" y="78064"/>
                  </a:cubicBezTo>
                  <a:cubicBezTo>
                    <a:pt x="73005" y="78503"/>
                    <a:pt x="72846" y="77486"/>
                    <a:pt x="72746" y="76867"/>
                  </a:cubicBezTo>
                  <a:lnTo>
                    <a:pt x="72806" y="76887"/>
                  </a:lnTo>
                  <a:close/>
                  <a:moveTo>
                    <a:pt x="148370" y="1334"/>
                  </a:moveTo>
                  <a:cubicBezTo>
                    <a:pt x="146652" y="-421"/>
                    <a:pt x="143856" y="-441"/>
                    <a:pt x="142118" y="1255"/>
                  </a:cubicBezTo>
                  <a:cubicBezTo>
                    <a:pt x="135367" y="7320"/>
                    <a:pt x="128455" y="13125"/>
                    <a:pt x="121644" y="19110"/>
                  </a:cubicBezTo>
                  <a:cubicBezTo>
                    <a:pt x="117090" y="23120"/>
                    <a:pt x="112515" y="27131"/>
                    <a:pt x="108121" y="31300"/>
                  </a:cubicBezTo>
                  <a:cubicBezTo>
                    <a:pt x="100730" y="38343"/>
                    <a:pt x="93779" y="45764"/>
                    <a:pt x="86908" y="53306"/>
                  </a:cubicBezTo>
                  <a:cubicBezTo>
                    <a:pt x="84511" y="56059"/>
                    <a:pt x="82154" y="58872"/>
                    <a:pt x="79997" y="61864"/>
                  </a:cubicBezTo>
                  <a:cubicBezTo>
                    <a:pt x="78538" y="63899"/>
                    <a:pt x="77160" y="65974"/>
                    <a:pt x="75922" y="68149"/>
                  </a:cubicBezTo>
                  <a:cubicBezTo>
                    <a:pt x="75862" y="68269"/>
                    <a:pt x="75682" y="68568"/>
                    <a:pt x="75542" y="68807"/>
                  </a:cubicBezTo>
                  <a:cubicBezTo>
                    <a:pt x="75203" y="68548"/>
                    <a:pt x="74663" y="68149"/>
                    <a:pt x="74543" y="68049"/>
                  </a:cubicBezTo>
                  <a:lnTo>
                    <a:pt x="60721" y="55181"/>
                  </a:lnTo>
                  <a:cubicBezTo>
                    <a:pt x="56546" y="51311"/>
                    <a:pt x="52411" y="47400"/>
                    <a:pt x="48197" y="43570"/>
                  </a:cubicBezTo>
                  <a:cubicBezTo>
                    <a:pt x="45380" y="41016"/>
                    <a:pt x="42564" y="38482"/>
                    <a:pt x="39707" y="35989"/>
                  </a:cubicBezTo>
                  <a:cubicBezTo>
                    <a:pt x="35433" y="32258"/>
                    <a:pt x="31098" y="28607"/>
                    <a:pt x="26784" y="24916"/>
                  </a:cubicBezTo>
                  <a:cubicBezTo>
                    <a:pt x="20312" y="19410"/>
                    <a:pt x="13840" y="13943"/>
                    <a:pt x="7508" y="8237"/>
                  </a:cubicBezTo>
                  <a:cubicBezTo>
                    <a:pt x="5790" y="6522"/>
                    <a:pt x="2974" y="6542"/>
                    <a:pt x="1276" y="8277"/>
                  </a:cubicBezTo>
                  <a:cubicBezTo>
                    <a:pt x="-442" y="10013"/>
                    <a:pt x="-422" y="12806"/>
                    <a:pt x="1316" y="14522"/>
                  </a:cubicBezTo>
                  <a:cubicBezTo>
                    <a:pt x="9486" y="23280"/>
                    <a:pt x="17795" y="31859"/>
                    <a:pt x="26524" y="40058"/>
                  </a:cubicBezTo>
                  <a:cubicBezTo>
                    <a:pt x="30000" y="43330"/>
                    <a:pt x="33555" y="46522"/>
                    <a:pt x="37171" y="49635"/>
                  </a:cubicBezTo>
                  <a:cubicBezTo>
                    <a:pt x="42564" y="54283"/>
                    <a:pt x="48157" y="58732"/>
                    <a:pt x="53670" y="63261"/>
                  </a:cubicBezTo>
                  <a:lnTo>
                    <a:pt x="68691" y="74992"/>
                  </a:lnTo>
                  <a:cubicBezTo>
                    <a:pt x="69050" y="75291"/>
                    <a:pt x="71467" y="76049"/>
                    <a:pt x="72746" y="76867"/>
                  </a:cubicBezTo>
                  <a:cubicBezTo>
                    <a:pt x="72726" y="76688"/>
                    <a:pt x="72706" y="76548"/>
                    <a:pt x="72686" y="76468"/>
                  </a:cubicBezTo>
                  <a:cubicBezTo>
                    <a:pt x="72726" y="76608"/>
                    <a:pt x="72766" y="76748"/>
                    <a:pt x="72806" y="76887"/>
                  </a:cubicBezTo>
                  <a:cubicBezTo>
                    <a:pt x="73425" y="77286"/>
                    <a:pt x="73764" y="77685"/>
                    <a:pt x="73445" y="78044"/>
                  </a:cubicBezTo>
                  <a:lnTo>
                    <a:pt x="73425" y="78064"/>
                  </a:lnTo>
                  <a:cubicBezTo>
                    <a:pt x="74104" y="78982"/>
                    <a:pt x="75163" y="79421"/>
                    <a:pt x="76281" y="79581"/>
                  </a:cubicBezTo>
                  <a:cubicBezTo>
                    <a:pt x="77719" y="80000"/>
                    <a:pt x="79237" y="79920"/>
                    <a:pt x="80376" y="78783"/>
                  </a:cubicBezTo>
                  <a:cubicBezTo>
                    <a:pt x="81155" y="78024"/>
                    <a:pt x="81555" y="77047"/>
                    <a:pt x="81615" y="76049"/>
                  </a:cubicBezTo>
                  <a:cubicBezTo>
                    <a:pt x="81555" y="76029"/>
                    <a:pt x="81495" y="76009"/>
                    <a:pt x="81435" y="75989"/>
                  </a:cubicBezTo>
                  <a:cubicBezTo>
                    <a:pt x="81035" y="75830"/>
                    <a:pt x="81175" y="75431"/>
                    <a:pt x="81535" y="74972"/>
                  </a:cubicBezTo>
                  <a:cubicBezTo>
                    <a:pt x="81475" y="74633"/>
                    <a:pt x="81355" y="74314"/>
                    <a:pt x="81215" y="74014"/>
                  </a:cubicBezTo>
                  <a:lnTo>
                    <a:pt x="81375" y="74254"/>
                  </a:lnTo>
                  <a:cubicBezTo>
                    <a:pt x="81415" y="74353"/>
                    <a:pt x="81475" y="74453"/>
                    <a:pt x="81535" y="74573"/>
                  </a:cubicBezTo>
                  <a:lnTo>
                    <a:pt x="81654" y="74812"/>
                  </a:lnTo>
                  <a:cubicBezTo>
                    <a:pt x="82314" y="74054"/>
                    <a:pt x="83412" y="73176"/>
                    <a:pt x="83552" y="72957"/>
                  </a:cubicBezTo>
                  <a:cubicBezTo>
                    <a:pt x="85110" y="70722"/>
                    <a:pt x="86868" y="68628"/>
                    <a:pt x="88686" y="66593"/>
                  </a:cubicBezTo>
                  <a:cubicBezTo>
                    <a:pt x="90563" y="64498"/>
                    <a:pt x="92561" y="62523"/>
                    <a:pt x="94558" y="60568"/>
                  </a:cubicBezTo>
                  <a:cubicBezTo>
                    <a:pt x="99891" y="55301"/>
                    <a:pt x="105444" y="50273"/>
                    <a:pt x="110897" y="45126"/>
                  </a:cubicBezTo>
                  <a:cubicBezTo>
                    <a:pt x="114553" y="41694"/>
                    <a:pt x="118188" y="38223"/>
                    <a:pt x="121764" y="34712"/>
                  </a:cubicBezTo>
                  <a:cubicBezTo>
                    <a:pt x="130812" y="25854"/>
                    <a:pt x="139601" y="16756"/>
                    <a:pt x="148290" y="7559"/>
                  </a:cubicBezTo>
                  <a:cubicBezTo>
                    <a:pt x="150048" y="5863"/>
                    <a:pt x="150068" y="3070"/>
                    <a:pt x="148370" y="1334"/>
                  </a:cubicBezTo>
                  <a:close/>
                  <a:moveTo>
                    <a:pt x="81615" y="76049"/>
                  </a:moveTo>
                  <a:cubicBezTo>
                    <a:pt x="82154" y="76169"/>
                    <a:pt x="82014" y="75551"/>
                    <a:pt x="81654" y="74812"/>
                  </a:cubicBezTo>
                  <a:lnTo>
                    <a:pt x="81535" y="74972"/>
                  </a:lnTo>
                  <a:cubicBezTo>
                    <a:pt x="81615" y="75331"/>
                    <a:pt x="81634" y="75690"/>
                    <a:pt x="81615" y="7604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4"/>
            <p:cNvSpPr/>
            <p:nvPr/>
          </p:nvSpPr>
          <p:spPr>
            <a:xfrm>
              <a:off x="5768824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11312" y="202039"/>
                  </a:moveTo>
                  <a:cubicBezTo>
                    <a:pt x="11312" y="202039"/>
                    <a:pt x="-4608" y="167545"/>
                    <a:pt x="1324" y="123733"/>
                  </a:cubicBezTo>
                  <a:cubicBezTo>
                    <a:pt x="8555" y="70286"/>
                    <a:pt x="61349" y="0"/>
                    <a:pt x="61349" y="0"/>
                  </a:cubicBezTo>
                  <a:cubicBezTo>
                    <a:pt x="61349" y="0"/>
                    <a:pt x="84859" y="34554"/>
                    <a:pt x="92369" y="98616"/>
                  </a:cubicBezTo>
                  <a:cubicBezTo>
                    <a:pt x="99860" y="162697"/>
                    <a:pt x="11312" y="202039"/>
                    <a:pt x="11312" y="202039"/>
                  </a:cubicBezTo>
                  <a:lnTo>
                    <a:pt x="11312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4"/>
            <p:cNvSpPr/>
            <p:nvPr/>
          </p:nvSpPr>
          <p:spPr>
            <a:xfrm>
              <a:off x="5834341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12252" y="160950"/>
                  </a:moveTo>
                  <a:cubicBezTo>
                    <a:pt x="-28936" y="89388"/>
                    <a:pt x="42773" y="21456"/>
                    <a:pt x="93649" y="3341"/>
                  </a:cubicBezTo>
                  <a:cubicBezTo>
                    <a:pt x="129643" y="-9487"/>
                    <a:pt x="236548" y="18763"/>
                    <a:pt x="236548" y="18763"/>
                  </a:cubicBezTo>
                  <a:cubicBezTo>
                    <a:pt x="236548" y="18763"/>
                    <a:pt x="233572" y="20578"/>
                    <a:pt x="208464" y="35980"/>
                  </a:cubicBezTo>
                  <a:cubicBezTo>
                    <a:pt x="183335" y="51362"/>
                    <a:pt x="96126" y="134675"/>
                    <a:pt x="75971" y="157838"/>
                  </a:cubicBezTo>
                  <a:cubicBezTo>
                    <a:pt x="55836" y="181021"/>
                    <a:pt x="12252" y="160950"/>
                    <a:pt x="12252" y="160950"/>
                  </a:cubicBezTo>
                  <a:lnTo>
                    <a:pt x="12252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4"/>
            <p:cNvSpPr/>
            <p:nvPr/>
          </p:nvSpPr>
          <p:spPr>
            <a:xfrm>
              <a:off x="5869639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222679" y="50920"/>
                  </a:moveTo>
                  <a:cubicBezTo>
                    <a:pt x="222679" y="50920"/>
                    <a:pt x="94321" y="109794"/>
                    <a:pt x="60364" y="98303"/>
                  </a:cubicBezTo>
                  <a:cubicBezTo>
                    <a:pt x="19615" y="84537"/>
                    <a:pt x="0" y="66043"/>
                    <a:pt x="0" y="66043"/>
                  </a:cubicBezTo>
                  <a:cubicBezTo>
                    <a:pt x="0" y="66043"/>
                    <a:pt x="50976" y="2560"/>
                    <a:pt x="87410" y="86"/>
                  </a:cubicBezTo>
                  <a:cubicBezTo>
                    <a:pt x="124523" y="-2428"/>
                    <a:pt x="222679" y="50920"/>
                    <a:pt x="222679" y="50920"/>
                  </a:cubicBezTo>
                  <a:lnTo>
                    <a:pt x="222679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4"/>
            <p:cNvSpPr/>
            <p:nvPr/>
          </p:nvSpPr>
          <p:spPr>
            <a:xfrm>
              <a:off x="5756195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4491" y="163256"/>
                  </a:moveTo>
                  <a:cubicBezTo>
                    <a:pt x="4491" y="163276"/>
                    <a:pt x="4491" y="163316"/>
                    <a:pt x="4491" y="163356"/>
                  </a:cubicBezTo>
                  <a:cubicBezTo>
                    <a:pt x="4531" y="163535"/>
                    <a:pt x="4691" y="163476"/>
                    <a:pt x="4870" y="163296"/>
                  </a:cubicBezTo>
                  <a:cubicBezTo>
                    <a:pt x="4750" y="163276"/>
                    <a:pt x="4611" y="163276"/>
                    <a:pt x="4491" y="163256"/>
                  </a:cubicBezTo>
                  <a:cubicBezTo>
                    <a:pt x="4531" y="163156"/>
                    <a:pt x="4711" y="163176"/>
                    <a:pt x="4930" y="163256"/>
                  </a:cubicBezTo>
                  <a:lnTo>
                    <a:pt x="4870" y="163296"/>
                  </a:lnTo>
                  <a:cubicBezTo>
                    <a:pt x="5090" y="163336"/>
                    <a:pt x="5330" y="163396"/>
                    <a:pt x="5549" y="163456"/>
                  </a:cubicBezTo>
                  <a:cubicBezTo>
                    <a:pt x="5410" y="163416"/>
                    <a:pt x="5150" y="163316"/>
                    <a:pt x="4930" y="163256"/>
                  </a:cubicBezTo>
                  <a:cubicBezTo>
                    <a:pt x="5230" y="162957"/>
                    <a:pt x="5629" y="162438"/>
                    <a:pt x="5929" y="162139"/>
                  </a:cubicBezTo>
                  <a:cubicBezTo>
                    <a:pt x="7587" y="160623"/>
                    <a:pt x="9065" y="158647"/>
                    <a:pt x="9684" y="157929"/>
                  </a:cubicBezTo>
                  <a:cubicBezTo>
                    <a:pt x="12621" y="154518"/>
                    <a:pt x="15317" y="150907"/>
                    <a:pt x="17874" y="147156"/>
                  </a:cubicBezTo>
                  <a:cubicBezTo>
                    <a:pt x="21789" y="141450"/>
                    <a:pt x="25344" y="135465"/>
                    <a:pt x="28800" y="129560"/>
                  </a:cubicBezTo>
                  <a:cubicBezTo>
                    <a:pt x="35631" y="118068"/>
                    <a:pt x="41164" y="106058"/>
                    <a:pt x="46038" y="93808"/>
                  </a:cubicBezTo>
                  <a:cubicBezTo>
                    <a:pt x="49314" y="85569"/>
                    <a:pt x="52270" y="77209"/>
                    <a:pt x="54967" y="68750"/>
                  </a:cubicBezTo>
                  <a:cubicBezTo>
                    <a:pt x="61758" y="47483"/>
                    <a:pt x="66932" y="25617"/>
                    <a:pt x="71127" y="3672"/>
                  </a:cubicBezTo>
                  <a:cubicBezTo>
                    <a:pt x="71526" y="1277"/>
                    <a:pt x="73803" y="-338"/>
                    <a:pt x="76220" y="61"/>
                  </a:cubicBezTo>
                  <a:cubicBezTo>
                    <a:pt x="78617" y="460"/>
                    <a:pt x="80235" y="2754"/>
                    <a:pt x="79836" y="5148"/>
                  </a:cubicBezTo>
                  <a:cubicBezTo>
                    <a:pt x="77499" y="21348"/>
                    <a:pt x="74802" y="37588"/>
                    <a:pt x="71067" y="53548"/>
                  </a:cubicBezTo>
                  <a:cubicBezTo>
                    <a:pt x="68550" y="64301"/>
                    <a:pt x="65594" y="74935"/>
                    <a:pt x="61978" y="85329"/>
                  </a:cubicBezTo>
                  <a:cubicBezTo>
                    <a:pt x="58942" y="94028"/>
                    <a:pt x="55426" y="102566"/>
                    <a:pt x="51432" y="110906"/>
                  </a:cubicBezTo>
                  <a:cubicBezTo>
                    <a:pt x="47437" y="119205"/>
                    <a:pt x="42922" y="127285"/>
                    <a:pt x="37909" y="135146"/>
                  </a:cubicBezTo>
                  <a:cubicBezTo>
                    <a:pt x="34053" y="141091"/>
                    <a:pt x="30098" y="147116"/>
                    <a:pt x="25784" y="152842"/>
                  </a:cubicBezTo>
                  <a:cubicBezTo>
                    <a:pt x="22848" y="156732"/>
                    <a:pt x="19732" y="160483"/>
                    <a:pt x="16396" y="163994"/>
                  </a:cubicBezTo>
                  <a:cubicBezTo>
                    <a:pt x="15197" y="165251"/>
                    <a:pt x="11442" y="169501"/>
                    <a:pt x="8346" y="170957"/>
                  </a:cubicBezTo>
                  <a:cubicBezTo>
                    <a:pt x="6368" y="171895"/>
                    <a:pt x="4491" y="172054"/>
                    <a:pt x="2913" y="171496"/>
                  </a:cubicBezTo>
                  <a:cubicBezTo>
                    <a:pt x="696" y="170777"/>
                    <a:pt x="-523" y="168383"/>
                    <a:pt x="216" y="166169"/>
                  </a:cubicBezTo>
                  <a:cubicBezTo>
                    <a:pt x="815" y="164293"/>
                    <a:pt x="2613" y="163136"/>
                    <a:pt x="4491" y="163256"/>
                  </a:cubicBezTo>
                  <a:lnTo>
                    <a:pt x="4491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4"/>
            <p:cNvSpPr/>
            <p:nvPr/>
          </p:nvSpPr>
          <p:spPr>
            <a:xfrm>
              <a:off x="5796066" y="4420538"/>
              <a:ext cx="123719" cy="93094"/>
            </a:xfrm>
            <a:custGeom>
              <a:avLst/>
              <a:gdLst/>
              <a:ahLst/>
              <a:cxnLst/>
              <a:rect l="l" t="t" r="r" b="b"/>
              <a:pathLst>
                <a:path w="247439" h="186189" extrusionOk="0">
                  <a:moveTo>
                    <a:pt x="242107" y="8457"/>
                  </a:moveTo>
                  <a:cubicBezTo>
                    <a:pt x="242187" y="7279"/>
                    <a:pt x="239111" y="9075"/>
                    <a:pt x="237194" y="9793"/>
                  </a:cubicBezTo>
                  <a:cubicBezTo>
                    <a:pt x="232979" y="11349"/>
                    <a:pt x="228405" y="13604"/>
                    <a:pt x="226547" y="14302"/>
                  </a:cubicBezTo>
                  <a:cubicBezTo>
                    <a:pt x="217479" y="17594"/>
                    <a:pt x="208889" y="21943"/>
                    <a:pt x="200680" y="26931"/>
                  </a:cubicBezTo>
                  <a:cubicBezTo>
                    <a:pt x="192390" y="31978"/>
                    <a:pt x="184500" y="37664"/>
                    <a:pt x="176890" y="43689"/>
                  </a:cubicBezTo>
                  <a:cubicBezTo>
                    <a:pt x="156655" y="59530"/>
                    <a:pt x="139297" y="78683"/>
                    <a:pt x="121879" y="97636"/>
                  </a:cubicBezTo>
                  <a:cubicBezTo>
                    <a:pt x="103902" y="117167"/>
                    <a:pt x="85925" y="136599"/>
                    <a:pt x="65630" y="152859"/>
                  </a:cubicBezTo>
                  <a:cubicBezTo>
                    <a:pt x="48013" y="166984"/>
                    <a:pt x="28577" y="178655"/>
                    <a:pt x="5826" y="185957"/>
                  </a:cubicBezTo>
                  <a:cubicBezTo>
                    <a:pt x="3509" y="186735"/>
                    <a:pt x="1012" y="185498"/>
                    <a:pt x="233" y="183204"/>
                  </a:cubicBezTo>
                  <a:cubicBezTo>
                    <a:pt x="-546" y="180889"/>
                    <a:pt x="692" y="178375"/>
                    <a:pt x="2990" y="177597"/>
                  </a:cubicBezTo>
                  <a:cubicBezTo>
                    <a:pt x="24363" y="170036"/>
                    <a:pt x="42360" y="158285"/>
                    <a:pt x="58779" y="144519"/>
                  </a:cubicBezTo>
                  <a:cubicBezTo>
                    <a:pt x="78314" y="128140"/>
                    <a:pt x="95433" y="108688"/>
                    <a:pt x="113070" y="89556"/>
                  </a:cubicBezTo>
                  <a:cubicBezTo>
                    <a:pt x="130928" y="70144"/>
                    <a:pt x="149345" y="51111"/>
                    <a:pt x="170338" y="35210"/>
                  </a:cubicBezTo>
                  <a:cubicBezTo>
                    <a:pt x="178448" y="29145"/>
                    <a:pt x="186837" y="23400"/>
                    <a:pt x="195646" y="18392"/>
                  </a:cubicBezTo>
                  <a:cubicBezTo>
                    <a:pt x="204535" y="13325"/>
                    <a:pt x="213803" y="8995"/>
                    <a:pt x="223551" y="5743"/>
                  </a:cubicBezTo>
                  <a:cubicBezTo>
                    <a:pt x="226088" y="4905"/>
                    <a:pt x="233418" y="1494"/>
                    <a:pt x="238432" y="417"/>
                  </a:cubicBezTo>
                  <a:cubicBezTo>
                    <a:pt x="240989" y="-142"/>
                    <a:pt x="243146" y="-122"/>
                    <a:pt x="244544" y="377"/>
                  </a:cubicBezTo>
                  <a:cubicBezTo>
                    <a:pt x="246762" y="1115"/>
                    <a:pt x="247960" y="3509"/>
                    <a:pt x="247221" y="5723"/>
                  </a:cubicBezTo>
                  <a:cubicBezTo>
                    <a:pt x="246502" y="7858"/>
                    <a:pt x="244245" y="9055"/>
                    <a:pt x="242107" y="8457"/>
                  </a:cubicBezTo>
                  <a:lnTo>
                    <a:pt x="242107" y="8457"/>
                  </a:lnTo>
                  <a:close/>
                  <a:moveTo>
                    <a:pt x="242107" y="8457"/>
                  </a:moveTo>
                  <a:lnTo>
                    <a:pt x="242107" y="8457"/>
                  </a:lnTo>
                  <a:cubicBezTo>
                    <a:pt x="242087" y="8556"/>
                    <a:pt x="241948" y="8417"/>
                    <a:pt x="241868" y="8397"/>
                  </a:cubicBezTo>
                  <a:cubicBezTo>
                    <a:pt x="241948" y="8417"/>
                    <a:pt x="242027" y="8437"/>
                    <a:pt x="242107" y="8457"/>
                  </a:cubicBezTo>
                  <a:lnTo>
                    <a:pt x="242107" y="845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4"/>
            <p:cNvSpPr/>
            <p:nvPr/>
          </p:nvSpPr>
          <p:spPr>
            <a:xfrm>
              <a:off x="5844855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209087" y="10962"/>
                  </a:moveTo>
                  <a:cubicBezTo>
                    <a:pt x="209107" y="10922"/>
                    <a:pt x="209107" y="10882"/>
                    <a:pt x="209107" y="10822"/>
                  </a:cubicBezTo>
                  <a:cubicBezTo>
                    <a:pt x="209107" y="10443"/>
                    <a:pt x="208568" y="10443"/>
                    <a:pt x="207929" y="10563"/>
                  </a:cubicBezTo>
                  <a:lnTo>
                    <a:pt x="208009" y="10583"/>
                  </a:lnTo>
                  <a:cubicBezTo>
                    <a:pt x="208069" y="10603"/>
                    <a:pt x="208308" y="10762"/>
                    <a:pt x="208548" y="10882"/>
                  </a:cubicBezTo>
                  <a:cubicBezTo>
                    <a:pt x="208728" y="10922"/>
                    <a:pt x="208908" y="10942"/>
                    <a:pt x="209087" y="10962"/>
                  </a:cubicBezTo>
                  <a:cubicBezTo>
                    <a:pt x="209027" y="11101"/>
                    <a:pt x="208788" y="11022"/>
                    <a:pt x="208548" y="10882"/>
                  </a:cubicBezTo>
                  <a:cubicBezTo>
                    <a:pt x="208228" y="10822"/>
                    <a:pt x="207929" y="10742"/>
                    <a:pt x="207629" y="10623"/>
                  </a:cubicBezTo>
                  <a:cubicBezTo>
                    <a:pt x="206970" y="10762"/>
                    <a:pt x="206251" y="10962"/>
                    <a:pt x="205911" y="10942"/>
                  </a:cubicBezTo>
                  <a:lnTo>
                    <a:pt x="200398" y="10503"/>
                  </a:lnTo>
                  <a:lnTo>
                    <a:pt x="186216" y="9705"/>
                  </a:lnTo>
                  <a:cubicBezTo>
                    <a:pt x="179145" y="9585"/>
                    <a:pt x="172194" y="10104"/>
                    <a:pt x="165323" y="11081"/>
                  </a:cubicBezTo>
                  <a:cubicBezTo>
                    <a:pt x="158411" y="12079"/>
                    <a:pt x="151580" y="13575"/>
                    <a:pt x="144789" y="15490"/>
                  </a:cubicBezTo>
                  <a:cubicBezTo>
                    <a:pt x="131126" y="19261"/>
                    <a:pt x="117303" y="23411"/>
                    <a:pt x="103321" y="26523"/>
                  </a:cubicBezTo>
                  <a:cubicBezTo>
                    <a:pt x="88959" y="29695"/>
                    <a:pt x="74458" y="31870"/>
                    <a:pt x="60036" y="32169"/>
                  </a:cubicBezTo>
                  <a:cubicBezTo>
                    <a:pt x="40600" y="32548"/>
                    <a:pt x="21325" y="29416"/>
                    <a:pt x="2588" y="20458"/>
                  </a:cubicBezTo>
                  <a:cubicBezTo>
                    <a:pt x="371" y="19441"/>
                    <a:pt x="-608" y="16827"/>
                    <a:pt x="391" y="14613"/>
                  </a:cubicBezTo>
                  <a:cubicBezTo>
                    <a:pt x="1410" y="12398"/>
                    <a:pt x="4026" y="11401"/>
                    <a:pt x="6244" y="12418"/>
                  </a:cubicBezTo>
                  <a:cubicBezTo>
                    <a:pt x="23842" y="19979"/>
                    <a:pt x="41739" y="21915"/>
                    <a:pt x="59656" y="21017"/>
                  </a:cubicBezTo>
                  <a:cubicBezTo>
                    <a:pt x="73339" y="20338"/>
                    <a:pt x="87042" y="17865"/>
                    <a:pt x="100724" y="14832"/>
                  </a:cubicBezTo>
                  <a:cubicBezTo>
                    <a:pt x="114547" y="11780"/>
                    <a:pt x="128349" y="8229"/>
                    <a:pt x="141932" y="4777"/>
                  </a:cubicBezTo>
                  <a:cubicBezTo>
                    <a:pt x="149263" y="2962"/>
                    <a:pt x="156614" y="1585"/>
                    <a:pt x="164024" y="807"/>
                  </a:cubicBezTo>
                  <a:cubicBezTo>
                    <a:pt x="171475" y="9"/>
                    <a:pt x="178965" y="-211"/>
                    <a:pt x="186556" y="208"/>
                  </a:cubicBezTo>
                  <a:lnTo>
                    <a:pt x="201377" y="1705"/>
                  </a:lnTo>
                  <a:lnTo>
                    <a:pt x="206710" y="2363"/>
                  </a:lnTo>
                  <a:cubicBezTo>
                    <a:pt x="207450" y="2463"/>
                    <a:pt x="209327" y="2323"/>
                    <a:pt x="209806" y="2383"/>
                  </a:cubicBezTo>
                  <a:cubicBezTo>
                    <a:pt x="212643" y="2722"/>
                    <a:pt x="213422" y="4817"/>
                    <a:pt x="213602" y="5575"/>
                  </a:cubicBezTo>
                  <a:cubicBezTo>
                    <a:pt x="213821" y="6533"/>
                    <a:pt x="213841" y="7610"/>
                    <a:pt x="213182" y="8727"/>
                  </a:cubicBezTo>
                  <a:cubicBezTo>
                    <a:pt x="212962" y="9066"/>
                    <a:pt x="212483" y="10124"/>
                    <a:pt x="210745" y="10702"/>
                  </a:cubicBezTo>
                  <a:cubicBezTo>
                    <a:pt x="210206" y="10902"/>
                    <a:pt x="209647" y="10982"/>
                    <a:pt x="209087" y="10962"/>
                  </a:cubicBezTo>
                  <a:lnTo>
                    <a:pt x="209087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4"/>
            <p:cNvSpPr/>
            <p:nvPr/>
          </p:nvSpPr>
          <p:spPr>
            <a:xfrm>
              <a:off x="5792734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85436" y="64044"/>
                  </a:moveTo>
                  <a:cubicBezTo>
                    <a:pt x="86375" y="65660"/>
                    <a:pt x="69357" y="82658"/>
                    <a:pt x="60069" y="85830"/>
                  </a:cubicBezTo>
                  <a:cubicBezTo>
                    <a:pt x="56893" y="86907"/>
                    <a:pt x="48763" y="89042"/>
                    <a:pt x="46645" y="85012"/>
                  </a:cubicBezTo>
                  <a:cubicBezTo>
                    <a:pt x="44768" y="81401"/>
                    <a:pt x="52139" y="77551"/>
                    <a:pt x="54516" y="76174"/>
                  </a:cubicBezTo>
                  <a:cubicBezTo>
                    <a:pt x="64183" y="70548"/>
                    <a:pt x="84518" y="62448"/>
                    <a:pt x="85436" y="64044"/>
                  </a:cubicBezTo>
                  <a:close/>
                  <a:moveTo>
                    <a:pt x="62945" y="51914"/>
                  </a:moveTo>
                  <a:cubicBezTo>
                    <a:pt x="63564" y="50996"/>
                    <a:pt x="36279" y="54767"/>
                    <a:pt x="25792" y="62288"/>
                  </a:cubicBezTo>
                  <a:cubicBezTo>
                    <a:pt x="11969" y="72204"/>
                    <a:pt x="30626" y="73860"/>
                    <a:pt x="37916" y="71206"/>
                  </a:cubicBezTo>
                  <a:cubicBezTo>
                    <a:pt x="45527" y="68433"/>
                    <a:pt x="52398" y="63286"/>
                    <a:pt x="58371" y="57361"/>
                  </a:cubicBezTo>
                  <a:cubicBezTo>
                    <a:pt x="60049" y="55705"/>
                    <a:pt x="61607" y="53949"/>
                    <a:pt x="62945" y="51914"/>
                  </a:cubicBezTo>
                  <a:close/>
                  <a:moveTo>
                    <a:pt x="71993" y="25101"/>
                  </a:moveTo>
                  <a:cubicBezTo>
                    <a:pt x="70615" y="22048"/>
                    <a:pt x="68218" y="13888"/>
                    <a:pt x="63864" y="13689"/>
                  </a:cubicBezTo>
                  <a:cubicBezTo>
                    <a:pt x="56793" y="13370"/>
                    <a:pt x="57991" y="28073"/>
                    <a:pt x="58910" y="31664"/>
                  </a:cubicBezTo>
                  <a:cubicBezTo>
                    <a:pt x="62306" y="45051"/>
                    <a:pt x="83519" y="59755"/>
                    <a:pt x="85696" y="58657"/>
                  </a:cubicBezTo>
                  <a:cubicBezTo>
                    <a:pt x="87873" y="57560"/>
                    <a:pt x="77347" y="37051"/>
                    <a:pt x="71993" y="25101"/>
                  </a:cubicBezTo>
                  <a:close/>
                  <a:moveTo>
                    <a:pt x="55295" y="48702"/>
                  </a:moveTo>
                  <a:cubicBezTo>
                    <a:pt x="55534" y="48862"/>
                    <a:pt x="58131" y="50637"/>
                    <a:pt x="57951" y="49759"/>
                  </a:cubicBezTo>
                  <a:cubicBezTo>
                    <a:pt x="56853" y="44632"/>
                    <a:pt x="53077" y="28193"/>
                    <a:pt x="48783" y="17958"/>
                  </a:cubicBezTo>
                  <a:cubicBezTo>
                    <a:pt x="47844" y="15764"/>
                    <a:pt x="44768" y="9419"/>
                    <a:pt x="41192" y="11135"/>
                  </a:cubicBezTo>
                  <a:cubicBezTo>
                    <a:pt x="38556" y="12412"/>
                    <a:pt x="38516" y="16781"/>
                    <a:pt x="38536" y="19195"/>
                  </a:cubicBezTo>
                  <a:cubicBezTo>
                    <a:pt x="38636" y="27694"/>
                    <a:pt x="42770" y="36133"/>
                    <a:pt x="48643" y="42737"/>
                  </a:cubicBezTo>
                  <a:cubicBezTo>
                    <a:pt x="50620" y="44951"/>
                    <a:pt x="52778" y="47026"/>
                    <a:pt x="55295" y="48702"/>
                  </a:cubicBezTo>
                  <a:close/>
                  <a:moveTo>
                    <a:pt x="4" y="54887"/>
                  </a:moveTo>
                  <a:cubicBezTo>
                    <a:pt x="44" y="56383"/>
                    <a:pt x="9612" y="59914"/>
                    <a:pt x="18801" y="57301"/>
                  </a:cubicBezTo>
                  <a:cubicBezTo>
                    <a:pt x="30126" y="54109"/>
                    <a:pt x="41532" y="44433"/>
                    <a:pt x="41532" y="44433"/>
                  </a:cubicBezTo>
                  <a:cubicBezTo>
                    <a:pt x="41532" y="44433"/>
                    <a:pt x="-495" y="41939"/>
                    <a:pt x="4" y="54887"/>
                  </a:cubicBezTo>
                  <a:close/>
                  <a:moveTo>
                    <a:pt x="36558" y="40024"/>
                  </a:moveTo>
                  <a:cubicBezTo>
                    <a:pt x="39095" y="40183"/>
                    <a:pt x="36019" y="20352"/>
                    <a:pt x="34621" y="15265"/>
                  </a:cubicBezTo>
                  <a:cubicBezTo>
                    <a:pt x="33362" y="10716"/>
                    <a:pt x="31365" y="3594"/>
                    <a:pt x="26551" y="960"/>
                  </a:cubicBezTo>
                  <a:cubicBezTo>
                    <a:pt x="17822" y="-3808"/>
                    <a:pt x="18142" y="10537"/>
                    <a:pt x="19380" y="14287"/>
                  </a:cubicBezTo>
                  <a:cubicBezTo>
                    <a:pt x="22556" y="23804"/>
                    <a:pt x="34001" y="39864"/>
                    <a:pt x="36558" y="4002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4"/>
            <p:cNvSpPr/>
            <p:nvPr/>
          </p:nvSpPr>
          <p:spPr>
            <a:xfrm>
              <a:off x="5926773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51405" y="89858"/>
                  </a:moveTo>
                  <a:cubicBezTo>
                    <a:pt x="52224" y="91494"/>
                    <a:pt x="44853" y="96522"/>
                    <a:pt x="36504" y="97320"/>
                  </a:cubicBezTo>
                  <a:cubicBezTo>
                    <a:pt x="22741" y="98637"/>
                    <a:pt x="10676" y="93749"/>
                    <a:pt x="10676" y="93749"/>
                  </a:cubicBezTo>
                  <a:cubicBezTo>
                    <a:pt x="10676" y="93749"/>
                    <a:pt x="22841" y="88861"/>
                    <a:pt x="34167" y="86048"/>
                  </a:cubicBezTo>
                  <a:cubicBezTo>
                    <a:pt x="36664" y="85429"/>
                    <a:pt x="48588" y="84272"/>
                    <a:pt x="51405" y="89858"/>
                  </a:cubicBezTo>
                  <a:close/>
                  <a:moveTo>
                    <a:pt x="67824" y="65658"/>
                  </a:moveTo>
                  <a:cubicBezTo>
                    <a:pt x="55739" y="62726"/>
                    <a:pt x="31310" y="75953"/>
                    <a:pt x="31970" y="76851"/>
                  </a:cubicBezTo>
                  <a:cubicBezTo>
                    <a:pt x="32629" y="77748"/>
                    <a:pt x="64668" y="81878"/>
                    <a:pt x="71759" y="71045"/>
                  </a:cubicBezTo>
                  <a:cubicBezTo>
                    <a:pt x="74036" y="67554"/>
                    <a:pt x="71300" y="66496"/>
                    <a:pt x="67824" y="65658"/>
                  </a:cubicBezTo>
                  <a:close/>
                  <a:moveTo>
                    <a:pt x="94950" y="42895"/>
                  </a:moveTo>
                  <a:cubicBezTo>
                    <a:pt x="80269" y="38286"/>
                    <a:pt x="59774" y="51533"/>
                    <a:pt x="58416" y="53109"/>
                  </a:cubicBezTo>
                  <a:cubicBezTo>
                    <a:pt x="57058" y="54685"/>
                    <a:pt x="74276" y="57339"/>
                    <a:pt x="86840" y="52351"/>
                  </a:cubicBezTo>
                  <a:cubicBezTo>
                    <a:pt x="88977" y="51493"/>
                    <a:pt x="102660" y="45309"/>
                    <a:pt x="94950" y="42895"/>
                  </a:cubicBezTo>
                  <a:close/>
                  <a:moveTo>
                    <a:pt x="99884" y="21348"/>
                  </a:moveTo>
                  <a:cubicBezTo>
                    <a:pt x="97347" y="22246"/>
                    <a:pt x="94890" y="23303"/>
                    <a:pt x="92453" y="24401"/>
                  </a:cubicBezTo>
                  <a:cubicBezTo>
                    <a:pt x="87499" y="26635"/>
                    <a:pt x="82685" y="29089"/>
                    <a:pt x="77852" y="31543"/>
                  </a:cubicBezTo>
                  <a:lnTo>
                    <a:pt x="76653" y="32880"/>
                  </a:lnTo>
                  <a:cubicBezTo>
                    <a:pt x="77112" y="35533"/>
                    <a:pt x="85482" y="34356"/>
                    <a:pt x="87579" y="34176"/>
                  </a:cubicBezTo>
                  <a:cubicBezTo>
                    <a:pt x="94750" y="33578"/>
                    <a:pt x="102580" y="31962"/>
                    <a:pt x="108653" y="27892"/>
                  </a:cubicBezTo>
                  <a:cubicBezTo>
                    <a:pt x="119359" y="20710"/>
                    <a:pt x="106216" y="19094"/>
                    <a:pt x="99884" y="21348"/>
                  </a:cubicBezTo>
                  <a:close/>
                  <a:moveTo>
                    <a:pt x="94351" y="8560"/>
                  </a:moveTo>
                  <a:cubicBezTo>
                    <a:pt x="95349" y="6964"/>
                    <a:pt x="98485" y="2096"/>
                    <a:pt x="95949" y="440"/>
                  </a:cubicBezTo>
                  <a:cubicBezTo>
                    <a:pt x="92892" y="-1595"/>
                    <a:pt x="87619" y="3991"/>
                    <a:pt x="85861" y="5767"/>
                  </a:cubicBezTo>
                  <a:cubicBezTo>
                    <a:pt x="78111" y="13647"/>
                    <a:pt x="77971" y="25598"/>
                    <a:pt x="73917" y="35812"/>
                  </a:cubicBezTo>
                  <a:cubicBezTo>
                    <a:pt x="76074" y="34316"/>
                    <a:pt x="89816" y="15762"/>
                    <a:pt x="94351" y="8560"/>
                  </a:cubicBezTo>
                  <a:close/>
                  <a:moveTo>
                    <a:pt x="60853" y="43094"/>
                  </a:moveTo>
                  <a:cubicBezTo>
                    <a:pt x="64069" y="36052"/>
                    <a:pt x="68184" y="27233"/>
                    <a:pt x="67325" y="19293"/>
                  </a:cubicBezTo>
                  <a:cubicBezTo>
                    <a:pt x="66985" y="16141"/>
                    <a:pt x="64748" y="14605"/>
                    <a:pt x="62131" y="16959"/>
                  </a:cubicBezTo>
                  <a:cubicBezTo>
                    <a:pt x="59115" y="19672"/>
                    <a:pt x="57697" y="24261"/>
                    <a:pt x="56738" y="28051"/>
                  </a:cubicBezTo>
                  <a:cubicBezTo>
                    <a:pt x="55899" y="31343"/>
                    <a:pt x="55480" y="34735"/>
                    <a:pt x="55240" y="38107"/>
                  </a:cubicBezTo>
                  <a:cubicBezTo>
                    <a:pt x="54861" y="43094"/>
                    <a:pt x="54861" y="48062"/>
                    <a:pt x="55080" y="53030"/>
                  </a:cubicBezTo>
                  <a:lnTo>
                    <a:pt x="55819" y="52631"/>
                  </a:lnTo>
                  <a:cubicBezTo>
                    <a:pt x="55939" y="52730"/>
                    <a:pt x="60633" y="43553"/>
                    <a:pt x="60853" y="43094"/>
                  </a:cubicBezTo>
                  <a:close/>
                  <a:moveTo>
                    <a:pt x="45932" y="33937"/>
                  </a:moveTo>
                  <a:cubicBezTo>
                    <a:pt x="42456" y="32820"/>
                    <a:pt x="38941" y="38067"/>
                    <a:pt x="37722" y="40501"/>
                  </a:cubicBezTo>
                  <a:cubicBezTo>
                    <a:pt x="33288" y="49458"/>
                    <a:pt x="34227" y="60312"/>
                    <a:pt x="34007" y="70007"/>
                  </a:cubicBezTo>
                  <a:cubicBezTo>
                    <a:pt x="33987" y="70027"/>
                    <a:pt x="48269" y="45947"/>
                    <a:pt x="48269" y="40002"/>
                  </a:cubicBezTo>
                  <a:cubicBezTo>
                    <a:pt x="48289" y="38107"/>
                    <a:pt x="48189" y="34675"/>
                    <a:pt x="45932" y="33937"/>
                  </a:cubicBezTo>
                  <a:close/>
                  <a:moveTo>
                    <a:pt x="27235" y="58137"/>
                  </a:moveTo>
                  <a:cubicBezTo>
                    <a:pt x="26916" y="56122"/>
                    <a:pt x="24079" y="47423"/>
                    <a:pt x="20464" y="50895"/>
                  </a:cubicBezTo>
                  <a:cubicBezTo>
                    <a:pt x="17967" y="53289"/>
                    <a:pt x="17588" y="58356"/>
                    <a:pt x="17228" y="61528"/>
                  </a:cubicBezTo>
                  <a:cubicBezTo>
                    <a:pt x="16849" y="64681"/>
                    <a:pt x="17807" y="85389"/>
                    <a:pt x="19485" y="84811"/>
                  </a:cubicBezTo>
                  <a:cubicBezTo>
                    <a:pt x="21163" y="84252"/>
                    <a:pt x="28374" y="65199"/>
                    <a:pt x="27235" y="58137"/>
                  </a:cubicBezTo>
                  <a:close/>
                  <a:moveTo>
                    <a:pt x="2487" y="73239"/>
                  </a:moveTo>
                  <a:cubicBezTo>
                    <a:pt x="-449" y="74077"/>
                    <a:pt x="-10" y="78307"/>
                    <a:pt x="70" y="79703"/>
                  </a:cubicBezTo>
                  <a:cubicBezTo>
                    <a:pt x="409" y="85948"/>
                    <a:pt x="3286" y="91754"/>
                    <a:pt x="6222" y="97120"/>
                  </a:cubicBezTo>
                  <a:lnTo>
                    <a:pt x="5043" y="98617"/>
                  </a:lnTo>
                  <a:cubicBezTo>
                    <a:pt x="6661" y="99933"/>
                    <a:pt x="8659" y="92871"/>
                    <a:pt x="8759" y="92472"/>
                  </a:cubicBezTo>
                  <a:cubicBezTo>
                    <a:pt x="10097" y="86965"/>
                    <a:pt x="10337" y="80881"/>
                    <a:pt x="7540" y="76312"/>
                  </a:cubicBezTo>
                  <a:cubicBezTo>
                    <a:pt x="6821" y="75135"/>
                    <a:pt x="4984" y="72521"/>
                    <a:pt x="2487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4"/>
            <p:cNvSpPr/>
            <p:nvPr/>
          </p:nvSpPr>
          <p:spPr>
            <a:xfrm>
              <a:off x="5992830" y="4500957"/>
              <a:ext cx="54707" cy="35642"/>
            </a:xfrm>
            <a:custGeom>
              <a:avLst/>
              <a:gdLst/>
              <a:ahLst/>
              <a:cxnLst/>
              <a:rect l="l" t="t" r="r" b="b"/>
              <a:pathLst>
                <a:path w="109413" h="71283" extrusionOk="0">
                  <a:moveTo>
                    <a:pt x="17647" y="34135"/>
                  </a:moveTo>
                  <a:cubicBezTo>
                    <a:pt x="18645" y="37627"/>
                    <a:pt x="19764" y="45268"/>
                    <a:pt x="14810" y="46624"/>
                  </a:cubicBezTo>
                  <a:cubicBezTo>
                    <a:pt x="10835" y="47702"/>
                    <a:pt x="9217" y="42694"/>
                    <a:pt x="8298" y="39901"/>
                  </a:cubicBezTo>
                  <a:cubicBezTo>
                    <a:pt x="5422" y="31163"/>
                    <a:pt x="3564" y="21806"/>
                    <a:pt x="1966" y="12748"/>
                  </a:cubicBezTo>
                  <a:cubicBezTo>
                    <a:pt x="1427" y="9756"/>
                    <a:pt x="888" y="6763"/>
                    <a:pt x="448" y="3771"/>
                  </a:cubicBezTo>
                  <a:cubicBezTo>
                    <a:pt x="309" y="2833"/>
                    <a:pt x="149" y="1895"/>
                    <a:pt x="9" y="958"/>
                  </a:cubicBezTo>
                  <a:cubicBezTo>
                    <a:pt x="-11" y="738"/>
                    <a:pt x="9" y="319"/>
                    <a:pt x="9" y="0"/>
                  </a:cubicBezTo>
                  <a:lnTo>
                    <a:pt x="1567" y="3132"/>
                  </a:lnTo>
                  <a:cubicBezTo>
                    <a:pt x="6620" y="13507"/>
                    <a:pt x="14391" y="22963"/>
                    <a:pt x="17647" y="34135"/>
                  </a:cubicBezTo>
                  <a:close/>
                  <a:moveTo>
                    <a:pt x="29032" y="31961"/>
                  </a:moveTo>
                  <a:cubicBezTo>
                    <a:pt x="26755" y="28270"/>
                    <a:pt x="24458" y="24579"/>
                    <a:pt x="22241" y="20828"/>
                  </a:cubicBezTo>
                  <a:cubicBezTo>
                    <a:pt x="22840" y="21108"/>
                    <a:pt x="23799" y="21547"/>
                    <a:pt x="24098" y="21706"/>
                  </a:cubicBezTo>
                  <a:cubicBezTo>
                    <a:pt x="25636" y="22504"/>
                    <a:pt x="27195" y="23242"/>
                    <a:pt x="28772" y="23921"/>
                  </a:cubicBezTo>
                  <a:cubicBezTo>
                    <a:pt x="33666" y="26016"/>
                    <a:pt x="39059" y="27971"/>
                    <a:pt x="44433" y="28011"/>
                  </a:cubicBezTo>
                  <a:cubicBezTo>
                    <a:pt x="46111" y="28031"/>
                    <a:pt x="49706" y="27891"/>
                    <a:pt x="50385" y="25856"/>
                  </a:cubicBezTo>
                  <a:cubicBezTo>
                    <a:pt x="51264" y="23262"/>
                    <a:pt x="45751" y="21846"/>
                    <a:pt x="44233" y="21427"/>
                  </a:cubicBezTo>
                  <a:cubicBezTo>
                    <a:pt x="37102" y="19452"/>
                    <a:pt x="29532" y="19352"/>
                    <a:pt x="22481" y="17098"/>
                  </a:cubicBezTo>
                  <a:lnTo>
                    <a:pt x="21781" y="20090"/>
                  </a:lnTo>
                  <a:cubicBezTo>
                    <a:pt x="21222" y="19113"/>
                    <a:pt x="20543" y="18195"/>
                    <a:pt x="20024" y="17197"/>
                  </a:cubicBezTo>
                  <a:lnTo>
                    <a:pt x="18066" y="16958"/>
                  </a:lnTo>
                  <a:cubicBezTo>
                    <a:pt x="17906" y="17018"/>
                    <a:pt x="18725" y="19312"/>
                    <a:pt x="18765" y="19492"/>
                  </a:cubicBezTo>
                  <a:cubicBezTo>
                    <a:pt x="19564" y="22464"/>
                    <a:pt x="20203" y="25497"/>
                    <a:pt x="20942" y="28489"/>
                  </a:cubicBezTo>
                  <a:cubicBezTo>
                    <a:pt x="22880" y="36549"/>
                    <a:pt x="24298" y="46545"/>
                    <a:pt x="29292" y="53428"/>
                  </a:cubicBezTo>
                  <a:cubicBezTo>
                    <a:pt x="31369" y="56300"/>
                    <a:pt x="34905" y="56959"/>
                    <a:pt x="35884" y="52829"/>
                  </a:cubicBezTo>
                  <a:cubicBezTo>
                    <a:pt x="36742" y="49198"/>
                    <a:pt x="35604" y="45188"/>
                    <a:pt x="34246" y="41836"/>
                  </a:cubicBezTo>
                  <a:cubicBezTo>
                    <a:pt x="32847" y="38365"/>
                    <a:pt x="30970" y="35113"/>
                    <a:pt x="29032" y="31961"/>
                  </a:cubicBezTo>
                  <a:close/>
                  <a:moveTo>
                    <a:pt x="49926" y="51413"/>
                  </a:moveTo>
                  <a:cubicBezTo>
                    <a:pt x="47549" y="47562"/>
                    <a:pt x="44932" y="43831"/>
                    <a:pt x="42655" y="39901"/>
                  </a:cubicBezTo>
                  <a:lnTo>
                    <a:pt x="40258" y="38624"/>
                  </a:lnTo>
                  <a:cubicBezTo>
                    <a:pt x="39079" y="40599"/>
                    <a:pt x="40118" y="44270"/>
                    <a:pt x="40777" y="46624"/>
                  </a:cubicBezTo>
                  <a:cubicBezTo>
                    <a:pt x="42675" y="53448"/>
                    <a:pt x="45831" y="63144"/>
                    <a:pt x="51903" y="67493"/>
                  </a:cubicBezTo>
                  <a:cubicBezTo>
                    <a:pt x="58675" y="72381"/>
                    <a:pt x="54800" y="59951"/>
                    <a:pt x="53701" y="57797"/>
                  </a:cubicBezTo>
                  <a:cubicBezTo>
                    <a:pt x="52562" y="55602"/>
                    <a:pt x="51244" y="53527"/>
                    <a:pt x="49926" y="51413"/>
                  </a:cubicBezTo>
                  <a:close/>
                  <a:moveTo>
                    <a:pt x="74575" y="63463"/>
                  </a:moveTo>
                  <a:cubicBezTo>
                    <a:pt x="68183" y="57059"/>
                    <a:pt x="61132" y="51273"/>
                    <a:pt x="54420" y="45188"/>
                  </a:cubicBezTo>
                  <a:lnTo>
                    <a:pt x="53761" y="46385"/>
                  </a:lnTo>
                  <a:cubicBezTo>
                    <a:pt x="53721" y="45467"/>
                    <a:pt x="54460" y="48081"/>
                    <a:pt x="54959" y="48859"/>
                  </a:cubicBezTo>
                  <a:cubicBezTo>
                    <a:pt x="56198" y="50774"/>
                    <a:pt x="57556" y="52630"/>
                    <a:pt x="58914" y="54465"/>
                  </a:cubicBezTo>
                  <a:cubicBezTo>
                    <a:pt x="62730" y="59632"/>
                    <a:pt x="66745" y="65318"/>
                    <a:pt x="72018" y="69129"/>
                  </a:cubicBezTo>
                  <a:cubicBezTo>
                    <a:pt x="73496" y="70206"/>
                    <a:pt x="76772" y="72261"/>
                    <a:pt x="78649" y="70745"/>
                  </a:cubicBezTo>
                  <a:cubicBezTo>
                    <a:pt x="80727" y="69069"/>
                    <a:pt x="75494" y="64380"/>
                    <a:pt x="74575" y="63463"/>
                  </a:cubicBezTo>
                  <a:close/>
                  <a:moveTo>
                    <a:pt x="88357" y="61448"/>
                  </a:moveTo>
                  <a:cubicBezTo>
                    <a:pt x="86140" y="60011"/>
                    <a:pt x="83863" y="58695"/>
                    <a:pt x="81566" y="57418"/>
                  </a:cubicBezTo>
                  <a:cubicBezTo>
                    <a:pt x="78050" y="55502"/>
                    <a:pt x="74395" y="53727"/>
                    <a:pt x="71019" y="51552"/>
                  </a:cubicBezTo>
                  <a:lnTo>
                    <a:pt x="68702" y="50036"/>
                  </a:lnTo>
                  <a:cubicBezTo>
                    <a:pt x="69201" y="51652"/>
                    <a:pt x="72397" y="53827"/>
                    <a:pt x="73496" y="54964"/>
                  </a:cubicBezTo>
                  <a:cubicBezTo>
                    <a:pt x="78110" y="59692"/>
                    <a:pt x="82804" y="64959"/>
                    <a:pt x="88657" y="68131"/>
                  </a:cubicBezTo>
                  <a:cubicBezTo>
                    <a:pt x="89935" y="68809"/>
                    <a:pt x="96886" y="70745"/>
                    <a:pt x="94729" y="66854"/>
                  </a:cubicBezTo>
                  <a:cubicBezTo>
                    <a:pt x="93411" y="64500"/>
                    <a:pt x="90534" y="62864"/>
                    <a:pt x="88357" y="61448"/>
                  </a:cubicBezTo>
                  <a:close/>
                  <a:moveTo>
                    <a:pt x="103278" y="55443"/>
                  </a:moveTo>
                  <a:cubicBezTo>
                    <a:pt x="96747" y="53188"/>
                    <a:pt x="89855" y="52769"/>
                    <a:pt x="83024" y="52171"/>
                  </a:cubicBezTo>
                  <a:cubicBezTo>
                    <a:pt x="83324" y="52410"/>
                    <a:pt x="83703" y="52689"/>
                    <a:pt x="83783" y="52749"/>
                  </a:cubicBezTo>
                  <a:cubicBezTo>
                    <a:pt x="85141" y="53707"/>
                    <a:pt x="86539" y="54605"/>
                    <a:pt x="87958" y="55482"/>
                  </a:cubicBezTo>
                  <a:cubicBezTo>
                    <a:pt x="92692" y="58335"/>
                    <a:pt x="98165" y="61288"/>
                    <a:pt x="103778" y="61827"/>
                  </a:cubicBezTo>
                  <a:cubicBezTo>
                    <a:pt x="105336" y="61966"/>
                    <a:pt x="108771" y="62146"/>
                    <a:pt x="109351" y="60111"/>
                  </a:cubicBezTo>
                  <a:cubicBezTo>
                    <a:pt x="110050" y="57657"/>
                    <a:pt x="104737" y="55961"/>
                    <a:pt x="103278" y="55443"/>
                  </a:cubicBezTo>
                  <a:close/>
                  <a:moveTo>
                    <a:pt x="81846" y="51093"/>
                  </a:moveTo>
                  <a:lnTo>
                    <a:pt x="81126" y="51991"/>
                  </a:lnTo>
                  <a:cubicBezTo>
                    <a:pt x="81766" y="52051"/>
                    <a:pt x="82385" y="52111"/>
                    <a:pt x="83024" y="52171"/>
                  </a:cubicBezTo>
                  <a:cubicBezTo>
                    <a:pt x="82385" y="51692"/>
                    <a:pt x="81666" y="51093"/>
                    <a:pt x="81846" y="51093"/>
                  </a:cubicBezTo>
                  <a:close/>
                  <a:moveTo>
                    <a:pt x="69221" y="48121"/>
                  </a:moveTo>
                  <a:cubicBezTo>
                    <a:pt x="69062" y="48240"/>
                    <a:pt x="71758" y="48400"/>
                    <a:pt x="71938" y="48400"/>
                  </a:cubicBezTo>
                  <a:cubicBezTo>
                    <a:pt x="73776" y="48400"/>
                    <a:pt x="75633" y="48380"/>
                    <a:pt x="77471" y="48300"/>
                  </a:cubicBezTo>
                  <a:cubicBezTo>
                    <a:pt x="82105" y="48121"/>
                    <a:pt x="87119" y="47921"/>
                    <a:pt x="91533" y="46385"/>
                  </a:cubicBezTo>
                  <a:cubicBezTo>
                    <a:pt x="92932" y="45906"/>
                    <a:pt x="95608" y="44789"/>
                    <a:pt x="95488" y="42934"/>
                  </a:cubicBezTo>
                  <a:cubicBezTo>
                    <a:pt x="95328" y="40280"/>
                    <a:pt x="90874" y="40759"/>
                    <a:pt x="89256" y="40998"/>
                  </a:cubicBezTo>
                  <a:cubicBezTo>
                    <a:pt x="83344" y="41856"/>
                    <a:pt x="77910" y="44550"/>
                    <a:pt x="72437" y="46764"/>
                  </a:cubicBezTo>
                  <a:lnTo>
                    <a:pt x="69221" y="48121"/>
                  </a:lnTo>
                  <a:close/>
                  <a:moveTo>
                    <a:pt x="56078" y="42634"/>
                  </a:moveTo>
                  <a:lnTo>
                    <a:pt x="55079" y="44091"/>
                  </a:lnTo>
                  <a:cubicBezTo>
                    <a:pt x="56098" y="44689"/>
                    <a:pt x="59554" y="43652"/>
                    <a:pt x="60632" y="43552"/>
                  </a:cubicBezTo>
                  <a:cubicBezTo>
                    <a:pt x="65526" y="43053"/>
                    <a:pt x="72457" y="43033"/>
                    <a:pt x="76532" y="39861"/>
                  </a:cubicBezTo>
                  <a:cubicBezTo>
                    <a:pt x="78110" y="38644"/>
                    <a:pt x="78270" y="36669"/>
                    <a:pt x="76013" y="36210"/>
                  </a:cubicBezTo>
                  <a:cubicBezTo>
                    <a:pt x="73995" y="35791"/>
                    <a:pt x="71778" y="36450"/>
                    <a:pt x="69861" y="37008"/>
                  </a:cubicBezTo>
                  <a:cubicBezTo>
                    <a:pt x="68063" y="37547"/>
                    <a:pt x="66325" y="38205"/>
                    <a:pt x="64607" y="38924"/>
                  </a:cubicBezTo>
                  <a:cubicBezTo>
                    <a:pt x="61731" y="40101"/>
                    <a:pt x="58934" y="41457"/>
                    <a:pt x="56078" y="42634"/>
                  </a:cubicBezTo>
                  <a:close/>
                  <a:moveTo>
                    <a:pt x="41876" y="38644"/>
                  </a:moveTo>
                  <a:cubicBezTo>
                    <a:pt x="41397" y="38784"/>
                    <a:pt x="43694" y="39462"/>
                    <a:pt x="43754" y="39462"/>
                  </a:cubicBezTo>
                  <a:cubicBezTo>
                    <a:pt x="45451" y="39642"/>
                    <a:pt x="47169" y="39522"/>
                    <a:pt x="48867" y="39382"/>
                  </a:cubicBezTo>
                  <a:cubicBezTo>
                    <a:pt x="53342" y="39023"/>
                    <a:pt x="58135" y="38385"/>
                    <a:pt x="62310" y="36669"/>
                  </a:cubicBezTo>
                  <a:cubicBezTo>
                    <a:pt x="63369" y="36230"/>
                    <a:pt x="65866" y="35253"/>
                    <a:pt x="65626" y="33696"/>
                  </a:cubicBezTo>
                  <a:cubicBezTo>
                    <a:pt x="65306" y="31522"/>
                    <a:pt x="61072" y="32041"/>
                    <a:pt x="59713" y="32220"/>
                  </a:cubicBezTo>
                  <a:cubicBezTo>
                    <a:pt x="53022" y="33158"/>
                    <a:pt x="47049" y="36510"/>
                    <a:pt x="40697" y="38564"/>
                  </a:cubicBezTo>
                  <a:lnTo>
                    <a:pt x="41876" y="38644"/>
                  </a:lnTo>
                  <a:close/>
                  <a:moveTo>
                    <a:pt x="1866" y="2494"/>
                  </a:moveTo>
                  <a:cubicBezTo>
                    <a:pt x="2306" y="2833"/>
                    <a:pt x="2785" y="3132"/>
                    <a:pt x="3265" y="3412"/>
                  </a:cubicBezTo>
                  <a:cubicBezTo>
                    <a:pt x="4903" y="4369"/>
                    <a:pt x="6620" y="5187"/>
                    <a:pt x="8358" y="5905"/>
                  </a:cubicBezTo>
                  <a:cubicBezTo>
                    <a:pt x="14710" y="8559"/>
                    <a:pt x="21741" y="10374"/>
                    <a:pt x="28613" y="10833"/>
                  </a:cubicBezTo>
                  <a:cubicBezTo>
                    <a:pt x="29532" y="10893"/>
                    <a:pt x="34405" y="11531"/>
                    <a:pt x="34745" y="9975"/>
                  </a:cubicBezTo>
                  <a:cubicBezTo>
                    <a:pt x="35124" y="8200"/>
                    <a:pt x="29631" y="6504"/>
                    <a:pt x="28613" y="6145"/>
                  </a:cubicBezTo>
                  <a:cubicBezTo>
                    <a:pt x="20962" y="3292"/>
                    <a:pt x="12533" y="3332"/>
                    <a:pt x="4963" y="479"/>
                  </a:cubicBezTo>
                  <a:lnTo>
                    <a:pt x="1108" y="1736"/>
                  </a:lnTo>
                  <a:cubicBezTo>
                    <a:pt x="848" y="1516"/>
                    <a:pt x="1567" y="2294"/>
                    <a:pt x="1866" y="249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4"/>
            <p:cNvSpPr/>
            <p:nvPr/>
          </p:nvSpPr>
          <p:spPr>
            <a:xfrm>
              <a:off x="5968141" y="4485667"/>
              <a:ext cx="68650" cy="43660"/>
            </a:xfrm>
            <a:custGeom>
              <a:avLst/>
              <a:gdLst/>
              <a:ahLst/>
              <a:cxnLst/>
              <a:rect l="l" t="t" r="r" b="b"/>
              <a:pathLst>
                <a:path w="137300" h="87319" extrusionOk="0">
                  <a:moveTo>
                    <a:pt x="132601" y="79200"/>
                  </a:moveTo>
                  <a:cubicBezTo>
                    <a:pt x="132441" y="79279"/>
                    <a:pt x="132281" y="79359"/>
                    <a:pt x="132161" y="79419"/>
                  </a:cubicBezTo>
                  <a:lnTo>
                    <a:pt x="132221" y="79399"/>
                  </a:lnTo>
                  <a:cubicBezTo>
                    <a:pt x="132421" y="79339"/>
                    <a:pt x="132601" y="79299"/>
                    <a:pt x="132801" y="79279"/>
                  </a:cubicBezTo>
                  <a:lnTo>
                    <a:pt x="132601" y="79200"/>
                  </a:lnTo>
                  <a:cubicBezTo>
                    <a:pt x="132960" y="79040"/>
                    <a:pt x="133320" y="78920"/>
                    <a:pt x="133300" y="79239"/>
                  </a:cubicBezTo>
                  <a:cubicBezTo>
                    <a:pt x="133140" y="79239"/>
                    <a:pt x="132980" y="79259"/>
                    <a:pt x="132801" y="79279"/>
                  </a:cubicBezTo>
                  <a:cubicBezTo>
                    <a:pt x="133040" y="79379"/>
                    <a:pt x="133300" y="79439"/>
                    <a:pt x="133300" y="79259"/>
                  </a:cubicBezTo>
                  <a:lnTo>
                    <a:pt x="133300" y="79239"/>
                  </a:lnTo>
                  <a:cubicBezTo>
                    <a:pt x="135058" y="79239"/>
                    <a:pt x="136696" y="80397"/>
                    <a:pt x="137195" y="82152"/>
                  </a:cubicBezTo>
                  <a:cubicBezTo>
                    <a:pt x="137515" y="83150"/>
                    <a:pt x="137355" y="87220"/>
                    <a:pt x="133140" y="87319"/>
                  </a:cubicBezTo>
                  <a:cubicBezTo>
                    <a:pt x="132621" y="87319"/>
                    <a:pt x="131263" y="87160"/>
                    <a:pt x="131143" y="87140"/>
                  </a:cubicBezTo>
                  <a:lnTo>
                    <a:pt x="127288" y="86541"/>
                  </a:lnTo>
                  <a:lnTo>
                    <a:pt x="115323" y="84087"/>
                  </a:lnTo>
                  <a:cubicBezTo>
                    <a:pt x="109470" y="82611"/>
                    <a:pt x="103817" y="80556"/>
                    <a:pt x="98384" y="77983"/>
                  </a:cubicBezTo>
                  <a:cubicBezTo>
                    <a:pt x="92971" y="75429"/>
                    <a:pt x="87817" y="72376"/>
                    <a:pt x="82904" y="68945"/>
                  </a:cubicBezTo>
                  <a:cubicBezTo>
                    <a:pt x="72916" y="61823"/>
                    <a:pt x="63948" y="53344"/>
                    <a:pt x="55219" y="44705"/>
                  </a:cubicBezTo>
                  <a:cubicBezTo>
                    <a:pt x="46829" y="36386"/>
                    <a:pt x="38640" y="27967"/>
                    <a:pt x="29231" y="21123"/>
                  </a:cubicBezTo>
                  <a:cubicBezTo>
                    <a:pt x="21561" y="15537"/>
                    <a:pt x="13172" y="10909"/>
                    <a:pt x="3244" y="8275"/>
                  </a:cubicBezTo>
                  <a:cubicBezTo>
                    <a:pt x="987" y="7737"/>
                    <a:pt x="-411" y="5482"/>
                    <a:pt x="108" y="3228"/>
                  </a:cubicBezTo>
                  <a:cubicBezTo>
                    <a:pt x="648" y="973"/>
                    <a:pt x="2905" y="-423"/>
                    <a:pt x="5162" y="116"/>
                  </a:cubicBezTo>
                  <a:cubicBezTo>
                    <a:pt x="16428" y="2450"/>
                    <a:pt x="26155" y="6979"/>
                    <a:pt x="35004" y="12824"/>
                  </a:cubicBezTo>
                  <a:cubicBezTo>
                    <a:pt x="45191" y="19567"/>
                    <a:pt x="54280" y="27967"/>
                    <a:pt x="63169" y="36645"/>
                  </a:cubicBezTo>
                  <a:cubicBezTo>
                    <a:pt x="71578" y="44845"/>
                    <a:pt x="79748" y="53364"/>
                    <a:pt x="89176" y="60366"/>
                  </a:cubicBezTo>
                  <a:cubicBezTo>
                    <a:pt x="93490" y="63658"/>
                    <a:pt x="98045" y="66611"/>
                    <a:pt x="102818" y="69144"/>
                  </a:cubicBezTo>
                  <a:cubicBezTo>
                    <a:pt x="107592" y="71678"/>
                    <a:pt x="112566" y="73813"/>
                    <a:pt x="117740" y="75409"/>
                  </a:cubicBezTo>
                  <a:lnTo>
                    <a:pt x="128945" y="78382"/>
                  </a:lnTo>
                  <a:lnTo>
                    <a:pt x="132441" y="79120"/>
                  </a:lnTo>
                  <a:cubicBezTo>
                    <a:pt x="132441" y="79120"/>
                    <a:pt x="132521" y="79160"/>
                    <a:pt x="132601" y="79200"/>
                  </a:cubicBezTo>
                  <a:lnTo>
                    <a:pt x="132601" y="79200"/>
                  </a:lnTo>
                  <a:close/>
                  <a:moveTo>
                    <a:pt x="129844" y="81254"/>
                  </a:moveTo>
                  <a:cubicBezTo>
                    <a:pt x="129445" y="81893"/>
                    <a:pt x="129285" y="82591"/>
                    <a:pt x="129305" y="83329"/>
                  </a:cubicBezTo>
                  <a:cubicBezTo>
                    <a:pt x="129285" y="82591"/>
                    <a:pt x="129485" y="81873"/>
                    <a:pt x="129844" y="81254"/>
                  </a:cubicBezTo>
                  <a:lnTo>
                    <a:pt x="129844" y="81254"/>
                  </a:lnTo>
                  <a:close/>
                  <a:moveTo>
                    <a:pt x="131722" y="79579"/>
                  </a:moveTo>
                  <a:cubicBezTo>
                    <a:pt x="131123" y="79818"/>
                    <a:pt x="130703" y="80157"/>
                    <a:pt x="130384" y="80516"/>
                  </a:cubicBezTo>
                  <a:cubicBezTo>
                    <a:pt x="130763" y="80137"/>
                    <a:pt x="131203" y="79798"/>
                    <a:pt x="131722" y="79579"/>
                  </a:cubicBezTo>
                  <a:lnTo>
                    <a:pt x="131722" y="7957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4"/>
            <p:cNvSpPr/>
            <p:nvPr/>
          </p:nvSpPr>
          <p:spPr>
            <a:xfrm>
              <a:off x="5898447" y="4421300"/>
              <a:ext cx="69393" cy="60681"/>
            </a:xfrm>
            <a:custGeom>
              <a:avLst/>
              <a:gdLst/>
              <a:ahLst/>
              <a:cxnLst/>
              <a:rect l="l" t="t" r="r" b="b"/>
              <a:pathLst>
                <a:path w="138786" h="121361" extrusionOk="0">
                  <a:moveTo>
                    <a:pt x="3908" y="112929"/>
                  </a:moveTo>
                  <a:cubicBezTo>
                    <a:pt x="5606" y="112750"/>
                    <a:pt x="8023" y="111234"/>
                    <a:pt x="11219" y="109099"/>
                  </a:cubicBezTo>
                  <a:cubicBezTo>
                    <a:pt x="16252" y="105747"/>
                    <a:pt x="22564" y="100640"/>
                    <a:pt x="29735" y="94475"/>
                  </a:cubicBezTo>
                  <a:cubicBezTo>
                    <a:pt x="38924" y="86555"/>
                    <a:pt x="49370" y="76839"/>
                    <a:pt x="60197" y="66724"/>
                  </a:cubicBezTo>
                  <a:cubicBezTo>
                    <a:pt x="66848" y="60499"/>
                    <a:pt x="73640" y="54115"/>
                    <a:pt x="80351" y="47911"/>
                  </a:cubicBezTo>
                  <a:cubicBezTo>
                    <a:pt x="101365" y="28479"/>
                    <a:pt x="121220" y="10304"/>
                    <a:pt x="131347" y="1206"/>
                  </a:cubicBezTo>
                  <a:cubicBezTo>
                    <a:pt x="133105" y="-470"/>
                    <a:pt x="135921" y="-390"/>
                    <a:pt x="137579" y="1386"/>
                  </a:cubicBezTo>
                  <a:cubicBezTo>
                    <a:pt x="139257" y="3161"/>
                    <a:pt x="139177" y="5955"/>
                    <a:pt x="137399" y="7630"/>
                  </a:cubicBezTo>
                  <a:cubicBezTo>
                    <a:pt x="130708" y="14254"/>
                    <a:pt x="119742" y="25606"/>
                    <a:pt x="106758" y="38554"/>
                  </a:cubicBezTo>
                  <a:cubicBezTo>
                    <a:pt x="100226" y="45058"/>
                    <a:pt x="93215" y="52000"/>
                    <a:pt x="85964" y="58903"/>
                  </a:cubicBezTo>
                  <a:cubicBezTo>
                    <a:pt x="81310" y="63372"/>
                    <a:pt x="76536" y="67801"/>
                    <a:pt x="71762" y="72131"/>
                  </a:cubicBezTo>
                  <a:cubicBezTo>
                    <a:pt x="64312" y="78894"/>
                    <a:pt x="56841" y="85378"/>
                    <a:pt x="49770" y="91343"/>
                  </a:cubicBezTo>
                  <a:cubicBezTo>
                    <a:pt x="36467" y="102515"/>
                    <a:pt x="24462" y="111712"/>
                    <a:pt x="16033" y="116740"/>
                  </a:cubicBezTo>
                  <a:cubicBezTo>
                    <a:pt x="11079" y="119673"/>
                    <a:pt x="7104" y="121229"/>
                    <a:pt x="4567" y="121349"/>
                  </a:cubicBezTo>
                  <a:cubicBezTo>
                    <a:pt x="2230" y="121528"/>
                    <a:pt x="193" y="119792"/>
                    <a:pt x="13" y="117458"/>
                  </a:cubicBezTo>
                  <a:cubicBezTo>
                    <a:pt x="-167" y="115144"/>
                    <a:pt x="1571" y="113109"/>
                    <a:pt x="3908" y="112929"/>
                  </a:cubicBezTo>
                  <a:lnTo>
                    <a:pt x="3908" y="11292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4"/>
            <p:cNvSpPr/>
            <p:nvPr/>
          </p:nvSpPr>
          <p:spPr>
            <a:xfrm>
              <a:off x="5798243" y="4378952"/>
              <a:ext cx="87184" cy="24472"/>
            </a:xfrm>
            <a:custGeom>
              <a:avLst/>
              <a:gdLst/>
              <a:ahLst/>
              <a:cxnLst/>
              <a:rect l="l" t="t" r="r" b="b"/>
              <a:pathLst>
                <a:path w="174368" h="48944" extrusionOk="0">
                  <a:moveTo>
                    <a:pt x="4128" y="8255"/>
                  </a:moveTo>
                  <a:cubicBezTo>
                    <a:pt x="4727" y="8095"/>
                    <a:pt x="5466" y="7736"/>
                    <a:pt x="5686" y="7636"/>
                  </a:cubicBezTo>
                  <a:cubicBezTo>
                    <a:pt x="5027" y="7935"/>
                    <a:pt x="4308" y="8055"/>
                    <a:pt x="3609" y="7975"/>
                  </a:cubicBezTo>
                  <a:cubicBezTo>
                    <a:pt x="3529" y="7915"/>
                    <a:pt x="3429" y="7836"/>
                    <a:pt x="3409" y="7895"/>
                  </a:cubicBezTo>
                  <a:lnTo>
                    <a:pt x="3389" y="7955"/>
                  </a:lnTo>
                  <a:lnTo>
                    <a:pt x="3609" y="7975"/>
                  </a:lnTo>
                  <a:lnTo>
                    <a:pt x="3669" y="8015"/>
                  </a:lnTo>
                  <a:lnTo>
                    <a:pt x="4128" y="8255"/>
                  </a:lnTo>
                  <a:cubicBezTo>
                    <a:pt x="3649" y="8394"/>
                    <a:pt x="3269" y="8394"/>
                    <a:pt x="3389" y="7955"/>
                  </a:cubicBezTo>
                  <a:cubicBezTo>
                    <a:pt x="2111" y="7756"/>
                    <a:pt x="952" y="6918"/>
                    <a:pt x="373" y="5661"/>
                  </a:cubicBezTo>
                  <a:cubicBezTo>
                    <a:pt x="-566" y="3646"/>
                    <a:pt x="333" y="1252"/>
                    <a:pt x="2350" y="334"/>
                  </a:cubicBezTo>
                  <a:cubicBezTo>
                    <a:pt x="3029" y="-5"/>
                    <a:pt x="4787" y="-324"/>
                    <a:pt x="7044" y="653"/>
                  </a:cubicBezTo>
                  <a:cubicBezTo>
                    <a:pt x="10180" y="1990"/>
                    <a:pt x="17271" y="6619"/>
                    <a:pt x="18230" y="7117"/>
                  </a:cubicBezTo>
                  <a:cubicBezTo>
                    <a:pt x="24702" y="10369"/>
                    <a:pt x="31314" y="13382"/>
                    <a:pt x="37985" y="16235"/>
                  </a:cubicBezTo>
                  <a:cubicBezTo>
                    <a:pt x="44677" y="19088"/>
                    <a:pt x="51428" y="21781"/>
                    <a:pt x="58240" y="24335"/>
                  </a:cubicBezTo>
                  <a:cubicBezTo>
                    <a:pt x="69066" y="28504"/>
                    <a:pt x="79992" y="31756"/>
                    <a:pt x="90898" y="34150"/>
                  </a:cubicBezTo>
                  <a:cubicBezTo>
                    <a:pt x="98309" y="35786"/>
                    <a:pt x="105720" y="37043"/>
                    <a:pt x="113150" y="37741"/>
                  </a:cubicBezTo>
                  <a:cubicBezTo>
                    <a:pt x="131507" y="39457"/>
                    <a:pt x="150044" y="38001"/>
                    <a:pt x="168760" y="31776"/>
                  </a:cubicBezTo>
                  <a:cubicBezTo>
                    <a:pt x="170937" y="30998"/>
                    <a:pt x="173334" y="32115"/>
                    <a:pt x="174113" y="34310"/>
                  </a:cubicBezTo>
                  <a:cubicBezTo>
                    <a:pt x="174912" y="36485"/>
                    <a:pt x="173774" y="38879"/>
                    <a:pt x="171596" y="39657"/>
                  </a:cubicBezTo>
                  <a:cubicBezTo>
                    <a:pt x="151821" y="47218"/>
                    <a:pt x="132026" y="49891"/>
                    <a:pt x="112291" y="48654"/>
                  </a:cubicBezTo>
                  <a:cubicBezTo>
                    <a:pt x="104321" y="48156"/>
                    <a:pt x="96351" y="47018"/>
                    <a:pt x="88441" y="45243"/>
                  </a:cubicBezTo>
                  <a:cubicBezTo>
                    <a:pt x="76956" y="42689"/>
                    <a:pt x="65610" y="38819"/>
                    <a:pt x="54305" y="34190"/>
                  </a:cubicBezTo>
                  <a:cubicBezTo>
                    <a:pt x="47453" y="31317"/>
                    <a:pt x="40642" y="28345"/>
                    <a:pt x="33950" y="25133"/>
                  </a:cubicBezTo>
                  <a:cubicBezTo>
                    <a:pt x="27219" y="21921"/>
                    <a:pt x="20607" y="18489"/>
                    <a:pt x="14095" y="14818"/>
                  </a:cubicBezTo>
                  <a:cubicBezTo>
                    <a:pt x="13236" y="14339"/>
                    <a:pt x="7264" y="9930"/>
                    <a:pt x="4128" y="8255"/>
                  </a:cubicBezTo>
                  <a:lnTo>
                    <a:pt x="4128" y="8255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4"/>
            <p:cNvSpPr/>
            <p:nvPr/>
          </p:nvSpPr>
          <p:spPr>
            <a:xfrm>
              <a:off x="6084648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25867" y="71321"/>
                  </a:moveTo>
                  <a:cubicBezTo>
                    <a:pt x="20794" y="74712"/>
                    <a:pt x="15181" y="77446"/>
                    <a:pt x="9428" y="79501"/>
                  </a:cubicBezTo>
                  <a:cubicBezTo>
                    <a:pt x="8889" y="79700"/>
                    <a:pt x="-260" y="81935"/>
                    <a:pt x="699" y="80877"/>
                  </a:cubicBezTo>
                  <a:lnTo>
                    <a:pt x="0" y="80718"/>
                  </a:lnTo>
                  <a:cubicBezTo>
                    <a:pt x="3755" y="51131"/>
                    <a:pt x="5613" y="20427"/>
                    <a:pt x="37113" y="6881"/>
                  </a:cubicBezTo>
                  <a:cubicBezTo>
                    <a:pt x="43205" y="4247"/>
                    <a:pt x="49557" y="2292"/>
                    <a:pt x="56029" y="895"/>
                  </a:cubicBezTo>
                  <a:cubicBezTo>
                    <a:pt x="57248" y="636"/>
                    <a:pt x="60564" y="-561"/>
                    <a:pt x="61782" y="317"/>
                  </a:cubicBezTo>
                  <a:cubicBezTo>
                    <a:pt x="62721" y="995"/>
                    <a:pt x="61482" y="3768"/>
                    <a:pt x="61263" y="4546"/>
                  </a:cubicBezTo>
                  <a:cubicBezTo>
                    <a:pt x="59745" y="9594"/>
                    <a:pt x="58167" y="14641"/>
                    <a:pt x="56389" y="19589"/>
                  </a:cubicBezTo>
                  <a:cubicBezTo>
                    <a:pt x="49657" y="38363"/>
                    <a:pt x="43265" y="59630"/>
                    <a:pt x="25867" y="71321"/>
                  </a:cubicBezTo>
                  <a:close/>
                  <a:moveTo>
                    <a:pt x="90626" y="146395"/>
                  </a:moveTo>
                  <a:cubicBezTo>
                    <a:pt x="89427" y="145038"/>
                    <a:pt x="88348" y="143562"/>
                    <a:pt x="87350" y="142046"/>
                  </a:cubicBezTo>
                  <a:cubicBezTo>
                    <a:pt x="84354" y="137457"/>
                    <a:pt x="81857" y="132529"/>
                    <a:pt x="79380" y="127661"/>
                  </a:cubicBezTo>
                  <a:cubicBezTo>
                    <a:pt x="71050" y="111362"/>
                    <a:pt x="60244" y="95980"/>
                    <a:pt x="45543" y="84748"/>
                  </a:cubicBezTo>
                  <a:cubicBezTo>
                    <a:pt x="41328" y="81536"/>
                    <a:pt x="36534" y="79002"/>
                    <a:pt x="31400" y="77585"/>
                  </a:cubicBezTo>
                  <a:cubicBezTo>
                    <a:pt x="29882" y="77166"/>
                    <a:pt x="28304" y="76847"/>
                    <a:pt x="26726" y="76668"/>
                  </a:cubicBezTo>
                  <a:cubicBezTo>
                    <a:pt x="25907" y="76588"/>
                    <a:pt x="23650" y="75590"/>
                    <a:pt x="24289" y="76129"/>
                  </a:cubicBezTo>
                  <a:lnTo>
                    <a:pt x="11326" y="81456"/>
                  </a:lnTo>
                  <a:cubicBezTo>
                    <a:pt x="7810" y="98414"/>
                    <a:pt x="16200" y="119621"/>
                    <a:pt x="30302" y="129537"/>
                  </a:cubicBezTo>
                  <a:cubicBezTo>
                    <a:pt x="41987" y="137756"/>
                    <a:pt x="57547" y="140829"/>
                    <a:pt x="71250" y="143741"/>
                  </a:cubicBezTo>
                  <a:cubicBezTo>
                    <a:pt x="77582" y="145098"/>
                    <a:pt x="85991" y="148629"/>
                    <a:pt x="92543" y="148330"/>
                  </a:cubicBezTo>
                  <a:cubicBezTo>
                    <a:pt x="93462" y="148290"/>
                    <a:pt x="91225" y="147073"/>
                    <a:pt x="90626" y="14639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4"/>
            <p:cNvSpPr/>
            <p:nvPr/>
          </p:nvSpPr>
          <p:spPr>
            <a:xfrm>
              <a:off x="5971005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179428" y="154010"/>
                  </a:moveTo>
                  <a:cubicBezTo>
                    <a:pt x="170799" y="152912"/>
                    <a:pt x="158754" y="133700"/>
                    <a:pt x="159074" y="116742"/>
                  </a:cubicBezTo>
                  <a:cubicBezTo>
                    <a:pt x="159333" y="103355"/>
                    <a:pt x="171238" y="91265"/>
                    <a:pt x="171238" y="91265"/>
                  </a:cubicBezTo>
                  <a:cubicBezTo>
                    <a:pt x="180486" y="90068"/>
                    <a:pt x="222174" y="159356"/>
                    <a:pt x="179428" y="154010"/>
                  </a:cubicBezTo>
                  <a:close/>
                  <a:moveTo>
                    <a:pt x="231981" y="36880"/>
                  </a:moveTo>
                  <a:cubicBezTo>
                    <a:pt x="226908" y="35424"/>
                    <a:pt x="221634" y="34665"/>
                    <a:pt x="216361" y="34306"/>
                  </a:cubicBezTo>
                  <a:cubicBezTo>
                    <a:pt x="209090" y="33788"/>
                    <a:pt x="201680" y="34007"/>
                    <a:pt x="194529" y="35483"/>
                  </a:cubicBezTo>
                  <a:cubicBezTo>
                    <a:pt x="184062" y="37678"/>
                    <a:pt x="168502" y="44481"/>
                    <a:pt x="160112" y="50985"/>
                  </a:cubicBezTo>
                  <a:lnTo>
                    <a:pt x="172976" y="62417"/>
                  </a:lnTo>
                  <a:cubicBezTo>
                    <a:pt x="174354" y="64551"/>
                    <a:pt x="189355" y="66985"/>
                    <a:pt x="191453" y="67564"/>
                  </a:cubicBezTo>
                  <a:cubicBezTo>
                    <a:pt x="206593" y="71793"/>
                    <a:pt x="223832" y="71374"/>
                    <a:pt x="237594" y="63135"/>
                  </a:cubicBezTo>
                  <a:cubicBezTo>
                    <a:pt x="239752" y="61838"/>
                    <a:pt x="241769" y="60322"/>
                    <a:pt x="243547" y="58546"/>
                  </a:cubicBezTo>
                  <a:cubicBezTo>
                    <a:pt x="254353" y="47713"/>
                    <a:pt x="242728" y="39952"/>
                    <a:pt x="231981" y="36880"/>
                  </a:cubicBezTo>
                  <a:close/>
                  <a:moveTo>
                    <a:pt x="165525" y="3543"/>
                  </a:moveTo>
                  <a:cubicBezTo>
                    <a:pt x="159233" y="-2961"/>
                    <a:pt x="145950" y="909"/>
                    <a:pt x="139039" y="3942"/>
                  </a:cubicBezTo>
                  <a:cubicBezTo>
                    <a:pt x="120003" y="12281"/>
                    <a:pt x="101826" y="30476"/>
                    <a:pt x="99768" y="52062"/>
                  </a:cubicBezTo>
                  <a:lnTo>
                    <a:pt x="130350" y="42346"/>
                  </a:lnTo>
                  <a:cubicBezTo>
                    <a:pt x="141855" y="41728"/>
                    <a:pt x="156277" y="27344"/>
                    <a:pt x="162589" y="19124"/>
                  </a:cubicBezTo>
                  <a:cubicBezTo>
                    <a:pt x="165685" y="15094"/>
                    <a:pt x="170020" y="8171"/>
                    <a:pt x="165525" y="3543"/>
                  </a:cubicBezTo>
                  <a:close/>
                  <a:moveTo>
                    <a:pt x="32134" y="28221"/>
                  </a:moveTo>
                  <a:cubicBezTo>
                    <a:pt x="17313" y="40810"/>
                    <a:pt x="7165" y="59364"/>
                    <a:pt x="2531" y="78118"/>
                  </a:cubicBezTo>
                  <a:cubicBezTo>
                    <a:pt x="1213" y="83465"/>
                    <a:pt x="-944" y="91126"/>
                    <a:pt x="454" y="96732"/>
                  </a:cubicBezTo>
                  <a:lnTo>
                    <a:pt x="32713" y="75524"/>
                  </a:lnTo>
                  <a:cubicBezTo>
                    <a:pt x="32294" y="74686"/>
                    <a:pt x="37947" y="65230"/>
                    <a:pt x="39405" y="62796"/>
                  </a:cubicBezTo>
                  <a:cubicBezTo>
                    <a:pt x="45597" y="52421"/>
                    <a:pt x="53327" y="43085"/>
                    <a:pt x="59959" y="32990"/>
                  </a:cubicBezTo>
                  <a:cubicBezTo>
                    <a:pt x="62276" y="29478"/>
                    <a:pt x="66251" y="23812"/>
                    <a:pt x="63534" y="19483"/>
                  </a:cubicBezTo>
                  <a:cubicBezTo>
                    <a:pt x="57182" y="9448"/>
                    <a:pt x="37247" y="23872"/>
                    <a:pt x="32134" y="282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4"/>
            <p:cNvSpPr/>
            <p:nvPr/>
          </p:nvSpPr>
          <p:spPr>
            <a:xfrm>
              <a:off x="5920335" y="4436798"/>
              <a:ext cx="139635" cy="40786"/>
            </a:xfrm>
            <a:custGeom>
              <a:avLst/>
              <a:gdLst/>
              <a:ahLst/>
              <a:cxnLst/>
              <a:rect l="l" t="t" r="r" b="b"/>
              <a:pathLst>
                <a:path w="279270" h="81573" extrusionOk="0">
                  <a:moveTo>
                    <a:pt x="238080" y="46900"/>
                  </a:moveTo>
                  <a:cubicBezTo>
                    <a:pt x="234205" y="41354"/>
                    <a:pt x="230390" y="39977"/>
                    <a:pt x="227014" y="41354"/>
                  </a:cubicBezTo>
                  <a:cubicBezTo>
                    <a:pt x="222580" y="43189"/>
                    <a:pt x="219324" y="48616"/>
                    <a:pt x="219204" y="52407"/>
                  </a:cubicBezTo>
                  <a:cubicBezTo>
                    <a:pt x="219024" y="57793"/>
                    <a:pt x="220922" y="62442"/>
                    <a:pt x="224178" y="65853"/>
                  </a:cubicBezTo>
                  <a:cubicBezTo>
                    <a:pt x="227474" y="69305"/>
                    <a:pt x="232168" y="71420"/>
                    <a:pt x="237481" y="71858"/>
                  </a:cubicBezTo>
                  <a:cubicBezTo>
                    <a:pt x="256717" y="73454"/>
                    <a:pt x="267423" y="60626"/>
                    <a:pt x="268702" y="46402"/>
                  </a:cubicBezTo>
                  <a:cubicBezTo>
                    <a:pt x="269980" y="32336"/>
                    <a:pt x="262170" y="16974"/>
                    <a:pt x="244412" y="12924"/>
                  </a:cubicBezTo>
                  <a:cubicBezTo>
                    <a:pt x="233027" y="10271"/>
                    <a:pt x="221002" y="10909"/>
                    <a:pt x="209077" y="13304"/>
                  </a:cubicBezTo>
                  <a:cubicBezTo>
                    <a:pt x="190720" y="16994"/>
                    <a:pt x="172603" y="24895"/>
                    <a:pt x="157223" y="32596"/>
                  </a:cubicBezTo>
                  <a:cubicBezTo>
                    <a:pt x="130656" y="45723"/>
                    <a:pt x="100214" y="62681"/>
                    <a:pt x="68894" y="72477"/>
                  </a:cubicBezTo>
                  <a:cubicBezTo>
                    <a:pt x="47202" y="79240"/>
                    <a:pt x="25109" y="82592"/>
                    <a:pt x="3597" y="79220"/>
                  </a:cubicBezTo>
                  <a:cubicBezTo>
                    <a:pt x="1300" y="78881"/>
                    <a:pt x="-278" y="76746"/>
                    <a:pt x="41" y="74472"/>
                  </a:cubicBezTo>
                  <a:cubicBezTo>
                    <a:pt x="381" y="72178"/>
                    <a:pt x="2518" y="70582"/>
                    <a:pt x="4815" y="70921"/>
                  </a:cubicBezTo>
                  <a:cubicBezTo>
                    <a:pt x="25049" y="73694"/>
                    <a:pt x="45683" y="69963"/>
                    <a:pt x="65918" y="63260"/>
                  </a:cubicBezTo>
                  <a:cubicBezTo>
                    <a:pt x="96559" y="53105"/>
                    <a:pt x="126262" y="35987"/>
                    <a:pt x="152209" y="22680"/>
                  </a:cubicBezTo>
                  <a:cubicBezTo>
                    <a:pt x="168388" y="14501"/>
                    <a:pt x="187504" y="6061"/>
                    <a:pt x="206860" y="2211"/>
                  </a:cubicBezTo>
                  <a:cubicBezTo>
                    <a:pt x="220403" y="-502"/>
                    <a:pt x="234045" y="-941"/>
                    <a:pt x="246969" y="2151"/>
                  </a:cubicBezTo>
                  <a:cubicBezTo>
                    <a:pt x="270679" y="7917"/>
                    <a:pt x="281026" y="28586"/>
                    <a:pt x="279029" y="47399"/>
                  </a:cubicBezTo>
                  <a:cubicBezTo>
                    <a:pt x="277011" y="66572"/>
                    <a:pt x="262489" y="83909"/>
                    <a:pt x="236622" y="81315"/>
                  </a:cubicBezTo>
                  <a:cubicBezTo>
                    <a:pt x="228912" y="80537"/>
                    <a:pt x="222180" y="77225"/>
                    <a:pt x="217486" y="72118"/>
                  </a:cubicBezTo>
                  <a:cubicBezTo>
                    <a:pt x="212732" y="66971"/>
                    <a:pt x="209976" y="60028"/>
                    <a:pt x="210395" y="52028"/>
                  </a:cubicBezTo>
                  <a:cubicBezTo>
                    <a:pt x="210735" y="45603"/>
                    <a:pt x="216328" y="36466"/>
                    <a:pt x="223898" y="33533"/>
                  </a:cubicBezTo>
                  <a:cubicBezTo>
                    <a:pt x="230110" y="31139"/>
                    <a:pt x="237861" y="32097"/>
                    <a:pt x="244732" y="42391"/>
                  </a:cubicBezTo>
                  <a:cubicBezTo>
                    <a:pt x="245970" y="44207"/>
                    <a:pt x="245511" y="46721"/>
                    <a:pt x="243673" y="47958"/>
                  </a:cubicBezTo>
                  <a:cubicBezTo>
                    <a:pt x="241836" y="49215"/>
                    <a:pt x="239339" y="48736"/>
                    <a:pt x="238080" y="46900"/>
                  </a:cubicBezTo>
                  <a:lnTo>
                    <a:pt x="238080" y="469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4"/>
            <p:cNvSpPr/>
            <p:nvPr/>
          </p:nvSpPr>
          <p:spPr>
            <a:xfrm>
              <a:off x="6001545" y="4475851"/>
              <a:ext cx="138975" cy="35201"/>
            </a:xfrm>
            <a:custGeom>
              <a:avLst/>
              <a:gdLst/>
              <a:ahLst/>
              <a:cxnLst/>
              <a:rect l="l" t="t" r="r" b="b"/>
              <a:pathLst>
                <a:path w="277950" h="70402" extrusionOk="0">
                  <a:moveTo>
                    <a:pt x="272113" y="30202"/>
                  </a:moveTo>
                  <a:cubicBezTo>
                    <a:pt x="272512" y="29942"/>
                    <a:pt x="272952" y="29783"/>
                    <a:pt x="273391" y="29723"/>
                  </a:cubicBezTo>
                  <a:cubicBezTo>
                    <a:pt x="273851" y="29384"/>
                    <a:pt x="274210" y="29284"/>
                    <a:pt x="274310" y="29683"/>
                  </a:cubicBezTo>
                  <a:cubicBezTo>
                    <a:pt x="274829" y="29743"/>
                    <a:pt x="275329" y="29923"/>
                    <a:pt x="275808" y="30202"/>
                  </a:cubicBezTo>
                  <a:cubicBezTo>
                    <a:pt x="277266" y="31100"/>
                    <a:pt x="277606" y="32097"/>
                    <a:pt x="277726" y="32476"/>
                  </a:cubicBezTo>
                  <a:cubicBezTo>
                    <a:pt x="278305" y="34232"/>
                    <a:pt x="277746" y="35569"/>
                    <a:pt x="276248" y="36546"/>
                  </a:cubicBezTo>
                  <a:cubicBezTo>
                    <a:pt x="275868" y="36805"/>
                    <a:pt x="275049" y="37185"/>
                    <a:pt x="273791" y="37125"/>
                  </a:cubicBezTo>
                  <a:cubicBezTo>
                    <a:pt x="272472" y="37025"/>
                    <a:pt x="267419" y="35569"/>
                    <a:pt x="265301" y="35509"/>
                  </a:cubicBezTo>
                  <a:cubicBezTo>
                    <a:pt x="262645" y="35429"/>
                    <a:pt x="259968" y="35469"/>
                    <a:pt x="257312" y="35608"/>
                  </a:cubicBezTo>
                  <a:cubicBezTo>
                    <a:pt x="254655" y="35748"/>
                    <a:pt x="251978" y="35987"/>
                    <a:pt x="249342" y="36327"/>
                  </a:cubicBezTo>
                  <a:cubicBezTo>
                    <a:pt x="241611" y="37284"/>
                    <a:pt x="234021" y="39040"/>
                    <a:pt x="226630" y="41414"/>
                  </a:cubicBezTo>
                  <a:cubicBezTo>
                    <a:pt x="219220" y="43788"/>
                    <a:pt x="212009" y="46801"/>
                    <a:pt x="205018" y="50292"/>
                  </a:cubicBezTo>
                  <a:cubicBezTo>
                    <a:pt x="187300" y="59070"/>
                    <a:pt x="164209" y="66671"/>
                    <a:pt x="139301" y="69365"/>
                  </a:cubicBezTo>
                  <a:cubicBezTo>
                    <a:pt x="124380" y="70961"/>
                    <a:pt x="108799" y="70821"/>
                    <a:pt x="93379" y="68208"/>
                  </a:cubicBezTo>
                  <a:cubicBezTo>
                    <a:pt x="58742" y="62302"/>
                    <a:pt x="24885" y="44048"/>
                    <a:pt x="576" y="5623"/>
                  </a:cubicBezTo>
                  <a:cubicBezTo>
                    <a:pt x="-503" y="3927"/>
                    <a:pt x="-23" y="1673"/>
                    <a:pt x="1655" y="575"/>
                  </a:cubicBezTo>
                  <a:cubicBezTo>
                    <a:pt x="3352" y="-502"/>
                    <a:pt x="5610" y="-23"/>
                    <a:pt x="6708" y="1653"/>
                  </a:cubicBezTo>
                  <a:cubicBezTo>
                    <a:pt x="30278" y="37224"/>
                    <a:pt x="62378" y="53504"/>
                    <a:pt x="94957" y="58651"/>
                  </a:cubicBezTo>
                  <a:cubicBezTo>
                    <a:pt x="109518" y="60966"/>
                    <a:pt x="124180" y="61045"/>
                    <a:pt x="138282" y="59629"/>
                  </a:cubicBezTo>
                  <a:cubicBezTo>
                    <a:pt x="162032" y="57215"/>
                    <a:pt x="184164" y="50511"/>
                    <a:pt x="201183" y="42412"/>
                  </a:cubicBezTo>
                  <a:cubicBezTo>
                    <a:pt x="208633" y="38900"/>
                    <a:pt x="216323" y="35888"/>
                    <a:pt x="224213" y="33554"/>
                  </a:cubicBezTo>
                  <a:cubicBezTo>
                    <a:pt x="232123" y="31219"/>
                    <a:pt x="240233" y="29543"/>
                    <a:pt x="248483" y="28706"/>
                  </a:cubicBezTo>
                  <a:cubicBezTo>
                    <a:pt x="251319" y="28426"/>
                    <a:pt x="254176" y="28247"/>
                    <a:pt x="257032" y="28167"/>
                  </a:cubicBezTo>
                  <a:cubicBezTo>
                    <a:pt x="259888" y="28107"/>
                    <a:pt x="262765" y="28147"/>
                    <a:pt x="265601" y="28287"/>
                  </a:cubicBezTo>
                  <a:cubicBezTo>
                    <a:pt x="266979" y="28366"/>
                    <a:pt x="270016" y="29623"/>
                    <a:pt x="272113" y="30202"/>
                  </a:cubicBezTo>
                  <a:lnTo>
                    <a:pt x="272113" y="30202"/>
                  </a:lnTo>
                  <a:close/>
                  <a:moveTo>
                    <a:pt x="273391" y="29723"/>
                  </a:moveTo>
                  <a:cubicBezTo>
                    <a:pt x="273191" y="29883"/>
                    <a:pt x="272952" y="30102"/>
                    <a:pt x="272712" y="30341"/>
                  </a:cubicBezTo>
                  <a:cubicBezTo>
                    <a:pt x="273631" y="30561"/>
                    <a:pt x="274290" y="30561"/>
                    <a:pt x="274330" y="30142"/>
                  </a:cubicBezTo>
                  <a:cubicBezTo>
                    <a:pt x="274330" y="29942"/>
                    <a:pt x="274330" y="29803"/>
                    <a:pt x="274310" y="29683"/>
                  </a:cubicBezTo>
                  <a:cubicBezTo>
                    <a:pt x="274010" y="29663"/>
                    <a:pt x="273691" y="29663"/>
                    <a:pt x="273391" y="29723"/>
                  </a:cubicBezTo>
                  <a:lnTo>
                    <a:pt x="273391" y="29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4"/>
            <p:cNvSpPr/>
            <p:nvPr/>
          </p:nvSpPr>
          <p:spPr>
            <a:xfrm>
              <a:off x="6137538" y="4449614"/>
              <a:ext cx="82612" cy="89873"/>
            </a:xfrm>
            <a:custGeom>
              <a:avLst/>
              <a:gdLst/>
              <a:ahLst/>
              <a:cxnLst/>
              <a:rect l="l" t="t" r="r" b="b"/>
              <a:pathLst>
                <a:path w="165224" h="179746" extrusionOk="0">
                  <a:moveTo>
                    <a:pt x="42513" y="103763"/>
                  </a:moveTo>
                  <a:cubicBezTo>
                    <a:pt x="22598" y="115972"/>
                    <a:pt x="5340" y="134147"/>
                    <a:pt x="20980" y="148771"/>
                  </a:cubicBezTo>
                  <a:cubicBezTo>
                    <a:pt x="36121" y="162916"/>
                    <a:pt x="52800" y="145060"/>
                    <a:pt x="64106" y="127604"/>
                  </a:cubicBezTo>
                  <a:cubicBezTo>
                    <a:pt x="54937" y="152382"/>
                    <a:pt x="52201" y="182567"/>
                    <a:pt x="79626" y="179535"/>
                  </a:cubicBezTo>
                  <a:cubicBezTo>
                    <a:pt x="104814" y="176762"/>
                    <a:pt x="103776" y="150686"/>
                    <a:pt x="98982" y="130377"/>
                  </a:cubicBezTo>
                  <a:cubicBezTo>
                    <a:pt x="113603" y="152222"/>
                    <a:pt x="136215" y="173270"/>
                    <a:pt x="147520" y="150986"/>
                  </a:cubicBezTo>
                  <a:cubicBezTo>
                    <a:pt x="157568" y="131155"/>
                    <a:pt x="137553" y="116571"/>
                    <a:pt x="119676" y="108012"/>
                  </a:cubicBezTo>
                  <a:cubicBezTo>
                    <a:pt x="138152" y="113080"/>
                    <a:pt x="162342" y="114696"/>
                    <a:pt x="165018" y="89817"/>
                  </a:cubicBezTo>
                  <a:cubicBezTo>
                    <a:pt x="167555" y="65996"/>
                    <a:pt x="146182" y="65218"/>
                    <a:pt x="125588" y="71463"/>
                  </a:cubicBezTo>
                  <a:cubicBezTo>
                    <a:pt x="144844" y="59951"/>
                    <a:pt x="160724" y="43113"/>
                    <a:pt x="146082" y="28529"/>
                  </a:cubicBezTo>
                  <a:cubicBezTo>
                    <a:pt x="132220" y="14723"/>
                    <a:pt x="116200" y="29247"/>
                    <a:pt x="104515" y="45228"/>
                  </a:cubicBezTo>
                  <a:cubicBezTo>
                    <a:pt x="110547" y="27352"/>
                    <a:pt x="112465" y="7062"/>
                    <a:pt x="93728" y="1137"/>
                  </a:cubicBezTo>
                  <a:cubicBezTo>
                    <a:pt x="71916" y="-5786"/>
                    <a:pt x="67841" y="20170"/>
                    <a:pt x="70298" y="44729"/>
                  </a:cubicBezTo>
                  <a:cubicBezTo>
                    <a:pt x="58932" y="23801"/>
                    <a:pt x="42553" y="6544"/>
                    <a:pt x="29849" y="24160"/>
                  </a:cubicBezTo>
                  <a:cubicBezTo>
                    <a:pt x="17465" y="41357"/>
                    <a:pt x="33405" y="58734"/>
                    <a:pt x="49205" y="70445"/>
                  </a:cubicBezTo>
                  <a:cubicBezTo>
                    <a:pt x="27272" y="60051"/>
                    <a:pt x="-992" y="55422"/>
                    <a:pt x="27" y="82914"/>
                  </a:cubicBezTo>
                  <a:cubicBezTo>
                    <a:pt x="906" y="107374"/>
                    <a:pt x="24016" y="107593"/>
                    <a:pt x="42513" y="103763"/>
                  </a:cubicBezTo>
                  <a:lnTo>
                    <a:pt x="42513" y="103763"/>
                  </a:lnTo>
                  <a:close/>
                  <a:moveTo>
                    <a:pt x="66742" y="81598"/>
                  </a:moveTo>
                  <a:cubicBezTo>
                    <a:pt x="70318" y="83573"/>
                    <a:pt x="72635" y="84670"/>
                    <a:pt x="72635" y="84670"/>
                  </a:cubicBezTo>
                  <a:cubicBezTo>
                    <a:pt x="71337" y="82894"/>
                    <a:pt x="80984" y="83174"/>
                    <a:pt x="81983" y="76151"/>
                  </a:cubicBezTo>
                  <a:cubicBezTo>
                    <a:pt x="84900" y="76390"/>
                    <a:pt x="87876" y="75153"/>
                    <a:pt x="89394" y="74914"/>
                  </a:cubicBezTo>
                  <a:cubicBezTo>
                    <a:pt x="90253" y="78665"/>
                    <a:pt x="91711" y="85588"/>
                    <a:pt x="99601" y="83194"/>
                  </a:cubicBezTo>
                  <a:cubicBezTo>
                    <a:pt x="99721" y="83154"/>
                    <a:pt x="99841" y="83114"/>
                    <a:pt x="99940" y="83094"/>
                  </a:cubicBezTo>
                  <a:cubicBezTo>
                    <a:pt x="92110" y="88879"/>
                    <a:pt x="99221" y="98117"/>
                    <a:pt x="98662" y="99832"/>
                  </a:cubicBezTo>
                  <a:cubicBezTo>
                    <a:pt x="97144" y="99373"/>
                    <a:pt x="96285" y="99134"/>
                    <a:pt x="96285" y="99134"/>
                  </a:cubicBezTo>
                  <a:cubicBezTo>
                    <a:pt x="97563" y="100391"/>
                    <a:pt x="91172" y="101608"/>
                    <a:pt x="88994" y="106057"/>
                  </a:cubicBezTo>
                  <a:cubicBezTo>
                    <a:pt x="86238" y="104960"/>
                    <a:pt x="81124" y="102206"/>
                    <a:pt x="76670" y="104780"/>
                  </a:cubicBezTo>
                  <a:cubicBezTo>
                    <a:pt x="77329" y="103364"/>
                    <a:pt x="77669" y="102566"/>
                    <a:pt x="77669" y="102566"/>
                  </a:cubicBezTo>
                  <a:cubicBezTo>
                    <a:pt x="75731" y="104182"/>
                    <a:pt x="76989" y="89498"/>
                    <a:pt x="66683" y="92331"/>
                  </a:cubicBezTo>
                  <a:cubicBezTo>
                    <a:pt x="68001" y="89298"/>
                    <a:pt x="69259" y="85189"/>
                    <a:pt x="66742" y="81598"/>
                  </a:cubicBezTo>
                  <a:lnTo>
                    <a:pt x="6674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4"/>
            <p:cNvSpPr/>
            <p:nvPr/>
          </p:nvSpPr>
          <p:spPr>
            <a:xfrm>
              <a:off x="6167836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14" y="21375"/>
                  </a:moveTo>
                  <a:cubicBezTo>
                    <a:pt x="433" y="9265"/>
                    <a:pt x="10281" y="-311"/>
                    <a:pt x="21966" y="8"/>
                  </a:cubicBezTo>
                  <a:cubicBezTo>
                    <a:pt x="33671" y="327"/>
                    <a:pt x="42820" y="10422"/>
                    <a:pt x="42400" y="22532"/>
                  </a:cubicBezTo>
                  <a:cubicBezTo>
                    <a:pt x="41981" y="34642"/>
                    <a:pt x="32153" y="44218"/>
                    <a:pt x="20448" y="43899"/>
                  </a:cubicBezTo>
                  <a:cubicBezTo>
                    <a:pt x="8743" y="43580"/>
                    <a:pt x="-406" y="33485"/>
                    <a:pt x="14" y="21375"/>
                  </a:cubicBezTo>
                  <a:lnTo>
                    <a:pt x="14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4"/>
            <p:cNvSpPr/>
            <p:nvPr/>
          </p:nvSpPr>
          <p:spPr>
            <a:xfrm>
              <a:off x="5848776" y="4403461"/>
              <a:ext cx="61753" cy="66363"/>
            </a:xfrm>
            <a:custGeom>
              <a:avLst/>
              <a:gdLst/>
              <a:ahLst/>
              <a:cxnLst/>
              <a:rect l="l" t="t" r="r" b="b"/>
              <a:pathLst>
                <a:path w="123505" h="132725" extrusionOk="0">
                  <a:moveTo>
                    <a:pt x="84413" y="53323"/>
                  </a:moveTo>
                  <a:cubicBezTo>
                    <a:pt x="84533" y="47298"/>
                    <a:pt x="85053" y="41393"/>
                    <a:pt x="86051" y="35508"/>
                  </a:cubicBezTo>
                  <a:cubicBezTo>
                    <a:pt x="86451" y="33193"/>
                    <a:pt x="86910" y="30899"/>
                    <a:pt x="87489" y="28625"/>
                  </a:cubicBezTo>
                  <a:cubicBezTo>
                    <a:pt x="88348" y="25253"/>
                    <a:pt x="89487" y="21981"/>
                    <a:pt x="90506" y="18629"/>
                  </a:cubicBezTo>
                  <a:cubicBezTo>
                    <a:pt x="91364" y="16136"/>
                    <a:pt x="94800" y="7936"/>
                    <a:pt x="96159" y="4484"/>
                  </a:cubicBezTo>
                  <a:cubicBezTo>
                    <a:pt x="96278" y="4205"/>
                    <a:pt x="96398" y="3966"/>
                    <a:pt x="96518" y="3766"/>
                  </a:cubicBezTo>
                  <a:cubicBezTo>
                    <a:pt x="96578" y="3088"/>
                    <a:pt x="96818" y="2430"/>
                    <a:pt x="97237" y="1831"/>
                  </a:cubicBezTo>
                  <a:cubicBezTo>
                    <a:pt x="97796" y="893"/>
                    <a:pt x="98575" y="654"/>
                    <a:pt x="98935" y="454"/>
                  </a:cubicBezTo>
                  <a:cubicBezTo>
                    <a:pt x="100773" y="-543"/>
                    <a:pt x="102211" y="255"/>
                    <a:pt x="103469" y="1372"/>
                  </a:cubicBezTo>
                  <a:cubicBezTo>
                    <a:pt x="103789" y="1651"/>
                    <a:pt x="104708" y="2769"/>
                    <a:pt x="104528" y="4963"/>
                  </a:cubicBezTo>
                  <a:cubicBezTo>
                    <a:pt x="104488" y="5243"/>
                    <a:pt x="104348" y="5941"/>
                    <a:pt x="104128" y="6918"/>
                  </a:cubicBezTo>
                  <a:cubicBezTo>
                    <a:pt x="103369" y="10430"/>
                    <a:pt x="101212" y="18809"/>
                    <a:pt x="100733" y="21323"/>
                  </a:cubicBezTo>
                  <a:cubicBezTo>
                    <a:pt x="99994" y="24694"/>
                    <a:pt x="99374" y="28066"/>
                    <a:pt x="98535" y="31378"/>
                  </a:cubicBezTo>
                  <a:cubicBezTo>
                    <a:pt x="97577" y="35208"/>
                    <a:pt x="96418" y="38959"/>
                    <a:pt x="95439" y="42770"/>
                  </a:cubicBezTo>
                  <a:cubicBezTo>
                    <a:pt x="94461" y="46520"/>
                    <a:pt x="93462" y="50251"/>
                    <a:pt x="92763" y="54121"/>
                  </a:cubicBezTo>
                  <a:cubicBezTo>
                    <a:pt x="92543" y="56416"/>
                    <a:pt x="90506" y="58112"/>
                    <a:pt x="88189" y="57892"/>
                  </a:cubicBezTo>
                  <a:cubicBezTo>
                    <a:pt x="85892" y="57673"/>
                    <a:pt x="84194" y="55618"/>
                    <a:pt x="84413" y="53323"/>
                  </a:cubicBezTo>
                  <a:close/>
                  <a:moveTo>
                    <a:pt x="55909" y="14899"/>
                  </a:moveTo>
                  <a:cubicBezTo>
                    <a:pt x="56069" y="14819"/>
                    <a:pt x="56429" y="14699"/>
                    <a:pt x="56249" y="14599"/>
                  </a:cubicBezTo>
                  <a:lnTo>
                    <a:pt x="56229" y="14579"/>
                  </a:lnTo>
                  <a:lnTo>
                    <a:pt x="56089" y="14719"/>
                  </a:lnTo>
                  <a:lnTo>
                    <a:pt x="55909" y="14899"/>
                  </a:lnTo>
                  <a:close/>
                  <a:moveTo>
                    <a:pt x="55670" y="15078"/>
                  </a:moveTo>
                  <a:lnTo>
                    <a:pt x="55770" y="14998"/>
                  </a:lnTo>
                  <a:lnTo>
                    <a:pt x="55909" y="14899"/>
                  </a:lnTo>
                  <a:cubicBezTo>
                    <a:pt x="55869" y="14899"/>
                    <a:pt x="55849" y="14919"/>
                    <a:pt x="55829" y="14919"/>
                  </a:cubicBezTo>
                  <a:lnTo>
                    <a:pt x="55670" y="15078"/>
                  </a:lnTo>
                  <a:close/>
                  <a:moveTo>
                    <a:pt x="55170" y="15417"/>
                  </a:moveTo>
                  <a:cubicBezTo>
                    <a:pt x="55330" y="15318"/>
                    <a:pt x="55510" y="15218"/>
                    <a:pt x="55670" y="15078"/>
                  </a:cubicBezTo>
                  <a:cubicBezTo>
                    <a:pt x="55510" y="15178"/>
                    <a:pt x="55350" y="15278"/>
                    <a:pt x="55190" y="15377"/>
                  </a:cubicBezTo>
                  <a:lnTo>
                    <a:pt x="55170" y="15417"/>
                  </a:lnTo>
                  <a:close/>
                  <a:moveTo>
                    <a:pt x="45922" y="85384"/>
                  </a:moveTo>
                  <a:cubicBezTo>
                    <a:pt x="48219" y="85025"/>
                    <a:pt x="49797" y="82890"/>
                    <a:pt x="49457" y="80596"/>
                  </a:cubicBezTo>
                  <a:cubicBezTo>
                    <a:pt x="48898" y="74651"/>
                    <a:pt x="48978" y="68566"/>
                    <a:pt x="49198" y="62421"/>
                  </a:cubicBezTo>
                  <a:cubicBezTo>
                    <a:pt x="49358" y="57852"/>
                    <a:pt x="49737" y="53264"/>
                    <a:pt x="50037" y="48715"/>
                  </a:cubicBezTo>
                  <a:cubicBezTo>
                    <a:pt x="50376" y="44066"/>
                    <a:pt x="50576" y="39438"/>
                    <a:pt x="51016" y="34929"/>
                  </a:cubicBezTo>
                  <a:cubicBezTo>
                    <a:pt x="51235" y="32156"/>
                    <a:pt x="51535" y="29383"/>
                    <a:pt x="52034" y="26630"/>
                  </a:cubicBezTo>
                  <a:cubicBezTo>
                    <a:pt x="52514" y="23976"/>
                    <a:pt x="53113" y="21363"/>
                    <a:pt x="54052" y="18809"/>
                  </a:cubicBezTo>
                  <a:cubicBezTo>
                    <a:pt x="54092" y="18689"/>
                    <a:pt x="54551" y="16634"/>
                    <a:pt x="55170" y="15417"/>
                  </a:cubicBezTo>
                  <a:cubicBezTo>
                    <a:pt x="54671" y="15697"/>
                    <a:pt x="54191" y="15776"/>
                    <a:pt x="53792" y="15796"/>
                  </a:cubicBezTo>
                  <a:cubicBezTo>
                    <a:pt x="54271" y="15756"/>
                    <a:pt x="54751" y="15597"/>
                    <a:pt x="55190" y="15377"/>
                  </a:cubicBezTo>
                  <a:cubicBezTo>
                    <a:pt x="55510" y="14759"/>
                    <a:pt x="55869" y="14380"/>
                    <a:pt x="56229" y="14579"/>
                  </a:cubicBezTo>
                  <a:cubicBezTo>
                    <a:pt x="57567" y="13183"/>
                    <a:pt x="57727" y="10948"/>
                    <a:pt x="56489" y="9372"/>
                  </a:cubicBezTo>
                  <a:cubicBezTo>
                    <a:pt x="55670" y="8135"/>
                    <a:pt x="53592" y="6619"/>
                    <a:pt x="50696" y="8754"/>
                  </a:cubicBezTo>
                  <a:cubicBezTo>
                    <a:pt x="50476" y="8893"/>
                    <a:pt x="50097" y="9332"/>
                    <a:pt x="49577" y="9951"/>
                  </a:cubicBezTo>
                  <a:cubicBezTo>
                    <a:pt x="48499" y="11327"/>
                    <a:pt x="46062" y="15098"/>
                    <a:pt x="45942" y="15318"/>
                  </a:cubicBezTo>
                  <a:cubicBezTo>
                    <a:pt x="44484" y="18230"/>
                    <a:pt x="43365" y="21283"/>
                    <a:pt x="42466" y="24395"/>
                  </a:cubicBezTo>
                  <a:cubicBezTo>
                    <a:pt x="41587" y="27408"/>
                    <a:pt x="40968" y="30520"/>
                    <a:pt x="40449" y="33632"/>
                  </a:cubicBezTo>
                  <a:cubicBezTo>
                    <a:pt x="39750" y="38301"/>
                    <a:pt x="39031" y="43089"/>
                    <a:pt x="38691" y="47957"/>
                  </a:cubicBezTo>
                  <a:cubicBezTo>
                    <a:pt x="38471" y="51169"/>
                    <a:pt x="38411" y="54401"/>
                    <a:pt x="38471" y="57633"/>
                  </a:cubicBezTo>
                  <a:cubicBezTo>
                    <a:pt x="38611" y="65872"/>
                    <a:pt x="39530" y="74032"/>
                    <a:pt x="41148" y="81853"/>
                  </a:cubicBezTo>
                  <a:cubicBezTo>
                    <a:pt x="41508" y="84147"/>
                    <a:pt x="43645" y="85723"/>
                    <a:pt x="45922" y="85384"/>
                  </a:cubicBezTo>
                  <a:close/>
                  <a:moveTo>
                    <a:pt x="9808" y="51288"/>
                  </a:moveTo>
                  <a:lnTo>
                    <a:pt x="9788" y="51288"/>
                  </a:lnTo>
                  <a:cubicBezTo>
                    <a:pt x="9768" y="51288"/>
                    <a:pt x="9788" y="51328"/>
                    <a:pt x="9768" y="51328"/>
                  </a:cubicBezTo>
                  <a:cubicBezTo>
                    <a:pt x="9768" y="51308"/>
                    <a:pt x="9828" y="51308"/>
                    <a:pt x="9808" y="51288"/>
                  </a:cubicBezTo>
                  <a:close/>
                  <a:moveTo>
                    <a:pt x="9488" y="58750"/>
                  </a:moveTo>
                  <a:cubicBezTo>
                    <a:pt x="9408" y="56755"/>
                    <a:pt x="9348" y="54800"/>
                    <a:pt x="9528" y="53164"/>
                  </a:cubicBezTo>
                  <a:cubicBezTo>
                    <a:pt x="9608" y="52446"/>
                    <a:pt x="9388" y="51249"/>
                    <a:pt x="9768" y="51328"/>
                  </a:cubicBezTo>
                  <a:cubicBezTo>
                    <a:pt x="9768" y="51388"/>
                    <a:pt x="9628" y="51428"/>
                    <a:pt x="9588" y="51488"/>
                  </a:cubicBezTo>
                  <a:cubicBezTo>
                    <a:pt x="9668" y="51428"/>
                    <a:pt x="9728" y="51348"/>
                    <a:pt x="9788" y="51288"/>
                  </a:cubicBezTo>
                  <a:cubicBezTo>
                    <a:pt x="11166" y="49712"/>
                    <a:pt x="11106" y="47298"/>
                    <a:pt x="9588" y="45802"/>
                  </a:cubicBezTo>
                  <a:cubicBezTo>
                    <a:pt x="8030" y="44246"/>
                    <a:pt x="5473" y="44246"/>
                    <a:pt x="3915" y="45802"/>
                  </a:cubicBezTo>
                  <a:cubicBezTo>
                    <a:pt x="2437" y="47099"/>
                    <a:pt x="1258" y="50211"/>
                    <a:pt x="699" y="54141"/>
                  </a:cubicBezTo>
                  <a:cubicBezTo>
                    <a:pt x="-40" y="59249"/>
                    <a:pt x="60" y="65992"/>
                    <a:pt x="0" y="69224"/>
                  </a:cubicBezTo>
                  <a:cubicBezTo>
                    <a:pt x="0" y="73733"/>
                    <a:pt x="80" y="78222"/>
                    <a:pt x="379" y="82691"/>
                  </a:cubicBezTo>
                  <a:cubicBezTo>
                    <a:pt x="579" y="85663"/>
                    <a:pt x="859" y="88636"/>
                    <a:pt x="1238" y="91569"/>
                  </a:cubicBezTo>
                  <a:cubicBezTo>
                    <a:pt x="1798" y="95978"/>
                    <a:pt x="2537" y="100367"/>
                    <a:pt x="3356" y="104736"/>
                  </a:cubicBezTo>
                  <a:cubicBezTo>
                    <a:pt x="4554" y="111220"/>
                    <a:pt x="6012" y="117644"/>
                    <a:pt x="7371" y="124148"/>
                  </a:cubicBezTo>
                  <a:cubicBezTo>
                    <a:pt x="7710" y="126442"/>
                    <a:pt x="9848" y="128018"/>
                    <a:pt x="12145" y="127659"/>
                  </a:cubicBezTo>
                  <a:cubicBezTo>
                    <a:pt x="14422" y="127320"/>
                    <a:pt x="16000" y="125185"/>
                    <a:pt x="15660" y="122891"/>
                  </a:cubicBezTo>
                  <a:lnTo>
                    <a:pt x="10267" y="68885"/>
                  </a:lnTo>
                  <a:cubicBezTo>
                    <a:pt x="10087" y="66630"/>
                    <a:pt x="9648" y="62640"/>
                    <a:pt x="9488" y="58750"/>
                  </a:cubicBezTo>
                  <a:close/>
                  <a:moveTo>
                    <a:pt x="121367" y="78521"/>
                  </a:moveTo>
                  <a:cubicBezTo>
                    <a:pt x="120747" y="78082"/>
                    <a:pt x="119729" y="77863"/>
                    <a:pt x="118351" y="77883"/>
                  </a:cubicBezTo>
                  <a:cubicBezTo>
                    <a:pt x="117172" y="77902"/>
                    <a:pt x="114695" y="78740"/>
                    <a:pt x="113457" y="78700"/>
                  </a:cubicBezTo>
                  <a:cubicBezTo>
                    <a:pt x="111959" y="78700"/>
                    <a:pt x="110480" y="78561"/>
                    <a:pt x="108982" y="78421"/>
                  </a:cubicBezTo>
                  <a:cubicBezTo>
                    <a:pt x="106665" y="78202"/>
                    <a:pt x="104348" y="77863"/>
                    <a:pt x="102051" y="77523"/>
                  </a:cubicBezTo>
                  <a:cubicBezTo>
                    <a:pt x="99754" y="77204"/>
                    <a:pt x="97477" y="76785"/>
                    <a:pt x="95200" y="76446"/>
                  </a:cubicBezTo>
                  <a:cubicBezTo>
                    <a:pt x="92903" y="76107"/>
                    <a:pt x="90606" y="75768"/>
                    <a:pt x="88288" y="75469"/>
                  </a:cubicBezTo>
                  <a:cubicBezTo>
                    <a:pt x="81237" y="74591"/>
                    <a:pt x="74206" y="73892"/>
                    <a:pt x="67155" y="72955"/>
                  </a:cubicBezTo>
                  <a:cubicBezTo>
                    <a:pt x="64898" y="72496"/>
                    <a:pt x="62681" y="73972"/>
                    <a:pt x="62221" y="76227"/>
                  </a:cubicBezTo>
                  <a:cubicBezTo>
                    <a:pt x="61762" y="78501"/>
                    <a:pt x="63240" y="80715"/>
                    <a:pt x="65517" y="81174"/>
                  </a:cubicBezTo>
                  <a:cubicBezTo>
                    <a:pt x="72508" y="83050"/>
                    <a:pt x="79400" y="85145"/>
                    <a:pt x="86511" y="86541"/>
                  </a:cubicBezTo>
                  <a:cubicBezTo>
                    <a:pt x="88888" y="87020"/>
                    <a:pt x="91305" y="87359"/>
                    <a:pt x="93742" y="87638"/>
                  </a:cubicBezTo>
                  <a:cubicBezTo>
                    <a:pt x="96179" y="87898"/>
                    <a:pt x="98635" y="88017"/>
                    <a:pt x="101092" y="88137"/>
                  </a:cubicBezTo>
                  <a:cubicBezTo>
                    <a:pt x="103190" y="88217"/>
                    <a:pt x="105307" y="88277"/>
                    <a:pt x="107424" y="88237"/>
                  </a:cubicBezTo>
                  <a:cubicBezTo>
                    <a:pt x="109641" y="88197"/>
                    <a:pt x="111839" y="88057"/>
                    <a:pt x="114016" y="87758"/>
                  </a:cubicBezTo>
                  <a:cubicBezTo>
                    <a:pt x="114795" y="87658"/>
                    <a:pt x="115874" y="87399"/>
                    <a:pt x="116972" y="86980"/>
                  </a:cubicBezTo>
                  <a:lnTo>
                    <a:pt x="118251" y="86461"/>
                  </a:lnTo>
                  <a:cubicBezTo>
                    <a:pt x="120108" y="87020"/>
                    <a:pt x="122166" y="86142"/>
                    <a:pt x="123005" y="84327"/>
                  </a:cubicBezTo>
                  <a:cubicBezTo>
                    <a:pt x="123564" y="83369"/>
                    <a:pt x="123504" y="82511"/>
                    <a:pt x="123504" y="81893"/>
                  </a:cubicBezTo>
                  <a:cubicBezTo>
                    <a:pt x="123504" y="80336"/>
                    <a:pt x="122565" y="79339"/>
                    <a:pt x="121367" y="78521"/>
                  </a:cubicBezTo>
                  <a:close/>
                  <a:moveTo>
                    <a:pt x="70890" y="123390"/>
                  </a:moveTo>
                  <a:lnTo>
                    <a:pt x="70890" y="123390"/>
                  </a:lnTo>
                  <a:cubicBezTo>
                    <a:pt x="70810" y="123051"/>
                    <a:pt x="70591" y="123350"/>
                    <a:pt x="70371" y="123689"/>
                  </a:cubicBezTo>
                  <a:lnTo>
                    <a:pt x="70471" y="123689"/>
                  </a:lnTo>
                  <a:lnTo>
                    <a:pt x="70511" y="123689"/>
                  </a:lnTo>
                  <a:cubicBezTo>
                    <a:pt x="70311" y="123869"/>
                    <a:pt x="70131" y="124048"/>
                    <a:pt x="69992" y="124268"/>
                  </a:cubicBezTo>
                  <a:cubicBezTo>
                    <a:pt x="70072" y="124168"/>
                    <a:pt x="70211" y="123908"/>
                    <a:pt x="70371" y="123689"/>
                  </a:cubicBezTo>
                  <a:cubicBezTo>
                    <a:pt x="69692" y="123649"/>
                    <a:pt x="68533" y="123290"/>
                    <a:pt x="67754" y="123210"/>
                  </a:cubicBezTo>
                  <a:cubicBezTo>
                    <a:pt x="64978" y="122991"/>
                    <a:pt x="62082" y="122492"/>
                    <a:pt x="61123" y="122412"/>
                  </a:cubicBezTo>
                  <a:lnTo>
                    <a:pt x="27046" y="118602"/>
                  </a:lnTo>
                  <a:cubicBezTo>
                    <a:pt x="24789" y="118123"/>
                    <a:pt x="22551" y="119579"/>
                    <a:pt x="22072" y="121854"/>
                  </a:cubicBezTo>
                  <a:cubicBezTo>
                    <a:pt x="21593" y="124108"/>
                    <a:pt x="23051" y="126342"/>
                    <a:pt x="25308" y="126821"/>
                  </a:cubicBezTo>
                  <a:cubicBezTo>
                    <a:pt x="29483" y="128058"/>
                    <a:pt x="33538" y="129355"/>
                    <a:pt x="37712" y="130372"/>
                  </a:cubicBezTo>
                  <a:cubicBezTo>
                    <a:pt x="40549" y="131071"/>
                    <a:pt x="43405" y="131689"/>
                    <a:pt x="46282" y="132108"/>
                  </a:cubicBezTo>
                  <a:cubicBezTo>
                    <a:pt x="48219" y="132387"/>
                    <a:pt x="50177" y="132547"/>
                    <a:pt x="52154" y="132647"/>
                  </a:cubicBezTo>
                  <a:cubicBezTo>
                    <a:pt x="55110" y="132786"/>
                    <a:pt x="58067" y="132727"/>
                    <a:pt x="61063" y="132567"/>
                  </a:cubicBezTo>
                  <a:cubicBezTo>
                    <a:pt x="62521" y="132467"/>
                    <a:pt x="68254" y="132567"/>
                    <a:pt x="71609" y="131749"/>
                  </a:cubicBezTo>
                  <a:cubicBezTo>
                    <a:pt x="74046" y="131170"/>
                    <a:pt x="75764" y="130173"/>
                    <a:pt x="76443" y="129036"/>
                  </a:cubicBezTo>
                  <a:cubicBezTo>
                    <a:pt x="77762" y="127260"/>
                    <a:pt x="77382" y="124746"/>
                    <a:pt x="75605" y="123430"/>
                  </a:cubicBezTo>
                  <a:cubicBezTo>
                    <a:pt x="74166" y="122372"/>
                    <a:pt x="72249" y="122392"/>
                    <a:pt x="70890" y="12339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7" name="Google Shape;947;p14"/>
          <p:cNvGrpSpPr/>
          <p:nvPr/>
        </p:nvGrpSpPr>
        <p:grpSpPr>
          <a:xfrm>
            <a:off x="4490862" y="4596226"/>
            <a:ext cx="2346936" cy="406443"/>
            <a:chOff x="5190295" y="4361121"/>
            <a:chExt cx="1029855" cy="178366"/>
          </a:xfrm>
        </p:grpSpPr>
        <p:sp>
          <p:nvSpPr>
            <p:cNvPr id="948" name="Google Shape;948;p14"/>
            <p:cNvSpPr/>
            <p:nvPr/>
          </p:nvSpPr>
          <p:spPr>
            <a:xfrm>
              <a:off x="5649493" y="4361121"/>
              <a:ext cx="110857" cy="67371"/>
            </a:xfrm>
            <a:custGeom>
              <a:avLst/>
              <a:gdLst/>
              <a:ahLst/>
              <a:cxnLst/>
              <a:rect l="l" t="t" r="r" b="b"/>
              <a:pathLst>
                <a:path w="221715" h="134741" extrusionOk="0">
                  <a:moveTo>
                    <a:pt x="113207" y="134491"/>
                  </a:moveTo>
                  <a:cubicBezTo>
                    <a:pt x="114545" y="137424"/>
                    <a:pt x="72478" y="113843"/>
                    <a:pt x="52703" y="102231"/>
                  </a:cubicBezTo>
                  <a:cubicBezTo>
                    <a:pt x="21842" y="84096"/>
                    <a:pt x="-6942" y="63148"/>
                    <a:pt x="1488" y="51876"/>
                  </a:cubicBezTo>
                  <a:cubicBezTo>
                    <a:pt x="9158" y="41602"/>
                    <a:pt x="32029" y="56245"/>
                    <a:pt x="55360" y="75996"/>
                  </a:cubicBezTo>
                  <a:cubicBezTo>
                    <a:pt x="36583" y="53133"/>
                    <a:pt x="23040" y="31207"/>
                    <a:pt x="32948" y="24284"/>
                  </a:cubicBezTo>
                  <a:cubicBezTo>
                    <a:pt x="42456" y="17641"/>
                    <a:pt x="57097" y="33761"/>
                    <a:pt x="71439" y="55826"/>
                  </a:cubicBezTo>
                  <a:cubicBezTo>
                    <a:pt x="62590" y="31367"/>
                    <a:pt x="58576" y="10339"/>
                    <a:pt x="69182" y="7047"/>
                  </a:cubicBezTo>
                  <a:cubicBezTo>
                    <a:pt x="82206" y="2997"/>
                    <a:pt x="92093" y="30768"/>
                    <a:pt x="99004" y="62051"/>
                  </a:cubicBezTo>
                  <a:cubicBezTo>
                    <a:pt x="95629" y="30110"/>
                    <a:pt x="96048" y="424"/>
                    <a:pt x="109172" y="5"/>
                  </a:cubicBezTo>
                  <a:cubicBezTo>
                    <a:pt x="122515" y="-414"/>
                    <a:pt x="124532" y="27536"/>
                    <a:pt x="122675" y="58579"/>
                  </a:cubicBezTo>
                  <a:cubicBezTo>
                    <a:pt x="130525" y="28334"/>
                    <a:pt x="141011" y="1960"/>
                    <a:pt x="153216" y="5810"/>
                  </a:cubicBezTo>
                  <a:cubicBezTo>
                    <a:pt x="164881" y="9501"/>
                    <a:pt x="159248" y="32544"/>
                    <a:pt x="148542" y="58440"/>
                  </a:cubicBezTo>
                  <a:cubicBezTo>
                    <a:pt x="163024" y="33661"/>
                    <a:pt x="178384" y="14229"/>
                    <a:pt x="188451" y="20494"/>
                  </a:cubicBezTo>
                  <a:cubicBezTo>
                    <a:pt x="199637" y="27437"/>
                    <a:pt x="185375" y="51377"/>
                    <a:pt x="166060" y="75837"/>
                  </a:cubicBezTo>
                  <a:cubicBezTo>
                    <a:pt x="189350" y="55228"/>
                    <a:pt x="212461" y="39407"/>
                    <a:pt x="220351" y="49043"/>
                  </a:cubicBezTo>
                  <a:cubicBezTo>
                    <a:pt x="235772" y="67876"/>
                    <a:pt x="115464" y="135190"/>
                    <a:pt x="113466" y="134232"/>
                  </a:cubicBezTo>
                  <a:lnTo>
                    <a:pt x="113207" y="134491"/>
                  </a:lnTo>
                  <a:lnTo>
                    <a:pt x="113207" y="134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4"/>
            <p:cNvSpPr/>
            <p:nvPr/>
          </p:nvSpPr>
          <p:spPr>
            <a:xfrm>
              <a:off x="5704628" y="4444457"/>
              <a:ext cx="6089" cy="83216"/>
            </a:xfrm>
            <a:custGeom>
              <a:avLst/>
              <a:gdLst/>
              <a:ahLst/>
              <a:cxnLst/>
              <a:rect l="l" t="t" r="r" b="b"/>
              <a:pathLst>
                <a:path w="12178" h="166432" extrusionOk="0">
                  <a:moveTo>
                    <a:pt x="1579" y="4309"/>
                  </a:moveTo>
                  <a:cubicBezTo>
                    <a:pt x="1599" y="1935"/>
                    <a:pt x="3516" y="0"/>
                    <a:pt x="5893" y="0"/>
                  </a:cubicBezTo>
                  <a:cubicBezTo>
                    <a:pt x="8270" y="0"/>
                    <a:pt x="10188" y="1935"/>
                    <a:pt x="10188" y="4309"/>
                  </a:cubicBezTo>
                  <a:cubicBezTo>
                    <a:pt x="10188" y="4309"/>
                    <a:pt x="10787" y="21048"/>
                    <a:pt x="11347" y="43712"/>
                  </a:cubicBezTo>
                  <a:cubicBezTo>
                    <a:pt x="11646" y="55722"/>
                    <a:pt x="12006" y="69408"/>
                    <a:pt x="12146" y="83114"/>
                  </a:cubicBezTo>
                  <a:cubicBezTo>
                    <a:pt x="12225" y="93847"/>
                    <a:pt x="12146" y="104621"/>
                    <a:pt x="12066" y="114616"/>
                  </a:cubicBezTo>
                  <a:cubicBezTo>
                    <a:pt x="11886" y="137459"/>
                    <a:pt x="11486" y="156253"/>
                    <a:pt x="11886" y="161500"/>
                  </a:cubicBezTo>
                  <a:cubicBezTo>
                    <a:pt x="12126" y="163954"/>
                    <a:pt x="10328" y="166168"/>
                    <a:pt x="7871" y="166408"/>
                  </a:cubicBezTo>
                  <a:cubicBezTo>
                    <a:pt x="5414" y="166667"/>
                    <a:pt x="3197" y="164871"/>
                    <a:pt x="2957" y="162398"/>
                  </a:cubicBezTo>
                  <a:cubicBezTo>
                    <a:pt x="2258" y="157091"/>
                    <a:pt x="1199" y="137978"/>
                    <a:pt x="540" y="114736"/>
                  </a:cubicBezTo>
                  <a:cubicBezTo>
                    <a:pt x="261" y="104720"/>
                    <a:pt x="21" y="93927"/>
                    <a:pt x="1" y="83174"/>
                  </a:cubicBezTo>
                  <a:cubicBezTo>
                    <a:pt x="-19" y="69448"/>
                    <a:pt x="281" y="55762"/>
                    <a:pt x="520" y="43732"/>
                  </a:cubicBezTo>
                  <a:cubicBezTo>
                    <a:pt x="980" y="21068"/>
                    <a:pt x="1579" y="4309"/>
                    <a:pt x="1579" y="4309"/>
                  </a:cubicBezTo>
                  <a:lnTo>
                    <a:pt x="1579" y="430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4"/>
            <p:cNvSpPr/>
            <p:nvPr/>
          </p:nvSpPr>
          <p:spPr>
            <a:xfrm>
              <a:off x="5693994" y="4418635"/>
              <a:ext cx="27384" cy="39771"/>
            </a:xfrm>
            <a:custGeom>
              <a:avLst/>
              <a:gdLst/>
              <a:ahLst/>
              <a:cxnLst/>
              <a:rect l="l" t="t" r="r" b="b"/>
              <a:pathLst>
                <a:path w="54768" h="79541" extrusionOk="0">
                  <a:moveTo>
                    <a:pt x="29458" y="79535"/>
                  </a:moveTo>
                  <a:cubicBezTo>
                    <a:pt x="20709" y="80134"/>
                    <a:pt x="4949" y="36662"/>
                    <a:pt x="1533" y="24611"/>
                  </a:cubicBezTo>
                  <a:cubicBezTo>
                    <a:pt x="-65" y="18985"/>
                    <a:pt x="-1383" y="10726"/>
                    <a:pt x="2812" y="5718"/>
                  </a:cubicBezTo>
                  <a:cubicBezTo>
                    <a:pt x="6786" y="990"/>
                    <a:pt x="18971" y="6297"/>
                    <a:pt x="22227" y="9668"/>
                  </a:cubicBezTo>
                  <a:cubicBezTo>
                    <a:pt x="22746" y="10207"/>
                    <a:pt x="26741" y="16113"/>
                    <a:pt x="26941" y="16053"/>
                  </a:cubicBezTo>
                  <a:cubicBezTo>
                    <a:pt x="27940" y="15773"/>
                    <a:pt x="29638" y="11444"/>
                    <a:pt x="30277" y="10586"/>
                  </a:cubicBezTo>
                  <a:cubicBezTo>
                    <a:pt x="34032" y="5599"/>
                    <a:pt x="39485" y="-307"/>
                    <a:pt x="46376" y="12"/>
                  </a:cubicBezTo>
                  <a:cubicBezTo>
                    <a:pt x="56144" y="491"/>
                    <a:pt x="55265" y="14516"/>
                    <a:pt x="54027" y="21040"/>
                  </a:cubicBezTo>
                  <a:cubicBezTo>
                    <a:pt x="50172" y="41370"/>
                    <a:pt x="38207" y="78957"/>
                    <a:pt x="29458" y="79535"/>
                  </a:cubicBezTo>
                  <a:lnTo>
                    <a:pt x="29458" y="7953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4"/>
            <p:cNvSpPr/>
            <p:nvPr/>
          </p:nvSpPr>
          <p:spPr>
            <a:xfrm>
              <a:off x="5677567" y="4390586"/>
              <a:ext cx="55551" cy="27929"/>
            </a:xfrm>
            <a:custGeom>
              <a:avLst/>
              <a:gdLst/>
              <a:ahLst/>
              <a:cxnLst/>
              <a:rect l="l" t="t" r="r" b="b"/>
              <a:pathLst>
                <a:path w="111102" h="55859" extrusionOk="0">
                  <a:moveTo>
                    <a:pt x="110012" y="20159"/>
                  </a:moveTo>
                  <a:cubicBezTo>
                    <a:pt x="108194" y="22793"/>
                    <a:pt x="106576" y="25466"/>
                    <a:pt x="104838" y="28119"/>
                  </a:cubicBezTo>
                  <a:cubicBezTo>
                    <a:pt x="103680" y="29915"/>
                    <a:pt x="102541" y="31690"/>
                    <a:pt x="101323" y="33406"/>
                  </a:cubicBezTo>
                  <a:cubicBezTo>
                    <a:pt x="100304" y="34863"/>
                    <a:pt x="99226" y="36279"/>
                    <a:pt x="98127" y="37656"/>
                  </a:cubicBezTo>
                  <a:cubicBezTo>
                    <a:pt x="96988" y="39052"/>
                    <a:pt x="95790" y="40369"/>
                    <a:pt x="94611" y="41726"/>
                  </a:cubicBezTo>
                  <a:lnTo>
                    <a:pt x="89218" y="47711"/>
                  </a:lnTo>
                  <a:cubicBezTo>
                    <a:pt x="88859" y="48110"/>
                    <a:pt x="87680" y="48808"/>
                    <a:pt x="86921" y="49446"/>
                  </a:cubicBezTo>
                  <a:cubicBezTo>
                    <a:pt x="86861" y="49746"/>
                    <a:pt x="86761" y="50045"/>
                    <a:pt x="86641" y="50344"/>
                  </a:cubicBezTo>
                  <a:cubicBezTo>
                    <a:pt x="86661" y="50085"/>
                    <a:pt x="86641" y="49786"/>
                    <a:pt x="86661" y="49706"/>
                  </a:cubicBezTo>
                  <a:cubicBezTo>
                    <a:pt x="86282" y="50085"/>
                    <a:pt x="86102" y="50424"/>
                    <a:pt x="86382" y="50663"/>
                  </a:cubicBezTo>
                  <a:cubicBezTo>
                    <a:pt x="86422" y="50683"/>
                    <a:pt x="86442" y="50703"/>
                    <a:pt x="86462" y="50723"/>
                  </a:cubicBezTo>
                  <a:cubicBezTo>
                    <a:pt x="86182" y="51202"/>
                    <a:pt x="85802" y="51641"/>
                    <a:pt x="85343" y="52020"/>
                  </a:cubicBezTo>
                  <a:cubicBezTo>
                    <a:pt x="84065" y="53277"/>
                    <a:pt x="82866" y="53077"/>
                    <a:pt x="82467" y="53117"/>
                  </a:cubicBezTo>
                  <a:cubicBezTo>
                    <a:pt x="81128" y="53297"/>
                    <a:pt x="80249" y="52559"/>
                    <a:pt x="79450" y="52000"/>
                  </a:cubicBezTo>
                  <a:cubicBezTo>
                    <a:pt x="78751" y="51501"/>
                    <a:pt x="77353" y="49606"/>
                    <a:pt x="78532" y="46534"/>
                  </a:cubicBezTo>
                  <a:cubicBezTo>
                    <a:pt x="78831" y="45776"/>
                    <a:pt x="80549" y="43102"/>
                    <a:pt x="81168" y="41965"/>
                  </a:cubicBezTo>
                  <a:lnTo>
                    <a:pt x="85463" y="34863"/>
                  </a:lnTo>
                  <a:cubicBezTo>
                    <a:pt x="86442" y="33346"/>
                    <a:pt x="87360" y="31830"/>
                    <a:pt x="88399" y="30354"/>
                  </a:cubicBezTo>
                  <a:cubicBezTo>
                    <a:pt x="89438" y="28877"/>
                    <a:pt x="90497" y="27421"/>
                    <a:pt x="91655" y="26044"/>
                  </a:cubicBezTo>
                  <a:cubicBezTo>
                    <a:pt x="95211" y="21835"/>
                    <a:pt x="99146" y="18084"/>
                    <a:pt x="103141" y="14254"/>
                  </a:cubicBezTo>
                  <a:cubicBezTo>
                    <a:pt x="104778" y="12358"/>
                    <a:pt x="107635" y="12159"/>
                    <a:pt x="109532" y="13775"/>
                  </a:cubicBezTo>
                  <a:cubicBezTo>
                    <a:pt x="111430" y="15411"/>
                    <a:pt x="111630" y="18264"/>
                    <a:pt x="110012" y="20159"/>
                  </a:cubicBezTo>
                  <a:close/>
                  <a:moveTo>
                    <a:pt x="86462" y="50723"/>
                  </a:moveTo>
                  <a:cubicBezTo>
                    <a:pt x="86601" y="50783"/>
                    <a:pt x="86641" y="50584"/>
                    <a:pt x="86641" y="50344"/>
                  </a:cubicBezTo>
                  <a:lnTo>
                    <a:pt x="86562" y="50524"/>
                  </a:lnTo>
                  <a:lnTo>
                    <a:pt x="86462" y="50723"/>
                  </a:lnTo>
                  <a:close/>
                  <a:moveTo>
                    <a:pt x="86781" y="28738"/>
                  </a:moveTo>
                  <a:cubicBezTo>
                    <a:pt x="87700" y="26942"/>
                    <a:pt x="88519" y="25107"/>
                    <a:pt x="89318" y="23271"/>
                  </a:cubicBezTo>
                  <a:cubicBezTo>
                    <a:pt x="91335" y="18503"/>
                    <a:pt x="93033" y="13695"/>
                    <a:pt x="94591" y="8767"/>
                  </a:cubicBezTo>
                  <a:cubicBezTo>
                    <a:pt x="95550" y="6473"/>
                    <a:pt x="94472" y="3820"/>
                    <a:pt x="92154" y="2862"/>
                  </a:cubicBezTo>
                  <a:cubicBezTo>
                    <a:pt x="89857" y="1884"/>
                    <a:pt x="87201" y="2982"/>
                    <a:pt x="86242" y="5276"/>
                  </a:cubicBezTo>
                  <a:cubicBezTo>
                    <a:pt x="84544" y="8388"/>
                    <a:pt x="82686" y="11341"/>
                    <a:pt x="80869" y="14373"/>
                  </a:cubicBezTo>
                  <a:cubicBezTo>
                    <a:pt x="79650" y="16428"/>
                    <a:pt x="78412" y="18443"/>
                    <a:pt x="77273" y="20518"/>
                  </a:cubicBezTo>
                  <a:cubicBezTo>
                    <a:pt x="76295" y="22274"/>
                    <a:pt x="75376" y="24069"/>
                    <a:pt x="74517" y="25865"/>
                  </a:cubicBezTo>
                  <a:cubicBezTo>
                    <a:pt x="73638" y="27700"/>
                    <a:pt x="72879" y="29596"/>
                    <a:pt x="72100" y="31471"/>
                  </a:cubicBezTo>
                  <a:lnTo>
                    <a:pt x="68444" y="40509"/>
                  </a:lnTo>
                  <a:cubicBezTo>
                    <a:pt x="68225" y="41027"/>
                    <a:pt x="68125" y="42404"/>
                    <a:pt x="67865" y="43401"/>
                  </a:cubicBezTo>
                  <a:cubicBezTo>
                    <a:pt x="67585" y="43601"/>
                    <a:pt x="67326" y="43840"/>
                    <a:pt x="67086" y="44120"/>
                  </a:cubicBezTo>
                  <a:cubicBezTo>
                    <a:pt x="67326" y="43980"/>
                    <a:pt x="67665" y="43840"/>
                    <a:pt x="67745" y="43780"/>
                  </a:cubicBezTo>
                  <a:cubicBezTo>
                    <a:pt x="67566" y="44299"/>
                    <a:pt x="67326" y="44618"/>
                    <a:pt x="66966" y="44479"/>
                  </a:cubicBezTo>
                  <a:cubicBezTo>
                    <a:pt x="66906" y="44459"/>
                    <a:pt x="66886" y="44439"/>
                    <a:pt x="66866" y="44399"/>
                  </a:cubicBezTo>
                  <a:cubicBezTo>
                    <a:pt x="66527" y="44898"/>
                    <a:pt x="66267" y="45476"/>
                    <a:pt x="66167" y="46115"/>
                  </a:cubicBezTo>
                  <a:cubicBezTo>
                    <a:pt x="65568" y="48090"/>
                    <a:pt x="66547" y="49187"/>
                    <a:pt x="66747" y="49586"/>
                  </a:cubicBezTo>
                  <a:cubicBezTo>
                    <a:pt x="67526" y="51142"/>
                    <a:pt x="70702" y="53417"/>
                    <a:pt x="74097" y="49706"/>
                  </a:cubicBezTo>
                  <a:cubicBezTo>
                    <a:pt x="74696" y="49067"/>
                    <a:pt x="76354" y="46195"/>
                    <a:pt x="77113" y="45057"/>
                  </a:cubicBezTo>
                  <a:lnTo>
                    <a:pt x="82427" y="36518"/>
                  </a:lnTo>
                  <a:cubicBezTo>
                    <a:pt x="83845" y="33905"/>
                    <a:pt x="85403" y="31391"/>
                    <a:pt x="86781" y="28738"/>
                  </a:cubicBezTo>
                  <a:close/>
                  <a:moveTo>
                    <a:pt x="66107" y="43302"/>
                  </a:moveTo>
                  <a:cubicBezTo>
                    <a:pt x="66007" y="43960"/>
                    <a:pt x="65248" y="45297"/>
                    <a:pt x="64809" y="46394"/>
                  </a:cubicBezTo>
                  <a:cubicBezTo>
                    <a:pt x="65648" y="48090"/>
                    <a:pt x="65288" y="50185"/>
                    <a:pt x="63830" y="51521"/>
                  </a:cubicBezTo>
                  <a:cubicBezTo>
                    <a:pt x="62372" y="53137"/>
                    <a:pt x="60794" y="52858"/>
                    <a:pt x="59915" y="52818"/>
                  </a:cubicBezTo>
                  <a:cubicBezTo>
                    <a:pt x="58417" y="52758"/>
                    <a:pt x="57318" y="51761"/>
                    <a:pt x="56400" y="50125"/>
                  </a:cubicBezTo>
                  <a:cubicBezTo>
                    <a:pt x="56100" y="49626"/>
                    <a:pt x="56000" y="48748"/>
                    <a:pt x="55920" y="47611"/>
                  </a:cubicBezTo>
                  <a:cubicBezTo>
                    <a:pt x="55860" y="46474"/>
                    <a:pt x="56260" y="44060"/>
                    <a:pt x="56180" y="42923"/>
                  </a:cubicBezTo>
                  <a:lnTo>
                    <a:pt x="55700" y="32848"/>
                  </a:lnTo>
                  <a:cubicBezTo>
                    <a:pt x="55681" y="30454"/>
                    <a:pt x="55661" y="28059"/>
                    <a:pt x="55840" y="25685"/>
                  </a:cubicBezTo>
                  <a:cubicBezTo>
                    <a:pt x="55960" y="24109"/>
                    <a:pt x="56140" y="22553"/>
                    <a:pt x="56380" y="20997"/>
                  </a:cubicBezTo>
                  <a:cubicBezTo>
                    <a:pt x="57299" y="15271"/>
                    <a:pt x="58757" y="9705"/>
                    <a:pt x="59915" y="3999"/>
                  </a:cubicBezTo>
                  <a:cubicBezTo>
                    <a:pt x="60195" y="1525"/>
                    <a:pt x="62452" y="-250"/>
                    <a:pt x="64929" y="29"/>
                  </a:cubicBezTo>
                  <a:cubicBezTo>
                    <a:pt x="67406" y="308"/>
                    <a:pt x="69203" y="2543"/>
                    <a:pt x="68924" y="5037"/>
                  </a:cubicBezTo>
                  <a:cubicBezTo>
                    <a:pt x="68764" y="10802"/>
                    <a:pt x="68684" y="16508"/>
                    <a:pt x="68385" y="22254"/>
                  </a:cubicBezTo>
                  <a:cubicBezTo>
                    <a:pt x="68305" y="23750"/>
                    <a:pt x="68205" y="25226"/>
                    <a:pt x="68045" y="26723"/>
                  </a:cubicBezTo>
                  <a:cubicBezTo>
                    <a:pt x="67825" y="28917"/>
                    <a:pt x="67506" y="31112"/>
                    <a:pt x="67306" y="33306"/>
                  </a:cubicBezTo>
                  <a:lnTo>
                    <a:pt x="66107" y="43302"/>
                  </a:lnTo>
                  <a:close/>
                  <a:moveTo>
                    <a:pt x="64609" y="46953"/>
                  </a:moveTo>
                  <a:cubicBezTo>
                    <a:pt x="64409" y="47571"/>
                    <a:pt x="64429" y="48010"/>
                    <a:pt x="64849" y="48090"/>
                  </a:cubicBezTo>
                  <a:cubicBezTo>
                    <a:pt x="65328" y="48170"/>
                    <a:pt x="64769" y="47332"/>
                    <a:pt x="64609" y="46953"/>
                  </a:cubicBezTo>
                  <a:close/>
                  <a:moveTo>
                    <a:pt x="51686" y="20179"/>
                  </a:moveTo>
                  <a:cubicBezTo>
                    <a:pt x="50986" y="15910"/>
                    <a:pt x="50008" y="11760"/>
                    <a:pt x="49069" y="7550"/>
                  </a:cubicBezTo>
                  <a:cubicBezTo>
                    <a:pt x="48769" y="5056"/>
                    <a:pt x="46512" y="3301"/>
                    <a:pt x="44035" y="3580"/>
                  </a:cubicBezTo>
                  <a:cubicBezTo>
                    <a:pt x="41558" y="3879"/>
                    <a:pt x="39781" y="6134"/>
                    <a:pt x="40080" y="8608"/>
                  </a:cubicBezTo>
                  <a:cubicBezTo>
                    <a:pt x="40160" y="12857"/>
                    <a:pt x="40000" y="17027"/>
                    <a:pt x="40120" y="21256"/>
                  </a:cubicBezTo>
                  <a:cubicBezTo>
                    <a:pt x="40180" y="24069"/>
                    <a:pt x="40280" y="26862"/>
                    <a:pt x="40560" y="29655"/>
                  </a:cubicBezTo>
                  <a:cubicBezTo>
                    <a:pt x="40879" y="33167"/>
                    <a:pt x="41479" y="36638"/>
                    <a:pt x="42038" y="40130"/>
                  </a:cubicBezTo>
                  <a:cubicBezTo>
                    <a:pt x="42597" y="43661"/>
                    <a:pt x="43316" y="47092"/>
                    <a:pt x="43955" y="50604"/>
                  </a:cubicBezTo>
                  <a:cubicBezTo>
                    <a:pt x="44155" y="52998"/>
                    <a:pt x="46232" y="54773"/>
                    <a:pt x="48629" y="54594"/>
                  </a:cubicBezTo>
                  <a:cubicBezTo>
                    <a:pt x="51006" y="54414"/>
                    <a:pt x="52804" y="52319"/>
                    <a:pt x="52604" y="49925"/>
                  </a:cubicBezTo>
                  <a:cubicBezTo>
                    <a:pt x="52704" y="46374"/>
                    <a:pt x="52904" y="42863"/>
                    <a:pt x="52924" y="39292"/>
                  </a:cubicBezTo>
                  <a:cubicBezTo>
                    <a:pt x="52944" y="35740"/>
                    <a:pt x="52984" y="32209"/>
                    <a:pt x="52744" y="28658"/>
                  </a:cubicBezTo>
                  <a:cubicBezTo>
                    <a:pt x="52544" y="25805"/>
                    <a:pt x="52145" y="22992"/>
                    <a:pt x="51686" y="20179"/>
                  </a:cubicBezTo>
                  <a:close/>
                  <a:moveTo>
                    <a:pt x="41798" y="48090"/>
                  </a:moveTo>
                  <a:lnTo>
                    <a:pt x="41818" y="48090"/>
                  </a:lnTo>
                  <a:cubicBezTo>
                    <a:pt x="42058" y="48010"/>
                    <a:pt x="41838" y="47830"/>
                    <a:pt x="41618" y="47691"/>
                  </a:cubicBezTo>
                  <a:lnTo>
                    <a:pt x="41658" y="47870"/>
                  </a:lnTo>
                  <a:cubicBezTo>
                    <a:pt x="41578" y="47751"/>
                    <a:pt x="41498" y="47631"/>
                    <a:pt x="41399" y="47531"/>
                  </a:cubicBezTo>
                  <a:lnTo>
                    <a:pt x="41419" y="47551"/>
                  </a:lnTo>
                  <a:lnTo>
                    <a:pt x="41618" y="47691"/>
                  </a:lnTo>
                  <a:cubicBezTo>
                    <a:pt x="41598" y="47491"/>
                    <a:pt x="41558" y="47252"/>
                    <a:pt x="41498" y="47052"/>
                  </a:cubicBezTo>
                  <a:cubicBezTo>
                    <a:pt x="40240" y="43282"/>
                    <a:pt x="37344" y="33765"/>
                    <a:pt x="37124" y="33027"/>
                  </a:cubicBezTo>
                  <a:cubicBezTo>
                    <a:pt x="36305" y="30673"/>
                    <a:pt x="35446" y="28359"/>
                    <a:pt x="34427" y="26084"/>
                  </a:cubicBezTo>
                  <a:cubicBezTo>
                    <a:pt x="33748" y="24628"/>
                    <a:pt x="33009" y="23172"/>
                    <a:pt x="32210" y="21775"/>
                  </a:cubicBezTo>
                  <a:cubicBezTo>
                    <a:pt x="29314" y="16648"/>
                    <a:pt x="25918" y="11899"/>
                    <a:pt x="23002" y="6792"/>
                  </a:cubicBezTo>
                  <a:cubicBezTo>
                    <a:pt x="21943" y="4538"/>
                    <a:pt x="19267" y="3540"/>
                    <a:pt x="16989" y="4598"/>
                  </a:cubicBezTo>
                  <a:cubicBezTo>
                    <a:pt x="14732" y="5635"/>
                    <a:pt x="13734" y="8328"/>
                    <a:pt x="14792" y="10603"/>
                  </a:cubicBezTo>
                  <a:cubicBezTo>
                    <a:pt x="16470" y="15311"/>
                    <a:pt x="18248" y="19920"/>
                    <a:pt x="20245" y="24508"/>
                  </a:cubicBezTo>
                  <a:cubicBezTo>
                    <a:pt x="21204" y="26723"/>
                    <a:pt x="22183" y="28897"/>
                    <a:pt x="23222" y="31052"/>
                  </a:cubicBezTo>
                  <a:cubicBezTo>
                    <a:pt x="23661" y="31970"/>
                    <a:pt x="24100" y="32868"/>
                    <a:pt x="24560" y="33765"/>
                  </a:cubicBezTo>
                  <a:cubicBezTo>
                    <a:pt x="23881" y="32828"/>
                    <a:pt x="23242" y="31890"/>
                    <a:pt x="22522" y="30992"/>
                  </a:cubicBezTo>
                  <a:cubicBezTo>
                    <a:pt x="21324" y="29496"/>
                    <a:pt x="20046" y="28099"/>
                    <a:pt x="18707" y="26723"/>
                  </a:cubicBezTo>
                  <a:cubicBezTo>
                    <a:pt x="15252" y="23172"/>
                    <a:pt x="11536" y="19960"/>
                    <a:pt x="7501" y="17107"/>
                  </a:cubicBezTo>
                  <a:cubicBezTo>
                    <a:pt x="5624" y="15471"/>
                    <a:pt x="2747" y="15670"/>
                    <a:pt x="1110" y="17565"/>
                  </a:cubicBezTo>
                  <a:cubicBezTo>
                    <a:pt x="-528" y="19441"/>
                    <a:pt x="-329" y="22294"/>
                    <a:pt x="1549" y="23930"/>
                  </a:cubicBezTo>
                  <a:cubicBezTo>
                    <a:pt x="3646" y="26204"/>
                    <a:pt x="5424" y="28678"/>
                    <a:pt x="7302" y="31132"/>
                  </a:cubicBezTo>
                  <a:cubicBezTo>
                    <a:pt x="9219" y="33646"/>
                    <a:pt x="10997" y="36259"/>
                    <a:pt x="12994" y="38713"/>
                  </a:cubicBezTo>
                  <a:cubicBezTo>
                    <a:pt x="14772" y="40928"/>
                    <a:pt x="16730" y="42923"/>
                    <a:pt x="18627" y="44997"/>
                  </a:cubicBezTo>
                  <a:lnTo>
                    <a:pt x="25039" y="51342"/>
                  </a:lnTo>
                  <a:cubicBezTo>
                    <a:pt x="25519" y="51801"/>
                    <a:pt x="26897" y="52539"/>
                    <a:pt x="27796" y="53177"/>
                  </a:cubicBezTo>
                  <a:cubicBezTo>
                    <a:pt x="28355" y="53596"/>
                    <a:pt x="28715" y="53955"/>
                    <a:pt x="28535" y="54155"/>
                  </a:cubicBezTo>
                  <a:lnTo>
                    <a:pt x="28475" y="54215"/>
                  </a:lnTo>
                  <a:cubicBezTo>
                    <a:pt x="28695" y="54454"/>
                    <a:pt x="28954" y="54673"/>
                    <a:pt x="29254" y="54873"/>
                  </a:cubicBezTo>
                  <a:cubicBezTo>
                    <a:pt x="30832" y="56250"/>
                    <a:pt x="32210" y="55791"/>
                    <a:pt x="32510" y="55771"/>
                  </a:cubicBezTo>
                  <a:cubicBezTo>
                    <a:pt x="33109" y="55771"/>
                    <a:pt x="34627" y="54973"/>
                    <a:pt x="35526" y="53576"/>
                  </a:cubicBezTo>
                  <a:cubicBezTo>
                    <a:pt x="37603" y="55132"/>
                    <a:pt x="39821" y="54414"/>
                    <a:pt x="40220" y="54135"/>
                  </a:cubicBezTo>
                  <a:cubicBezTo>
                    <a:pt x="42317" y="52958"/>
                    <a:pt x="43056" y="50324"/>
                    <a:pt x="41878" y="48229"/>
                  </a:cubicBezTo>
                  <a:lnTo>
                    <a:pt x="41798" y="48090"/>
                  </a:lnTo>
                  <a:close/>
                  <a:moveTo>
                    <a:pt x="28475" y="54215"/>
                  </a:moveTo>
                  <a:cubicBezTo>
                    <a:pt x="28215" y="53915"/>
                    <a:pt x="27976" y="53576"/>
                    <a:pt x="27816" y="53217"/>
                  </a:cubicBezTo>
                  <a:cubicBezTo>
                    <a:pt x="27896" y="53856"/>
                    <a:pt x="28075" y="54594"/>
                    <a:pt x="28475" y="5421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4"/>
            <p:cNvSpPr/>
            <p:nvPr/>
          </p:nvSpPr>
          <p:spPr>
            <a:xfrm>
              <a:off x="5653611" y="4446895"/>
              <a:ext cx="101665" cy="45574"/>
            </a:xfrm>
            <a:custGeom>
              <a:avLst/>
              <a:gdLst/>
              <a:ahLst/>
              <a:cxnLst/>
              <a:rect l="l" t="t" r="r" b="b"/>
              <a:pathLst>
                <a:path w="203330" h="91147" extrusionOk="0">
                  <a:moveTo>
                    <a:pt x="103214" y="91148"/>
                  </a:moveTo>
                  <a:cubicBezTo>
                    <a:pt x="91149" y="90928"/>
                    <a:pt x="50620" y="79078"/>
                    <a:pt x="32383" y="58010"/>
                  </a:cubicBezTo>
                  <a:cubicBezTo>
                    <a:pt x="18600" y="42089"/>
                    <a:pt x="-316" y="4403"/>
                    <a:pt x="4" y="3804"/>
                  </a:cubicBezTo>
                  <a:cubicBezTo>
                    <a:pt x="284" y="3265"/>
                    <a:pt x="44807" y="18986"/>
                    <a:pt x="53217" y="24553"/>
                  </a:cubicBezTo>
                  <a:cubicBezTo>
                    <a:pt x="84937" y="45541"/>
                    <a:pt x="107588" y="91227"/>
                    <a:pt x="103214" y="91148"/>
                  </a:cubicBezTo>
                  <a:close/>
                  <a:moveTo>
                    <a:pt x="157685" y="20742"/>
                  </a:moveTo>
                  <a:cubicBezTo>
                    <a:pt x="130459" y="41750"/>
                    <a:pt x="111024" y="87437"/>
                    <a:pt x="114779" y="87357"/>
                  </a:cubicBezTo>
                  <a:cubicBezTo>
                    <a:pt x="125146" y="87138"/>
                    <a:pt x="159902" y="75287"/>
                    <a:pt x="175542" y="54219"/>
                  </a:cubicBezTo>
                  <a:cubicBezTo>
                    <a:pt x="187367" y="38299"/>
                    <a:pt x="203587" y="612"/>
                    <a:pt x="203327" y="14"/>
                  </a:cubicBezTo>
                  <a:cubicBezTo>
                    <a:pt x="203067" y="-525"/>
                    <a:pt x="164896" y="15196"/>
                    <a:pt x="157685" y="2074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4"/>
            <p:cNvSpPr/>
            <p:nvPr/>
          </p:nvSpPr>
          <p:spPr>
            <a:xfrm>
              <a:off x="5595211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81507" y="202039"/>
                  </a:moveTo>
                  <a:cubicBezTo>
                    <a:pt x="81507" y="202039"/>
                    <a:pt x="-7041" y="162697"/>
                    <a:pt x="450" y="98616"/>
                  </a:cubicBezTo>
                  <a:cubicBezTo>
                    <a:pt x="7960" y="34554"/>
                    <a:pt x="31471" y="0"/>
                    <a:pt x="31471" y="0"/>
                  </a:cubicBezTo>
                  <a:cubicBezTo>
                    <a:pt x="31471" y="0"/>
                    <a:pt x="84264" y="70286"/>
                    <a:pt x="91495" y="123733"/>
                  </a:cubicBezTo>
                  <a:cubicBezTo>
                    <a:pt x="97427" y="167545"/>
                    <a:pt x="81507" y="202039"/>
                    <a:pt x="81507" y="202039"/>
                  </a:cubicBezTo>
                  <a:lnTo>
                    <a:pt x="81507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4"/>
            <p:cNvSpPr/>
            <p:nvPr/>
          </p:nvSpPr>
          <p:spPr>
            <a:xfrm>
              <a:off x="5457830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224297" y="160950"/>
                  </a:moveTo>
                  <a:cubicBezTo>
                    <a:pt x="224297" y="160950"/>
                    <a:pt x="180712" y="181021"/>
                    <a:pt x="160577" y="157838"/>
                  </a:cubicBezTo>
                  <a:cubicBezTo>
                    <a:pt x="140423" y="134675"/>
                    <a:pt x="53213" y="51362"/>
                    <a:pt x="28085" y="35980"/>
                  </a:cubicBezTo>
                  <a:cubicBezTo>
                    <a:pt x="2976" y="20578"/>
                    <a:pt x="0" y="18763"/>
                    <a:pt x="0" y="18763"/>
                  </a:cubicBezTo>
                  <a:cubicBezTo>
                    <a:pt x="0" y="18763"/>
                    <a:pt x="106905" y="-9487"/>
                    <a:pt x="142899" y="3341"/>
                  </a:cubicBezTo>
                  <a:cubicBezTo>
                    <a:pt x="193775" y="21456"/>
                    <a:pt x="265484" y="89388"/>
                    <a:pt x="224297" y="160950"/>
                  </a:cubicBezTo>
                  <a:lnTo>
                    <a:pt x="224297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4"/>
            <p:cNvSpPr/>
            <p:nvPr/>
          </p:nvSpPr>
          <p:spPr>
            <a:xfrm>
              <a:off x="5429466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0" y="50920"/>
                  </a:moveTo>
                  <a:cubicBezTo>
                    <a:pt x="0" y="50920"/>
                    <a:pt x="98156" y="-2428"/>
                    <a:pt x="135269" y="86"/>
                  </a:cubicBezTo>
                  <a:cubicBezTo>
                    <a:pt x="171703" y="2560"/>
                    <a:pt x="222679" y="66043"/>
                    <a:pt x="222679" y="66043"/>
                  </a:cubicBezTo>
                  <a:cubicBezTo>
                    <a:pt x="222679" y="66043"/>
                    <a:pt x="203063" y="84537"/>
                    <a:pt x="162315" y="98303"/>
                  </a:cubicBezTo>
                  <a:cubicBezTo>
                    <a:pt x="128358" y="109794"/>
                    <a:pt x="0" y="50920"/>
                    <a:pt x="0" y="50920"/>
                  </a:cubicBezTo>
                  <a:lnTo>
                    <a:pt x="0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4"/>
            <p:cNvSpPr/>
            <p:nvPr/>
          </p:nvSpPr>
          <p:spPr>
            <a:xfrm>
              <a:off x="5614302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75405" y="163256"/>
                  </a:moveTo>
                  <a:cubicBezTo>
                    <a:pt x="77283" y="163136"/>
                    <a:pt x="79081" y="164293"/>
                    <a:pt x="79680" y="166169"/>
                  </a:cubicBezTo>
                  <a:cubicBezTo>
                    <a:pt x="80419" y="168383"/>
                    <a:pt x="79201" y="170777"/>
                    <a:pt x="76983" y="171496"/>
                  </a:cubicBezTo>
                  <a:cubicBezTo>
                    <a:pt x="75405" y="172054"/>
                    <a:pt x="73528" y="171895"/>
                    <a:pt x="71550" y="170957"/>
                  </a:cubicBezTo>
                  <a:cubicBezTo>
                    <a:pt x="68454" y="169501"/>
                    <a:pt x="64699" y="165251"/>
                    <a:pt x="63500" y="163994"/>
                  </a:cubicBezTo>
                  <a:cubicBezTo>
                    <a:pt x="60165" y="160483"/>
                    <a:pt x="57049" y="156732"/>
                    <a:pt x="54112" y="152842"/>
                  </a:cubicBezTo>
                  <a:cubicBezTo>
                    <a:pt x="49798" y="147116"/>
                    <a:pt x="45843" y="141091"/>
                    <a:pt x="41988" y="135146"/>
                  </a:cubicBezTo>
                  <a:cubicBezTo>
                    <a:pt x="36974" y="127285"/>
                    <a:pt x="32460" y="119205"/>
                    <a:pt x="28465" y="110906"/>
                  </a:cubicBezTo>
                  <a:cubicBezTo>
                    <a:pt x="24470" y="102566"/>
                    <a:pt x="20954" y="94028"/>
                    <a:pt x="17918" y="85329"/>
                  </a:cubicBezTo>
                  <a:cubicBezTo>
                    <a:pt x="14303" y="74935"/>
                    <a:pt x="11346" y="64301"/>
                    <a:pt x="8829" y="53548"/>
                  </a:cubicBezTo>
                  <a:cubicBezTo>
                    <a:pt x="5094" y="37588"/>
                    <a:pt x="2398" y="21348"/>
                    <a:pt x="61" y="5148"/>
                  </a:cubicBezTo>
                  <a:cubicBezTo>
                    <a:pt x="-339" y="2754"/>
                    <a:pt x="1279" y="460"/>
                    <a:pt x="3676" y="61"/>
                  </a:cubicBezTo>
                  <a:cubicBezTo>
                    <a:pt x="6093" y="-338"/>
                    <a:pt x="8370" y="1277"/>
                    <a:pt x="8770" y="3672"/>
                  </a:cubicBezTo>
                  <a:cubicBezTo>
                    <a:pt x="12964" y="25617"/>
                    <a:pt x="18138" y="47483"/>
                    <a:pt x="24929" y="68750"/>
                  </a:cubicBezTo>
                  <a:cubicBezTo>
                    <a:pt x="27626" y="77209"/>
                    <a:pt x="30582" y="85569"/>
                    <a:pt x="33858" y="93808"/>
                  </a:cubicBezTo>
                  <a:cubicBezTo>
                    <a:pt x="38732" y="106058"/>
                    <a:pt x="44265" y="118068"/>
                    <a:pt x="51096" y="129560"/>
                  </a:cubicBezTo>
                  <a:cubicBezTo>
                    <a:pt x="54552" y="135465"/>
                    <a:pt x="58107" y="141450"/>
                    <a:pt x="62022" y="147156"/>
                  </a:cubicBezTo>
                  <a:cubicBezTo>
                    <a:pt x="64579" y="150907"/>
                    <a:pt x="67276" y="154518"/>
                    <a:pt x="70212" y="157929"/>
                  </a:cubicBezTo>
                  <a:cubicBezTo>
                    <a:pt x="70831" y="158647"/>
                    <a:pt x="72309" y="160623"/>
                    <a:pt x="73967" y="162139"/>
                  </a:cubicBezTo>
                  <a:cubicBezTo>
                    <a:pt x="74267" y="162438"/>
                    <a:pt x="74666" y="162957"/>
                    <a:pt x="74966" y="163256"/>
                  </a:cubicBezTo>
                  <a:cubicBezTo>
                    <a:pt x="74746" y="163316"/>
                    <a:pt x="74487" y="163416"/>
                    <a:pt x="74347" y="163456"/>
                  </a:cubicBezTo>
                  <a:cubicBezTo>
                    <a:pt x="74566" y="163396"/>
                    <a:pt x="74806" y="163336"/>
                    <a:pt x="75026" y="163296"/>
                  </a:cubicBezTo>
                  <a:lnTo>
                    <a:pt x="74966" y="163256"/>
                  </a:lnTo>
                  <a:cubicBezTo>
                    <a:pt x="75186" y="163176"/>
                    <a:pt x="75365" y="163156"/>
                    <a:pt x="75405" y="163256"/>
                  </a:cubicBezTo>
                  <a:cubicBezTo>
                    <a:pt x="75286" y="163276"/>
                    <a:pt x="75146" y="163276"/>
                    <a:pt x="75026" y="163296"/>
                  </a:cubicBezTo>
                  <a:cubicBezTo>
                    <a:pt x="75206" y="163476"/>
                    <a:pt x="75365" y="163535"/>
                    <a:pt x="75405" y="163356"/>
                  </a:cubicBezTo>
                  <a:cubicBezTo>
                    <a:pt x="75405" y="163316"/>
                    <a:pt x="75405" y="163276"/>
                    <a:pt x="75405" y="163256"/>
                  </a:cubicBezTo>
                  <a:lnTo>
                    <a:pt x="75405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4"/>
            <p:cNvSpPr/>
            <p:nvPr/>
          </p:nvSpPr>
          <p:spPr>
            <a:xfrm>
              <a:off x="5458720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4652" y="10962"/>
                  </a:moveTo>
                  <a:cubicBezTo>
                    <a:pt x="4093" y="10982"/>
                    <a:pt x="3533" y="10902"/>
                    <a:pt x="2994" y="10702"/>
                  </a:cubicBezTo>
                  <a:cubicBezTo>
                    <a:pt x="1256" y="10124"/>
                    <a:pt x="777" y="9066"/>
                    <a:pt x="557" y="8727"/>
                  </a:cubicBezTo>
                  <a:cubicBezTo>
                    <a:pt x="-102" y="7610"/>
                    <a:pt x="-82" y="6533"/>
                    <a:pt x="138" y="5575"/>
                  </a:cubicBezTo>
                  <a:cubicBezTo>
                    <a:pt x="317" y="4817"/>
                    <a:pt x="1096" y="2722"/>
                    <a:pt x="3933" y="2383"/>
                  </a:cubicBezTo>
                  <a:cubicBezTo>
                    <a:pt x="4412" y="2323"/>
                    <a:pt x="6290" y="2463"/>
                    <a:pt x="7029" y="2363"/>
                  </a:cubicBezTo>
                  <a:lnTo>
                    <a:pt x="12362" y="1705"/>
                  </a:lnTo>
                  <a:lnTo>
                    <a:pt x="27183" y="208"/>
                  </a:lnTo>
                  <a:cubicBezTo>
                    <a:pt x="34774" y="-211"/>
                    <a:pt x="42264" y="9"/>
                    <a:pt x="49715" y="807"/>
                  </a:cubicBezTo>
                  <a:cubicBezTo>
                    <a:pt x="57126" y="1585"/>
                    <a:pt x="64476" y="2962"/>
                    <a:pt x="71807" y="4777"/>
                  </a:cubicBezTo>
                  <a:cubicBezTo>
                    <a:pt x="85390" y="8229"/>
                    <a:pt x="99192" y="11780"/>
                    <a:pt x="113015" y="14832"/>
                  </a:cubicBezTo>
                  <a:cubicBezTo>
                    <a:pt x="126698" y="17865"/>
                    <a:pt x="140400" y="20338"/>
                    <a:pt x="154083" y="21017"/>
                  </a:cubicBezTo>
                  <a:cubicBezTo>
                    <a:pt x="172000" y="21915"/>
                    <a:pt x="189898" y="19979"/>
                    <a:pt x="207496" y="12418"/>
                  </a:cubicBezTo>
                  <a:cubicBezTo>
                    <a:pt x="209713" y="11401"/>
                    <a:pt x="212330" y="12398"/>
                    <a:pt x="213348" y="14613"/>
                  </a:cubicBezTo>
                  <a:cubicBezTo>
                    <a:pt x="214347" y="16827"/>
                    <a:pt x="213368" y="19441"/>
                    <a:pt x="211151" y="20458"/>
                  </a:cubicBezTo>
                  <a:cubicBezTo>
                    <a:pt x="192415" y="29416"/>
                    <a:pt x="173139" y="32548"/>
                    <a:pt x="153704" y="32169"/>
                  </a:cubicBezTo>
                  <a:cubicBezTo>
                    <a:pt x="139282" y="31870"/>
                    <a:pt x="124780" y="29695"/>
                    <a:pt x="110418" y="26523"/>
                  </a:cubicBezTo>
                  <a:cubicBezTo>
                    <a:pt x="96436" y="23411"/>
                    <a:pt x="82613" y="19261"/>
                    <a:pt x="68951" y="15490"/>
                  </a:cubicBezTo>
                  <a:cubicBezTo>
                    <a:pt x="62159" y="13575"/>
                    <a:pt x="55328" y="12079"/>
                    <a:pt x="48417" y="11081"/>
                  </a:cubicBezTo>
                  <a:cubicBezTo>
                    <a:pt x="41545" y="10104"/>
                    <a:pt x="34594" y="9585"/>
                    <a:pt x="27523" y="9705"/>
                  </a:cubicBezTo>
                  <a:lnTo>
                    <a:pt x="13341" y="10503"/>
                  </a:lnTo>
                  <a:lnTo>
                    <a:pt x="7828" y="10942"/>
                  </a:lnTo>
                  <a:cubicBezTo>
                    <a:pt x="7488" y="10962"/>
                    <a:pt x="6769" y="10762"/>
                    <a:pt x="6110" y="10623"/>
                  </a:cubicBezTo>
                  <a:cubicBezTo>
                    <a:pt x="5810" y="10742"/>
                    <a:pt x="5511" y="10822"/>
                    <a:pt x="5191" y="10882"/>
                  </a:cubicBezTo>
                  <a:cubicBezTo>
                    <a:pt x="4952" y="11022"/>
                    <a:pt x="4712" y="11101"/>
                    <a:pt x="4652" y="10962"/>
                  </a:cubicBezTo>
                  <a:cubicBezTo>
                    <a:pt x="4832" y="10942"/>
                    <a:pt x="5012" y="10922"/>
                    <a:pt x="5191" y="10882"/>
                  </a:cubicBezTo>
                  <a:cubicBezTo>
                    <a:pt x="5431" y="10762"/>
                    <a:pt x="5671" y="10603"/>
                    <a:pt x="5731" y="10583"/>
                  </a:cubicBezTo>
                  <a:lnTo>
                    <a:pt x="5810" y="10563"/>
                  </a:lnTo>
                  <a:cubicBezTo>
                    <a:pt x="5171" y="10443"/>
                    <a:pt x="4632" y="10443"/>
                    <a:pt x="4632" y="10822"/>
                  </a:cubicBezTo>
                  <a:cubicBezTo>
                    <a:pt x="4632" y="10882"/>
                    <a:pt x="4632" y="10922"/>
                    <a:pt x="4652" y="10962"/>
                  </a:cubicBezTo>
                  <a:lnTo>
                    <a:pt x="4652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4"/>
            <p:cNvSpPr/>
            <p:nvPr/>
          </p:nvSpPr>
          <p:spPr>
            <a:xfrm>
              <a:off x="5574716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39343" y="85012"/>
                  </a:moveTo>
                  <a:cubicBezTo>
                    <a:pt x="37226" y="89042"/>
                    <a:pt x="29096" y="86907"/>
                    <a:pt x="25920" y="85830"/>
                  </a:cubicBezTo>
                  <a:cubicBezTo>
                    <a:pt x="16632" y="82658"/>
                    <a:pt x="-387" y="65660"/>
                    <a:pt x="552" y="64044"/>
                  </a:cubicBezTo>
                  <a:cubicBezTo>
                    <a:pt x="1471" y="62448"/>
                    <a:pt x="21805" y="70548"/>
                    <a:pt x="31473" y="76174"/>
                  </a:cubicBezTo>
                  <a:cubicBezTo>
                    <a:pt x="33850" y="77551"/>
                    <a:pt x="41221" y="81401"/>
                    <a:pt x="39343" y="85012"/>
                  </a:cubicBezTo>
                  <a:close/>
                  <a:moveTo>
                    <a:pt x="60197" y="62288"/>
                  </a:moveTo>
                  <a:cubicBezTo>
                    <a:pt x="49710" y="54767"/>
                    <a:pt x="22424" y="50996"/>
                    <a:pt x="23044" y="51914"/>
                  </a:cubicBezTo>
                  <a:cubicBezTo>
                    <a:pt x="24382" y="53949"/>
                    <a:pt x="25940" y="55705"/>
                    <a:pt x="27618" y="57361"/>
                  </a:cubicBezTo>
                  <a:cubicBezTo>
                    <a:pt x="33590" y="63286"/>
                    <a:pt x="40461" y="68433"/>
                    <a:pt x="48072" y="71206"/>
                  </a:cubicBezTo>
                  <a:cubicBezTo>
                    <a:pt x="55363" y="73860"/>
                    <a:pt x="74019" y="72204"/>
                    <a:pt x="60197" y="62288"/>
                  </a:cubicBezTo>
                  <a:close/>
                  <a:moveTo>
                    <a:pt x="27078" y="31664"/>
                  </a:moveTo>
                  <a:cubicBezTo>
                    <a:pt x="27997" y="28073"/>
                    <a:pt x="29196" y="13370"/>
                    <a:pt x="22125" y="13689"/>
                  </a:cubicBezTo>
                  <a:cubicBezTo>
                    <a:pt x="17770" y="13888"/>
                    <a:pt x="15373" y="22048"/>
                    <a:pt x="13995" y="25101"/>
                  </a:cubicBezTo>
                  <a:cubicBezTo>
                    <a:pt x="8642" y="37051"/>
                    <a:pt x="-1885" y="57560"/>
                    <a:pt x="292" y="58657"/>
                  </a:cubicBezTo>
                  <a:cubicBezTo>
                    <a:pt x="2469" y="59755"/>
                    <a:pt x="23683" y="45051"/>
                    <a:pt x="27078" y="31664"/>
                  </a:cubicBezTo>
                  <a:close/>
                  <a:moveTo>
                    <a:pt x="37345" y="42737"/>
                  </a:moveTo>
                  <a:cubicBezTo>
                    <a:pt x="43218" y="36133"/>
                    <a:pt x="47353" y="27694"/>
                    <a:pt x="47453" y="19195"/>
                  </a:cubicBezTo>
                  <a:cubicBezTo>
                    <a:pt x="47473" y="16781"/>
                    <a:pt x="47433" y="12412"/>
                    <a:pt x="44796" y="11135"/>
                  </a:cubicBezTo>
                  <a:cubicBezTo>
                    <a:pt x="41221" y="9419"/>
                    <a:pt x="38144" y="15764"/>
                    <a:pt x="37206" y="17958"/>
                  </a:cubicBezTo>
                  <a:cubicBezTo>
                    <a:pt x="32911" y="28193"/>
                    <a:pt x="29136" y="44632"/>
                    <a:pt x="28037" y="49759"/>
                  </a:cubicBezTo>
                  <a:cubicBezTo>
                    <a:pt x="27857" y="50637"/>
                    <a:pt x="30454" y="48862"/>
                    <a:pt x="30694" y="48702"/>
                  </a:cubicBezTo>
                  <a:cubicBezTo>
                    <a:pt x="33211" y="47026"/>
                    <a:pt x="35368" y="44951"/>
                    <a:pt x="37345" y="42737"/>
                  </a:cubicBezTo>
                  <a:close/>
                  <a:moveTo>
                    <a:pt x="44456" y="44433"/>
                  </a:moveTo>
                  <a:cubicBezTo>
                    <a:pt x="44456" y="44433"/>
                    <a:pt x="55862" y="54109"/>
                    <a:pt x="67188" y="57301"/>
                  </a:cubicBezTo>
                  <a:cubicBezTo>
                    <a:pt x="76376" y="59914"/>
                    <a:pt x="85944" y="56383"/>
                    <a:pt x="85984" y="54887"/>
                  </a:cubicBezTo>
                  <a:cubicBezTo>
                    <a:pt x="86483" y="41939"/>
                    <a:pt x="44456" y="44433"/>
                    <a:pt x="44456" y="44433"/>
                  </a:cubicBezTo>
                  <a:close/>
                  <a:moveTo>
                    <a:pt x="66608" y="14287"/>
                  </a:moveTo>
                  <a:cubicBezTo>
                    <a:pt x="67847" y="10537"/>
                    <a:pt x="68166" y="-3808"/>
                    <a:pt x="59438" y="960"/>
                  </a:cubicBezTo>
                  <a:cubicBezTo>
                    <a:pt x="54624" y="3594"/>
                    <a:pt x="52626" y="10716"/>
                    <a:pt x="51368" y="15265"/>
                  </a:cubicBezTo>
                  <a:cubicBezTo>
                    <a:pt x="49969" y="20352"/>
                    <a:pt x="46893" y="40183"/>
                    <a:pt x="49430" y="40024"/>
                  </a:cubicBezTo>
                  <a:cubicBezTo>
                    <a:pt x="51987" y="39864"/>
                    <a:pt x="63432" y="23804"/>
                    <a:pt x="66608" y="1428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4"/>
            <p:cNvSpPr/>
            <p:nvPr/>
          </p:nvSpPr>
          <p:spPr>
            <a:xfrm>
              <a:off x="5427316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78546" y="86048"/>
                  </a:moveTo>
                  <a:cubicBezTo>
                    <a:pt x="89872" y="88861"/>
                    <a:pt x="102036" y="93749"/>
                    <a:pt x="102036" y="93749"/>
                  </a:cubicBezTo>
                  <a:cubicBezTo>
                    <a:pt x="102036" y="93749"/>
                    <a:pt x="89971" y="98637"/>
                    <a:pt x="76209" y="97320"/>
                  </a:cubicBezTo>
                  <a:cubicBezTo>
                    <a:pt x="67859" y="96522"/>
                    <a:pt x="60489" y="91494"/>
                    <a:pt x="61308" y="89858"/>
                  </a:cubicBezTo>
                  <a:cubicBezTo>
                    <a:pt x="64124" y="84272"/>
                    <a:pt x="76049" y="85429"/>
                    <a:pt x="78546" y="86048"/>
                  </a:cubicBezTo>
                  <a:close/>
                  <a:moveTo>
                    <a:pt x="80743" y="76851"/>
                  </a:moveTo>
                  <a:cubicBezTo>
                    <a:pt x="81402" y="75953"/>
                    <a:pt x="56973" y="62726"/>
                    <a:pt x="44888" y="65658"/>
                  </a:cubicBezTo>
                  <a:cubicBezTo>
                    <a:pt x="41413" y="66496"/>
                    <a:pt x="38676" y="67554"/>
                    <a:pt x="40953" y="71045"/>
                  </a:cubicBezTo>
                  <a:cubicBezTo>
                    <a:pt x="48044" y="81878"/>
                    <a:pt x="80084" y="77748"/>
                    <a:pt x="80743" y="76851"/>
                  </a:cubicBezTo>
                  <a:close/>
                  <a:moveTo>
                    <a:pt x="54297" y="53109"/>
                  </a:moveTo>
                  <a:cubicBezTo>
                    <a:pt x="52938" y="51533"/>
                    <a:pt x="32444" y="38286"/>
                    <a:pt x="17763" y="42895"/>
                  </a:cubicBezTo>
                  <a:cubicBezTo>
                    <a:pt x="10052" y="45309"/>
                    <a:pt x="23735" y="51493"/>
                    <a:pt x="25872" y="52351"/>
                  </a:cubicBezTo>
                  <a:cubicBezTo>
                    <a:pt x="38437" y="57339"/>
                    <a:pt x="55655" y="54685"/>
                    <a:pt x="54297" y="53109"/>
                  </a:cubicBezTo>
                  <a:close/>
                  <a:moveTo>
                    <a:pt x="36060" y="32880"/>
                  </a:moveTo>
                  <a:lnTo>
                    <a:pt x="34861" y="31543"/>
                  </a:lnTo>
                  <a:cubicBezTo>
                    <a:pt x="30027" y="29089"/>
                    <a:pt x="25213" y="26635"/>
                    <a:pt x="20260" y="24401"/>
                  </a:cubicBezTo>
                  <a:cubicBezTo>
                    <a:pt x="17823" y="23303"/>
                    <a:pt x="15366" y="22246"/>
                    <a:pt x="12829" y="21348"/>
                  </a:cubicBezTo>
                  <a:cubicBezTo>
                    <a:pt x="6497" y="19094"/>
                    <a:pt x="-6646" y="20710"/>
                    <a:pt x="4060" y="27892"/>
                  </a:cubicBezTo>
                  <a:cubicBezTo>
                    <a:pt x="10132" y="31962"/>
                    <a:pt x="17962" y="33578"/>
                    <a:pt x="25133" y="34176"/>
                  </a:cubicBezTo>
                  <a:cubicBezTo>
                    <a:pt x="27231" y="34356"/>
                    <a:pt x="35600" y="35533"/>
                    <a:pt x="36060" y="32880"/>
                  </a:cubicBezTo>
                  <a:close/>
                  <a:moveTo>
                    <a:pt x="38796" y="35812"/>
                  </a:moveTo>
                  <a:cubicBezTo>
                    <a:pt x="34741" y="25598"/>
                    <a:pt x="34601" y="13647"/>
                    <a:pt x="26851" y="5767"/>
                  </a:cubicBezTo>
                  <a:cubicBezTo>
                    <a:pt x="25093" y="3991"/>
                    <a:pt x="19820" y="-1595"/>
                    <a:pt x="16764" y="440"/>
                  </a:cubicBezTo>
                  <a:cubicBezTo>
                    <a:pt x="14227" y="2096"/>
                    <a:pt x="17363" y="6964"/>
                    <a:pt x="18362" y="8560"/>
                  </a:cubicBezTo>
                  <a:cubicBezTo>
                    <a:pt x="22896" y="15762"/>
                    <a:pt x="36639" y="34316"/>
                    <a:pt x="38796" y="35812"/>
                  </a:cubicBezTo>
                  <a:close/>
                  <a:moveTo>
                    <a:pt x="56893" y="52631"/>
                  </a:moveTo>
                  <a:lnTo>
                    <a:pt x="57632" y="53030"/>
                  </a:lnTo>
                  <a:cubicBezTo>
                    <a:pt x="57852" y="48062"/>
                    <a:pt x="57852" y="43094"/>
                    <a:pt x="57472" y="38107"/>
                  </a:cubicBezTo>
                  <a:cubicBezTo>
                    <a:pt x="57233" y="34735"/>
                    <a:pt x="56813" y="31343"/>
                    <a:pt x="55974" y="28051"/>
                  </a:cubicBezTo>
                  <a:cubicBezTo>
                    <a:pt x="55016" y="24261"/>
                    <a:pt x="53597" y="19672"/>
                    <a:pt x="50581" y="16959"/>
                  </a:cubicBezTo>
                  <a:cubicBezTo>
                    <a:pt x="47964" y="14605"/>
                    <a:pt x="45727" y="16141"/>
                    <a:pt x="45388" y="19293"/>
                  </a:cubicBezTo>
                  <a:cubicBezTo>
                    <a:pt x="44529" y="27233"/>
                    <a:pt x="48644" y="36052"/>
                    <a:pt x="51860" y="43094"/>
                  </a:cubicBezTo>
                  <a:cubicBezTo>
                    <a:pt x="52079" y="43553"/>
                    <a:pt x="56773" y="52730"/>
                    <a:pt x="56893" y="52631"/>
                  </a:cubicBezTo>
                  <a:close/>
                  <a:moveTo>
                    <a:pt x="74990" y="40501"/>
                  </a:moveTo>
                  <a:cubicBezTo>
                    <a:pt x="73772" y="38067"/>
                    <a:pt x="70256" y="32820"/>
                    <a:pt x="66781" y="33937"/>
                  </a:cubicBezTo>
                  <a:cubicBezTo>
                    <a:pt x="64524" y="34675"/>
                    <a:pt x="64424" y="38107"/>
                    <a:pt x="64444" y="40002"/>
                  </a:cubicBezTo>
                  <a:cubicBezTo>
                    <a:pt x="64444" y="45947"/>
                    <a:pt x="78726" y="70027"/>
                    <a:pt x="78706" y="70007"/>
                  </a:cubicBezTo>
                  <a:cubicBezTo>
                    <a:pt x="78486" y="60312"/>
                    <a:pt x="79425" y="49458"/>
                    <a:pt x="74990" y="40501"/>
                  </a:cubicBezTo>
                  <a:close/>
                  <a:moveTo>
                    <a:pt x="95484" y="61528"/>
                  </a:moveTo>
                  <a:cubicBezTo>
                    <a:pt x="95125" y="58356"/>
                    <a:pt x="94745" y="53289"/>
                    <a:pt x="92249" y="50895"/>
                  </a:cubicBezTo>
                  <a:cubicBezTo>
                    <a:pt x="88633" y="47423"/>
                    <a:pt x="85797" y="56122"/>
                    <a:pt x="85477" y="58137"/>
                  </a:cubicBezTo>
                  <a:cubicBezTo>
                    <a:pt x="84339" y="65199"/>
                    <a:pt x="91549" y="84252"/>
                    <a:pt x="93227" y="84811"/>
                  </a:cubicBezTo>
                  <a:cubicBezTo>
                    <a:pt x="94905" y="85389"/>
                    <a:pt x="95864" y="64681"/>
                    <a:pt x="95484" y="61528"/>
                  </a:cubicBezTo>
                  <a:close/>
                  <a:moveTo>
                    <a:pt x="110226" y="73239"/>
                  </a:moveTo>
                  <a:cubicBezTo>
                    <a:pt x="107729" y="72521"/>
                    <a:pt x="105891" y="75135"/>
                    <a:pt x="105172" y="76312"/>
                  </a:cubicBezTo>
                  <a:cubicBezTo>
                    <a:pt x="102376" y="80881"/>
                    <a:pt x="102615" y="86965"/>
                    <a:pt x="103954" y="92472"/>
                  </a:cubicBezTo>
                  <a:cubicBezTo>
                    <a:pt x="104054" y="92871"/>
                    <a:pt x="106051" y="99933"/>
                    <a:pt x="107669" y="98617"/>
                  </a:cubicBezTo>
                  <a:lnTo>
                    <a:pt x="106491" y="97120"/>
                  </a:lnTo>
                  <a:cubicBezTo>
                    <a:pt x="109427" y="91754"/>
                    <a:pt x="112303" y="85948"/>
                    <a:pt x="112643" y="79703"/>
                  </a:cubicBezTo>
                  <a:cubicBezTo>
                    <a:pt x="112723" y="78307"/>
                    <a:pt x="113162" y="74077"/>
                    <a:pt x="110226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4"/>
            <p:cNvSpPr/>
            <p:nvPr/>
          </p:nvSpPr>
          <p:spPr>
            <a:xfrm>
              <a:off x="5362909" y="4500957"/>
              <a:ext cx="54711" cy="35642"/>
            </a:xfrm>
            <a:custGeom>
              <a:avLst/>
              <a:gdLst/>
              <a:ahLst/>
              <a:cxnLst/>
              <a:rect l="l" t="t" r="r" b="b"/>
              <a:pathLst>
                <a:path w="109422" h="71283" extrusionOk="0">
                  <a:moveTo>
                    <a:pt x="109405" y="0"/>
                  </a:moveTo>
                  <a:cubicBezTo>
                    <a:pt x="109405" y="319"/>
                    <a:pt x="109445" y="738"/>
                    <a:pt x="109405" y="958"/>
                  </a:cubicBezTo>
                  <a:cubicBezTo>
                    <a:pt x="109265" y="1895"/>
                    <a:pt x="109105" y="2833"/>
                    <a:pt x="108965" y="3771"/>
                  </a:cubicBezTo>
                  <a:cubicBezTo>
                    <a:pt x="108526" y="6763"/>
                    <a:pt x="107987" y="9756"/>
                    <a:pt x="107447" y="12748"/>
                  </a:cubicBezTo>
                  <a:cubicBezTo>
                    <a:pt x="105849" y="21806"/>
                    <a:pt x="103992" y="31163"/>
                    <a:pt x="101115" y="39901"/>
                  </a:cubicBezTo>
                  <a:cubicBezTo>
                    <a:pt x="100197" y="42694"/>
                    <a:pt x="98579" y="47702"/>
                    <a:pt x="94604" y="46624"/>
                  </a:cubicBezTo>
                  <a:cubicBezTo>
                    <a:pt x="89650" y="45268"/>
                    <a:pt x="90768" y="37627"/>
                    <a:pt x="91767" y="34135"/>
                  </a:cubicBezTo>
                  <a:cubicBezTo>
                    <a:pt x="95023" y="22963"/>
                    <a:pt x="102793" y="13507"/>
                    <a:pt x="107827" y="3132"/>
                  </a:cubicBezTo>
                  <a:lnTo>
                    <a:pt x="109405" y="0"/>
                  </a:lnTo>
                  <a:close/>
                  <a:moveTo>
                    <a:pt x="89390" y="17197"/>
                  </a:moveTo>
                  <a:cubicBezTo>
                    <a:pt x="88871" y="18195"/>
                    <a:pt x="88192" y="19113"/>
                    <a:pt x="87632" y="20090"/>
                  </a:cubicBezTo>
                  <a:lnTo>
                    <a:pt x="86933" y="17098"/>
                  </a:lnTo>
                  <a:cubicBezTo>
                    <a:pt x="79882" y="19352"/>
                    <a:pt x="72312" y="19452"/>
                    <a:pt x="65181" y="21427"/>
                  </a:cubicBezTo>
                  <a:cubicBezTo>
                    <a:pt x="63663" y="21846"/>
                    <a:pt x="58150" y="23262"/>
                    <a:pt x="59029" y="25856"/>
                  </a:cubicBezTo>
                  <a:cubicBezTo>
                    <a:pt x="59708" y="27891"/>
                    <a:pt x="63303" y="28031"/>
                    <a:pt x="64981" y="28011"/>
                  </a:cubicBezTo>
                  <a:cubicBezTo>
                    <a:pt x="70354" y="27971"/>
                    <a:pt x="75747" y="26016"/>
                    <a:pt x="80641" y="23921"/>
                  </a:cubicBezTo>
                  <a:cubicBezTo>
                    <a:pt x="82219" y="23242"/>
                    <a:pt x="83777" y="22504"/>
                    <a:pt x="85315" y="21706"/>
                  </a:cubicBezTo>
                  <a:cubicBezTo>
                    <a:pt x="85615" y="21547"/>
                    <a:pt x="86574" y="21108"/>
                    <a:pt x="87173" y="20828"/>
                  </a:cubicBezTo>
                  <a:cubicBezTo>
                    <a:pt x="84956" y="24579"/>
                    <a:pt x="82659" y="28250"/>
                    <a:pt x="80382" y="31961"/>
                  </a:cubicBezTo>
                  <a:cubicBezTo>
                    <a:pt x="78444" y="35113"/>
                    <a:pt x="76566" y="38365"/>
                    <a:pt x="75168" y="41836"/>
                  </a:cubicBezTo>
                  <a:cubicBezTo>
                    <a:pt x="73810" y="45188"/>
                    <a:pt x="72671" y="49198"/>
                    <a:pt x="73530" y="52829"/>
                  </a:cubicBezTo>
                  <a:cubicBezTo>
                    <a:pt x="74509" y="56959"/>
                    <a:pt x="78045" y="56300"/>
                    <a:pt x="80122" y="53428"/>
                  </a:cubicBezTo>
                  <a:cubicBezTo>
                    <a:pt x="85116" y="46545"/>
                    <a:pt x="86534" y="36549"/>
                    <a:pt x="88471" y="28489"/>
                  </a:cubicBezTo>
                  <a:cubicBezTo>
                    <a:pt x="89210" y="25497"/>
                    <a:pt x="89850" y="22464"/>
                    <a:pt x="90649" y="19492"/>
                  </a:cubicBezTo>
                  <a:cubicBezTo>
                    <a:pt x="90689" y="19312"/>
                    <a:pt x="91508" y="17018"/>
                    <a:pt x="91348" y="16958"/>
                  </a:cubicBezTo>
                  <a:lnTo>
                    <a:pt x="89390" y="17197"/>
                  </a:lnTo>
                  <a:close/>
                  <a:moveTo>
                    <a:pt x="66759" y="39901"/>
                  </a:moveTo>
                  <a:cubicBezTo>
                    <a:pt x="64482" y="43831"/>
                    <a:pt x="61865" y="47562"/>
                    <a:pt x="59488" y="51413"/>
                  </a:cubicBezTo>
                  <a:cubicBezTo>
                    <a:pt x="58170" y="53527"/>
                    <a:pt x="56851" y="55602"/>
                    <a:pt x="55713" y="57797"/>
                  </a:cubicBezTo>
                  <a:cubicBezTo>
                    <a:pt x="54614" y="59951"/>
                    <a:pt x="50739" y="72381"/>
                    <a:pt x="57510" y="67493"/>
                  </a:cubicBezTo>
                  <a:cubicBezTo>
                    <a:pt x="63583" y="63144"/>
                    <a:pt x="66739" y="53448"/>
                    <a:pt x="68636" y="46624"/>
                  </a:cubicBezTo>
                  <a:cubicBezTo>
                    <a:pt x="69296" y="44270"/>
                    <a:pt x="70334" y="40599"/>
                    <a:pt x="69156" y="38624"/>
                  </a:cubicBezTo>
                  <a:lnTo>
                    <a:pt x="66759" y="39901"/>
                  </a:lnTo>
                  <a:close/>
                  <a:moveTo>
                    <a:pt x="55653" y="46385"/>
                  </a:moveTo>
                  <a:lnTo>
                    <a:pt x="54994" y="45188"/>
                  </a:lnTo>
                  <a:cubicBezTo>
                    <a:pt x="48282" y="51273"/>
                    <a:pt x="41231" y="57059"/>
                    <a:pt x="34839" y="63463"/>
                  </a:cubicBezTo>
                  <a:cubicBezTo>
                    <a:pt x="33920" y="64380"/>
                    <a:pt x="28687" y="69069"/>
                    <a:pt x="30764" y="70745"/>
                  </a:cubicBezTo>
                  <a:cubicBezTo>
                    <a:pt x="32642" y="72261"/>
                    <a:pt x="35918" y="70206"/>
                    <a:pt x="37396" y="69129"/>
                  </a:cubicBezTo>
                  <a:cubicBezTo>
                    <a:pt x="42669" y="65318"/>
                    <a:pt x="46684" y="59632"/>
                    <a:pt x="50499" y="54465"/>
                  </a:cubicBezTo>
                  <a:cubicBezTo>
                    <a:pt x="51858" y="52630"/>
                    <a:pt x="53216" y="50774"/>
                    <a:pt x="54454" y="48859"/>
                  </a:cubicBezTo>
                  <a:cubicBezTo>
                    <a:pt x="54954" y="48081"/>
                    <a:pt x="55693" y="45467"/>
                    <a:pt x="55653" y="46385"/>
                  </a:cubicBezTo>
                  <a:close/>
                  <a:moveTo>
                    <a:pt x="40712" y="50036"/>
                  </a:moveTo>
                  <a:lnTo>
                    <a:pt x="38395" y="51552"/>
                  </a:lnTo>
                  <a:cubicBezTo>
                    <a:pt x="35019" y="53727"/>
                    <a:pt x="31364" y="55502"/>
                    <a:pt x="27848" y="57418"/>
                  </a:cubicBezTo>
                  <a:cubicBezTo>
                    <a:pt x="25551" y="58695"/>
                    <a:pt x="23274" y="60011"/>
                    <a:pt x="21057" y="61448"/>
                  </a:cubicBezTo>
                  <a:cubicBezTo>
                    <a:pt x="18879" y="62864"/>
                    <a:pt x="16003" y="64500"/>
                    <a:pt x="14685" y="66854"/>
                  </a:cubicBezTo>
                  <a:cubicBezTo>
                    <a:pt x="12527" y="70745"/>
                    <a:pt x="19479" y="68809"/>
                    <a:pt x="20757" y="68131"/>
                  </a:cubicBezTo>
                  <a:cubicBezTo>
                    <a:pt x="26610" y="64959"/>
                    <a:pt x="31304" y="59692"/>
                    <a:pt x="35918" y="54964"/>
                  </a:cubicBezTo>
                  <a:cubicBezTo>
                    <a:pt x="37016" y="53827"/>
                    <a:pt x="40212" y="51652"/>
                    <a:pt x="40712" y="50036"/>
                  </a:cubicBezTo>
                  <a:close/>
                  <a:moveTo>
                    <a:pt x="27568" y="51093"/>
                  </a:moveTo>
                  <a:cubicBezTo>
                    <a:pt x="27748" y="51093"/>
                    <a:pt x="27029" y="51672"/>
                    <a:pt x="26390" y="52171"/>
                  </a:cubicBezTo>
                  <a:cubicBezTo>
                    <a:pt x="27029" y="52111"/>
                    <a:pt x="27668" y="52051"/>
                    <a:pt x="28287" y="51991"/>
                  </a:cubicBezTo>
                  <a:lnTo>
                    <a:pt x="27568" y="51093"/>
                  </a:lnTo>
                  <a:close/>
                  <a:moveTo>
                    <a:pt x="25631" y="52749"/>
                  </a:moveTo>
                  <a:cubicBezTo>
                    <a:pt x="25711" y="52689"/>
                    <a:pt x="26090" y="52410"/>
                    <a:pt x="26390" y="52171"/>
                  </a:cubicBezTo>
                  <a:cubicBezTo>
                    <a:pt x="19558" y="52769"/>
                    <a:pt x="12667" y="53168"/>
                    <a:pt x="6135" y="55443"/>
                  </a:cubicBezTo>
                  <a:cubicBezTo>
                    <a:pt x="4677" y="55961"/>
                    <a:pt x="-636" y="57657"/>
                    <a:pt x="63" y="60111"/>
                  </a:cubicBezTo>
                  <a:cubicBezTo>
                    <a:pt x="642" y="62146"/>
                    <a:pt x="4078" y="61966"/>
                    <a:pt x="5636" y="61827"/>
                  </a:cubicBezTo>
                  <a:cubicBezTo>
                    <a:pt x="11249" y="61288"/>
                    <a:pt x="16722" y="58335"/>
                    <a:pt x="21456" y="55482"/>
                  </a:cubicBezTo>
                  <a:cubicBezTo>
                    <a:pt x="22874" y="54605"/>
                    <a:pt x="24272" y="53707"/>
                    <a:pt x="25631" y="52749"/>
                  </a:cubicBezTo>
                  <a:close/>
                  <a:moveTo>
                    <a:pt x="17881" y="46385"/>
                  </a:moveTo>
                  <a:cubicBezTo>
                    <a:pt x="22295" y="47921"/>
                    <a:pt x="27309" y="48121"/>
                    <a:pt x="31943" y="48300"/>
                  </a:cubicBezTo>
                  <a:cubicBezTo>
                    <a:pt x="33780" y="48380"/>
                    <a:pt x="35638" y="48400"/>
                    <a:pt x="37476" y="48400"/>
                  </a:cubicBezTo>
                  <a:cubicBezTo>
                    <a:pt x="37656" y="48400"/>
                    <a:pt x="40352" y="48240"/>
                    <a:pt x="40192" y="48121"/>
                  </a:cubicBezTo>
                  <a:lnTo>
                    <a:pt x="36976" y="46764"/>
                  </a:lnTo>
                  <a:cubicBezTo>
                    <a:pt x="31503" y="44550"/>
                    <a:pt x="26070" y="41856"/>
                    <a:pt x="20158" y="40998"/>
                  </a:cubicBezTo>
                  <a:cubicBezTo>
                    <a:pt x="18540" y="40759"/>
                    <a:pt x="14085" y="40280"/>
                    <a:pt x="13926" y="42934"/>
                  </a:cubicBezTo>
                  <a:cubicBezTo>
                    <a:pt x="13806" y="44789"/>
                    <a:pt x="16482" y="45906"/>
                    <a:pt x="17881" y="46385"/>
                  </a:cubicBezTo>
                  <a:close/>
                  <a:moveTo>
                    <a:pt x="48782" y="43552"/>
                  </a:moveTo>
                  <a:cubicBezTo>
                    <a:pt x="49860" y="43652"/>
                    <a:pt x="53316" y="44689"/>
                    <a:pt x="54334" y="44091"/>
                  </a:cubicBezTo>
                  <a:lnTo>
                    <a:pt x="53336" y="42634"/>
                  </a:lnTo>
                  <a:cubicBezTo>
                    <a:pt x="50479" y="41457"/>
                    <a:pt x="47683" y="40101"/>
                    <a:pt x="44807" y="38924"/>
                  </a:cubicBezTo>
                  <a:cubicBezTo>
                    <a:pt x="43089" y="38205"/>
                    <a:pt x="41351" y="37547"/>
                    <a:pt x="39553" y="37008"/>
                  </a:cubicBezTo>
                  <a:cubicBezTo>
                    <a:pt x="37636" y="36450"/>
                    <a:pt x="35418" y="35791"/>
                    <a:pt x="33401" y="36210"/>
                  </a:cubicBezTo>
                  <a:cubicBezTo>
                    <a:pt x="31144" y="36669"/>
                    <a:pt x="31304" y="38644"/>
                    <a:pt x="32882" y="39861"/>
                  </a:cubicBezTo>
                  <a:cubicBezTo>
                    <a:pt x="36956" y="43033"/>
                    <a:pt x="43888" y="43053"/>
                    <a:pt x="48782" y="43552"/>
                  </a:cubicBezTo>
                  <a:close/>
                  <a:moveTo>
                    <a:pt x="47104" y="36669"/>
                  </a:moveTo>
                  <a:cubicBezTo>
                    <a:pt x="51278" y="38385"/>
                    <a:pt x="56072" y="39023"/>
                    <a:pt x="60547" y="39382"/>
                  </a:cubicBezTo>
                  <a:cubicBezTo>
                    <a:pt x="62245" y="39522"/>
                    <a:pt x="63962" y="39642"/>
                    <a:pt x="65660" y="39462"/>
                  </a:cubicBezTo>
                  <a:cubicBezTo>
                    <a:pt x="65720" y="39462"/>
                    <a:pt x="68017" y="38784"/>
                    <a:pt x="67538" y="38644"/>
                  </a:cubicBezTo>
                  <a:lnTo>
                    <a:pt x="68716" y="38564"/>
                  </a:lnTo>
                  <a:cubicBezTo>
                    <a:pt x="62364" y="36510"/>
                    <a:pt x="56392" y="33158"/>
                    <a:pt x="49700" y="32220"/>
                  </a:cubicBezTo>
                  <a:cubicBezTo>
                    <a:pt x="48342" y="32041"/>
                    <a:pt x="44107" y="31522"/>
                    <a:pt x="43788" y="33696"/>
                  </a:cubicBezTo>
                  <a:cubicBezTo>
                    <a:pt x="43548" y="35253"/>
                    <a:pt x="46045" y="36230"/>
                    <a:pt x="47104" y="36669"/>
                  </a:cubicBezTo>
                  <a:close/>
                  <a:moveTo>
                    <a:pt x="80801" y="10833"/>
                  </a:moveTo>
                  <a:cubicBezTo>
                    <a:pt x="87672" y="10374"/>
                    <a:pt x="94703" y="8559"/>
                    <a:pt x="101055" y="5905"/>
                  </a:cubicBezTo>
                  <a:cubicBezTo>
                    <a:pt x="102793" y="5187"/>
                    <a:pt x="104511" y="4369"/>
                    <a:pt x="106149" y="3412"/>
                  </a:cubicBezTo>
                  <a:cubicBezTo>
                    <a:pt x="106628" y="3132"/>
                    <a:pt x="107108" y="2833"/>
                    <a:pt x="107547" y="2494"/>
                  </a:cubicBezTo>
                  <a:cubicBezTo>
                    <a:pt x="107847" y="2294"/>
                    <a:pt x="108566" y="1516"/>
                    <a:pt x="108306" y="1736"/>
                  </a:cubicBezTo>
                  <a:lnTo>
                    <a:pt x="104451" y="479"/>
                  </a:lnTo>
                  <a:cubicBezTo>
                    <a:pt x="96881" y="3332"/>
                    <a:pt x="88451" y="3292"/>
                    <a:pt x="80801" y="6145"/>
                  </a:cubicBezTo>
                  <a:cubicBezTo>
                    <a:pt x="79782" y="6504"/>
                    <a:pt x="74289" y="8200"/>
                    <a:pt x="74669" y="9975"/>
                  </a:cubicBezTo>
                  <a:cubicBezTo>
                    <a:pt x="75008" y="11531"/>
                    <a:pt x="79882" y="10893"/>
                    <a:pt x="80801" y="10833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4"/>
            <p:cNvSpPr/>
            <p:nvPr/>
          </p:nvSpPr>
          <p:spPr>
            <a:xfrm>
              <a:off x="5279416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92762" y="80718"/>
                  </a:moveTo>
                  <a:lnTo>
                    <a:pt x="92063" y="80877"/>
                  </a:lnTo>
                  <a:cubicBezTo>
                    <a:pt x="93021" y="81935"/>
                    <a:pt x="83873" y="79700"/>
                    <a:pt x="83334" y="79501"/>
                  </a:cubicBezTo>
                  <a:cubicBezTo>
                    <a:pt x="77581" y="77446"/>
                    <a:pt x="71968" y="74712"/>
                    <a:pt x="66894" y="71321"/>
                  </a:cubicBezTo>
                  <a:cubicBezTo>
                    <a:pt x="49496" y="59630"/>
                    <a:pt x="43104" y="38363"/>
                    <a:pt x="36373" y="19589"/>
                  </a:cubicBezTo>
                  <a:cubicBezTo>
                    <a:pt x="34595" y="14641"/>
                    <a:pt x="33017" y="9594"/>
                    <a:pt x="31499" y="4546"/>
                  </a:cubicBezTo>
                  <a:cubicBezTo>
                    <a:pt x="31279" y="3768"/>
                    <a:pt x="30041" y="995"/>
                    <a:pt x="30980" y="317"/>
                  </a:cubicBezTo>
                  <a:cubicBezTo>
                    <a:pt x="32198" y="-561"/>
                    <a:pt x="35514" y="636"/>
                    <a:pt x="36732" y="895"/>
                  </a:cubicBezTo>
                  <a:cubicBezTo>
                    <a:pt x="43204" y="2292"/>
                    <a:pt x="49556" y="4247"/>
                    <a:pt x="55649" y="6881"/>
                  </a:cubicBezTo>
                  <a:cubicBezTo>
                    <a:pt x="87149" y="20427"/>
                    <a:pt x="89006" y="51131"/>
                    <a:pt x="92762" y="80718"/>
                  </a:cubicBezTo>
                  <a:close/>
                  <a:moveTo>
                    <a:pt x="68472" y="76129"/>
                  </a:moveTo>
                  <a:cubicBezTo>
                    <a:pt x="69112" y="75590"/>
                    <a:pt x="66854" y="76588"/>
                    <a:pt x="66035" y="76668"/>
                  </a:cubicBezTo>
                  <a:cubicBezTo>
                    <a:pt x="64457" y="76847"/>
                    <a:pt x="62879" y="77166"/>
                    <a:pt x="61361" y="77585"/>
                  </a:cubicBezTo>
                  <a:cubicBezTo>
                    <a:pt x="56228" y="79002"/>
                    <a:pt x="51434" y="81536"/>
                    <a:pt x="47219" y="84748"/>
                  </a:cubicBezTo>
                  <a:cubicBezTo>
                    <a:pt x="32518" y="95980"/>
                    <a:pt x="21711" y="111362"/>
                    <a:pt x="13382" y="127661"/>
                  </a:cubicBezTo>
                  <a:cubicBezTo>
                    <a:pt x="10905" y="132529"/>
                    <a:pt x="8408" y="137457"/>
                    <a:pt x="5412" y="142046"/>
                  </a:cubicBezTo>
                  <a:cubicBezTo>
                    <a:pt x="4413" y="143562"/>
                    <a:pt x="3335" y="145038"/>
                    <a:pt x="2136" y="146395"/>
                  </a:cubicBezTo>
                  <a:cubicBezTo>
                    <a:pt x="1537" y="147073"/>
                    <a:pt x="-700" y="148290"/>
                    <a:pt x="219" y="148330"/>
                  </a:cubicBezTo>
                  <a:cubicBezTo>
                    <a:pt x="6770" y="148629"/>
                    <a:pt x="15180" y="145098"/>
                    <a:pt x="21512" y="143741"/>
                  </a:cubicBezTo>
                  <a:cubicBezTo>
                    <a:pt x="35214" y="140829"/>
                    <a:pt x="50775" y="137756"/>
                    <a:pt x="62460" y="129537"/>
                  </a:cubicBezTo>
                  <a:cubicBezTo>
                    <a:pt x="76562" y="119621"/>
                    <a:pt x="84952" y="98414"/>
                    <a:pt x="81436" y="81456"/>
                  </a:cubicBezTo>
                  <a:lnTo>
                    <a:pt x="68472" y="7612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4"/>
            <p:cNvSpPr/>
            <p:nvPr/>
          </p:nvSpPr>
          <p:spPr>
            <a:xfrm>
              <a:off x="5315511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76622" y="91265"/>
                  </a:moveTo>
                  <a:cubicBezTo>
                    <a:pt x="76622" y="91265"/>
                    <a:pt x="88527" y="103355"/>
                    <a:pt x="88787" y="116742"/>
                  </a:cubicBezTo>
                  <a:cubicBezTo>
                    <a:pt x="89106" y="133700"/>
                    <a:pt x="77061" y="152912"/>
                    <a:pt x="68432" y="154010"/>
                  </a:cubicBezTo>
                  <a:cubicBezTo>
                    <a:pt x="25686" y="159356"/>
                    <a:pt x="67374" y="90068"/>
                    <a:pt x="76622" y="91265"/>
                  </a:cubicBezTo>
                  <a:close/>
                  <a:moveTo>
                    <a:pt x="74884" y="62417"/>
                  </a:moveTo>
                  <a:lnTo>
                    <a:pt x="87748" y="50985"/>
                  </a:lnTo>
                  <a:cubicBezTo>
                    <a:pt x="79359" y="44481"/>
                    <a:pt x="63798" y="37678"/>
                    <a:pt x="53331" y="35483"/>
                  </a:cubicBezTo>
                  <a:cubicBezTo>
                    <a:pt x="46180" y="34007"/>
                    <a:pt x="38770" y="33788"/>
                    <a:pt x="31499" y="34306"/>
                  </a:cubicBezTo>
                  <a:cubicBezTo>
                    <a:pt x="26226" y="34665"/>
                    <a:pt x="20952" y="35424"/>
                    <a:pt x="15879" y="36880"/>
                  </a:cubicBezTo>
                  <a:cubicBezTo>
                    <a:pt x="5132" y="39952"/>
                    <a:pt x="-6493" y="47713"/>
                    <a:pt x="4313" y="58546"/>
                  </a:cubicBezTo>
                  <a:cubicBezTo>
                    <a:pt x="6091" y="60322"/>
                    <a:pt x="8109" y="61838"/>
                    <a:pt x="10266" y="63135"/>
                  </a:cubicBezTo>
                  <a:cubicBezTo>
                    <a:pt x="24028" y="71374"/>
                    <a:pt x="41267" y="71793"/>
                    <a:pt x="56408" y="67564"/>
                  </a:cubicBezTo>
                  <a:cubicBezTo>
                    <a:pt x="58505" y="66985"/>
                    <a:pt x="73506" y="64551"/>
                    <a:pt x="74884" y="62417"/>
                  </a:cubicBezTo>
                  <a:close/>
                  <a:moveTo>
                    <a:pt x="108821" y="3942"/>
                  </a:moveTo>
                  <a:cubicBezTo>
                    <a:pt x="101910" y="909"/>
                    <a:pt x="88627" y="-2961"/>
                    <a:pt x="82335" y="3543"/>
                  </a:cubicBezTo>
                  <a:cubicBezTo>
                    <a:pt x="77840" y="8171"/>
                    <a:pt x="82175" y="15094"/>
                    <a:pt x="85271" y="19124"/>
                  </a:cubicBezTo>
                  <a:cubicBezTo>
                    <a:pt x="91583" y="27344"/>
                    <a:pt x="106005" y="41728"/>
                    <a:pt x="117510" y="42346"/>
                  </a:cubicBezTo>
                  <a:lnTo>
                    <a:pt x="148092" y="52062"/>
                  </a:lnTo>
                  <a:cubicBezTo>
                    <a:pt x="146034" y="30476"/>
                    <a:pt x="127857" y="12281"/>
                    <a:pt x="108821" y="3942"/>
                  </a:cubicBezTo>
                  <a:close/>
                  <a:moveTo>
                    <a:pt x="245329" y="78118"/>
                  </a:moveTo>
                  <a:cubicBezTo>
                    <a:pt x="240695" y="59364"/>
                    <a:pt x="230547" y="40810"/>
                    <a:pt x="215726" y="28221"/>
                  </a:cubicBezTo>
                  <a:cubicBezTo>
                    <a:pt x="210613" y="23872"/>
                    <a:pt x="190678" y="9448"/>
                    <a:pt x="184326" y="19483"/>
                  </a:cubicBezTo>
                  <a:cubicBezTo>
                    <a:pt x="181609" y="23812"/>
                    <a:pt x="185584" y="29478"/>
                    <a:pt x="187901" y="32990"/>
                  </a:cubicBezTo>
                  <a:cubicBezTo>
                    <a:pt x="194533" y="43085"/>
                    <a:pt x="202263" y="52421"/>
                    <a:pt x="208455" y="62796"/>
                  </a:cubicBezTo>
                  <a:cubicBezTo>
                    <a:pt x="209914" y="65230"/>
                    <a:pt x="215566" y="74686"/>
                    <a:pt x="215147" y="75524"/>
                  </a:cubicBezTo>
                  <a:lnTo>
                    <a:pt x="247406" y="96732"/>
                  </a:lnTo>
                  <a:cubicBezTo>
                    <a:pt x="248804" y="91126"/>
                    <a:pt x="246647" y="83465"/>
                    <a:pt x="245329" y="7811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4"/>
            <p:cNvSpPr/>
            <p:nvPr/>
          </p:nvSpPr>
          <p:spPr>
            <a:xfrm>
              <a:off x="5269925" y="4378952"/>
              <a:ext cx="342276" cy="150375"/>
            </a:xfrm>
            <a:custGeom>
              <a:avLst/>
              <a:gdLst/>
              <a:ahLst/>
              <a:cxnLst/>
              <a:rect l="l" t="t" r="r" b="b"/>
              <a:pathLst>
                <a:path w="684552" h="300749" extrusionOk="0">
                  <a:moveTo>
                    <a:pt x="344649" y="216658"/>
                  </a:moveTo>
                  <a:cubicBezTo>
                    <a:pt x="345169" y="218912"/>
                    <a:pt x="343770" y="221167"/>
                    <a:pt x="341513" y="221706"/>
                  </a:cubicBezTo>
                  <a:cubicBezTo>
                    <a:pt x="331586" y="224339"/>
                    <a:pt x="323196" y="228968"/>
                    <a:pt x="315526" y="234554"/>
                  </a:cubicBezTo>
                  <a:cubicBezTo>
                    <a:pt x="306118" y="241397"/>
                    <a:pt x="297928" y="249816"/>
                    <a:pt x="289539" y="258135"/>
                  </a:cubicBezTo>
                  <a:cubicBezTo>
                    <a:pt x="280810" y="266774"/>
                    <a:pt x="271841" y="275253"/>
                    <a:pt x="261854" y="282375"/>
                  </a:cubicBezTo>
                  <a:cubicBezTo>
                    <a:pt x="256940" y="285807"/>
                    <a:pt x="251787" y="288859"/>
                    <a:pt x="246373" y="291413"/>
                  </a:cubicBezTo>
                  <a:cubicBezTo>
                    <a:pt x="240940" y="293986"/>
                    <a:pt x="235287" y="296041"/>
                    <a:pt x="229435" y="297518"/>
                  </a:cubicBezTo>
                  <a:lnTo>
                    <a:pt x="217470" y="299972"/>
                  </a:lnTo>
                  <a:lnTo>
                    <a:pt x="213615" y="300570"/>
                  </a:lnTo>
                  <a:cubicBezTo>
                    <a:pt x="213495" y="300590"/>
                    <a:pt x="212137" y="300750"/>
                    <a:pt x="211617" y="300750"/>
                  </a:cubicBezTo>
                  <a:cubicBezTo>
                    <a:pt x="207403" y="300650"/>
                    <a:pt x="207243" y="296580"/>
                    <a:pt x="207562" y="295582"/>
                  </a:cubicBezTo>
                  <a:cubicBezTo>
                    <a:pt x="208062" y="293827"/>
                    <a:pt x="209700" y="292670"/>
                    <a:pt x="211458" y="292670"/>
                  </a:cubicBezTo>
                  <a:lnTo>
                    <a:pt x="211458" y="292690"/>
                  </a:lnTo>
                  <a:cubicBezTo>
                    <a:pt x="211458" y="292869"/>
                    <a:pt x="211717" y="292809"/>
                    <a:pt x="211957" y="292710"/>
                  </a:cubicBezTo>
                  <a:cubicBezTo>
                    <a:pt x="212157" y="292730"/>
                    <a:pt x="212336" y="292769"/>
                    <a:pt x="212536" y="292829"/>
                  </a:cubicBezTo>
                  <a:lnTo>
                    <a:pt x="212596" y="292849"/>
                  </a:lnTo>
                  <a:cubicBezTo>
                    <a:pt x="212476" y="292789"/>
                    <a:pt x="212316" y="292710"/>
                    <a:pt x="212157" y="292630"/>
                  </a:cubicBezTo>
                  <a:cubicBezTo>
                    <a:pt x="212237" y="292590"/>
                    <a:pt x="212316" y="292550"/>
                    <a:pt x="212316" y="292550"/>
                  </a:cubicBezTo>
                  <a:lnTo>
                    <a:pt x="215812" y="291812"/>
                  </a:lnTo>
                  <a:lnTo>
                    <a:pt x="227018" y="288839"/>
                  </a:lnTo>
                  <a:cubicBezTo>
                    <a:pt x="232191" y="287243"/>
                    <a:pt x="237165" y="285108"/>
                    <a:pt x="241939" y="282575"/>
                  </a:cubicBezTo>
                  <a:cubicBezTo>
                    <a:pt x="246713" y="280041"/>
                    <a:pt x="251267" y="277088"/>
                    <a:pt x="255582" y="273796"/>
                  </a:cubicBezTo>
                  <a:cubicBezTo>
                    <a:pt x="265010" y="266794"/>
                    <a:pt x="273180" y="258275"/>
                    <a:pt x="281589" y="250075"/>
                  </a:cubicBezTo>
                  <a:cubicBezTo>
                    <a:pt x="290478" y="241397"/>
                    <a:pt x="299566" y="232998"/>
                    <a:pt x="309753" y="226254"/>
                  </a:cubicBezTo>
                  <a:cubicBezTo>
                    <a:pt x="318602" y="220409"/>
                    <a:pt x="328330" y="215880"/>
                    <a:pt x="339596" y="213546"/>
                  </a:cubicBezTo>
                  <a:cubicBezTo>
                    <a:pt x="341853" y="213007"/>
                    <a:pt x="344110" y="214404"/>
                    <a:pt x="344649" y="216658"/>
                  </a:cubicBezTo>
                  <a:close/>
                  <a:moveTo>
                    <a:pt x="212157" y="292630"/>
                  </a:moveTo>
                  <a:cubicBezTo>
                    <a:pt x="211797" y="292470"/>
                    <a:pt x="211438" y="292350"/>
                    <a:pt x="211458" y="292670"/>
                  </a:cubicBezTo>
                  <a:cubicBezTo>
                    <a:pt x="211617" y="292670"/>
                    <a:pt x="211777" y="292690"/>
                    <a:pt x="211957" y="292710"/>
                  </a:cubicBezTo>
                  <a:lnTo>
                    <a:pt x="212157" y="292630"/>
                  </a:lnTo>
                  <a:close/>
                  <a:moveTo>
                    <a:pt x="480238" y="197625"/>
                  </a:moveTo>
                  <a:cubicBezTo>
                    <a:pt x="478540" y="197446"/>
                    <a:pt x="476123" y="195929"/>
                    <a:pt x="472927" y="193795"/>
                  </a:cubicBezTo>
                  <a:cubicBezTo>
                    <a:pt x="467893" y="190443"/>
                    <a:pt x="461581" y="185336"/>
                    <a:pt x="454410" y="179171"/>
                  </a:cubicBezTo>
                  <a:cubicBezTo>
                    <a:pt x="445222" y="171251"/>
                    <a:pt x="434775" y="161535"/>
                    <a:pt x="423949" y="151420"/>
                  </a:cubicBezTo>
                  <a:cubicBezTo>
                    <a:pt x="417297" y="145195"/>
                    <a:pt x="410506" y="138811"/>
                    <a:pt x="403794" y="132606"/>
                  </a:cubicBezTo>
                  <a:cubicBezTo>
                    <a:pt x="382781" y="113175"/>
                    <a:pt x="362926" y="95000"/>
                    <a:pt x="352799" y="85902"/>
                  </a:cubicBezTo>
                  <a:cubicBezTo>
                    <a:pt x="351041" y="84226"/>
                    <a:pt x="348225" y="84306"/>
                    <a:pt x="346567" y="86082"/>
                  </a:cubicBezTo>
                  <a:cubicBezTo>
                    <a:pt x="344889" y="87857"/>
                    <a:pt x="344969" y="90650"/>
                    <a:pt x="346747" y="92326"/>
                  </a:cubicBezTo>
                  <a:cubicBezTo>
                    <a:pt x="353438" y="98950"/>
                    <a:pt x="364404" y="110302"/>
                    <a:pt x="377388" y="123250"/>
                  </a:cubicBezTo>
                  <a:cubicBezTo>
                    <a:pt x="383920" y="129753"/>
                    <a:pt x="390931" y="136696"/>
                    <a:pt x="398182" y="143599"/>
                  </a:cubicBezTo>
                  <a:cubicBezTo>
                    <a:pt x="402836" y="148068"/>
                    <a:pt x="407610" y="152497"/>
                    <a:pt x="412384" y="156826"/>
                  </a:cubicBezTo>
                  <a:cubicBezTo>
                    <a:pt x="419834" y="163590"/>
                    <a:pt x="427305" y="170074"/>
                    <a:pt x="434376" y="176039"/>
                  </a:cubicBezTo>
                  <a:cubicBezTo>
                    <a:pt x="447679" y="187211"/>
                    <a:pt x="459684" y="196408"/>
                    <a:pt x="468113" y="201436"/>
                  </a:cubicBezTo>
                  <a:cubicBezTo>
                    <a:pt x="473067" y="204369"/>
                    <a:pt x="477042" y="205925"/>
                    <a:pt x="479579" y="206044"/>
                  </a:cubicBezTo>
                  <a:cubicBezTo>
                    <a:pt x="481916" y="206224"/>
                    <a:pt x="483953" y="204488"/>
                    <a:pt x="484133" y="202154"/>
                  </a:cubicBezTo>
                  <a:cubicBezTo>
                    <a:pt x="484313" y="199840"/>
                    <a:pt x="482575" y="197805"/>
                    <a:pt x="480238" y="197625"/>
                  </a:cubicBezTo>
                  <a:close/>
                  <a:moveTo>
                    <a:pt x="680884" y="8015"/>
                  </a:moveTo>
                  <a:lnTo>
                    <a:pt x="680425" y="8255"/>
                  </a:lnTo>
                  <a:cubicBezTo>
                    <a:pt x="680904" y="8394"/>
                    <a:pt x="681284" y="8394"/>
                    <a:pt x="681164" y="7955"/>
                  </a:cubicBezTo>
                  <a:lnTo>
                    <a:pt x="680944" y="7975"/>
                  </a:lnTo>
                  <a:lnTo>
                    <a:pt x="680884" y="8015"/>
                  </a:lnTo>
                  <a:close/>
                  <a:moveTo>
                    <a:pt x="682203" y="334"/>
                  </a:moveTo>
                  <a:cubicBezTo>
                    <a:pt x="681523" y="-5"/>
                    <a:pt x="679766" y="-324"/>
                    <a:pt x="677509" y="653"/>
                  </a:cubicBezTo>
                  <a:cubicBezTo>
                    <a:pt x="674373" y="1990"/>
                    <a:pt x="667282" y="6619"/>
                    <a:pt x="666323" y="7117"/>
                  </a:cubicBezTo>
                  <a:cubicBezTo>
                    <a:pt x="659851" y="10369"/>
                    <a:pt x="653239" y="13382"/>
                    <a:pt x="646568" y="16235"/>
                  </a:cubicBezTo>
                  <a:cubicBezTo>
                    <a:pt x="639876" y="19088"/>
                    <a:pt x="633125" y="21781"/>
                    <a:pt x="626313" y="24335"/>
                  </a:cubicBezTo>
                  <a:cubicBezTo>
                    <a:pt x="615487" y="28504"/>
                    <a:pt x="604561" y="31756"/>
                    <a:pt x="593655" y="34150"/>
                  </a:cubicBezTo>
                  <a:cubicBezTo>
                    <a:pt x="586244" y="35786"/>
                    <a:pt x="578833" y="37043"/>
                    <a:pt x="571403" y="37741"/>
                  </a:cubicBezTo>
                  <a:cubicBezTo>
                    <a:pt x="553046" y="39457"/>
                    <a:pt x="534509" y="38001"/>
                    <a:pt x="515793" y="31776"/>
                  </a:cubicBezTo>
                  <a:cubicBezTo>
                    <a:pt x="513616" y="30998"/>
                    <a:pt x="511219" y="32115"/>
                    <a:pt x="510440" y="34310"/>
                  </a:cubicBezTo>
                  <a:cubicBezTo>
                    <a:pt x="509641" y="36485"/>
                    <a:pt x="510779" y="38879"/>
                    <a:pt x="512956" y="39657"/>
                  </a:cubicBezTo>
                  <a:cubicBezTo>
                    <a:pt x="532732" y="47218"/>
                    <a:pt x="552526" y="49891"/>
                    <a:pt x="572262" y="48654"/>
                  </a:cubicBezTo>
                  <a:cubicBezTo>
                    <a:pt x="580231" y="48156"/>
                    <a:pt x="588201" y="47018"/>
                    <a:pt x="596111" y="45243"/>
                  </a:cubicBezTo>
                  <a:cubicBezTo>
                    <a:pt x="607597" y="42689"/>
                    <a:pt x="618943" y="38819"/>
                    <a:pt x="630248" y="34190"/>
                  </a:cubicBezTo>
                  <a:cubicBezTo>
                    <a:pt x="637100" y="31317"/>
                    <a:pt x="643911" y="28345"/>
                    <a:pt x="650603" y="25133"/>
                  </a:cubicBezTo>
                  <a:cubicBezTo>
                    <a:pt x="657334" y="21921"/>
                    <a:pt x="663946" y="18489"/>
                    <a:pt x="670457" y="14818"/>
                  </a:cubicBezTo>
                  <a:cubicBezTo>
                    <a:pt x="671316" y="14339"/>
                    <a:pt x="677289" y="9930"/>
                    <a:pt x="680425" y="8255"/>
                  </a:cubicBezTo>
                  <a:cubicBezTo>
                    <a:pt x="679826" y="8095"/>
                    <a:pt x="679087" y="7736"/>
                    <a:pt x="678867" y="7636"/>
                  </a:cubicBezTo>
                  <a:cubicBezTo>
                    <a:pt x="679526" y="7935"/>
                    <a:pt x="680245" y="8055"/>
                    <a:pt x="680944" y="7975"/>
                  </a:cubicBezTo>
                  <a:cubicBezTo>
                    <a:pt x="681024" y="7915"/>
                    <a:pt x="681124" y="7836"/>
                    <a:pt x="681144" y="7895"/>
                  </a:cubicBezTo>
                  <a:lnTo>
                    <a:pt x="681164" y="7955"/>
                  </a:lnTo>
                  <a:cubicBezTo>
                    <a:pt x="682442" y="7756"/>
                    <a:pt x="683601" y="6918"/>
                    <a:pt x="684180" y="5661"/>
                  </a:cubicBezTo>
                  <a:cubicBezTo>
                    <a:pt x="685119" y="3646"/>
                    <a:pt x="684220" y="1252"/>
                    <a:pt x="682203" y="334"/>
                  </a:cubicBezTo>
                  <a:close/>
                  <a:moveTo>
                    <a:pt x="435554" y="186613"/>
                  </a:moveTo>
                  <a:cubicBezTo>
                    <a:pt x="415320" y="189386"/>
                    <a:pt x="394686" y="185655"/>
                    <a:pt x="374452" y="178952"/>
                  </a:cubicBezTo>
                  <a:cubicBezTo>
                    <a:pt x="343810" y="168797"/>
                    <a:pt x="314108" y="151679"/>
                    <a:pt x="288161" y="138372"/>
                  </a:cubicBezTo>
                  <a:cubicBezTo>
                    <a:pt x="271981" y="130192"/>
                    <a:pt x="252865" y="121753"/>
                    <a:pt x="233510" y="117903"/>
                  </a:cubicBezTo>
                  <a:cubicBezTo>
                    <a:pt x="219967" y="115190"/>
                    <a:pt x="206324" y="114751"/>
                    <a:pt x="193400" y="117843"/>
                  </a:cubicBezTo>
                  <a:cubicBezTo>
                    <a:pt x="169690" y="123609"/>
                    <a:pt x="159343" y="144277"/>
                    <a:pt x="161341" y="163091"/>
                  </a:cubicBezTo>
                  <a:cubicBezTo>
                    <a:pt x="163358" y="182263"/>
                    <a:pt x="177880" y="199600"/>
                    <a:pt x="203747" y="197007"/>
                  </a:cubicBezTo>
                  <a:cubicBezTo>
                    <a:pt x="211458" y="196229"/>
                    <a:pt x="218189" y="192917"/>
                    <a:pt x="222883" y="187810"/>
                  </a:cubicBezTo>
                  <a:cubicBezTo>
                    <a:pt x="227637" y="182662"/>
                    <a:pt x="230394" y="175720"/>
                    <a:pt x="229974" y="167719"/>
                  </a:cubicBezTo>
                  <a:cubicBezTo>
                    <a:pt x="229635" y="161295"/>
                    <a:pt x="224042" y="152158"/>
                    <a:pt x="216471" y="149225"/>
                  </a:cubicBezTo>
                  <a:cubicBezTo>
                    <a:pt x="210259" y="146831"/>
                    <a:pt x="202509" y="147789"/>
                    <a:pt x="195638" y="158083"/>
                  </a:cubicBezTo>
                  <a:cubicBezTo>
                    <a:pt x="194399" y="159899"/>
                    <a:pt x="194858" y="162413"/>
                    <a:pt x="196696" y="163649"/>
                  </a:cubicBezTo>
                  <a:cubicBezTo>
                    <a:pt x="198534" y="164906"/>
                    <a:pt x="201031" y="164428"/>
                    <a:pt x="202289" y="162592"/>
                  </a:cubicBezTo>
                  <a:cubicBezTo>
                    <a:pt x="206164" y="157046"/>
                    <a:pt x="209979" y="155669"/>
                    <a:pt x="213355" y="157046"/>
                  </a:cubicBezTo>
                  <a:cubicBezTo>
                    <a:pt x="217789" y="158881"/>
                    <a:pt x="221045" y="164308"/>
                    <a:pt x="221165" y="168098"/>
                  </a:cubicBezTo>
                  <a:cubicBezTo>
                    <a:pt x="221345" y="173485"/>
                    <a:pt x="219447" y="178134"/>
                    <a:pt x="216192" y="181545"/>
                  </a:cubicBezTo>
                  <a:cubicBezTo>
                    <a:pt x="212896" y="184997"/>
                    <a:pt x="208202" y="187111"/>
                    <a:pt x="202888" y="187550"/>
                  </a:cubicBezTo>
                  <a:cubicBezTo>
                    <a:pt x="183653" y="189146"/>
                    <a:pt x="172946" y="176318"/>
                    <a:pt x="171668" y="162093"/>
                  </a:cubicBezTo>
                  <a:cubicBezTo>
                    <a:pt x="170389" y="148028"/>
                    <a:pt x="178200" y="132666"/>
                    <a:pt x="195957" y="128616"/>
                  </a:cubicBezTo>
                  <a:cubicBezTo>
                    <a:pt x="207343" y="125963"/>
                    <a:pt x="219368" y="126601"/>
                    <a:pt x="231292" y="128995"/>
                  </a:cubicBezTo>
                  <a:cubicBezTo>
                    <a:pt x="249649" y="132686"/>
                    <a:pt x="267766" y="140587"/>
                    <a:pt x="283147" y="148288"/>
                  </a:cubicBezTo>
                  <a:cubicBezTo>
                    <a:pt x="309713" y="161415"/>
                    <a:pt x="340155" y="178373"/>
                    <a:pt x="371475" y="188169"/>
                  </a:cubicBezTo>
                  <a:cubicBezTo>
                    <a:pt x="393168" y="194932"/>
                    <a:pt x="415260" y="198284"/>
                    <a:pt x="436773" y="194912"/>
                  </a:cubicBezTo>
                  <a:cubicBezTo>
                    <a:pt x="439070" y="194573"/>
                    <a:pt x="440648" y="192438"/>
                    <a:pt x="440328" y="190164"/>
                  </a:cubicBezTo>
                  <a:cubicBezTo>
                    <a:pt x="439989" y="187869"/>
                    <a:pt x="437851" y="186273"/>
                    <a:pt x="435554" y="186613"/>
                  </a:cubicBezTo>
                  <a:close/>
                  <a:moveTo>
                    <a:pt x="277374" y="199421"/>
                  </a:moveTo>
                  <a:cubicBezTo>
                    <a:pt x="278453" y="197725"/>
                    <a:pt x="277973" y="195471"/>
                    <a:pt x="276296" y="194373"/>
                  </a:cubicBezTo>
                  <a:cubicBezTo>
                    <a:pt x="274598" y="193296"/>
                    <a:pt x="272341" y="193775"/>
                    <a:pt x="271242" y="195451"/>
                  </a:cubicBezTo>
                  <a:cubicBezTo>
                    <a:pt x="247672" y="231022"/>
                    <a:pt x="215572" y="247302"/>
                    <a:pt x="182993" y="252449"/>
                  </a:cubicBezTo>
                  <a:cubicBezTo>
                    <a:pt x="168432" y="254764"/>
                    <a:pt x="153770" y="254843"/>
                    <a:pt x="139668" y="253427"/>
                  </a:cubicBezTo>
                  <a:cubicBezTo>
                    <a:pt x="115918" y="251013"/>
                    <a:pt x="93786" y="244310"/>
                    <a:pt x="76768" y="236210"/>
                  </a:cubicBezTo>
                  <a:cubicBezTo>
                    <a:pt x="69317" y="232698"/>
                    <a:pt x="61627" y="229686"/>
                    <a:pt x="53737" y="227352"/>
                  </a:cubicBezTo>
                  <a:cubicBezTo>
                    <a:pt x="45827" y="225017"/>
                    <a:pt x="37717" y="223341"/>
                    <a:pt x="29467" y="222504"/>
                  </a:cubicBezTo>
                  <a:cubicBezTo>
                    <a:pt x="26631" y="222224"/>
                    <a:pt x="23775" y="222045"/>
                    <a:pt x="20918" y="221965"/>
                  </a:cubicBezTo>
                  <a:cubicBezTo>
                    <a:pt x="18062" y="221905"/>
                    <a:pt x="15186" y="221945"/>
                    <a:pt x="12349" y="222085"/>
                  </a:cubicBezTo>
                  <a:cubicBezTo>
                    <a:pt x="10971" y="222164"/>
                    <a:pt x="7935" y="223421"/>
                    <a:pt x="5837" y="224000"/>
                  </a:cubicBezTo>
                  <a:cubicBezTo>
                    <a:pt x="5438" y="223740"/>
                    <a:pt x="4998" y="223581"/>
                    <a:pt x="4559" y="223521"/>
                  </a:cubicBezTo>
                  <a:cubicBezTo>
                    <a:pt x="4759" y="223681"/>
                    <a:pt x="4998" y="223900"/>
                    <a:pt x="5238" y="224140"/>
                  </a:cubicBezTo>
                  <a:cubicBezTo>
                    <a:pt x="4319" y="224359"/>
                    <a:pt x="3660" y="224359"/>
                    <a:pt x="3620" y="223940"/>
                  </a:cubicBezTo>
                  <a:cubicBezTo>
                    <a:pt x="3620" y="223740"/>
                    <a:pt x="3620" y="223601"/>
                    <a:pt x="3640" y="223481"/>
                  </a:cubicBezTo>
                  <a:cubicBezTo>
                    <a:pt x="3121" y="223541"/>
                    <a:pt x="2621" y="223721"/>
                    <a:pt x="2142" y="224000"/>
                  </a:cubicBezTo>
                  <a:cubicBezTo>
                    <a:pt x="684" y="224898"/>
                    <a:pt x="344" y="225895"/>
                    <a:pt x="224" y="226274"/>
                  </a:cubicBezTo>
                  <a:cubicBezTo>
                    <a:pt x="-355" y="228030"/>
                    <a:pt x="204" y="229367"/>
                    <a:pt x="1703" y="230344"/>
                  </a:cubicBezTo>
                  <a:cubicBezTo>
                    <a:pt x="2082" y="230603"/>
                    <a:pt x="2901" y="230983"/>
                    <a:pt x="4159" y="230923"/>
                  </a:cubicBezTo>
                  <a:cubicBezTo>
                    <a:pt x="5478" y="230823"/>
                    <a:pt x="10531" y="229367"/>
                    <a:pt x="12649" y="229307"/>
                  </a:cubicBezTo>
                  <a:cubicBezTo>
                    <a:pt x="15305" y="229227"/>
                    <a:pt x="17982" y="229267"/>
                    <a:pt x="20639" y="229406"/>
                  </a:cubicBezTo>
                  <a:cubicBezTo>
                    <a:pt x="23295" y="229546"/>
                    <a:pt x="25972" y="229786"/>
                    <a:pt x="28609" y="230125"/>
                  </a:cubicBezTo>
                  <a:cubicBezTo>
                    <a:pt x="36339" y="231082"/>
                    <a:pt x="43929" y="232838"/>
                    <a:pt x="51320" y="235212"/>
                  </a:cubicBezTo>
                  <a:cubicBezTo>
                    <a:pt x="58731" y="237586"/>
                    <a:pt x="65941" y="240599"/>
                    <a:pt x="72933" y="244090"/>
                  </a:cubicBezTo>
                  <a:cubicBezTo>
                    <a:pt x="90650" y="252868"/>
                    <a:pt x="113741" y="260469"/>
                    <a:pt x="138650" y="263163"/>
                  </a:cubicBezTo>
                  <a:cubicBezTo>
                    <a:pt x="153571" y="264759"/>
                    <a:pt x="169151" y="264619"/>
                    <a:pt x="184571" y="262006"/>
                  </a:cubicBezTo>
                  <a:cubicBezTo>
                    <a:pt x="219208" y="256100"/>
                    <a:pt x="253065" y="237846"/>
                    <a:pt x="277374" y="19942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4"/>
            <p:cNvSpPr/>
            <p:nvPr/>
          </p:nvSpPr>
          <p:spPr>
            <a:xfrm>
              <a:off x="5190295" y="4449614"/>
              <a:ext cx="82611" cy="89873"/>
            </a:xfrm>
            <a:custGeom>
              <a:avLst/>
              <a:gdLst/>
              <a:ahLst/>
              <a:cxnLst/>
              <a:rect l="l" t="t" r="r" b="b"/>
              <a:pathLst>
                <a:path w="165223" h="179746" extrusionOk="0">
                  <a:moveTo>
                    <a:pt x="122711" y="103763"/>
                  </a:moveTo>
                  <a:cubicBezTo>
                    <a:pt x="141208" y="107593"/>
                    <a:pt x="164318" y="107374"/>
                    <a:pt x="165197" y="82914"/>
                  </a:cubicBezTo>
                  <a:cubicBezTo>
                    <a:pt x="166216" y="55422"/>
                    <a:pt x="137952" y="60051"/>
                    <a:pt x="116019" y="70445"/>
                  </a:cubicBezTo>
                  <a:cubicBezTo>
                    <a:pt x="131819" y="58734"/>
                    <a:pt x="147759" y="41357"/>
                    <a:pt x="135375" y="24160"/>
                  </a:cubicBezTo>
                  <a:cubicBezTo>
                    <a:pt x="122671" y="6544"/>
                    <a:pt x="106292" y="23801"/>
                    <a:pt x="94926" y="44729"/>
                  </a:cubicBezTo>
                  <a:cubicBezTo>
                    <a:pt x="97383" y="20170"/>
                    <a:pt x="93308" y="-5786"/>
                    <a:pt x="71496" y="1137"/>
                  </a:cubicBezTo>
                  <a:cubicBezTo>
                    <a:pt x="52759" y="7062"/>
                    <a:pt x="54677" y="27352"/>
                    <a:pt x="60709" y="45228"/>
                  </a:cubicBezTo>
                  <a:cubicBezTo>
                    <a:pt x="49024" y="29247"/>
                    <a:pt x="33004" y="14723"/>
                    <a:pt x="19142" y="28529"/>
                  </a:cubicBezTo>
                  <a:cubicBezTo>
                    <a:pt x="4500" y="43113"/>
                    <a:pt x="20380" y="59951"/>
                    <a:pt x="39636" y="71463"/>
                  </a:cubicBezTo>
                  <a:cubicBezTo>
                    <a:pt x="19042" y="65218"/>
                    <a:pt x="-2331" y="65996"/>
                    <a:pt x="206" y="89817"/>
                  </a:cubicBezTo>
                  <a:cubicBezTo>
                    <a:pt x="2882" y="114696"/>
                    <a:pt x="27072" y="113080"/>
                    <a:pt x="45548" y="108012"/>
                  </a:cubicBezTo>
                  <a:cubicBezTo>
                    <a:pt x="27671" y="116571"/>
                    <a:pt x="7656" y="131155"/>
                    <a:pt x="17704" y="150986"/>
                  </a:cubicBezTo>
                  <a:cubicBezTo>
                    <a:pt x="29009" y="173270"/>
                    <a:pt x="51621" y="152222"/>
                    <a:pt x="66242" y="130377"/>
                  </a:cubicBezTo>
                  <a:cubicBezTo>
                    <a:pt x="61448" y="150686"/>
                    <a:pt x="60410" y="176762"/>
                    <a:pt x="85598" y="179535"/>
                  </a:cubicBezTo>
                  <a:cubicBezTo>
                    <a:pt x="113023" y="182567"/>
                    <a:pt x="110287" y="152382"/>
                    <a:pt x="101118" y="127604"/>
                  </a:cubicBezTo>
                  <a:cubicBezTo>
                    <a:pt x="112424" y="145060"/>
                    <a:pt x="129103" y="162916"/>
                    <a:pt x="144244" y="148771"/>
                  </a:cubicBezTo>
                  <a:cubicBezTo>
                    <a:pt x="159884" y="134147"/>
                    <a:pt x="142626" y="115972"/>
                    <a:pt x="122711" y="103763"/>
                  </a:cubicBezTo>
                  <a:lnTo>
                    <a:pt x="122711" y="103763"/>
                  </a:lnTo>
                  <a:close/>
                  <a:moveTo>
                    <a:pt x="98482" y="81598"/>
                  </a:moveTo>
                  <a:cubicBezTo>
                    <a:pt x="95965" y="85189"/>
                    <a:pt x="97223" y="89298"/>
                    <a:pt x="98541" y="92331"/>
                  </a:cubicBezTo>
                  <a:cubicBezTo>
                    <a:pt x="88234" y="89498"/>
                    <a:pt x="89493" y="104182"/>
                    <a:pt x="87555" y="102566"/>
                  </a:cubicBezTo>
                  <a:cubicBezTo>
                    <a:pt x="87555" y="102566"/>
                    <a:pt x="87895" y="103364"/>
                    <a:pt x="88554" y="104780"/>
                  </a:cubicBezTo>
                  <a:cubicBezTo>
                    <a:pt x="84100" y="102206"/>
                    <a:pt x="78986" y="104960"/>
                    <a:pt x="76230" y="106057"/>
                  </a:cubicBezTo>
                  <a:cubicBezTo>
                    <a:pt x="74052" y="101608"/>
                    <a:pt x="67660" y="100391"/>
                    <a:pt x="68939" y="99134"/>
                  </a:cubicBezTo>
                  <a:cubicBezTo>
                    <a:pt x="68939" y="99134"/>
                    <a:pt x="68080" y="99373"/>
                    <a:pt x="66562" y="99832"/>
                  </a:cubicBezTo>
                  <a:cubicBezTo>
                    <a:pt x="66003" y="98117"/>
                    <a:pt x="73114" y="88879"/>
                    <a:pt x="65283" y="83094"/>
                  </a:cubicBezTo>
                  <a:cubicBezTo>
                    <a:pt x="65383" y="83114"/>
                    <a:pt x="65503" y="83154"/>
                    <a:pt x="65623" y="83194"/>
                  </a:cubicBezTo>
                  <a:cubicBezTo>
                    <a:pt x="73513" y="85588"/>
                    <a:pt x="74971" y="78665"/>
                    <a:pt x="75830" y="74914"/>
                  </a:cubicBezTo>
                  <a:cubicBezTo>
                    <a:pt x="77348" y="75153"/>
                    <a:pt x="80324" y="76390"/>
                    <a:pt x="83241" y="76151"/>
                  </a:cubicBezTo>
                  <a:cubicBezTo>
                    <a:pt x="84240" y="83174"/>
                    <a:pt x="93887" y="82894"/>
                    <a:pt x="92589" y="84670"/>
                  </a:cubicBezTo>
                  <a:cubicBezTo>
                    <a:pt x="92589" y="84670"/>
                    <a:pt x="94906" y="83573"/>
                    <a:pt x="98482" y="81598"/>
                  </a:cubicBezTo>
                  <a:lnTo>
                    <a:pt x="9848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14"/>
            <p:cNvSpPr/>
            <p:nvPr/>
          </p:nvSpPr>
          <p:spPr>
            <a:xfrm>
              <a:off x="5221402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42400" y="21375"/>
                  </a:moveTo>
                  <a:cubicBezTo>
                    <a:pt x="42820" y="33485"/>
                    <a:pt x="33671" y="43580"/>
                    <a:pt x="21966" y="43899"/>
                  </a:cubicBezTo>
                  <a:cubicBezTo>
                    <a:pt x="10261" y="44218"/>
                    <a:pt x="433" y="34642"/>
                    <a:pt x="14" y="22532"/>
                  </a:cubicBezTo>
                  <a:cubicBezTo>
                    <a:pt x="-406" y="10422"/>
                    <a:pt x="8743" y="327"/>
                    <a:pt x="20448" y="8"/>
                  </a:cubicBezTo>
                  <a:cubicBezTo>
                    <a:pt x="32133" y="-311"/>
                    <a:pt x="41981" y="9265"/>
                    <a:pt x="42400" y="21375"/>
                  </a:cubicBezTo>
                  <a:lnTo>
                    <a:pt x="42400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14"/>
            <p:cNvSpPr/>
            <p:nvPr/>
          </p:nvSpPr>
          <p:spPr>
            <a:xfrm>
              <a:off x="5490659" y="4403461"/>
              <a:ext cx="123719" cy="110171"/>
            </a:xfrm>
            <a:custGeom>
              <a:avLst/>
              <a:gdLst/>
              <a:ahLst/>
              <a:cxnLst/>
              <a:rect l="l" t="t" r="r" b="b"/>
              <a:pathLst>
                <a:path w="247439" h="220342" extrusionOk="0">
                  <a:moveTo>
                    <a:pt x="247206" y="217357"/>
                  </a:moveTo>
                  <a:cubicBezTo>
                    <a:pt x="246427" y="219651"/>
                    <a:pt x="243930" y="220888"/>
                    <a:pt x="241613" y="220110"/>
                  </a:cubicBezTo>
                  <a:cubicBezTo>
                    <a:pt x="218862" y="212808"/>
                    <a:pt x="199427" y="201137"/>
                    <a:pt x="181809" y="187012"/>
                  </a:cubicBezTo>
                  <a:cubicBezTo>
                    <a:pt x="161514" y="170752"/>
                    <a:pt x="143537" y="151321"/>
                    <a:pt x="125560" y="131789"/>
                  </a:cubicBezTo>
                  <a:cubicBezTo>
                    <a:pt x="123483" y="129535"/>
                    <a:pt x="121405" y="127280"/>
                    <a:pt x="119328" y="125026"/>
                  </a:cubicBezTo>
                  <a:cubicBezTo>
                    <a:pt x="118749" y="125904"/>
                    <a:pt x="117830" y="126582"/>
                    <a:pt x="116711" y="126821"/>
                  </a:cubicBezTo>
                  <a:cubicBezTo>
                    <a:pt x="112536" y="128058"/>
                    <a:pt x="108482" y="129355"/>
                    <a:pt x="104307" y="130372"/>
                  </a:cubicBezTo>
                  <a:cubicBezTo>
                    <a:pt x="101470" y="131071"/>
                    <a:pt x="98614" y="131689"/>
                    <a:pt x="95738" y="132108"/>
                  </a:cubicBezTo>
                  <a:cubicBezTo>
                    <a:pt x="93800" y="132387"/>
                    <a:pt x="91843" y="132547"/>
                    <a:pt x="89865" y="132647"/>
                  </a:cubicBezTo>
                  <a:cubicBezTo>
                    <a:pt x="86909" y="132786"/>
                    <a:pt x="83952" y="132727"/>
                    <a:pt x="80956" y="132567"/>
                  </a:cubicBezTo>
                  <a:cubicBezTo>
                    <a:pt x="79498" y="132467"/>
                    <a:pt x="73765" y="132567"/>
                    <a:pt x="70410" y="131749"/>
                  </a:cubicBezTo>
                  <a:cubicBezTo>
                    <a:pt x="67973" y="131170"/>
                    <a:pt x="66255" y="130173"/>
                    <a:pt x="65576" y="129036"/>
                  </a:cubicBezTo>
                  <a:cubicBezTo>
                    <a:pt x="64257" y="127260"/>
                    <a:pt x="64637" y="124746"/>
                    <a:pt x="66415" y="123430"/>
                  </a:cubicBezTo>
                  <a:cubicBezTo>
                    <a:pt x="67853" y="122372"/>
                    <a:pt x="69770" y="122392"/>
                    <a:pt x="71129" y="123390"/>
                  </a:cubicBezTo>
                  <a:lnTo>
                    <a:pt x="71149" y="123370"/>
                  </a:lnTo>
                  <a:cubicBezTo>
                    <a:pt x="71209" y="123051"/>
                    <a:pt x="71428" y="123350"/>
                    <a:pt x="71648" y="123689"/>
                  </a:cubicBezTo>
                  <a:lnTo>
                    <a:pt x="71548" y="123689"/>
                  </a:lnTo>
                  <a:lnTo>
                    <a:pt x="71508" y="123689"/>
                  </a:lnTo>
                  <a:cubicBezTo>
                    <a:pt x="71708" y="123869"/>
                    <a:pt x="71888" y="124048"/>
                    <a:pt x="72028" y="124268"/>
                  </a:cubicBezTo>
                  <a:cubicBezTo>
                    <a:pt x="71948" y="124168"/>
                    <a:pt x="71808" y="123908"/>
                    <a:pt x="71648" y="123689"/>
                  </a:cubicBezTo>
                  <a:cubicBezTo>
                    <a:pt x="72327" y="123649"/>
                    <a:pt x="73486" y="123290"/>
                    <a:pt x="74265" y="123210"/>
                  </a:cubicBezTo>
                  <a:cubicBezTo>
                    <a:pt x="77041" y="122991"/>
                    <a:pt x="79938" y="122492"/>
                    <a:pt x="80896" y="122412"/>
                  </a:cubicBezTo>
                  <a:lnTo>
                    <a:pt x="113535" y="118761"/>
                  </a:lnTo>
                  <a:cubicBezTo>
                    <a:pt x="101331" y="105634"/>
                    <a:pt x="88726" y="92925"/>
                    <a:pt x="74944" y="81573"/>
                  </a:cubicBezTo>
                  <a:cubicBezTo>
                    <a:pt x="68492" y="83329"/>
                    <a:pt x="62080" y="85244"/>
                    <a:pt x="55508" y="86541"/>
                  </a:cubicBezTo>
                  <a:cubicBezTo>
                    <a:pt x="53131" y="87020"/>
                    <a:pt x="50714" y="87359"/>
                    <a:pt x="48278" y="87638"/>
                  </a:cubicBezTo>
                  <a:cubicBezTo>
                    <a:pt x="45841" y="87898"/>
                    <a:pt x="43384" y="88017"/>
                    <a:pt x="40927" y="88137"/>
                  </a:cubicBezTo>
                  <a:cubicBezTo>
                    <a:pt x="38830" y="88217"/>
                    <a:pt x="36712" y="88277"/>
                    <a:pt x="34595" y="88237"/>
                  </a:cubicBezTo>
                  <a:cubicBezTo>
                    <a:pt x="32378" y="88197"/>
                    <a:pt x="30180" y="88057"/>
                    <a:pt x="28003" y="87758"/>
                  </a:cubicBezTo>
                  <a:cubicBezTo>
                    <a:pt x="27224" y="87658"/>
                    <a:pt x="26146" y="87399"/>
                    <a:pt x="25047" y="86980"/>
                  </a:cubicBezTo>
                  <a:lnTo>
                    <a:pt x="23769" y="86461"/>
                  </a:lnTo>
                  <a:cubicBezTo>
                    <a:pt x="21911" y="87020"/>
                    <a:pt x="19853" y="86142"/>
                    <a:pt x="19015" y="84327"/>
                  </a:cubicBezTo>
                  <a:cubicBezTo>
                    <a:pt x="18455" y="83369"/>
                    <a:pt x="18515" y="82511"/>
                    <a:pt x="18515" y="81893"/>
                  </a:cubicBezTo>
                  <a:cubicBezTo>
                    <a:pt x="18515" y="80336"/>
                    <a:pt x="19454" y="79339"/>
                    <a:pt x="20652" y="78521"/>
                  </a:cubicBezTo>
                  <a:cubicBezTo>
                    <a:pt x="21272" y="78082"/>
                    <a:pt x="22290" y="77863"/>
                    <a:pt x="23669" y="77883"/>
                  </a:cubicBezTo>
                  <a:cubicBezTo>
                    <a:pt x="24847" y="77902"/>
                    <a:pt x="27324" y="78740"/>
                    <a:pt x="28562" y="78700"/>
                  </a:cubicBezTo>
                  <a:cubicBezTo>
                    <a:pt x="30061" y="78700"/>
                    <a:pt x="31539" y="78561"/>
                    <a:pt x="33037" y="78421"/>
                  </a:cubicBezTo>
                  <a:cubicBezTo>
                    <a:pt x="35354" y="78202"/>
                    <a:pt x="37671" y="77863"/>
                    <a:pt x="39968" y="77523"/>
                  </a:cubicBezTo>
                  <a:cubicBezTo>
                    <a:pt x="42265" y="77204"/>
                    <a:pt x="44542" y="76785"/>
                    <a:pt x="46819" y="76446"/>
                  </a:cubicBezTo>
                  <a:cubicBezTo>
                    <a:pt x="49117" y="76107"/>
                    <a:pt x="51414" y="75768"/>
                    <a:pt x="53731" y="75469"/>
                  </a:cubicBezTo>
                  <a:cubicBezTo>
                    <a:pt x="57566" y="74990"/>
                    <a:pt x="61401" y="74531"/>
                    <a:pt x="65236" y="74092"/>
                  </a:cubicBezTo>
                  <a:cubicBezTo>
                    <a:pt x="59224" y="69543"/>
                    <a:pt x="53191" y="64994"/>
                    <a:pt x="46759" y="61084"/>
                  </a:cubicBezTo>
                  <a:cubicBezTo>
                    <a:pt x="38550" y="56097"/>
                    <a:pt x="29961" y="51747"/>
                    <a:pt x="20892" y="48455"/>
                  </a:cubicBezTo>
                  <a:cubicBezTo>
                    <a:pt x="19035" y="47757"/>
                    <a:pt x="14460" y="45503"/>
                    <a:pt x="10246" y="43947"/>
                  </a:cubicBezTo>
                  <a:cubicBezTo>
                    <a:pt x="8328" y="43228"/>
                    <a:pt x="5252" y="41433"/>
                    <a:pt x="5332" y="42610"/>
                  </a:cubicBezTo>
                  <a:cubicBezTo>
                    <a:pt x="3195" y="43208"/>
                    <a:pt x="937" y="42011"/>
                    <a:pt x="218" y="39877"/>
                  </a:cubicBezTo>
                  <a:cubicBezTo>
                    <a:pt x="-521" y="37662"/>
                    <a:pt x="678" y="35268"/>
                    <a:pt x="2895" y="34530"/>
                  </a:cubicBezTo>
                  <a:cubicBezTo>
                    <a:pt x="4293" y="34031"/>
                    <a:pt x="6450" y="34011"/>
                    <a:pt x="9007" y="34570"/>
                  </a:cubicBezTo>
                  <a:cubicBezTo>
                    <a:pt x="14021" y="35647"/>
                    <a:pt x="21352" y="39059"/>
                    <a:pt x="23888" y="39897"/>
                  </a:cubicBezTo>
                  <a:cubicBezTo>
                    <a:pt x="32458" y="42750"/>
                    <a:pt x="40587" y="46560"/>
                    <a:pt x="48477" y="50850"/>
                  </a:cubicBezTo>
                  <a:cubicBezTo>
                    <a:pt x="47878" y="48136"/>
                    <a:pt x="47279" y="45443"/>
                    <a:pt x="46580" y="42770"/>
                  </a:cubicBezTo>
                  <a:cubicBezTo>
                    <a:pt x="45601" y="38959"/>
                    <a:pt x="44442" y="35208"/>
                    <a:pt x="43484" y="31378"/>
                  </a:cubicBezTo>
                  <a:cubicBezTo>
                    <a:pt x="42645" y="28066"/>
                    <a:pt x="42025" y="24694"/>
                    <a:pt x="41286" y="21323"/>
                  </a:cubicBezTo>
                  <a:cubicBezTo>
                    <a:pt x="40807" y="18809"/>
                    <a:pt x="38650" y="10430"/>
                    <a:pt x="37891" y="6918"/>
                  </a:cubicBezTo>
                  <a:cubicBezTo>
                    <a:pt x="37671" y="5941"/>
                    <a:pt x="37531" y="5243"/>
                    <a:pt x="37491" y="4963"/>
                  </a:cubicBezTo>
                  <a:cubicBezTo>
                    <a:pt x="37311" y="2769"/>
                    <a:pt x="38230" y="1651"/>
                    <a:pt x="38550" y="1372"/>
                  </a:cubicBezTo>
                  <a:cubicBezTo>
                    <a:pt x="39808" y="255"/>
                    <a:pt x="41246" y="-543"/>
                    <a:pt x="43084" y="454"/>
                  </a:cubicBezTo>
                  <a:cubicBezTo>
                    <a:pt x="43444" y="654"/>
                    <a:pt x="44223" y="893"/>
                    <a:pt x="44782" y="1831"/>
                  </a:cubicBezTo>
                  <a:cubicBezTo>
                    <a:pt x="45201" y="2430"/>
                    <a:pt x="45441" y="3088"/>
                    <a:pt x="45501" y="3766"/>
                  </a:cubicBezTo>
                  <a:cubicBezTo>
                    <a:pt x="45621" y="3966"/>
                    <a:pt x="45741" y="4205"/>
                    <a:pt x="45861" y="4484"/>
                  </a:cubicBezTo>
                  <a:cubicBezTo>
                    <a:pt x="47219" y="7936"/>
                    <a:pt x="50655" y="16136"/>
                    <a:pt x="51513" y="18629"/>
                  </a:cubicBezTo>
                  <a:cubicBezTo>
                    <a:pt x="52532" y="21981"/>
                    <a:pt x="53671" y="25253"/>
                    <a:pt x="54530" y="28625"/>
                  </a:cubicBezTo>
                  <a:cubicBezTo>
                    <a:pt x="55109" y="30899"/>
                    <a:pt x="55568" y="33193"/>
                    <a:pt x="55968" y="35508"/>
                  </a:cubicBezTo>
                  <a:cubicBezTo>
                    <a:pt x="56967" y="41393"/>
                    <a:pt x="57486" y="47298"/>
                    <a:pt x="57606" y="53323"/>
                  </a:cubicBezTo>
                  <a:cubicBezTo>
                    <a:pt x="57706" y="54281"/>
                    <a:pt x="57306" y="55119"/>
                    <a:pt x="56827" y="55877"/>
                  </a:cubicBezTo>
                  <a:cubicBezTo>
                    <a:pt x="63758" y="60107"/>
                    <a:pt x="70609" y="64496"/>
                    <a:pt x="77121" y="69364"/>
                  </a:cubicBezTo>
                  <a:cubicBezTo>
                    <a:pt x="82594" y="73513"/>
                    <a:pt x="87868" y="77883"/>
                    <a:pt x="93041" y="82411"/>
                  </a:cubicBezTo>
                  <a:cubicBezTo>
                    <a:pt x="92841" y="81813"/>
                    <a:pt x="92482" y="81274"/>
                    <a:pt x="92582" y="80596"/>
                  </a:cubicBezTo>
                  <a:cubicBezTo>
                    <a:pt x="93141" y="74651"/>
                    <a:pt x="93061" y="68566"/>
                    <a:pt x="92841" y="62421"/>
                  </a:cubicBezTo>
                  <a:cubicBezTo>
                    <a:pt x="92681" y="57852"/>
                    <a:pt x="92302" y="53264"/>
                    <a:pt x="92002" y="48715"/>
                  </a:cubicBezTo>
                  <a:cubicBezTo>
                    <a:pt x="91663" y="44066"/>
                    <a:pt x="91463" y="39438"/>
                    <a:pt x="91024" y="34929"/>
                  </a:cubicBezTo>
                  <a:cubicBezTo>
                    <a:pt x="90804" y="32156"/>
                    <a:pt x="90504" y="29383"/>
                    <a:pt x="90005" y="26630"/>
                  </a:cubicBezTo>
                  <a:cubicBezTo>
                    <a:pt x="89525" y="23976"/>
                    <a:pt x="88926" y="21363"/>
                    <a:pt x="87987" y="18809"/>
                  </a:cubicBezTo>
                  <a:cubicBezTo>
                    <a:pt x="87947" y="18689"/>
                    <a:pt x="87488" y="16634"/>
                    <a:pt x="86869" y="15417"/>
                  </a:cubicBezTo>
                  <a:cubicBezTo>
                    <a:pt x="87368" y="15697"/>
                    <a:pt x="87848" y="15776"/>
                    <a:pt x="88247" y="15796"/>
                  </a:cubicBezTo>
                  <a:cubicBezTo>
                    <a:pt x="87768" y="15756"/>
                    <a:pt x="87288" y="15597"/>
                    <a:pt x="86849" y="15377"/>
                  </a:cubicBezTo>
                  <a:cubicBezTo>
                    <a:pt x="86529" y="14759"/>
                    <a:pt x="86170" y="14380"/>
                    <a:pt x="85810" y="14579"/>
                  </a:cubicBezTo>
                  <a:cubicBezTo>
                    <a:pt x="84472" y="13183"/>
                    <a:pt x="84312" y="10948"/>
                    <a:pt x="85550" y="9372"/>
                  </a:cubicBezTo>
                  <a:cubicBezTo>
                    <a:pt x="86369" y="8135"/>
                    <a:pt x="88447" y="6619"/>
                    <a:pt x="91343" y="8754"/>
                  </a:cubicBezTo>
                  <a:cubicBezTo>
                    <a:pt x="91563" y="8893"/>
                    <a:pt x="91942" y="9332"/>
                    <a:pt x="92462" y="9951"/>
                  </a:cubicBezTo>
                  <a:cubicBezTo>
                    <a:pt x="93540" y="11327"/>
                    <a:pt x="95977" y="15098"/>
                    <a:pt x="96097" y="15318"/>
                  </a:cubicBezTo>
                  <a:cubicBezTo>
                    <a:pt x="97555" y="18230"/>
                    <a:pt x="98674" y="21283"/>
                    <a:pt x="99573" y="24395"/>
                  </a:cubicBezTo>
                  <a:cubicBezTo>
                    <a:pt x="100452" y="27408"/>
                    <a:pt x="101071" y="30520"/>
                    <a:pt x="101590" y="33632"/>
                  </a:cubicBezTo>
                  <a:cubicBezTo>
                    <a:pt x="102289" y="38301"/>
                    <a:pt x="103008" y="43089"/>
                    <a:pt x="103348" y="47957"/>
                  </a:cubicBezTo>
                  <a:cubicBezTo>
                    <a:pt x="103568" y="51169"/>
                    <a:pt x="103628" y="54401"/>
                    <a:pt x="103568" y="57633"/>
                  </a:cubicBezTo>
                  <a:cubicBezTo>
                    <a:pt x="103428" y="65872"/>
                    <a:pt x="102509" y="74032"/>
                    <a:pt x="100891" y="81853"/>
                  </a:cubicBezTo>
                  <a:cubicBezTo>
                    <a:pt x="100531" y="84107"/>
                    <a:pt x="98454" y="85623"/>
                    <a:pt x="96237" y="85364"/>
                  </a:cubicBezTo>
                  <a:cubicBezTo>
                    <a:pt x="106983" y="95040"/>
                    <a:pt x="117170" y="105334"/>
                    <a:pt x="127078" y="115908"/>
                  </a:cubicBezTo>
                  <a:lnTo>
                    <a:pt x="131772" y="68885"/>
                  </a:lnTo>
                  <a:cubicBezTo>
                    <a:pt x="131952" y="66630"/>
                    <a:pt x="132391" y="62640"/>
                    <a:pt x="132551" y="58750"/>
                  </a:cubicBezTo>
                  <a:cubicBezTo>
                    <a:pt x="132631" y="56755"/>
                    <a:pt x="132691" y="54800"/>
                    <a:pt x="132511" y="53164"/>
                  </a:cubicBezTo>
                  <a:cubicBezTo>
                    <a:pt x="132431" y="52446"/>
                    <a:pt x="132651" y="51249"/>
                    <a:pt x="132271" y="51328"/>
                  </a:cubicBezTo>
                  <a:cubicBezTo>
                    <a:pt x="132271" y="51388"/>
                    <a:pt x="132411" y="51428"/>
                    <a:pt x="132451" y="51488"/>
                  </a:cubicBezTo>
                  <a:cubicBezTo>
                    <a:pt x="132371" y="51428"/>
                    <a:pt x="132311" y="51348"/>
                    <a:pt x="132251" y="51288"/>
                  </a:cubicBezTo>
                  <a:cubicBezTo>
                    <a:pt x="130873" y="49712"/>
                    <a:pt x="130933" y="47298"/>
                    <a:pt x="132451" y="45802"/>
                  </a:cubicBezTo>
                  <a:cubicBezTo>
                    <a:pt x="134009" y="44246"/>
                    <a:pt x="136566" y="44246"/>
                    <a:pt x="138124" y="45802"/>
                  </a:cubicBezTo>
                  <a:cubicBezTo>
                    <a:pt x="139602" y="47099"/>
                    <a:pt x="140781" y="50211"/>
                    <a:pt x="141340" y="54141"/>
                  </a:cubicBezTo>
                  <a:cubicBezTo>
                    <a:pt x="142079" y="59249"/>
                    <a:pt x="141979" y="65992"/>
                    <a:pt x="142039" y="69224"/>
                  </a:cubicBezTo>
                  <a:cubicBezTo>
                    <a:pt x="142039" y="73733"/>
                    <a:pt x="141959" y="78222"/>
                    <a:pt x="141660" y="82691"/>
                  </a:cubicBezTo>
                  <a:cubicBezTo>
                    <a:pt x="141460" y="85663"/>
                    <a:pt x="141180" y="88636"/>
                    <a:pt x="140801" y="91569"/>
                  </a:cubicBezTo>
                  <a:cubicBezTo>
                    <a:pt x="140241" y="95978"/>
                    <a:pt x="139502" y="100367"/>
                    <a:pt x="138683" y="104736"/>
                  </a:cubicBezTo>
                  <a:cubicBezTo>
                    <a:pt x="137485" y="111180"/>
                    <a:pt x="136047" y="117564"/>
                    <a:pt x="134688" y="124048"/>
                  </a:cubicBezTo>
                  <a:cubicBezTo>
                    <a:pt x="152226" y="143081"/>
                    <a:pt x="169245" y="162393"/>
                    <a:pt x="188680" y="178673"/>
                  </a:cubicBezTo>
                  <a:cubicBezTo>
                    <a:pt x="205099" y="192439"/>
                    <a:pt x="223097" y="204189"/>
                    <a:pt x="244470" y="211751"/>
                  </a:cubicBezTo>
                  <a:cubicBezTo>
                    <a:pt x="246747" y="212529"/>
                    <a:pt x="247985" y="215043"/>
                    <a:pt x="247206" y="217357"/>
                  </a:cubicBezTo>
                  <a:close/>
                  <a:moveTo>
                    <a:pt x="86349" y="15078"/>
                  </a:moveTo>
                  <a:cubicBezTo>
                    <a:pt x="86509" y="15218"/>
                    <a:pt x="86689" y="15318"/>
                    <a:pt x="86849" y="15417"/>
                  </a:cubicBezTo>
                  <a:lnTo>
                    <a:pt x="86829" y="15377"/>
                  </a:lnTo>
                  <a:cubicBezTo>
                    <a:pt x="86669" y="15278"/>
                    <a:pt x="86509" y="15178"/>
                    <a:pt x="86349" y="15078"/>
                  </a:cubicBezTo>
                  <a:close/>
                  <a:moveTo>
                    <a:pt x="85790" y="14579"/>
                  </a:moveTo>
                  <a:lnTo>
                    <a:pt x="85770" y="14599"/>
                  </a:lnTo>
                  <a:cubicBezTo>
                    <a:pt x="85590" y="14699"/>
                    <a:pt x="85950" y="14819"/>
                    <a:pt x="86110" y="14899"/>
                  </a:cubicBezTo>
                  <a:lnTo>
                    <a:pt x="85930" y="14719"/>
                  </a:lnTo>
                  <a:lnTo>
                    <a:pt x="85790" y="14579"/>
                  </a:lnTo>
                  <a:close/>
                  <a:moveTo>
                    <a:pt x="86110" y="14899"/>
                  </a:moveTo>
                  <a:lnTo>
                    <a:pt x="86250" y="14998"/>
                  </a:lnTo>
                  <a:lnTo>
                    <a:pt x="86349" y="15078"/>
                  </a:lnTo>
                  <a:lnTo>
                    <a:pt x="86190" y="14919"/>
                  </a:lnTo>
                  <a:cubicBezTo>
                    <a:pt x="86170" y="14919"/>
                    <a:pt x="86150" y="14899"/>
                    <a:pt x="86110" y="14899"/>
                  </a:cubicBezTo>
                  <a:close/>
                  <a:moveTo>
                    <a:pt x="132212" y="51288"/>
                  </a:moveTo>
                  <a:cubicBezTo>
                    <a:pt x="132192" y="51288"/>
                    <a:pt x="132251" y="51308"/>
                    <a:pt x="132251" y="51328"/>
                  </a:cubicBezTo>
                  <a:cubicBezTo>
                    <a:pt x="132251" y="51328"/>
                    <a:pt x="132251" y="51288"/>
                    <a:pt x="132231" y="51288"/>
                  </a:cubicBezTo>
                  <a:lnTo>
                    <a:pt x="132212" y="5128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14"/>
            <p:cNvSpPr/>
            <p:nvPr/>
          </p:nvSpPr>
          <p:spPr>
            <a:xfrm>
              <a:off x="5669843" y="4456678"/>
              <a:ext cx="74813" cy="39907"/>
            </a:xfrm>
            <a:custGeom>
              <a:avLst/>
              <a:gdLst/>
              <a:ahLst/>
              <a:cxnLst/>
              <a:rect l="l" t="t" r="r" b="b"/>
              <a:pathLst>
                <a:path w="149626" h="79813" extrusionOk="0">
                  <a:moveTo>
                    <a:pt x="72806" y="76887"/>
                  </a:moveTo>
                  <a:cubicBezTo>
                    <a:pt x="72945" y="77326"/>
                    <a:pt x="73165" y="77725"/>
                    <a:pt x="73425" y="78064"/>
                  </a:cubicBezTo>
                  <a:cubicBezTo>
                    <a:pt x="73005" y="78503"/>
                    <a:pt x="72846" y="77486"/>
                    <a:pt x="72746" y="76867"/>
                  </a:cubicBezTo>
                  <a:lnTo>
                    <a:pt x="72806" y="76887"/>
                  </a:lnTo>
                  <a:close/>
                  <a:moveTo>
                    <a:pt x="148370" y="1334"/>
                  </a:moveTo>
                  <a:cubicBezTo>
                    <a:pt x="146652" y="-421"/>
                    <a:pt x="143856" y="-441"/>
                    <a:pt x="142118" y="1255"/>
                  </a:cubicBezTo>
                  <a:cubicBezTo>
                    <a:pt x="135367" y="7320"/>
                    <a:pt x="128455" y="13125"/>
                    <a:pt x="121644" y="19110"/>
                  </a:cubicBezTo>
                  <a:cubicBezTo>
                    <a:pt x="117090" y="23120"/>
                    <a:pt x="112515" y="27131"/>
                    <a:pt x="108121" y="31300"/>
                  </a:cubicBezTo>
                  <a:cubicBezTo>
                    <a:pt x="100730" y="38343"/>
                    <a:pt x="93779" y="45764"/>
                    <a:pt x="86908" y="53306"/>
                  </a:cubicBezTo>
                  <a:cubicBezTo>
                    <a:pt x="84511" y="56059"/>
                    <a:pt x="82154" y="58872"/>
                    <a:pt x="79997" y="61864"/>
                  </a:cubicBezTo>
                  <a:cubicBezTo>
                    <a:pt x="78538" y="63899"/>
                    <a:pt x="77160" y="65974"/>
                    <a:pt x="75922" y="68149"/>
                  </a:cubicBezTo>
                  <a:cubicBezTo>
                    <a:pt x="75862" y="68269"/>
                    <a:pt x="75682" y="68568"/>
                    <a:pt x="75542" y="68807"/>
                  </a:cubicBezTo>
                  <a:cubicBezTo>
                    <a:pt x="75203" y="68548"/>
                    <a:pt x="74663" y="68149"/>
                    <a:pt x="74543" y="68049"/>
                  </a:cubicBezTo>
                  <a:lnTo>
                    <a:pt x="60721" y="55181"/>
                  </a:lnTo>
                  <a:cubicBezTo>
                    <a:pt x="56546" y="51311"/>
                    <a:pt x="52411" y="47400"/>
                    <a:pt x="48197" y="43570"/>
                  </a:cubicBezTo>
                  <a:cubicBezTo>
                    <a:pt x="45380" y="41016"/>
                    <a:pt x="42564" y="38482"/>
                    <a:pt x="39707" y="35989"/>
                  </a:cubicBezTo>
                  <a:cubicBezTo>
                    <a:pt x="35433" y="32258"/>
                    <a:pt x="31098" y="28607"/>
                    <a:pt x="26784" y="24916"/>
                  </a:cubicBezTo>
                  <a:cubicBezTo>
                    <a:pt x="20312" y="19410"/>
                    <a:pt x="13840" y="13943"/>
                    <a:pt x="7508" y="8237"/>
                  </a:cubicBezTo>
                  <a:cubicBezTo>
                    <a:pt x="5790" y="6522"/>
                    <a:pt x="2974" y="6542"/>
                    <a:pt x="1276" y="8277"/>
                  </a:cubicBezTo>
                  <a:cubicBezTo>
                    <a:pt x="-442" y="10013"/>
                    <a:pt x="-422" y="12806"/>
                    <a:pt x="1316" y="14522"/>
                  </a:cubicBezTo>
                  <a:cubicBezTo>
                    <a:pt x="9486" y="23280"/>
                    <a:pt x="17795" y="31859"/>
                    <a:pt x="26524" y="40058"/>
                  </a:cubicBezTo>
                  <a:cubicBezTo>
                    <a:pt x="30000" y="43330"/>
                    <a:pt x="33555" y="46522"/>
                    <a:pt x="37171" y="49635"/>
                  </a:cubicBezTo>
                  <a:cubicBezTo>
                    <a:pt x="42564" y="54283"/>
                    <a:pt x="48157" y="58732"/>
                    <a:pt x="53670" y="63261"/>
                  </a:cubicBezTo>
                  <a:lnTo>
                    <a:pt x="68691" y="74992"/>
                  </a:lnTo>
                  <a:cubicBezTo>
                    <a:pt x="69050" y="75291"/>
                    <a:pt x="71467" y="76049"/>
                    <a:pt x="72746" y="76867"/>
                  </a:cubicBezTo>
                  <a:cubicBezTo>
                    <a:pt x="72726" y="76688"/>
                    <a:pt x="72706" y="76548"/>
                    <a:pt x="72686" y="76468"/>
                  </a:cubicBezTo>
                  <a:cubicBezTo>
                    <a:pt x="72726" y="76608"/>
                    <a:pt x="72766" y="76748"/>
                    <a:pt x="72806" y="76887"/>
                  </a:cubicBezTo>
                  <a:cubicBezTo>
                    <a:pt x="73425" y="77286"/>
                    <a:pt x="73764" y="77685"/>
                    <a:pt x="73445" y="78044"/>
                  </a:cubicBezTo>
                  <a:lnTo>
                    <a:pt x="73425" y="78064"/>
                  </a:lnTo>
                  <a:cubicBezTo>
                    <a:pt x="74104" y="78982"/>
                    <a:pt x="75163" y="79421"/>
                    <a:pt x="76281" y="79581"/>
                  </a:cubicBezTo>
                  <a:cubicBezTo>
                    <a:pt x="77719" y="80000"/>
                    <a:pt x="79237" y="79920"/>
                    <a:pt x="80376" y="78783"/>
                  </a:cubicBezTo>
                  <a:cubicBezTo>
                    <a:pt x="81155" y="78024"/>
                    <a:pt x="81555" y="77047"/>
                    <a:pt x="81615" y="76049"/>
                  </a:cubicBezTo>
                  <a:cubicBezTo>
                    <a:pt x="81555" y="76029"/>
                    <a:pt x="81495" y="76009"/>
                    <a:pt x="81435" y="75989"/>
                  </a:cubicBezTo>
                  <a:cubicBezTo>
                    <a:pt x="81035" y="75830"/>
                    <a:pt x="81175" y="75431"/>
                    <a:pt x="81535" y="74972"/>
                  </a:cubicBezTo>
                  <a:cubicBezTo>
                    <a:pt x="81475" y="74633"/>
                    <a:pt x="81355" y="74314"/>
                    <a:pt x="81215" y="74014"/>
                  </a:cubicBezTo>
                  <a:lnTo>
                    <a:pt x="81375" y="74254"/>
                  </a:lnTo>
                  <a:cubicBezTo>
                    <a:pt x="81415" y="74353"/>
                    <a:pt x="81475" y="74453"/>
                    <a:pt x="81535" y="74573"/>
                  </a:cubicBezTo>
                  <a:lnTo>
                    <a:pt x="81654" y="74812"/>
                  </a:lnTo>
                  <a:cubicBezTo>
                    <a:pt x="82314" y="74054"/>
                    <a:pt x="83412" y="73176"/>
                    <a:pt x="83552" y="72957"/>
                  </a:cubicBezTo>
                  <a:cubicBezTo>
                    <a:pt x="85110" y="70722"/>
                    <a:pt x="86868" y="68628"/>
                    <a:pt x="88686" y="66593"/>
                  </a:cubicBezTo>
                  <a:cubicBezTo>
                    <a:pt x="90563" y="64498"/>
                    <a:pt x="92561" y="62523"/>
                    <a:pt x="94558" y="60568"/>
                  </a:cubicBezTo>
                  <a:cubicBezTo>
                    <a:pt x="99891" y="55301"/>
                    <a:pt x="105444" y="50273"/>
                    <a:pt x="110897" y="45126"/>
                  </a:cubicBezTo>
                  <a:cubicBezTo>
                    <a:pt x="114553" y="41694"/>
                    <a:pt x="118188" y="38223"/>
                    <a:pt x="121764" y="34712"/>
                  </a:cubicBezTo>
                  <a:cubicBezTo>
                    <a:pt x="130812" y="25854"/>
                    <a:pt x="139601" y="16756"/>
                    <a:pt x="148290" y="7559"/>
                  </a:cubicBezTo>
                  <a:cubicBezTo>
                    <a:pt x="150048" y="5863"/>
                    <a:pt x="150068" y="3070"/>
                    <a:pt x="148370" y="1334"/>
                  </a:cubicBezTo>
                  <a:close/>
                  <a:moveTo>
                    <a:pt x="81615" y="76049"/>
                  </a:moveTo>
                  <a:cubicBezTo>
                    <a:pt x="82154" y="76169"/>
                    <a:pt x="82014" y="75551"/>
                    <a:pt x="81654" y="74812"/>
                  </a:cubicBezTo>
                  <a:lnTo>
                    <a:pt x="81535" y="74972"/>
                  </a:lnTo>
                  <a:cubicBezTo>
                    <a:pt x="81615" y="75331"/>
                    <a:pt x="81634" y="75690"/>
                    <a:pt x="81615" y="7604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14"/>
            <p:cNvSpPr/>
            <p:nvPr/>
          </p:nvSpPr>
          <p:spPr>
            <a:xfrm>
              <a:off x="5768824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11312" y="202039"/>
                  </a:moveTo>
                  <a:cubicBezTo>
                    <a:pt x="11312" y="202039"/>
                    <a:pt x="-4608" y="167545"/>
                    <a:pt x="1324" y="123733"/>
                  </a:cubicBezTo>
                  <a:cubicBezTo>
                    <a:pt x="8555" y="70286"/>
                    <a:pt x="61349" y="0"/>
                    <a:pt x="61349" y="0"/>
                  </a:cubicBezTo>
                  <a:cubicBezTo>
                    <a:pt x="61349" y="0"/>
                    <a:pt x="84859" y="34554"/>
                    <a:pt x="92369" y="98616"/>
                  </a:cubicBezTo>
                  <a:cubicBezTo>
                    <a:pt x="99860" y="162697"/>
                    <a:pt x="11312" y="202039"/>
                    <a:pt x="11312" y="202039"/>
                  </a:cubicBezTo>
                  <a:lnTo>
                    <a:pt x="11312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14"/>
            <p:cNvSpPr/>
            <p:nvPr/>
          </p:nvSpPr>
          <p:spPr>
            <a:xfrm>
              <a:off x="5834341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12252" y="160950"/>
                  </a:moveTo>
                  <a:cubicBezTo>
                    <a:pt x="-28936" y="89388"/>
                    <a:pt x="42773" y="21456"/>
                    <a:pt x="93649" y="3341"/>
                  </a:cubicBezTo>
                  <a:cubicBezTo>
                    <a:pt x="129643" y="-9487"/>
                    <a:pt x="236548" y="18763"/>
                    <a:pt x="236548" y="18763"/>
                  </a:cubicBezTo>
                  <a:cubicBezTo>
                    <a:pt x="236548" y="18763"/>
                    <a:pt x="233572" y="20578"/>
                    <a:pt x="208464" y="35980"/>
                  </a:cubicBezTo>
                  <a:cubicBezTo>
                    <a:pt x="183335" y="51362"/>
                    <a:pt x="96126" y="134675"/>
                    <a:pt x="75971" y="157838"/>
                  </a:cubicBezTo>
                  <a:cubicBezTo>
                    <a:pt x="55836" y="181021"/>
                    <a:pt x="12252" y="160950"/>
                    <a:pt x="12252" y="160950"/>
                  </a:cubicBezTo>
                  <a:lnTo>
                    <a:pt x="12252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14"/>
            <p:cNvSpPr/>
            <p:nvPr/>
          </p:nvSpPr>
          <p:spPr>
            <a:xfrm>
              <a:off x="5869639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222679" y="50920"/>
                  </a:moveTo>
                  <a:cubicBezTo>
                    <a:pt x="222679" y="50920"/>
                    <a:pt x="94321" y="109794"/>
                    <a:pt x="60364" y="98303"/>
                  </a:cubicBezTo>
                  <a:cubicBezTo>
                    <a:pt x="19615" y="84537"/>
                    <a:pt x="0" y="66043"/>
                    <a:pt x="0" y="66043"/>
                  </a:cubicBezTo>
                  <a:cubicBezTo>
                    <a:pt x="0" y="66043"/>
                    <a:pt x="50976" y="2560"/>
                    <a:pt x="87410" y="86"/>
                  </a:cubicBezTo>
                  <a:cubicBezTo>
                    <a:pt x="124523" y="-2428"/>
                    <a:pt x="222679" y="50920"/>
                    <a:pt x="222679" y="50920"/>
                  </a:cubicBezTo>
                  <a:lnTo>
                    <a:pt x="222679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14"/>
            <p:cNvSpPr/>
            <p:nvPr/>
          </p:nvSpPr>
          <p:spPr>
            <a:xfrm>
              <a:off x="5756195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4491" y="163256"/>
                  </a:moveTo>
                  <a:cubicBezTo>
                    <a:pt x="4491" y="163276"/>
                    <a:pt x="4491" y="163316"/>
                    <a:pt x="4491" y="163356"/>
                  </a:cubicBezTo>
                  <a:cubicBezTo>
                    <a:pt x="4531" y="163535"/>
                    <a:pt x="4691" y="163476"/>
                    <a:pt x="4870" y="163296"/>
                  </a:cubicBezTo>
                  <a:cubicBezTo>
                    <a:pt x="4750" y="163276"/>
                    <a:pt x="4611" y="163276"/>
                    <a:pt x="4491" y="163256"/>
                  </a:cubicBezTo>
                  <a:cubicBezTo>
                    <a:pt x="4531" y="163156"/>
                    <a:pt x="4711" y="163176"/>
                    <a:pt x="4930" y="163256"/>
                  </a:cubicBezTo>
                  <a:lnTo>
                    <a:pt x="4870" y="163296"/>
                  </a:lnTo>
                  <a:cubicBezTo>
                    <a:pt x="5090" y="163336"/>
                    <a:pt x="5330" y="163396"/>
                    <a:pt x="5549" y="163456"/>
                  </a:cubicBezTo>
                  <a:cubicBezTo>
                    <a:pt x="5410" y="163416"/>
                    <a:pt x="5150" y="163316"/>
                    <a:pt x="4930" y="163256"/>
                  </a:cubicBezTo>
                  <a:cubicBezTo>
                    <a:pt x="5230" y="162957"/>
                    <a:pt x="5629" y="162438"/>
                    <a:pt x="5929" y="162139"/>
                  </a:cubicBezTo>
                  <a:cubicBezTo>
                    <a:pt x="7587" y="160623"/>
                    <a:pt x="9065" y="158647"/>
                    <a:pt x="9684" y="157929"/>
                  </a:cubicBezTo>
                  <a:cubicBezTo>
                    <a:pt x="12621" y="154518"/>
                    <a:pt x="15317" y="150907"/>
                    <a:pt x="17874" y="147156"/>
                  </a:cubicBezTo>
                  <a:cubicBezTo>
                    <a:pt x="21789" y="141450"/>
                    <a:pt x="25344" y="135465"/>
                    <a:pt x="28800" y="129560"/>
                  </a:cubicBezTo>
                  <a:cubicBezTo>
                    <a:pt x="35631" y="118068"/>
                    <a:pt x="41164" y="106058"/>
                    <a:pt x="46038" y="93808"/>
                  </a:cubicBezTo>
                  <a:cubicBezTo>
                    <a:pt x="49314" y="85569"/>
                    <a:pt x="52270" y="77209"/>
                    <a:pt x="54967" y="68750"/>
                  </a:cubicBezTo>
                  <a:cubicBezTo>
                    <a:pt x="61758" y="47483"/>
                    <a:pt x="66932" y="25617"/>
                    <a:pt x="71127" y="3672"/>
                  </a:cubicBezTo>
                  <a:cubicBezTo>
                    <a:pt x="71526" y="1277"/>
                    <a:pt x="73803" y="-338"/>
                    <a:pt x="76220" y="61"/>
                  </a:cubicBezTo>
                  <a:cubicBezTo>
                    <a:pt x="78617" y="460"/>
                    <a:pt x="80235" y="2754"/>
                    <a:pt x="79836" y="5148"/>
                  </a:cubicBezTo>
                  <a:cubicBezTo>
                    <a:pt x="77499" y="21348"/>
                    <a:pt x="74802" y="37588"/>
                    <a:pt x="71067" y="53548"/>
                  </a:cubicBezTo>
                  <a:cubicBezTo>
                    <a:pt x="68550" y="64301"/>
                    <a:pt x="65594" y="74935"/>
                    <a:pt x="61978" y="85329"/>
                  </a:cubicBezTo>
                  <a:cubicBezTo>
                    <a:pt x="58942" y="94028"/>
                    <a:pt x="55426" y="102566"/>
                    <a:pt x="51432" y="110906"/>
                  </a:cubicBezTo>
                  <a:cubicBezTo>
                    <a:pt x="47437" y="119205"/>
                    <a:pt x="42922" y="127285"/>
                    <a:pt x="37909" y="135146"/>
                  </a:cubicBezTo>
                  <a:cubicBezTo>
                    <a:pt x="34053" y="141091"/>
                    <a:pt x="30098" y="147116"/>
                    <a:pt x="25784" y="152842"/>
                  </a:cubicBezTo>
                  <a:cubicBezTo>
                    <a:pt x="22848" y="156732"/>
                    <a:pt x="19732" y="160483"/>
                    <a:pt x="16396" y="163994"/>
                  </a:cubicBezTo>
                  <a:cubicBezTo>
                    <a:pt x="15197" y="165251"/>
                    <a:pt x="11442" y="169501"/>
                    <a:pt x="8346" y="170957"/>
                  </a:cubicBezTo>
                  <a:cubicBezTo>
                    <a:pt x="6368" y="171895"/>
                    <a:pt x="4491" y="172054"/>
                    <a:pt x="2913" y="171496"/>
                  </a:cubicBezTo>
                  <a:cubicBezTo>
                    <a:pt x="696" y="170777"/>
                    <a:pt x="-523" y="168383"/>
                    <a:pt x="216" y="166169"/>
                  </a:cubicBezTo>
                  <a:cubicBezTo>
                    <a:pt x="815" y="164293"/>
                    <a:pt x="2613" y="163136"/>
                    <a:pt x="4491" y="163256"/>
                  </a:cubicBezTo>
                  <a:lnTo>
                    <a:pt x="4491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14"/>
            <p:cNvSpPr/>
            <p:nvPr/>
          </p:nvSpPr>
          <p:spPr>
            <a:xfrm>
              <a:off x="5796066" y="4420538"/>
              <a:ext cx="123719" cy="93094"/>
            </a:xfrm>
            <a:custGeom>
              <a:avLst/>
              <a:gdLst/>
              <a:ahLst/>
              <a:cxnLst/>
              <a:rect l="l" t="t" r="r" b="b"/>
              <a:pathLst>
                <a:path w="247439" h="186189" extrusionOk="0">
                  <a:moveTo>
                    <a:pt x="242107" y="8457"/>
                  </a:moveTo>
                  <a:cubicBezTo>
                    <a:pt x="242187" y="7279"/>
                    <a:pt x="239111" y="9075"/>
                    <a:pt x="237194" y="9793"/>
                  </a:cubicBezTo>
                  <a:cubicBezTo>
                    <a:pt x="232979" y="11349"/>
                    <a:pt x="228405" y="13604"/>
                    <a:pt x="226547" y="14302"/>
                  </a:cubicBezTo>
                  <a:cubicBezTo>
                    <a:pt x="217479" y="17594"/>
                    <a:pt x="208889" y="21943"/>
                    <a:pt x="200680" y="26931"/>
                  </a:cubicBezTo>
                  <a:cubicBezTo>
                    <a:pt x="192390" y="31978"/>
                    <a:pt x="184500" y="37664"/>
                    <a:pt x="176890" y="43689"/>
                  </a:cubicBezTo>
                  <a:cubicBezTo>
                    <a:pt x="156655" y="59530"/>
                    <a:pt x="139297" y="78683"/>
                    <a:pt x="121879" y="97636"/>
                  </a:cubicBezTo>
                  <a:cubicBezTo>
                    <a:pt x="103902" y="117167"/>
                    <a:pt x="85925" y="136599"/>
                    <a:pt x="65630" y="152859"/>
                  </a:cubicBezTo>
                  <a:cubicBezTo>
                    <a:pt x="48013" y="166984"/>
                    <a:pt x="28577" y="178655"/>
                    <a:pt x="5826" y="185957"/>
                  </a:cubicBezTo>
                  <a:cubicBezTo>
                    <a:pt x="3509" y="186735"/>
                    <a:pt x="1012" y="185498"/>
                    <a:pt x="233" y="183204"/>
                  </a:cubicBezTo>
                  <a:cubicBezTo>
                    <a:pt x="-546" y="180889"/>
                    <a:pt x="692" y="178375"/>
                    <a:pt x="2990" y="177597"/>
                  </a:cubicBezTo>
                  <a:cubicBezTo>
                    <a:pt x="24363" y="170036"/>
                    <a:pt x="42360" y="158285"/>
                    <a:pt x="58779" y="144519"/>
                  </a:cubicBezTo>
                  <a:cubicBezTo>
                    <a:pt x="78314" y="128140"/>
                    <a:pt x="95433" y="108688"/>
                    <a:pt x="113070" y="89556"/>
                  </a:cubicBezTo>
                  <a:cubicBezTo>
                    <a:pt x="130928" y="70144"/>
                    <a:pt x="149345" y="51111"/>
                    <a:pt x="170338" y="35210"/>
                  </a:cubicBezTo>
                  <a:cubicBezTo>
                    <a:pt x="178448" y="29145"/>
                    <a:pt x="186837" y="23400"/>
                    <a:pt x="195646" y="18392"/>
                  </a:cubicBezTo>
                  <a:cubicBezTo>
                    <a:pt x="204535" y="13325"/>
                    <a:pt x="213803" y="8995"/>
                    <a:pt x="223551" y="5743"/>
                  </a:cubicBezTo>
                  <a:cubicBezTo>
                    <a:pt x="226088" y="4905"/>
                    <a:pt x="233418" y="1494"/>
                    <a:pt x="238432" y="417"/>
                  </a:cubicBezTo>
                  <a:cubicBezTo>
                    <a:pt x="240989" y="-142"/>
                    <a:pt x="243146" y="-122"/>
                    <a:pt x="244544" y="377"/>
                  </a:cubicBezTo>
                  <a:cubicBezTo>
                    <a:pt x="246762" y="1115"/>
                    <a:pt x="247960" y="3509"/>
                    <a:pt x="247221" y="5723"/>
                  </a:cubicBezTo>
                  <a:cubicBezTo>
                    <a:pt x="246502" y="7858"/>
                    <a:pt x="244245" y="9055"/>
                    <a:pt x="242107" y="8457"/>
                  </a:cubicBezTo>
                  <a:lnTo>
                    <a:pt x="242107" y="8457"/>
                  </a:lnTo>
                  <a:close/>
                  <a:moveTo>
                    <a:pt x="242107" y="8457"/>
                  </a:moveTo>
                  <a:lnTo>
                    <a:pt x="242107" y="8457"/>
                  </a:lnTo>
                  <a:cubicBezTo>
                    <a:pt x="242087" y="8556"/>
                    <a:pt x="241948" y="8417"/>
                    <a:pt x="241868" y="8397"/>
                  </a:cubicBezTo>
                  <a:cubicBezTo>
                    <a:pt x="241948" y="8417"/>
                    <a:pt x="242027" y="8437"/>
                    <a:pt x="242107" y="8457"/>
                  </a:cubicBezTo>
                  <a:lnTo>
                    <a:pt x="242107" y="845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14"/>
            <p:cNvSpPr/>
            <p:nvPr/>
          </p:nvSpPr>
          <p:spPr>
            <a:xfrm>
              <a:off x="5844855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209087" y="10962"/>
                  </a:moveTo>
                  <a:cubicBezTo>
                    <a:pt x="209107" y="10922"/>
                    <a:pt x="209107" y="10882"/>
                    <a:pt x="209107" y="10822"/>
                  </a:cubicBezTo>
                  <a:cubicBezTo>
                    <a:pt x="209107" y="10443"/>
                    <a:pt x="208568" y="10443"/>
                    <a:pt x="207929" y="10563"/>
                  </a:cubicBezTo>
                  <a:lnTo>
                    <a:pt x="208009" y="10583"/>
                  </a:lnTo>
                  <a:cubicBezTo>
                    <a:pt x="208069" y="10603"/>
                    <a:pt x="208308" y="10762"/>
                    <a:pt x="208548" y="10882"/>
                  </a:cubicBezTo>
                  <a:cubicBezTo>
                    <a:pt x="208728" y="10922"/>
                    <a:pt x="208908" y="10942"/>
                    <a:pt x="209087" y="10962"/>
                  </a:cubicBezTo>
                  <a:cubicBezTo>
                    <a:pt x="209027" y="11101"/>
                    <a:pt x="208788" y="11022"/>
                    <a:pt x="208548" y="10882"/>
                  </a:cubicBezTo>
                  <a:cubicBezTo>
                    <a:pt x="208228" y="10822"/>
                    <a:pt x="207929" y="10742"/>
                    <a:pt x="207629" y="10623"/>
                  </a:cubicBezTo>
                  <a:cubicBezTo>
                    <a:pt x="206970" y="10762"/>
                    <a:pt x="206251" y="10962"/>
                    <a:pt x="205911" y="10942"/>
                  </a:cubicBezTo>
                  <a:lnTo>
                    <a:pt x="200398" y="10503"/>
                  </a:lnTo>
                  <a:lnTo>
                    <a:pt x="186216" y="9705"/>
                  </a:lnTo>
                  <a:cubicBezTo>
                    <a:pt x="179145" y="9585"/>
                    <a:pt x="172194" y="10104"/>
                    <a:pt x="165323" y="11081"/>
                  </a:cubicBezTo>
                  <a:cubicBezTo>
                    <a:pt x="158411" y="12079"/>
                    <a:pt x="151580" y="13575"/>
                    <a:pt x="144789" y="15490"/>
                  </a:cubicBezTo>
                  <a:cubicBezTo>
                    <a:pt x="131126" y="19261"/>
                    <a:pt x="117303" y="23411"/>
                    <a:pt x="103321" y="26523"/>
                  </a:cubicBezTo>
                  <a:cubicBezTo>
                    <a:pt x="88959" y="29695"/>
                    <a:pt x="74458" y="31870"/>
                    <a:pt x="60036" y="32169"/>
                  </a:cubicBezTo>
                  <a:cubicBezTo>
                    <a:pt x="40600" y="32548"/>
                    <a:pt x="21325" y="29416"/>
                    <a:pt x="2588" y="20458"/>
                  </a:cubicBezTo>
                  <a:cubicBezTo>
                    <a:pt x="371" y="19441"/>
                    <a:pt x="-608" y="16827"/>
                    <a:pt x="391" y="14613"/>
                  </a:cubicBezTo>
                  <a:cubicBezTo>
                    <a:pt x="1410" y="12398"/>
                    <a:pt x="4026" y="11401"/>
                    <a:pt x="6244" y="12418"/>
                  </a:cubicBezTo>
                  <a:cubicBezTo>
                    <a:pt x="23842" y="19979"/>
                    <a:pt x="41739" y="21915"/>
                    <a:pt x="59656" y="21017"/>
                  </a:cubicBezTo>
                  <a:cubicBezTo>
                    <a:pt x="73339" y="20338"/>
                    <a:pt x="87042" y="17865"/>
                    <a:pt x="100724" y="14832"/>
                  </a:cubicBezTo>
                  <a:cubicBezTo>
                    <a:pt x="114547" y="11780"/>
                    <a:pt x="128349" y="8229"/>
                    <a:pt x="141932" y="4777"/>
                  </a:cubicBezTo>
                  <a:cubicBezTo>
                    <a:pt x="149263" y="2962"/>
                    <a:pt x="156614" y="1585"/>
                    <a:pt x="164024" y="807"/>
                  </a:cubicBezTo>
                  <a:cubicBezTo>
                    <a:pt x="171475" y="9"/>
                    <a:pt x="178965" y="-211"/>
                    <a:pt x="186556" y="208"/>
                  </a:cubicBezTo>
                  <a:lnTo>
                    <a:pt x="201377" y="1705"/>
                  </a:lnTo>
                  <a:lnTo>
                    <a:pt x="206710" y="2363"/>
                  </a:lnTo>
                  <a:cubicBezTo>
                    <a:pt x="207450" y="2463"/>
                    <a:pt x="209327" y="2323"/>
                    <a:pt x="209806" y="2383"/>
                  </a:cubicBezTo>
                  <a:cubicBezTo>
                    <a:pt x="212643" y="2722"/>
                    <a:pt x="213422" y="4817"/>
                    <a:pt x="213602" y="5575"/>
                  </a:cubicBezTo>
                  <a:cubicBezTo>
                    <a:pt x="213821" y="6533"/>
                    <a:pt x="213841" y="7610"/>
                    <a:pt x="213182" y="8727"/>
                  </a:cubicBezTo>
                  <a:cubicBezTo>
                    <a:pt x="212962" y="9066"/>
                    <a:pt x="212483" y="10124"/>
                    <a:pt x="210745" y="10702"/>
                  </a:cubicBezTo>
                  <a:cubicBezTo>
                    <a:pt x="210206" y="10902"/>
                    <a:pt x="209647" y="10982"/>
                    <a:pt x="209087" y="10962"/>
                  </a:cubicBezTo>
                  <a:lnTo>
                    <a:pt x="209087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14"/>
            <p:cNvSpPr/>
            <p:nvPr/>
          </p:nvSpPr>
          <p:spPr>
            <a:xfrm>
              <a:off x="5792734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85436" y="64044"/>
                  </a:moveTo>
                  <a:cubicBezTo>
                    <a:pt x="86375" y="65660"/>
                    <a:pt x="69357" y="82658"/>
                    <a:pt x="60069" y="85830"/>
                  </a:cubicBezTo>
                  <a:cubicBezTo>
                    <a:pt x="56893" y="86907"/>
                    <a:pt x="48763" y="89042"/>
                    <a:pt x="46645" y="85012"/>
                  </a:cubicBezTo>
                  <a:cubicBezTo>
                    <a:pt x="44768" y="81401"/>
                    <a:pt x="52139" y="77551"/>
                    <a:pt x="54516" y="76174"/>
                  </a:cubicBezTo>
                  <a:cubicBezTo>
                    <a:pt x="64183" y="70548"/>
                    <a:pt x="84518" y="62448"/>
                    <a:pt x="85436" y="64044"/>
                  </a:cubicBezTo>
                  <a:close/>
                  <a:moveTo>
                    <a:pt x="62945" y="51914"/>
                  </a:moveTo>
                  <a:cubicBezTo>
                    <a:pt x="63564" y="50996"/>
                    <a:pt x="36279" y="54767"/>
                    <a:pt x="25792" y="62288"/>
                  </a:cubicBezTo>
                  <a:cubicBezTo>
                    <a:pt x="11969" y="72204"/>
                    <a:pt x="30626" y="73860"/>
                    <a:pt x="37916" y="71206"/>
                  </a:cubicBezTo>
                  <a:cubicBezTo>
                    <a:pt x="45527" y="68433"/>
                    <a:pt x="52398" y="63286"/>
                    <a:pt x="58371" y="57361"/>
                  </a:cubicBezTo>
                  <a:cubicBezTo>
                    <a:pt x="60049" y="55705"/>
                    <a:pt x="61607" y="53949"/>
                    <a:pt x="62945" y="51914"/>
                  </a:cubicBezTo>
                  <a:close/>
                  <a:moveTo>
                    <a:pt x="71993" y="25101"/>
                  </a:moveTo>
                  <a:cubicBezTo>
                    <a:pt x="70615" y="22048"/>
                    <a:pt x="68218" y="13888"/>
                    <a:pt x="63864" y="13689"/>
                  </a:cubicBezTo>
                  <a:cubicBezTo>
                    <a:pt x="56793" y="13370"/>
                    <a:pt x="57991" y="28073"/>
                    <a:pt x="58910" y="31664"/>
                  </a:cubicBezTo>
                  <a:cubicBezTo>
                    <a:pt x="62306" y="45051"/>
                    <a:pt x="83519" y="59755"/>
                    <a:pt x="85696" y="58657"/>
                  </a:cubicBezTo>
                  <a:cubicBezTo>
                    <a:pt x="87873" y="57560"/>
                    <a:pt x="77347" y="37051"/>
                    <a:pt x="71993" y="25101"/>
                  </a:cubicBezTo>
                  <a:close/>
                  <a:moveTo>
                    <a:pt x="55295" y="48702"/>
                  </a:moveTo>
                  <a:cubicBezTo>
                    <a:pt x="55534" y="48862"/>
                    <a:pt x="58131" y="50637"/>
                    <a:pt x="57951" y="49759"/>
                  </a:cubicBezTo>
                  <a:cubicBezTo>
                    <a:pt x="56853" y="44632"/>
                    <a:pt x="53077" y="28193"/>
                    <a:pt x="48783" y="17958"/>
                  </a:cubicBezTo>
                  <a:cubicBezTo>
                    <a:pt x="47844" y="15764"/>
                    <a:pt x="44768" y="9419"/>
                    <a:pt x="41192" y="11135"/>
                  </a:cubicBezTo>
                  <a:cubicBezTo>
                    <a:pt x="38556" y="12412"/>
                    <a:pt x="38516" y="16781"/>
                    <a:pt x="38536" y="19195"/>
                  </a:cubicBezTo>
                  <a:cubicBezTo>
                    <a:pt x="38636" y="27694"/>
                    <a:pt x="42770" y="36133"/>
                    <a:pt x="48643" y="42737"/>
                  </a:cubicBezTo>
                  <a:cubicBezTo>
                    <a:pt x="50620" y="44951"/>
                    <a:pt x="52778" y="47026"/>
                    <a:pt x="55295" y="48702"/>
                  </a:cubicBezTo>
                  <a:close/>
                  <a:moveTo>
                    <a:pt x="4" y="54887"/>
                  </a:moveTo>
                  <a:cubicBezTo>
                    <a:pt x="44" y="56383"/>
                    <a:pt x="9612" y="59914"/>
                    <a:pt x="18801" y="57301"/>
                  </a:cubicBezTo>
                  <a:cubicBezTo>
                    <a:pt x="30126" y="54109"/>
                    <a:pt x="41532" y="44433"/>
                    <a:pt x="41532" y="44433"/>
                  </a:cubicBezTo>
                  <a:cubicBezTo>
                    <a:pt x="41532" y="44433"/>
                    <a:pt x="-495" y="41939"/>
                    <a:pt x="4" y="54887"/>
                  </a:cubicBezTo>
                  <a:close/>
                  <a:moveTo>
                    <a:pt x="36558" y="40024"/>
                  </a:moveTo>
                  <a:cubicBezTo>
                    <a:pt x="39095" y="40183"/>
                    <a:pt x="36019" y="20352"/>
                    <a:pt x="34621" y="15265"/>
                  </a:cubicBezTo>
                  <a:cubicBezTo>
                    <a:pt x="33362" y="10716"/>
                    <a:pt x="31365" y="3594"/>
                    <a:pt x="26551" y="960"/>
                  </a:cubicBezTo>
                  <a:cubicBezTo>
                    <a:pt x="17822" y="-3808"/>
                    <a:pt x="18142" y="10537"/>
                    <a:pt x="19380" y="14287"/>
                  </a:cubicBezTo>
                  <a:cubicBezTo>
                    <a:pt x="22556" y="23804"/>
                    <a:pt x="34001" y="39864"/>
                    <a:pt x="36558" y="4002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14"/>
            <p:cNvSpPr/>
            <p:nvPr/>
          </p:nvSpPr>
          <p:spPr>
            <a:xfrm>
              <a:off x="5926773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51405" y="89858"/>
                  </a:moveTo>
                  <a:cubicBezTo>
                    <a:pt x="52224" y="91494"/>
                    <a:pt x="44853" y="96522"/>
                    <a:pt x="36504" y="97320"/>
                  </a:cubicBezTo>
                  <a:cubicBezTo>
                    <a:pt x="22741" y="98637"/>
                    <a:pt x="10676" y="93749"/>
                    <a:pt x="10676" y="93749"/>
                  </a:cubicBezTo>
                  <a:cubicBezTo>
                    <a:pt x="10676" y="93749"/>
                    <a:pt x="22841" y="88861"/>
                    <a:pt x="34167" y="86048"/>
                  </a:cubicBezTo>
                  <a:cubicBezTo>
                    <a:pt x="36664" y="85429"/>
                    <a:pt x="48588" y="84272"/>
                    <a:pt x="51405" y="89858"/>
                  </a:cubicBezTo>
                  <a:close/>
                  <a:moveTo>
                    <a:pt x="67824" y="65658"/>
                  </a:moveTo>
                  <a:cubicBezTo>
                    <a:pt x="55739" y="62726"/>
                    <a:pt x="31310" y="75953"/>
                    <a:pt x="31970" y="76851"/>
                  </a:cubicBezTo>
                  <a:cubicBezTo>
                    <a:pt x="32629" y="77748"/>
                    <a:pt x="64668" y="81878"/>
                    <a:pt x="71759" y="71045"/>
                  </a:cubicBezTo>
                  <a:cubicBezTo>
                    <a:pt x="74036" y="67554"/>
                    <a:pt x="71300" y="66496"/>
                    <a:pt x="67824" y="65658"/>
                  </a:cubicBezTo>
                  <a:close/>
                  <a:moveTo>
                    <a:pt x="94950" y="42895"/>
                  </a:moveTo>
                  <a:cubicBezTo>
                    <a:pt x="80269" y="38286"/>
                    <a:pt x="59774" y="51533"/>
                    <a:pt x="58416" y="53109"/>
                  </a:cubicBezTo>
                  <a:cubicBezTo>
                    <a:pt x="57058" y="54685"/>
                    <a:pt x="74276" y="57339"/>
                    <a:pt x="86840" y="52351"/>
                  </a:cubicBezTo>
                  <a:cubicBezTo>
                    <a:pt x="88977" y="51493"/>
                    <a:pt x="102660" y="45309"/>
                    <a:pt x="94950" y="42895"/>
                  </a:cubicBezTo>
                  <a:close/>
                  <a:moveTo>
                    <a:pt x="99884" y="21348"/>
                  </a:moveTo>
                  <a:cubicBezTo>
                    <a:pt x="97347" y="22246"/>
                    <a:pt x="94890" y="23303"/>
                    <a:pt x="92453" y="24401"/>
                  </a:cubicBezTo>
                  <a:cubicBezTo>
                    <a:pt x="87499" y="26635"/>
                    <a:pt x="82685" y="29089"/>
                    <a:pt x="77852" y="31543"/>
                  </a:cubicBezTo>
                  <a:lnTo>
                    <a:pt x="76653" y="32880"/>
                  </a:lnTo>
                  <a:cubicBezTo>
                    <a:pt x="77112" y="35533"/>
                    <a:pt x="85482" y="34356"/>
                    <a:pt x="87579" y="34176"/>
                  </a:cubicBezTo>
                  <a:cubicBezTo>
                    <a:pt x="94750" y="33578"/>
                    <a:pt x="102580" y="31962"/>
                    <a:pt x="108653" y="27892"/>
                  </a:cubicBezTo>
                  <a:cubicBezTo>
                    <a:pt x="119359" y="20710"/>
                    <a:pt x="106216" y="19094"/>
                    <a:pt x="99884" y="21348"/>
                  </a:cubicBezTo>
                  <a:close/>
                  <a:moveTo>
                    <a:pt x="94351" y="8560"/>
                  </a:moveTo>
                  <a:cubicBezTo>
                    <a:pt x="95349" y="6964"/>
                    <a:pt x="98485" y="2096"/>
                    <a:pt x="95949" y="440"/>
                  </a:cubicBezTo>
                  <a:cubicBezTo>
                    <a:pt x="92892" y="-1595"/>
                    <a:pt x="87619" y="3991"/>
                    <a:pt x="85861" y="5767"/>
                  </a:cubicBezTo>
                  <a:cubicBezTo>
                    <a:pt x="78111" y="13647"/>
                    <a:pt x="77971" y="25598"/>
                    <a:pt x="73917" y="35812"/>
                  </a:cubicBezTo>
                  <a:cubicBezTo>
                    <a:pt x="76074" y="34316"/>
                    <a:pt x="89816" y="15762"/>
                    <a:pt x="94351" y="8560"/>
                  </a:cubicBezTo>
                  <a:close/>
                  <a:moveTo>
                    <a:pt x="60853" y="43094"/>
                  </a:moveTo>
                  <a:cubicBezTo>
                    <a:pt x="64069" y="36052"/>
                    <a:pt x="68184" y="27233"/>
                    <a:pt x="67325" y="19293"/>
                  </a:cubicBezTo>
                  <a:cubicBezTo>
                    <a:pt x="66985" y="16141"/>
                    <a:pt x="64748" y="14605"/>
                    <a:pt x="62131" y="16959"/>
                  </a:cubicBezTo>
                  <a:cubicBezTo>
                    <a:pt x="59115" y="19672"/>
                    <a:pt x="57697" y="24261"/>
                    <a:pt x="56738" y="28051"/>
                  </a:cubicBezTo>
                  <a:cubicBezTo>
                    <a:pt x="55899" y="31343"/>
                    <a:pt x="55480" y="34735"/>
                    <a:pt x="55240" y="38107"/>
                  </a:cubicBezTo>
                  <a:cubicBezTo>
                    <a:pt x="54861" y="43094"/>
                    <a:pt x="54861" y="48062"/>
                    <a:pt x="55080" y="53030"/>
                  </a:cubicBezTo>
                  <a:lnTo>
                    <a:pt x="55819" y="52631"/>
                  </a:lnTo>
                  <a:cubicBezTo>
                    <a:pt x="55939" y="52730"/>
                    <a:pt x="60633" y="43553"/>
                    <a:pt x="60853" y="43094"/>
                  </a:cubicBezTo>
                  <a:close/>
                  <a:moveTo>
                    <a:pt x="45932" y="33937"/>
                  </a:moveTo>
                  <a:cubicBezTo>
                    <a:pt x="42456" y="32820"/>
                    <a:pt x="38941" y="38067"/>
                    <a:pt x="37722" y="40501"/>
                  </a:cubicBezTo>
                  <a:cubicBezTo>
                    <a:pt x="33288" y="49458"/>
                    <a:pt x="34227" y="60312"/>
                    <a:pt x="34007" y="70007"/>
                  </a:cubicBezTo>
                  <a:cubicBezTo>
                    <a:pt x="33987" y="70027"/>
                    <a:pt x="48269" y="45947"/>
                    <a:pt x="48269" y="40002"/>
                  </a:cubicBezTo>
                  <a:cubicBezTo>
                    <a:pt x="48289" y="38107"/>
                    <a:pt x="48189" y="34675"/>
                    <a:pt x="45932" y="33937"/>
                  </a:cubicBezTo>
                  <a:close/>
                  <a:moveTo>
                    <a:pt x="27235" y="58137"/>
                  </a:moveTo>
                  <a:cubicBezTo>
                    <a:pt x="26916" y="56122"/>
                    <a:pt x="24079" y="47423"/>
                    <a:pt x="20464" y="50895"/>
                  </a:cubicBezTo>
                  <a:cubicBezTo>
                    <a:pt x="17967" y="53289"/>
                    <a:pt x="17588" y="58356"/>
                    <a:pt x="17228" y="61528"/>
                  </a:cubicBezTo>
                  <a:cubicBezTo>
                    <a:pt x="16849" y="64681"/>
                    <a:pt x="17807" y="85389"/>
                    <a:pt x="19485" y="84811"/>
                  </a:cubicBezTo>
                  <a:cubicBezTo>
                    <a:pt x="21163" y="84252"/>
                    <a:pt x="28374" y="65199"/>
                    <a:pt x="27235" y="58137"/>
                  </a:cubicBezTo>
                  <a:close/>
                  <a:moveTo>
                    <a:pt x="2487" y="73239"/>
                  </a:moveTo>
                  <a:cubicBezTo>
                    <a:pt x="-449" y="74077"/>
                    <a:pt x="-10" y="78307"/>
                    <a:pt x="70" y="79703"/>
                  </a:cubicBezTo>
                  <a:cubicBezTo>
                    <a:pt x="409" y="85948"/>
                    <a:pt x="3286" y="91754"/>
                    <a:pt x="6222" y="97120"/>
                  </a:cubicBezTo>
                  <a:lnTo>
                    <a:pt x="5043" y="98617"/>
                  </a:lnTo>
                  <a:cubicBezTo>
                    <a:pt x="6661" y="99933"/>
                    <a:pt x="8659" y="92871"/>
                    <a:pt x="8759" y="92472"/>
                  </a:cubicBezTo>
                  <a:cubicBezTo>
                    <a:pt x="10097" y="86965"/>
                    <a:pt x="10337" y="80881"/>
                    <a:pt x="7540" y="76312"/>
                  </a:cubicBezTo>
                  <a:cubicBezTo>
                    <a:pt x="6821" y="75135"/>
                    <a:pt x="4984" y="72521"/>
                    <a:pt x="2487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14"/>
            <p:cNvSpPr/>
            <p:nvPr/>
          </p:nvSpPr>
          <p:spPr>
            <a:xfrm>
              <a:off x="5992830" y="4500957"/>
              <a:ext cx="54707" cy="35642"/>
            </a:xfrm>
            <a:custGeom>
              <a:avLst/>
              <a:gdLst/>
              <a:ahLst/>
              <a:cxnLst/>
              <a:rect l="l" t="t" r="r" b="b"/>
              <a:pathLst>
                <a:path w="109413" h="71283" extrusionOk="0">
                  <a:moveTo>
                    <a:pt x="17647" y="34135"/>
                  </a:moveTo>
                  <a:cubicBezTo>
                    <a:pt x="18645" y="37627"/>
                    <a:pt x="19764" y="45268"/>
                    <a:pt x="14810" y="46624"/>
                  </a:cubicBezTo>
                  <a:cubicBezTo>
                    <a:pt x="10835" y="47702"/>
                    <a:pt x="9217" y="42694"/>
                    <a:pt x="8298" y="39901"/>
                  </a:cubicBezTo>
                  <a:cubicBezTo>
                    <a:pt x="5422" y="31163"/>
                    <a:pt x="3564" y="21806"/>
                    <a:pt x="1966" y="12748"/>
                  </a:cubicBezTo>
                  <a:cubicBezTo>
                    <a:pt x="1427" y="9756"/>
                    <a:pt x="888" y="6763"/>
                    <a:pt x="448" y="3771"/>
                  </a:cubicBezTo>
                  <a:cubicBezTo>
                    <a:pt x="309" y="2833"/>
                    <a:pt x="149" y="1895"/>
                    <a:pt x="9" y="958"/>
                  </a:cubicBezTo>
                  <a:cubicBezTo>
                    <a:pt x="-11" y="738"/>
                    <a:pt x="9" y="319"/>
                    <a:pt x="9" y="0"/>
                  </a:cubicBezTo>
                  <a:lnTo>
                    <a:pt x="1567" y="3132"/>
                  </a:lnTo>
                  <a:cubicBezTo>
                    <a:pt x="6620" y="13507"/>
                    <a:pt x="14391" y="22963"/>
                    <a:pt x="17647" y="34135"/>
                  </a:cubicBezTo>
                  <a:close/>
                  <a:moveTo>
                    <a:pt x="29032" y="31961"/>
                  </a:moveTo>
                  <a:cubicBezTo>
                    <a:pt x="26755" y="28270"/>
                    <a:pt x="24458" y="24579"/>
                    <a:pt x="22241" y="20828"/>
                  </a:cubicBezTo>
                  <a:cubicBezTo>
                    <a:pt x="22840" y="21108"/>
                    <a:pt x="23799" y="21547"/>
                    <a:pt x="24098" y="21706"/>
                  </a:cubicBezTo>
                  <a:cubicBezTo>
                    <a:pt x="25636" y="22504"/>
                    <a:pt x="27195" y="23242"/>
                    <a:pt x="28772" y="23921"/>
                  </a:cubicBezTo>
                  <a:cubicBezTo>
                    <a:pt x="33666" y="26016"/>
                    <a:pt x="39059" y="27971"/>
                    <a:pt x="44433" y="28011"/>
                  </a:cubicBezTo>
                  <a:cubicBezTo>
                    <a:pt x="46111" y="28031"/>
                    <a:pt x="49706" y="27891"/>
                    <a:pt x="50385" y="25856"/>
                  </a:cubicBezTo>
                  <a:cubicBezTo>
                    <a:pt x="51264" y="23262"/>
                    <a:pt x="45751" y="21846"/>
                    <a:pt x="44233" y="21427"/>
                  </a:cubicBezTo>
                  <a:cubicBezTo>
                    <a:pt x="37102" y="19452"/>
                    <a:pt x="29532" y="19352"/>
                    <a:pt x="22481" y="17098"/>
                  </a:cubicBezTo>
                  <a:lnTo>
                    <a:pt x="21781" y="20090"/>
                  </a:lnTo>
                  <a:cubicBezTo>
                    <a:pt x="21222" y="19113"/>
                    <a:pt x="20543" y="18195"/>
                    <a:pt x="20024" y="17197"/>
                  </a:cubicBezTo>
                  <a:lnTo>
                    <a:pt x="18066" y="16958"/>
                  </a:lnTo>
                  <a:cubicBezTo>
                    <a:pt x="17906" y="17018"/>
                    <a:pt x="18725" y="19312"/>
                    <a:pt x="18765" y="19492"/>
                  </a:cubicBezTo>
                  <a:cubicBezTo>
                    <a:pt x="19564" y="22464"/>
                    <a:pt x="20203" y="25497"/>
                    <a:pt x="20942" y="28489"/>
                  </a:cubicBezTo>
                  <a:cubicBezTo>
                    <a:pt x="22880" y="36549"/>
                    <a:pt x="24298" y="46545"/>
                    <a:pt x="29292" y="53428"/>
                  </a:cubicBezTo>
                  <a:cubicBezTo>
                    <a:pt x="31369" y="56300"/>
                    <a:pt x="34905" y="56959"/>
                    <a:pt x="35884" y="52829"/>
                  </a:cubicBezTo>
                  <a:cubicBezTo>
                    <a:pt x="36742" y="49198"/>
                    <a:pt x="35604" y="45188"/>
                    <a:pt x="34246" y="41836"/>
                  </a:cubicBezTo>
                  <a:cubicBezTo>
                    <a:pt x="32847" y="38365"/>
                    <a:pt x="30970" y="35113"/>
                    <a:pt x="29032" y="31961"/>
                  </a:cubicBezTo>
                  <a:close/>
                  <a:moveTo>
                    <a:pt x="49926" y="51413"/>
                  </a:moveTo>
                  <a:cubicBezTo>
                    <a:pt x="47549" y="47562"/>
                    <a:pt x="44932" y="43831"/>
                    <a:pt x="42655" y="39901"/>
                  </a:cubicBezTo>
                  <a:lnTo>
                    <a:pt x="40258" y="38624"/>
                  </a:lnTo>
                  <a:cubicBezTo>
                    <a:pt x="39079" y="40599"/>
                    <a:pt x="40118" y="44270"/>
                    <a:pt x="40777" y="46624"/>
                  </a:cubicBezTo>
                  <a:cubicBezTo>
                    <a:pt x="42675" y="53448"/>
                    <a:pt x="45831" y="63144"/>
                    <a:pt x="51903" y="67493"/>
                  </a:cubicBezTo>
                  <a:cubicBezTo>
                    <a:pt x="58675" y="72381"/>
                    <a:pt x="54800" y="59951"/>
                    <a:pt x="53701" y="57797"/>
                  </a:cubicBezTo>
                  <a:cubicBezTo>
                    <a:pt x="52562" y="55602"/>
                    <a:pt x="51244" y="53527"/>
                    <a:pt x="49926" y="51413"/>
                  </a:cubicBezTo>
                  <a:close/>
                  <a:moveTo>
                    <a:pt x="74575" y="63463"/>
                  </a:moveTo>
                  <a:cubicBezTo>
                    <a:pt x="68183" y="57059"/>
                    <a:pt x="61132" y="51273"/>
                    <a:pt x="54420" y="45188"/>
                  </a:cubicBezTo>
                  <a:lnTo>
                    <a:pt x="53761" y="46385"/>
                  </a:lnTo>
                  <a:cubicBezTo>
                    <a:pt x="53721" y="45467"/>
                    <a:pt x="54460" y="48081"/>
                    <a:pt x="54959" y="48859"/>
                  </a:cubicBezTo>
                  <a:cubicBezTo>
                    <a:pt x="56198" y="50774"/>
                    <a:pt x="57556" y="52630"/>
                    <a:pt x="58914" y="54465"/>
                  </a:cubicBezTo>
                  <a:cubicBezTo>
                    <a:pt x="62730" y="59632"/>
                    <a:pt x="66745" y="65318"/>
                    <a:pt x="72018" y="69129"/>
                  </a:cubicBezTo>
                  <a:cubicBezTo>
                    <a:pt x="73496" y="70206"/>
                    <a:pt x="76772" y="72261"/>
                    <a:pt x="78649" y="70745"/>
                  </a:cubicBezTo>
                  <a:cubicBezTo>
                    <a:pt x="80727" y="69069"/>
                    <a:pt x="75494" y="64380"/>
                    <a:pt x="74575" y="63463"/>
                  </a:cubicBezTo>
                  <a:close/>
                  <a:moveTo>
                    <a:pt x="88357" y="61448"/>
                  </a:moveTo>
                  <a:cubicBezTo>
                    <a:pt x="86140" y="60011"/>
                    <a:pt x="83863" y="58695"/>
                    <a:pt x="81566" y="57418"/>
                  </a:cubicBezTo>
                  <a:cubicBezTo>
                    <a:pt x="78050" y="55502"/>
                    <a:pt x="74395" y="53727"/>
                    <a:pt x="71019" y="51552"/>
                  </a:cubicBezTo>
                  <a:lnTo>
                    <a:pt x="68702" y="50036"/>
                  </a:lnTo>
                  <a:cubicBezTo>
                    <a:pt x="69201" y="51652"/>
                    <a:pt x="72397" y="53827"/>
                    <a:pt x="73496" y="54964"/>
                  </a:cubicBezTo>
                  <a:cubicBezTo>
                    <a:pt x="78110" y="59692"/>
                    <a:pt x="82804" y="64959"/>
                    <a:pt x="88657" y="68131"/>
                  </a:cubicBezTo>
                  <a:cubicBezTo>
                    <a:pt x="89935" y="68809"/>
                    <a:pt x="96886" y="70745"/>
                    <a:pt x="94729" y="66854"/>
                  </a:cubicBezTo>
                  <a:cubicBezTo>
                    <a:pt x="93411" y="64500"/>
                    <a:pt x="90534" y="62864"/>
                    <a:pt x="88357" y="61448"/>
                  </a:cubicBezTo>
                  <a:close/>
                  <a:moveTo>
                    <a:pt x="103278" y="55443"/>
                  </a:moveTo>
                  <a:cubicBezTo>
                    <a:pt x="96747" y="53188"/>
                    <a:pt x="89855" y="52769"/>
                    <a:pt x="83024" y="52171"/>
                  </a:cubicBezTo>
                  <a:cubicBezTo>
                    <a:pt x="83324" y="52410"/>
                    <a:pt x="83703" y="52689"/>
                    <a:pt x="83783" y="52749"/>
                  </a:cubicBezTo>
                  <a:cubicBezTo>
                    <a:pt x="85141" y="53707"/>
                    <a:pt x="86539" y="54605"/>
                    <a:pt x="87958" y="55482"/>
                  </a:cubicBezTo>
                  <a:cubicBezTo>
                    <a:pt x="92692" y="58335"/>
                    <a:pt x="98165" y="61288"/>
                    <a:pt x="103778" y="61827"/>
                  </a:cubicBezTo>
                  <a:cubicBezTo>
                    <a:pt x="105336" y="61966"/>
                    <a:pt x="108771" y="62146"/>
                    <a:pt x="109351" y="60111"/>
                  </a:cubicBezTo>
                  <a:cubicBezTo>
                    <a:pt x="110050" y="57657"/>
                    <a:pt x="104737" y="55961"/>
                    <a:pt x="103278" y="55443"/>
                  </a:cubicBezTo>
                  <a:close/>
                  <a:moveTo>
                    <a:pt x="81846" y="51093"/>
                  </a:moveTo>
                  <a:lnTo>
                    <a:pt x="81126" y="51991"/>
                  </a:lnTo>
                  <a:cubicBezTo>
                    <a:pt x="81766" y="52051"/>
                    <a:pt x="82385" y="52111"/>
                    <a:pt x="83024" y="52171"/>
                  </a:cubicBezTo>
                  <a:cubicBezTo>
                    <a:pt x="82385" y="51692"/>
                    <a:pt x="81666" y="51093"/>
                    <a:pt x="81846" y="51093"/>
                  </a:cubicBezTo>
                  <a:close/>
                  <a:moveTo>
                    <a:pt x="69221" y="48121"/>
                  </a:moveTo>
                  <a:cubicBezTo>
                    <a:pt x="69062" y="48240"/>
                    <a:pt x="71758" y="48400"/>
                    <a:pt x="71938" y="48400"/>
                  </a:cubicBezTo>
                  <a:cubicBezTo>
                    <a:pt x="73776" y="48400"/>
                    <a:pt x="75633" y="48380"/>
                    <a:pt x="77471" y="48300"/>
                  </a:cubicBezTo>
                  <a:cubicBezTo>
                    <a:pt x="82105" y="48121"/>
                    <a:pt x="87119" y="47921"/>
                    <a:pt x="91533" y="46385"/>
                  </a:cubicBezTo>
                  <a:cubicBezTo>
                    <a:pt x="92932" y="45906"/>
                    <a:pt x="95608" y="44789"/>
                    <a:pt x="95488" y="42934"/>
                  </a:cubicBezTo>
                  <a:cubicBezTo>
                    <a:pt x="95328" y="40280"/>
                    <a:pt x="90874" y="40759"/>
                    <a:pt x="89256" y="40998"/>
                  </a:cubicBezTo>
                  <a:cubicBezTo>
                    <a:pt x="83344" y="41856"/>
                    <a:pt x="77910" y="44550"/>
                    <a:pt x="72437" y="46764"/>
                  </a:cubicBezTo>
                  <a:lnTo>
                    <a:pt x="69221" y="48121"/>
                  </a:lnTo>
                  <a:close/>
                  <a:moveTo>
                    <a:pt x="56078" y="42634"/>
                  </a:moveTo>
                  <a:lnTo>
                    <a:pt x="55079" y="44091"/>
                  </a:lnTo>
                  <a:cubicBezTo>
                    <a:pt x="56098" y="44689"/>
                    <a:pt x="59554" y="43652"/>
                    <a:pt x="60632" y="43552"/>
                  </a:cubicBezTo>
                  <a:cubicBezTo>
                    <a:pt x="65526" y="43053"/>
                    <a:pt x="72457" y="43033"/>
                    <a:pt x="76532" y="39861"/>
                  </a:cubicBezTo>
                  <a:cubicBezTo>
                    <a:pt x="78110" y="38644"/>
                    <a:pt x="78270" y="36669"/>
                    <a:pt x="76013" y="36210"/>
                  </a:cubicBezTo>
                  <a:cubicBezTo>
                    <a:pt x="73995" y="35791"/>
                    <a:pt x="71778" y="36450"/>
                    <a:pt x="69861" y="37008"/>
                  </a:cubicBezTo>
                  <a:cubicBezTo>
                    <a:pt x="68063" y="37547"/>
                    <a:pt x="66325" y="38205"/>
                    <a:pt x="64607" y="38924"/>
                  </a:cubicBezTo>
                  <a:cubicBezTo>
                    <a:pt x="61731" y="40101"/>
                    <a:pt x="58934" y="41457"/>
                    <a:pt x="56078" y="42634"/>
                  </a:cubicBezTo>
                  <a:close/>
                  <a:moveTo>
                    <a:pt x="41876" y="38644"/>
                  </a:moveTo>
                  <a:cubicBezTo>
                    <a:pt x="41397" y="38784"/>
                    <a:pt x="43694" y="39462"/>
                    <a:pt x="43754" y="39462"/>
                  </a:cubicBezTo>
                  <a:cubicBezTo>
                    <a:pt x="45451" y="39642"/>
                    <a:pt x="47169" y="39522"/>
                    <a:pt x="48867" y="39382"/>
                  </a:cubicBezTo>
                  <a:cubicBezTo>
                    <a:pt x="53342" y="39023"/>
                    <a:pt x="58135" y="38385"/>
                    <a:pt x="62310" y="36669"/>
                  </a:cubicBezTo>
                  <a:cubicBezTo>
                    <a:pt x="63369" y="36230"/>
                    <a:pt x="65866" y="35253"/>
                    <a:pt x="65626" y="33696"/>
                  </a:cubicBezTo>
                  <a:cubicBezTo>
                    <a:pt x="65306" y="31522"/>
                    <a:pt x="61072" y="32041"/>
                    <a:pt x="59713" y="32220"/>
                  </a:cubicBezTo>
                  <a:cubicBezTo>
                    <a:pt x="53022" y="33158"/>
                    <a:pt x="47049" y="36510"/>
                    <a:pt x="40697" y="38564"/>
                  </a:cubicBezTo>
                  <a:lnTo>
                    <a:pt x="41876" y="38644"/>
                  </a:lnTo>
                  <a:close/>
                  <a:moveTo>
                    <a:pt x="1866" y="2494"/>
                  </a:moveTo>
                  <a:cubicBezTo>
                    <a:pt x="2306" y="2833"/>
                    <a:pt x="2785" y="3132"/>
                    <a:pt x="3265" y="3412"/>
                  </a:cubicBezTo>
                  <a:cubicBezTo>
                    <a:pt x="4903" y="4369"/>
                    <a:pt x="6620" y="5187"/>
                    <a:pt x="8358" y="5905"/>
                  </a:cubicBezTo>
                  <a:cubicBezTo>
                    <a:pt x="14710" y="8559"/>
                    <a:pt x="21741" y="10374"/>
                    <a:pt x="28613" y="10833"/>
                  </a:cubicBezTo>
                  <a:cubicBezTo>
                    <a:pt x="29532" y="10893"/>
                    <a:pt x="34405" y="11531"/>
                    <a:pt x="34745" y="9975"/>
                  </a:cubicBezTo>
                  <a:cubicBezTo>
                    <a:pt x="35124" y="8200"/>
                    <a:pt x="29631" y="6504"/>
                    <a:pt x="28613" y="6145"/>
                  </a:cubicBezTo>
                  <a:cubicBezTo>
                    <a:pt x="20962" y="3292"/>
                    <a:pt x="12533" y="3332"/>
                    <a:pt x="4963" y="479"/>
                  </a:cubicBezTo>
                  <a:lnTo>
                    <a:pt x="1108" y="1736"/>
                  </a:lnTo>
                  <a:cubicBezTo>
                    <a:pt x="848" y="1516"/>
                    <a:pt x="1567" y="2294"/>
                    <a:pt x="1866" y="249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14"/>
            <p:cNvSpPr/>
            <p:nvPr/>
          </p:nvSpPr>
          <p:spPr>
            <a:xfrm>
              <a:off x="5968141" y="4485667"/>
              <a:ext cx="68650" cy="43660"/>
            </a:xfrm>
            <a:custGeom>
              <a:avLst/>
              <a:gdLst/>
              <a:ahLst/>
              <a:cxnLst/>
              <a:rect l="l" t="t" r="r" b="b"/>
              <a:pathLst>
                <a:path w="137300" h="87319" extrusionOk="0">
                  <a:moveTo>
                    <a:pt x="132601" y="79200"/>
                  </a:moveTo>
                  <a:cubicBezTo>
                    <a:pt x="132441" y="79279"/>
                    <a:pt x="132281" y="79359"/>
                    <a:pt x="132161" y="79419"/>
                  </a:cubicBezTo>
                  <a:lnTo>
                    <a:pt x="132221" y="79399"/>
                  </a:lnTo>
                  <a:cubicBezTo>
                    <a:pt x="132421" y="79339"/>
                    <a:pt x="132601" y="79299"/>
                    <a:pt x="132801" y="79279"/>
                  </a:cubicBezTo>
                  <a:lnTo>
                    <a:pt x="132601" y="79200"/>
                  </a:lnTo>
                  <a:cubicBezTo>
                    <a:pt x="132960" y="79040"/>
                    <a:pt x="133320" y="78920"/>
                    <a:pt x="133300" y="79239"/>
                  </a:cubicBezTo>
                  <a:cubicBezTo>
                    <a:pt x="133140" y="79239"/>
                    <a:pt x="132980" y="79259"/>
                    <a:pt x="132801" y="79279"/>
                  </a:cubicBezTo>
                  <a:cubicBezTo>
                    <a:pt x="133040" y="79379"/>
                    <a:pt x="133300" y="79439"/>
                    <a:pt x="133300" y="79259"/>
                  </a:cubicBezTo>
                  <a:lnTo>
                    <a:pt x="133300" y="79239"/>
                  </a:lnTo>
                  <a:cubicBezTo>
                    <a:pt x="135058" y="79239"/>
                    <a:pt x="136696" y="80397"/>
                    <a:pt x="137195" y="82152"/>
                  </a:cubicBezTo>
                  <a:cubicBezTo>
                    <a:pt x="137515" y="83150"/>
                    <a:pt x="137355" y="87220"/>
                    <a:pt x="133140" y="87319"/>
                  </a:cubicBezTo>
                  <a:cubicBezTo>
                    <a:pt x="132621" y="87319"/>
                    <a:pt x="131263" y="87160"/>
                    <a:pt x="131143" y="87140"/>
                  </a:cubicBezTo>
                  <a:lnTo>
                    <a:pt x="127288" y="86541"/>
                  </a:lnTo>
                  <a:lnTo>
                    <a:pt x="115323" y="84087"/>
                  </a:lnTo>
                  <a:cubicBezTo>
                    <a:pt x="109470" y="82611"/>
                    <a:pt x="103817" y="80556"/>
                    <a:pt x="98384" y="77983"/>
                  </a:cubicBezTo>
                  <a:cubicBezTo>
                    <a:pt x="92971" y="75429"/>
                    <a:pt x="87817" y="72376"/>
                    <a:pt x="82904" y="68945"/>
                  </a:cubicBezTo>
                  <a:cubicBezTo>
                    <a:pt x="72916" y="61823"/>
                    <a:pt x="63948" y="53344"/>
                    <a:pt x="55219" y="44705"/>
                  </a:cubicBezTo>
                  <a:cubicBezTo>
                    <a:pt x="46829" y="36386"/>
                    <a:pt x="38640" y="27967"/>
                    <a:pt x="29231" y="21123"/>
                  </a:cubicBezTo>
                  <a:cubicBezTo>
                    <a:pt x="21561" y="15537"/>
                    <a:pt x="13172" y="10909"/>
                    <a:pt x="3244" y="8275"/>
                  </a:cubicBezTo>
                  <a:cubicBezTo>
                    <a:pt x="987" y="7737"/>
                    <a:pt x="-411" y="5482"/>
                    <a:pt x="108" y="3228"/>
                  </a:cubicBezTo>
                  <a:cubicBezTo>
                    <a:pt x="648" y="973"/>
                    <a:pt x="2905" y="-423"/>
                    <a:pt x="5162" y="116"/>
                  </a:cubicBezTo>
                  <a:cubicBezTo>
                    <a:pt x="16428" y="2450"/>
                    <a:pt x="26155" y="6979"/>
                    <a:pt x="35004" y="12824"/>
                  </a:cubicBezTo>
                  <a:cubicBezTo>
                    <a:pt x="45191" y="19567"/>
                    <a:pt x="54280" y="27967"/>
                    <a:pt x="63169" y="36645"/>
                  </a:cubicBezTo>
                  <a:cubicBezTo>
                    <a:pt x="71578" y="44845"/>
                    <a:pt x="79748" y="53364"/>
                    <a:pt x="89176" y="60366"/>
                  </a:cubicBezTo>
                  <a:cubicBezTo>
                    <a:pt x="93490" y="63658"/>
                    <a:pt x="98045" y="66611"/>
                    <a:pt x="102818" y="69144"/>
                  </a:cubicBezTo>
                  <a:cubicBezTo>
                    <a:pt x="107592" y="71678"/>
                    <a:pt x="112566" y="73813"/>
                    <a:pt x="117740" y="75409"/>
                  </a:cubicBezTo>
                  <a:lnTo>
                    <a:pt x="128945" y="78382"/>
                  </a:lnTo>
                  <a:lnTo>
                    <a:pt x="132441" y="79120"/>
                  </a:lnTo>
                  <a:cubicBezTo>
                    <a:pt x="132441" y="79120"/>
                    <a:pt x="132521" y="79160"/>
                    <a:pt x="132601" y="79200"/>
                  </a:cubicBezTo>
                  <a:lnTo>
                    <a:pt x="132601" y="79200"/>
                  </a:lnTo>
                  <a:close/>
                  <a:moveTo>
                    <a:pt x="129844" y="81254"/>
                  </a:moveTo>
                  <a:cubicBezTo>
                    <a:pt x="129445" y="81893"/>
                    <a:pt x="129285" y="82591"/>
                    <a:pt x="129305" y="83329"/>
                  </a:cubicBezTo>
                  <a:cubicBezTo>
                    <a:pt x="129285" y="82591"/>
                    <a:pt x="129485" y="81873"/>
                    <a:pt x="129844" y="81254"/>
                  </a:cubicBezTo>
                  <a:lnTo>
                    <a:pt x="129844" y="81254"/>
                  </a:lnTo>
                  <a:close/>
                  <a:moveTo>
                    <a:pt x="131722" y="79579"/>
                  </a:moveTo>
                  <a:cubicBezTo>
                    <a:pt x="131123" y="79818"/>
                    <a:pt x="130703" y="80157"/>
                    <a:pt x="130384" y="80516"/>
                  </a:cubicBezTo>
                  <a:cubicBezTo>
                    <a:pt x="130763" y="80137"/>
                    <a:pt x="131203" y="79798"/>
                    <a:pt x="131722" y="79579"/>
                  </a:cubicBezTo>
                  <a:lnTo>
                    <a:pt x="131722" y="7957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14"/>
            <p:cNvSpPr/>
            <p:nvPr/>
          </p:nvSpPr>
          <p:spPr>
            <a:xfrm>
              <a:off x="5898447" y="4421300"/>
              <a:ext cx="69393" cy="60681"/>
            </a:xfrm>
            <a:custGeom>
              <a:avLst/>
              <a:gdLst/>
              <a:ahLst/>
              <a:cxnLst/>
              <a:rect l="l" t="t" r="r" b="b"/>
              <a:pathLst>
                <a:path w="138786" h="121361" extrusionOk="0">
                  <a:moveTo>
                    <a:pt x="3908" y="112929"/>
                  </a:moveTo>
                  <a:cubicBezTo>
                    <a:pt x="5606" y="112750"/>
                    <a:pt x="8023" y="111234"/>
                    <a:pt x="11219" y="109099"/>
                  </a:cubicBezTo>
                  <a:cubicBezTo>
                    <a:pt x="16252" y="105747"/>
                    <a:pt x="22564" y="100640"/>
                    <a:pt x="29735" y="94475"/>
                  </a:cubicBezTo>
                  <a:cubicBezTo>
                    <a:pt x="38924" y="86555"/>
                    <a:pt x="49370" y="76839"/>
                    <a:pt x="60197" y="66724"/>
                  </a:cubicBezTo>
                  <a:cubicBezTo>
                    <a:pt x="66848" y="60499"/>
                    <a:pt x="73640" y="54115"/>
                    <a:pt x="80351" y="47911"/>
                  </a:cubicBezTo>
                  <a:cubicBezTo>
                    <a:pt x="101365" y="28479"/>
                    <a:pt x="121220" y="10304"/>
                    <a:pt x="131347" y="1206"/>
                  </a:cubicBezTo>
                  <a:cubicBezTo>
                    <a:pt x="133105" y="-470"/>
                    <a:pt x="135921" y="-390"/>
                    <a:pt x="137579" y="1386"/>
                  </a:cubicBezTo>
                  <a:cubicBezTo>
                    <a:pt x="139257" y="3161"/>
                    <a:pt x="139177" y="5955"/>
                    <a:pt x="137399" y="7630"/>
                  </a:cubicBezTo>
                  <a:cubicBezTo>
                    <a:pt x="130708" y="14254"/>
                    <a:pt x="119742" y="25606"/>
                    <a:pt x="106758" y="38554"/>
                  </a:cubicBezTo>
                  <a:cubicBezTo>
                    <a:pt x="100226" y="45058"/>
                    <a:pt x="93215" y="52000"/>
                    <a:pt x="85964" y="58903"/>
                  </a:cubicBezTo>
                  <a:cubicBezTo>
                    <a:pt x="81310" y="63372"/>
                    <a:pt x="76536" y="67801"/>
                    <a:pt x="71762" y="72131"/>
                  </a:cubicBezTo>
                  <a:cubicBezTo>
                    <a:pt x="64312" y="78894"/>
                    <a:pt x="56841" y="85378"/>
                    <a:pt x="49770" y="91343"/>
                  </a:cubicBezTo>
                  <a:cubicBezTo>
                    <a:pt x="36467" y="102515"/>
                    <a:pt x="24462" y="111712"/>
                    <a:pt x="16033" y="116740"/>
                  </a:cubicBezTo>
                  <a:cubicBezTo>
                    <a:pt x="11079" y="119673"/>
                    <a:pt x="7104" y="121229"/>
                    <a:pt x="4567" y="121349"/>
                  </a:cubicBezTo>
                  <a:cubicBezTo>
                    <a:pt x="2230" y="121528"/>
                    <a:pt x="193" y="119792"/>
                    <a:pt x="13" y="117458"/>
                  </a:cubicBezTo>
                  <a:cubicBezTo>
                    <a:pt x="-167" y="115144"/>
                    <a:pt x="1571" y="113109"/>
                    <a:pt x="3908" y="112929"/>
                  </a:cubicBezTo>
                  <a:lnTo>
                    <a:pt x="3908" y="11292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14"/>
            <p:cNvSpPr/>
            <p:nvPr/>
          </p:nvSpPr>
          <p:spPr>
            <a:xfrm>
              <a:off x="5798243" y="4378952"/>
              <a:ext cx="87184" cy="24472"/>
            </a:xfrm>
            <a:custGeom>
              <a:avLst/>
              <a:gdLst/>
              <a:ahLst/>
              <a:cxnLst/>
              <a:rect l="l" t="t" r="r" b="b"/>
              <a:pathLst>
                <a:path w="174368" h="48944" extrusionOk="0">
                  <a:moveTo>
                    <a:pt x="4128" y="8255"/>
                  </a:moveTo>
                  <a:cubicBezTo>
                    <a:pt x="4727" y="8095"/>
                    <a:pt x="5466" y="7736"/>
                    <a:pt x="5686" y="7636"/>
                  </a:cubicBezTo>
                  <a:cubicBezTo>
                    <a:pt x="5027" y="7935"/>
                    <a:pt x="4308" y="8055"/>
                    <a:pt x="3609" y="7975"/>
                  </a:cubicBezTo>
                  <a:cubicBezTo>
                    <a:pt x="3529" y="7915"/>
                    <a:pt x="3429" y="7836"/>
                    <a:pt x="3409" y="7895"/>
                  </a:cubicBezTo>
                  <a:lnTo>
                    <a:pt x="3389" y="7955"/>
                  </a:lnTo>
                  <a:lnTo>
                    <a:pt x="3609" y="7975"/>
                  </a:lnTo>
                  <a:lnTo>
                    <a:pt x="3669" y="8015"/>
                  </a:lnTo>
                  <a:lnTo>
                    <a:pt x="4128" y="8255"/>
                  </a:lnTo>
                  <a:cubicBezTo>
                    <a:pt x="3649" y="8394"/>
                    <a:pt x="3269" y="8394"/>
                    <a:pt x="3389" y="7955"/>
                  </a:cubicBezTo>
                  <a:cubicBezTo>
                    <a:pt x="2111" y="7756"/>
                    <a:pt x="952" y="6918"/>
                    <a:pt x="373" y="5661"/>
                  </a:cubicBezTo>
                  <a:cubicBezTo>
                    <a:pt x="-566" y="3646"/>
                    <a:pt x="333" y="1252"/>
                    <a:pt x="2350" y="334"/>
                  </a:cubicBezTo>
                  <a:cubicBezTo>
                    <a:pt x="3029" y="-5"/>
                    <a:pt x="4787" y="-324"/>
                    <a:pt x="7044" y="653"/>
                  </a:cubicBezTo>
                  <a:cubicBezTo>
                    <a:pt x="10180" y="1990"/>
                    <a:pt x="17271" y="6619"/>
                    <a:pt x="18230" y="7117"/>
                  </a:cubicBezTo>
                  <a:cubicBezTo>
                    <a:pt x="24702" y="10369"/>
                    <a:pt x="31314" y="13382"/>
                    <a:pt x="37985" y="16235"/>
                  </a:cubicBezTo>
                  <a:cubicBezTo>
                    <a:pt x="44677" y="19088"/>
                    <a:pt x="51428" y="21781"/>
                    <a:pt x="58240" y="24335"/>
                  </a:cubicBezTo>
                  <a:cubicBezTo>
                    <a:pt x="69066" y="28504"/>
                    <a:pt x="79992" y="31756"/>
                    <a:pt x="90898" y="34150"/>
                  </a:cubicBezTo>
                  <a:cubicBezTo>
                    <a:pt x="98309" y="35786"/>
                    <a:pt x="105720" y="37043"/>
                    <a:pt x="113150" y="37741"/>
                  </a:cubicBezTo>
                  <a:cubicBezTo>
                    <a:pt x="131507" y="39457"/>
                    <a:pt x="150044" y="38001"/>
                    <a:pt x="168760" y="31776"/>
                  </a:cubicBezTo>
                  <a:cubicBezTo>
                    <a:pt x="170937" y="30998"/>
                    <a:pt x="173334" y="32115"/>
                    <a:pt x="174113" y="34310"/>
                  </a:cubicBezTo>
                  <a:cubicBezTo>
                    <a:pt x="174912" y="36485"/>
                    <a:pt x="173774" y="38879"/>
                    <a:pt x="171596" y="39657"/>
                  </a:cubicBezTo>
                  <a:cubicBezTo>
                    <a:pt x="151821" y="47218"/>
                    <a:pt x="132026" y="49891"/>
                    <a:pt x="112291" y="48654"/>
                  </a:cubicBezTo>
                  <a:cubicBezTo>
                    <a:pt x="104321" y="48156"/>
                    <a:pt x="96351" y="47018"/>
                    <a:pt x="88441" y="45243"/>
                  </a:cubicBezTo>
                  <a:cubicBezTo>
                    <a:pt x="76956" y="42689"/>
                    <a:pt x="65610" y="38819"/>
                    <a:pt x="54305" y="34190"/>
                  </a:cubicBezTo>
                  <a:cubicBezTo>
                    <a:pt x="47453" y="31317"/>
                    <a:pt x="40642" y="28345"/>
                    <a:pt x="33950" y="25133"/>
                  </a:cubicBezTo>
                  <a:cubicBezTo>
                    <a:pt x="27219" y="21921"/>
                    <a:pt x="20607" y="18489"/>
                    <a:pt x="14095" y="14818"/>
                  </a:cubicBezTo>
                  <a:cubicBezTo>
                    <a:pt x="13236" y="14339"/>
                    <a:pt x="7264" y="9930"/>
                    <a:pt x="4128" y="8255"/>
                  </a:cubicBezTo>
                  <a:lnTo>
                    <a:pt x="4128" y="8255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14"/>
            <p:cNvSpPr/>
            <p:nvPr/>
          </p:nvSpPr>
          <p:spPr>
            <a:xfrm>
              <a:off x="6084648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25867" y="71321"/>
                  </a:moveTo>
                  <a:cubicBezTo>
                    <a:pt x="20794" y="74712"/>
                    <a:pt x="15181" y="77446"/>
                    <a:pt x="9428" y="79501"/>
                  </a:cubicBezTo>
                  <a:cubicBezTo>
                    <a:pt x="8889" y="79700"/>
                    <a:pt x="-260" y="81935"/>
                    <a:pt x="699" y="80877"/>
                  </a:cubicBezTo>
                  <a:lnTo>
                    <a:pt x="0" y="80718"/>
                  </a:lnTo>
                  <a:cubicBezTo>
                    <a:pt x="3755" y="51131"/>
                    <a:pt x="5613" y="20427"/>
                    <a:pt x="37113" y="6881"/>
                  </a:cubicBezTo>
                  <a:cubicBezTo>
                    <a:pt x="43205" y="4247"/>
                    <a:pt x="49557" y="2292"/>
                    <a:pt x="56029" y="895"/>
                  </a:cubicBezTo>
                  <a:cubicBezTo>
                    <a:pt x="57248" y="636"/>
                    <a:pt x="60564" y="-561"/>
                    <a:pt x="61782" y="317"/>
                  </a:cubicBezTo>
                  <a:cubicBezTo>
                    <a:pt x="62721" y="995"/>
                    <a:pt x="61482" y="3768"/>
                    <a:pt x="61263" y="4546"/>
                  </a:cubicBezTo>
                  <a:cubicBezTo>
                    <a:pt x="59745" y="9594"/>
                    <a:pt x="58167" y="14641"/>
                    <a:pt x="56389" y="19589"/>
                  </a:cubicBezTo>
                  <a:cubicBezTo>
                    <a:pt x="49657" y="38363"/>
                    <a:pt x="43265" y="59630"/>
                    <a:pt x="25867" y="71321"/>
                  </a:cubicBezTo>
                  <a:close/>
                  <a:moveTo>
                    <a:pt x="90626" y="146395"/>
                  </a:moveTo>
                  <a:cubicBezTo>
                    <a:pt x="89427" y="145038"/>
                    <a:pt x="88348" y="143562"/>
                    <a:pt x="87350" y="142046"/>
                  </a:cubicBezTo>
                  <a:cubicBezTo>
                    <a:pt x="84354" y="137457"/>
                    <a:pt x="81857" y="132529"/>
                    <a:pt x="79380" y="127661"/>
                  </a:cubicBezTo>
                  <a:cubicBezTo>
                    <a:pt x="71050" y="111362"/>
                    <a:pt x="60244" y="95980"/>
                    <a:pt x="45543" y="84748"/>
                  </a:cubicBezTo>
                  <a:cubicBezTo>
                    <a:pt x="41328" y="81536"/>
                    <a:pt x="36534" y="79002"/>
                    <a:pt x="31400" y="77585"/>
                  </a:cubicBezTo>
                  <a:cubicBezTo>
                    <a:pt x="29882" y="77166"/>
                    <a:pt x="28304" y="76847"/>
                    <a:pt x="26726" y="76668"/>
                  </a:cubicBezTo>
                  <a:cubicBezTo>
                    <a:pt x="25907" y="76588"/>
                    <a:pt x="23650" y="75590"/>
                    <a:pt x="24289" y="76129"/>
                  </a:cubicBezTo>
                  <a:lnTo>
                    <a:pt x="11326" y="81456"/>
                  </a:lnTo>
                  <a:cubicBezTo>
                    <a:pt x="7810" y="98414"/>
                    <a:pt x="16200" y="119621"/>
                    <a:pt x="30302" y="129537"/>
                  </a:cubicBezTo>
                  <a:cubicBezTo>
                    <a:pt x="41987" y="137756"/>
                    <a:pt x="57547" y="140829"/>
                    <a:pt x="71250" y="143741"/>
                  </a:cubicBezTo>
                  <a:cubicBezTo>
                    <a:pt x="77582" y="145098"/>
                    <a:pt x="85991" y="148629"/>
                    <a:pt x="92543" y="148330"/>
                  </a:cubicBezTo>
                  <a:cubicBezTo>
                    <a:pt x="93462" y="148290"/>
                    <a:pt x="91225" y="147073"/>
                    <a:pt x="90626" y="14639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14"/>
            <p:cNvSpPr/>
            <p:nvPr/>
          </p:nvSpPr>
          <p:spPr>
            <a:xfrm>
              <a:off x="5971005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179428" y="154010"/>
                  </a:moveTo>
                  <a:cubicBezTo>
                    <a:pt x="170799" y="152912"/>
                    <a:pt x="158754" y="133700"/>
                    <a:pt x="159074" y="116742"/>
                  </a:cubicBezTo>
                  <a:cubicBezTo>
                    <a:pt x="159333" y="103355"/>
                    <a:pt x="171238" y="91265"/>
                    <a:pt x="171238" y="91265"/>
                  </a:cubicBezTo>
                  <a:cubicBezTo>
                    <a:pt x="180486" y="90068"/>
                    <a:pt x="222174" y="159356"/>
                    <a:pt x="179428" y="154010"/>
                  </a:cubicBezTo>
                  <a:close/>
                  <a:moveTo>
                    <a:pt x="231981" y="36880"/>
                  </a:moveTo>
                  <a:cubicBezTo>
                    <a:pt x="226908" y="35424"/>
                    <a:pt x="221634" y="34665"/>
                    <a:pt x="216361" y="34306"/>
                  </a:cubicBezTo>
                  <a:cubicBezTo>
                    <a:pt x="209090" y="33788"/>
                    <a:pt x="201680" y="34007"/>
                    <a:pt x="194529" y="35483"/>
                  </a:cubicBezTo>
                  <a:cubicBezTo>
                    <a:pt x="184062" y="37678"/>
                    <a:pt x="168502" y="44481"/>
                    <a:pt x="160112" y="50985"/>
                  </a:cubicBezTo>
                  <a:lnTo>
                    <a:pt x="172976" y="62417"/>
                  </a:lnTo>
                  <a:cubicBezTo>
                    <a:pt x="174354" y="64551"/>
                    <a:pt x="189355" y="66985"/>
                    <a:pt x="191453" y="67564"/>
                  </a:cubicBezTo>
                  <a:cubicBezTo>
                    <a:pt x="206593" y="71793"/>
                    <a:pt x="223832" y="71374"/>
                    <a:pt x="237594" y="63135"/>
                  </a:cubicBezTo>
                  <a:cubicBezTo>
                    <a:pt x="239752" y="61838"/>
                    <a:pt x="241769" y="60322"/>
                    <a:pt x="243547" y="58546"/>
                  </a:cubicBezTo>
                  <a:cubicBezTo>
                    <a:pt x="254353" y="47713"/>
                    <a:pt x="242728" y="39952"/>
                    <a:pt x="231981" y="36880"/>
                  </a:cubicBezTo>
                  <a:close/>
                  <a:moveTo>
                    <a:pt x="165525" y="3543"/>
                  </a:moveTo>
                  <a:cubicBezTo>
                    <a:pt x="159233" y="-2961"/>
                    <a:pt x="145950" y="909"/>
                    <a:pt x="139039" y="3942"/>
                  </a:cubicBezTo>
                  <a:cubicBezTo>
                    <a:pt x="120003" y="12281"/>
                    <a:pt x="101826" y="30476"/>
                    <a:pt x="99768" y="52062"/>
                  </a:cubicBezTo>
                  <a:lnTo>
                    <a:pt x="130350" y="42346"/>
                  </a:lnTo>
                  <a:cubicBezTo>
                    <a:pt x="141855" y="41728"/>
                    <a:pt x="156277" y="27344"/>
                    <a:pt x="162589" y="19124"/>
                  </a:cubicBezTo>
                  <a:cubicBezTo>
                    <a:pt x="165685" y="15094"/>
                    <a:pt x="170020" y="8171"/>
                    <a:pt x="165525" y="3543"/>
                  </a:cubicBezTo>
                  <a:close/>
                  <a:moveTo>
                    <a:pt x="32134" y="28221"/>
                  </a:moveTo>
                  <a:cubicBezTo>
                    <a:pt x="17313" y="40810"/>
                    <a:pt x="7165" y="59364"/>
                    <a:pt x="2531" y="78118"/>
                  </a:cubicBezTo>
                  <a:cubicBezTo>
                    <a:pt x="1213" y="83465"/>
                    <a:pt x="-944" y="91126"/>
                    <a:pt x="454" y="96732"/>
                  </a:cubicBezTo>
                  <a:lnTo>
                    <a:pt x="32713" y="75524"/>
                  </a:lnTo>
                  <a:cubicBezTo>
                    <a:pt x="32294" y="74686"/>
                    <a:pt x="37947" y="65230"/>
                    <a:pt x="39405" y="62796"/>
                  </a:cubicBezTo>
                  <a:cubicBezTo>
                    <a:pt x="45597" y="52421"/>
                    <a:pt x="53327" y="43085"/>
                    <a:pt x="59959" y="32990"/>
                  </a:cubicBezTo>
                  <a:cubicBezTo>
                    <a:pt x="62276" y="29478"/>
                    <a:pt x="66251" y="23812"/>
                    <a:pt x="63534" y="19483"/>
                  </a:cubicBezTo>
                  <a:cubicBezTo>
                    <a:pt x="57182" y="9448"/>
                    <a:pt x="37247" y="23872"/>
                    <a:pt x="32134" y="282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14"/>
            <p:cNvSpPr/>
            <p:nvPr/>
          </p:nvSpPr>
          <p:spPr>
            <a:xfrm>
              <a:off x="5920335" y="4436798"/>
              <a:ext cx="139635" cy="40786"/>
            </a:xfrm>
            <a:custGeom>
              <a:avLst/>
              <a:gdLst/>
              <a:ahLst/>
              <a:cxnLst/>
              <a:rect l="l" t="t" r="r" b="b"/>
              <a:pathLst>
                <a:path w="279270" h="81573" extrusionOk="0">
                  <a:moveTo>
                    <a:pt x="238080" y="46900"/>
                  </a:moveTo>
                  <a:cubicBezTo>
                    <a:pt x="234205" y="41354"/>
                    <a:pt x="230390" y="39977"/>
                    <a:pt x="227014" y="41354"/>
                  </a:cubicBezTo>
                  <a:cubicBezTo>
                    <a:pt x="222580" y="43189"/>
                    <a:pt x="219324" y="48616"/>
                    <a:pt x="219204" y="52407"/>
                  </a:cubicBezTo>
                  <a:cubicBezTo>
                    <a:pt x="219024" y="57793"/>
                    <a:pt x="220922" y="62442"/>
                    <a:pt x="224178" y="65853"/>
                  </a:cubicBezTo>
                  <a:cubicBezTo>
                    <a:pt x="227474" y="69305"/>
                    <a:pt x="232168" y="71420"/>
                    <a:pt x="237481" y="71858"/>
                  </a:cubicBezTo>
                  <a:cubicBezTo>
                    <a:pt x="256717" y="73454"/>
                    <a:pt x="267423" y="60626"/>
                    <a:pt x="268702" y="46402"/>
                  </a:cubicBezTo>
                  <a:cubicBezTo>
                    <a:pt x="269980" y="32336"/>
                    <a:pt x="262170" y="16974"/>
                    <a:pt x="244412" y="12924"/>
                  </a:cubicBezTo>
                  <a:cubicBezTo>
                    <a:pt x="233027" y="10271"/>
                    <a:pt x="221002" y="10909"/>
                    <a:pt x="209077" y="13304"/>
                  </a:cubicBezTo>
                  <a:cubicBezTo>
                    <a:pt x="190720" y="16994"/>
                    <a:pt x="172603" y="24895"/>
                    <a:pt x="157223" y="32596"/>
                  </a:cubicBezTo>
                  <a:cubicBezTo>
                    <a:pt x="130656" y="45723"/>
                    <a:pt x="100214" y="62681"/>
                    <a:pt x="68894" y="72477"/>
                  </a:cubicBezTo>
                  <a:cubicBezTo>
                    <a:pt x="47202" y="79240"/>
                    <a:pt x="25109" y="82592"/>
                    <a:pt x="3597" y="79220"/>
                  </a:cubicBezTo>
                  <a:cubicBezTo>
                    <a:pt x="1300" y="78881"/>
                    <a:pt x="-278" y="76746"/>
                    <a:pt x="41" y="74472"/>
                  </a:cubicBezTo>
                  <a:cubicBezTo>
                    <a:pt x="381" y="72178"/>
                    <a:pt x="2518" y="70582"/>
                    <a:pt x="4815" y="70921"/>
                  </a:cubicBezTo>
                  <a:cubicBezTo>
                    <a:pt x="25049" y="73694"/>
                    <a:pt x="45683" y="69963"/>
                    <a:pt x="65918" y="63260"/>
                  </a:cubicBezTo>
                  <a:cubicBezTo>
                    <a:pt x="96559" y="53105"/>
                    <a:pt x="126262" y="35987"/>
                    <a:pt x="152209" y="22680"/>
                  </a:cubicBezTo>
                  <a:cubicBezTo>
                    <a:pt x="168388" y="14501"/>
                    <a:pt x="187504" y="6061"/>
                    <a:pt x="206860" y="2211"/>
                  </a:cubicBezTo>
                  <a:cubicBezTo>
                    <a:pt x="220403" y="-502"/>
                    <a:pt x="234045" y="-941"/>
                    <a:pt x="246969" y="2151"/>
                  </a:cubicBezTo>
                  <a:cubicBezTo>
                    <a:pt x="270679" y="7917"/>
                    <a:pt x="281026" y="28586"/>
                    <a:pt x="279029" y="47399"/>
                  </a:cubicBezTo>
                  <a:cubicBezTo>
                    <a:pt x="277011" y="66572"/>
                    <a:pt x="262489" y="83909"/>
                    <a:pt x="236622" y="81315"/>
                  </a:cubicBezTo>
                  <a:cubicBezTo>
                    <a:pt x="228912" y="80537"/>
                    <a:pt x="222180" y="77225"/>
                    <a:pt x="217486" y="72118"/>
                  </a:cubicBezTo>
                  <a:cubicBezTo>
                    <a:pt x="212732" y="66971"/>
                    <a:pt x="209976" y="60028"/>
                    <a:pt x="210395" y="52028"/>
                  </a:cubicBezTo>
                  <a:cubicBezTo>
                    <a:pt x="210735" y="45603"/>
                    <a:pt x="216328" y="36466"/>
                    <a:pt x="223898" y="33533"/>
                  </a:cubicBezTo>
                  <a:cubicBezTo>
                    <a:pt x="230110" y="31139"/>
                    <a:pt x="237861" y="32097"/>
                    <a:pt x="244732" y="42391"/>
                  </a:cubicBezTo>
                  <a:cubicBezTo>
                    <a:pt x="245970" y="44207"/>
                    <a:pt x="245511" y="46721"/>
                    <a:pt x="243673" y="47958"/>
                  </a:cubicBezTo>
                  <a:cubicBezTo>
                    <a:pt x="241836" y="49215"/>
                    <a:pt x="239339" y="48736"/>
                    <a:pt x="238080" y="46900"/>
                  </a:cubicBezTo>
                  <a:lnTo>
                    <a:pt x="238080" y="469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14"/>
            <p:cNvSpPr/>
            <p:nvPr/>
          </p:nvSpPr>
          <p:spPr>
            <a:xfrm>
              <a:off x="6001545" y="4475851"/>
              <a:ext cx="138975" cy="35201"/>
            </a:xfrm>
            <a:custGeom>
              <a:avLst/>
              <a:gdLst/>
              <a:ahLst/>
              <a:cxnLst/>
              <a:rect l="l" t="t" r="r" b="b"/>
              <a:pathLst>
                <a:path w="277950" h="70402" extrusionOk="0">
                  <a:moveTo>
                    <a:pt x="272113" y="30202"/>
                  </a:moveTo>
                  <a:cubicBezTo>
                    <a:pt x="272512" y="29942"/>
                    <a:pt x="272952" y="29783"/>
                    <a:pt x="273391" y="29723"/>
                  </a:cubicBezTo>
                  <a:cubicBezTo>
                    <a:pt x="273851" y="29384"/>
                    <a:pt x="274210" y="29284"/>
                    <a:pt x="274310" y="29683"/>
                  </a:cubicBezTo>
                  <a:cubicBezTo>
                    <a:pt x="274829" y="29743"/>
                    <a:pt x="275329" y="29923"/>
                    <a:pt x="275808" y="30202"/>
                  </a:cubicBezTo>
                  <a:cubicBezTo>
                    <a:pt x="277266" y="31100"/>
                    <a:pt x="277606" y="32097"/>
                    <a:pt x="277726" y="32476"/>
                  </a:cubicBezTo>
                  <a:cubicBezTo>
                    <a:pt x="278305" y="34232"/>
                    <a:pt x="277746" y="35569"/>
                    <a:pt x="276248" y="36546"/>
                  </a:cubicBezTo>
                  <a:cubicBezTo>
                    <a:pt x="275868" y="36805"/>
                    <a:pt x="275049" y="37185"/>
                    <a:pt x="273791" y="37125"/>
                  </a:cubicBezTo>
                  <a:cubicBezTo>
                    <a:pt x="272472" y="37025"/>
                    <a:pt x="267419" y="35569"/>
                    <a:pt x="265301" y="35509"/>
                  </a:cubicBezTo>
                  <a:cubicBezTo>
                    <a:pt x="262645" y="35429"/>
                    <a:pt x="259968" y="35469"/>
                    <a:pt x="257312" y="35608"/>
                  </a:cubicBezTo>
                  <a:cubicBezTo>
                    <a:pt x="254655" y="35748"/>
                    <a:pt x="251978" y="35987"/>
                    <a:pt x="249342" y="36327"/>
                  </a:cubicBezTo>
                  <a:cubicBezTo>
                    <a:pt x="241611" y="37284"/>
                    <a:pt x="234021" y="39040"/>
                    <a:pt x="226630" y="41414"/>
                  </a:cubicBezTo>
                  <a:cubicBezTo>
                    <a:pt x="219220" y="43788"/>
                    <a:pt x="212009" y="46801"/>
                    <a:pt x="205018" y="50292"/>
                  </a:cubicBezTo>
                  <a:cubicBezTo>
                    <a:pt x="187300" y="59070"/>
                    <a:pt x="164209" y="66671"/>
                    <a:pt x="139301" y="69365"/>
                  </a:cubicBezTo>
                  <a:cubicBezTo>
                    <a:pt x="124380" y="70961"/>
                    <a:pt x="108799" y="70821"/>
                    <a:pt x="93379" y="68208"/>
                  </a:cubicBezTo>
                  <a:cubicBezTo>
                    <a:pt x="58742" y="62302"/>
                    <a:pt x="24885" y="44048"/>
                    <a:pt x="576" y="5623"/>
                  </a:cubicBezTo>
                  <a:cubicBezTo>
                    <a:pt x="-503" y="3927"/>
                    <a:pt x="-23" y="1673"/>
                    <a:pt x="1655" y="575"/>
                  </a:cubicBezTo>
                  <a:cubicBezTo>
                    <a:pt x="3352" y="-502"/>
                    <a:pt x="5610" y="-23"/>
                    <a:pt x="6708" y="1653"/>
                  </a:cubicBezTo>
                  <a:cubicBezTo>
                    <a:pt x="30278" y="37224"/>
                    <a:pt x="62378" y="53504"/>
                    <a:pt x="94957" y="58651"/>
                  </a:cubicBezTo>
                  <a:cubicBezTo>
                    <a:pt x="109518" y="60966"/>
                    <a:pt x="124180" y="61045"/>
                    <a:pt x="138282" y="59629"/>
                  </a:cubicBezTo>
                  <a:cubicBezTo>
                    <a:pt x="162032" y="57215"/>
                    <a:pt x="184164" y="50511"/>
                    <a:pt x="201183" y="42412"/>
                  </a:cubicBezTo>
                  <a:cubicBezTo>
                    <a:pt x="208633" y="38900"/>
                    <a:pt x="216323" y="35888"/>
                    <a:pt x="224213" y="33554"/>
                  </a:cubicBezTo>
                  <a:cubicBezTo>
                    <a:pt x="232123" y="31219"/>
                    <a:pt x="240233" y="29543"/>
                    <a:pt x="248483" y="28706"/>
                  </a:cubicBezTo>
                  <a:cubicBezTo>
                    <a:pt x="251319" y="28426"/>
                    <a:pt x="254176" y="28247"/>
                    <a:pt x="257032" y="28167"/>
                  </a:cubicBezTo>
                  <a:cubicBezTo>
                    <a:pt x="259888" y="28107"/>
                    <a:pt x="262765" y="28147"/>
                    <a:pt x="265601" y="28287"/>
                  </a:cubicBezTo>
                  <a:cubicBezTo>
                    <a:pt x="266979" y="28366"/>
                    <a:pt x="270016" y="29623"/>
                    <a:pt x="272113" y="30202"/>
                  </a:cubicBezTo>
                  <a:lnTo>
                    <a:pt x="272113" y="30202"/>
                  </a:lnTo>
                  <a:close/>
                  <a:moveTo>
                    <a:pt x="273391" y="29723"/>
                  </a:moveTo>
                  <a:cubicBezTo>
                    <a:pt x="273191" y="29883"/>
                    <a:pt x="272952" y="30102"/>
                    <a:pt x="272712" y="30341"/>
                  </a:cubicBezTo>
                  <a:cubicBezTo>
                    <a:pt x="273631" y="30561"/>
                    <a:pt x="274290" y="30561"/>
                    <a:pt x="274330" y="30142"/>
                  </a:cubicBezTo>
                  <a:cubicBezTo>
                    <a:pt x="274330" y="29942"/>
                    <a:pt x="274330" y="29803"/>
                    <a:pt x="274310" y="29683"/>
                  </a:cubicBezTo>
                  <a:cubicBezTo>
                    <a:pt x="274010" y="29663"/>
                    <a:pt x="273691" y="29663"/>
                    <a:pt x="273391" y="29723"/>
                  </a:cubicBezTo>
                  <a:lnTo>
                    <a:pt x="273391" y="29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14"/>
            <p:cNvSpPr/>
            <p:nvPr/>
          </p:nvSpPr>
          <p:spPr>
            <a:xfrm>
              <a:off x="6137538" y="4449614"/>
              <a:ext cx="82612" cy="89873"/>
            </a:xfrm>
            <a:custGeom>
              <a:avLst/>
              <a:gdLst/>
              <a:ahLst/>
              <a:cxnLst/>
              <a:rect l="l" t="t" r="r" b="b"/>
              <a:pathLst>
                <a:path w="165224" h="179746" extrusionOk="0">
                  <a:moveTo>
                    <a:pt x="42513" y="103763"/>
                  </a:moveTo>
                  <a:cubicBezTo>
                    <a:pt x="22598" y="115972"/>
                    <a:pt x="5340" y="134147"/>
                    <a:pt x="20980" y="148771"/>
                  </a:cubicBezTo>
                  <a:cubicBezTo>
                    <a:pt x="36121" y="162916"/>
                    <a:pt x="52800" y="145060"/>
                    <a:pt x="64106" y="127604"/>
                  </a:cubicBezTo>
                  <a:cubicBezTo>
                    <a:pt x="54937" y="152382"/>
                    <a:pt x="52201" y="182567"/>
                    <a:pt x="79626" y="179535"/>
                  </a:cubicBezTo>
                  <a:cubicBezTo>
                    <a:pt x="104814" y="176762"/>
                    <a:pt x="103776" y="150686"/>
                    <a:pt x="98982" y="130377"/>
                  </a:cubicBezTo>
                  <a:cubicBezTo>
                    <a:pt x="113603" y="152222"/>
                    <a:pt x="136215" y="173270"/>
                    <a:pt x="147520" y="150986"/>
                  </a:cubicBezTo>
                  <a:cubicBezTo>
                    <a:pt x="157568" y="131155"/>
                    <a:pt x="137553" y="116571"/>
                    <a:pt x="119676" y="108012"/>
                  </a:cubicBezTo>
                  <a:cubicBezTo>
                    <a:pt x="138152" y="113080"/>
                    <a:pt x="162342" y="114696"/>
                    <a:pt x="165018" y="89817"/>
                  </a:cubicBezTo>
                  <a:cubicBezTo>
                    <a:pt x="167555" y="65996"/>
                    <a:pt x="146182" y="65218"/>
                    <a:pt x="125588" y="71463"/>
                  </a:cubicBezTo>
                  <a:cubicBezTo>
                    <a:pt x="144844" y="59951"/>
                    <a:pt x="160724" y="43113"/>
                    <a:pt x="146082" y="28529"/>
                  </a:cubicBezTo>
                  <a:cubicBezTo>
                    <a:pt x="132220" y="14723"/>
                    <a:pt x="116200" y="29247"/>
                    <a:pt x="104515" y="45228"/>
                  </a:cubicBezTo>
                  <a:cubicBezTo>
                    <a:pt x="110547" y="27352"/>
                    <a:pt x="112465" y="7062"/>
                    <a:pt x="93728" y="1137"/>
                  </a:cubicBezTo>
                  <a:cubicBezTo>
                    <a:pt x="71916" y="-5786"/>
                    <a:pt x="67841" y="20170"/>
                    <a:pt x="70298" y="44729"/>
                  </a:cubicBezTo>
                  <a:cubicBezTo>
                    <a:pt x="58932" y="23801"/>
                    <a:pt x="42553" y="6544"/>
                    <a:pt x="29849" y="24160"/>
                  </a:cubicBezTo>
                  <a:cubicBezTo>
                    <a:pt x="17465" y="41357"/>
                    <a:pt x="33405" y="58734"/>
                    <a:pt x="49205" y="70445"/>
                  </a:cubicBezTo>
                  <a:cubicBezTo>
                    <a:pt x="27272" y="60051"/>
                    <a:pt x="-992" y="55422"/>
                    <a:pt x="27" y="82914"/>
                  </a:cubicBezTo>
                  <a:cubicBezTo>
                    <a:pt x="906" y="107374"/>
                    <a:pt x="24016" y="107593"/>
                    <a:pt x="42513" y="103763"/>
                  </a:cubicBezTo>
                  <a:lnTo>
                    <a:pt x="42513" y="103763"/>
                  </a:lnTo>
                  <a:close/>
                  <a:moveTo>
                    <a:pt x="66742" y="81598"/>
                  </a:moveTo>
                  <a:cubicBezTo>
                    <a:pt x="70318" y="83573"/>
                    <a:pt x="72635" y="84670"/>
                    <a:pt x="72635" y="84670"/>
                  </a:cubicBezTo>
                  <a:cubicBezTo>
                    <a:pt x="71337" y="82894"/>
                    <a:pt x="80984" y="83174"/>
                    <a:pt x="81983" y="76151"/>
                  </a:cubicBezTo>
                  <a:cubicBezTo>
                    <a:pt x="84900" y="76390"/>
                    <a:pt x="87876" y="75153"/>
                    <a:pt x="89394" y="74914"/>
                  </a:cubicBezTo>
                  <a:cubicBezTo>
                    <a:pt x="90253" y="78665"/>
                    <a:pt x="91711" y="85588"/>
                    <a:pt x="99601" y="83194"/>
                  </a:cubicBezTo>
                  <a:cubicBezTo>
                    <a:pt x="99721" y="83154"/>
                    <a:pt x="99841" y="83114"/>
                    <a:pt x="99940" y="83094"/>
                  </a:cubicBezTo>
                  <a:cubicBezTo>
                    <a:pt x="92110" y="88879"/>
                    <a:pt x="99221" y="98117"/>
                    <a:pt x="98662" y="99832"/>
                  </a:cubicBezTo>
                  <a:cubicBezTo>
                    <a:pt x="97144" y="99373"/>
                    <a:pt x="96285" y="99134"/>
                    <a:pt x="96285" y="99134"/>
                  </a:cubicBezTo>
                  <a:cubicBezTo>
                    <a:pt x="97563" y="100391"/>
                    <a:pt x="91172" y="101608"/>
                    <a:pt x="88994" y="106057"/>
                  </a:cubicBezTo>
                  <a:cubicBezTo>
                    <a:pt x="86238" y="104960"/>
                    <a:pt x="81124" y="102206"/>
                    <a:pt x="76670" y="104780"/>
                  </a:cubicBezTo>
                  <a:cubicBezTo>
                    <a:pt x="77329" y="103364"/>
                    <a:pt x="77669" y="102566"/>
                    <a:pt x="77669" y="102566"/>
                  </a:cubicBezTo>
                  <a:cubicBezTo>
                    <a:pt x="75731" y="104182"/>
                    <a:pt x="76989" y="89498"/>
                    <a:pt x="66683" y="92331"/>
                  </a:cubicBezTo>
                  <a:cubicBezTo>
                    <a:pt x="68001" y="89298"/>
                    <a:pt x="69259" y="85189"/>
                    <a:pt x="66742" y="81598"/>
                  </a:cubicBezTo>
                  <a:lnTo>
                    <a:pt x="6674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14"/>
            <p:cNvSpPr/>
            <p:nvPr/>
          </p:nvSpPr>
          <p:spPr>
            <a:xfrm>
              <a:off x="6167836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14" y="21375"/>
                  </a:moveTo>
                  <a:cubicBezTo>
                    <a:pt x="433" y="9265"/>
                    <a:pt x="10281" y="-311"/>
                    <a:pt x="21966" y="8"/>
                  </a:cubicBezTo>
                  <a:cubicBezTo>
                    <a:pt x="33671" y="327"/>
                    <a:pt x="42820" y="10422"/>
                    <a:pt x="42400" y="22532"/>
                  </a:cubicBezTo>
                  <a:cubicBezTo>
                    <a:pt x="41981" y="34642"/>
                    <a:pt x="32153" y="44218"/>
                    <a:pt x="20448" y="43899"/>
                  </a:cubicBezTo>
                  <a:cubicBezTo>
                    <a:pt x="8743" y="43580"/>
                    <a:pt x="-406" y="33485"/>
                    <a:pt x="14" y="21375"/>
                  </a:cubicBezTo>
                  <a:lnTo>
                    <a:pt x="14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14"/>
            <p:cNvSpPr/>
            <p:nvPr/>
          </p:nvSpPr>
          <p:spPr>
            <a:xfrm>
              <a:off x="5848776" y="4403461"/>
              <a:ext cx="61753" cy="66363"/>
            </a:xfrm>
            <a:custGeom>
              <a:avLst/>
              <a:gdLst/>
              <a:ahLst/>
              <a:cxnLst/>
              <a:rect l="l" t="t" r="r" b="b"/>
              <a:pathLst>
                <a:path w="123505" h="132725" extrusionOk="0">
                  <a:moveTo>
                    <a:pt x="84413" y="53323"/>
                  </a:moveTo>
                  <a:cubicBezTo>
                    <a:pt x="84533" y="47298"/>
                    <a:pt x="85053" y="41393"/>
                    <a:pt x="86051" y="35508"/>
                  </a:cubicBezTo>
                  <a:cubicBezTo>
                    <a:pt x="86451" y="33193"/>
                    <a:pt x="86910" y="30899"/>
                    <a:pt x="87489" y="28625"/>
                  </a:cubicBezTo>
                  <a:cubicBezTo>
                    <a:pt x="88348" y="25253"/>
                    <a:pt x="89487" y="21981"/>
                    <a:pt x="90506" y="18629"/>
                  </a:cubicBezTo>
                  <a:cubicBezTo>
                    <a:pt x="91364" y="16136"/>
                    <a:pt x="94800" y="7936"/>
                    <a:pt x="96159" y="4484"/>
                  </a:cubicBezTo>
                  <a:cubicBezTo>
                    <a:pt x="96278" y="4205"/>
                    <a:pt x="96398" y="3966"/>
                    <a:pt x="96518" y="3766"/>
                  </a:cubicBezTo>
                  <a:cubicBezTo>
                    <a:pt x="96578" y="3088"/>
                    <a:pt x="96818" y="2430"/>
                    <a:pt x="97237" y="1831"/>
                  </a:cubicBezTo>
                  <a:cubicBezTo>
                    <a:pt x="97796" y="893"/>
                    <a:pt x="98575" y="654"/>
                    <a:pt x="98935" y="454"/>
                  </a:cubicBezTo>
                  <a:cubicBezTo>
                    <a:pt x="100773" y="-543"/>
                    <a:pt x="102211" y="255"/>
                    <a:pt x="103469" y="1372"/>
                  </a:cubicBezTo>
                  <a:cubicBezTo>
                    <a:pt x="103789" y="1651"/>
                    <a:pt x="104708" y="2769"/>
                    <a:pt x="104528" y="4963"/>
                  </a:cubicBezTo>
                  <a:cubicBezTo>
                    <a:pt x="104488" y="5243"/>
                    <a:pt x="104348" y="5941"/>
                    <a:pt x="104128" y="6918"/>
                  </a:cubicBezTo>
                  <a:cubicBezTo>
                    <a:pt x="103369" y="10430"/>
                    <a:pt x="101212" y="18809"/>
                    <a:pt x="100733" y="21323"/>
                  </a:cubicBezTo>
                  <a:cubicBezTo>
                    <a:pt x="99994" y="24694"/>
                    <a:pt x="99374" y="28066"/>
                    <a:pt x="98535" y="31378"/>
                  </a:cubicBezTo>
                  <a:cubicBezTo>
                    <a:pt x="97577" y="35208"/>
                    <a:pt x="96418" y="38959"/>
                    <a:pt x="95439" y="42770"/>
                  </a:cubicBezTo>
                  <a:cubicBezTo>
                    <a:pt x="94461" y="46520"/>
                    <a:pt x="93462" y="50251"/>
                    <a:pt x="92763" y="54121"/>
                  </a:cubicBezTo>
                  <a:cubicBezTo>
                    <a:pt x="92543" y="56416"/>
                    <a:pt x="90506" y="58112"/>
                    <a:pt x="88189" y="57892"/>
                  </a:cubicBezTo>
                  <a:cubicBezTo>
                    <a:pt x="85892" y="57673"/>
                    <a:pt x="84194" y="55618"/>
                    <a:pt x="84413" y="53323"/>
                  </a:cubicBezTo>
                  <a:close/>
                  <a:moveTo>
                    <a:pt x="55909" y="14899"/>
                  </a:moveTo>
                  <a:cubicBezTo>
                    <a:pt x="56069" y="14819"/>
                    <a:pt x="56429" y="14699"/>
                    <a:pt x="56249" y="14599"/>
                  </a:cubicBezTo>
                  <a:lnTo>
                    <a:pt x="56229" y="14579"/>
                  </a:lnTo>
                  <a:lnTo>
                    <a:pt x="56089" y="14719"/>
                  </a:lnTo>
                  <a:lnTo>
                    <a:pt x="55909" y="14899"/>
                  </a:lnTo>
                  <a:close/>
                  <a:moveTo>
                    <a:pt x="55670" y="15078"/>
                  </a:moveTo>
                  <a:lnTo>
                    <a:pt x="55770" y="14998"/>
                  </a:lnTo>
                  <a:lnTo>
                    <a:pt x="55909" y="14899"/>
                  </a:lnTo>
                  <a:cubicBezTo>
                    <a:pt x="55869" y="14899"/>
                    <a:pt x="55849" y="14919"/>
                    <a:pt x="55829" y="14919"/>
                  </a:cubicBezTo>
                  <a:lnTo>
                    <a:pt x="55670" y="15078"/>
                  </a:lnTo>
                  <a:close/>
                  <a:moveTo>
                    <a:pt x="55170" y="15417"/>
                  </a:moveTo>
                  <a:cubicBezTo>
                    <a:pt x="55330" y="15318"/>
                    <a:pt x="55510" y="15218"/>
                    <a:pt x="55670" y="15078"/>
                  </a:cubicBezTo>
                  <a:cubicBezTo>
                    <a:pt x="55510" y="15178"/>
                    <a:pt x="55350" y="15278"/>
                    <a:pt x="55190" y="15377"/>
                  </a:cubicBezTo>
                  <a:lnTo>
                    <a:pt x="55170" y="15417"/>
                  </a:lnTo>
                  <a:close/>
                  <a:moveTo>
                    <a:pt x="45922" y="85384"/>
                  </a:moveTo>
                  <a:cubicBezTo>
                    <a:pt x="48219" y="85025"/>
                    <a:pt x="49797" y="82890"/>
                    <a:pt x="49457" y="80596"/>
                  </a:cubicBezTo>
                  <a:cubicBezTo>
                    <a:pt x="48898" y="74651"/>
                    <a:pt x="48978" y="68566"/>
                    <a:pt x="49198" y="62421"/>
                  </a:cubicBezTo>
                  <a:cubicBezTo>
                    <a:pt x="49358" y="57852"/>
                    <a:pt x="49737" y="53264"/>
                    <a:pt x="50037" y="48715"/>
                  </a:cubicBezTo>
                  <a:cubicBezTo>
                    <a:pt x="50376" y="44066"/>
                    <a:pt x="50576" y="39438"/>
                    <a:pt x="51016" y="34929"/>
                  </a:cubicBezTo>
                  <a:cubicBezTo>
                    <a:pt x="51235" y="32156"/>
                    <a:pt x="51535" y="29383"/>
                    <a:pt x="52034" y="26630"/>
                  </a:cubicBezTo>
                  <a:cubicBezTo>
                    <a:pt x="52514" y="23976"/>
                    <a:pt x="53113" y="21363"/>
                    <a:pt x="54052" y="18809"/>
                  </a:cubicBezTo>
                  <a:cubicBezTo>
                    <a:pt x="54092" y="18689"/>
                    <a:pt x="54551" y="16634"/>
                    <a:pt x="55170" y="15417"/>
                  </a:cubicBezTo>
                  <a:cubicBezTo>
                    <a:pt x="54671" y="15697"/>
                    <a:pt x="54191" y="15776"/>
                    <a:pt x="53792" y="15796"/>
                  </a:cubicBezTo>
                  <a:cubicBezTo>
                    <a:pt x="54271" y="15756"/>
                    <a:pt x="54751" y="15597"/>
                    <a:pt x="55190" y="15377"/>
                  </a:cubicBezTo>
                  <a:cubicBezTo>
                    <a:pt x="55510" y="14759"/>
                    <a:pt x="55869" y="14380"/>
                    <a:pt x="56229" y="14579"/>
                  </a:cubicBezTo>
                  <a:cubicBezTo>
                    <a:pt x="57567" y="13183"/>
                    <a:pt x="57727" y="10948"/>
                    <a:pt x="56489" y="9372"/>
                  </a:cubicBezTo>
                  <a:cubicBezTo>
                    <a:pt x="55670" y="8135"/>
                    <a:pt x="53592" y="6619"/>
                    <a:pt x="50696" y="8754"/>
                  </a:cubicBezTo>
                  <a:cubicBezTo>
                    <a:pt x="50476" y="8893"/>
                    <a:pt x="50097" y="9332"/>
                    <a:pt x="49577" y="9951"/>
                  </a:cubicBezTo>
                  <a:cubicBezTo>
                    <a:pt x="48499" y="11327"/>
                    <a:pt x="46062" y="15098"/>
                    <a:pt x="45942" y="15318"/>
                  </a:cubicBezTo>
                  <a:cubicBezTo>
                    <a:pt x="44484" y="18230"/>
                    <a:pt x="43365" y="21283"/>
                    <a:pt x="42466" y="24395"/>
                  </a:cubicBezTo>
                  <a:cubicBezTo>
                    <a:pt x="41587" y="27408"/>
                    <a:pt x="40968" y="30520"/>
                    <a:pt x="40449" y="33632"/>
                  </a:cubicBezTo>
                  <a:cubicBezTo>
                    <a:pt x="39750" y="38301"/>
                    <a:pt x="39031" y="43089"/>
                    <a:pt x="38691" y="47957"/>
                  </a:cubicBezTo>
                  <a:cubicBezTo>
                    <a:pt x="38471" y="51169"/>
                    <a:pt x="38411" y="54401"/>
                    <a:pt x="38471" y="57633"/>
                  </a:cubicBezTo>
                  <a:cubicBezTo>
                    <a:pt x="38611" y="65872"/>
                    <a:pt x="39530" y="74032"/>
                    <a:pt x="41148" y="81853"/>
                  </a:cubicBezTo>
                  <a:cubicBezTo>
                    <a:pt x="41508" y="84147"/>
                    <a:pt x="43645" y="85723"/>
                    <a:pt x="45922" y="85384"/>
                  </a:cubicBezTo>
                  <a:close/>
                  <a:moveTo>
                    <a:pt x="9808" y="51288"/>
                  </a:moveTo>
                  <a:lnTo>
                    <a:pt x="9788" y="51288"/>
                  </a:lnTo>
                  <a:cubicBezTo>
                    <a:pt x="9768" y="51288"/>
                    <a:pt x="9788" y="51328"/>
                    <a:pt x="9768" y="51328"/>
                  </a:cubicBezTo>
                  <a:cubicBezTo>
                    <a:pt x="9768" y="51308"/>
                    <a:pt x="9828" y="51308"/>
                    <a:pt x="9808" y="51288"/>
                  </a:cubicBezTo>
                  <a:close/>
                  <a:moveTo>
                    <a:pt x="9488" y="58750"/>
                  </a:moveTo>
                  <a:cubicBezTo>
                    <a:pt x="9408" y="56755"/>
                    <a:pt x="9348" y="54800"/>
                    <a:pt x="9528" y="53164"/>
                  </a:cubicBezTo>
                  <a:cubicBezTo>
                    <a:pt x="9608" y="52446"/>
                    <a:pt x="9388" y="51249"/>
                    <a:pt x="9768" y="51328"/>
                  </a:cubicBezTo>
                  <a:cubicBezTo>
                    <a:pt x="9768" y="51388"/>
                    <a:pt x="9628" y="51428"/>
                    <a:pt x="9588" y="51488"/>
                  </a:cubicBezTo>
                  <a:cubicBezTo>
                    <a:pt x="9668" y="51428"/>
                    <a:pt x="9728" y="51348"/>
                    <a:pt x="9788" y="51288"/>
                  </a:cubicBezTo>
                  <a:cubicBezTo>
                    <a:pt x="11166" y="49712"/>
                    <a:pt x="11106" y="47298"/>
                    <a:pt x="9588" y="45802"/>
                  </a:cubicBezTo>
                  <a:cubicBezTo>
                    <a:pt x="8030" y="44246"/>
                    <a:pt x="5473" y="44246"/>
                    <a:pt x="3915" y="45802"/>
                  </a:cubicBezTo>
                  <a:cubicBezTo>
                    <a:pt x="2437" y="47099"/>
                    <a:pt x="1258" y="50211"/>
                    <a:pt x="699" y="54141"/>
                  </a:cubicBezTo>
                  <a:cubicBezTo>
                    <a:pt x="-40" y="59249"/>
                    <a:pt x="60" y="65992"/>
                    <a:pt x="0" y="69224"/>
                  </a:cubicBezTo>
                  <a:cubicBezTo>
                    <a:pt x="0" y="73733"/>
                    <a:pt x="80" y="78222"/>
                    <a:pt x="379" y="82691"/>
                  </a:cubicBezTo>
                  <a:cubicBezTo>
                    <a:pt x="579" y="85663"/>
                    <a:pt x="859" y="88636"/>
                    <a:pt x="1238" y="91569"/>
                  </a:cubicBezTo>
                  <a:cubicBezTo>
                    <a:pt x="1798" y="95978"/>
                    <a:pt x="2537" y="100367"/>
                    <a:pt x="3356" y="104736"/>
                  </a:cubicBezTo>
                  <a:cubicBezTo>
                    <a:pt x="4554" y="111220"/>
                    <a:pt x="6012" y="117644"/>
                    <a:pt x="7371" y="124148"/>
                  </a:cubicBezTo>
                  <a:cubicBezTo>
                    <a:pt x="7710" y="126442"/>
                    <a:pt x="9848" y="128018"/>
                    <a:pt x="12145" y="127659"/>
                  </a:cubicBezTo>
                  <a:cubicBezTo>
                    <a:pt x="14422" y="127320"/>
                    <a:pt x="16000" y="125185"/>
                    <a:pt x="15660" y="122891"/>
                  </a:cubicBezTo>
                  <a:lnTo>
                    <a:pt x="10267" y="68885"/>
                  </a:lnTo>
                  <a:cubicBezTo>
                    <a:pt x="10087" y="66630"/>
                    <a:pt x="9648" y="62640"/>
                    <a:pt x="9488" y="58750"/>
                  </a:cubicBezTo>
                  <a:close/>
                  <a:moveTo>
                    <a:pt x="121367" y="78521"/>
                  </a:moveTo>
                  <a:cubicBezTo>
                    <a:pt x="120747" y="78082"/>
                    <a:pt x="119729" y="77863"/>
                    <a:pt x="118351" y="77883"/>
                  </a:cubicBezTo>
                  <a:cubicBezTo>
                    <a:pt x="117172" y="77902"/>
                    <a:pt x="114695" y="78740"/>
                    <a:pt x="113457" y="78700"/>
                  </a:cubicBezTo>
                  <a:cubicBezTo>
                    <a:pt x="111959" y="78700"/>
                    <a:pt x="110480" y="78561"/>
                    <a:pt x="108982" y="78421"/>
                  </a:cubicBezTo>
                  <a:cubicBezTo>
                    <a:pt x="106665" y="78202"/>
                    <a:pt x="104348" y="77863"/>
                    <a:pt x="102051" y="77523"/>
                  </a:cubicBezTo>
                  <a:cubicBezTo>
                    <a:pt x="99754" y="77204"/>
                    <a:pt x="97477" y="76785"/>
                    <a:pt x="95200" y="76446"/>
                  </a:cubicBezTo>
                  <a:cubicBezTo>
                    <a:pt x="92903" y="76107"/>
                    <a:pt x="90606" y="75768"/>
                    <a:pt x="88288" y="75469"/>
                  </a:cubicBezTo>
                  <a:cubicBezTo>
                    <a:pt x="81237" y="74591"/>
                    <a:pt x="74206" y="73892"/>
                    <a:pt x="67155" y="72955"/>
                  </a:cubicBezTo>
                  <a:cubicBezTo>
                    <a:pt x="64898" y="72496"/>
                    <a:pt x="62681" y="73972"/>
                    <a:pt x="62221" y="76227"/>
                  </a:cubicBezTo>
                  <a:cubicBezTo>
                    <a:pt x="61762" y="78501"/>
                    <a:pt x="63240" y="80715"/>
                    <a:pt x="65517" y="81174"/>
                  </a:cubicBezTo>
                  <a:cubicBezTo>
                    <a:pt x="72508" y="83050"/>
                    <a:pt x="79400" y="85145"/>
                    <a:pt x="86511" y="86541"/>
                  </a:cubicBezTo>
                  <a:cubicBezTo>
                    <a:pt x="88888" y="87020"/>
                    <a:pt x="91305" y="87359"/>
                    <a:pt x="93742" y="87638"/>
                  </a:cubicBezTo>
                  <a:cubicBezTo>
                    <a:pt x="96179" y="87898"/>
                    <a:pt x="98635" y="88017"/>
                    <a:pt x="101092" y="88137"/>
                  </a:cubicBezTo>
                  <a:cubicBezTo>
                    <a:pt x="103190" y="88217"/>
                    <a:pt x="105307" y="88277"/>
                    <a:pt x="107424" y="88237"/>
                  </a:cubicBezTo>
                  <a:cubicBezTo>
                    <a:pt x="109641" y="88197"/>
                    <a:pt x="111839" y="88057"/>
                    <a:pt x="114016" y="87758"/>
                  </a:cubicBezTo>
                  <a:cubicBezTo>
                    <a:pt x="114795" y="87658"/>
                    <a:pt x="115874" y="87399"/>
                    <a:pt x="116972" y="86980"/>
                  </a:cubicBezTo>
                  <a:lnTo>
                    <a:pt x="118251" y="86461"/>
                  </a:lnTo>
                  <a:cubicBezTo>
                    <a:pt x="120108" y="87020"/>
                    <a:pt x="122166" y="86142"/>
                    <a:pt x="123005" y="84327"/>
                  </a:cubicBezTo>
                  <a:cubicBezTo>
                    <a:pt x="123564" y="83369"/>
                    <a:pt x="123504" y="82511"/>
                    <a:pt x="123504" y="81893"/>
                  </a:cubicBezTo>
                  <a:cubicBezTo>
                    <a:pt x="123504" y="80336"/>
                    <a:pt x="122565" y="79339"/>
                    <a:pt x="121367" y="78521"/>
                  </a:cubicBezTo>
                  <a:close/>
                  <a:moveTo>
                    <a:pt x="70890" y="123390"/>
                  </a:moveTo>
                  <a:lnTo>
                    <a:pt x="70890" y="123390"/>
                  </a:lnTo>
                  <a:cubicBezTo>
                    <a:pt x="70810" y="123051"/>
                    <a:pt x="70591" y="123350"/>
                    <a:pt x="70371" y="123689"/>
                  </a:cubicBezTo>
                  <a:lnTo>
                    <a:pt x="70471" y="123689"/>
                  </a:lnTo>
                  <a:lnTo>
                    <a:pt x="70511" y="123689"/>
                  </a:lnTo>
                  <a:cubicBezTo>
                    <a:pt x="70311" y="123869"/>
                    <a:pt x="70131" y="124048"/>
                    <a:pt x="69992" y="124268"/>
                  </a:cubicBezTo>
                  <a:cubicBezTo>
                    <a:pt x="70072" y="124168"/>
                    <a:pt x="70211" y="123908"/>
                    <a:pt x="70371" y="123689"/>
                  </a:cubicBezTo>
                  <a:cubicBezTo>
                    <a:pt x="69692" y="123649"/>
                    <a:pt x="68533" y="123290"/>
                    <a:pt x="67754" y="123210"/>
                  </a:cubicBezTo>
                  <a:cubicBezTo>
                    <a:pt x="64978" y="122991"/>
                    <a:pt x="62082" y="122492"/>
                    <a:pt x="61123" y="122412"/>
                  </a:cubicBezTo>
                  <a:lnTo>
                    <a:pt x="27046" y="118602"/>
                  </a:lnTo>
                  <a:cubicBezTo>
                    <a:pt x="24789" y="118123"/>
                    <a:pt x="22551" y="119579"/>
                    <a:pt x="22072" y="121854"/>
                  </a:cubicBezTo>
                  <a:cubicBezTo>
                    <a:pt x="21593" y="124108"/>
                    <a:pt x="23051" y="126342"/>
                    <a:pt x="25308" y="126821"/>
                  </a:cubicBezTo>
                  <a:cubicBezTo>
                    <a:pt x="29483" y="128058"/>
                    <a:pt x="33538" y="129355"/>
                    <a:pt x="37712" y="130372"/>
                  </a:cubicBezTo>
                  <a:cubicBezTo>
                    <a:pt x="40549" y="131071"/>
                    <a:pt x="43405" y="131689"/>
                    <a:pt x="46282" y="132108"/>
                  </a:cubicBezTo>
                  <a:cubicBezTo>
                    <a:pt x="48219" y="132387"/>
                    <a:pt x="50177" y="132547"/>
                    <a:pt x="52154" y="132647"/>
                  </a:cubicBezTo>
                  <a:cubicBezTo>
                    <a:pt x="55110" y="132786"/>
                    <a:pt x="58067" y="132727"/>
                    <a:pt x="61063" y="132567"/>
                  </a:cubicBezTo>
                  <a:cubicBezTo>
                    <a:pt x="62521" y="132467"/>
                    <a:pt x="68254" y="132567"/>
                    <a:pt x="71609" y="131749"/>
                  </a:cubicBezTo>
                  <a:cubicBezTo>
                    <a:pt x="74046" y="131170"/>
                    <a:pt x="75764" y="130173"/>
                    <a:pt x="76443" y="129036"/>
                  </a:cubicBezTo>
                  <a:cubicBezTo>
                    <a:pt x="77762" y="127260"/>
                    <a:pt x="77382" y="124746"/>
                    <a:pt x="75605" y="123430"/>
                  </a:cubicBezTo>
                  <a:cubicBezTo>
                    <a:pt x="74166" y="122372"/>
                    <a:pt x="72249" y="122392"/>
                    <a:pt x="70890" y="12339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7" name="Google Shape;987;p14"/>
          <p:cNvGrpSpPr/>
          <p:nvPr/>
        </p:nvGrpSpPr>
        <p:grpSpPr>
          <a:xfrm>
            <a:off x="6651271" y="4596226"/>
            <a:ext cx="2346936" cy="406443"/>
            <a:chOff x="5190295" y="4361121"/>
            <a:chExt cx="1029855" cy="178366"/>
          </a:xfrm>
        </p:grpSpPr>
        <p:sp>
          <p:nvSpPr>
            <p:cNvPr id="988" name="Google Shape;988;p14"/>
            <p:cNvSpPr/>
            <p:nvPr/>
          </p:nvSpPr>
          <p:spPr>
            <a:xfrm>
              <a:off x="5649493" y="4361121"/>
              <a:ext cx="110857" cy="67371"/>
            </a:xfrm>
            <a:custGeom>
              <a:avLst/>
              <a:gdLst/>
              <a:ahLst/>
              <a:cxnLst/>
              <a:rect l="l" t="t" r="r" b="b"/>
              <a:pathLst>
                <a:path w="221715" h="134741" extrusionOk="0">
                  <a:moveTo>
                    <a:pt x="113207" y="134491"/>
                  </a:moveTo>
                  <a:cubicBezTo>
                    <a:pt x="114545" y="137424"/>
                    <a:pt x="72478" y="113843"/>
                    <a:pt x="52703" y="102231"/>
                  </a:cubicBezTo>
                  <a:cubicBezTo>
                    <a:pt x="21842" y="84096"/>
                    <a:pt x="-6942" y="63148"/>
                    <a:pt x="1488" y="51876"/>
                  </a:cubicBezTo>
                  <a:cubicBezTo>
                    <a:pt x="9158" y="41602"/>
                    <a:pt x="32029" y="56245"/>
                    <a:pt x="55360" y="75996"/>
                  </a:cubicBezTo>
                  <a:cubicBezTo>
                    <a:pt x="36583" y="53133"/>
                    <a:pt x="23040" y="31207"/>
                    <a:pt x="32948" y="24284"/>
                  </a:cubicBezTo>
                  <a:cubicBezTo>
                    <a:pt x="42456" y="17641"/>
                    <a:pt x="57097" y="33761"/>
                    <a:pt x="71439" y="55826"/>
                  </a:cubicBezTo>
                  <a:cubicBezTo>
                    <a:pt x="62590" y="31367"/>
                    <a:pt x="58576" y="10339"/>
                    <a:pt x="69182" y="7047"/>
                  </a:cubicBezTo>
                  <a:cubicBezTo>
                    <a:pt x="82206" y="2997"/>
                    <a:pt x="92093" y="30768"/>
                    <a:pt x="99004" y="62051"/>
                  </a:cubicBezTo>
                  <a:cubicBezTo>
                    <a:pt x="95629" y="30110"/>
                    <a:pt x="96048" y="424"/>
                    <a:pt x="109172" y="5"/>
                  </a:cubicBezTo>
                  <a:cubicBezTo>
                    <a:pt x="122515" y="-414"/>
                    <a:pt x="124532" y="27536"/>
                    <a:pt x="122675" y="58579"/>
                  </a:cubicBezTo>
                  <a:cubicBezTo>
                    <a:pt x="130525" y="28334"/>
                    <a:pt x="141011" y="1960"/>
                    <a:pt x="153216" y="5810"/>
                  </a:cubicBezTo>
                  <a:cubicBezTo>
                    <a:pt x="164881" y="9501"/>
                    <a:pt x="159248" y="32544"/>
                    <a:pt x="148542" y="58440"/>
                  </a:cubicBezTo>
                  <a:cubicBezTo>
                    <a:pt x="163024" y="33661"/>
                    <a:pt x="178384" y="14229"/>
                    <a:pt x="188451" y="20494"/>
                  </a:cubicBezTo>
                  <a:cubicBezTo>
                    <a:pt x="199637" y="27437"/>
                    <a:pt x="185375" y="51377"/>
                    <a:pt x="166060" y="75837"/>
                  </a:cubicBezTo>
                  <a:cubicBezTo>
                    <a:pt x="189350" y="55228"/>
                    <a:pt x="212461" y="39407"/>
                    <a:pt x="220351" y="49043"/>
                  </a:cubicBezTo>
                  <a:cubicBezTo>
                    <a:pt x="235772" y="67876"/>
                    <a:pt x="115464" y="135190"/>
                    <a:pt x="113466" y="134232"/>
                  </a:cubicBezTo>
                  <a:lnTo>
                    <a:pt x="113207" y="134491"/>
                  </a:lnTo>
                  <a:lnTo>
                    <a:pt x="113207" y="1344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4"/>
            <p:cNvSpPr/>
            <p:nvPr/>
          </p:nvSpPr>
          <p:spPr>
            <a:xfrm>
              <a:off x="5704628" y="4444457"/>
              <a:ext cx="6089" cy="83216"/>
            </a:xfrm>
            <a:custGeom>
              <a:avLst/>
              <a:gdLst/>
              <a:ahLst/>
              <a:cxnLst/>
              <a:rect l="l" t="t" r="r" b="b"/>
              <a:pathLst>
                <a:path w="12178" h="166432" extrusionOk="0">
                  <a:moveTo>
                    <a:pt x="1579" y="4309"/>
                  </a:moveTo>
                  <a:cubicBezTo>
                    <a:pt x="1599" y="1935"/>
                    <a:pt x="3516" y="0"/>
                    <a:pt x="5893" y="0"/>
                  </a:cubicBezTo>
                  <a:cubicBezTo>
                    <a:pt x="8270" y="0"/>
                    <a:pt x="10188" y="1935"/>
                    <a:pt x="10188" y="4309"/>
                  </a:cubicBezTo>
                  <a:cubicBezTo>
                    <a:pt x="10188" y="4309"/>
                    <a:pt x="10787" y="21048"/>
                    <a:pt x="11347" y="43712"/>
                  </a:cubicBezTo>
                  <a:cubicBezTo>
                    <a:pt x="11646" y="55722"/>
                    <a:pt x="12006" y="69408"/>
                    <a:pt x="12146" y="83114"/>
                  </a:cubicBezTo>
                  <a:cubicBezTo>
                    <a:pt x="12225" y="93847"/>
                    <a:pt x="12146" y="104621"/>
                    <a:pt x="12066" y="114616"/>
                  </a:cubicBezTo>
                  <a:cubicBezTo>
                    <a:pt x="11886" y="137459"/>
                    <a:pt x="11486" y="156253"/>
                    <a:pt x="11886" y="161500"/>
                  </a:cubicBezTo>
                  <a:cubicBezTo>
                    <a:pt x="12126" y="163954"/>
                    <a:pt x="10328" y="166168"/>
                    <a:pt x="7871" y="166408"/>
                  </a:cubicBezTo>
                  <a:cubicBezTo>
                    <a:pt x="5414" y="166667"/>
                    <a:pt x="3197" y="164871"/>
                    <a:pt x="2957" y="162398"/>
                  </a:cubicBezTo>
                  <a:cubicBezTo>
                    <a:pt x="2258" y="157091"/>
                    <a:pt x="1199" y="137978"/>
                    <a:pt x="540" y="114736"/>
                  </a:cubicBezTo>
                  <a:cubicBezTo>
                    <a:pt x="261" y="104720"/>
                    <a:pt x="21" y="93927"/>
                    <a:pt x="1" y="83174"/>
                  </a:cubicBezTo>
                  <a:cubicBezTo>
                    <a:pt x="-19" y="69448"/>
                    <a:pt x="281" y="55762"/>
                    <a:pt x="520" y="43732"/>
                  </a:cubicBezTo>
                  <a:cubicBezTo>
                    <a:pt x="980" y="21068"/>
                    <a:pt x="1579" y="4309"/>
                    <a:pt x="1579" y="4309"/>
                  </a:cubicBezTo>
                  <a:lnTo>
                    <a:pt x="1579" y="430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4"/>
            <p:cNvSpPr/>
            <p:nvPr/>
          </p:nvSpPr>
          <p:spPr>
            <a:xfrm>
              <a:off x="5693994" y="4418635"/>
              <a:ext cx="27384" cy="39771"/>
            </a:xfrm>
            <a:custGeom>
              <a:avLst/>
              <a:gdLst/>
              <a:ahLst/>
              <a:cxnLst/>
              <a:rect l="l" t="t" r="r" b="b"/>
              <a:pathLst>
                <a:path w="54768" h="79541" extrusionOk="0">
                  <a:moveTo>
                    <a:pt x="29458" y="79535"/>
                  </a:moveTo>
                  <a:cubicBezTo>
                    <a:pt x="20709" y="80134"/>
                    <a:pt x="4949" y="36662"/>
                    <a:pt x="1533" y="24611"/>
                  </a:cubicBezTo>
                  <a:cubicBezTo>
                    <a:pt x="-65" y="18985"/>
                    <a:pt x="-1383" y="10726"/>
                    <a:pt x="2812" y="5718"/>
                  </a:cubicBezTo>
                  <a:cubicBezTo>
                    <a:pt x="6786" y="990"/>
                    <a:pt x="18971" y="6297"/>
                    <a:pt x="22227" y="9668"/>
                  </a:cubicBezTo>
                  <a:cubicBezTo>
                    <a:pt x="22746" y="10207"/>
                    <a:pt x="26741" y="16113"/>
                    <a:pt x="26941" y="16053"/>
                  </a:cubicBezTo>
                  <a:cubicBezTo>
                    <a:pt x="27940" y="15773"/>
                    <a:pt x="29638" y="11444"/>
                    <a:pt x="30277" y="10586"/>
                  </a:cubicBezTo>
                  <a:cubicBezTo>
                    <a:pt x="34032" y="5599"/>
                    <a:pt x="39485" y="-307"/>
                    <a:pt x="46376" y="12"/>
                  </a:cubicBezTo>
                  <a:cubicBezTo>
                    <a:pt x="56144" y="491"/>
                    <a:pt x="55265" y="14516"/>
                    <a:pt x="54027" y="21040"/>
                  </a:cubicBezTo>
                  <a:cubicBezTo>
                    <a:pt x="50172" y="41370"/>
                    <a:pt x="38207" y="78957"/>
                    <a:pt x="29458" y="79535"/>
                  </a:cubicBezTo>
                  <a:lnTo>
                    <a:pt x="29458" y="79535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4"/>
            <p:cNvSpPr/>
            <p:nvPr/>
          </p:nvSpPr>
          <p:spPr>
            <a:xfrm>
              <a:off x="5677567" y="4390586"/>
              <a:ext cx="55551" cy="27929"/>
            </a:xfrm>
            <a:custGeom>
              <a:avLst/>
              <a:gdLst/>
              <a:ahLst/>
              <a:cxnLst/>
              <a:rect l="l" t="t" r="r" b="b"/>
              <a:pathLst>
                <a:path w="111102" h="55859" extrusionOk="0">
                  <a:moveTo>
                    <a:pt x="110012" y="20159"/>
                  </a:moveTo>
                  <a:cubicBezTo>
                    <a:pt x="108194" y="22793"/>
                    <a:pt x="106576" y="25466"/>
                    <a:pt x="104838" y="28119"/>
                  </a:cubicBezTo>
                  <a:cubicBezTo>
                    <a:pt x="103680" y="29915"/>
                    <a:pt x="102541" y="31690"/>
                    <a:pt x="101323" y="33406"/>
                  </a:cubicBezTo>
                  <a:cubicBezTo>
                    <a:pt x="100304" y="34863"/>
                    <a:pt x="99226" y="36279"/>
                    <a:pt x="98127" y="37656"/>
                  </a:cubicBezTo>
                  <a:cubicBezTo>
                    <a:pt x="96988" y="39052"/>
                    <a:pt x="95790" y="40369"/>
                    <a:pt x="94611" y="41726"/>
                  </a:cubicBezTo>
                  <a:lnTo>
                    <a:pt x="89218" y="47711"/>
                  </a:lnTo>
                  <a:cubicBezTo>
                    <a:pt x="88859" y="48110"/>
                    <a:pt x="87680" y="48808"/>
                    <a:pt x="86921" y="49446"/>
                  </a:cubicBezTo>
                  <a:cubicBezTo>
                    <a:pt x="86861" y="49746"/>
                    <a:pt x="86761" y="50045"/>
                    <a:pt x="86641" y="50344"/>
                  </a:cubicBezTo>
                  <a:cubicBezTo>
                    <a:pt x="86661" y="50085"/>
                    <a:pt x="86641" y="49786"/>
                    <a:pt x="86661" y="49706"/>
                  </a:cubicBezTo>
                  <a:cubicBezTo>
                    <a:pt x="86282" y="50085"/>
                    <a:pt x="86102" y="50424"/>
                    <a:pt x="86382" y="50663"/>
                  </a:cubicBezTo>
                  <a:cubicBezTo>
                    <a:pt x="86422" y="50683"/>
                    <a:pt x="86442" y="50703"/>
                    <a:pt x="86462" y="50723"/>
                  </a:cubicBezTo>
                  <a:cubicBezTo>
                    <a:pt x="86182" y="51202"/>
                    <a:pt x="85802" y="51641"/>
                    <a:pt x="85343" y="52020"/>
                  </a:cubicBezTo>
                  <a:cubicBezTo>
                    <a:pt x="84065" y="53277"/>
                    <a:pt x="82866" y="53077"/>
                    <a:pt x="82467" y="53117"/>
                  </a:cubicBezTo>
                  <a:cubicBezTo>
                    <a:pt x="81128" y="53297"/>
                    <a:pt x="80249" y="52559"/>
                    <a:pt x="79450" y="52000"/>
                  </a:cubicBezTo>
                  <a:cubicBezTo>
                    <a:pt x="78751" y="51501"/>
                    <a:pt x="77353" y="49606"/>
                    <a:pt x="78532" y="46534"/>
                  </a:cubicBezTo>
                  <a:cubicBezTo>
                    <a:pt x="78831" y="45776"/>
                    <a:pt x="80549" y="43102"/>
                    <a:pt x="81168" y="41965"/>
                  </a:cubicBezTo>
                  <a:lnTo>
                    <a:pt x="85463" y="34863"/>
                  </a:lnTo>
                  <a:cubicBezTo>
                    <a:pt x="86442" y="33346"/>
                    <a:pt x="87360" y="31830"/>
                    <a:pt x="88399" y="30354"/>
                  </a:cubicBezTo>
                  <a:cubicBezTo>
                    <a:pt x="89438" y="28877"/>
                    <a:pt x="90497" y="27421"/>
                    <a:pt x="91655" y="26044"/>
                  </a:cubicBezTo>
                  <a:cubicBezTo>
                    <a:pt x="95211" y="21835"/>
                    <a:pt x="99146" y="18084"/>
                    <a:pt x="103141" y="14254"/>
                  </a:cubicBezTo>
                  <a:cubicBezTo>
                    <a:pt x="104778" y="12358"/>
                    <a:pt x="107635" y="12159"/>
                    <a:pt x="109532" y="13775"/>
                  </a:cubicBezTo>
                  <a:cubicBezTo>
                    <a:pt x="111430" y="15411"/>
                    <a:pt x="111630" y="18264"/>
                    <a:pt x="110012" y="20159"/>
                  </a:cubicBezTo>
                  <a:close/>
                  <a:moveTo>
                    <a:pt x="86462" y="50723"/>
                  </a:moveTo>
                  <a:cubicBezTo>
                    <a:pt x="86601" y="50783"/>
                    <a:pt x="86641" y="50584"/>
                    <a:pt x="86641" y="50344"/>
                  </a:cubicBezTo>
                  <a:lnTo>
                    <a:pt x="86562" y="50524"/>
                  </a:lnTo>
                  <a:lnTo>
                    <a:pt x="86462" y="50723"/>
                  </a:lnTo>
                  <a:close/>
                  <a:moveTo>
                    <a:pt x="86781" y="28738"/>
                  </a:moveTo>
                  <a:cubicBezTo>
                    <a:pt x="87700" y="26942"/>
                    <a:pt x="88519" y="25107"/>
                    <a:pt x="89318" y="23271"/>
                  </a:cubicBezTo>
                  <a:cubicBezTo>
                    <a:pt x="91335" y="18503"/>
                    <a:pt x="93033" y="13695"/>
                    <a:pt x="94591" y="8767"/>
                  </a:cubicBezTo>
                  <a:cubicBezTo>
                    <a:pt x="95550" y="6473"/>
                    <a:pt x="94472" y="3820"/>
                    <a:pt x="92154" y="2862"/>
                  </a:cubicBezTo>
                  <a:cubicBezTo>
                    <a:pt x="89857" y="1884"/>
                    <a:pt x="87201" y="2982"/>
                    <a:pt x="86242" y="5276"/>
                  </a:cubicBezTo>
                  <a:cubicBezTo>
                    <a:pt x="84544" y="8388"/>
                    <a:pt x="82686" y="11341"/>
                    <a:pt x="80869" y="14373"/>
                  </a:cubicBezTo>
                  <a:cubicBezTo>
                    <a:pt x="79650" y="16428"/>
                    <a:pt x="78412" y="18443"/>
                    <a:pt x="77273" y="20518"/>
                  </a:cubicBezTo>
                  <a:cubicBezTo>
                    <a:pt x="76295" y="22274"/>
                    <a:pt x="75376" y="24069"/>
                    <a:pt x="74517" y="25865"/>
                  </a:cubicBezTo>
                  <a:cubicBezTo>
                    <a:pt x="73638" y="27700"/>
                    <a:pt x="72879" y="29596"/>
                    <a:pt x="72100" y="31471"/>
                  </a:cubicBezTo>
                  <a:lnTo>
                    <a:pt x="68444" y="40509"/>
                  </a:lnTo>
                  <a:cubicBezTo>
                    <a:pt x="68225" y="41027"/>
                    <a:pt x="68125" y="42404"/>
                    <a:pt x="67865" y="43401"/>
                  </a:cubicBezTo>
                  <a:cubicBezTo>
                    <a:pt x="67585" y="43601"/>
                    <a:pt x="67326" y="43840"/>
                    <a:pt x="67086" y="44120"/>
                  </a:cubicBezTo>
                  <a:cubicBezTo>
                    <a:pt x="67326" y="43980"/>
                    <a:pt x="67665" y="43840"/>
                    <a:pt x="67745" y="43780"/>
                  </a:cubicBezTo>
                  <a:cubicBezTo>
                    <a:pt x="67566" y="44299"/>
                    <a:pt x="67326" y="44618"/>
                    <a:pt x="66966" y="44479"/>
                  </a:cubicBezTo>
                  <a:cubicBezTo>
                    <a:pt x="66906" y="44459"/>
                    <a:pt x="66886" y="44439"/>
                    <a:pt x="66866" y="44399"/>
                  </a:cubicBezTo>
                  <a:cubicBezTo>
                    <a:pt x="66527" y="44898"/>
                    <a:pt x="66267" y="45476"/>
                    <a:pt x="66167" y="46115"/>
                  </a:cubicBezTo>
                  <a:cubicBezTo>
                    <a:pt x="65568" y="48090"/>
                    <a:pt x="66547" y="49187"/>
                    <a:pt x="66747" y="49586"/>
                  </a:cubicBezTo>
                  <a:cubicBezTo>
                    <a:pt x="67526" y="51142"/>
                    <a:pt x="70702" y="53417"/>
                    <a:pt x="74097" y="49706"/>
                  </a:cubicBezTo>
                  <a:cubicBezTo>
                    <a:pt x="74696" y="49067"/>
                    <a:pt x="76354" y="46195"/>
                    <a:pt x="77113" y="45057"/>
                  </a:cubicBezTo>
                  <a:lnTo>
                    <a:pt x="82427" y="36518"/>
                  </a:lnTo>
                  <a:cubicBezTo>
                    <a:pt x="83845" y="33905"/>
                    <a:pt x="85403" y="31391"/>
                    <a:pt x="86781" y="28738"/>
                  </a:cubicBezTo>
                  <a:close/>
                  <a:moveTo>
                    <a:pt x="66107" y="43302"/>
                  </a:moveTo>
                  <a:cubicBezTo>
                    <a:pt x="66007" y="43960"/>
                    <a:pt x="65248" y="45297"/>
                    <a:pt x="64809" y="46394"/>
                  </a:cubicBezTo>
                  <a:cubicBezTo>
                    <a:pt x="65648" y="48090"/>
                    <a:pt x="65288" y="50185"/>
                    <a:pt x="63830" y="51521"/>
                  </a:cubicBezTo>
                  <a:cubicBezTo>
                    <a:pt x="62372" y="53137"/>
                    <a:pt x="60794" y="52858"/>
                    <a:pt x="59915" y="52818"/>
                  </a:cubicBezTo>
                  <a:cubicBezTo>
                    <a:pt x="58417" y="52758"/>
                    <a:pt x="57318" y="51761"/>
                    <a:pt x="56400" y="50125"/>
                  </a:cubicBezTo>
                  <a:cubicBezTo>
                    <a:pt x="56100" y="49626"/>
                    <a:pt x="56000" y="48748"/>
                    <a:pt x="55920" y="47611"/>
                  </a:cubicBezTo>
                  <a:cubicBezTo>
                    <a:pt x="55860" y="46474"/>
                    <a:pt x="56260" y="44060"/>
                    <a:pt x="56180" y="42923"/>
                  </a:cubicBezTo>
                  <a:lnTo>
                    <a:pt x="55700" y="32848"/>
                  </a:lnTo>
                  <a:cubicBezTo>
                    <a:pt x="55681" y="30454"/>
                    <a:pt x="55661" y="28059"/>
                    <a:pt x="55840" y="25685"/>
                  </a:cubicBezTo>
                  <a:cubicBezTo>
                    <a:pt x="55960" y="24109"/>
                    <a:pt x="56140" y="22553"/>
                    <a:pt x="56380" y="20997"/>
                  </a:cubicBezTo>
                  <a:cubicBezTo>
                    <a:pt x="57299" y="15271"/>
                    <a:pt x="58757" y="9705"/>
                    <a:pt x="59915" y="3999"/>
                  </a:cubicBezTo>
                  <a:cubicBezTo>
                    <a:pt x="60195" y="1525"/>
                    <a:pt x="62452" y="-250"/>
                    <a:pt x="64929" y="29"/>
                  </a:cubicBezTo>
                  <a:cubicBezTo>
                    <a:pt x="67406" y="308"/>
                    <a:pt x="69203" y="2543"/>
                    <a:pt x="68924" y="5037"/>
                  </a:cubicBezTo>
                  <a:cubicBezTo>
                    <a:pt x="68764" y="10802"/>
                    <a:pt x="68684" y="16508"/>
                    <a:pt x="68385" y="22254"/>
                  </a:cubicBezTo>
                  <a:cubicBezTo>
                    <a:pt x="68305" y="23750"/>
                    <a:pt x="68205" y="25226"/>
                    <a:pt x="68045" y="26723"/>
                  </a:cubicBezTo>
                  <a:cubicBezTo>
                    <a:pt x="67825" y="28917"/>
                    <a:pt x="67506" y="31112"/>
                    <a:pt x="67306" y="33306"/>
                  </a:cubicBezTo>
                  <a:lnTo>
                    <a:pt x="66107" y="43302"/>
                  </a:lnTo>
                  <a:close/>
                  <a:moveTo>
                    <a:pt x="64609" y="46953"/>
                  </a:moveTo>
                  <a:cubicBezTo>
                    <a:pt x="64409" y="47571"/>
                    <a:pt x="64429" y="48010"/>
                    <a:pt x="64849" y="48090"/>
                  </a:cubicBezTo>
                  <a:cubicBezTo>
                    <a:pt x="65328" y="48170"/>
                    <a:pt x="64769" y="47332"/>
                    <a:pt x="64609" y="46953"/>
                  </a:cubicBezTo>
                  <a:close/>
                  <a:moveTo>
                    <a:pt x="51686" y="20179"/>
                  </a:moveTo>
                  <a:cubicBezTo>
                    <a:pt x="50986" y="15910"/>
                    <a:pt x="50008" y="11760"/>
                    <a:pt x="49069" y="7550"/>
                  </a:cubicBezTo>
                  <a:cubicBezTo>
                    <a:pt x="48769" y="5056"/>
                    <a:pt x="46512" y="3301"/>
                    <a:pt x="44035" y="3580"/>
                  </a:cubicBezTo>
                  <a:cubicBezTo>
                    <a:pt x="41558" y="3879"/>
                    <a:pt x="39781" y="6134"/>
                    <a:pt x="40080" y="8608"/>
                  </a:cubicBezTo>
                  <a:cubicBezTo>
                    <a:pt x="40160" y="12857"/>
                    <a:pt x="40000" y="17027"/>
                    <a:pt x="40120" y="21256"/>
                  </a:cubicBezTo>
                  <a:cubicBezTo>
                    <a:pt x="40180" y="24069"/>
                    <a:pt x="40280" y="26862"/>
                    <a:pt x="40560" y="29655"/>
                  </a:cubicBezTo>
                  <a:cubicBezTo>
                    <a:pt x="40879" y="33167"/>
                    <a:pt x="41479" y="36638"/>
                    <a:pt x="42038" y="40130"/>
                  </a:cubicBezTo>
                  <a:cubicBezTo>
                    <a:pt x="42597" y="43661"/>
                    <a:pt x="43316" y="47092"/>
                    <a:pt x="43955" y="50604"/>
                  </a:cubicBezTo>
                  <a:cubicBezTo>
                    <a:pt x="44155" y="52998"/>
                    <a:pt x="46232" y="54773"/>
                    <a:pt x="48629" y="54594"/>
                  </a:cubicBezTo>
                  <a:cubicBezTo>
                    <a:pt x="51006" y="54414"/>
                    <a:pt x="52804" y="52319"/>
                    <a:pt x="52604" y="49925"/>
                  </a:cubicBezTo>
                  <a:cubicBezTo>
                    <a:pt x="52704" y="46374"/>
                    <a:pt x="52904" y="42863"/>
                    <a:pt x="52924" y="39292"/>
                  </a:cubicBezTo>
                  <a:cubicBezTo>
                    <a:pt x="52944" y="35740"/>
                    <a:pt x="52984" y="32209"/>
                    <a:pt x="52744" y="28658"/>
                  </a:cubicBezTo>
                  <a:cubicBezTo>
                    <a:pt x="52544" y="25805"/>
                    <a:pt x="52145" y="22992"/>
                    <a:pt x="51686" y="20179"/>
                  </a:cubicBezTo>
                  <a:close/>
                  <a:moveTo>
                    <a:pt x="41798" y="48090"/>
                  </a:moveTo>
                  <a:lnTo>
                    <a:pt x="41818" y="48090"/>
                  </a:lnTo>
                  <a:cubicBezTo>
                    <a:pt x="42058" y="48010"/>
                    <a:pt x="41838" y="47830"/>
                    <a:pt x="41618" y="47691"/>
                  </a:cubicBezTo>
                  <a:lnTo>
                    <a:pt x="41658" y="47870"/>
                  </a:lnTo>
                  <a:cubicBezTo>
                    <a:pt x="41578" y="47751"/>
                    <a:pt x="41498" y="47631"/>
                    <a:pt x="41399" y="47531"/>
                  </a:cubicBezTo>
                  <a:lnTo>
                    <a:pt x="41419" y="47551"/>
                  </a:lnTo>
                  <a:lnTo>
                    <a:pt x="41618" y="47691"/>
                  </a:lnTo>
                  <a:cubicBezTo>
                    <a:pt x="41598" y="47491"/>
                    <a:pt x="41558" y="47252"/>
                    <a:pt x="41498" y="47052"/>
                  </a:cubicBezTo>
                  <a:cubicBezTo>
                    <a:pt x="40240" y="43282"/>
                    <a:pt x="37344" y="33765"/>
                    <a:pt x="37124" y="33027"/>
                  </a:cubicBezTo>
                  <a:cubicBezTo>
                    <a:pt x="36305" y="30673"/>
                    <a:pt x="35446" y="28359"/>
                    <a:pt x="34427" y="26084"/>
                  </a:cubicBezTo>
                  <a:cubicBezTo>
                    <a:pt x="33748" y="24628"/>
                    <a:pt x="33009" y="23172"/>
                    <a:pt x="32210" y="21775"/>
                  </a:cubicBezTo>
                  <a:cubicBezTo>
                    <a:pt x="29314" y="16648"/>
                    <a:pt x="25918" y="11899"/>
                    <a:pt x="23002" y="6792"/>
                  </a:cubicBezTo>
                  <a:cubicBezTo>
                    <a:pt x="21943" y="4538"/>
                    <a:pt x="19267" y="3540"/>
                    <a:pt x="16989" y="4598"/>
                  </a:cubicBezTo>
                  <a:cubicBezTo>
                    <a:pt x="14732" y="5635"/>
                    <a:pt x="13734" y="8328"/>
                    <a:pt x="14792" y="10603"/>
                  </a:cubicBezTo>
                  <a:cubicBezTo>
                    <a:pt x="16470" y="15311"/>
                    <a:pt x="18248" y="19920"/>
                    <a:pt x="20245" y="24508"/>
                  </a:cubicBezTo>
                  <a:cubicBezTo>
                    <a:pt x="21204" y="26723"/>
                    <a:pt x="22183" y="28897"/>
                    <a:pt x="23222" y="31052"/>
                  </a:cubicBezTo>
                  <a:cubicBezTo>
                    <a:pt x="23661" y="31970"/>
                    <a:pt x="24100" y="32868"/>
                    <a:pt x="24560" y="33765"/>
                  </a:cubicBezTo>
                  <a:cubicBezTo>
                    <a:pt x="23881" y="32828"/>
                    <a:pt x="23242" y="31890"/>
                    <a:pt x="22522" y="30992"/>
                  </a:cubicBezTo>
                  <a:cubicBezTo>
                    <a:pt x="21324" y="29496"/>
                    <a:pt x="20046" y="28099"/>
                    <a:pt x="18707" y="26723"/>
                  </a:cubicBezTo>
                  <a:cubicBezTo>
                    <a:pt x="15252" y="23172"/>
                    <a:pt x="11536" y="19960"/>
                    <a:pt x="7501" y="17107"/>
                  </a:cubicBezTo>
                  <a:cubicBezTo>
                    <a:pt x="5624" y="15471"/>
                    <a:pt x="2747" y="15670"/>
                    <a:pt x="1110" y="17565"/>
                  </a:cubicBezTo>
                  <a:cubicBezTo>
                    <a:pt x="-528" y="19441"/>
                    <a:pt x="-329" y="22294"/>
                    <a:pt x="1549" y="23930"/>
                  </a:cubicBezTo>
                  <a:cubicBezTo>
                    <a:pt x="3646" y="26204"/>
                    <a:pt x="5424" y="28678"/>
                    <a:pt x="7302" y="31132"/>
                  </a:cubicBezTo>
                  <a:cubicBezTo>
                    <a:pt x="9219" y="33646"/>
                    <a:pt x="10997" y="36259"/>
                    <a:pt x="12994" y="38713"/>
                  </a:cubicBezTo>
                  <a:cubicBezTo>
                    <a:pt x="14772" y="40928"/>
                    <a:pt x="16730" y="42923"/>
                    <a:pt x="18627" y="44997"/>
                  </a:cubicBezTo>
                  <a:lnTo>
                    <a:pt x="25039" y="51342"/>
                  </a:lnTo>
                  <a:cubicBezTo>
                    <a:pt x="25519" y="51801"/>
                    <a:pt x="26897" y="52539"/>
                    <a:pt x="27796" y="53177"/>
                  </a:cubicBezTo>
                  <a:cubicBezTo>
                    <a:pt x="28355" y="53596"/>
                    <a:pt x="28715" y="53955"/>
                    <a:pt x="28535" y="54155"/>
                  </a:cubicBezTo>
                  <a:lnTo>
                    <a:pt x="28475" y="54215"/>
                  </a:lnTo>
                  <a:cubicBezTo>
                    <a:pt x="28695" y="54454"/>
                    <a:pt x="28954" y="54673"/>
                    <a:pt x="29254" y="54873"/>
                  </a:cubicBezTo>
                  <a:cubicBezTo>
                    <a:pt x="30832" y="56250"/>
                    <a:pt x="32210" y="55791"/>
                    <a:pt x="32510" y="55771"/>
                  </a:cubicBezTo>
                  <a:cubicBezTo>
                    <a:pt x="33109" y="55771"/>
                    <a:pt x="34627" y="54973"/>
                    <a:pt x="35526" y="53576"/>
                  </a:cubicBezTo>
                  <a:cubicBezTo>
                    <a:pt x="37603" y="55132"/>
                    <a:pt x="39821" y="54414"/>
                    <a:pt x="40220" y="54135"/>
                  </a:cubicBezTo>
                  <a:cubicBezTo>
                    <a:pt x="42317" y="52958"/>
                    <a:pt x="43056" y="50324"/>
                    <a:pt x="41878" y="48229"/>
                  </a:cubicBezTo>
                  <a:lnTo>
                    <a:pt x="41798" y="48090"/>
                  </a:lnTo>
                  <a:close/>
                  <a:moveTo>
                    <a:pt x="28475" y="54215"/>
                  </a:moveTo>
                  <a:cubicBezTo>
                    <a:pt x="28215" y="53915"/>
                    <a:pt x="27976" y="53576"/>
                    <a:pt x="27816" y="53217"/>
                  </a:cubicBezTo>
                  <a:cubicBezTo>
                    <a:pt x="27896" y="53856"/>
                    <a:pt x="28075" y="54594"/>
                    <a:pt x="28475" y="5421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4"/>
            <p:cNvSpPr/>
            <p:nvPr/>
          </p:nvSpPr>
          <p:spPr>
            <a:xfrm>
              <a:off x="5653611" y="4446895"/>
              <a:ext cx="101665" cy="45574"/>
            </a:xfrm>
            <a:custGeom>
              <a:avLst/>
              <a:gdLst/>
              <a:ahLst/>
              <a:cxnLst/>
              <a:rect l="l" t="t" r="r" b="b"/>
              <a:pathLst>
                <a:path w="203330" h="91147" extrusionOk="0">
                  <a:moveTo>
                    <a:pt x="103214" y="91148"/>
                  </a:moveTo>
                  <a:cubicBezTo>
                    <a:pt x="91149" y="90928"/>
                    <a:pt x="50620" y="79078"/>
                    <a:pt x="32383" y="58010"/>
                  </a:cubicBezTo>
                  <a:cubicBezTo>
                    <a:pt x="18600" y="42089"/>
                    <a:pt x="-316" y="4403"/>
                    <a:pt x="4" y="3804"/>
                  </a:cubicBezTo>
                  <a:cubicBezTo>
                    <a:pt x="284" y="3265"/>
                    <a:pt x="44807" y="18986"/>
                    <a:pt x="53217" y="24553"/>
                  </a:cubicBezTo>
                  <a:cubicBezTo>
                    <a:pt x="84937" y="45541"/>
                    <a:pt x="107588" y="91227"/>
                    <a:pt x="103214" y="91148"/>
                  </a:cubicBezTo>
                  <a:close/>
                  <a:moveTo>
                    <a:pt x="157685" y="20742"/>
                  </a:moveTo>
                  <a:cubicBezTo>
                    <a:pt x="130459" y="41750"/>
                    <a:pt x="111024" y="87437"/>
                    <a:pt x="114779" y="87357"/>
                  </a:cubicBezTo>
                  <a:cubicBezTo>
                    <a:pt x="125146" y="87138"/>
                    <a:pt x="159902" y="75287"/>
                    <a:pt x="175542" y="54219"/>
                  </a:cubicBezTo>
                  <a:cubicBezTo>
                    <a:pt x="187367" y="38299"/>
                    <a:pt x="203587" y="612"/>
                    <a:pt x="203327" y="14"/>
                  </a:cubicBezTo>
                  <a:cubicBezTo>
                    <a:pt x="203067" y="-525"/>
                    <a:pt x="164896" y="15196"/>
                    <a:pt x="157685" y="2074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14"/>
            <p:cNvSpPr/>
            <p:nvPr/>
          </p:nvSpPr>
          <p:spPr>
            <a:xfrm>
              <a:off x="5595211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81507" y="202039"/>
                  </a:moveTo>
                  <a:cubicBezTo>
                    <a:pt x="81507" y="202039"/>
                    <a:pt x="-7041" y="162697"/>
                    <a:pt x="450" y="98616"/>
                  </a:cubicBezTo>
                  <a:cubicBezTo>
                    <a:pt x="7960" y="34554"/>
                    <a:pt x="31471" y="0"/>
                    <a:pt x="31471" y="0"/>
                  </a:cubicBezTo>
                  <a:cubicBezTo>
                    <a:pt x="31471" y="0"/>
                    <a:pt x="84264" y="70286"/>
                    <a:pt x="91495" y="123733"/>
                  </a:cubicBezTo>
                  <a:cubicBezTo>
                    <a:pt x="97427" y="167545"/>
                    <a:pt x="81507" y="202039"/>
                    <a:pt x="81507" y="202039"/>
                  </a:cubicBezTo>
                  <a:lnTo>
                    <a:pt x="81507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14"/>
            <p:cNvSpPr/>
            <p:nvPr/>
          </p:nvSpPr>
          <p:spPr>
            <a:xfrm>
              <a:off x="5457830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224297" y="160950"/>
                  </a:moveTo>
                  <a:cubicBezTo>
                    <a:pt x="224297" y="160950"/>
                    <a:pt x="180712" y="181021"/>
                    <a:pt x="160577" y="157838"/>
                  </a:cubicBezTo>
                  <a:cubicBezTo>
                    <a:pt x="140423" y="134675"/>
                    <a:pt x="53213" y="51362"/>
                    <a:pt x="28085" y="35980"/>
                  </a:cubicBezTo>
                  <a:cubicBezTo>
                    <a:pt x="2976" y="20578"/>
                    <a:pt x="0" y="18763"/>
                    <a:pt x="0" y="18763"/>
                  </a:cubicBezTo>
                  <a:cubicBezTo>
                    <a:pt x="0" y="18763"/>
                    <a:pt x="106905" y="-9487"/>
                    <a:pt x="142899" y="3341"/>
                  </a:cubicBezTo>
                  <a:cubicBezTo>
                    <a:pt x="193775" y="21456"/>
                    <a:pt x="265484" y="89388"/>
                    <a:pt x="224297" y="160950"/>
                  </a:cubicBezTo>
                  <a:lnTo>
                    <a:pt x="224297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14"/>
            <p:cNvSpPr/>
            <p:nvPr/>
          </p:nvSpPr>
          <p:spPr>
            <a:xfrm>
              <a:off x="5429466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0" y="50920"/>
                  </a:moveTo>
                  <a:cubicBezTo>
                    <a:pt x="0" y="50920"/>
                    <a:pt x="98156" y="-2428"/>
                    <a:pt x="135269" y="86"/>
                  </a:cubicBezTo>
                  <a:cubicBezTo>
                    <a:pt x="171703" y="2560"/>
                    <a:pt x="222679" y="66043"/>
                    <a:pt x="222679" y="66043"/>
                  </a:cubicBezTo>
                  <a:cubicBezTo>
                    <a:pt x="222679" y="66043"/>
                    <a:pt x="203063" y="84537"/>
                    <a:pt x="162315" y="98303"/>
                  </a:cubicBezTo>
                  <a:cubicBezTo>
                    <a:pt x="128358" y="109794"/>
                    <a:pt x="0" y="50920"/>
                    <a:pt x="0" y="50920"/>
                  </a:cubicBezTo>
                  <a:lnTo>
                    <a:pt x="0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14"/>
            <p:cNvSpPr/>
            <p:nvPr/>
          </p:nvSpPr>
          <p:spPr>
            <a:xfrm>
              <a:off x="5614302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75405" y="163256"/>
                  </a:moveTo>
                  <a:cubicBezTo>
                    <a:pt x="77283" y="163136"/>
                    <a:pt x="79081" y="164293"/>
                    <a:pt x="79680" y="166169"/>
                  </a:cubicBezTo>
                  <a:cubicBezTo>
                    <a:pt x="80419" y="168383"/>
                    <a:pt x="79201" y="170777"/>
                    <a:pt x="76983" y="171496"/>
                  </a:cubicBezTo>
                  <a:cubicBezTo>
                    <a:pt x="75405" y="172054"/>
                    <a:pt x="73528" y="171895"/>
                    <a:pt x="71550" y="170957"/>
                  </a:cubicBezTo>
                  <a:cubicBezTo>
                    <a:pt x="68454" y="169501"/>
                    <a:pt x="64699" y="165251"/>
                    <a:pt x="63500" y="163994"/>
                  </a:cubicBezTo>
                  <a:cubicBezTo>
                    <a:pt x="60165" y="160483"/>
                    <a:pt x="57049" y="156732"/>
                    <a:pt x="54112" y="152842"/>
                  </a:cubicBezTo>
                  <a:cubicBezTo>
                    <a:pt x="49798" y="147116"/>
                    <a:pt x="45843" y="141091"/>
                    <a:pt x="41988" y="135146"/>
                  </a:cubicBezTo>
                  <a:cubicBezTo>
                    <a:pt x="36974" y="127285"/>
                    <a:pt x="32460" y="119205"/>
                    <a:pt x="28465" y="110906"/>
                  </a:cubicBezTo>
                  <a:cubicBezTo>
                    <a:pt x="24470" y="102566"/>
                    <a:pt x="20954" y="94028"/>
                    <a:pt x="17918" y="85329"/>
                  </a:cubicBezTo>
                  <a:cubicBezTo>
                    <a:pt x="14303" y="74935"/>
                    <a:pt x="11346" y="64301"/>
                    <a:pt x="8829" y="53548"/>
                  </a:cubicBezTo>
                  <a:cubicBezTo>
                    <a:pt x="5094" y="37588"/>
                    <a:pt x="2398" y="21348"/>
                    <a:pt x="61" y="5148"/>
                  </a:cubicBezTo>
                  <a:cubicBezTo>
                    <a:pt x="-339" y="2754"/>
                    <a:pt x="1279" y="460"/>
                    <a:pt x="3676" y="61"/>
                  </a:cubicBezTo>
                  <a:cubicBezTo>
                    <a:pt x="6093" y="-338"/>
                    <a:pt x="8370" y="1277"/>
                    <a:pt x="8770" y="3672"/>
                  </a:cubicBezTo>
                  <a:cubicBezTo>
                    <a:pt x="12964" y="25617"/>
                    <a:pt x="18138" y="47483"/>
                    <a:pt x="24929" y="68750"/>
                  </a:cubicBezTo>
                  <a:cubicBezTo>
                    <a:pt x="27626" y="77209"/>
                    <a:pt x="30582" y="85569"/>
                    <a:pt x="33858" y="93808"/>
                  </a:cubicBezTo>
                  <a:cubicBezTo>
                    <a:pt x="38732" y="106058"/>
                    <a:pt x="44265" y="118068"/>
                    <a:pt x="51096" y="129560"/>
                  </a:cubicBezTo>
                  <a:cubicBezTo>
                    <a:pt x="54552" y="135465"/>
                    <a:pt x="58107" y="141450"/>
                    <a:pt x="62022" y="147156"/>
                  </a:cubicBezTo>
                  <a:cubicBezTo>
                    <a:pt x="64579" y="150907"/>
                    <a:pt x="67276" y="154518"/>
                    <a:pt x="70212" y="157929"/>
                  </a:cubicBezTo>
                  <a:cubicBezTo>
                    <a:pt x="70831" y="158647"/>
                    <a:pt x="72309" y="160623"/>
                    <a:pt x="73967" y="162139"/>
                  </a:cubicBezTo>
                  <a:cubicBezTo>
                    <a:pt x="74267" y="162438"/>
                    <a:pt x="74666" y="162957"/>
                    <a:pt x="74966" y="163256"/>
                  </a:cubicBezTo>
                  <a:cubicBezTo>
                    <a:pt x="74746" y="163316"/>
                    <a:pt x="74487" y="163416"/>
                    <a:pt x="74347" y="163456"/>
                  </a:cubicBezTo>
                  <a:cubicBezTo>
                    <a:pt x="74566" y="163396"/>
                    <a:pt x="74806" y="163336"/>
                    <a:pt x="75026" y="163296"/>
                  </a:cubicBezTo>
                  <a:lnTo>
                    <a:pt x="74966" y="163256"/>
                  </a:lnTo>
                  <a:cubicBezTo>
                    <a:pt x="75186" y="163176"/>
                    <a:pt x="75365" y="163156"/>
                    <a:pt x="75405" y="163256"/>
                  </a:cubicBezTo>
                  <a:cubicBezTo>
                    <a:pt x="75286" y="163276"/>
                    <a:pt x="75146" y="163276"/>
                    <a:pt x="75026" y="163296"/>
                  </a:cubicBezTo>
                  <a:cubicBezTo>
                    <a:pt x="75206" y="163476"/>
                    <a:pt x="75365" y="163535"/>
                    <a:pt x="75405" y="163356"/>
                  </a:cubicBezTo>
                  <a:cubicBezTo>
                    <a:pt x="75405" y="163316"/>
                    <a:pt x="75405" y="163276"/>
                    <a:pt x="75405" y="163256"/>
                  </a:cubicBezTo>
                  <a:lnTo>
                    <a:pt x="75405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14"/>
            <p:cNvSpPr/>
            <p:nvPr/>
          </p:nvSpPr>
          <p:spPr>
            <a:xfrm>
              <a:off x="5458720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4652" y="10962"/>
                  </a:moveTo>
                  <a:cubicBezTo>
                    <a:pt x="4093" y="10982"/>
                    <a:pt x="3533" y="10902"/>
                    <a:pt x="2994" y="10702"/>
                  </a:cubicBezTo>
                  <a:cubicBezTo>
                    <a:pt x="1256" y="10124"/>
                    <a:pt x="777" y="9066"/>
                    <a:pt x="557" y="8727"/>
                  </a:cubicBezTo>
                  <a:cubicBezTo>
                    <a:pt x="-102" y="7610"/>
                    <a:pt x="-82" y="6533"/>
                    <a:pt x="138" y="5575"/>
                  </a:cubicBezTo>
                  <a:cubicBezTo>
                    <a:pt x="317" y="4817"/>
                    <a:pt x="1096" y="2722"/>
                    <a:pt x="3933" y="2383"/>
                  </a:cubicBezTo>
                  <a:cubicBezTo>
                    <a:pt x="4412" y="2323"/>
                    <a:pt x="6290" y="2463"/>
                    <a:pt x="7029" y="2363"/>
                  </a:cubicBezTo>
                  <a:lnTo>
                    <a:pt x="12362" y="1705"/>
                  </a:lnTo>
                  <a:lnTo>
                    <a:pt x="27183" y="208"/>
                  </a:lnTo>
                  <a:cubicBezTo>
                    <a:pt x="34774" y="-211"/>
                    <a:pt x="42264" y="9"/>
                    <a:pt x="49715" y="807"/>
                  </a:cubicBezTo>
                  <a:cubicBezTo>
                    <a:pt x="57126" y="1585"/>
                    <a:pt x="64476" y="2962"/>
                    <a:pt x="71807" y="4777"/>
                  </a:cubicBezTo>
                  <a:cubicBezTo>
                    <a:pt x="85390" y="8229"/>
                    <a:pt x="99192" y="11780"/>
                    <a:pt x="113015" y="14832"/>
                  </a:cubicBezTo>
                  <a:cubicBezTo>
                    <a:pt x="126698" y="17865"/>
                    <a:pt x="140400" y="20338"/>
                    <a:pt x="154083" y="21017"/>
                  </a:cubicBezTo>
                  <a:cubicBezTo>
                    <a:pt x="172000" y="21915"/>
                    <a:pt x="189898" y="19979"/>
                    <a:pt x="207496" y="12418"/>
                  </a:cubicBezTo>
                  <a:cubicBezTo>
                    <a:pt x="209713" y="11401"/>
                    <a:pt x="212330" y="12398"/>
                    <a:pt x="213348" y="14613"/>
                  </a:cubicBezTo>
                  <a:cubicBezTo>
                    <a:pt x="214347" y="16827"/>
                    <a:pt x="213368" y="19441"/>
                    <a:pt x="211151" y="20458"/>
                  </a:cubicBezTo>
                  <a:cubicBezTo>
                    <a:pt x="192415" y="29416"/>
                    <a:pt x="173139" y="32548"/>
                    <a:pt x="153704" y="32169"/>
                  </a:cubicBezTo>
                  <a:cubicBezTo>
                    <a:pt x="139282" y="31870"/>
                    <a:pt x="124780" y="29695"/>
                    <a:pt x="110418" y="26523"/>
                  </a:cubicBezTo>
                  <a:cubicBezTo>
                    <a:pt x="96436" y="23411"/>
                    <a:pt x="82613" y="19261"/>
                    <a:pt x="68951" y="15490"/>
                  </a:cubicBezTo>
                  <a:cubicBezTo>
                    <a:pt x="62159" y="13575"/>
                    <a:pt x="55328" y="12079"/>
                    <a:pt x="48417" y="11081"/>
                  </a:cubicBezTo>
                  <a:cubicBezTo>
                    <a:pt x="41545" y="10104"/>
                    <a:pt x="34594" y="9585"/>
                    <a:pt x="27523" y="9705"/>
                  </a:cubicBezTo>
                  <a:lnTo>
                    <a:pt x="13341" y="10503"/>
                  </a:lnTo>
                  <a:lnTo>
                    <a:pt x="7828" y="10942"/>
                  </a:lnTo>
                  <a:cubicBezTo>
                    <a:pt x="7488" y="10962"/>
                    <a:pt x="6769" y="10762"/>
                    <a:pt x="6110" y="10623"/>
                  </a:cubicBezTo>
                  <a:cubicBezTo>
                    <a:pt x="5810" y="10742"/>
                    <a:pt x="5511" y="10822"/>
                    <a:pt x="5191" y="10882"/>
                  </a:cubicBezTo>
                  <a:cubicBezTo>
                    <a:pt x="4952" y="11022"/>
                    <a:pt x="4712" y="11101"/>
                    <a:pt x="4652" y="10962"/>
                  </a:cubicBezTo>
                  <a:cubicBezTo>
                    <a:pt x="4832" y="10942"/>
                    <a:pt x="5012" y="10922"/>
                    <a:pt x="5191" y="10882"/>
                  </a:cubicBezTo>
                  <a:cubicBezTo>
                    <a:pt x="5431" y="10762"/>
                    <a:pt x="5671" y="10603"/>
                    <a:pt x="5731" y="10583"/>
                  </a:cubicBezTo>
                  <a:lnTo>
                    <a:pt x="5810" y="10563"/>
                  </a:lnTo>
                  <a:cubicBezTo>
                    <a:pt x="5171" y="10443"/>
                    <a:pt x="4632" y="10443"/>
                    <a:pt x="4632" y="10822"/>
                  </a:cubicBezTo>
                  <a:cubicBezTo>
                    <a:pt x="4632" y="10882"/>
                    <a:pt x="4632" y="10922"/>
                    <a:pt x="4652" y="10962"/>
                  </a:cubicBezTo>
                  <a:lnTo>
                    <a:pt x="4652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14"/>
            <p:cNvSpPr/>
            <p:nvPr/>
          </p:nvSpPr>
          <p:spPr>
            <a:xfrm>
              <a:off x="5574716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39343" y="85012"/>
                  </a:moveTo>
                  <a:cubicBezTo>
                    <a:pt x="37226" y="89042"/>
                    <a:pt x="29096" y="86907"/>
                    <a:pt x="25920" y="85830"/>
                  </a:cubicBezTo>
                  <a:cubicBezTo>
                    <a:pt x="16632" y="82658"/>
                    <a:pt x="-387" y="65660"/>
                    <a:pt x="552" y="64044"/>
                  </a:cubicBezTo>
                  <a:cubicBezTo>
                    <a:pt x="1471" y="62448"/>
                    <a:pt x="21805" y="70548"/>
                    <a:pt x="31473" y="76174"/>
                  </a:cubicBezTo>
                  <a:cubicBezTo>
                    <a:pt x="33850" y="77551"/>
                    <a:pt x="41221" y="81401"/>
                    <a:pt x="39343" y="85012"/>
                  </a:cubicBezTo>
                  <a:close/>
                  <a:moveTo>
                    <a:pt x="60197" y="62288"/>
                  </a:moveTo>
                  <a:cubicBezTo>
                    <a:pt x="49710" y="54767"/>
                    <a:pt x="22424" y="50996"/>
                    <a:pt x="23044" y="51914"/>
                  </a:cubicBezTo>
                  <a:cubicBezTo>
                    <a:pt x="24382" y="53949"/>
                    <a:pt x="25940" y="55705"/>
                    <a:pt x="27618" y="57361"/>
                  </a:cubicBezTo>
                  <a:cubicBezTo>
                    <a:pt x="33590" y="63286"/>
                    <a:pt x="40461" y="68433"/>
                    <a:pt x="48072" y="71206"/>
                  </a:cubicBezTo>
                  <a:cubicBezTo>
                    <a:pt x="55363" y="73860"/>
                    <a:pt x="74019" y="72204"/>
                    <a:pt x="60197" y="62288"/>
                  </a:cubicBezTo>
                  <a:close/>
                  <a:moveTo>
                    <a:pt x="27078" y="31664"/>
                  </a:moveTo>
                  <a:cubicBezTo>
                    <a:pt x="27997" y="28073"/>
                    <a:pt x="29196" y="13370"/>
                    <a:pt x="22125" y="13689"/>
                  </a:cubicBezTo>
                  <a:cubicBezTo>
                    <a:pt x="17770" y="13888"/>
                    <a:pt x="15373" y="22048"/>
                    <a:pt x="13995" y="25101"/>
                  </a:cubicBezTo>
                  <a:cubicBezTo>
                    <a:pt x="8642" y="37051"/>
                    <a:pt x="-1885" y="57560"/>
                    <a:pt x="292" y="58657"/>
                  </a:cubicBezTo>
                  <a:cubicBezTo>
                    <a:pt x="2469" y="59755"/>
                    <a:pt x="23683" y="45051"/>
                    <a:pt x="27078" y="31664"/>
                  </a:cubicBezTo>
                  <a:close/>
                  <a:moveTo>
                    <a:pt x="37345" y="42737"/>
                  </a:moveTo>
                  <a:cubicBezTo>
                    <a:pt x="43218" y="36133"/>
                    <a:pt x="47353" y="27694"/>
                    <a:pt x="47453" y="19195"/>
                  </a:cubicBezTo>
                  <a:cubicBezTo>
                    <a:pt x="47473" y="16781"/>
                    <a:pt x="47433" y="12412"/>
                    <a:pt x="44796" y="11135"/>
                  </a:cubicBezTo>
                  <a:cubicBezTo>
                    <a:pt x="41221" y="9419"/>
                    <a:pt x="38144" y="15764"/>
                    <a:pt x="37206" y="17958"/>
                  </a:cubicBezTo>
                  <a:cubicBezTo>
                    <a:pt x="32911" y="28193"/>
                    <a:pt x="29136" y="44632"/>
                    <a:pt x="28037" y="49759"/>
                  </a:cubicBezTo>
                  <a:cubicBezTo>
                    <a:pt x="27857" y="50637"/>
                    <a:pt x="30454" y="48862"/>
                    <a:pt x="30694" y="48702"/>
                  </a:cubicBezTo>
                  <a:cubicBezTo>
                    <a:pt x="33211" y="47026"/>
                    <a:pt x="35368" y="44951"/>
                    <a:pt x="37345" y="42737"/>
                  </a:cubicBezTo>
                  <a:close/>
                  <a:moveTo>
                    <a:pt x="44456" y="44433"/>
                  </a:moveTo>
                  <a:cubicBezTo>
                    <a:pt x="44456" y="44433"/>
                    <a:pt x="55862" y="54109"/>
                    <a:pt x="67188" y="57301"/>
                  </a:cubicBezTo>
                  <a:cubicBezTo>
                    <a:pt x="76376" y="59914"/>
                    <a:pt x="85944" y="56383"/>
                    <a:pt x="85984" y="54887"/>
                  </a:cubicBezTo>
                  <a:cubicBezTo>
                    <a:pt x="86483" y="41939"/>
                    <a:pt x="44456" y="44433"/>
                    <a:pt x="44456" y="44433"/>
                  </a:cubicBezTo>
                  <a:close/>
                  <a:moveTo>
                    <a:pt x="66608" y="14287"/>
                  </a:moveTo>
                  <a:cubicBezTo>
                    <a:pt x="67847" y="10537"/>
                    <a:pt x="68166" y="-3808"/>
                    <a:pt x="59438" y="960"/>
                  </a:cubicBezTo>
                  <a:cubicBezTo>
                    <a:pt x="54624" y="3594"/>
                    <a:pt x="52626" y="10716"/>
                    <a:pt x="51368" y="15265"/>
                  </a:cubicBezTo>
                  <a:cubicBezTo>
                    <a:pt x="49969" y="20352"/>
                    <a:pt x="46893" y="40183"/>
                    <a:pt x="49430" y="40024"/>
                  </a:cubicBezTo>
                  <a:cubicBezTo>
                    <a:pt x="51987" y="39864"/>
                    <a:pt x="63432" y="23804"/>
                    <a:pt x="66608" y="14287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14"/>
            <p:cNvSpPr/>
            <p:nvPr/>
          </p:nvSpPr>
          <p:spPr>
            <a:xfrm>
              <a:off x="5427316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78546" y="86048"/>
                  </a:moveTo>
                  <a:cubicBezTo>
                    <a:pt x="89872" y="88861"/>
                    <a:pt x="102036" y="93749"/>
                    <a:pt x="102036" y="93749"/>
                  </a:cubicBezTo>
                  <a:cubicBezTo>
                    <a:pt x="102036" y="93749"/>
                    <a:pt x="89971" y="98637"/>
                    <a:pt x="76209" y="97320"/>
                  </a:cubicBezTo>
                  <a:cubicBezTo>
                    <a:pt x="67859" y="96522"/>
                    <a:pt x="60489" y="91494"/>
                    <a:pt x="61308" y="89858"/>
                  </a:cubicBezTo>
                  <a:cubicBezTo>
                    <a:pt x="64124" y="84272"/>
                    <a:pt x="76049" y="85429"/>
                    <a:pt x="78546" y="86048"/>
                  </a:cubicBezTo>
                  <a:close/>
                  <a:moveTo>
                    <a:pt x="80743" y="76851"/>
                  </a:moveTo>
                  <a:cubicBezTo>
                    <a:pt x="81402" y="75953"/>
                    <a:pt x="56973" y="62726"/>
                    <a:pt x="44888" y="65658"/>
                  </a:cubicBezTo>
                  <a:cubicBezTo>
                    <a:pt x="41413" y="66496"/>
                    <a:pt x="38676" y="67554"/>
                    <a:pt x="40953" y="71045"/>
                  </a:cubicBezTo>
                  <a:cubicBezTo>
                    <a:pt x="48044" y="81878"/>
                    <a:pt x="80084" y="77748"/>
                    <a:pt x="80743" y="76851"/>
                  </a:cubicBezTo>
                  <a:close/>
                  <a:moveTo>
                    <a:pt x="54297" y="53109"/>
                  </a:moveTo>
                  <a:cubicBezTo>
                    <a:pt x="52938" y="51533"/>
                    <a:pt x="32444" y="38286"/>
                    <a:pt x="17763" y="42895"/>
                  </a:cubicBezTo>
                  <a:cubicBezTo>
                    <a:pt x="10052" y="45309"/>
                    <a:pt x="23735" y="51493"/>
                    <a:pt x="25872" y="52351"/>
                  </a:cubicBezTo>
                  <a:cubicBezTo>
                    <a:pt x="38437" y="57339"/>
                    <a:pt x="55655" y="54685"/>
                    <a:pt x="54297" y="53109"/>
                  </a:cubicBezTo>
                  <a:close/>
                  <a:moveTo>
                    <a:pt x="36060" y="32880"/>
                  </a:moveTo>
                  <a:lnTo>
                    <a:pt x="34861" y="31543"/>
                  </a:lnTo>
                  <a:cubicBezTo>
                    <a:pt x="30027" y="29089"/>
                    <a:pt x="25213" y="26635"/>
                    <a:pt x="20260" y="24401"/>
                  </a:cubicBezTo>
                  <a:cubicBezTo>
                    <a:pt x="17823" y="23303"/>
                    <a:pt x="15366" y="22246"/>
                    <a:pt x="12829" y="21348"/>
                  </a:cubicBezTo>
                  <a:cubicBezTo>
                    <a:pt x="6497" y="19094"/>
                    <a:pt x="-6646" y="20710"/>
                    <a:pt x="4060" y="27892"/>
                  </a:cubicBezTo>
                  <a:cubicBezTo>
                    <a:pt x="10132" y="31962"/>
                    <a:pt x="17962" y="33578"/>
                    <a:pt x="25133" y="34176"/>
                  </a:cubicBezTo>
                  <a:cubicBezTo>
                    <a:pt x="27231" y="34356"/>
                    <a:pt x="35600" y="35533"/>
                    <a:pt x="36060" y="32880"/>
                  </a:cubicBezTo>
                  <a:close/>
                  <a:moveTo>
                    <a:pt x="38796" y="35812"/>
                  </a:moveTo>
                  <a:cubicBezTo>
                    <a:pt x="34741" y="25598"/>
                    <a:pt x="34601" y="13647"/>
                    <a:pt x="26851" y="5767"/>
                  </a:cubicBezTo>
                  <a:cubicBezTo>
                    <a:pt x="25093" y="3991"/>
                    <a:pt x="19820" y="-1595"/>
                    <a:pt x="16764" y="440"/>
                  </a:cubicBezTo>
                  <a:cubicBezTo>
                    <a:pt x="14227" y="2096"/>
                    <a:pt x="17363" y="6964"/>
                    <a:pt x="18362" y="8560"/>
                  </a:cubicBezTo>
                  <a:cubicBezTo>
                    <a:pt x="22896" y="15762"/>
                    <a:pt x="36639" y="34316"/>
                    <a:pt x="38796" y="35812"/>
                  </a:cubicBezTo>
                  <a:close/>
                  <a:moveTo>
                    <a:pt x="56893" y="52631"/>
                  </a:moveTo>
                  <a:lnTo>
                    <a:pt x="57632" y="53030"/>
                  </a:lnTo>
                  <a:cubicBezTo>
                    <a:pt x="57852" y="48062"/>
                    <a:pt x="57852" y="43094"/>
                    <a:pt x="57472" y="38107"/>
                  </a:cubicBezTo>
                  <a:cubicBezTo>
                    <a:pt x="57233" y="34735"/>
                    <a:pt x="56813" y="31343"/>
                    <a:pt x="55974" y="28051"/>
                  </a:cubicBezTo>
                  <a:cubicBezTo>
                    <a:pt x="55016" y="24261"/>
                    <a:pt x="53597" y="19672"/>
                    <a:pt x="50581" y="16959"/>
                  </a:cubicBezTo>
                  <a:cubicBezTo>
                    <a:pt x="47964" y="14605"/>
                    <a:pt x="45727" y="16141"/>
                    <a:pt x="45388" y="19293"/>
                  </a:cubicBezTo>
                  <a:cubicBezTo>
                    <a:pt x="44529" y="27233"/>
                    <a:pt x="48644" y="36052"/>
                    <a:pt x="51860" y="43094"/>
                  </a:cubicBezTo>
                  <a:cubicBezTo>
                    <a:pt x="52079" y="43553"/>
                    <a:pt x="56773" y="52730"/>
                    <a:pt x="56893" y="52631"/>
                  </a:cubicBezTo>
                  <a:close/>
                  <a:moveTo>
                    <a:pt x="74990" y="40501"/>
                  </a:moveTo>
                  <a:cubicBezTo>
                    <a:pt x="73772" y="38067"/>
                    <a:pt x="70256" y="32820"/>
                    <a:pt x="66781" y="33937"/>
                  </a:cubicBezTo>
                  <a:cubicBezTo>
                    <a:pt x="64524" y="34675"/>
                    <a:pt x="64424" y="38107"/>
                    <a:pt x="64444" y="40002"/>
                  </a:cubicBezTo>
                  <a:cubicBezTo>
                    <a:pt x="64444" y="45947"/>
                    <a:pt x="78726" y="70027"/>
                    <a:pt x="78706" y="70007"/>
                  </a:cubicBezTo>
                  <a:cubicBezTo>
                    <a:pt x="78486" y="60312"/>
                    <a:pt x="79425" y="49458"/>
                    <a:pt x="74990" y="40501"/>
                  </a:cubicBezTo>
                  <a:close/>
                  <a:moveTo>
                    <a:pt x="95484" y="61528"/>
                  </a:moveTo>
                  <a:cubicBezTo>
                    <a:pt x="95125" y="58356"/>
                    <a:pt x="94745" y="53289"/>
                    <a:pt x="92249" y="50895"/>
                  </a:cubicBezTo>
                  <a:cubicBezTo>
                    <a:pt x="88633" y="47423"/>
                    <a:pt x="85797" y="56122"/>
                    <a:pt x="85477" y="58137"/>
                  </a:cubicBezTo>
                  <a:cubicBezTo>
                    <a:pt x="84339" y="65199"/>
                    <a:pt x="91549" y="84252"/>
                    <a:pt x="93227" y="84811"/>
                  </a:cubicBezTo>
                  <a:cubicBezTo>
                    <a:pt x="94905" y="85389"/>
                    <a:pt x="95864" y="64681"/>
                    <a:pt x="95484" y="61528"/>
                  </a:cubicBezTo>
                  <a:close/>
                  <a:moveTo>
                    <a:pt x="110226" y="73239"/>
                  </a:moveTo>
                  <a:cubicBezTo>
                    <a:pt x="107729" y="72521"/>
                    <a:pt x="105891" y="75135"/>
                    <a:pt x="105172" y="76312"/>
                  </a:cubicBezTo>
                  <a:cubicBezTo>
                    <a:pt x="102376" y="80881"/>
                    <a:pt x="102615" y="86965"/>
                    <a:pt x="103954" y="92472"/>
                  </a:cubicBezTo>
                  <a:cubicBezTo>
                    <a:pt x="104054" y="92871"/>
                    <a:pt x="106051" y="99933"/>
                    <a:pt x="107669" y="98617"/>
                  </a:cubicBezTo>
                  <a:lnTo>
                    <a:pt x="106491" y="97120"/>
                  </a:lnTo>
                  <a:cubicBezTo>
                    <a:pt x="109427" y="91754"/>
                    <a:pt x="112303" y="85948"/>
                    <a:pt x="112643" y="79703"/>
                  </a:cubicBezTo>
                  <a:cubicBezTo>
                    <a:pt x="112723" y="78307"/>
                    <a:pt x="113162" y="74077"/>
                    <a:pt x="110226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14"/>
            <p:cNvSpPr/>
            <p:nvPr/>
          </p:nvSpPr>
          <p:spPr>
            <a:xfrm>
              <a:off x="5362909" y="4500957"/>
              <a:ext cx="54711" cy="35642"/>
            </a:xfrm>
            <a:custGeom>
              <a:avLst/>
              <a:gdLst/>
              <a:ahLst/>
              <a:cxnLst/>
              <a:rect l="l" t="t" r="r" b="b"/>
              <a:pathLst>
                <a:path w="109422" h="71283" extrusionOk="0">
                  <a:moveTo>
                    <a:pt x="109405" y="0"/>
                  </a:moveTo>
                  <a:cubicBezTo>
                    <a:pt x="109405" y="319"/>
                    <a:pt x="109445" y="738"/>
                    <a:pt x="109405" y="958"/>
                  </a:cubicBezTo>
                  <a:cubicBezTo>
                    <a:pt x="109265" y="1895"/>
                    <a:pt x="109105" y="2833"/>
                    <a:pt x="108965" y="3771"/>
                  </a:cubicBezTo>
                  <a:cubicBezTo>
                    <a:pt x="108526" y="6763"/>
                    <a:pt x="107987" y="9756"/>
                    <a:pt x="107447" y="12748"/>
                  </a:cubicBezTo>
                  <a:cubicBezTo>
                    <a:pt x="105849" y="21806"/>
                    <a:pt x="103992" y="31163"/>
                    <a:pt x="101115" y="39901"/>
                  </a:cubicBezTo>
                  <a:cubicBezTo>
                    <a:pt x="100197" y="42694"/>
                    <a:pt x="98579" y="47702"/>
                    <a:pt x="94604" y="46624"/>
                  </a:cubicBezTo>
                  <a:cubicBezTo>
                    <a:pt x="89650" y="45268"/>
                    <a:pt x="90768" y="37627"/>
                    <a:pt x="91767" y="34135"/>
                  </a:cubicBezTo>
                  <a:cubicBezTo>
                    <a:pt x="95023" y="22963"/>
                    <a:pt x="102793" y="13507"/>
                    <a:pt x="107827" y="3132"/>
                  </a:cubicBezTo>
                  <a:lnTo>
                    <a:pt x="109405" y="0"/>
                  </a:lnTo>
                  <a:close/>
                  <a:moveTo>
                    <a:pt x="89390" y="17197"/>
                  </a:moveTo>
                  <a:cubicBezTo>
                    <a:pt x="88871" y="18195"/>
                    <a:pt x="88192" y="19113"/>
                    <a:pt x="87632" y="20090"/>
                  </a:cubicBezTo>
                  <a:lnTo>
                    <a:pt x="86933" y="17098"/>
                  </a:lnTo>
                  <a:cubicBezTo>
                    <a:pt x="79882" y="19352"/>
                    <a:pt x="72312" y="19452"/>
                    <a:pt x="65181" y="21427"/>
                  </a:cubicBezTo>
                  <a:cubicBezTo>
                    <a:pt x="63663" y="21846"/>
                    <a:pt x="58150" y="23262"/>
                    <a:pt x="59029" y="25856"/>
                  </a:cubicBezTo>
                  <a:cubicBezTo>
                    <a:pt x="59708" y="27891"/>
                    <a:pt x="63303" y="28031"/>
                    <a:pt x="64981" y="28011"/>
                  </a:cubicBezTo>
                  <a:cubicBezTo>
                    <a:pt x="70354" y="27971"/>
                    <a:pt x="75747" y="26016"/>
                    <a:pt x="80641" y="23921"/>
                  </a:cubicBezTo>
                  <a:cubicBezTo>
                    <a:pt x="82219" y="23242"/>
                    <a:pt x="83777" y="22504"/>
                    <a:pt x="85315" y="21706"/>
                  </a:cubicBezTo>
                  <a:cubicBezTo>
                    <a:pt x="85615" y="21547"/>
                    <a:pt x="86574" y="21108"/>
                    <a:pt x="87173" y="20828"/>
                  </a:cubicBezTo>
                  <a:cubicBezTo>
                    <a:pt x="84956" y="24579"/>
                    <a:pt x="82659" y="28250"/>
                    <a:pt x="80382" y="31961"/>
                  </a:cubicBezTo>
                  <a:cubicBezTo>
                    <a:pt x="78444" y="35113"/>
                    <a:pt x="76566" y="38365"/>
                    <a:pt x="75168" y="41836"/>
                  </a:cubicBezTo>
                  <a:cubicBezTo>
                    <a:pt x="73810" y="45188"/>
                    <a:pt x="72671" y="49198"/>
                    <a:pt x="73530" y="52829"/>
                  </a:cubicBezTo>
                  <a:cubicBezTo>
                    <a:pt x="74509" y="56959"/>
                    <a:pt x="78045" y="56300"/>
                    <a:pt x="80122" y="53428"/>
                  </a:cubicBezTo>
                  <a:cubicBezTo>
                    <a:pt x="85116" y="46545"/>
                    <a:pt x="86534" y="36549"/>
                    <a:pt x="88471" y="28489"/>
                  </a:cubicBezTo>
                  <a:cubicBezTo>
                    <a:pt x="89210" y="25497"/>
                    <a:pt x="89850" y="22464"/>
                    <a:pt x="90649" y="19492"/>
                  </a:cubicBezTo>
                  <a:cubicBezTo>
                    <a:pt x="90689" y="19312"/>
                    <a:pt x="91508" y="17018"/>
                    <a:pt x="91348" y="16958"/>
                  </a:cubicBezTo>
                  <a:lnTo>
                    <a:pt x="89390" y="17197"/>
                  </a:lnTo>
                  <a:close/>
                  <a:moveTo>
                    <a:pt x="66759" y="39901"/>
                  </a:moveTo>
                  <a:cubicBezTo>
                    <a:pt x="64482" y="43831"/>
                    <a:pt x="61865" y="47562"/>
                    <a:pt x="59488" y="51413"/>
                  </a:cubicBezTo>
                  <a:cubicBezTo>
                    <a:pt x="58170" y="53527"/>
                    <a:pt x="56851" y="55602"/>
                    <a:pt x="55713" y="57797"/>
                  </a:cubicBezTo>
                  <a:cubicBezTo>
                    <a:pt x="54614" y="59951"/>
                    <a:pt x="50739" y="72381"/>
                    <a:pt x="57510" y="67493"/>
                  </a:cubicBezTo>
                  <a:cubicBezTo>
                    <a:pt x="63583" y="63144"/>
                    <a:pt x="66739" y="53448"/>
                    <a:pt x="68636" y="46624"/>
                  </a:cubicBezTo>
                  <a:cubicBezTo>
                    <a:pt x="69296" y="44270"/>
                    <a:pt x="70334" y="40599"/>
                    <a:pt x="69156" y="38624"/>
                  </a:cubicBezTo>
                  <a:lnTo>
                    <a:pt x="66759" y="39901"/>
                  </a:lnTo>
                  <a:close/>
                  <a:moveTo>
                    <a:pt x="55653" y="46385"/>
                  </a:moveTo>
                  <a:lnTo>
                    <a:pt x="54994" y="45188"/>
                  </a:lnTo>
                  <a:cubicBezTo>
                    <a:pt x="48282" y="51273"/>
                    <a:pt x="41231" y="57059"/>
                    <a:pt x="34839" y="63463"/>
                  </a:cubicBezTo>
                  <a:cubicBezTo>
                    <a:pt x="33920" y="64380"/>
                    <a:pt x="28687" y="69069"/>
                    <a:pt x="30764" y="70745"/>
                  </a:cubicBezTo>
                  <a:cubicBezTo>
                    <a:pt x="32642" y="72261"/>
                    <a:pt x="35918" y="70206"/>
                    <a:pt x="37396" y="69129"/>
                  </a:cubicBezTo>
                  <a:cubicBezTo>
                    <a:pt x="42669" y="65318"/>
                    <a:pt x="46684" y="59632"/>
                    <a:pt x="50499" y="54465"/>
                  </a:cubicBezTo>
                  <a:cubicBezTo>
                    <a:pt x="51858" y="52630"/>
                    <a:pt x="53216" y="50774"/>
                    <a:pt x="54454" y="48859"/>
                  </a:cubicBezTo>
                  <a:cubicBezTo>
                    <a:pt x="54954" y="48081"/>
                    <a:pt x="55693" y="45467"/>
                    <a:pt x="55653" y="46385"/>
                  </a:cubicBezTo>
                  <a:close/>
                  <a:moveTo>
                    <a:pt x="40712" y="50036"/>
                  </a:moveTo>
                  <a:lnTo>
                    <a:pt x="38395" y="51552"/>
                  </a:lnTo>
                  <a:cubicBezTo>
                    <a:pt x="35019" y="53727"/>
                    <a:pt x="31364" y="55502"/>
                    <a:pt x="27848" y="57418"/>
                  </a:cubicBezTo>
                  <a:cubicBezTo>
                    <a:pt x="25551" y="58695"/>
                    <a:pt x="23274" y="60011"/>
                    <a:pt x="21057" y="61448"/>
                  </a:cubicBezTo>
                  <a:cubicBezTo>
                    <a:pt x="18879" y="62864"/>
                    <a:pt x="16003" y="64500"/>
                    <a:pt x="14685" y="66854"/>
                  </a:cubicBezTo>
                  <a:cubicBezTo>
                    <a:pt x="12527" y="70745"/>
                    <a:pt x="19479" y="68809"/>
                    <a:pt x="20757" y="68131"/>
                  </a:cubicBezTo>
                  <a:cubicBezTo>
                    <a:pt x="26610" y="64959"/>
                    <a:pt x="31304" y="59692"/>
                    <a:pt x="35918" y="54964"/>
                  </a:cubicBezTo>
                  <a:cubicBezTo>
                    <a:pt x="37016" y="53827"/>
                    <a:pt x="40212" y="51652"/>
                    <a:pt x="40712" y="50036"/>
                  </a:cubicBezTo>
                  <a:close/>
                  <a:moveTo>
                    <a:pt x="27568" y="51093"/>
                  </a:moveTo>
                  <a:cubicBezTo>
                    <a:pt x="27748" y="51093"/>
                    <a:pt x="27029" y="51672"/>
                    <a:pt x="26390" y="52171"/>
                  </a:cubicBezTo>
                  <a:cubicBezTo>
                    <a:pt x="27029" y="52111"/>
                    <a:pt x="27668" y="52051"/>
                    <a:pt x="28287" y="51991"/>
                  </a:cubicBezTo>
                  <a:lnTo>
                    <a:pt x="27568" y="51093"/>
                  </a:lnTo>
                  <a:close/>
                  <a:moveTo>
                    <a:pt x="25631" y="52749"/>
                  </a:moveTo>
                  <a:cubicBezTo>
                    <a:pt x="25711" y="52689"/>
                    <a:pt x="26090" y="52410"/>
                    <a:pt x="26390" y="52171"/>
                  </a:cubicBezTo>
                  <a:cubicBezTo>
                    <a:pt x="19558" y="52769"/>
                    <a:pt x="12667" y="53168"/>
                    <a:pt x="6135" y="55443"/>
                  </a:cubicBezTo>
                  <a:cubicBezTo>
                    <a:pt x="4677" y="55961"/>
                    <a:pt x="-636" y="57657"/>
                    <a:pt x="63" y="60111"/>
                  </a:cubicBezTo>
                  <a:cubicBezTo>
                    <a:pt x="642" y="62146"/>
                    <a:pt x="4078" y="61966"/>
                    <a:pt x="5636" y="61827"/>
                  </a:cubicBezTo>
                  <a:cubicBezTo>
                    <a:pt x="11249" y="61288"/>
                    <a:pt x="16722" y="58335"/>
                    <a:pt x="21456" y="55482"/>
                  </a:cubicBezTo>
                  <a:cubicBezTo>
                    <a:pt x="22874" y="54605"/>
                    <a:pt x="24272" y="53707"/>
                    <a:pt x="25631" y="52749"/>
                  </a:cubicBezTo>
                  <a:close/>
                  <a:moveTo>
                    <a:pt x="17881" y="46385"/>
                  </a:moveTo>
                  <a:cubicBezTo>
                    <a:pt x="22295" y="47921"/>
                    <a:pt x="27309" y="48121"/>
                    <a:pt x="31943" y="48300"/>
                  </a:cubicBezTo>
                  <a:cubicBezTo>
                    <a:pt x="33780" y="48380"/>
                    <a:pt x="35638" y="48400"/>
                    <a:pt x="37476" y="48400"/>
                  </a:cubicBezTo>
                  <a:cubicBezTo>
                    <a:pt x="37656" y="48400"/>
                    <a:pt x="40352" y="48240"/>
                    <a:pt x="40192" y="48121"/>
                  </a:cubicBezTo>
                  <a:lnTo>
                    <a:pt x="36976" y="46764"/>
                  </a:lnTo>
                  <a:cubicBezTo>
                    <a:pt x="31503" y="44550"/>
                    <a:pt x="26070" y="41856"/>
                    <a:pt x="20158" y="40998"/>
                  </a:cubicBezTo>
                  <a:cubicBezTo>
                    <a:pt x="18540" y="40759"/>
                    <a:pt x="14085" y="40280"/>
                    <a:pt x="13926" y="42934"/>
                  </a:cubicBezTo>
                  <a:cubicBezTo>
                    <a:pt x="13806" y="44789"/>
                    <a:pt x="16482" y="45906"/>
                    <a:pt x="17881" y="46385"/>
                  </a:cubicBezTo>
                  <a:close/>
                  <a:moveTo>
                    <a:pt x="48782" y="43552"/>
                  </a:moveTo>
                  <a:cubicBezTo>
                    <a:pt x="49860" y="43652"/>
                    <a:pt x="53316" y="44689"/>
                    <a:pt x="54334" y="44091"/>
                  </a:cubicBezTo>
                  <a:lnTo>
                    <a:pt x="53336" y="42634"/>
                  </a:lnTo>
                  <a:cubicBezTo>
                    <a:pt x="50479" y="41457"/>
                    <a:pt x="47683" y="40101"/>
                    <a:pt x="44807" y="38924"/>
                  </a:cubicBezTo>
                  <a:cubicBezTo>
                    <a:pt x="43089" y="38205"/>
                    <a:pt x="41351" y="37547"/>
                    <a:pt x="39553" y="37008"/>
                  </a:cubicBezTo>
                  <a:cubicBezTo>
                    <a:pt x="37636" y="36450"/>
                    <a:pt x="35418" y="35791"/>
                    <a:pt x="33401" y="36210"/>
                  </a:cubicBezTo>
                  <a:cubicBezTo>
                    <a:pt x="31144" y="36669"/>
                    <a:pt x="31304" y="38644"/>
                    <a:pt x="32882" y="39861"/>
                  </a:cubicBezTo>
                  <a:cubicBezTo>
                    <a:pt x="36956" y="43033"/>
                    <a:pt x="43888" y="43053"/>
                    <a:pt x="48782" y="43552"/>
                  </a:cubicBezTo>
                  <a:close/>
                  <a:moveTo>
                    <a:pt x="47104" y="36669"/>
                  </a:moveTo>
                  <a:cubicBezTo>
                    <a:pt x="51278" y="38385"/>
                    <a:pt x="56072" y="39023"/>
                    <a:pt x="60547" y="39382"/>
                  </a:cubicBezTo>
                  <a:cubicBezTo>
                    <a:pt x="62245" y="39522"/>
                    <a:pt x="63962" y="39642"/>
                    <a:pt x="65660" y="39462"/>
                  </a:cubicBezTo>
                  <a:cubicBezTo>
                    <a:pt x="65720" y="39462"/>
                    <a:pt x="68017" y="38784"/>
                    <a:pt x="67538" y="38644"/>
                  </a:cubicBezTo>
                  <a:lnTo>
                    <a:pt x="68716" y="38564"/>
                  </a:lnTo>
                  <a:cubicBezTo>
                    <a:pt x="62364" y="36510"/>
                    <a:pt x="56392" y="33158"/>
                    <a:pt x="49700" y="32220"/>
                  </a:cubicBezTo>
                  <a:cubicBezTo>
                    <a:pt x="48342" y="32041"/>
                    <a:pt x="44107" y="31522"/>
                    <a:pt x="43788" y="33696"/>
                  </a:cubicBezTo>
                  <a:cubicBezTo>
                    <a:pt x="43548" y="35253"/>
                    <a:pt x="46045" y="36230"/>
                    <a:pt x="47104" y="36669"/>
                  </a:cubicBezTo>
                  <a:close/>
                  <a:moveTo>
                    <a:pt x="80801" y="10833"/>
                  </a:moveTo>
                  <a:cubicBezTo>
                    <a:pt x="87672" y="10374"/>
                    <a:pt x="94703" y="8559"/>
                    <a:pt x="101055" y="5905"/>
                  </a:cubicBezTo>
                  <a:cubicBezTo>
                    <a:pt x="102793" y="5187"/>
                    <a:pt x="104511" y="4369"/>
                    <a:pt x="106149" y="3412"/>
                  </a:cubicBezTo>
                  <a:cubicBezTo>
                    <a:pt x="106628" y="3132"/>
                    <a:pt x="107108" y="2833"/>
                    <a:pt x="107547" y="2494"/>
                  </a:cubicBezTo>
                  <a:cubicBezTo>
                    <a:pt x="107847" y="2294"/>
                    <a:pt x="108566" y="1516"/>
                    <a:pt x="108306" y="1736"/>
                  </a:cubicBezTo>
                  <a:lnTo>
                    <a:pt x="104451" y="479"/>
                  </a:lnTo>
                  <a:cubicBezTo>
                    <a:pt x="96881" y="3332"/>
                    <a:pt x="88451" y="3292"/>
                    <a:pt x="80801" y="6145"/>
                  </a:cubicBezTo>
                  <a:cubicBezTo>
                    <a:pt x="79782" y="6504"/>
                    <a:pt x="74289" y="8200"/>
                    <a:pt x="74669" y="9975"/>
                  </a:cubicBezTo>
                  <a:cubicBezTo>
                    <a:pt x="75008" y="11531"/>
                    <a:pt x="79882" y="10893"/>
                    <a:pt x="80801" y="10833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14"/>
            <p:cNvSpPr/>
            <p:nvPr/>
          </p:nvSpPr>
          <p:spPr>
            <a:xfrm>
              <a:off x="5279416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92762" y="80718"/>
                  </a:moveTo>
                  <a:lnTo>
                    <a:pt x="92063" y="80877"/>
                  </a:lnTo>
                  <a:cubicBezTo>
                    <a:pt x="93021" y="81935"/>
                    <a:pt x="83873" y="79700"/>
                    <a:pt x="83334" y="79501"/>
                  </a:cubicBezTo>
                  <a:cubicBezTo>
                    <a:pt x="77581" y="77446"/>
                    <a:pt x="71968" y="74712"/>
                    <a:pt x="66894" y="71321"/>
                  </a:cubicBezTo>
                  <a:cubicBezTo>
                    <a:pt x="49496" y="59630"/>
                    <a:pt x="43104" y="38363"/>
                    <a:pt x="36373" y="19589"/>
                  </a:cubicBezTo>
                  <a:cubicBezTo>
                    <a:pt x="34595" y="14641"/>
                    <a:pt x="33017" y="9594"/>
                    <a:pt x="31499" y="4546"/>
                  </a:cubicBezTo>
                  <a:cubicBezTo>
                    <a:pt x="31279" y="3768"/>
                    <a:pt x="30041" y="995"/>
                    <a:pt x="30980" y="317"/>
                  </a:cubicBezTo>
                  <a:cubicBezTo>
                    <a:pt x="32198" y="-561"/>
                    <a:pt x="35514" y="636"/>
                    <a:pt x="36732" y="895"/>
                  </a:cubicBezTo>
                  <a:cubicBezTo>
                    <a:pt x="43204" y="2292"/>
                    <a:pt x="49556" y="4247"/>
                    <a:pt x="55649" y="6881"/>
                  </a:cubicBezTo>
                  <a:cubicBezTo>
                    <a:pt x="87149" y="20427"/>
                    <a:pt x="89006" y="51131"/>
                    <a:pt x="92762" y="80718"/>
                  </a:cubicBezTo>
                  <a:close/>
                  <a:moveTo>
                    <a:pt x="68472" y="76129"/>
                  </a:moveTo>
                  <a:cubicBezTo>
                    <a:pt x="69112" y="75590"/>
                    <a:pt x="66854" y="76588"/>
                    <a:pt x="66035" y="76668"/>
                  </a:cubicBezTo>
                  <a:cubicBezTo>
                    <a:pt x="64457" y="76847"/>
                    <a:pt x="62879" y="77166"/>
                    <a:pt x="61361" y="77585"/>
                  </a:cubicBezTo>
                  <a:cubicBezTo>
                    <a:pt x="56228" y="79002"/>
                    <a:pt x="51434" y="81536"/>
                    <a:pt x="47219" y="84748"/>
                  </a:cubicBezTo>
                  <a:cubicBezTo>
                    <a:pt x="32518" y="95980"/>
                    <a:pt x="21711" y="111362"/>
                    <a:pt x="13382" y="127661"/>
                  </a:cubicBezTo>
                  <a:cubicBezTo>
                    <a:pt x="10905" y="132529"/>
                    <a:pt x="8408" y="137457"/>
                    <a:pt x="5412" y="142046"/>
                  </a:cubicBezTo>
                  <a:cubicBezTo>
                    <a:pt x="4413" y="143562"/>
                    <a:pt x="3335" y="145038"/>
                    <a:pt x="2136" y="146395"/>
                  </a:cubicBezTo>
                  <a:cubicBezTo>
                    <a:pt x="1537" y="147073"/>
                    <a:pt x="-700" y="148290"/>
                    <a:pt x="219" y="148330"/>
                  </a:cubicBezTo>
                  <a:cubicBezTo>
                    <a:pt x="6770" y="148629"/>
                    <a:pt x="15180" y="145098"/>
                    <a:pt x="21512" y="143741"/>
                  </a:cubicBezTo>
                  <a:cubicBezTo>
                    <a:pt x="35214" y="140829"/>
                    <a:pt x="50775" y="137756"/>
                    <a:pt x="62460" y="129537"/>
                  </a:cubicBezTo>
                  <a:cubicBezTo>
                    <a:pt x="76562" y="119621"/>
                    <a:pt x="84952" y="98414"/>
                    <a:pt x="81436" y="81456"/>
                  </a:cubicBezTo>
                  <a:lnTo>
                    <a:pt x="68472" y="7612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14"/>
            <p:cNvSpPr/>
            <p:nvPr/>
          </p:nvSpPr>
          <p:spPr>
            <a:xfrm>
              <a:off x="5315511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76622" y="91265"/>
                  </a:moveTo>
                  <a:cubicBezTo>
                    <a:pt x="76622" y="91265"/>
                    <a:pt x="88527" y="103355"/>
                    <a:pt x="88787" y="116742"/>
                  </a:cubicBezTo>
                  <a:cubicBezTo>
                    <a:pt x="89106" y="133700"/>
                    <a:pt x="77061" y="152912"/>
                    <a:pt x="68432" y="154010"/>
                  </a:cubicBezTo>
                  <a:cubicBezTo>
                    <a:pt x="25686" y="159356"/>
                    <a:pt x="67374" y="90068"/>
                    <a:pt x="76622" y="91265"/>
                  </a:cubicBezTo>
                  <a:close/>
                  <a:moveTo>
                    <a:pt x="74884" y="62417"/>
                  </a:moveTo>
                  <a:lnTo>
                    <a:pt x="87748" y="50985"/>
                  </a:lnTo>
                  <a:cubicBezTo>
                    <a:pt x="79359" y="44481"/>
                    <a:pt x="63798" y="37678"/>
                    <a:pt x="53331" y="35483"/>
                  </a:cubicBezTo>
                  <a:cubicBezTo>
                    <a:pt x="46180" y="34007"/>
                    <a:pt x="38770" y="33788"/>
                    <a:pt x="31499" y="34306"/>
                  </a:cubicBezTo>
                  <a:cubicBezTo>
                    <a:pt x="26226" y="34665"/>
                    <a:pt x="20952" y="35424"/>
                    <a:pt x="15879" y="36880"/>
                  </a:cubicBezTo>
                  <a:cubicBezTo>
                    <a:pt x="5132" y="39952"/>
                    <a:pt x="-6493" y="47713"/>
                    <a:pt x="4313" y="58546"/>
                  </a:cubicBezTo>
                  <a:cubicBezTo>
                    <a:pt x="6091" y="60322"/>
                    <a:pt x="8109" y="61838"/>
                    <a:pt x="10266" y="63135"/>
                  </a:cubicBezTo>
                  <a:cubicBezTo>
                    <a:pt x="24028" y="71374"/>
                    <a:pt x="41267" y="71793"/>
                    <a:pt x="56408" y="67564"/>
                  </a:cubicBezTo>
                  <a:cubicBezTo>
                    <a:pt x="58505" y="66985"/>
                    <a:pt x="73506" y="64551"/>
                    <a:pt x="74884" y="62417"/>
                  </a:cubicBezTo>
                  <a:close/>
                  <a:moveTo>
                    <a:pt x="108821" y="3942"/>
                  </a:moveTo>
                  <a:cubicBezTo>
                    <a:pt x="101910" y="909"/>
                    <a:pt x="88627" y="-2961"/>
                    <a:pt x="82335" y="3543"/>
                  </a:cubicBezTo>
                  <a:cubicBezTo>
                    <a:pt x="77840" y="8171"/>
                    <a:pt x="82175" y="15094"/>
                    <a:pt x="85271" y="19124"/>
                  </a:cubicBezTo>
                  <a:cubicBezTo>
                    <a:pt x="91583" y="27344"/>
                    <a:pt x="106005" y="41728"/>
                    <a:pt x="117510" y="42346"/>
                  </a:cubicBezTo>
                  <a:lnTo>
                    <a:pt x="148092" y="52062"/>
                  </a:lnTo>
                  <a:cubicBezTo>
                    <a:pt x="146034" y="30476"/>
                    <a:pt x="127857" y="12281"/>
                    <a:pt x="108821" y="3942"/>
                  </a:cubicBezTo>
                  <a:close/>
                  <a:moveTo>
                    <a:pt x="245329" y="78118"/>
                  </a:moveTo>
                  <a:cubicBezTo>
                    <a:pt x="240695" y="59364"/>
                    <a:pt x="230547" y="40810"/>
                    <a:pt x="215726" y="28221"/>
                  </a:cubicBezTo>
                  <a:cubicBezTo>
                    <a:pt x="210613" y="23872"/>
                    <a:pt x="190678" y="9448"/>
                    <a:pt x="184326" y="19483"/>
                  </a:cubicBezTo>
                  <a:cubicBezTo>
                    <a:pt x="181609" y="23812"/>
                    <a:pt x="185584" y="29478"/>
                    <a:pt x="187901" y="32990"/>
                  </a:cubicBezTo>
                  <a:cubicBezTo>
                    <a:pt x="194533" y="43085"/>
                    <a:pt x="202263" y="52421"/>
                    <a:pt x="208455" y="62796"/>
                  </a:cubicBezTo>
                  <a:cubicBezTo>
                    <a:pt x="209914" y="65230"/>
                    <a:pt x="215566" y="74686"/>
                    <a:pt x="215147" y="75524"/>
                  </a:cubicBezTo>
                  <a:lnTo>
                    <a:pt x="247406" y="96732"/>
                  </a:lnTo>
                  <a:cubicBezTo>
                    <a:pt x="248804" y="91126"/>
                    <a:pt x="246647" y="83465"/>
                    <a:pt x="245329" y="7811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14"/>
            <p:cNvSpPr/>
            <p:nvPr/>
          </p:nvSpPr>
          <p:spPr>
            <a:xfrm>
              <a:off x="5269925" y="4378952"/>
              <a:ext cx="342276" cy="150375"/>
            </a:xfrm>
            <a:custGeom>
              <a:avLst/>
              <a:gdLst/>
              <a:ahLst/>
              <a:cxnLst/>
              <a:rect l="l" t="t" r="r" b="b"/>
              <a:pathLst>
                <a:path w="684552" h="300749" extrusionOk="0">
                  <a:moveTo>
                    <a:pt x="344649" y="216658"/>
                  </a:moveTo>
                  <a:cubicBezTo>
                    <a:pt x="345169" y="218912"/>
                    <a:pt x="343770" y="221167"/>
                    <a:pt x="341513" y="221706"/>
                  </a:cubicBezTo>
                  <a:cubicBezTo>
                    <a:pt x="331586" y="224339"/>
                    <a:pt x="323196" y="228968"/>
                    <a:pt x="315526" y="234554"/>
                  </a:cubicBezTo>
                  <a:cubicBezTo>
                    <a:pt x="306118" y="241397"/>
                    <a:pt x="297928" y="249816"/>
                    <a:pt x="289539" y="258135"/>
                  </a:cubicBezTo>
                  <a:cubicBezTo>
                    <a:pt x="280810" y="266774"/>
                    <a:pt x="271841" y="275253"/>
                    <a:pt x="261854" y="282375"/>
                  </a:cubicBezTo>
                  <a:cubicBezTo>
                    <a:pt x="256940" y="285807"/>
                    <a:pt x="251787" y="288859"/>
                    <a:pt x="246373" y="291413"/>
                  </a:cubicBezTo>
                  <a:cubicBezTo>
                    <a:pt x="240940" y="293986"/>
                    <a:pt x="235287" y="296041"/>
                    <a:pt x="229435" y="297518"/>
                  </a:cubicBezTo>
                  <a:lnTo>
                    <a:pt x="217470" y="299972"/>
                  </a:lnTo>
                  <a:lnTo>
                    <a:pt x="213615" y="300570"/>
                  </a:lnTo>
                  <a:cubicBezTo>
                    <a:pt x="213495" y="300590"/>
                    <a:pt x="212137" y="300750"/>
                    <a:pt x="211617" y="300750"/>
                  </a:cubicBezTo>
                  <a:cubicBezTo>
                    <a:pt x="207403" y="300650"/>
                    <a:pt x="207243" y="296580"/>
                    <a:pt x="207562" y="295582"/>
                  </a:cubicBezTo>
                  <a:cubicBezTo>
                    <a:pt x="208062" y="293827"/>
                    <a:pt x="209700" y="292670"/>
                    <a:pt x="211458" y="292670"/>
                  </a:cubicBezTo>
                  <a:lnTo>
                    <a:pt x="211458" y="292690"/>
                  </a:lnTo>
                  <a:cubicBezTo>
                    <a:pt x="211458" y="292869"/>
                    <a:pt x="211717" y="292809"/>
                    <a:pt x="211957" y="292710"/>
                  </a:cubicBezTo>
                  <a:cubicBezTo>
                    <a:pt x="212157" y="292730"/>
                    <a:pt x="212336" y="292769"/>
                    <a:pt x="212536" y="292829"/>
                  </a:cubicBezTo>
                  <a:lnTo>
                    <a:pt x="212596" y="292849"/>
                  </a:lnTo>
                  <a:cubicBezTo>
                    <a:pt x="212476" y="292789"/>
                    <a:pt x="212316" y="292710"/>
                    <a:pt x="212157" y="292630"/>
                  </a:cubicBezTo>
                  <a:cubicBezTo>
                    <a:pt x="212237" y="292590"/>
                    <a:pt x="212316" y="292550"/>
                    <a:pt x="212316" y="292550"/>
                  </a:cubicBezTo>
                  <a:lnTo>
                    <a:pt x="215812" y="291812"/>
                  </a:lnTo>
                  <a:lnTo>
                    <a:pt x="227018" y="288839"/>
                  </a:lnTo>
                  <a:cubicBezTo>
                    <a:pt x="232191" y="287243"/>
                    <a:pt x="237165" y="285108"/>
                    <a:pt x="241939" y="282575"/>
                  </a:cubicBezTo>
                  <a:cubicBezTo>
                    <a:pt x="246713" y="280041"/>
                    <a:pt x="251267" y="277088"/>
                    <a:pt x="255582" y="273796"/>
                  </a:cubicBezTo>
                  <a:cubicBezTo>
                    <a:pt x="265010" y="266794"/>
                    <a:pt x="273180" y="258275"/>
                    <a:pt x="281589" y="250075"/>
                  </a:cubicBezTo>
                  <a:cubicBezTo>
                    <a:pt x="290478" y="241397"/>
                    <a:pt x="299566" y="232998"/>
                    <a:pt x="309753" y="226254"/>
                  </a:cubicBezTo>
                  <a:cubicBezTo>
                    <a:pt x="318602" y="220409"/>
                    <a:pt x="328330" y="215880"/>
                    <a:pt x="339596" y="213546"/>
                  </a:cubicBezTo>
                  <a:cubicBezTo>
                    <a:pt x="341853" y="213007"/>
                    <a:pt x="344110" y="214404"/>
                    <a:pt x="344649" y="216658"/>
                  </a:cubicBezTo>
                  <a:close/>
                  <a:moveTo>
                    <a:pt x="212157" y="292630"/>
                  </a:moveTo>
                  <a:cubicBezTo>
                    <a:pt x="211797" y="292470"/>
                    <a:pt x="211438" y="292350"/>
                    <a:pt x="211458" y="292670"/>
                  </a:cubicBezTo>
                  <a:cubicBezTo>
                    <a:pt x="211617" y="292670"/>
                    <a:pt x="211777" y="292690"/>
                    <a:pt x="211957" y="292710"/>
                  </a:cubicBezTo>
                  <a:lnTo>
                    <a:pt x="212157" y="292630"/>
                  </a:lnTo>
                  <a:close/>
                  <a:moveTo>
                    <a:pt x="480238" y="197625"/>
                  </a:moveTo>
                  <a:cubicBezTo>
                    <a:pt x="478540" y="197446"/>
                    <a:pt x="476123" y="195929"/>
                    <a:pt x="472927" y="193795"/>
                  </a:cubicBezTo>
                  <a:cubicBezTo>
                    <a:pt x="467893" y="190443"/>
                    <a:pt x="461581" y="185336"/>
                    <a:pt x="454410" y="179171"/>
                  </a:cubicBezTo>
                  <a:cubicBezTo>
                    <a:pt x="445222" y="171251"/>
                    <a:pt x="434775" y="161535"/>
                    <a:pt x="423949" y="151420"/>
                  </a:cubicBezTo>
                  <a:cubicBezTo>
                    <a:pt x="417297" y="145195"/>
                    <a:pt x="410506" y="138811"/>
                    <a:pt x="403794" y="132606"/>
                  </a:cubicBezTo>
                  <a:cubicBezTo>
                    <a:pt x="382781" y="113175"/>
                    <a:pt x="362926" y="95000"/>
                    <a:pt x="352799" y="85902"/>
                  </a:cubicBezTo>
                  <a:cubicBezTo>
                    <a:pt x="351041" y="84226"/>
                    <a:pt x="348225" y="84306"/>
                    <a:pt x="346567" y="86082"/>
                  </a:cubicBezTo>
                  <a:cubicBezTo>
                    <a:pt x="344889" y="87857"/>
                    <a:pt x="344969" y="90650"/>
                    <a:pt x="346747" y="92326"/>
                  </a:cubicBezTo>
                  <a:cubicBezTo>
                    <a:pt x="353438" y="98950"/>
                    <a:pt x="364404" y="110302"/>
                    <a:pt x="377388" y="123250"/>
                  </a:cubicBezTo>
                  <a:cubicBezTo>
                    <a:pt x="383920" y="129753"/>
                    <a:pt x="390931" y="136696"/>
                    <a:pt x="398182" y="143599"/>
                  </a:cubicBezTo>
                  <a:cubicBezTo>
                    <a:pt x="402836" y="148068"/>
                    <a:pt x="407610" y="152497"/>
                    <a:pt x="412384" y="156826"/>
                  </a:cubicBezTo>
                  <a:cubicBezTo>
                    <a:pt x="419834" y="163590"/>
                    <a:pt x="427305" y="170074"/>
                    <a:pt x="434376" y="176039"/>
                  </a:cubicBezTo>
                  <a:cubicBezTo>
                    <a:pt x="447679" y="187211"/>
                    <a:pt x="459684" y="196408"/>
                    <a:pt x="468113" y="201436"/>
                  </a:cubicBezTo>
                  <a:cubicBezTo>
                    <a:pt x="473067" y="204369"/>
                    <a:pt x="477042" y="205925"/>
                    <a:pt x="479579" y="206044"/>
                  </a:cubicBezTo>
                  <a:cubicBezTo>
                    <a:pt x="481916" y="206224"/>
                    <a:pt x="483953" y="204488"/>
                    <a:pt x="484133" y="202154"/>
                  </a:cubicBezTo>
                  <a:cubicBezTo>
                    <a:pt x="484313" y="199840"/>
                    <a:pt x="482575" y="197805"/>
                    <a:pt x="480238" y="197625"/>
                  </a:cubicBezTo>
                  <a:close/>
                  <a:moveTo>
                    <a:pt x="680884" y="8015"/>
                  </a:moveTo>
                  <a:lnTo>
                    <a:pt x="680425" y="8255"/>
                  </a:lnTo>
                  <a:cubicBezTo>
                    <a:pt x="680904" y="8394"/>
                    <a:pt x="681284" y="8394"/>
                    <a:pt x="681164" y="7955"/>
                  </a:cubicBezTo>
                  <a:lnTo>
                    <a:pt x="680944" y="7975"/>
                  </a:lnTo>
                  <a:lnTo>
                    <a:pt x="680884" y="8015"/>
                  </a:lnTo>
                  <a:close/>
                  <a:moveTo>
                    <a:pt x="682203" y="334"/>
                  </a:moveTo>
                  <a:cubicBezTo>
                    <a:pt x="681523" y="-5"/>
                    <a:pt x="679766" y="-324"/>
                    <a:pt x="677509" y="653"/>
                  </a:cubicBezTo>
                  <a:cubicBezTo>
                    <a:pt x="674373" y="1990"/>
                    <a:pt x="667282" y="6619"/>
                    <a:pt x="666323" y="7117"/>
                  </a:cubicBezTo>
                  <a:cubicBezTo>
                    <a:pt x="659851" y="10369"/>
                    <a:pt x="653239" y="13382"/>
                    <a:pt x="646568" y="16235"/>
                  </a:cubicBezTo>
                  <a:cubicBezTo>
                    <a:pt x="639876" y="19088"/>
                    <a:pt x="633125" y="21781"/>
                    <a:pt x="626313" y="24335"/>
                  </a:cubicBezTo>
                  <a:cubicBezTo>
                    <a:pt x="615487" y="28504"/>
                    <a:pt x="604561" y="31756"/>
                    <a:pt x="593655" y="34150"/>
                  </a:cubicBezTo>
                  <a:cubicBezTo>
                    <a:pt x="586244" y="35786"/>
                    <a:pt x="578833" y="37043"/>
                    <a:pt x="571403" y="37741"/>
                  </a:cubicBezTo>
                  <a:cubicBezTo>
                    <a:pt x="553046" y="39457"/>
                    <a:pt x="534509" y="38001"/>
                    <a:pt x="515793" y="31776"/>
                  </a:cubicBezTo>
                  <a:cubicBezTo>
                    <a:pt x="513616" y="30998"/>
                    <a:pt x="511219" y="32115"/>
                    <a:pt x="510440" y="34310"/>
                  </a:cubicBezTo>
                  <a:cubicBezTo>
                    <a:pt x="509641" y="36485"/>
                    <a:pt x="510779" y="38879"/>
                    <a:pt x="512956" y="39657"/>
                  </a:cubicBezTo>
                  <a:cubicBezTo>
                    <a:pt x="532732" y="47218"/>
                    <a:pt x="552526" y="49891"/>
                    <a:pt x="572262" y="48654"/>
                  </a:cubicBezTo>
                  <a:cubicBezTo>
                    <a:pt x="580231" y="48156"/>
                    <a:pt x="588201" y="47018"/>
                    <a:pt x="596111" y="45243"/>
                  </a:cubicBezTo>
                  <a:cubicBezTo>
                    <a:pt x="607597" y="42689"/>
                    <a:pt x="618943" y="38819"/>
                    <a:pt x="630248" y="34190"/>
                  </a:cubicBezTo>
                  <a:cubicBezTo>
                    <a:pt x="637100" y="31317"/>
                    <a:pt x="643911" y="28345"/>
                    <a:pt x="650603" y="25133"/>
                  </a:cubicBezTo>
                  <a:cubicBezTo>
                    <a:pt x="657334" y="21921"/>
                    <a:pt x="663946" y="18489"/>
                    <a:pt x="670457" y="14818"/>
                  </a:cubicBezTo>
                  <a:cubicBezTo>
                    <a:pt x="671316" y="14339"/>
                    <a:pt x="677289" y="9930"/>
                    <a:pt x="680425" y="8255"/>
                  </a:cubicBezTo>
                  <a:cubicBezTo>
                    <a:pt x="679826" y="8095"/>
                    <a:pt x="679087" y="7736"/>
                    <a:pt x="678867" y="7636"/>
                  </a:cubicBezTo>
                  <a:cubicBezTo>
                    <a:pt x="679526" y="7935"/>
                    <a:pt x="680245" y="8055"/>
                    <a:pt x="680944" y="7975"/>
                  </a:cubicBezTo>
                  <a:cubicBezTo>
                    <a:pt x="681024" y="7915"/>
                    <a:pt x="681124" y="7836"/>
                    <a:pt x="681144" y="7895"/>
                  </a:cubicBezTo>
                  <a:lnTo>
                    <a:pt x="681164" y="7955"/>
                  </a:lnTo>
                  <a:cubicBezTo>
                    <a:pt x="682442" y="7756"/>
                    <a:pt x="683601" y="6918"/>
                    <a:pt x="684180" y="5661"/>
                  </a:cubicBezTo>
                  <a:cubicBezTo>
                    <a:pt x="685119" y="3646"/>
                    <a:pt x="684220" y="1252"/>
                    <a:pt x="682203" y="334"/>
                  </a:cubicBezTo>
                  <a:close/>
                  <a:moveTo>
                    <a:pt x="435554" y="186613"/>
                  </a:moveTo>
                  <a:cubicBezTo>
                    <a:pt x="415320" y="189386"/>
                    <a:pt x="394686" y="185655"/>
                    <a:pt x="374452" y="178952"/>
                  </a:cubicBezTo>
                  <a:cubicBezTo>
                    <a:pt x="343810" y="168797"/>
                    <a:pt x="314108" y="151679"/>
                    <a:pt x="288161" y="138372"/>
                  </a:cubicBezTo>
                  <a:cubicBezTo>
                    <a:pt x="271981" y="130192"/>
                    <a:pt x="252865" y="121753"/>
                    <a:pt x="233510" y="117903"/>
                  </a:cubicBezTo>
                  <a:cubicBezTo>
                    <a:pt x="219967" y="115190"/>
                    <a:pt x="206324" y="114751"/>
                    <a:pt x="193400" y="117843"/>
                  </a:cubicBezTo>
                  <a:cubicBezTo>
                    <a:pt x="169690" y="123609"/>
                    <a:pt x="159343" y="144277"/>
                    <a:pt x="161341" y="163091"/>
                  </a:cubicBezTo>
                  <a:cubicBezTo>
                    <a:pt x="163358" y="182263"/>
                    <a:pt x="177880" y="199600"/>
                    <a:pt x="203747" y="197007"/>
                  </a:cubicBezTo>
                  <a:cubicBezTo>
                    <a:pt x="211458" y="196229"/>
                    <a:pt x="218189" y="192917"/>
                    <a:pt x="222883" y="187810"/>
                  </a:cubicBezTo>
                  <a:cubicBezTo>
                    <a:pt x="227637" y="182662"/>
                    <a:pt x="230394" y="175720"/>
                    <a:pt x="229974" y="167719"/>
                  </a:cubicBezTo>
                  <a:cubicBezTo>
                    <a:pt x="229635" y="161295"/>
                    <a:pt x="224042" y="152158"/>
                    <a:pt x="216471" y="149225"/>
                  </a:cubicBezTo>
                  <a:cubicBezTo>
                    <a:pt x="210259" y="146831"/>
                    <a:pt x="202509" y="147789"/>
                    <a:pt x="195638" y="158083"/>
                  </a:cubicBezTo>
                  <a:cubicBezTo>
                    <a:pt x="194399" y="159899"/>
                    <a:pt x="194858" y="162413"/>
                    <a:pt x="196696" y="163649"/>
                  </a:cubicBezTo>
                  <a:cubicBezTo>
                    <a:pt x="198534" y="164906"/>
                    <a:pt x="201031" y="164428"/>
                    <a:pt x="202289" y="162592"/>
                  </a:cubicBezTo>
                  <a:cubicBezTo>
                    <a:pt x="206164" y="157046"/>
                    <a:pt x="209979" y="155669"/>
                    <a:pt x="213355" y="157046"/>
                  </a:cubicBezTo>
                  <a:cubicBezTo>
                    <a:pt x="217789" y="158881"/>
                    <a:pt x="221045" y="164308"/>
                    <a:pt x="221165" y="168098"/>
                  </a:cubicBezTo>
                  <a:cubicBezTo>
                    <a:pt x="221345" y="173485"/>
                    <a:pt x="219447" y="178134"/>
                    <a:pt x="216192" y="181545"/>
                  </a:cubicBezTo>
                  <a:cubicBezTo>
                    <a:pt x="212896" y="184997"/>
                    <a:pt x="208202" y="187111"/>
                    <a:pt x="202888" y="187550"/>
                  </a:cubicBezTo>
                  <a:cubicBezTo>
                    <a:pt x="183653" y="189146"/>
                    <a:pt x="172946" y="176318"/>
                    <a:pt x="171668" y="162093"/>
                  </a:cubicBezTo>
                  <a:cubicBezTo>
                    <a:pt x="170389" y="148028"/>
                    <a:pt x="178200" y="132666"/>
                    <a:pt x="195957" y="128616"/>
                  </a:cubicBezTo>
                  <a:cubicBezTo>
                    <a:pt x="207343" y="125963"/>
                    <a:pt x="219368" y="126601"/>
                    <a:pt x="231292" y="128995"/>
                  </a:cubicBezTo>
                  <a:cubicBezTo>
                    <a:pt x="249649" y="132686"/>
                    <a:pt x="267766" y="140587"/>
                    <a:pt x="283147" y="148288"/>
                  </a:cubicBezTo>
                  <a:cubicBezTo>
                    <a:pt x="309713" y="161415"/>
                    <a:pt x="340155" y="178373"/>
                    <a:pt x="371475" y="188169"/>
                  </a:cubicBezTo>
                  <a:cubicBezTo>
                    <a:pt x="393168" y="194932"/>
                    <a:pt x="415260" y="198284"/>
                    <a:pt x="436773" y="194912"/>
                  </a:cubicBezTo>
                  <a:cubicBezTo>
                    <a:pt x="439070" y="194573"/>
                    <a:pt x="440648" y="192438"/>
                    <a:pt x="440328" y="190164"/>
                  </a:cubicBezTo>
                  <a:cubicBezTo>
                    <a:pt x="439989" y="187869"/>
                    <a:pt x="437851" y="186273"/>
                    <a:pt x="435554" y="186613"/>
                  </a:cubicBezTo>
                  <a:close/>
                  <a:moveTo>
                    <a:pt x="277374" y="199421"/>
                  </a:moveTo>
                  <a:cubicBezTo>
                    <a:pt x="278453" y="197725"/>
                    <a:pt x="277973" y="195471"/>
                    <a:pt x="276296" y="194373"/>
                  </a:cubicBezTo>
                  <a:cubicBezTo>
                    <a:pt x="274598" y="193296"/>
                    <a:pt x="272341" y="193775"/>
                    <a:pt x="271242" y="195451"/>
                  </a:cubicBezTo>
                  <a:cubicBezTo>
                    <a:pt x="247672" y="231022"/>
                    <a:pt x="215572" y="247302"/>
                    <a:pt x="182993" y="252449"/>
                  </a:cubicBezTo>
                  <a:cubicBezTo>
                    <a:pt x="168432" y="254764"/>
                    <a:pt x="153770" y="254843"/>
                    <a:pt x="139668" y="253427"/>
                  </a:cubicBezTo>
                  <a:cubicBezTo>
                    <a:pt x="115918" y="251013"/>
                    <a:pt x="93786" y="244310"/>
                    <a:pt x="76768" y="236210"/>
                  </a:cubicBezTo>
                  <a:cubicBezTo>
                    <a:pt x="69317" y="232698"/>
                    <a:pt x="61627" y="229686"/>
                    <a:pt x="53737" y="227352"/>
                  </a:cubicBezTo>
                  <a:cubicBezTo>
                    <a:pt x="45827" y="225017"/>
                    <a:pt x="37717" y="223341"/>
                    <a:pt x="29467" y="222504"/>
                  </a:cubicBezTo>
                  <a:cubicBezTo>
                    <a:pt x="26631" y="222224"/>
                    <a:pt x="23775" y="222045"/>
                    <a:pt x="20918" y="221965"/>
                  </a:cubicBezTo>
                  <a:cubicBezTo>
                    <a:pt x="18062" y="221905"/>
                    <a:pt x="15186" y="221945"/>
                    <a:pt x="12349" y="222085"/>
                  </a:cubicBezTo>
                  <a:cubicBezTo>
                    <a:pt x="10971" y="222164"/>
                    <a:pt x="7935" y="223421"/>
                    <a:pt x="5837" y="224000"/>
                  </a:cubicBezTo>
                  <a:cubicBezTo>
                    <a:pt x="5438" y="223740"/>
                    <a:pt x="4998" y="223581"/>
                    <a:pt x="4559" y="223521"/>
                  </a:cubicBezTo>
                  <a:cubicBezTo>
                    <a:pt x="4759" y="223681"/>
                    <a:pt x="4998" y="223900"/>
                    <a:pt x="5238" y="224140"/>
                  </a:cubicBezTo>
                  <a:cubicBezTo>
                    <a:pt x="4319" y="224359"/>
                    <a:pt x="3660" y="224359"/>
                    <a:pt x="3620" y="223940"/>
                  </a:cubicBezTo>
                  <a:cubicBezTo>
                    <a:pt x="3620" y="223740"/>
                    <a:pt x="3620" y="223601"/>
                    <a:pt x="3640" y="223481"/>
                  </a:cubicBezTo>
                  <a:cubicBezTo>
                    <a:pt x="3121" y="223541"/>
                    <a:pt x="2621" y="223721"/>
                    <a:pt x="2142" y="224000"/>
                  </a:cubicBezTo>
                  <a:cubicBezTo>
                    <a:pt x="684" y="224898"/>
                    <a:pt x="344" y="225895"/>
                    <a:pt x="224" y="226274"/>
                  </a:cubicBezTo>
                  <a:cubicBezTo>
                    <a:pt x="-355" y="228030"/>
                    <a:pt x="204" y="229367"/>
                    <a:pt x="1703" y="230344"/>
                  </a:cubicBezTo>
                  <a:cubicBezTo>
                    <a:pt x="2082" y="230603"/>
                    <a:pt x="2901" y="230983"/>
                    <a:pt x="4159" y="230923"/>
                  </a:cubicBezTo>
                  <a:cubicBezTo>
                    <a:pt x="5478" y="230823"/>
                    <a:pt x="10531" y="229367"/>
                    <a:pt x="12649" y="229307"/>
                  </a:cubicBezTo>
                  <a:cubicBezTo>
                    <a:pt x="15305" y="229227"/>
                    <a:pt x="17982" y="229267"/>
                    <a:pt x="20639" y="229406"/>
                  </a:cubicBezTo>
                  <a:cubicBezTo>
                    <a:pt x="23295" y="229546"/>
                    <a:pt x="25972" y="229786"/>
                    <a:pt x="28609" y="230125"/>
                  </a:cubicBezTo>
                  <a:cubicBezTo>
                    <a:pt x="36339" y="231082"/>
                    <a:pt x="43929" y="232838"/>
                    <a:pt x="51320" y="235212"/>
                  </a:cubicBezTo>
                  <a:cubicBezTo>
                    <a:pt x="58731" y="237586"/>
                    <a:pt x="65941" y="240599"/>
                    <a:pt x="72933" y="244090"/>
                  </a:cubicBezTo>
                  <a:cubicBezTo>
                    <a:pt x="90650" y="252868"/>
                    <a:pt x="113741" y="260469"/>
                    <a:pt x="138650" y="263163"/>
                  </a:cubicBezTo>
                  <a:cubicBezTo>
                    <a:pt x="153571" y="264759"/>
                    <a:pt x="169151" y="264619"/>
                    <a:pt x="184571" y="262006"/>
                  </a:cubicBezTo>
                  <a:cubicBezTo>
                    <a:pt x="219208" y="256100"/>
                    <a:pt x="253065" y="237846"/>
                    <a:pt x="277374" y="19942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14"/>
            <p:cNvSpPr/>
            <p:nvPr/>
          </p:nvSpPr>
          <p:spPr>
            <a:xfrm>
              <a:off x="5190295" y="4449614"/>
              <a:ext cx="82611" cy="89873"/>
            </a:xfrm>
            <a:custGeom>
              <a:avLst/>
              <a:gdLst/>
              <a:ahLst/>
              <a:cxnLst/>
              <a:rect l="l" t="t" r="r" b="b"/>
              <a:pathLst>
                <a:path w="165223" h="179746" extrusionOk="0">
                  <a:moveTo>
                    <a:pt x="122711" y="103763"/>
                  </a:moveTo>
                  <a:cubicBezTo>
                    <a:pt x="141208" y="107593"/>
                    <a:pt x="164318" y="107374"/>
                    <a:pt x="165197" y="82914"/>
                  </a:cubicBezTo>
                  <a:cubicBezTo>
                    <a:pt x="166216" y="55422"/>
                    <a:pt x="137952" y="60051"/>
                    <a:pt x="116019" y="70445"/>
                  </a:cubicBezTo>
                  <a:cubicBezTo>
                    <a:pt x="131819" y="58734"/>
                    <a:pt x="147759" y="41357"/>
                    <a:pt x="135375" y="24160"/>
                  </a:cubicBezTo>
                  <a:cubicBezTo>
                    <a:pt x="122671" y="6544"/>
                    <a:pt x="106292" y="23801"/>
                    <a:pt x="94926" y="44729"/>
                  </a:cubicBezTo>
                  <a:cubicBezTo>
                    <a:pt x="97383" y="20170"/>
                    <a:pt x="93308" y="-5786"/>
                    <a:pt x="71496" y="1137"/>
                  </a:cubicBezTo>
                  <a:cubicBezTo>
                    <a:pt x="52759" y="7062"/>
                    <a:pt x="54677" y="27352"/>
                    <a:pt x="60709" y="45228"/>
                  </a:cubicBezTo>
                  <a:cubicBezTo>
                    <a:pt x="49024" y="29247"/>
                    <a:pt x="33004" y="14723"/>
                    <a:pt x="19142" y="28529"/>
                  </a:cubicBezTo>
                  <a:cubicBezTo>
                    <a:pt x="4500" y="43113"/>
                    <a:pt x="20380" y="59951"/>
                    <a:pt x="39636" y="71463"/>
                  </a:cubicBezTo>
                  <a:cubicBezTo>
                    <a:pt x="19042" y="65218"/>
                    <a:pt x="-2331" y="65996"/>
                    <a:pt x="206" y="89817"/>
                  </a:cubicBezTo>
                  <a:cubicBezTo>
                    <a:pt x="2882" y="114696"/>
                    <a:pt x="27072" y="113080"/>
                    <a:pt x="45548" y="108012"/>
                  </a:cubicBezTo>
                  <a:cubicBezTo>
                    <a:pt x="27671" y="116571"/>
                    <a:pt x="7656" y="131155"/>
                    <a:pt x="17704" y="150986"/>
                  </a:cubicBezTo>
                  <a:cubicBezTo>
                    <a:pt x="29009" y="173270"/>
                    <a:pt x="51621" y="152222"/>
                    <a:pt x="66242" y="130377"/>
                  </a:cubicBezTo>
                  <a:cubicBezTo>
                    <a:pt x="61448" y="150686"/>
                    <a:pt x="60410" y="176762"/>
                    <a:pt x="85598" y="179535"/>
                  </a:cubicBezTo>
                  <a:cubicBezTo>
                    <a:pt x="113023" y="182567"/>
                    <a:pt x="110287" y="152382"/>
                    <a:pt x="101118" y="127604"/>
                  </a:cubicBezTo>
                  <a:cubicBezTo>
                    <a:pt x="112424" y="145060"/>
                    <a:pt x="129103" y="162916"/>
                    <a:pt x="144244" y="148771"/>
                  </a:cubicBezTo>
                  <a:cubicBezTo>
                    <a:pt x="159884" y="134147"/>
                    <a:pt x="142626" y="115972"/>
                    <a:pt x="122711" y="103763"/>
                  </a:cubicBezTo>
                  <a:lnTo>
                    <a:pt x="122711" y="103763"/>
                  </a:lnTo>
                  <a:close/>
                  <a:moveTo>
                    <a:pt x="98482" y="81598"/>
                  </a:moveTo>
                  <a:cubicBezTo>
                    <a:pt x="95965" y="85189"/>
                    <a:pt x="97223" y="89298"/>
                    <a:pt x="98541" y="92331"/>
                  </a:cubicBezTo>
                  <a:cubicBezTo>
                    <a:pt x="88234" y="89498"/>
                    <a:pt x="89493" y="104182"/>
                    <a:pt x="87555" y="102566"/>
                  </a:cubicBezTo>
                  <a:cubicBezTo>
                    <a:pt x="87555" y="102566"/>
                    <a:pt x="87895" y="103364"/>
                    <a:pt x="88554" y="104780"/>
                  </a:cubicBezTo>
                  <a:cubicBezTo>
                    <a:pt x="84100" y="102206"/>
                    <a:pt x="78986" y="104960"/>
                    <a:pt x="76230" y="106057"/>
                  </a:cubicBezTo>
                  <a:cubicBezTo>
                    <a:pt x="74052" y="101608"/>
                    <a:pt x="67660" y="100391"/>
                    <a:pt x="68939" y="99134"/>
                  </a:cubicBezTo>
                  <a:cubicBezTo>
                    <a:pt x="68939" y="99134"/>
                    <a:pt x="68080" y="99373"/>
                    <a:pt x="66562" y="99832"/>
                  </a:cubicBezTo>
                  <a:cubicBezTo>
                    <a:pt x="66003" y="98117"/>
                    <a:pt x="73114" y="88879"/>
                    <a:pt x="65283" y="83094"/>
                  </a:cubicBezTo>
                  <a:cubicBezTo>
                    <a:pt x="65383" y="83114"/>
                    <a:pt x="65503" y="83154"/>
                    <a:pt x="65623" y="83194"/>
                  </a:cubicBezTo>
                  <a:cubicBezTo>
                    <a:pt x="73513" y="85588"/>
                    <a:pt x="74971" y="78665"/>
                    <a:pt x="75830" y="74914"/>
                  </a:cubicBezTo>
                  <a:cubicBezTo>
                    <a:pt x="77348" y="75153"/>
                    <a:pt x="80324" y="76390"/>
                    <a:pt x="83241" y="76151"/>
                  </a:cubicBezTo>
                  <a:cubicBezTo>
                    <a:pt x="84240" y="83174"/>
                    <a:pt x="93887" y="82894"/>
                    <a:pt x="92589" y="84670"/>
                  </a:cubicBezTo>
                  <a:cubicBezTo>
                    <a:pt x="92589" y="84670"/>
                    <a:pt x="94906" y="83573"/>
                    <a:pt x="98482" y="81598"/>
                  </a:cubicBezTo>
                  <a:lnTo>
                    <a:pt x="9848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14"/>
            <p:cNvSpPr/>
            <p:nvPr/>
          </p:nvSpPr>
          <p:spPr>
            <a:xfrm>
              <a:off x="5221402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42400" y="21375"/>
                  </a:moveTo>
                  <a:cubicBezTo>
                    <a:pt x="42820" y="33485"/>
                    <a:pt x="33671" y="43580"/>
                    <a:pt x="21966" y="43899"/>
                  </a:cubicBezTo>
                  <a:cubicBezTo>
                    <a:pt x="10261" y="44218"/>
                    <a:pt x="433" y="34642"/>
                    <a:pt x="14" y="22532"/>
                  </a:cubicBezTo>
                  <a:cubicBezTo>
                    <a:pt x="-406" y="10422"/>
                    <a:pt x="8743" y="327"/>
                    <a:pt x="20448" y="8"/>
                  </a:cubicBezTo>
                  <a:cubicBezTo>
                    <a:pt x="32133" y="-311"/>
                    <a:pt x="41981" y="9265"/>
                    <a:pt x="42400" y="21375"/>
                  </a:cubicBezTo>
                  <a:lnTo>
                    <a:pt x="42400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14"/>
            <p:cNvSpPr/>
            <p:nvPr/>
          </p:nvSpPr>
          <p:spPr>
            <a:xfrm>
              <a:off x="5490659" y="4403461"/>
              <a:ext cx="123719" cy="110171"/>
            </a:xfrm>
            <a:custGeom>
              <a:avLst/>
              <a:gdLst/>
              <a:ahLst/>
              <a:cxnLst/>
              <a:rect l="l" t="t" r="r" b="b"/>
              <a:pathLst>
                <a:path w="247439" h="220342" extrusionOk="0">
                  <a:moveTo>
                    <a:pt x="247206" y="217357"/>
                  </a:moveTo>
                  <a:cubicBezTo>
                    <a:pt x="246427" y="219651"/>
                    <a:pt x="243930" y="220888"/>
                    <a:pt x="241613" y="220110"/>
                  </a:cubicBezTo>
                  <a:cubicBezTo>
                    <a:pt x="218862" y="212808"/>
                    <a:pt x="199427" y="201137"/>
                    <a:pt x="181809" y="187012"/>
                  </a:cubicBezTo>
                  <a:cubicBezTo>
                    <a:pt x="161514" y="170752"/>
                    <a:pt x="143537" y="151321"/>
                    <a:pt x="125560" y="131789"/>
                  </a:cubicBezTo>
                  <a:cubicBezTo>
                    <a:pt x="123483" y="129535"/>
                    <a:pt x="121405" y="127280"/>
                    <a:pt x="119328" y="125026"/>
                  </a:cubicBezTo>
                  <a:cubicBezTo>
                    <a:pt x="118749" y="125904"/>
                    <a:pt x="117830" y="126582"/>
                    <a:pt x="116711" y="126821"/>
                  </a:cubicBezTo>
                  <a:cubicBezTo>
                    <a:pt x="112536" y="128058"/>
                    <a:pt x="108482" y="129355"/>
                    <a:pt x="104307" y="130372"/>
                  </a:cubicBezTo>
                  <a:cubicBezTo>
                    <a:pt x="101470" y="131071"/>
                    <a:pt x="98614" y="131689"/>
                    <a:pt x="95738" y="132108"/>
                  </a:cubicBezTo>
                  <a:cubicBezTo>
                    <a:pt x="93800" y="132387"/>
                    <a:pt x="91843" y="132547"/>
                    <a:pt x="89865" y="132647"/>
                  </a:cubicBezTo>
                  <a:cubicBezTo>
                    <a:pt x="86909" y="132786"/>
                    <a:pt x="83952" y="132727"/>
                    <a:pt x="80956" y="132567"/>
                  </a:cubicBezTo>
                  <a:cubicBezTo>
                    <a:pt x="79498" y="132467"/>
                    <a:pt x="73765" y="132567"/>
                    <a:pt x="70410" y="131749"/>
                  </a:cubicBezTo>
                  <a:cubicBezTo>
                    <a:pt x="67973" y="131170"/>
                    <a:pt x="66255" y="130173"/>
                    <a:pt x="65576" y="129036"/>
                  </a:cubicBezTo>
                  <a:cubicBezTo>
                    <a:pt x="64257" y="127260"/>
                    <a:pt x="64637" y="124746"/>
                    <a:pt x="66415" y="123430"/>
                  </a:cubicBezTo>
                  <a:cubicBezTo>
                    <a:pt x="67853" y="122372"/>
                    <a:pt x="69770" y="122392"/>
                    <a:pt x="71129" y="123390"/>
                  </a:cubicBezTo>
                  <a:lnTo>
                    <a:pt x="71149" y="123370"/>
                  </a:lnTo>
                  <a:cubicBezTo>
                    <a:pt x="71209" y="123051"/>
                    <a:pt x="71428" y="123350"/>
                    <a:pt x="71648" y="123689"/>
                  </a:cubicBezTo>
                  <a:lnTo>
                    <a:pt x="71548" y="123689"/>
                  </a:lnTo>
                  <a:lnTo>
                    <a:pt x="71508" y="123689"/>
                  </a:lnTo>
                  <a:cubicBezTo>
                    <a:pt x="71708" y="123869"/>
                    <a:pt x="71888" y="124048"/>
                    <a:pt x="72028" y="124268"/>
                  </a:cubicBezTo>
                  <a:cubicBezTo>
                    <a:pt x="71948" y="124168"/>
                    <a:pt x="71808" y="123908"/>
                    <a:pt x="71648" y="123689"/>
                  </a:cubicBezTo>
                  <a:cubicBezTo>
                    <a:pt x="72327" y="123649"/>
                    <a:pt x="73486" y="123290"/>
                    <a:pt x="74265" y="123210"/>
                  </a:cubicBezTo>
                  <a:cubicBezTo>
                    <a:pt x="77041" y="122991"/>
                    <a:pt x="79938" y="122492"/>
                    <a:pt x="80896" y="122412"/>
                  </a:cubicBezTo>
                  <a:lnTo>
                    <a:pt x="113535" y="118761"/>
                  </a:lnTo>
                  <a:cubicBezTo>
                    <a:pt x="101331" y="105634"/>
                    <a:pt x="88726" y="92925"/>
                    <a:pt x="74944" y="81573"/>
                  </a:cubicBezTo>
                  <a:cubicBezTo>
                    <a:pt x="68492" y="83329"/>
                    <a:pt x="62080" y="85244"/>
                    <a:pt x="55508" y="86541"/>
                  </a:cubicBezTo>
                  <a:cubicBezTo>
                    <a:pt x="53131" y="87020"/>
                    <a:pt x="50714" y="87359"/>
                    <a:pt x="48278" y="87638"/>
                  </a:cubicBezTo>
                  <a:cubicBezTo>
                    <a:pt x="45841" y="87898"/>
                    <a:pt x="43384" y="88017"/>
                    <a:pt x="40927" y="88137"/>
                  </a:cubicBezTo>
                  <a:cubicBezTo>
                    <a:pt x="38830" y="88217"/>
                    <a:pt x="36712" y="88277"/>
                    <a:pt x="34595" y="88237"/>
                  </a:cubicBezTo>
                  <a:cubicBezTo>
                    <a:pt x="32378" y="88197"/>
                    <a:pt x="30180" y="88057"/>
                    <a:pt x="28003" y="87758"/>
                  </a:cubicBezTo>
                  <a:cubicBezTo>
                    <a:pt x="27224" y="87658"/>
                    <a:pt x="26146" y="87399"/>
                    <a:pt x="25047" y="86980"/>
                  </a:cubicBezTo>
                  <a:lnTo>
                    <a:pt x="23769" y="86461"/>
                  </a:lnTo>
                  <a:cubicBezTo>
                    <a:pt x="21911" y="87020"/>
                    <a:pt x="19853" y="86142"/>
                    <a:pt x="19015" y="84327"/>
                  </a:cubicBezTo>
                  <a:cubicBezTo>
                    <a:pt x="18455" y="83369"/>
                    <a:pt x="18515" y="82511"/>
                    <a:pt x="18515" y="81893"/>
                  </a:cubicBezTo>
                  <a:cubicBezTo>
                    <a:pt x="18515" y="80336"/>
                    <a:pt x="19454" y="79339"/>
                    <a:pt x="20652" y="78521"/>
                  </a:cubicBezTo>
                  <a:cubicBezTo>
                    <a:pt x="21272" y="78082"/>
                    <a:pt x="22290" y="77863"/>
                    <a:pt x="23669" y="77883"/>
                  </a:cubicBezTo>
                  <a:cubicBezTo>
                    <a:pt x="24847" y="77902"/>
                    <a:pt x="27324" y="78740"/>
                    <a:pt x="28562" y="78700"/>
                  </a:cubicBezTo>
                  <a:cubicBezTo>
                    <a:pt x="30061" y="78700"/>
                    <a:pt x="31539" y="78561"/>
                    <a:pt x="33037" y="78421"/>
                  </a:cubicBezTo>
                  <a:cubicBezTo>
                    <a:pt x="35354" y="78202"/>
                    <a:pt x="37671" y="77863"/>
                    <a:pt x="39968" y="77523"/>
                  </a:cubicBezTo>
                  <a:cubicBezTo>
                    <a:pt x="42265" y="77204"/>
                    <a:pt x="44542" y="76785"/>
                    <a:pt x="46819" y="76446"/>
                  </a:cubicBezTo>
                  <a:cubicBezTo>
                    <a:pt x="49117" y="76107"/>
                    <a:pt x="51414" y="75768"/>
                    <a:pt x="53731" y="75469"/>
                  </a:cubicBezTo>
                  <a:cubicBezTo>
                    <a:pt x="57566" y="74990"/>
                    <a:pt x="61401" y="74531"/>
                    <a:pt x="65236" y="74092"/>
                  </a:cubicBezTo>
                  <a:cubicBezTo>
                    <a:pt x="59224" y="69543"/>
                    <a:pt x="53191" y="64994"/>
                    <a:pt x="46759" y="61084"/>
                  </a:cubicBezTo>
                  <a:cubicBezTo>
                    <a:pt x="38550" y="56097"/>
                    <a:pt x="29961" y="51747"/>
                    <a:pt x="20892" y="48455"/>
                  </a:cubicBezTo>
                  <a:cubicBezTo>
                    <a:pt x="19035" y="47757"/>
                    <a:pt x="14460" y="45503"/>
                    <a:pt x="10246" y="43947"/>
                  </a:cubicBezTo>
                  <a:cubicBezTo>
                    <a:pt x="8328" y="43228"/>
                    <a:pt x="5252" y="41433"/>
                    <a:pt x="5332" y="42610"/>
                  </a:cubicBezTo>
                  <a:cubicBezTo>
                    <a:pt x="3195" y="43208"/>
                    <a:pt x="937" y="42011"/>
                    <a:pt x="218" y="39877"/>
                  </a:cubicBezTo>
                  <a:cubicBezTo>
                    <a:pt x="-521" y="37662"/>
                    <a:pt x="678" y="35268"/>
                    <a:pt x="2895" y="34530"/>
                  </a:cubicBezTo>
                  <a:cubicBezTo>
                    <a:pt x="4293" y="34031"/>
                    <a:pt x="6450" y="34011"/>
                    <a:pt x="9007" y="34570"/>
                  </a:cubicBezTo>
                  <a:cubicBezTo>
                    <a:pt x="14021" y="35647"/>
                    <a:pt x="21352" y="39059"/>
                    <a:pt x="23888" y="39897"/>
                  </a:cubicBezTo>
                  <a:cubicBezTo>
                    <a:pt x="32458" y="42750"/>
                    <a:pt x="40587" y="46560"/>
                    <a:pt x="48477" y="50850"/>
                  </a:cubicBezTo>
                  <a:cubicBezTo>
                    <a:pt x="47878" y="48136"/>
                    <a:pt x="47279" y="45443"/>
                    <a:pt x="46580" y="42770"/>
                  </a:cubicBezTo>
                  <a:cubicBezTo>
                    <a:pt x="45601" y="38959"/>
                    <a:pt x="44442" y="35208"/>
                    <a:pt x="43484" y="31378"/>
                  </a:cubicBezTo>
                  <a:cubicBezTo>
                    <a:pt x="42645" y="28066"/>
                    <a:pt x="42025" y="24694"/>
                    <a:pt x="41286" y="21323"/>
                  </a:cubicBezTo>
                  <a:cubicBezTo>
                    <a:pt x="40807" y="18809"/>
                    <a:pt x="38650" y="10430"/>
                    <a:pt x="37891" y="6918"/>
                  </a:cubicBezTo>
                  <a:cubicBezTo>
                    <a:pt x="37671" y="5941"/>
                    <a:pt x="37531" y="5243"/>
                    <a:pt x="37491" y="4963"/>
                  </a:cubicBezTo>
                  <a:cubicBezTo>
                    <a:pt x="37311" y="2769"/>
                    <a:pt x="38230" y="1651"/>
                    <a:pt x="38550" y="1372"/>
                  </a:cubicBezTo>
                  <a:cubicBezTo>
                    <a:pt x="39808" y="255"/>
                    <a:pt x="41246" y="-543"/>
                    <a:pt x="43084" y="454"/>
                  </a:cubicBezTo>
                  <a:cubicBezTo>
                    <a:pt x="43444" y="654"/>
                    <a:pt x="44223" y="893"/>
                    <a:pt x="44782" y="1831"/>
                  </a:cubicBezTo>
                  <a:cubicBezTo>
                    <a:pt x="45201" y="2430"/>
                    <a:pt x="45441" y="3088"/>
                    <a:pt x="45501" y="3766"/>
                  </a:cubicBezTo>
                  <a:cubicBezTo>
                    <a:pt x="45621" y="3966"/>
                    <a:pt x="45741" y="4205"/>
                    <a:pt x="45861" y="4484"/>
                  </a:cubicBezTo>
                  <a:cubicBezTo>
                    <a:pt x="47219" y="7936"/>
                    <a:pt x="50655" y="16136"/>
                    <a:pt x="51513" y="18629"/>
                  </a:cubicBezTo>
                  <a:cubicBezTo>
                    <a:pt x="52532" y="21981"/>
                    <a:pt x="53671" y="25253"/>
                    <a:pt x="54530" y="28625"/>
                  </a:cubicBezTo>
                  <a:cubicBezTo>
                    <a:pt x="55109" y="30899"/>
                    <a:pt x="55568" y="33193"/>
                    <a:pt x="55968" y="35508"/>
                  </a:cubicBezTo>
                  <a:cubicBezTo>
                    <a:pt x="56967" y="41393"/>
                    <a:pt x="57486" y="47298"/>
                    <a:pt x="57606" y="53323"/>
                  </a:cubicBezTo>
                  <a:cubicBezTo>
                    <a:pt x="57706" y="54281"/>
                    <a:pt x="57306" y="55119"/>
                    <a:pt x="56827" y="55877"/>
                  </a:cubicBezTo>
                  <a:cubicBezTo>
                    <a:pt x="63758" y="60107"/>
                    <a:pt x="70609" y="64496"/>
                    <a:pt x="77121" y="69364"/>
                  </a:cubicBezTo>
                  <a:cubicBezTo>
                    <a:pt x="82594" y="73513"/>
                    <a:pt x="87868" y="77883"/>
                    <a:pt x="93041" y="82411"/>
                  </a:cubicBezTo>
                  <a:cubicBezTo>
                    <a:pt x="92841" y="81813"/>
                    <a:pt x="92482" y="81274"/>
                    <a:pt x="92582" y="80596"/>
                  </a:cubicBezTo>
                  <a:cubicBezTo>
                    <a:pt x="93141" y="74651"/>
                    <a:pt x="93061" y="68566"/>
                    <a:pt x="92841" y="62421"/>
                  </a:cubicBezTo>
                  <a:cubicBezTo>
                    <a:pt x="92681" y="57852"/>
                    <a:pt x="92302" y="53264"/>
                    <a:pt x="92002" y="48715"/>
                  </a:cubicBezTo>
                  <a:cubicBezTo>
                    <a:pt x="91663" y="44066"/>
                    <a:pt x="91463" y="39438"/>
                    <a:pt x="91024" y="34929"/>
                  </a:cubicBezTo>
                  <a:cubicBezTo>
                    <a:pt x="90804" y="32156"/>
                    <a:pt x="90504" y="29383"/>
                    <a:pt x="90005" y="26630"/>
                  </a:cubicBezTo>
                  <a:cubicBezTo>
                    <a:pt x="89525" y="23976"/>
                    <a:pt x="88926" y="21363"/>
                    <a:pt x="87987" y="18809"/>
                  </a:cubicBezTo>
                  <a:cubicBezTo>
                    <a:pt x="87947" y="18689"/>
                    <a:pt x="87488" y="16634"/>
                    <a:pt x="86869" y="15417"/>
                  </a:cubicBezTo>
                  <a:cubicBezTo>
                    <a:pt x="87368" y="15697"/>
                    <a:pt x="87848" y="15776"/>
                    <a:pt x="88247" y="15796"/>
                  </a:cubicBezTo>
                  <a:cubicBezTo>
                    <a:pt x="87768" y="15756"/>
                    <a:pt x="87288" y="15597"/>
                    <a:pt x="86849" y="15377"/>
                  </a:cubicBezTo>
                  <a:cubicBezTo>
                    <a:pt x="86529" y="14759"/>
                    <a:pt x="86170" y="14380"/>
                    <a:pt x="85810" y="14579"/>
                  </a:cubicBezTo>
                  <a:cubicBezTo>
                    <a:pt x="84472" y="13183"/>
                    <a:pt x="84312" y="10948"/>
                    <a:pt x="85550" y="9372"/>
                  </a:cubicBezTo>
                  <a:cubicBezTo>
                    <a:pt x="86369" y="8135"/>
                    <a:pt x="88447" y="6619"/>
                    <a:pt x="91343" y="8754"/>
                  </a:cubicBezTo>
                  <a:cubicBezTo>
                    <a:pt x="91563" y="8893"/>
                    <a:pt x="91942" y="9332"/>
                    <a:pt x="92462" y="9951"/>
                  </a:cubicBezTo>
                  <a:cubicBezTo>
                    <a:pt x="93540" y="11327"/>
                    <a:pt x="95977" y="15098"/>
                    <a:pt x="96097" y="15318"/>
                  </a:cubicBezTo>
                  <a:cubicBezTo>
                    <a:pt x="97555" y="18230"/>
                    <a:pt x="98674" y="21283"/>
                    <a:pt x="99573" y="24395"/>
                  </a:cubicBezTo>
                  <a:cubicBezTo>
                    <a:pt x="100452" y="27408"/>
                    <a:pt x="101071" y="30520"/>
                    <a:pt x="101590" y="33632"/>
                  </a:cubicBezTo>
                  <a:cubicBezTo>
                    <a:pt x="102289" y="38301"/>
                    <a:pt x="103008" y="43089"/>
                    <a:pt x="103348" y="47957"/>
                  </a:cubicBezTo>
                  <a:cubicBezTo>
                    <a:pt x="103568" y="51169"/>
                    <a:pt x="103628" y="54401"/>
                    <a:pt x="103568" y="57633"/>
                  </a:cubicBezTo>
                  <a:cubicBezTo>
                    <a:pt x="103428" y="65872"/>
                    <a:pt x="102509" y="74032"/>
                    <a:pt x="100891" y="81853"/>
                  </a:cubicBezTo>
                  <a:cubicBezTo>
                    <a:pt x="100531" y="84107"/>
                    <a:pt x="98454" y="85623"/>
                    <a:pt x="96237" y="85364"/>
                  </a:cubicBezTo>
                  <a:cubicBezTo>
                    <a:pt x="106983" y="95040"/>
                    <a:pt x="117170" y="105334"/>
                    <a:pt x="127078" y="115908"/>
                  </a:cubicBezTo>
                  <a:lnTo>
                    <a:pt x="131772" y="68885"/>
                  </a:lnTo>
                  <a:cubicBezTo>
                    <a:pt x="131952" y="66630"/>
                    <a:pt x="132391" y="62640"/>
                    <a:pt x="132551" y="58750"/>
                  </a:cubicBezTo>
                  <a:cubicBezTo>
                    <a:pt x="132631" y="56755"/>
                    <a:pt x="132691" y="54800"/>
                    <a:pt x="132511" y="53164"/>
                  </a:cubicBezTo>
                  <a:cubicBezTo>
                    <a:pt x="132431" y="52446"/>
                    <a:pt x="132651" y="51249"/>
                    <a:pt x="132271" y="51328"/>
                  </a:cubicBezTo>
                  <a:cubicBezTo>
                    <a:pt x="132271" y="51388"/>
                    <a:pt x="132411" y="51428"/>
                    <a:pt x="132451" y="51488"/>
                  </a:cubicBezTo>
                  <a:cubicBezTo>
                    <a:pt x="132371" y="51428"/>
                    <a:pt x="132311" y="51348"/>
                    <a:pt x="132251" y="51288"/>
                  </a:cubicBezTo>
                  <a:cubicBezTo>
                    <a:pt x="130873" y="49712"/>
                    <a:pt x="130933" y="47298"/>
                    <a:pt x="132451" y="45802"/>
                  </a:cubicBezTo>
                  <a:cubicBezTo>
                    <a:pt x="134009" y="44246"/>
                    <a:pt x="136566" y="44246"/>
                    <a:pt x="138124" y="45802"/>
                  </a:cubicBezTo>
                  <a:cubicBezTo>
                    <a:pt x="139602" y="47099"/>
                    <a:pt x="140781" y="50211"/>
                    <a:pt x="141340" y="54141"/>
                  </a:cubicBezTo>
                  <a:cubicBezTo>
                    <a:pt x="142079" y="59249"/>
                    <a:pt x="141979" y="65992"/>
                    <a:pt x="142039" y="69224"/>
                  </a:cubicBezTo>
                  <a:cubicBezTo>
                    <a:pt x="142039" y="73733"/>
                    <a:pt x="141959" y="78222"/>
                    <a:pt x="141660" y="82691"/>
                  </a:cubicBezTo>
                  <a:cubicBezTo>
                    <a:pt x="141460" y="85663"/>
                    <a:pt x="141180" y="88636"/>
                    <a:pt x="140801" y="91569"/>
                  </a:cubicBezTo>
                  <a:cubicBezTo>
                    <a:pt x="140241" y="95978"/>
                    <a:pt x="139502" y="100367"/>
                    <a:pt x="138683" y="104736"/>
                  </a:cubicBezTo>
                  <a:cubicBezTo>
                    <a:pt x="137485" y="111180"/>
                    <a:pt x="136047" y="117564"/>
                    <a:pt x="134688" y="124048"/>
                  </a:cubicBezTo>
                  <a:cubicBezTo>
                    <a:pt x="152226" y="143081"/>
                    <a:pt x="169245" y="162393"/>
                    <a:pt x="188680" y="178673"/>
                  </a:cubicBezTo>
                  <a:cubicBezTo>
                    <a:pt x="205099" y="192439"/>
                    <a:pt x="223097" y="204189"/>
                    <a:pt x="244470" y="211751"/>
                  </a:cubicBezTo>
                  <a:cubicBezTo>
                    <a:pt x="246747" y="212529"/>
                    <a:pt x="247985" y="215043"/>
                    <a:pt x="247206" y="217357"/>
                  </a:cubicBezTo>
                  <a:close/>
                  <a:moveTo>
                    <a:pt x="86349" y="15078"/>
                  </a:moveTo>
                  <a:cubicBezTo>
                    <a:pt x="86509" y="15218"/>
                    <a:pt x="86689" y="15318"/>
                    <a:pt x="86849" y="15417"/>
                  </a:cubicBezTo>
                  <a:lnTo>
                    <a:pt x="86829" y="15377"/>
                  </a:lnTo>
                  <a:cubicBezTo>
                    <a:pt x="86669" y="15278"/>
                    <a:pt x="86509" y="15178"/>
                    <a:pt x="86349" y="15078"/>
                  </a:cubicBezTo>
                  <a:close/>
                  <a:moveTo>
                    <a:pt x="85790" y="14579"/>
                  </a:moveTo>
                  <a:lnTo>
                    <a:pt x="85770" y="14599"/>
                  </a:lnTo>
                  <a:cubicBezTo>
                    <a:pt x="85590" y="14699"/>
                    <a:pt x="85950" y="14819"/>
                    <a:pt x="86110" y="14899"/>
                  </a:cubicBezTo>
                  <a:lnTo>
                    <a:pt x="85930" y="14719"/>
                  </a:lnTo>
                  <a:lnTo>
                    <a:pt x="85790" y="14579"/>
                  </a:lnTo>
                  <a:close/>
                  <a:moveTo>
                    <a:pt x="86110" y="14899"/>
                  </a:moveTo>
                  <a:lnTo>
                    <a:pt x="86250" y="14998"/>
                  </a:lnTo>
                  <a:lnTo>
                    <a:pt x="86349" y="15078"/>
                  </a:lnTo>
                  <a:lnTo>
                    <a:pt x="86190" y="14919"/>
                  </a:lnTo>
                  <a:cubicBezTo>
                    <a:pt x="86170" y="14919"/>
                    <a:pt x="86150" y="14899"/>
                    <a:pt x="86110" y="14899"/>
                  </a:cubicBezTo>
                  <a:close/>
                  <a:moveTo>
                    <a:pt x="132212" y="51288"/>
                  </a:moveTo>
                  <a:cubicBezTo>
                    <a:pt x="132192" y="51288"/>
                    <a:pt x="132251" y="51308"/>
                    <a:pt x="132251" y="51328"/>
                  </a:cubicBezTo>
                  <a:cubicBezTo>
                    <a:pt x="132251" y="51328"/>
                    <a:pt x="132251" y="51288"/>
                    <a:pt x="132231" y="51288"/>
                  </a:cubicBezTo>
                  <a:lnTo>
                    <a:pt x="132212" y="51288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5669843" y="4456678"/>
              <a:ext cx="74813" cy="39907"/>
            </a:xfrm>
            <a:custGeom>
              <a:avLst/>
              <a:gdLst/>
              <a:ahLst/>
              <a:cxnLst/>
              <a:rect l="l" t="t" r="r" b="b"/>
              <a:pathLst>
                <a:path w="149626" h="79813" extrusionOk="0">
                  <a:moveTo>
                    <a:pt x="72806" y="76887"/>
                  </a:moveTo>
                  <a:cubicBezTo>
                    <a:pt x="72945" y="77326"/>
                    <a:pt x="73165" y="77725"/>
                    <a:pt x="73425" y="78064"/>
                  </a:cubicBezTo>
                  <a:cubicBezTo>
                    <a:pt x="73005" y="78503"/>
                    <a:pt x="72846" y="77486"/>
                    <a:pt x="72746" y="76867"/>
                  </a:cubicBezTo>
                  <a:lnTo>
                    <a:pt x="72806" y="76887"/>
                  </a:lnTo>
                  <a:close/>
                  <a:moveTo>
                    <a:pt x="148370" y="1334"/>
                  </a:moveTo>
                  <a:cubicBezTo>
                    <a:pt x="146652" y="-421"/>
                    <a:pt x="143856" y="-441"/>
                    <a:pt x="142118" y="1255"/>
                  </a:cubicBezTo>
                  <a:cubicBezTo>
                    <a:pt x="135367" y="7320"/>
                    <a:pt x="128455" y="13125"/>
                    <a:pt x="121644" y="19110"/>
                  </a:cubicBezTo>
                  <a:cubicBezTo>
                    <a:pt x="117090" y="23120"/>
                    <a:pt x="112515" y="27131"/>
                    <a:pt x="108121" y="31300"/>
                  </a:cubicBezTo>
                  <a:cubicBezTo>
                    <a:pt x="100730" y="38343"/>
                    <a:pt x="93779" y="45764"/>
                    <a:pt x="86908" y="53306"/>
                  </a:cubicBezTo>
                  <a:cubicBezTo>
                    <a:pt x="84511" y="56059"/>
                    <a:pt x="82154" y="58872"/>
                    <a:pt x="79997" y="61864"/>
                  </a:cubicBezTo>
                  <a:cubicBezTo>
                    <a:pt x="78538" y="63899"/>
                    <a:pt x="77160" y="65974"/>
                    <a:pt x="75922" y="68149"/>
                  </a:cubicBezTo>
                  <a:cubicBezTo>
                    <a:pt x="75862" y="68269"/>
                    <a:pt x="75682" y="68568"/>
                    <a:pt x="75542" y="68807"/>
                  </a:cubicBezTo>
                  <a:cubicBezTo>
                    <a:pt x="75203" y="68548"/>
                    <a:pt x="74663" y="68149"/>
                    <a:pt x="74543" y="68049"/>
                  </a:cubicBezTo>
                  <a:lnTo>
                    <a:pt x="60721" y="55181"/>
                  </a:lnTo>
                  <a:cubicBezTo>
                    <a:pt x="56546" y="51311"/>
                    <a:pt x="52411" y="47400"/>
                    <a:pt x="48197" y="43570"/>
                  </a:cubicBezTo>
                  <a:cubicBezTo>
                    <a:pt x="45380" y="41016"/>
                    <a:pt x="42564" y="38482"/>
                    <a:pt x="39707" y="35989"/>
                  </a:cubicBezTo>
                  <a:cubicBezTo>
                    <a:pt x="35433" y="32258"/>
                    <a:pt x="31098" y="28607"/>
                    <a:pt x="26784" y="24916"/>
                  </a:cubicBezTo>
                  <a:cubicBezTo>
                    <a:pt x="20312" y="19410"/>
                    <a:pt x="13840" y="13943"/>
                    <a:pt x="7508" y="8237"/>
                  </a:cubicBezTo>
                  <a:cubicBezTo>
                    <a:pt x="5790" y="6522"/>
                    <a:pt x="2974" y="6542"/>
                    <a:pt x="1276" y="8277"/>
                  </a:cubicBezTo>
                  <a:cubicBezTo>
                    <a:pt x="-442" y="10013"/>
                    <a:pt x="-422" y="12806"/>
                    <a:pt x="1316" y="14522"/>
                  </a:cubicBezTo>
                  <a:cubicBezTo>
                    <a:pt x="9486" y="23280"/>
                    <a:pt x="17795" y="31859"/>
                    <a:pt x="26524" y="40058"/>
                  </a:cubicBezTo>
                  <a:cubicBezTo>
                    <a:pt x="30000" y="43330"/>
                    <a:pt x="33555" y="46522"/>
                    <a:pt x="37171" y="49635"/>
                  </a:cubicBezTo>
                  <a:cubicBezTo>
                    <a:pt x="42564" y="54283"/>
                    <a:pt x="48157" y="58732"/>
                    <a:pt x="53670" y="63261"/>
                  </a:cubicBezTo>
                  <a:lnTo>
                    <a:pt x="68691" y="74992"/>
                  </a:lnTo>
                  <a:cubicBezTo>
                    <a:pt x="69050" y="75291"/>
                    <a:pt x="71467" y="76049"/>
                    <a:pt x="72746" y="76867"/>
                  </a:cubicBezTo>
                  <a:cubicBezTo>
                    <a:pt x="72726" y="76688"/>
                    <a:pt x="72706" y="76548"/>
                    <a:pt x="72686" y="76468"/>
                  </a:cubicBezTo>
                  <a:cubicBezTo>
                    <a:pt x="72726" y="76608"/>
                    <a:pt x="72766" y="76748"/>
                    <a:pt x="72806" y="76887"/>
                  </a:cubicBezTo>
                  <a:cubicBezTo>
                    <a:pt x="73425" y="77286"/>
                    <a:pt x="73764" y="77685"/>
                    <a:pt x="73445" y="78044"/>
                  </a:cubicBezTo>
                  <a:lnTo>
                    <a:pt x="73425" y="78064"/>
                  </a:lnTo>
                  <a:cubicBezTo>
                    <a:pt x="74104" y="78982"/>
                    <a:pt x="75163" y="79421"/>
                    <a:pt x="76281" y="79581"/>
                  </a:cubicBezTo>
                  <a:cubicBezTo>
                    <a:pt x="77719" y="80000"/>
                    <a:pt x="79237" y="79920"/>
                    <a:pt x="80376" y="78783"/>
                  </a:cubicBezTo>
                  <a:cubicBezTo>
                    <a:pt x="81155" y="78024"/>
                    <a:pt x="81555" y="77047"/>
                    <a:pt x="81615" y="76049"/>
                  </a:cubicBezTo>
                  <a:cubicBezTo>
                    <a:pt x="81555" y="76029"/>
                    <a:pt x="81495" y="76009"/>
                    <a:pt x="81435" y="75989"/>
                  </a:cubicBezTo>
                  <a:cubicBezTo>
                    <a:pt x="81035" y="75830"/>
                    <a:pt x="81175" y="75431"/>
                    <a:pt x="81535" y="74972"/>
                  </a:cubicBezTo>
                  <a:cubicBezTo>
                    <a:pt x="81475" y="74633"/>
                    <a:pt x="81355" y="74314"/>
                    <a:pt x="81215" y="74014"/>
                  </a:cubicBezTo>
                  <a:lnTo>
                    <a:pt x="81375" y="74254"/>
                  </a:lnTo>
                  <a:cubicBezTo>
                    <a:pt x="81415" y="74353"/>
                    <a:pt x="81475" y="74453"/>
                    <a:pt x="81535" y="74573"/>
                  </a:cubicBezTo>
                  <a:lnTo>
                    <a:pt x="81654" y="74812"/>
                  </a:lnTo>
                  <a:cubicBezTo>
                    <a:pt x="82314" y="74054"/>
                    <a:pt x="83412" y="73176"/>
                    <a:pt x="83552" y="72957"/>
                  </a:cubicBezTo>
                  <a:cubicBezTo>
                    <a:pt x="85110" y="70722"/>
                    <a:pt x="86868" y="68628"/>
                    <a:pt x="88686" y="66593"/>
                  </a:cubicBezTo>
                  <a:cubicBezTo>
                    <a:pt x="90563" y="64498"/>
                    <a:pt x="92561" y="62523"/>
                    <a:pt x="94558" y="60568"/>
                  </a:cubicBezTo>
                  <a:cubicBezTo>
                    <a:pt x="99891" y="55301"/>
                    <a:pt x="105444" y="50273"/>
                    <a:pt x="110897" y="45126"/>
                  </a:cubicBezTo>
                  <a:cubicBezTo>
                    <a:pt x="114553" y="41694"/>
                    <a:pt x="118188" y="38223"/>
                    <a:pt x="121764" y="34712"/>
                  </a:cubicBezTo>
                  <a:cubicBezTo>
                    <a:pt x="130812" y="25854"/>
                    <a:pt x="139601" y="16756"/>
                    <a:pt x="148290" y="7559"/>
                  </a:cubicBezTo>
                  <a:cubicBezTo>
                    <a:pt x="150048" y="5863"/>
                    <a:pt x="150068" y="3070"/>
                    <a:pt x="148370" y="1334"/>
                  </a:cubicBezTo>
                  <a:close/>
                  <a:moveTo>
                    <a:pt x="81615" y="76049"/>
                  </a:moveTo>
                  <a:cubicBezTo>
                    <a:pt x="82154" y="76169"/>
                    <a:pt x="82014" y="75551"/>
                    <a:pt x="81654" y="74812"/>
                  </a:cubicBezTo>
                  <a:lnTo>
                    <a:pt x="81535" y="74972"/>
                  </a:lnTo>
                  <a:cubicBezTo>
                    <a:pt x="81615" y="75331"/>
                    <a:pt x="81634" y="75690"/>
                    <a:pt x="81615" y="7604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5768824" y="4402990"/>
              <a:ext cx="46410" cy="101019"/>
            </a:xfrm>
            <a:custGeom>
              <a:avLst/>
              <a:gdLst/>
              <a:ahLst/>
              <a:cxnLst/>
              <a:rect l="l" t="t" r="r" b="b"/>
              <a:pathLst>
                <a:path w="92819" h="202039" extrusionOk="0">
                  <a:moveTo>
                    <a:pt x="11312" y="202039"/>
                  </a:moveTo>
                  <a:cubicBezTo>
                    <a:pt x="11312" y="202039"/>
                    <a:pt x="-4608" y="167545"/>
                    <a:pt x="1324" y="123733"/>
                  </a:cubicBezTo>
                  <a:cubicBezTo>
                    <a:pt x="8555" y="70286"/>
                    <a:pt x="61349" y="0"/>
                    <a:pt x="61349" y="0"/>
                  </a:cubicBezTo>
                  <a:cubicBezTo>
                    <a:pt x="61349" y="0"/>
                    <a:pt x="84859" y="34554"/>
                    <a:pt x="92369" y="98616"/>
                  </a:cubicBezTo>
                  <a:cubicBezTo>
                    <a:pt x="99860" y="162697"/>
                    <a:pt x="11312" y="202039"/>
                    <a:pt x="11312" y="202039"/>
                  </a:cubicBezTo>
                  <a:lnTo>
                    <a:pt x="11312" y="202039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5834341" y="4402945"/>
              <a:ext cx="118274" cy="84507"/>
            </a:xfrm>
            <a:custGeom>
              <a:avLst/>
              <a:gdLst/>
              <a:ahLst/>
              <a:cxnLst/>
              <a:rect l="l" t="t" r="r" b="b"/>
              <a:pathLst>
                <a:path w="236548" h="169015" extrusionOk="0">
                  <a:moveTo>
                    <a:pt x="12252" y="160950"/>
                  </a:moveTo>
                  <a:cubicBezTo>
                    <a:pt x="-28936" y="89388"/>
                    <a:pt x="42773" y="21456"/>
                    <a:pt x="93649" y="3341"/>
                  </a:cubicBezTo>
                  <a:cubicBezTo>
                    <a:pt x="129643" y="-9487"/>
                    <a:pt x="236548" y="18763"/>
                    <a:pt x="236548" y="18763"/>
                  </a:cubicBezTo>
                  <a:cubicBezTo>
                    <a:pt x="236548" y="18763"/>
                    <a:pt x="233572" y="20578"/>
                    <a:pt x="208464" y="35980"/>
                  </a:cubicBezTo>
                  <a:cubicBezTo>
                    <a:pt x="183335" y="51362"/>
                    <a:pt x="96126" y="134675"/>
                    <a:pt x="75971" y="157838"/>
                  </a:cubicBezTo>
                  <a:cubicBezTo>
                    <a:pt x="55836" y="181021"/>
                    <a:pt x="12252" y="160950"/>
                    <a:pt x="12252" y="160950"/>
                  </a:cubicBezTo>
                  <a:lnTo>
                    <a:pt x="12252" y="1609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5869639" y="4488425"/>
              <a:ext cx="111339" cy="49894"/>
            </a:xfrm>
            <a:custGeom>
              <a:avLst/>
              <a:gdLst/>
              <a:ahLst/>
              <a:cxnLst/>
              <a:rect l="l" t="t" r="r" b="b"/>
              <a:pathLst>
                <a:path w="222678" h="99789" extrusionOk="0">
                  <a:moveTo>
                    <a:pt x="222679" y="50920"/>
                  </a:moveTo>
                  <a:cubicBezTo>
                    <a:pt x="222679" y="50920"/>
                    <a:pt x="94321" y="109794"/>
                    <a:pt x="60364" y="98303"/>
                  </a:cubicBezTo>
                  <a:cubicBezTo>
                    <a:pt x="19615" y="84537"/>
                    <a:pt x="0" y="66043"/>
                    <a:pt x="0" y="66043"/>
                  </a:cubicBezTo>
                  <a:cubicBezTo>
                    <a:pt x="0" y="66043"/>
                    <a:pt x="50976" y="2560"/>
                    <a:pt x="87410" y="86"/>
                  </a:cubicBezTo>
                  <a:cubicBezTo>
                    <a:pt x="124523" y="-2428"/>
                    <a:pt x="222679" y="50920"/>
                    <a:pt x="222679" y="50920"/>
                  </a:cubicBezTo>
                  <a:lnTo>
                    <a:pt x="222679" y="50920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5756195" y="4439100"/>
              <a:ext cx="39948" cy="85909"/>
            </a:xfrm>
            <a:custGeom>
              <a:avLst/>
              <a:gdLst/>
              <a:ahLst/>
              <a:cxnLst/>
              <a:rect l="l" t="t" r="r" b="b"/>
              <a:pathLst>
                <a:path w="79896" h="171818" extrusionOk="0">
                  <a:moveTo>
                    <a:pt x="4491" y="163256"/>
                  </a:moveTo>
                  <a:cubicBezTo>
                    <a:pt x="4491" y="163276"/>
                    <a:pt x="4491" y="163316"/>
                    <a:pt x="4491" y="163356"/>
                  </a:cubicBezTo>
                  <a:cubicBezTo>
                    <a:pt x="4531" y="163535"/>
                    <a:pt x="4691" y="163476"/>
                    <a:pt x="4870" y="163296"/>
                  </a:cubicBezTo>
                  <a:cubicBezTo>
                    <a:pt x="4750" y="163276"/>
                    <a:pt x="4611" y="163276"/>
                    <a:pt x="4491" y="163256"/>
                  </a:cubicBezTo>
                  <a:cubicBezTo>
                    <a:pt x="4531" y="163156"/>
                    <a:pt x="4711" y="163176"/>
                    <a:pt x="4930" y="163256"/>
                  </a:cubicBezTo>
                  <a:lnTo>
                    <a:pt x="4870" y="163296"/>
                  </a:lnTo>
                  <a:cubicBezTo>
                    <a:pt x="5090" y="163336"/>
                    <a:pt x="5330" y="163396"/>
                    <a:pt x="5549" y="163456"/>
                  </a:cubicBezTo>
                  <a:cubicBezTo>
                    <a:pt x="5410" y="163416"/>
                    <a:pt x="5150" y="163316"/>
                    <a:pt x="4930" y="163256"/>
                  </a:cubicBezTo>
                  <a:cubicBezTo>
                    <a:pt x="5230" y="162957"/>
                    <a:pt x="5629" y="162438"/>
                    <a:pt x="5929" y="162139"/>
                  </a:cubicBezTo>
                  <a:cubicBezTo>
                    <a:pt x="7587" y="160623"/>
                    <a:pt x="9065" y="158647"/>
                    <a:pt x="9684" y="157929"/>
                  </a:cubicBezTo>
                  <a:cubicBezTo>
                    <a:pt x="12621" y="154518"/>
                    <a:pt x="15317" y="150907"/>
                    <a:pt x="17874" y="147156"/>
                  </a:cubicBezTo>
                  <a:cubicBezTo>
                    <a:pt x="21789" y="141450"/>
                    <a:pt x="25344" y="135465"/>
                    <a:pt x="28800" y="129560"/>
                  </a:cubicBezTo>
                  <a:cubicBezTo>
                    <a:pt x="35631" y="118068"/>
                    <a:pt x="41164" y="106058"/>
                    <a:pt x="46038" y="93808"/>
                  </a:cubicBezTo>
                  <a:cubicBezTo>
                    <a:pt x="49314" y="85569"/>
                    <a:pt x="52270" y="77209"/>
                    <a:pt x="54967" y="68750"/>
                  </a:cubicBezTo>
                  <a:cubicBezTo>
                    <a:pt x="61758" y="47483"/>
                    <a:pt x="66932" y="25617"/>
                    <a:pt x="71127" y="3672"/>
                  </a:cubicBezTo>
                  <a:cubicBezTo>
                    <a:pt x="71526" y="1277"/>
                    <a:pt x="73803" y="-338"/>
                    <a:pt x="76220" y="61"/>
                  </a:cubicBezTo>
                  <a:cubicBezTo>
                    <a:pt x="78617" y="460"/>
                    <a:pt x="80235" y="2754"/>
                    <a:pt x="79836" y="5148"/>
                  </a:cubicBezTo>
                  <a:cubicBezTo>
                    <a:pt x="77499" y="21348"/>
                    <a:pt x="74802" y="37588"/>
                    <a:pt x="71067" y="53548"/>
                  </a:cubicBezTo>
                  <a:cubicBezTo>
                    <a:pt x="68550" y="64301"/>
                    <a:pt x="65594" y="74935"/>
                    <a:pt x="61978" y="85329"/>
                  </a:cubicBezTo>
                  <a:cubicBezTo>
                    <a:pt x="58942" y="94028"/>
                    <a:pt x="55426" y="102566"/>
                    <a:pt x="51432" y="110906"/>
                  </a:cubicBezTo>
                  <a:cubicBezTo>
                    <a:pt x="47437" y="119205"/>
                    <a:pt x="42922" y="127285"/>
                    <a:pt x="37909" y="135146"/>
                  </a:cubicBezTo>
                  <a:cubicBezTo>
                    <a:pt x="34053" y="141091"/>
                    <a:pt x="30098" y="147116"/>
                    <a:pt x="25784" y="152842"/>
                  </a:cubicBezTo>
                  <a:cubicBezTo>
                    <a:pt x="22848" y="156732"/>
                    <a:pt x="19732" y="160483"/>
                    <a:pt x="16396" y="163994"/>
                  </a:cubicBezTo>
                  <a:cubicBezTo>
                    <a:pt x="15197" y="165251"/>
                    <a:pt x="11442" y="169501"/>
                    <a:pt x="8346" y="170957"/>
                  </a:cubicBezTo>
                  <a:cubicBezTo>
                    <a:pt x="6368" y="171895"/>
                    <a:pt x="4491" y="172054"/>
                    <a:pt x="2913" y="171496"/>
                  </a:cubicBezTo>
                  <a:cubicBezTo>
                    <a:pt x="696" y="170777"/>
                    <a:pt x="-523" y="168383"/>
                    <a:pt x="216" y="166169"/>
                  </a:cubicBezTo>
                  <a:cubicBezTo>
                    <a:pt x="815" y="164293"/>
                    <a:pt x="2613" y="163136"/>
                    <a:pt x="4491" y="163256"/>
                  </a:cubicBezTo>
                  <a:lnTo>
                    <a:pt x="4491" y="163256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5796066" y="4420538"/>
              <a:ext cx="123719" cy="93094"/>
            </a:xfrm>
            <a:custGeom>
              <a:avLst/>
              <a:gdLst/>
              <a:ahLst/>
              <a:cxnLst/>
              <a:rect l="l" t="t" r="r" b="b"/>
              <a:pathLst>
                <a:path w="247439" h="186189" extrusionOk="0">
                  <a:moveTo>
                    <a:pt x="242107" y="8457"/>
                  </a:moveTo>
                  <a:cubicBezTo>
                    <a:pt x="242187" y="7279"/>
                    <a:pt x="239111" y="9075"/>
                    <a:pt x="237194" y="9793"/>
                  </a:cubicBezTo>
                  <a:cubicBezTo>
                    <a:pt x="232979" y="11349"/>
                    <a:pt x="228405" y="13604"/>
                    <a:pt x="226547" y="14302"/>
                  </a:cubicBezTo>
                  <a:cubicBezTo>
                    <a:pt x="217479" y="17594"/>
                    <a:pt x="208889" y="21943"/>
                    <a:pt x="200680" y="26931"/>
                  </a:cubicBezTo>
                  <a:cubicBezTo>
                    <a:pt x="192390" y="31978"/>
                    <a:pt x="184500" y="37664"/>
                    <a:pt x="176890" y="43689"/>
                  </a:cubicBezTo>
                  <a:cubicBezTo>
                    <a:pt x="156655" y="59530"/>
                    <a:pt x="139297" y="78683"/>
                    <a:pt x="121879" y="97636"/>
                  </a:cubicBezTo>
                  <a:cubicBezTo>
                    <a:pt x="103902" y="117167"/>
                    <a:pt x="85925" y="136599"/>
                    <a:pt x="65630" y="152859"/>
                  </a:cubicBezTo>
                  <a:cubicBezTo>
                    <a:pt x="48013" y="166984"/>
                    <a:pt x="28577" y="178655"/>
                    <a:pt x="5826" y="185957"/>
                  </a:cubicBezTo>
                  <a:cubicBezTo>
                    <a:pt x="3509" y="186735"/>
                    <a:pt x="1012" y="185498"/>
                    <a:pt x="233" y="183204"/>
                  </a:cubicBezTo>
                  <a:cubicBezTo>
                    <a:pt x="-546" y="180889"/>
                    <a:pt x="692" y="178375"/>
                    <a:pt x="2990" y="177597"/>
                  </a:cubicBezTo>
                  <a:cubicBezTo>
                    <a:pt x="24363" y="170036"/>
                    <a:pt x="42360" y="158285"/>
                    <a:pt x="58779" y="144519"/>
                  </a:cubicBezTo>
                  <a:cubicBezTo>
                    <a:pt x="78314" y="128140"/>
                    <a:pt x="95433" y="108688"/>
                    <a:pt x="113070" y="89556"/>
                  </a:cubicBezTo>
                  <a:cubicBezTo>
                    <a:pt x="130928" y="70144"/>
                    <a:pt x="149345" y="51111"/>
                    <a:pt x="170338" y="35210"/>
                  </a:cubicBezTo>
                  <a:cubicBezTo>
                    <a:pt x="178448" y="29145"/>
                    <a:pt x="186837" y="23400"/>
                    <a:pt x="195646" y="18392"/>
                  </a:cubicBezTo>
                  <a:cubicBezTo>
                    <a:pt x="204535" y="13325"/>
                    <a:pt x="213803" y="8995"/>
                    <a:pt x="223551" y="5743"/>
                  </a:cubicBezTo>
                  <a:cubicBezTo>
                    <a:pt x="226088" y="4905"/>
                    <a:pt x="233418" y="1494"/>
                    <a:pt x="238432" y="417"/>
                  </a:cubicBezTo>
                  <a:cubicBezTo>
                    <a:pt x="240989" y="-142"/>
                    <a:pt x="243146" y="-122"/>
                    <a:pt x="244544" y="377"/>
                  </a:cubicBezTo>
                  <a:cubicBezTo>
                    <a:pt x="246762" y="1115"/>
                    <a:pt x="247960" y="3509"/>
                    <a:pt x="247221" y="5723"/>
                  </a:cubicBezTo>
                  <a:cubicBezTo>
                    <a:pt x="246502" y="7858"/>
                    <a:pt x="244245" y="9055"/>
                    <a:pt x="242107" y="8457"/>
                  </a:cubicBezTo>
                  <a:lnTo>
                    <a:pt x="242107" y="8457"/>
                  </a:lnTo>
                  <a:close/>
                  <a:moveTo>
                    <a:pt x="242107" y="8457"/>
                  </a:moveTo>
                  <a:lnTo>
                    <a:pt x="242107" y="8457"/>
                  </a:lnTo>
                  <a:cubicBezTo>
                    <a:pt x="242087" y="8556"/>
                    <a:pt x="241948" y="8417"/>
                    <a:pt x="241868" y="8397"/>
                  </a:cubicBezTo>
                  <a:cubicBezTo>
                    <a:pt x="241948" y="8417"/>
                    <a:pt x="242027" y="8437"/>
                    <a:pt x="242107" y="8457"/>
                  </a:cubicBezTo>
                  <a:lnTo>
                    <a:pt x="242107" y="845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5844855" y="4507307"/>
              <a:ext cx="106869" cy="16100"/>
            </a:xfrm>
            <a:custGeom>
              <a:avLst/>
              <a:gdLst/>
              <a:ahLst/>
              <a:cxnLst/>
              <a:rect l="l" t="t" r="r" b="b"/>
              <a:pathLst>
                <a:path w="213739" h="32199" extrusionOk="0">
                  <a:moveTo>
                    <a:pt x="209087" y="10962"/>
                  </a:moveTo>
                  <a:cubicBezTo>
                    <a:pt x="209107" y="10922"/>
                    <a:pt x="209107" y="10882"/>
                    <a:pt x="209107" y="10822"/>
                  </a:cubicBezTo>
                  <a:cubicBezTo>
                    <a:pt x="209107" y="10443"/>
                    <a:pt x="208568" y="10443"/>
                    <a:pt x="207929" y="10563"/>
                  </a:cubicBezTo>
                  <a:lnTo>
                    <a:pt x="208009" y="10583"/>
                  </a:lnTo>
                  <a:cubicBezTo>
                    <a:pt x="208069" y="10603"/>
                    <a:pt x="208308" y="10762"/>
                    <a:pt x="208548" y="10882"/>
                  </a:cubicBezTo>
                  <a:cubicBezTo>
                    <a:pt x="208728" y="10922"/>
                    <a:pt x="208908" y="10942"/>
                    <a:pt x="209087" y="10962"/>
                  </a:cubicBezTo>
                  <a:cubicBezTo>
                    <a:pt x="209027" y="11101"/>
                    <a:pt x="208788" y="11022"/>
                    <a:pt x="208548" y="10882"/>
                  </a:cubicBezTo>
                  <a:cubicBezTo>
                    <a:pt x="208228" y="10822"/>
                    <a:pt x="207929" y="10742"/>
                    <a:pt x="207629" y="10623"/>
                  </a:cubicBezTo>
                  <a:cubicBezTo>
                    <a:pt x="206970" y="10762"/>
                    <a:pt x="206251" y="10962"/>
                    <a:pt x="205911" y="10942"/>
                  </a:cubicBezTo>
                  <a:lnTo>
                    <a:pt x="200398" y="10503"/>
                  </a:lnTo>
                  <a:lnTo>
                    <a:pt x="186216" y="9705"/>
                  </a:lnTo>
                  <a:cubicBezTo>
                    <a:pt x="179145" y="9585"/>
                    <a:pt x="172194" y="10104"/>
                    <a:pt x="165323" y="11081"/>
                  </a:cubicBezTo>
                  <a:cubicBezTo>
                    <a:pt x="158411" y="12079"/>
                    <a:pt x="151580" y="13575"/>
                    <a:pt x="144789" y="15490"/>
                  </a:cubicBezTo>
                  <a:cubicBezTo>
                    <a:pt x="131126" y="19261"/>
                    <a:pt x="117303" y="23411"/>
                    <a:pt x="103321" y="26523"/>
                  </a:cubicBezTo>
                  <a:cubicBezTo>
                    <a:pt x="88959" y="29695"/>
                    <a:pt x="74458" y="31870"/>
                    <a:pt x="60036" y="32169"/>
                  </a:cubicBezTo>
                  <a:cubicBezTo>
                    <a:pt x="40600" y="32548"/>
                    <a:pt x="21325" y="29416"/>
                    <a:pt x="2588" y="20458"/>
                  </a:cubicBezTo>
                  <a:cubicBezTo>
                    <a:pt x="371" y="19441"/>
                    <a:pt x="-608" y="16827"/>
                    <a:pt x="391" y="14613"/>
                  </a:cubicBezTo>
                  <a:cubicBezTo>
                    <a:pt x="1410" y="12398"/>
                    <a:pt x="4026" y="11401"/>
                    <a:pt x="6244" y="12418"/>
                  </a:cubicBezTo>
                  <a:cubicBezTo>
                    <a:pt x="23842" y="19979"/>
                    <a:pt x="41739" y="21915"/>
                    <a:pt x="59656" y="21017"/>
                  </a:cubicBezTo>
                  <a:cubicBezTo>
                    <a:pt x="73339" y="20338"/>
                    <a:pt x="87042" y="17865"/>
                    <a:pt x="100724" y="14832"/>
                  </a:cubicBezTo>
                  <a:cubicBezTo>
                    <a:pt x="114547" y="11780"/>
                    <a:pt x="128349" y="8229"/>
                    <a:pt x="141932" y="4777"/>
                  </a:cubicBezTo>
                  <a:cubicBezTo>
                    <a:pt x="149263" y="2962"/>
                    <a:pt x="156614" y="1585"/>
                    <a:pt x="164024" y="807"/>
                  </a:cubicBezTo>
                  <a:cubicBezTo>
                    <a:pt x="171475" y="9"/>
                    <a:pt x="178965" y="-211"/>
                    <a:pt x="186556" y="208"/>
                  </a:cubicBezTo>
                  <a:lnTo>
                    <a:pt x="201377" y="1705"/>
                  </a:lnTo>
                  <a:lnTo>
                    <a:pt x="206710" y="2363"/>
                  </a:lnTo>
                  <a:cubicBezTo>
                    <a:pt x="207450" y="2463"/>
                    <a:pt x="209327" y="2323"/>
                    <a:pt x="209806" y="2383"/>
                  </a:cubicBezTo>
                  <a:cubicBezTo>
                    <a:pt x="212643" y="2722"/>
                    <a:pt x="213422" y="4817"/>
                    <a:pt x="213602" y="5575"/>
                  </a:cubicBezTo>
                  <a:cubicBezTo>
                    <a:pt x="213821" y="6533"/>
                    <a:pt x="213841" y="7610"/>
                    <a:pt x="213182" y="8727"/>
                  </a:cubicBezTo>
                  <a:cubicBezTo>
                    <a:pt x="212962" y="9066"/>
                    <a:pt x="212483" y="10124"/>
                    <a:pt x="210745" y="10702"/>
                  </a:cubicBezTo>
                  <a:cubicBezTo>
                    <a:pt x="210206" y="10902"/>
                    <a:pt x="209647" y="10982"/>
                    <a:pt x="209087" y="10962"/>
                  </a:cubicBezTo>
                  <a:lnTo>
                    <a:pt x="209087" y="1096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5792734" y="4366359"/>
              <a:ext cx="42994" cy="43683"/>
            </a:xfrm>
            <a:custGeom>
              <a:avLst/>
              <a:gdLst/>
              <a:ahLst/>
              <a:cxnLst/>
              <a:rect l="l" t="t" r="r" b="b"/>
              <a:pathLst>
                <a:path w="85988" h="87366" extrusionOk="0">
                  <a:moveTo>
                    <a:pt x="85436" y="64044"/>
                  </a:moveTo>
                  <a:cubicBezTo>
                    <a:pt x="86375" y="65660"/>
                    <a:pt x="69357" y="82658"/>
                    <a:pt x="60069" y="85830"/>
                  </a:cubicBezTo>
                  <a:cubicBezTo>
                    <a:pt x="56893" y="86907"/>
                    <a:pt x="48763" y="89042"/>
                    <a:pt x="46645" y="85012"/>
                  </a:cubicBezTo>
                  <a:cubicBezTo>
                    <a:pt x="44768" y="81401"/>
                    <a:pt x="52139" y="77551"/>
                    <a:pt x="54516" y="76174"/>
                  </a:cubicBezTo>
                  <a:cubicBezTo>
                    <a:pt x="64183" y="70548"/>
                    <a:pt x="84518" y="62448"/>
                    <a:pt x="85436" y="64044"/>
                  </a:cubicBezTo>
                  <a:close/>
                  <a:moveTo>
                    <a:pt x="62945" y="51914"/>
                  </a:moveTo>
                  <a:cubicBezTo>
                    <a:pt x="63564" y="50996"/>
                    <a:pt x="36279" y="54767"/>
                    <a:pt x="25792" y="62288"/>
                  </a:cubicBezTo>
                  <a:cubicBezTo>
                    <a:pt x="11969" y="72204"/>
                    <a:pt x="30626" y="73860"/>
                    <a:pt x="37916" y="71206"/>
                  </a:cubicBezTo>
                  <a:cubicBezTo>
                    <a:pt x="45527" y="68433"/>
                    <a:pt x="52398" y="63286"/>
                    <a:pt x="58371" y="57361"/>
                  </a:cubicBezTo>
                  <a:cubicBezTo>
                    <a:pt x="60049" y="55705"/>
                    <a:pt x="61607" y="53949"/>
                    <a:pt x="62945" y="51914"/>
                  </a:cubicBezTo>
                  <a:close/>
                  <a:moveTo>
                    <a:pt x="71993" y="25101"/>
                  </a:moveTo>
                  <a:cubicBezTo>
                    <a:pt x="70615" y="22048"/>
                    <a:pt x="68218" y="13888"/>
                    <a:pt x="63864" y="13689"/>
                  </a:cubicBezTo>
                  <a:cubicBezTo>
                    <a:pt x="56793" y="13370"/>
                    <a:pt x="57991" y="28073"/>
                    <a:pt x="58910" y="31664"/>
                  </a:cubicBezTo>
                  <a:cubicBezTo>
                    <a:pt x="62306" y="45051"/>
                    <a:pt x="83519" y="59755"/>
                    <a:pt x="85696" y="58657"/>
                  </a:cubicBezTo>
                  <a:cubicBezTo>
                    <a:pt x="87873" y="57560"/>
                    <a:pt x="77347" y="37051"/>
                    <a:pt x="71993" y="25101"/>
                  </a:cubicBezTo>
                  <a:close/>
                  <a:moveTo>
                    <a:pt x="55295" y="48702"/>
                  </a:moveTo>
                  <a:cubicBezTo>
                    <a:pt x="55534" y="48862"/>
                    <a:pt x="58131" y="50637"/>
                    <a:pt x="57951" y="49759"/>
                  </a:cubicBezTo>
                  <a:cubicBezTo>
                    <a:pt x="56853" y="44632"/>
                    <a:pt x="53077" y="28193"/>
                    <a:pt x="48783" y="17958"/>
                  </a:cubicBezTo>
                  <a:cubicBezTo>
                    <a:pt x="47844" y="15764"/>
                    <a:pt x="44768" y="9419"/>
                    <a:pt x="41192" y="11135"/>
                  </a:cubicBezTo>
                  <a:cubicBezTo>
                    <a:pt x="38556" y="12412"/>
                    <a:pt x="38516" y="16781"/>
                    <a:pt x="38536" y="19195"/>
                  </a:cubicBezTo>
                  <a:cubicBezTo>
                    <a:pt x="38636" y="27694"/>
                    <a:pt x="42770" y="36133"/>
                    <a:pt x="48643" y="42737"/>
                  </a:cubicBezTo>
                  <a:cubicBezTo>
                    <a:pt x="50620" y="44951"/>
                    <a:pt x="52778" y="47026"/>
                    <a:pt x="55295" y="48702"/>
                  </a:cubicBezTo>
                  <a:close/>
                  <a:moveTo>
                    <a:pt x="4" y="54887"/>
                  </a:moveTo>
                  <a:cubicBezTo>
                    <a:pt x="44" y="56383"/>
                    <a:pt x="9612" y="59914"/>
                    <a:pt x="18801" y="57301"/>
                  </a:cubicBezTo>
                  <a:cubicBezTo>
                    <a:pt x="30126" y="54109"/>
                    <a:pt x="41532" y="44433"/>
                    <a:pt x="41532" y="44433"/>
                  </a:cubicBezTo>
                  <a:cubicBezTo>
                    <a:pt x="41532" y="44433"/>
                    <a:pt x="-495" y="41939"/>
                    <a:pt x="4" y="54887"/>
                  </a:cubicBezTo>
                  <a:close/>
                  <a:moveTo>
                    <a:pt x="36558" y="40024"/>
                  </a:moveTo>
                  <a:cubicBezTo>
                    <a:pt x="39095" y="40183"/>
                    <a:pt x="36019" y="20352"/>
                    <a:pt x="34621" y="15265"/>
                  </a:cubicBezTo>
                  <a:cubicBezTo>
                    <a:pt x="33362" y="10716"/>
                    <a:pt x="31365" y="3594"/>
                    <a:pt x="26551" y="960"/>
                  </a:cubicBezTo>
                  <a:cubicBezTo>
                    <a:pt x="17822" y="-3808"/>
                    <a:pt x="18142" y="10537"/>
                    <a:pt x="19380" y="14287"/>
                  </a:cubicBezTo>
                  <a:cubicBezTo>
                    <a:pt x="22556" y="23804"/>
                    <a:pt x="34001" y="39864"/>
                    <a:pt x="36558" y="4002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5926773" y="4407857"/>
              <a:ext cx="56356" cy="49389"/>
            </a:xfrm>
            <a:custGeom>
              <a:avLst/>
              <a:gdLst/>
              <a:ahLst/>
              <a:cxnLst/>
              <a:rect l="l" t="t" r="r" b="b"/>
              <a:pathLst>
                <a:path w="112712" h="98779" extrusionOk="0">
                  <a:moveTo>
                    <a:pt x="51405" y="89858"/>
                  </a:moveTo>
                  <a:cubicBezTo>
                    <a:pt x="52224" y="91494"/>
                    <a:pt x="44853" y="96522"/>
                    <a:pt x="36504" y="97320"/>
                  </a:cubicBezTo>
                  <a:cubicBezTo>
                    <a:pt x="22741" y="98637"/>
                    <a:pt x="10676" y="93749"/>
                    <a:pt x="10676" y="93749"/>
                  </a:cubicBezTo>
                  <a:cubicBezTo>
                    <a:pt x="10676" y="93749"/>
                    <a:pt x="22841" y="88861"/>
                    <a:pt x="34167" y="86048"/>
                  </a:cubicBezTo>
                  <a:cubicBezTo>
                    <a:pt x="36664" y="85429"/>
                    <a:pt x="48588" y="84272"/>
                    <a:pt x="51405" y="89858"/>
                  </a:cubicBezTo>
                  <a:close/>
                  <a:moveTo>
                    <a:pt x="67824" y="65658"/>
                  </a:moveTo>
                  <a:cubicBezTo>
                    <a:pt x="55739" y="62726"/>
                    <a:pt x="31310" y="75953"/>
                    <a:pt x="31970" y="76851"/>
                  </a:cubicBezTo>
                  <a:cubicBezTo>
                    <a:pt x="32629" y="77748"/>
                    <a:pt x="64668" y="81878"/>
                    <a:pt x="71759" y="71045"/>
                  </a:cubicBezTo>
                  <a:cubicBezTo>
                    <a:pt x="74036" y="67554"/>
                    <a:pt x="71300" y="66496"/>
                    <a:pt x="67824" y="65658"/>
                  </a:cubicBezTo>
                  <a:close/>
                  <a:moveTo>
                    <a:pt x="94950" y="42895"/>
                  </a:moveTo>
                  <a:cubicBezTo>
                    <a:pt x="80269" y="38286"/>
                    <a:pt x="59774" y="51533"/>
                    <a:pt x="58416" y="53109"/>
                  </a:cubicBezTo>
                  <a:cubicBezTo>
                    <a:pt x="57058" y="54685"/>
                    <a:pt x="74276" y="57339"/>
                    <a:pt x="86840" y="52351"/>
                  </a:cubicBezTo>
                  <a:cubicBezTo>
                    <a:pt x="88977" y="51493"/>
                    <a:pt x="102660" y="45309"/>
                    <a:pt x="94950" y="42895"/>
                  </a:cubicBezTo>
                  <a:close/>
                  <a:moveTo>
                    <a:pt x="99884" y="21348"/>
                  </a:moveTo>
                  <a:cubicBezTo>
                    <a:pt x="97347" y="22246"/>
                    <a:pt x="94890" y="23303"/>
                    <a:pt x="92453" y="24401"/>
                  </a:cubicBezTo>
                  <a:cubicBezTo>
                    <a:pt x="87499" y="26635"/>
                    <a:pt x="82685" y="29089"/>
                    <a:pt x="77852" y="31543"/>
                  </a:cubicBezTo>
                  <a:lnTo>
                    <a:pt x="76653" y="32880"/>
                  </a:lnTo>
                  <a:cubicBezTo>
                    <a:pt x="77112" y="35533"/>
                    <a:pt x="85482" y="34356"/>
                    <a:pt x="87579" y="34176"/>
                  </a:cubicBezTo>
                  <a:cubicBezTo>
                    <a:pt x="94750" y="33578"/>
                    <a:pt x="102580" y="31962"/>
                    <a:pt x="108653" y="27892"/>
                  </a:cubicBezTo>
                  <a:cubicBezTo>
                    <a:pt x="119359" y="20710"/>
                    <a:pt x="106216" y="19094"/>
                    <a:pt x="99884" y="21348"/>
                  </a:cubicBezTo>
                  <a:close/>
                  <a:moveTo>
                    <a:pt x="94351" y="8560"/>
                  </a:moveTo>
                  <a:cubicBezTo>
                    <a:pt x="95349" y="6964"/>
                    <a:pt x="98485" y="2096"/>
                    <a:pt x="95949" y="440"/>
                  </a:cubicBezTo>
                  <a:cubicBezTo>
                    <a:pt x="92892" y="-1595"/>
                    <a:pt x="87619" y="3991"/>
                    <a:pt x="85861" y="5767"/>
                  </a:cubicBezTo>
                  <a:cubicBezTo>
                    <a:pt x="78111" y="13647"/>
                    <a:pt x="77971" y="25598"/>
                    <a:pt x="73917" y="35812"/>
                  </a:cubicBezTo>
                  <a:cubicBezTo>
                    <a:pt x="76074" y="34316"/>
                    <a:pt x="89816" y="15762"/>
                    <a:pt x="94351" y="8560"/>
                  </a:cubicBezTo>
                  <a:close/>
                  <a:moveTo>
                    <a:pt x="60853" y="43094"/>
                  </a:moveTo>
                  <a:cubicBezTo>
                    <a:pt x="64069" y="36052"/>
                    <a:pt x="68184" y="27233"/>
                    <a:pt x="67325" y="19293"/>
                  </a:cubicBezTo>
                  <a:cubicBezTo>
                    <a:pt x="66985" y="16141"/>
                    <a:pt x="64748" y="14605"/>
                    <a:pt x="62131" y="16959"/>
                  </a:cubicBezTo>
                  <a:cubicBezTo>
                    <a:pt x="59115" y="19672"/>
                    <a:pt x="57697" y="24261"/>
                    <a:pt x="56738" y="28051"/>
                  </a:cubicBezTo>
                  <a:cubicBezTo>
                    <a:pt x="55899" y="31343"/>
                    <a:pt x="55480" y="34735"/>
                    <a:pt x="55240" y="38107"/>
                  </a:cubicBezTo>
                  <a:cubicBezTo>
                    <a:pt x="54861" y="43094"/>
                    <a:pt x="54861" y="48062"/>
                    <a:pt x="55080" y="53030"/>
                  </a:cubicBezTo>
                  <a:lnTo>
                    <a:pt x="55819" y="52631"/>
                  </a:lnTo>
                  <a:cubicBezTo>
                    <a:pt x="55939" y="52730"/>
                    <a:pt x="60633" y="43553"/>
                    <a:pt x="60853" y="43094"/>
                  </a:cubicBezTo>
                  <a:close/>
                  <a:moveTo>
                    <a:pt x="45932" y="33937"/>
                  </a:moveTo>
                  <a:cubicBezTo>
                    <a:pt x="42456" y="32820"/>
                    <a:pt x="38941" y="38067"/>
                    <a:pt x="37722" y="40501"/>
                  </a:cubicBezTo>
                  <a:cubicBezTo>
                    <a:pt x="33288" y="49458"/>
                    <a:pt x="34227" y="60312"/>
                    <a:pt x="34007" y="70007"/>
                  </a:cubicBezTo>
                  <a:cubicBezTo>
                    <a:pt x="33987" y="70027"/>
                    <a:pt x="48269" y="45947"/>
                    <a:pt x="48269" y="40002"/>
                  </a:cubicBezTo>
                  <a:cubicBezTo>
                    <a:pt x="48289" y="38107"/>
                    <a:pt x="48189" y="34675"/>
                    <a:pt x="45932" y="33937"/>
                  </a:cubicBezTo>
                  <a:close/>
                  <a:moveTo>
                    <a:pt x="27235" y="58137"/>
                  </a:moveTo>
                  <a:cubicBezTo>
                    <a:pt x="26916" y="56122"/>
                    <a:pt x="24079" y="47423"/>
                    <a:pt x="20464" y="50895"/>
                  </a:cubicBezTo>
                  <a:cubicBezTo>
                    <a:pt x="17967" y="53289"/>
                    <a:pt x="17588" y="58356"/>
                    <a:pt x="17228" y="61528"/>
                  </a:cubicBezTo>
                  <a:cubicBezTo>
                    <a:pt x="16849" y="64681"/>
                    <a:pt x="17807" y="85389"/>
                    <a:pt x="19485" y="84811"/>
                  </a:cubicBezTo>
                  <a:cubicBezTo>
                    <a:pt x="21163" y="84252"/>
                    <a:pt x="28374" y="65199"/>
                    <a:pt x="27235" y="58137"/>
                  </a:cubicBezTo>
                  <a:close/>
                  <a:moveTo>
                    <a:pt x="2487" y="73239"/>
                  </a:moveTo>
                  <a:cubicBezTo>
                    <a:pt x="-449" y="74077"/>
                    <a:pt x="-10" y="78307"/>
                    <a:pt x="70" y="79703"/>
                  </a:cubicBezTo>
                  <a:cubicBezTo>
                    <a:pt x="409" y="85948"/>
                    <a:pt x="3286" y="91754"/>
                    <a:pt x="6222" y="97120"/>
                  </a:cubicBezTo>
                  <a:lnTo>
                    <a:pt x="5043" y="98617"/>
                  </a:lnTo>
                  <a:cubicBezTo>
                    <a:pt x="6661" y="99933"/>
                    <a:pt x="8659" y="92871"/>
                    <a:pt x="8759" y="92472"/>
                  </a:cubicBezTo>
                  <a:cubicBezTo>
                    <a:pt x="10097" y="86965"/>
                    <a:pt x="10337" y="80881"/>
                    <a:pt x="7540" y="76312"/>
                  </a:cubicBezTo>
                  <a:cubicBezTo>
                    <a:pt x="6821" y="75135"/>
                    <a:pt x="4984" y="72521"/>
                    <a:pt x="2487" y="73239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5992830" y="4500957"/>
              <a:ext cx="54707" cy="35642"/>
            </a:xfrm>
            <a:custGeom>
              <a:avLst/>
              <a:gdLst/>
              <a:ahLst/>
              <a:cxnLst/>
              <a:rect l="l" t="t" r="r" b="b"/>
              <a:pathLst>
                <a:path w="109413" h="71283" extrusionOk="0">
                  <a:moveTo>
                    <a:pt x="17647" y="34135"/>
                  </a:moveTo>
                  <a:cubicBezTo>
                    <a:pt x="18645" y="37627"/>
                    <a:pt x="19764" y="45268"/>
                    <a:pt x="14810" y="46624"/>
                  </a:cubicBezTo>
                  <a:cubicBezTo>
                    <a:pt x="10835" y="47702"/>
                    <a:pt x="9217" y="42694"/>
                    <a:pt x="8298" y="39901"/>
                  </a:cubicBezTo>
                  <a:cubicBezTo>
                    <a:pt x="5422" y="31163"/>
                    <a:pt x="3564" y="21806"/>
                    <a:pt x="1966" y="12748"/>
                  </a:cubicBezTo>
                  <a:cubicBezTo>
                    <a:pt x="1427" y="9756"/>
                    <a:pt x="888" y="6763"/>
                    <a:pt x="448" y="3771"/>
                  </a:cubicBezTo>
                  <a:cubicBezTo>
                    <a:pt x="309" y="2833"/>
                    <a:pt x="149" y="1895"/>
                    <a:pt x="9" y="958"/>
                  </a:cubicBezTo>
                  <a:cubicBezTo>
                    <a:pt x="-11" y="738"/>
                    <a:pt x="9" y="319"/>
                    <a:pt x="9" y="0"/>
                  </a:cubicBezTo>
                  <a:lnTo>
                    <a:pt x="1567" y="3132"/>
                  </a:lnTo>
                  <a:cubicBezTo>
                    <a:pt x="6620" y="13507"/>
                    <a:pt x="14391" y="22963"/>
                    <a:pt x="17647" y="34135"/>
                  </a:cubicBezTo>
                  <a:close/>
                  <a:moveTo>
                    <a:pt x="29032" y="31961"/>
                  </a:moveTo>
                  <a:cubicBezTo>
                    <a:pt x="26755" y="28270"/>
                    <a:pt x="24458" y="24579"/>
                    <a:pt x="22241" y="20828"/>
                  </a:cubicBezTo>
                  <a:cubicBezTo>
                    <a:pt x="22840" y="21108"/>
                    <a:pt x="23799" y="21547"/>
                    <a:pt x="24098" y="21706"/>
                  </a:cubicBezTo>
                  <a:cubicBezTo>
                    <a:pt x="25636" y="22504"/>
                    <a:pt x="27195" y="23242"/>
                    <a:pt x="28772" y="23921"/>
                  </a:cubicBezTo>
                  <a:cubicBezTo>
                    <a:pt x="33666" y="26016"/>
                    <a:pt x="39059" y="27971"/>
                    <a:pt x="44433" y="28011"/>
                  </a:cubicBezTo>
                  <a:cubicBezTo>
                    <a:pt x="46111" y="28031"/>
                    <a:pt x="49706" y="27891"/>
                    <a:pt x="50385" y="25856"/>
                  </a:cubicBezTo>
                  <a:cubicBezTo>
                    <a:pt x="51264" y="23262"/>
                    <a:pt x="45751" y="21846"/>
                    <a:pt x="44233" y="21427"/>
                  </a:cubicBezTo>
                  <a:cubicBezTo>
                    <a:pt x="37102" y="19452"/>
                    <a:pt x="29532" y="19352"/>
                    <a:pt x="22481" y="17098"/>
                  </a:cubicBezTo>
                  <a:lnTo>
                    <a:pt x="21781" y="20090"/>
                  </a:lnTo>
                  <a:cubicBezTo>
                    <a:pt x="21222" y="19113"/>
                    <a:pt x="20543" y="18195"/>
                    <a:pt x="20024" y="17197"/>
                  </a:cubicBezTo>
                  <a:lnTo>
                    <a:pt x="18066" y="16958"/>
                  </a:lnTo>
                  <a:cubicBezTo>
                    <a:pt x="17906" y="17018"/>
                    <a:pt x="18725" y="19312"/>
                    <a:pt x="18765" y="19492"/>
                  </a:cubicBezTo>
                  <a:cubicBezTo>
                    <a:pt x="19564" y="22464"/>
                    <a:pt x="20203" y="25497"/>
                    <a:pt x="20942" y="28489"/>
                  </a:cubicBezTo>
                  <a:cubicBezTo>
                    <a:pt x="22880" y="36549"/>
                    <a:pt x="24298" y="46545"/>
                    <a:pt x="29292" y="53428"/>
                  </a:cubicBezTo>
                  <a:cubicBezTo>
                    <a:pt x="31369" y="56300"/>
                    <a:pt x="34905" y="56959"/>
                    <a:pt x="35884" y="52829"/>
                  </a:cubicBezTo>
                  <a:cubicBezTo>
                    <a:pt x="36742" y="49198"/>
                    <a:pt x="35604" y="45188"/>
                    <a:pt x="34246" y="41836"/>
                  </a:cubicBezTo>
                  <a:cubicBezTo>
                    <a:pt x="32847" y="38365"/>
                    <a:pt x="30970" y="35113"/>
                    <a:pt x="29032" y="31961"/>
                  </a:cubicBezTo>
                  <a:close/>
                  <a:moveTo>
                    <a:pt x="49926" y="51413"/>
                  </a:moveTo>
                  <a:cubicBezTo>
                    <a:pt x="47549" y="47562"/>
                    <a:pt x="44932" y="43831"/>
                    <a:pt x="42655" y="39901"/>
                  </a:cubicBezTo>
                  <a:lnTo>
                    <a:pt x="40258" y="38624"/>
                  </a:lnTo>
                  <a:cubicBezTo>
                    <a:pt x="39079" y="40599"/>
                    <a:pt x="40118" y="44270"/>
                    <a:pt x="40777" y="46624"/>
                  </a:cubicBezTo>
                  <a:cubicBezTo>
                    <a:pt x="42675" y="53448"/>
                    <a:pt x="45831" y="63144"/>
                    <a:pt x="51903" y="67493"/>
                  </a:cubicBezTo>
                  <a:cubicBezTo>
                    <a:pt x="58675" y="72381"/>
                    <a:pt x="54800" y="59951"/>
                    <a:pt x="53701" y="57797"/>
                  </a:cubicBezTo>
                  <a:cubicBezTo>
                    <a:pt x="52562" y="55602"/>
                    <a:pt x="51244" y="53527"/>
                    <a:pt x="49926" y="51413"/>
                  </a:cubicBezTo>
                  <a:close/>
                  <a:moveTo>
                    <a:pt x="74575" y="63463"/>
                  </a:moveTo>
                  <a:cubicBezTo>
                    <a:pt x="68183" y="57059"/>
                    <a:pt x="61132" y="51273"/>
                    <a:pt x="54420" y="45188"/>
                  </a:cubicBezTo>
                  <a:lnTo>
                    <a:pt x="53761" y="46385"/>
                  </a:lnTo>
                  <a:cubicBezTo>
                    <a:pt x="53721" y="45467"/>
                    <a:pt x="54460" y="48081"/>
                    <a:pt x="54959" y="48859"/>
                  </a:cubicBezTo>
                  <a:cubicBezTo>
                    <a:pt x="56198" y="50774"/>
                    <a:pt x="57556" y="52630"/>
                    <a:pt x="58914" y="54465"/>
                  </a:cubicBezTo>
                  <a:cubicBezTo>
                    <a:pt x="62730" y="59632"/>
                    <a:pt x="66745" y="65318"/>
                    <a:pt x="72018" y="69129"/>
                  </a:cubicBezTo>
                  <a:cubicBezTo>
                    <a:pt x="73496" y="70206"/>
                    <a:pt x="76772" y="72261"/>
                    <a:pt x="78649" y="70745"/>
                  </a:cubicBezTo>
                  <a:cubicBezTo>
                    <a:pt x="80727" y="69069"/>
                    <a:pt x="75494" y="64380"/>
                    <a:pt x="74575" y="63463"/>
                  </a:cubicBezTo>
                  <a:close/>
                  <a:moveTo>
                    <a:pt x="88357" y="61448"/>
                  </a:moveTo>
                  <a:cubicBezTo>
                    <a:pt x="86140" y="60011"/>
                    <a:pt x="83863" y="58695"/>
                    <a:pt x="81566" y="57418"/>
                  </a:cubicBezTo>
                  <a:cubicBezTo>
                    <a:pt x="78050" y="55502"/>
                    <a:pt x="74395" y="53727"/>
                    <a:pt x="71019" y="51552"/>
                  </a:cubicBezTo>
                  <a:lnTo>
                    <a:pt x="68702" y="50036"/>
                  </a:lnTo>
                  <a:cubicBezTo>
                    <a:pt x="69201" y="51652"/>
                    <a:pt x="72397" y="53827"/>
                    <a:pt x="73496" y="54964"/>
                  </a:cubicBezTo>
                  <a:cubicBezTo>
                    <a:pt x="78110" y="59692"/>
                    <a:pt x="82804" y="64959"/>
                    <a:pt x="88657" y="68131"/>
                  </a:cubicBezTo>
                  <a:cubicBezTo>
                    <a:pt x="89935" y="68809"/>
                    <a:pt x="96886" y="70745"/>
                    <a:pt x="94729" y="66854"/>
                  </a:cubicBezTo>
                  <a:cubicBezTo>
                    <a:pt x="93411" y="64500"/>
                    <a:pt x="90534" y="62864"/>
                    <a:pt x="88357" y="61448"/>
                  </a:cubicBezTo>
                  <a:close/>
                  <a:moveTo>
                    <a:pt x="103278" y="55443"/>
                  </a:moveTo>
                  <a:cubicBezTo>
                    <a:pt x="96747" y="53188"/>
                    <a:pt x="89855" y="52769"/>
                    <a:pt x="83024" y="52171"/>
                  </a:cubicBezTo>
                  <a:cubicBezTo>
                    <a:pt x="83324" y="52410"/>
                    <a:pt x="83703" y="52689"/>
                    <a:pt x="83783" y="52749"/>
                  </a:cubicBezTo>
                  <a:cubicBezTo>
                    <a:pt x="85141" y="53707"/>
                    <a:pt x="86539" y="54605"/>
                    <a:pt x="87958" y="55482"/>
                  </a:cubicBezTo>
                  <a:cubicBezTo>
                    <a:pt x="92692" y="58335"/>
                    <a:pt x="98165" y="61288"/>
                    <a:pt x="103778" y="61827"/>
                  </a:cubicBezTo>
                  <a:cubicBezTo>
                    <a:pt x="105336" y="61966"/>
                    <a:pt x="108771" y="62146"/>
                    <a:pt x="109351" y="60111"/>
                  </a:cubicBezTo>
                  <a:cubicBezTo>
                    <a:pt x="110050" y="57657"/>
                    <a:pt x="104737" y="55961"/>
                    <a:pt x="103278" y="55443"/>
                  </a:cubicBezTo>
                  <a:close/>
                  <a:moveTo>
                    <a:pt x="81846" y="51093"/>
                  </a:moveTo>
                  <a:lnTo>
                    <a:pt x="81126" y="51991"/>
                  </a:lnTo>
                  <a:cubicBezTo>
                    <a:pt x="81766" y="52051"/>
                    <a:pt x="82385" y="52111"/>
                    <a:pt x="83024" y="52171"/>
                  </a:cubicBezTo>
                  <a:cubicBezTo>
                    <a:pt x="82385" y="51692"/>
                    <a:pt x="81666" y="51093"/>
                    <a:pt x="81846" y="51093"/>
                  </a:cubicBezTo>
                  <a:close/>
                  <a:moveTo>
                    <a:pt x="69221" y="48121"/>
                  </a:moveTo>
                  <a:cubicBezTo>
                    <a:pt x="69062" y="48240"/>
                    <a:pt x="71758" y="48400"/>
                    <a:pt x="71938" y="48400"/>
                  </a:cubicBezTo>
                  <a:cubicBezTo>
                    <a:pt x="73776" y="48400"/>
                    <a:pt x="75633" y="48380"/>
                    <a:pt x="77471" y="48300"/>
                  </a:cubicBezTo>
                  <a:cubicBezTo>
                    <a:pt x="82105" y="48121"/>
                    <a:pt x="87119" y="47921"/>
                    <a:pt x="91533" y="46385"/>
                  </a:cubicBezTo>
                  <a:cubicBezTo>
                    <a:pt x="92932" y="45906"/>
                    <a:pt x="95608" y="44789"/>
                    <a:pt x="95488" y="42934"/>
                  </a:cubicBezTo>
                  <a:cubicBezTo>
                    <a:pt x="95328" y="40280"/>
                    <a:pt x="90874" y="40759"/>
                    <a:pt x="89256" y="40998"/>
                  </a:cubicBezTo>
                  <a:cubicBezTo>
                    <a:pt x="83344" y="41856"/>
                    <a:pt x="77910" y="44550"/>
                    <a:pt x="72437" y="46764"/>
                  </a:cubicBezTo>
                  <a:lnTo>
                    <a:pt x="69221" y="48121"/>
                  </a:lnTo>
                  <a:close/>
                  <a:moveTo>
                    <a:pt x="56078" y="42634"/>
                  </a:moveTo>
                  <a:lnTo>
                    <a:pt x="55079" y="44091"/>
                  </a:lnTo>
                  <a:cubicBezTo>
                    <a:pt x="56098" y="44689"/>
                    <a:pt x="59554" y="43652"/>
                    <a:pt x="60632" y="43552"/>
                  </a:cubicBezTo>
                  <a:cubicBezTo>
                    <a:pt x="65526" y="43053"/>
                    <a:pt x="72457" y="43033"/>
                    <a:pt x="76532" y="39861"/>
                  </a:cubicBezTo>
                  <a:cubicBezTo>
                    <a:pt x="78110" y="38644"/>
                    <a:pt x="78270" y="36669"/>
                    <a:pt x="76013" y="36210"/>
                  </a:cubicBezTo>
                  <a:cubicBezTo>
                    <a:pt x="73995" y="35791"/>
                    <a:pt x="71778" y="36450"/>
                    <a:pt x="69861" y="37008"/>
                  </a:cubicBezTo>
                  <a:cubicBezTo>
                    <a:pt x="68063" y="37547"/>
                    <a:pt x="66325" y="38205"/>
                    <a:pt x="64607" y="38924"/>
                  </a:cubicBezTo>
                  <a:cubicBezTo>
                    <a:pt x="61731" y="40101"/>
                    <a:pt x="58934" y="41457"/>
                    <a:pt x="56078" y="42634"/>
                  </a:cubicBezTo>
                  <a:close/>
                  <a:moveTo>
                    <a:pt x="41876" y="38644"/>
                  </a:moveTo>
                  <a:cubicBezTo>
                    <a:pt x="41397" y="38784"/>
                    <a:pt x="43694" y="39462"/>
                    <a:pt x="43754" y="39462"/>
                  </a:cubicBezTo>
                  <a:cubicBezTo>
                    <a:pt x="45451" y="39642"/>
                    <a:pt x="47169" y="39522"/>
                    <a:pt x="48867" y="39382"/>
                  </a:cubicBezTo>
                  <a:cubicBezTo>
                    <a:pt x="53342" y="39023"/>
                    <a:pt x="58135" y="38385"/>
                    <a:pt x="62310" y="36669"/>
                  </a:cubicBezTo>
                  <a:cubicBezTo>
                    <a:pt x="63369" y="36230"/>
                    <a:pt x="65866" y="35253"/>
                    <a:pt x="65626" y="33696"/>
                  </a:cubicBezTo>
                  <a:cubicBezTo>
                    <a:pt x="65306" y="31522"/>
                    <a:pt x="61072" y="32041"/>
                    <a:pt x="59713" y="32220"/>
                  </a:cubicBezTo>
                  <a:cubicBezTo>
                    <a:pt x="53022" y="33158"/>
                    <a:pt x="47049" y="36510"/>
                    <a:pt x="40697" y="38564"/>
                  </a:cubicBezTo>
                  <a:lnTo>
                    <a:pt x="41876" y="38644"/>
                  </a:lnTo>
                  <a:close/>
                  <a:moveTo>
                    <a:pt x="1866" y="2494"/>
                  </a:moveTo>
                  <a:cubicBezTo>
                    <a:pt x="2306" y="2833"/>
                    <a:pt x="2785" y="3132"/>
                    <a:pt x="3265" y="3412"/>
                  </a:cubicBezTo>
                  <a:cubicBezTo>
                    <a:pt x="4903" y="4369"/>
                    <a:pt x="6620" y="5187"/>
                    <a:pt x="8358" y="5905"/>
                  </a:cubicBezTo>
                  <a:cubicBezTo>
                    <a:pt x="14710" y="8559"/>
                    <a:pt x="21741" y="10374"/>
                    <a:pt x="28613" y="10833"/>
                  </a:cubicBezTo>
                  <a:cubicBezTo>
                    <a:pt x="29532" y="10893"/>
                    <a:pt x="34405" y="11531"/>
                    <a:pt x="34745" y="9975"/>
                  </a:cubicBezTo>
                  <a:cubicBezTo>
                    <a:pt x="35124" y="8200"/>
                    <a:pt x="29631" y="6504"/>
                    <a:pt x="28613" y="6145"/>
                  </a:cubicBezTo>
                  <a:cubicBezTo>
                    <a:pt x="20962" y="3292"/>
                    <a:pt x="12533" y="3332"/>
                    <a:pt x="4963" y="479"/>
                  </a:cubicBezTo>
                  <a:lnTo>
                    <a:pt x="1108" y="1736"/>
                  </a:lnTo>
                  <a:cubicBezTo>
                    <a:pt x="848" y="1516"/>
                    <a:pt x="1567" y="2294"/>
                    <a:pt x="1866" y="249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5968141" y="4485667"/>
              <a:ext cx="68650" cy="43660"/>
            </a:xfrm>
            <a:custGeom>
              <a:avLst/>
              <a:gdLst/>
              <a:ahLst/>
              <a:cxnLst/>
              <a:rect l="l" t="t" r="r" b="b"/>
              <a:pathLst>
                <a:path w="137300" h="87319" extrusionOk="0">
                  <a:moveTo>
                    <a:pt x="132601" y="79200"/>
                  </a:moveTo>
                  <a:cubicBezTo>
                    <a:pt x="132441" y="79279"/>
                    <a:pt x="132281" y="79359"/>
                    <a:pt x="132161" y="79419"/>
                  </a:cubicBezTo>
                  <a:lnTo>
                    <a:pt x="132221" y="79399"/>
                  </a:lnTo>
                  <a:cubicBezTo>
                    <a:pt x="132421" y="79339"/>
                    <a:pt x="132601" y="79299"/>
                    <a:pt x="132801" y="79279"/>
                  </a:cubicBezTo>
                  <a:lnTo>
                    <a:pt x="132601" y="79200"/>
                  </a:lnTo>
                  <a:cubicBezTo>
                    <a:pt x="132960" y="79040"/>
                    <a:pt x="133320" y="78920"/>
                    <a:pt x="133300" y="79239"/>
                  </a:cubicBezTo>
                  <a:cubicBezTo>
                    <a:pt x="133140" y="79239"/>
                    <a:pt x="132980" y="79259"/>
                    <a:pt x="132801" y="79279"/>
                  </a:cubicBezTo>
                  <a:cubicBezTo>
                    <a:pt x="133040" y="79379"/>
                    <a:pt x="133300" y="79439"/>
                    <a:pt x="133300" y="79259"/>
                  </a:cubicBezTo>
                  <a:lnTo>
                    <a:pt x="133300" y="79239"/>
                  </a:lnTo>
                  <a:cubicBezTo>
                    <a:pt x="135058" y="79239"/>
                    <a:pt x="136696" y="80397"/>
                    <a:pt x="137195" y="82152"/>
                  </a:cubicBezTo>
                  <a:cubicBezTo>
                    <a:pt x="137515" y="83150"/>
                    <a:pt x="137355" y="87220"/>
                    <a:pt x="133140" y="87319"/>
                  </a:cubicBezTo>
                  <a:cubicBezTo>
                    <a:pt x="132621" y="87319"/>
                    <a:pt x="131263" y="87160"/>
                    <a:pt x="131143" y="87140"/>
                  </a:cubicBezTo>
                  <a:lnTo>
                    <a:pt x="127288" y="86541"/>
                  </a:lnTo>
                  <a:lnTo>
                    <a:pt x="115323" y="84087"/>
                  </a:lnTo>
                  <a:cubicBezTo>
                    <a:pt x="109470" y="82611"/>
                    <a:pt x="103817" y="80556"/>
                    <a:pt x="98384" y="77983"/>
                  </a:cubicBezTo>
                  <a:cubicBezTo>
                    <a:pt x="92971" y="75429"/>
                    <a:pt x="87817" y="72376"/>
                    <a:pt x="82904" y="68945"/>
                  </a:cubicBezTo>
                  <a:cubicBezTo>
                    <a:pt x="72916" y="61823"/>
                    <a:pt x="63948" y="53344"/>
                    <a:pt x="55219" y="44705"/>
                  </a:cubicBezTo>
                  <a:cubicBezTo>
                    <a:pt x="46829" y="36386"/>
                    <a:pt x="38640" y="27967"/>
                    <a:pt x="29231" y="21123"/>
                  </a:cubicBezTo>
                  <a:cubicBezTo>
                    <a:pt x="21561" y="15537"/>
                    <a:pt x="13172" y="10909"/>
                    <a:pt x="3244" y="8275"/>
                  </a:cubicBezTo>
                  <a:cubicBezTo>
                    <a:pt x="987" y="7737"/>
                    <a:pt x="-411" y="5482"/>
                    <a:pt x="108" y="3228"/>
                  </a:cubicBezTo>
                  <a:cubicBezTo>
                    <a:pt x="648" y="973"/>
                    <a:pt x="2905" y="-423"/>
                    <a:pt x="5162" y="116"/>
                  </a:cubicBezTo>
                  <a:cubicBezTo>
                    <a:pt x="16428" y="2450"/>
                    <a:pt x="26155" y="6979"/>
                    <a:pt x="35004" y="12824"/>
                  </a:cubicBezTo>
                  <a:cubicBezTo>
                    <a:pt x="45191" y="19567"/>
                    <a:pt x="54280" y="27967"/>
                    <a:pt x="63169" y="36645"/>
                  </a:cubicBezTo>
                  <a:cubicBezTo>
                    <a:pt x="71578" y="44845"/>
                    <a:pt x="79748" y="53364"/>
                    <a:pt x="89176" y="60366"/>
                  </a:cubicBezTo>
                  <a:cubicBezTo>
                    <a:pt x="93490" y="63658"/>
                    <a:pt x="98045" y="66611"/>
                    <a:pt x="102818" y="69144"/>
                  </a:cubicBezTo>
                  <a:cubicBezTo>
                    <a:pt x="107592" y="71678"/>
                    <a:pt x="112566" y="73813"/>
                    <a:pt x="117740" y="75409"/>
                  </a:cubicBezTo>
                  <a:lnTo>
                    <a:pt x="128945" y="78382"/>
                  </a:lnTo>
                  <a:lnTo>
                    <a:pt x="132441" y="79120"/>
                  </a:lnTo>
                  <a:cubicBezTo>
                    <a:pt x="132441" y="79120"/>
                    <a:pt x="132521" y="79160"/>
                    <a:pt x="132601" y="79200"/>
                  </a:cubicBezTo>
                  <a:lnTo>
                    <a:pt x="132601" y="79200"/>
                  </a:lnTo>
                  <a:close/>
                  <a:moveTo>
                    <a:pt x="129844" y="81254"/>
                  </a:moveTo>
                  <a:cubicBezTo>
                    <a:pt x="129445" y="81893"/>
                    <a:pt x="129285" y="82591"/>
                    <a:pt x="129305" y="83329"/>
                  </a:cubicBezTo>
                  <a:cubicBezTo>
                    <a:pt x="129285" y="82591"/>
                    <a:pt x="129485" y="81873"/>
                    <a:pt x="129844" y="81254"/>
                  </a:cubicBezTo>
                  <a:lnTo>
                    <a:pt x="129844" y="81254"/>
                  </a:lnTo>
                  <a:close/>
                  <a:moveTo>
                    <a:pt x="131722" y="79579"/>
                  </a:moveTo>
                  <a:cubicBezTo>
                    <a:pt x="131123" y="79818"/>
                    <a:pt x="130703" y="80157"/>
                    <a:pt x="130384" y="80516"/>
                  </a:cubicBezTo>
                  <a:cubicBezTo>
                    <a:pt x="130763" y="80137"/>
                    <a:pt x="131203" y="79798"/>
                    <a:pt x="131722" y="79579"/>
                  </a:cubicBezTo>
                  <a:lnTo>
                    <a:pt x="131722" y="7957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5898447" y="4421300"/>
              <a:ext cx="69393" cy="60681"/>
            </a:xfrm>
            <a:custGeom>
              <a:avLst/>
              <a:gdLst/>
              <a:ahLst/>
              <a:cxnLst/>
              <a:rect l="l" t="t" r="r" b="b"/>
              <a:pathLst>
                <a:path w="138786" h="121361" extrusionOk="0">
                  <a:moveTo>
                    <a:pt x="3908" y="112929"/>
                  </a:moveTo>
                  <a:cubicBezTo>
                    <a:pt x="5606" y="112750"/>
                    <a:pt x="8023" y="111234"/>
                    <a:pt x="11219" y="109099"/>
                  </a:cubicBezTo>
                  <a:cubicBezTo>
                    <a:pt x="16252" y="105747"/>
                    <a:pt x="22564" y="100640"/>
                    <a:pt x="29735" y="94475"/>
                  </a:cubicBezTo>
                  <a:cubicBezTo>
                    <a:pt x="38924" y="86555"/>
                    <a:pt x="49370" y="76839"/>
                    <a:pt x="60197" y="66724"/>
                  </a:cubicBezTo>
                  <a:cubicBezTo>
                    <a:pt x="66848" y="60499"/>
                    <a:pt x="73640" y="54115"/>
                    <a:pt x="80351" y="47911"/>
                  </a:cubicBezTo>
                  <a:cubicBezTo>
                    <a:pt x="101365" y="28479"/>
                    <a:pt x="121220" y="10304"/>
                    <a:pt x="131347" y="1206"/>
                  </a:cubicBezTo>
                  <a:cubicBezTo>
                    <a:pt x="133105" y="-470"/>
                    <a:pt x="135921" y="-390"/>
                    <a:pt x="137579" y="1386"/>
                  </a:cubicBezTo>
                  <a:cubicBezTo>
                    <a:pt x="139257" y="3161"/>
                    <a:pt x="139177" y="5955"/>
                    <a:pt x="137399" y="7630"/>
                  </a:cubicBezTo>
                  <a:cubicBezTo>
                    <a:pt x="130708" y="14254"/>
                    <a:pt x="119742" y="25606"/>
                    <a:pt x="106758" y="38554"/>
                  </a:cubicBezTo>
                  <a:cubicBezTo>
                    <a:pt x="100226" y="45058"/>
                    <a:pt x="93215" y="52000"/>
                    <a:pt x="85964" y="58903"/>
                  </a:cubicBezTo>
                  <a:cubicBezTo>
                    <a:pt x="81310" y="63372"/>
                    <a:pt x="76536" y="67801"/>
                    <a:pt x="71762" y="72131"/>
                  </a:cubicBezTo>
                  <a:cubicBezTo>
                    <a:pt x="64312" y="78894"/>
                    <a:pt x="56841" y="85378"/>
                    <a:pt x="49770" y="91343"/>
                  </a:cubicBezTo>
                  <a:cubicBezTo>
                    <a:pt x="36467" y="102515"/>
                    <a:pt x="24462" y="111712"/>
                    <a:pt x="16033" y="116740"/>
                  </a:cubicBezTo>
                  <a:cubicBezTo>
                    <a:pt x="11079" y="119673"/>
                    <a:pt x="7104" y="121229"/>
                    <a:pt x="4567" y="121349"/>
                  </a:cubicBezTo>
                  <a:cubicBezTo>
                    <a:pt x="2230" y="121528"/>
                    <a:pt x="193" y="119792"/>
                    <a:pt x="13" y="117458"/>
                  </a:cubicBezTo>
                  <a:cubicBezTo>
                    <a:pt x="-167" y="115144"/>
                    <a:pt x="1571" y="113109"/>
                    <a:pt x="3908" y="112929"/>
                  </a:cubicBezTo>
                  <a:lnTo>
                    <a:pt x="3908" y="112929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5798243" y="4378952"/>
              <a:ext cx="87184" cy="24472"/>
            </a:xfrm>
            <a:custGeom>
              <a:avLst/>
              <a:gdLst/>
              <a:ahLst/>
              <a:cxnLst/>
              <a:rect l="l" t="t" r="r" b="b"/>
              <a:pathLst>
                <a:path w="174368" h="48944" extrusionOk="0">
                  <a:moveTo>
                    <a:pt x="4128" y="8255"/>
                  </a:moveTo>
                  <a:cubicBezTo>
                    <a:pt x="4727" y="8095"/>
                    <a:pt x="5466" y="7736"/>
                    <a:pt x="5686" y="7636"/>
                  </a:cubicBezTo>
                  <a:cubicBezTo>
                    <a:pt x="5027" y="7935"/>
                    <a:pt x="4308" y="8055"/>
                    <a:pt x="3609" y="7975"/>
                  </a:cubicBezTo>
                  <a:cubicBezTo>
                    <a:pt x="3529" y="7915"/>
                    <a:pt x="3429" y="7836"/>
                    <a:pt x="3409" y="7895"/>
                  </a:cubicBezTo>
                  <a:lnTo>
                    <a:pt x="3389" y="7955"/>
                  </a:lnTo>
                  <a:lnTo>
                    <a:pt x="3609" y="7975"/>
                  </a:lnTo>
                  <a:lnTo>
                    <a:pt x="3669" y="8015"/>
                  </a:lnTo>
                  <a:lnTo>
                    <a:pt x="4128" y="8255"/>
                  </a:lnTo>
                  <a:cubicBezTo>
                    <a:pt x="3649" y="8394"/>
                    <a:pt x="3269" y="8394"/>
                    <a:pt x="3389" y="7955"/>
                  </a:cubicBezTo>
                  <a:cubicBezTo>
                    <a:pt x="2111" y="7756"/>
                    <a:pt x="952" y="6918"/>
                    <a:pt x="373" y="5661"/>
                  </a:cubicBezTo>
                  <a:cubicBezTo>
                    <a:pt x="-566" y="3646"/>
                    <a:pt x="333" y="1252"/>
                    <a:pt x="2350" y="334"/>
                  </a:cubicBezTo>
                  <a:cubicBezTo>
                    <a:pt x="3029" y="-5"/>
                    <a:pt x="4787" y="-324"/>
                    <a:pt x="7044" y="653"/>
                  </a:cubicBezTo>
                  <a:cubicBezTo>
                    <a:pt x="10180" y="1990"/>
                    <a:pt x="17271" y="6619"/>
                    <a:pt x="18230" y="7117"/>
                  </a:cubicBezTo>
                  <a:cubicBezTo>
                    <a:pt x="24702" y="10369"/>
                    <a:pt x="31314" y="13382"/>
                    <a:pt x="37985" y="16235"/>
                  </a:cubicBezTo>
                  <a:cubicBezTo>
                    <a:pt x="44677" y="19088"/>
                    <a:pt x="51428" y="21781"/>
                    <a:pt x="58240" y="24335"/>
                  </a:cubicBezTo>
                  <a:cubicBezTo>
                    <a:pt x="69066" y="28504"/>
                    <a:pt x="79992" y="31756"/>
                    <a:pt x="90898" y="34150"/>
                  </a:cubicBezTo>
                  <a:cubicBezTo>
                    <a:pt x="98309" y="35786"/>
                    <a:pt x="105720" y="37043"/>
                    <a:pt x="113150" y="37741"/>
                  </a:cubicBezTo>
                  <a:cubicBezTo>
                    <a:pt x="131507" y="39457"/>
                    <a:pt x="150044" y="38001"/>
                    <a:pt x="168760" y="31776"/>
                  </a:cubicBezTo>
                  <a:cubicBezTo>
                    <a:pt x="170937" y="30998"/>
                    <a:pt x="173334" y="32115"/>
                    <a:pt x="174113" y="34310"/>
                  </a:cubicBezTo>
                  <a:cubicBezTo>
                    <a:pt x="174912" y="36485"/>
                    <a:pt x="173774" y="38879"/>
                    <a:pt x="171596" y="39657"/>
                  </a:cubicBezTo>
                  <a:cubicBezTo>
                    <a:pt x="151821" y="47218"/>
                    <a:pt x="132026" y="49891"/>
                    <a:pt x="112291" y="48654"/>
                  </a:cubicBezTo>
                  <a:cubicBezTo>
                    <a:pt x="104321" y="48156"/>
                    <a:pt x="96351" y="47018"/>
                    <a:pt x="88441" y="45243"/>
                  </a:cubicBezTo>
                  <a:cubicBezTo>
                    <a:pt x="76956" y="42689"/>
                    <a:pt x="65610" y="38819"/>
                    <a:pt x="54305" y="34190"/>
                  </a:cubicBezTo>
                  <a:cubicBezTo>
                    <a:pt x="47453" y="31317"/>
                    <a:pt x="40642" y="28345"/>
                    <a:pt x="33950" y="25133"/>
                  </a:cubicBezTo>
                  <a:cubicBezTo>
                    <a:pt x="27219" y="21921"/>
                    <a:pt x="20607" y="18489"/>
                    <a:pt x="14095" y="14818"/>
                  </a:cubicBezTo>
                  <a:cubicBezTo>
                    <a:pt x="13236" y="14339"/>
                    <a:pt x="7264" y="9930"/>
                    <a:pt x="4128" y="8255"/>
                  </a:cubicBezTo>
                  <a:lnTo>
                    <a:pt x="4128" y="8255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6084648" y="4463232"/>
              <a:ext cx="46381" cy="74174"/>
            </a:xfrm>
            <a:custGeom>
              <a:avLst/>
              <a:gdLst/>
              <a:ahLst/>
              <a:cxnLst/>
              <a:rect l="l" t="t" r="r" b="b"/>
              <a:pathLst>
                <a:path w="92761" h="148347" extrusionOk="0">
                  <a:moveTo>
                    <a:pt x="25867" y="71321"/>
                  </a:moveTo>
                  <a:cubicBezTo>
                    <a:pt x="20794" y="74712"/>
                    <a:pt x="15181" y="77446"/>
                    <a:pt x="9428" y="79501"/>
                  </a:cubicBezTo>
                  <a:cubicBezTo>
                    <a:pt x="8889" y="79700"/>
                    <a:pt x="-260" y="81935"/>
                    <a:pt x="699" y="80877"/>
                  </a:cubicBezTo>
                  <a:lnTo>
                    <a:pt x="0" y="80718"/>
                  </a:lnTo>
                  <a:cubicBezTo>
                    <a:pt x="3755" y="51131"/>
                    <a:pt x="5613" y="20427"/>
                    <a:pt x="37113" y="6881"/>
                  </a:cubicBezTo>
                  <a:cubicBezTo>
                    <a:pt x="43205" y="4247"/>
                    <a:pt x="49557" y="2292"/>
                    <a:pt x="56029" y="895"/>
                  </a:cubicBezTo>
                  <a:cubicBezTo>
                    <a:pt x="57248" y="636"/>
                    <a:pt x="60564" y="-561"/>
                    <a:pt x="61782" y="317"/>
                  </a:cubicBezTo>
                  <a:cubicBezTo>
                    <a:pt x="62721" y="995"/>
                    <a:pt x="61482" y="3768"/>
                    <a:pt x="61263" y="4546"/>
                  </a:cubicBezTo>
                  <a:cubicBezTo>
                    <a:pt x="59745" y="9594"/>
                    <a:pt x="58167" y="14641"/>
                    <a:pt x="56389" y="19589"/>
                  </a:cubicBezTo>
                  <a:cubicBezTo>
                    <a:pt x="49657" y="38363"/>
                    <a:pt x="43265" y="59630"/>
                    <a:pt x="25867" y="71321"/>
                  </a:cubicBezTo>
                  <a:close/>
                  <a:moveTo>
                    <a:pt x="90626" y="146395"/>
                  </a:moveTo>
                  <a:cubicBezTo>
                    <a:pt x="89427" y="145038"/>
                    <a:pt x="88348" y="143562"/>
                    <a:pt x="87350" y="142046"/>
                  </a:cubicBezTo>
                  <a:cubicBezTo>
                    <a:pt x="84354" y="137457"/>
                    <a:pt x="81857" y="132529"/>
                    <a:pt x="79380" y="127661"/>
                  </a:cubicBezTo>
                  <a:cubicBezTo>
                    <a:pt x="71050" y="111362"/>
                    <a:pt x="60244" y="95980"/>
                    <a:pt x="45543" y="84748"/>
                  </a:cubicBezTo>
                  <a:cubicBezTo>
                    <a:pt x="41328" y="81536"/>
                    <a:pt x="36534" y="79002"/>
                    <a:pt x="31400" y="77585"/>
                  </a:cubicBezTo>
                  <a:cubicBezTo>
                    <a:pt x="29882" y="77166"/>
                    <a:pt x="28304" y="76847"/>
                    <a:pt x="26726" y="76668"/>
                  </a:cubicBezTo>
                  <a:cubicBezTo>
                    <a:pt x="25907" y="76588"/>
                    <a:pt x="23650" y="75590"/>
                    <a:pt x="24289" y="76129"/>
                  </a:cubicBezTo>
                  <a:lnTo>
                    <a:pt x="11326" y="81456"/>
                  </a:lnTo>
                  <a:cubicBezTo>
                    <a:pt x="7810" y="98414"/>
                    <a:pt x="16200" y="119621"/>
                    <a:pt x="30302" y="129537"/>
                  </a:cubicBezTo>
                  <a:cubicBezTo>
                    <a:pt x="41987" y="137756"/>
                    <a:pt x="57547" y="140829"/>
                    <a:pt x="71250" y="143741"/>
                  </a:cubicBezTo>
                  <a:cubicBezTo>
                    <a:pt x="77582" y="145098"/>
                    <a:pt x="85991" y="148629"/>
                    <a:pt x="92543" y="148330"/>
                  </a:cubicBezTo>
                  <a:cubicBezTo>
                    <a:pt x="93462" y="148290"/>
                    <a:pt x="91225" y="147073"/>
                    <a:pt x="90626" y="14639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5971005" y="4417459"/>
              <a:ext cx="123930" cy="77151"/>
            </a:xfrm>
            <a:custGeom>
              <a:avLst/>
              <a:gdLst/>
              <a:ahLst/>
              <a:cxnLst/>
              <a:rect l="l" t="t" r="r" b="b"/>
              <a:pathLst>
                <a:path w="247860" h="154303" extrusionOk="0">
                  <a:moveTo>
                    <a:pt x="179428" y="154010"/>
                  </a:moveTo>
                  <a:cubicBezTo>
                    <a:pt x="170799" y="152912"/>
                    <a:pt x="158754" y="133700"/>
                    <a:pt x="159074" y="116742"/>
                  </a:cubicBezTo>
                  <a:cubicBezTo>
                    <a:pt x="159333" y="103355"/>
                    <a:pt x="171238" y="91265"/>
                    <a:pt x="171238" y="91265"/>
                  </a:cubicBezTo>
                  <a:cubicBezTo>
                    <a:pt x="180486" y="90068"/>
                    <a:pt x="222174" y="159356"/>
                    <a:pt x="179428" y="154010"/>
                  </a:cubicBezTo>
                  <a:close/>
                  <a:moveTo>
                    <a:pt x="231981" y="36880"/>
                  </a:moveTo>
                  <a:cubicBezTo>
                    <a:pt x="226908" y="35424"/>
                    <a:pt x="221634" y="34665"/>
                    <a:pt x="216361" y="34306"/>
                  </a:cubicBezTo>
                  <a:cubicBezTo>
                    <a:pt x="209090" y="33788"/>
                    <a:pt x="201680" y="34007"/>
                    <a:pt x="194529" y="35483"/>
                  </a:cubicBezTo>
                  <a:cubicBezTo>
                    <a:pt x="184062" y="37678"/>
                    <a:pt x="168502" y="44481"/>
                    <a:pt x="160112" y="50985"/>
                  </a:cubicBezTo>
                  <a:lnTo>
                    <a:pt x="172976" y="62417"/>
                  </a:lnTo>
                  <a:cubicBezTo>
                    <a:pt x="174354" y="64551"/>
                    <a:pt x="189355" y="66985"/>
                    <a:pt x="191453" y="67564"/>
                  </a:cubicBezTo>
                  <a:cubicBezTo>
                    <a:pt x="206593" y="71793"/>
                    <a:pt x="223832" y="71374"/>
                    <a:pt x="237594" y="63135"/>
                  </a:cubicBezTo>
                  <a:cubicBezTo>
                    <a:pt x="239752" y="61838"/>
                    <a:pt x="241769" y="60322"/>
                    <a:pt x="243547" y="58546"/>
                  </a:cubicBezTo>
                  <a:cubicBezTo>
                    <a:pt x="254353" y="47713"/>
                    <a:pt x="242728" y="39952"/>
                    <a:pt x="231981" y="36880"/>
                  </a:cubicBezTo>
                  <a:close/>
                  <a:moveTo>
                    <a:pt x="165525" y="3543"/>
                  </a:moveTo>
                  <a:cubicBezTo>
                    <a:pt x="159233" y="-2961"/>
                    <a:pt x="145950" y="909"/>
                    <a:pt x="139039" y="3942"/>
                  </a:cubicBezTo>
                  <a:cubicBezTo>
                    <a:pt x="120003" y="12281"/>
                    <a:pt x="101826" y="30476"/>
                    <a:pt x="99768" y="52062"/>
                  </a:cubicBezTo>
                  <a:lnTo>
                    <a:pt x="130350" y="42346"/>
                  </a:lnTo>
                  <a:cubicBezTo>
                    <a:pt x="141855" y="41728"/>
                    <a:pt x="156277" y="27344"/>
                    <a:pt x="162589" y="19124"/>
                  </a:cubicBezTo>
                  <a:cubicBezTo>
                    <a:pt x="165685" y="15094"/>
                    <a:pt x="170020" y="8171"/>
                    <a:pt x="165525" y="3543"/>
                  </a:cubicBezTo>
                  <a:close/>
                  <a:moveTo>
                    <a:pt x="32134" y="28221"/>
                  </a:moveTo>
                  <a:cubicBezTo>
                    <a:pt x="17313" y="40810"/>
                    <a:pt x="7165" y="59364"/>
                    <a:pt x="2531" y="78118"/>
                  </a:cubicBezTo>
                  <a:cubicBezTo>
                    <a:pt x="1213" y="83465"/>
                    <a:pt x="-944" y="91126"/>
                    <a:pt x="454" y="96732"/>
                  </a:cubicBezTo>
                  <a:lnTo>
                    <a:pt x="32713" y="75524"/>
                  </a:lnTo>
                  <a:cubicBezTo>
                    <a:pt x="32294" y="74686"/>
                    <a:pt x="37947" y="65230"/>
                    <a:pt x="39405" y="62796"/>
                  </a:cubicBezTo>
                  <a:cubicBezTo>
                    <a:pt x="45597" y="52421"/>
                    <a:pt x="53327" y="43085"/>
                    <a:pt x="59959" y="32990"/>
                  </a:cubicBezTo>
                  <a:cubicBezTo>
                    <a:pt x="62276" y="29478"/>
                    <a:pt x="66251" y="23812"/>
                    <a:pt x="63534" y="19483"/>
                  </a:cubicBezTo>
                  <a:cubicBezTo>
                    <a:pt x="57182" y="9448"/>
                    <a:pt x="37247" y="23872"/>
                    <a:pt x="32134" y="28221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5920335" y="4436798"/>
              <a:ext cx="139635" cy="40786"/>
            </a:xfrm>
            <a:custGeom>
              <a:avLst/>
              <a:gdLst/>
              <a:ahLst/>
              <a:cxnLst/>
              <a:rect l="l" t="t" r="r" b="b"/>
              <a:pathLst>
                <a:path w="279270" h="81573" extrusionOk="0">
                  <a:moveTo>
                    <a:pt x="238080" y="46900"/>
                  </a:moveTo>
                  <a:cubicBezTo>
                    <a:pt x="234205" y="41354"/>
                    <a:pt x="230390" y="39977"/>
                    <a:pt x="227014" y="41354"/>
                  </a:cubicBezTo>
                  <a:cubicBezTo>
                    <a:pt x="222580" y="43189"/>
                    <a:pt x="219324" y="48616"/>
                    <a:pt x="219204" y="52407"/>
                  </a:cubicBezTo>
                  <a:cubicBezTo>
                    <a:pt x="219024" y="57793"/>
                    <a:pt x="220922" y="62442"/>
                    <a:pt x="224178" y="65853"/>
                  </a:cubicBezTo>
                  <a:cubicBezTo>
                    <a:pt x="227474" y="69305"/>
                    <a:pt x="232168" y="71420"/>
                    <a:pt x="237481" y="71858"/>
                  </a:cubicBezTo>
                  <a:cubicBezTo>
                    <a:pt x="256717" y="73454"/>
                    <a:pt x="267423" y="60626"/>
                    <a:pt x="268702" y="46402"/>
                  </a:cubicBezTo>
                  <a:cubicBezTo>
                    <a:pt x="269980" y="32336"/>
                    <a:pt x="262170" y="16974"/>
                    <a:pt x="244412" y="12924"/>
                  </a:cubicBezTo>
                  <a:cubicBezTo>
                    <a:pt x="233027" y="10271"/>
                    <a:pt x="221002" y="10909"/>
                    <a:pt x="209077" y="13304"/>
                  </a:cubicBezTo>
                  <a:cubicBezTo>
                    <a:pt x="190720" y="16994"/>
                    <a:pt x="172603" y="24895"/>
                    <a:pt x="157223" y="32596"/>
                  </a:cubicBezTo>
                  <a:cubicBezTo>
                    <a:pt x="130656" y="45723"/>
                    <a:pt x="100214" y="62681"/>
                    <a:pt x="68894" y="72477"/>
                  </a:cubicBezTo>
                  <a:cubicBezTo>
                    <a:pt x="47202" y="79240"/>
                    <a:pt x="25109" y="82592"/>
                    <a:pt x="3597" y="79220"/>
                  </a:cubicBezTo>
                  <a:cubicBezTo>
                    <a:pt x="1300" y="78881"/>
                    <a:pt x="-278" y="76746"/>
                    <a:pt x="41" y="74472"/>
                  </a:cubicBezTo>
                  <a:cubicBezTo>
                    <a:pt x="381" y="72178"/>
                    <a:pt x="2518" y="70582"/>
                    <a:pt x="4815" y="70921"/>
                  </a:cubicBezTo>
                  <a:cubicBezTo>
                    <a:pt x="25049" y="73694"/>
                    <a:pt x="45683" y="69963"/>
                    <a:pt x="65918" y="63260"/>
                  </a:cubicBezTo>
                  <a:cubicBezTo>
                    <a:pt x="96559" y="53105"/>
                    <a:pt x="126262" y="35987"/>
                    <a:pt x="152209" y="22680"/>
                  </a:cubicBezTo>
                  <a:cubicBezTo>
                    <a:pt x="168388" y="14501"/>
                    <a:pt x="187504" y="6061"/>
                    <a:pt x="206860" y="2211"/>
                  </a:cubicBezTo>
                  <a:cubicBezTo>
                    <a:pt x="220403" y="-502"/>
                    <a:pt x="234045" y="-941"/>
                    <a:pt x="246969" y="2151"/>
                  </a:cubicBezTo>
                  <a:cubicBezTo>
                    <a:pt x="270679" y="7917"/>
                    <a:pt x="281026" y="28586"/>
                    <a:pt x="279029" y="47399"/>
                  </a:cubicBezTo>
                  <a:cubicBezTo>
                    <a:pt x="277011" y="66572"/>
                    <a:pt x="262489" y="83909"/>
                    <a:pt x="236622" y="81315"/>
                  </a:cubicBezTo>
                  <a:cubicBezTo>
                    <a:pt x="228912" y="80537"/>
                    <a:pt x="222180" y="77225"/>
                    <a:pt x="217486" y="72118"/>
                  </a:cubicBezTo>
                  <a:cubicBezTo>
                    <a:pt x="212732" y="66971"/>
                    <a:pt x="209976" y="60028"/>
                    <a:pt x="210395" y="52028"/>
                  </a:cubicBezTo>
                  <a:cubicBezTo>
                    <a:pt x="210735" y="45603"/>
                    <a:pt x="216328" y="36466"/>
                    <a:pt x="223898" y="33533"/>
                  </a:cubicBezTo>
                  <a:cubicBezTo>
                    <a:pt x="230110" y="31139"/>
                    <a:pt x="237861" y="32097"/>
                    <a:pt x="244732" y="42391"/>
                  </a:cubicBezTo>
                  <a:cubicBezTo>
                    <a:pt x="245970" y="44207"/>
                    <a:pt x="245511" y="46721"/>
                    <a:pt x="243673" y="47958"/>
                  </a:cubicBezTo>
                  <a:cubicBezTo>
                    <a:pt x="241836" y="49215"/>
                    <a:pt x="239339" y="48736"/>
                    <a:pt x="238080" y="46900"/>
                  </a:cubicBezTo>
                  <a:lnTo>
                    <a:pt x="238080" y="4690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6001545" y="4475851"/>
              <a:ext cx="138975" cy="35201"/>
            </a:xfrm>
            <a:custGeom>
              <a:avLst/>
              <a:gdLst/>
              <a:ahLst/>
              <a:cxnLst/>
              <a:rect l="l" t="t" r="r" b="b"/>
              <a:pathLst>
                <a:path w="277950" h="70402" extrusionOk="0">
                  <a:moveTo>
                    <a:pt x="272113" y="30202"/>
                  </a:moveTo>
                  <a:cubicBezTo>
                    <a:pt x="272512" y="29942"/>
                    <a:pt x="272952" y="29783"/>
                    <a:pt x="273391" y="29723"/>
                  </a:cubicBezTo>
                  <a:cubicBezTo>
                    <a:pt x="273851" y="29384"/>
                    <a:pt x="274210" y="29284"/>
                    <a:pt x="274310" y="29683"/>
                  </a:cubicBezTo>
                  <a:cubicBezTo>
                    <a:pt x="274829" y="29743"/>
                    <a:pt x="275329" y="29923"/>
                    <a:pt x="275808" y="30202"/>
                  </a:cubicBezTo>
                  <a:cubicBezTo>
                    <a:pt x="277266" y="31100"/>
                    <a:pt x="277606" y="32097"/>
                    <a:pt x="277726" y="32476"/>
                  </a:cubicBezTo>
                  <a:cubicBezTo>
                    <a:pt x="278305" y="34232"/>
                    <a:pt x="277746" y="35569"/>
                    <a:pt x="276248" y="36546"/>
                  </a:cubicBezTo>
                  <a:cubicBezTo>
                    <a:pt x="275868" y="36805"/>
                    <a:pt x="275049" y="37185"/>
                    <a:pt x="273791" y="37125"/>
                  </a:cubicBezTo>
                  <a:cubicBezTo>
                    <a:pt x="272472" y="37025"/>
                    <a:pt x="267419" y="35569"/>
                    <a:pt x="265301" y="35509"/>
                  </a:cubicBezTo>
                  <a:cubicBezTo>
                    <a:pt x="262645" y="35429"/>
                    <a:pt x="259968" y="35469"/>
                    <a:pt x="257312" y="35608"/>
                  </a:cubicBezTo>
                  <a:cubicBezTo>
                    <a:pt x="254655" y="35748"/>
                    <a:pt x="251978" y="35987"/>
                    <a:pt x="249342" y="36327"/>
                  </a:cubicBezTo>
                  <a:cubicBezTo>
                    <a:pt x="241611" y="37284"/>
                    <a:pt x="234021" y="39040"/>
                    <a:pt x="226630" y="41414"/>
                  </a:cubicBezTo>
                  <a:cubicBezTo>
                    <a:pt x="219220" y="43788"/>
                    <a:pt x="212009" y="46801"/>
                    <a:pt x="205018" y="50292"/>
                  </a:cubicBezTo>
                  <a:cubicBezTo>
                    <a:pt x="187300" y="59070"/>
                    <a:pt x="164209" y="66671"/>
                    <a:pt x="139301" y="69365"/>
                  </a:cubicBezTo>
                  <a:cubicBezTo>
                    <a:pt x="124380" y="70961"/>
                    <a:pt x="108799" y="70821"/>
                    <a:pt x="93379" y="68208"/>
                  </a:cubicBezTo>
                  <a:cubicBezTo>
                    <a:pt x="58742" y="62302"/>
                    <a:pt x="24885" y="44048"/>
                    <a:pt x="576" y="5623"/>
                  </a:cubicBezTo>
                  <a:cubicBezTo>
                    <a:pt x="-503" y="3927"/>
                    <a:pt x="-23" y="1673"/>
                    <a:pt x="1655" y="575"/>
                  </a:cubicBezTo>
                  <a:cubicBezTo>
                    <a:pt x="3352" y="-502"/>
                    <a:pt x="5610" y="-23"/>
                    <a:pt x="6708" y="1653"/>
                  </a:cubicBezTo>
                  <a:cubicBezTo>
                    <a:pt x="30278" y="37224"/>
                    <a:pt x="62378" y="53504"/>
                    <a:pt x="94957" y="58651"/>
                  </a:cubicBezTo>
                  <a:cubicBezTo>
                    <a:pt x="109518" y="60966"/>
                    <a:pt x="124180" y="61045"/>
                    <a:pt x="138282" y="59629"/>
                  </a:cubicBezTo>
                  <a:cubicBezTo>
                    <a:pt x="162032" y="57215"/>
                    <a:pt x="184164" y="50511"/>
                    <a:pt x="201183" y="42412"/>
                  </a:cubicBezTo>
                  <a:cubicBezTo>
                    <a:pt x="208633" y="38900"/>
                    <a:pt x="216323" y="35888"/>
                    <a:pt x="224213" y="33554"/>
                  </a:cubicBezTo>
                  <a:cubicBezTo>
                    <a:pt x="232123" y="31219"/>
                    <a:pt x="240233" y="29543"/>
                    <a:pt x="248483" y="28706"/>
                  </a:cubicBezTo>
                  <a:cubicBezTo>
                    <a:pt x="251319" y="28426"/>
                    <a:pt x="254176" y="28247"/>
                    <a:pt x="257032" y="28167"/>
                  </a:cubicBezTo>
                  <a:cubicBezTo>
                    <a:pt x="259888" y="28107"/>
                    <a:pt x="262765" y="28147"/>
                    <a:pt x="265601" y="28287"/>
                  </a:cubicBezTo>
                  <a:cubicBezTo>
                    <a:pt x="266979" y="28366"/>
                    <a:pt x="270016" y="29623"/>
                    <a:pt x="272113" y="30202"/>
                  </a:cubicBezTo>
                  <a:lnTo>
                    <a:pt x="272113" y="30202"/>
                  </a:lnTo>
                  <a:close/>
                  <a:moveTo>
                    <a:pt x="273391" y="29723"/>
                  </a:moveTo>
                  <a:cubicBezTo>
                    <a:pt x="273191" y="29883"/>
                    <a:pt x="272952" y="30102"/>
                    <a:pt x="272712" y="30341"/>
                  </a:cubicBezTo>
                  <a:cubicBezTo>
                    <a:pt x="273631" y="30561"/>
                    <a:pt x="274290" y="30561"/>
                    <a:pt x="274330" y="30142"/>
                  </a:cubicBezTo>
                  <a:cubicBezTo>
                    <a:pt x="274330" y="29942"/>
                    <a:pt x="274330" y="29803"/>
                    <a:pt x="274310" y="29683"/>
                  </a:cubicBezTo>
                  <a:cubicBezTo>
                    <a:pt x="274010" y="29663"/>
                    <a:pt x="273691" y="29663"/>
                    <a:pt x="273391" y="29723"/>
                  </a:cubicBezTo>
                  <a:lnTo>
                    <a:pt x="273391" y="2972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6137538" y="4449614"/>
              <a:ext cx="82612" cy="89873"/>
            </a:xfrm>
            <a:custGeom>
              <a:avLst/>
              <a:gdLst/>
              <a:ahLst/>
              <a:cxnLst/>
              <a:rect l="l" t="t" r="r" b="b"/>
              <a:pathLst>
                <a:path w="165224" h="179746" extrusionOk="0">
                  <a:moveTo>
                    <a:pt x="42513" y="103763"/>
                  </a:moveTo>
                  <a:cubicBezTo>
                    <a:pt x="22598" y="115972"/>
                    <a:pt x="5340" y="134147"/>
                    <a:pt x="20980" y="148771"/>
                  </a:cubicBezTo>
                  <a:cubicBezTo>
                    <a:pt x="36121" y="162916"/>
                    <a:pt x="52800" y="145060"/>
                    <a:pt x="64106" y="127604"/>
                  </a:cubicBezTo>
                  <a:cubicBezTo>
                    <a:pt x="54937" y="152382"/>
                    <a:pt x="52201" y="182567"/>
                    <a:pt x="79626" y="179535"/>
                  </a:cubicBezTo>
                  <a:cubicBezTo>
                    <a:pt x="104814" y="176762"/>
                    <a:pt x="103776" y="150686"/>
                    <a:pt x="98982" y="130377"/>
                  </a:cubicBezTo>
                  <a:cubicBezTo>
                    <a:pt x="113603" y="152222"/>
                    <a:pt x="136215" y="173270"/>
                    <a:pt x="147520" y="150986"/>
                  </a:cubicBezTo>
                  <a:cubicBezTo>
                    <a:pt x="157568" y="131155"/>
                    <a:pt x="137553" y="116571"/>
                    <a:pt x="119676" y="108012"/>
                  </a:cubicBezTo>
                  <a:cubicBezTo>
                    <a:pt x="138152" y="113080"/>
                    <a:pt x="162342" y="114696"/>
                    <a:pt x="165018" y="89817"/>
                  </a:cubicBezTo>
                  <a:cubicBezTo>
                    <a:pt x="167555" y="65996"/>
                    <a:pt x="146182" y="65218"/>
                    <a:pt x="125588" y="71463"/>
                  </a:cubicBezTo>
                  <a:cubicBezTo>
                    <a:pt x="144844" y="59951"/>
                    <a:pt x="160724" y="43113"/>
                    <a:pt x="146082" y="28529"/>
                  </a:cubicBezTo>
                  <a:cubicBezTo>
                    <a:pt x="132220" y="14723"/>
                    <a:pt x="116200" y="29247"/>
                    <a:pt x="104515" y="45228"/>
                  </a:cubicBezTo>
                  <a:cubicBezTo>
                    <a:pt x="110547" y="27352"/>
                    <a:pt x="112465" y="7062"/>
                    <a:pt x="93728" y="1137"/>
                  </a:cubicBezTo>
                  <a:cubicBezTo>
                    <a:pt x="71916" y="-5786"/>
                    <a:pt x="67841" y="20170"/>
                    <a:pt x="70298" y="44729"/>
                  </a:cubicBezTo>
                  <a:cubicBezTo>
                    <a:pt x="58932" y="23801"/>
                    <a:pt x="42553" y="6544"/>
                    <a:pt x="29849" y="24160"/>
                  </a:cubicBezTo>
                  <a:cubicBezTo>
                    <a:pt x="17465" y="41357"/>
                    <a:pt x="33405" y="58734"/>
                    <a:pt x="49205" y="70445"/>
                  </a:cubicBezTo>
                  <a:cubicBezTo>
                    <a:pt x="27272" y="60051"/>
                    <a:pt x="-992" y="55422"/>
                    <a:pt x="27" y="82914"/>
                  </a:cubicBezTo>
                  <a:cubicBezTo>
                    <a:pt x="906" y="107374"/>
                    <a:pt x="24016" y="107593"/>
                    <a:pt x="42513" y="103763"/>
                  </a:cubicBezTo>
                  <a:lnTo>
                    <a:pt x="42513" y="103763"/>
                  </a:lnTo>
                  <a:close/>
                  <a:moveTo>
                    <a:pt x="66742" y="81598"/>
                  </a:moveTo>
                  <a:cubicBezTo>
                    <a:pt x="70318" y="83573"/>
                    <a:pt x="72635" y="84670"/>
                    <a:pt x="72635" y="84670"/>
                  </a:cubicBezTo>
                  <a:cubicBezTo>
                    <a:pt x="71337" y="82894"/>
                    <a:pt x="80984" y="83174"/>
                    <a:pt x="81983" y="76151"/>
                  </a:cubicBezTo>
                  <a:cubicBezTo>
                    <a:pt x="84900" y="76390"/>
                    <a:pt x="87876" y="75153"/>
                    <a:pt x="89394" y="74914"/>
                  </a:cubicBezTo>
                  <a:cubicBezTo>
                    <a:pt x="90253" y="78665"/>
                    <a:pt x="91711" y="85588"/>
                    <a:pt x="99601" y="83194"/>
                  </a:cubicBezTo>
                  <a:cubicBezTo>
                    <a:pt x="99721" y="83154"/>
                    <a:pt x="99841" y="83114"/>
                    <a:pt x="99940" y="83094"/>
                  </a:cubicBezTo>
                  <a:cubicBezTo>
                    <a:pt x="92110" y="88879"/>
                    <a:pt x="99221" y="98117"/>
                    <a:pt x="98662" y="99832"/>
                  </a:cubicBezTo>
                  <a:cubicBezTo>
                    <a:pt x="97144" y="99373"/>
                    <a:pt x="96285" y="99134"/>
                    <a:pt x="96285" y="99134"/>
                  </a:cubicBezTo>
                  <a:cubicBezTo>
                    <a:pt x="97563" y="100391"/>
                    <a:pt x="91172" y="101608"/>
                    <a:pt x="88994" y="106057"/>
                  </a:cubicBezTo>
                  <a:cubicBezTo>
                    <a:pt x="86238" y="104960"/>
                    <a:pt x="81124" y="102206"/>
                    <a:pt x="76670" y="104780"/>
                  </a:cubicBezTo>
                  <a:cubicBezTo>
                    <a:pt x="77329" y="103364"/>
                    <a:pt x="77669" y="102566"/>
                    <a:pt x="77669" y="102566"/>
                  </a:cubicBezTo>
                  <a:cubicBezTo>
                    <a:pt x="75731" y="104182"/>
                    <a:pt x="76989" y="89498"/>
                    <a:pt x="66683" y="92331"/>
                  </a:cubicBezTo>
                  <a:cubicBezTo>
                    <a:pt x="68001" y="89298"/>
                    <a:pt x="69259" y="85189"/>
                    <a:pt x="66742" y="81598"/>
                  </a:cubicBezTo>
                  <a:lnTo>
                    <a:pt x="66742" y="81598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6167836" y="4483227"/>
              <a:ext cx="21207" cy="21953"/>
            </a:xfrm>
            <a:custGeom>
              <a:avLst/>
              <a:gdLst/>
              <a:ahLst/>
              <a:cxnLst/>
              <a:rect l="l" t="t" r="r" b="b"/>
              <a:pathLst>
                <a:path w="42414" h="43906" extrusionOk="0">
                  <a:moveTo>
                    <a:pt x="14" y="21375"/>
                  </a:moveTo>
                  <a:cubicBezTo>
                    <a:pt x="433" y="9265"/>
                    <a:pt x="10281" y="-311"/>
                    <a:pt x="21966" y="8"/>
                  </a:cubicBezTo>
                  <a:cubicBezTo>
                    <a:pt x="33671" y="327"/>
                    <a:pt x="42820" y="10422"/>
                    <a:pt x="42400" y="22532"/>
                  </a:cubicBezTo>
                  <a:cubicBezTo>
                    <a:pt x="41981" y="34642"/>
                    <a:pt x="32153" y="44218"/>
                    <a:pt x="20448" y="43899"/>
                  </a:cubicBezTo>
                  <a:cubicBezTo>
                    <a:pt x="8743" y="43580"/>
                    <a:pt x="-406" y="33485"/>
                    <a:pt x="14" y="21375"/>
                  </a:cubicBezTo>
                  <a:lnTo>
                    <a:pt x="14" y="21375"/>
                  </a:lnTo>
                  <a:close/>
                </a:path>
              </a:pathLst>
            </a:custGeom>
            <a:solidFill>
              <a:srgbClr val="295C4E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5848776" y="4403461"/>
              <a:ext cx="61753" cy="66363"/>
            </a:xfrm>
            <a:custGeom>
              <a:avLst/>
              <a:gdLst/>
              <a:ahLst/>
              <a:cxnLst/>
              <a:rect l="l" t="t" r="r" b="b"/>
              <a:pathLst>
                <a:path w="123505" h="132725" extrusionOk="0">
                  <a:moveTo>
                    <a:pt x="84413" y="53323"/>
                  </a:moveTo>
                  <a:cubicBezTo>
                    <a:pt x="84533" y="47298"/>
                    <a:pt x="85053" y="41393"/>
                    <a:pt x="86051" y="35508"/>
                  </a:cubicBezTo>
                  <a:cubicBezTo>
                    <a:pt x="86451" y="33193"/>
                    <a:pt x="86910" y="30899"/>
                    <a:pt x="87489" y="28625"/>
                  </a:cubicBezTo>
                  <a:cubicBezTo>
                    <a:pt x="88348" y="25253"/>
                    <a:pt x="89487" y="21981"/>
                    <a:pt x="90506" y="18629"/>
                  </a:cubicBezTo>
                  <a:cubicBezTo>
                    <a:pt x="91364" y="16136"/>
                    <a:pt x="94800" y="7936"/>
                    <a:pt x="96159" y="4484"/>
                  </a:cubicBezTo>
                  <a:cubicBezTo>
                    <a:pt x="96278" y="4205"/>
                    <a:pt x="96398" y="3966"/>
                    <a:pt x="96518" y="3766"/>
                  </a:cubicBezTo>
                  <a:cubicBezTo>
                    <a:pt x="96578" y="3088"/>
                    <a:pt x="96818" y="2430"/>
                    <a:pt x="97237" y="1831"/>
                  </a:cubicBezTo>
                  <a:cubicBezTo>
                    <a:pt x="97796" y="893"/>
                    <a:pt x="98575" y="654"/>
                    <a:pt x="98935" y="454"/>
                  </a:cubicBezTo>
                  <a:cubicBezTo>
                    <a:pt x="100773" y="-543"/>
                    <a:pt x="102211" y="255"/>
                    <a:pt x="103469" y="1372"/>
                  </a:cubicBezTo>
                  <a:cubicBezTo>
                    <a:pt x="103789" y="1651"/>
                    <a:pt x="104708" y="2769"/>
                    <a:pt x="104528" y="4963"/>
                  </a:cubicBezTo>
                  <a:cubicBezTo>
                    <a:pt x="104488" y="5243"/>
                    <a:pt x="104348" y="5941"/>
                    <a:pt x="104128" y="6918"/>
                  </a:cubicBezTo>
                  <a:cubicBezTo>
                    <a:pt x="103369" y="10430"/>
                    <a:pt x="101212" y="18809"/>
                    <a:pt x="100733" y="21323"/>
                  </a:cubicBezTo>
                  <a:cubicBezTo>
                    <a:pt x="99994" y="24694"/>
                    <a:pt x="99374" y="28066"/>
                    <a:pt x="98535" y="31378"/>
                  </a:cubicBezTo>
                  <a:cubicBezTo>
                    <a:pt x="97577" y="35208"/>
                    <a:pt x="96418" y="38959"/>
                    <a:pt x="95439" y="42770"/>
                  </a:cubicBezTo>
                  <a:cubicBezTo>
                    <a:pt x="94461" y="46520"/>
                    <a:pt x="93462" y="50251"/>
                    <a:pt x="92763" y="54121"/>
                  </a:cubicBezTo>
                  <a:cubicBezTo>
                    <a:pt x="92543" y="56416"/>
                    <a:pt x="90506" y="58112"/>
                    <a:pt x="88189" y="57892"/>
                  </a:cubicBezTo>
                  <a:cubicBezTo>
                    <a:pt x="85892" y="57673"/>
                    <a:pt x="84194" y="55618"/>
                    <a:pt x="84413" y="53323"/>
                  </a:cubicBezTo>
                  <a:close/>
                  <a:moveTo>
                    <a:pt x="55909" y="14899"/>
                  </a:moveTo>
                  <a:cubicBezTo>
                    <a:pt x="56069" y="14819"/>
                    <a:pt x="56429" y="14699"/>
                    <a:pt x="56249" y="14599"/>
                  </a:cubicBezTo>
                  <a:lnTo>
                    <a:pt x="56229" y="14579"/>
                  </a:lnTo>
                  <a:lnTo>
                    <a:pt x="56089" y="14719"/>
                  </a:lnTo>
                  <a:lnTo>
                    <a:pt x="55909" y="14899"/>
                  </a:lnTo>
                  <a:close/>
                  <a:moveTo>
                    <a:pt x="55670" y="15078"/>
                  </a:moveTo>
                  <a:lnTo>
                    <a:pt x="55770" y="14998"/>
                  </a:lnTo>
                  <a:lnTo>
                    <a:pt x="55909" y="14899"/>
                  </a:lnTo>
                  <a:cubicBezTo>
                    <a:pt x="55869" y="14899"/>
                    <a:pt x="55849" y="14919"/>
                    <a:pt x="55829" y="14919"/>
                  </a:cubicBezTo>
                  <a:lnTo>
                    <a:pt x="55670" y="15078"/>
                  </a:lnTo>
                  <a:close/>
                  <a:moveTo>
                    <a:pt x="55170" y="15417"/>
                  </a:moveTo>
                  <a:cubicBezTo>
                    <a:pt x="55330" y="15318"/>
                    <a:pt x="55510" y="15218"/>
                    <a:pt x="55670" y="15078"/>
                  </a:cubicBezTo>
                  <a:cubicBezTo>
                    <a:pt x="55510" y="15178"/>
                    <a:pt x="55350" y="15278"/>
                    <a:pt x="55190" y="15377"/>
                  </a:cubicBezTo>
                  <a:lnTo>
                    <a:pt x="55170" y="15417"/>
                  </a:lnTo>
                  <a:close/>
                  <a:moveTo>
                    <a:pt x="45922" y="85384"/>
                  </a:moveTo>
                  <a:cubicBezTo>
                    <a:pt x="48219" y="85025"/>
                    <a:pt x="49797" y="82890"/>
                    <a:pt x="49457" y="80596"/>
                  </a:cubicBezTo>
                  <a:cubicBezTo>
                    <a:pt x="48898" y="74651"/>
                    <a:pt x="48978" y="68566"/>
                    <a:pt x="49198" y="62421"/>
                  </a:cubicBezTo>
                  <a:cubicBezTo>
                    <a:pt x="49358" y="57852"/>
                    <a:pt x="49737" y="53264"/>
                    <a:pt x="50037" y="48715"/>
                  </a:cubicBezTo>
                  <a:cubicBezTo>
                    <a:pt x="50376" y="44066"/>
                    <a:pt x="50576" y="39438"/>
                    <a:pt x="51016" y="34929"/>
                  </a:cubicBezTo>
                  <a:cubicBezTo>
                    <a:pt x="51235" y="32156"/>
                    <a:pt x="51535" y="29383"/>
                    <a:pt x="52034" y="26630"/>
                  </a:cubicBezTo>
                  <a:cubicBezTo>
                    <a:pt x="52514" y="23976"/>
                    <a:pt x="53113" y="21363"/>
                    <a:pt x="54052" y="18809"/>
                  </a:cubicBezTo>
                  <a:cubicBezTo>
                    <a:pt x="54092" y="18689"/>
                    <a:pt x="54551" y="16634"/>
                    <a:pt x="55170" y="15417"/>
                  </a:cubicBezTo>
                  <a:cubicBezTo>
                    <a:pt x="54671" y="15697"/>
                    <a:pt x="54191" y="15776"/>
                    <a:pt x="53792" y="15796"/>
                  </a:cubicBezTo>
                  <a:cubicBezTo>
                    <a:pt x="54271" y="15756"/>
                    <a:pt x="54751" y="15597"/>
                    <a:pt x="55190" y="15377"/>
                  </a:cubicBezTo>
                  <a:cubicBezTo>
                    <a:pt x="55510" y="14759"/>
                    <a:pt x="55869" y="14380"/>
                    <a:pt x="56229" y="14579"/>
                  </a:cubicBezTo>
                  <a:cubicBezTo>
                    <a:pt x="57567" y="13183"/>
                    <a:pt x="57727" y="10948"/>
                    <a:pt x="56489" y="9372"/>
                  </a:cubicBezTo>
                  <a:cubicBezTo>
                    <a:pt x="55670" y="8135"/>
                    <a:pt x="53592" y="6619"/>
                    <a:pt x="50696" y="8754"/>
                  </a:cubicBezTo>
                  <a:cubicBezTo>
                    <a:pt x="50476" y="8893"/>
                    <a:pt x="50097" y="9332"/>
                    <a:pt x="49577" y="9951"/>
                  </a:cubicBezTo>
                  <a:cubicBezTo>
                    <a:pt x="48499" y="11327"/>
                    <a:pt x="46062" y="15098"/>
                    <a:pt x="45942" y="15318"/>
                  </a:cubicBezTo>
                  <a:cubicBezTo>
                    <a:pt x="44484" y="18230"/>
                    <a:pt x="43365" y="21283"/>
                    <a:pt x="42466" y="24395"/>
                  </a:cubicBezTo>
                  <a:cubicBezTo>
                    <a:pt x="41587" y="27408"/>
                    <a:pt x="40968" y="30520"/>
                    <a:pt x="40449" y="33632"/>
                  </a:cubicBezTo>
                  <a:cubicBezTo>
                    <a:pt x="39750" y="38301"/>
                    <a:pt x="39031" y="43089"/>
                    <a:pt x="38691" y="47957"/>
                  </a:cubicBezTo>
                  <a:cubicBezTo>
                    <a:pt x="38471" y="51169"/>
                    <a:pt x="38411" y="54401"/>
                    <a:pt x="38471" y="57633"/>
                  </a:cubicBezTo>
                  <a:cubicBezTo>
                    <a:pt x="38611" y="65872"/>
                    <a:pt x="39530" y="74032"/>
                    <a:pt x="41148" y="81853"/>
                  </a:cubicBezTo>
                  <a:cubicBezTo>
                    <a:pt x="41508" y="84147"/>
                    <a:pt x="43645" y="85723"/>
                    <a:pt x="45922" y="85384"/>
                  </a:cubicBezTo>
                  <a:close/>
                  <a:moveTo>
                    <a:pt x="9808" y="51288"/>
                  </a:moveTo>
                  <a:lnTo>
                    <a:pt x="9788" y="51288"/>
                  </a:lnTo>
                  <a:cubicBezTo>
                    <a:pt x="9768" y="51288"/>
                    <a:pt x="9788" y="51328"/>
                    <a:pt x="9768" y="51328"/>
                  </a:cubicBezTo>
                  <a:cubicBezTo>
                    <a:pt x="9768" y="51308"/>
                    <a:pt x="9828" y="51308"/>
                    <a:pt x="9808" y="51288"/>
                  </a:cubicBezTo>
                  <a:close/>
                  <a:moveTo>
                    <a:pt x="9488" y="58750"/>
                  </a:moveTo>
                  <a:cubicBezTo>
                    <a:pt x="9408" y="56755"/>
                    <a:pt x="9348" y="54800"/>
                    <a:pt x="9528" y="53164"/>
                  </a:cubicBezTo>
                  <a:cubicBezTo>
                    <a:pt x="9608" y="52446"/>
                    <a:pt x="9388" y="51249"/>
                    <a:pt x="9768" y="51328"/>
                  </a:cubicBezTo>
                  <a:cubicBezTo>
                    <a:pt x="9768" y="51388"/>
                    <a:pt x="9628" y="51428"/>
                    <a:pt x="9588" y="51488"/>
                  </a:cubicBezTo>
                  <a:cubicBezTo>
                    <a:pt x="9668" y="51428"/>
                    <a:pt x="9728" y="51348"/>
                    <a:pt x="9788" y="51288"/>
                  </a:cubicBezTo>
                  <a:cubicBezTo>
                    <a:pt x="11166" y="49712"/>
                    <a:pt x="11106" y="47298"/>
                    <a:pt x="9588" y="45802"/>
                  </a:cubicBezTo>
                  <a:cubicBezTo>
                    <a:pt x="8030" y="44246"/>
                    <a:pt x="5473" y="44246"/>
                    <a:pt x="3915" y="45802"/>
                  </a:cubicBezTo>
                  <a:cubicBezTo>
                    <a:pt x="2437" y="47099"/>
                    <a:pt x="1258" y="50211"/>
                    <a:pt x="699" y="54141"/>
                  </a:cubicBezTo>
                  <a:cubicBezTo>
                    <a:pt x="-40" y="59249"/>
                    <a:pt x="60" y="65992"/>
                    <a:pt x="0" y="69224"/>
                  </a:cubicBezTo>
                  <a:cubicBezTo>
                    <a:pt x="0" y="73733"/>
                    <a:pt x="80" y="78222"/>
                    <a:pt x="379" y="82691"/>
                  </a:cubicBezTo>
                  <a:cubicBezTo>
                    <a:pt x="579" y="85663"/>
                    <a:pt x="859" y="88636"/>
                    <a:pt x="1238" y="91569"/>
                  </a:cubicBezTo>
                  <a:cubicBezTo>
                    <a:pt x="1798" y="95978"/>
                    <a:pt x="2537" y="100367"/>
                    <a:pt x="3356" y="104736"/>
                  </a:cubicBezTo>
                  <a:cubicBezTo>
                    <a:pt x="4554" y="111220"/>
                    <a:pt x="6012" y="117644"/>
                    <a:pt x="7371" y="124148"/>
                  </a:cubicBezTo>
                  <a:cubicBezTo>
                    <a:pt x="7710" y="126442"/>
                    <a:pt x="9848" y="128018"/>
                    <a:pt x="12145" y="127659"/>
                  </a:cubicBezTo>
                  <a:cubicBezTo>
                    <a:pt x="14422" y="127320"/>
                    <a:pt x="16000" y="125185"/>
                    <a:pt x="15660" y="122891"/>
                  </a:cubicBezTo>
                  <a:lnTo>
                    <a:pt x="10267" y="68885"/>
                  </a:lnTo>
                  <a:cubicBezTo>
                    <a:pt x="10087" y="66630"/>
                    <a:pt x="9648" y="62640"/>
                    <a:pt x="9488" y="58750"/>
                  </a:cubicBezTo>
                  <a:close/>
                  <a:moveTo>
                    <a:pt x="121367" y="78521"/>
                  </a:moveTo>
                  <a:cubicBezTo>
                    <a:pt x="120747" y="78082"/>
                    <a:pt x="119729" y="77863"/>
                    <a:pt x="118351" y="77883"/>
                  </a:cubicBezTo>
                  <a:cubicBezTo>
                    <a:pt x="117172" y="77902"/>
                    <a:pt x="114695" y="78740"/>
                    <a:pt x="113457" y="78700"/>
                  </a:cubicBezTo>
                  <a:cubicBezTo>
                    <a:pt x="111959" y="78700"/>
                    <a:pt x="110480" y="78561"/>
                    <a:pt x="108982" y="78421"/>
                  </a:cubicBezTo>
                  <a:cubicBezTo>
                    <a:pt x="106665" y="78202"/>
                    <a:pt x="104348" y="77863"/>
                    <a:pt x="102051" y="77523"/>
                  </a:cubicBezTo>
                  <a:cubicBezTo>
                    <a:pt x="99754" y="77204"/>
                    <a:pt x="97477" y="76785"/>
                    <a:pt x="95200" y="76446"/>
                  </a:cubicBezTo>
                  <a:cubicBezTo>
                    <a:pt x="92903" y="76107"/>
                    <a:pt x="90606" y="75768"/>
                    <a:pt x="88288" y="75469"/>
                  </a:cubicBezTo>
                  <a:cubicBezTo>
                    <a:pt x="81237" y="74591"/>
                    <a:pt x="74206" y="73892"/>
                    <a:pt x="67155" y="72955"/>
                  </a:cubicBezTo>
                  <a:cubicBezTo>
                    <a:pt x="64898" y="72496"/>
                    <a:pt x="62681" y="73972"/>
                    <a:pt x="62221" y="76227"/>
                  </a:cubicBezTo>
                  <a:cubicBezTo>
                    <a:pt x="61762" y="78501"/>
                    <a:pt x="63240" y="80715"/>
                    <a:pt x="65517" y="81174"/>
                  </a:cubicBezTo>
                  <a:cubicBezTo>
                    <a:pt x="72508" y="83050"/>
                    <a:pt x="79400" y="85145"/>
                    <a:pt x="86511" y="86541"/>
                  </a:cubicBezTo>
                  <a:cubicBezTo>
                    <a:pt x="88888" y="87020"/>
                    <a:pt x="91305" y="87359"/>
                    <a:pt x="93742" y="87638"/>
                  </a:cubicBezTo>
                  <a:cubicBezTo>
                    <a:pt x="96179" y="87898"/>
                    <a:pt x="98635" y="88017"/>
                    <a:pt x="101092" y="88137"/>
                  </a:cubicBezTo>
                  <a:cubicBezTo>
                    <a:pt x="103190" y="88217"/>
                    <a:pt x="105307" y="88277"/>
                    <a:pt x="107424" y="88237"/>
                  </a:cubicBezTo>
                  <a:cubicBezTo>
                    <a:pt x="109641" y="88197"/>
                    <a:pt x="111839" y="88057"/>
                    <a:pt x="114016" y="87758"/>
                  </a:cubicBezTo>
                  <a:cubicBezTo>
                    <a:pt x="114795" y="87658"/>
                    <a:pt x="115874" y="87399"/>
                    <a:pt x="116972" y="86980"/>
                  </a:cubicBezTo>
                  <a:lnTo>
                    <a:pt x="118251" y="86461"/>
                  </a:lnTo>
                  <a:cubicBezTo>
                    <a:pt x="120108" y="87020"/>
                    <a:pt x="122166" y="86142"/>
                    <a:pt x="123005" y="84327"/>
                  </a:cubicBezTo>
                  <a:cubicBezTo>
                    <a:pt x="123564" y="83369"/>
                    <a:pt x="123504" y="82511"/>
                    <a:pt x="123504" y="81893"/>
                  </a:cubicBezTo>
                  <a:cubicBezTo>
                    <a:pt x="123504" y="80336"/>
                    <a:pt x="122565" y="79339"/>
                    <a:pt x="121367" y="78521"/>
                  </a:cubicBezTo>
                  <a:close/>
                  <a:moveTo>
                    <a:pt x="70890" y="123390"/>
                  </a:moveTo>
                  <a:lnTo>
                    <a:pt x="70890" y="123390"/>
                  </a:lnTo>
                  <a:cubicBezTo>
                    <a:pt x="70810" y="123051"/>
                    <a:pt x="70591" y="123350"/>
                    <a:pt x="70371" y="123689"/>
                  </a:cubicBezTo>
                  <a:lnTo>
                    <a:pt x="70471" y="123689"/>
                  </a:lnTo>
                  <a:lnTo>
                    <a:pt x="70511" y="123689"/>
                  </a:lnTo>
                  <a:cubicBezTo>
                    <a:pt x="70311" y="123869"/>
                    <a:pt x="70131" y="124048"/>
                    <a:pt x="69992" y="124268"/>
                  </a:cubicBezTo>
                  <a:cubicBezTo>
                    <a:pt x="70072" y="124168"/>
                    <a:pt x="70211" y="123908"/>
                    <a:pt x="70371" y="123689"/>
                  </a:cubicBezTo>
                  <a:cubicBezTo>
                    <a:pt x="69692" y="123649"/>
                    <a:pt x="68533" y="123290"/>
                    <a:pt x="67754" y="123210"/>
                  </a:cubicBezTo>
                  <a:cubicBezTo>
                    <a:pt x="64978" y="122991"/>
                    <a:pt x="62082" y="122492"/>
                    <a:pt x="61123" y="122412"/>
                  </a:cubicBezTo>
                  <a:lnTo>
                    <a:pt x="27046" y="118602"/>
                  </a:lnTo>
                  <a:cubicBezTo>
                    <a:pt x="24789" y="118123"/>
                    <a:pt x="22551" y="119579"/>
                    <a:pt x="22072" y="121854"/>
                  </a:cubicBezTo>
                  <a:cubicBezTo>
                    <a:pt x="21593" y="124108"/>
                    <a:pt x="23051" y="126342"/>
                    <a:pt x="25308" y="126821"/>
                  </a:cubicBezTo>
                  <a:cubicBezTo>
                    <a:pt x="29483" y="128058"/>
                    <a:pt x="33538" y="129355"/>
                    <a:pt x="37712" y="130372"/>
                  </a:cubicBezTo>
                  <a:cubicBezTo>
                    <a:pt x="40549" y="131071"/>
                    <a:pt x="43405" y="131689"/>
                    <a:pt x="46282" y="132108"/>
                  </a:cubicBezTo>
                  <a:cubicBezTo>
                    <a:pt x="48219" y="132387"/>
                    <a:pt x="50177" y="132547"/>
                    <a:pt x="52154" y="132647"/>
                  </a:cubicBezTo>
                  <a:cubicBezTo>
                    <a:pt x="55110" y="132786"/>
                    <a:pt x="58067" y="132727"/>
                    <a:pt x="61063" y="132567"/>
                  </a:cubicBezTo>
                  <a:cubicBezTo>
                    <a:pt x="62521" y="132467"/>
                    <a:pt x="68254" y="132567"/>
                    <a:pt x="71609" y="131749"/>
                  </a:cubicBezTo>
                  <a:cubicBezTo>
                    <a:pt x="74046" y="131170"/>
                    <a:pt x="75764" y="130173"/>
                    <a:pt x="76443" y="129036"/>
                  </a:cubicBezTo>
                  <a:cubicBezTo>
                    <a:pt x="77762" y="127260"/>
                    <a:pt x="77382" y="124746"/>
                    <a:pt x="75605" y="123430"/>
                  </a:cubicBezTo>
                  <a:cubicBezTo>
                    <a:pt x="74166" y="122372"/>
                    <a:pt x="72249" y="122392"/>
                    <a:pt x="70890" y="12339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7" name="Google Shape;1027;p14"/>
          <p:cNvSpPr txBox="1">
            <a:spLocks noGrp="1"/>
          </p:cNvSpPr>
          <p:nvPr>
            <p:ph type="title"/>
          </p:nvPr>
        </p:nvSpPr>
        <p:spPr>
          <a:xfrm>
            <a:off x="514350" y="785650"/>
            <a:ext cx="8115300" cy="5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dirty="0">
                <a:solidFill>
                  <a:schemeClr val="lt2"/>
                </a:solidFill>
              </a:rPr>
              <a:t>Materiales para la elaboración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028" name="Google Shape;1028;p14"/>
          <p:cNvSpPr txBox="1">
            <a:spLocks noGrp="1"/>
          </p:cNvSpPr>
          <p:nvPr>
            <p:ph type="body" idx="1"/>
          </p:nvPr>
        </p:nvSpPr>
        <p:spPr>
          <a:xfrm>
            <a:off x="854544" y="1564521"/>
            <a:ext cx="7775105" cy="287382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20040" lvl="0" indent="-27178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Mostacillas </a:t>
            </a:r>
            <a:endParaRPr dirty="0">
              <a:solidFill>
                <a:schemeClr val="lt2"/>
              </a:solidFill>
            </a:endParaRP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Hilo y aguja o telar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Dijes 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Cadenas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Ganchos y ojales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Computador con acceso a internet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Logo de la marca y dominio web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s-US" dirty="0">
                <a:solidFill>
                  <a:schemeClr val="lt2"/>
                </a:solidFill>
              </a:rPr>
              <a:t>Conocimientos sobre bisutería y creación de software</a:t>
            </a:r>
          </a:p>
          <a:p>
            <a:pPr marL="320040" lvl="0" indent="-271780" algn="l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endParaRPr lang="es-US" dirty="0">
              <a:solidFill>
                <a:schemeClr val="lt2"/>
              </a:solidFill>
            </a:endParaRPr>
          </a:p>
          <a:p>
            <a:pPr marL="48260" lvl="0" indent="0" algn="l" rtl="0">
              <a:spcBef>
                <a:spcPts val="1000"/>
              </a:spcBef>
              <a:spcAft>
                <a:spcPts val="1000"/>
              </a:spcAft>
              <a:buClr>
                <a:schemeClr val="accent3"/>
              </a:buClr>
              <a:buSzPts val="1400"/>
              <a:buNone/>
            </a:pPr>
            <a:endParaRPr lang="es-US" dirty="0">
              <a:solidFill>
                <a:schemeClr val="lt2"/>
              </a:solidFill>
            </a:endParaRPr>
          </a:p>
        </p:txBody>
      </p:sp>
      <p:sp>
        <p:nvSpPr>
          <p:cNvPr id="1029" name="Google Shape;1029;p14"/>
          <p:cNvSpPr txBox="1">
            <a:spLocks noGrp="1"/>
          </p:cNvSpPr>
          <p:nvPr>
            <p:ph type="sldNum" idx="12"/>
          </p:nvPr>
        </p:nvSpPr>
        <p:spPr>
          <a:xfrm>
            <a:off x="4297650" y="4445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4</a:t>
            </a:fld>
            <a:endParaRPr>
              <a:solidFill>
                <a:schemeClr val="accent3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A297F52-5F20-4AB5-B6BB-31A3D0672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712" y="3298794"/>
            <a:ext cx="1225402" cy="1176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oogle Shape;1047;p17"/>
          <p:cNvGrpSpPr/>
          <p:nvPr/>
        </p:nvGrpSpPr>
        <p:grpSpPr>
          <a:xfrm>
            <a:off x="412969" y="642784"/>
            <a:ext cx="4804057" cy="6170416"/>
            <a:chOff x="-270349" y="-2495655"/>
            <a:chExt cx="12810819" cy="16454444"/>
          </a:xfrm>
        </p:grpSpPr>
        <p:sp>
          <p:nvSpPr>
            <p:cNvPr id="1048" name="Google Shape;1048;p17"/>
            <p:cNvSpPr txBox="1"/>
            <p:nvPr/>
          </p:nvSpPr>
          <p:spPr>
            <a:xfrm>
              <a:off x="192160" y="-231764"/>
              <a:ext cx="11831400" cy="141905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dirty="0">
                  <a:solidFill>
                    <a:schemeClr val="lt2"/>
                  </a:solidFill>
                  <a:latin typeface="Oxygen Light"/>
                  <a:ea typeface="Oxygen Light"/>
                  <a:cs typeface="Oxygen Light"/>
                  <a:sym typeface="Oxygen Light"/>
                </a:rPr>
                <a:t>Ya que es un producto artesanal los materiales para la elaboración del producto son económicos y a la hora de vender el precio se centra por la mano de obra </a:t>
              </a:r>
            </a:p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s-US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endParaRPr>
            </a:p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dirty="0">
                  <a:solidFill>
                    <a:schemeClr val="lt2"/>
                  </a:solidFill>
                  <a:latin typeface="Oxygen Light"/>
                  <a:ea typeface="Oxygen Light"/>
                  <a:cs typeface="Oxygen Light"/>
                  <a:sym typeface="Oxygen Light"/>
                </a:rPr>
                <a:t>La inversión se centraría en un dominio y en la compra de insumos para la elaboración de los primeros productos</a:t>
              </a:r>
            </a:p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s-US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endParaRPr>
            </a:p>
            <a:p>
              <a:pPr lvl="0">
                <a:lnSpc>
                  <a:spcPct val="130000"/>
                </a:lnSpc>
              </a:pPr>
              <a:r>
                <a:rPr lang="es-CO" dirty="0">
                  <a:solidFill>
                    <a:schemeClr val="bg1"/>
                  </a:solidFill>
                </a:rPr>
                <a:t>Hosting + dominio + antivirus + </a:t>
              </a:r>
              <a:r>
                <a:rPr lang="es-CO" dirty="0" err="1">
                  <a:solidFill>
                    <a:schemeClr val="bg1"/>
                  </a:solidFill>
                </a:rPr>
                <a:t>backups</a:t>
              </a:r>
              <a:r>
                <a:rPr lang="es-CO" dirty="0">
                  <a:solidFill>
                    <a:schemeClr val="bg1"/>
                  </a:solidFill>
                </a:rPr>
                <a:t>: $30.000 (COP) al mes</a:t>
              </a:r>
            </a:p>
            <a:p>
              <a:pPr lvl="0">
                <a:lnSpc>
                  <a:spcPct val="130000"/>
                </a:lnSpc>
              </a:pPr>
              <a:r>
                <a:rPr lang="es-ES" dirty="0">
                  <a:solidFill>
                    <a:schemeClr val="bg1"/>
                  </a:solidFill>
                </a:rPr>
                <a:t>C</a:t>
              </a:r>
              <a:r>
                <a:rPr lang="es-CO" dirty="0" err="1">
                  <a:solidFill>
                    <a:schemeClr val="bg1"/>
                  </a:solidFill>
                </a:rPr>
                <a:t>omputador</a:t>
              </a:r>
              <a:r>
                <a:rPr lang="es-CO" dirty="0">
                  <a:solidFill>
                    <a:schemeClr val="bg1"/>
                  </a:solidFill>
                </a:rPr>
                <a:t>: $2,200,000 (COP)</a:t>
              </a:r>
            </a:p>
            <a:p>
              <a:pPr lvl="0">
                <a:lnSpc>
                  <a:spcPct val="130000"/>
                </a:lnSpc>
              </a:pPr>
              <a:r>
                <a:rPr lang="es-CO" dirty="0">
                  <a:solidFill>
                    <a:schemeClr val="bg1"/>
                  </a:solidFill>
                </a:rPr>
                <a:t>Internet: $50,000 (COP) al mes</a:t>
              </a:r>
            </a:p>
            <a:p>
              <a:pPr lvl="0">
                <a:lnSpc>
                  <a:spcPct val="130000"/>
                </a:lnSpc>
              </a:pPr>
              <a:r>
                <a:rPr lang="es-ES" dirty="0">
                  <a:solidFill>
                    <a:schemeClr val="bg1"/>
                  </a:solidFill>
                </a:rPr>
                <a:t>M</a:t>
              </a:r>
              <a:r>
                <a:rPr lang="es-CO" dirty="0">
                  <a:solidFill>
                    <a:schemeClr val="bg1"/>
                  </a:solidFill>
                </a:rPr>
                <a:t>ano de obra por hora y materiales: 3,000 (COP)</a:t>
              </a:r>
            </a:p>
            <a:p>
              <a:pPr lvl="0">
                <a:lnSpc>
                  <a:spcPct val="130000"/>
                </a:lnSpc>
              </a:pPr>
              <a:endParaRPr lang="es-CO" dirty="0">
                <a:solidFill>
                  <a:schemeClr val="bg1"/>
                </a:solidFill>
              </a:endParaRPr>
            </a:p>
            <a:p>
              <a:pPr lvl="0">
                <a:lnSpc>
                  <a:spcPct val="130000"/>
                </a:lnSpc>
              </a:pPr>
              <a:endParaRPr lang="es-CO" dirty="0">
                <a:solidFill>
                  <a:schemeClr val="bg1"/>
                </a:solidFill>
              </a:endParaRPr>
            </a:p>
            <a:p>
              <a:pPr lvl="0">
                <a:lnSpc>
                  <a:spcPct val="130000"/>
                </a:lnSpc>
              </a:pPr>
              <a:endParaRPr lang="es-CO" dirty="0">
                <a:solidFill>
                  <a:schemeClr val="bg1"/>
                </a:solidFill>
              </a:endParaRPr>
            </a:p>
            <a:p>
              <a:pPr lvl="0">
                <a:lnSpc>
                  <a:spcPct val="130000"/>
                </a:lnSpc>
              </a:pPr>
              <a:endParaRPr lang="es-US" dirty="0">
                <a:solidFill>
                  <a:schemeClr val="bg1"/>
                </a:solidFill>
                <a:latin typeface="Oxygen Light"/>
                <a:ea typeface="Oxygen Light"/>
                <a:cs typeface="Oxygen Light"/>
                <a:sym typeface="Oxygen Light"/>
              </a:endParaRPr>
            </a:p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s-US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endParaRPr>
            </a:p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s-US" dirty="0">
                <a:solidFill>
                  <a:schemeClr val="lt2"/>
                </a:solidFill>
                <a:latin typeface="Oxygen Light"/>
                <a:ea typeface="Oxygen Light"/>
                <a:cs typeface="Oxygen Light"/>
                <a:sym typeface="Oxygen Light"/>
              </a:endParaRPr>
            </a:p>
          </p:txBody>
        </p:sp>
        <p:sp>
          <p:nvSpPr>
            <p:cNvPr id="1049" name="Google Shape;1049;p17"/>
            <p:cNvSpPr txBox="1"/>
            <p:nvPr/>
          </p:nvSpPr>
          <p:spPr>
            <a:xfrm>
              <a:off x="-270349" y="-2495655"/>
              <a:ext cx="12810819" cy="164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US" sz="4000" dirty="0">
                  <a:solidFill>
                    <a:schemeClr val="lt2"/>
                  </a:solidFill>
                  <a:latin typeface="Gilda Display"/>
                  <a:sym typeface="Gilda Display"/>
                </a:rPr>
                <a:t>Costos aproximados </a:t>
              </a:r>
              <a:endParaRPr sz="700" dirty="0">
                <a:solidFill>
                  <a:schemeClr val="lt2"/>
                </a:solidFill>
              </a:endParaRPr>
            </a:p>
          </p:txBody>
        </p:sp>
      </p:grpSp>
      <p:grpSp>
        <p:nvGrpSpPr>
          <p:cNvPr id="1050" name="Google Shape;1050;p17"/>
          <p:cNvGrpSpPr/>
          <p:nvPr/>
        </p:nvGrpSpPr>
        <p:grpSpPr>
          <a:xfrm>
            <a:off x="5057310" y="603249"/>
            <a:ext cx="3555871" cy="4184700"/>
            <a:chOff x="5057310" y="603249"/>
            <a:chExt cx="3555871" cy="4184700"/>
          </a:xfrm>
        </p:grpSpPr>
        <p:sp>
          <p:nvSpPr>
            <p:cNvPr id="1051" name="Google Shape;1051;p17"/>
            <p:cNvSpPr/>
            <p:nvPr/>
          </p:nvSpPr>
          <p:spPr>
            <a:xfrm rot="-1801764">
              <a:off x="6264595" y="3567621"/>
              <a:ext cx="418778" cy="421173"/>
            </a:xfrm>
            <a:custGeom>
              <a:avLst/>
              <a:gdLst/>
              <a:ahLst/>
              <a:cxnLst/>
              <a:rect l="l" t="t" r="r" b="b"/>
              <a:pathLst>
                <a:path w="838301" h="843095" extrusionOk="0">
                  <a:moveTo>
                    <a:pt x="710690" y="700896"/>
                  </a:moveTo>
                  <a:cubicBezTo>
                    <a:pt x="726193" y="706881"/>
                    <a:pt x="486000" y="771367"/>
                    <a:pt x="371123" y="799690"/>
                  </a:cubicBezTo>
                  <a:cubicBezTo>
                    <a:pt x="191754" y="843954"/>
                    <a:pt x="10007" y="870264"/>
                    <a:pt x="396" y="798452"/>
                  </a:cubicBezTo>
                  <a:cubicBezTo>
                    <a:pt x="-8338" y="732933"/>
                    <a:pt x="128812" y="704559"/>
                    <a:pt x="286219" y="693416"/>
                  </a:cubicBezTo>
                  <a:cubicBezTo>
                    <a:pt x="134445" y="676753"/>
                    <a:pt x="5357" y="644612"/>
                    <a:pt x="16880" y="583427"/>
                  </a:cubicBezTo>
                  <a:cubicBezTo>
                    <a:pt x="27939" y="524770"/>
                    <a:pt x="140129" y="531425"/>
                    <a:pt x="272679" y="561244"/>
                  </a:cubicBezTo>
                  <a:cubicBezTo>
                    <a:pt x="151756" y="502896"/>
                    <a:pt x="61064" y="439751"/>
                    <a:pt x="88297" y="389503"/>
                  </a:cubicBezTo>
                  <a:cubicBezTo>
                    <a:pt x="121732" y="327647"/>
                    <a:pt x="258417" y="394404"/>
                    <a:pt x="396806" y="484943"/>
                  </a:cubicBezTo>
                  <a:cubicBezTo>
                    <a:pt x="269062" y="379340"/>
                    <a:pt x="163487" y="268371"/>
                    <a:pt x="210461" y="219568"/>
                  </a:cubicBezTo>
                  <a:cubicBezTo>
                    <a:pt x="258158" y="169990"/>
                    <a:pt x="366421" y="265792"/>
                    <a:pt x="471582" y="386924"/>
                  </a:cubicBezTo>
                  <a:cubicBezTo>
                    <a:pt x="391432" y="247168"/>
                    <a:pt x="334846" y="112159"/>
                    <a:pt x="393809" y="82443"/>
                  </a:cubicBezTo>
                  <a:cubicBezTo>
                    <a:pt x="450137" y="54069"/>
                    <a:pt x="512510" y="159363"/>
                    <a:pt x="566461" y="293341"/>
                  </a:cubicBezTo>
                  <a:cubicBezTo>
                    <a:pt x="530494" y="149922"/>
                    <a:pt x="517006" y="22961"/>
                    <a:pt x="576744" y="9805"/>
                  </a:cubicBezTo>
                  <a:cubicBezTo>
                    <a:pt x="643097" y="-4846"/>
                    <a:pt x="676893" y="134755"/>
                    <a:pt x="693947" y="294372"/>
                  </a:cubicBezTo>
                  <a:cubicBezTo>
                    <a:pt x="705470" y="134548"/>
                    <a:pt x="733634" y="-6910"/>
                    <a:pt x="797558" y="261"/>
                  </a:cubicBezTo>
                  <a:cubicBezTo>
                    <a:pt x="922409" y="14139"/>
                    <a:pt x="721490" y="695325"/>
                    <a:pt x="710690" y="699039"/>
                  </a:cubicBezTo>
                  <a:lnTo>
                    <a:pt x="710690" y="700896"/>
                  </a:lnTo>
                  <a:lnTo>
                    <a:pt x="710690" y="700896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17"/>
            <p:cNvSpPr/>
            <p:nvPr/>
          </p:nvSpPr>
          <p:spPr>
            <a:xfrm rot="-1801764">
              <a:off x="6596976" y="3737564"/>
              <a:ext cx="185174" cy="185425"/>
            </a:xfrm>
            <a:custGeom>
              <a:avLst/>
              <a:gdLst/>
              <a:ahLst/>
              <a:cxnLst/>
              <a:rect l="l" t="t" r="r" b="b"/>
              <a:pathLst>
                <a:path w="370678" h="371180" extrusionOk="0">
                  <a:moveTo>
                    <a:pt x="364749" y="364544"/>
                  </a:moveTo>
                  <a:cubicBezTo>
                    <a:pt x="334621" y="398180"/>
                    <a:pt x="119543" y="294640"/>
                    <a:pt x="63423" y="262500"/>
                  </a:cubicBezTo>
                  <a:cubicBezTo>
                    <a:pt x="37223" y="247487"/>
                    <a:pt x="2651" y="221796"/>
                    <a:pt x="67" y="188263"/>
                  </a:cubicBezTo>
                  <a:cubicBezTo>
                    <a:pt x="-2362" y="156484"/>
                    <a:pt x="61666" y="132185"/>
                    <a:pt x="85902" y="132907"/>
                  </a:cubicBezTo>
                  <a:cubicBezTo>
                    <a:pt x="89726" y="133011"/>
                    <a:pt x="125745" y="140491"/>
                    <a:pt x="126313" y="139511"/>
                  </a:cubicBezTo>
                  <a:cubicBezTo>
                    <a:pt x="129000" y="134868"/>
                    <a:pt x="119595" y="112788"/>
                    <a:pt x="118872" y="107268"/>
                  </a:cubicBezTo>
                  <a:cubicBezTo>
                    <a:pt x="114738" y="75437"/>
                    <a:pt x="113497" y="34062"/>
                    <a:pt x="140111" y="10434"/>
                  </a:cubicBezTo>
                  <a:cubicBezTo>
                    <a:pt x="177886" y="-22944"/>
                    <a:pt x="225222" y="31947"/>
                    <a:pt x="244187" y="60424"/>
                  </a:cubicBezTo>
                  <a:cubicBezTo>
                    <a:pt x="303357" y="149210"/>
                    <a:pt x="394876" y="330856"/>
                    <a:pt x="364749" y="364544"/>
                  </a:cubicBezTo>
                  <a:lnTo>
                    <a:pt x="364749" y="364544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17"/>
            <p:cNvSpPr/>
            <p:nvPr/>
          </p:nvSpPr>
          <p:spPr>
            <a:xfrm rot="-1801764">
              <a:off x="6432500" y="3686534"/>
              <a:ext cx="206077" cy="209049"/>
            </a:xfrm>
            <a:custGeom>
              <a:avLst/>
              <a:gdLst/>
              <a:ahLst/>
              <a:cxnLst/>
              <a:rect l="l" t="t" r="r" b="b"/>
              <a:pathLst>
                <a:path w="412521" h="418469" extrusionOk="0">
                  <a:moveTo>
                    <a:pt x="412036" y="210199"/>
                  </a:moveTo>
                  <a:lnTo>
                    <a:pt x="411932" y="209838"/>
                  </a:lnTo>
                  <a:lnTo>
                    <a:pt x="412036" y="210044"/>
                  </a:lnTo>
                  <a:cubicBezTo>
                    <a:pt x="412036" y="210096"/>
                    <a:pt x="412036" y="210148"/>
                    <a:pt x="412036" y="210199"/>
                  </a:cubicBezTo>
                  <a:close/>
                  <a:moveTo>
                    <a:pt x="412036" y="210199"/>
                  </a:moveTo>
                  <a:cubicBezTo>
                    <a:pt x="412087" y="210560"/>
                    <a:pt x="411829" y="210818"/>
                    <a:pt x="411261" y="210973"/>
                  </a:cubicBezTo>
                  <a:cubicBezTo>
                    <a:pt x="410227" y="211179"/>
                    <a:pt x="409710" y="209735"/>
                    <a:pt x="409504" y="207465"/>
                  </a:cubicBezTo>
                  <a:cubicBezTo>
                    <a:pt x="410485" y="208187"/>
                    <a:pt x="411571" y="209116"/>
                    <a:pt x="411932" y="209838"/>
                  </a:cubicBezTo>
                  <a:cubicBezTo>
                    <a:pt x="411416" y="208290"/>
                    <a:pt x="410537" y="206846"/>
                    <a:pt x="409400" y="205711"/>
                  </a:cubicBezTo>
                  <a:cubicBezTo>
                    <a:pt x="409194" y="200191"/>
                    <a:pt x="409969" y="191937"/>
                    <a:pt x="409659" y="188532"/>
                  </a:cubicBezTo>
                  <a:lnTo>
                    <a:pt x="405938" y="147002"/>
                  </a:lnTo>
                  <a:cubicBezTo>
                    <a:pt x="404543" y="133280"/>
                    <a:pt x="403406" y="119557"/>
                    <a:pt x="401649" y="105834"/>
                  </a:cubicBezTo>
                  <a:cubicBezTo>
                    <a:pt x="400047" y="93143"/>
                    <a:pt x="397980" y="80504"/>
                    <a:pt x="396068" y="67813"/>
                  </a:cubicBezTo>
                  <a:cubicBezTo>
                    <a:pt x="393225" y="48879"/>
                    <a:pt x="390073" y="30049"/>
                    <a:pt x="387851" y="10961"/>
                  </a:cubicBezTo>
                  <a:cubicBezTo>
                    <a:pt x="387438" y="4513"/>
                    <a:pt x="381857" y="-389"/>
                    <a:pt x="375397" y="24"/>
                  </a:cubicBezTo>
                  <a:cubicBezTo>
                    <a:pt x="368937" y="437"/>
                    <a:pt x="364028" y="6009"/>
                    <a:pt x="364442" y="12406"/>
                  </a:cubicBezTo>
                  <a:cubicBezTo>
                    <a:pt x="364700" y="35776"/>
                    <a:pt x="365475" y="58991"/>
                    <a:pt x="367336" y="82206"/>
                  </a:cubicBezTo>
                  <a:cubicBezTo>
                    <a:pt x="368059" y="91441"/>
                    <a:pt x="368937" y="100675"/>
                    <a:pt x="370178" y="109858"/>
                  </a:cubicBezTo>
                  <a:cubicBezTo>
                    <a:pt x="371935" y="123581"/>
                    <a:pt x="374415" y="137149"/>
                    <a:pt x="376586" y="150872"/>
                  </a:cubicBezTo>
                  <a:lnTo>
                    <a:pt x="384389" y="192453"/>
                  </a:lnTo>
                  <a:cubicBezTo>
                    <a:pt x="385681" y="198540"/>
                    <a:pt x="388058" y="213759"/>
                    <a:pt x="389453" y="217473"/>
                  </a:cubicBezTo>
                  <a:cubicBezTo>
                    <a:pt x="392450" y="225676"/>
                    <a:pt x="398962" y="226553"/>
                    <a:pt x="401235" y="226347"/>
                  </a:cubicBezTo>
                  <a:cubicBezTo>
                    <a:pt x="403767" y="226089"/>
                    <a:pt x="406610" y="225573"/>
                    <a:pt x="408883" y="222942"/>
                  </a:cubicBezTo>
                  <a:cubicBezTo>
                    <a:pt x="409659" y="222116"/>
                    <a:pt x="412036" y="219950"/>
                    <a:pt x="412397" y="214946"/>
                  </a:cubicBezTo>
                  <a:cubicBezTo>
                    <a:pt x="412656" y="213295"/>
                    <a:pt x="412501" y="211695"/>
                    <a:pt x="412036" y="210199"/>
                  </a:cubicBezTo>
                  <a:close/>
                  <a:moveTo>
                    <a:pt x="342737" y="174396"/>
                  </a:moveTo>
                  <a:cubicBezTo>
                    <a:pt x="338190" y="159693"/>
                    <a:pt x="334263" y="144836"/>
                    <a:pt x="329663" y="130133"/>
                  </a:cubicBezTo>
                  <a:cubicBezTo>
                    <a:pt x="326614" y="120279"/>
                    <a:pt x="323307" y="110477"/>
                    <a:pt x="319845" y="100727"/>
                  </a:cubicBezTo>
                  <a:cubicBezTo>
                    <a:pt x="311111" y="76067"/>
                    <a:pt x="301448" y="51820"/>
                    <a:pt x="290699" y="28037"/>
                  </a:cubicBezTo>
                  <a:cubicBezTo>
                    <a:pt x="288322" y="22001"/>
                    <a:pt x="281501" y="19112"/>
                    <a:pt x="275455" y="21485"/>
                  </a:cubicBezTo>
                  <a:cubicBezTo>
                    <a:pt x="269460" y="23859"/>
                    <a:pt x="266515" y="30668"/>
                    <a:pt x="268892" y="36653"/>
                  </a:cubicBezTo>
                  <a:cubicBezTo>
                    <a:pt x="275816" y="56927"/>
                    <a:pt x="281501" y="77511"/>
                    <a:pt x="287340" y="98096"/>
                  </a:cubicBezTo>
                  <a:cubicBezTo>
                    <a:pt x="291319" y="111973"/>
                    <a:pt x="295092" y="125799"/>
                    <a:pt x="299381" y="139573"/>
                  </a:cubicBezTo>
                  <a:cubicBezTo>
                    <a:pt x="303980" y="154431"/>
                    <a:pt x="309303" y="169083"/>
                    <a:pt x="314470" y="183734"/>
                  </a:cubicBezTo>
                  <a:lnTo>
                    <a:pt x="331679" y="231248"/>
                  </a:lnTo>
                  <a:cubicBezTo>
                    <a:pt x="332867" y="234601"/>
                    <a:pt x="337260" y="242030"/>
                    <a:pt x="339430" y="247292"/>
                  </a:cubicBezTo>
                  <a:cubicBezTo>
                    <a:pt x="339120" y="248169"/>
                    <a:pt x="338913" y="249046"/>
                    <a:pt x="338810" y="249923"/>
                  </a:cubicBezTo>
                  <a:cubicBezTo>
                    <a:pt x="339120" y="249459"/>
                    <a:pt x="339482" y="248943"/>
                    <a:pt x="339895" y="248427"/>
                  </a:cubicBezTo>
                  <a:cubicBezTo>
                    <a:pt x="340877" y="250955"/>
                    <a:pt x="341136" y="252812"/>
                    <a:pt x="339947" y="253018"/>
                  </a:cubicBezTo>
                  <a:cubicBezTo>
                    <a:pt x="339534" y="253122"/>
                    <a:pt x="339172" y="253122"/>
                    <a:pt x="338913" y="253122"/>
                  </a:cubicBezTo>
                  <a:cubicBezTo>
                    <a:pt x="339172" y="254618"/>
                    <a:pt x="339740" y="256114"/>
                    <a:pt x="340670" y="257507"/>
                  </a:cubicBezTo>
                  <a:cubicBezTo>
                    <a:pt x="343616" y="262459"/>
                    <a:pt x="347337" y="263130"/>
                    <a:pt x="348577" y="263439"/>
                  </a:cubicBezTo>
                  <a:cubicBezTo>
                    <a:pt x="352969" y="264678"/>
                    <a:pt x="363615" y="263078"/>
                    <a:pt x="362478" y="249923"/>
                  </a:cubicBezTo>
                  <a:cubicBezTo>
                    <a:pt x="362168" y="245744"/>
                    <a:pt x="357517" y="230371"/>
                    <a:pt x="355967" y="223974"/>
                  </a:cubicBezTo>
                  <a:lnTo>
                    <a:pt x="342737" y="174396"/>
                  </a:lnTo>
                  <a:close/>
                  <a:moveTo>
                    <a:pt x="338913" y="253122"/>
                  </a:moveTo>
                  <a:cubicBezTo>
                    <a:pt x="338707" y="252038"/>
                    <a:pt x="338707" y="250955"/>
                    <a:pt x="338810" y="249923"/>
                  </a:cubicBezTo>
                  <a:cubicBezTo>
                    <a:pt x="337673" y="251677"/>
                    <a:pt x="337311" y="253018"/>
                    <a:pt x="338913" y="253122"/>
                  </a:cubicBezTo>
                  <a:close/>
                  <a:moveTo>
                    <a:pt x="331162" y="291349"/>
                  </a:moveTo>
                  <a:cubicBezTo>
                    <a:pt x="331110" y="297488"/>
                    <a:pt x="327906" y="300274"/>
                    <a:pt x="325994" y="301822"/>
                  </a:cubicBezTo>
                  <a:cubicBezTo>
                    <a:pt x="322894" y="304298"/>
                    <a:pt x="318915" y="304866"/>
                    <a:pt x="314160" y="303215"/>
                  </a:cubicBezTo>
                  <a:cubicBezTo>
                    <a:pt x="312093" y="302493"/>
                    <a:pt x="308734" y="299862"/>
                    <a:pt x="305272" y="295683"/>
                  </a:cubicBezTo>
                  <a:cubicBezTo>
                    <a:pt x="301345" y="290937"/>
                    <a:pt x="296022" y="282734"/>
                    <a:pt x="292611" y="279329"/>
                  </a:cubicBezTo>
                  <a:lnTo>
                    <a:pt x="256024" y="242443"/>
                  </a:lnTo>
                  <a:cubicBezTo>
                    <a:pt x="247704" y="233672"/>
                    <a:pt x="239488" y="224799"/>
                    <a:pt x="231788" y="215513"/>
                  </a:cubicBezTo>
                  <a:cubicBezTo>
                    <a:pt x="226620" y="209374"/>
                    <a:pt x="221659" y="203080"/>
                    <a:pt x="216853" y="196683"/>
                  </a:cubicBezTo>
                  <a:cubicBezTo>
                    <a:pt x="199025" y="172900"/>
                    <a:pt x="182850" y="148086"/>
                    <a:pt x="165642" y="123839"/>
                  </a:cubicBezTo>
                  <a:cubicBezTo>
                    <a:pt x="161663" y="118731"/>
                    <a:pt x="162593" y="111354"/>
                    <a:pt x="167657" y="107382"/>
                  </a:cubicBezTo>
                  <a:cubicBezTo>
                    <a:pt x="172773" y="103461"/>
                    <a:pt x="180163" y="104389"/>
                    <a:pt x="184090" y="109445"/>
                  </a:cubicBezTo>
                  <a:cubicBezTo>
                    <a:pt x="197061" y="124509"/>
                    <a:pt x="209929" y="139522"/>
                    <a:pt x="222589" y="154741"/>
                  </a:cubicBezTo>
                  <a:cubicBezTo>
                    <a:pt x="231943" y="166039"/>
                    <a:pt x="241400" y="177285"/>
                    <a:pt x="250702" y="188635"/>
                  </a:cubicBezTo>
                  <a:cubicBezTo>
                    <a:pt x="259900" y="199881"/>
                    <a:pt x="268788" y="211386"/>
                    <a:pt x="278349" y="222374"/>
                  </a:cubicBezTo>
                  <a:lnTo>
                    <a:pt x="311628" y="262098"/>
                  </a:lnTo>
                  <a:cubicBezTo>
                    <a:pt x="314005" y="264987"/>
                    <a:pt x="316692" y="274067"/>
                    <a:pt x="319586" y="279484"/>
                  </a:cubicBezTo>
                  <a:cubicBezTo>
                    <a:pt x="319948" y="279432"/>
                    <a:pt x="320310" y="279432"/>
                    <a:pt x="320672" y="279484"/>
                  </a:cubicBezTo>
                  <a:cubicBezTo>
                    <a:pt x="326873" y="279845"/>
                    <a:pt x="331575" y="285210"/>
                    <a:pt x="331162" y="291349"/>
                  </a:cubicBezTo>
                  <a:close/>
                  <a:moveTo>
                    <a:pt x="324961" y="283198"/>
                  </a:moveTo>
                  <a:cubicBezTo>
                    <a:pt x="326459" y="282012"/>
                    <a:pt x="321964" y="281909"/>
                    <a:pt x="321188" y="281651"/>
                  </a:cubicBezTo>
                  <a:lnTo>
                    <a:pt x="320878" y="281599"/>
                  </a:lnTo>
                  <a:cubicBezTo>
                    <a:pt x="322222" y="283405"/>
                    <a:pt x="323565" y="284230"/>
                    <a:pt x="324961" y="283198"/>
                  </a:cubicBezTo>
                  <a:close/>
                  <a:moveTo>
                    <a:pt x="248738" y="296766"/>
                  </a:moveTo>
                  <a:cubicBezTo>
                    <a:pt x="235509" y="284178"/>
                    <a:pt x="222331" y="271539"/>
                    <a:pt x="208585" y="259519"/>
                  </a:cubicBezTo>
                  <a:cubicBezTo>
                    <a:pt x="197578" y="249871"/>
                    <a:pt x="186261" y="240637"/>
                    <a:pt x="174789" y="231557"/>
                  </a:cubicBezTo>
                  <a:cubicBezTo>
                    <a:pt x="157477" y="217886"/>
                    <a:pt x="139700" y="205040"/>
                    <a:pt x="121872" y="192091"/>
                  </a:cubicBezTo>
                  <a:cubicBezTo>
                    <a:pt x="116808" y="188067"/>
                    <a:pt x="109418" y="188841"/>
                    <a:pt x="105387" y="193845"/>
                  </a:cubicBezTo>
                  <a:cubicBezTo>
                    <a:pt x="101305" y="198901"/>
                    <a:pt x="102131" y="206279"/>
                    <a:pt x="107144" y="210302"/>
                  </a:cubicBezTo>
                  <a:cubicBezTo>
                    <a:pt x="123422" y="224799"/>
                    <a:pt x="139184" y="239812"/>
                    <a:pt x="155307" y="254463"/>
                  </a:cubicBezTo>
                  <a:cubicBezTo>
                    <a:pt x="166055" y="264213"/>
                    <a:pt x="176804" y="273964"/>
                    <a:pt x="187863" y="283353"/>
                  </a:cubicBezTo>
                  <a:cubicBezTo>
                    <a:pt x="201712" y="295219"/>
                    <a:pt x="215923" y="306568"/>
                    <a:pt x="230083" y="317969"/>
                  </a:cubicBezTo>
                  <a:cubicBezTo>
                    <a:pt x="244345" y="329422"/>
                    <a:pt x="258763" y="340514"/>
                    <a:pt x="273129" y="351812"/>
                  </a:cubicBezTo>
                  <a:cubicBezTo>
                    <a:pt x="277780" y="355888"/>
                    <a:pt x="284911" y="355423"/>
                    <a:pt x="288942" y="350729"/>
                  </a:cubicBezTo>
                  <a:cubicBezTo>
                    <a:pt x="293025" y="346086"/>
                    <a:pt x="292560" y="339018"/>
                    <a:pt x="287909" y="334942"/>
                  </a:cubicBezTo>
                  <a:cubicBezTo>
                    <a:pt x="274835" y="322200"/>
                    <a:pt x="261967" y="309354"/>
                    <a:pt x="248738" y="296766"/>
                  </a:cubicBezTo>
                  <a:close/>
                  <a:moveTo>
                    <a:pt x="245586" y="369352"/>
                  </a:moveTo>
                  <a:cubicBezTo>
                    <a:pt x="245896" y="368321"/>
                    <a:pt x="244500" y="368579"/>
                    <a:pt x="243415" y="368888"/>
                  </a:cubicBezTo>
                  <a:lnTo>
                    <a:pt x="243880" y="369146"/>
                  </a:lnTo>
                  <a:cubicBezTo>
                    <a:pt x="244449" y="369146"/>
                    <a:pt x="245017" y="369249"/>
                    <a:pt x="245586" y="369352"/>
                  </a:cubicBezTo>
                  <a:close/>
                  <a:moveTo>
                    <a:pt x="253957" y="383488"/>
                  </a:moveTo>
                  <a:cubicBezTo>
                    <a:pt x="253595" y="385036"/>
                    <a:pt x="249668" y="393445"/>
                    <a:pt x="239229" y="390968"/>
                  </a:cubicBezTo>
                  <a:cubicBezTo>
                    <a:pt x="237834" y="390659"/>
                    <a:pt x="234888" y="389679"/>
                    <a:pt x="230858" y="388337"/>
                  </a:cubicBezTo>
                  <a:cubicBezTo>
                    <a:pt x="211169" y="381476"/>
                    <a:pt x="162541" y="362594"/>
                    <a:pt x="158769" y="361098"/>
                  </a:cubicBezTo>
                  <a:cubicBezTo>
                    <a:pt x="142801" y="354288"/>
                    <a:pt x="126419" y="348768"/>
                    <a:pt x="110141" y="342887"/>
                  </a:cubicBezTo>
                  <a:cubicBezTo>
                    <a:pt x="93501" y="336851"/>
                    <a:pt x="77017" y="330609"/>
                    <a:pt x="60532" y="324315"/>
                  </a:cubicBezTo>
                  <a:cubicBezTo>
                    <a:pt x="46114" y="318795"/>
                    <a:pt x="31955" y="312965"/>
                    <a:pt x="17847" y="306826"/>
                  </a:cubicBezTo>
                  <a:cubicBezTo>
                    <a:pt x="11801" y="304505"/>
                    <a:pt x="8752" y="297746"/>
                    <a:pt x="11077" y="291710"/>
                  </a:cubicBezTo>
                  <a:cubicBezTo>
                    <a:pt x="13351" y="285674"/>
                    <a:pt x="20121" y="282631"/>
                    <a:pt x="26167" y="284952"/>
                  </a:cubicBezTo>
                  <a:cubicBezTo>
                    <a:pt x="46269" y="291452"/>
                    <a:pt x="66630" y="296869"/>
                    <a:pt x="86939" y="302802"/>
                  </a:cubicBezTo>
                  <a:cubicBezTo>
                    <a:pt x="100685" y="306826"/>
                    <a:pt x="114430" y="310902"/>
                    <a:pt x="127866" y="315699"/>
                  </a:cubicBezTo>
                  <a:cubicBezTo>
                    <a:pt x="142543" y="320910"/>
                    <a:pt x="156857" y="327049"/>
                    <a:pt x="170965" y="333601"/>
                  </a:cubicBezTo>
                  <a:cubicBezTo>
                    <a:pt x="174582" y="335407"/>
                    <a:pt x="220833" y="358106"/>
                    <a:pt x="239591" y="366721"/>
                  </a:cubicBezTo>
                  <a:cubicBezTo>
                    <a:pt x="240986" y="367340"/>
                    <a:pt x="242330" y="368218"/>
                    <a:pt x="243415" y="368888"/>
                  </a:cubicBezTo>
                  <a:cubicBezTo>
                    <a:pt x="243002" y="368991"/>
                    <a:pt x="242640" y="369094"/>
                    <a:pt x="242433" y="369146"/>
                  </a:cubicBezTo>
                  <a:cubicBezTo>
                    <a:pt x="242898" y="369094"/>
                    <a:pt x="243363" y="369094"/>
                    <a:pt x="243880" y="369146"/>
                  </a:cubicBezTo>
                  <a:cubicBezTo>
                    <a:pt x="244759" y="369662"/>
                    <a:pt x="245379" y="369868"/>
                    <a:pt x="245534" y="369404"/>
                  </a:cubicBezTo>
                  <a:lnTo>
                    <a:pt x="245586" y="369352"/>
                  </a:lnTo>
                  <a:cubicBezTo>
                    <a:pt x="245844" y="369404"/>
                    <a:pt x="246102" y="369507"/>
                    <a:pt x="246361" y="369559"/>
                  </a:cubicBezTo>
                  <a:cubicBezTo>
                    <a:pt x="252303" y="371313"/>
                    <a:pt x="255714" y="377555"/>
                    <a:pt x="253957" y="383488"/>
                  </a:cubicBezTo>
                  <a:close/>
                  <a:moveTo>
                    <a:pt x="241813" y="369198"/>
                  </a:moveTo>
                  <a:cubicBezTo>
                    <a:pt x="236697" y="369507"/>
                    <a:pt x="234423" y="372551"/>
                    <a:pt x="233183" y="375285"/>
                  </a:cubicBezTo>
                  <a:cubicBezTo>
                    <a:pt x="234888" y="371932"/>
                    <a:pt x="238144" y="369662"/>
                    <a:pt x="241813" y="369198"/>
                  </a:cubicBezTo>
                  <a:close/>
                  <a:moveTo>
                    <a:pt x="224553" y="394941"/>
                  </a:moveTo>
                  <a:cubicBezTo>
                    <a:pt x="220833" y="394425"/>
                    <a:pt x="207087" y="393960"/>
                    <a:pt x="201609" y="393238"/>
                  </a:cubicBezTo>
                  <a:lnTo>
                    <a:pt x="156650" y="386635"/>
                  </a:lnTo>
                  <a:cubicBezTo>
                    <a:pt x="142543" y="384778"/>
                    <a:pt x="128383" y="382353"/>
                    <a:pt x="114017" y="380650"/>
                  </a:cubicBezTo>
                  <a:cubicBezTo>
                    <a:pt x="104405" y="379516"/>
                    <a:pt x="94742" y="378742"/>
                    <a:pt x="85027" y="378174"/>
                  </a:cubicBezTo>
                  <a:cubicBezTo>
                    <a:pt x="60273" y="376678"/>
                    <a:pt x="35572" y="376885"/>
                    <a:pt x="11077" y="379516"/>
                  </a:cubicBezTo>
                  <a:cubicBezTo>
                    <a:pt x="4618" y="379877"/>
                    <a:pt x="-343" y="385448"/>
                    <a:pt x="19" y="391845"/>
                  </a:cubicBezTo>
                  <a:cubicBezTo>
                    <a:pt x="432" y="398294"/>
                    <a:pt x="5961" y="403247"/>
                    <a:pt x="12421" y="402885"/>
                  </a:cubicBezTo>
                  <a:cubicBezTo>
                    <a:pt x="26374" y="402834"/>
                    <a:pt x="40223" y="403969"/>
                    <a:pt x="54176" y="405310"/>
                  </a:cubicBezTo>
                  <a:cubicBezTo>
                    <a:pt x="70557" y="406858"/>
                    <a:pt x="86939" y="409334"/>
                    <a:pt x="103320" y="411295"/>
                  </a:cubicBezTo>
                  <a:cubicBezTo>
                    <a:pt x="120115" y="413306"/>
                    <a:pt x="136910" y="414596"/>
                    <a:pt x="153550" y="416041"/>
                  </a:cubicBezTo>
                  <a:lnTo>
                    <a:pt x="199593" y="418466"/>
                  </a:lnTo>
                  <a:cubicBezTo>
                    <a:pt x="203107" y="418569"/>
                    <a:pt x="211272" y="416711"/>
                    <a:pt x="216853" y="416247"/>
                  </a:cubicBezTo>
                  <a:cubicBezTo>
                    <a:pt x="218042" y="417021"/>
                    <a:pt x="219437" y="417588"/>
                    <a:pt x="220833" y="417846"/>
                  </a:cubicBezTo>
                  <a:cubicBezTo>
                    <a:pt x="220006" y="417331"/>
                    <a:pt x="219127" y="416557"/>
                    <a:pt x="218662" y="416144"/>
                  </a:cubicBezTo>
                  <a:cubicBezTo>
                    <a:pt x="221039" y="416092"/>
                    <a:pt x="222641" y="416402"/>
                    <a:pt x="222641" y="417537"/>
                  </a:cubicBezTo>
                  <a:cubicBezTo>
                    <a:pt x="222589" y="417795"/>
                    <a:pt x="222589" y="417950"/>
                    <a:pt x="222486" y="418053"/>
                  </a:cubicBezTo>
                  <a:cubicBezTo>
                    <a:pt x="223313" y="418104"/>
                    <a:pt x="224140" y="418053"/>
                    <a:pt x="224967" y="417898"/>
                  </a:cubicBezTo>
                  <a:cubicBezTo>
                    <a:pt x="230806" y="417227"/>
                    <a:pt x="232821" y="414132"/>
                    <a:pt x="233338" y="413513"/>
                  </a:cubicBezTo>
                  <a:cubicBezTo>
                    <a:pt x="235354" y="411295"/>
                    <a:pt x="238868" y="397004"/>
                    <a:pt x="224553" y="39494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17"/>
            <p:cNvSpPr/>
            <p:nvPr/>
          </p:nvSpPr>
          <p:spPr>
            <a:xfrm rot="-1801764">
              <a:off x="7009897" y="2797715"/>
              <a:ext cx="372227" cy="389169"/>
            </a:xfrm>
            <a:custGeom>
              <a:avLst/>
              <a:gdLst/>
              <a:ahLst/>
              <a:cxnLst/>
              <a:rect l="l" t="t" r="r" b="b"/>
              <a:pathLst>
                <a:path w="745116" h="779030" extrusionOk="0">
                  <a:moveTo>
                    <a:pt x="5241" y="106297"/>
                  </a:moveTo>
                  <a:cubicBezTo>
                    <a:pt x="33456" y="57958"/>
                    <a:pt x="67925" y="71113"/>
                    <a:pt x="94745" y="72971"/>
                  </a:cubicBezTo>
                  <a:cubicBezTo>
                    <a:pt x="126577" y="75189"/>
                    <a:pt x="136345" y="-9314"/>
                    <a:pt x="166885" y="849"/>
                  </a:cubicBezTo>
                  <a:cubicBezTo>
                    <a:pt x="238302" y="24631"/>
                    <a:pt x="255666" y="21072"/>
                    <a:pt x="308066" y="13230"/>
                  </a:cubicBezTo>
                  <a:cubicBezTo>
                    <a:pt x="347340" y="7349"/>
                    <a:pt x="363411" y="76788"/>
                    <a:pt x="399533" y="95309"/>
                  </a:cubicBezTo>
                  <a:cubicBezTo>
                    <a:pt x="436482" y="114345"/>
                    <a:pt x="485161" y="88086"/>
                    <a:pt x="515444" y="124044"/>
                  </a:cubicBezTo>
                  <a:cubicBezTo>
                    <a:pt x="537458" y="150252"/>
                    <a:pt x="521955" y="195650"/>
                    <a:pt x="542780" y="222373"/>
                  </a:cubicBezTo>
                  <a:cubicBezTo>
                    <a:pt x="564536" y="250283"/>
                    <a:pt x="612699" y="237386"/>
                    <a:pt x="633783" y="271951"/>
                  </a:cubicBezTo>
                  <a:cubicBezTo>
                    <a:pt x="649648" y="298003"/>
                    <a:pt x="633783" y="334683"/>
                    <a:pt x="648821" y="358518"/>
                  </a:cubicBezTo>
                  <a:cubicBezTo>
                    <a:pt x="664530" y="383435"/>
                    <a:pt x="700394" y="389265"/>
                    <a:pt x="718222" y="413512"/>
                  </a:cubicBezTo>
                  <a:cubicBezTo>
                    <a:pt x="733880" y="434922"/>
                    <a:pt x="724010" y="470673"/>
                    <a:pt x="734914" y="494972"/>
                  </a:cubicBezTo>
                  <a:cubicBezTo>
                    <a:pt x="743079" y="513286"/>
                    <a:pt x="751192" y="553629"/>
                    <a:pt x="738583" y="575141"/>
                  </a:cubicBezTo>
                  <a:cubicBezTo>
                    <a:pt x="707370" y="628433"/>
                    <a:pt x="736257" y="644323"/>
                    <a:pt x="710781" y="670169"/>
                  </a:cubicBezTo>
                  <a:cubicBezTo>
                    <a:pt x="674401" y="707107"/>
                    <a:pt x="733932" y="736100"/>
                    <a:pt x="665564" y="772677"/>
                  </a:cubicBezTo>
                  <a:cubicBezTo>
                    <a:pt x="609702" y="802496"/>
                    <a:pt x="172570" y="723461"/>
                    <a:pt x="108904" y="617032"/>
                  </a:cubicBezTo>
                  <a:cubicBezTo>
                    <a:pt x="56298" y="529072"/>
                    <a:pt x="-20856" y="151077"/>
                    <a:pt x="5241" y="106297"/>
                  </a:cubicBezTo>
                  <a:lnTo>
                    <a:pt x="5241" y="106297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17"/>
            <p:cNvSpPr/>
            <p:nvPr/>
          </p:nvSpPr>
          <p:spPr>
            <a:xfrm rot="-1801764">
              <a:off x="7036807" y="2815759"/>
              <a:ext cx="325566" cy="361993"/>
            </a:xfrm>
            <a:custGeom>
              <a:avLst/>
              <a:gdLst/>
              <a:ahLst/>
              <a:cxnLst/>
              <a:rect l="l" t="t" r="r" b="b"/>
              <a:pathLst>
                <a:path w="651711" h="724630" extrusionOk="0">
                  <a:moveTo>
                    <a:pt x="648566" y="465186"/>
                  </a:moveTo>
                  <a:cubicBezTo>
                    <a:pt x="647274" y="460285"/>
                    <a:pt x="645724" y="455281"/>
                    <a:pt x="643605" y="450534"/>
                  </a:cubicBezTo>
                  <a:cubicBezTo>
                    <a:pt x="642055" y="447129"/>
                    <a:pt x="640298" y="443828"/>
                    <a:pt x="638128" y="440836"/>
                  </a:cubicBezTo>
                  <a:cubicBezTo>
                    <a:pt x="635285" y="436605"/>
                    <a:pt x="629498" y="435470"/>
                    <a:pt x="625208" y="438308"/>
                  </a:cubicBezTo>
                  <a:cubicBezTo>
                    <a:pt x="620971" y="441145"/>
                    <a:pt x="619834" y="446923"/>
                    <a:pt x="622676" y="451205"/>
                  </a:cubicBezTo>
                  <a:cubicBezTo>
                    <a:pt x="624278" y="453785"/>
                    <a:pt x="625415" y="456674"/>
                    <a:pt x="626345" y="459666"/>
                  </a:cubicBezTo>
                  <a:cubicBezTo>
                    <a:pt x="627430" y="462916"/>
                    <a:pt x="628154" y="466321"/>
                    <a:pt x="628774" y="469674"/>
                  </a:cubicBezTo>
                  <a:cubicBezTo>
                    <a:pt x="630634" y="479424"/>
                    <a:pt x="630583" y="490103"/>
                    <a:pt x="628412" y="500163"/>
                  </a:cubicBezTo>
                  <a:cubicBezTo>
                    <a:pt x="626449" y="509501"/>
                    <a:pt x="622366" y="518220"/>
                    <a:pt x="615700" y="524617"/>
                  </a:cubicBezTo>
                  <a:cubicBezTo>
                    <a:pt x="612341" y="527867"/>
                    <a:pt x="608414" y="529879"/>
                    <a:pt x="604279" y="531117"/>
                  </a:cubicBezTo>
                  <a:cubicBezTo>
                    <a:pt x="599990" y="532355"/>
                    <a:pt x="595443" y="532510"/>
                    <a:pt x="590895" y="531942"/>
                  </a:cubicBezTo>
                  <a:lnTo>
                    <a:pt x="584229" y="529672"/>
                  </a:lnTo>
                  <a:cubicBezTo>
                    <a:pt x="579681" y="528125"/>
                    <a:pt x="574927" y="526938"/>
                    <a:pt x="571775" y="526783"/>
                  </a:cubicBezTo>
                  <a:cubicBezTo>
                    <a:pt x="567847" y="526629"/>
                    <a:pt x="564747" y="527660"/>
                    <a:pt x="562628" y="528950"/>
                  </a:cubicBezTo>
                  <a:cubicBezTo>
                    <a:pt x="560044" y="530446"/>
                    <a:pt x="556685" y="533645"/>
                    <a:pt x="555393" y="539526"/>
                  </a:cubicBezTo>
                  <a:cubicBezTo>
                    <a:pt x="554567" y="543189"/>
                    <a:pt x="558184" y="557582"/>
                    <a:pt x="553223" y="555880"/>
                  </a:cubicBezTo>
                  <a:cubicBezTo>
                    <a:pt x="553120" y="555828"/>
                    <a:pt x="553068" y="555777"/>
                    <a:pt x="553068" y="555725"/>
                  </a:cubicBezTo>
                  <a:cubicBezTo>
                    <a:pt x="545420" y="561709"/>
                    <a:pt x="535601" y="562277"/>
                    <a:pt x="525524" y="560523"/>
                  </a:cubicBezTo>
                  <a:cubicBezTo>
                    <a:pt x="508109" y="557479"/>
                    <a:pt x="490281" y="547884"/>
                    <a:pt x="477930" y="538855"/>
                  </a:cubicBezTo>
                  <a:cubicBezTo>
                    <a:pt x="481031" y="536534"/>
                    <a:pt x="484183" y="534264"/>
                    <a:pt x="486870" y="531684"/>
                  </a:cubicBezTo>
                  <a:cubicBezTo>
                    <a:pt x="499014" y="520128"/>
                    <a:pt x="506456" y="505890"/>
                    <a:pt x="504905" y="489845"/>
                  </a:cubicBezTo>
                  <a:cubicBezTo>
                    <a:pt x="503924" y="479682"/>
                    <a:pt x="500358" y="472254"/>
                    <a:pt x="495604" y="466166"/>
                  </a:cubicBezTo>
                  <a:cubicBezTo>
                    <a:pt x="491211" y="460543"/>
                    <a:pt x="485578" y="456209"/>
                    <a:pt x="479687" y="452134"/>
                  </a:cubicBezTo>
                  <a:cubicBezTo>
                    <a:pt x="476432" y="449864"/>
                    <a:pt x="473021" y="447800"/>
                    <a:pt x="469972" y="445272"/>
                  </a:cubicBezTo>
                  <a:cubicBezTo>
                    <a:pt x="472608" y="442435"/>
                    <a:pt x="475036" y="439855"/>
                    <a:pt x="475450" y="439288"/>
                  </a:cubicBezTo>
                  <a:cubicBezTo>
                    <a:pt x="479584" y="433355"/>
                    <a:pt x="482736" y="426907"/>
                    <a:pt x="484338" y="420148"/>
                  </a:cubicBezTo>
                  <a:cubicBezTo>
                    <a:pt x="486043" y="412926"/>
                    <a:pt x="486043" y="405291"/>
                    <a:pt x="483666" y="397346"/>
                  </a:cubicBezTo>
                  <a:cubicBezTo>
                    <a:pt x="480617" y="387234"/>
                    <a:pt x="474830" y="378567"/>
                    <a:pt x="467440" y="371861"/>
                  </a:cubicBezTo>
                  <a:cubicBezTo>
                    <a:pt x="459792" y="364896"/>
                    <a:pt x="450438" y="360150"/>
                    <a:pt x="440620" y="358035"/>
                  </a:cubicBezTo>
                  <a:cubicBezTo>
                    <a:pt x="439793" y="357880"/>
                    <a:pt x="435607" y="358860"/>
                    <a:pt x="431473" y="359428"/>
                  </a:cubicBezTo>
                  <a:cubicBezTo>
                    <a:pt x="431421" y="353340"/>
                    <a:pt x="431215" y="344364"/>
                    <a:pt x="430646" y="341475"/>
                  </a:cubicBezTo>
                  <a:cubicBezTo>
                    <a:pt x="428424" y="330538"/>
                    <a:pt x="424962" y="320013"/>
                    <a:pt x="420001" y="310469"/>
                  </a:cubicBezTo>
                  <a:cubicBezTo>
                    <a:pt x="414678" y="300255"/>
                    <a:pt x="407702" y="291175"/>
                    <a:pt x="398762" y="283694"/>
                  </a:cubicBezTo>
                  <a:cubicBezTo>
                    <a:pt x="391269" y="277401"/>
                    <a:pt x="383207" y="273686"/>
                    <a:pt x="374784" y="272087"/>
                  </a:cubicBezTo>
                  <a:cubicBezTo>
                    <a:pt x="366516" y="270539"/>
                    <a:pt x="357834" y="271055"/>
                    <a:pt x="348946" y="273428"/>
                  </a:cubicBezTo>
                  <a:cubicBezTo>
                    <a:pt x="348274" y="273635"/>
                    <a:pt x="345793" y="274666"/>
                    <a:pt x="342641" y="276059"/>
                  </a:cubicBezTo>
                  <a:cubicBezTo>
                    <a:pt x="342589" y="272757"/>
                    <a:pt x="342486" y="269765"/>
                    <a:pt x="342279" y="268321"/>
                  </a:cubicBezTo>
                  <a:cubicBezTo>
                    <a:pt x="340212" y="253979"/>
                    <a:pt x="336595" y="237935"/>
                    <a:pt x="329360" y="224934"/>
                  </a:cubicBezTo>
                  <a:cubicBezTo>
                    <a:pt x="323521" y="214513"/>
                    <a:pt x="315511" y="205949"/>
                    <a:pt x="304607" y="200842"/>
                  </a:cubicBezTo>
                  <a:cubicBezTo>
                    <a:pt x="297838" y="197695"/>
                    <a:pt x="290706" y="196508"/>
                    <a:pt x="283575" y="196973"/>
                  </a:cubicBezTo>
                  <a:cubicBezTo>
                    <a:pt x="277529" y="197385"/>
                    <a:pt x="271482" y="198985"/>
                    <a:pt x="265798" y="201461"/>
                  </a:cubicBezTo>
                  <a:lnTo>
                    <a:pt x="265695" y="200532"/>
                  </a:lnTo>
                  <a:cubicBezTo>
                    <a:pt x="264093" y="190060"/>
                    <a:pt x="261302" y="179845"/>
                    <a:pt x="256600" y="170817"/>
                  </a:cubicBezTo>
                  <a:cubicBezTo>
                    <a:pt x="253189" y="164213"/>
                    <a:pt x="248745" y="158178"/>
                    <a:pt x="243060" y="153070"/>
                  </a:cubicBezTo>
                  <a:cubicBezTo>
                    <a:pt x="233655" y="144506"/>
                    <a:pt x="224922" y="141308"/>
                    <a:pt x="216860" y="140689"/>
                  </a:cubicBezTo>
                  <a:cubicBezTo>
                    <a:pt x="208179" y="140018"/>
                    <a:pt x="199962" y="142546"/>
                    <a:pt x="191849" y="145899"/>
                  </a:cubicBezTo>
                  <a:cubicBezTo>
                    <a:pt x="184717" y="148840"/>
                    <a:pt x="177741" y="153173"/>
                    <a:pt x="169576" y="151626"/>
                  </a:cubicBezTo>
                  <a:cubicBezTo>
                    <a:pt x="169008" y="151110"/>
                    <a:pt x="166062" y="148272"/>
                    <a:pt x="164564" y="146312"/>
                  </a:cubicBezTo>
                  <a:cubicBezTo>
                    <a:pt x="161515" y="142288"/>
                    <a:pt x="158673" y="138058"/>
                    <a:pt x="156037" y="135375"/>
                  </a:cubicBezTo>
                  <a:cubicBezTo>
                    <a:pt x="149629" y="128823"/>
                    <a:pt x="141516" y="124335"/>
                    <a:pt x="132783" y="122117"/>
                  </a:cubicBezTo>
                  <a:cubicBezTo>
                    <a:pt x="126530" y="120517"/>
                    <a:pt x="120018" y="120517"/>
                    <a:pt x="113662" y="121240"/>
                  </a:cubicBezTo>
                  <a:cubicBezTo>
                    <a:pt x="113456" y="120827"/>
                    <a:pt x="113559" y="120311"/>
                    <a:pt x="113249" y="119950"/>
                  </a:cubicBezTo>
                  <a:cubicBezTo>
                    <a:pt x="113249" y="120001"/>
                    <a:pt x="113145" y="120001"/>
                    <a:pt x="113042" y="120053"/>
                  </a:cubicBezTo>
                  <a:cubicBezTo>
                    <a:pt x="111802" y="120517"/>
                    <a:pt x="110923" y="119434"/>
                    <a:pt x="110355" y="117525"/>
                  </a:cubicBezTo>
                  <a:cubicBezTo>
                    <a:pt x="110562" y="117680"/>
                    <a:pt x="110768" y="117835"/>
                    <a:pt x="110975" y="117989"/>
                  </a:cubicBezTo>
                  <a:cubicBezTo>
                    <a:pt x="111130" y="118144"/>
                    <a:pt x="111647" y="118402"/>
                    <a:pt x="112112" y="118660"/>
                  </a:cubicBezTo>
                  <a:cubicBezTo>
                    <a:pt x="111543" y="118144"/>
                    <a:pt x="110923" y="117680"/>
                    <a:pt x="110252" y="117319"/>
                  </a:cubicBezTo>
                  <a:cubicBezTo>
                    <a:pt x="108753" y="112263"/>
                    <a:pt x="109115" y="102100"/>
                    <a:pt x="109063" y="101429"/>
                  </a:cubicBezTo>
                  <a:cubicBezTo>
                    <a:pt x="108546" y="95393"/>
                    <a:pt x="109580" y="89357"/>
                    <a:pt x="111388" y="83579"/>
                  </a:cubicBezTo>
                  <a:cubicBezTo>
                    <a:pt x="113197" y="77750"/>
                    <a:pt x="116091" y="72333"/>
                    <a:pt x="119708" y="67690"/>
                  </a:cubicBezTo>
                  <a:cubicBezTo>
                    <a:pt x="122034" y="64594"/>
                    <a:pt x="124773" y="62325"/>
                    <a:pt x="127770" y="60725"/>
                  </a:cubicBezTo>
                  <a:cubicBezTo>
                    <a:pt x="129837" y="59642"/>
                    <a:pt x="132111" y="59023"/>
                    <a:pt x="134540" y="58816"/>
                  </a:cubicBezTo>
                  <a:cubicBezTo>
                    <a:pt x="134540" y="58765"/>
                    <a:pt x="134540" y="58662"/>
                    <a:pt x="134540" y="58558"/>
                  </a:cubicBezTo>
                  <a:cubicBezTo>
                    <a:pt x="135315" y="55979"/>
                    <a:pt x="142601" y="61448"/>
                    <a:pt x="145133" y="62325"/>
                  </a:cubicBezTo>
                  <a:cubicBezTo>
                    <a:pt x="152678" y="64852"/>
                    <a:pt x="157949" y="61344"/>
                    <a:pt x="158569" y="60880"/>
                  </a:cubicBezTo>
                  <a:cubicBezTo>
                    <a:pt x="160016" y="59797"/>
                    <a:pt x="164460" y="55721"/>
                    <a:pt x="164099" y="47983"/>
                  </a:cubicBezTo>
                  <a:cubicBezTo>
                    <a:pt x="163892" y="44268"/>
                    <a:pt x="158673" y="32196"/>
                    <a:pt x="162548" y="32299"/>
                  </a:cubicBezTo>
                  <a:cubicBezTo>
                    <a:pt x="162703" y="32299"/>
                    <a:pt x="162807" y="32351"/>
                    <a:pt x="162858" y="32454"/>
                  </a:cubicBezTo>
                  <a:cubicBezTo>
                    <a:pt x="165700" y="27399"/>
                    <a:pt x="170661" y="24509"/>
                    <a:pt x="176087" y="22962"/>
                  </a:cubicBezTo>
                  <a:cubicBezTo>
                    <a:pt x="184511" y="20589"/>
                    <a:pt x="193864" y="20589"/>
                    <a:pt x="201202" y="21982"/>
                  </a:cubicBezTo>
                  <a:cubicBezTo>
                    <a:pt x="206422" y="23271"/>
                    <a:pt x="211693" y="20073"/>
                    <a:pt x="212985" y="14914"/>
                  </a:cubicBezTo>
                  <a:cubicBezTo>
                    <a:pt x="214225" y="9703"/>
                    <a:pt x="211073" y="4441"/>
                    <a:pt x="205853" y="3152"/>
                  </a:cubicBezTo>
                  <a:cubicBezTo>
                    <a:pt x="193813" y="-460"/>
                    <a:pt x="177328" y="-1543"/>
                    <a:pt x="163582" y="2997"/>
                  </a:cubicBezTo>
                  <a:cubicBezTo>
                    <a:pt x="152988" y="6556"/>
                    <a:pt x="144255" y="13676"/>
                    <a:pt x="138880" y="24613"/>
                  </a:cubicBezTo>
                  <a:cubicBezTo>
                    <a:pt x="138157" y="26109"/>
                    <a:pt x="137485" y="28946"/>
                    <a:pt x="137382" y="32557"/>
                  </a:cubicBezTo>
                  <a:cubicBezTo>
                    <a:pt x="129113" y="32506"/>
                    <a:pt x="121672" y="34415"/>
                    <a:pt x="115161" y="38232"/>
                  </a:cubicBezTo>
                  <a:cubicBezTo>
                    <a:pt x="109166" y="41792"/>
                    <a:pt x="103895" y="46745"/>
                    <a:pt x="99503" y="53245"/>
                  </a:cubicBezTo>
                  <a:cubicBezTo>
                    <a:pt x="94697" y="60570"/>
                    <a:pt x="90925" y="68825"/>
                    <a:pt x="88961" y="77647"/>
                  </a:cubicBezTo>
                  <a:cubicBezTo>
                    <a:pt x="87049" y="86314"/>
                    <a:pt x="86584" y="95393"/>
                    <a:pt x="88134" y="104163"/>
                  </a:cubicBezTo>
                  <a:cubicBezTo>
                    <a:pt x="88341" y="105350"/>
                    <a:pt x="92888" y="121859"/>
                    <a:pt x="95730" y="127533"/>
                  </a:cubicBezTo>
                  <a:cubicBezTo>
                    <a:pt x="95834" y="127688"/>
                    <a:pt x="95937" y="127688"/>
                    <a:pt x="96040" y="127895"/>
                  </a:cubicBezTo>
                  <a:cubicBezTo>
                    <a:pt x="93457" y="129442"/>
                    <a:pt x="90356" y="130319"/>
                    <a:pt x="88082" y="132228"/>
                  </a:cubicBezTo>
                  <a:cubicBezTo>
                    <a:pt x="79091" y="139966"/>
                    <a:pt x="73044" y="151265"/>
                    <a:pt x="62554" y="157301"/>
                  </a:cubicBezTo>
                  <a:cubicBezTo>
                    <a:pt x="54183" y="162150"/>
                    <a:pt x="45708" y="159777"/>
                    <a:pt x="38473" y="154876"/>
                  </a:cubicBezTo>
                  <a:cubicBezTo>
                    <a:pt x="29688" y="148891"/>
                    <a:pt x="22505" y="139296"/>
                    <a:pt x="18629" y="130577"/>
                  </a:cubicBezTo>
                  <a:cubicBezTo>
                    <a:pt x="16510" y="125676"/>
                    <a:pt x="10774" y="123406"/>
                    <a:pt x="5865" y="125573"/>
                  </a:cubicBezTo>
                  <a:cubicBezTo>
                    <a:pt x="904" y="127688"/>
                    <a:pt x="-1318" y="133415"/>
                    <a:pt x="801" y="138316"/>
                  </a:cubicBezTo>
                  <a:cubicBezTo>
                    <a:pt x="6847" y="152657"/>
                    <a:pt x="19611" y="168599"/>
                    <a:pt x="34752" y="175976"/>
                  </a:cubicBezTo>
                  <a:cubicBezTo>
                    <a:pt x="46586" y="181702"/>
                    <a:pt x="59712" y="182579"/>
                    <a:pt x="72786" y="175357"/>
                  </a:cubicBezTo>
                  <a:cubicBezTo>
                    <a:pt x="84517" y="168857"/>
                    <a:pt x="91855" y="156888"/>
                    <a:pt x="101932" y="148479"/>
                  </a:cubicBezTo>
                  <a:cubicBezTo>
                    <a:pt x="104826" y="146106"/>
                    <a:pt x="107978" y="144145"/>
                    <a:pt x="111957" y="143113"/>
                  </a:cubicBezTo>
                  <a:cubicBezTo>
                    <a:pt x="116814" y="141824"/>
                    <a:pt x="122137" y="141978"/>
                    <a:pt x="127150" y="143371"/>
                  </a:cubicBezTo>
                  <a:cubicBezTo>
                    <a:pt x="131904" y="144661"/>
                    <a:pt x="136400" y="147189"/>
                    <a:pt x="139862" y="150852"/>
                  </a:cubicBezTo>
                  <a:cubicBezTo>
                    <a:pt x="143428" y="154618"/>
                    <a:pt x="147304" y="161634"/>
                    <a:pt x="151851" y="166277"/>
                  </a:cubicBezTo>
                  <a:cubicBezTo>
                    <a:pt x="155675" y="170249"/>
                    <a:pt x="160016" y="172880"/>
                    <a:pt x="164512" y="173861"/>
                  </a:cubicBezTo>
                  <a:cubicBezTo>
                    <a:pt x="174382" y="176027"/>
                    <a:pt x="183477" y="173964"/>
                    <a:pt x="192262" y="170714"/>
                  </a:cubicBezTo>
                  <a:cubicBezTo>
                    <a:pt x="198412" y="168392"/>
                    <a:pt x="204355" y="165297"/>
                    <a:pt x="210608" y="164265"/>
                  </a:cubicBezTo>
                  <a:cubicBezTo>
                    <a:pt x="215672" y="163440"/>
                    <a:pt x="220788" y="164936"/>
                    <a:pt x="226886" y="170611"/>
                  </a:cubicBezTo>
                  <a:cubicBezTo>
                    <a:pt x="231278" y="174686"/>
                    <a:pt x="234327" y="179690"/>
                    <a:pt x="236601" y="185107"/>
                  </a:cubicBezTo>
                  <a:cubicBezTo>
                    <a:pt x="239081" y="191040"/>
                    <a:pt x="240528" y="197489"/>
                    <a:pt x="241458" y="204092"/>
                  </a:cubicBezTo>
                  <a:cubicBezTo>
                    <a:pt x="241768" y="206156"/>
                    <a:pt x="241510" y="217815"/>
                    <a:pt x="242647" y="222355"/>
                  </a:cubicBezTo>
                  <a:cubicBezTo>
                    <a:pt x="244042" y="227978"/>
                    <a:pt x="247453" y="230712"/>
                    <a:pt x="249778" y="231950"/>
                  </a:cubicBezTo>
                  <a:cubicBezTo>
                    <a:pt x="252259" y="233240"/>
                    <a:pt x="255928" y="234065"/>
                    <a:pt x="260475" y="232827"/>
                  </a:cubicBezTo>
                  <a:cubicBezTo>
                    <a:pt x="264248" y="231744"/>
                    <a:pt x="274686" y="224779"/>
                    <a:pt x="275151" y="224470"/>
                  </a:cubicBezTo>
                  <a:cubicBezTo>
                    <a:pt x="278304" y="223077"/>
                    <a:pt x="281663" y="222148"/>
                    <a:pt x="285073" y="221942"/>
                  </a:cubicBezTo>
                  <a:cubicBezTo>
                    <a:pt x="288019" y="221787"/>
                    <a:pt x="290964" y="222251"/>
                    <a:pt x="293703" y="223593"/>
                  </a:cubicBezTo>
                  <a:cubicBezTo>
                    <a:pt x="301351" y="227256"/>
                    <a:pt x="306002" y="234323"/>
                    <a:pt x="309361" y="242217"/>
                  </a:cubicBezTo>
                  <a:cubicBezTo>
                    <a:pt x="313340" y="251554"/>
                    <a:pt x="315356" y="262233"/>
                    <a:pt x="316596" y="271829"/>
                  </a:cubicBezTo>
                  <a:cubicBezTo>
                    <a:pt x="317113" y="275543"/>
                    <a:pt x="315976" y="285036"/>
                    <a:pt x="316544" y="291175"/>
                  </a:cubicBezTo>
                  <a:cubicBezTo>
                    <a:pt x="317009" y="295921"/>
                    <a:pt x="318405" y="299636"/>
                    <a:pt x="319955" y="301957"/>
                  </a:cubicBezTo>
                  <a:cubicBezTo>
                    <a:pt x="320730" y="303092"/>
                    <a:pt x="327293" y="310005"/>
                    <a:pt x="337473" y="306342"/>
                  </a:cubicBezTo>
                  <a:cubicBezTo>
                    <a:pt x="342383" y="304588"/>
                    <a:pt x="354217" y="299068"/>
                    <a:pt x="355664" y="298655"/>
                  </a:cubicBezTo>
                  <a:cubicBezTo>
                    <a:pt x="360573" y="297366"/>
                    <a:pt x="365327" y="296953"/>
                    <a:pt x="369823" y="297830"/>
                  </a:cubicBezTo>
                  <a:cubicBezTo>
                    <a:pt x="374060" y="298604"/>
                    <a:pt x="378039" y="300564"/>
                    <a:pt x="381760" y="303763"/>
                  </a:cubicBezTo>
                  <a:cubicBezTo>
                    <a:pt x="388013" y="309025"/>
                    <a:pt x="392871" y="315473"/>
                    <a:pt x="396591" y="322593"/>
                  </a:cubicBezTo>
                  <a:cubicBezTo>
                    <a:pt x="400467" y="330022"/>
                    <a:pt x="403103" y="338173"/>
                    <a:pt x="404860" y="346685"/>
                  </a:cubicBezTo>
                  <a:cubicBezTo>
                    <a:pt x="405583" y="350296"/>
                    <a:pt x="404704" y="360201"/>
                    <a:pt x="405273" y="366444"/>
                  </a:cubicBezTo>
                  <a:cubicBezTo>
                    <a:pt x="405738" y="371654"/>
                    <a:pt x="407288" y="375627"/>
                    <a:pt x="408787" y="377793"/>
                  </a:cubicBezTo>
                  <a:cubicBezTo>
                    <a:pt x="409717" y="379083"/>
                    <a:pt x="413231" y="383313"/>
                    <a:pt x="420466" y="383778"/>
                  </a:cubicBezTo>
                  <a:cubicBezTo>
                    <a:pt x="424135" y="383984"/>
                    <a:pt x="432300" y="383675"/>
                    <a:pt x="436021" y="383726"/>
                  </a:cubicBezTo>
                  <a:cubicBezTo>
                    <a:pt x="441137" y="384913"/>
                    <a:pt x="446046" y="387441"/>
                    <a:pt x="450025" y="391000"/>
                  </a:cubicBezTo>
                  <a:cubicBezTo>
                    <a:pt x="454107" y="394663"/>
                    <a:pt x="457311" y="399306"/>
                    <a:pt x="459017" y="404826"/>
                  </a:cubicBezTo>
                  <a:cubicBezTo>
                    <a:pt x="460050" y="408128"/>
                    <a:pt x="460050" y="411327"/>
                    <a:pt x="459378" y="414370"/>
                  </a:cubicBezTo>
                  <a:cubicBezTo>
                    <a:pt x="458500" y="418085"/>
                    <a:pt x="456743" y="421541"/>
                    <a:pt x="454469" y="424791"/>
                  </a:cubicBezTo>
                  <a:cubicBezTo>
                    <a:pt x="453901" y="425617"/>
                    <a:pt x="447389" y="432323"/>
                    <a:pt x="444857" y="435109"/>
                  </a:cubicBezTo>
                  <a:cubicBezTo>
                    <a:pt x="438346" y="442538"/>
                    <a:pt x="441963" y="450638"/>
                    <a:pt x="442273" y="451205"/>
                  </a:cubicBezTo>
                  <a:cubicBezTo>
                    <a:pt x="447131" y="459408"/>
                    <a:pt x="454262" y="465083"/>
                    <a:pt x="461911" y="470241"/>
                  </a:cubicBezTo>
                  <a:cubicBezTo>
                    <a:pt x="466975" y="473646"/>
                    <a:pt x="472298" y="476690"/>
                    <a:pt x="476173" y="481488"/>
                  </a:cubicBezTo>
                  <a:cubicBezTo>
                    <a:pt x="478395" y="484274"/>
                    <a:pt x="479946" y="487679"/>
                    <a:pt x="480462" y="492373"/>
                  </a:cubicBezTo>
                  <a:cubicBezTo>
                    <a:pt x="481393" y="500937"/>
                    <a:pt x="476535" y="508160"/>
                    <a:pt x="470127" y="514402"/>
                  </a:cubicBezTo>
                  <a:cubicBezTo>
                    <a:pt x="457725" y="526474"/>
                    <a:pt x="439173" y="534831"/>
                    <a:pt x="427804" y="538907"/>
                  </a:cubicBezTo>
                  <a:lnTo>
                    <a:pt x="406255" y="545717"/>
                  </a:lnTo>
                  <a:cubicBezTo>
                    <a:pt x="405738" y="545820"/>
                    <a:pt x="396385" y="548038"/>
                    <a:pt x="392922" y="549328"/>
                  </a:cubicBezTo>
                  <a:cubicBezTo>
                    <a:pt x="382432" y="553197"/>
                    <a:pt x="384344" y="563670"/>
                    <a:pt x="385326" y="565682"/>
                  </a:cubicBezTo>
                  <a:cubicBezTo>
                    <a:pt x="390235" y="575639"/>
                    <a:pt x="400570" y="584254"/>
                    <a:pt x="413851" y="590909"/>
                  </a:cubicBezTo>
                  <a:cubicBezTo>
                    <a:pt x="437157" y="602671"/>
                    <a:pt x="469662" y="609378"/>
                    <a:pt x="484700" y="614692"/>
                  </a:cubicBezTo>
                  <a:cubicBezTo>
                    <a:pt x="510538" y="623823"/>
                    <a:pt x="530950" y="635585"/>
                    <a:pt x="546247" y="652352"/>
                  </a:cubicBezTo>
                  <a:cubicBezTo>
                    <a:pt x="561181" y="668706"/>
                    <a:pt x="571310" y="689754"/>
                    <a:pt x="577459" y="717251"/>
                  </a:cubicBezTo>
                  <a:cubicBezTo>
                    <a:pt x="578493" y="722255"/>
                    <a:pt x="583454" y="725506"/>
                    <a:pt x="588466" y="724422"/>
                  </a:cubicBezTo>
                  <a:cubicBezTo>
                    <a:pt x="593479" y="723339"/>
                    <a:pt x="596735" y="718386"/>
                    <a:pt x="595649" y="713382"/>
                  </a:cubicBezTo>
                  <a:cubicBezTo>
                    <a:pt x="589242" y="681964"/>
                    <a:pt x="577821" y="657975"/>
                    <a:pt x="561129" y="639042"/>
                  </a:cubicBezTo>
                  <a:cubicBezTo>
                    <a:pt x="544025" y="619696"/>
                    <a:pt x="521183" y="605612"/>
                    <a:pt x="491934" y="594778"/>
                  </a:cubicBezTo>
                  <a:cubicBezTo>
                    <a:pt x="479325" y="590084"/>
                    <a:pt x="453952" y="584306"/>
                    <a:pt x="432817" y="575174"/>
                  </a:cubicBezTo>
                  <a:cubicBezTo>
                    <a:pt x="426822" y="572595"/>
                    <a:pt x="421086" y="569861"/>
                    <a:pt x="416332" y="566714"/>
                  </a:cubicBezTo>
                  <a:lnTo>
                    <a:pt x="435504" y="560987"/>
                  </a:lnTo>
                  <a:cubicBezTo>
                    <a:pt x="442428" y="558614"/>
                    <a:pt x="451472" y="554900"/>
                    <a:pt x="460670" y="549947"/>
                  </a:cubicBezTo>
                  <a:cubicBezTo>
                    <a:pt x="460877" y="550153"/>
                    <a:pt x="460825" y="550463"/>
                    <a:pt x="461032" y="550618"/>
                  </a:cubicBezTo>
                  <a:cubicBezTo>
                    <a:pt x="474726" y="563205"/>
                    <a:pt x="497929" y="578424"/>
                    <a:pt x="520718" y="583790"/>
                  </a:cubicBezTo>
                  <a:cubicBezTo>
                    <a:pt x="539219" y="588123"/>
                    <a:pt x="557305" y="585698"/>
                    <a:pt x="571516" y="573781"/>
                  </a:cubicBezTo>
                  <a:cubicBezTo>
                    <a:pt x="574720" y="571099"/>
                    <a:pt x="577201" y="566662"/>
                    <a:pt x="578648" y="561297"/>
                  </a:cubicBezTo>
                  <a:cubicBezTo>
                    <a:pt x="579061" y="559749"/>
                    <a:pt x="579113" y="557686"/>
                    <a:pt x="579061" y="555570"/>
                  </a:cubicBezTo>
                  <a:cubicBezTo>
                    <a:pt x="582575" y="556705"/>
                    <a:pt x="585624" y="557582"/>
                    <a:pt x="587226" y="557737"/>
                  </a:cubicBezTo>
                  <a:cubicBezTo>
                    <a:pt x="595598" y="558666"/>
                    <a:pt x="604021" y="557995"/>
                    <a:pt x="611824" y="555416"/>
                  </a:cubicBezTo>
                  <a:cubicBezTo>
                    <a:pt x="619679" y="552733"/>
                    <a:pt x="627017" y="548348"/>
                    <a:pt x="633167" y="541796"/>
                  </a:cubicBezTo>
                  <a:cubicBezTo>
                    <a:pt x="642623" y="531633"/>
                    <a:pt x="648463" y="518426"/>
                    <a:pt x="650633" y="504239"/>
                  </a:cubicBezTo>
                  <a:cubicBezTo>
                    <a:pt x="652649" y="491187"/>
                    <a:pt x="651770" y="477516"/>
                    <a:pt x="648566" y="465186"/>
                  </a:cubicBezTo>
                  <a:close/>
                  <a:moveTo>
                    <a:pt x="153763" y="37665"/>
                  </a:moveTo>
                  <a:cubicBezTo>
                    <a:pt x="153298" y="39058"/>
                    <a:pt x="151024" y="38129"/>
                    <a:pt x="148544" y="36788"/>
                  </a:cubicBezTo>
                  <a:cubicBezTo>
                    <a:pt x="151748" y="35240"/>
                    <a:pt x="154952" y="34312"/>
                    <a:pt x="153763" y="37665"/>
                  </a:cubicBezTo>
                  <a:close/>
                  <a:moveTo>
                    <a:pt x="139139" y="43494"/>
                  </a:moveTo>
                  <a:cubicBezTo>
                    <a:pt x="139656" y="46383"/>
                    <a:pt x="139707" y="48705"/>
                    <a:pt x="138053" y="48705"/>
                  </a:cubicBezTo>
                  <a:cubicBezTo>
                    <a:pt x="134798" y="48705"/>
                    <a:pt x="136710" y="45919"/>
                    <a:pt x="139139" y="43494"/>
                  </a:cubicBezTo>
                  <a:close/>
                  <a:moveTo>
                    <a:pt x="422275" y="357725"/>
                  </a:moveTo>
                  <a:cubicBezTo>
                    <a:pt x="422481" y="354269"/>
                    <a:pt x="425582" y="357106"/>
                    <a:pt x="427856" y="359789"/>
                  </a:cubicBezTo>
                  <a:cubicBezTo>
                    <a:pt x="424652" y="359995"/>
                    <a:pt x="422120" y="359582"/>
                    <a:pt x="422275" y="357725"/>
                  </a:cubicBezTo>
                  <a:close/>
                  <a:moveTo>
                    <a:pt x="579010" y="549586"/>
                  </a:moveTo>
                  <a:cubicBezTo>
                    <a:pt x="579061" y="546903"/>
                    <a:pt x="579475" y="545046"/>
                    <a:pt x="580973" y="545407"/>
                  </a:cubicBezTo>
                  <a:cubicBezTo>
                    <a:pt x="583350" y="545975"/>
                    <a:pt x="581232" y="547987"/>
                    <a:pt x="579010" y="549586"/>
                  </a:cubicBezTo>
                  <a:close/>
                  <a:moveTo>
                    <a:pt x="112319" y="118815"/>
                  </a:moveTo>
                  <a:lnTo>
                    <a:pt x="112164" y="118660"/>
                  </a:lnTo>
                  <a:cubicBezTo>
                    <a:pt x="112939" y="119073"/>
                    <a:pt x="113714" y="119589"/>
                    <a:pt x="113300" y="119950"/>
                  </a:cubicBezTo>
                  <a:cubicBezTo>
                    <a:pt x="113042" y="119537"/>
                    <a:pt x="112680" y="119176"/>
                    <a:pt x="112319" y="118815"/>
                  </a:cubicBezTo>
                  <a:close/>
                  <a:moveTo>
                    <a:pt x="474055" y="259654"/>
                  </a:moveTo>
                  <a:lnTo>
                    <a:pt x="473951" y="259189"/>
                  </a:lnTo>
                  <a:lnTo>
                    <a:pt x="473951" y="259241"/>
                  </a:lnTo>
                  <a:lnTo>
                    <a:pt x="474055" y="259654"/>
                  </a:lnTo>
                  <a:close/>
                  <a:moveTo>
                    <a:pt x="226059" y="112469"/>
                  </a:moveTo>
                  <a:cubicBezTo>
                    <a:pt x="223888" y="107568"/>
                    <a:pt x="226110" y="101842"/>
                    <a:pt x="231020" y="99675"/>
                  </a:cubicBezTo>
                  <a:cubicBezTo>
                    <a:pt x="242078" y="94516"/>
                    <a:pt x="254843" y="91524"/>
                    <a:pt x="267193" y="91988"/>
                  </a:cubicBezTo>
                  <a:cubicBezTo>
                    <a:pt x="280526" y="92504"/>
                    <a:pt x="293342" y="97199"/>
                    <a:pt x="303677" y="107156"/>
                  </a:cubicBezTo>
                  <a:cubicBezTo>
                    <a:pt x="305899" y="109322"/>
                    <a:pt x="309051" y="114069"/>
                    <a:pt x="312307" y="119382"/>
                  </a:cubicBezTo>
                  <a:cubicBezTo>
                    <a:pt x="314477" y="122890"/>
                    <a:pt x="318250" y="128256"/>
                    <a:pt x="319955" y="130577"/>
                  </a:cubicBezTo>
                  <a:cubicBezTo>
                    <a:pt x="320678" y="130474"/>
                    <a:pt x="321402" y="130268"/>
                    <a:pt x="322177" y="130061"/>
                  </a:cubicBezTo>
                  <a:cubicBezTo>
                    <a:pt x="324658" y="129494"/>
                    <a:pt x="327190" y="128514"/>
                    <a:pt x="329774" y="127533"/>
                  </a:cubicBezTo>
                  <a:cubicBezTo>
                    <a:pt x="336595" y="125006"/>
                    <a:pt x="343778" y="122271"/>
                    <a:pt x="350909" y="121394"/>
                  </a:cubicBezTo>
                  <a:cubicBezTo>
                    <a:pt x="355664" y="120827"/>
                    <a:pt x="360366" y="121085"/>
                    <a:pt x="365069" y="122323"/>
                  </a:cubicBezTo>
                  <a:cubicBezTo>
                    <a:pt x="376179" y="125212"/>
                    <a:pt x="383776" y="130474"/>
                    <a:pt x="389563" y="136923"/>
                  </a:cubicBezTo>
                  <a:cubicBezTo>
                    <a:pt x="394938" y="142856"/>
                    <a:pt x="398607" y="149923"/>
                    <a:pt x="402017" y="157249"/>
                  </a:cubicBezTo>
                  <a:cubicBezTo>
                    <a:pt x="405428" y="164626"/>
                    <a:pt x="408219" y="172519"/>
                    <a:pt x="414626" y="178246"/>
                  </a:cubicBezTo>
                  <a:cubicBezTo>
                    <a:pt x="419174" y="182373"/>
                    <a:pt x="424703" y="182631"/>
                    <a:pt x="430026" y="183714"/>
                  </a:cubicBezTo>
                  <a:cubicBezTo>
                    <a:pt x="436486" y="185056"/>
                    <a:pt x="442842" y="186706"/>
                    <a:pt x="448836" y="190318"/>
                  </a:cubicBezTo>
                  <a:cubicBezTo>
                    <a:pt x="454572" y="193774"/>
                    <a:pt x="460050" y="198830"/>
                    <a:pt x="464701" y="207136"/>
                  </a:cubicBezTo>
                  <a:cubicBezTo>
                    <a:pt x="468163" y="213430"/>
                    <a:pt x="470075" y="219672"/>
                    <a:pt x="471057" y="225914"/>
                  </a:cubicBezTo>
                  <a:cubicBezTo>
                    <a:pt x="472763" y="236800"/>
                    <a:pt x="470902" y="247685"/>
                    <a:pt x="473693" y="258364"/>
                  </a:cubicBezTo>
                  <a:cubicBezTo>
                    <a:pt x="473228" y="256971"/>
                    <a:pt x="472608" y="255578"/>
                    <a:pt x="471781" y="256507"/>
                  </a:cubicBezTo>
                  <a:cubicBezTo>
                    <a:pt x="470851" y="257539"/>
                    <a:pt x="472039" y="258622"/>
                    <a:pt x="474055" y="259654"/>
                  </a:cubicBezTo>
                  <a:cubicBezTo>
                    <a:pt x="477620" y="261459"/>
                    <a:pt x="483666" y="263059"/>
                    <a:pt x="484958" y="264245"/>
                  </a:cubicBezTo>
                  <a:cubicBezTo>
                    <a:pt x="490333" y="269146"/>
                    <a:pt x="495138" y="275285"/>
                    <a:pt x="498859" y="282095"/>
                  </a:cubicBezTo>
                  <a:cubicBezTo>
                    <a:pt x="502477" y="288699"/>
                    <a:pt x="505215" y="295818"/>
                    <a:pt x="506559" y="302989"/>
                  </a:cubicBezTo>
                  <a:cubicBezTo>
                    <a:pt x="507851" y="309747"/>
                    <a:pt x="508213" y="316557"/>
                    <a:pt x="507593" y="323263"/>
                  </a:cubicBezTo>
                  <a:cubicBezTo>
                    <a:pt x="506972" y="329970"/>
                    <a:pt x="505474" y="336522"/>
                    <a:pt x="503097" y="342867"/>
                  </a:cubicBezTo>
                  <a:cubicBezTo>
                    <a:pt x="502012" y="345602"/>
                    <a:pt x="497309" y="350399"/>
                    <a:pt x="494415" y="354062"/>
                  </a:cubicBezTo>
                  <a:cubicBezTo>
                    <a:pt x="494467" y="355197"/>
                    <a:pt x="494312" y="356384"/>
                    <a:pt x="493950" y="357519"/>
                  </a:cubicBezTo>
                  <a:cubicBezTo>
                    <a:pt x="493950" y="356797"/>
                    <a:pt x="493795" y="355868"/>
                    <a:pt x="493640" y="355042"/>
                  </a:cubicBezTo>
                  <a:cubicBezTo>
                    <a:pt x="492245" y="356900"/>
                    <a:pt x="491573" y="358344"/>
                    <a:pt x="492451" y="358860"/>
                  </a:cubicBezTo>
                  <a:cubicBezTo>
                    <a:pt x="492761" y="359015"/>
                    <a:pt x="493072" y="359118"/>
                    <a:pt x="493278" y="359066"/>
                  </a:cubicBezTo>
                  <a:cubicBezTo>
                    <a:pt x="492555" y="360305"/>
                    <a:pt x="491625" y="361440"/>
                    <a:pt x="490333" y="362265"/>
                  </a:cubicBezTo>
                  <a:cubicBezTo>
                    <a:pt x="484700" y="366341"/>
                    <a:pt x="480462" y="363761"/>
                    <a:pt x="479325" y="363090"/>
                  </a:cubicBezTo>
                  <a:cubicBezTo>
                    <a:pt x="477259" y="361955"/>
                    <a:pt x="472194" y="357312"/>
                    <a:pt x="476018" y="349884"/>
                  </a:cubicBezTo>
                  <a:cubicBezTo>
                    <a:pt x="477207" y="347614"/>
                    <a:pt x="483408" y="340185"/>
                    <a:pt x="484648" y="336367"/>
                  </a:cubicBezTo>
                  <a:cubicBezTo>
                    <a:pt x="486198" y="331673"/>
                    <a:pt x="487025" y="326772"/>
                    <a:pt x="487284" y="321871"/>
                  </a:cubicBezTo>
                  <a:cubicBezTo>
                    <a:pt x="487490" y="317021"/>
                    <a:pt x="487025" y="312172"/>
                    <a:pt x="485888" y="307374"/>
                  </a:cubicBezTo>
                  <a:cubicBezTo>
                    <a:pt x="484700" y="302421"/>
                    <a:pt x="482529" y="297520"/>
                    <a:pt x="479842" y="292981"/>
                  </a:cubicBezTo>
                  <a:cubicBezTo>
                    <a:pt x="477207" y="288699"/>
                    <a:pt x="474003" y="284778"/>
                    <a:pt x="470385" y="281734"/>
                  </a:cubicBezTo>
                  <a:cubicBezTo>
                    <a:pt x="472401" y="278174"/>
                    <a:pt x="459585" y="276678"/>
                    <a:pt x="456588" y="274202"/>
                  </a:cubicBezTo>
                  <a:cubicBezTo>
                    <a:pt x="454004" y="272138"/>
                    <a:pt x="452712" y="269714"/>
                    <a:pt x="452040" y="267753"/>
                  </a:cubicBezTo>
                  <a:cubicBezTo>
                    <a:pt x="447699" y="255527"/>
                    <a:pt x="449198" y="242784"/>
                    <a:pt x="446769" y="230145"/>
                  </a:cubicBezTo>
                  <a:cubicBezTo>
                    <a:pt x="446098" y="226585"/>
                    <a:pt x="444961" y="223077"/>
                    <a:pt x="442894" y="219620"/>
                  </a:cubicBezTo>
                  <a:cubicBezTo>
                    <a:pt x="440775" y="216061"/>
                    <a:pt x="438398" y="213791"/>
                    <a:pt x="435865" y="212346"/>
                  </a:cubicBezTo>
                  <a:cubicBezTo>
                    <a:pt x="429819" y="208890"/>
                    <a:pt x="423050" y="208993"/>
                    <a:pt x="416745" y="207497"/>
                  </a:cubicBezTo>
                  <a:cubicBezTo>
                    <a:pt x="409821" y="205846"/>
                    <a:pt x="403206" y="203112"/>
                    <a:pt x="397160" y="197798"/>
                  </a:cubicBezTo>
                  <a:cubicBezTo>
                    <a:pt x="389253" y="190730"/>
                    <a:pt x="384396" y="181857"/>
                    <a:pt x="380261" y="172674"/>
                  </a:cubicBezTo>
                  <a:cubicBezTo>
                    <a:pt x="377264" y="166174"/>
                    <a:pt x="374835" y="159416"/>
                    <a:pt x="370185" y="154050"/>
                  </a:cubicBezTo>
                  <a:cubicBezTo>
                    <a:pt x="367394" y="150903"/>
                    <a:pt x="363725" y="148324"/>
                    <a:pt x="358351" y="146776"/>
                  </a:cubicBezTo>
                  <a:cubicBezTo>
                    <a:pt x="353390" y="145332"/>
                    <a:pt x="348325" y="147137"/>
                    <a:pt x="343364" y="148788"/>
                  </a:cubicBezTo>
                  <a:cubicBezTo>
                    <a:pt x="337835" y="150594"/>
                    <a:pt x="332461" y="152657"/>
                    <a:pt x="327396" y="153689"/>
                  </a:cubicBezTo>
                  <a:cubicBezTo>
                    <a:pt x="322074" y="154773"/>
                    <a:pt x="317009" y="154876"/>
                    <a:pt x="312359" y="153586"/>
                  </a:cubicBezTo>
                  <a:cubicBezTo>
                    <a:pt x="309103" y="152709"/>
                    <a:pt x="304762" y="149975"/>
                    <a:pt x="300990" y="144919"/>
                  </a:cubicBezTo>
                  <a:cubicBezTo>
                    <a:pt x="296184" y="138419"/>
                    <a:pt x="291068" y="126450"/>
                    <a:pt x="287709" y="122942"/>
                  </a:cubicBezTo>
                  <a:cubicBezTo>
                    <a:pt x="281714" y="116648"/>
                    <a:pt x="273963" y="113604"/>
                    <a:pt x="265901" y="112934"/>
                  </a:cubicBezTo>
                  <a:cubicBezTo>
                    <a:pt x="256755" y="112160"/>
                    <a:pt x="247246" y="113965"/>
                    <a:pt x="238874" y="117422"/>
                  </a:cubicBezTo>
                  <a:cubicBezTo>
                    <a:pt x="233965" y="119589"/>
                    <a:pt x="228229" y="117370"/>
                    <a:pt x="226059" y="112469"/>
                  </a:cubicBezTo>
                  <a:close/>
                  <a:moveTo>
                    <a:pt x="473899" y="259035"/>
                  </a:moveTo>
                  <a:lnTo>
                    <a:pt x="473693" y="258364"/>
                  </a:lnTo>
                  <a:lnTo>
                    <a:pt x="473951" y="259189"/>
                  </a:lnTo>
                  <a:lnTo>
                    <a:pt x="473899" y="259035"/>
                  </a:lnTo>
                  <a:close/>
                  <a:moveTo>
                    <a:pt x="286313" y="427783"/>
                  </a:moveTo>
                  <a:cubicBezTo>
                    <a:pt x="275565" y="437328"/>
                    <a:pt x="265333" y="447491"/>
                    <a:pt x="254843" y="457447"/>
                  </a:cubicBezTo>
                  <a:cubicBezTo>
                    <a:pt x="244249" y="467559"/>
                    <a:pt x="233293" y="477361"/>
                    <a:pt x="222596" y="487318"/>
                  </a:cubicBezTo>
                  <a:lnTo>
                    <a:pt x="190247" y="515795"/>
                  </a:lnTo>
                  <a:lnTo>
                    <a:pt x="179757" y="524513"/>
                  </a:lnTo>
                  <a:cubicBezTo>
                    <a:pt x="179240" y="524926"/>
                    <a:pt x="177948" y="525391"/>
                    <a:pt x="176759" y="525906"/>
                  </a:cubicBezTo>
                  <a:lnTo>
                    <a:pt x="176656" y="526164"/>
                  </a:lnTo>
                  <a:lnTo>
                    <a:pt x="176708" y="525958"/>
                  </a:lnTo>
                  <a:cubicBezTo>
                    <a:pt x="175416" y="526577"/>
                    <a:pt x="174330" y="527196"/>
                    <a:pt x="174796" y="527867"/>
                  </a:cubicBezTo>
                  <a:cubicBezTo>
                    <a:pt x="174899" y="527970"/>
                    <a:pt x="174951" y="528073"/>
                    <a:pt x="175002" y="528125"/>
                  </a:cubicBezTo>
                  <a:cubicBezTo>
                    <a:pt x="173865" y="529157"/>
                    <a:pt x="172470" y="529930"/>
                    <a:pt x="170868" y="530292"/>
                  </a:cubicBezTo>
                  <a:cubicBezTo>
                    <a:pt x="166631" y="531530"/>
                    <a:pt x="164202" y="529621"/>
                    <a:pt x="163168" y="529002"/>
                  </a:cubicBezTo>
                  <a:cubicBezTo>
                    <a:pt x="159913" y="527041"/>
                    <a:pt x="155985" y="521882"/>
                    <a:pt x="161411" y="514918"/>
                  </a:cubicBezTo>
                  <a:cubicBezTo>
                    <a:pt x="162031" y="514092"/>
                    <a:pt x="165391" y="511565"/>
                    <a:pt x="166579" y="510326"/>
                  </a:cubicBezTo>
                  <a:lnTo>
                    <a:pt x="176139" y="500525"/>
                  </a:lnTo>
                  <a:lnTo>
                    <a:pt x="205491" y="469622"/>
                  </a:lnTo>
                  <a:cubicBezTo>
                    <a:pt x="214380" y="460646"/>
                    <a:pt x="223061" y="451411"/>
                    <a:pt x="232208" y="442693"/>
                  </a:cubicBezTo>
                  <a:cubicBezTo>
                    <a:pt x="238409" y="436812"/>
                    <a:pt x="244766" y="431188"/>
                    <a:pt x="251329" y="425720"/>
                  </a:cubicBezTo>
                  <a:cubicBezTo>
                    <a:pt x="267968" y="411739"/>
                    <a:pt x="285487" y="399100"/>
                    <a:pt x="304039" y="388214"/>
                  </a:cubicBezTo>
                  <a:cubicBezTo>
                    <a:pt x="308534" y="385274"/>
                    <a:pt x="314529" y="386512"/>
                    <a:pt x="317474" y="391000"/>
                  </a:cubicBezTo>
                  <a:cubicBezTo>
                    <a:pt x="320420" y="395489"/>
                    <a:pt x="319128" y="401473"/>
                    <a:pt x="314684" y="404414"/>
                  </a:cubicBezTo>
                  <a:cubicBezTo>
                    <a:pt x="304762" y="411636"/>
                    <a:pt x="295512" y="419581"/>
                    <a:pt x="286313" y="427783"/>
                  </a:cubicBezTo>
                  <a:close/>
                  <a:moveTo>
                    <a:pt x="253396" y="274408"/>
                  </a:moveTo>
                  <a:cubicBezTo>
                    <a:pt x="252207" y="273480"/>
                    <a:pt x="251018" y="274099"/>
                    <a:pt x="249882" y="275595"/>
                  </a:cubicBezTo>
                  <a:cubicBezTo>
                    <a:pt x="249365" y="275698"/>
                    <a:pt x="248796" y="275698"/>
                    <a:pt x="248280" y="275698"/>
                  </a:cubicBezTo>
                  <a:cubicBezTo>
                    <a:pt x="248796" y="275698"/>
                    <a:pt x="249313" y="275750"/>
                    <a:pt x="249830" y="275646"/>
                  </a:cubicBezTo>
                  <a:cubicBezTo>
                    <a:pt x="246213" y="280548"/>
                    <a:pt x="243009" y="294270"/>
                    <a:pt x="242285" y="295560"/>
                  </a:cubicBezTo>
                  <a:cubicBezTo>
                    <a:pt x="236136" y="305929"/>
                    <a:pt x="230555" y="316608"/>
                    <a:pt x="224250" y="326875"/>
                  </a:cubicBezTo>
                  <a:cubicBezTo>
                    <a:pt x="220478" y="333065"/>
                    <a:pt x="216343" y="338998"/>
                    <a:pt x="212261" y="345034"/>
                  </a:cubicBezTo>
                  <a:cubicBezTo>
                    <a:pt x="206112" y="354114"/>
                    <a:pt x="199755" y="362884"/>
                    <a:pt x="193503" y="371912"/>
                  </a:cubicBezTo>
                  <a:cubicBezTo>
                    <a:pt x="190815" y="376555"/>
                    <a:pt x="184873" y="378154"/>
                    <a:pt x="180222" y="375472"/>
                  </a:cubicBezTo>
                  <a:cubicBezTo>
                    <a:pt x="175571" y="372789"/>
                    <a:pt x="174021" y="366856"/>
                    <a:pt x="176708" y="362213"/>
                  </a:cubicBezTo>
                  <a:cubicBezTo>
                    <a:pt x="181462" y="352257"/>
                    <a:pt x="186061" y="342300"/>
                    <a:pt x="191177" y="332446"/>
                  </a:cubicBezTo>
                  <a:cubicBezTo>
                    <a:pt x="194536" y="325946"/>
                    <a:pt x="197998" y="319394"/>
                    <a:pt x="201822" y="313152"/>
                  </a:cubicBezTo>
                  <a:cubicBezTo>
                    <a:pt x="208334" y="302679"/>
                    <a:pt x="215723" y="292826"/>
                    <a:pt x="222906" y="282869"/>
                  </a:cubicBezTo>
                  <a:cubicBezTo>
                    <a:pt x="224250" y="281167"/>
                    <a:pt x="234172" y="266154"/>
                    <a:pt x="239391" y="261408"/>
                  </a:cubicBezTo>
                  <a:cubicBezTo>
                    <a:pt x="244094" y="257126"/>
                    <a:pt x="248590" y="256610"/>
                    <a:pt x="250864" y="257384"/>
                  </a:cubicBezTo>
                  <a:cubicBezTo>
                    <a:pt x="255876" y="258570"/>
                    <a:pt x="258925" y="263626"/>
                    <a:pt x="257736" y="268579"/>
                  </a:cubicBezTo>
                  <a:cubicBezTo>
                    <a:pt x="257116" y="271158"/>
                    <a:pt x="255463" y="273170"/>
                    <a:pt x="253396" y="274408"/>
                  </a:cubicBezTo>
                  <a:close/>
                  <a:moveTo>
                    <a:pt x="249830" y="275646"/>
                  </a:moveTo>
                  <a:lnTo>
                    <a:pt x="249830" y="275646"/>
                  </a:lnTo>
                  <a:cubicBezTo>
                    <a:pt x="250295" y="275543"/>
                    <a:pt x="250708" y="275492"/>
                    <a:pt x="251070" y="275389"/>
                  </a:cubicBezTo>
                  <a:cubicBezTo>
                    <a:pt x="250657" y="275543"/>
                    <a:pt x="250243" y="275595"/>
                    <a:pt x="249830" y="275646"/>
                  </a:cubicBezTo>
                  <a:close/>
                  <a:moveTo>
                    <a:pt x="251483" y="275234"/>
                  </a:moveTo>
                  <a:lnTo>
                    <a:pt x="251070" y="275389"/>
                  </a:lnTo>
                  <a:cubicBezTo>
                    <a:pt x="251277" y="275285"/>
                    <a:pt x="251483" y="275234"/>
                    <a:pt x="251690" y="275131"/>
                  </a:cubicBezTo>
                  <a:cubicBezTo>
                    <a:pt x="251794" y="275079"/>
                    <a:pt x="252000" y="275027"/>
                    <a:pt x="252259" y="274976"/>
                  </a:cubicBezTo>
                  <a:lnTo>
                    <a:pt x="251897" y="275131"/>
                  </a:lnTo>
                  <a:cubicBezTo>
                    <a:pt x="251742" y="275182"/>
                    <a:pt x="251639" y="275182"/>
                    <a:pt x="251483" y="275234"/>
                  </a:cubicBezTo>
                  <a:close/>
                  <a:moveTo>
                    <a:pt x="368117" y="596532"/>
                  </a:moveTo>
                  <a:cubicBezTo>
                    <a:pt x="370495" y="599009"/>
                    <a:pt x="370236" y="601640"/>
                    <a:pt x="370391" y="603239"/>
                  </a:cubicBezTo>
                  <a:cubicBezTo>
                    <a:pt x="370598" y="606437"/>
                    <a:pt x="368634" y="608656"/>
                    <a:pt x="366154" y="610822"/>
                  </a:cubicBezTo>
                  <a:cubicBezTo>
                    <a:pt x="364965" y="611854"/>
                    <a:pt x="362691" y="612473"/>
                    <a:pt x="359591" y="612731"/>
                  </a:cubicBezTo>
                  <a:cubicBezTo>
                    <a:pt x="357576" y="612938"/>
                    <a:pt x="353131" y="612112"/>
                    <a:pt x="351013" y="612370"/>
                  </a:cubicBezTo>
                  <a:lnTo>
                    <a:pt x="334683" y="614589"/>
                  </a:lnTo>
                  <a:cubicBezTo>
                    <a:pt x="328740" y="615208"/>
                    <a:pt x="322797" y="616033"/>
                    <a:pt x="316803" y="616188"/>
                  </a:cubicBezTo>
                  <a:cubicBezTo>
                    <a:pt x="312772" y="616343"/>
                    <a:pt x="308690" y="616188"/>
                    <a:pt x="304659" y="615930"/>
                  </a:cubicBezTo>
                  <a:cubicBezTo>
                    <a:pt x="294427" y="615208"/>
                    <a:pt x="284453" y="613608"/>
                    <a:pt x="274376" y="611648"/>
                  </a:cubicBezTo>
                  <a:cubicBezTo>
                    <a:pt x="269054" y="611184"/>
                    <a:pt x="265126" y="606437"/>
                    <a:pt x="265591" y="601124"/>
                  </a:cubicBezTo>
                  <a:cubicBezTo>
                    <a:pt x="266108" y="595810"/>
                    <a:pt x="270811" y="591838"/>
                    <a:pt x="276185" y="592354"/>
                  </a:cubicBezTo>
                  <a:cubicBezTo>
                    <a:pt x="282851" y="592250"/>
                    <a:pt x="289414" y="591580"/>
                    <a:pt x="296080" y="591167"/>
                  </a:cubicBezTo>
                  <a:cubicBezTo>
                    <a:pt x="302798" y="590754"/>
                    <a:pt x="309413" y="590084"/>
                    <a:pt x="316079" y="589929"/>
                  </a:cubicBezTo>
                  <a:cubicBezTo>
                    <a:pt x="321919" y="589774"/>
                    <a:pt x="327707" y="590187"/>
                    <a:pt x="333494" y="590187"/>
                  </a:cubicBezTo>
                  <a:lnTo>
                    <a:pt x="351116" y="591219"/>
                  </a:lnTo>
                  <a:cubicBezTo>
                    <a:pt x="352460" y="591373"/>
                    <a:pt x="354475" y="591631"/>
                    <a:pt x="356594" y="592302"/>
                  </a:cubicBezTo>
                  <a:cubicBezTo>
                    <a:pt x="357162" y="592508"/>
                    <a:pt x="357886" y="592766"/>
                    <a:pt x="358557" y="593024"/>
                  </a:cubicBezTo>
                  <a:cubicBezTo>
                    <a:pt x="362071" y="592199"/>
                    <a:pt x="365844" y="593489"/>
                    <a:pt x="368117" y="596532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17"/>
            <p:cNvSpPr/>
            <p:nvPr/>
          </p:nvSpPr>
          <p:spPr>
            <a:xfrm rot="-1801764">
              <a:off x="6267294" y="2810766"/>
              <a:ext cx="649564" cy="324671"/>
            </a:xfrm>
            <a:custGeom>
              <a:avLst/>
              <a:gdLst/>
              <a:ahLst/>
              <a:cxnLst/>
              <a:rect l="l" t="t" r="r" b="b"/>
              <a:pathLst>
                <a:path w="1300282" h="649919" extrusionOk="0">
                  <a:moveTo>
                    <a:pt x="714411" y="643054"/>
                  </a:moveTo>
                  <a:cubicBezTo>
                    <a:pt x="587286" y="667507"/>
                    <a:pt x="431637" y="622521"/>
                    <a:pt x="308905" y="573047"/>
                  </a:cubicBezTo>
                  <a:cubicBezTo>
                    <a:pt x="140749" y="505259"/>
                    <a:pt x="10369" y="365967"/>
                    <a:pt x="7166" y="358384"/>
                  </a:cubicBezTo>
                  <a:cubicBezTo>
                    <a:pt x="-40945" y="245300"/>
                    <a:pt x="168965" y="262479"/>
                    <a:pt x="168965" y="262479"/>
                  </a:cubicBezTo>
                  <a:cubicBezTo>
                    <a:pt x="168965" y="262479"/>
                    <a:pt x="191754" y="134228"/>
                    <a:pt x="235628" y="111942"/>
                  </a:cubicBezTo>
                  <a:cubicBezTo>
                    <a:pt x="279553" y="89603"/>
                    <a:pt x="379237" y="133609"/>
                    <a:pt x="432464" y="128605"/>
                  </a:cubicBezTo>
                  <a:cubicBezTo>
                    <a:pt x="454633" y="126490"/>
                    <a:pt x="534370" y="3707"/>
                    <a:pt x="601756" y="96"/>
                  </a:cubicBezTo>
                  <a:cubicBezTo>
                    <a:pt x="656792" y="-2845"/>
                    <a:pt x="763762" y="62828"/>
                    <a:pt x="798540" y="71650"/>
                  </a:cubicBezTo>
                  <a:cubicBezTo>
                    <a:pt x="802468" y="72630"/>
                    <a:pt x="976773" y="-8468"/>
                    <a:pt x="1014910" y="7164"/>
                  </a:cubicBezTo>
                  <a:cubicBezTo>
                    <a:pt x="1072116" y="30637"/>
                    <a:pt x="1097438" y="134950"/>
                    <a:pt x="1097438" y="134950"/>
                  </a:cubicBezTo>
                  <a:cubicBezTo>
                    <a:pt x="1097438" y="134950"/>
                    <a:pt x="1272931" y="78408"/>
                    <a:pt x="1298046" y="123755"/>
                  </a:cubicBezTo>
                  <a:cubicBezTo>
                    <a:pt x="1316546" y="157185"/>
                    <a:pt x="1218464" y="298385"/>
                    <a:pt x="1071548" y="426379"/>
                  </a:cubicBezTo>
                  <a:cubicBezTo>
                    <a:pt x="949746" y="532446"/>
                    <a:pt x="841483" y="618601"/>
                    <a:pt x="714411" y="643054"/>
                  </a:cubicBezTo>
                  <a:lnTo>
                    <a:pt x="714411" y="643054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17"/>
            <p:cNvSpPr/>
            <p:nvPr/>
          </p:nvSpPr>
          <p:spPr>
            <a:xfrm rot="-1801764">
              <a:off x="6299578" y="2873823"/>
              <a:ext cx="627545" cy="246409"/>
            </a:xfrm>
            <a:custGeom>
              <a:avLst/>
              <a:gdLst/>
              <a:ahLst/>
              <a:cxnLst/>
              <a:rect l="l" t="t" r="r" b="b"/>
              <a:pathLst>
                <a:path w="1256206" h="493255" extrusionOk="0">
                  <a:moveTo>
                    <a:pt x="1252789" y="25141"/>
                  </a:moveTo>
                  <a:cubicBezTo>
                    <a:pt x="1248242" y="20601"/>
                    <a:pt x="1240852" y="20653"/>
                    <a:pt x="1236356" y="25193"/>
                  </a:cubicBezTo>
                  <a:cubicBezTo>
                    <a:pt x="1222610" y="38709"/>
                    <a:pt x="1185971" y="63317"/>
                    <a:pt x="1169487" y="72964"/>
                  </a:cubicBezTo>
                  <a:lnTo>
                    <a:pt x="1167626" y="74048"/>
                  </a:lnTo>
                  <a:cubicBezTo>
                    <a:pt x="1150831" y="65174"/>
                    <a:pt x="1121221" y="45312"/>
                    <a:pt x="1107423" y="36697"/>
                  </a:cubicBezTo>
                  <a:cubicBezTo>
                    <a:pt x="1103651" y="34324"/>
                    <a:pt x="1100757" y="32725"/>
                    <a:pt x="1099362" y="32054"/>
                  </a:cubicBezTo>
                  <a:cubicBezTo>
                    <a:pt x="1092954" y="29062"/>
                    <a:pt x="1088458" y="31383"/>
                    <a:pt x="1087114" y="32054"/>
                  </a:cubicBezTo>
                  <a:cubicBezTo>
                    <a:pt x="1075590" y="37884"/>
                    <a:pt x="1064893" y="45055"/>
                    <a:pt x="1054610" y="53154"/>
                  </a:cubicBezTo>
                  <a:cubicBezTo>
                    <a:pt x="1020141" y="80238"/>
                    <a:pt x="991668" y="117899"/>
                    <a:pt x="953840" y="139876"/>
                  </a:cubicBezTo>
                  <a:lnTo>
                    <a:pt x="951360" y="137864"/>
                  </a:lnTo>
                  <a:cubicBezTo>
                    <a:pt x="931775" y="121923"/>
                    <a:pt x="889245" y="85036"/>
                    <a:pt x="861443" y="62182"/>
                  </a:cubicBezTo>
                  <a:cubicBezTo>
                    <a:pt x="850281" y="53051"/>
                    <a:pt x="841341" y="46086"/>
                    <a:pt x="836793" y="43146"/>
                  </a:cubicBezTo>
                  <a:cubicBezTo>
                    <a:pt x="828680" y="37935"/>
                    <a:pt x="822065" y="39741"/>
                    <a:pt x="820256" y="40463"/>
                  </a:cubicBezTo>
                  <a:cubicBezTo>
                    <a:pt x="805994" y="45880"/>
                    <a:pt x="785685" y="60686"/>
                    <a:pt x="764291" y="79361"/>
                  </a:cubicBezTo>
                  <a:cubicBezTo>
                    <a:pt x="728169" y="110831"/>
                    <a:pt x="688016" y="153186"/>
                    <a:pt x="668637" y="171913"/>
                  </a:cubicBezTo>
                  <a:lnTo>
                    <a:pt x="668327" y="172274"/>
                  </a:lnTo>
                  <a:cubicBezTo>
                    <a:pt x="657630" y="162936"/>
                    <a:pt x="640112" y="147563"/>
                    <a:pt x="621250" y="132653"/>
                  </a:cubicBezTo>
                  <a:cubicBezTo>
                    <a:pt x="661868" y="130590"/>
                    <a:pt x="689721" y="120633"/>
                    <a:pt x="701814" y="109541"/>
                  </a:cubicBezTo>
                  <a:cubicBezTo>
                    <a:pt x="712459" y="99791"/>
                    <a:pt x="714526" y="88544"/>
                    <a:pt x="711064" y="78330"/>
                  </a:cubicBezTo>
                  <a:cubicBezTo>
                    <a:pt x="707447" y="67444"/>
                    <a:pt x="693442" y="54960"/>
                    <a:pt x="665382" y="48305"/>
                  </a:cubicBezTo>
                  <a:cubicBezTo>
                    <a:pt x="641197" y="43094"/>
                    <a:pt x="610966" y="40773"/>
                    <a:pt x="580891" y="42114"/>
                  </a:cubicBezTo>
                  <a:cubicBezTo>
                    <a:pt x="550867" y="43404"/>
                    <a:pt x="521049" y="48201"/>
                    <a:pt x="497536" y="55269"/>
                  </a:cubicBezTo>
                  <a:cubicBezTo>
                    <a:pt x="489630" y="57694"/>
                    <a:pt x="472887" y="64091"/>
                    <a:pt x="463326" y="73480"/>
                  </a:cubicBezTo>
                  <a:cubicBezTo>
                    <a:pt x="456970" y="79619"/>
                    <a:pt x="453146" y="86893"/>
                    <a:pt x="453353" y="94735"/>
                  </a:cubicBezTo>
                  <a:cubicBezTo>
                    <a:pt x="453611" y="103866"/>
                    <a:pt x="459089" y="115938"/>
                    <a:pt x="478985" y="127340"/>
                  </a:cubicBezTo>
                  <a:cubicBezTo>
                    <a:pt x="481310" y="128784"/>
                    <a:pt x="483997" y="128939"/>
                    <a:pt x="486529" y="128578"/>
                  </a:cubicBezTo>
                  <a:cubicBezTo>
                    <a:pt x="474592" y="145860"/>
                    <a:pt x="464308" y="165567"/>
                    <a:pt x="458004" y="178671"/>
                  </a:cubicBezTo>
                  <a:lnTo>
                    <a:pt x="348449" y="119550"/>
                  </a:lnTo>
                  <a:cubicBezTo>
                    <a:pt x="343385" y="116764"/>
                    <a:pt x="337184" y="117383"/>
                    <a:pt x="332740" y="121046"/>
                  </a:cubicBezTo>
                  <a:cubicBezTo>
                    <a:pt x="332740" y="121046"/>
                    <a:pt x="241272" y="198275"/>
                    <a:pt x="204582" y="227423"/>
                  </a:cubicBezTo>
                  <a:cubicBezTo>
                    <a:pt x="201068" y="230209"/>
                    <a:pt x="197296" y="233098"/>
                    <a:pt x="194867" y="234903"/>
                  </a:cubicBezTo>
                  <a:cubicBezTo>
                    <a:pt x="171871" y="228609"/>
                    <a:pt x="73220" y="189556"/>
                    <a:pt x="31827" y="173099"/>
                  </a:cubicBezTo>
                  <a:cubicBezTo>
                    <a:pt x="23766" y="169901"/>
                    <a:pt x="17823" y="167528"/>
                    <a:pt x="14981" y="166341"/>
                  </a:cubicBezTo>
                  <a:cubicBezTo>
                    <a:pt x="14671" y="166238"/>
                    <a:pt x="14412" y="166135"/>
                    <a:pt x="14102" y="166032"/>
                  </a:cubicBezTo>
                  <a:cubicBezTo>
                    <a:pt x="11157" y="164484"/>
                    <a:pt x="7539" y="164226"/>
                    <a:pt x="4284" y="165722"/>
                  </a:cubicBezTo>
                  <a:cubicBezTo>
                    <a:pt x="4077" y="165774"/>
                    <a:pt x="-6517" y="181354"/>
                    <a:pt x="6402" y="186874"/>
                  </a:cubicBezTo>
                  <a:cubicBezTo>
                    <a:pt x="9245" y="188112"/>
                    <a:pt x="15187" y="190588"/>
                    <a:pt x="23301" y="193941"/>
                  </a:cubicBezTo>
                  <a:cubicBezTo>
                    <a:pt x="69396" y="213133"/>
                    <a:pt x="184376" y="259769"/>
                    <a:pt x="196262" y="261008"/>
                  </a:cubicBezTo>
                  <a:cubicBezTo>
                    <a:pt x="197347" y="261111"/>
                    <a:pt x="201171" y="261317"/>
                    <a:pt x="206081" y="258170"/>
                  </a:cubicBezTo>
                  <a:cubicBezTo>
                    <a:pt x="208613" y="256519"/>
                    <a:pt x="213677" y="252805"/>
                    <a:pt x="220447" y="247594"/>
                  </a:cubicBezTo>
                  <a:cubicBezTo>
                    <a:pt x="251298" y="223760"/>
                    <a:pt x="320441" y="167321"/>
                    <a:pt x="343230" y="148646"/>
                  </a:cubicBezTo>
                  <a:lnTo>
                    <a:pt x="457745" y="212101"/>
                  </a:lnTo>
                  <a:cubicBezTo>
                    <a:pt x="461363" y="214061"/>
                    <a:pt x="465704" y="214474"/>
                    <a:pt x="469631" y="213081"/>
                  </a:cubicBezTo>
                  <a:cubicBezTo>
                    <a:pt x="473610" y="211740"/>
                    <a:pt x="476762" y="208799"/>
                    <a:pt x="478416" y="204930"/>
                  </a:cubicBezTo>
                  <a:cubicBezTo>
                    <a:pt x="478416" y="204930"/>
                    <a:pt x="493867" y="169436"/>
                    <a:pt x="513401" y="142868"/>
                  </a:cubicBezTo>
                  <a:cubicBezTo>
                    <a:pt x="518930" y="135336"/>
                    <a:pt x="524770" y="128526"/>
                    <a:pt x="530713" y="123831"/>
                  </a:cubicBezTo>
                  <a:cubicBezTo>
                    <a:pt x="533813" y="121407"/>
                    <a:pt x="536604" y="119395"/>
                    <a:pt x="539601" y="119292"/>
                  </a:cubicBezTo>
                  <a:cubicBezTo>
                    <a:pt x="542753" y="119240"/>
                    <a:pt x="546577" y="120839"/>
                    <a:pt x="551022" y="122851"/>
                  </a:cubicBezTo>
                  <a:cubicBezTo>
                    <a:pt x="557843" y="125998"/>
                    <a:pt x="565439" y="130590"/>
                    <a:pt x="573449" y="135955"/>
                  </a:cubicBezTo>
                  <a:cubicBezTo>
                    <a:pt x="602130" y="155353"/>
                    <a:pt x="634531" y="184449"/>
                    <a:pt x="649517" y="197604"/>
                  </a:cubicBezTo>
                  <a:cubicBezTo>
                    <a:pt x="653703" y="201215"/>
                    <a:pt x="656700" y="203743"/>
                    <a:pt x="658250" y="204878"/>
                  </a:cubicBezTo>
                  <a:cubicBezTo>
                    <a:pt x="665072" y="209882"/>
                    <a:pt x="670911" y="208335"/>
                    <a:pt x="672358" y="207974"/>
                  </a:cubicBezTo>
                  <a:cubicBezTo>
                    <a:pt x="673805" y="207613"/>
                    <a:pt x="676079" y="206787"/>
                    <a:pt x="678766" y="204930"/>
                  </a:cubicBezTo>
                  <a:cubicBezTo>
                    <a:pt x="681040" y="203331"/>
                    <a:pt x="685174" y="199719"/>
                    <a:pt x="690600" y="194457"/>
                  </a:cubicBezTo>
                  <a:cubicBezTo>
                    <a:pt x="709669" y="175885"/>
                    <a:pt x="749201" y="133840"/>
                    <a:pt x="784703" y="102525"/>
                  </a:cubicBezTo>
                  <a:cubicBezTo>
                    <a:pt x="799638" y="89318"/>
                    <a:pt x="813642" y="77969"/>
                    <a:pt x="824804" y="71829"/>
                  </a:cubicBezTo>
                  <a:cubicBezTo>
                    <a:pt x="826044" y="72706"/>
                    <a:pt x="827336" y="73687"/>
                    <a:pt x="828628" y="74667"/>
                  </a:cubicBezTo>
                  <a:cubicBezTo>
                    <a:pt x="852709" y="93033"/>
                    <a:pt x="905884" y="138328"/>
                    <a:pt x="930637" y="158190"/>
                  </a:cubicBezTo>
                  <a:cubicBezTo>
                    <a:pt x="936684" y="163039"/>
                    <a:pt x="941231" y="166496"/>
                    <a:pt x="943505" y="167940"/>
                  </a:cubicBezTo>
                  <a:cubicBezTo>
                    <a:pt x="951567" y="173151"/>
                    <a:pt x="957975" y="170159"/>
                    <a:pt x="959370" y="169436"/>
                  </a:cubicBezTo>
                  <a:cubicBezTo>
                    <a:pt x="970894" y="163400"/>
                    <a:pt x="981591" y="156075"/>
                    <a:pt x="991771" y="147872"/>
                  </a:cubicBezTo>
                  <a:cubicBezTo>
                    <a:pt x="1026808" y="119653"/>
                    <a:pt x="1055126" y="80703"/>
                    <a:pt x="1093212" y="58468"/>
                  </a:cubicBezTo>
                  <a:lnTo>
                    <a:pt x="1093832" y="58829"/>
                  </a:lnTo>
                  <a:cubicBezTo>
                    <a:pt x="1109852" y="68476"/>
                    <a:pt x="1146335" y="92001"/>
                    <a:pt x="1162304" y="99017"/>
                  </a:cubicBezTo>
                  <a:cubicBezTo>
                    <a:pt x="1163699" y="99636"/>
                    <a:pt x="1168195" y="101338"/>
                    <a:pt x="1174396" y="98449"/>
                  </a:cubicBezTo>
                  <a:cubicBezTo>
                    <a:pt x="1177290" y="97057"/>
                    <a:pt x="1183181" y="93600"/>
                    <a:pt x="1190467" y="88854"/>
                  </a:cubicBezTo>
                  <a:cubicBezTo>
                    <a:pt x="1209846" y="76266"/>
                    <a:pt x="1240335" y="54289"/>
                    <a:pt x="1252841" y="41546"/>
                  </a:cubicBezTo>
                  <a:cubicBezTo>
                    <a:pt x="1257337" y="37007"/>
                    <a:pt x="1257337" y="29629"/>
                    <a:pt x="1252789" y="25141"/>
                  </a:cubicBezTo>
                  <a:close/>
                  <a:moveTo>
                    <a:pt x="683314" y="87616"/>
                  </a:moveTo>
                  <a:cubicBezTo>
                    <a:pt x="683314" y="87306"/>
                    <a:pt x="683210" y="86584"/>
                    <a:pt x="683520" y="86739"/>
                  </a:cubicBezTo>
                  <a:cubicBezTo>
                    <a:pt x="683934" y="86893"/>
                    <a:pt x="683727" y="87255"/>
                    <a:pt x="683314" y="87719"/>
                  </a:cubicBezTo>
                  <a:lnTo>
                    <a:pt x="683314" y="87616"/>
                  </a:lnTo>
                  <a:close/>
                  <a:moveTo>
                    <a:pt x="563786" y="94787"/>
                  </a:moveTo>
                  <a:cubicBezTo>
                    <a:pt x="554122" y="90453"/>
                    <a:pt x="545441" y="88390"/>
                    <a:pt x="538619" y="88648"/>
                  </a:cubicBezTo>
                  <a:cubicBezTo>
                    <a:pt x="525338" y="89112"/>
                    <a:pt x="510352" y="98759"/>
                    <a:pt x="497226" y="114287"/>
                  </a:cubicBezTo>
                  <a:cubicBezTo>
                    <a:pt x="496606" y="115010"/>
                    <a:pt x="496038" y="115938"/>
                    <a:pt x="495418" y="116661"/>
                  </a:cubicBezTo>
                  <a:cubicBezTo>
                    <a:pt x="495056" y="113410"/>
                    <a:pt x="493661" y="110315"/>
                    <a:pt x="490663" y="108458"/>
                  </a:cubicBezTo>
                  <a:cubicBezTo>
                    <a:pt x="486323" y="105569"/>
                    <a:pt x="483015" y="102835"/>
                    <a:pt x="480638" y="100255"/>
                  </a:cubicBezTo>
                  <a:cubicBezTo>
                    <a:pt x="478674" y="98192"/>
                    <a:pt x="477538" y="96541"/>
                    <a:pt x="477589" y="94838"/>
                  </a:cubicBezTo>
                  <a:cubicBezTo>
                    <a:pt x="477589" y="94271"/>
                    <a:pt x="478209" y="94013"/>
                    <a:pt x="478571" y="93548"/>
                  </a:cubicBezTo>
                  <a:cubicBezTo>
                    <a:pt x="479656" y="92207"/>
                    <a:pt x="481207" y="91124"/>
                    <a:pt x="482860" y="89989"/>
                  </a:cubicBezTo>
                  <a:cubicBezTo>
                    <a:pt x="490043" y="85191"/>
                    <a:pt x="499810" y="82405"/>
                    <a:pt x="504719" y="81219"/>
                  </a:cubicBezTo>
                  <a:cubicBezTo>
                    <a:pt x="526579" y="75699"/>
                    <a:pt x="554174" y="73171"/>
                    <a:pt x="581821" y="72655"/>
                  </a:cubicBezTo>
                  <a:cubicBezTo>
                    <a:pt x="609261" y="72139"/>
                    <a:pt x="636805" y="73687"/>
                    <a:pt x="658767" y="78484"/>
                  </a:cubicBezTo>
                  <a:cubicBezTo>
                    <a:pt x="667656" y="80290"/>
                    <a:pt x="674529" y="82508"/>
                    <a:pt x="679386" y="85346"/>
                  </a:cubicBezTo>
                  <a:cubicBezTo>
                    <a:pt x="680730" y="86120"/>
                    <a:pt x="682332" y="87461"/>
                    <a:pt x="683055" y="88028"/>
                  </a:cubicBezTo>
                  <a:cubicBezTo>
                    <a:pt x="682590" y="88493"/>
                    <a:pt x="682022" y="88957"/>
                    <a:pt x="681660" y="89318"/>
                  </a:cubicBezTo>
                  <a:cubicBezTo>
                    <a:pt x="679386" y="91537"/>
                    <a:pt x="676234" y="93703"/>
                    <a:pt x="672255" y="95715"/>
                  </a:cubicBezTo>
                  <a:cubicBezTo>
                    <a:pt x="658199" y="102886"/>
                    <a:pt x="635978" y="108509"/>
                    <a:pt x="606367" y="110315"/>
                  </a:cubicBezTo>
                  <a:cubicBezTo>
                    <a:pt x="602646" y="110418"/>
                    <a:pt x="599804" y="112482"/>
                    <a:pt x="597789" y="115268"/>
                  </a:cubicBezTo>
                  <a:cubicBezTo>
                    <a:pt x="585697" y="106807"/>
                    <a:pt x="573914" y="99378"/>
                    <a:pt x="563786" y="94787"/>
                  </a:cubicBezTo>
                  <a:close/>
                  <a:moveTo>
                    <a:pt x="660783" y="179135"/>
                  </a:moveTo>
                  <a:cubicBezTo>
                    <a:pt x="659956" y="177897"/>
                    <a:pt x="662126" y="177742"/>
                    <a:pt x="663573" y="177588"/>
                  </a:cubicBezTo>
                  <a:cubicBezTo>
                    <a:pt x="662281" y="179032"/>
                    <a:pt x="661299" y="179857"/>
                    <a:pt x="660783" y="179135"/>
                  </a:cubicBezTo>
                  <a:close/>
                  <a:moveTo>
                    <a:pt x="568592" y="471389"/>
                  </a:moveTo>
                  <a:cubicBezTo>
                    <a:pt x="574276" y="474330"/>
                    <a:pt x="576498" y="481346"/>
                    <a:pt x="573501" y="487021"/>
                  </a:cubicBezTo>
                  <a:cubicBezTo>
                    <a:pt x="570504" y="492695"/>
                    <a:pt x="563527" y="494914"/>
                    <a:pt x="557843" y="491921"/>
                  </a:cubicBezTo>
                  <a:cubicBezTo>
                    <a:pt x="538464" y="482532"/>
                    <a:pt x="509525" y="465250"/>
                    <a:pt x="476969" y="443943"/>
                  </a:cubicBezTo>
                  <a:cubicBezTo>
                    <a:pt x="460536" y="433213"/>
                    <a:pt x="443121" y="421554"/>
                    <a:pt x="425654" y="409224"/>
                  </a:cubicBezTo>
                  <a:cubicBezTo>
                    <a:pt x="408859" y="397410"/>
                    <a:pt x="392013" y="385028"/>
                    <a:pt x="375683" y="372750"/>
                  </a:cubicBezTo>
                  <a:cubicBezTo>
                    <a:pt x="349018" y="352579"/>
                    <a:pt x="323903" y="332614"/>
                    <a:pt x="302612" y="315744"/>
                  </a:cubicBezTo>
                  <a:cubicBezTo>
                    <a:pt x="277394" y="295676"/>
                    <a:pt x="257912" y="279734"/>
                    <a:pt x="248559" y="272254"/>
                  </a:cubicBezTo>
                  <a:cubicBezTo>
                    <a:pt x="247680" y="271532"/>
                    <a:pt x="246853" y="270758"/>
                    <a:pt x="246182" y="270036"/>
                  </a:cubicBezTo>
                  <a:lnTo>
                    <a:pt x="246647" y="269571"/>
                  </a:lnTo>
                  <a:lnTo>
                    <a:pt x="246233" y="269468"/>
                  </a:lnTo>
                  <a:cubicBezTo>
                    <a:pt x="246078" y="269417"/>
                    <a:pt x="245923" y="269365"/>
                    <a:pt x="245717" y="269313"/>
                  </a:cubicBezTo>
                  <a:lnTo>
                    <a:pt x="245251" y="269159"/>
                  </a:lnTo>
                  <a:cubicBezTo>
                    <a:pt x="244373" y="268282"/>
                    <a:pt x="243753" y="267817"/>
                    <a:pt x="243494" y="268230"/>
                  </a:cubicBezTo>
                  <a:lnTo>
                    <a:pt x="243443" y="268230"/>
                  </a:lnTo>
                  <a:cubicBezTo>
                    <a:pt x="242616" y="267714"/>
                    <a:pt x="241841" y="267095"/>
                    <a:pt x="241117" y="266321"/>
                  </a:cubicBezTo>
                  <a:cubicBezTo>
                    <a:pt x="240136" y="265289"/>
                    <a:pt x="239670" y="264412"/>
                    <a:pt x="239412" y="263897"/>
                  </a:cubicBezTo>
                  <a:cubicBezTo>
                    <a:pt x="236105" y="258119"/>
                    <a:pt x="238895" y="253940"/>
                    <a:pt x="240549" y="251773"/>
                  </a:cubicBezTo>
                  <a:cubicBezTo>
                    <a:pt x="242151" y="249658"/>
                    <a:pt x="245562" y="246563"/>
                    <a:pt x="251969" y="247904"/>
                  </a:cubicBezTo>
                  <a:cubicBezTo>
                    <a:pt x="252434" y="248007"/>
                    <a:pt x="253726" y="248368"/>
                    <a:pt x="255587" y="249503"/>
                  </a:cubicBezTo>
                  <a:cubicBezTo>
                    <a:pt x="256104" y="249813"/>
                    <a:pt x="257240" y="250638"/>
                    <a:pt x="258997" y="251825"/>
                  </a:cubicBezTo>
                  <a:cubicBezTo>
                    <a:pt x="263803" y="255126"/>
                    <a:pt x="273829" y="262194"/>
                    <a:pt x="287471" y="271944"/>
                  </a:cubicBezTo>
                  <a:cubicBezTo>
                    <a:pt x="308710" y="287112"/>
                    <a:pt x="339044" y="308521"/>
                    <a:pt x="372169" y="332201"/>
                  </a:cubicBezTo>
                  <a:cubicBezTo>
                    <a:pt x="390359" y="345253"/>
                    <a:pt x="409479" y="358873"/>
                    <a:pt x="428342" y="372647"/>
                  </a:cubicBezTo>
                  <a:cubicBezTo>
                    <a:pt x="447410" y="386524"/>
                    <a:pt x="466169" y="400557"/>
                    <a:pt x="483997" y="413557"/>
                  </a:cubicBezTo>
                  <a:cubicBezTo>
                    <a:pt x="518310" y="438578"/>
                    <a:pt x="548593" y="460142"/>
                    <a:pt x="568592" y="471389"/>
                  </a:cubicBezTo>
                  <a:close/>
                  <a:moveTo>
                    <a:pt x="245251" y="269159"/>
                  </a:moveTo>
                  <a:lnTo>
                    <a:pt x="246182" y="270036"/>
                  </a:lnTo>
                  <a:cubicBezTo>
                    <a:pt x="241014" y="274782"/>
                    <a:pt x="237345" y="276433"/>
                    <a:pt x="243443" y="268230"/>
                  </a:cubicBezTo>
                  <a:cubicBezTo>
                    <a:pt x="244011" y="268591"/>
                    <a:pt x="244631" y="268901"/>
                    <a:pt x="245251" y="269159"/>
                  </a:cubicBezTo>
                  <a:close/>
                  <a:moveTo>
                    <a:pt x="556913" y="352063"/>
                  </a:moveTo>
                  <a:cubicBezTo>
                    <a:pt x="571744" y="389207"/>
                    <a:pt x="584095" y="425320"/>
                    <a:pt x="590502" y="446574"/>
                  </a:cubicBezTo>
                  <a:cubicBezTo>
                    <a:pt x="592570" y="452610"/>
                    <a:pt x="589366" y="459214"/>
                    <a:pt x="583319" y="461329"/>
                  </a:cubicBezTo>
                  <a:cubicBezTo>
                    <a:pt x="577273" y="463393"/>
                    <a:pt x="570659" y="460194"/>
                    <a:pt x="568540" y="454158"/>
                  </a:cubicBezTo>
                  <a:cubicBezTo>
                    <a:pt x="563062" y="440332"/>
                    <a:pt x="553657" y="420315"/>
                    <a:pt x="543270" y="397565"/>
                  </a:cubicBezTo>
                  <a:cubicBezTo>
                    <a:pt x="537741" y="385441"/>
                    <a:pt x="531850" y="372595"/>
                    <a:pt x="526165" y="359492"/>
                  </a:cubicBezTo>
                  <a:cubicBezTo>
                    <a:pt x="522496" y="350979"/>
                    <a:pt x="518879" y="342364"/>
                    <a:pt x="515416" y="333800"/>
                  </a:cubicBezTo>
                  <a:cubicBezTo>
                    <a:pt x="510042" y="320335"/>
                    <a:pt x="505029" y="307077"/>
                    <a:pt x="500430" y="294644"/>
                  </a:cubicBezTo>
                  <a:cubicBezTo>
                    <a:pt x="489733" y="265599"/>
                    <a:pt x="481620" y="241197"/>
                    <a:pt x="479140" y="229229"/>
                  </a:cubicBezTo>
                  <a:cubicBezTo>
                    <a:pt x="477383" y="220871"/>
                    <a:pt x="478571" y="215454"/>
                    <a:pt x="479811" y="213545"/>
                  </a:cubicBezTo>
                  <a:cubicBezTo>
                    <a:pt x="482809" y="208232"/>
                    <a:pt x="489630" y="206374"/>
                    <a:pt x="494953" y="209418"/>
                  </a:cubicBezTo>
                  <a:cubicBezTo>
                    <a:pt x="498983" y="211688"/>
                    <a:pt x="501050" y="216125"/>
                    <a:pt x="500482" y="220510"/>
                  </a:cubicBezTo>
                  <a:lnTo>
                    <a:pt x="500534" y="220458"/>
                  </a:lnTo>
                  <a:cubicBezTo>
                    <a:pt x="502136" y="220200"/>
                    <a:pt x="500637" y="222367"/>
                    <a:pt x="499707" y="223708"/>
                  </a:cubicBezTo>
                  <a:lnTo>
                    <a:pt x="499655" y="223502"/>
                  </a:lnTo>
                  <a:cubicBezTo>
                    <a:pt x="499500" y="223863"/>
                    <a:pt x="499345" y="224224"/>
                    <a:pt x="499138" y="224534"/>
                  </a:cubicBezTo>
                  <a:cubicBezTo>
                    <a:pt x="499190" y="224379"/>
                    <a:pt x="499448" y="224070"/>
                    <a:pt x="499707" y="223708"/>
                  </a:cubicBezTo>
                  <a:cubicBezTo>
                    <a:pt x="500999" y="227939"/>
                    <a:pt x="505960" y="235729"/>
                    <a:pt x="509164" y="243209"/>
                  </a:cubicBezTo>
                  <a:cubicBezTo>
                    <a:pt x="516295" y="260234"/>
                    <a:pt x="527095" y="283139"/>
                    <a:pt x="538206" y="308160"/>
                  </a:cubicBezTo>
                  <a:cubicBezTo>
                    <a:pt x="544510" y="322399"/>
                    <a:pt x="550970" y="337257"/>
                    <a:pt x="556913" y="352063"/>
                  </a:cubicBezTo>
                  <a:close/>
                  <a:moveTo>
                    <a:pt x="695044" y="241558"/>
                  </a:moveTo>
                  <a:cubicBezTo>
                    <a:pt x="699178" y="242384"/>
                    <a:pt x="697473" y="243828"/>
                    <a:pt x="694114" y="245273"/>
                  </a:cubicBezTo>
                  <a:lnTo>
                    <a:pt x="694166" y="243983"/>
                  </a:lnTo>
                  <a:lnTo>
                    <a:pt x="694217" y="243364"/>
                  </a:lnTo>
                  <a:cubicBezTo>
                    <a:pt x="693649" y="244344"/>
                    <a:pt x="692977" y="245221"/>
                    <a:pt x="692150" y="245995"/>
                  </a:cubicBezTo>
                  <a:cubicBezTo>
                    <a:pt x="692874" y="245737"/>
                    <a:pt x="693546" y="245531"/>
                    <a:pt x="694114" y="245273"/>
                  </a:cubicBezTo>
                  <a:cubicBezTo>
                    <a:pt x="694114" y="246563"/>
                    <a:pt x="694062" y="248059"/>
                    <a:pt x="693856" y="249452"/>
                  </a:cubicBezTo>
                  <a:cubicBezTo>
                    <a:pt x="691530" y="264928"/>
                    <a:pt x="687293" y="297636"/>
                    <a:pt x="681298" y="334006"/>
                  </a:cubicBezTo>
                  <a:cubicBezTo>
                    <a:pt x="679748" y="343241"/>
                    <a:pt x="678094" y="352682"/>
                    <a:pt x="676234" y="362123"/>
                  </a:cubicBezTo>
                  <a:cubicBezTo>
                    <a:pt x="674374" y="371512"/>
                    <a:pt x="672306" y="380901"/>
                    <a:pt x="670136" y="390033"/>
                  </a:cubicBezTo>
                  <a:cubicBezTo>
                    <a:pt x="661868" y="424804"/>
                    <a:pt x="652721" y="456325"/>
                    <a:pt x="646468" y="473504"/>
                  </a:cubicBezTo>
                  <a:cubicBezTo>
                    <a:pt x="644556" y="479643"/>
                    <a:pt x="637993" y="482997"/>
                    <a:pt x="631895" y="481088"/>
                  </a:cubicBezTo>
                  <a:cubicBezTo>
                    <a:pt x="625798" y="479179"/>
                    <a:pt x="622387" y="472627"/>
                    <a:pt x="624299" y="466540"/>
                  </a:cubicBezTo>
                  <a:cubicBezTo>
                    <a:pt x="627916" y="452971"/>
                    <a:pt x="631792" y="430479"/>
                    <a:pt x="636340" y="404735"/>
                  </a:cubicBezTo>
                  <a:cubicBezTo>
                    <a:pt x="638768" y="391374"/>
                    <a:pt x="641197" y="377187"/>
                    <a:pt x="643988" y="362948"/>
                  </a:cubicBezTo>
                  <a:cubicBezTo>
                    <a:pt x="646778" y="348813"/>
                    <a:pt x="649930" y="334729"/>
                    <a:pt x="652928" y="321264"/>
                  </a:cubicBezTo>
                  <a:cubicBezTo>
                    <a:pt x="658406" y="296759"/>
                    <a:pt x="663832" y="274576"/>
                    <a:pt x="667604" y="258892"/>
                  </a:cubicBezTo>
                  <a:cubicBezTo>
                    <a:pt x="670033" y="248729"/>
                    <a:pt x="671893" y="241352"/>
                    <a:pt x="672875" y="237844"/>
                  </a:cubicBezTo>
                  <a:cubicBezTo>
                    <a:pt x="675976" y="226649"/>
                    <a:pt x="686466" y="227010"/>
                    <a:pt x="687034" y="227165"/>
                  </a:cubicBezTo>
                  <a:cubicBezTo>
                    <a:pt x="693029" y="228558"/>
                    <a:pt x="696698" y="234542"/>
                    <a:pt x="695303" y="240527"/>
                  </a:cubicBezTo>
                  <a:cubicBezTo>
                    <a:pt x="695251" y="240888"/>
                    <a:pt x="695147" y="241197"/>
                    <a:pt x="695044" y="241558"/>
                  </a:cubicBezTo>
                  <a:close/>
                  <a:moveTo>
                    <a:pt x="898133" y="188009"/>
                  </a:moveTo>
                  <a:cubicBezTo>
                    <a:pt x="903559" y="190898"/>
                    <a:pt x="905678" y="197604"/>
                    <a:pt x="902836" y="203021"/>
                  </a:cubicBezTo>
                  <a:cubicBezTo>
                    <a:pt x="902836" y="203021"/>
                    <a:pt x="883405" y="245376"/>
                    <a:pt x="857154" y="295727"/>
                  </a:cubicBezTo>
                  <a:cubicBezTo>
                    <a:pt x="846922" y="315383"/>
                    <a:pt x="835604" y="336225"/>
                    <a:pt x="823977" y="356138"/>
                  </a:cubicBezTo>
                  <a:cubicBezTo>
                    <a:pt x="815916" y="369913"/>
                    <a:pt x="807596" y="383068"/>
                    <a:pt x="799638" y="395346"/>
                  </a:cubicBezTo>
                  <a:cubicBezTo>
                    <a:pt x="783824" y="419748"/>
                    <a:pt x="769200" y="440229"/>
                    <a:pt x="758761" y="452456"/>
                  </a:cubicBezTo>
                  <a:cubicBezTo>
                    <a:pt x="754782" y="457511"/>
                    <a:pt x="747496" y="458388"/>
                    <a:pt x="742432" y="454416"/>
                  </a:cubicBezTo>
                  <a:cubicBezTo>
                    <a:pt x="737419" y="450495"/>
                    <a:pt x="736540" y="443170"/>
                    <a:pt x="740468" y="438165"/>
                  </a:cubicBezTo>
                  <a:cubicBezTo>
                    <a:pt x="744809" y="432181"/>
                    <a:pt x="749718" y="424185"/>
                    <a:pt x="755299" y="414899"/>
                  </a:cubicBezTo>
                  <a:cubicBezTo>
                    <a:pt x="764291" y="399938"/>
                    <a:pt x="774471" y="381417"/>
                    <a:pt x="785426" y="361658"/>
                  </a:cubicBezTo>
                  <a:cubicBezTo>
                    <a:pt x="791834" y="349999"/>
                    <a:pt x="798397" y="337824"/>
                    <a:pt x="805270" y="325804"/>
                  </a:cubicBezTo>
                  <a:cubicBezTo>
                    <a:pt x="818448" y="302589"/>
                    <a:pt x="832090" y="279580"/>
                    <a:pt x="843976" y="259202"/>
                  </a:cubicBezTo>
                  <a:cubicBezTo>
                    <a:pt x="866300" y="221026"/>
                    <a:pt x="883095" y="192703"/>
                    <a:pt x="883095" y="192703"/>
                  </a:cubicBezTo>
                  <a:cubicBezTo>
                    <a:pt x="885937" y="187286"/>
                    <a:pt x="892707" y="185171"/>
                    <a:pt x="898133" y="188009"/>
                  </a:cubicBezTo>
                  <a:close/>
                  <a:moveTo>
                    <a:pt x="218328" y="116764"/>
                  </a:moveTo>
                  <a:cubicBezTo>
                    <a:pt x="213264" y="113307"/>
                    <a:pt x="211920" y="106394"/>
                    <a:pt x="215382" y="101338"/>
                  </a:cubicBezTo>
                  <a:cubicBezTo>
                    <a:pt x="218845" y="96283"/>
                    <a:pt x="225769" y="94993"/>
                    <a:pt x="230885" y="98449"/>
                  </a:cubicBezTo>
                  <a:cubicBezTo>
                    <a:pt x="230885" y="98449"/>
                    <a:pt x="236932" y="100719"/>
                    <a:pt x="245148" y="104640"/>
                  </a:cubicBezTo>
                  <a:cubicBezTo>
                    <a:pt x="249386" y="106652"/>
                    <a:pt x="254243" y="108819"/>
                    <a:pt x="258791" y="111760"/>
                  </a:cubicBezTo>
                  <a:cubicBezTo>
                    <a:pt x="263183" y="114597"/>
                    <a:pt x="267214" y="118002"/>
                    <a:pt x="270780" y="121097"/>
                  </a:cubicBezTo>
                  <a:cubicBezTo>
                    <a:pt x="275947" y="125482"/>
                    <a:pt x="279358" y="129506"/>
                    <a:pt x="281218" y="130899"/>
                  </a:cubicBezTo>
                  <a:cubicBezTo>
                    <a:pt x="286954" y="133788"/>
                    <a:pt x="289228" y="140753"/>
                    <a:pt x="286386" y="146479"/>
                  </a:cubicBezTo>
                  <a:cubicBezTo>
                    <a:pt x="283492" y="152206"/>
                    <a:pt x="276516" y="154476"/>
                    <a:pt x="270780" y="151587"/>
                  </a:cubicBezTo>
                  <a:cubicBezTo>
                    <a:pt x="267834" y="150709"/>
                    <a:pt x="260599" y="148182"/>
                    <a:pt x="252176" y="144003"/>
                  </a:cubicBezTo>
                  <a:cubicBezTo>
                    <a:pt x="248610" y="142249"/>
                    <a:pt x="244838" y="140237"/>
                    <a:pt x="241376" y="137812"/>
                  </a:cubicBezTo>
                  <a:cubicBezTo>
                    <a:pt x="236932" y="134665"/>
                    <a:pt x="233004" y="131002"/>
                    <a:pt x="229490" y="127804"/>
                  </a:cubicBezTo>
                  <a:cubicBezTo>
                    <a:pt x="222669" y="121613"/>
                    <a:pt x="218328" y="116764"/>
                    <a:pt x="218328" y="116764"/>
                  </a:cubicBezTo>
                  <a:close/>
                  <a:moveTo>
                    <a:pt x="392685" y="46344"/>
                  </a:moveTo>
                  <a:cubicBezTo>
                    <a:pt x="390308" y="40669"/>
                    <a:pt x="392995" y="34169"/>
                    <a:pt x="398679" y="31796"/>
                  </a:cubicBezTo>
                  <a:cubicBezTo>
                    <a:pt x="404312" y="29423"/>
                    <a:pt x="410875" y="32106"/>
                    <a:pt x="413200" y="37780"/>
                  </a:cubicBezTo>
                  <a:cubicBezTo>
                    <a:pt x="415939" y="41856"/>
                    <a:pt x="418936" y="45519"/>
                    <a:pt x="421830" y="49646"/>
                  </a:cubicBezTo>
                  <a:cubicBezTo>
                    <a:pt x="424569" y="53567"/>
                    <a:pt x="427515" y="57333"/>
                    <a:pt x="429995" y="61563"/>
                  </a:cubicBezTo>
                  <a:cubicBezTo>
                    <a:pt x="431959" y="64865"/>
                    <a:pt x="433561" y="68373"/>
                    <a:pt x="435111" y="71881"/>
                  </a:cubicBezTo>
                  <a:cubicBezTo>
                    <a:pt x="437643" y="77349"/>
                    <a:pt x="439400" y="82818"/>
                    <a:pt x="441881" y="88286"/>
                  </a:cubicBezTo>
                  <a:cubicBezTo>
                    <a:pt x="445498" y="93548"/>
                    <a:pt x="444155" y="100771"/>
                    <a:pt x="438883" y="104382"/>
                  </a:cubicBezTo>
                  <a:cubicBezTo>
                    <a:pt x="433612" y="108045"/>
                    <a:pt x="426378" y="106704"/>
                    <a:pt x="422760" y="101442"/>
                  </a:cubicBezTo>
                  <a:cubicBezTo>
                    <a:pt x="418213" y="96850"/>
                    <a:pt x="413717" y="92517"/>
                    <a:pt x="409686" y="87409"/>
                  </a:cubicBezTo>
                  <a:cubicBezTo>
                    <a:pt x="407051" y="84056"/>
                    <a:pt x="404570" y="80600"/>
                    <a:pt x="402607" y="76834"/>
                  </a:cubicBezTo>
                  <a:cubicBezTo>
                    <a:pt x="400074" y="72087"/>
                    <a:pt x="398317" y="67032"/>
                    <a:pt x="396664" y="61976"/>
                  </a:cubicBezTo>
                  <a:cubicBezTo>
                    <a:pt x="395010" y="56714"/>
                    <a:pt x="393822" y="51606"/>
                    <a:pt x="392685" y="46344"/>
                  </a:cubicBezTo>
                  <a:close/>
                  <a:moveTo>
                    <a:pt x="727652" y="46912"/>
                  </a:moveTo>
                  <a:cubicBezTo>
                    <a:pt x="727859" y="45880"/>
                    <a:pt x="727290" y="44229"/>
                    <a:pt x="727445" y="42011"/>
                  </a:cubicBezTo>
                  <a:cubicBezTo>
                    <a:pt x="727652" y="39122"/>
                    <a:pt x="727755" y="35923"/>
                    <a:pt x="728272" y="32364"/>
                  </a:cubicBezTo>
                  <a:cubicBezTo>
                    <a:pt x="728582" y="30558"/>
                    <a:pt x="728944" y="28701"/>
                    <a:pt x="729512" y="26947"/>
                  </a:cubicBezTo>
                  <a:cubicBezTo>
                    <a:pt x="730132" y="25089"/>
                    <a:pt x="730908" y="23335"/>
                    <a:pt x="731734" y="21633"/>
                  </a:cubicBezTo>
                  <a:cubicBezTo>
                    <a:pt x="733491" y="18280"/>
                    <a:pt x="735197" y="15287"/>
                    <a:pt x="737109" y="12760"/>
                  </a:cubicBezTo>
                  <a:cubicBezTo>
                    <a:pt x="742277" y="5847"/>
                    <a:pt x="746514" y="1307"/>
                    <a:pt x="750338" y="791"/>
                  </a:cubicBezTo>
                  <a:cubicBezTo>
                    <a:pt x="756023" y="-1479"/>
                    <a:pt x="762534" y="1307"/>
                    <a:pt x="764808" y="6982"/>
                  </a:cubicBezTo>
                  <a:cubicBezTo>
                    <a:pt x="766978" y="12502"/>
                    <a:pt x="764497" y="18692"/>
                    <a:pt x="759175" y="21169"/>
                  </a:cubicBezTo>
                  <a:cubicBezTo>
                    <a:pt x="759795" y="21014"/>
                    <a:pt x="760570" y="21065"/>
                    <a:pt x="761035" y="20395"/>
                  </a:cubicBezTo>
                  <a:cubicBezTo>
                    <a:pt x="761087" y="20292"/>
                    <a:pt x="761242" y="20292"/>
                    <a:pt x="761397" y="20292"/>
                  </a:cubicBezTo>
                  <a:cubicBezTo>
                    <a:pt x="761242" y="20756"/>
                    <a:pt x="761914" y="22613"/>
                    <a:pt x="761655" y="23697"/>
                  </a:cubicBezTo>
                  <a:cubicBezTo>
                    <a:pt x="760932" y="27153"/>
                    <a:pt x="760932" y="31332"/>
                    <a:pt x="759795" y="35510"/>
                  </a:cubicBezTo>
                  <a:cubicBezTo>
                    <a:pt x="758968" y="38348"/>
                    <a:pt x="757728" y="41031"/>
                    <a:pt x="756539" y="43507"/>
                  </a:cubicBezTo>
                  <a:cubicBezTo>
                    <a:pt x="753387" y="50007"/>
                    <a:pt x="750338" y="54856"/>
                    <a:pt x="748529" y="57023"/>
                  </a:cubicBezTo>
                  <a:cubicBezTo>
                    <a:pt x="745739" y="62801"/>
                    <a:pt x="738763" y="65174"/>
                    <a:pt x="733026" y="62389"/>
                  </a:cubicBezTo>
                  <a:cubicBezTo>
                    <a:pt x="727239" y="59603"/>
                    <a:pt x="724862" y="52690"/>
                    <a:pt x="727652" y="46912"/>
                  </a:cubicBezTo>
                  <a:close/>
                  <a:moveTo>
                    <a:pt x="950636" y="81064"/>
                  </a:moveTo>
                  <a:cubicBezTo>
                    <a:pt x="945624" y="77092"/>
                    <a:pt x="944797" y="69766"/>
                    <a:pt x="948776" y="64762"/>
                  </a:cubicBezTo>
                  <a:cubicBezTo>
                    <a:pt x="949810" y="62750"/>
                    <a:pt x="950430" y="59809"/>
                    <a:pt x="951773" y="56456"/>
                  </a:cubicBezTo>
                  <a:cubicBezTo>
                    <a:pt x="952910" y="53515"/>
                    <a:pt x="954047" y="50368"/>
                    <a:pt x="955597" y="47118"/>
                  </a:cubicBezTo>
                  <a:cubicBezTo>
                    <a:pt x="956579" y="45055"/>
                    <a:pt x="957664" y="42991"/>
                    <a:pt x="958905" y="41031"/>
                  </a:cubicBezTo>
                  <a:cubicBezTo>
                    <a:pt x="960197" y="39019"/>
                    <a:pt x="961644" y="37110"/>
                    <a:pt x="963245" y="35304"/>
                  </a:cubicBezTo>
                  <a:cubicBezTo>
                    <a:pt x="971359" y="26070"/>
                    <a:pt x="979730" y="19105"/>
                    <a:pt x="986500" y="17506"/>
                  </a:cubicBezTo>
                  <a:cubicBezTo>
                    <a:pt x="992133" y="15081"/>
                    <a:pt x="998696" y="17609"/>
                    <a:pt x="1001124" y="23232"/>
                  </a:cubicBezTo>
                  <a:cubicBezTo>
                    <a:pt x="1003605" y="28855"/>
                    <a:pt x="1001021" y="35407"/>
                    <a:pt x="995440" y="37884"/>
                  </a:cubicBezTo>
                  <a:cubicBezTo>
                    <a:pt x="994923" y="38245"/>
                    <a:pt x="995233" y="39225"/>
                    <a:pt x="994716" y="39844"/>
                  </a:cubicBezTo>
                  <a:cubicBezTo>
                    <a:pt x="993631" y="41340"/>
                    <a:pt x="993063" y="43249"/>
                    <a:pt x="991978" y="45209"/>
                  </a:cubicBezTo>
                  <a:cubicBezTo>
                    <a:pt x="990376" y="48201"/>
                    <a:pt x="989032" y="51555"/>
                    <a:pt x="987172" y="54908"/>
                  </a:cubicBezTo>
                  <a:cubicBezTo>
                    <a:pt x="985983" y="57075"/>
                    <a:pt x="984640" y="59345"/>
                    <a:pt x="983141" y="61357"/>
                  </a:cubicBezTo>
                  <a:cubicBezTo>
                    <a:pt x="977250" y="69250"/>
                    <a:pt x="970997" y="75647"/>
                    <a:pt x="966966" y="79207"/>
                  </a:cubicBezTo>
                  <a:cubicBezTo>
                    <a:pt x="962987" y="84211"/>
                    <a:pt x="955649" y="85036"/>
                    <a:pt x="950636" y="8106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17"/>
            <p:cNvSpPr/>
            <p:nvPr/>
          </p:nvSpPr>
          <p:spPr>
            <a:xfrm rot="-1801764">
              <a:off x="6747154" y="2995217"/>
              <a:ext cx="594324" cy="950362"/>
            </a:xfrm>
            <a:custGeom>
              <a:avLst/>
              <a:gdLst/>
              <a:ahLst/>
              <a:cxnLst/>
              <a:rect l="l" t="t" r="r" b="b"/>
              <a:pathLst>
                <a:path w="1189705" h="1902414" extrusionOk="0">
                  <a:moveTo>
                    <a:pt x="1189703" y="887497"/>
                  </a:moveTo>
                  <a:cubicBezTo>
                    <a:pt x="1189909" y="887549"/>
                    <a:pt x="1178179" y="916284"/>
                    <a:pt x="1177766" y="917367"/>
                  </a:cubicBezTo>
                  <a:cubicBezTo>
                    <a:pt x="1164278" y="951003"/>
                    <a:pt x="1150997" y="984898"/>
                    <a:pt x="1134150" y="1017038"/>
                  </a:cubicBezTo>
                  <a:cubicBezTo>
                    <a:pt x="1077565" y="1125066"/>
                    <a:pt x="954368" y="1202966"/>
                    <a:pt x="836597" y="1227368"/>
                  </a:cubicBezTo>
                  <a:cubicBezTo>
                    <a:pt x="801922" y="1234539"/>
                    <a:pt x="715932" y="1250634"/>
                    <a:pt x="703426" y="1198168"/>
                  </a:cubicBezTo>
                  <a:lnTo>
                    <a:pt x="703788" y="1175933"/>
                  </a:lnTo>
                  <a:cubicBezTo>
                    <a:pt x="703995" y="1175985"/>
                    <a:pt x="708439" y="1162881"/>
                    <a:pt x="708646" y="1162313"/>
                  </a:cubicBezTo>
                  <a:cubicBezTo>
                    <a:pt x="713142" y="1151531"/>
                    <a:pt x="718671" y="1141214"/>
                    <a:pt x="724614" y="1131153"/>
                  </a:cubicBezTo>
                  <a:cubicBezTo>
                    <a:pt x="742804" y="1100303"/>
                    <a:pt x="766213" y="1072858"/>
                    <a:pt x="793189" y="1049333"/>
                  </a:cubicBezTo>
                  <a:cubicBezTo>
                    <a:pt x="879230" y="974270"/>
                    <a:pt x="983823" y="946309"/>
                    <a:pt x="1091621" y="918554"/>
                  </a:cubicBezTo>
                  <a:cubicBezTo>
                    <a:pt x="1108829" y="914117"/>
                    <a:pt x="1172598" y="881151"/>
                    <a:pt x="1189703" y="887497"/>
                  </a:cubicBezTo>
                  <a:close/>
                  <a:moveTo>
                    <a:pt x="839077" y="779056"/>
                  </a:moveTo>
                  <a:lnTo>
                    <a:pt x="859128" y="777302"/>
                  </a:lnTo>
                  <a:cubicBezTo>
                    <a:pt x="860316" y="777818"/>
                    <a:pt x="871117" y="692231"/>
                    <a:pt x="871633" y="686763"/>
                  </a:cubicBezTo>
                  <a:cubicBezTo>
                    <a:pt x="879695" y="595501"/>
                    <a:pt x="867964" y="500628"/>
                    <a:pt x="842643" y="412617"/>
                  </a:cubicBezTo>
                  <a:cubicBezTo>
                    <a:pt x="835047" y="386255"/>
                    <a:pt x="824401" y="361131"/>
                    <a:pt x="812050" y="336626"/>
                  </a:cubicBezTo>
                  <a:cubicBezTo>
                    <a:pt x="808743" y="330177"/>
                    <a:pt x="809260" y="313978"/>
                    <a:pt x="802645" y="317022"/>
                  </a:cubicBezTo>
                  <a:cubicBezTo>
                    <a:pt x="798925" y="318724"/>
                    <a:pt x="792568" y="341011"/>
                    <a:pt x="790863" y="344416"/>
                  </a:cubicBezTo>
                  <a:cubicBezTo>
                    <a:pt x="777117" y="370984"/>
                    <a:pt x="762338" y="397037"/>
                    <a:pt x="748850" y="423812"/>
                  </a:cubicBezTo>
                  <a:cubicBezTo>
                    <a:pt x="735156" y="450999"/>
                    <a:pt x="721410" y="478239"/>
                    <a:pt x="712315" y="507387"/>
                  </a:cubicBezTo>
                  <a:cubicBezTo>
                    <a:pt x="705494" y="529209"/>
                    <a:pt x="700223" y="552115"/>
                    <a:pt x="698465" y="574969"/>
                  </a:cubicBezTo>
                  <a:cubicBezTo>
                    <a:pt x="690611" y="679850"/>
                    <a:pt x="775257" y="718645"/>
                    <a:pt x="839077" y="779056"/>
                  </a:cubicBezTo>
                  <a:close/>
                  <a:moveTo>
                    <a:pt x="594906" y="64595"/>
                  </a:moveTo>
                  <a:cubicBezTo>
                    <a:pt x="504627" y="137904"/>
                    <a:pt x="421893" y="209252"/>
                    <a:pt x="377244" y="319911"/>
                  </a:cubicBezTo>
                  <a:cubicBezTo>
                    <a:pt x="367374" y="344467"/>
                    <a:pt x="328255" y="436916"/>
                    <a:pt x="358227" y="461266"/>
                  </a:cubicBezTo>
                  <a:lnTo>
                    <a:pt x="386081" y="473028"/>
                  </a:lnTo>
                  <a:cubicBezTo>
                    <a:pt x="530827" y="451515"/>
                    <a:pt x="610150" y="308664"/>
                    <a:pt x="644360" y="179794"/>
                  </a:cubicBezTo>
                  <a:cubicBezTo>
                    <a:pt x="654540" y="141309"/>
                    <a:pt x="660793" y="102049"/>
                    <a:pt x="667046" y="62790"/>
                  </a:cubicBezTo>
                  <a:cubicBezTo>
                    <a:pt x="669372" y="48241"/>
                    <a:pt x="671387" y="33590"/>
                    <a:pt x="674022" y="19093"/>
                  </a:cubicBezTo>
                  <a:cubicBezTo>
                    <a:pt x="674229" y="17804"/>
                    <a:pt x="678622" y="-356"/>
                    <a:pt x="675986" y="5"/>
                  </a:cubicBezTo>
                  <a:cubicBezTo>
                    <a:pt x="651802" y="3359"/>
                    <a:pt x="612734" y="50099"/>
                    <a:pt x="594906" y="64595"/>
                  </a:cubicBezTo>
                  <a:close/>
                  <a:moveTo>
                    <a:pt x="117828" y="1188521"/>
                  </a:moveTo>
                  <a:cubicBezTo>
                    <a:pt x="112712" y="1177945"/>
                    <a:pt x="107337" y="1167421"/>
                    <a:pt x="103100" y="1156432"/>
                  </a:cubicBezTo>
                  <a:cubicBezTo>
                    <a:pt x="100878" y="1150757"/>
                    <a:pt x="102066" y="1136003"/>
                    <a:pt x="96899" y="1139253"/>
                  </a:cubicBezTo>
                  <a:cubicBezTo>
                    <a:pt x="87132" y="1145495"/>
                    <a:pt x="78605" y="1217566"/>
                    <a:pt x="75195" y="1229019"/>
                  </a:cubicBezTo>
                  <a:cubicBezTo>
                    <a:pt x="46876" y="1323995"/>
                    <a:pt x="-4852" y="1426864"/>
                    <a:pt x="367" y="1528030"/>
                  </a:cubicBezTo>
                  <a:cubicBezTo>
                    <a:pt x="2434" y="1567961"/>
                    <a:pt x="16438" y="1608768"/>
                    <a:pt x="33233" y="1644777"/>
                  </a:cubicBezTo>
                  <a:cubicBezTo>
                    <a:pt x="39021" y="1657107"/>
                    <a:pt x="45326" y="1669385"/>
                    <a:pt x="52302" y="1681096"/>
                  </a:cubicBezTo>
                  <a:cubicBezTo>
                    <a:pt x="55402" y="1686306"/>
                    <a:pt x="59950" y="1701525"/>
                    <a:pt x="62689" y="1696057"/>
                  </a:cubicBezTo>
                  <a:lnTo>
                    <a:pt x="59226" y="1655353"/>
                  </a:lnTo>
                  <a:cubicBezTo>
                    <a:pt x="82636" y="1643642"/>
                    <a:pt x="103358" y="1604589"/>
                    <a:pt x="116846" y="1583953"/>
                  </a:cubicBezTo>
                  <a:cubicBezTo>
                    <a:pt x="175085" y="1494549"/>
                    <a:pt x="203559" y="1391628"/>
                    <a:pt x="164905" y="1288346"/>
                  </a:cubicBezTo>
                  <a:cubicBezTo>
                    <a:pt x="151986" y="1253936"/>
                    <a:pt x="133951" y="1221538"/>
                    <a:pt x="117828" y="1188521"/>
                  </a:cubicBezTo>
                  <a:close/>
                  <a:moveTo>
                    <a:pt x="979896" y="1404525"/>
                  </a:moveTo>
                  <a:cubicBezTo>
                    <a:pt x="979172" y="1401946"/>
                    <a:pt x="973436" y="1375326"/>
                    <a:pt x="970491" y="1374810"/>
                  </a:cubicBezTo>
                  <a:cubicBezTo>
                    <a:pt x="968010" y="1374346"/>
                    <a:pt x="955608" y="1396839"/>
                    <a:pt x="954368" y="1398696"/>
                  </a:cubicBezTo>
                  <a:cubicBezTo>
                    <a:pt x="934162" y="1428721"/>
                    <a:pt x="914939" y="1459262"/>
                    <a:pt x="897110" y="1490783"/>
                  </a:cubicBezTo>
                  <a:cubicBezTo>
                    <a:pt x="845433" y="1581993"/>
                    <a:pt x="798925" y="1689092"/>
                    <a:pt x="821611" y="1795934"/>
                  </a:cubicBezTo>
                  <a:cubicBezTo>
                    <a:pt x="829104" y="1831376"/>
                    <a:pt x="851325" y="1888795"/>
                    <a:pt x="891012" y="1902414"/>
                  </a:cubicBezTo>
                  <a:lnTo>
                    <a:pt x="895353" y="1887969"/>
                  </a:lnTo>
                  <a:cubicBezTo>
                    <a:pt x="977157" y="1788247"/>
                    <a:pt x="1014519" y="1632344"/>
                    <a:pt x="1000463" y="1506672"/>
                  </a:cubicBezTo>
                  <a:cubicBezTo>
                    <a:pt x="996639" y="1472417"/>
                    <a:pt x="989559" y="1437594"/>
                    <a:pt x="979896" y="1404525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17"/>
            <p:cNvSpPr/>
            <p:nvPr/>
          </p:nvSpPr>
          <p:spPr>
            <a:xfrm rot="-1801764">
              <a:off x="6417788" y="3318755"/>
              <a:ext cx="1675725" cy="497034"/>
            </a:xfrm>
            <a:custGeom>
              <a:avLst/>
              <a:gdLst/>
              <a:ahLst/>
              <a:cxnLst/>
              <a:rect l="l" t="t" r="r" b="b"/>
              <a:pathLst>
                <a:path w="3354428" h="994952" extrusionOk="0">
                  <a:moveTo>
                    <a:pt x="3183792" y="45915"/>
                  </a:moveTo>
                  <a:cubicBezTo>
                    <a:pt x="3183792" y="71245"/>
                    <a:pt x="3163948" y="91778"/>
                    <a:pt x="3139505" y="91778"/>
                  </a:cubicBezTo>
                  <a:cubicBezTo>
                    <a:pt x="3115114" y="91778"/>
                    <a:pt x="3095270" y="71245"/>
                    <a:pt x="3095270" y="45915"/>
                  </a:cubicBezTo>
                  <a:cubicBezTo>
                    <a:pt x="3095270" y="20584"/>
                    <a:pt x="3115114" y="0"/>
                    <a:pt x="3139505" y="0"/>
                  </a:cubicBezTo>
                  <a:cubicBezTo>
                    <a:pt x="3163948" y="0"/>
                    <a:pt x="3183792" y="20584"/>
                    <a:pt x="3183792" y="45915"/>
                  </a:cubicBezTo>
                  <a:close/>
                  <a:moveTo>
                    <a:pt x="3103435" y="222092"/>
                  </a:moveTo>
                  <a:cubicBezTo>
                    <a:pt x="3078992" y="222092"/>
                    <a:pt x="3059200" y="242625"/>
                    <a:pt x="3059200" y="267955"/>
                  </a:cubicBezTo>
                  <a:cubicBezTo>
                    <a:pt x="3059200" y="293286"/>
                    <a:pt x="3078992" y="313870"/>
                    <a:pt x="3103435" y="313870"/>
                  </a:cubicBezTo>
                  <a:cubicBezTo>
                    <a:pt x="3127878" y="313870"/>
                    <a:pt x="3147722" y="293286"/>
                    <a:pt x="3147722" y="267955"/>
                  </a:cubicBezTo>
                  <a:cubicBezTo>
                    <a:pt x="3147722" y="242625"/>
                    <a:pt x="3127878" y="222092"/>
                    <a:pt x="3103435" y="222092"/>
                  </a:cubicBezTo>
                  <a:close/>
                  <a:moveTo>
                    <a:pt x="3310142" y="428450"/>
                  </a:moveTo>
                  <a:cubicBezTo>
                    <a:pt x="3285750" y="428450"/>
                    <a:pt x="3265906" y="448982"/>
                    <a:pt x="3265906" y="474313"/>
                  </a:cubicBezTo>
                  <a:cubicBezTo>
                    <a:pt x="3265906" y="499643"/>
                    <a:pt x="3285750" y="520227"/>
                    <a:pt x="3310142" y="520227"/>
                  </a:cubicBezTo>
                  <a:cubicBezTo>
                    <a:pt x="3334585" y="520227"/>
                    <a:pt x="3354428" y="499643"/>
                    <a:pt x="3354428" y="474313"/>
                  </a:cubicBezTo>
                  <a:cubicBezTo>
                    <a:pt x="3354428" y="448982"/>
                    <a:pt x="3334585" y="428450"/>
                    <a:pt x="3310142" y="428450"/>
                  </a:cubicBezTo>
                  <a:close/>
                  <a:moveTo>
                    <a:pt x="293006" y="742577"/>
                  </a:moveTo>
                  <a:cubicBezTo>
                    <a:pt x="268563" y="742577"/>
                    <a:pt x="248771" y="763161"/>
                    <a:pt x="248771" y="788492"/>
                  </a:cubicBezTo>
                  <a:cubicBezTo>
                    <a:pt x="248771" y="813822"/>
                    <a:pt x="268563" y="834355"/>
                    <a:pt x="293006" y="834355"/>
                  </a:cubicBezTo>
                  <a:cubicBezTo>
                    <a:pt x="317449" y="834355"/>
                    <a:pt x="337293" y="813822"/>
                    <a:pt x="337293" y="788492"/>
                  </a:cubicBezTo>
                  <a:cubicBezTo>
                    <a:pt x="337293" y="763161"/>
                    <a:pt x="317449" y="742577"/>
                    <a:pt x="293006" y="742577"/>
                  </a:cubicBezTo>
                  <a:close/>
                  <a:moveTo>
                    <a:pt x="44287" y="903175"/>
                  </a:moveTo>
                  <a:cubicBezTo>
                    <a:pt x="19844" y="903175"/>
                    <a:pt x="0" y="923707"/>
                    <a:pt x="0" y="949038"/>
                  </a:cubicBezTo>
                  <a:cubicBezTo>
                    <a:pt x="0" y="974368"/>
                    <a:pt x="19844" y="994952"/>
                    <a:pt x="44287" y="994952"/>
                  </a:cubicBezTo>
                  <a:cubicBezTo>
                    <a:pt x="68678" y="994952"/>
                    <a:pt x="88522" y="974368"/>
                    <a:pt x="88522" y="949038"/>
                  </a:cubicBezTo>
                  <a:cubicBezTo>
                    <a:pt x="88522" y="923707"/>
                    <a:pt x="68678" y="903175"/>
                    <a:pt x="44287" y="903175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17"/>
            <p:cNvSpPr/>
            <p:nvPr/>
          </p:nvSpPr>
          <p:spPr>
            <a:xfrm rot="-1801764">
              <a:off x="6555674" y="2859742"/>
              <a:ext cx="1512079" cy="1661355"/>
            </a:xfrm>
            <a:custGeom>
              <a:avLst/>
              <a:gdLst/>
              <a:ahLst/>
              <a:cxnLst/>
              <a:rect l="l" t="t" r="r" b="b"/>
              <a:pathLst>
                <a:path w="3026845" h="3325662" extrusionOk="0">
                  <a:moveTo>
                    <a:pt x="3010361" y="1374146"/>
                  </a:moveTo>
                  <a:cubicBezTo>
                    <a:pt x="2949693" y="1373114"/>
                    <a:pt x="2889696" y="1365737"/>
                    <a:pt x="2829596" y="1359856"/>
                  </a:cubicBezTo>
                  <a:cubicBezTo>
                    <a:pt x="2788669" y="1355832"/>
                    <a:pt x="2747689" y="1352272"/>
                    <a:pt x="2706606" y="1351550"/>
                  </a:cubicBezTo>
                  <a:cubicBezTo>
                    <a:pt x="2662164" y="1350776"/>
                    <a:pt x="2617619" y="1353562"/>
                    <a:pt x="2572919" y="1360836"/>
                  </a:cubicBezTo>
                  <a:cubicBezTo>
                    <a:pt x="2548579" y="1365015"/>
                    <a:pt x="2524395" y="1370173"/>
                    <a:pt x="2500830" y="1377344"/>
                  </a:cubicBezTo>
                  <a:cubicBezTo>
                    <a:pt x="2497678" y="1378273"/>
                    <a:pt x="2494629" y="1379614"/>
                    <a:pt x="2491477" y="1380594"/>
                  </a:cubicBezTo>
                  <a:cubicBezTo>
                    <a:pt x="2509305" y="1366562"/>
                    <a:pt x="2526513" y="1351808"/>
                    <a:pt x="2544755" y="1338291"/>
                  </a:cubicBezTo>
                  <a:cubicBezTo>
                    <a:pt x="2582996" y="1309969"/>
                    <a:pt x="2622063" y="1283039"/>
                    <a:pt x="2662733" y="1258637"/>
                  </a:cubicBezTo>
                  <a:cubicBezTo>
                    <a:pt x="2716838" y="1226187"/>
                    <a:pt x="2773166" y="1197659"/>
                    <a:pt x="2832904" y="1175888"/>
                  </a:cubicBezTo>
                  <a:cubicBezTo>
                    <a:pt x="2841379" y="1172999"/>
                    <a:pt x="2845978" y="1163764"/>
                    <a:pt x="2843084" y="1155304"/>
                  </a:cubicBezTo>
                  <a:cubicBezTo>
                    <a:pt x="2840190" y="1146792"/>
                    <a:pt x="2830940" y="1142252"/>
                    <a:pt x="2822413" y="1145141"/>
                  </a:cubicBezTo>
                  <a:cubicBezTo>
                    <a:pt x="2743762" y="1169955"/>
                    <a:pt x="2669451" y="1204933"/>
                    <a:pt x="2599636" y="1247855"/>
                  </a:cubicBezTo>
                  <a:cubicBezTo>
                    <a:pt x="2595347" y="1250486"/>
                    <a:pt x="2591368" y="1253633"/>
                    <a:pt x="2587130" y="1256316"/>
                  </a:cubicBezTo>
                  <a:cubicBezTo>
                    <a:pt x="2595812" y="1242593"/>
                    <a:pt x="2605268" y="1229334"/>
                    <a:pt x="2615707" y="1216850"/>
                  </a:cubicBezTo>
                  <a:cubicBezTo>
                    <a:pt x="2627283" y="1202972"/>
                    <a:pt x="2639789" y="1189817"/>
                    <a:pt x="2653018" y="1177487"/>
                  </a:cubicBezTo>
                  <a:cubicBezTo>
                    <a:pt x="2674929" y="1156645"/>
                    <a:pt x="2699992" y="1136009"/>
                    <a:pt x="2726192" y="1115477"/>
                  </a:cubicBezTo>
                  <a:cubicBezTo>
                    <a:pt x="2742832" y="1102476"/>
                    <a:pt x="2759936" y="1089476"/>
                    <a:pt x="2777403" y="1076991"/>
                  </a:cubicBezTo>
                  <a:cubicBezTo>
                    <a:pt x="2822258" y="1044954"/>
                    <a:pt x="2869180" y="1015806"/>
                    <a:pt x="2914759" y="995532"/>
                  </a:cubicBezTo>
                  <a:cubicBezTo>
                    <a:pt x="2923079" y="992127"/>
                    <a:pt x="2927058" y="982634"/>
                    <a:pt x="2923648" y="974328"/>
                  </a:cubicBezTo>
                  <a:cubicBezTo>
                    <a:pt x="2920237" y="966022"/>
                    <a:pt x="2910728" y="962050"/>
                    <a:pt x="2902409" y="965455"/>
                  </a:cubicBezTo>
                  <a:cubicBezTo>
                    <a:pt x="2853419" y="983769"/>
                    <a:pt x="2801794" y="1010389"/>
                    <a:pt x="2753373" y="1041962"/>
                  </a:cubicBezTo>
                  <a:cubicBezTo>
                    <a:pt x="2734563" y="1054189"/>
                    <a:pt x="2716270" y="1067189"/>
                    <a:pt x="2698906" y="1080860"/>
                  </a:cubicBezTo>
                  <a:cubicBezTo>
                    <a:pt x="2671466" y="1102425"/>
                    <a:pt x="2646403" y="1125537"/>
                    <a:pt x="2624079" y="1148030"/>
                  </a:cubicBezTo>
                  <a:cubicBezTo>
                    <a:pt x="2610281" y="1162268"/>
                    <a:pt x="2597259" y="1177281"/>
                    <a:pt x="2585425" y="1193170"/>
                  </a:cubicBezTo>
                  <a:cubicBezTo>
                    <a:pt x="2573642" y="1209163"/>
                    <a:pt x="2562946" y="1225930"/>
                    <a:pt x="2553644" y="1243522"/>
                  </a:cubicBezTo>
                  <a:lnTo>
                    <a:pt x="2538761" y="1276126"/>
                  </a:lnTo>
                  <a:cubicBezTo>
                    <a:pt x="2537986" y="1278086"/>
                    <a:pt x="2538244" y="1282626"/>
                    <a:pt x="2538089" y="1286496"/>
                  </a:cubicBezTo>
                  <a:cubicBezTo>
                    <a:pt x="2537211" y="1287269"/>
                    <a:pt x="2536487" y="1288095"/>
                    <a:pt x="2535815" y="1289023"/>
                  </a:cubicBezTo>
                  <a:lnTo>
                    <a:pt x="2536590" y="1288456"/>
                  </a:lnTo>
                  <a:cubicBezTo>
                    <a:pt x="2536952" y="1288250"/>
                    <a:pt x="2537262" y="1287992"/>
                    <a:pt x="2537624" y="1287785"/>
                  </a:cubicBezTo>
                  <a:lnTo>
                    <a:pt x="2538037" y="1287527"/>
                  </a:lnTo>
                  <a:cubicBezTo>
                    <a:pt x="2537986" y="1288507"/>
                    <a:pt x="2537779" y="1289127"/>
                    <a:pt x="2537624" y="1289900"/>
                  </a:cubicBezTo>
                  <a:cubicBezTo>
                    <a:pt x="2536487" y="1290726"/>
                    <a:pt x="2535298" y="1291448"/>
                    <a:pt x="2534162" y="1292274"/>
                  </a:cubicBezTo>
                  <a:cubicBezTo>
                    <a:pt x="2534162" y="1292274"/>
                    <a:pt x="2534110" y="1292274"/>
                    <a:pt x="2534110" y="1292274"/>
                  </a:cubicBezTo>
                  <a:cubicBezTo>
                    <a:pt x="2534110" y="1292274"/>
                    <a:pt x="2534110" y="1292325"/>
                    <a:pt x="2534110" y="1292325"/>
                  </a:cubicBezTo>
                  <a:cubicBezTo>
                    <a:pt x="2528994" y="1295988"/>
                    <a:pt x="2523516" y="1299186"/>
                    <a:pt x="2518452" y="1302953"/>
                  </a:cubicBezTo>
                  <a:cubicBezTo>
                    <a:pt x="2479281" y="1332152"/>
                    <a:pt x="2442074" y="1364034"/>
                    <a:pt x="2405849" y="1396742"/>
                  </a:cubicBezTo>
                  <a:cubicBezTo>
                    <a:pt x="2402800" y="1399528"/>
                    <a:pt x="2397012" y="1405564"/>
                    <a:pt x="2389467" y="1413921"/>
                  </a:cubicBezTo>
                  <a:cubicBezTo>
                    <a:pt x="2364146" y="1442037"/>
                    <a:pt x="2316500" y="1497909"/>
                    <a:pt x="2285546" y="1531184"/>
                  </a:cubicBezTo>
                  <a:cubicBezTo>
                    <a:pt x="2277536" y="1539799"/>
                    <a:pt x="2271335" y="1546145"/>
                    <a:pt x="2266580" y="1550530"/>
                  </a:cubicBezTo>
                  <a:cubicBezTo>
                    <a:pt x="2199608" y="1546970"/>
                    <a:pt x="2132945" y="1556566"/>
                    <a:pt x="2067729" y="1577253"/>
                  </a:cubicBezTo>
                  <a:cubicBezTo>
                    <a:pt x="2068194" y="1576686"/>
                    <a:pt x="2068762" y="1576170"/>
                    <a:pt x="2069279" y="1575602"/>
                  </a:cubicBezTo>
                  <a:cubicBezTo>
                    <a:pt x="2083439" y="1558939"/>
                    <a:pt x="2096823" y="1541502"/>
                    <a:pt x="2109639" y="1523806"/>
                  </a:cubicBezTo>
                  <a:cubicBezTo>
                    <a:pt x="2157543" y="1457360"/>
                    <a:pt x="2210046" y="1356863"/>
                    <a:pt x="2221880" y="1260030"/>
                  </a:cubicBezTo>
                  <a:cubicBezTo>
                    <a:pt x="2230510" y="1190024"/>
                    <a:pt x="2217849" y="1122080"/>
                    <a:pt x="2171082" y="1068427"/>
                  </a:cubicBezTo>
                  <a:cubicBezTo>
                    <a:pt x="2117028" y="1007552"/>
                    <a:pt x="2027111" y="1005643"/>
                    <a:pt x="1958950" y="1041085"/>
                  </a:cubicBezTo>
                  <a:cubicBezTo>
                    <a:pt x="1888308" y="1077765"/>
                    <a:pt x="1842264" y="1152363"/>
                    <a:pt x="1880918" y="1234442"/>
                  </a:cubicBezTo>
                  <a:cubicBezTo>
                    <a:pt x="1902002" y="1278860"/>
                    <a:pt x="1948459" y="1298722"/>
                    <a:pt x="1990989" y="1293821"/>
                  </a:cubicBezTo>
                  <a:cubicBezTo>
                    <a:pt x="2034553" y="1288765"/>
                    <a:pt x="2073672" y="1258844"/>
                    <a:pt x="2076152" y="1205191"/>
                  </a:cubicBezTo>
                  <a:cubicBezTo>
                    <a:pt x="2076669" y="1196214"/>
                    <a:pt x="2069796" y="1188527"/>
                    <a:pt x="2060856" y="1188011"/>
                  </a:cubicBezTo>
                  <a:cubicBezTo>
                    <a:pt x="2051864" y="1187495"/>
                    <a:pt x="2044164" y="1194305"/>
                    <a:pt x="2043596" y="1203282"/>
                  </a:cubicBezTo>
                  <a:cubicBezTo>
                    <a:pt x="2041115" y="1237640"/>
                    <a:pt x="2015381" y="1255955"/>
                    <a:pt x="1987372" y="1258431"/>
                  </a:cubicBezTo>
                  <a:cubicBezTo>
                    <a:pt x="1959415" y="1260959"/>
                    <a:pt x="1928926" y="1247907"/>
                    <a:pt x="1915852" y="1218501"/>
                  </a:cubicBezTo>
                  <a:cubicBezTo>
                    <a:pt x="1888721" y="1157728"/>
                    <a:pt x="1926135" y="1105056"/>
                    <a:pt x="1978277" y="1078848"/>
                  </a:cubicBezTo>
                  <a:cubicBezTo>
                    <a:pt x="2029902" y="1052951"/>
                    <a:pt x="2097701" y="1051403"/>
                    <a:pt x="2138009" y="1097472"/>
                  </a:cubicBezTo>
                  <a:cubicBezTo>
                    <a:pt x="2177025" y="1141271"/>
                    <a:pt x="2186327" y="1197504"/>
                    <a:pt x="2180177" y="1255284"/>
                  </a:cubicBezTo>
                  <a:cubicBezTo>
                    <a:pt x="2170565" y="1345720"/>
                    <a:pt x="2123436" y="1440180"/>
                    <a:pt x="2080131" y="1503068"/>
                  </a:cubicBezTo>
                  <a:cubicBezTo>
                    <a:pt x="2068246" y="1520350"/>
                    <a:pt x="2055843" y="1537323"/>
                    <a:pt x="2042666" y="1553728"/>
                  </a:cubicBezTo>
                  <a:cubicBezTo>
                    <a:pt x="2029592" y="1569979"/>
                    <a:pt x="2015794" y="1585611"/>
                    <a:pt x="2001066" y="1600314"/>
                  </a:cubicBezTo>
                  <a:cubicBezTo>
                    <a:pt x="1997036" y="1604389"/>
                    <a:pt x="1988974" y="1607020"/>
                    <a:pt x="1981843" y="1610115"/>
                  </a:cubicBezTo>
                  <a:cubicBezTo>
                    <a:pt x="1975073" y="1613004"/>
                    <a:pt x="1969285" y="1616100"/>
                    <a:pt x="1964738" y="1619298"/>
                  </a:cubicBezTo>
                  <a:cubicBezTo>
                    <a:pt x="1957038" y="1623064"/>
                    <a:pt x="1949235" y="1626366"/>
                    <a:pt x="1941587" y="1630390"/>
                  </a:cubicBezTo>
                  <a:cubicBezTo>
                    <a:pt x="1806039" y="1701996"/>
                    <a:pt x="1681395" y="1813171"/>
                    <a:pt x="1579076" y="1928783"/>
                  </a:cubicBezTo>
                  <a:cubicBezTo>
                    <a:pt x="1581918" y="1903195"/>
                    <a:pt x="1584967" y="1877606"/>
                    <a:pt x="1587292" y="1852173"/>
                  </a:cubicBezTo>
                  <a:cubicBezTo>
                    <a:pt x="1589566" y="1826739"/>
                    <a:pt x="1591995" y="1801357"/>
                    <a:pt x="1594889" y="1775769"/>
                  </a:cubicBezTo>
                  <a:cubicBezTo>
                    <a:pt x="1597886" y="1749304"/>
                    <a:pt x="1601038" y="1722580"/>
                    <a:pt x="1606877" y="1695599"/>
                  </a:cubicBezTo>
                  <a:cubicBezTo>
                    <a:pt x="1609668" y="1681618"/>
                    <a:pt x="1611735" y="1656133"/>
                    <a:pt x="1616334" y="1633434"/>
                  </a:cubicBezTo>
                  <a:cubicBezTo>
                    <a:pt x="1618970" y="1620537"/>
                    <a:pt x="1621450" y="1608465"/>
                    <a:pt x="1627186" y="1602016"/>
                  </a:cubicBezTo>
                  <a:cubicBezTo>
                    <a:pt x="1633129" y="1595774"/>
                    <a:pt x="1632923" y="1585920"/>
                    <a:pt x="1626721" y="1579987"/>
                  </a:cubicBezTo>
                  <a:cubicBezTo>
                    <a:pt x="1620520" y="1574003"/>
                    <a:pt x="1610598" y="1574209"/>
                    <a:pt x="1604655" y="1580400"/>
                  </a:cubicBezTo>
                  <a:cubicBezTo>
                    <a:pt x="1597059" y="1587622"/>
                    <a:pt x="1590806" y="1599849"/>
                    <a:pt x="1585794" y="1614243"/>
                  </a:cubicBezTo>
                  <a:cubicBezTo>
                    <a:pt x="1577319" y="1638696"/>
                    <a:pt x="1572668" y="1670320"/>
                    <a:pt x="1568120" y="1686313"/>
                  </a:cubicBezTo>
                  <a:cubicBezTo>
                    <a:pt x="1562022" y="1708858"/>
                    <a:pt x="1557165" y="1731247"/>
                    <a:pt x="1553702" y="1753637"/>
                  </a:cubicBezTo>
                  <a:cubicBezTo>
                    <a:pt x="1551325" y="1768701"/>
                    <a:pt x="1549517" y="1783765"/>
                    <a:pt x="1548276" y="1798829"/>
                  </a:cubicBezTo>
                  <a:cubicBezTo>
                    <a:pt x="1546416" y="1821322"/>
                    <a:pt x="1545537" y="1843764"/>
                    <a:pt x="1544917" y="1866308"/>
                  </a:cubicBezTo>
                  <a:cubicBezTo>
                    <a:pt x="1544039" y="1899325"/>
                    <a:pt x="1544039" y="1932394"/>
                    <a:pt x="1542385" y="1966031"/>
                  </a:cubicBezTo>
                  <a:cubicBezTo>
                    <a:pt x="1542230" y="1967630"/>
                    <a:pt x="1543419" y="1968765"/>
                    <a:pt x="1543729" y="1970312"/>
                  </a:cubicBezTo>
                  <a:cubicBezTo>
                    <a:pt x="1491949" y="2032529"/>
                    <a:pt x="1446318" y="2094849"/>
                    <a:pt x="1410248" y="2151804"/>
                  </a:cubicBezTo>
                  <a:cubicBezTo>
                    <a:pt x="1385909" y="2190444"/>
                    <a:pt x="1363119" y="2230168"/>
                    <a:pt x="1342345" y="2270924"/>
                  </a:cubicBezTo>
                  <a:cubicBezTo>
                    <a:pt x="1321520" y="2311731"/>
                    <a:pt x="1302658" y="2353570"/>
                    <a:pt x="1286173" y="2396182"/>
                  </a:cubicBezTo>
                  <a:cubicBezTo>
                    <a:pt x="1266536" y="2446998"/>
                    <a:pt x="1250258" y="2499258"/>
                    <a:pt x="1237700" y="2552395"/>
                  </a:cubicBezTo>
                  <a:cubicBezTo>
                    <a:pt x="1231757" y="2577571"/>
                    <a:pt x="1226796" y="2602953"/>
                    <a:pt x="1222507" y="2628438"/>
                  </a:cubicBezTo>
                  <a:cubicBezTo>
                    <a:pt x="1215169" y="2524640"/>
                    <a:pt x="1207108" y="2420842"/>
                    <a:pt x="1199408" y="2317096"/>
                  </a:cubicBezTo>
                  <a:cubicBezTo>
                    <a:pt x="1205919" y="2098512"/>
                    <a:pt x="1227055" y="1888801"/>
                    <a:pt x="1268965" y="1683630"/>
                  </a:cubicBezTo>
                  <a:cubicBezTo>
                    <a:pt x="1288705" y="1587004"/>
                    <a:pt x="1312838" y="1491254"/>
                    <a:pt x="1341829" y="1395762"/>
                  </a:cubicBezTo>
                  <a:cubicBezTo>
                    <a:pt x="1352370" y="1361042"/>
                    <a:pt x="1363584" y="1326374"/>
                    <a:pt x="1375418" y="1291706"/>
                  </a:cubicBezTo>
                  <a:cubicBezTo>
                    <a:pt x="1377795" y="1289900"/>
                    <a:pt x="1380379" y="1288198"/>
                    <a:pt x="1381413" y="1287115"/>
                  </a:cubicBezTo>
                  <a:lnTo>
                    <a:pt x="1404719" y="1265757"/>
                  </a:lnTo>
                  <a:cubicBezTo>
                    <a:pt x="1416346" y="1255800"/>
                    <a:pt x="1428490" y="1246720"/>
                    <a:pt x="1440996" y="1238001"/>
                  </a:cubicBezTo>
                  <a:cubicBezTo>
                    <a:pt x="1453553" y="1229231"/>
                    <a:pt x="1466524" y="1221029"/>
                    <a:pt x="1479702" y="1213239"/>
                  </a:cubicBezTo>
                  <a:cubicBezTo>
                    <a:pt x="1499855" y="1201063"/>
                    <a:pt x="1520784" y="1189972"/>
                    <a:pt x="1541868" y="1178880"/>
                  </a:cubicBezTo>
                  <a:cubicBezTo>
                    <a:pt x="1562849" y="1167892"/>
                    <a:pt x="1584088" y="1157161"/>
                    <a:pt x="1605534" y="1146843"/>
                  </a:cubicBezTo>
                  <a:cubicBezTo>
                    <a:pt x="1648890" y="1126001"/>
                    <a:pt x="1692867" y="1106449"/>
                    <a:pt x="1736999" y="1089424"/>
                  </a:cubicBezTo>
                  <a:cubicBezTo>
                    <a:pt x="1745474" y="1086484"/>
                    <a:pt x="1749970" y="1077198"/>
                    <a:pt x="1747024" y="1068737"/>
                  </a:cubicBezTo>
                  <a:cubicBezTo>
                    <a:pt x="1744079" y="1060276"/>
                    <a:pt x="1734777" y="1055788"/>
                    <a:pt x="1726302" y="1058729"/>
                  </a:cubicBezTo>
                  <a:cubicBezTo>
                    <a:pt x="1670802" y="1076011"/>
                    <a:pt x="1614577" y="1095460"/>
                    <a:pt x="1560937" y="1120223"/>
                  </a:cubicBezTo>
                  <a:cubicBezTo>
                    <a:pt x="1542954" y="1128529"/>
                    <a:pt x="1525384" y="1137557"/>
                    <a:pt x="1508227" y="1147204"/>
                  </a:cubicBezTo>
                  <a:cubicBezTo>
                    <a:pt x="1490864" y="1156903"/>
                    <a:pt x="1474120" y="1167427"/>
                    <a:pt x="1457636" y="1178261"/>
                  </a:cubicBezTo>
                  <a:cubicBezTo>
                    <a:pt x="1444045" y="1187392"/>
                    <a:pt x="1430660" y="1196833"/>
                    <a:pt x="1417845" y="1206996"/>
                  </a:cubicBezTo>
                  <a:cubicBezTo>
                    <a:pt x="1411850" y="1211743"/>
                    <a:pt x="1406373" y="1217159"/>
                    <a:pt x="1400585" y="1222215"/>
                  </a:cubicBezTo>
                  <a:cubicBezTo>
                    <a:pt x="1430350" y="1141581"/>
                    <a:pt x="1463527" y="1060947"/>
                    <a:pt x="1501612" y="980003"/>
                  </a:cubicBezTo>
                  <a:cubicBezTo>
                    <a:pt x="1520888" y="938732"/>
                    <a:pt x="1602433" y="775967"/>
                    <a:pt x="1675917" y="660975"/>
                  </a:cubicBezTo>
                  <a:cubicBezTo>
                    <a:pt x="1698293" y="625894"/>
                    <a:pt x="1719894" y="595250"/>
                    <a:pt x="1738704" y="574201"/>
                  </a:cubicBezTo>
                  <a:cubicBezTo>
                    <a:pt x="1750228" y="561356"/>
                    <a:pt x="1760047" y="552018"/>
                    <a:pt x="1768470" y="549026"/>
                  </a:cubicBezTo>
                  <a:cubicBezTo>
                    <a:pt x="1776583" y="546188"/>
                    <a:pt x="1780924" y="537315"/>
                    <a:pt x="1778082" y="529215"/>
                  </a:cubicBezTo>
                  <a:cubicBezTo>
                    <a:pt x="1775291" y="521116"/>
                    <a:pt x="1766403" y="516782"/>
                    <a:pt x="1758238" y="519620"/>
                  </a:cubicBezTo>
                  <a:cubicBezTo>
                    <a:pt x="1749246" y="522612"/>
                    <a:pt x="1738498" y="529783"/>
                    <a:pt x="1726819" y="540771"/>
                  </a:cubicBezTo>
                  <a:cubicBezTo>
                    <a:pt x="1704185" y="562026"/>
                    <a:pt x="1676382" y="598861"/>
                    <a:pt x="1647495" y="642557"/>
                  </a:cubicBezTo>
                  <a:cubicBezTo>
                    <a:pt x="1612562" y="695333"/>
                    <a:pt x="1576027" y="758014"/>
                    <a:pt x="1544504" y="814711"/>
                  </a:cubicBezTo>
                  <a:cubicBezTo>
                    <a:pt x="1544090" y="812544"/>
                    <a:pt x="1543781" y="810326"/>
                    <a:pt x="1543315" y="808159"/>
                  </a:cubicBezTo>
                  <a:cubicBezTo>
                    <a:pt x="1537321" y="778650"/>
                    <a:pt x="1530861" y="749450"/>
                    <a:pt x="1524505" y="720096"/>
                  </a:cubicBezTo>
                  <a:cubicBezTo>
                    <a:pt x="1521404" y="705754"/>
                    <a:pt x="1518201" y="691412"/>
                    <a:pt x="1515307" y="676916"/>
                  </a:cubicBezTo>
                  <a:cubicBezTo>
                    <a:pt x="1512464" y="662729"/>
                    <a:pt x="1509571" y="648490"/>
                    <a:pt x="1507452" y="633993"/>
                  </a:cubicBezTo>
                  <a:cubicBezTo>
                    <a:pt x="1505643" y="621870"/>
                    <a:pt x="1504093" y="609695"/>
                    <a:pt x="1502801" y="597468"/>
                  </a:cubicBezTo>
                  <a:cubicBezTo>
                    <a:pt x="1501561" y="585293"/>
                    <a:pt x="1500476" y="573066"/>
                    <a:pt x="1499907" y="560840"/>
                  </a:cubicBezTo>
                  <a:lnTo>
                    <a:pt x="1499184" y="537779"/>
                  </a:lnTo>
                  <a:cubicBezTo>
                    <a:pt x="1499907" y="535097"/>
                    <a:pt x="1501406" y="528648"/>
                    <a:pt x="1501147" y="526326"/>
                  </a:cubicBezTo>
                  <a:cubicBezTo>
                    <a:pt x="1500734" y="522096"/>
                    <a:pt x="1499494" y="518640"/>
                    <a:pt x="1497117" y="516112"/>
                  </a:cubicBezTo>
                  <a:cubicBezTo>
                    <a:pt x="1494481" y="513223"/>
                    <a:pt x="1491070" y="510334"/>
                    <a:pt x="1485438" y="510127"/>
                  </a:cubicBezTo>
                  <a:cubicBezTo>
                    <a:pt x="1476859" y="509405"/>
                    <a:pt x="1469263" y="515699"/>
                    <a:pt x="1468488" y="524263"/>
                  </a:cubicBezTo>
                  <a:cubicBezTo>
                    <a:pt x="1468384" y="525759"/>
                    <a:pt x="1468436" y="527203"/>
                    <a:pt x="1468694" y="528545"/>
                  </a:cubicBezTo>
                  <a:cubicBezTo>
                    <a:pt x="1467919" y="531073"/>
                    <a:pt x="1466937" y="534271"/>
                    <a:pt x="1466782" y="535922"/>
                  </a:cubicBezTo>
                  <a:lnTo>
                    <a:pt x="1465025" y="560891"/>
                  </a:lnTo>
                  <a:cubicBezTo>
                    <a:pt x="1464405" y="573840"/>
                    <a:pt x="1464250" y="586841"/>
                    <a:pt x="1464509" y="599841"/>
                  </a:cubicBezTo>
                  <a:cubicBezTo>
                    <a:pt x="1464767" y="612842"/>
                    <a:pt x="1465542" y="625739"/>
                    <a:pt x="1466524" y="638688"/>
                  </a:cubicBezTo>
                  <a:cubicBezTo>
                    <a:pt x="1467868" y="654268"/>
                    <a:pt x="1469676" y="669693"/>
                    <a:pt x="1472312" y="684964"/>
                  </a:cubicBezTo>
                  <a:cubicBezTo>
                    <a:pt x="1474947" y="700182"/>
                    <a:pt x="1478203" y="715195"/>
                    <a:pt x="1481975" y="730104"/>
                  </a:cubicBezTo>
                  <a:cubicBezTo>
                    <a:pt x="1486420" y="747748"/>
                    <a:pt x="1491587" y="765185"/>
                    <a:pt x="1496807" y="782674"/>
                  </a:cubicBezTo>
                  <a:cubicBezTo>
                    <a:pt x="1504506" y="808365"/>
                    <a:pt x="1512671" y="833851"/>
                    <a:pt x="1519647" y="860006"/>
                  </a:cubicBezTo>
                  <a:lnTo>
                    <a:pt x="1519647" y="860006"/>
                  </a:lnTo>
                  <a:cubicBezTo>
                    <a:pt x="1494223" y="907107"/>
                    <a:pt x="1474327" y="945851"/>
                    <a:pt x="1465956" y="963082"/>
                  </a:cubicBezTo>
                  <a:cubicBezTo>
                    <a:pt x="1398311" y="1103302"/>
                    <a:pt x="1343120" y="1242593"/>
                    <a:pt x="1299867" y="1382968"/>
                  </a:cubicBezTo>
                  <a:cubicBezTo>
                    <a:pt x="1270101" y="1479749"/>
                    <a:pt x="1245865" y="1576995"/>
                    <a:pt x="1226641" y="1675170"/>
                  </a:cubicBezTo>
                  <a:cubicBezTo>
                    <a:pt x="1203800" y="1791865"/>
                    <a:pt x="1188194" y="1910004"/>
                    <a:pt x="1178117" y="2030208"/>
                  </a:cubicBezTo>
                  <a:cubicBezTo>
                    <a:pt x="1177135" y="2017413"/>
                    <a:pt x="1176257" y="2004568"/>
                    <a:pt x="1175275" y="1991773"/>
                  </a:cubicBezTo>
                  <a:cubicBezTo>
                    <a:pt x="1163699" y="1845569"/>
                    <a:pt x="1151349" y="1699417"/>
                    <a:pt x="1138326" y="1553316"/>
                  </a:cubicBezTo>
                  <a:cubicBezTo>
                    <a:pt x="1125304" y="1407163"/>
                    <a:pt x="1111248" y="1261165"/>
                    <a:pt x="1096727" y="1115219"/>
                  </a:cubicBezTo>
                  <a:cubicBezTo>
                    <a:pt x="1084118" y="990166"/>
                    <a:pt x="1072490" y="864959"/>
                    <a:pt x="1061277" y="739752"/>
                  </a:cubicBezTo>
                  <a:cubicBezTo>
                    <a:pt x="1055695" y="677690"/>
                    <a:pt x="1050476" y="615576"/>
                    <a:pt x="1045050" y="553514"/>
                  </a:cubicBezTo>
                  <a:cubicBezTo>
                    <a:pt x="1049081" y="542990"/>
                    <a:pt x="1055075" y="528596"/>
                    <a:pt x="1056781" y="525140"/>
                  </a:cubicBezTo>
                  <a:cubicBezTo>
                    <a:pt x="1063499" y="511159"/>
                    <a:pt x="1071043" y="497643"/>
                    <a:pt x="1079002" y="484333"/>
                  </a:cubicBezTo>
                  <a:cubicBezTo>
                    <a:pt x="1087011" y="470919"/>
                    <a:pt x="1095538" y="457919"/>
                    <a:pt x="1104478" y="445176"/>
                  </a:cubicBezTo>
                  <a:cubicBezTo>
                    <a:pt x="1116777" y="427275"/>
                    <a:pt x="1129903" y="409889"/>
                    <a:pt x="1142977" y="392349"/>
                  </a:cubicBezTo>
                  <a:cubicBezTo>
                    <a:pt x="1156000" y="374860"/>
                    <a:pt x="1169177" y="357371"/>
                    <a:pt x="1182510" y="340037"/>
                  </a:cubicBezTo>
                  <a:cubicBezTo>
                    <a:pt x="1209433" y="305060"/>
                    <a:pt x="1236822" y="270495"/>
                    <a:pt x="1265140" y="237220"/>
                  </a:cubicBezTo>
                  <a:cubicBezTo>
                    <a:pt x="1271187" y="230565"/>
                    <a:pt x="1270773" y="220298"/>
                    <a:pt x="1264107" y="214211"/>
                  </a:cubicBezTo>
                  <a:cubicBezTo>
                    <a:pt x="1257492" y="208175"/>
                    <a:pt x="1247157" y="208639"/>
                    <a:pt x="1241111" y="215243"/>
                  </a:cubicBezTo>
                  <a:cubicBezTo>
                    <a:pt x="1203697" y="253367"/>
                    <a:pt x="1166283" y="292369"/>
                    <a:pt x="1132280" y="334156"/>
                  </a:cubicBezTo>
                  <a:cubicBezTo>
                    <a:pt x="1120911" y="348137"/>
                    <a:pt x="1110059" y="362530"/>
                    <a:pt x="1099621" y="377182"/>
                  </a:cubicBezTo>
                  <a:cubicBezTo>
                    <a:pt x="1089130" y="391936"/>
                    <a:pt x="1079312" y="407103"/>
                    <a:pt x="1069751" y="422374"/>
                  </a:cubicBezTo>
                  <a:cubicBezTo>
                    <a:pt x="1061070" y="436458"/>
                    <a:pt x="1052750" y="450851"/>
                    <a:pt x="1045205" y="465657"/>
                  </a:cubicBezTo>
                  <a:cubicBezTo>
                    <a:pt x="1042776" y="470404"/>
                    <a:pt x="1040968" y="475356"/>
                    <a:pt x="1038694" y="480154"/>
                  </a:cubicBezTo>
                  <a:cubicBezTo>
                    <a:pt x="1035387" y="441410"/>
                    <a:pt x="1031873" y="402667"/>
                    <a:pt x="1028565" y="363923"/>
                  </a:cubicBezTo>
                  <a:lnTo>
                    <a:pt x="1009962" y="135950"/>
                  </a:lnTo>
                  <a:cubicBezTo>
                    <a:pt x="1004019" y="73320"/>
                    <a:pt x="999833" y="40097"/>
                    <a:pt x="997146" y="24517"/>
                  </a:cubicBezTo>
                  <a:cubicBezTo>
                    <a:pt x="995699" y="16314"/>
                    <a:pt x="994355" y="11826"/>
                    <a:pt x="993528" y="10020"/>
                  </a:cubicBezTo>
                  <a:cubicBezTo>
                    <a:pt x="989136" y="270"/>
                    <a:pt x="981540" y="-91"/>
                    <a:pt x="978232" y="12"/>
                  </a:cubicBezTo>
                  <a:cubicBezTo>
                    <a:pt x="974098" y="167"/>
                    <a:pt x="969602" y="1560"/>
                    <a:pt x="966037" y="6306"/>
                  </a:cubicBezTo>
                  <a:cubicBezTo>
                    <a:pt x="962057" y="11516"/>
                    <a:pt x="961902" y="18481"/>
                    <a:pt x="965106" y="23795"/>
                  </a:cubicBezTo>
                  <a:cubicBezTo>
                    <a:pt x="965416" y="25291"/>
                    <a:pt x="965882" y="27509"/>
                    <a:pt x="966243" y="29727"/>
                  </a:cubicBezTo>
                  <a:cubicBezTo>
                    <a:pt x="968724" y="44998"/>
                    <a:pt x="972444" y="77499"/>
                    <a:pt x="977612" y="138839"/>
                  </a:cubicBezTo>
                  <a:lnTo>
                    <a:pt x="993839" y="366709"/>
                  </a:lnTo>
                  <a:cubicBezTo>
                    <a:pt x="1005156" y="517247"/>
                    <a:pt x="1016680" y="667784"/>
                    <a:pt x="1029134" y="818271"/>
                  </a:cubicBezTo>
                  <a:cubicBezTo>
                    <a:pt x="1033888" y="875793"/>
                    <a:pt x="1039211" y="933315"/>
                    <a:pt x="1044327" y="990837"/>
                  </a:cubicBezTo>
                  <a:cubicBezTo>
                    <a:pt x="1021692" y="903703"/>
                    <a:pt x="991461" y="824100"/>
                    <a:pt x="949138" y="770086"/>
                  </a:cubicBezTo>
                  <a:cubicBezTo>
                    <a:pt x="848524" y="643228"/>
                    <a:pt x="742122" y="629608"/>
                    <a:pt x="664762" y="661542"/>
                  </a:cubicBezTo>
                  <a:cubicBezTo>
                    <a:pt x="609520" y="684293"/>
                    <a:pt x="568386" y="731188"/>
                    <a:pt x="552159" y="779836"/>
                  </a:cubicBezTo>
                  <a:cubicBezTo>
                    <a:pt x="532522" y="838700"/>
                    <a:pt x="547508" y="900040"/>
                    <a:pt x="613292" y="930168"/>
                  </a:cubicBezTo>
                  <a:cubicBezTo>
                    <a:pt x="641301" y="942910"/>
                    <a:pt x="671842" y="946986"/>
                    <a:pt x="700316" y="941672"/>
                  </a:cubicBezTo>
                  <a:cubicBezTo>
                    <a:pt x="729358" y="936204"/>
                    <a:pt x="756333" y="921294"/>
                    <a:pt x="776280" y="896119"/>
                  </a:cubicBezTo>
                  <a:cubicBezTo>
                    <a:pt x="798243" y="868467"/>
                    <a:pt x="805788" y="834624"/>
                    <a:pt x="798605" y="806973"/>
                  </a:cubicBezTo>
                  <a:cubicBezTo>
                    <a:pt x="790853" y="776947"/>
                    <a:pt x="766979" y="752752"/>
                    <a:pt x="724449" y="750585"/>
                  </a:cubicBezTo>
                  <a:cubicBezTo>
                    <a:pt x="715457" y="750018"/>
                    <a:pt x="707706" y="756828"/>
                    <a:pt x="707137" y="765753"/>
                  </a:cubicBezTo>
                  <a:cubicBezTo>
                    <a:pt x="706569" y="774729"/>
                    <a:pt x="713390" y="782468"/>
                    <a:pt x="722382" y="783035"/>
                  </a:cubicBezTo>
                  <a:cubicBezTo>
                    <a:pt x="746773" y="784841"/>
                    <a:pt x="761087" y="797841"/>
                    <a:pt x="765170" y="815227"/>
                  </a:cubicBezTo>
                  <a:cubicBezTo>
                    <a:pt x="769459" y="833541"/>
                    <a:pt x="763051" y="855466"/>
                    <a:pt x="748220" y="873420"/>
                  </a:cubicBezTo>
                  <a:cubicBezTo>
                    <a:pt x="733647" y="890908"/>
                    <a:pt x="714372" y="901020"/>
                    <a:pt x="693701" y="904476"/>
                  </a:cubicBezTo>
                  <a:cubicBezTo>
                    <a:pt x="672721" y="907933"/>
                    <a:pt x="650345" y="904373"/>
                    <a:pt x="629984" y="894571"/>
                  </a:cubicBezTo>
                  <a:cubicBezTo>
                    <a:pt x="586421" y="873781"/>
                    <a:pt x="578152" y="832406"/>
                    <a:pt x="591795" y="793301"/>
                  </a:cubicBezTo>
                  <a:cubicBezTo>
                    <a:pt x="605076" y="755435"/>
                    <a:pt x="637994" y="719528"/>
                    <a:pt x="681351" y="701885"/>
                  </a:cubicBezTo>
                  <a:cubicBezTo>
                    <a:pt x="745688" y="675729"/>
                    <a:pt x="831781" y="691567"/>
                    <a:pt x="915652" y="796655"/>
                  </a:cubicBezTo>
                  <a:cubicBezTo>
                    <a:pt x="957665" y="848657"/>
                    <a:pt x="986862" y="927124"/>
                    <a:pt x="1009807" y="1012247"/>
                  </a:cubicBezTo>
                  <a:cubicBezTo>
                    <a:pt x="1038280" y="1118005"/>
                    <a:pt x="1056626" y="1233668"/>
                    <a:pt x="1073989" y="1324878"/>
                  </a:cubicBezTo>
                  <a:cubicBezTo>
                    <a:pt x="1080862" y="1402314"/>
                    <a:pt x="1088045" y="1479698"/>
                    <a:pt x="1094711" y="1557133"/>
                  </a:cubicBezTo>
                  <a:cubicBezTo>
                    <a:pt x="1107372" y="1703183"/>
                    <a:pt x="1119568" y="1849232"/>
                    <a:pt x="1131763" y="1995333"/>
                  </a:cubicBezTo>
                  <a:cubicBezTo>
                    <a:pt x="1142977" y="2129981"/>
                    <a:pt x="1153261" y="2264578"/>
                    <a:pt x="1164216" y="2399226"/>
                  </a:cubicBezTo>
                  <a:cubicBezTo>
                    <a:pt x="1164216" y="2407274"/>
                    <a:pt x="1163854" y="2415064"/>
                    <a:pt x="1163906" y="2423112"/>
                  </a:cubicBezTo>
                  <a:cubicBezTo>
                    <a:pt x="1163906" y="2425692"/>
                    <a:pt x="1165560" y="2427549"/>
                    <a:pt x="1166645" y="2429716"/>
                  </a:cubicBezTo>
                  <a:cubicBezTo>
                    <a:pt x="1168867" y="2457419"/>
                    <a:pt x="1171089" y="2485122"/>
                    <a:pt x="1173311" y="2512826"/>
                  </a:cubicBezTo>
                  <a:cubicBezTo>
                    <a:pt x="1144476" y="2435545"/>
                    <a:pt x="1109594" y="2355221"/>
                    <a:pt x="1069700" y="2274380"/>
                  </a:cubicBezTo>
                  <a:cubicBezTo>
                    <a:pt x="1025258" y="2184305"/>
                    <a:pt x="975545" y="2093869"/>
                    <a:pt x="923662" y="2007560"/>
                  </a:cubicBezTo>
                  <a:cubicBezTo>
                    <a:pt x="867076" y="1913461"/>
                    <a:pt x="808061" y="1824779"/>
                    <a:pt x="751786" y="1745434"/>
                  </a:cubicBezTo>
                  <a:cubicBezTo>
                    <a:pt x="750855" y="1737851"/>
                    <a:pt x="749925" y="1730319"/>
                    <a:pt x="749357" y="1722683"/>
                  </a:cubicBezTo>
                  <a:cubicBezTo>
                    <a:pt x="748272" y="1706846"/>
                    <a:pt x="748013" y="1691008"/>
                    <a:pt x="747962" y="1675221"/>
                  </a:cubicBezTo>
                  <a:cubicBezTo>
                    <a:pt x="747600" y="1651335"/>
                    <a:pt x="748995" y="1628172"/>
                    <a:pt x="751010" y="1605421"/>
                  </a:cubicBezTo>
                  <a:cubicBezTo>
                    <a:pt x="753129" y="1582051"/>
                    <a:pt x="756333" y="1559145"/>
                    <a:pt x="760571" y="1536446"/>
                  </a:cubicBezTo>
                  <a:cubicBezTo>
                    <a:pt x="768994" y="1491305"/>
                    <a:pt x="781448" y="1446887"/>
                    <a:pt x="800103" y="1401798"/>
                  </a:cubicBezTo>
                  <a:cubicBezTo>
                    <a:pt x="803824" y="1393647"/>
                    <a:pt x="800207" y="1383999"/>
                    <a:pt x="792042" y="1380285"/>
                  </a:cubicBezTo>
                  <a:cubicBezTo>
                    <a:pt x="783877" y="1376570"/>
                    <a:pt x="774213" y="1380130"/>
                    <a:pt x="770492" y="1388333"/>
                  </a:cubicBezTo>
                  <a:cubicBezTo>
                    <a:pt x="747238" y="1434557"/>
                    <a:pt x="729306" y="1480265"/>
                    <a:pt x="718351" y="1527727"/>
                  </a:cubicBezTo>
                  <a:cubicBezTo>
                    <a:pt x="713855" y="1547228"/>
                    <a:pt x="710651" y="1566987"/>
                    <a:pt x="708739" y="1587055"/>
                  </a:cubicBezTo>
                  <a:cubicBezTo>
                    <a:pt x="706000" y="1616255"/>
                    <a:pt x="706207" y="1646073"/>
                    <a:pt x="708222" y="1676872"/>
                  </a:cubicBezTo>
                  <a:cubicBezTo>
                    <a:pt x="708481" y="1680071"/>
                    <a:pt x="708946" y="1683321"/>
                    <a:pt x="709256" y="1686519"/>
                  </a:cubicBezTo>
                  <a:cubicBezTo>
                    <a:pt x="633291" y="1583857"/>
                    <a:pt x="564458" y="1502861"/>
                    <a:pt x="515779" y="1457772"/>
                  </a:cubicBezTo>
                  <a:cubicBezTo>
                    <a:pt x="494385" y="1437962"/>
                    <a:pt x="476350" y="1424755"/>
                    <a:pt x="463017" y="1418822"/>
                  </a:cubicBezTo>
                  <a:cubicBezTo>
                    <a:pt x="453715" y="1414747"/>
                    <a:pt x="445809" y="1413612"/>
                    <a:pt x="439608" y="1414540"/>
                  </a:cubicBezTo>
                  <a:cubicBezTo>
                    <a:pt x="431081" y="1415727"/>
                    <a:pt x="425138" y="1423620"/>
                    <a:pt x="426378" y="1432132"/>
                  </a:cubicBezTo>
                  <a:cubicBezTo>
                    <a:pt x="427567" y="1440644"/>
                    <a:pt x="435473" y="1446577"/>
                    <a:pt x="444000" y="1445391"/>
                  </a:cubicBezTo>
                  <a:cubicBezTo>
                    <a:pt x="446894" y="1445030"/>
                    <a:pt x="450356" y="1447506"/>
                    <a:pt x="455111" y="1450343"/>
                  </a:cubicBezTo>
                  <a:cubicBezTo>
                    <a:pt x="465549" y="1456586"/>
                    <a:pt x="478262" y="1467265"/>
                    <a:pt x="493093" y="1481658"/>
                  </a:cubicBezTo>
                  <a:cubicBezTo>
                    <a:pt x="545183" y="1532009"/>
                    <a:pt x="620165" y="1626521"/>
                    <a:pt x="702745" y="1745073"/>
                  </a:cubicBezTo>
                  <a:cubicBezTo>
                    <a:pt x="710238" y="1755855"/>
                    <a:pt x="717938" y="1767360"/>
                    <a:pt x="725534" y="1778555"/>
                  </a:cubicBezTo>
                  <a:cubicBezTo>
                    <a:pt x="726929" y="1782321"/>
                    <a:pt x="728324" y="1785777"/>
                    <a:pt x="729720" y="1787635"/>
                  </a:cubicBezTo>
                  <a:cubicBezTo>
                    <a:pt x="731683" y="1790369"/>
                    <a:pt x="733751" y="1792278"/>
                    <a:pt x="735869" y="1793670"/>
                  </a:cubicBezTo>
                  <a:cubicBezTo>
                    <a:pt x="769821" y="1844022"/>
                    <a:pt x="804547" y="1897468"/>
                    <a:pt x="839274" y="1953494"/>
                  </a:cubicBezTo>
                  <a:cubicBezTo>
                    <a:pt x="833538" y="1950450"/>
                    <a:pt x="829249" y="1948181"/>
                    <a:pt x="828629" y="1947819"/>
                  </a:cubicBezTo>
                  <a:lnTo>
                    <a:pt x="730857" y="1893444"/>
                  </a:lnTo>
                  <a:cubicBezTo>
                    <a:pt x="677940" y="1864503"/>
                    <a:pt x="623834" y="1833704"/>
                    <a:pt x="567714" y="1806361"/>
                  </a:cubicBezTo>
                  <a:cubicBezTo>
                    <a:pt x="530455" y="1788202"/>
                    <a:pt x="492266" y="1771642"/>
                    <a:pt x="453509" y="1757145"/>
                  </a:cubicBezTo>
                  <a:cubicBezTo>
                    <a:pt x="387621" y="1732486"/>
                    <a:pt x="319976" y="1714378"/>
                    <a:pt x="251143" y="1706536"/>
                  </a:cubicBezTo>
                  <a:cubicBezTo>
                    <a:pt x="242255" y="1705298"/>
                    <a:pt x="234038" y="1711540"/>
                    <a:pt x="232798" y="1720414"/>
                  </a:cubicBezTo>
                  <a:cubicBezTo>
                    <a:pt x="231609" y="1729287"/>
                    <a:pt x="237811" y="1737490"/>
                    <a:pt x="246751" y="1738728"/>
                  </a:cubicBezTo>
                  <a:cubicBezTo>
                    <a:pt x="312277" y="1749200"/>
                    <a:pt x="375890" y="1770300"/>
                    <a:pt x="438212" y="1795940"/>
                  </a:cubicBezTo>
                  <a:cubicBezTo>
                    <a:pt x="460898" y="1805278"/>
                    <a:pt x="483016" y="1816060"/>
                    <a:pt x="505288" y="1826430"/>
                  </a:cubicBezTo>
                  <a:lnTo>
                    <a:pt x="486271" y="1827461"/>
                  </a:lnTo>
                  <a:cubicBezTo>
                    <a:pt x="473817" y="1828390"/>
                    <a:pt x="461467" y="1829834"/>
                    <a:pt x="449116" y="1831589"/>
                  </a:cubicBezTo>
                  <a:cubicBezTo>
                    <a:pt x="421159" y="1835509"/>
                    <a:pt x="393512" y="1840978"/>
                    <a:pt x="365503" y="1845053"/>
                  </a:cubicBezTo>
                  <a:cubicBezTo>
                    <a:pt x="336358" y="1849542"/>
                    <a:pt x="307574" y="1852121"/>
                    <a:pt x="279100" y="1853772"/>
                  </a:cubicBezTo>
                  <a:cubicBezTo>
                    <a:pt x="250006" y="1855474"/>
                    <a:pt x="221222" y="1855836"/>
                    <a:pt x="192542" y="1854649"/>
                  </a:cubicBezTo>
                  <a:cubicBezTo>
                    <a:pt x="135439" y="1852276"/>
                    <a:pt x="78647" y="1844073"/>
                    <a:pt x="21183" y="1827719"/>
                  </a:cubicBezTo>
                  <a:cubicBezTo>
                    <a:pt x="12604" y="1825037"/>
                    <a:pt x="3457" y="1829783"/>
                    <a:pt x="770" y="1838347"/>
                  </a:cubicBezTo>
                  <a:cubicBezTo>
                    <a:pt x="-1969" y="1846911"/>
                    <a:pt x="2837" y="1856042"/>
                    <a:pt x="11364" y="1858725"/>
                  </a:cubicBezTo>
                  <a:cubicBezTo>
                    <a:pt x="70844" y="1879257"/>
                    <a:pt x="130013" y="1892258"/>
                    <a:pt x="189958" y="1896952"/>
                  </a:cubicBezTo>
                  <a:cubicBezTo>
                    <a:pt x="220344" y="1899325"/>
                    <a:pt x="250936" y="1899583"/>
                    <a:pt x="281736" y="1897675"/>
                  </a:cubicBezTo>
                  <a:cubicBezTo>
                    <a:pt x="311760" y="1895766"/>
                    <a:pt x="341939" y="1891484"/>
                    <a:pt x="372480" y="1885912"/>
                  </a:cubicBezTo>
                  <a:cubicBezTo>
                    <a:pt x="400230" y="1880495"/>
                    <a:pt x="427619" y="1873789"/>
                    <a:pt x="455317" y="1868423"/>
                  </a:cubicBezTo>
                  <a:cubicBezTo>
                    <a:pt x="466789" y="1866154"/>
                    <a:pt x="478313" y="1864090"/>
                    <a:pt x="489941" y="1862542"/>
                  </a:cubicBezTo>
                  <a:lnTo>
                    <a:pt x="533762" y="1857435"/>
                  </a:lnTo>
                  <a:cubicBezTo>
                    <a:pt x="536294" y="1857177"/>
                    <a:pt x="541462" y="1854030"/>
                    <a:pt x="545855" y="1852018"/>
                  </a:cubicBezTo>
                  <a:cubicBezTo>
                    <a:pt x="547560" y="1852689"/>
                    <a:pt x="549317" y="1853050"/>
                    <a:pt x="551126" y="1853101"/>
                  </a:cubicBezTo>
                  <a:cubicBezTo>
                    <a:pt x="549937" y="1852689"/>
                    <a:pt x="548490" y="1851966"/>
                    <a:pt x="547353" y="1851399"/>
                  </a:cubicBezTo>
                  <a:cubicBezTo>
                    <a:pt x="550402" y="1850212"/>
                    <a:pt x="552779" y="1849851"/>
                    <a:pt x="553399" y="1851863"/>
                  </a:cubicBezTo>
                  <a:cubicBezTo>
                    <a:pt x="553554" y="1852379"/>
                    <a:pt x="553554" y="1852740"/>
                    <a:pt x="553399" y="1852998"/>
                  </a:cubicBezTo>
                  <a:cubicBezTo>
                    <a:pt x="555053" y="1852792"/>
                    <a:pt x="556500" y="1851605"/>
                    <a:pt x="558102" y="1850883"/>
                  </a:cubicBezTo>
                  <a:cubicBezTo>
                    <a:pt x="610502" y="1876265"/>
                    <a:pt x="662334" y="1902472"/>
                    <a:pt x="712356" y="1928164"/>
                  </a:cubicBezTo>
                  <a:lnTo>
                    <a:pt x="813126" y="1978412"/>
                  </a:lnTo>
                  <a:cubicBezTo>
                    <a:pt x="815089" y="1979341"/>
                    <a:pt x="849248" y="1995178"/>
                    <a:pt x="862373" y="2002246"/>
                  </a:cubicBezTo>
                  <a:cubicBezTo>
                    <a:pt x="861805" y="2000905"/>
                    <a:pt x="861392" y="1999409"/>
                    <a:pt x="861133" y="1998583"/>
                  </a:cubicBezTo>
                  <a:cubicBezTo>
                    <a:pt x="861857" y="2000183"/>
                    <a:pt x="862839" y="2001679"/>
                    <a:pt x="864130" y="2002968"/>
                  </a:cubicBezTo>
                  <a:cubicBezTo>
                    <a:pt x="864957" y="2003226"/>
                    <a:pt x="865526" y="2003484"/>
                    <a:pt x="865319" y="2003845"/>
                  </a:cubicBezTo>
                  <a:lnTo>
                    <a:pt x="865216" y="2003949"/>
                  </a:lnTo>
                  <a:cubicBezTo>
                    <a:pt x="866921" y="2005393"/>
                    <a:pt x="869091" y="2005238"/>
                    <a:pt x="871107" y="2005806"/>
                  </a:cubicBezTo>
                  <a:cubicBezTo>
                    <a:pt x="876016" y="2013957"/>
                    <a:pt x="880977" y="2021902"/>
                    <a:pt x="885938" y="2030156"/>
                  </a:cubicBezTo>
                  <a:cubicBezTo>
                    <a:pt x="937098" y="2115640"/>
                    <a:pt x="987172" y="2204580"/>
                    <a:pt x="1032389" y="2293055"/>
                  </a:cubicBezTo>
                  <a:cubicBezTo>
                    <a:pt x="1097295" y="2420120"/>
                    <a:pt x="1151142" y="2545276"/>
                    <a:pt x="1185094" y="2658463"/>
                  </a:cubicBezTo>
                  <a:cubicBezTo>
                    <a:pt x="1186437" y="2675539"/>
                    <a:pt x="1187832" y="2692563"/>
                    <a:pt x="1189228" y="2709639"/>
                  </a:cubicBezTo>
                  <a:cubicBezTo>
                    <a:pt x="1185300" y="2700560"/>
                    <a:pt x="1182045" y="2691222"/>
                    <a:pt x="1177910" y="2682246"/>
                  </a:cubicBezTo>
                  <a:cubicBezTo>
                    <a:pt x="1160651" y="2644688"/>
                    <a:pt x="1141479" y="2607905"/>
                    <a:pt x="1122875" y="2571328"/>
                  </a:cubicBezTo>
                  <a:cubicBezTo>
                    <a:pt x="1085151" y="2497246"/>
                    <a:pt x="1045102" y="2423164"/>
                    <a:pt x="1000712" y="2351919"/>
                  </a:cubicBezTo>
                  <a:cubicBezTo>
                    <a:pt x="956011" y="2280158"/>
                    <a:pt x="906919" y="2211235"/>
                    <a:pt x="851728" y="2147831"/>
                  </a:cubicBezTo>
                  <a:cubicBezTo>
                    <a:pt x="809457" y="2099595"/>
                    <a:pt x="758607" y="2056312"/>
                    <a:pt x="700471" y="2033509"/>
                  </a:cubicBezTo>
                  <a:cubicBezTo>
                    <a:pt x="660370" y="2017775"/>
                    <a:pt x="616806" y="2011635"/>
                    <a:pt x="570246" y="2019632"/>
                  </a:cubicBezTo>
                  <a:cubicBezTo>
                    <a:pt x="517587" y="2028763"/>
                    <a:pt x="472526" y="2056209"/>
                    <a:pt x="440383" y="2094694"/>
                  </a:cubicBezTo>
                  <a:cubicBezTo>
                    <a:pt x="408498" y="2132974"/>
                    <a:pt x="389326" y="2182035"/>
                    <a:pt x="388344" y="2234295"/>
                  </a:cubicBezTo>
                  <a:cubicBezTo>
                    <a:pt x="387621" y="2273503"/>
                    <a:pt x="398525" y="2317973"/>
                    <a:pt x="422451" y="2351042"/>
                  </a:cubicBezTo>
                  <a:cubicBezTo>
                    <a:pt x="439504" y="2374618"/>
                    <a:pt x="462914" y="2392571"/>
                    <a:pt x="493041" y="2399742"/>
                  </a:cubicBezTo>
                  <a:cubicBezTo>
                    <a:pt x="522083" y="2406655"/>
                    <a:pt x="557120" y="2401032"/>
                    <a:pt x="587299" y="2385916"/>
                  </a:cubicBezTo>
                  <a:cubicBezTo>
                    <a:pt x="617840" y="2370646"/>
                    <a:pt x="643162" y="2345883"/>
                    <a:pt x="653083" y="2316632"/>
                  </a:cubicBezTo>
                  <a:cubicBezTo>
                    <a:pt x="663005" y="2287226"/>
                    <a:pt x="654014" y="2259161"/>
                    <a:pt x="634893" y="2240125"/>
                  </a:cubicBezTo>
                  <a:cubicBezTo>
                    <a:pt x="616651" y="2221965"/>
                    <a:pt x="589211" y="2212060"/>
                    <a:pt x="561203" y="2217580"/>
                  </a:cubicBezTo>
                  <a:cubicBezTo>
                    <a:pt x="552366" y="2219231"/>
                    <a:pt x="546526" y="2227692"/>
                    <a:pt x="548180" y="2236514"/>
                  </a:cubicBezTo>
                  <a:cubicBezTo>
                    <a:pt x="549834" y="2245335"/>
                    <a:pt x="558360" y="2251165"/>
                    <a:pt x="567197" y="2249514"/>
                  </a:cubicBezTo>
                  <a:cubicBezTo>
                    <a:pt x="583940" y="2246573"/>
                    <a:pt x="600115" y="2252816"/>
                    <a:pt x="610760" y="2263804"/>
                  </a:cubicBezTo>
                  <a:cubicBezTo>
                    <a:pt x="620837" y="2274277"/>
                    <a:pt x="625591" y="2289393"/>
                    <a:pt x="619959" y="2305179"/>
                  </a:cubicBezTo>
                  <a:cubicBezTo>
                    <a:pt x="612466" y="2325969"/>
                    <a:pt x="593242" y="2342581"/>
                    <a:pt x="571176" y="2353157"/>
                  </a:cubicBezTo>
                  <a:cubicBezTo>
                    <a:pt x="548904" y="2363836"/>
                    <a:pt x="523324" y="2368273"/>
                    <a:pt x="502188" y="2362856"/>
                  </a:cubicBezTo>
                  <a:cubicBezTo>
                    <a:pt x="476143" y="2356201"/>
                    <a:pt x="458056" y="2337422"/>
                    <a:pt x="446326" y="2314723"/>
                  </a:cubicBezTo>
                  <a:cubicBezTo>
                    <a:pt x="433716" y="2290373"/>
                    <a:pt x="428394" y="2261328"/>
                    <a:pt x="429272" y="2235327"/>
                  </a:cubicBezTo>
                  <a:cubicBezTo>
                    <a:pt x="430616" y="2192766"/>
                    <a:pt x="446687" y="2153042"/>
                    <a:pt x="473042" y="2122088"/>
                  </a:cubicBezTo>
                  <a:cubicBezTo>
                    <a:pt x="499087" y="2091547"/>
                    <a:pt x="535313" y="2069725"/>
                    <a:pt x="577584" y="2062761"/>
                  </a:cubicBezTo>
                  <a:cubicBezTo>
                    <a:pt x="625747" y="2054609"/>
                    <a:pt x="669878" y="2065185"/>
                    <a:pt x="709566" y="2086027"/>
                  </a:cubicBezTo>
                  <a:cubicBezTo>
                    <a:pt x="750959" y="2107746"/>
                    <a:pt x="787701" y="2140506"/>
                    <a:pt x="819379" y="2176257"/>
                  </a:cubicBezTo>
                  <a:cubicBezTo>
                    <a:pt x="873846" y="2237339"/>
                    <a:pt x="922318" y="2303992"/>
                    <a:pt x="966812" y="2373277"/>
                  </a:cubicBezTo>
                  <a:cubicBezTo>
                    <a:pt x="1011615" y="2443026"/>
                    <a:pt x="1052440" y="2515406"/>
                    <a:pt x="1090836" y="2587940"/>
                  </a:cubicBezTo>
                  <a:cubicBezTo>
                    <a:pt x="1109852" y="2623795"/>
                    <a:pt x="1129438" y="2659856"/>
                    <a:pt x="1147215" y="2696690"/>
                  </a:cubicBezTo>
                  <a:cubicBezTo>
                    <a:pt x="1158945" y="2720938"/>
                    <a:pt x="1169901" y="2745546"/>
                    <a:pt x="1179409" y="2770618"/>
                  </a:cubicBezTo>
                  <a:cubicBezTo>
                    <a:pt x="1180753" y="2774281"/>
                    <a:pt x="1191708" y="2791563"/>
                    <a:pt x="1196824" y="2804357"/>
                  </a:cubicBezTo>
                  <a:cubicBezTo>
                    <a:pt x="1197082" y="2807865"/>
                    <a:pt x="1197393" y="2811425"/>
                    <a:pt x="1197651" y="2814933"/>
                  </a:cubicBezTo>
                  <a:cubicBezTo>
                    <a:pt x="1196927" y="2815862"/>
                    <a:pt x="1194344" y="2818287"/>
                    <a:pt x="1195532" y="2818545"/>
                  </a:cubicBezTo>
                  <a:cubicBezTo>
                    <a:pt x="1196049" y="2817306"/>
                    <a:pt x="1196772" y="2816120"/>
                    <a:pt x="1197651" y="2814985"/>
                  </a:cubicBezTo>
                  <a:cubicBezTo>
                    <a:pt x="1197703" y="2815759"/>
                    <a:pt x="1197806" y="2816584"/>
                    <a:pt x="1197858" y="2817358"/>
                  </a:cubicBezTo>
                  <a:cubicBezTo>
                    <a:pt x="1197289" y="2817874"/>
                    <a:pt x="1196824" y="2818545"/>
                    <a:pt x="1195739" y="2818545"/>
                  </a:cubicBezTo>
                  <a:lnTo>
                    <a:pt x="1195532" y="2818545"/>
                  </a:lnTo>
                  <a:cubicBezTo>
                    <a:pt x="1193052" y="2824271"/>
                    <a:pt x="1194705" y="2830926"/>
                    <a:pt x="1199305" y="2835414"/>
                  </a:cubicBezTo>
                  <a:cubicBezTo>
                    <a:pt x="1211862" y="2993794"/>
                    <a:pt x="1225039" y="3152276"/>
                    <a:pt x="1237442" y="3310604"/>
                  </a:cubicBezTo>
                  <a:cubicBezTo>
                    <a:pt x="1238114" y="3319529"/>
                    <a:pt x="1245917" y="3326287"/>
                    <a:pt x="1254857" y="3325616"/>
                  </a:cubicBezTo>
                  <a:cubicBezTo>
                    <a:pt x="1263849" y="3324946"/>
                    <a:pt x="1270566" y="3317156"/>
                    <a:pt x="1269895" y="3308179"/>
                  </a:cubicBezTo>
                  <a:cubicBezTo>
                    <a:pt x="1259714" y="3162181"/>
                    <a:pt x="1249534" y="3016029"/>
                    <a:pt x="1239405" y="2869928"/>
                  </a:cubicBezTo>
                  <a:cubicBezTo>
                    <a:pt x="1240129" y="2869154"/>
                    <a:pt x="1241318" y="2869051"/>
                    <a:pt x="1241886" y="2868070"/>
                  </a:cubicBezTo>
                  <a:cubicBezTo>
                    <a:pt x="1246382" y="2860538"/>
                    <a:pt x="1249121" y="2847847"/>
                    <a:pt x="1249689" y="2832267"/>
                  </a:cubicBezTo>
                  <a:cubicBezTo>
                    <a:pt x="1251084" y="2795226"/>
                    <a:pt x="1241834" y="2738168"/>
                    <a:pt x="1243953" y="2716965"/>
                  </a:cubicBezTo>
                  <a:cubicBezTo>
                    <a:pt x="1245297" y="2703397"/>
                    <a:pt x="1247622" y="2689984"/>
                    <a:pt x="1249482" y="2676468"/>
                  </a:cubicBezTo>
                  <a:cubicBezTo>
                    <a:pt x="1249999" y="2676055"/>
                    <a:pt x="1250464" y="2675900"/>
                    <a:pt x="1250981" y="2675384"/>
                  </a:cubicBezTo>
                  <a:cubicBezTo>
                    <a:pt x="1252325" y="2673991"/>
                    <a:pt x="1254547" y="2670689"/>
                    <a:pt x="1256717" y="2665634"/>
                  </a:cubicBezTo>
                  <a:cubicBezTo>
                    <a:pt x="1263539" y="2650002"/>
                    <a:pt x="1276768" y="2607234"/>
                    <a:pt x="1278835" y="2601869"/>
                  </a:cubicBezTo>
                  <a:lnTo>
                    <a:pt x="1294441" y="2566479"/>
                  </a:lnTo>
                  <a:cubicBezTo>
                    <a:pt x="1303795" y="2548010"/>
                    <a:pt x="1314440" y="2530160"/>
                    <a:pt x="1325912" y="2512826"/>
                  </a:cubicBezTo>
                  <a:cubicBezTo>
                    <a:pt x="1337436" y="2495337"/>
                    <a:pt x="1349890" y="2478468"/>
                    <a:pt x="1362861" y="2462165"/>
                  </a:cubicBezTo>
                  <a:cubicBezTo>
                    <a:pt x="1405391" y="2408616"/>
                    <a:pt x="1471226" y="2350010"/>
                    <a:pt x="1543625" y="2317148"/>
                  </a:cubicBezTo>
                  <a:cubicBezTo>
                    <a:pt x="1590444" y="2295893"/>
                    <a:pt x="1640157" y="2285420"/>
                    <a:pt x="1687855" y="2296048"/>
                  </a:cubicBezTo>
                  <a:cubicBezTo>
                    <a:pt x="1759013" y="2311473"/>
                    <a:pt x="1806917" y="2374412"/>
                    <a:pt x="1820663" y="2441736"/>
                  </a:cubicBezTo>
                  <a:cubicBezTo>
                    <a:pt x="1834306" y="2508647"/>
                    <a:pt x="1813997" y="2581130"/>
                    <a:pt x="1744337" y="2616624"/>
                  </a:cubicBezTo>
                  <a:cubicBezTo>
                    <a:pt x="1735862" y="2620957"/>
                    <a:pt x="1726664" y="2624311"/>
                    <a:pt x="1717207" y="2626477"/>
                  </a:cubicBezTo>
                  <a:cubicBezTo>
                    <a:pt x="1707750" y="2628644"/>
                    <a:pt x="1698087" y="2629727"/>
                    <a:pt x="1688578" y="2629418"/>
                  </a:cubicBezTo>
                  <a:cubicBezTo>
                    <a:pt x="1656177" y="2628438"/>
                    <a:pt x="1629202" y="2605893"/>
                    <a:pt x="1616489" y="2577983"/>
                  </a:cubicBezTo>
                  <a:cubicBezTo>
                    <a:pt x="1603932" y="2550435"/>
                    <a:pt x="1605172" y="2517056"/>
                    <a:pt x="1630649" y="2493274"/>
                  </a:cubicBezTo>
                  <a:cubicBezTo>
                    <a:pt x="1636488" y="2487857"/>
                    <a:pt x="1649821" y="2483523"/>
                    <a:pt x="1662275" y="2482698"/>
                  </a:cubicBezTo>
                  <a:cubicBezTo>
                    <a:pt x="1667752" y="2482337"/>
                    <a:pt x="1673127" y="2482491"/>
                    <a:pt x="1677519" y="2484246"/>
                  </a:cubicBezTo>
                  <a:cubicBezTo>
                    <a:pt x="1679897" y="2485174"/>
                    <a:pt x="1682015" y="2486567"/>
                    <a:pt x="1682739" y="2489198"/>
                  </a:cubicBezTo>
                  <a:cubicBezTo>
                    <a:pt x="1685012" y="2497917"/>
                    <a:pt x="1693901" y="2503127"/>
                    <a:pt x="1702634" y="2500857"/>
                  </a:cubicBezTo>
                  <a:cubicBezTo>
                    <a:pt x="1711316" y="2498587"/>
                    <a:pt x="1716535" y="2489714"/>
                    <a:pt x="1714261" y="2480995"/>
                  </a:cubicBezTo>
                  <a:cubicBezTo>
                    <a:pt x="1709352" y="2461288"/>
                    <a:pt x="1692661" y="2451228"/>
                    <a:pt x="1671783" y="2449320"/>
                  </a:cubicBezTo>
                  <a:cubicBezTo>
                    <a:pt x="1647960" y="2447153"/>
                    <a:pt x="1619125" y="2457109"/>
                    <a:pt x="1607239" y="2467685"/>
                  </a:cubicBezTo>
                  <a:cubicBezTo>
                    <a:pt x="1568534" y="2502199"/>
                    <a:pt x="1564606" y="2551621"/>
                    <a:pt x="1582434" y="2593048"/>
                  </a:cubicBezTo>
                  <a:cubicBezTo>
                    <a:pt x="1600108" y="2634113"/>
                    <a:pt x="1639744" y="2666511"/>
                    <a:pt x="1686976" y="2668884"/>
                  </a:cubicBezTo>
                  <a:cubicBezTo>
                    <a:pt x="1699844" y="2669554"/>
                    <a:pt x="1712969" y="2668419"/>
                    <a:pt x="1725837" y="2665685"/>
                  </a:cubicBezTo>
                  <a:cubicBezTo>
                    <a:pt x="1738653" y="2663003"/>
                    <a:pt x="1751158" y="2658721"/>
                    <a:pt x="1762631" y="2653046"/>
                  </a:cubicBezTo>
                  <a:cubicBezTo>
                    <a:pt x="1851618" y="2609143"/>
                    <a:pt x="1880505" y="2518088"/>
                    <a:pt x="1863607" y="2433120"/>
                  </a:cubicBezTo>
                  <a:cubicBezTo>
                    <a:pt x="1846967" y="2349443"/>
                    <a:pt x="1785420" y="2272781"/>
                    <a:pt x="1697002" y="2253848"/>
                  </a:cubicBezTo>
                  <a:cubicBezTo>
                    <a:pt x="1640312" y="2242034"/>
                    <a:pt x="1581401" y="2253951"/>
                    <a:pt x="1526314" y="2280003"/>
                  </a:cubicBezTo>
                  <a:cubicBezTo>
                    <a:pt x="1448799" y="2316735"/>
                    <a:pt x="1378829" y="2381118"/>
                    <a:pt x="1333974" y="2439776"/>
                  </a:cubicBezTo>
                  <a:cubicBezTo>
                    <a:pt x="1320744" y="2457161"/>
                    <a:pt x="1308032" y="2475114"/>
                    <a:pt x="1296250" y="2493686"/>
                  </a:cubicBezTo>
                  <a:cubicBezTo>
                    <a:pt x="1291496" y="2501218"/>
                    <a:pt x="1287723" y="2509318"/>
                    <a:pt x="1283279" y="2517056"/>
                  </a:cubicBezTo>
                  <a:cubicBezTo>
                    <a:pt x="1293821" y="2480583"/>
                    <a:pt x="1305448" y="2444470"/>
                    <a:pt x="1319452" y="2409235"/>
                  </a:cubicBezTo>
                  <a:cubicBezTo>
                    <a:pt x="1335886" y="2367911"/>
                    <a:pt x="1354593" y="2327414"/>
                    <a:pt x="1375160" y="2287896"/>
                  </a:cubicBezTo>
                  <a:cubicBezTo>
                    <a:pt x="1395830" y="2248328"/>
                    <a:pt x="1418361" y="2209739"/>
                    <a:pt x="1442443" y="2172285"/>
                  </a:cubicBezTo>
                  <a:cubicBezTo>
                    <a:pt x="1551842" y="2001937"/>
                    <a:pt x="1743097" y="1782837"/>
                    <a:pt x="1961689" y="1668566"/>
                  </a:cubicBezTo>
                  <a:cubicBezTo>
                    <a:pt x="2107158" y="1592524"/>
                    <a:pt x="2264875" y="1563015"/>
                    <a:pt x="2418561" y="1630184"/>
                  </a:cubicBezTo>
                  <a:cubicBezTo>
                    <a:pt x="2557985" y="1690543"/>
                    <a:pt x="2573436" y="1854443"/>
                    <a:pt x="2522844" y="1997500"/>
                  </a:cubicBezTo>
                  <a:cubicBezTo>
                    <a:pt x="2472356" y="2140299"/>
                    <a:pt x="2355102" y="2265919"/>
                    <a:pt x="2215731" y="2251526"/>
                  </a:cubicBezTo>
                  <a:cubicBezTo>
                    <a:pt x="2133668" y="2243168"/>
                    <a:pt x="2092844" y="2161657"/>
                    <a:pt x="2096565" y="2090464"/>
                  </a:cubicBezTo>
                  <a:cubicBezTo>
                    <a:pt x="2098580" y="2052443"/>
                    <a:pt x="2113256" y="2016743"/>
                    <a:pt x="2143022" y="1997139"/>
                  </a:cubicBezTo>
                  <a:cubicBezTo>
                    <a:pt x="2168137" y="1980527"/>
                    <a:pt x="2203483" y="1975884"/>
                    <a:pt x="2249372" y="1988936"/>
                  </a:cubicBezTo>
                  <a:cubicBezTo>
                    <a:pt x="2263480" y="1992909"/>
                    <a:pt x="2277536" y="1997809"/>
                    <a:pt x="2291075" y="2003845"/>
                  </a:cubicBezTo>
                  <a:cubicBezTo>
                    <a:pt x="2304304" y="2009830"/>
                    <a:pt x="2317017" y="2016846"/>
                    <a:pt x="2328644" y="2025358"/>
                  </a:cubicBezTo>
                  <a:cubicBezTo>
                    <a:pt x="2335879" y="2030672"/>
                    <a:pt x="2346111" y="2029124"/>
                    <a:pt x="2351433" y="2021902"/>
                  </a:cubicBezTo>
                  <a:cubicBezTo>
                    <a:pt x="2356756" y="2014679"/>
                    <a:pt x="2355206" y="2004516"/>
                    <a:pt x="2347971" y="1999202"/>
                  </a:cubicBezTo>
                  <a:cubicBezTo>
                    <a:pt x="2334638" y="1989246"/>
                    <a:pt x="2320014" y="1980888"/>
                    <a:pt x="2304769" y="1973820"/>
                  </a:cubicBezTo>
                  <a:cubicBezTo>
                    <a:pt x="2289835" y="1966959"/>
                    <a:pt x="2274280" y="1961336"/>
                    <a:pt x="2258674" y="1956744"/>
                  </a:cubicBezTo>
                  <a:cubicBezTo>
                    <a:pt x="2200693" y="1939668"/>
                    <a:pt x="2156044" y="1947303"/>
                    <a:pt x="2123953" y="1968042"/>
                  </a:cubicBezTo>
                  <a:cubicBezTo>
                    <a:pt x="2084834" y="1993270"/>
                    <a:pt x="2063698" y="2038823"/>
                    <a:pt x="2060649" y="2088452"/>
                  </a:cubicBezTo>
                  <a:cubicBezTo>
                    <a:pt x="2055120" y="2177753"/>
                    <a:pt x="2108709" y="2278146"/>
                    <a:pt x="2211648" y="2289651"/>
                  </a:cubicBezTo>
                  <a:cubicBezTo>
                    <a:pt x="2368021" y="2306984"/>
                    <a:pt x="2504551" y="2171511"/>
                    <a:pt x="2562274" y="2011532"/>
                  </a:cubicBezTo>
                  <a:cubicBezTo>
                    <a:pt x="2621598" y="1847065"/>
                    <a:pt x="2596432" y="1660312"/>
                    <a:pt x="2436131" y="1589996"/>
                  </a:cubicBezTo>
                  <a:cubicBezTo>
                    <a:pt x="2394118" y="1571733"/>
                    <a:pt x="2351847" y="1560022"/>
                    <a:pt x="2309524" y="1553986"/>
                  </a:cubicBezTo>
                  <a:cubicBezTo>
                    <a:pt x="2310609" y="1552955"/>
                    <a:pt x="2311384" y="1552284"/>
                    <a:pt x="2312469" y="1551201"/>
                  </a:cubicBezTo>
                  <a:cubicBezTo>
                    <a:pt x="2338928" y="1525045"/>
                    <a:pt x="2375411" y="1486198"/>
                    <a:pt x="2401766" y="1458649"/>
                  </a:cubicBezTo>
                  <a:cubicBezTo>
                    <a:pt x="2403988" y="1458443"/>
                    <a:pt x="2406055" y="1458494"/>
                    <a:pt x="2408691" y="1457514"/>
                  </a:cubicBezTo>
                  <a:cubicBezTo>
                    <a:pt x="2419543" y="1453490"/>
                    <a:pt x="2443521" y="1437291"/>
                    <a:pt x="2446673" y="1435795"/>
                  </a:cubicBezTo>
                  <a:cubicBezTo>
                    <a:pt x="2467344" y="1426045"/>
                    <a:pt x="2488893" y="1418977"/>
                    <a:pt x="2510907" y="1413405"/>
                  </a:cubicBezTo>
                  <a:cubicBezTo>
                    <a:pt x="2533283" y="1407730"/>
                    <a:pt x="2556072" y="1403861"/>
                    <a:pt x="2578965" y="1400972"/>
                  </a:cubicBezTo>
                  <a:cubicBezTo>
                    <a:pt x="2621495" y="1395194"/>
                    <a:pt x="2663715" y="1394730"/>
                    <a:pt x="2705831" y="1395607"/>
                  </a:cubicBezTo>
                  <a:cubicBezTo>
                    <a:pt x="2746035" y="1396432"/>
                    <a:pt x="2786136" y="1398805"/>
                    <a:pt x="2826289" y="1401333"/>
                  </a:cubicBezTo>
                  <a:cubicBezTo>
                    <a:pt x="2887629" y="1405151"/>
                    <a:pt x="2949021" y="1408711"/>
                    <a:pt x="3010671" y="1406699"/>
                  </a:cubicBezTo>
                  <a:cubicBezTo>
                    <a:pt x="3019663" y="1406647"/>
                    <a:pt x="3026897" y="1399270"/>
                    <a:pt x="3026846" y="1390345"/>
                  </a:cubicBezTo>
                  <a:cubicBezTo>
                    <a:pt x="3026691" y="1381317"/>
                    <a:pt x="3019353" y="1374094"/>
                    <a:pt x="3010361" y="1374146"/>
                  </a:cubicBezTo>
                  <a:close/>
                  <a:moveTo>
                    <a:pt x="860410" y="1996881"/>
                  </a:moveTo>
                  <a:cubicBezTo>
                    <a:pt x="859118" y="1993476"/>
                    <a:pt x="859428" y="1990639"/>
                    <a:pt x="860255" y="1988008"/>
                  </a:cubicBezTo>
                  <a:cubicBezTo>
                    <a:pt x="860565" y="1988523"/>
                    <a:pt x="860875" y="1989039"/>
                    <a:pt x="861237" y="1989607"/>
                  </a:cubicBezTo>
                  <a:cubicBezTo>
                    <a:pt x="860823" y="1992031"/>
                    <a:pt x="859583" y="1994456"/>
                    <a:pt x="860410" y="1996881"/>
                  </a:cubicBezTo>
                  <a:close/>
                  <a:moveTo>
                    <a:pt x="1251911" y="2658050"/>
                  </a:moveTo>
                  <a:cubicBezTo>
                    <a:pt x="1251911" y="2657895"/>
                    <a:pt x="1251963" y="2657689"/>
                    <a:pt x="1251963" y="2657534"/>
                  </a:cubicBezTo>
                  <a:cubicBezTo>
                    <a:pt x="1252273" y="2658153"/>
                    <a:pt x="1252686" y="2658411"/>
                    <a:pt x="1252945" y="2659082"/>
                  </a:cubicBezTo>
                  <a:cubicBezTo>
                    <a:pt x="1252790" y="2658618"/>
                    <a:pt x="1252118" y="2658566"/>
                    <a:pt x="1251911" y="2658050"/>
                  </a:cubicBezTo>
                  <a:close/>
                  <a:moveTo>
                    <a:pt x="864079" y="2002917"/>
                  </a:moveTo>
                  <a:cubicBezTo>
                    <a:pt x="864440" y="2003226"/>
                    <a:pt x="864802" y="2003587"/>
                    <a:pt x="865164" y="2003897"/>
                  </a:cubicBezTo>
                  <a:cubicBezTo>
                    <a:pt x="864079" y="2005341"/>
                    <a:pt x="863097" y="2004000"/>
                    <a:pt x="862322" y="2002195"/>
                  </a:cubicBezTo>
                  <a:lnTo>
                    <a:pt x="862373" y="2002195"/>
                  </a:lnTo>
                  <a:cubicBezTo>
                    <a:pt x="862890" y="2002504"/>
                    <a:pt x="863562" y="2002710"/>
                    <a:pt x="864079" y="200291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17"/>
            <p:cNvSpPr/>
            <p:nvPr/>
          </p:nvSpPr>
          <p:spPr>
            <a:xfrm>
              <a:off x="7932537" y="603249"/>
              <a:ext cx="680644" cy="705936"/>
            </a:xfrm>
            <a:custGeom>
              <a:avLst/>
              <a:gdLst/>
              <a:ahLst/>
              <a:cxnLst/>
              <a:rect l="l" t="t" r="r" b="b"/>
              <a:pathLst>
                <a:path w="1361288" h="1411871" extrusionOk="0">
                  <a:moveTo>
                    <a:pt x="41515" y="1148718"/>
                  </a:moveTo>
                  <a:cubicBezTo>
                    <a:pt x="32220" y="1083455"/>
                    <a:pt x="35927" y="1011990"/>
                    <a:pt x="61306" y="950428"/>
                  </a:cubicBezTo>
                  <a:cubicBezTo>
                    <a:pt x="68826" y="932184"/>
                    <a:pt x="83291" y="899917"/>
                    <a:pt x="106843" y="898197"/>
                  </a:cubicBezTo>
                  <a:cubicBezTo>
                    <a:pt x="139741" y="895747"/>
                    <a:pt x="147209" y="955589"/>
                    <a:pt x="150133" y="977117"/>
                  </a:cubicBezTo>
                  <a:cubicBezTo>
                    <a:pt x="160890" y="1056767"/>
                    <a:pt x="142613" y="1140586"/>
                    <a:pt x="110028" y="1213459"/>
                  </a:cubicBezTo>
                  <a:lnTo>
                    <a:pt x="75145" y="1242911"/>
                  </a:lnTo>
                  <a:cubicBezTo>
                    <a:pt x="74466" y="1241399"/>
                    <a:pt x="70602" y="1237438"/>
                    <a:pt x="69401" y="1235509"/>
                  </a:cubicBezTo>
                  <a:cubicBezTo>
                    <a:pt x="65536" y="1229150"/>
                    <a:pt x="61724" y="1222894"/>
                    <a:pt x="58748" y="1216066"/>
                  </a:cubicBezTo>
                  <a:cubicBezTo>
                    <a:pt x="49400" y="1194746"/>
                    <a:pt x="44805" y="1171654"/>
                    <a:pt x="41515" y="1148718"/>
                  </a:cubicBezTo>
                  <a:close/>
                  <a:moveTo>
                    <a:pt x="257445" y="1248749"/>
                  </a:moveTo>
                  <a:cubicBezTo>
                    <a:pt x="191753" y="1255891"/>
                    <a:pt x="127417" y="1286280"/>
                    <a:pt x="74623" y="1325011"/>
                  </a:cubicBezTo>
                  <a:cubicBezTo>
                    <a:pt x="55562" y="1338981"/>
                    <a:pt x="37076" y="1354410"/>
                    <a:pt x="21201" y="1371977"/>
                  </a:cubicBezTo>
                  <a:cubicBezTo>
                    <a:pt x="15457" y="1378284"/>
                    <a:pt x="10026" y="1384904"/>
                    <a:pt x="5222" y="1391941"/>
                  </a:cubicBezTo>
                  <a:cubicBezTo>
                    <a:pt x="3081" y="1395121"/>
                    <a:pt x="2977" y="1404452"/>
                    <a:pt x="0" y="1402106"/>
                  </a:cubicBezTo>
                  <a:lnTo>
                    <a:pt x="2977" y="1406902"/>
                  </a:lnTo>
                  <a:cubicBezTo>
                    <a:pt x="23760" y="1417119"/>
                    <a:pt x="55092" y="1408935"/>
                    <a:pt x="76555" y="1405703"/>
                  </a:cubicBezTo>
                  <a:cubicBezTo>
                    <a:pt x="141882" y="1395799"/>
                    <a:pt x="210343" y="1380161"/>
                    <a:pt x="266897" y="1344662"/>
                  </a:cubicBezTo>
                  <a:cubicBezTo>
                    <a:pt x="286010" y="1332673"/>
                    <a:pt x="342355" y="1294986"/>
                    <a:pt x="326272" y="1265065"/>
                  </a:cubicBezTo>
                  <a:cubicBezTo>
                    <a:pt x="314627" y="1243537"/>
                    <a:pt x="277133" y="1246560"/>
                    <a:pt x="257445" y="1248749"/>
                  </a:cubicBezTo>
                  <a:close/>
                  <a:moveTo>
                    <a:pt x="530922" y="701366"/>
                  </a:moveTo>
                  <a:lnTo>
                    <a:pt x="572281" y="682184"/>
                  </a:lnTo>
                  <a:cubicBezTo>
                    <a:pt x="629462" y="594455"/>
                    <a:pt x="687792" y="509853"/>
                    <a:pt x="696774" y="402211"/>
                  </a:cubicBezTo>
                  <a:cubicBezTo>
                    <a:pt x="698184" y="384749"/>
                    <a:pt x="704972" y="299730"/>
                    <a:pt x="678601" y="293475"/>
                  </a:cubicBezTo>
                  <a:cubicBezTo>
                    <a:pt x="656512" y="288262"/>
                    <a:pt x="627478" y="331319"/>
                    <a:pt x="617242" y="344507"/>
                  </a:cubicBezTo>
                  <a:cubicBezTo>
                    <a:pt x="564344" y="412324"/>
                    <a:pt x="529199" y="493068"/>
                    <a:pt x="516719" y="578191"/>
                  </a:cubicBezTo>
                  <a:cubicBezTo>
                    <a:pt x="512019" y="610197"/>
                    <a:pt x="508572" y="644913"/>
                    <a:pt x="514473" y="677023"/>
                  </a:cubicBezTo>
                  <a:cubicBezTo>
                    <a:pt x="514734" y="678483"/>
                    <a:pt x="523977" y="713721"/>
                    <a:pt x="530922" y="701366"/>
                  </a:cubicBezTo>
                  <a:close/>
                  <a:moveTo>
                    <a:pt x="807690" y="476387"/>
                  </a:moveTo>
                  <a:cubicBezTo>
                    <a:pt x="843983" y="437240"/>
                    <a:pt x="882469" y="399084"/>
                    <a:pt x="913018" y="355089"/>
                  </a:cubicBezTo>
                  <a:cubicBezTo>
                    <a:pt x="949206" y="303014"/>
                    <a:pt x="976883" y="240723"/>
                    <a:pt x="980695" y="176659"/>
                  </a:cubicBezTo>
                  <a:cubicBezTo>
                    <a:pt x="985708" y="92266"/>
                    <a:pt x="918866" y="110719"/>
                    <a:pt x="879335" y="160239"/>
                  </a:cubicBezTo>
                  <a:cubicBezTo>
                    <a:pt x="866646" y="176138"/>
                    <a:pt x="855419" y="193079"/>
                    <a:pt x="845184" y="210645"/>
                  </a:cubicBezTo>
                  <a:cubicBezTo>
                    <a:pt x="825862" y="244007"/>
                    <a:pt x="810248" y="279036"/>
                    <a:pt x="797402" y="315368"/>
                  </a:cubicBezTo>
                  <a:cubicBezTo>
                    <a:pt x="775470" y="377295"/>
                    <a:pt x="761997" y="443652"/>
                    <a:pt x="773485" y="501982"/>
                  </a:cubicBezTo>
                  <a:lnTo>
                    <a:pt x="807690" y="476387"/>
                  </a:lnTo>
                  <a:close/>
                  <a:moveTo>
                    <a:pt x="1034690" y="336427"/>
                  </a:moveTo>
                  <a:lnTo>
                    <a:pt x="1050983" y="332153"/>
                  </a:lnTo>
                  <a:cubicBezTo>
                    <a:pt x="1118347" y="267411"/>
                    <a:pt x="1191560" y="196258"/>
                    <a:pt x="1222161" y="105766"/>
                  </a:cubicBezTo>
                  <a:cubicBezTo>
                    <a:pt x="1230568" y="80850"/>
                    <a:pt x="1250255" y="18246"/>
                    <a:pt x="1216103" y="2556"/>
                  </a:cubicBezTo>
                  <a:cubicBezTo>
                    <a:pt x="1193022" y="-8026"/>
                    <a:pt x="1164980" y="16786"/>
                    <a:pt x="1149679" y="30756"/>
                  </a:cubicBezTo>
                  <a:cubicBezTo>
                    <a:pt x="1094848" y="80641"/>
                    <a:pt x="1058869" y="150178"/>
                    <a:pt x="1041114" y="221540"/>
                  </a:cubicBezTo>
                  <a:cubicBezTo>
                    <a:pt x="1034064" y="249897"/>
                    <a:pt x="1029416" y="279192"/>
                    <a:pt x="1028581" y="308487"/>
                  </a:cubicBezTo>
                  <a:cubicBezTo>
                    <a:pt x="1028476" y="311354"/>
                    <a:pt x="1026701" y="341431"/>
                    <a:pt x="1034690" y="336427"/>
                  </a:cubicBezTo>
                  <a:close/>
                  <a:moveTo>
                    <a:pt x="1336732" y="371196"/>
                  </a:moveTo>
                  <a:cubicBezTo>
                    <a:pt x="1327176" y="366452"/>
                    <a:pt x="1317045" y="362855"/>
                    <a:pt x="1306757" y="359936"/>
                  </a:cubicBezTo>
                  <a:cubicBezTo>
                    <a:pt x="1224720" y="336427"/>
                    <a:pt x="1136468" y="346331"/>
                    <a:pt x="1054273" y="363377"/>
                  </a:cubicBezTo>
                  <a:cubicBezTo>
                    <a:pt x="1024508" y="369528"/>
                    <a:pt x="994951" y="376930"/>
                    <a:pt x="966491" y="387668"/>
                  </a:cubicBezTo>
                  <a:cubicBezTo>
                    <a:pt x="962992" y="388971"/>
                    <a:pt x="942313" y="395070"/>
                    <a:pt x="942104" y="401169"/>
                  </a:cubicBezTo>
                  <a:lnTo>
                    <a:pt x="933540" y="412897"/>
                  </a:lnTo>
                  <a:cubicBezTo>
                    <a:pt x="988789" y="431194"/>
                    <a:pt x="1040278" y="455328"/>
                    <a:pt x="1098190" y="465858"/>
                  </a:cubicBezTo>
                  <a:cubicBezTo>
                    <a:pt x="1136729" y="472843"/>
                    <a:pt x="1175894" y="474146"/>
                    <a:pt x="1214902" y="470341"/>
                  </a:cubicBezTo>
                  <a:cubicBezTo>
                    <a:pt x="1255895" y="466327"/>
                    <a:pt x="1301483" y="457309"/>
                    <a:pt x="1336523" y="434478"/>
                  </a:cubicBezTo>
                  <a:cubicBezTo>
                    <a:pt x="1367437" y="414357"/>
                    <a:pt x="1371511" y="388554"/>
                    <a:pt x="1336732" y="371196"/>
                  </a:cubicBezTo>
                  <a:close/>
                  <a:moveTo>
                    <a:pt x="1017823" y="526325"/>
                  </a:moveTo>
                  <a:cubicBezTo>
                    <a:pt x="943044" y="503754"/>
                    <a:pt x="862364" y="521998"/>
                    <a:pt x="790039" y="545038"/>
                  </a:cubicBezTo>
                  <a:cubicBezTo>
                    <a:pt x="764399" y="553170"/>
                    <a:pt x="738602" y="562084"/>
                    <a:pt x="714477" y="574021"/>
                  </a:cubicBezTo>
                  <a:cubicBezTo>
                    <a:pt x="713954" y="574282"/>
                    <a:pt x="688471" y="587626"/>
                    <a:pt x="693275" y="591066"/>
                  </a:cubicBezTo>
                  <a:lnTo>
                    <a:pt x="674737" y="625574"/>
                  </a:lnTo>
                  <a:cubicBezTo>
                    <a:pt x="779021" y="626565"/>
                    <a:pt x="884088" y="652419"/>
                    <a:pt x="987901" y="628545"/>
                  </a:cubicBezTo>
                  <a:cubicBezTo>
                    <a:pt x="1010565" y="623333"/>
                    <a:pt x="1082890" y="605662"/>
                    <a:pt x="1082054" y="571988"/>
                  </a:cubicBezTo>
                  <a:cubicBezTo>
                    <a:pt x="1081376" y="546602"/>
                    <a:pt x="1036414" y="531902"/>
                    <a:pt x="1017823" y="526325"/>
                  </a:cubicBezTo>
                  <a:close/>
                  <a:moveTo>
                    <a:pt x="318178" y="937501"/>
                  </a:moveTo>
                  <a:lnTo>
                    <a:pt x="371703" y="880265"/>
                  </a:lnTo>
                  <a:cubicBezTo>
                    <a:pt x="389719" y="841744"/>
                    <a:pt x="407370" y="803118"/>
                    <a:pt x="418127" y="761833"/>
                  </a:cubicBezTo>
                  <a:cubicBezTo>
                    <a:pt x="425125" y="734780"/>
                    <a:pt x="430242" y="707153"/>
                    <a:pt x="432383" y="679265"/>
                  </a:cubicBezTo>
                  <a:cubicBezTo>
                    <a:pt x="435412" y="640326"/>
                    <a:pt x="425647" y="511886"/>
                    <a:pt x="362356" y="582361"/>
                  </a:cubicBezTo>
                  <a:cubicBezTo>
                    <a:pt x="354679" y="590910"/>
                    <a:pt x="347995" y="600345"/>
                    <a:pt x="341990" y="610197"/>
                  </a:cubicBezTo>
                  <a:cubicBezTo>
                    <a:pt x="307472" y="666754"/>
                    <a:pt x="296245" y="736187"/>
                    <a:pt x="293530" y="801398"/>
                  </a:cubicBezTo>
                  <a:cubicBezTo>
                    <a:pt x="292068" y="836844"/>
                    <a:pt x="290971" y="874427"/>
                    <a:pt x="298804" y="909352"/>
                  </a:cubicBezTo>
                  <a:cubicBezTo>
                    <a:pt x="300109" y="915190"/>
                    <a:pt x="306428" y="941931"/>
                    <a:pt x="318178" y="937501"/>
                  </a:cubicBezTo>
                  <a:close/>
                  <a:moveTo>
                    <a:pt x="555153" y="907528"/>
                  </a:moveTo>
                  <a:cubicBezTo>
                    <a:pt x="473950" y="901377"/>
                    <a:pt x="391965" y="943443"/>
                    <a:pt x="327003" y="987855"/>
                  </a:cubicBezTo>
                  <a:cubicBezTo>
                    <a:pt x="304652" y="1003180"/>
                    <a:pt x="283869" y="1020382"/>
                    <a:pt x="263921" y="1038679"/>
                  </a:cubicBezTo>
                  <a:cubicBezTo>
                    <a:pt x="261675" y="1040764"/>
                    <a:pt x="239430" y="1067192"/>
                    <a:pt x="239638" y="1067140"/>
                  </a:cubicBezTo>
                  <a:lnTo>
                    <a:pt x="195982" y="1122081"/>
                  </a:lnTo>
                  <a:cubicBezTo>
                    <a:pt x="218124" y="1130734"/>
                    <a:pt x="264704" y="1114888"/>
                    <a:pt x="286323" y="1110770"/>
                  </a:cubicBezTo>
                  <a:cubicBezTo>
                    <a:pt x="372695" y="1094298"/>
                    <a:pt x="463350" y="1070893"/>
                    <a:pt x="542150" y="1031485"/>
                  </a:cubicBezTo>
                  <a:cubicBezTo>
                    <a:pt x="569096" y="1017984"/>
                    <a:pt x="637347" y="984362"/>
                    <a:pt x="629358" y="944329"/>
                  </a:cubicBezTo>
                  <a:cubicBezTo>
                    <a:pt x="623509" y="914930"/>
                    <a:pt x="578756" y="909300"/>
                    <a:pt x="555153" y="90752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17"/>
            <p:cNvSpPr/>
            <p:nvPr/>
          </p:nvSpPr>
          <p:spPr>
            <a:xfrm>
              <a:off x="6839812" y="654745"/>
              <a:ext cx="1692243" cy="2023647"/>
            </a:xfrm>
            <a:custGeom>
              <a:avLst/>
              <a:gdLst/>
              <a:ahLst/>
              <a:cxnLst/>
              <a:rect l="l" t="t" r="r" b="b"/>
              <a:pathLst>
                <a:path w="3384487" h="4047293" extrusionOk="0">
                  <a:moveTo>
                    <a:pt x="1776409" y="2682193"/>
                  </a:moveTo>
                  <a:cubicBezTo>
                    <a:pt x="1778080" y="2682662"/>
                    <a:pt x="1779752" y="2682818"/>
                    <a:pt x="1781370" y="2682714"/>
                  </a:cubicBezTo>
                  <a:cubicBezTo>
                    <a:pt x="1781840" y="2684278"/>
                    <a:pt x="1777819" y="2682662"/>
                    <a:pt x="1776357" y="2682193"/>
                  </a:cubicBezTo>
                  <a:cubicBezTo>
                    <a:pt x="1776357" y="2682193"/>
                    <a:pt x="1776357" y="2682193"/>
                    <a:pt x="1776409" y="2682193"/>
                  </a:cubicBezTo>
                  <a:close/>
                  <a:moveTo>
                    <a:pt x="76486" y="2542389"/>
                  </a:moveTo>
                  <a:cubicBezTo>
                    <a:pt x="75285" y="2544109"/>
                    <a:pt x="73875" y="2545516"/>
                    <a:pt x="72256" y="2546611"/>
                  </a:cubicBezTo>
                  <a:cubicBezTo>
                    <a:pt x="73144" y="2548331"/>
                    <a:pt x="75494" y="2543900"/>
                    <a:pt x="76486" y="2542389"/>
                  </a:cubicBezTo>
                  <a:close/>
                  <a:moveTo>
                    <a:pt x="2375584" y="1040722"/>
                  </a:moveTo>
                  <a:lnTo>
                    <a:pt x="2375584" y="1040722"/>
                  </a:lnTo>
                  <a:cubicBezTo>
                    <a:pt x="2376001" y="1040931"/>
                    <a:pt x="2375792" y="1039992"/>
                    <a:pt x="2375845" y="1039627"/>
                  </a:cubicBezTo>
                  <a:lnTo>
                    <a:pt x="2375688" y="1040357"/>
                  </a:lnTo>
                  <a:lnTo>
                    <a:pt x="2375584" y="1040722"/>
                  </a:lnTo>
                  <a:close/>
                  <a:moveTo>
                    <a:pt x="3368655" y="271540"/>
                  </a:moveTo>
                  <a:cubicBezTo>
                    <a:pt x="3332518" y="268100"/>
                    <a:pt x="3296539" y="263200"/>
                    <a:pt x="3260350" y="262731"/>
                  </a:cubicBezTo>
                  <a:cubicBezTo>
                    <a:pt x="3250428" y="262574"/>
                    <a:pt x="3240506" y="262887"/>
                    <a:pt x="3230637" y="263669"/>
                  </a:cubicBezTo>
                  <a:cubicBezTo>
                    <a:pt x="3215649" y="264764"/>
                    <a:pt x="3200819" y="267109"/>
                    <a:pt x="3185936" y="270081"/>
                  </a:cubicBezTo>
                  <a:cubicBezTo>
                    <a:pt x="3185675" y="270133"/>
                    <a:pt x="3185466" y="270237"/>
                    <a:pt x="3185205" y="270289"/>
                  </a:cubicBezTo>
                  <a:cubicBezTo>
                    <a:pt x="3193038" y="265181"/>
                    <a:pt x="3201289" y="260541"/>
                    <a:pt x="3209174" y="255485"/>
                  </a:cubicBezTo>
                  <a:cubicBezTo>
                    <a:pt x="3210532" y="254599"/>
                    <a:pt x="3212307" y="254651"/>
                    <a:pt x="3213404" y="253348"/>
                  </a:cubicBezTo>
                  <a:cubicBezTo>
                    <a:pt x="3213717" y="253035"/>
                    <a:pt x="3214031" y="252618"/>
                    <a:pt x="3214344" y="252305"/>
                  </a:cubicBezTo>
                  <a:cubicBezTo>
                    <a:pt x="3249854" y="229734"/>
                    <a:pt x="3285311" y="207059"/>
                    <a:pt x="3322074" y="185896"/>
                  </a:cubicBezTo>
                  <a:cubicBezTo>
                    <a:pt x="3329960" y="181361"/>
                    <a:pt x="3332727" y="171352"/>
                    <a:pt x="3328236" y="163481"/>
                  </a:cubicBezTo>
                  <a:cubicBezTo>
                    <a:pt x="3323693" y="155610"/>
                    <a:pt x="3313667" y="152847"/>
                    <a:pt x="3305781" y="157330"/>
                  </a:cubicBezTo>
                  <a:cubicBezTo>
                    <a:pt x="3297008" y="162282"/>
                    <a:pt x="3288810" y="167860"/>
                    <a:pt x="3280089" y="172916"/>
                  </a:cubicBezTo>
                  <a:cubicBezTo>
                    <a:pt x="3285781" y="164732"/>
                    <a:pt x="3291682" y="156601"/>
                    <a:pt x="3296747" y="148104"/>
                  </a:cubicBezTo>
                  <a:cubicBezTo>
                    <a:pt x="3304581" y="135124"/>
                    <a:pt x="3311369" y="121676"/>
                    <a:pt x="3317897" y="108383"/>
                  </a:cubicBezTo>
                  <a:cubicBezTo>
                    <a:pt x="3321500" y="100773"/>
                    <a:pt x="3324842" y="93110"/>
                    <a:pt x="3327923" y="85291"/>
                  </a:cubicBezTo>
                  <a:cubicBezTo>
                    <a:pt x="3332414" y="73980"/>
                    <a:pt x="3336383" y="62564"/>
                    <a:pt x="3340560" y="51148"/>
                  </a:cubicBezTo>
                  <a:lnTo>
                    <a:pt x="3348498" y="27274"/>
                  </a:lnTo>
                  <a:cubicBezTo>
                    <a:pt x="3354921" y="21384"/>
                    <a:pt x="3355286" y="11428"/>
                    <a:pt x="3349385" y="5068"/>
                  </a:cubicBezTo>
                  <a:cubicBezTo>
                    <a:pt x="3343484" y="-1343"/>
                    <a:pt x="3333458" y="-1708"/>
                    <a:pt x="3327087" y="4182"/>
                  </a:cubicBezTo>
                  <a:cubicBezTo>
                    <a:pt x="3323484" y="7153"/>
                    <a:pt x="3320508" y="11376"/>
                    <a:pt x="3317740" y="16067"/>
                  </a:cubicBezTo>
                  <a:cubicBezTo>
                    <a:pt x="3313719" y="22843"/>
                    <a:pt x="3310847" y="31288"/>
                    <a:pt x="3307870" y="37022"/>
                  </a:cubicBezTo>
                  <a:lnTo>
                    <a:pt x="3280768" y="88836"/>
                  </a:lnTo>
                  <a:cubicBezTo>
                    <a:pt x="3272622" y="103431"/>
                    <a:pt x="3263274" y="117662"/>
                    <a:pt x="3254240" y="132257"/>
                  </a:cubicBezTo>
                  <a:cubicBezTo>
                    <a:pt x="3245311" y="146697"/>
                    <a:pt x="3236433" y="161292"/>
                    <a:pt x="3227138" y="175575"/>
                  </a:cubicBezTo>
                  <a:cubicBezTo>
                    <a:pt x="3215858" y="192933"/>
                    <a:pt x="3204370" y="209822"/>
                    <a:pt x="3192412" y="226086"/>
                  </a:cubicBezTo>
                  <a:cubicBezTo>
                    <a:pt x="3132933" y="263460"/>
                    <a:pt x="3074603" y="302138"/>
                    <a:pt x="3018466" y="343319"/>
                  </a:cubicBezTo>
                  <a:cubicBezTo>
                    <a:pt x="3021652" y="338002"/>
                    <a:pt x="3025150" y="332737"/>
                    <a:pt x="3027970" y="327316"/>
                  </a:cubicBezTo>
                  <a:cubicBezTo>
                    <a:pt x="3036639" y="310739"/>
                    <a:pt x="3043480" y="293850"/>
                    <a:pt x="3049485" y="277900"/>
                  </a:cubicBezTo>
                  <a:cubicBezTo>
                    <a:pt x="3054707" y="262991"/>
                    <a:pt x="3057370" y="239534"/>
                    <a:pt x="3063167" y="220247"/>
                  </a:cubicBezTo>
                  <a:cubicBezTo>
                    <a:pt x="3065099" y="213732"/>
                    <a:pt x="3066874" y="207633"/>
                    <a:pt x="3070321" y="203463"/>
                  </a:cubicBezTo>
                  <a:cubicBezTo>
                    <a:pt x="3076326" y="197155"/>
                    <a:pt x="3076065" y="187199"/>
                    <a:pt x="3069746" y="181204"/>
                  </a:cubicBezTo>
                  <a:cubicBezTo>
                    <a:pt x="3063480" y="175210"/>
                    <a:pt x="3053454" y="175470"/>
                    <a:pt x="3047500" y="181778"/>
                  </a:cubicBezTo>
                  <a:cubicBezTo>
                    <a:pt x="3040555" y="188085"/>
                    <a:pt x="3035124" y="197468"/>
                    <a:pt x="3030372" y="208206"/>
                  </a:cubicBezTo>
                  <a:cubicBezTo>
                    <a:pt x="3022539" y="225981"/>
                    <a:pt x="3017787" y="248396"/>
                    <a:pt x="3011155" y="262105"/>
                  </a:cubicBezTo>
                  <a:cubicBezTo>
                    <a:pt x="3004732" y="276492"/>
                    <a:pt x="2996534" y="291244"/>
                    <a:pt x="2988492" y="306517"/>
                  </a:cubicBezTo>
                  <a:cubicBezTo>
                    <a:pt x="2980763" y="321113"/>
                    <a:pt x="2972982" y="336021"/>
                    <a:pt x="2964575" y="350408"/>
                  </a:cubicBezTo>
                  <a:cubicBezTo>
                    <a:pt x="2952982" y="370268"/>
                    <a:pt x="2941128" y="389399"/>
                    <a:pt x="2928073" y="405714"/>
                  </a:cubicBezTo>
                  <a:cubicBezTo>
                    <a:pt x="2925305" y="408738"/>
                    <a:pt x="2924365" y="412595"/>
                    <a:pt x="2924261" y="416348"/>
                  </a:cubicBezTo>
                  <a:cubicBezTo>
                    <a:pt x="2876375" y="454401"/>
                    <a:pt x="2829638" y="493652"/>
                    <a:pt x="2784206" y="534363"/>
                  </a:cubicBezTo>
                  <a:cubicBezTo>
                    <a:pt x="2785094" y="531548"/>
                    <a:pt x="2786504" y="528994"/>
                    <a:pt x="2787340" y="526127"/>
                  </a:cubicBezTo>
                  <a:cubicBezTo>
                    <a:pt x="2793293" y="506267"/>
                    <a:pt x="2797418" y="485729"/>
                    <a:pt x="2801283" y="465295"/>
                  </a:cubicBezTo>
                  <a:cubicBezTo>
                    <a:pt x="2806974" y="435374"/>
                    <a:pt x="2811152" y="405454"/>
                    <a:pt x="2819246" y="376836"/>
                  </a:cubicBezTo>
                  <a:cubicBezTo>
                    <a:pt x="2822066" y="368652"/>
                    <a:pt x="2817732" y="359686"/>
                    <a:pt x="2809481" y="356819"/>
                  </a:cubicBezTo>
                  <a:cubicBezTo>
                    <a:pt x="2801283" y="354005"/>
                    <a:pt x="2792301" y="358331"/>
                    <a:pt x="2789429" y="366567"/>
                  </a:cubicBezTo>
                  <a:cubicBezTo>
                    <a:pt x="2781334" y="385802"/>
                    <a:pt x="2774494" y="405714"/>
                    <a:pt x="2768436" y="426148"/>
                  </a:cubicBezTo>
                  <a:cubicBezTo>
                    <a:pt x="2762640" y="445695"/>
                    <a:pt x="2757313" y="465504"/>
                    <a:pt x="2752143" y="485364"/>
                  </a:cubicBezTo>
                  <a:cubicBezTo>
                    <a:pt x="2749480" y="495685"/>
                    <a:pt x="2746974" y="506006"/>
                    <a:pt x="2744363" y="516275"/>
                  </a:cubicBezTo>
                  <a:cubicBezTo>
                    <a:pt x="2740446" y="531496"/>
                    <a:pt x="2736582" y="546613"/>
                    <a:pt x="2731568" y="561417"/>
                  </a:cubicBezTo>
                  <a:cubicBezTo>
                    <a:pt x="2727652" y="572833"/>
                    <a:pt x="2723161" y="584040"/>
                    <a:pt x="2717991" y="595039"/>
                  </a:cubicBezTo>
                  <a:cubicBezTo>
                    <a:pt x="2653813" y="655766"/>
                    <a:pt x="2592089" y="718944"/>
                    <a:pt x="2532766" y="784467"/>
                  </a:cubicBezTo>
                  <a:cubicBezTo>
                    <a:pt x="2534803" y="776179"/>
                    <a:pt x="2537623" y="768099"/>
                    <a:pt x="2539085" y="759707"/>
                  </a:cubicBezTo>
                  <a:cubicBezTo>
                    <a:pt x="2542793" y="738491"/>
                    <a:pt x="2544516" y="716963"/>
                    <a:pt x="2546135" y="695435"/>
                  </a:cubicBezTo>
                  <a:cubicBezTo>
                    <a:pt x="2548485" y="664523"/>
                    <a:pt x="2549581" y="633560"/>
                    <a:pt x="2555534" y="602701"/>
                  </a:cubicBezTo>
                  <a:cubicBezTo>
                    <a:pt x="2557623" y="594257"/>
                    <a:pt x="2552506" y="585708"/>
                    <a:pt x="2544046" y="583571"/>
                  </a:cubicBezTo>
                  <a:cubicBezTo>
                    <a:pt x="2535638" y="581486"/>
                    <a:pt x="2527074" y="586594"/>
                    <a:pt x="2524933" y="595039"/>
                  </a:cubicBezTo>
                  <a:cubicBezTo>
                    <a:pt x="2518197" y="616150"/>
                    <a:pt x="2513236" y="637418"/>
                    <a:pt x="2509319" y="658946"/>
                  </a:cubicBezTo>
                  <a:cubicBezTo>
                    <a:pt x="2505507" y="679953"/>
                    <a:pt x="2502426" y="701064"/>
                    <a:pt x="2499554" y="722124"/>
                  </a:cubicBezTo>
                  <a:cubicBezTo>
                    <a:pt x="2498040" y="733070"/>
                    <a:pt x="2496682" y="744017"/>
                    <a:pt x="2495220" y="754963"/>
                  </a:cubicBezTo>
                  <a:cubicBezTo>
                    <a:pt x="2493027" y="771018"/>
                    <a:pt x="2490781" y="786969"/>
                    <a:pt x="2487230" y="802868"/>
                  </a:cubicBezTo>
                  <a:cubicBezTo>
                    <a:pt x="2483627" y="818871"/>
                    <a:pt x="2479345" y="834821"/>
                    <a:pt x="2472818" y="850616"/>
                  </a:cubicBezTo>
                  <a:cubicBezTo>
                    <a:pt x="2472504" y="851293"/>
                    <a:pt x="2472922" y="851971"/>
                    <a:pt x="2472713" y="852649"/>
                  </a:cubicBezTo>
                  <a:cubicBezTo>
                    <a:pt x="2414279" y="920518"/>
                    <a:pt x="2357985" y="990368"/>
                    <a:pt x="2304199" y="1062407"/>
                  </a:cubicBezTo>
                  <a:cubicBezTo>
                    <a:pt x="2304042" y="1046352"/>
                    <a:pt x="2302684" y="1030192"/>
                    <a:pt x="2300700" y="1014189"/>
                  </a:cubicBezTo>
                  <a:cubicBezTo>
                    <a:pt x="2297045" y="986093"/>
                    <a:pt x="2291248" y="958779"/>
                    <a:pt x="2289316" y="932924"/>
                  </a:cubicBezTo>
                  <a:cubicBezTo>
                    <a:pt x="2289264" y="924271"/>
                    <a:pt x="2282110" y="917286"/>
                    <a:pt x="2273441" y="917338"/>
                  </a:cubicBezTo>
                  <a:cubicBezTo>
                    <a:pt x="2264720" y="917442"/>
                    <a:pt x="2257723" y="924532"/>
                    <a:pt x="2257827" y="933237"/>
                  </a:cubicBezTo>
                  <a:cubicBezTo>
                    <a:pt x="2256208" y="964044"/>
                    <a:pt x="2257879" y="997665"/>
                    <a:pt x="2259028" y="1031443"/>
                  </a:cubicBezTo>
                  <a:cubicBezTo>
                    <a:pt x="2259289" y="1039784"/>
                    <a:pt x="2259551" y="1048124"/>
                    <a:pt x="2259864" y="1056412"/>
                  </a:cubicBezTo>
                  <a:cubicBezTo>
                    <a:pt x="2260334" y="1068662"/>
                    <a:pt x="2260804" y="1080807"/>
                    <a:pt x="2260438" y="1092797"/>
                  </a:cubicBezTo>
                  <a:cubicBezTo>
                    <a:pt x="2260073" y="1104838"/>
                    <a:pt x="2258819" y="1116619"/>
                    <a:pt x="2256731" y="1128139"/>
                  </a:cubicBezTo>
                  <a:cubicBezTo>
                    <a:pt x="2163518" y="1258195"/>
                    <a:pt x="2077406" y="1393881"/>
                    <a:pt x="1997562" y="1533737"/>
                  </a:cubicBezTo>
                  <a:cubicBezTo>
                    <a:pt x="2009102" y="1483330"/>
                    <a:pt x="2020121" y="1432454"/>
                    <a:pt x="2030356" y="1389763"/>
                  </a:cubicBezTo>
                  <a:cubicBezTo>
                    <a:pt x="2066336" y="1237865"/>
                    <a:pt x="2094169" y="1080234"/>
                    <a:pt x="2093229" y="923802"/>
                  </a:cubicBezTo>
                  <a:cubicBezTo>
                    <a:pt x="2092602" y="818297"/>
                    <a:pt x="2078816" y="713314"/>
                    <a:pt x="2046231" y="611041"/>
                  </a:cubicBezTo>
                  <a:cubicBezTo>
                    <a:pt x="2027066" y="551304"/>
                    <a:pt x="1997040" y="491775"/>
                    <a:pt x="1952287" y="448875"/>
                  </a:cubicBezTo>
                  <a:cubicBezTo>
                    <a:pt x="1921373" y="419215"/>
                    <a:pt x="1883461" y="397426"/>
                    <a:pt x="1837507" y="388252"/>
                  </a:cubicBezTo>
                  <a:cubicBezTo>
                    <a:pt x="1750560" y="371154"/>
                    <a:pt x="1674946" y="418381"/>
                    <a:pt x="1625911" y="489899"/>
                  </a:cubicBezTo>
                  <a:cubicBezTo>
                    <a:pt x="1579226" y="557976"/>
                    <a:pt x="1557294" y="647478"/>
                    <a:pt x="1571393" y="717745"/>
                  </a:cubicBezTo>
                  <a:cubicBezTo>
                    <a:pt x="1574735" y="734530"/>
                    <a:pt x="1580949" y="751679"/>
                    <a:pt x="1589983" y="767109"/>
                  </a:cubicBezTo>
                  <a:cubicBezTo>
                    <a:pt x="1599383" y="783268"/>
                    <a:pt x="1611812" y="797499"/>
                    <a:pt x="1627007" y="807663"/>
                  </a:cubicBezTo>
                  <a:cubicBezTo>
                    <a:pt x="1641943" y="817620"/>
                    <a:pt x="1657817" y="824240"/>
                    <a:pt x="1674371" y="827784"/>
                  </a:cubicBezTo>
                  <a:cubicBezTo>
                    <a:pt x="1690612" y="831225"/>
                    <a:pt x="1707531" y="831798"/>
                    <a:pt x="1724868" y="829609"/>
                  </a:cubicBezTo>
                  <a:cubicBezTo>
                    <a:pt x="1827951" y="816629"/>
                    <a:pt x="1871659" y="748447"/>
                    <a:pt x="1876515" y="687042"/>
                  </a:cubicBezTo>
                  <a:cubicBezTo>
                    <a:pt x="1880119" y="641431"/>
                    <a:pt x="1861685" y="599521"/>
                    <a:pt x="1831136" y="582267"/>
                  </a:cubicBezTo>
                  <a:cubicBezTo>
                    <a:pt x="1803721" y="566838"/>
                    <a:pt x="1764712" y="568350"/>
                    <a:pt x="1720638" y="608591"/>
                  </a:cubicBezTo>
                  <a:cubicBezTo>
                    <a:pt x="1713902" y="614638"/>
                    <a:pt x="1713380" y="625011"/>
                    <a:pt x="1719437" y="631788"/>
                  </a:cubicBezTo>
                  <a:cubicBezTo>
                    <a:pt x="1725495" y="638512"/>
                    <a:pt x="1735939" y="639033"/>
                    <a:pt x="1742675" y="632987"/>
                  </a:cubicBezTo>
                  <a:cubicBezTo>
                    <a:pt x="1771918" y="607132"/>
                    <a:pt x="1796201" y="601763"/>
                    <a:pt x="1813956" y="612136"/>
                  </a:cubicBezTo>
                  <a:cubicBezTo>
                    <a:pt x="1834322" y="624021"/>
                    <a:pt x="1843617" y="653368"/>
                    <a:pt x="1840745" y="683967"/>
                  </a:cubicBezTo>
                  <a:cubicBezTo>
                    <a:pt x="1836306" y="731506"/>
                    <a:pt x="1800274" y="782278"/>
                    <a:pt x="1720325" y="791296"/>
                  </a:cubicBezTo>
                  <a:cubicBezTo>
                    <a:pt x="1707427" y="792755"/>
                    <a:pt x="1694841" y="792234"/>
                    <a:pt x="1682779" y="789523"/>
                  </a:cubicBezTo>
                  <a:cubicBezTo>
                    <a:pt x="1671029" y="786865"/>
                    <a:pt x="1659854" y="782017"/>
                    <a:pt x="1649358" y="774824"/>
                  </a:cubicBezTo>
                  <a:cubicBezTo>
                    <a:pt x="1639175" y="767839"/>
                    <a:pt x="1631133" y="757987"/>
                    <a:pt x="1624919" y="747040"/>
                  </a:cubicBezTo>
                  <a:cubicBezTo>
                    <a:pt x="1618339" y="735416"/>
                    <a:pt x="1613900" y="722488"/>
                    <a:pt x="1611498" y="709926"/>
                  </a:cubicBezTo>
                  <a:cubicBezTo>
                    <a:pt x="1599957" y="649250"/>
                    <a:pt x="1620689" y="572676"/>
                    <a:pt x="1661368" y="514294"/>
                  </a:cubicBezTo>
                  <a:cubicBezTo>
                    <a:pt x="1700795" y="457737"/>
                    <a:pt x="1759699" y="417703"/>
                    <a:pt x="1828786" y="431725"/>
                  </a:cubicBezTo>
                  <a:cubicBezTo>
                    <a:pt x="1875628" y="441056"/>
                    <a:pt x="1911869" y="467015"/>
                    <a:pt x="1939963" y="500898"/>
                  </a:cubicBezTo>
                  <a:cubicBezTo>
                    <a:pt x="1969415" y="536344"/>
                    <a:pt x="1990094" y="580443"/>
                    <a:pt x="2004455" y="624490"/>
                  </a:cubicBezTo>
                  <a:cubicBezTo>
                    <a:pt x="2036570" y="722384"/>
                    <a:pt x="2050356" y="822989"/>
                    <a:pt x="2051975" y="924271"/>
                  </a:cubicBezTo>
                  <a:cubicBezTo>
                    <a:pt x="2054482" y="1077628"/>
                    <a:pt x="2029103" y="1232444"/>
                    <a:pt x="1995577" y="1381787"/>
                  </a:cubicBezTo>
                  <a:cubicBezTo>
                    <a:pt x="1982783" y="1439074"/>
                    <a:pt x="1968684" y="1510853"/>
                    <a:pt x="1953854" y="1576793"/>
                  </a:cubicBezTo>
                  <a:cubicBezTo>
                    <a:pt x="1949049" y="1598113"/>
                    <a:pt x="1944141" y="1618390"/>
                    <a:pt x="1939180" y="1637834"/>
                  </a:cubicBezTo>
                  <a:cubicBezTo>
                    <a:pt x="1911660" y="1688657"/>
                    <a:pt x="1884505" y="1739689"/>
                    <a:pt x="1858552" y="1791347"/>
                  </a:cubicBezTo>
                  <a:cubicBezTo>
                    <a:pt x="1831502" y="1845298"/>
                    <a:pt x="1805496" y="1899771"/>
                    <a:pt x="1780065" y="1954504"/>
                  </a:cubicBezTo>
                  <a:cubicBezTo>
                    <a:pt x="1779386" y="1952001"/>
                    <a:pt x="1778916" y="1950125"/>
                    <a:pt x="1778759" y="1949656"/>
                  </a:cubicBezTo>
                  <a:lnTo>
                    <a:pt x="1766592" y="1892421"/>
                  </a:lnTo>
                  <a:cubicBezTo>
                    <a:pt x="1760430" y="1861874"/>
                    <a:pt x="1755104" y="1831067"/>
                    <a:pt x="1750456" y="1800156"/>
                  </a:cubicBezTo>
                  <a:cubicBezTo>
                    <a:pt x="1745756" y="1769297"/>
                    <a:pt x="1741787" y="1738282"/>
                    <a:pt x="1738550" y="1707267"/>
                  </a:cubicBezTo>
                  <a:cubicBezTo>
                    <a:pt x="1734372" y="1669475"/>
                    <a:pt x="1731866" y="1630744"/>
                    <a:pt x="1729463" y="1591910"/>
                  </a:cubicBezTo>
                  <a:cubicBezTo>
                    <a:pt x="1730717" y="1583101"/>
                    <a:pt x="1732701" y="1574031"/>
                    <a:pt x="1735364" y="1564648"/>
                  </a:cubicBezTo>
                  <a:cubicBezTo>
                    <a:pt x="1747323" y="1522999"/>
                    <a:pt x="1770247" y="1478065"/>
                    <a:pt x="1780848" y="1445225"/>
                  </a:cubicBezTo>
                  <a:cubicBezTo>
                    <a:pt x="1788942" y="1419006"/>
                    <a:pt x="1796880" y="1392786"/>
                    <a:pt x="1803616" y="1366253"/>
                  </a:cubicBezTo>
                  <a:cubicBezTo>
                    <a:pt x="1810405" y="1339617"/>
                    <a:pt x="1816201" y="1312771"/>
                    <a:pt x="1821110" y="1285822"/>
                  </a:cubicBezTo>
                  <a:cubicBezTo>
                    <a:pt x="1831032" y="1231819"/>
                    <a:pt x="1837298" y="1177294"/>
                    <a:pt x="1840536" y="1122144"/>
                  </a:cubicBezTo>
                  <a:cubicBezTo>
                    <a:pt x="1841319" y="1113074"/>
                    <a:pt x="1834635" y="1105099"/>
                    <a:pt x="1825549" y="1104317"/>
                  </a:cubicBezTo>
                  <a:cubicBezTo>
                    <a:pt x="1816514" y="1103535"/>
                    <a:pt x="1808525" y="1110207"/>
                    <a:pt x="1807742" y="1119225"/>
                  </a:cubicBezTo>
                  <a:cubicBezTo>
                    <a:pt x="1802572" y="1161969"/>
                    <a:pt x="1794895" y="1204035"/>
                    <a:pt x="1786122" y="1245893"/>
                  </a:cubicBezTo>
                  <a:cubicBezTo>
                    <a:pt x="1779595" y="1277325"/>
                    <a:pt x="1772023" y="1308549"/>
                    <a:pt x="1764294" y="1339773"/>
                  </a:cubicBezTo>
                  <a:cubicBezTo>
                    <a:pt x="1756618" y="1370997"/>
                    <a:pt x="1748994" y="1402273"/>
                    <a:pt x="1740221" y="1433393"/>
                  </a:cubicBezTo>
                  <a:cubicBezTo>
                    <a:pt x="1735939" y="1449760"/>
                    <a:pt x="1728785" y="1469152"/>
                    <a:pt x="1721526" y="1489585"/>
                  </a:cubicBezTo>
                  <a:cubicBezTo>
                    <a:pt x="1717192" y="1442671"/>
                    <a:pt x="1711813" y="1395914"/>
                    <a:pt x="1702466" y="1350303"/>
                  </a:cubicBezTo>
                  <a:cubicBezTo>
                    <a:pt x="1686016" y="1270080"/>
                    <a:pt x="1658601" y="1193349"/>
                    <a:pt x="1610036" y="1124333"/>
                  </a:cubicBezTo>
                  <a:cubicBezTo>
                    <a:pt x="1604971" y="1116827"/>
                    <a:pt x="1594735" y="1114846"/>
                    <a:pt x="1587216" y="1119902"/>
                  </a:cubicBezTo>
                  <a:cubicBezTo>
                    <a:pt x="1579696" y="1124959"/>
                    <a:pt x="1577712" y="1135176"/>
                    <a:pt x="1582777" y="1142682"/>
                  </a:cubicBezTo>
                  <a:cubicBezTo>
                    <a:pt x="1625963" y="1209144"/>
                    <a:pt x="1648209" y="1282329"/>
                    <a:pt x="1661629" y="1358070"/>
                  </a:cubicBezTo>
                  <a:cubicBezTo>
                    <a:pt x="1671812" y="1415461"/>
                    <a:pt x="1676460" y="1474416"/>
                    <a:pt x="1680846" y="1533215"/>
                  </a:cubicBezTo>
                  <a:cubicBezTo>
                    <a:pt x="1685390" y="1593578"/>
                    <a:pt x="1689933" y="1653732"/>
                    <a:pt x="1697400" y="1712114"/>
                  </a:cubicBezTo>
                  <a:cubicBezTo>
                    <a:pt x="1701630" y="1743651"/>
                    <a:pt x="1706591" y="1775135"/>
                    <a:pt x="1712387" y="1806464"/>
                  </a:cubicBezTo>
                  <a:cubicBezTo>
                    <a:pt x="1718184" y="1837844"/>
                    <a:pt x="1724764" y="1868964"/>
                    <a:pt x="1732179" y="1899927"/>
                  </a:cubicBezTo>
                  <a:lnTo>
                    <a:pt x="1746905" y="1957683"/>
                  </a:lnTo>
                  <a:cubicBezTo>
                    <a:pt x="1747427" y="1959560"/>
                    <a:pt x="1753746" y="1979785"/>
                    <a:pt x="1756357" y="1987865"/>
                  </a:cubicBezTo>
                  <a:lnTo>
                    <a:pt x="1757819" y="1992243"/>
                  </a:lnTo>
                  <a:cubicBezTo>
                    <a:pt x="1758446" y="1993807"/>
                    <a:pt x="1759020" y="1994745"/>
                    <a:pt x="1759281" y="1995162"/>
                  </a:cubicBezTo>
                  <a:cubicBezTo>
                    <a:pt x="1759803" y="1995892"/>
                    <a:pt x="1760326" y="1995996"/>
                    <a:pt x="1760848" y="1996622"/>
                  </a:cubicBezTo>
                  <a:cubicBezTo>
                    <a:pt x="1618652" y="2308444"/>
                    <a:pt x="1501261" y="2630118"/>
                    <a:pt x="1401521" y="2945120"/>
                  </a:cubicBezTo>
                  <a:cubicBezTo>
                    <a:pt x="1387735" y="2989011"/>
                    <a:pt x="1358596" y="3103846"/>
                    <a:pt x="1325384" y="3240522"/>
                  </a:cubicBezTo>
                  <a:cubicBezTo>
                    <a:pt x="1290918" y="3382203"/>
                    <a:pt x="1251962" y="3547027"/>
                    <a:pt x="1220787" y="3680211"/>
                  </a:cubicBezTo>
                  <a:cubicBezTo>
                    <a:pt x="1228881" y="3541606"/>
                    <a:pt x="1233059" y="3402063"/>
                    <a:pt x="1231596" y="3262520"/>
                  </a:cubicBezTo>
                  <a:cubicBezTo>
                    <a:pt x="1230604" y="3171819"/>
                    <a:pt x="1227419" y="3081223"/>
                    <a:pt x="1221988" y="2991043"/>
                  </a:cubicBezTo>
                  <a:cubicBezTo>
                    <a:pt x="1213737" y="2854524"/>
                    <a:pt x="1200212" y="2718994"/>
                    <a:pt x="1182614" y="2585498"/>
                  </a:cubicBezTo>
                  <a:cubicBezTo>
                    <a:pt x="1167313" y="2472330"/>
                    <a:pt x="1132744" y="2269505"/>
                    <a:pt x="1113422" y="2180786"/>
                  </a:cubicBezTo>
                  <a:cubicBezTo>
                    <a:pt x="1108931" y="2160300"/>
                    <a:pt x="1105171" y="2145600"/>
                    <a:pt x="1102665" y="2138928"/>
                  </a:cubicBezTo>
                  <a:cubicBezTo>
                    <a:pt x="1097965" y="2126626"/>
                    <a:pt x="1088670" y="2124854"/>
                    <a:pt x="1085798" y="2124802"/>
                  </a:cubicBezTo>
                  <a:cubicBezTo>
                    <a:pt x="1077077" y="2124697"/>
                    <a:pt x="1069923" y="2131630"/>
                    <a:pt x="1069818" y="2140335"/>
                  </a:cubicBezTo>
                  <a:cubicBezTo>
                    <a:pt x="1069714" y="2144036"/>
                    <a:pt x="1070967" y="2147477"/>
                    <a:pt x="1073108" y="2150187"/>
                  </a:cubicBezTo>
                  <a:cubicBezTo>
                    <a:pt x="1075249" y="2156338"/>
                    <a:pt x="1078121" y="2169370"/>
                    <a:pt x="1081672" y="2187354"/>
                  </a:cubicBezTo>
                  <a:cubicBezTo>
                    <a:pt x="1099270" y="2275813"/>
                    <a:pt x="1130028" y="2477804"/>
                    <a:pt x="1143188" y="2590450"/>
                  </a:cubicBezTo>
                  <a:cubicBezTo>
                    <a:pt x="1159167" y="2723216"/>
                    <a:pt x="1170238" y="2857964"/>
                    <a:pt x="1177757" y="2993598"/>
                  </a:cubicBezTo>
                  <a:cubicBezTo>
                    <a:pt x="1182771" y="3083204"/>
                    <a:pt x="1186113" y="3173122"/>
                    <a:pt x="1187888" y="3263197"/>
                  </a:cubicBezTo>
                  <a:cubicBezTo>
                    <a:pt x="1189768" y="3359162"/>
                    <a:pt x="1189350" y="3455128"/>
                    <a:pt x="1187366" y="3550832"/>
                  </a:cubicBezTo>
                  <a:cubicBezTo>
                    <a:pt x="1159324" y="3404669"/>
                    <a:pt x="1117756" y="3260956"/>
                    <a:pt x="1044022" y="3138510"/>
                  </a:cubicBezTo>
                  <a:cubicBezTo>
                    <a:pt x="972741" y="3020078"/>
                    <a:pt x="871852" y="2921402"/>
                    <a:pt x="726262" y="2858225"/>
                  </a:cubicBezTo>
                  <a:cubicBezTo>
                    <a:pt x="706575" y="2849780"/>
                    <a:pt x="686209" y="2842534"/>
                    <a:pt x="665582" y="2836175"/>
                  </a:cubicBezTo>
                  <a:cubicBezTo>
                    <a:pt x="665321" y="2835914"/>
                    <a:pt x="665373" y="2835550"/>
                    <a:pt x="665060" y="2835289"/>
                  </a:cubicBezTo>
                  <a:cubicBezTo>
                    <a:pt x="655190" y="2827470"/>
                    <a:pt x="646260" y="2817305"/>
                    <a:pt x="637644" y="2806359"/>
                  </a:cubicBezTo>
                  <a:cubicBezTo>
                    <a:pt x="616234" y="2779201"/>
                    <a:pt x="597069" y="2746726"/>
                    <a:pt x="576181" y="2723477"/>
                  </a:cubicBezTo>
                  <a:cubicBezTo>
                    <a:pt x="560254" y="2706015"/>
                    <a:pt x="543387" y="2689125"/>
                    <a:pt x="526102" y="2672654"/>
                  </a:cubicBezTo>
                  <a:cubicBezTo>
                    <a:pt x="525527" y="2668796"/>
                    <a:pt x="523804" y="2663427"/>
                    <a:pt x="519679" y="2656963"/>
                  </a:cubicBezTo>
                  <a:cubicBezTo>
                    <a:pt x="512472" y="2645808"/>
                    <a:pt x="498268" y="2629128"/>
                    <a:pt x="495814" y="2624749"/>
                  </a:cubicBezTo>
                  <a:cubicBezTo>
                    <a:pt x="487146" y="2609372"/>
                    <a:pt x="479260" y="2593577"/>
                    <a:pt x="471793" y="2577522"/>
                  </a:cubicBezTo>
                  <a:cubicBezTo>
                    <a:pt x="460409" y="2553127"/>
                    <a:pt x="450174" y="2528210"/>
                    <a:pt x="440200" y="2503398"/>
                  </a:cubicBezTo>
                  <a:cubicBezTo>
                    <a:pt x="424742" y="2465762"/>
                    <a:pt x="411635" y="2427345"/>
                    <a:pt x="399102" y="2388771"/>
                  </a:cubicBezTo>
                  <a:cubicBezTo>
                    <a:pt x="390695" y="2362969"/>
                    <a:pt x="382601" y="2337062"/>
                    <a:pt x="374820" y="2310998"/>
                  </a:cubicBezTo>
                  <a:cubicBezTo>
                    <a:pt x="355290" y="2245527"/>
                    <a:pt x="337796" y="2179378"/>
                    <a:pt x="321660" y="2113073"/>
                  </a:cubicBezTo>
                  <a:cubicBezTo>
                    <a:pt x="319728" y="2104211"/>
                    <a:pt x="310955" y="2098582"/>
                    <a:pt x="302130" y="2100511"/>
                  </a:cubicBezTo>
                  <a:cubicBezTo>
                    <a:pt x="293252" y="2102387"/>
                    <a:pt x="287560" y="2111145"/>
                    <a:pt x="289492" y="2120006"/>
                  </a:cubicBezTo>
                  <a:cubicBezTo>
                    <a:pt x="298683" y="2168797"/>
                    <a:pt x="308083" y="2217639"/>
                    <a:pt x="319310" y="2266117"/>
                  </a:cubicBezTo>
                  <a:cubicBezTo>
                    <a:pt x="326777" y="2298540"/>
                    <a:pt x="334976" y="2330806"/>
                    <a:pt x="344376" y="2362760"/>
                  </a:cubicBezTo>
                  <a:cubicBezTo>
                    <a:pt x="352209" y="2389449"/>
                    <a:pt x="360929" y="2415929"/>
                    <a:pt x="370538" y="2442045"/>
                  </a:cubicBezTo>
                  <a:cubicBezTo>
                    <a:pt x="380146" y="2468265"/>
                    <a:pt x="390904" y="2494015"/>
                    <a:pt x="402340" y="2519505"/>
                  </a:cubicBezTo>
                  <a:cubicBezTo>
                    <a:pt x="413724" y="2544526"/>
                    <a:pt x="425369" y="2569651"/>
                    <a:pt x="438268" y="2594099"/>
                  </a:cubicBezTo>
                  <a:cubicBezTo>
                    <a:pt x="440200" y="2597747"/>
                    <a:pt x="442445" y="2601136"/>
                    <a:pt x="444430" y="2604784"/>
                  </a:cubicBezTo>
                  <a:cubicBezTo>
                    <a:pt x="438163" y="2600302"/>
                    <a:pt x="432158" y="2595558"/>
                    <a:pt x="425735" y="2591336"/>
                  </a:cubicBezTo>
                  <a:cubicBezTo>
                    <a:pt x="403071" y="2576323"/>
                    <a:pt x="379415" y="2562979"/>
                    <a:pt x="354872" y="2551615"/>
                  </a:cubicBezTo>
                  <a:cubicBezTo>
                    <a:pt x="332365" y="2541138"/>
                    <a:pt x="308814" y="2532954"/>
                    <a:pt x="284897" y="2525969"/>
                  </a:cubicBezTo>
                  <a:cubicBezTo>
                    <a:pt x="284897" y="2524770"/>
                    <a:pt x="285732" y="2523727"/>
                    <a:pt x="285419" y="2522476"/>
                  </a:cubicBezTo>
                  <a:cubicBezTo>
                    <a:pt x="277220" y="2481765"/>
                    <a:pt x="253095" y="2437666"/>
                    <a:pt x="222650" y="2397841"/>
                  </a:cubicBezTo>
                  <a:cubicBezTo>
                    <a:pt x="211423" y="2383194"/>
                    <a:pt x="199360" y="2369172"/>
                    <a:pt x="186880" y="2356296"/>
                  </a:cubicBezTo>
                  <a:cubicBezTo>
                    <a:pt x="166200" y="2334872"/>
                    <a:pt x="144529" y="2316524"/>
                    <a:pt x="125678" y="2301720"/>
                  </a:cubicBezTo>
                  <a:cubicBezTo>
                    <a:pt x="114920" y="2293432"/>
                    <a:pt x="103902" y="2285404"/>
                    <a:pt x="92570" y="2277794"/>
                  </a:cubicBezTo>
                  <a:cubicBezTo>
                    <a:pt x="81238" y="2270183"/>
                    <a:pt x="69593" y="2262937"/>
                    <a:pt x="57687" y="2256213"/>
                  </a:cubicBezTo>
                  <a:cubicBezTo>
                    <a:pt x="56329" y="2255483"/>
                    <a:pt x="34188" y="2243233"/>
                    <a:pt x="25467" y="2238073"/>
                  </a:cubicBezTo>
                  <a:cubicBezTo>
                    <a:pt x="24893" y="2237760"/>
                    <a:pt x="24370" y="2237500"/>
                    <a:pt x="23900" y="2237291"/>
                  </a:cubicBezTo>
                  <a:cubicBezTo>
                    <a:pt x="18208" y="2232235"/>
                    <a:pt x="9488" y="2231922"/>
                    <a:pt x="3378" y="2236874"/>
                  </a:cubicBezTo>
                  <a:cubicBezTo>
                    <a:pt x="2751" y="2237343"/>
                    <a:pt x="-6283" y="2254493"/>
                    <a:pt x="8078" y="2264762"/>
                  </a:cubicBezTo>
                  <a:cubicBezTo>
                    <a:pt x="16433" y="2270756"/>
                    <a:pt x="37791" y="2285248"/>
                    <a:pt x="39097" y="2286134"/>
                  </a:cubicBezTo>
                  <a:cubicBezTo>
                    <a:pt x="49697" y="2293275"/>
                    <a:pt x="59880" y="2300938"/>
                    <a:pt x="69959" y="2308861"/>
                  </a:cubicBezTo>
                  <a:cubicBezTo>
                    <a:pt x="80037" y="2316784"/>
                    <a:pt x="89907" y="2324968"/>
                    <a:pt x="99515" y="2333465"/>
                  </a:cubicBezTo>
                  <a:cubicBezTo>
                    <a:pt x="116591" y="2348112"/>
                    <a:pt x="135391" y="2366878"/>
                    <a:pt x="154660" y="2387051"/>
                  </a:cubicBezTo>
                  <a:cubicBezTo>
                    <a:pt x="171945" y="2405139"/>
                    <a:pt x="189543" y="2424426"/>
                    <a:pt x="205052" y="2444599"/>
                  </a:cubicBezTo>
                  <a:cubicBezTo>
                    <a:pt x="223329" y="2468265"/>
                    <a:pt x="238943" y="2492608"/>
                    <a:pt x="248447" y="2516742"/>
                  </a:cubicBezTo>
                  <a:cubicBezTo>
                    <a:pt x="245053" y="2516013"/>
                    <a:pt x="241763" y="2514814"/>
                    <a:pt x="238316" y="2514188"/>
                  </a:cubicBezTo>
                  <a:cubicBezTo>
                    <a:pt x="216123" y="2510227"/>
                    <a:pt x="193616" y="2507985"/>
                    <a:pt x="171005" y="2507360"/>
                  </a:cubicBezTo>
                  <a:cubicBezTo>
                    <a:pt x="148654" y="2506786"/>
                    <a:pt x="126252" y="2507672"/>
                    <a:pt x="104111" y="2509862"/>
                  </a:cubicBezTo>
                  <a:cubicBezTo>
                    <a:pt x="99515" y="2510331"/>
                    <a:pt x="79306" y="2510539"/>
                    <a:pt x="67504" y="2513250"/>
                  </a:cubicBezTo>
                  <a:cubicBezTo>
                    <a:pt x="58000" y="2515439"/>
                    <a:pt x="51786" y="2519974"/>
                    <a:pt x="49332" y="2523884"/>
                  </a:cubicBezTo>
                  <a:cubicBezTo>
                    <a:pt x="44319" y="2531390"/>
                    <a:pt x="46355" y="2541607"/>
                    <a:pt x="53927" y="2546663"/>
                  </a:cubicBezTo>
                  <a:cubicBezTo>
                    <a:pt x="59671" y="2550468"/>
                    <a:pt x="66982" y="2550208"/>
                    <a:pt x="72361" y="2546507"/>
                  </a:cubicBezTo>
                  <a:lnTo>
                    <a:pt x="72256" y="2546246"/>
                  </a:lnTo>
                  <a:cubicBezTo>
                    <a:pt x="71473" y="2543900"/>
                    <a:pt x="73353" y="2542754"/>
                    <a:pt x="76591" y="2542285"/>
                  </a:cubicBezTo>
                  <a:cubicBezTo>
                    <a:pt x="85207" y="2541086"/>
                    <a:pt x="103536" y="2544995"/>
                    <a:pt x="106722" y="2544839"/>
                  </a:cubicBezTo>
                  <a:cubicBezTo>
                    <a:pt x="127453" y="2543796"/>
                    <a:pt x="148341" y="2543953"/>
                    <a:pt x="169177" y="2545412"/>
                  </a:cubicBezTo>
                  <a:cubicBezTo>
                    <a:pt x="189752" y="2546872"/>
                    <a:pt x="210170" y="2549739"/>
                    <a:pt x="230275" y="2554222"/>
                  </a:cubicBezTo>
                  <a:cubicBezTo>
                    <a:pt x="267246" y="2562197"/>
                    <a:pt x="302338" y="2575281"/>
                    <a:pt x="335916" y="2591492"/>
                  </a:cubicBezTo>
                  <a:cubicBezTo>
                    <a:pt x="358527" y="2602387"/>
                    <a:pt x="380355" y="2614845"/>
                    <a:pt x="401557" y="2628398"/>
                  </a:cubicBezTo>
                  <a:cubicBezTo>
                    <a:pt x="455082" y="2662645"/>
                    <a:pt x="504378" y="2704399"/>
                    <a:pt x="548243" y="2749645"/>
                  </a:cubicBezTo>
                  <a:cubicBezTo>
                    <a:pt x="567930" y="2769609"/>
                    <a:pt x="586468" y="2797236"/>
                    <a:pt x="606416" y="2821319"/>
                  </a:cubicBezTo>
                  <a:cubicBezTo>
                    <a:pt x="572421" y="2814647"/>
                    <a:pt x="537904" y="2810685"/>
                    <a:pt x="503595" y="2810998"/>
                  </a:cubicBezTo>
                  <a:cubicBezTo>
                    <a:pt x="426100" y="2811676"/>
                    <a:pt x="349859" y="2831692"/>
                    <a:pt x="283644" y="2876938"/>
                  </a:cubicBezTo>
                  <a:cubicBezTo>
                    <a:pt x="183746" y="2945485"/>
                    <a:pt x="100612" y="3112655"/>
                    <a:pt x="111735" y="3246100"/>
                  </a:cubicBezTo>
                  <a:cubicBezTo>
                    <a:pt x="119672" y="3341856"/>
                    <a:pt x="173407" y="3421350"/>
                    <a:pt x="299623" y="3438604"/>
                  </a:cubicBezTo>
                  <a:cubicBezTo>
                    <a:pt x="343070" y="3444494"/>
                    <a:pt x="386361" y="3431879"/>
                    <a:pt x="418215" y="3407119"/>
                  </a:cubicBezTo>
                  <a:cubicBezTo>
                    <a:pt x="452367" y="3380587"/>
                    <a:pt x="473673" y="3340553"/>
                    <a:pt x="469391" y="3294734"/>
                  </a:cubicBezTo>
                  <a:cubicBezTo>
                    <a:pt x="460566" y="3200124"/>
                    <a:pt x="413567" y="3168118"/>
                    <a:pt x="370747" y="3167232"/>
                  </a:cubicBezTo>
                  <a:cubicBezTo>
                    <a:pt x="306464" y="3165877"/>
                    <a:pt x="246045" y="3236195"/>
                    <a:pt x="293148" y="3296767"/>
                  </a:cubicBezTo>
                  <a:cubicBezTo>
                    <a:pt x="298422" y="3303647"/>
                    <a:pt x="308344" y="3304951"/>
                    <a:pt x="315237" y="3299686"/>
                  </a:cubicBezTo>
                  <a:cubicBezTo>
                    <a:pt x="322130" y="3294421"/>
                    <a:pt x="323435" y="3284517"/>
                    <a:pt x="318161" y="3277636"/>
                  </a:cubicBezTo>
                  <a:cubicBezTo>
                    <a:pt x="289753" y="3240105"/>
                    <a:pt x="330381" y="3199342"/>
                    <a:pt x="369807" y="3200645"/>
                  </a:cubicBezTo>
                  <a:cubicBezTo>
                    <a:pt x="400721" y="3201688"/>
                    <a:pt x="428555" y="3229367"/>
                    <a:pt x="434038" y="3297757"/>
                  </a:cubicBezTo>
                  <a:cubicBezTo>
                    <a:pt x="436753" y="3330806"/>
                    <a:pt x="420617" y="3359215"/>
                    <a:pt x="395812" y="3378032"/>
                  </a:cubicBezTo>
                  <a:cubicBezTo>
                    <a:pt x="371269" y="3396642"/>
                    <a:pt x="338109" y="3405868"/>
                    <a:pt x="305002" y="3400968"/>
                  </a:cubicBezTo>
                  <a:cubicBezTo>
                    <a:pt x="202076" y="3385851"/>
                    <a:pt x="158211" y="3321162"/>
                    <a:pt x="152414" y="3242920"/>
                  </a:cubicBezTo>
                  <a:cubicBezTo>
                    <a:pt x="143537" y="3123289"/>
                    <a:pt x="218473" y="2973894"/>
                    <a:pt x="308396" y="2913166"/>
                  </a:cubicBezTo>
                  <a:cubicBezTo>
                    <a:pt x="367300" y="2873185"/>
                    <a:pt x="435187" y="2856140"/>
                    <a:pt x="504013" y="2855566"/>
                  </a:cubicBezTo>
                  <a:cubicBezTo>
                    <a:pt x="573831" y="2854941"/>
                    <a:pt x="644746" y="2871152"/>
                    <a:pt x="708872" y="2898571"/>
                  </a:cubicBezTo>
                  <a:cubicBezTo>
                    <a:pt x="846107" y="2956796"/>
                    <a:pt x="941252" y="3049008"/>
                    <a:pt x="1009347" y="3159569"/>
                  </a:cubicBezTo>
                  <a:cubicBezTo>
                    <a:pt x="1110132" y="3323247"/>
                    <a:pt x="1152169" y="3526698"/>
                    <a:pt x="1181569" y="3721912"/>
                  </a:cubicBezTo>
                  <a:cubicBezTo>
                    <a:pt x="1178854" y="3779460"/>
                    <a:pt x="1175407" y="3836800"/>
                    <a:pt x="1171073" y="3893879"/>
                  </a:cubicBezTo>
                  <a:cubicBezTo>
                    <a:pt x="1165695" y="3917127"/>
                    <a:pt x="1162614" y="3930523"/>
                    <a:pt x="1162614" y="3930523"/>
                  </a:cubicBezTo>
                  <a:cubicBezTo>
                    <a:pt x="1160942" y="3937613"/>
                    <a:pt x="1165016" y="3943816"/>
                    <a:pt x="1171125" y="3947100"/>
                  </a:cubicBezTo>
                  <a:cubicBezTo>
                    <a:pt x="1173736" y="3951374"/>
                    <a:pt x="1177601" y="3954763"/>
                    <a:pt x="1182979" y="3955231"/>
                  </a:cubicBezTo>
                  <a:cubicBezTo>
                    <a:pt x="1192013" y="3956013"/>
                    <a:pt x="1200055" y="3949341"/>
                    <a:pt x="1200891" y="3940323"/>
                  </a:cubicBezTo>
                  <a:cubicBezTo>
                    <a:pt x="1202666" y="3922600"/>
                    <a:pt x="1203867" y="3904617"/>
                    <a:pt x="1205486" y="3886841"/>
                  </a:cubicBezTo>
                  <a:cubicBezTo>
                    <a:pt x="1206322" y="3883297"/>
                    <a:pt x="1207157" y="3879960"/>
                    <a:pt x="1208045" y="3876103"/>
                  </a:cubicBezTo>
                  <a:cubicBezTo>
                    <a:pt x="1223868" y="3817304"/>
                    <a:pt x="1241988" y="3762050"/>
                    <a:pt x="1262041" y="3710028"/>
                  </a:cubicBezTo>
                  <a:cubicBezTo>
                    <a:pt x="1368465" y="3578042"/>
                    <a:pt x="1568103" y="3484423"/>
                    <a:pt x="1766435" y="3452886"/>
                  </a:cubicBezTo>
                  <a:cubicBezTo>
                    <a:pt x="1899806" y="3431671"/>
                    <a:pt x="2032236" y="3438447"/>
                    <a:pt x="2134379" y="3481764"/>
                  </a:cubicBezTo>
                  <a:cubicBezTo>
                    <a:pt x="2210829" y="3514187"/>
                    <a:pt x="2269942" y="3567305"/>
                    <a:pt x="2297462" y="3645651"/>
                  </a:cubicBezTo>
                  <a:cubicBezTo>
                    <a:pt x="2332502" y="3744170"/>
                    <a:pt x="2317985" y="3850040"/>
                    <a:pt x="2265973" y="3921870"/>
                  </a:cubicBezTo>
                  <a:cubicBezTo>
                    <a:pt x="2214380" y="3993076"/>
                    <a:pt x="2125292" y="4029304"/>
                    <a:pt x="2011922" y="3990209"/>
                  </a:cubicBezTo>
                  <a:cubicBezTo>
                    <a:pt x="1917247" y="3957734"/>
                    <a:pt x="1892547" y="3885538"/>
                    <a:pt x="1910615" y="3828720"/>
                  </a:cubicBezTo>
                  <a:cubicBezTo>
                    <a:pt x="1921373" y="3794994"/>
                    <a:pt x="1946543" y="3766950"/>
                    <a:pt x="1980172" y="3757880"/>
                  </a:cubicBezTo>
                  <a:cubicBezTo>
                    <a:pt x="2008946" y="3750113"/>
                    <a:pt x="2043359" y="3756420"/>
                    <a:pt x="2079600" y="3782953"/>
                  </a:cubicBezTo>
                  <a:cubicBezTo>
                    <a:pt x="2086911" y="3788374"/>
                    <a:pt x="2097198" y="3786862"/>
                    <a:pt x="2102629" y="3779565"/>
                  </a:cubicBezTo>
                  <a:cubicBezTo>
                    <a:pt x="2108060" y="3772319"/>
                    <a:pt x="2106545" y="3761998"/>
                    <a:pt x="2099235" y="3756577"/>
                  </a:cubicBezTo>
                  <a:cubicBezTo>
                    <a:pt x="2053124" y="3721756"/>
                    <a:pt x="2008528" y="3714823"/>
                    <a:pt x="1971347" y="3724258"/>
                  </a:cubicBezTo>
                  <a:cubicBezTo>
                    <a:pt x="1926020" y="3735778"/>
                    <a:pt x="1890980" y="3772371"/>
                    <a:pt x="1875941" y="3817461"/>
                  </a:cubicBezTo>
                  <a:cubicBezTo>
                    <a:pt x="1851867" y="3889656"/>
                    <a:pt x="1878395" y="3984579"/>
                    <a:pt x="1998763" y="4027635"/>
                  </a:cubicBezTo>
                  <a:cubicBezTo>
                    <a:pt x="2132916" y="4075436"/>
                    <a:pt x="2238767" y="4031232"/>
                    <a:pt x="2300700" y="3947152"/>
                  </a:cubicBezTo>
                  <a:cubicBezTo>
                    <a:pt x="2361014" y="3865313"/>
                    <a:pt x="2379082" y="3744014"/>
                    <a:pt x="2339499" y="3630899"/>
                  </a:cubicBezTo>
                  <a:cubicBezTo>
                    <a:pt x="2313651" y="3557870"/>
                    <a:pt x="2264564" y="3503345"/>
                    <a:pt x="2199967" y="3465657"/>
                  </a:cubicBezTo>
                  <a:cubicBezTo>
                    <a:pt x="2116728" y="3417075"/>
                    <a:pt x="2007327" y="3396485"/>
                    <a:pt x="1890458" y="3400082"/>
                  </a:cubicBezTo>
                  <a:cubicBezTo>
                    <a:pt x="1679489" y="3406598"/>
                    <a:pt x="1444707" y="3491773"/>
                    <a:pt x="1298699" y="3623445"/>
                  </a:cubicBezTo>
                  <a:cubicBezTo>
                    <a:pt x="1308412" y="3602229"/>
                    <a:pt x="1318282" y="3581327"/>
                    <a:pt x="1328517" y="3561258"/>
                  </a:cubicBezTo>
                  <a:cubicBezTo>
                    <a:pt x="1384758" y="3451844"/>
                    <a:pt x="1449929" y="3360309"/>
                    <a:pt x="1518807" y="3283318"/>
                  </a:cubicBezTo>
                  <a:cubicBezTo>
                    <a:pt x="1583404" y="3211070"/>
                    <a:pt x="1651185" y="3151646"/>
                    <a:pt x="1718915" y="3103116"/>
                  </a:cubicBezTo>
                  <a:cubicBezTo>
                    <a:pt x="1850614" y="3008714"/>
                    <a:pt x="1981269" y="2954972"/>
                    <a:pt x="2082211" y="2927240"/>
                  </a:cubicBezTo>
                  <a:cubicBezTo>
                    <a:pt x="2090984" y="2924947"/>
                    <a:pt x="2096206" y="2915981"/>
                    <a:pt x="2093908" y="2907172"/>
                  </a:cubicBezTo>
                  <a:cubicBezTo>
                    <a:pt x="2091610" y="2898414"/>
                    <a:pt x="2082576" y="2893150"/>
                    <a:pt x="2073803" y="2895495"/>
                  </a:cubicBezTo>
                  <a:cubicBezTo>
                    <a:pt x="1969520" y="2921611"/>
                    <a:pt x="1833590" y="2972747"/>
                    <a:pt x="1696826" y="3067149"/>
                  </a:cubicBezTo>
                  <a:cubicBezTo>
                    <a:pt x="1737766" y="3007985"/>
                    <a:pt x="1780378" y="2948508"/>
                    <a:pt x="1817768" y="2886582"/>
                  </a:cubicBezTo>
                  <a:cubicBezTo>
                    <a:pt x="1854792" y="2825228"/>
                    <a:pt x="1886385" y="2761425"/>
                    <a:pt x="1907273" y="2693921"/>
                  </a:cubicBezTo>
                  <a:cubicBezTo>
                    <a:pt x="1922991" y="2640908"/>
                    <a:pt x="1918918" y="2575281"/>
                    <a:pt x="1889414" y="2529618"/>
                  </a:cubicBezTo>
                  <a:cubicBezTo>
                    <a:pt x="1868630" y="2497456"/>
                    <a:pt x="1835940" y="2474416"/>
                    <a:pt x="1789256" y="2471132"/>
                  </a:cubicBezTo>
                  <a:cubicBezTo>
                    <a:pt x="1741161" y="2467796"/>
                    <a:pt x="1695886" y="2501678"/>
                    <a:pt x="1672909" y="2547237"/>
                  </a:cubicBezTo>
                  <a:cubicBezTo>
                    <a:pt x="1649984" y="2592587"/>
                    <a:pt x="1649253" y="2647633"/>
                    <a:pt x="1685129" y="2683444"/>
                  </a:cubicBezTo>
                  <a:cubicBezTo>
                    <a:pt x="1695625" y="2693869"/>
                    <a:pt x="1708628" y="2699864"/>
                    <a:pt x="1722414" y="2701584"/>
                  </a:cubicBezTo>
                  <a:cubicBezTo>
                    <a:pt x="1735364" y="2703148"/>
                    <a:pt x="1748942" y="2701115"/>
                    <a:pt x="1761370" y="2695641"/>
                  </a:cubicBezTo>
                  <a:cubicBezTo>
                    <a:pt x="1764190" y="2694390"/>
                    <a:pt x="1793799" y="2677762"/>
                    <a:pt x="1795679" y="2671142"/>
                  </a:cubicBezTo>
                  <a:cubicBezTo>
                    <a:pt x="1798029" y="2662801"/>
                    <a:pt x="1793172" y="2654096"/>
                    <a:pt x="1784817" y="2651699"/>
                  </a:cubicBezTo>
                  <a:cubicBezTo>
                    <a:pt x="1780535" y="2650447"/>
                    <a:pt x="1774686" y="2650708"/>
                    <a:pt x="1768263" y="2653523"/>
                  </a:cubicBezTo>
                  <a:cubicBezTo>
                    <a:pt x="1761527" y="2656494"/>
                    <a:pt x="1752597" y="2664209"/>
                    <a:pt x="1748680" y="2665825"/>
                  </a:cubicBezTo>
                  <a:cubicBezTo>
                    <a:pt x="1741683" y="2668640"/>
                    <a:pt x="1734111" y="2669630"/>
                    <a:pt x="1726957" y="2668483"/>
                  </a:cubicBezTo>
                  <a:cubicBezTo>
                    <a:pt x="1720534" y="2667545"/>
                    <a:pt x="1714529" y="2664574"/>
                    <a:pt x="1709777" y="2659517"/>
                  </a:cubicBezTo>
                  <a:cubicBezTo>
                    <a:pt x="1685651" y="2633975"/>
                    <a:pt x="1689828" y="2595767"/>
                    <a:pt x="1706539" y="2564751"/>
                  </a:cubicBezTo>
                  <a:cubicBezTo>
                    <a:pt x="1723145" y="2533944"/>
                    <a:pt x="1753015" y="2508871"/>
                    <a:pt x="1785914" y="2511947"/>
                  </a:cubicBezTo>
                  <a:cubicBezTo>
                    <a:pt x="1825914" y="2515596"/>
                    <a:pt x="1850197" y="2540252"/>
                    <a:pt x="1862312" y="2571632"/>
                  </a:cubicBezTo>
                  <a:cubicBezTo>
                    <a:pt x="1875419" y="2605358"/>
                    <a:pt x="1875053" y="2646642"/>
                    <a:pt x="1864505" y="2681098"/>
                  </a:cubicBezTo>
                  <a:cubicBezTo>
                    <a:pt x="1845549" y="2745527"/>
                    <a:pt x="1815731" y="2806306"/>
                    <a:pt x="1781736" y="2865418"/>
                  </a:cubicBezTo>
                  <a:cubicBezTo>
                    <a:pt x="1729881" y="2955649"/>
                    <a:pt x="1668105" y="3041815"/>
                    <a:pt x="1615885" y="3128554"/>
                  </a:cubicBezTo>
                  <a:cubicBezTo>
                    <a:pt x="1615832" y="3128658"/>
                    <a:pt x="1615885" y="3128814"/>
                    <a:pt x="1615832" y="3128919"/>
                  </a:cubicBezTo>
                  <a:cubicBezTo>
                    <a:pt x="1571445" y="3165564"/>
                    <a:pt x="1527580" y="3206588"/>
                    <a:pt x="1485595" y="3253815"/>
                  </a:cubicBezTo>
                  <a:cubicBezTo>
                    <a:pt x="1414732" y="3333568"/>
                    <a:pt x="1348987" y="3429429"/>
                    <a:pt x="1293059" y="3543535"/>
                  </a:cubicBezTo>
                  <a:cubicBezTo>
                    <a:pt x="1289665" y="3550467"/>
                    <a:pt x="1286584" y="3558026"/>
                    <a:pt x="1283242" y="3565063"/>
                  </a:cubicBezTo>
                  <a:cubicBezTo>
                    <a:pt x="1308569" y="3461070"/>
                    <a:pt x="1336037" y="3349415"/>
                    <a:pt x="1361207" y="3249279"/>
                  </a:cubicBezTo>
                  <a:cubicBezTo>
                    <a:pt x="1395150" y="3114010"/>
                    <a:pt x="1424707" y="3000270"/>
                    <a:pt x="1438702" y="2956901"/>
                  </a:cubicBezTo>
                  <a:cubicBezTo>
                    <a:pt x="1498598" y="2770547"/>
                    <a:pt x="1565022" y="2582005"/>
                    <a:pt x="1638914" y="2394505"/>
                  </a:cubicBezTo>
                  <a:cubicBezTo>
                    <a:pt x="1674580" y="2344933"/>
                    <a:pt x="1716304" y="2297289"/>
                    <a:pt x="1758916" y="2254806"/>
                  </a:cubicBezTo>
                  <a:cubicBezTo>
                    <a:pt x="1787062" y="2226762"/>
                    <a:pt x="1815261" y="2201272"/>
                    <a:pt x="1842207" y="2178596"/>
                  </a:cubicBezTo>
                  <a:cubicBezTo>
                    <a:pt x="1844035" y="2178544"/>
                    <a:pt x="1845758" y="2179378"/>
                    <a:pt x="1847533" y="2178701"/>
                  </a:cubicBezTo>
                  <a:cubicBezTo>
                    <a:pt x="1862729" y="2172967"/>
                    <a:pt x="1897560" y="2158840"/>
                    <a:pt x="1925968" y="2148207"/>
                  </a:cubicBezTo>
                  <a:cubicBezTo>
                    <a:pt x="1939336" y="2143150"/>
                    <a:pt x="1951190" y="2138928"/>
                    <a:pt x="1958553" y="2136895"/>
                  </a:cubicBezTo>
                  <a:cubicBezTo>
                    <a:pt x="1992340" y="2127460"/>
                    <a:pt x="2026648" y="2119797"/>
                    <a:pt x="2061166" y="2113490"/>
                  </a:cubicBezTo>
                  <a:cubicBezTo>
                    <a:pt x="2095736" y="2107183"/>
                    <a:pt x="2130514" y="2102335"/>
                    <a:pt x="2165450" y="2098999"/>
                  </a:cubicBezTo>
                  <a:cubicBezTo>
                    <a:pt x="2219237" y="2093578"/>
                    <a:pt x="2271718" y="2093109"/>
                    <a:pt x="2323364" y="2095819"/>
                  </a:cubicBezTo>
                  <a:cubicBezTo>
                    <a:pt x="2376471" y="2098582"/>
                    <a:pt x="2428692" y="2105150"/>
                    <a:pt x="2480337" y="2114950"/>
                  </a:cubicBezTo>
                  <a:cubicBezTo>
                    <a:pt x="2583263" y="2134497"/>
                    <a:pt x="2684100" y="2166607"/>
                    <a:pt x="2785094" y="2207683"/>
                  </a:cubicBezTo>
                  <a:cubicBezTo>
                    <a:pt x="2793449" y="2211228"/>
                    <a:pt x="2803110" y="2207318"/>
                    <a:pt x="2806713" y="2198978"/>
                  </a:cubicBezTo>
                  <a:cubicBezTo>
                    <a:pt x="2810264" y="2190638"/>
                    <a:pt x="2806348" y="2180994"/>
                    <a:pt x="2797993" y="2177450"/>
                  </a:cubicBezTo>
                  <a:cubicBezTo>
                    <a:pt x="2695850" y="2132152"/>
                    <a:pt x="2593812" y="2095089"/>
                    <a:pt x="2488797" y="2072935"/>
                  </a:cubicBezTo>
                  <a:cubicBezTo>
                    <a:pt x="2435219" y="2061624"/>
                    <a:pt x="2380910" y="2054170"/>
                    <a:pt x="2325609" y="2051459"/>
                  </a:cubicBezTo>
                  <a:cubicBezTo>
                    <a:pt x="2271718" y="2048801"/>
                    <a:pt x="2216939" y="2050886"/>
                    <a:pt x="2160907" y="2057454"/>
                  </a:cubicBezTo>
                  <a:cubicBezTo>
                    <a:pt x="2124927" y="2061832"/>
                    <a:pt x="2089104" y="2067618"/>
                    <a:pt x="2053594" y="2075125"/>
                  </a:cubicBezTo>
                  <a:cubicBezTo>
                    <a:pt x="2018137" y="2082683"/>
                    <a:pt x="1982992" y="2091857"/>
                    <a:pt x="1948370" y="2102700"/>
                  </a:cubicBezTo>
                  <a:cubicBezTo>
                    <a:pt x="1946595" y="2103273"/>
                    <a:pt x="1943775" y="2104368"/>
                    <a:pt x="1941530" y="2105150"/>
                  </a:cubicBezTo>
                  <a:cubicBezTo>
                    <a:pt x="2013280" y="2059070"/>
                    <a:pt x="2089052" y="2022112"/>
                    <a:pt x="2167591" y="1992608"/>
                  </a:cubicBezTo>
                  <a:cubicBezTo>
                    <a:pt x="2223884" y="1971445"/>
                    <a:pt x="2281483" y="1953878"/>
                    <a:pt x="2340074" y="1939700"/>
                  </a:cubicBezTo>
                  <a:cubicBezTo>
                    <a:pt x="2486708" y="1904201"/>
                    <a:pt x="2639243" y="1889345"/>
                    <a:pt x="2790160" y="1888824"/>
                  </a:cubicBezTo>
                  <a:cubicBezTo>
                    <a:pt x="2799246" y="1888876"/>
                    <a:pt x="2806661" y="1881578"/>
                    <a:pt x="2806766" y="1872508"/>
                  </a:cubicBezTo>
                  <a:cubicBezTo>
                    <a:pt x="2806818" y="1863490"/>
                    <a:pt x="2799507" y="1856036"/>
                    <a:pt x="2790421" y="1855984"/>
                  </a:cubicBezTo>
                  <a:cubicBezTo>
                    <a:pt x="2636476" y="1853117"/>
                    <a:pt x="2480390" y="1863959"/>
                    <a:pt x="2330257" y="1897842"/>
                  </a:cubicBezTo>
                  <a:cubicBezTo>
                    <a:pt x="2279864" y="1909205"/>
                    <a:pt x="2230412" y="1923905"/>
                    <a:pt x="2181795" y="1940846"/>
                  </a:cubicBezTo>
                  <a:cubicBezTo>
                    <a:pt x="2212552" y="1919474"/>
                    <a:pt x="2243780" y="1898728"/>
                    <a:pt x="2275425" y="1878503"/>
                  </a:cubicBezTo>
                  <a:cubicBezTo>
                    <a:pt x="2307071" y="1858278"/>
                    <a:pt x="2339082" y="1838678"/>
                    <a:pt x="2371615" y="1819860"/>
                  </a:cubicBezTo>
                  <a:cubicBezTo>
                    <a:pt x="2429527" y="1786030"/>
                    <a:pt x="2491774" y="1757412"/>
                    <a:pt x="2556318" y="1733226"/>
                  </a:cubicBezTo>
                  <a:cubicBezTo>
                    <a:pt x="2598668" y="1717327"/>
                    <a:pt x="2642063" y="1703357"/>
                    <a:pt x="2686085" y="1691733"/>
                  </a:cubicBezTo>
                  <a:cubicBezTo>
                    <a:pt x="2797000" y="1662438"/>
                    <a:pt x="2911885" y="1647529"/>
                    <a:pt x="3023740" y="1651282"/>
                  </a:cubicBezTo>
                  <a:cubicBezTo>
                    <a:pt x="3032827" y="1651751"/>
                    <a:pt x="3040503" y="1644714"/>
                    <a:pt x="3040973" y="1635696"/>
                  </a:cubicBezTo>
                  <a:cubicBezTo>
                    <a:pt x="3041391" y="1626626"/>
                    <a:pt x="3034393" y="1618912"/>
                    <a:pt x="3025307" y="1618495"/>
                  </a:cubicBezTo>
                  <a:cubicBezTo>
                    <a:pt x="2909953" y="1611249"/>
                    <a:pt x="2790630" y="1622196"/>
                    <a:pt x="2675484" y="1650136"/>
                  </a:cubicBezTo>
                  <a:cubicBezTo>
                    <a:pt x="2629635" y="1661239"/>
                    <a:pt x="2584464" y="1675000"/>
                    <a:pt x="2540599" y="1691524"/>
                  </a:cubicBezTo>
                  <a:cubicBezTo>
                    <a:pt x="2473705" y="1716701"/>
                    <a:pt x="2409840" y="1748186"/>
                    <a:pt x="2350309" y="1784153"/>
                  </a:cubicBezTo>
                  <a:cubicBezTo>
                    <a:pt x="2317724" y="1804014"/>
                    <a:pt x="2285608" y="1824656"/>
                    <a:pt x="2254015" y="1846080"/>
                  </a:cubicBezTo>
                  <a:cubicBezTo>
                    <a:pt x="2222422" y="1867504"/>
                    <a:pt x="2191403" y="1889658"/>
                    <a:pt x="2160750" y="1912281"/>
                  </a:cubicBezTo>
                  <a:lnTo>
                    <a:pt x="2098242" y="1960342"/>
                  </a:lnTo>
                  <a:cubicBezTo>
                    <a:pt x="2097146" y="1961228"/>
                    <a:pt x="2079182" y="1976970"/>
                    <a:pt x="2071244" y="1985154"/>
                  </a:cubicBezTo>
                  <a:cubicBezTo>
                    <a:pt x="2013437" y="2011947"/>
                    <a:pt x="1957404" y="2043171"/>
                    <a:pt x="1903827" y="2079712"/>
                  </a:cubicBezTo>
                  <a:cubicBezTo>
                    <a:pt x="1856620" y="2112187"/>
                    <a:pt x="1793694" y="2165096"/>
                    <a:pt x="1732440" y="2228951"/>
                  </a:cubicBezTo>
                  <a:cubicBezTo>
                    <a:pt x="1716147" y="2245944"/>
                    <a:pt x="1700116" y="2263928"/>
                    <a:pt x="1684345" y="2282276"/>
                  </a:cubicBezTo>
                  <a:cubicBezTo>
                    <a:pt x="1749829" y="2123290"/>
                    <a:pt x="1820692" y="1965502"/>
                    <a:pt x="1898344" y="1811155"/>
                  </a:cubicBezTo>
                  <a:cubicBezTo>
                    <a:pt x="1982888" y="1643151"/>
                    <a:pt x="2075735" y="1479525"/>
                    <a:pt x="2176938" y="1322154"/>
                  </a:cubicBezTo>
                  <a:lnTo>
                    <a:pt x="2186129" y="1316577"/>
                  </a:lnTo>
                  <a:lnTo>
                    <a:pt x="2232553" y="1292077"/>
                  </a:lnTo>
                  <a:lnTo>
                    <a:pt x="2383260" y="1226293"/>
                  </a:lnTo>
                  <a:cubicBezTo>
                    <a:pt x="2391824" y="1223218"/>
                    <a:pt x="2396263" y="1213835"/>
                    <a:pt x="2393182" y="1205286"/>
                  </a:cubicBezTo>
                  <a:cubicBezTo>
                    <a:pt x="2390101" y="1196737"/>
                    <a:pt x="2380649" y="1192307"/>
                    <a:pt x="2372137" y="1195382"/>
                  </a:cubicBezTo>
                  <a:cubicBezTo>
                    <a:pt x="2352555" y="1201012"/>
                    <a:pt x="2333129" y="1206120"/>
                    <a:pt x="2313859" y="1212010"/>
                  </a:cubicBezTo>
                  <a:cubicBezTo>
                    <a:pt x="2300804" y="1216024"/>
                    <a:pt x="2287802" y="1220194"/>
                    <a:pt x="2275008" y="1225042"/>
                  </a:cubicBezTo>
                  <a:cubicBezTo>
                    <a:pt x="2264250" y="1229160"/>
                    <a:pt x="2253649" y="1233695"/>
                    <a:pt x="2243258" y="1238751"/>
                  </a:cubicBezTo>
                  <a:cubicBezTo>
                    <a:pt x="2237044" y="1241775"/>
                    <a:pt x="2230986" y="1245372"/>
                    <a:pt x="2224876" y="1248760"/>
                  </a:cubicBezTo>
                  <a:cubicBezTo>
                    <a:pt x="2256783" y="1201168"/>
                    <a:pt x="2289055" y="1153837"/>
                    <a:pt x="2322789" y="1107653"/>
                  </a:cubicBezTo>
                  <a:cubicBezTo>
                    <a:pt x="2336993" y="1088209"/>
                    <a:pt x="2352032" y="1069444"/>
                    <a:pt x="2366550" y="1050261"/>
                  </a:cubicBezTo>
                  <a:cubicBezTo>
                    <a:pt x="2370832" y="1048385"/>
                    <a:pt x="2374435" y="1045309"/>
                    <a:pt x="2375688" y="1040566"/>
                  </a:cubicBezTo>
                  <a:cubicBezTo>
                    <a:pt x="2375270" y="1040253"/>
                    <a:pt x="2375427" y="1039888"/>
                    <a:pt x="2375949" y="1039471"/>
                  </a:cubicBezTo>
                  <a:cubicBezTo>
                    <a:pt x="2376889" y="1038585"/>
                    <a:pt x="2379030" y="1037490"/>
                    <a:pt x="2380284" y="1036500"/>
                  </a:cubicBezTo>
                  <a:cubicBezTo>
                    <a:pt x="2384722" y="1032851"/>
                    <a:pt x="2390675" y="1029254"/>
                    <a:pt x="2396994" y="1025605"/>
                  </a:cubicBezTo>
                  <a:cubicBezTo>
                    <a:pt x="2416577" y="1014294"/>
                    <a:pt x="2440284" y="1003921"/>
                    <a:pt x="2447804" y="999698"/>
                  </a:cubicBezTo>
                  <a:cubicBezTo>
                    <a:pt x="2475115" y="983643"/>
                    <a:pt x="2503001" y="969361"/>
                    <a:pt x="2530782" y="955286"/>
                  </a:cubicBezTo>
                  <a:cubicBezTo>
                    <a:pt x="2549372" y="945851"/>
                    <a:pt x="2567858" y="936521"/>
                    <a:pt x="2586762" y="927920"/>
                  </a:cubicBezTo>
                  <a:cubicBezTo>
                    <a:pt x="2618094" y="913637"/>
                    <a:pt x="2650001" y="900657"/>
                    <a:pt x="2683683" y="890701"/>
                  </a:cubicBezTo>
                  <a:cubicBezTo>
                    <a:pt x="2692508" y="888512"/>
                    <a:pt x="2697886" y="879546"/>
                    <a:pt x="2695641" y="870789"/>
                  </a:cubicBezTo>
                  <a:cubicBezTo>
                    <a:pt x="2693448" y="861979"/>
                    <a:pt x="2684518" y="856610"/>
                    <a:pt x="2675693" y="858800"/>
                  </a:cubicBezTo>
                  <a:cubicBezTo>
                    <a:pt x="2630261" y="868287"/>
                    <a:pt x="2586866" y="881527"/>
                    <a:pt x="2545143" y="899406"/>
                  </a:cubicBezTo>
                  <a:cubicBezTo>
                    <a:pt x="2528484" y="906548"/>
                    <a:pt x="2512087" y="914523"/>
                    <a:pt x="2496056" y="923228"/>
                  </a:cubicBezTo>
                  <a:cubicBezTo>
                    <a:pt x="2475638" y="934331"/>
                    <a:pt x="2456003" y="947050"/>
                    <a:pt x="2436264" y="959926"/>
                  </a:cubicBezTo>
                  <a:cubicBezTo>
                    <a:pt x="2505925" y="873187"/>
                    <a:pt x="2579086" y="789575"/>
                    <a:pt x="2656163" y="709874"/>
                  </a:cubicBezTo>
                  <a:cubicBezTo>
                    <a:pt x="2660497" y="712480"/>
                    <a:pt x="2665458" y="713731"/>
                    <a:pt x="2670523" y="711698"/>
                  </a:cubicBezTo>
                  <a:cubicBezTo>
                    <a:pt x="2792196" y="663533"/>
                    <a:pt x="2963113" y="602441"/>
                    <a:pt x="3103272" y="617870"/>
                  </a:cubicBezTo>
                  <a:cubicBezTo>
                    <a:pt x="3194605" y="627931"/>
                    <a:pt x="3272256" y="672082"/>
                    <a:pt x="3311108" y="779724"/>
                  </a:cubicBezTo>
                  <a:cubicBezTo>
                    <a:pt x="3330534" y="832163"/>
                    <a:pt x="3323850" y="901231"/>
                    <a:pt x="3295912" y="954609"/>
                  </a:cubicBezTo>
                  <a:cubicBezTo>
                    <a:pt x="3268809" y="1006475"/>
                    <a:pt x="3220924" y="1043693"/>
                    <a:pt x="3155022" y="1032382"/>
                  </a:cubicBezTo>
                  <a:cubicBezTo>
                    <a:pt x="3132306" y="1028524"/>
                    <a:pt x="3105361" y="1015701"/>
                    <a:pt x="3085099" y="997353"/>
                  </a:cubicBezTo>
                  <a:cubicBezTo>
                    <a:pt x="3066404" y="980359"/>
                    <a:pt x="3052775" y="958675"/>
                    <a:pt x="3056900" y="934279"/>
                  </a:cubicBezTo>
                  <a:cubicBezTo>
                    <a:pt x="3058832" y="922968"/>
                    <a:pt x="3063898" y="913429"/>
                    <a:pt x="3071052" y="905557"/>
                  </a:cubicBezTo>
                  <a:cubicBezTo>
                    <a:pt x="3078885" y="896904"/>
                    <a:pt x="3089016" y="890076"/>
                    <a:pt x="3099982" y="884811"/>
                  </a:cubicBezTo>
                  <a:cubicBezTo>
                    <a:pt x="3105726" y="882100"/>
                    <a:pt x="3122175" y="882257"/>
                    <a:pt x="3129173" y="882257"/>
                  </a:cubicBezTo>
                  <a:cubicBezTo>
                    <a:pt x="3129799" y="882309"/>
                    <a:pt x="3130322" y="882257"/>
                    <a:pt x="3130896" y="882205"/>
                  </a:cubicBezTo>
                  <a:cubicBezTo>
                    <a:pt x="3133768" y="882674"/>
                    <a:pt x="3136849" y="882361"/>
                    <a:pt x="3139774" y="881110"/>
                  </a:cubicBezTo>
                  <a:cubicBezTo>
                    <a:pt x="3140922" y="880589"/>
                    <a:pt x="3150322" y="851241"/>
                    <a:pt x="3129591" y="850720"/>
                  </a:cubicBezTo>
                  <a:cubicBezTo>
                    <a:pt x="3119147" y="850459"/>
                    <a:pt x="3094916" y="851554"/>
                    <a:pt x="3086300" y="855411"/>
                  </a:cubicBezTo>
                  <a:cubicBezTo>
                    <a:pt x="3071209" y="862188"/>
                    <a:pt x="3057422" y="871310"/>
                    <a:pt x="3046508" y="882778"/>
                  </a:cubicBezTo>
                  <a:cubicBezTo>
                    <a:pt x="3034811" y="895132"/>
                    <a:pt x="3026404" y="910197"/>
                    <a:pt x="3022957" y="928180"/>
                  </a:cubicBezTo>
                  <a:cubicBezTo>
                    <a:pt x="3017265" y="957788"/>
                    <a:pt x="3027500" y="985728"/>
                    <a:pt x="3046404" y="1009081"/>
                  </a:cubicBezTo>
                  <a:cubicBezTo>
                    <a:pt x="3071887" y="1040774"/>
                    <a:pt x="3113768" y="1063501"/>
                    <a:pt x="3148181" y="1070121"/>
                  </a:cubicBezTo>
                  <a:cubicBezTo>
                    <a:pt x="3233143" y="1086281"/>
                    <a:pt x="3296904" y="1040774"/>
                    <a:pt x="3332988" y="974313"/>
                  </a:cubicBezTo>
                  <a:cubicBezTo>
                    <a:pt x="3367453" y="910718"/>
                    <a:pt x="3375339" y="827784"/>
                    <a:pt x="3352780" y="764607"/>
                  </a:cubicBezTo>
                  <a:cubicBezTo>
                    <a:pt x="3306408" y="638408"/>
                    <a:pt x="3215075" y="586021"/>
                    <a:pt x="3107658" y="575647"/>
                  </a:cubicBezTo>
                  <a:cubicBezTo>
                    <a:pt x="2978413" y="563189"/>
                    <a:pt x="2825147" y="613804"/>
                    <a:pt x="2704414" y="662282"/>
                  </a:cubicBezTo>
                  <a:cubicBezTo>
                    <a:pt x="2750838" y="616150"/>
                    <a:pt x="2798619" y="571477"/>
                    <a:pt x="2847811" y="528212"/>
                  </a:cubicBezTo>
                  <a:cubicBezTo>
                    <a:pt x="2847967" y="528212"/>
                    <a:pt x="2848281" y="528212"/>
                    <a:pt x="2848437" y="528160"/>
                  </a:cubicBezTo>
                  <a:lnTo>
                    <a:pt x="2866192" y="523156"/>
                  </a:lnTo>
                  <a:lnTo>
                    <a:pt x="2921598" y="507466"/>
                  </a:lnTo>
                  <a:cubicBezTo>
                    <a:pt x="2937890" y="502722"/>
                    <a:pt x="2954287" y="499542"/>
                    <a:pt x="2970580" y="496519"/>
                  </a:cubicBezTo>
                  <a:cubicBezTo>
                    <a:pt x="2981599" y="494486"/>
                    <a:pt x="2992565" y="492505"/>
                    <a:pt x="3003583" y="490889"/>
                  </a:cubicBezTo>
                  <a:cubicBezTo>
                    <a:pt x="3031417" y="486771"/>
                    <a:pt x="3059355" y="484321"/>
                    <a:pt x="3088180" y="484790"/>
                  </a:cubicBezTo>
                  <a:cubicBezTo>
                    <a:pt x="3097214" y="485468"/>
                    <a:pt x="3105099" y="478692"/>
                    <a:pt x="3105778" y="469622"/>
                  </a:cubicBezTo>
                  <a:cubicBezTo>
                    <a:pt x="3106457" y="460604"/>
                    <a:pt x="3099668" y="452733"/>
                    <a:pt x="3090634" y="452055"/>
                  </a:cubicBezTo>
                  <a:cubicBezTo>
                    <a:pt x="3059720" y="447937"/>
                    <a:pt x="3029328" y="446165"/>
                    <a:pt x="2999040" y="448145"/>
                  </a:cubicBezTo>
                  <a:cubicBezTo>
                    <a:pt x="2986716" y="448979"/>
                    <a:pt x="2974445" y="450439"/>
                    <a:pt x="2962277" y="452785"/>
                  </a:cubicBezTo>
                  <a:cubicBezTo>
                    <a:pt x="2949327" y="455287"/>
                    <a:pt x="2936480" y="458988"/>
                    <a:pt x="2923687" y="463106"/>
                  </a:cubicBezTo>
                  <a:cubicBezTo>
                    <a:pt x="2979197" y="417391"/>
                    <a:pt x="3036743" y="373969"/>
                    <a:pt x="3095804" y="332163"/>
                  </a:cubicBezTo>
                  <a:cubicBezTo>
                    <a:pt x="3098154" y="332424"/>
                    <a:pt x="3100504" y="332789"/>
                    <a:pt x="3103898" y="331694"/>
                  </a:cubicBezTo>
                  <a:cubicBezTo>
                    <a:pt x="3105622" y="331173"/>
                    <a:pt x="3110060" y="328723"/>
                    <a:pt x="3112045" y="327628"/>
                  </a:cubicBezTo>
                  <a:lnTo>
                    <a:pt x="3132724" y="322781"/>
                  </a:lnTo>
                  <a:cubicBezTo>
                    <a:pt x="3144839" y="319966"/>
                    <a:pt x="3156954" y="317516"/>
                    <a:pt x="3169174" y="315274"/>
                  </a:cubicBezTo>
                  <a:cubicBezTo>
                    <a:pt x="3177215" y="313867"/>
                    <a:pt x="3185205" y="312564"/>
                    <a:pt x="3193247" y="311521"/>
                  </a:cubicBezTo>
                  <a:cubicBezTo>
                    <a:pt x="3204474" y="309905"/>
                    <a:pt x="3215754" y="309123"/>
                    <a:pt x="3226981" y="308342"/>
                  </a:cubicBezTo>
                  <a:cubicBezTo>
                    <a:pt x="3238365" y="307560"/>
                    <a:pt x="3249801" y="307038"/>
                    <a:pt x="3261186" y="306517"/>
                  </a:cubicBezTo>
                  <a:cubicBezTo>
                    <a:pt x="3296539" y="304901"/>
                    <a:pt x="3331839" y="304588"/>
                    <a:pt x="3367297" y="304328"/>
                  </a:cubicBezTo>
                  <a:cubicBezTo>
                    <a:pt x="3376383" y="304745"/>
                    <a:pt x="3384059" y="297708"/>
                    <a:pt x="3384477" y="288638"/>
                  </a:cubicBezTo>
                  <a:cubicBezTo>
                    <a:pt x="3384791" y="279672"/>
                    <a:pt x="3377741" y="271957"/>
                    <a:pt x="3368655" y="27154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17"/>
            <p:cNvSpPr/>
            <p:nvPr/>
          </p:nvSpPr>
          <p:spPr>
            <a:xfrm>
              <a:off x="7103242" y="1669209"/>
              <a:ext cx="1048907" cy="649449"/>
            </a:xfrm>
            <a:custGeom>
              <a:avLst/>
              <a:gdLst/>
              <a:ahLst/>
              <a:cxnLst/>
              <a:rect l="l" t="t" r="r" b="b"/>
              <a:pathLst>
                <a:path w="2097815" h="1298899" extrusionOk="0">
                  <a:moveTo>
                    <a:pt x="659982" y="877096"/>
                  </a:moveTo>
                  <a:cubicBezTo>
                    <a:pt x="666039" y="879442"/>
                    <a:pt x="647031" y="876158"/>
                    <a:pt x="640660" y="875064"/>
                  </a:cubicBezTo>
                  <a:cubicBezTo>
                    <a:pt x="627866" y="872822"/>
                    <a:pt x="615490" y="869069"/>
                    <a:pt x="603323" y="864377"/>
                  </a:cubicBezTo>
                  <a:cubicBezTo>
                    <a:pt x="561025" y="847906"/>
                    <a:pt x="521912" y="825439"/>
                    <a:pt x="485828" y="798020"/>
                  </a:cubicBezTo>
                  <a:cubicBezTo>
                    <a:pt x="380343" y="717849"/>
                    <a:pt x="284258" y="609165"/>
                    <a:pt x="224466" y="490629"/>
                  </a:cubicBezTo>
                  <a:cubicBezTo>
                    <a:pt x="217886" y="477597"/>
                    <a:pt x="169008" y="389712"/>
                    <a:pt x="180026" y="374230"/>
                  </a:cubicBezTo>
                  <a:cubicBezTo>
                    <a:pt x="184360" y="368131"/>
                    <a:pt x="213186" y="378973"/>
                    <a:pt x="218147" y="380225"/>
                  </a:cubicBezTo>
                  <a:cubicBezTo>
                    <a:pt x="264675" y="391588"/>
                    <a:pt x="309741" y="407904"/>
                    <a:pt x="353032" y="428129"/>
                  </a:cubicBezTo>
                  <a:cubicBezTo>
                    <a:pt x="460918" y="478640"/>
                    <a:pt x="581182" y="564857"/>
                    <a:pt x="624994" y="680839"/>
                  </a:cubicBezTo>
                  <a:cubicBezTo>
                    <a:pt x="644942" y="733644"/>
                    <a:pt x="639929" y="791348"/>
                    <a:pt x="656118" y="845039"/>
                  </a:cubicBezTo>
                  <a:lnTo>
                    <a:pt x="659982" y="877096"/>
                  </a:lnTo>
                  <a:close/>
                  <a:moveTo>
                    <a:pt x="958159" y="12"/>
                  </a:moveTo>
                  <a:cubicBezTo>
                    <a:pt x="956540" y="-1030"/>
                    <a:pt x="882440" y="65796"/>
                    <a:pt x="878367" y="69028"/>
                  </a:cubicBezTo>
                  <a:cubicBezTo>
                    <a:pt x="793457" y="136793"/>
                    <a:pt x="705205" y="211490"/>
                    <a:pt x="657580" y="311417"/>
                  </a:cubicBezTo>
                  <a:cubicBezTo>
                    <a:pt x="642384" y="343319"/>
                    <a:pt x="629799" y="378609"/>
                    <a:pt x="627031" y="414159"/>
                  </a:cubicBezTo>
                  <a:cubicBezTo>
                    <a:pt x="626091" y="425575"/>
                    <a:pt x="626561" y="437251"/>
                    <a:pt x="627762" y="448667"/>
                  </a:cubicBezTo>
                  <a:cubicBezTo>
                    <a:pt x="628284" y="453775"/>
                    <a:pt x="635229" y="467693"/>
                    <a:pt x="632305" y="463471"/>
                  </a:cubicBezTo>
                  <a:lnTo>
                    <a:pt x="647606" y="509238"/>
                  </a:lnTo>
                  <a:cubicBezTo>
                    <a:pt x="811890" y="475460"/>
                    <a:pt x="938263" y="318194"/>
                    <a:pt x="958263" y="157383"/>
                  </a:cubicBezTo>
                  <a:cubicBezTo>
                    <a:pt x="963485" y="115369"/>
                    <a:pt x="958472" y="74188"/>
                    <a:pt x="955861" y="32279"/>
                  </a:cubicBezTo>
                  <a:cubicBezTo>
                    <a:pt x="955705" y="29985"/>
                    <a:pt x="958786" y="377"/>
                    <a:pt x="958159" y="12"/>
                  </a:cubicBezTo>
                  <a:close/>
                  <a:moveTo>
                    <a:pt x="354755" y="1049115"/>
                  </a:moveTo>
                  <a:cubicBezTo>
                    <a:pt x="281594" y="1054327"/>
                    <a:pt x="150626" y="1099886"/>
                    <a:pt x="68327" y="1162438"/>
                  </a:cubicBezTo>
                  <a:cubicBezTo>
                    <a:pt x="61695" y="1167495"/>
                    <a:pt x="-1387" y="1208518"/>
                    <a:pt x="23" y="1218943"/>
                  </a:cubicBezTo>
                  <a:cubicBezTo>
                    <a:pt x="1694" y="1231037"/>
                    <a:pt x="84881" y="1261792"/>
                    <a:pt x="94228" y="1265805"/>
                  </a:cubicBezTo>
                  <a:cubicBezTo>
                    <a:pt x="204570" y="1312980"/>
                    <a:pt x="318096" y="1312772"/>
                    <a:pt x="420761" y="1245320"/>
                  </a:cubicBezTo>
                  <a:cubicBezTo>
                    <a:pt x="445827" y="1228848"/>
                    <a:pt x="535384" y="1171977"/>
                    <a:pt x="507447" y="1131058"/>
                  </a:cubicBezTo>
                  <a:cubicBezTo>
                    <a:pt x="507447" y="1131058"/>
                    <a:pt x="412406" y="1044997"/>
                    <a:pt x="354755" y="1049115"/>
                  </a:cubicBezTo>
                  <a:close/>
                  <a:moveTo>
                    <a:pt x="1465687" y="1179692"/>
                  </a:moveTo>
                  <a:cubicBezTo>
                    <a:pt x="1439055" y="1163220"/>
                    <a:pt x="1411012" y="1148677"/>
                    <a:pt x="1382291" y="1136323"/>
                  </a:cubicBezTo>
                  <a:cubicBezTo>
                    <a:pt x="1307303" y="1104056"/>
                    <a:pt x="1225526" y="1094726"/>
                    <a:pt x="1146361" y="1116879"/>
                  </a:cubicBezTo>
                  <a:cubicBezTo>
                    <a:pt x="1122757" y="1123447"/>
                    <a:pt x="1080459" y="1134238"/>
                    <a:pt x="1068605" y="1158372"/>
                  </a:cubicBezTo>
                  <a:lnTo>
                    <a:pt x="1054453" y="1167182"/>
                  </a:lnTo>
                  <a:cubicBezTo>
                    <a:pt x="1086568" y="1220820"/>
                    <a:pt x="1135394" y="1250741"/>
                    <a:pt x="1196962" y="1263668"/>
                  </a:cubicBezTo>
                  <a:cubicBezTo>
                    <a:pt x="1239574" y="1272634"/>
                    <a:pt x="1284848" y="1273468"/>
                    <a:pt x="1327826" y="1266587"/>
                  </a:cubicBezTo>
                  <a:cubicBezTo>
                    <a:pt x="1351272" y="1262886"/>
                    <a:pt x="1374197" y="1256423"/>
                    <a:pt x="1396391" y="1247926"/>
                  </a:cubicBezTo>
                  <a:cubicBezTo>
                    <a:pt x="1411639" y="1242088"/>
                    <a:pt x="1426574" y="1235520"/>
                    <a:pt x="1440987" y="1227857"/>
                  </a:cubicBezTo>
                  <a:cubicBezTo>
                    <a:pt x="1454459" y="1220716"/>
                    <a:pt x="1467462" y="1212584"/>
                    <a:pt x="1479943" y="1203879"/>
                  </a:cubicBezTo>
                  <a:cubicBezTo>
                    <a:pt x="1481248" y="1202941"/>
                    <a:pt x="1489760" y="1198979"/>
                    <a:pt x="1489760" y="1196946"/>
                  </a:cubicBezTo>
                  <a:cubicBezTo>
                    <a:pt x="1489708" y="1191577"/>
                    <a:pt x="1469133" y="1181829"/>
                    <a:pt x="1465687" y="1179692"/>
                  </a:cubicBezTo>
                  <a:close/>
                  <a:moveTo>
                    <a:pt x="2075671" y="361198"/>
                  </a:moveTo>
                  <a:cubicBezTo>
                    <a:pt x="2049352" y="321269"/>
                    <a:pt x="2020213" y="283008"/>
                    <a:pt x="1989142" y="246728"/>
                  </a:cubicBezTo>
                  <a:cubicBezTo>
                    <a:pt x="1931282" y="179224"/>
                    <a:pt x="1865171" y="116724"/>
                    <a:pt x="1782820" y="80548"/>
                  </a:cubicBezTo>
                  <a:cubicBezTo>
                    <a:pt x="1753054" y="67516"/>
                    <a:pt x="1721670" y="58446"/>
                    <a:pt x="1689346" y="55162"/>
                  </a:cubicBezTo>
                  <a:cubicBezTo>
                    <a:pt x="1679842" y="54224"/>
                    <a:pt x="1618849" y="63450"/>
                    <a:pt x="1614044" y="55214"/>
                  </a:cubicBezTo>
                  <a:cubicBezTo>
                    <a:pt x="1590754" y="233123"/>
                    <a:pt x="1807624" y="369591"/>
                    <a:pt x="1957131" y="392839"/>
                  </a:cubicBezTo>
                  <a:cubicBezTo>
                    <a:pt x="1990917" y="398104"/>
                    <a:pt x="2064025" y="412647"/>
                    <a:pt x="2097812" y="397948"/>
                  </a:cubicBezTo>
                  <a:cubicBezTo>
                    <a:pt x="2098125" y="397843"/>
                    <a:pt x="2076506" y="362449"/>
                    <a:pt x="2075671" y="36119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17"/>
            <p:cNvSpPr/>
            <p:nvPr/>
          </p:nvSpPr>
          <p:spPr>
            <a:xfrm>
              <a:off x="7158732" y="1689445"/>
              <a:ext cx="939523" cy="584295"/>
            </a:xfrm>
            <a:custGeom>
              <a:avLst/>
              <a:gdLst/>
              <a:ahLst/>
              <a:cxnLst/>
              <a:rect l="l" t="t" r="r" b="b"/>
              <a:pathLst>
                <a:path w="1879046" h="1168589" extrusionOk="0">
                  <a:moveTo>
                    <a:pt x="505660" y="507079"/>
                  </a:moveTo>
                  <a:cubicBezTo>
                    <a:pt x="505451" y="507548"/>
                    <a:pt x="505294" y="508018"/>
                    <a:pt x="505138" y="508539"/>
                  </a:cubicBezTo>
                  <a:cubicBezTo>
                    <a:pt x="504720" y="507861"/>
                    <a:pt x="505294" y="506819"/>
                    <a:pt x="506391" y="505672"/>
                  </a:cubicBezTo>
                  <a:cubicBezTo>
                    <a:pt x="506130" y="506141"/>
                    <a:pt x="505869" y="506610"/>
                    <a:pt x="505660" y="507079"/>
                  </a:cubicBezTo>
                  <a:close/>
                  <a:moveTo>
                    <a:pt x="773079" y="82820"/>
                  </a:moveTo>
                  <a:cubicBezTo>
                    <a:pt x="758092" y="96216"/>
                    <a:pt x="744671" y="111490"/>
                    <a:pt x="732086" y="127545"/>
                  </a:cubicBezTo>
                  <a:cubicBezTo>
                    <a:pt x="714175" y="150428"/>
                    <a:pt x="698039" y="175032"/>
                    <a:pt x="681015" y="197864"/>
                  </a:cubicBezTo>
                  <a:cubicBezTo>
                    <a:pt x="669057" y="214231"/>
                    <a:pt x="656733" y="230286"/>
                    <a:pt x="644722" y="246602"/>
                  </a:cubicBezTo>
                  <a:cubicBezTo>
                    <a:pt x="632607" y="263126"/>
                    <a:pt x="620596" y="279703"/>
                    <a:pt x="609056" y="296592"/>
                  </a:cubicBezTo>
                  <a:cubicBezTo>
                    <a:pt x="593442" y="319371"/>
                    <a:pt x="578768" y="342724"/>
                    <a:pt x="564930" y="366598"/>
                  </a:cubicBezTo>
                  <a:cubicBezTo>
                    <a:pt x="556157" y="381975"/>
                    <a:pt x="547540" y="397457"/>
                    <a:pt x="539655" y="413355"/>
                  </a:cubicBezTo>
                  <a:cubicBezTo>
                    <a:pt x="531665" y="429515"/>
                    <a:pt x="524355" y="445935"/>
                    <a:pt x="518193" y="462876"/>
                  </a:cubicBezTo>
                  <a:lnTo>
                    <a:pt x="507749" y="494934"/>
                  </a:lnTo>
                  <a:cubicBezTo>
                    <a:pt x="507279" y="496602"/>
                    <a:pt x="508010" y="499938"/>
                    <a:pt x="508375" y="502961"/>
                  </a:cubicBezTo>
                  <a:cubicBezTo>
                    <a:pt x="507644" y="503795"/>
                    <a:pt x="506965" y="504681"/>
                    <a:pt x="506391" y="505672"/>
                  </a:cubicBezTo>
                  <a:cubicBezTo>
                    <a:pt x="506965" y="505046"/>
                    <a:pt x="507696" y="504369"/>
                    <a:pt x="508480" y="503691"/>
                  </a:cubicBezTo>
                  <a:cubicBezTo>
                    <a:pt x="508897" y="506767"/>
                    <a:pt x="508845" y="509321"/>
                    <a:pt x="506756" y="509164"/>
                  </a:cubicBezTo>
                  <a:cubicBezTo>
                    <a:pt x="505869" y="509112"/>
                    <a:pt x="505346" y="508904"/>
                    <a:pt x="505138" y="508539"/>
                  </a:cubicBezTo>
                  <a:cubicBezTo>
                    <a:pt x="502527" y="516097"/>
                    <a:pt x="506130" y="524542"/>
                    <a:pt x="513597" y="527930"/>
                  </a:cubicBezTo>
                  <a:cubicBezTo>
                    <a:pt x="520386" y="531266"/>
                    <a:pt x="525712" y="529390"/>
                    <a:pt x="529838" y="527044"/>
                  </a:cubicBezTo>
                  <a:cubicBezTo>
                    <a:pt x="532971" y="525272"/>
                    <a:pt x="535634" y="522092"/>
                    <a:pt x="537357" y="517348"/>
                  </a:cubicBezTo>
                  <a:cubicBezTo>
                    <a:pt x="538297" y="514898"/>
                    <a:pt x="538820" y="507131"/>
                    <a:pt x="538976" y="504577"/>
                  </a:cubicBezTo>
                  <a:lnTo>
                    <a:pt x="550569" y="475803"/>
                  </a:lnTo>
                  <a:cubicBezTo>
                    <a:pt x="555896" y="463606"/>
                    <a:pt x="562005" y="451721"/>
                    <a:pt x="568428" y="440044"/>
                  </a:cubicBezTo>
                  <a:cubicBezTo>
                    <a:pt x="578194" y="422165"/>
                    <a:pt x="588951" y="404859"/>
                    <a:pt x="599969" y="387813"/>
                  </a:cubicBezTo>
                  <a:cubicBezTo>
                    <a:pt x="607176" y="376606"/>
                    <a:pt x="614643" y="365607"/>
                    <a:pt x="622163" y="354661"/>
                  </a:cubicBezTo>
                  <a:cubicBezTo>
                    <a:pt x="637359" y="332507"/>
                    <a:pt x="653234" y="310874"/>
                    <a:pt x="668848" y="289033"/>
                  </a:cubicBezTo>
                  <a:cubicBezTo>
                    <a:pt x="684670" y="266879"/>
                    <a:pt x="700128" y="244413"/>
                    <a:pt x="715376" y="221946"/>
                  </a:cubicBezTo>
                  <a:cubicBezTo>
                    <a:pt x="730938" y="198333"/>
                    <a:pt x="745611" y="173156"/>
                    <a:pt x="761904" y="149334"/>
                  </a:cubicBezTo>
                  <a:cubicBezTo>
                    <a:pt x="772296" y="134165"/>
                    <a:pt x="783262" y="119517"/>
                    <a:pt x="795899" y="106485"/>
                  </a:cubicBezTo>
                  <a:cubicBezTo>
                    <a:pt x="802427" y="100230"/>
                    <a:pt x="802636" y="89805"/>
                    <a:pt x="796369" y="83289"/>
                  </a:cubicBezTo>
                  <a:cubicBezTo>
                    <a:pt x="790051" y="76721"/>
                    <a:pt x="779607" y="76513"/>
                    <a:pt x="773079" y="82820"/>
                  </a:cubicBezTo>
                  <a:close/>
                  <a:moveTo>
                    <a:pt x="451351" y="664137"/>
                  </a:moveTo>
                  <a:cubicBezTo>
                    <a:pt x="428478" y="637292"/>
                    <a:pt x="404509" y="612844"/>
                    <a:pt x="382472" y="590795"/>
                  </a:cubicBezTo>
                  <a:cubicBezTo>
                    <a:pt x="371402" y="579952"/>
                    <a:pt x="360018" y="569579"/>
                    <a:pt x="348216" y="559623"/>
                  </a:cubicBezTo>
                  <a:cubicBezTo>
                    <a:pt x="330827" y="544871"/>
                    <a:pt x="312758" y="530953"/>
                    <a:pt x="294429" y="517244"/>
                  </a:cubicBezTo>
                  <a:lnTo>
                    <a:pt x="266805" y="497436"/>
                  </a:lnTo>
                  <a:cubicBezTo>
                    <a:pt x="263724" y="495403"/>
                    <a:pt x="259076" y="489096"/>
                    <a:pt x="256204" y="487011"/>
                  </a:cubicBezTo>
                  <a:cubicBezTo>
                    <a:pt x="252183" y="484039"/>
                    <a:pt x="248423" y="482945"/>
                    <a:pt x="245708" y="482892"/>
                  </a:cubicBezTo>
                  <a:cubicBezTo>
                    <a:pt x="241165" y="482788"/>
                    <a:pt x="237196" y="483935"/>
                    <a:pt x="234010" y="486854"/>
                  </a:cubicBezTo>
                  <a:cubicBezTo>
                    <a:pt x="231765" y="488939"/>
                    <a:pt x="228632" y="492119"/>
                    <a:pt x="228162" y="498270"/>
                  </a:cubicBezTo>
                  <a:cubicBezTo>
                    <a:pt x="227431" y="504525"/>
                    <a:pt x="230459" y="510363"/>
                    <a:pt x="235525" y="513439"/>
                  </a:cubicBezTo>
                  <a:cubicBezTo>
                    <a:pt x="235525" y="513022"/>
                    <a:pt x="235838" y="512500"/>
                    <a:pt x="236413" y="511823"/>
                  </a:cubicBezTo>
                  <a:cubicBezTo>
                    <a:pt x="237614" y="510467"/>
                    <a:pt x="239389" y="512344"/>
                    <a:pt x="241217" y="515003"/>
                  </a:cubicBezTo>
                  <a:cubicBezTo>
                    <a:pt x="240433" y="515055"/>
                    <a:pt x="239702" y="515107"/>
                    <a:pt x="239024" y="515055"/>
                  </a:cubicBezTo>
                  <a:cubicBezTo>
                    <a:pt x="239859" y="515315"/>
                    <a:pt x="240747" y="515524"/>
                    <a:pt x="241635" y="515680"/>
                  </a:cubicBezTo>
                  <a:cubicBezTo>
                    <a:pt x="243723" y="518808"/>
                    <a:pt x="245917" y="522822"/>
                    <a:pt x="247535" y="524073"/>
                  </a:cubicBezTo>
                  <a:lnTo>
                    <a:pt x="272444" y="544715"/>
                  </a:lnTo>
                  <a:cubicBezTo>
                    <a:pt x="286492" y="556704"/>
                    <a:pt x="300330" y="568850"/>
                    <a:pt x="313907" y="581412"/>
                  </a:cubicBezTo>
                  <a:cubicBezTo>
                    <a:pt x="327223" y="593714"/>
                    <a:pt x="340226" y="606381"/>
                    <a:pt x="352550" y="619777"/>
                  </a:cubicBezTo>
                  <a:cubicBezTo>
                    <a:pt x="373334" y="641827"/>
                    <a:pt x="395110" y="666848"/>
                    <a:pt x="417303" y="692963"/>
                  </a:cubicBezTo>
                  <a:cubicBezTo>
                    <a:pt x="437982" y="717306"/>
                    <a:pt x="458923" y="742588"/>
                    <a:pt x="478087" y="768703"/>
                  </a:cubicBezTo>
                  <a:cubicBezTo>
                    <a:pt x="504406" y="804567"/>
                    <a:pt x="528062" y="841368"/>
                    <a:pt x="543780" y="878117"/>
                  </a:cubicBezTo>
                  <a:cubicBezTo>
                    <a:pt x="547123" y="886562"/>
                    <a:pt x="556627" y="890732"/>
                    <a:pt x="565086" y="887448"/>
                  </a:cubicBezTo>
                  <a:cubicBezTo>
                    <a:pt x="573598" y="884112"/>
                    <a:pt x="577776" y="874625"/>
                    <a:pt x="574434" y="866180"/>
                  </a:cubicBezTo>
                  <a:cubicBezTo>
                    <a:pt x="556783" y="816504"/>
                    <a:pt x="527383" y="765107"/>
                    <a:pt x="492866" y="717202"/>
                  </a:cubicBezTo>
                  <a:cubicBezTo>
                    <a:pt x="479654" y="698854"/>
                    <a:pt x="465711" y="681026"/>
                    <a:pt x="451351" y="664137"/>
                  </a:cubicBezTo>
                  <a:close/>
                  <a:moveTo>
                    <a:pt x="432395" y="1119568"/>
                  </a:moveTo>
                  <a:cubicBezTo>
                    <a:pt x="435267" y="1116076"/>
                    <a:pt x="430828" y="1115711"/>
                    <a:pt x="426181" y="1116128"/>
                  </a:cubicBezTo>
                  <a:lnTo>
                    <a:pt x="426546" y="1116493"/>
                  </a:lnTo>
                  <a:cubicBezTo>
                    <a:pt x="428635" y="1117066"/>
                    <a:pt x="430619" y="1118109"/>
                    <a:pt x="432395" y="1119568"/>
                  </a:cubicBezTo>
                  <a:close/>
                  <a:moveTo>
                    <a:pt x="432395" y="1119568"/>
                  </a:moveTo>
                  <a:lnTo>
                    <a:pt x="432238" y="1119725"/>
                  </a:lnTo>
                  <a:cubicBezTo>
                    <a:pt x="431298" y="1120767"/>
                    <a:pt x="429053" y="1118995"/>
                    <a:pt x="426546" y="1116493"/>
                  </a:cubicBezTo>
                  <a:cubicBezTo>
                    <a:pt x="426128" y="1116389"/>
                    <a:pt x="425711" y="1116284"/>
                    <a:pt x="425293" y="1116180"/>
                  </a:cubicBezTo>
                  <a:lnTo>
                    <a:pt x="426181" y="1116128"/>
                  </a:lnTo>
                  <a:cubicBezTo>
                    <a:pt x="423100" y="1113105"/>
                    <a:pt x="419705" y="1109247"/>
                    <a:pt x="417617" y="1108153"/>
                  </a:cubicBezTo>
                  <a:cubicBezTo>
                    <a:pt x="413961" y="1106224"/>
                    <a:pt x="410149" y="1104608"/>
                    <a:pt x="406285" y="1103044"/>
                  </a:cubicBezTo>
                  <a:cubicBezTo>
                    <a:pt x="401011" y="1100959"/>
                    <a:pt x="395580" y="1099187"/>
                    <a:pt x="390201" y="1097415"/>
                  </a:cubicBezTo>
                  <a:cubicBezTo>
                    <a:pt x="375370" y="1092619"/>
                    <a:pt x="360383" y="1088970"/>
                    <a:pt x="345187" y="1086312"/>
                  </a:cubicBezTo>
                  <a:cubicBezTo>
                    <a:pt x="329991" y="1083705"/>
                    <a:pt x="314638" y="1082246"/>
                    <a:pt x="299025" y="1081568"/>
                  </a:cubicBezTo>
                  <a:cubicBezTo>
                    <a:pt x="276935" y="1080786"/>
                    <a:pt x="254742" y="1081464"/>
                    <a:pt x="232653" y="1083809"/>
                  </a:cubicBezTo>
                  <a:cubicBezTo>
                    <a:pt x="200537" y="1087198"/>
                    <a:pt x="168683" y="1093766"/>
                    <a:pt x="137038" y="1099343"/>
                  </a:cubicBezTo>
                  <a:cubicBezTo>
                    <a:pt x="111867" y="1104452"/>
                    <a:pt x="85340" y="1108935"/>
                    <a:pt x="60013" y="1116441"/>
                  </a:cubicBezTo>
                  <a:cubicBezTo>
                    <a:pt x="42154" y="1121758"/>
                    <a:pt x="24869" y="1128430"/>
                    <a:pt x="8889" y="1137552"/>
                  </a:cubicBezTo>
                  <a:cubicBezTo>
                    <a:pt x="847" y="1141722"/>
                    <a:pt x="-2338" y="1151678"/>
                    <a:pt x="1840" y="1159706"/>
                  </a:cubicBezTo>
                  <a:cubicBezTo>
                    <a:pt x="6017" y="1167786"/>
                    <a:pt x="15991" y="1170913"/>
                    <a:pt x="24033" y="1166743"/>
                  </a:cubicBezTo>
                  <a:cubicBezTo>
                    <a:pt x="38341" y="1160071"/>
                    <a:pt x="53642" y="1155796"/>
                    <a:pt x="69308" y="1152408"/>
                  </a:cubicBezTo>
                  <a:cubicBezTo>
                    <a:pt x="94060" y="1147039"/>
                    <a:pt x="119648" y="1144381"/>
                    <a:pt x="144035" y="1141149"/>
                  </a:cubicBezTo>
                  <a:cubicBezTo>
                    <a:pt x="165863" y="1137813"/>
                    <a:pt x="187900" y="1134633"/>
                    <a:pt x="209885" y="1131505"/>
                  </a:cubicBezTo>
                  <a:cubicBezTo>
                    <a:pt x="224245" y="1129420"/>
                    <a:pt x="238554" y="1127387"/>
                    <a:pt x="252966" y="1125824"/>
                  </a:cubicBezTo>
                  <a:cubicBezTo>
                    <a:pt x="268162" y="1124208"/>
                    <a:pt x="283358" y="1122904"/>
                    <a:pt x="298607" y="1122644"/>
                  </a:cubicBezTo>
                  <a:cubicBezTo>
                    <a:pt x="312497" y="1122383"/>
                    <a:pt x="326231" y="1122852"/>
                    <a:pt x="339913" y="1124312"/>
                  </a:cubicBezTo>
                  <a:cubicBezTo>
                    <a:pt x="353542" y="1125719"/>
                    <a:pt x="367120" y="1127857"/>
                    <a:pt x="380645" y="1131141"/>
                  </a:cubicBezTo>
                  <a:lnTo>
                    <a:pt x="403517" y="1137813"/>
                  </a:lnTo>
                  <a:cubicBezTo>
                    <a:pt x="405971" y="1138855"/>
                    <a:pt x="410880" y="1143234"/>
                    <a:pt x="412395" y="1144328"/>
                  </a:cubicBezTo>
                  <a:cubicBezTo>
                    <a:pt x="419862" y="1149854"/>
                    <a:pt x="426546" y="1147821"/>
                    <a:pt x="427486" y="1147508"/>
                  </a:cubicBezTo>
                  <a:cubicBezTo>
                    <a:pt x="428844" y="1146987"/>
                    <a:pt x="447539" y="1135363"/>
                    <a:pt x="434170" y="1121289"/>
                  </a:cubicBezTo>
                  <a:cubicBezTo>
                    <a:pt x="433596" y="1120663"/>
                    <a:pt x="433022" y="1120090"/>
                    <a:pt x="432395" y="1119568"/>
                  </a:cubicBezTo>
                  <a:close/>
                  <a:moveTo>
                    <a:pt x="1261599" y="1122331"/>
                  </a:moveTo>
                  <a:cubicBezTo>
                    <a:pt x="1258152" y="1123999"/>
                    <a:pt x="1252617" y="1123009"/>
                    <a:pt x="1246768" y="1122748"/>
                  </a:cubicBezTo>
                  <a:cubicBezTo>
                    <a:pt x="1233818" y="1122070"/>
                    <a:pt x="1219718" y="1119673"/>
                    <a:pt x="1211781" y="1119308"/>
                  </a:cubicBezTo>
                  <a:cubicBezTo>
                    <a:pt x="1181911" y="1118370"/>
                    <a:pt x="1152041" y="1115138"/>
                    <a:pt x="1122119" y="1112948"/>
                  </a:cubicBezTo>
                  <a:cubicBezTo>
                    <a:pt x="1101962" y="1111489"/>
                    <a:pt x="1081701" y="1110863"/>
                    <a:pt x="1061648" y="1109664"/>
                  </a:cubicBezTo>
                  <a:lnTo>
                    <a:pt x="987965" y="1106849"/>
                  </a:lnTo>
                  <a:cubicBezTo>
                    <a:pt x="987495" y="1106849"/>
                    <a:pt x="975850" y="1106485"/>
                    <a:pt x="969062" y="1104504"/>
                  </a:cubicBezTo>
                  <a:cubicBezTo>
                    <a:pt x="968435" y="1103461"/>
                    <a:pt x="967652" y="1102471"/>
                    <a:pt x="966816" y="1101585"/>
                  </a:cubicBezTo>
                  <a:cubicBezTo>
                    <a:pt x="967390" y="1102523"/>
                    <a:pt x="967861" y="1103618"/>
                    <a:pt x="968226" y="1104243"/>
                  </a:cubicBezTo>
                  <a:cubicBezTo>
                    <a:pt x="965406" y="1103357"/>
                    <a:pt x="963683" y="1102106"/>
                    <a:pt x="964414" y="1100438"/>
                  </a:cubicBezTo>
                  <a:cubicBezTo>
                    <a:pt x="964571" y="1100125"/>
                    <a:pt x="964727" y="1099969"/>
                    <a:pt x="964884" y="1099865"/>
                  </a:cubicBezTo>
                  <a:cubicBezTo>
                    <a:pt x="960654" y="1096685"/>
                    <a:pt x="954858" y="1095746"/>
                    <a:pt x="949583" y="1097884"/>
                  </a:cubicBezTo>
                  <a:cubicBezTo>
                    <a:pt x="940079" y="1101063"/>
                    <a:pt x="939139" y="1108361"/>
                    <a:pt x="939296" y="1114095"/>
                  </a:cubicBezTo>
                  <a:cubicBezTo>
                    <a:pt x="939348" y="1116962"/>
                    <a:pt x="941333" y="1123739"/>
                    <a:pt x="949740" y="1128691"/>
                  </a:cubicBezTo>
                  <a:cubicBezTo>
                    <a:pt x="957521" y="1133278"/>
                    <a:pt x="982326" y="1141514"/>
                    <a:pt x="983370" y="1141722"/>
                  </a:cubicBezTo>
                  <a:cubicBezTo>
                    <a:pt x="993448" y="1143547"/>
                    <a:pt x="1003631" y="1145006"/>
                    <a:pt x="1013814" y="1146257"/>
                  </a:cubicBezTo>
                  <a:cubicBezTo>
                    <a:pt x="1028645" y="1148082"/>
                    <a:pt x="1043475" y="1149437"/>
                    <a:pt x="1058201" y="1151262"/>
                  </a:cubicBezTo>
                  <a:cubicBezTo>
                    <a:pt x="1083476" y="1153763"/>
                    <a:pt x="1108855" y="1156943"/>
                    <a:pt x="1134391" y="1158299"/>
                  </a:cubicBezTo>
                  <a:cubicBezTo>
                    <a:pt x="1160187" y="1159654"/>
                    <a:pt x="1186036" y="1159237"/>
                    <a:pt x="1211781" y="1158351"/>
                  </a:cubicBezTo>
                  <a:cubicBezTo>
                    <a:pt x="1221128" y="1157882"/>
                    <a:pt x="1239040" y="1159289"/>
                    <a:pt x="1253557" y="1157725"/>
                  </a:cubicBezTo>
                  <a:cubicBezTo>
                    <a:pt x="1263375" y="1156683"/>
                    <a:pt x="1272043" y="1154598"/>
                    <a:pt x="1277683" y="1151001"/>
                  </a:cubicBezTo>
                  <a:cubicBezTo>
                    <a:pt x="1285620" y="1146518"/>
                    <a:pt x="1288440" y="1136510"/>
                    <a:pt x="1284001" y="1128586"/>
                  </a:cubicBezTo>
                  <a:cubicBezTo>
                    <a:pt x="1279563" y="1120715"/>
                    <a:pt x="1269484" y="1117900"/>
                    <a:pt x="1261599" y="1122331"/>
                  </a:cubicBezTo>
                  <a:close/>
                  <a:moveTo>
                    <a:pt x="1874612" y="279077"/>
                  </a:moveTo>
                  <a:cubicBezTo>
                    <a:pt x="1835290" y="234248"/>
                    <a:pt x="1793409" y="190670"/>
                    <a:pt x="1747560" y="151471"/>
                  </a:cubicBezTo>
                  <a:cubicBezTo>
                    <a:pt x="1729231" y="135781"/>
                    <a:pt x="1710170" y="120924"/>
                    <a:pt x="1690535" y="106903"/>
                  </a:cubicBezTo>
                  <a:cubicBezTo>
                    <a:pt x="1660927" y="85739"/>
                    <a:pt x="1629856" y="66869"/>
                    <a:pt x="1598158" y="49511"/>
                  </a:cubicBezTo>
                  <a:cubicBezTo>
                    <a:pt x="1584737" y="42317"/>
                    <a:pt x="1571160" y="35437"/>
                    <a:pt x="1557374" y="28973"/>
                  </a:cubicBezTo>
                  <a:cubicBezTo>
                    <a:pt x="1543588" y="22457"/>
                    <a:pt x="1529645" y="16358"/>
                    <a:pt x="1515493" y="10677"/>
                  </a:cubicBezTo>
                  <a:cubicBezTo>
                    <a:pt x="1511107" y="8904"/>
                    <a:pt x="1500767" y="3066"/>
                    <a:pt x="1493143" y="1137"/>
                  </a:cubicBezTo>
                  <a:cubicBezTo>
                    <a:pt x="1487973" y="-114"/>
                    <a:pt x="1483378" y="-374"/>
                    <a:pt x="1479827" y="564"/>
                  </a:cubicBezTo>
                  <a:cubicBezTo>
                    <a:pt x="1471367" y="2388"/>
                    <a:pt x="1465936" y="10781"/>
                    <a:pt x="1467816" y="19277"/>
                  </a:cubicBezTo>
                  <a:cubicBezTo>
                    <a:pt x="1469487" y="26888"/>
                    <a:pt x="1476381" y="31996"/>
                    <a:pt x="1483900" y="31632"/>
                  </a:cubicBezTo>
                  <a:lnTo>
                    <a:pt x="1483900" y="31579"/>
                  </a:lnTo>
                  <a:cubicBezTo>
                    <a:pt x="1484057" y="30849"/>
                    <a:pt x="1484684" y="30954"/>
                    <a:pt x="1485519" y="31475"/>
                  </a:cubicBezTo>
                  <a:cubicBezTo>
                    <a:pt x="1485885" y="31423"/>
                    <a:pt x="1486250" y="31371"/>
                    <a:pt x="1486563" y="31267"/>
                  </a:cubicBezTo>
                  <a:cubicBezTo>
                    <a:pt x="1486354" y="31319"/>
                    <a:pt x="1486041" y="31423"/>
                    <a:pt x="1485676" y="31579"/>
                  </a:cubicBezTo>
                  <a:cubicBezTo>
                    <a:pt x="1487086" y="32361"/>
                    <a:pt x="1488913" y="34029"/>
                    <a:pt x="1490271" y="34759"/>
                  </a:cubicBezTo>
                  <a:cubicBezTo>
                    <a:pt x="1494971" y="37365"/>
                    <a:pt x="1499410" y="40128"/>
                    <a:pt x="1501864" y="41327"/>
                  </a:cubicBezTo>
                  <a:cubicBezTo>
                    <a:pt x="1514971" y="47686"/>
                    <a:pt x="1527870" y="54463"/>
                    <a:pt x="1540611" y="61552"/>
                  </a:cubicBezTo>
                  <a:cubicBezTo>
                    <a:pt x="1553405" y="68641"/>
                    <a:pt x="1565938" y="76043"/>
                    <a:pt x="1578314" y="83758"/>
                  </a:cubicBezTo>
                  <a:cubicBezTo>
                    <a:pt x="1607975" y="101742"/>
                    <a:pt x="1636435" y="121811"/>
                    <a:pt x="1664478" y="142609"/>
                  </a:cubicBezTo>
                  <a:cubicBezTo>
                    <a:pt x="1683120" y="156423"/>
                    <a:pt x="1701502" y="170653"/>
                    <a:pt x="1719727" y="185145"/>
                  </a:cubicBezTo>
                  <a:cubicBezTo>
                    <a:pt x="1765524" y="221686"/>
                    <a:pt x="1809702" y="260311"/>
                    <a:pt x="1850538" y="301439"/>
                  </a:cubicBezTo>
                  <a:cubicBezTo>
                    <a:pt x="1856752" y="308059"/>
                    <a:pt x="1867196" y="308424"/>
                    <a:pt x="1873828" y="302273"/>
                  </a:cubicBezTo>
                  <a:cubicBezTo>
                    <a:pt x="1880460" y="296070"/>
                    <a:pt x="1880826" y="285697"/>
                    <a:pt x="1874612" y="279077"/>
                  </a:cubicBezTo>
                  <a:close/>
                  <a:moveTo>
                    <a:pt x="1483900" y="31632"/>
                  </a:moveTo>
                  <a:cubicBezTo>
                    <a:pt x="1483900" y="31788"/>
                    <a:pt x="1484214" y="31579"/>
                    <a:pt x="1484318" y="31632"/>
                  </a:cubicBezTo>
                  <a:cubicBezTo>
                    <a:pt x="1484266" y="31632"/>
                    <a:pt x="1484266" y="31632"/>
                    <a:pt x="1484214" y="31632"/>
                  </a:cubicBezTo>
                  <a:lnTo>
                    <a:pt x="1483900" y="31632"/>
                  </a:lnTo>
                  <a:close/>
                  <a:moveTo>
                    <a:pt x="1484997" y="31527"/>
                  </a:moveTo>
                  <a:cubicBezTo>
                    <a:pt x="1484788" y="31579"/>
                    <a:pt x="1484527" y="31579"/>
                    <a:pt x="1484318" y="31632"/>
                  </a:cubicBezTo>
                  <a:cubicBezTo>
                    <a:pt x="1484579" y="31788"/>
                    <a:pt x="1485049" y="31840"/>
                    <a:pt x="1485676" y="31579"/>
                  </a:cubicBezTo>
                  <a:lnTo>
                    <a:pt x="1485519" y="31475"/>
                  </a:lnTo>
                  <a:lnTo>
                    <a:pt x="1484997" y="31527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17"/>
            <p:cNvSpPr/>
            <p:nvPr/>
          </p:nvSpPr>
          <p:spPr>
            <a:xfrm>
              <a:off x="6775834" y="1152275"/>
              <a:ext cx="1649792" cy="798086"/>
            </a:xfrm>
            <a:custGeom>
              <a:avLst/>
              <a:gdLst/>
              <a:ahLst/>
              <a:cxnLst/>
              <a:rect l="l" t="t" r="r" b="b"/>
              <a:pathLst>
                <a:path w="3299583" h="1596172" extrusionOk="0">
                  <a:moveTo>
                    <a:pt x="456352" y="999217"/>
                  </a:moveTo>
                  <a:cubicBezTo>
                    <a:pt x="456352" y="1020902"/>
                    <a:pt x="438493" y="1038521"/>
                    <a:pt x="416508" y="1038521"/>
                  </a:cubicBezTo>
                  <a:cubicBezTo>
                    <a:pt x="394523" y="1038521"/>
                    <a:pt x="376716" y="1020902"/>
                    <a:pt x="376716" y="999217"/>
                  </a:cubicBezTo>
                  <a:cubicBezTo>
                    <a:pt x="376716" y="977533"/>
                    <a:pt x="394523" y="959862"/>
                    <a:pt x="416508" y="959862"/>
                  </a:cubicBezTo>
                  <a:cubicBezTo>
                    <a:pt x="438493" y="959862"/>
                    <a:pt x="456352" y="977533"/>
                    <a:pt x="456352" y="999217"/>
                  </a:cubicBezTo>
                  <a:close/>
                  <a:moveTo>
                    <a:pt x="39844" y="1172434"/>
                  </a:moveTo>
                  <a:cubicBezTo>
                    <a:pt x="17859" y="1172434"/>
                    <a:pt x="0" y="1190053"/>
                    <a:pt x="0" y="1211790"/>
                  </a:cubicBezTo>
                  <a:cubicBezTo>
                    <a:pt x="0" y="1233475"/>
                    <a:pt x="17859" y="1251094"/>
                    <a:pt x="39844" y="1251094"/>
                  </a:cubicBezTo>
                  <a:cubicBezTo>
                    <a:pt x="61829" y="1251094"/>
                    <a:pt x="79688" y="1233475"/>
                    <a:pt x="79688" y="1211790"/>
                  </a:cubicBezTo>
                  <a:cubicBezTo>
                    <a:pt x="79688" y="1190053"/>
                    <a:pt x="61829" y="1172434"/>
                    <a:pt x="39844" y="1172434"/>
                  </a:cubicBezTo>
                  <a:close/>
                  <a:moveTo>
                    <a:pt x="39844" y="1517513"/>
                  </a:moveTo>
                  <a:cubicBezTo>
                    <a:pt x="17859" y="1517513"/>
                    <a:pt x="0" y="1535132"/>
                    <a:pt x="0" y="1556817"/>
                  </a:cubicBezTo>
                  <a:cubicBezTo>
                    <a:pt x="0" y="1578502"/>
                    <a:pt x="17859" y="1596173"/>
                    <a:pt x="39844" y="1596173"/>
                  </a:cubicBezTo>
                  <a:cubicBezTo>
                    <a:pt x="61829" y="1596173"/>
                    <a:pt x="79688" y="1578502"/>
                    <a:pt x="79688" y="1556817"/>
                  </a:cubicBezTo>
                  <a:cubicBezTo>
                    <a:pt x="79688" y="1535132"/>
                    <a:pt x="61829" y="1517513"/>
                    <a:pt x="39844" y="1517513"/>
                  </a:cubicBezTo>
                  <a:close/>
                  <a:moveTo>
                    <a:pt x="1680236" y="20851"/>
                  </a:moveTo>
                  <a:cubicBezTo>
                    <a:pt x="1658251" y="20851"/>
                    <a:pt x="1640392" y="38469"/>
                    <a:pt x="1640392" y="60154"/>
                  </a:cubicBezTo>
                  <a:cubicBezTo>
                    <a:pt x="1640392" y="81891"/>
                    <a:pt x="1658251" y="99510"/>
                    <a:pt x="1680236" y="99510"/>
                  </a:cubicBezTo>
                  <a:cubicBezTo>
                    <a:pt x="1702221" y="99510"/>
                    <a:pt x="1720028" y="81891"/>
                    <a:pt x="1720028" y="60154"/>
                  </a:cubicBezTo>
                  <a:cubicBezTo>
                    <a:pt x="1720028" y="38469"/>
                    <a:pt x="1702221" y="20851"/>
                    <a:pt x="1680236" y="20851"/>
                  </a:cubicBezTo>
                  <a:close/>
                  <a:moveTo>
                    <a:pt x="1986560" y="0"/>
                  </a:moveTo>
                  <a:cubicBezTo>
                    <a:pt x="1964575" y="0"/>
                    <a:pt x="1946716" y="17619"/>
                    <a:pt x="1946716" y="39356"/>
                  </a:cubicBezTo>
                  <a:cubicBezTo>
                    <a:pt x="1946716" y="61040"/>
                    <a:pt x="1964575" y="78659"/>
                    <a:pt x="1986560" y="78659"/>
                  </a:cubicBezTo>
                  <a:cubicBezTo>
                    <a:pt x="2008544" y="78659"/>
                    <a:pt x="2026404" y="61040"/>
                    <a:pt x="2026404" y="39356"/>
                  </a:cubicBezTo>
                  <a:cubicBezTo>
                    <a:pt x="2026404" y="17619"/>
                    <a:pt x="2008544" y="0"/>
                    <a:pt x="1986560" y="0"/>
                  </a:cubicBezTo>
                  <a:close/>
                  <a:moveTo>
                    <a:pt x="3259740" y="605452"/>
                  </a:moveTo>
                  <a:cubicBezTo>
                    <a:pt x="3237755" y="605452"/>
                    <a:pt x="3219896" y="623071"/>
                    <a:pt x="3219896" y="644808"/>
                  </a:cubicBezTo>
                  <a:cubicBezTo>
                    <a:pt x="3219896" y="666492"/>
                    <a:pt x="3237755" y="684111"/>
                    <a:pt x="3259740" y="684111"/>
                  </a:cubicBezTo>
                  <a:cubicBezTo>
                    <a:pt x="3281725" y="684111"/>
                    <a:pt x="3299584" y="666492"/>
                    <a:pt x="3299584" y="644808"/>
                  </a:cubicBezTo>
                  <a:cubicBezTo>
                    <a:pt x="3299584" y="623071"/>
                    <a:pt x="3281725" y="605452"/>
                    <a:pt x="3259740" y="605452"/>
                  </a:cubicBezTo>
                  <a:close/>
                  <a:moveTo>
                    <a:pt x="3045533" y="882818"/>
                  </a:moveTo>
                  <a:cubicBezTo>
                    <a:pt x="3023496" y="882818"/>
                    <a:pt x="3005689" y="900437"/>
                    <a:pt x="3005689" y="922174"/>
                  </a:cubicBezTo>
                  <a:cubicBezTo>
                    <a:pt x="3005689" y="943859"/>
                    <a:pt x="3023496" y="961477"/>
                    <a:pt x="3045533" y="961477"/>
                  </a:cubicBezTo>
                  <a:cubicBezTo>
                    <a:pt x="3067517" y="961477"/>
                    <a:pt x="3085324" y="943859"/>
                    <a:pt x="3085324" y="922174"/>
                  </a:cubicBezTo>
                  <a:cubicBezTo>
                    <a:pt x="3085324" y="900437"/>
                    <a:pt x="3067517" y="882818"/>
                    <a:pt x="3045533" y="882818"/>
                  </a:cubicBezTo>
                  <a:close/>
                  <a:moveTo>
                    <a:pt x="3022817" y="1179784"/>
                  </a:moveTo>
                  <a:cubicBezTo>
                    <a:pt x="3000832" y="1179784"/>
                    <a:pt x="2982973" y="1197403"/>
                    <a:pt x="2982973" y="1219140"/>
                  </a:cubicBezTo>
                  <a:cubicBezTo>
                    <a:pt x="2982973" y="1240825"/>
                    <a:pt x="3000832" y="1258443"/>
                    <a:pt x="3022817" y="1258443"/>
                  </a:cubicBezTo>
                  <a:cubicBezTo>
                    <a:pt x="3044801" y="1258443"/>
                    <a:pt x="3062661" y="1240825"/>
                    <a:pt x="3062661" y="1219140"/>
                  </a:cubicBezTo>
                  <a:cubicBezTo>
                    <a:pt x="3062661" y="1197403"/>
                    <a:pt x="3044801" y="1179784"/>
                    <a:pt x="3022817" y="1179784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17"/>
            <p:cNvSpPr/>
            <p:nvPr/>
          </p:nvSpPr>
          <p:spPr>
            <a:xfrm>
              <a:off x="7103169" y="1303917"/>
              <a:ext cx="1043933" cy="964502"/>
            </a:xfrm>
            <a:custGeom>
              <a:avLst/>
              <a:gdLst/>
              <a:ahLst/>
              <a:cxnLst/>
              <a:rect l="l" t="t" r="r" b="b"/>
              <a:pathLst>
                <a:path w="2087866" h="1929003" extrusionOk="0">
                  <a:moveTo>
                    <a:pt x="1918583" y="1548046"/>
                  </a:moveTo>
                  <a:cubicBezTo>
                    <a:pt x="1998323" y="1502071"/>
                    <a:pt x="2064225" y="1436078"/>
                    <a:pt x="1997644" y="1385672"/>
                  </a:cubicBezTo>
                  <a:cubicBezTo>
                    <a:pt x="1932787" y="1336464"/>
                    <a:pt x="1866363" y="1400632"/>
                    <a:pt x="1821558" y="1464227"/>
                  </a:cubicBezTo>
                  <a:cubicBezTo>
                    <a:pt x="1861559" y="1376185"/>
                    <a:pt x="1879836" y="1262913"/>
                    <a:pt x="1775500" y="1267605"/>
                  </a:cubicBezTo>
                  <a:cubicBezTo>
                    <a:pt x="1682652" y="1271723"/>
                    <a:pt x="1681242" y="1364248"/>
                    <a:pt x="1695237" y="1438215"/>
                  </a:cubicBezTo>
                  <a:cubicBezTo>
                    <a:pt x="1649440" y="1358722"/>
                    <a:pt x="1580927" y="1290123"/>
                    <a:pt x="1525052" y="1353040"/>
                  </a:cubicBezTo>
                  <a:cubicBezTo>
                    <a:pt x="1471004" y="1414029"/>
                    <a:pt x="1538316" y="1480334"/>
                    <a:pt x="1604270" y="1525215"/>
                  </a:cubicBezTo>
                  <a:cubicBezTo>
                    <a:pt x="1510482" y="1489039"/>
                    <a:pt x="1396016" y="1478770"/>
                    <a:pt x="1406773" y="1588497"/>
                  </a:cubicBezTo>
                  <a:cubicBezTo>
                    <a:pt x="1416695" y="1689258"/>
                    <a:pt x="1515600" y="1684514"/>
                    <a:pt x="1592781" y="1664810"/>
                  </a:cubicBezTo>
                  <a:cubicBezTo>
                    <a:pt x="1509595" y="1723922"/>
                    <a:pt x="1429123" y="1814883"/>
                    <a:pt x="1513354" y="1859608"/>
                  </a:cubicBezTo>
                  <a:cubicBezTo>
                    <a:pt x="1588343" y="1899433"/>
                    <a:pt x="1644218" y="1818949"/>
                    <a:pt x="1677169" y="1747171"/>
                  </a:cubicBezTo>
                  <a:cubicBezTo>
                    <a:pt x="1657430" y="1821295"/>
                    <a:pt x="1650694" y="1918146"/>
                    <a:pt x="1745055" y="1928259"/>
                  </a:cubicBezTo>
                  <a:cubicBezTo>
                    <a:pt x="1835344" y="1937902"/>
                    <a:pt x="1838843" y="1852258"/>
                    <a:pt x="1815709" y="1770002"/>
                  </a:cubicBezTo>
                  <a:cubicBezTo>
                    <a:pt x="1858843" y="1846785"/>
                    <a:pt x="1922343" y="1910014"/>
                    <a:pt x="1978062" y="1851059"/>
                  </a:cubicBezTo>
                  <a:cubicBezTo>
                    <a:pt x="2030804" y="1795231"/>
                    <a:pt x="1976182" y="1731428"/>
                    <a:pt x="1915763" y="1685035"/>
                  </a:cubicBezTo>
                  <a:cubicBezTo>
                    <a:pt x="1983441" y="1708753"/>
                    <a:pt x="2060413" y="1715999"/>
                    <a:pt x="2083390" y="1640780"/>
                  </a:cubicBezTo>
                  <a:cubicBezTo>
                    <a:pt x="2110179" y="1553363"/>
                    <a:pt x="2011848" y="1537673"/>
                    <a:pt x="1918583" y="1548046"/>
                  </a:cubicBezTo>
                  <a:close/>
                  <a:moveTo>
                    <a:pt x="1771844" y="1666270"/>
                  </a:moveTo>
                  <a:cubicBezTo>
                    <a:pt x="1772001" y="1666687"/>
                    <a:pt x="1772105" y="1667156"/>
                    <a:pt x="1772262" y="1667625"/>
                  </a:cubicBezTo>
                  <a:cubicBezTo>
                    <a:pt x="1750486" y="1636401"/>
                    <a:pt x="1715238" y="1665071"/>
                    <a:pt x="1708710" y="1662882"/>
                  </a:cubicBezTo>
                  <a:cubicBezTo>
                    <a:pt x="1710538" y="1656783"/>
                    <a:pt x="1711426" y="1653343"/>
                    <a:pt x="1711426" y="1653343"/>
                  </a:cubicBezTo>
                  <a:cubicBezTo>
                    <a:pt x="1706621" y="1658451"/>
                    <a:pt x="1702183" y="1632961"/>
                    <a:pt x="1685368" y="1624308"/>
                  </a:cubicBezTo>
                  <a:cubicBezTo>
                    <a:pt x="1689650" y="1613309"/>
                    <a:pt x="1700198" y="1592667"/>
                    <a:pt x="1690538" y="1574944"/>
                  </a:cubicBezTo>
                  <a:cubicBezTo>
                    <a:pt x="1695864" y="1577550"/>
                    <a:pt x="1698893" y="1578905"/>
                    <a:pt x="1698893" y="1578905"/>
                  </a:cubicBezTo>
                  <a:cubicBezTo>
                    <a:pt x="1692783" y="1571191"/>
                    <a:pt x="1748554" y="1575882"/>
                    <a:pt x="1738058" y="1534702"/>
                  </a:cubicBezTo>
                  <a:cubicBezTo>
                    <a:pt x="1749546" y="1539863"/>
                    <a:pt x="1765056" y="1544815"/>
                    <a:pt x="1778737" y="1534650"/>
                  </a:cubicBezTo>
                  <a:cubicBezTo>
                    <a:pt x="1771165" y="1549089"/>
                    <a:pt x="1766936" y="1558315"/>
                    <a:pt x="1766936" y="1558315"/>
                  </a:cubicBezTo>
                  <a:cubicBezTo>
                    <a:pt x="1773724" y="1553103"/>
                    <a:pt x="1772419" y="1591676"/>
                    <a:pt x="1798999" y="1595586"/>
                  </a:cubicBezTo>
                  <a:cubicBezTo>
                    <a:pt x="1798059" y="1607262"/>
                    <a:pt x="1802654" y="1619095"/>
                    <a:pt x="1803542" y="1625142"/>
                  </a:cubicBezTo>
                  <a:cubicBezTo>
                    <a:pt x="1789286" y="1628739"/>
                    <a:pt x="1763019" y="1634681"/>
                    <a:pt x="1771844" y="1666270"/>
                  </a:cubicBezTo>
                  <a:close/>
                  <a:moveTo>
                    <a:pt x="726031" y="397557"/>
                  </a:moveTo>
                  <a:cubicBezTo>
                    <a:pt x="839035" y="332399"/>
                    <a:pt x="932405" y="238936"/>
                    <a:pt x="838095" y="167470"/>
                  </a:cubicBezTo>
                  <a:cubicBezTo>
                    <a:pt x="746188" y="97829"/>
                    <a:pt x="652087" y="188738"/>
                    <a:pt x="588588" y="278813"/>
                  </a:cubicBezTo>
                  <a:cubicBezTo>
                    <a:pt x="645299" y="154021"/>
                    <a:pt x="671200" y="-6373"/>
                    <a:pt x="523365" y="195"/>
                  </a:cubicBezTo>
                  <a:cubicBezTo>
                    <a:pt x="391822" y="6086"/>
                    <a:pt x="389838" y="137184"/>
                    <a:pt x="409681" y="241907"/>
                  </a:cubicBezTo>
                  <a:cubicBezTo>
                    <a:pt x="344824" y="129365"/>
                    <a:pt x="247694" y="32149"/>
                    <a:pt x="168581" y="121286"/>
                  </a:cubicBezTo>
                  <a:cubicBezTo>
                    <a:pt x="91974" y="207660"/>
                    <a:pt x="187328" y="301592"/>
                    <a:pt x="280802" y="365187"/>
                  </a:cubicBezTo>
                  <a:cubicBezTo>
                    <a:pt x="147954" y="313946"/>
                    <a:pt x="-14294" y="299403"/>
                    <a:pt x="1006" y="454845"/>
                  </a:cubicBezTo>
                  <a:cubicBezTo>
                    <a:pt x="15001" y="597568"/>
                    <a:pt x="155160" y="590896"/>
                    <a:pt x="264561" y="563008"/>
                  </a:cubicBezTo>
                  <a:cubicBezTo>
                    <a:pt x="146648" y="646723"/>
                    <a:pt x="32652" y="775581"/>
                    <a:pt x="151975" y="838914"/>
                  </a:cubicBezTo>
                  <a:cubicBezTo>
                    <a:pt x="258243" y="895368"/>
                    <a:pt x="337356" y="781367"/>
                    <a:pt x="384041" y="679667"/>
                  </a:cubicBezTo>
                  <a:cubicBezTo>
                    <a:pt x="356156" y="784651"/>
                    <a:pt x="346547" y="921848"/>
                    <a:pt x="480231" y="936183"/>
                  </a:cubicBezTo>
                  <a:cubicBezTo>
                    <a:pt x="608170" y="949840"/>
                    <a:pt x="613131" y="828541"/>
                    <a:pt x="580285" y="711934"/>
                  </a:cubicBezTo>
                  <a:cubicBezTo>
                    <a:pt x="641486" y="820827"/>
                    <a:pt x="731410" y="910328"/>
                    <a:pt x="810314" y="826821"/>
                  </a:cubicBezTo>
                  <a:cubicBezTo>
                    <a:pt x="885094" y="747693"/>
                    <a:pt x="807651" y="657305"/>
                    <a:pt x="722062" y="591625"/>
                  </a:cubicBezTo>
                  <a:cubicBezTo>
                    <a:pt x="817939" y="625195"/>
                    <a:pt x="926974" y="635464"/>
                    <a:pt x="959560" y="528969"/>
                  </a:cubicBezTo>
                  <a:cubicBezTo>
                    <a:pt x="997524" y="405064"/>
                    <a:pt x="858200" y="382806"/>
                    <a:pt x="726031" y="397557"/>
                  </a:cubicBezTo>
                  <a:close/>
                  <a:moveTo>
                    <a:pt x="518195" y="564988"/>
                  </a:moveTo>
                  <a:cubicBezTo>
                    <a:pt x="518404" y="565666"/>
                    <a:pt x="518560" y="566292"/>
                    <a:pt x="518769" y="566969"/>
                  </a:cubicBezTo>
                  <a:cubicBezTo>
                    <a:pt x="487959" y="522714"/>
                    <a:pt x="437985" y="563320"/>
                    <a:pt x="428742" y="560245"/>
                  </a:cubicBezTo>
                  <a:cubicBezTo>
                    <a:pt x="431300" y="551592"/>
                    <a:pt x="432606" y="546692"/>
                    <a:pt x="432606" y="546692"/>
                  </a:cubicBezTo>
                  <a:cubicBezTo>
                    <a:pt x="425817" y="553990"/>
                    <a:pt x="419446" y="517814"/>
                    <a:pt x="395686" y="505616"/>
                  </a:cubicBezTo>
                  <a:cubicBezTo>
                    <a:pt x="401692" y="489978"/>
                    <a:pt x="416679" y="460787"/>
                    <a:pt x="402997" y="435662"/>
                  </a:cubicBezTo>
                  <a:cubicBezTo>
                    <a:pt x="410569" y="439311"/>
                    <a:pt x="414851" y="441240"/>
                    <a:pt x="414851" y="441240"/>
                  </a:cubicBezTo>
                  <a:cubicBezTo>
                    <a:pt x="406182" y="430293"/>
                    <a:pt x="485139" y="436965"/>
                    <a:pt x="470309" y="378635"/>
                  </a:cubicBezTo>
                  <a:cubicBezTo>
                    <a:pt x="486549" y="385933"/>
                    <a:pt x="508534" y="392918"/>
                    <a:pt x="527960" y="378531"/>
                  </a:cubicBezTo>
                  <a:cubicBezTo>
                    <a:pt x="517203" y="398965"/>
                    <a:pt x="511249" y="412101"/>
                    <a:pt x="511249" y="412101"/>
                  </a:cubicBezTo>
                  <a:cubicBezTo>
                    <a:pt x="520858" y="404751"/>
                    <a:pt x="518978" y="459380"/>
                    <a:pt x="556629" y="464853"/>
                  </a:cubicBezTo>
                  <a:cubicBezTo>
                    <a:pt x="555323" y="481429"/>
                    <a:pt x="561851" y="498214"/>
                    <a:pt x="563104" y="506815"/>
                  </a:cubicBezTo>
                  <a:cubicBezTo>
                    <a:pt x="542895" y="511871"/>
                    <a:pt x="505662" y="520316"/>
                    <a:pt x="518195" y="564988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17"/>
            <p:cNvSpPr/>
            <p:nvPr/>
          </p:nvSpPr>
          <p:spPr>
            <a:xfrm>
              <a:off x="7287506" y="1475926"/>
              <a:ext cx="732104" cy="668026"/>
            </a:xfrm>
            <a:custGeom>
              <a:avLst/>
              <a:gdLst/>
              <a:ahLst/>
              <a:cxnLst/>
              <a:rect l="l" t="t" r="r" b="b"/>
              <a:pathLst>
                <a:path w="1464207" h="1336052" extrusionOk="0">
                  <a:moveTo>
                    <a:pt x="1464162" y="1253705"/>
                  </a:moveTo>
                  <a:cubicBezTo>
                    <a:pt x="1462647" y="1300515"/>
                    <a:pt x="1424161" y="1337421"/>
                    <a:pt x="1378207" y="1336013"/>
                  </a:cubicBezTo>
                  <a:cubicBezTo>
                    <a:pt x="1332254" y="1334606"/>
                    <a:pt x="1296170" y="1295406"/>
                    <a:pt x="1297684" y="1248597"/>
                  </a:cubicBezTo>
                  <a:cubicBezTo>
                    <a:pt x="1299198" y="1201735"/>
                    <a:pt x="1337685" y="1164881"/>
                    <a:pt x="1383638" y="1166288"/>
                  </a:cubicBezTo>
                  <a:cubicBezTo>
                    <a:pt x="1429592" y="1167696"/>
                    <a:pt x="1465676" y="1206843"/>
                    <a:pt x="1464162" y="1253705"/>
                  </a:cubicBezTo>
                  <a:close/>
                  <a:moveTo>
                    <a:pt x="121842" y="57"/>
                  </a:moveTo>
                  <a:cubicBezTo>
                    <a:pt x="56776" y="-1976"/>
                    <a:pt x="2206" y="50308"/>
                    <a:pt x="65" y="116665"/>
                  </a:cubicBezTo>
                  <a:cubicBezTo>
                    <a:pt x="-2076" y="182970"/>
                    <a:pt x="49047" y="238485"/>
                    <a:pt x="114166" y="240466"/>
                  </a:cubicBezTo>
                  <a:cubicBezTo>
                    <a:pt x="179232" y="242499"/>
                    <a:pt x="233802" y="190216"/>
                    <a:pt x="235943" y="123858"/>
                  </a:cubicBezTo>
                  <a:cubicBezTo>
                    <a:pt x="238084" y="57501"/>
                    <a:pt x="186961" y="2038"/>
                    <a:pt x="121842" y="5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17"/>
            <p:cNvSpPr/>
            <p:nvPr/>
          </p:nvSpPr>
          <p:spPr>
            <a:xfrm>
              <a:off x="5565884" y="1640280"/>
              <a:ext cx="692960" cy="1648246"/>
            </a:xfrm>
            <a:custGeom>
              <a:avLst/>
              <a:gdLst/>
              <a:ahLst/>
              <a:cxnLst/>
              <a:rect l="l" t="t" r="r" b="b"/>
              <a:pathLst>
                <a:path w="1385919" h="3296492" extrusionOk="0">
                  <a:moveTo>
                    <a:pt x="1380920" y="1318499"/>
                  </a:moveTo>
                  <a:cubicBezTo>
                    <a:pt x="1310390" y="1388236"/>
                    <a:pt x="1134866" y="1525150"/>
                    <a:pt x="964763" y="1719526"/>
                  </a:cubicBezTo>
                  <a:cubicBezTo>
                    <a:pt x="885424" y="1810238"/>
                    <a:pt x="807488" y="1913564"/>
                    <a:pt x="741606" y="2028633"/>
                  </a:cubicBezTo>
                  <a:cubicBezTo>
                    <a:pt x="642662" y="2201504"/>
                    <a:pt x="571019" y="2401002"/>
                    <a:pt x="569276" y="2626889"/>
                  </a:cubicBezTo>
                  <a:cubicBezTo>
                    <a:pt x="677128" y="2854998"/>
                    <a:pt x="810973" y="3074070"/>
                    <a:pt x="978850" y="3268156"/>
                  </a:cubicBezTo>
                  <a:cubicBezTo>
                    <a:pt x="985046" y="3275260"/>
                    <a:pt x="984320" y="3286086"/>
                    <a:pt x="977204" y="3292271"/>
                  </a:cubicBezTo>
                  <a:cubicBezTo>
                    <a:pt x="970088" y="3298506"/>
                    <a:pt x="959245" y="3297733"/>
                    <a:pt x="953049" y="3290629"/>
                  </a:cubicBezTo>
                  <a:cubicBezTo>
                    <a:pt x="726551" y="3033812"/>
                    <a:pt x="558433" y="2732921"/>
                    <a:pt x="433494" y="2423910"/>
                  </a:cubicBezTo>
                  <a:cubicBezTo>
                    <a:pt x="355655" y="2231370"/>
                    <a:pt x="294324" y="2035786"/>
                    <a:pt x="246207" y="1845856"/>
                  </a:cubicBezTo>
                  <a:cubicBezTo>
                    <a:pt x="161882" y="1513358"/>
                    <a:pt x="117492" y="1198645"/>
                    <a:pt x="88932" y="949754"/>
                  </a:cubicBezTo>
                  <a:cubicBezTo>
                    <a:pt x="76733" y="841499"/>
                    <a:pt x="65745" y="733147"/>
                    <a:pt x="55579" y="624747"/>
                  </a:cubicBezTo>
                  <a:cubicBezTo>
                    <a:pt x="45366" y="516395"/>
                    <a:pt x="36023" y="407947"/>
                    <a:pt x="27019" y="299498"/>
                  </a:cubicBezTo>
                  <a:cubicBezTo>
                    <a:pt x="23195" y="253248"/>
                    <a:pt x="28229" y="168674"/>
                    <a:pt x="21259" y="100337"/>
                  </a:cubicBezTo>
                  <a:cubicBezTo>
                    <a:pt x="18112" y="69746"/>
                    <a:pt x="12884" y="42537"/>
                    <a:pt x="2332" y="24849"/>
                  </a:cubicBezTo>
                  <a:cubicBezTo>
                    <a:pt x="-2316" y="17068"/>
                    <a:pt x="202" y="7016"/>
                    <a:pt x="7947" y="2328"/>
                  </a:cubicBezTo>
                  <a:cubicBezTo>
                    <a:pt x="15692" y="-2312"/>
                    <a:pt x="25809" y="201"/>
                    <a:pt x="30456" y="7934"/>
                  </a:cubicBezTo>
                  <a:cubicBezTo>
                    <a:pt x="43187" y="28763"/>
                    <a:pt x="50690" y="60612"/>
                    <a:pt x="54757" y="96761"/>
                  </a:cubicBezTo>
                  <a:cubicBezTo>
                    <a:pt x="62453" y="165194"/>
                    <a:pt x="58339" y="250058"/>
                    <a:pt x="62695" y="296357"/>
                  </a:cubicBezTo>
                  <a:cubicBezTo>
                    <a:pt x="72764" y="404612"/>
                    <a:pt x="83172" y="512819"/>
                    <a:pt x="94354" y="620929"/>
                  </a:cubicBezTo>
                  <a:cubicBezTo>
                    <a:pt x="105487" y="728991"/>
                    <a:pt x="117347" y="837004"/>
                    <a:pt x="130514" y="944873"/>
                  </a:cubicBezTo>
                  <a:cubicBezTo>
                    <a:pt x="158009" y="1174529"/>
                    <a:pt x="201140" y="1460390"/>
                    <a:pt x="274332" y="1764713"/>
                  </a:cubicBezTo>
                  <a:cubicBezTo>
                    <a:pt x="297422" y="1648677"/>
                    <a:pt x="326805" y="1509492"/>
                    <a:pt x="363449" y="1364749"/>
                  </a:cubicBezTo>
                  <a:cubicBezTo>
                    <a:pt x="389589" y="1261326"/>
                    <a:pt x="419263" y="1155246"/>
                    <a:pt x="452470" y="1053225"/>
                  </a:cubicBezTo>
                  <a:cubicBezTo>
                    <a:pt x="475463" y="982714"/>
                    <a:pt x="500393" y="914233"/>
                    <a:pt x="526533" y="849763"/>
                  </a:cubicBezTo>
                  <a:cubicBezTo>
                    <a:pt x="572326" y="736820"/>
                    <a:pt x="622427" y="636346"/>
                    <a:pt x="675482" y="559456"/>
                  </a:cubicBezTo>
                  <a:cubicBezTo>
                    <a:pt x="680758" y="551626"/>
                    <a:pt x="691408" y="549500"/>
                    <a:pt x="699250" y="554768"/>
                  </a:cubicBezTo>
                  <a:cubicBezTo>
                    <a:pt x="707092" y="560035"/>
                    <a:pt x="709221" y="570668"/>
                    <a:pt x="703945" y="578497"/>
                  </a:cubicBezTo>
                  <a:cubicBezTo>
                    <a:pt x="654134" y="654759"/>
                    <a:pt x="608389" y="754170"/>
                    <a:pt x="566033" y="865228"/>
                  </a:cubicBezTo>
                  <a:cubicBezTo>
                    <a:pt x="541588" y="929408"/>
                    <a:pt x="518546" y="997551"/>
                    <a:pt x="496230" y="1067288"/>
                  </a:cubicBezTo>
                  <a:cubicBezTo>
                    <a:pt x="463749" y="1168681"/>
                    <a:pt x="433494" y="1273602"/>
                    <a:pt x="406047" y="1375816"/>
                  </a:cubicBezTo>
                  <a:cubicBezTo>
                    <a:pt x="359480" y="1549314"/>
                    <a:pt x="320512" y="1714500"/>
                    <a:pt x="292920" y="1840733"/>
                  </a:cubicBezTo>
                  <a:cubicBezTo>
                    <a:pt x="340359" y="2026797"/>
                    <a:pt x="399222" y="2218612"/>
                    <a:pt x="474156" y="2407720"/>
                  </a:cubicBezTo>
                  <a:cubicBezTo>
                    <a:pt x="493761" y="2457160"/>
                    <a:pt x="514818" y="2506261"/>
                    <a:pt x="536650" y="2555170"/>
                  </a:cubicBezTo>
                  <a:cubicBezTo>
                    <a:pt x="547251" y="2350789"/>
                    <a:pt x="611100" y="2166562"/>
                    <a:pt x="701622" y="2006016"/>
                  </a:cubicBezTo>
                  <a:cubicBezTo>
                    <a:pt x="768375" y="1887708"/>
                    <a:pt x="849360" y="1782305"/>
                    <a:pt x="931798" y="1690384"/>
                  </a:cubicBezTo>
                  <a:cubicBezTo>
                    <a:pt x="1105241" y="1496926"/>
                    <a:pt x="1285751" y="1363782"/>
                    <a:pt x="1358071" y="1295011"/>
                  </a:cubicBezTo>
                  <a:cubicBezTo>
                    <a:pt x="1364558" y="1288680"/>
                    <a:pt x="1374965" y="1288825"/>
                    <a:pt x="1381258" y="1295349"/>
                  </a:cubicBezTo>
                  <a:cubicBezTo>
                    <a:pt x="1387600" y="1301825"/>
                    <a:pt x="1387454" y="1312216"/>
                    <a:pt x="1380920" y="131849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17"/>
            <p:cNvSpPr/>
            <p:nvPr/>
          </p:nvSpPr>
          <p:spPr>
            <a:xfrm>
              <a:off x="5323455" y="1233464"/>
              <a:ext cx="504699" cy="552497"/>
            </a:xfrm>
            <a:custGeom>
              <a:avLst/>
              <a:gdLst/>
              <a:ahLst/>
              <a:cxnLst/>
              <a:rect l="l" t="t" r="r" b="b"/>
              <a:pathLst>
                <a:path w="1009397" h="1104993" extrusionOk="0">
                  <a:moveTo>
                    <a:pt x="446236" y="200017"/>
                  </a:moveTo>
                  <a:cubicBezTo>
                    <a:pt x="451513" y="114766"/>
                    <a:pt x="466713" y="36232"/>
                    <a:pt x="503018" y="13953"/>
                  </a:cubicBezTo>
                  <a:cubicBezTo>
                    <a:pt x="592184" y="-40803"/>
                    <a:pt x="832671" y="75427"/>
                    <a:pt x="851162" y="191849"/>
                  </a:cubicBezTo>
                  <a:cubicBezTo>
                    <a:pt x="854890" y="215047"/>
                    <a:pt x="838189" y="248297"/>
                    <a:pt x="810839" y="285364"/>
                  </a:cubicBezTo>
                  <a:cubicBezTo>
                    <a:pt x="848645" y="268353"/>
                    <a:pt x="882288" y="261442"/>
                    <a:pt x="905040" y="272944"/>
                  </a:cubicBezTo>
                  <a:cubicBezTo>
                    <a:pt x="997885" y="319919"/>
                    <a:pt x="1048954" y="599111"/>
                    <a:pt x="971696" y="682671"/>
                  </a:cubicBezTo>
                  <a:cubicBezTo>
                    <a:pt x="959691" y="695671"/>
                    <a:pt x="935875" y="701277"/>
                    <a:pt x="905233" y="701809"/>
                  </a:cubicBezTo>
                  <a:cubicBezTo>
                    <a:pt x="931422" y="724185"/>
                    <a:pt x="948993" y="747479"/>
                    <a:pt x="951607" y="770676"/>
                  </a:cubicBezTo>
                  <a:cubicBezTo>
                    <a:pt x="963806" y="880526"/>
                    <a:pt x="772501" y="1075821"/>
                    <a:pt x="666392" y="1049724"/>
                  </a:cubicBezTo>
                  <a:cubicBezTo>
                    <a:pt x="653806" y="1046630"/>
                    <a:pt x="640930" y="1034935"/>
                    <a:pt x="628151" y="1017150"/>
                  </a:cubicBezTo>
                  <a:cubicBezTo>
                    <a:pt x="625391" y="1035418"/>
                    <a:pt x="619825" y="1050352"/>
                    <a:pt x="610821" y="1060646"/>
                  </a:cubicBezTo>
                  <a:cubicBezTo>
                    <a:pt x="540340" y="1141016"/>
                    <a:pt x="279086" y="1106654"/>
                    <a:pt x="229905" y="1001782"/>
                  </a:cubicBezTo>
                  <a:cubicBezTo>
                    <a:pt x="214172" y="968290"/>
                    <a:pt x="241668" y="893382"/>
                    <a:pt x="280732" y="814897"/>
                  </a:cubicBezTo>
                  <a:cubicBezTo>
                    <a:pt x="225161" y="858875"/>
                    <a:pt x="170170" y="889322"/>
                    <a:pt x="134833" y="876370"/>
                  </a:cubicBezTo>
                  <a:cubicBezTo>
                    <a:pt x="37777" y="840849"/>
                    <a:pt x="-42579" y="570114"/>
                    <a:pt x="25046" y="478001"/>
                  </a:cubicBezTo>
                  <a:cubicBezTo>
                    <a:pt x="42375" y="454416"/>
                    <a:pt x="93735" y="446926"/>
                    <a:pt x="155890" y="447747"/>
                  </a:cubicBezTo>
                  <a:cubicBezTo>
                    <a:pt x="114260" y="423680"/>
                    <a:pt x="83570" y="396423"/>
                    <a:pt x="77761" y="366942"/>
                  </a:cubicBezTo>
                  <a:cubicBezTo>
                    <a:pt x="56462" y="258687"/>
                    <a:pt x="230824" y="45705"/>
                    <a:pt x="338676" y="61411"/>
                  </a:cubicBezTo>
                  <a:cubicBezTo>
                    <a:pt x="371254" y="66147"/>
                    <a:pt x="410270" y="126364"/>
                    <a:pt x="446236" y="200017"/>
                  </a:cubicBezTo>
                  <a:lnTo>
                    <a:pt x="446236" y="200017"/>
                  </a:lnTo>
                  <a:close/>
                  <a:moveTo>
                    <a:pt x="476055" y="540296"/>
                  </a:moveTo>
                  <a:lnTo>
                    <a:pt x="476297" y="587996"/>
                  </a:lnTo>
                  <a:lnTo>
                    <a:pt x="496386" y="597806"/>
                  </a:lnTo>
                  <a:lnTo>
                    <a:pt x="527415" y="581471"/>
                  </a:lnTo>
                  <a:lnTo>
                    <a:pt x="531820" y="538314"/>
                  </a:lnTo>
                  <a:lnTo>
                    <a:pt x="510521" y="517871"/>
                  </a:lnTo>
                  <a:lnTo>
                    <a:pt x="476055" y="540296"/>
                  </a:lnTo>
                  <a:lnTo>
                    <a:pt x="476055" y="54029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17"/>
            <p:cNvSpPr/>
            <p:nvPr/>
          </p:nvSpPr>
          <p:spPr>
            <a:xfrm>
              <a:off x="5397052" y="1334391"/>
              <a:ext cx="383579" cy="416396"/>
            </a:xfrm>
            <a:custGeom>
              <a:avLst/>
              <a:gdLst/>
              <a:ahLst/>
              <a:cxnLst/>
              <a:rect l="l" t="t" r="r" b="b"/>
              <a:pathLst>
                <a:path w="767157" h="832792" extrusionOk="0">
                  <a:moveTo>
                    <a:pt x="185674" y="297606"/>
                  </a:moveTo>
                  <a:cubicBezTo>
                    <a:pt x="165101" y="291565"/>
                    <a:pt x="144383" y="286297"/>
                    <a:pt x="123810" y="280594"/>
                  </a:cubicBezTo>
                  <a:cubicBezTo>
                    <a:pt x="103188" y="274843"/>
                    <a:pt x="82712" y="268899"/>
                    <a:pt x="62042" y="263486"/>
                  </a:cubicBezTo>
                  <a:cubicBezTo>
                    <a:pt x="44325" y="258846"/>
                    <a:pt x="26608" y="254255"/>
                    <a:pt x="8746" y="250196"/>
                  </a:cubicBezTo>
                  <a:cubicBezTo>
                    <a:pt x="2937" y="249084"/>
                    <a:pt x="-887" y="243526"/>
                    <a:pt x="178" y="237727"/>
                  </a:cubicBezTo>
                  <a:cubicBezTo>
                    <a:pt x="1291" y="231928"/>
                    <a:pt x="6858" y="228110"/>
                    <a:pt x="12667" y="229173"/>
                  </a:cubicBezTo>
                  <a:cubicBezTo>
                    <a:pt x="43406" y="233764"/>
                    <a:pt x="73950" y="239177"/>
                    <a:pt x="104253" y="246088"/>
                  </a:cubicBezTo>
                  <a:cubicBezTo>
                    <a:pt x="116355" y="248842"/>
                    <a:pt x="128408" y="251790"/>
                    <a:pt x="140365" y="255125"/>
                  </a:cubicBezTo>
                  <a:cubicBezTo>
                    <a:pt x="158276" y="260151"/>
                    <a:pt x="175944" y="265951"/>
                    <a:pt x="193613" y="271702"/>
                  </a:cubicBezTo>
                  <a:lnTo>
                    <a:pt x="254219" y="293304"/>
                  </a:lnTo>
                  <a:lnTo>
                    <a:pt x="270871" y="299974"/>
                  </a:lnTo>
                  <a:cubicBezTo>
                    <a:pt x="271403" y="300167"/>
                    <a:pt x="278422" y="303260"/>
                    <a:pt x="280940" y="304806"/>
                  </a:cubicBezTo>
                  <a:cubicBezTo>
                    <a:pt x="291105" y="310944"/>
                    <a:pt x="285006" y="321238"/>
                    <a:pt x="282731" y="322736"/>
                  </a:cubicBezTo>
                  <a:cubicBezTo>
                    <a:pt x="279148" y="325346"/>
                    <a:pt x="274405" y="325249"/>
                    <a:pt x="270919" y="322881"/>
                  </a:cubicBezTo>
                  <a:lnTo>
                    <a:pt x="270968" y="322833"/>
                  </a:lnTo>
                  <a:cubicBezTo>
                    <a:pt x="271355" y="322060"/>
                    <a:pt x="270290" y="321480"/>
                    <a:pt x="268886" y="321045"/>
                  </a:cubicBezTo>
                  <a:cubicBezTo>
                    <a:pt x="268741" y="320851"/>
                    <a:pt x="268547" y="320658"/>
                    <a:pt x="268402" y="320417"/>
                  </a:cubicBezTo>
                  <a:cubicBezTo>
                    <a:pt x="268257" y="320223"/>
                    <a:pt x="268112" y="320030"/>
                    <a:pt x="268015" y="319837"/>
                  </a:cubicBezTo>
                  <a:lnTo>
                    <a:pt x="268257" y="320417"/>
                  </a:lnTo>
                  <a:lnTo>
                    <a:pt x="268499" y="320948"/>
                  </a:lnTo>
                  <a:cubicBezTo>
                    <a:pt x="266369" y="320320"/>
                    <a:pt x="263658" y="320030"/>
                    <a:pt x="263465" y="319982"/>
                  </a:cubicBezTo>
                  <a:lnTo>
                    <a:pt x="246813" y="314859"/>
                  </a:lnTo>
                  <a:lnTo>
                    <a:pt x="185674" y="297606"/>
                  </a:lnTo>
                  <a:close/>
                  <a:moveTo>
                    <a:pt x="268499" y="320948"/>
                  </a:moveTo>
                  <a:cubicBezTo>
                    <a:pt x="269177" y="322446"/>
                    <a:pt x="270193" y="324234"/>
                    <a:pt x="270919" y="322881"/>
                  </a:cubicBezTo>
                  <a:cubicBezTo>
                    <a:pt x="270193" y="322398"/>
                    <a:pt x="269515" y="321770"/>
                    <a:pt x="268886" y="321045"/>
                  </a:cubicBezTo>
                  <a:lnTo>
                    <a:pt x="268499" y="320948"/>
                  </a:lnTo>
                  <a:close/>
                  <a:moveTo>
                    <a:pt x="336850" y="368841"/>
                  </a:moveTo>
                  <a:cubicBezTo>
                    <a:pt x="335640" y="369373"/>
                    <a:pt x="333897" y="370533"/>
                    <a:pt x="332154" y="372563"/>
                  </a:cubicBezTo>
                  <a:cubicBezTo>
                    <a:pt x="330412" y="374641"/>
                    <a:pt x="327604" y="379764"/>
                    <a:pt x="326007" y="381890"/>
                  </a:cubicBezTo>
                  <a:lnTo>
                    <a:pt x="312646" y="399481"/>
                  </a:lnTo>
                  <a:lnTo>
                    <a:pt x="270871" y="451483"/>
                  </a:lnTo>
                  <a:cubicBezTo>
                    <a:pt x="256494" y="468784"/>
                    <a:pt x="239116" y="487874"/>
                    <a:pt x="221447" y="507882"/>
                  </a:cubicBezTo>
                  <a:cubicBezTo>
                    <a:pt x="204940" y="526633"/>
                    <a:pt x="188095" y="546061"/>
                    <a:pt x="171685" y="564377"/>
                  </a:cubicBezTo>
                  <a:cubicBezTo>
                    <a:pt x="156291" y="581582"/>
                    <a:pt x="141624" y="598014"/>
                    <a:pt x="128312" y="612174"/>
                  </a:cubicBezTo>
                  <a:cubicBezTo>
                    <a:pt x="124100" y="616330"/>
                    <a:pt x="124100" y="623096"/>
                    <a:pt x="128263" y="627252"/>
                  </a:cubicBezTo>
                  <a:cubicBezTo>
                    <a:pt x="132426" y="631457"/>
                    <a:pt x="139203" y="631457"/>
                    <a:pt x="143366" y="627301"/>
                  </a:cubicBezTo>
                  <a:cubicBezTo>
                    <a:pt x="160454" y="611449"/>
                    <a:pt x="180011" y="592794"/>
                    <a:pt x="199712" y="572883"/>
                  </a:cubicBezTo>
                  <a:cubicBezTo>
                    <a:pt x="211814" y="560608"/>
                    <a:pt x="224013" y="547946"/>
                    <a:pt x="235776" y="535139"/>
                  </a:cubicBezTo>
                  <a:cubicBezTo>
                    <a:pt x="245796" y="524217"/>
                    <a:pt x="255429" y="513198"/>
                    <a:pt x="264481" y="502421"/>
                  </a:cubicBezTo>
                  <a:cubicBezTo>
                    <a:pt x="274405" y="490629"/>
                    <a:pt x="283553" y="479078"/>
                    <a:pt x="291831" y="468349"/>
                  </a:cubicBezTo>
                  <a:cubicBezTo>
                    <a:pt x="297398" y="461148"/>
                    <a:pt x="302820" y="453851"/>
                    <a:pt x="308144" y="446408"/>
                  </a:cubicBezTo>
                  <a:cubicBezTo>
                    <a:pt x="316035" y="435389"/>
                    <a:pt x="323683" y="424177"/>
                    <a:pt x="331283" y="412917"/>
                  </a:cubicBezTo>
                  <a:lnTo>
                    <a:pt x="343530" y="394214"/>
                  </a:lnTo>
                  <a:cubicBezTo>
                    <a:pt x="344159" y="393199"/>
                    <a:pt x="344885" y="390686"/>
                    <a:pt x="345660" y="388559"/>
                  </a:cubicBezTo>
                  <a:cubicBezTo>
                    <a:pt x="346144" y="388366"/>
                    <a:pt x="346580" y="388124"/>
                    <a:pt x="347015" y="387883"/>
                  </a:cubicBezTo>
                  <a:cubicBezTo>
                    <a:pt x="346628" y="387979"/>
                    <a:pt x="346241" y="388028"/>
                    <a:pt x="345854" y="388076"/>
                  </a:cubicBezTo>
                  <a:cubicBezTo>
                    <a:pt x="346580" y="386191"/>
                    <a:pt x="347403" y="384790"/>
                    <a:pt x="348371" y="385466"/>
                  </a:cubicBezTo>
                  <a:cubicBezTo>
                    <a:pt x="348758" y="385708"/>
                    <a:pt x="349000" y="385998"/>
                    <a:pt x="349097" y="386191"/>
                  </a:cubicBezTo>
                  <a:cubicBezTo>
                    <a:pt x="351130" y="384161"/>
                    <a:pt x="352243" y="381310"/>
                    <a:pt x="352001" y="378217"/>
                  </a:cubicBezTo>
                  <a:cubicBezTo>
                    <a:pt x="351759" y="373433"/>
                    <a:pt x="349145" y="371258"/>
                    <a:pt x="347693" y="370050"/>
                  </a:cubicBezTo>
                  <a:cubicBezTo>
                    <a:pt x="344789" y="367681"/>
                    <a:pt x="341110" y="367102"/>
                    <a:pt x="336850" y="368841"/>
                  </a:cubicBezTo>
                  <a:close/>
                  <a:moveTo>
                    <a:pt x="376060" y="403638"/>
                  </a:moveTo>
                  <a:cubicBezTo>
                    <a:pt x="374607" y="404846"/>
                    <a:pt x="377270" y="405474"/>
                    <a:pt x="379884" y="405764"/>
                  </a:cubicBezTo>
                  <a:lnTo>
                    <a:pt x="379787" y="405571"/>
                  </a:lnTo>
                  <a:cubicBezTo>
                    <a:pt x="378432" y="405184"/>
                    <a:pt x="377173" y="404508"/>
                    <a:pt x="376060" y="403638"/>
                  </a:cubicBezTo>
                  <a:close/>
                  <a:moveTo>
                    <a:pt x="475778" y="695202"/>
                  </a:moveTo>
                  <a:cubicBezTo>
                    <a:pt x="469970" y="662387"/>
                    <a:pt x="464500" y="629572"/>
                    <a:pt x="457674" y="597096"/>
                  </a:cubicBezTo>
                  <a:cubicBezTo>
                    <a:pt x="450752" y="564426"/>
                    <a:pt x="442426" y="532046"/>
                    <a:pt x="433083" y="499908"/>
                  </a:cubicBezTo>
                  <a:cubicBezTo>
                    <a:pt x="428920" y="485941"/>
                    <a:pt x="424612" y="472022"/>
                    <a:pt x="419965" y="458249"/>
                  </a:cubicBezTo>
                  <a:cubicBezTo>
                    <a:pt x="415221" y="444330"/>
                    <a:pt x="410187" y="430557"/>
                    <a:pt x="404620" y="417025"/>
                  </a:cubicBezTo>
                  <a:cubicBezTo>
                    <a:pt x="403845" y="415091"/>
                    <a:pt x="397552" y="397210"/>
                    <a:pt x="393196" y="391411"/>
                  </a:cubicBezTo>
                  <a:cubicBezTo>
                    <a:pt x="389275" y="386240"/>
                    <a:pt x="384531" y="385176"/>
                    <a:pt x="381530" y="385563"/>
                  </a:cubicBezTo>
                  <a:cubicBezTo>
                    <a:pt x="375866" y="386191"/>
                    <a:pt x="371800" y="391217"/>
                    <a:pt x="372429" y="396872"/>
                  </a:cubicBezTo>
                  <a:cubicBezTo>
                    <a:pt x="372720" y="399626"/>
                    <a:pt x="374123" y="401995"/>
                    <a:pt x="376060" y="403638"/>
                  </a:cubicBezTo>
                  <a:cubicBezTo>
                    <a:pt x="376156" y="403541"/>
                    <a:pt x="376253" y="403493"/>
                    <a:pt x="376350" y="403396"/>
                  </a:cubicBezTo>
                  <a:cubicBezTo>
                    <a:pt x="377706" y="402526"/>
                    <a:pt x="378819" y="403541"/>
                    <a:pt x="379787" y="405571"/>
                  </a:cubicBezTo>
                  <a:cubicBezTo>
                    <a:pt x="380223" y="405716"/>
                    <a:pt x="380707" y="405812"/>
                    <a:pt x="381191" y="405861"/>
                  </a:cubicBezTo>
                  <a:lnTo>
                    <a:pt x="380562" y="405861"/>
                  </a:lnTo>
                  <a:lnTo>
                    <a:pt x="379884" y="405764"/>
                  </a:lnTo>
                  <a:cubicBezTo>
                    <a:pt x="382401" y="411322"/>
                    <a:pt x="383708" y="423694"/>
                    <a:pt x="384095" y="424854"/>
                  </a:cubicBezTo>
                  <a:cubicBezTo>
                    <a:pt x="388839" y="438192"/>
                    <a:pt x="393051" y="451724"/>
                    <a:pt x="396972" y="465401"/>
                  </a:cubicBezTo>
                  <a:cubicBezTo>
                    <a:pt x="400893" y="479126"/>
                    <a:pt x="404571" y="492948"/>
                    <a:pt x="408008" y="506770"/>
                  </a:cubicBezTo>
                  <a:cubicBezTo>
                    <a:pt x="412898" y="525860"/>
                    <a:pt x="417206" y="545046"/>
                    <a:pt x="421369" y="564329"/>
                  </a:cubicBezTo>
                  <a:cubicBezTo>
                    <a:pt x="425241" y="582355"/>
                    <a:pt x="428823" y="600430"/>
                    <a:pt x="432502" y="618505"/>
                  </a:cubicBezTo>
                  <a:cubicBezTo>
                    <a:pt x="437972" y="645665"/>
                    <a:pt x="443588" y="672826"/>
                    <a:pt x="448961" y="700131"/>
                  </a:cubicBezTo>
                  <a:cubicBezTo>
                    <a:pt x="454044" y="724537"/>
                    <a:pt x="460337" y="749088"/>
                    <a:pt x="464984" y="773832"/>
                  </a:cubicBezTo>
                  <a:cubicBezTo>
                    <a:pt x="467936" y="789877"/>
                    <a:pt x="470308" y="805970"/>
                    <a:pt x="470889" y="822208"/>
                  </a:cubicBezTo>
                  <a:cubicBezTo>
                    <a:pt x="470986" y="828104"/>
                    <a:pt x="475827" y="832841"/>
                    <a:pt x="481733" y="832792"/>
                  </a:cubicBezTo>
                  <a:cubicBezTo>
                    <a:pt x="487638" y="832744"/>
                    <a:pt x="492382" y="827863"/>
                    <a:pt x="492334" y="821967"/>
                  </a:cubicBezTo>
                  <a:cubicBezTo>
                    <a:pt x="492576" y="804617"/>
                    <a:pt x="491075" y="787267"/>
                    <a:pt x="488655" y="770014"/>
                  </a:cubicBezTo>
                  <a:cubicBezTo>
                    <a:pt x="485218" y="744883"/>
                    <a:pt x="479893" y="719946"/>
                    <a:pt x="475778" y="695202"/>
                  </a:cubicBezTo>
                  <a:close/>
                  <a:moveTo>
                    <a:pt x="760800" y="476323"/>
                  </a:moveTo>
                  <a:cubicBezTo>
                    <a:pt x="757266" y="474874"/>
                    <a:pt x="753297" y="475550"/>
                    <a:pt x="750489" y="477822"/>
                  </a:cubicBezTo>
                  <a:cubicBezTo>
                    <a:pt x="750586" y="477870"/>
                    <a:pt x="750634" y="478015"/>
                    <a:pt x="750683" y="478256"/>
                  </a:cubicBezTo>
                  <a:cubicBezTo>
                    <a:pt x="751022" y="479561"/>
                    <a:pt x="750053" y="479948"/>
                    <a:pt x="748504" y="479900"/>
                  </a:cubicBezTo>
                  <a:cubicBezTo>
                    <a:pt x="748311" y="480190"/>
                    <a:pt x="748166" y="480431"/>
                    <a:pt x="747972" y="480721"/>
                  </a:cubicBezTo>
                  <a:lnTo>
                    <a:pt x="748117" y="480431"/>
                  </a:lnTo>
                  <a:lnTo>
                    <a:pt x="748456" y="479900"/>
                  </a:lnTo>
                  <a:cubicBezTo>
                    <a:pt x="744826" y="479755"/>
                    <a:pt x="738145" y="477097"/>
                    <a:pt x="736693" y="476952"/>
                  </a:cubicBezTo>
                  <a:cubicBezTo>
                    <a:pt x="725124" y="475695"/>
                    <a:pt x="713603" y="473762"/>
                    <a:pt x="702130" y="471442"/>
                  </a:cubicBezTo>
                  <a:cubicBezTo>
                    <a:pt x="690609" y="469122"/>
                    <a:pt x="679234" y="466319"/>
                    <a:pt x="667907" y="463226"/>
                  </a:cubicBezTo>
                  <a:cubicBezTo>
                    <a:pt x="641960" y="456364"/>
                    <a:pt x="616401" y="448148"/>
                    <a:pt x="590891" y="439691"/>
                  </a:cubicBezTo>
                  <a:cubicBezTo>
                    <a:pt x="573900" y="434036"/>
                    <a:pt x="556957" y="428188"/>
                    <a:pt x="540015" y="422244"/>
                  </a:cubicBezTo>
                  <a:cubicBezTo>
                    <a:pt x="497658" y="407311"/>
                    <a:pt x="455544" y="391362"/>
                    <a:pt x="414011" y="373916"/>
                  </a:cubicBezTo>
                  <a:cubicBezTo>
                    <a:pt x="408638" y="371451"/>
                    <a:pt x="402296" y="373868"/>
                    <a:pt x="399876" y="379232"/>
                  </a:cubicBezTo>
                  <a:cubicBezTo>
                    <a:pt x="397407" y="384596"/>
                    <a:pt x="399828" y="390927"/>
                    <a:pt x="405201" y="393344"/>
                  </a:cubicBezTo>
                  <a:cubicBezTo>
                    <a:pt x="446298" y="413207"/>
                    <a:pt x="487735" y="432441"/>
                    <a:pt x="530188" y="448825"/>
                  </a:cubicBezTo>
                  <a:cubicBezTo>
                    <a:pt x="547276" y="455446"/>
                    <a:pt x="564557" y="461535"/>
                    <a:pt x="581984" y="467044"/>
                  </a:cubicBezTo>
                  <a:cubicBezTo>
                    <a:pt x="608269" y="475357"/>
                    <a:pt x="634893" y="482268"/>
                    <a:pt x="661710" y="488357"/>
                  </a:cubicBezTo>
                  <a:cubicBezTo>
                    <a:pt x="673715" y="490967"/>
                    <a:pt x="685817" y="493287"/>
                    <a:pt x="698016" y="495026"/>
                  </a:cubicBezTo>
                  <a:cubicBezTo>
                    <a:pt x="710311" y="496814"/>
                    <a:pt x="722607" y="498071"/>
                    <a:pt x="734950" y="498699"/>
                  </a:cubicBezTo>
                  <a:cubicBezTo>
                    <a:pt x="738097" y="498893"/>
                    <a:pt x="749715" y="500246"/>
                    <a:pt x="756153" y="498264"/>
                  </a:cubicBezTo>
                  <a:cubicBezTo>
                    <a:pt x="761429" y="496670"/>
                    <a:pt x="764914" y="493577"/>
                    <a:pt x="766367" y="489710"/>
                  </a:cubicBezTo>
                  <a:cubicBezTo>
                    <a:pt x="768545" y="484491"/>
                    <a:pt x="766076" y="478498"/>
                    <a:pt x="760800" y="476323"/>
                  </a:cubicBezTo>
                  <a:close/>
                  <a:moveTo>
                    <a:pt x="750441" y="477822"/>
                  </a:moveTo>
                  <a:cubicBezTo>
                    <a:pt x="750005" y="477387"/>
                    <a:pt x="749134" y="478643"/>
                    <a:pt x="748408" y="479900"/>
                  </a:cubicBezTo>
                  <a:lnTo>
                    <a:pt x="748456" y="479900"/>
                  </a:lnTo>
                  <a:cubicBezTo>
                    <a:pt x="749037" y="479126"/>
                    <a:pt x="749715" y="478401"/>
                    <a:pt x="750441" y="477822"/>
                  </a:cubicBezTo>
                  <a:close/>
                  <a:moveTo>
                    <a:pt x="671779" y="89021"/>
                  </a:moveTo>
                  <a:cubicBezTo>
                    <a:pt x="670666" y="89311"/>
                    <a:pt x="669601" y="89359"/>
                    <a:pt x="668536" y="89311"/>
                  </a:cubicBezTo>
                  <a:cubicBezTo>
                    <a:pt x="669746" y="89601"/>
                    <a:pt x="672215" y="90278"/>
                    <a:pt x="671779" y="89021"/>
                  </a:cubicBezTo>
                  <a:close/>
                  <a:moveTo>
                    <a:pt x="408299" y="304613"/>
                  </a:moveTo>
                  <a:cubicBezTo>
                    <a:pt x="431002" y="277646"/>
                    <a:pt x="455786" y="254255"/>
                    <a:pt x="481490" y="232218"/>
                  </a:cubicBezTo>
                  <a:cubicBezTo>
                    <a:pt x="497223" y="218734"/>
                    <a:pt x="513439" y="205927"/>
                    <a:pt x="529752" y="193168"/>
                  </a:cubicBezTo>
                  <a:cubicBezTo>
                    <a:pt x="554295" y="173982"/>
                    <a:pt x="579079" y="154989"/>
                    <a:pt x="604542" y="136238"/>
                  </a:cubicBezTo>
                  <a:cubicBezTo>
                    <a:pt x="615143" y="128263"/>
                    <a:pt x="625744" y="120193"/>
                    <a:pt x="636539" y="112412"/>
                  </a:cubicBezTo>
                  <a:cubicBezTo>
                    <a:pt x="643655" y="107241"/>
                    <a:pt x="650770" y="102215"/>
                    <a:pt x="658080" y="97382"/>
                  </a:cubicBezTo>
                  <a:cubicBezTo>
                    <a:pt x="658370" y="97188"/>
                    <a:pt x="663647" y="91582"/>
                    <a:pt x="667616" y="89214"/>
                  </a:cubicBezTo>
                  <a:lnTo>
                    <a:pt x="668100" y="89263"/>
                  </a:lnTo>
                  <a:lnTo>
                    <a:pt x="668487" y="89311"/>
                  </a:lnTo>
                  <a:cubicBezTo>
                    <a:pt x="668197" y="89214"/>
                    <a:pt x="667955" y="89166"/>
                    <a:pt x="667858" y="89166"/>
                  </a:cubicBezTo>
                  <a:lnTo>
                    <a:pt x="667713" y="89118"/>
                  </a:lnTo>
                  <a:cubicBezTo>
                    <a:pt x="669552" y="88054"/>
                    <a:pt x="671101" y="87716"/>
                    <a:pt x="671682" y="88924"/>
                  </a:cubicBezTo>
                  <a:lnTo>
                    <a:pt x="671731" y="89021"/>
                  </a:lnTo>
                  <a:lnTo>
                    <a:pt x="672118" y="88924"/>
                  </a:lnTo>
                  <a:cubicBezTo>
                    <a:pt x="677588" y="87329"/>
                    <a:pt x="680686" y="81627"/>
                    <a:pt x="679089" y="76214"/>
                  </a:cubicBezTo>
                  <a:cubicBezTo>
                    <a:pt x="678556" y="73991"/>
                    <a:pt x="673038" y="66113"/>
                    <a:pt x="663259" y="70125"/>
                  </a:cubicBezTo>
                  <a:cubicBezTo>
                    <a:pt x="658564" y="72009"/>
                    <a:pt x="647140" y="78582"/>
                    <a:pt x="646656" y="78872"/>
                  </a:cubicBezTo>
                  <a:cubicBezTo>
                    <a:pt x="638765" y="83415"/>
                    <a:pt x="631020" y="88151"/>
                    <a:pt x="623324" y="93032"/>
                  </a:cubicBezTo>
                  <a:cubicBezTo>
                    <a:pt x="611996" y="100281"/>
                    <a:pt x="600814" y="107821"/>
                    <a:pt x="589584" y="115312"/>
                  </a:cubicBezTo>
                  <a:cubicBezTo>
                    <a:pt x="567607" y="130293"/>
                    <a:pt x="545678" y="144985"/>
                    <a:pt x="524621" y="160692"/>
                  </a:cubicBezTo>
                  <a:cubicBezTo>
                    <a:pt x="510390" y="171324"/>
                    <a:pt x="496497" y="182343"/>
                    <a:pt x="483039" y="193942"/>
                  </a:cubicBezTo>
                  <a:cubicBezTo>
                    <a:pt x="449735" y="222697"/>
                    <a:pt x="419142" y="254593"/>
                    <a:pt x="391502" y="291323"/>
                  </a:cubicBezTo>
                  <a:cubicBezTo>
                    <a:pt x="387823" y="295914"/>
                    <a:pt x="388597" y="302680"/>
                    <a:pt x="393244" y="306353"/>
                  </a:cubicBezTo>
                  <a:cubicBezTo>
                    <a:pt x="397891" y="309978"/>
                    <a:pt x="404668" y="309204"/>
                    <a:pt x="408299" y="304613"/>
                  </a:cubicBezTo>
                  <a:close/>
                  <a:moveTo>
                    <a:pt x="298511" y="151896"/>
                  </a:moveTo>
                  <a:cubicBezTo>
                    <a:pt x="300206" y="171082"/>
                    <a:pt x="302481" y="190124"/>
                    <a:pt x="304901" y="208053"/>
                  </a:cubicBezTo>
                  <a:cubicBezTo>
                    <a:pt x="309500" y="241786"/>
                    <a:pt x="314921" y="271702"/>
                    <a:pt x="319181" y="292048"/>
                  </a:cubicBezTo>
                  <a:cubicBezTo>
                    <a:pt x="320198" y="297847"/>
                    <a:pt x="325765" y="301762"/>
                    <a:pt x="331573" y="300747"/>
                  </a:cubicBezTo>
                  <a:cubicBezTo>
                    <a:pt x="337382" y="299732"/>
                    <a:pt x="341303" y="294174"/>
                    <a:pt x="340287" y="288375"/>
                  </a:cubicBezTo>
                  <a:cubicBezTo>
                    <a:pt x="338012" y="271605"/>
                    <a:pt x="335930" y="248262"/>
                    <a:pt x="333655" y="221779"/>
                  </a:cubicBezTo>
                  <a:cubicBezTo>
                    <a:pt x="332445" y="207618"/>
                    <a:pt x="331283" y="192588"/>
                    <a:pt x="329879" y="177172"/>
                  </a:cubicBezTo>
                  <a:cubicBezTo>
                    <a:pt x="328572" y="162480"/>
                    <a:pt x="327120" y="147450"/>
                    <a:pt x="325619" y="132565"/>
                  </a:cubicBezTo>
                  <a:cubicBezTo>
                    <a:pt x="323247" y="109464"/>
                    <a:pt x="320730" y="86701"/>
                    <a:pt x="318794" y="65727"/>
                  </a:cubicBezTo>
                  <a:cubicBezTo>
                    <a:pt x="316858" y="44801"/>
                    <a:pt x="315163" y="25759"/>
                    <a:pt x="314389" y="10149"/>
                  </a:cubicBezTo>
                  <a:cubicBezTo>
                    <a:pt x="314341" y="4495"/>
                    <a:pt x="309693" y="-48"/>
                    <a:pt x="304030" y="0"/>
                  </a:cubicBezTo>
                  <a:cubicBezTo>
                    <a:pt x="298366" y="49"/>
                    <a:pt x="293864" y="4688"/>
                    <a:pt x="293913" y="10343"/>
                  </a:cubicBezTo>
                  <a:cubicBezTo>
                    <a:pt x="293380" y="29722"/>
                    <a:pt x="293429" y="54370"/>
                    <a:pt x="294397" y="81337"/>
                  </a:cubicBezTo>
                  <a:cubicBezTo>
                    <a:pt x="295171" y="103858"/>
                    <a:pt x="296381" y="128022"/>
                    <a:pt x="298511" y="15189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17"/>
            <p:cNvSpPr/>
            <p:nvPr/>
          </p:nvSpPr>
          <p:spPr>
            <a:xfrm>
              <a:off x="5336378" y="1258837"/>
              <a:ext cx="476546" cy="520395"/>
            </a:xfrm>
            <a:custGeom>
              <a:avLst/>
              <a:gdLst/>
              <a:ahLst/>
              <a:cxnLst/>
              <a:rect l="l" t="t" r="r" b="b"/>
              <a:pathLst>
                <a:path w="953091" h="1040789" extrusionOk="0">
                  <a:moveTo>
                    <a:pt x="485790" y="470750"/>
                  </a:moveTo>
                  <a:cubicBezTo>
                    <a:pt x="479884" y="470750"/>
                    <a:pt x="475092" y="465965"/>
                    <a:pt x="475092" y="460069"/>
                  </a:cubicBezTo>
                  <a:cubicBezTo>
                    <a:pt x="474946" y="453497"/>
                    <a:pt x="484241" y="423775"/>
                    <a:pt x="499586" y="382358"/>
                  </a:cubicBezTo>
                  <a:cubicBezTo>
                    <a:pt x="511106" y="351331"/>
                    <a:pt x="525580" y="313297"/>
                    <a:pt x="541700" y="273619"/>
                  </a:cubicBezTo>
                  <a:cubicBezTo>
                    <a:pt x="556222" y="238001"/>
                    <a:pt x="572003" y="201078"/>
                    <a:pt x="587057" y="166379"/>
                  </a:cubicBezTo>
                  <a:cubicBezTo>
                    <a:pt x="622153" y="85381"/>
                    <a:pt x="653424" y="16948"/>
                    <a:pt x="655989" y="7717"/>
                  </a:cubicBezTo>
                  <a:cubicBezTo>
                    <a:pt x="657393" y="2208"/>
                    <a:pt x="663008" y="-1079"/>
                    <a:pt x="668478" y="323"/>
                  </a:cubicBezTo>
                  <a:cubicBezTo>
                    <a:pt x="673948" y="1725"/>
                    <a:pt x="677288" y="7282"/>
                    <a:pt x="675885" y="12743"/>
                  </a:cubicBezTo>
                  <a:cubicBezTo>
                    <a:pt x="673464" y="22989"/>
                    <a:pt x="641903" y="104132"/>
                    <a:pt x="605258" y="194989"/>
                  </a:cubicBezTo>
                  <a:cubicBezTo>
                    <a:pt x="596303" y="217172"/>
                    <a:pt x="587009" y="239886"/>
                    <a:pt x="577666" y="262262"/>
                  </a:cubicBezTo>
                  <a:cubicBezTo>
                    <a:pt x="568033" y="285218"/>
                    <a:pt x="558352" y="307787"/>
                    <a:pt x="549251" y="329100"/>
                  </a:cubicBezTo>
                  <a:cubicBezTo>
                    <a:pt x="530566" y="372982"/>
                    <a:pt x="514205" y="411355"/>
                    <a:pt x="504765" y="436050"/>
                  </a:cubicBezTo>
                  <a:cubicBezTo>
                    <a:pt x="499924" y="448712"/>
                    <a:pt x="496584" y="457073"/>
                    <a:pt x="496487" y="460069"/>
                  </a:cubicBezTo>
                  <a:cubicBezTo>
                    <a:pt x="496487" y="465965"/>
                    <a:pt x="491695" y="470750"/>
                    <a:pt x="485790" y="470750"/>
                  </a:cubicBezTo>
                  <a:close/>
                  <a:moveTo>
                    <a:pt x="140308" y="144099"/>
                  </a:moveTo>
                  <a:cubicBezTo>
                    <a:pt x="152555" y="160676"/>
                    <a:pt x="179759" y="194699"/>
                    <a:pt x="213063" y="234667"/>
                  </a:cubicBezTo>
                  <a:cubicBezTo>
                    <a:pt x="227634" y="252161"/>
                    <a:pt x="243318" y="270864"/>
                    <a:pt x="259583" y="289616"/>
                  </a:cubicBezTo>
                  <a:cubicBezTo>
                    <a:pt x="270039" y="301649"/>
                    <a:pt x="280688" y="313732"/>
                    <a:pt x="291386" y="325572"/>
                  </a:cubicBezTo>
                  <a:cubicBezTo>
                    <a:pt x="307990" y="344033"/>
                    <a:pt x="324594" y="361915"/>
                    <a:pt x="340229" y="378540"/>
                  </a:cubicBezTo>
                  <a:cubicBezTo>
                    <a:pt x="371791" y="412031"/>
                    <a:pt x="399576" y="440110"/>
                    <a:pt x="416325" y="455865"/>
                  </a:cubicBezTo>
                  <a:cubicBezTo>
                    <a:pt x="420537" y="460021"/>
                    <a:pt x="427314" y="460021"/>
                    <a:pt x="431477" y="455817"/>
                  </a:cubicBezTo>
                  <a:cubicBezTo>
                    <a:pt x="435640" y="451612"/>
                    <a:pt x="435591" y="444846"/>
                    <a:pt x="431380" y="440690"/>
                  </a:cubicBezTo>
                  <a:cubicBezTo>
                    <a:pt x="414728" y="423388"/>
                    <a:pt x="387039" y="391588"/>
                    <a:pt x="355042" y="354811"/>
                  </a:cubicBezTo>
                  <a:cubicBezTo>
                    <a:pt x="338971" y="336349"/>
                    <a:pt x="321883" y="316583"/>
                    <a:pt x="304456" y="296865"/>
                  </a:cubicBezTo>
                  <a:cubicBezTo>
                    <a:pt x="287320" y="277437"/>
                    <a:pt x="269845" y="258057"/>
                    <a:pt x="253193" y="239499"/>
                  </a:cubicBezTo>
                  <a:cubicBezTo>
                    <a:pt x="223035" y="205960"/>
                    <a:pt x="195395" y="175416"/>
                    <a:pt x="176322" y="153572"/>
                  </a:cubicBezTo>
                  <a:cubicBezTo>
                    <a:pt x="164463" y="139992"/>
                    <a:pt x="155846" y="129988"/>
                    <a:pt x="152070" y="124913"/>
                  </a:cubicBezTo>
                  <a:cubicBezTo>
                    <a:pt x="152070" y="125783"/>
                    <a:pt x="151877" y="126798"/>
                    <a:pt x="151780" y="127378"/>
                  </a:cubicBezTo>
                  <a:cubicBezTo>
                    <a:pt x="151828" y="126266"/>
                    <a:pt x="151683" y="125155"/>
                    <a:pt x="151344" y="124092"/>
                  </a:cubicBezTo>
                  <a:cubicBezTo>
                    <a:pt x="150957" y="123753"/>
                    <a:pt x="150667" y="123415"/>
                    <a:pt x="150909" y="123318"/>
                  </a:cubicBezTo>
                  <a:lnTo>
                    <a:pt x="151102" y="123222"/>
                  </a:lnTo>
                  <a:cubicBezTo>
                    <a:pt x="150570" y="121965"/>
                    <a:pt x="149844" y="120805"/>
                    <a:pt x="148827" y="119790"/>
                  </a:cubicBezTo>
                  <a:cubicBezTo>
                    <a:pt x="144809" y="115827"/>
                    <a:pt x="138274" y="115827"/>
                    <a:pt x="134305" y="119839"/>
                  </a:cubicBezTo>
                  <a:cubicBezTo>
                    <a:pt x="132950" y="121144"/>
                    <a:pt x="129174" y="125976"/>
                    <a:pt x="132950" y="133226"/>
                  </a:cubicBezTo>
                  <a:cubicBezTo>
                    <a:pt x="133918" y="135110"/>
                    <a:pt x="136387" y="138832"/>
                    <a:pt x="140308" y="144099"/>
                  </a:cubicBezTo>
                  <a:close/>
                  <a:moveTo>
                    <a:pt x="151344" y="124092"/>
                  </a:moveTo>
                  <a:cubicBezTo>
                    <a:pt x="151586" y="124333"/>
                    <a:pt x="151828" y="124575"/>
                    <a:pt x="152022" y="124865"/>
                  </a:cubicBezTo>
                  <a:lnTo>
                    <a:pt x="152070" y="124913"/>
                  </a:lnTo>
                  <a:cubicBezTo>
                    <a:pt x="152167" y="123753"/>
                    <a:pt x="151974" y="122738"/>
                    <a:pt x="151054" y="123222"/>
                  </a:cubicBezTo>
                  <a:lnTo>
                    <a:pt x="151199" y="123657"/>
                  </a:lnTo>
                  <a:lnTo>
                    <a:pt x="151344" y="124092"/>
                  </a:lnTo>
                  <a:close/>
                  <a:moveTo>
                    <a:pt x="457810" y="501632"/>
                  </a:moveTo>
                  <a:cubicBezTo>
                    <a:pt x="455874" y="496026"/>
                    <a:pt x="449823" y="493029"/>
                    <a:pt x="444208" y="494914"/>
                  </a:cubicBezTo>
                  <a:cubicBezTo>
                    <a:pt x="417197" y="503371"/>
                    <a:pt x="367821" y="517918"/>
                    <a:pt x="311814" y="535365"/>
                  </a:cubicBezTo>
                  <a:cubicBezTo>
                    <a:pt x="283496" y="544209"/>
                    <a:pt x="253484" y="553681"/>
                    <a:pt x="223810" y="563540"/>
                  </a:cubicBezTo>
                  <a:cubicBezTo>
                    <a:pt x="185520" y="576299"/>
                    <a:pt x="147859" y="589637"/>
                    <a:pt x="114700" y="601526"/>
                  </a:cubicBezTo>
                  <a:cubicBezTo>
                    <a:pt x="59129" y="621389"/>
                    <a:pt x="16482" y="637869"/>
                    <a:pt x="5639" y="643668"/>
                  </a:cubicBezTo>
                  <a:cubicBezTo>
                    <a:pt x="556" y="646181"/>
                    <a:pt x="-1429" y="652367"/>
                    <a:pt x="1088" y="657394"/>
                  </a:cubicBezTo>
                  <a:cubicBezTo>
                    <a:pt x="3654" y="662468"/>
                    <a:pt x="9802" y="664449"/>
                    <a:pt x="14884" y="661936"/>
                  </a:cubicBezTo>
                  <a:cubicBezTo>
                    <a:pt x="28681" y="655315"/>
                    <a:pt x="94272" y="635163"/>
                    <a:pt x="171337" y="610612"/>
                  </a:cubicBezTo>
                  <a:cubicBezTo>
                    <a:pt x="205367" y="599786"/>
                    <a:pt x="241672" y="588139"/>
                    <a:pt x="276719" y="576444"/>
                  </a:cubicBezTo>
                  <a:cubicBezTo>
                    <a:pt x="300923" y="568325"/>
                    <a:pt x="324545" y="560061"/>
                    <a:pt x="346570" y="552376"/>
                  </a:cubicBezTo>
                  <a:cubicBezTo>
                    <a:pt x="390960" y="536863"/>
                    <a:pt x="428717" y="523283"/>
                    <a:pt x="451082" y="515164"/>
                  </a:cubicBezTo>
                  <a:cubicBezTo>
                    <a:pt x="456697" y="513279"/>
                    <a:pt x="459698" y="507189"/>
                    <a:pt x="457810" y="501632"/>
                  </a:cubicBezTo>
                  <a:close/>
                  <a:moveTo>
                    <a:pt x="476447" y="525892"/>
                  </a:moveTo>
                  <a:cubicBezTo>
                    <a:pt x="470638" y="525023"/>
                    <a:pt x="465168" y="529034"/>
                    <a:pt x="464248" y="534882"/>
                  </a:cubicBezTo>
                  <a:cubicBezTo>
                    <a:pt x="459698" y="561269"/>
                    <a:pt x="453986" y="604281"/>
                    <a:pt x="447790" y="654494"/>
                  </a:cubicBezTo>
                  <a:cubicBezTo>
                    <a:pt x="444740" y="679625"/>
                    <a:pt x="441400" y="706495"/>
                    <a:pt x="438205" y="734042"/>
                  </a:cubicBezTo>
                  <a:cubicBezTo>
                    <a:pt x="435156" y="760284"/>
                    <a:pt x="432154" y="787155"/>
                    <a:pt x="429105" y="813445"/>
                  </a:cubicBezTo>
                  <a:cubicBezTo>
                    <a:pt x="424216" y="855733"/>
                    <a:pt x="419326" y="896715"/>
                    <a:pt x="413663" y="931994"/>
                  </a:cubicBezTo>
                  <a:cubicBezTo>
                    <a:pt x="406886" y="974233"/>
                    <a:pt x="399625" y="1008160"/>
                    <a:pt x="390621" y="1025703"/>
                  </a:cubicBezTo>
                  <a:cubicBezTo>
                    <a:pt x="387959" y="1030681"/>
                    <a:pt x="389798" y="1036867"/>
                    <a:pt x="394784" y="1039573"/>
                  </a:cubicBezTo>
                  <a:cubicBezTo>
                    <a:pt x="399770" y="1042231"/>
                    <a:pt x="405966" y="1040395"/>
                    <a:pt x="408677" y="1035417"/>
                  </a:cubicBezTo>
                  <a:cubicBezTo>
                    <a:pt x="422667" y="1010769"/>
                    <a:pt x="435882" y="954274"/>
                    <a:pt x="447064" y="886663"/>
                  </a:cubicBezTo>
                  <a:cubicBezTo>
                    <a:pt x="451420" y="860082"/>
                    <a:pt x="455583" y="831762"/>
                    <a:pt x="459262" y="803006"/>
                  </a:cubicBezTo>
                  <a:cubicBezTo>
                    <a:pt x="461634" y="784448"/>
                    <a:pt x="463764" y="765697"/>
                    <a:pt x="465701" y="747139"/>
                  </a:cubicBezTo>
                  <a:cubicBezTo>
                    <a:pt x="468750" y="718239"/>
                    <a:pt x="471316" y="689822"/>
                    <a:pt x="473688" y="663290"/>
                  </a:cubicBezTo>
                  <a:cubicBezTo>
                    <a:pt x="478286" y="610757"/>
                    <a:pt x="481868" y="565473"/>
                    <a:pt x="485451" y="538071"/>
                  </a:cubicBezTo>
                  <a:cubicBezTo>
                    <a:pt x="486322" y="532223"/>
                    <a:pt x="482304" y="526811"/>
                    <a:pt x="476447" y="525892"/>
                  </a:cubicBezTo>
                  <a:close/>
                  <a:moveTo>
                    <a:pt x="768391" y="796772"/>
                  </a:moveTo>
                  <a:cubicBezTo>
                    <a:pt x="758225" y="784642"/>
                    <a:pt x="748689" y="773430"/>
                    <a:pt x="741137" y="764731"/>
                  </a:cubicBezTo>
                  <a:cubicBezTo>
                    <a:pt x="722743" y="743708"/>
                    <a:pt x="704445" y="722588"/>
                    <a:pt x="685953" y="701614"/>
                  </a:cubicBezTo>
                  <a:cubicBezTo>
                    <a:pt x="673609" y="687647"/>
                    <a:pt x="661217" y="673777"/>
                    <a:pt x="648728" y="659955"/>
                  </a:cubicBezTo>
                  <a:cubicBezTo>
                    <a:pt x="629946" y="639222"/>
                    <a:pt x="611019" y="618683"/>
                    <a:pt x="591995" y="598191"/>
                  </a:cubicBezTo>
                  <a:cubicBezTo>
                    <a:pt x="563483" y="567406"/>
                    <a:pt x="534681" y="536960"/>
                    <a:pt x="505927" y="506368"/>
                  </a:cubicBezTo>
                  <a:cubicBezTo>
                    <a:pt x="501958" y="502018"/>
                    <a:pt x="495181" y="501632"/>
                    <a:pt x="490824" y="505595"/>
                  </a:cubicBezTo>
                  <a:cubicBezTo>
                    <a:pt x="486419" y="509509"/>
                    <a:pt x="486032" y="516275"/>
                    <a:pt x="490001" y="520673"/>
                  </a:cubicBezTo>
                  <a:cubicBezTo>
                    <a:pt x="517399" y="552425"/>
                    <a:pt x="544556" y="584321"/>
                    <a:pt x="572003" y="616025"/>
                  </a:cubicBezTo>
                  <a:cubicBezTo>
                    <a:pt x="590301" y="637144"/>
                    <a:pt x="608647" y="658263"/>
                    <a:pt x="627187" y="679141"/>
                  </a:cubicBezTo>
                  <a:cubicBezTo>
                    <a:pt x="639579" y="693108"/>
                    <a:pt x="652020" y="706978"/>
                    <a:pt x="664606" y="720752"/>
                  </a:cubicBezTo>
                  <a:cubicBezTo>
                    <a:pt x="683436" y="741388"/>
                    <a:pt x="702508" y="761831"/>
                    <a:pt x="721532" y="782322"/>
                  </a:cubicBezTo>
                  <a:lnTo>
                    <a:pt x="815200" y="885406"/>
                  </a:lnTo>
                  <a:cubicBezTo>
                    <a:pt x="818879" y="889659"/>
                    <a:pt x="825366" y="890142"/>
                    <a:pt x="829674" y="886421"/>
                  </a:cubicBezTo>
                  <a:cubicBezTo>
                    <a:pt x="833934" y="882700"/>
                    <a:pt x="834370" y="876224"/>
                    <a:pt x="830642" y="871971"/>
                  </a:cubicBezTo>
                  <a:cubicBezTo>
                    <a:pt x="814813" y="853026"/>
                    <a:pt x="790077" y="822724"/>
                    <a:pt x="768391" y="796772"/>
                  </a:cubicBezTo>
                  <a:close/>
                  <a:moveTo>
                    <a:pt x="940139" y="426288"/>
                  </a:moveTo>
                  <a:cubicBezTo>
                    <a:pt x="935347" y="427448"/>
                    <a:pt x="930555" y="428414"/>
                    <a:pt x="925714" y="429333"/>
                  </a:cubicBezTo>
                  <a:cubicBezTo>
                    <a:pt x="918211" y="430686"/>
                    <a:pt x="910756" y="431846"/>
                    <a:pt x="903253" y="433006"/>
                  </a:cubicBezTo>
                  <a:cubicBezTo>
                    <a:pt x="887521" y="435519"/>
                    <a:pt x="871740" y="437887"/>
                    <a:pt x="855959" y="440110"/>
                  </a:cubicBezTo>
                  <a:cubicBezTo>
                    <a:pt x="840178" y="442333"/>
                    <a:pt x="824398" y="444459"/>
                    <a:pt x="808617" y="446296"/>
                  </a:cubicBezTo>
                  <a:cubicBezTo>
                    <a:pt x="780541" y="449824"/>
                    <a:pt x="752416" y="452627"/>
                    <a:pt x="724340" y="455817"/>
                  </a:cubicBezTo>
                  <a:cubicBezTo>
                    <a:pt x="705607" y="457895"/>
                    <a:pt x="686825" y="460214"/>
                    <a:pt x="668091" y="462534"/>
                  </a:cubicBezTo>
                  <a:cubicBezTo>
                    <a:pt x="621136" y="468334"/>
                    <a:pt x="574229" y="474616"/>
                    <a:pt x="527371" y="481285"/>
                  </a:cubicBezTo>
                  <a:cubicBezTo>
                    <a:pt x="521514" y="482010"/>
                    <a:pt x="517303" y="487327"/>
                    <a:pt x="517980" y="493174"/>
                  </a:cubicBezTo>
                  <a:cubicBezTo>
                    <a:pt x="518706" y="499022"/>
                    <a:pt x="524031" y="503227"/>
                    <a:pt x="529888" y="502550"/>
                  </a:cubicBezTo>
                  <a:cubicBezTo>
                    <a:pt x="563774" y="499360"/>
                    <a:pt x="597658" y="496751"/>
                    <a:pt x="631544" y="493851"/>
                  </a:cubicBezTo>
                  <a:cubicBezTo>
                    <a:pt x="654150" y="491918"/>
                    <a:pt x="676804" y="489936"/>
                    <a:pt x="699410" y="487617"/>
                  </a:cubicBezTo>
                  <a:cubicBezTo>
                    <a:pt x="718241" y="485683"/>
                    <a:pt x="737071" y="483509"/>
                    <a:pt x="755902" y="481092"/>
                  </a:cubicBezTo>
                  <a:cubicBezTo>
                    <a:pt x="774732" y="478676"/>
                    <a:pt x="793514" y="475824"/>
                    <a:pt x="812296" y="472925"/>
                  </a:cubicBezTo>
                  <a:cubicBezTo>
                    <a:pt x="825027" y="470943"/>
                    <a:pt x="837758" y="468817"/>
                    <a:pt x="850489" y="466497"/>
                  </a:cubicBezTo>
                  <a:cubicBezTo>
                    <a:pt x="869513" y="463017"/>
                    <a:pt x="888440" y="459199"/>
                    <a:pt x="907368" y="455188"/>
                  </a:cubicBezTo>
                  <a:cubicBezTo>
                    <a:pt x="914968" y="453545"/>
                    <a:pt x="922567" y="451999"/>
                    <a:pt x="930119" y="450162"/>
                  </a:cubicBezTo>
                  <a:cubicBezTo>
                    <a:pt x="935299" y="448906"/>
                    <a:pt x="940430" y="447601"/>
                    <a:pt x="945512" y="446054"/>
                  </a:cubicBezTo>
                  <a:cubicBezTo>
                    <a:pt x="950982" y="444604"/>
                    <a:pt x="954226" y="438998"/>
                    <a:pt x="952725" y="433537"/>
                  </a:cubicBezTo>
                  <a:cubicBezTo>
                    <a:pt x="951321" y="428076"/>
                    <a:pt x="945658" y="424838"/>
                    <a:pt x="940139" y="426288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17"/>
            <p:cNvSpPr/>
            <p:nvPr/>
          </p:nvSpPr>
          <p:spPr>
            <a:xfrm>
              <a:off x="5537643" y="1470942"/>
              <a:ext cx="63946" cy="69061"/>
            </a:xfrm>
            <a:custGeom>
              <a:avLst/>
              <a:gdLst/>
              <a:ahLst/>
              <a:cxnLst/>
              <a:rect l="l" t="t" r="r" b="b"/>
              <a:pathLst>
                <a:path w="127891" h="138122" extrusionOk="0">
                  <a:moveTo>
                    <a:pt x="63946" y="0"/>
                  </a:moveTo>
                  <a:cubicBezTo>
                    <a:pt x="99235" y="0"/>
                    <a:pt x="127892" y="30930"/>
                    <a:pt x="127892" y="69061"/>
                  </a:cubicBezTo>
                  <a:cubicBezTo>
                    <a:pt x="127892" y="107144"/>
                    <a:pt x="99235" y="138122"/>
                    <a:pt x="63946" y="138122"/>
                  </a:cubicBezTo>
                  <a:cubicBezTo>
                    <a:pt x="28657" y="138122"/>
                    <a:pt x="0" y="107144"/>
                    <a:pt x="0" y="69061"/>
                  </a:cubicBezTo>
                  <a:cubicBezTo>
                    <a:pt x="48" y="30930"/>
                    <a:pt x="28657" y="0"/>
                    <a:pt x="63946" y="0"/>
                  </a:cubicBezTo>
                  <a:lnTo>
                    <a:pt x="63946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17"/>
            <p:cNvSpPr/>
            <p:nvPr/>
          </p:nvSpPr>
          <p:spPr>
            <a:xfrm>
              <a:off x="5767693" y="1637278"/>
              <a:ext cx="350767" cy="383984"/>
            </a:xfrm>
            <a:custGeom>
              <a:avLst/>
              <a:gdLst/>
              <a:ahLst/>
              <a:cxnLst/>
              <a:rect l="l" t="t" r="r" b="b"/>
              <a:pathLst>
                <a:path w="701534" h="767969" extrusionOk="0">
                  <a:moveTo>
                    <a:pt x="310153" y="139012"/>
                  </a:moveTo>
                  <a:cubicBezTo>
                    <a:pt x="313784" y="79810"/>
                    <a:pt x="324336" y="25199"/>
                    <a:pt x="349605" y="9686"/>
                  </a:cubicBezTo>
                  <a:cubicBezTo>
                    <a:pt x="411566" y="-28348"/>
                    <a:pt x="578716" y="52457"/>
                    <a:pt x="591592" y="133358"/>
                  </a:cubicBezTo>
                  <a:cubicBezTo>
                    <a:pt x="594158" y="149451"/>
                    <a:pt x="582540" y="172601"/>
                    <a:pt x="563516" y="198359"/>
                  </a:cubicBezTo>
                  <a:cubicBezTo>
                    <a:pt x="589801" y="186519"/>
                    <a:pt x="613182" y="181735"/>
                    <a:pt x="629011" y="189709"/>
                  </a:cubicBezTo>
                  <a:cubicBezTo>
                    <a:pt x="693538" y="222379"/>
                    <a:pt x="729020" y="416416"/>
                    <a:pt x="675337" y="474507"/>
                  </a:cubicBezTo>
                  <a:cubicBezTo>
                    <a:pt x="666962" y="483496"/>
                    <a:pt x="650455" y="487411"/>
                    <a:pt x="629156" y="487797"/>
                  </a:cubicBezTo>
                  <a:cubicBezTo>
                    <a:pt x="647309" y="503311"/>
                    <a:pt x="659556" y="519501"/>
                    <a:pt x="661347" y="535642"/>
                  </a:cubicBezTo>
                  <a:cubicBezTo>
                    <a:pt x="669867" y="612001"/>
                    <a:pt x="536892" y="747706"/>
                    <a:pt x="463168" y="729583"/>
                  </a:cubicBezTo>
                  <a:cubicBezTo>
                    <a:pt x="454406" y="727409"/>
                    <a:pt x="445451" y="719289"/>
                    <a:pt x="436544" y="706966"/>
                  </a:cubicBezTo>
                  <a:cubicBezTo>
                    <a:pt x="434656" y="719628"/>
                    <a:pt x="430784" y="730018"/>
                    <a:pt x="424491" y="737171"/>
                  </a:cubicBezTo>
                  <a:cubicBezTo>
                    <a:pt x="375551" y="792990"/>
                    <a:pt x="193927" y="769116"/>
                    <a:pt x="159752" y="696285"/>
                  </a:cubicBezTo>
                  <a:cubicBezTo>
                    <a:pt x="148860" y="672991"/>
                    <a:pt x="167933" y="620893"/>
                    <a:pt x="195089" y="566379"/>
                  </a:cubicBezTo>
                  <a:cubicBezTo>
                    <a:pt x="156460" y="596922"/>
                    <a:pt x="118267" y="618138"/>
                    <a:pt x="93676" y="609101"/>
                  </a:cubicBezTo>
                  <a:cubicBezTo>
                    <a:pt x="26245" y="584405"/>
                    <a:pt x="-29568" y="396264"/>
                    <a:pt x="17386" y="332229"/>
                  </a:cubicBezTo>
                  <a:cubicBezTo>
                    <a:pt x="29440" y="315845"/>
                    <a:pt x="65116" y="310626"/>
                    <a:pt x="108344" y="311206"/>
                  </a:cubicBezTo>
                  <a:cubicBezTo>
                    <a:pt x="79444" y="294484"/>
                    <a:pt x="58048" y="275540"/>
                    <a:pt x="54031" y="255048"/>
                  </a:cubicBezTo>
                  <a:cubicBezTo>
                    <a:pt x="39218" y="179801"/>
                    <a:pt x="160430" y="31772"/>
                    <a:pt x="235364" y="42694"/>
                  </a:cubicBezTo>
                  <a:cubicBezTo>
                    <a:pt x="257970" y="45981"/>
                    <a:pt x="285078" y="87833"/>
                    <a:pt x="310153" y="139012"/>
                  </a:cubicBezTo>
                  <a:lnTo>
                    <a:pt x="310153" y="139012"/>
                  </a:lnTo>
                  <a:close/>
                  <a:moveTo>
                    <a:pt x="330823" y="375531"/>
                  </a:moveTo>
                  <a:lnTo>
                    <a:pt x="331017" y="408684"/>
                  </a:lnTo>
                  <a:lnTo>
                    <a:pt x="344958" y="415498"/>
                  </a:lnTo>
                  <a:lnTo>
                    <a:pt x="366499" y="404141"/>
                  </a:lnTo>
                  <a:lnTo>
                    <a:pt x="369597" y="374178"/>
                  </a:lnTo>
                  <a:lnTo>
                    <a:pt x="354785" y="359969"/>
                  </a:lnTo>
                  <a:lnTo>
                    <a:pt x="330823" y="375531"/>
                  </a:lnTo>
                  <a:lnTo>
                    <a:pt x="330823" y="375531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17"/>
            <p:cNvSpPr/>
            <p:nvPr/>
          </p:nvSpPr>
          <p:spPr>
            <a:xfrm>
              <a:off x="5817177" y="1705865"/>
              <a:ext cx="269783" cy="292580"/>
            </a:xfrm>
            <a:custGeom>
              <a:avLst/>
              <a:gdLst/>
              <a:ahLst/>
              <a:cxnLst/>
              <a:rect l="l" t="t" r="r" b="b"/>
              <a:pathLst>
                <a:path w="539567" h="585160" extrusionOk="0">
                  <a:moveTo>
                    <a:pt x="131071" y="213901"/>
                  </a:moveTo>
                  <a:lnTo>
                    <a:pt x="8746" y="180216"/>
                  </a:lnTo>
                  <a:cubicBezTo>
                    <a:pt x="2937" y="179153"/>
                    <a:pt x="-887" y="173547"/>
                    <a:pt x="178" y="167748"/>
                  </a:cubicBezTo>
                  <a:cubicBezTo>
                    <a:pt x="1291" y="161948"/>
                    <a:pt x="6858" y="158130"/>
                    <a:pt x="12667" y="159194"/>
                  </a:cubicBezTo>
                  <a:cubicBezTo>
                    <a:pt x="34208" y="162093"/>
                    <a:pt x="55556" y="165428"/>
                    <a:pt x="76806" y="170019"/>
                  </a:cubicBezTo>
                  <a:cubicBezTo>
                    <a:pt x="85229" y="171856"/>
                    <a:pt x="93701" y="173885"/>
                    <a:pt x="102027" y="176205"/>
                  </a:cubicBezTo>
                  <a:cubicBezTo>
                    <a:pt x="114516" y="179685"/>
                    <a:pt x="126763" y="183889"/>
                    <a:pt x="139058" y="188046"/>
                  </a:cubicBezTo>
                  <a:lnTo>
                    <a:pt x="181075" y="203704"/>
                  </a:lnTo>
                  <a:lnTo>
                    <a:pt x="192645" y="208537"/>
                  </a:lnTo>
                  <a:cubicBezTo>
                    <a:pt x="193032" y="208730"/>
                    <a:pt x="198212" y="211050"/>
                    <a:pt x="200051" y="212210"/>
                  </a:cubicBezTo>
                  <a:cubicBezTo>
                    <a:pt x="210023" y="218492"/>
                    <a:pt x="203875" y="228545"/>
                    <a:pt x="201600" y="229946"/>
                  </a:cubicBezTo>
                  <a:cubicBezTo>
                    <a:pt x="198115" y="232508"/>
                    <a:pt x="193516" y="232508"/>
                    <a:pt x="190079" y="230284"/>
                  </a:cubicBezTo>
                  <a:lnTo>
                    <a:pt x="190079" y="230236"/>
                  </a:lnTo>
                  <a:cubicBezTo>
                    <a:pt x="190321" y="229704"/>
                    <a:pt x="189547" y="229366"/>
                    <a:pt x="188579" y="229125"/>
                  </a:cubicBezTo>
                  <a:cubicBezTo>
                    <a:pt x="188095" y="228690"/>
                    <a:pt x="187659" y="228206"/>
                    <a:pt x="187272" y="227675"/>
                  </a:cubicBezTo>
                  <a:cubicBezTo>
                    <a:pt x="187126" y="227433"/>
                    <a:pt x="186981" y="227240"/>
                    <a:pt x="186836" y="226998"/>
                  </a:cubicBezTo>
                  <a:lnTo>
                    <a:pt x="187175" y="227723"/>
                  </a:lnTo>
                  <a:cubicBezTo>
                    <a:pt x="187320" y="228013"/>
                    <a:pt x="187465" y="228303"/>
                    <a:pt x="187611" y="228593"/>
                  </a:cubicBezTo>
                  <a:lnTo>
                    <a:pt x="187756" y="228931"/>
                  </a:lnTo>
                  <a:cubicBezTo>
                    <a:pt x="186594" y="228690"/>
                    <a:pt x="185384" y="228593"/>
                    <a:pt x="185239" y="228593"/>
                  </a:cubicBezTo>
                  <a:lnTo>
                    <a:pt x="173669" y="225258"/>
                  </a:lnTo>
                  <a:lnTo>
                    <a:pt x="131071" y="213901"/>
                  </a:lnTo>
                  <a:close/>
                  <a:moveTo>
                    <a:pt x="188046" y="228980"/>
                  </a:moveTo>
                  <a:lnTo>
                    <a:pt x="187804" y="228931"/>
                  </a:lnTo>
                  <a:cubicBezTo>
                    <a:pt x="188530" y="230333"/>
                    <a:pt x="189450" y="231589"/>
                    <a:pt x="190128" y="230284"/>
                  </a:cubicBezTo>
                  <a:cubicBezTo>
                    <a:pt x="189595" y="229946"/>
                    <a:pt x="189063" y="229559"/>
                    <a:pt x="188627" y="229125"/>
                  </a:cubicBezTo>
                  <a:lnTo>
                    <a:pt x="188046" y="228980"/>
                  </a:lnTo>
                  <a:close/>
                  <a:moveTo>
                    <a:pt x="245893" y="275616"/>
                  </a:moveTo>
                  <a:cubicBezTo>
                    <a:pt x="248023" y="275230"/>
                    <a:pt x="249475" y="274553"/>
                    <a:pt x="248410" y="273442"/>
                  </a:cubicBezTo>
                  <a:cubicBezTo>
                    <a:pt x="247684" y="274215"/>
                    <a:pt x="246861" y="274891"/>
                    <a:pt x="245941" y="275423"/>
                  </a:cubicBezTo>
                  <a:lnTo>
                    <a:pt x="245893" y="275616"/>
                  </a:lnTo>
                  <a:close/>
                  <a:moveTo>
                    <a:pt x="236066" y="256623"/>
                  </a:moveTo>
                  <a:cubicBezTo>
                    <a:pt x="234904" y="257107"/>
                    <a:pt x="233307" y="258218"/>
                    <a:pt x="231613" y="260103"/>
                  </a:cubicBezTo>
                  <a:cubicBezTo>
                    <a:pt x="230354" y="261553"/>
                    <a:pt x="228321" y="265177"/>
                    <a:pt x="227111" y="266676"/>
                  </a:cubicBezTo>
                  <a:lnTo>
                    <a:pt x="217671" y="278709"/>
                  </a:lnTo>
                  <a:lnTo>
                    <a:pt x="188288" y="314327"/>
                  </a:lnTo>
                  <a:lnTo>
                    <a:pt x="90118" y="426255"/>
                  </a:lnTo>
                  <a:cubicBezTo>
                    <a:pt x="85907" y="430412"/>
                    <a:pt x="85907" y="437178"/>
                    <a:pt x="90070" y="441382"/>
                  </a:cubicBezTo>
                  <a:cubicBezTo>
                    <a:pt x="94233" y="445587"/>
                    <a:pt x="101010" y="445587"/>
                    <a:pt x="105173" y="441430"/>
                  </a:cubicBezTo>
                  <a:cubicBezTo>
                    <a:pt x="117275" y="430557"/>
                    <a:pt x="131071" y="417798"/>
                    <a:pt x="145012" y="404024"/>
                  </a:cubicBezTo>
                  <a:cubicBezTo>
                    <a:pt x="153532" y="395615"/>
                    <a:pt x="162148" y="386868"/>
                    <a:pt x="170378" y="377975"/>
                  </a:cubicBezTo>
                  <a:cubicBezTo>
                    <a:pt x="177396" y="370388"/>
                    <a:pt x="184125" y="362704"/>
                    <a:pt x="190370" y="355165"/>
                  </a:cubicBezTo>
                  <a:cubicBezTo>
                    <a:pt x="197292" y="346900"/>
                    <a:pt x="203536" y="338733"/>
                    <a:pt x="209297" y="331194"/>
                  </a:cubicBezTo>
                  <a:cubicBezTo>
                    <a:pt x="213073" y="326119"/>
                    <a:pt x="216848" y="320996"/>
                    <a:pt x="220527" y="315729"/>
                  </a:cubicBezTo>
                  <a:cubicBezTo>
                    <a:pt x="225901" y="307996"/>
                    <a:pt x="231128" y="300119"/>
                    <a:pt x="236357" y="292193"/>
                  </a:cubicBezTo>
                  <a:lnTo>
                    <a:pt x="244683" y="278999"/>
                  </a:lnTo>
                  <a:cubicBezTo>
                    <a:pt x="245021" y="278371"/>
                    <a:pt x="245457" y="276969"/>
                    <a:pt x="245893" y="275616"/>
                  </a:cubicBezTo>
                  <a:lnTo>
                    <a:pt x="245409" y="275713"/>
                  </a:lnTo>
                  <a:lnTo>
                    <a:pt x="245941" y="275423"/>
                  </a:lnTo>
                  <a:cubicBezTo>
                    <a:pt x="246474" y="273828"/>
                    <a:pt x="247103" y="272427"/>
                    <a:pt x="247829" y="272958"/>
                  </a:cubicBezTo>
                  <a:cubicBezTo>
                    <a:pt x="248071" y="273103"/>
                    <a:pt x="248265" y="273248"/>
                    <a:pt x="248410" y="273442"/>
                  </a:cubicBezTo>
                  <a:cubicBezTo>
                    <a:pt x="250201" y="271412"/>
                    <a:pt x="251218" y="268657"/>
                    <a:pt x="250975" y="265757"/>
                  </a:cubicBezTo>
                  <a:cubicBezTo>
                    <a:pt x="250830" y="261069"/>
                    <a:pt x="248216" y="259040"/>
                    <a:pt x="246812" y="257831"/>
                  </a:cubicBezTo>
                  <a:cubicBezTo>
                    <a:pt x="244005" y="255415"/>
                    <a:pt x="240374" y="254932"/>
                    <a:pt x="236066" y="256623"/>
                  </a:cubicBezTo>
                  <a:close/>
                  <a:moveTo>
                    <a:pt x="262061" y="285475"/>
                  </a:moveTo>
                  <a:cubicBezTo>
                    <a:pt x="260512" y="286683"/>
                    <a:pt x="262496" y="287457"/>
                    <a:pt x="264917" y="287892"/>
                  </a:cubicBezTo>
                  <a:lnTo>
                    <a:pt x="264771" y="287408"/>
                  </a:lnTo>
                  <a:cubicBezTo>
                    <a:pt x="263803" y="286925"/>
                    <a:pt x="262884" y="286248"/>
                    <a:pt x="262061" y="285475"/>
                  </a:cubicBezTo>
                  <a:close/>
                  <a:moveTo>
                    <a:pt x="533189" y="331290"/>
                  </a:moveTo>
                  <a:cubicBezTo>
                    <a:pt x="529898" y="329937"/>
                    <a:pt x="526267" y="330420"/>
                    <a:pt x="523508" y="332305"/>
                  </a:cubicBezTo>
                  <a:lnTo>
                    <a:pt x="515521" y="331290"/>
                  </a:lnTo>
                  <a:cubicBezTo>
                    <a:pt x="507582" y="330324"/>
                    <a:pt x="499692" y="328874"/>
                    <a:pt x="491850" y="327182"/>
                  </a:cubicBezTo>
                  <a:cubicBezTo>
                    <a:pt x="483959" y="325491"/>
                    <a:pt x="476166" y="323461"/>
                    <a:pt x="468372" y="321238"/>
                  </a:cubicBezTo>
                  <a:cubicBezTo>
                    <a:pt x="450510" y="316357"/>
                    <a:pt x="432890" y="310461"/>
                    <a:pt x="415269" y="304517"/>
                  </a:cubicBezTo>
                  <a:cubicBezTo>
                    <a:pt x="403555" y="300602"/>
                    <a:pt x="391792" y="296591"/>
                    <a:pt x="380077" y="292531"/>
                  </a:cubicBezTo>
                  <a:cubicBezTo>
                    <a:pt x="350598" y="282382"/>
                    <a:pt x="321263" y="271847"/>
                    <a:pt x="292364" y="260006"/>
                  </a:cubicBezTo>
                  <a:cubicBezTo>
                    <a:pt x="286942" y="257590"/>
                    <a:pt x="280601" y="259958"/>
                    <a:pt x="278180" y="265371"/>
                  </a:cubicBezTo>
                  <a:cubicBezTo>
                    <a:pt x="277115" y="267690"/>
                    <a:pt x="277357" y="270155"/>
                    <a:pt x="277938" y="272427"/>
                  </a:cubicBezTo>
                  <a:cubicBezTo>
                    <a:pt x="274453" y="268754"/>
                    <a:pt x="270629" y="267642"/>
                    <a:pt x="268112" y="267980"/>
                  </a:cubicBezTo>
                  <a:cubicBezTo>
                    <a:pt x="262448" y="268609"/>
                    <a:pt x="258382" y="273683"/>
                    <a:pt x="259011" y="279289"/>
                  </a:cubicBezTo>
                  <a:cubicBezTo>
                    <a:pt x="259301" y="281754"/>
                    <a:pt x="260415" y="283880"/>
                    <a:pt x="262061" y="285475"/>
                  </a:cubicBezTo>
                  <a:lnTo>
                    <a:pt x="262303" y="285330"/>
                  </a:lnTo>
                  <a:cubicBezTo>
                    <a:pt x="263271" y="284654"/>
                    <a:pt x="264094" y="285669"/>
                    <a:pt x="264771" y="287408"/>
                  </a:cubicBezTo>
                  <a:cubicBezTo>
                    <a:pt x="265546" y="287747"/>
                    <a:pt x="266369" y="288037"/>
                    <a:pt x="267240" y="288230"/>
                  </a:cubicBezTo>
                  <a:cubicBezTo>
                    <a:pt x="266466" y="288133"/>
                    <a:pt x="265691" y="288037"/>
                    <a:pt x="264917" y="287892"/>
                  </a:cubicBezTo>
                  <a:cubicBezTo>
                    <a:pt x="266272" y="291903"/>
                    <a:pt x="266853" y="298911"/>
                    <a:pt x="267095" y="299587"/>
                  </a:cubicBezTo>
                  <a:cubicBezTo>
                    <a:pt x="270290" y="308818"/>
                    <a:pt x="273049" y="318242"/>
                    <a:pt x="275663" y="327666"/>
                  </a:cubicBezTo>
                  <a:cubicBezTo>
                    <a:pt x="278326" y="337186"/>
                    <a:pt x="280746" y="346755"/>
                    <a:pt x="283021" y="356373"/>
                  </a:cubicBezTo>
                  <a:cubicBezTo>
                    <a:pt x="285199" y="365217"/>
                    <a:pt x="287184" y="374061"/>
                    <a:pt x="289169" y="382905"/>
                  </a:cubicBezTo>
                  <a:cubicBezTo>
                    <a:pt x="293090" y="400738"/>
                    <a:pt x="296478" y="418668"/>
                    <a:pt x="300060" y="436549"/>
                  </a:cubicBezTo>
                  <a:cubicBezTo>
                    <a:pt x="303642" y="454527"/>
                    <a:pt x="307564" y="472457"/>
                    <a:pt x="311242" y="490484"/>
                  </a:cubicBezTo>
                  <a:cubicBezTo>
                    <a:pt x="314921" y="507398"/>
                    <a:pt x="319423" y="524362"/>
                    <a:pt x="322812" y="541567"/>
                  </a:cubicBezTo>
                  <a:cubicBezTo>
                    <a:pt x="324990" y="552489"/>
                    <a:pt x="326733" y="563507"/>
                    <a:pt x="327314" y="574623"/>
                  </a:cubicBezTo>
                  <a:cubicBezTo>
                    <a:pt x="327362" y="580519"/>
                    <a:pt x="332203" y="585255"/>
                    <a:pt x="338108" y="585159"/>
                  </a:cubicBezTo>
                  <a:cubicBezTo>
                    <a:pt x="344014" y="585110"/>
                    <a:pt x="348758" y="580277"/>
                    <a:pt x="348710" y="574381"/>
                  </a:cubicBezTo>
                  <a:cubicBezTo>
                    <a:pt x="349000" y="562106"/>
                    <a:pt x="348080" y="549927"/>
                    <a:pt x="346531" y="537700"/>
                  </a:cubicBezTo>
                  <a:cubicBezTo>
                    <a:pt x="344305" y="520205"/>
                    <a:pt x="340674" y="502807"/>
                    <a:pt x="338060" y="485506"/>
                  </a:cubicBezTo>
                  <a:cubicBezTo>
                    <a:pt x="334091" y="462695"/>
                    <a:pt x="330460" y="439836"/>
                    <a:pt x="325668" y="417218"/>
                  </a:cubicBezTo>
                  <a:cubicBezTo>
                    <a:pt x="320779" y="394407"/>
                    <a:pt x="314728" y="371886"/>
                    <a:pt x="308096" y="349510"/>
                  </a:cubicBezTo>
                  <a:cubicBezTo>
                    <a:pt x="305095" y="339796"/>
                    <a:pt x="301997" y="330131"/>
                    <a:pt x="298657" y="320513"/>
                  </a:cubicBezTo>
                  <a:cubicBezTo>
                    <a:pt x="295220" y="310799"/>
                    <a:pt x="291637" y="301230"/>
                    <a:pt x="287620" y="291806"/>
                  </a:cubicBezTo>
                  <a:cubicBezTo>
                    <a:pt x="287184" y="290695"/>
                    <a:pt x="284231" y="282721"/>
                    <a:pt x="281375" y="277259"/>
                  </a:cubicBezTo>
                  <a:cubicBezTo>
                    <a:pt x="282150" y="277984"/>
                    <a:pt x="282489" y="279048"/>
                    <a:pt x="283505" y="279483"/>
                  </a:cubicBezTo>
                  <a:cubicBezTo>
                    <a:pt x="312017" y="293643"/>
                    <a:pt x="340674" y="307513"/>
                    <a:pt x="370251" y="319160"/>
                  </a:cubicBezTo>
                  <a:cubicBezTo>
                    <a:pt x="382110" y="323800"/>
                    <a:pt x="394212" y="328101"/>
                    <a:pt x="406363" y="331919"/>
                  </a:cubicBezTo>
                  <a:cubicBezTo>
                    <a:pt x="424757" y="337670"/>
                    <a:pt x="443394" y="342261"/>
                    <a:pt x="462176" y="346369"/>
                  </a:cubicBezTo>
                  <a:cubicBezTo>
                    <a:pt x="470647" y="348109"/>
                    <a:pt x="479167" y="349655"/>
                    <a:pt x="487735" y="350767"/>
                  </a:cubicBezTo>
                  <a:cubicBezTo>
                    <a:pt x="496400" y="351927"/>
                    <a:pt x="505065" y="352748"/>
                    <a:pt x="513778" y="353038"/>
                  </a:cubicBezTo>
                  <a:cubicBezTo>
                    <a:pt x="516150" y="353135"/>
                    <a:pt x="524815" y="354005"/>
                    <a:pt x="529607" y="352506"/>
                  </a:cubicBezTo>
                  <a:cubicBezTo>
                    <a:pt x="534351" y="350960"/>
                    <a:pt x="537498" y="348205"/>
                    <a:pt x="538756" y="344677"/>
                  </a:cubicBezTo>
                  <a:cubicBezTo>
                    <a:pt x="540983" y="339458"/>
                    <a:pt x="538466" y="333465"/>
                    <a:pt x="533189" y="331290"/>
                  </a:cubicBezTo>
                  <a:close/>
                  <a:moveTo>
                    <a:pt x="468275" y="68337"/>
                  </a:moveTo>
                  <a:lnTo>
                    <a:pt x="468130" y="68433"/>
                  </a:lnTo>
                  <a:cubicBezTo>
                    <a:pt x="469631" y="68771"/>
                    <a:pt x="472051" y="69255"/>
                    <a:pt x="471470" y="67902"/>
                  </a:cubicBezTo>
                  <a:lnTo>
                    <a:pt x="471325" y="67950"/>
                  </a:lnTo>
                  <a:cubicBezTo>
                    <a:pt x="470260" y="68240"/>
                    <a:pt x="469292" y="68337"/>
                    <a:pt x="468275" y="68337"/>
                  </a:cubicBezTo>
                  <a:close/>
                  <a:moveTo>
                    <a:pt x="289653" y="216849"/>
                  </a:moveTo>
                  <a:cubicBezTo>
                    <a:pt x="305530" y="198484"/>
                    <a:pt x="322908" y="182681"/>
                    <a:pt x="340771" y="167651"/>
                  </a:cubicBezTo>
                  <a:cubicBezTo>
                    <a:pt x="351711" y="158420"/>
                    <a:pt x="362990" y="149673"/>
                    <a:pt x="374220" y="140877"/>
                  </a:cubicBezTo>
                  <a:cubicBezTo>
                    <a:pt x="391211" y="127539"/>
                    <a:pt x="408202" y="114152"/>
                    <a:pt x="425774" y="101006"/>
                  </a:cubicBezTo>
                  <a:lnTo>
                    <a:pt x="462418" y="73653"/>
                  </a:lnTo>
                  <a:cubicBezTo>
                    <a:pt x="462612" y="73508"/>
                    <a:pt x="465613" y="70221"/>
                    <a:pt x="468130" y="68433"/>
                  </a:cubicBezTo>
                  <a:lnTo>
                    <a:pt x="467646" y="68288"/>
                  </a:lnTo>
                  <a:lnTo>
                    <a:pt x="468275" y="68337"/>
                  </a:lnTo>
                  <a:cubicBezTo>
                    <a:pt x="469679" y="67322"/>
                    <a:pt x="470938" y="66887"/>
                    <a:pt x="471422" y="67805"/>
                  </a:cubicBezTo>
                  <a:lnTo>
                    <a:pt x="471470" y="67902"/>
                  </a:lnTo>
                  <a:cubicBezTo>
                    <a:pt x="476795" y="66258"/>
                    <a:pt x="479893" y="60604"/>
                    <a:pt x="478296" y="55240"/>
                  </a:cubicBezTo>
                  <a:cubicBezTo>
                    <a:pt x="477763" y="53065"/>
                    <a:pt x="472584" y="45236"/>
                    <a:pt x="462999" y="49005"/>
                  </a:cubicBezTo>
                  <a:cubicBezTo>
                    <a:pt x="459610" y="50310"/>
                    <a:pt x="451381" y="54950"/>
                    <a:pt x="450994" y="55143"/>
                  </a:cubicBezTo>
                  <a:cubicBezTo>
                    <a:pt x="445427" y="58236"/>
                    <a:pt x="439957" y="61474"/>
                    <a:pt x="434535" y="64857"/>
                  </a:cubicBezTo>
                  <a:cubicBezTo>
                    <a:pt x="426548" y="69786"/>
                    <a:pt x="418706" y="74957"/>
                    <a:pt x="410816" y="80080"/>
                  </a:cubicBezTo>
                  <a:cubicBezTo>
                    <a:pt x="395422" y="90374"/>
                    <a:pt x="380029" y="100426"/>
                    <a:pt x="365313" y="111349"/>
                  </a:cubicBezTo>
                  <a:cubicBezTo>
                    <a:pt x="355293" y="118743"/>
                    <a:pt x="345612" y="126427"/>
                    <a:pt x="336269" y="134594"/>
                  </a:cubicBezTo>
                  <a:cubicBezTo>
                    <a:pt x="313033" y="154892"/>
                    <a:pt x="291928" y="177607"/>
                    <a:pt x="272855" y="203559"/>
                  </a:cubicBezTo>
                  <a:cubicBezTo>
                    <a:pt x="269177" y="208198"/>
                    <a:pt x="269951" y="214916"/>
                    <a:pt x="274598" y="218589"/>
                  </a:cubicBezTo>
                  <a:cubicBezTo>
                    <a:pt x="279197" y="222262"/>
                    <a:pt x="285974" y="221489"/>
                    <a:pt x="289653" y="216849"/>
                  </a:cubicBezTo>
                  <a:close/>
                  <a:moveTo>
                    <a:pt x="206296" y="109126"/>
                  </a:moveTo>
                  <a:cubicBezTo>
                    <a:pt x="207457" y="122464"/>
                    <a:pt x="209152" y="135706"/>
                    <a:pt x="210991" y="148223"/>
                  </a:cubicBezTo>
                  <a:cubicBezTo>
                    <a:pt x="214428" y="171711"/>
                    <a:pt x="218639" y="192492"/>
                    <a:pt x="221883" y="206652"/>
                  </a:cubicBezTo>
                  <a:cubicBezTo>
                    <a:pt x="222899" y="212451"/>
                    <a:pt x="228418" y="216366"/>
                    <a:pt x="234227" y="215351"/>
                  </a:cubicBezTo>
                  <a:cubicBezTo>
                    <a:pt x="240084" y="214336"/>
                    <a:pt x="243956" y="208827"/>
                    <a:pt x="242988" y="202979"/>
                  </a:cubicBezTo>
                  <a:cubicBezTo>
                    <a:pt x="241246" y="188915"/>
                    <a:pt x="240035" y="168328"/>
                    <a:pt x="238293" y="145178"/>
                  </a:cubicBezTo>
                  <a:cubicBezTo>
                    <a:pt x="237373" y="132758"/>
                    <a:pt x="236405" y="119661"/>
                    <a:pt x="235098" y="106468"/>
                  </a:cubicBezTo>
                  <a:cubicBezTo>
                    <a:pt x="233500" y="90084"/>
                    <a:pt x="231371" y="73604"/>
                    <a:pt x="229676" y="58236"/>
                  </a:cubicBezTo>
                  <a:cubicBezTo>
                    <a:pt x="227692" y="39968"/>
                    <a:pt x="225755" y="23295"/>
                    <a:pt x="224884" y="10149"/>
                  </a:cubicBezTo>
                  <a:cubicBezTo>
                    <a:pt x="224836" y="4495"/>
                    <a:pt x="220189" y="-48"/>
                    <a:pt x="214525" y="0"/>
                  </a:cubicBezTo>
                  <a:cubicBezTo>
                    <a:pt x="208861" y="97"/>
                    <a:pt x="204311" y="4688"/>
                    <a:pt x="204359" y="10343"/>
                  </a:cubicBezTo>
                  <a:cubicBezTo>
                    <a:pt x="203778" y="23875"/>
                    <a:pt x="203488" y="41079"/>
                    <a:pt x="203924" y="59927"/>
                  </a:cubicBezTo>
                  <a:cubicBezTo>
                    <a:pt x="204311" y="75634"/>
                    <a:pt x="204940" y="92452"/>
                    <a:pt x="206296" y="10912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17"/>
            <p:cNvSpPr/>
            <p:nvPr/>
          </p:nvSpPr>
          <p:spPr>
            <a:xfrm>
              <a:off x="5775092" y="1653364"/>
              <a:ext cx="334342" cy="364794"/>
            </a:xfrm>
            <a:custGeom>
              <a:avLst/>
              <a:gdLst/>
              <a:ahLst/>
              <a:cxnLst/>
              <a:rect l="l" t="t" r="r" b="b"/>
              <a:pathLst>
                <a:path w="668683" h="729588" extrusionOk="0">
                  <a:moveTo>
                    <a:pt x="330064" y="322866"/>
                  </a:moveTo>
                  <a:cubicBezTo>
                    <a:pt x="329870" y="318226"/>
                    <a:pt x="336115" y="296962"/>
                    <a:pt x="346764" y="267433"/>
                  </a:cubicBezTo>
                  <a:cubicBezTo>
                    <a:pt x="354606" y="245831"/>
                    <a:pt x="364384" y="219250"/>
                    <a:pt x="375566" y="191606"/>
                  </a:cubicBezTo>
                  <a:cubicBezTo>
                    <a:pt x="385587" y="166814"/>
                    <a:pt x="396672" y="141200"/>
                    <a:pt x="407225" y="117133"/>
                  </a:cubicBezTo>
                  <a:cubicBezTo>
                    <a:pt x="431864" y="61168"/>
                    <a:pt x="454180" y="14097"/>
                    <a:pt x="456019" y="7669"/>
                  </a:cubicBezTo>
                  <a:cubicBezTo>
                    <a:pt x="457423" y="2208"/>
                    <a:pt x="462990" y="-1078"/>
                    <a:pt x="468508" y="323"/>
                  </a:cubicBezTo>
                  <a:cubicBezTo>
                    <a:pt x="473978" y="1725"/>
                    <a:pt x="477270" y="7282"/>
                    <a:pt x="475866" y="12744"/>
                  </a:cubicBezTo>
                  <a:cubicBezTo>
                    <a:pt x="474269" y="19896"/>
                    <a:pt x="452921" y="76778"/>
                    <a:pt x="427701" y="140282"/>
                  </a:cubicBezTo>
                  <a:cubicBezTo>
                    <a:pt x="421602" y="155747"/>
                    <a:pt x="415163" y="171550"/>
                    <a:pt x="408677" y="187063"/>
                  </a:cubicBezTo>
                  <a:cubicBezTo>
                    <a:pt x="401948" y="203012"/>
                    <a:pt x="395123" y="218670"/>
                    <a:pt x="388733" y="233410"/>
                  </a:cubicBezTo>
                  <a:cubicBezTo>
                    <a:pt x="375566" y="263809"/>
                    <a:pt x="363949" y="290293"/>
                    <a:pt x="357220" y="307352"/>
                  </a:cubicBezTo>
                  <a:cubicBezTo>
                    <a:pt x="353977" y="315568"/>
                    <a:pt x="351508" y="320933"/>
                    <a:pt x="351460" y="322866"/>
                  </a:cubicBezTo>
                  <a:cubicBezTo>
                    <a:pt x="351460" y="328762"/>
                    <a:pt x="346667" y="333546"/>
                    <a:pt x="340762" y="333546"/>
                  </a:cubicBezTo>
                  <a:cubicBezTo>
                    <a:pt x="334856" y="333546"/>
                    <a:pt x="330064" y="328762"/>
                    <a:pt x="330064" y="322866"/>
                  </a:cubicBezTo>
                  <a:close/>
                  <a:moveTo>
                    <a:pt x="111360" y="88087"/>
                  </a:moveTo>
                  <a:lnTo>
                    <a:pt x="111844" y="88667"/>
                  </a:lnTo>
                  <a:cubicBezTo>
                    <a:pt x="111844" y="87604"/>
                    <a:pt x="111650" y="86734"/>
                    <a:pt x="110828" y="87217"/>
                  </a:cubicBezTo>
                  <a:lnTo>
                    <a:pt x="111070" y="87749"/>
                  </a:lnTo>
                  <a:cubicBezTo>
                    <a:pt x="111215" y="87846"/>
                    <a:pt x="111360" y="87942"/>
                    <a:pt x="111360" y="88087"/>
                  </a:cubicBezTo>
                  <a:close/>
                  <a:moveTo>
                    <a:pt x="98096" y="105244"/>
                  </a:moveTo>
                  <a:cubicBezTo>
                    <a:pt x="106519" y="116891"/>
                    <a:pt x="125205" y="140813"/>
                    <a:pt x="148149" y="168844"/>
                  </a:cubicBezTo>
                  <a:cubicBezTo>
                    <a:pt x="158218" y="181119"/>
                    <a:pt x="169013" y="194216"/>
                    <a:pt x="180292" y="207265"/>
                  </a:cubicBezTo>
                  <a:cubicBezTo>
                    <a:pt x="187504" y="215674"/>
                    <a:pt x="194911" y="224083"/>
                    <a:pt x="202365" y="232299"/>
                  </a:cubicBezTo>
                  <a:cubicBezTo>
                    <a:pt x="213983" y="245106"/>
                    <a:pt x="225601" y="257478"/>
                    <a:pt x="236589" y="268931"/>
                  </a:cubicBezTo>
                  <a:cubicBezTo>
                    <a:pt x="258808" y="292081"/>
                    <a:pt x="278413" y="311364"/>
                    <a:pt x="290225" y="322286"/>
                  </a:cubicBezTo>
                  <a:cubicBezTo>
                    <a:pt x="294388" y="326442"/>
                    <a:pt x="301165" y="326394"/>
                    <a:pt x="305328" y="322189"/>
                  </a:cubicBezTo>
                  <a:cubicBezTo>
                    <a:pt x="309491" y="318033"/>
                    <a:pt x="309491" y="311267"/>
                    <a:pt x="305279" y="307111"/>
                  </a:cubicBezTo>
                  <a:cubicBezTo>
                    <a:pt x="293855" y="294932"/>
                    <a:pt x="274976" y="272653"/>
                    <a:pt x="252951" y="246942"/>
                  </a:cubicBezTo>
                  <a:cubicBezTo>
                    <a:pt x="241914" y="234038"/>
                    <a:pt x="230151" y="220217"/>
                    <a:pt x="218098" y="206491"/>
                  </a:cubicBezTo>
                  <a:cubicBezTo>
                    <a:pt x="206190" y="193008"/>
                    <a:pt x="193943" y="179621"/>
                    <a:pt x="182325" y="166814"/>
                  </a:cubicBezTo>
                  <a:cubicBezTo>
                    <a:pt x="161219" y="143616"/>
                    <a:pt x="141760" y="122642"/>
                    <a:pt x="128351" y="107660"/>
                  </a:cubicBezTo>
                  <a:cubicBezTo>
                    <a:pt x="120509" y="98816"/>
                    <a:pt x="114700" y="92292"/>
                    <a:pt x="111892" y="88667"/>
                  </a:cubicBezTo>
                  <a:cubicBezTo>
                    <a:pt x="111892" y="89392"/>
                    <a:pt x="111796" y="90262"/>
                    <a:pt x="111747" y="90745"/>
                  </a:cubicBezTo>
                  <a:cubicBezTo>
                    <a:pt x="111699" y="89730"/>
                    <a:pt x="111457" y="88715"/>
                    <a:pt x="111118" y="87749"/>
                  </a:cubicBezTo>
                  <a:cubicBezTo>
                    <a:pt x="110876" y="87556"/>
                    <a:pt x="110634" y="87362"/>
                    <a:pt x="110779" y="87266"/>
                  </a:cubicBezTo>
                  <a:lnTo>
                    <a:pt x="110876" y="87217"/>
                  </a:lnTo>
                  <a:cubicBezTo>
                    <a:pt x="110392" y="86106"/>
                    <a:pt x="109666" y="85091"/>
                    <a:pt x="108746" y="84173"/>
                  </a:cubicBezTo>
                  <a:cubicBezTo>
                    <a:pt x="104728" y="80161"/>
                    <a:pt x="98242" y="80210"/>
                    <a:pt x="94272" y="84221"/>
                  </a:cubicBezTo>
                  <a:cubicBezTo>
                    <a:pt x="92917" y="85429"/>
                    <a:pt x="89190" y="90069"/>
                    <a:pt x="92772" y="97221"/>
                  </a:cubicBezTo>
                  <a:cubicBezTo>
                    <a:pt x="93449" y="98623"/>
                    <a:pt x="95240" y="101378"/>
                    <a:pt x="98096" y="105244"/>
                  </a:cubicBezTo>
                  <a:close/>
                  <a:moveTo>
                    <a:pt x="324400" y="350703"/>
                  </a:moveTo>
                  <a:cubicBezTo>
                    <a:pt x="322512" y="345097"/>
                    <a:pt x="316413" y="342100"/>
                    <a:pt x="310798" y="343985"/>
                  </a:cubicBezTo>
                  <a:cubicBezTo>
                    <a:pt x="291967" y="349688"/>
                    <a:pt x="257550" y="359354"/>
                    <a:pt x="218533" y="371242"/>
                  </a:cubicBezTo>
                  <a:cubicBezTo>
                    <a:pt x="198832" y="377235"/>
                    <a:pt x="177920" y="383711"/>
                    <a:pt x="157298" y="390574"/>
                  </a:cubicBezTo>
                  <a:cubicBezTo>
                    <a:pt x="130674" y="399514"/>
                    <a:pt x="104583" y="408987"/>
                    <a:pt x="81590" y="417444"/>
                  </a:cubicBezTo>
                  <a:cubicBezTo>
                    <a:pt x="42816" y="431653"/>
                    <a:pt x="13142" y="443541"/>
                    <a:pt x="5639" y="447649"/>
                  </a:cubicBezTo>
                  <a:cubicBezTo>
                    <a:pt x="556" y="450211"/>
                    <a:pt x="-1429" y="456348"/>
                    <a:pt x="1088" y="461423"/>
                  </a:cubicBezTo>
                  <a:cubicBezTo>
                    <a:pt x="3654" y="466449"/>
                    <a:pt x="9802" y="468479"/>
                    <a:pt x="14884" y="465966"/>
                  </a:cubicBezTo>
                  <a:cubicBezTo>
                    <a:pt x="24469" y="461471"/>
                    <a:pt x="70069" y="448132"/>
                    <a:pt x="123559" y="431459"/>
                  </a:cubicBezTo>
                  <a:cubicBezTo>
                    <a:pt x="147230" y="424065"/>
                    <a:pt x="172450" y="416091"/>
                    <a:pt x="196799" y="407875"/>
                  </a:cubicBezTo>
                  <a:cubicBezTo>
                    <a:pt x="213644" y="402221"/>
                    <a:pt x="230006" y="396325"/>
                    <a:pt x="245254" y="390864"/>
                  </a:cubicBezTo>
                  <a:cubicBezTo>
                    <a:pt x="276041" y="379796"/>
                    <a:pt x="302181" y="370082"/>
                    <a:pt x="317671" y="364235"/>
                  </a:cubicBezTo>
                  <a:cubicBezTo>
                    <a:pt x="323238" y="362350"/>
                    <a:pt x="326288" y="356309"/>
                    <a:pt x="324400" y="350703"/>
                  </a:cubicBezTo>
                  <a:close/>
                  <a:moveTo>
                    <a:pt x="334807" y="365395"/>
                  </a:moveTo>
                  <a:cubicBezTo>
                    <a:pt x="328950" y="364525"/>
                    <a:pt x="323480" y="368536"/>
                    <a:pt x="322609" y="374335"/>
                  </a:cubicBezTo>
                  <a:cubicBezTo>
                    <a:pt x="317671" y="401882"/>
                    <a:pt x="310362" y="455382"/>
                    <a:pt x="303391" y="512796"/>
                  </a:cubicBezTo>
                  <a:cubicBezTo>
                    <a:pt x="301165" y="531015"/>
                    <a:pt x="299131" y="549670"/>
                    <a:pt x="297098" y="567938"/>
                  </a:cubicBezTo>
                  <a:cubicBezTo>
                    <a:pt x="293807" y="597273"/>
                    <a:pt x="290660" y="625690"/>
                    <a:pt x="286933" y="650193"/>
                  </a:cubicBezTo>
                  <a:cubicBezTo>
                    <a:pt x="282528" y="679141"/>
                    <a:pt x="277929" y="702436"/>
                    <a:pt x="271927" y="714469"/>
                  </a:cubicBezTo>
                  <a:cubicBezTo>
                    <a:pt x="269216" y="719447"/>
                    <a:pt x="271055" y="725682"/>
                    <a:pt x="276041" y="728340"/>
                  </a:cubicBezTo>
                  <a:cubicBezTo>
                    <a:pt x="281027" y="731046"/>
                    <a:pt x="287272" y="729209"/>
                    <a:pt x="289934" y="724232"/>
                  </a:cubicBezTo>
                  <a:cubicBezTo>
                    <a:pt x="302229" y="702967"/>
                    <a:pt x="314186" y="647438"/>
                    <a:pt x="323432" y="585288"/>
                  </a:cubicBezTo>
                  <a:cubicBezTo>
                    <a:pt x="325465" y="571659"/>
                    <a:pt x="327304" y="557693"/>
                    <a:pt x="328950" y="543677"/>
                  </a:cubicBezTo>
                  <a:cubicBezTo>
                    <a:pt x="330548" y="529711"/>
                    <a:pt x="332000" y="515695"/>
                    <a:pt x="333210" y="502018"/>
                  </a:cubicBezTo>
                  <a:cubicBezTo>
                    <a:pt x="337857" y="450162"/>
                    <a:pt x="340616" y="402897"/>
                    <a:pt x="343763" y="377573"/>
                  </a:cubicBezTo>
                  <a:cubicBezTo>
                    <a:pt x="344634" y="371726"/>
                    <a:pt x="340568" y="366264"/>
                    <a:pt x="334807" y="365395"/>
                  </a:cubicBezTo>
                  <a:close/>
                  <a:moveTo>
                    <a:pt x="521175" y="531934"/>
                  </a:moveTo>
                  <a:cubicBezTo>
                    <a:pt x="508444" y="517242"/>
                    <a:pt x="495907" y="502405"/>
                    <a:pt x="483079" y="487810"/>
                  </a:cubicBezTo>
                  <a:cubicBezTo>
                    <a:pt x="474559" y="478096"/>
                    <a:pt x="465943" y="468430"/>
                    <a:pt x="457229" y="458861"/>
                  </a:cubicBezTo>
                  <a:cubicBezTo>
                    <a:pt x="444159" y="444460"/>
                    <a:pt x="430896" y="430299"/>
                    <a:pt x="417584" y="416139"/>
                  </a:cubicBezTo>
                  <a:cubicBezTo>
                    <a:pt x="397592" y="394875"/>
                    <a:pt x="377309" y="373949"/>
                    <a:pt x="357123" y="352878"/>
                  </a:cubicBezTo>
                  <a:cubicBezTo>
                    <a:pt x="353154" y="348480"/>
                    <a:pt x="346377" y="348141"/>
                    <a:pt x="342020" y="352056"/>
                  </a:cubicBezTo>
                  <a:cubicBezTo>
                    <a:pt x="337615" y="356019"/>
                    <a:pt x="337228" y="362785"/>
                    <a:pt x="341197" y="367183"/>
                  </a:cubicBezTo>
                  <a:cubicBezTo>
                    <a:pt x="360028" y="389414"/>
                    <a:pt x="378664" y="411790"/>
                    <a:pt x="397592" y="433972"/>
                  </a:cubicBezTo>
                  <a:cubicBezTo>
                    <a:pt x="410178" y="448761"/>
                    <a:pt x="422860" y="463501"/>
                    <a:pt x="435688" y="478048"/>
                  </a:cubicBezTo>
                  <a:cubicBezTo>
                    <a:pt x="444256" y="487762"/>
                    <a:pt x="452969" y="497379"/>
                    <a:pt x="461731" y="506948"/>
                  </a:cubicBezTo>
                  <a:cubicBezTo>
                    <a:pt x="474850" y="521253"/>
                    <a:pt x="488258" y="535365"/>
                    <a:pt x="501570" y="549525"/>
                  </a:cubicBezTo>
                  <a:lnTo>
                    <a:pt x="567259" y="620519"/>
                  </a:lnTo>
                  <a:cubicBezTo>
                    <a:pt x="570986" y="624772"/>
                    <a:pt x="577473" y="625255"/>
                    <a:pt x="581733" y="621534"/>
                  </a:cubicBezTo>
                  <a:cubicBezTo>
                    <a:pt x="585992" y="617813"/>
                    <a:pt x="586476" y="611337"/>
                    <a:pt x="582749" y="607084"/>
                  </a:cubicBezTo>
                  <a:lnTo>
                    <a:pt x="521175" y="531934"/>
                  </a:lnTo>
                  <a:close/>
                  <a:moveTo>
                    <a:pt x="655747" y="296382"/>
                  </a:moveTo>
                  <a:lnTo>
                    <a:pt x="630285" y="300683"/>
                  </a:lnTo>
                  <a:lnTo>
                    <a:pt x="564596" y="309237"/>
                  </a:lnTo>
                  <a:cubicBezTo>
                    <a:pt x="545088" y="311557"/>
                    <a:pt x="525580" y="313297"/>
                    <a:pt x="506072" y="315520"/>
                  </a:cubicBezTo>
                  <a:cubicBezTo>
                    <a:pt x="493051" y="316970"/>
                    <a:pt x="480029" y="318613"/>
                    <a:pt x="467056" y="320304"/>
                  </a:cubicBezTo>
                  <a:cubicBezTo>
                    <a:pt x="434381" y="324606"/>
                    <a:pt x="401852" y="329390"/>
                    <a:pt x="369273" y="334368"/>
                  </a:cubicBezTo>
                  <a:cubicBezTo>
                    <a:pt x="363416" y="335093"/>
                    <a:pt x="359253" y="340409"/>
                    <a:pt x="359931" y="346257"/>
                  </a:cubicBezTo>
                  <a:cubicBezTo>
                    <a:pt x="360609" y="352104"/>
                    <a:pt x="365982" y="356309"/>
                    <a:pt x="371839" y="355632"/>
                  </a:cubicBezTo>
                  <a:cubicBezTo>
                    <a:pt x="395413" y="353699"/>
                    <a:pt x="418939" y="352201"/>
                    <a:pt x="442514" y="350365"/>
                  </a:cubicBezTo>
                  <a:cubicBezTo>
                    <a:pt x="458246" y="349156"/>
                    <a:pt x="474027" y="347948"/>
                    <a:pt x="489710" y="346402"/>
                  </a:cubicBezTo>
                  <a:cubicBezTo>
                    <a:pt x="502829" y="345097"/>
                    <a:pt x="515947" y="343550"/>
                    <a:pt x="529017" y="341810"/>
                  </a:cubicBezTo>
                  <a:cubicBezTo>
                    <a:pt x="542135" y="340071"/>
                    <a:pt x="555205" y="337992"/>
                    <a:pt x="568275" y="335866"/>
                  </a:cubicBezTo>
                  <a:cubicBezTo>
                    <a:pt x="577134" y="334368"/>
                    <a:pt x="585992" y="332821"/>
                    <a:pt x="594851" y="331130"/>
                  </a:cubicBezTo>
                  <a:cubicBezTo>
                    <a:pt x="608114" y="328569"/>
                    <a:pt x="621281" y="325765"/>
                    <a:pt x="634400" y="322866"/>
                  </a:cubicBezTo>
                  <a:lnTo>
                    <a:pt x="661120" y="316148"/>
                  </a:lnTo>
                  <a:cubicBezTo>
                    <a:pt x="666590" y="314698"/>
                    <a:pt x="669785" y="309044"/>
                    <a:pt x="668333" y="303583"/>
                  </a:cubicBezTo>
                  <a:cubicBezTo>
                    <a:pt x="666881" y="298122"/>
                    <a:pt x="661217" y="294932"/>
                    <a:pt x="655747" y="296382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17"/>
            <p:cNvSpPr/>
            <p:nvPr/>
          </p:nvSpPr>
          <p:spPr>
            <a:xfrm>
              <a:off x="5916525" y="1802329"/>
              <a:ext cx="44438" cy="47990"/>
            </a:xfrm>
            <a:custGeom>
              <a:avLst/>
              <a:gdLst/>
              <a:ahLst/>
              <a:cxnLst/>
              <a:rect l="l" t="t" r="r" b="b"/>
              <a:pathLst>
                <a:path w="88875" h="95979" extrusionOk="0">
                  <a:moveTo>
                    <a:pt x="44438" y="0"/>
                  </a:moveTo>
                  <a:cubicBezTo>
                    <a:pt x="68980" y="0"/>
                    <a:pt x="88876" y="21506"/>
                    <a:pt x="88876" y="47990"/>
                  </a:cubicBezTo>
                  <a:cubicBezTo>
                    <a:pt x="88876" y="74474"/>
                    <a:pt x="68980" y="95980"/>
                    <a:pt x="44438" y="95980"/>
                  </a:cubicBezTo>
                  <a:cubicBezTo>
                    <a:pt x="19944" y="95980"/>
                    <a:pt x="0" y="74474"/>
                    <a:pt x="0" y="47990"/>
                  </a:cubicBezTo>
                  <a:cubicBezTo>
                    <a:pt x="48" y="21506"/>
                    <a:pt x="19992" y="0"/>
                    <a:pt x="44438" y="0"/>
                  </a:cubicBezTo>
                  <a:lnTo>
                    <a:pt x="44438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17"/>
            <p:cNvSpPr/>
            <p:nvPr/>
          </p:nvSpPr>
          <p:spPr>
            <a:xfrm>
              <a:off x="6107890" y="1913539"/>
              <a:ext cx="591327" cy="619168"/>
            </a:xfrm>
            <a:custGeom>
              <a:avLst/>
              <a:gdLst/>
              <a:ahLst/>
              <a:cxnLst/>
              <a:rect l="l" t="t" r="r" b="b"/>
              <a:pathLst>
                <a:path w="1182653" h="1238336" extrusionOk="0">
                  <a:moveTo>
                    <a:pt x="1182613" y="602783"/>
                  </a:moveTo>
                  <a:cubicBezTo>
                    <a:pt x="1183678" y="608679"/>
                    <a:pt x="1163057" y="631394"/>
                    <a:pt x="1160104" y="635405"/>
                  </a:cubicBezTo>
                  <a:cubicBezTo>
                    <a:pt x="1135368" y="669331"/>
                    <a:pt x="1098966" y="698473"/>
                    <a:pt x="1064742" y="720897"/>
                  </a:cubicBezTo>
                  <a:cubicBezTo>
                    <a:pt x="1024903" y="747043"/>
                    <a:pt x="980513" y="761203"/>
                    <a:pt x="934817" y="765311"/>
                  </a:cubicBezTo>
                  <a:cubicBezTo>
                    <a:pt x="942562" y="770531"/>
                    <a:pt x="949872" y="776282"/>
                    <a:pt x="956697" y="782516"/>
                  </a:cubicBezTo>
                  <a:cubicBezTo>
                    <a:pt x="1009170" y="830457"/>
                    <a:pt x="1012656" y="910151"/>
                    <a:pt x="1018755" y="976505"/>
                  </a:cubicBezTo>
                  <a:cubicBezTo>
                    <a:pt x="1019384" y="983271"/>
                    <a:pt x="1029889" y="1041362"/>
                    <a:pt x="1022482" y="1045663"/>
                  </a:cubicBezTo>
                  <a:cubicBezTo>
                    <a:pt x="1002248" y="1057358"/>
                    <a:pt x="968605" y="1052187"/>
                    <a:pt x="937383" y="1042667"/>
                  </a:cubicBezTo>
                  <a:cubicBezTo>
                    <a:pt x="930460" y="1041652"/>
                    <a:pt x="925136" y="1040830"/>
                    <a:pt x="923345" y="1040637"/>
                  </a:cubicBezTo>
                  <a:cubicBezTo>
                    <a:pt x="857511" y="1034983"/>
                    <a:pt x="778462" y="1032276"/>
                    <a:pt x="730248" y="977182"/>
                  </a:cubicBezTo>
                  <a:cubicBezTo>
                    <a:pt x="726231" y="972591"/>
                    <a:pt x="722406" y="967758"/>
                    <a:pt x="718776" y="962732"/>
                  </a:cubicBezTo>
                  <a:cubicBezTo>
                    <a:pt x="702221" y="1025945"/>
                    <a:pt x="674483" y="1086452"/>
                    <a:pt x="645923" y="1144639"/>
                  </a:cubicBezTo>
                  <a:cubicBezTo>
                    <a:pt x="640211" y="1156238"/>
                    <a:pt x="609134" y="1235351"/>
                    <a:pt x="593159" y="1238299"/>
                  </a:cubicBezTo>
                  <a:cubicBezTo>
                    <a:pt x="587592" y="1239363"/>
                    <a:pt x="566438" y="1217228"/>
                    <a:pt x="562663" y="1214087"/>
                  </a:cubicBezTo>
                  <a:cubicBezTo>
                    <a:pt x="530956" y="1187458"/>
                    <a:pt x="503945" y="1148506"/>
                    <a:pt x="483178" y="1111969"/>
                  </a:cubicBezTo>
                  <a:cubicBezTo>
                    <a:pt x="458975" y="1069392"/>
                    <a:pt x="446147" y="1022127"/>
                    <a:pt x="442807" y="973702"/>
                  </a:cubicBezTo>
                  <a:cubicBezTo>
                    <a:pt x="437821" y="981821"/>
                    <a:pt x="432302" y="989506"/>
                    <a:pt x="426348" y="996658"/>
                  </a:cubicBezTo>
                  <a:cubicBezTo>
                    <a:pt x="380845" y="1051366"/>
                    <a:pt x="306347" y="1054411"/>
                    <a:pt x="243950" y="1060017"/>
                  </a:cubicBezTo>
                  <a:cubicBezTo>
                    <a:pt x="231074" y="1063158"/>
                    <a:pt x="218246" y="1065188"/>
                    <a:pt x="206580" y="1065139"/>
                  </a:cubicBezTo>
                  <a:cubicBezTo>
                    <a:pt x="192445" y="1066638"/>
                    <a:pt x="179230" y="1067024"/>
                    <a:pt x="177342" y="1063255"/>
                  </a:cubicBezTo>
                  <a:cubicBezTo>
                    <a:pt x="176325" y="1061225"/>
                    <a:pt x="175454" y="1059098"/>
                    <a:pt x="174728" y="1056827"/>
                  </a:cubicBezTo>
                  <a:cubicBezTo>
                    <a:pt x="174147" y="1055860"/>
                    <a:pt x="173759" y="1054411"/>
                    <a:pt x="173517" y="1052526"/>
                  </a:cubicBezTo>
                  <a:cubicBezTo>
                    <a:pt x="168289" y="1031116"/>
                    <a:pt x="173227" y="1001539"/>
                    <a:pt x="181021" y="973751"/>
                  </a:cubicBezTo>
                  <a:cubicBezTo>
                    <a:pt x="187168" y="906526"/>
                    <a:pt x="193606" y="829056"/>
                    <a:pt x="243611" y="781743"/>
                  </a:cubicBezTo>
                  <a:cubicBezTo>
                    <a:pt x="248016" y="777586"/>
                    <a:pt x="252663" y="773624"/>
                    <a:pt x="257455" y="769902"/>
                  </a:cubicBezTo>
                  <a:cubicBezTo>
                    <a:pt x="198205" y="751054"/>
                    <a:pt x="141666" y="720511"/>
                    <a:pt x="87353" y="689049"/>
                  </a:cubicBezTo>
                  <a:cubicBezTo>
                    <a:pt x="76558" y="682815"/>
                    <a:pt x="2495" y="648308"/>
                    <a:pt x="26" y="631297"/>
                  </a:cubicBezTo>
                  <a:cubicBezTo>
                    <a:pt x="-845" y="625401"/>
                    <a:pt x="20454" y="603363"/>
                    <a:pt x="23504" y="599449"/>
                  </a:cubicBezTo>
                  <a:cubicBezTo>
                    <a:pt x="49208" y="566392"/>
                    <a:pt x="86481" y="538507"/>
                    <a:pt x="121334" y="517194"/>
                  </a:cubicBezTo>
                  <a:cubicBezTo>
                    <a:pt x="161948" y="492402"/>
                    <a:pt x="206773" y="479740"/>
                    <a:pt x="252518" y="477178"/>
                  </a:cubicBezTo>
                  <a:cubicBezTo>
                    <a:pt x="245015" y="471669"/>
                    <a:pt x="237851" y="465724"/>
                    <a:pt x="231219" y="459248"/>
                  </a:cubicBezTo>
                  <a:cubicBezTo>
                    <a:pt x="180149" y="409567"/>
                    <a:pt x="179084" y="329777"/>
                    <a:pt x="174970" y="263277"/>
                  </a:cubicBezTo>
                  <a:cubicBezTo>
                    <a:pt x="174534" y="256512"/>
                    <a:pt x="165724" y="198083"/>
                    <a:pt x="173275" y="194023"/>
                  </a:cubicBezTo>
                  <a:cubicBezTo>
                    <a:pt x="191428" y="184309"/>
                    <a:pt x="219601" y="188079"/>
                    <a:pt x="247242" y="196343"/>
                  </a:cubicBezTo>
                  <a:cubicBezTo>
                    <a:pt x="313027" y="202287"/>
                    <a:pt x="392076" y="205332"/>
                    <a:pt x="440047" y="260619"/>
                  </a:cubicBezTo>
                  <a:cubicBezTo>
                    <a:pt x="444065" y="265211"/>
                    <a:pt x="447841" y="270043"/>
                    <a:pt x="451471" y="275070"/>
                  </a:cubicBezTo>
                  <a:cubicBezTo>
                    <a:pt x="468269" y="211953"/>
                    <a:pt x="496200" y="151543"/>
                    <a:pt x="525002" y="93500"/>
                  </a:cubicBezTo>
                  <a:cubicBezTo>
                    <a:pt x="530762" y="81950"/>
                    <a:pt x="562082" y="2933"/>
                    <a:pt x="578105" y="34"/>
                  </a:cubicBezTo>
                  <a:cubicBezTo>
                    <a:pt x="583671" y="-981"/>
                    <a:pt x="604728" y="21250"/>
                    <a:pt x="608504" y="24391"/>
                  </a:cubicBezTo>
                  <a:cubicBezTo>
                    <a:pt x="640114" y="51165"/>
                    <a:pt x="666980" y="90214"/>
                    <a:pt x="687650" y="126847"/>
                  </a:cubicBezTo>
                  <a:cubicBezTo>
                    <a:pt x="711660" y="169472"/>
                    <a:pt x="724294" y="216786"/>
                    <a:pt x="727441" y="265259"/>
                  </a:cubicBezTo>
                  <a:cubicBezTo>
                    <a:pt x="732523" y="257188"/>
                    <a:pt x="738042" y="249504"/>
                    <a:pt x="744044" y="242351"/>
                  </a:cubicBezTo>
                  <a:cubicBezTo>
                    <a:pt x="790080" y="187450"/>
                    <a:pt x="865304" y="185034"/>
                    <a:pt x="927943" y="179621"/>
                  </a:cubicBezTo>
                  <a:cubicBezTo>
                    <a:pt x="934381" y="179090"/>
                    <a:pt x="989323" y="168844"/>
                    <a:pt x="993244" y="176770"/>
                  </a:cubicBezTo>
                  <a:cubicBezTo>
                    <a:pt x="1002732" y="195860"/>
                    <a:pt x="999586" y="225775"/>
                    <a:pt x="992228" y="255158"/>
                  </a:cubicBezTo>
                  <a:cubicBezTo>
                    <a:pt x="987678" y="325041"/>
                    <a:pt x="986032" y="408842"/>
                    <a:pt x="934672" y="460602"/>
                  </a:cubicBezTo>
                  <a:cubicBezTo>
                    <a:pt x="930364" y="464903"/>
                    <a:pt x="925862" y="469011"/>
                    <a:pt x="921215" y="472925"/>
                  </a:cubicBezTo>
                  <a:cubicBezTo>
                    <a:pt x="980998" y="489744"/>
                    <a:pt x="1038409" y="518402"/>
                    <a:pt x="1093641" y="547979"/>
                  </a:cubicBezTo>
                  <a:cubicBezTo>
                    <a:pt x="1104629" y="553923"/>
                    <a:pt x="1179709" y="585868"/>
                    <a:pt x="1182613" y="602783"/>
                  </a:cubicBez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17"/>
            <p:cNvSpPr/>
            <p:nvPr/>
          </p:nvSpPr>
          <p:spPr>
            <a:xfrm>
              <a:off x="6215561" y="2036719"/>
              <a:ext cx="356574" cy="365097"/>
            </a:xfrm>
            <a:custGeom>
              <a:avLst/>
              <a:gdLst/>
              <a:ahLst/>
              <a:cxnLst/>
              <a:rect l="l" t="t" r="r" b="b"/>
              <a:pathLst>
                <a:path w="713148" h="730195" extrusionOk="0">
                  <a:moveTo>
                    <a:pt x="706938" y="513491"/>
                  </a:moveTo>
                  <a:cubicBezTo>
                    <a:pt x="697596" y="497543"/>
                    <a:pt x="677168" y="474055"/>
                    <a:pt x="673538" y="469174"/>
                  </a:cubicBezTo>
                  <a:cubicBezTo>
                    <a:pt x="658870" y="449601"/>
                    <a:pt x="643670" y="429931"/>
                    <a:pt x="627357" y="411470"/>
                  </a:cubicBezTo>
                  <a:cubicBezTo>
                    <a:pt x="621645" y="405042"/>
                    <a:pt x="615836" y="398760"/>
                    <a:pt x="609834" y="392670"/>
                  </a:cubicBezTo>
                  <a:cubicBezTo>
                    <a:pt x="623823" y="386484"/>
                    <a:pt x="635731" y="377157"/>
                    <a:pt x="646139" y="365945"/>
                  </a:cubicBezTo>
                  <a:cubicBezTo>
                    <a:pt x="663614" y="347000"/>
                    <a:pt x="676684" y="322546"/>
                    <a:pt x="688882" y="300798"/>
                  </a:cubicBezTo>
                  <a:cubicBezTo>
                    <a:pt x="695756" y="292728"/>
                    <a:pt x="701759" y="284077"/>
                    <a:pt x="705777" y="275619"/>
                  </a:cubicBezTo>
                  <a:cubicBezTo>
                    <a:pt x="709794" y="267114"/>
                    <a:pt x="711779" y="258656"/>
                    <a:pt x="711392" y="250730"/>
                  </a:cubicBezTo>
                  <a:cubicBezTo>
                    <a:pt x="711198" y="247057"/>
                    <a:pt x="709214" y="241210"/>
                    <a:pt x="702485" y="236473"/>
                  </a:cubicBezTo>
                  <a:cubicBezTo>
                    <a:pt x="693723" y="230336"/>
                    <a:pt x="668116" y="221540"/>
                    <a:pt x="664727" y="220090"/>
                  </a:cubicBezTo>
                  <a:cubicBezTo>
                    <a:pt x="641734" y="210135"/>
                    <a:pt x="616320" y="198391"/>
                    <a:pt x="590809" y="193703"/>
                  </a:cubicBezTo>
                  <a:cubicBezTo>
                    <a:pt x="576045" y="190997"/>
                    <a:pt x="561281" y="190562"/>
                    <a:pt x="546759" y="193655"/>
                  </a:cubicBezTo>
                  <a:cubicBezTo>
                    <a:pt x="547776" y="188822"/>
                    <a:pt x="548647" y="183941"/>
                    <a:pt x="549373" y="178963"/>
                  </a:cubicBezTo>
                  <a:cubicBezTo>
                    <a:pt x="551454" y="163740"/>
                    <a:pt x="551793" y="148081"/>
                    <a:pt x="550099" y="132181"/>
                  </a:cubicBezTo>
                  <a:cubicBezTo>
                    <a:pt x="548695" y="118794"/>
                    <a:pt x="546469" y="104537"/>
                    <a:pt x="543129" y="90571"/>
                  </a:cubicBezTo>
                  <a:cubicBezTo>
                    <a:pt x="539692" y="76217"/>
                    <a:pt x="535045" y="62154"/>
                    <a:pt x="528945" y="49443"/>
                  </a:cubicBezTo>
                  <a:cubicBezTo>
                    <a:pt x="527638" y="46785"/>
                    <a:pt x="521926" y="32093"/>
                    <a:pt x="517957" y="26729"/>
                  </a:cubicBezTo>
                  <a:cubicBezTo>
                    <a:pt x="514810" y="22476"/>
                    <a:pt x="511180" y="20446"/>
                    <a:pt x="508614" y="19625"/>
                  </a:cubicBezTo>
                  <a:cubicBezTo>
                    <a:pt x="503677" y="17933"/>
                    <a:pt x="494576" y="18658"/>
                    <a:pt x="484411" y="24071"/>
                  </a:cubicBezTo>
                  <a:cubicBezTo>
                    <a:pt x="468920" y="32432"/>
                    <a:pt x="446217" y="51715"/>
                    <a:pt x="441473" y="55049"/>
                  </a:cubicBezTo>
                  <a:cubicBezTo>
                    <a:pt x="422691" y="68533"/>
                    <a:pt x="403861" y="82548"/>
                    <a:pt x="386241" y="97820"/>
                  </a:cubicBezTo>
                  <a:cubicBezTo>
                    <a:pt x="380868" y="102459"/>
                    <a:pt x="375640" y="107244"/>
                    <a:pt x="370508" y="112173"/>
                  </a:cubicBezTo>
                  <a:cubicBezTo>
                    <a:pt x="363828" y="98013"/>
                    <a:pt x="354292" y="85641"/>
                    <a:pt x="343062" y="74622"/>
                  </a:cubicBezTo>
                  <a:cubicBezTo>
                    <a:pt x="323457" y="55436"/>
                    <a:pt x="298479" y="40406"/>
                    <a:pt x="276308" y="26391"/>
                  </a:cubicBezTo>
                  <a:cubicBezTo>
                    <a:pt x="268176" y="18996"/>
                    <a:pt x="259559" y="12424"/>
                    <a:pt x="251185" y="7784"/>
                  </a:cubicBezTo>
                  <a:cubicBezTo>
                    <a:pt x="242375" y="2903"/>
                    <a:pt x="233661" y="197"/>
                    <a:pt x="225674" y="4"/>
                  </a:cubicBezTo>
                  <a:cubicBezTo>
                    <a:pt x="221414" y="-93"/>
                    <a:pt x="214541" y="1743"/>
                    <a:pt x="209409" y="9524"/>
                  </a:cubicBezTo>
                  <a:cubicBezTo>
                    <a:pt x="203697" y="18127"/>
                    <a:pt x="196097" y="43596"/>
                    <a:pt x="194790" y="46979"/>
                  </a:cubicBezTo>
                  <a:cubicBezTo>
                    <a:pt x="185884" y="70128"/>
                    <a:pt x="175282" y="95693"/>
                    <a:pt x="172088" y="121887"/>
                  </a:cubicBezTo>
                  <a:cubicBezTo>
                    <a:pt x="170490" y="135323"/>
                    <a:pt x="170732" y="148903"/>
                    <a:pt x="173879" y="162483"/>
                  </a:cubicBezTo>
                  <a:cubicBezTo>
                    <a:pt x="170200" y="161468"/>
                    <a:pt x="166521" y="160550"/>
                    <a:pt x="162793" y="159728"/>
                  </a:cubicBezTo>
                  <a:cubicBezTo>
                    <a:pt x="147400" y="156345"/>
                    <a:pt x="131619" y="154799"/>
                    <a:pt x="115693" y="155379"/>
                  </a:cubicBezTo>
                  <a:cubicBezTo>
                    <a:pt x="99912" y="155910"/>
                    <a:pt x="83018" y="157505"/>
                    <a:pt x="66850" y="160888"/>
                  </a:cubicBezTo>
                  <a:cubicBezTo>
                    <a:pt x="55475" y="163256"/>
                    <a:pt x="44438" y="166543"/>
                    <a:pt x="34321" y="170892"/>
                  </a:cubicBezTo>
                  <a:cubicBezTo>
                    <a:pt x="31707" y="172004"/>
                    <a:pt x="17233" y="176837"/>
                    <a:pt x="12005" y="180510"/>
                  </a:cubicBezTo>
                  <a:cubicBezTo>
                    <a:pt x="7551" y="183699"/>
                    <a:pt x="5518" y="187469"/>
                    <a:pt x="4744" y="190223"/>
                  </a:cubicBezTo>
                  <a:cubicBezTo>
                    <a:pt x="3437" y="194863"/>
                    <a:pt x="4502" y="203900"/>
                    <a:pt x="10117" y="214049"/>
                  </a:cubicBezTo>
                  <a:cubicBezTo>
                    <a:pt x="19121" y="230239"/>
                    <a:pt x="39065" y="254258"/>
                    <a:pt x="42598" y="259236"/>
                  </a:cubicBezTo>
                  <a:cubicBezTo>
                    <a:pt x="56782" y="279196"/>
                    <a:pt x="71497" y="299203"/>
                    <a:pt x="87423" y="318100"/>
                  </a:cubicBezTo>
                  <a:cubicBezTo>
                    <a:pt x="92893" y="324528"/>
                    <a:pt x="98460" y="330859"/>
                    <a:pt x="104221" y="336996"/>
                  </a:cubicBezTo>
                  <a:cubicBezTo>
                    <a:pt x="91199" y="342409"/>
                    <a:pt x="79872" y="350528"/>
                    <a:pt x="69803" y="360387"/>
                  </a:cubicBezTo>
                  <a:cubicBezTo>
                    <a:pt x="52328" y="377495"/>
                    <a:pt x="38871" y="399968"/>
                    <a:pt x="26576" y="420749"/>
                  </a:cubicBezTo>
                  <a:cubicBezTo>
                    <a:pt x="19847" y="428192"/>
                    <a:pt x="13651" y="436166"/>
                    <a:pt x="9052" y="444188"/>
                  </a:cubicBezTo>
                  <a:cubicBezTo>
                    <a:pt x="4938" y="451293"/>
                    <a:pt x="1985" y="458445"/>
                    <a:pt x="726" y="465308"/>
                  </a:cubicBezTo>
                  <a:cubicBezTo>
                    <a:pt x="387" y="466661"/>
                    <a:pt x="145" y="467917"/>
                    <a:pt x="97" y="469029"/>
                  </a:cubicBezTo>
                  <a:cubicBezTo>
                    <a:pt x="0" y="469995"/>
                    <a:pt x="0" y="470914"/>
                    <a:pt x="48" y="471784"/>
                  </a:cubicBezTo>
                  <a:lnTo>
                    <a:pt x="0" y="475892"/>
                  </a:lnTo>
                  <a:cubicBezTo>
                    <a:pt x="194" y="478936"/>
                    <a:pt x="1307" y="482706"/>
                    <a:pt x="4744" y="486234"/>
                  </a:cubicBezTo>
                  <a:cubicBezTo>
                    <a:pt x="7745" y="489327"/>
                    <a:pt x="15442" y="493628"/>
                    <a:pt x="24155" y="497204"/>
                  </a:cubicBezTo>
                  <a:cubicBezTo>
                    <a:pt x="27931" y="499137"/>
                    <a:pt x="31997" y="500877"/>
                    <a:pt x="36257" y="502424"/>
                  </a:cubicBezTo>
                  <a:cubicBezTo>
                    <a:pt x="40033" y="503777"/>
                    <a:pt x="43954" y="505034"/>
                    <a:pt x="47972" y="506097"/>
                  </a:cubicBezTo>
                  <a:cubicBezTo>
                    <a:pt x="70626" y="515666"/>
                    <a:pt x="95604" y="526733"/>
                    <a:pt x="120582" y="531034"/>
                  </a:cubicBezTo>
                  <a:cubicBezTo>
                    <a:pt x="136073" y="533692"/>
                    <a:pt x="151611" y="533789"/>
                    <a:pt x="166714" y="529874"/>
                  </a:cubicBezTo>
                  <a:cubicBezTo>
                    <a:pt x="165407" y="535625"/>
                    <a:pt x="164391" y="541473"/>
                    <a:pt x="163616" y="547369"/>
                  </a:cubicBezTo>
                  <a:cubicBezTo>
                    <a:pt x="161680" y="562447"/>
                    <a:pt x="161486" y="577912"/>
                    <a:pt x="163326" y="593619"/>
                  </a:cubicBezTo>
                  <a:cubicBezTo>
                    <a:pt x="164826" y="606909"/>
                    <a:pt x="167150" y="621021"/>
                    <a:pt x="170587" y="634843"/>
                  </a:cubicBezTo>
                  <a:cubicBezTo>
                    <a:pt x="174121" y="648955"/>
                    <a:pt x="178768" y="662777"/>
                    <a:pt x="184964" y="675294"/>
                  </a:cubicBezTo>
                  <a:cubicBezTo>
                    <a:pt x="186222" y="677855"/>
                    <a:pt x="191886" y="692209"/>
                    <a:pt x="195807" y="697428"/>
                  </a:cubicBezTo>
                  <a:cubicBezTo>
                    <a:pt x="198518" y="701004"/>
                    <a:pt x="201519" y="702744"/>
                    <a:pt x="203697" y="703421"/>
                  </a:cubicBezTo>
                  <a:cubicBezTo>
                    <a:pt x="208199" y="704871"/>
                    <a:pt x="216332" y="704001"/>
                    <a:pt x="225432" y="699023"/>
                  </a:cubicBezTo>
                  <a:cubicBezTo>
                    <a:pt x="240777" y="690614"/>
                    <a:pt x="263093" y="671234"/>
                    <a:pt x="267789" y="667851"/>
                  </a:cubicBezTo>
                  <a:cubicBezTo>
                    <a:pt x="286377" y="654319"/>
                    <a:pt x="304965" y="640207"/>
                    <a:pt x="322343" y="624839"/>
                  </a:cubicBezTo>
                  <a:cubicBezTo>
                    <a:pt x="329072" y="618943"/>
                    <a:pt x="335607" y="612805"/>
                    <a:pt x="341851" y="606474"/>
                  </a:cubicBezTo>
                  <a:cubicBezTo>
                    <a:pt x="348483" y="622278"/>
                    <a:pt x="358697" y="635761"/>
                    <a:pt x="370993" y="647650"/>
                  </a:cubicBezTo>
                  <a:cubicBezTo>
                    <a:pt x="390888" y="666836"/>
                    <a:pt x="416156" y="681673"/>
                    <a:pt x="438472" y="695543"/>
                  </a:cubicBezTo>
                  <a:lnTo>
                    <a:pt x="445540" y="700473"/>
                  </a:lnTo>
                  <a:lnTo>
                    <a:pt x="444039" y="699845"/>
                  </a:lnTo>
                  <a:cubicBezTo>
                    <a:pt x="453188" y="708399"/>
                    <a:pt x="463112" y="716373"/>
                    <a:pt x="472793" y="721882"/>
                  </a:cubicBezTo>
                  <a:cubicBezTo>
                    <a:pt x="482184" y="727247"/>
                    <a:pt x="491478" y="730243"/>
                    <a:pt x="499756" y="730195"/>
                  </a:cubicBezTo>
                  <a:cubicBezTo>
                    <a:pt x="503241" y="730195"/>
                    <a:pt x="508614" y="728358"/>
                    <a:pt x="512584" y="721979"/>
                  </a:cubicBezTo>
                  <a:cubicBezTo>
                    <a:pt x="517957" y="713376"/>
                    <a:pt x="524637" y="688101"/>
                    <a:pt x="525799" y="684814"/>
                  </a:cubicBezTo>
                  <a:cubicBezTo>
                    <a:pt x="533979" y="661617"/>
                    <a:pt x="543903" y="636003"/>
                    <a:pt x="546372" y="609954"/>
                  </a:cubicBezTo>
                  <a:cubicBezTo>
                    <a:pt x="547921" y="593474"/>
                    <a:pt x="546565" y="576801"/>
                    <a:pt x="540418" y="560369"/>
                  </a:cubicBezTo>
                  <a:cubicBezTo>
                    <a:pt x="547679" y="562979"/>
                    <a:pt x="555037" y="565396"/>
                    <a:pt x="562443" y="567425"/>
                  </a:cubicBezTo>
                  <a:cubicBezTo>
                    <a:pt x="576868" y="571291"/>
                    <a:pt x="591294" y="573515"/>
                    <a:pt x="604509" y="572693"/>
                  </a:cubicBezTo>
                  <a:cubicBezTo>
                    <a:pt x="620144" y="571775"/>
                    <a:pt x="636845" y="569745"/>
                    <a:pt x="652771" y="565975"/>
                  </a:cubicBezTo>
                  <a:cubicBezTo>
                    <a:pt x="664001" y="563317"/>
                    <a:pt x="674796" y="559789"/>
                    <a:pt x="684671" y="555198"/>
                  </a:cubicBezTo>
                  <a:cubicBezTo>
                    <a:pt x="687188" y="554038"/>
                    <a:pt x="701371" y="548915"/>
                    <a:pt x="706406" y="545146"/>
                  </a:cubicBezTo>
                  <a:cubicBezTo>
                    <a:pt x="710424" y="542150"/>
                    <a:pt x="712166" y="538622"/>
                    <a:pt x="712796" y="536012"/>
                  </a:cubicBezTo>
                  <a:cubicBezTo>
                    <a:pt x="713909" y="531566"/>
                    <a:pt x="712505" y="523060"/>
                    <a:pt x="706938" y="513491"/>
                  </a:cubicBezTo>
                  <a:close/>
                  <a:moveTo>
                    <a:pt x="544048" y="225600"/>
                  </a:moveTo>
                  <a:cubicBezTo>
                    <a:pt x="557505" y="220429"/>
                    <a:pt x="571543" y="220429"/>
                    <a:pt x="585485" y="222893"/>
                  </a:cubicBezTo>
                  <a:cubicBezTo>
                    <a:pt x="608865" y="227098"/>
                    <a:pt x="632101" y="237972"/>
                    <a:pt x="653158" y="246961"/>
                  </a:cubicBezTo>
                  <a:cubicBezTo>
                    <a:pt x="655385" y="247879"/>
                    <a:pt x="673102" y="255128"/>
                    <a:pt x="681476" y="258559"/>
                  </a:cubicBezTo>
                  <a:cubicBezTo>
                    <a:pt x="680653" y="261169"/>
                    <a:pt x="679395" y="263876"/>
                    <a:pt x="677846" y="266630"/>
                  </a:cubicBezTo>
                  <a:cubicBezTo>
                    <a:pt x="674796" y="272285"/>
                    <a:pt x="670585" y="277843"/>
                    <a:pt x="666034" y="283207"/>
                  </a:cubicBezTo>
                  <a:cubicBezTo>
                    <a:pt x="665405" y="283932"/>
                    <a:pt x="664873" y="284705"/>
                    <a:pt x="664388" y="285575"/>
                  </a:cubicBezTo>
                  <a:cubicBezTo>
                    <a:pt x="653158" y="305873"/>
                    <a:pt x="641492" y="329022"/>
                    <a:pt x="625275" y="346807"/>
                  </a:cubicBezTo>
                  <a:cubicBezTo>
                    <a:pt x="615546" y="357439"/>
                    <a:pt x="604122" y="366138"/>
                    <a:pt x="589793" y="370246"/>
                  </a:cubicBezTo>
                  <a:lnTo>
                    <a:pt x="580402" y="372421"/>
                  </a:lnTo>
                  <a:cubicBezTo>
                    <a:pt x="580257" y="372421"/>
                    <a:pt x="580208" y="372566"/>
                    <a:pt x="580063" y="372566"/>
                  </a:cubicBezTo>
                  <a:cubicBezTo>
                    <a:pt x="579918" y="372228"/>
                    <a:pt x="580015" y="371986"/>
                    <a:pt x="579821" y="371696"/>
                  </a:cubicBezTo>
                  <a:cubicBezTo>
                    <a:pt x="576626" y="365945"/>
                    <a:pt x="564621" y="354346"/>
                    <a:pt x="563121" y="352655"/>
                  </a:cubicBezTo>
                  <a:cubicBezTo>
                    <a:pt x="553004" y="341394"/>
                    <a:pt x="542015" y="328587"/>
                    <a:pt x="529042" y="319791"/>
                  </a:cubicBezTo>
                  <a:cubicBezTo>
                    <a:pt x="523911" y="316312"/>
                    <a:pt x="518489" y="313460"/>
                    <a:pt x="512729" y="311382"/>
                  </a:cubicBezTo>
                  <a:lnTo>
                    <a:pt x="513068" y="310851"/>
                  </a:lnTo>
                  <a:cubicBezTo>
                    <a:pt x="518635" y="302586"/>
                    <a:pt x="523233" y="293598"/>
                    <a:pt x="526815" y="283980"/>
                  </a:cubicBezTo>
                  <a:cubicBezTo>
                    <a:pt x="530349" y="274460"/>
                    <a:pt x="533592" y="264021"/>
                    <a:pt x="535722" y="253533"/>
                  </a:cubicBezTo>
                  <a:cubicBezTo>
                    <a:pt x="537223" y="246043"/>
                    <a:pt x="538143" y="238600"/>
                    <a:pt x="538288" y="231351"/>
                  </a:cubicBezTo>
                  <a:cubicBezTo>
                    <a:pt x="538288" y="230819"/>
                    <a:pt x="538385" y="229708"/>
                    <a:pt x="538481" y="228258"/>
                  </a:cubicBezTo>
                  <a:lnTo>
                    <a:pt x="544048" y="225600"/>
                  </a:lnTo>
                  <a:close/>
                  <a:moveTo>
                    <a:pt x="456964" y="434764"/>
                  </a:moveTo>
                  <a:cubicBezTo>
                    <a:pt x="460401" y="442980"/>
                    <a:pt x="463208" y="451486"/>
                    <a:pt x="465629" y="460185"/>
                  </a:cubicBezTo>
                  <a:cubicBezTo>
                    <a:pt x="469356" y="473524"/>
                    <a:pt x="472212" y="487249"/>
                    <a:pt x="474778" y="500781"/>
                  </a:cubicBezTo>
                  <a:lnTo>
                    <a:pt x="479425" y="525525"/>
                  </a:lnTo>
                  <a:lnTo>
                    <a:pt x="478360" y="525573"/>
                  </a:lnTo>
                  <a:cubicBezTo>
                    <a:pt x="471922" y="525863"/>
                    <a:pt x="465193" y="525186"/>
                    <a:pt x="458561" y="523930"/>
                  </a:cubicBezTo>
                  <a:cubicBezTo>
                    <a:pt x="451494" y="522625"/>
                    <a:pt x="444523" y="520643"/>
                    <a:pt x="438133" y="518420"/>
                  </a:cubicBezTo>
                  <a:cubicBezTo>
                    <a:pt x="431114" y="516052"/>
                    <a:pt x="424531" y="512718"/>
                    <a:pt x="418528" y="508658"/>
                  </a:cubicBezTo>
                  <a:cubicBezTo>
                    <a:pt x="412332" y="504502"/>
                    <a:pt x="406717" y="499621"/>
                    <a:pt x="401586" y="494063"/>
                  </a:cubicBezTo>
                  <a:cubicBezTo>
                    <a:pt x="398004" y="490100"/>
                    <a:pt x="392243" y="488892"/>
                    <a:pt x="387354" y="491018"/>
                  </a:cubicBezTo>
                  <a:cubicBezTo>
                    <a:pt x="382417" y="493145"/>
                    <a:pt x="379416" y="498219"/>
                    <a:pt x="379851" y="503535"/>
                  </a:cubicBezTo>
                  <a:lnTo>
                    <a:pt x="380093" y="512379"/>
                  </a:lnTo>
                  <a:cubicBezTo>
                    <a:pt x="379706" y="520933"/>
                    <a:pt x="376753" y="528618"/>
                    <a:pt x="372542" y="535674"/>
                  </a:cubicBezTo>
                  <a:cubicBezTo>
                    <a:pt x="365087" y="548191"/>
                    <a:pt x="354002" y="558871"/>
                    <a:pt x="344514" y="568827"/>
                  </a:cubicBezTo>
                  <a:cubicBezTo>
                    <a:pt x="343739" y="569648"/>
                    <a:pt x="338657" y="575206"/>
                    <a:pt x="334832" y="579362"/>
                  </a:cubicBezTo>
                  <a:cubicBezTo>
                    <a:pt x="334348" y="578637"/>
                    <a:pt x="333864" y="577912"/>
                    <a:pt x="333429" y="577139"/>
                  </a:cubicBezTo>
                  <a:cubicBezTo>
                    <a:pt x="331057" y="573370"/>
                    <a:pt x="328975" y="568972"/>
                    <a:pt x="327232" y="564477"/>
                  </a:cubicBezTo>
                  <a:lnTo>
                    <a:pt x="326119" y="563221"/>
                  </a:lnTo>
                  <a:lnTo>
                    <a:pt x="323215" y="558050"/>
                  </a:lnTo>
                  <a:cubicBezTo>
                    <a:pt x="315712" y="546064"/>
                    <a:pt x="306805" y="533064"/>
                    <a:pt x="301964" y="518904"/>
                  </a:cubicBezTo>
                  <a:cubicBezTo>
                    <a:pt x="299156" y="510881"/>
                    <a:pt x="297801" y="502424"/>
                    <a:pt x="299253" y="493531"/>
                  </a:cubicBezTo>
                  <a:lnTo>
                    <a:pt x="300512" y="487780"/>
                  </a:lnTo>
                  <a:cubicBezTo>
                    <a:pt x="301577" y="483382"/>
                    <a:pt x="300076" y="478791"/>
                    <a:pt x="296591" y="475940"/>
                  </a:cubicBezTo>
                  <a:cubicBezTo>
                    <a:pt x="293105" y="473137"/>
                    <a:pt x="288313" y="472509"/>
                    <a:pt x="284247" y="474442"/>
                  </a:cubicBezTo>
                  <a:cubicBezTo>
                    <a:pt x="276211" y="478163"/>
                    <a:pt x="267885" y="481256"/>
                    <a:pt x="259462" y="484011"/>
                  </a:cubicBezTo>
                  <a:cubicBezTo>
                    <a:pt x="246393" y="488215"/>
                    <a:pt x="233080" y="491453"/>
                    <a:pt x="219865" y="494401"/>
                  </a:cubicBezTo>
                  <a:cubicBezTo>
                    <a:pt x="217832" y="494884"/>
                    <a:pt x="207038" y="500201"/>
                    <a:pt x="198760" y="502617"/>
                  </a:cubicBezTo>
                  <a:cubicBezTo>
                    <a:pt x="198373" y="501651"/>
                    <a:pt x="197695" y="500829"/>
                    <a:pt x="197066" y="499959"/>
                  </a:cubicBezTo>
                  <a:cubicBezTo>
                    <a:pt x="197066" y="499379"/>
                    <a:pt x="197162" y="498267"/>
                    <a:pt x="197162" y="498074"/>
                  </a:cubicBezTo>
                  <a:cubicBezTo>
                    <a:pt x="197308" y="491067"/>
                    <a:pt x="198469" y="483769"/>
                    <a:pt x="200164" y="476520"/>
                  </a:cubicBezTo>
                  <a:cubicBezTo>
                    <a:pt x="201955" y="468981"/>
                    <a:pt x="204375" y="461538"/>
                    <a:pt x="206892" y="454676"/>
                  </a:cubicBezTo>
                  <a:cubicBezTo>
                    <a:pt x="209748" y="447088"/>
                    <a:pt x="213379" y="440032"/>
                    <a:pt x="217736" y="433459"/>
                  </a:cubicBezTo>
                  <a:cubicBezTo>
                    <a:pt x="222189" y="426790"/>
                    <a:pt x="227368" y="420652"/>
                    <a:pt x="233129" y="415046"/>
                  </a:cubicBezTo>
                  <a:cubicBezTo>
                    <a:pt x="237098" y="411132"/>
                    <a:pt x="238163" y="405091"/>
                    <a:pt x="235695" y="400065"/>
                  </a:cubicBezTo>
                  <a:cubicBezTo>
                    <a:pt x="233274" y="395038"/>
                    <a:pt x="227853" y="392090"/>
                    <a:pt x="222334" y="392815"/>
                  </a:cubicBezTo>
                  <a:lnTo>
                    <a:pt x="214202" y="393154"/>
                  </a:lnTo>
                  <a:cubicBezTo>
                    <a:pt x="206650" y="392960"/>
                    <a:pt x="200067" y="390061"/>
                    <a:pt x="194064" y="386049"/>
                  </a:cubicBezTo>
                  <a:cubicBezTo>
                    <a:pt x="183027" y="378655"/>
                    <a:pt x="173927" y="367588"/>
                    <a:pt x="165359" y="358019"/>
                  </a:cubicBezTo>
                  <a:cubicBezTo>
                    <a:pt x="164875" y="357536"/>
                    <a:pt x="164391" y="357052"/>
                    <a:pt x="163858" y="356666"/>
                  </a:cubicBezTo>
                  <a:lnTo>
                    <a:pt x="156355" y="349030"/>
                  </a:lnTo>
                  <a:lnTo>
                    <a:pt x="156258" y="348933"/>
                  </a:lnTo>
                  <a:cubicBezTo>
                    <a:pt x="157323" y="348112"/>
                    <a:pt x="158485" y="347290"/>
                    <a:pt x="159695" y="346517"/>
                  </a:cubicBezTo>
                  <a:cubicBezTo>
                    <a:pt x="163035" y="344390"/>
                    <a:pt x="166811" y="342506"/>
                    <a:pt x="170587" y="340814"/>
                  </a:cubicBezTo>
                  <a:cubicBezTo>
                    <a:pt x="171361" y="340476"/>
                    <a:pt x="172136" y="339993"/>
                    <a:pt x="172862" y="339509"/>
                  </a:cubicBezTo>
                  <a:cubicBezTo>
                    <a:pt x="183802" y="331922"/>
                    <a:pt x="195565" y="323416"/>
                    <a:pt x="208054" y="318583"/>
                  </a:cubicBezTo>
                  <a:cubicBezTo>
                    <a:pt x="215073" y="315877"/>
                    <a:pt x="222334" y="314379"/>
                    <a:pt x="229740" y="315538"/>
                  </a:cubicBezTo>
                  <a:lnTo>
                    <a:pt x="234726" y="316602"/>
                  </a:lnTo>
                  <a:cubicBezTo>
                    <a:pt x="239906" y="317907"/>
                    <a:pt x="245328" y="316263"/>
                    <a:pt x="248910" y="312300"/>
                  </a:cubicBezTo>
                  <a:cubicBezTo>
                    <a:pt x="252443" y="308386"/>
                    <a:pt x="253508" y="302780"/>
                    <a:pt x="251669" y="297802"/>
                  </a:cubicBezTo>
                  <a:cubicBezTo>
                    <a:pt x="248619" y="289490"/>
                    <a:pt x="246150" y="280839"/>
                    <a:pt x="244117" y="272043"/>
                  </a:cubicBezTo>
                  <a:cubicBezTo>
                    <a:pt x="240923" y="258559"/>
                    <a:pt x="238647" y="244738"/>
                    <a:pt x="236663" y="231109"/>
                  </a:cubicBezTo>
                  <a:lnTo>
                    <a:pt x="233274" y="208105"/>
                  </a:lnTo>
                  <a:cubicBezTo>
                    <a:pt x="239373" y="208105"/>
                    <a:pt x="245715" y="209120"/>
                    <a:pt x="251911" y="210570"/>
                  </a:cubicBezTo>
                  <a:cubicBezTo>
                    <a:pt x="258785" y="212213"/>
                    <a:pt x="265562" y="214484"/>
                    <a:pt x="271758" y="216901"/>
                  </a:cubicBezTo>
                  <a:cubicBezTo>
                    <a:pt x="278486" y="219559"/>
                    <a:pt x="284731" y="223038"/>
                    <a:pt x="290395" y="227243"/>
                  </a:cubicBezTo>
                  <a:cubicBezTo>
                    <a:pt x="296252" y="231544"/>
                    <a:pt x="301528" y="236619"/>
                    <a:pt x="306224" y="242176"/>
                  </a:cubicBezTo>
                  <a:cubicBezTo>
                    <a:pt x="310484" y="247154"/>
                    <a:pt x="317406" y="248894"/>
                    <a:pt x="323505" y="246477"/>
                  </a:cubicBezTo>
                  <a:cubicBezTo>
                    <a:pt x="329556" y="244061"/>
                    <a:pt x="333429" y="238020"/>
                    <a:pt x="333041" y="231544"/>
                  </a:cubicBezTo>
                  <a:lnTo>
                    <a:pt x="333187" y="223038"/>
                  </a:lnTo>
                  <a:cubicBezTo>
                    <a:pt x="333864" y="214967"/>
                    <a:pt x="337011" y="207911"/>
                    <a:pt x="341222" y="201436"/>
                  </a:cubicBezTo>
                  <a:cubicBezTo>
                    <a:pt x="349016" y="189450"/>
                    <a:pt x="360343" y="179398"/>
                    <a:pt x="370073" y="170022"/>
                  </a:cubicBezTo>
                  <a:cubicBezTo>
                    <a:pt x="370654" y="169442"/>
                    <a:pt x="373558" y="166543"/>
                    <a:pt x="376559" y="163450"/>
                  </a:cubicBezTo>
                  <a:cubicBezTo>
                    <a:pt x="377673" y="165576"/>
                    <a:pt x="378641" y="167896"/>
                    <a:pt x="379561" y="170216"/>
                  </a:cubicBezTo>
                  <a:cubicBezTo>
                    <a:pt x="379899" y="171134"/>
                    <a:pt x="380384" y="172052"/>
                    <a:pt x="380868" y="172874"/>
                  </a:cubicBezTo>
                  <a:cubicBezTo>
                    <a:pt x="388226" y="184569"/>
                    <a:pt x="396987" y="197231"/>
                    <a:pt x="401780" y="211053"/>
                  </a:cubicBezTo>
                  <a:cubicBezTo>
                    <a:pt x="404394" y="218495"/>
                    <a:pt x="405749" y="226276"/>
                    <a:pt x="404442" y="234444"/>
                  </a:cubicBezTo>
                  <a:lnTo>
                    <a:pt x="403329" y="239905"/>
                  </a:lnTo>
                  <a:cubicBezTo>
                    <a:pt x="401828" y="245704"/>
                    <a:pt x="403861" y="251842"/>
                    <a:pt x="408508" y="255660"/>
                  </a:cubicBezTo>
                  <a:cubicBezTo>
                    <a:pt x="413107" y="259526"/>
                    <a:pt x="419545" y="260348"/>
                    <a:pt x="425015" y="257786"/>
                  </a:cubicBezTo>
                  <a:cubicBezTo>
                    <a:pt x="432857" y="254113"/>
                    <a:pt x="441038" y="250972"/>
                    <a:pt x="449315" y="248266"/>
                  </a:cubicBezTo>
                  <a:cubicBezTo>
                    <a:pt x="462192" y="244061"/>
                    <a:pt x="475455" y="240775"/>
                    <a:pt x="488477" y="237778"/>
                  </a:cubicBezTo>
                  <a:cubicBezTo>
                    <a:pt x="490365" y="237343"/>
                    <a:pt x="499804" y="232607"/>
                    <a:pt x="507598" y="229998"/>
                  </a:cubicBezTo>
                  <a:lnTo>
                    <a:pt x="507598" y="230964"/>
                  </a:lnTo>
                  <a:cubicBezTo>
                    <a:pt x="507501" y="237778"/>
                    <a:pt x="506436" y="244883"/>
                    <a:pt x="504790" y="251939"/>
                  </a:cubicBezTo>
                  <a:cubicBezTo>
                    <a:pt x="503096" y="259381"/>
                    <a:pt x="500772" y="266727"/>
                    <a:pt x="498303" y="273541"/>
                  </a:cubicBezTo>
                  <a:cubicBezTo>
                    <a:pt x="495593" y="280984"/>
                    <a:pt x="492059" y="287895"/>
                    <a:pt x="487847" y="294322"/>
                  </a:cubicBezTo>
                  <a:cubicBezTo>
                    <a:pt x="483539" y="300943"/>
                    <a:pt x="478456" y="306984"/>
                    <a:pt x="472890" y="312494"/>
                  </a:cubicBezTo>
                  <a:cubicBezTo>
                    <a:pt x="468291" y="316988"/>
                    <a:pt x="467081" y="323899"/>
                    <a:pt x="469840" y="329699"/>
                  </a:cubicBezTo>
                  <a:cubicBezTo>
                    <a:pt x="472648" y="335498"/>
                    <a:pt x="478795" y="338833"/>
                    <a:pt x="485185" y="338059"/>
                  </a:cubicBezTo>
                  <a:lnTo>
                    <a:pt x="492979" y="337673"/>
                  </a:lnTo>
                  <a:cubicBezTo>
                    <a:pt x="500288" y="337818"/>
                    <a:pt x="506678" y="340573"/>
                    <a:pt x="512438" y="344390"/>
                  </a:cubicBezTo>
                  <a:cubicBezTo>
                    <a:pt x="523572" y="351736"/>
                    <a:pt x="532721" y="362804"/>
                    <a:pt x="541337" y="372228"/>
                  </a:cubicBezTo>
                  <a:cubicBezTo>
                    <a:pt x="541967" y="372952"/>
                    <a:pt x="545936" y="377109"/>
                    <a:pt x="549373" y="380637"/>
                  </a:cubicBezTo>
                  <a:cubicBezTo>
                    <a:pt x="546469" y="382811"/>
                    <a:pt x="543080" y="384696"/>
                    <a:pt x="539595" y="386436"/>
                  </a:cubicBezTo>
                  <a:cubicBezTo>
                    <a:pt x="538772" y="386823"/>
                    <a:pt x="537997" y="387306"/>
                    <a:pt x="537271" y="387837"/>
                  </a:cubicBezTo>
                  <a:cubicBezTo>
                    <a:pt x="526089" y="396247"/>
                    <a:pt x="513987" y="406202"/>
                    <a:pt x="500869" y="412195"/>
                  </a:cubicBezTo>
                  <a:cubicBezTo>
                    <a:pt x="493560" y="415578"/>
                    <a:pt x="485911" y="417753"/>
                    <a:pt x="477924" y="416883"/>
                  </a:cubicBezTo>
                  <a:lnTo>
                    <a:pt x="472841" y="416061"/>
                  </a:lnTo>
                  <a:cubicBezTo>
                    <a:pt x="467807" y="414950"/>
                    <a:pt x="462531" y="416689"/>
                    <a:pt x="459239" y="420652"/>
                  </a:cubicBezTo>
                  <a:cubicBezTo>
                    <a:pt x="455947" y="424519"/>
                    <a:pt x="455076" y="429980"/>
                    <a:pt x="456964" y="434764"/>
                  </a:cubicBezTo>
                  <a:close/>
                  <a:moveTo>
                    <a:pt x="459481" y="80180"/>
                  </a:moveTo>
                  <a:cubicBezTo>
                    <a:pt x="463596" y="77232"/>
                    <a:pt x="482765" y="60269"/>
                    <a:pt x="496512" y="52488"/>
                  </a:cubicBezTo>
                  <a:cubicBezTo>
                    <a:pt x="498497" y="56886"/>
                    <a:pt x="500675" y="61767"/>
                    <a:pt x="501208" y="62830"/>
                  </a:cubicBezTo>
                  <a:cubicBezTo>
                    <a:pt x="506484" y="73607"/>
                    <a:pt x="510405" y="85545"/>
                    <a:pt x="513358" y="97723"/>
                  </a:cubicBezTo>
                  <a:cubicBezTo>
                    <a:pt x="516456" y="110385"/>
                    <a:pt x="518489" y="123289"/>
                    <a:pt x="519796" y="135467"/>
                  </a:cubicBezTo>
                  <a:cubicBezTo>
                    <a:pt x="521297" y="148854"/>
                    <a:pt x="521055" y="162048"/>
                    <a:pt x="519361" y="174903"/>
                  </a:cubicBezTo>
                  <a:cubicBezTo>
                    <a:pt x="518199" y="183651"/>
                    <a:pt x="515343" y="191963"/>
                    <a:pt x="512874" y="200372"/>
                  </a:cubicBezTo>
                  <a:cubicBezTo>
                    <a:pt x="502031" y="201629"/>
                    <a:pt x="485040" y="206848"/>
                    <a:pt x="481603" y="207621"/>
                  </a:cubicBezTo>
                  <a:cubicBezTo>
                    <a:pt x="467613" y="210763"/>
                    <a:pt x="453478" y="214291"/>
                    <a:pt x="439634" y="218737"/>
                  </a:cubicBezTo>
                  <a:cubicBezTo>
                    <a:pt x="438327" y="219172"/>
                    <a:pt x="437020" y="219607"/>
                    <a:pt x="435713" y="220090"/>
                  </a:cubicBezTo>
                  <a:cubicBezTo>
                    <a:pt x="434987" y="213469"/>
                    <a:pt x="433486" y="207042"/>
                    <a:pt x="431308" y="200807"/>
                  </a:cubicBezTo>
                  <a:cubicBezTo>
                    <a:pt x="425838" y="185197"/>
                    <a:pt x="416350" y="170650"/>
                    <a:pt x="407927" y="157409"/>
                  </a:cubicBezTo>
                  <a:cubicBezTo>
                    <a:pt x="405362" y="151126"/>
                    <a:pt x="402312" y="145230"/>
                    <a:pt x="398875" y="140494"/>
                  </a:cubicBezTo>
                  <a:cubicBezTo>
                    <a:pt x="397132" y="138077"/>
                    <a:pt x="395196" y="136144"/>
                    <a:pt x="393260" y="134308"/>
                  </a:cubicBezTo>
                  <a:cubicBezTo>
                    <a:pt x="397762" y="130006"/>
                    <a:pt x="401925" y="125319"/>
                    <a:pt x="406620" y="121211"/>
                  </a:cubicBezTo>
                  <a:cubicBezTo>
                    <a:pt x="423466" y="106567"/>
                    <a:pt x="441570" y="93132"/>
                    <a:pt x="459481" y="80180"/>
                  </a:cubicBezTo>
                  <a:close/>
                  <a:moveTo>
                    <a:pt x="202536" y="125609"/>
                  </a:moveTo>
                  <a:cubicBezTo>
                    <a:pt x="205488" y="101928"/>
                    <a:pt x="215557" y="78972"/>
                    <a:pt x="223641" y="58046"/>
                  </a:cubicBezTo>
                  <a:cubicBezTo>
                    <a:pt x="224416" y="56113"/>
                    <a:pt x="229692" y="41759"/>
                    <a:pt x="232839" y="33108"/>
                  </a:cubicBezTo>
                  <a:cubicBezTo>
                    <a:pt x="235017" y="34123"/>
                    <a:pt x="237244" y="35428"/>
                    <a:pt x="239519" y="36878"/>
                  </a:cubicBezTo>
                  <a:cubicBezTo>
                    <a:pt x="245182" y="40503"/>
                    <a:pt x="250894" y="45190"/>
                    <a:pt x="256364" y="50216"/>
                  </a:cubicBezTo>
                  <a:cubicBezTo>
                    <a:pt x="257042" y="50845"/>
                    <a:pt x="257768" y="51425"/>
                    <a:pt x="258591" y="51908"/>
                  </a:cubicBezTo>
                  <a:cubicBezTo>
                    <a:pt x="279261" y="65005"/>
                    <a:pt x="302835" y="78875"/>
                    <a:pt x="321182" y="96853"/>
                  </a:cubicBezTo>
                  <a:cubicBezTo>
                    <a:pt x="332218" y="107679"/>
                    <a:pt x="341367" y="120051"/>
                    <a:pt x="346111" y="135033"/>
                  </a:cubicBezTo>
                  <a:lnTo>
                    <a:pt x="348677" y="144747"/>
                  </a:lnTo>
                  <a:cubicBezTo>
                    <a:pt x="348822" y="145471"/>
                    <a:pt x="349451" y="145955"/>
                    <a:pt x="349693" y="146631"/>
                  </a:cubicBezTo>
                  <a:cubicBezTo>
                    <a:pt x="349355" y="147018"/>
                    <a:pt x="348725" y="147695"/>
                    <a:pt x="348532" y="147840"/>
                  </a:cubicBezTo>
                  <a:cubicBezTo>
                    <a:pt x="337301" y="158810"/>
                    <a:pt x="324473" y="170747"/>
                    <a:pt x="315469" y="184762"/>
                  </a:cubicBezTo>
                  <a:cubicBezTo>
                    <a:pt x="312033" y="190127"/>
                    <a:pt x="309128" y="195781"/>
                    <a:pt x="306950" y="201774"/>
                  </a:cubicBezTo>
                  <a:cubicBezTo>
                    <a:pt x="299495" y="196506"/>
                    <a:pt x="291411" y="192108"/>
                    <a:pt x="282746" y="188822"/>
                  </a:cubicBezTo>
                  <a:cubicBezTo>
                    <a:pt x="273694" y="185342"/>
                    <a:pt x="263722" y="182249"/>
                    <a:pt x="253654" y="180316"/>
                  </a:cubicBezTo>
                  <a:cubicBezTo>
                    <a:pt x="246538" y="179011"/>
                    <a:pt x="239325" y="178238"/>
                    <a:pt x="232354" y="178383"/>
                  </a:cubicBezTo>
                  <a:cubicBezTo>
                    <a:pt x="230515" y="178383"/>
                    <a:pt x="220591" y="177803"/>
                    <a:pt x="216477" y="178770"/>
                  </a:cubicBezTo>
                  <a:cubicBezTo>
                    <a:pt x="215073" y="179060"/>
                    <a:pt x="214783" y="179881"/>
                    <a:pt x="213718" y="180364"/>
                  </a:cubicBezTo>
                  <a:lnTo>
                    <a:pt x="207183" y="166929"/>
                  </a:lnTo>
                  <a:cubicBezTo>
                    <a:pt x="201568" y="153156"/>
                    <a:pt x="200841" y="139237"/>
                    <a:pt x="202536" y="125609"/>
                  </a:cubicBezTo>
                  <a:close/>
                  <a:moveTo>
                    <a:pt x="66415" y="242466"/>
                  </a:moveTo>
                  <a:cubicBezTo>
                    <a:pt x="63268" y="237923"/>
                    <a:pt x="45261" y="216466"/>
                    <a:pt x="36886" y="201677"/>
                  </a:cubicBezTo>
                  <a:cubicBezTo>
                    <a:pt x="40856" y="200179"/>
                    <a:pt x="45067" y="198536"/>
                    <a:pt x="46035" y="198149"/>
                  </a:cubicBezTo>
                  <a:cubicBezTo>
                    <a:pt x="56443" y="193703"/>
                    <a:pt x="68109" y="190755"/>
                    <a:pt x="80017" y="188774"/>
                  </a:cubicBezTo>
                  <a:cubicBezTo>
                    <a:pt x="92313" y="186744"/>
                    <a:pt x="104850" y="185777"/>
                    <a:pt x="116661" y="185439"/>
                  </a:cubicBezTo>
                  <a:cubicBezTo>
                    <a:pt x="130070" y="185004"/>
                    <a:pt x="143334" y="186405"/>
                    <a:pt x="156307" y="189257"/>
                  </a:cubicBezTo>
                  <a:cubicBezTo>
                    <a:pt x="169328" y="192156"/>
                    <a:pt x="182108" y="196603"/>
                    <a:pt x="194403" y="202306"/>
                  </a:cubicBezTo>
                  <a:cubicBezTo>
                    <a:pt x="197066" y="203514"/>
                    <a:pt x="199873" y="203562"/>
                    <a:pt x="202584" y="203272"/>
                  </a:cubicBezTo>
                  <a:cubicBezTo>
                    <a:pt x="203213" y="214581"/>
                    <a:pt x="207231" y="231931"/>
                    <a:pt x="207812" y="235459"/>
                  </a:cubicBezTo>
                  <a:cubicBezTo>
                    <a:pt x="210087" y="249860"/>
                    <a:pt x="212604" y="264504"/>
                    <a:pt x="216090" y="278712"/>
                  </a:cubicBezTo>
                  <a:cubicBezTo>
                    <a:pt x="216816" y="281516"/>
                    <a:pt x="217542" y="284318"/>
                    <a:pt x="218268" y="287073"/>
                  </a:cubicBezTo>
                  <a:cubicBezTo>
                    <a:pt x="211346" y="287798"/>
                    <a:pt x="204472" y="289635"/>
                    <a:pt x="197792" y="292293"/>
                  </a:cubicBezTo>
                  <a:cubicBezTo>
                    <a:pt x="183657" y="297947"/>
                    <a:pt x="170248" y="307274"/>
                    <a:pt x="157904" y="316070"/>
                  </a:cubicBezTo>
                  <a:cubicBezTo>
                    <a:pt x="152144" y="318728"/>
                    <a:pt x="146529" y="321821"/>
                    <a:pt x="141736" y="325301"/>
                  </a:cubicBezTo>
                  <a:cubicBezTo>
                    <a:pt x="139945" y="326654"/>
                    <a:pt x="138832" y="328201"/>
                    <a:pt x="137283" y="329650"/>
                  </a:cubicBezTo>
                  <a:cubicBezTo>
                    <a:pt x="127650" y="320081"/>
                    <a:pt x="118259" y="310174"/>
                    <a:pt x="109497" y="299639"/>
                  </a:cubicBezTo>
                  <a:cubicBezTo>
                    <a:pt x="94152" y="281274"/>
                    <a:pt x="80065" y="261846"/>
                    <a:pt x="66415" y="242466"/>
                  </a:cubicBezTo>
                  <a:close/>
                  <a:moveTo>
                    <a:pt x="167198" y="502182"/>
                  </a:moveTo>
                  <a:cubicBezTo>
                    <a:pt x="153499" y="507450"/>
                    <a:pt x="139267" y="507402"/>
                    <a:pt x="125133" y="504888"/>
                  </a:cubicBezTo>
                  <a:cubicBezTo>
                    <a:pt x="101849" y="500732"/>
                    <a:pt x="78758" y="489858"/>
                    <a:pt x="57701" y="480821"/>
                  </a:cubicBezTo>
                  <a:cubicBezTo>
                    <a:pt x="57120" y="480579"/>
                    <a:pt x="56540" y="480386"/>
                    <a:pt x="55959" y="480241"/>
                  </a:cubicBezTo>
                  <a:cubicBezTo>
                    <a:pt x="52377" y="479275"/>
                    <a:pt x="48891" y="478163"/>
                    <a:pt x="45551" y="476906"/>
                  </a:cubicBezTo>
                  <a:cubicBezTo>
                    <a:pt x="42260" y="475698"/>
                    <a:pt x="39065" y="474297"/>
                    <a:pt x="36209" y="472799"/>
                  </a:cubicBezTo>
                  <a:cubicBezTo>
                    <a:pt x="35821" y="472557"/>
                    <a:pt x="35386" y="472364"/>
                    <a:pt x="34998" y="472219"/>
                  </a:cubicBezTo>
                  <a:cubicBezTo>
                    <a:pt x="32820" y="471300"/>
                    <a:pt x="30158" y="470044"/>
                    <a:pt x="28028" y="468932"/>
                  </a:cubicBezTo>
                  <a:cubicBezTo>
                    <a:pt x="29190" y="464293"/>
                    <a:pt x="31804" y="459508"/>
                    <a:pt x="34950" y="454724"/>
                  </a:cubicBezTo>
                  <a:cubicBezTo>
                    <a:pt x="38629" y="449069"/>
                    <a:pt x="43228" y="443560"/>
                    <a:pt x="48020" y="438341"/>
                  </a:cubicBezTo>
                  <a:cubicBezTo>
                    <a:pt x="48649" y="437664"/>
                    <a:pt x="49230" y="436891"/>
                    <a:pt x="49714" y="436069"/>
                  </a:cubicBezTo>
                  <a:cubicBezTo>
                    <a:pt x="61090" y="417076"/>
                    <a:pt x="73288" y="396198"/>
                    <a:pt x="89456" y="380492"/>
                  </a:cubicBezTo>
                  <a:cubicBezTo>
                    <a:pt x="99186" y="371068"/>
                    <a:pt x="110417" y="363577"/>
                    <a:pt x="124116" y="360242"/>
                  </a:cubicBezTo>
                  <a:lnTo>
                    <a:pt x="129538" y="359179"/>
                  </a:lnTo>
                  <a:cubicBezTo>
                    <a:pt x="131038" y="361402"/>
                    <a:pt x="132926" y="363818"/>
                    <a:pt x="135104" y="366138"/>
                  </a:cubicBezTo>
                  <a:cubicBezTo>
                    <a:pt x="136702" y="368168"/>
                    <a:pt x="138541" y="370198"/>
                    <a:pt x="140526" y="372131"/>
                  </a:cubicBezTo>
                  <a:cubicBezTo>
                    <a:pt x="142220" y="373774"/>
                    <a:pt x="144011" y="375369"/>
                    <a:pt x="145899" y="376964"/>
                  </a:cubicBezTo>
                  <a:cubicBezTo>
                    <a:pt x="155871" y="387789"/>
                    <a:pt x="166666" y="399919"/>
                    <a:pt x="179397" y="408184"/>
                  </a:cubicBezTo>
                  <a:cubicBezTo>
                    <a:pt x="185109" y="411905"/>
                    <a:pt x="191208" y="414901"/>
                    <a:pt x="197743" y="416883"/>
                  </a:cubicBezTo>
                  <a:cubicBezTo>
                    <a:pt x="197211" y="417656"/>
                    <a:pt x="196678" y="418478"/>
                    <a:pt x="196146" y="419299"/>
                  </a:cubicBezTo>
                  <a:cubicBezTo>
                    <a:pt x="190821" y="427515"/>
                    <a:pt x="186319" y="436407"/>
                    <a:pt x="182931" y="445880"/>
                  </a:cubicBezTo>
                  <a:cubicBezTo>
                    <a:pt x="179591" y="455304"/>
                    <a:pt x="176493" y="465694"/>
                    <a:pt x="174508" y="476036"/>
                  </a:cubicBezTo>
                  <a:cubicBezTo>
                    <a:pt x="173152" y="483382"/>
                    <a:pt x="172281" y="490680"/>
                    <a:pt x="172281" y="497736"/>
                  </a:cubicBezTo>
                  <a:cubicBezTo>
                    <a:pt x="172281" y="498123"/>
                    <a:pt x="172233" y="498944"/>
                    <a:pt x="172184" y="499814"/>
                  </a:cubicBezTo>
                  <a:lnTo>
                    <a:pt x="167198" y="502182"/>
                  </a:lnTo>
                  <a:close/>
                  <a:moveTo>
                    <a:pt x="211927" y="680127"/>
                  </a:moveTo>
                  <a:cubicBezTo>
                    <a:pt x="213572" y="680610"/>
                    <a:pt x="217203" y="681480"/>
                    <a:pt x="215605" y="682640"/>
                  </a:cubicBezTo>
                  <a:cubicBezTo>
                    <a:pt x="214298" y="683655"/>
                    <a:pt x="213040" y="682398"/>
                    <a:pt x="211927" y="680127"/>
                  </a:cubicBezTo>
                  <a:close/>
                  <a:moveTo>
                    <a:pt x="253508" y="648278"/>
                  </a:moveTo>
                  <a:cubicBezTo>
                    <a:pt x="248861" y="651613"/>
                    <a:pt x="225093" y="672539"/>
                    <a:pt x="211297" y="678628"/>
                  </a:cubicBezTo>
                  <a:cubicBezTo>
                    <a:pt x="209313" y="673506"/>
                    <a:pt x="207909" y="665628"/>
                    <a:pt x="207280" y="664372"/>
                  </a:cubicBezTo>
                  <a:cubicBezTo>
                    <a:pt x="201955" y="653401"/>
                    <a:pt x="197985" y="641222"/>
                    <a:pt x="195032" y="628850"/>
                  </a:cubicBezTo>
                  <a:cubicBezTo>
                    <a:pt x="191934" y="616092"/>
                    <a:pt x="189901" y="603043"/>
                    <a:pt x="188594" y="590768"/>
                  </a:cubicBezTo>
                  <a:cubicBezTo>
                    <a:pt x="187094" y="577188"/>
                    <a:pt x="187384" y="563801"/>
                    <a:pt x="189175" y="550752"/>
                  </a:cubicBezTo>
                  <a:cubicBezTo>
                    <a:pt x="190337" y="542005"/>
                    <a:pt x="193241" y="533740"/>
                    <a:pt x="195710" y="525331"/>
                  </a:cubicBezTo>
                  <a:cubicBezTo>
                    <a:pt x="206457" y="523736"/>
                    <a:pt x="222092" y="518759"/>
                    <a:pt x="225384" y="517985"/>
                  </a:cubicBezTo>
                  <a:cubicBezTo>
                    <a:pt x="239228" y="514651"/>
                    <a:pt x="253218" y="511026"/>
                    <a:pt x="266869" y="506435"/>
                  </a:cubicBezTo>
                  <a:cubicBezTo>
                    <a:pt x="269822" y="505420"/>
                    <a:pt x="272774" y="504405"/>
                    <a:pt x="275679" y="503294"/>
                  </a:cubicBezTo>
                  <a:cubicBezTo>
                    <a:pt x="276066" y="511268"/>
                    <a:pt x="277809" y="519000"/>
                    <a:pt x="280471" y="526443"/>
                  </a:cubicBezTo>
                  <a:cubicBezTo>
                    <a:pt x="286086" y="542150"/>
                    <a:pt x="296010" y="556648"/>
                    <a:pt x="304530" y="569890"/>
                  </a:cubicBezTo>
                  <a:lnTo>
                    <a:pt x="306853" y="573998"/>
                  </a:lnTo>
                  <a:lnTo>
                    <a:pt x="305740" y="572693"/>
                  </a:lnTo>
                  <a:cubicBezTo>
                    <a:pt x="308451" y="579942"/>
                    <a:pt x="311887" y="587046"/>
                    <a:pt x="315808" y="592653"/>
                  </a:cubicBezTo>
                  <a:cubicBezTo>
                    <a:pt x="316631" y="593812"/>
                    <a:pt x="317551" y="594586"/>
                    <a:pt x="318422" y="595601"/>
                  </a:cubicBezTo>
                  <a:cubicBezTo>
                    <a:pt x="314453" y="599370"/>
                    <a:pt x="310871" y="603478"/>
                    <a:pt x="306708" y="607103"/>
                  </a:cubicBezTo>
                  <a:cubicBezTo>
                    <a:pt x="289814" y="621795"/>
                    <a:pt x="271661" y="635326"/>
                    <a:pt x="253508" y="648278"/>
                  </a:cubicBezTo>
                  <a:close/>
                  <a:moveTo>
                    <a:pt x="503241" y="676985"/>
                  </a:moveTo>
                  <a:cubicBezTo>
                    <a:pt x="502467" y="679208"/>
                    <a:pt x="496367" y="697766"/>
                    <a:pt x="493753" y="705886"/>
                  </a:cubicBezTo>
                  <a:cubicBezTo>
                    <a:pt x="490655" y="704967"/>
                    <a:pt x="487509" y="703469"/>
                    <a:pt x="484217" y="701633"/>
                  </a:cubicBezTo>
                  <a:cubicBezTo>
                    <a:pt x="475939" y="697042"/>
                    <a:pt x="467517" y="690227"/>
                    <a:pt x="459674" y="683026"/>
                  </a:cubicBezTo>
                  <a:lnTo>
                    <a:pt x="458174" y="682446"/>
                  </a:lnTo>
                  <a:lnTo>
                    <a:pt x="450235" y="676840"/>
                  </a:lnTo>
                  <a:cubicBezTo>
                    <a:pt x="429275" y="663598"/>
                    <a:pt x="405458" y="649583"/>
                    <a:pt x="386870" y="631363"/>
                  </a:cubicBezTo>
                  <a:cubicBezTo>
                    <a:pt x="375349" y="620055"/>
                    <a:pt x="365910" y="607103"/>
                    <a:pt x="360972" y="591444"/>
                  </a:cubicBezTo>
                  <a:lnTo>
                    <a:pt x="359859" y="587336"/>
                  </a:lnTo>
                  <a:cubicBezTo>
                    <a:pt x="360537" y="586563"/>
                    <a:pt x="361360" y="585645"/>
                    <a:pt x="361602" y="585403"/>
                  </a:cubicBezTo>
                  <a:cubicBezTo>
                    <a:pt x="372445" y="574336"/>
                    <a:pt x="384885" y="562302"/>
                    <a:pt x="393453" y="548336"/>
                  </a:cubicBezTo>
                  <a:cubicBezTo>
                    <a:pt x="397326" y="542053"/>
                    <a:pt x="400376" y="535432"/>
                    <a:pt x="402409" y="528328"/>
                  </a:cubicBezTo>
                  <a:cubicBezTo>
                    <a:pt x="402990" y="528763"/>
                    <a:pt x="403571" y="529149"/>
                    <a:pt x="404151" y="529584"/>
                  </a:cubicBezTo>
                  <a:cubicBezTo>
                    <a:pt x="411945" y="534997"/>
                    <a:pt x="420465" y="539395"/>
                    <a:pt x="429614" y="542633"/>
                  </a:cubicBezTo>
                  <a:cubicBezTo>
                    <a:pt x="438617" y="545871"/>
                    <a:pt x="448541" y="548674"/>
                    <a:pt x="458513" y="550317"/>
                  </a:cubicBezTo>
                  <a:cubicBezTo>
                    <a:pt x="465580" y="551477"/>
                    <a:pt x="472648" y="552009"/>
                    <a:pt x="479473" y="551767"/>
                  </a:cubicBezTo>
                  <a:cubicBezTo>
                    <a:pt x="481313" y="551719"/>
                    <a:pt x="491042" y="552057"/>
                    <a:pt x="495060" y="551042"/>
                  </a:cubicBezTo>
                  <a:cubicBezTo>
                    <a:pt x="499175" y="549979"/>
                    <a:pt x="501740" y="547804"/>
                    <a:pt x="503193" y="546016"/>
                  </a:cubicBezTo>
                  <a:cubicBezTo>
                    <a:pt x="503241" y="545919"/>
                    <a:pt x="503289" y="545774"/>
                    <a:pt x="503338" y="545678"/>
                  </a:cubicBezTo>
                  <a:lnTo>
                    <a:pt x="515440" y="565057"/>
                  </a:lnTo>
                  <a:cubicBezTo>
                    <a:pt x="521733" y="579121"/>
                    <a:pt x="523088" y="593522"/>
                    <a:pt x="521878" y="607731"/>
                  </a:cubicBezTo>
                  <a:cubicBezTo>
                    <a:pt x="519893" y="631847"/>
                    <a:pt x="510696" y="655479"/>
                    <a:pt x="503241" y="676985"/>
                  </a:cubicBezTo>
                  <a:close/>
                  <a:moveTo>
                    <a:pt x="673441" y="531324"/>
                  </a:moveTo>
                  <a:cubicBezTo>
                    <a:pt x="663081" y="536205"/>
                    <a:pt x="651464" y="539685"/>
                    <a:pt x="639556" y="542150"/>
                  </a:cubicBezTo>
                  <a:cubicBezTo>
                    <a:pt x="627260" y="544711"/>
                    <a:pt x="614723" y="546161"/>
                    <a:pt x="602815" y="546982"/>
                  </a:cubicBezTo>
                  <a:cubicBezTo>
                    <a:pt x="592262" y="547707"/>
                    <a:pt x="580644" y="545822"/>
                    <a:pt x="568978" y="542778"/>
                  </a:cubicBezTo>
                  <a:cubicBezTo>
                    <a:pt x="550632" y="537945"/>
                    <a:pt x="532140" y="530213"/>
                    <a:pt x="516601" y="523688"/>
                  </a:cubicBezTo>
                  <a:cubicBezTo>
                    <a:pt x="513310" y="522287"/>
                    <a:pt x="509873" y="522867"/>
                    <a:pt x="506775" y="524268"/>
                  </a:cubicBezTo>
                  <a:cubicBezTo>
                    <a:pt x="505468" y="513249"/>
                    <a:pt x="501934" y="499089"/>
                    <a:pt x="501353" y="495899"/>
                  </a:cubicBezTo>
                  <a:cubicBezTo>
                    <a:pt x="498788" y="481594"/>
                    <a:pt x="495980" y="467096"/>
                    <a:pt x="492204" y="452936"/>
                  </a:cubicBezTo>
                  <a:cubicBezTo>
                    <a:pt x="491430" y="450084"/>
                    <a:pt x="490607" y="447233"/>
                    <a:pt x="489735" y="444430"/>
                  </a:cubicBezTo>
                  <a:cubicBezTo>
                    <a:pt x="497577" y="443463"/>
                    <a:pt x="505177" y="441143"/>
                    <a:pt x="512584" y="437809"/>
                  </a:cubicBezTo>
                  <a:cubicBezTo>
                    <a:pt x="527154" y="431285"/>
                    <a:pt x="540902" y="420846"/>
                    <a:pt x="553439" y="411567"/>
                  </a:cubicBezTo>
                  <a:cubicBezTo>
                    <a:pt x="559587" y="408522"/>
                    <a:pt x="565347" y="404994"/>
                    <a:pt x="569995" y="401079"/>
                  </a:cubicBezTo>
                  <a:cubicBezTo>
                    <a:pt x="571640" y="399678"/>
                    <a:pt x="572173" y="397987"/>
                    <a:pt x="573577" y="396488"/>
                  </a:cubicBezTo>
                  <a:cubicBezTo>
                    <a:pt x="573577" y="396488"/>
                    <a:pt x="573577" y="396537"/>
                    <a:pt x="573577" y="396537"/>
                  </a:cubicBezTo>
                  <a:cubicBezTo>
                    <a:pt x="585243" y="406879"/>
                    <a:pt x="596231" y="418091"/>
                    <a:pt x="606736" y="429786"/>
                  </a:cubicBezTo>
                  <a:cubicBezTo>
                    <a:pt x="622661" y="447571"/>
                    <a:pt x="637522" y="466516"/>
                    <a:pt x="651851" y="485412"/>
                  </a:cubicBezTo>
                  <a:cubicBezTo>
                    <a:pt x="655288" y="490003"/>
                    <a:pt x="675329" y="512186"/>
                    <a:pt x="683897" y="526781"/>
                  </a:cubicBezTo>
                  <a:cubicBezTo>
                    <a:pt x="679588" y="528618"/>
                    <a:pt x="674506" y="530841"/>
                    <a:pt x="673441" y="531324"/>
                  </a:cubicBezTo>
                  <a:close/>
                  <a:moveTo>
                    <a:pt x="359278" y="250054"/>
                  </a:moveTo>
                  <a:cubicBezTo>
                    <a:pt x="331202" y="250295"/>
                    <a:pt x="305788" y="263247"/>
                    <a:pt x="288119" y="284367"/>
                  </a:cubicBezTo>
                  <a:cubicBezTo>
                    <a:pt x="272194" y="303408"/>
                    <a:pt x="262464" y="328974"/>
                    <a:pt x="262899" y="357004"/>
                  </a:cubicBezTo>
                  <a:cubicBezTo>
                    <a:pt x="263432" y="384696"/>
                    <a:pt x="273549" y="409779"/>
                    <a:pt x="289911" y="428095"/>
                  </a:cubicBezTo>
                  <a:cubicBezTo>
                    <a:pt x="307628" y="447861"/>
                    <a:pt x="332267" y="460040"/>
                    <a:pt x="359278" y="459460"/>
                  </a:cubicBezTo>
                  <a:lnTo>
                    <a:pt x="359278" y="459943"/>
                  </a:lnTo>
                  <a:cubicBezTo>
                    <a:pt x="386483" y="460523"/>
                    <a:pt x="411219" y="448296"/>
                    <a:pt x="429033" y="428385"/>
                  </a:cubicBezTo>
                  <a:cubicBezTo>
                    <a:pt x="445491" y="410020"/>
                    <a:pt x="455657" y="384841"/>
                    <a:pt x="456189" y="357004"/>
                  </a:cubicBezTo>
                  <a:cubicBezTo>
                    <a:pt x="456576" y="328877"/>
                    <a:pt x="446798" y="303215"/>
                    <a:pt x="430727" y="284125"/>
                  </a:cubicBezTo>
                  <a:cubicBezTo>
                    <a:pt x="412962" y="263054"/>
                    <a:pt x="387403" y="250150"/>
                    <a:pt x="359278" y="250054"/>
                  </a:cubicBezTo>
                  <a:close/>
                  <a:moveTo>
                    <a:pt x="404587" y="301185"/>
                  </a:moveTo>
                  <a:cubicBezTo>
                    <a:pt x="404636" y="301185"/>
                    <a:pt x="404636" y="301185"/>
                    <a:pt x="404587" y="301185"/>
                  </a:cubicBezTo>
                  <a:lnTo>
                    <a:pt x="404539" y="301330"/>
                  </a:lnTo>
                  <a:lnTo>
                    <a:pt x="404587" y="301185"/>
                  </a:lnTo>
                  <a:close/>
                  <a:moveTo>
                    <a:pt x="409476" y="342119"/>
                  </a:moveTo>
                  <a:cubicBezTo>
                    <a:pt x="411364" y="339848"/>
                    <a:pt x="413058" y="337383"/>
                    <a:pt x="414607" y="334918"/>
                  </a:cubicBezTo>
                  <a:cubicBezTo>
                    <a:pt x="416205" y="332405"/>
                    <a:pt x="417512" y="329747"/>
                    <a:pt x="418964" y="327186"/>
                  </a:cubicBezTo>
                  <a:lnTo>
                    <a:pt x="420271" y="324528"/>
                  </a:lnTo>
                  <a:cubicBezTo>
                    <a:pt x="424289" y="333710"/>
                    <a:pt x="426806" y="343859"/>
                    <a:pt x="427242" y="354636"/>
                  </a:cubicBezTo>
                  <a:lnTo>
                    <a:pt x="421772" y="354539"/>
                  </a:lnTo>
                  <a:cubicBezTo>
                    <a:pt x="419642" y="354636"/>
                    <a:pt x="417560" y="354539"/>
                    <a:pt x="415479" y="354733"/>
                  </a:cubicBezTo>
                  <a:cubicBezTo>
                    <a:pt x="413397" y="354926"/>
                    <a:pt x="411364" y="355216"/>
                    <a:pt x="409331" y="355699"/>
                  </a:cubicBezTo>
                  <a:cubicBezTo>
                    <a:pt x="403038" y="357149"/>
                    <a:pt x="397423" y="359565"/>
                    <a:pt x="391082" y="361160"/>
                  </a:cubicBezTo>
                  <a:cubicBezTo>
                    <a:pt x="390888" y="361160"/>
                    <a:pt x="390791" y="361354"/>
                    <a:pt x="390598" y="361402"/>
                  </a:cubicBezTo>
                  <a:cubicBezTo>
                    <a:pt x="397132" y="355071"/>
                    <a:pt x="403716" y="349127"/>
                    <a:pt x="409476" y="342119"/>
                  </a:cubicBezTo>
                  <a:close/>
                  <a:moveTo>
                    <a:pt x="335026" y="426403"/>
                  </a:moveTo>
                  <a:cubicBezTo>
                    <a:pt x="335365" y="427080"/>
                    <a:pt x="335704" y="427757"/>
                    <a:pt x="335897" y="428433"/>
                  </a:cubicBezTo>
                  <a:cubicBezTo>
                    <a:pt x="335994" y="428675"/>
                    <a:pt x="336043" y="428868"/>
                    <a:pt x="336091" y="429061"/>
                  </a:cubicBezTo>
                  <a:cubicBezTo>
                    <a:pt x="336091" y="427950"/>
                    <a:pt x="335559" y="427128"/>
                    <a:pt x="335026" y="426403"/>
                  </a:cubicBezTo>
                  <a:close/>
                  <a:moveTo>
                    <a:pt x="394470" y="424809"/>
                  </a:moveTo>
                  <a:cubicBezTo>
                    <a:pt x="394325" y="421377"/>
                    <a:pt x="394083" y="418236"/>
                    <a:pt x="393986" y="417221"/>
                  </a:cubicBezTo>
                  <a:cubicBezTo>
                    <a:pt x="393550" y="414805"/>
                    <a:pt x="393308" y="412437"/>
                    <a:pt x="392727" y="410069"/>
                  </a:cubicBezTo>
                  <a:cubicBezTo>
                    <a:pt x="392147" y="407749"/>
                    <a:pt x="391469" y="405477"/>
                    <a:pt x="390598" y="403303"/>
                  </a:cubicBezTo>
                  <a:cubicBezTo>
                    <a:pt x="389533" y="400645"/>
                    <a:pt x="388226" y="398131"/>
                    <a:pt x="386919" y="395618"/>
                  </a:cubicBezTo>
                  <a:cubicBezTo>
                    <a:pt x="384885" y="391800"/>
                    <a:pt x="382659" y="388369"/>
                    <a:pt x="380577" y="384600"/>
                  </a:cubicBezTo>
                  <a:cubicBezTo>
                    <a:pt x="378738" y="378510"/>
                    <a:pt x="372348" y="375030"/>
                    <a:pt x="366249" y="376867"/>
                  </a:cubicBezTo>
                  <a:cubicBezTo>
                    <a:pt x="360149" y="378655"/>
                    <a:pt x="356664" y="385083"/>
                    <a:pt x="358503" y="391124"/>
                  </a:cubicBezTo>
                  <a:cubicBezTo>
                    <a:pt x="358842" y="395618"/>
                    <a:pt x="359084" y="399823"/>
                    <a:pt x="359665" y="404318"/>
                  </a:cubicBezTo>
                  <a:cubicBezTo>
                    <a:pt x="360053" y="407169"/>
                    <a:pt x="360440" y="409923"/>
                    <a:pt x="361166" y="412727"/>
                  </a:cubicBezTo>
                  <a:cubicBezTo>
                    <a:pt x="361698" y="414998"/>
                    <a:pt x="362473" y="417173"/>
                    <a:pt x="363296" y="419347"/>
                  </a:cubicBezTo>
                  <a:cubicBezTo>
                    <a:pt x="364167" y="421522"/>
                    <a:pt x="365281" y="423504"/>
                    <a:pt x="366249" y="425630"/>
                  </a:cubicBezTo>
                  <a:cubicBezTo>
                    <a:pt x="366878" y="426790"/>
                    <a:pt x="369153" y="431526"/>
                    <a:pt x="370896" y="435296"/>
                  </a:cubicBezTo>
                  <a:cubicBezTo>
                    <a:pt x="367120" y="436117"/>
                    <a:pt x="363296" y="436842"/>
                    <a:pt x="359278" y="436939"/>
                  </a:cubicBezTo>
                  <a:lnTo>
                    <a:pt x="359278" y="437422"/>
                  </a:lnTo>
                  <a:cubicBezTo>
                    <a:pt x="352114" y="437277"/>
                    <a:pt x="345385" y="435538"/>
                    <a:pt x="338947" y="433121"/>
                  </a:cubicBezTo>
                  <a:lnTo>
                    <a:pt x="343401" y="428385"/>
                  </a:lnTo>
                  <a:cubicBezTo>
                    <a:pt x="344562" y="426983"/>
                    <a:pt x="345724" y="425630"/>
                    <a:pt x="346741" y="424035"/>
                  </a:cubicBezTo>
                  <a:cubicBezTo>
                    <a:pt x="347660" y="422634"/>
                    <a:pt x="348483" y="421136"/>
                    <a:pt x="349064" y="419541"/>
                  </a:cubicBezTo>
                  <a:cubicBezTo>
                    <a:pt x="349984" y="417269"/>
                    <a:pt x="350371" y="414950"/>
                    <a:pt x="350952" y="412582"/>
                  </a:cubicBezTo>
                  <a:cubicBezTo>
                    <a:pt x="351581" y="410262"/>
                    <a:pt x="351581" y="408135"/>
                    <a:pt x="352259" y="405816"/>
                  </a:cubicBezTo>
                  <a:cubicBezTo>
                    <a:pt x="355841" y="400596"/>
                    <a:pt x="354486" y="393444"/>
                    <a:pt x="349209" y="389867"/>
                  </a:cubicBezTo>
                  <a:cubicBezTo>
                    <a:pt x="343981" y="386291"/>
                    <a:pt x="336817" y="387693"/>
                    <a:pt x="333235" y="392912"/>
                  </a:cubicBezTo>
                  <a:cubicBezTo>
                    <a:pt x="328830" y="396827"/>
                    <a:pt x="324764" y="400645"/>
                    <a:pt x="321472" y="405671"/>
                  </a:cubicBezTo>
                  <a:cubicBezTo>
                    <a:pt x="320504" y="407072"/>
                    <a:pt x="319826" y="408619"/>
                    <a:pt x="319245" y="410213"/>
                  </a:cubicBezTo>
                  <a:cubicBezTo>
                    <a:pt x="318664" y="411760"/>
                    <a:pt x="318422" y="413306"/>
                    <a:pt x="317938" y="414853"/>
                  </a:cubicBezTo>
                  <a:lnTo>
                    <a:pt x="316825" y="419686"/>
                  </a:lnTo>
                  <a:cubicBezTo>
                    <a:pt x="314114" y="417221"/>
                    <a:pt x="311355" y="414708"/>
                    <a:pt x="308983" y="411808"/>
                  </a:cubicBezTo>
                  <a:cubicBezTo>
                    <a:pt x="303852" y="405526"/>
                    <a:pt x="299834" y="398228"/>
                    <a:pt x="296736" y="390351"/>
                  </a:cubicBezTo>
                  <a:cubicBezTo>
                    <a:pt x="297898" y="390447"/>
                    <a:pt x="298818" y="390592"/>
                    <a:pt x="300076" y="390689"/>
                  </a:cubicBezTo>
                  <a:cubicBezTo>
                    <a:pt x="303223" y="390834"/>
                    <a:pt x="306659" y="390882"/>
                    <a:pt x="310048" y="390447"/>
                  </a:cubicBezTo>
                  <a:cubicBezTo>
                    <a:pt x="314356" y="389867"/>
                    <a:pt x="318422" y="388563"/>
                    <a:pt x="322150" y="387451"/>
                  </a:cubicBezTo>
                  <a:cubicBezTo>
                    <a:pt x="327813" y="385759"/>
                    <a:pt x="331976" y="383971"/>
                    <a:pt x="333961" y="383295"/>
                  </a:cubicBezTo>
                  <a:cubicBezTo>
                    <a:pt x="340012" y="382715"/>
                    <a:pt x="344417" y="377302"/>
                    <a:pt x="343836" y="371261"/>
                  </a:cubicBezTo>
                  <a:cubicBezTo>
                    <a:pt x="343255" y="365220"/>
                    <a:pt x="337834" y="360822"/>
                    <a:pt x="331783" y="361402"/>
                  </a:cubicBezTo>
                  <a:cubicBezTo>
                    <a:pt x="329701" y="361112"/>
                    <a:pt x="325151" y="360339"/>
                    <a:pt x="319100" y="359904"/>
                  </a:cubicBezTo>
                  <a:cubicBezTo>
                    <a:pt x="315276" y="359614"/>
                    <a:pt x="311064" y="359179"/>
                    <a:pt x="306756" y="359565"/>
                  </a:cubicBezTo>
                  <a:cubicBezTo>
                    <a:pt x="302545" y="359952"/>
                    <a:pt x="298430" y="361015"/>
                    <a:pt x="294800" y="361982"/>
                  </a:cubicBezTo>
                  <a:cubicBezTo>
                    <a:pt x="293299" y="362369"/>
                    <a:pt x="292282" y="362804"/>
                    <a:pt x="291024" y="363238"/>
                  </a:cubicBezTo>
                  <a:cubicBezTo>
                    <a:pt x="290927" y="361160"/>
                    <a:pt x="290588" y="359131"/>
                    <a:pt x="290637" y="357004"/>
                  </a:cubicBezTo>
                  <a:cubicBezTo>
                    <a:pt x="290782" y="345454"/>
                    <a:pt x="293444" y="334628"/>
                    <a:pt x="297704" y="324866"/>
                  </a:cubicBezTo>
                  <a:cubicBezTo>
                    <a:pt x="298624" y="326509"/>
                    <a:pt x="299592" y="328152"/>
                    <a:pt x="300705" y="329699"/>
                  </a:cubicBezTo>
                  <a:cubicBezTo>
                    <a:pt x="301916" y="331294"/>
                    <a:pt x="303271" y="332840"/>
                    <a:pt x="304675" y="334242"/>
                  </a:cubicBezTo>
                  <a:cubicBezTo>
                    <a:pt x="306127" y="335643"/>
                    <a:pt x="307724" y="336803"/>
                    <a:pt x="309273" y="338156"/>
                  </a:cubicBezTo>
                  <a:lnTo>
                    <a:pt x="315857" y="343086"/>
                  </a:lnTo>
                  <a:cubicBezTo>
                    <a:pt x="316147" y="343327"/>
                    <a:pt x="318471" y="345502"/>
                    <a:pt x="319487" y="346324"/>
                  </a:cubicBezTo>
                  <a:cubicBezTo>
                    <a:pt x="320310" y="347000"/>
                    <a:pt x="320601" y="347725"/>
                    <a:pt x="320940" y="347919"/>
                  </a:cubicBezTo>
                  <a:cubicBezTo>
                    <a:pt x="324038" y="349755"/>
                    <a:pt x="325635" y="351205"/>
                    <a:pt x="326700" y="351108"/>
                  </a:cubicBezTo>
                  <a:cubicBezTo>
                    <a:pt x="331057" y="350818"/>
                    <a:pt x="334494" y="351301"/>
                    <a:pt x="336236" y="348595"/>
                  </a:cubicBezTo>
                  <a:cubicBezTo>
                    <a:pt x="340641" y="344729"/>
                    <a:pt x="341222" y="338108"/>
                    <a:pt x="337640" y="333565"/>
                  </a:cubicBezTo>
                  <a:cubicBezTo>
                    <a:pt x="337301" y="333565"/>
                    <a:pt x="337059" y="333227"/>
                    <a:pt x="336914" y="332695"/>
                  </a:cubicBezTo>
                  <a:cubicBezTo>
                    <a:pt x="336478" y="332260"/>
                    <a:pt x="336043" y="331873"/>
                    <a:pt x="335559" y="331535"/>
                  </a:cubicBezTo>
                  <a:cubicBezTo>
                    <a:pt x="335994" y="331777"/>
                    <a:pt x="336527" y="332018"/>
                    <a:pt x="336866" y="332647"/>
                  </a:cubicBezTo>
                  <a:cubicBezTo>
                    <a:pt x="336478" y="331390"/>
                    <a:pt x="336382" y="329215"/>
                    <a:pt x="336285" y="328974"/>
                  </a:cubicBezTo>
                  <a:lnTo>
                    <a:pt x="331396" y="319453"/>
                  </a:lnTo>
                  <a:cubicBezTo>
                    <a:pt x="330331" y="317665"/>
                    <a:pt x="329362" y="315877"/>
                    <a:pt x="328152" y="314137"/>
                  </a:cubicBezTo>
                  <a:cubicBezTo>
                    <a:pt x="326942" y="312494"/>
                    <a:pt x="325635" y="310947"/>
                    <a:pt x="324183" y="309497"/>
                  </a:cubicBezTo>
                  <a:cubicBezTo>
                    <a:pt x="322440" y="307758"/>
                    <a:pt x="320504" y="306308"/>
                    <a:pt x="318568" y="304810"/>
                  </a:cubicBezTo>
                  <a:cubicBezTo>
                    <a:pt x="316873" y="303505"/>
                    <a:pt x="315179" y="302393"/>
                    <a:pt x="313485" y="301233"/>
                  </a:cubicBezTo>
                  <a:cubicBezTo>
                    <a:pt x="322876" y="291568"/>
                    <a:pt x="334590" y="284802"/>
                    <a:pt x="347709" y="282337"/>
                  </a:cubicBezTo>
                  <a:cubicBezTo>
                    <a:pt x="347176" y="284270"/>
                    <a:pt x="346741" y="285962"/>
                    <a:pt x="346450" y="286687"/>
                  </a:cubicBezTo>
                  <a:cubicBezTo>
                    <a:pt x="344659" y="293066"/>
                    <a:pt x="342384" y="299252"/>
                    <a:pt x="341271" y="305776"/>
                  </a:cubicBezTo>
                  <a:cubicBezTo>
                    <a:pt x="340641" y="309642"/>
                    <a:pt x="340496" y="313509"/>
                    <a:pt x="340351" y="317423"/>
                  </a:cubicBezTo>
                  <a:cubicBezTo>
                    <a:pt x="340060" y="323319"/>
                    <a:pt x="340351" y="328974"/>
                    <a:pt x="340206" y="334918"/>
                  </a:cubicBezTo>
                  <a:cubicBezTo>
                    <a:pt x="338947" y="341152"/>
                    <a:pt x="343013" y="347193"/>
                    <a:pt x="349258" y="348402"/>
                  </a:cubicBezTo>
                  <a:cubicBezTo>
                    <a:pt x="355502" y="349658"/>
                    <a:pt x="361553" y="345599"/>
                    <a:pt x="362763" y="339364"/>
                  </a:cubicBezTo>
                  <a:cubicBezTo>
                    <a:pt x="365668" y="331487"/>
                    <a:pt x="368766" y="323899"/>
                    <a:pt x="370896" y="315780"/>
                  </a:cubicBezTo>
                  <a:cubicBezTo>
                    <a:pt x="371719" y="312639"/>
                    <a:pt x="372299" y="309401"/>
                    <a:pt x="372687" y="306211"/>
                  </a:cubicBezTo>
                  <a:cubicBezTo>
                    <a:pt x="373268" y="301378"/>
                    <a:pt x="373219" y="296594"/>
                    <a:pt x="373558" y="291761"/>
                  </a:cubicBezTo>
                  <a:cubicBezTo>
                    <a:pt x="373607" y="290504"/>
                    <a:pt x="373510" y="287218"/>
                    <a:pt x="373268" y="283690"/>
                  </a:cubicBezTo>
                  <a:cubicBezTo>
                    <a:pt x="373268" y="283400"/>
                    <a:pt x="373123" y="283014"/>
                    <a:pt x="373026" y="282675"/>
                  </a:cubicBezTo>
                  <a:cubicBezTo>
                    <a:pt x="384934" y="285478"/>
                    <a:pt x="395535" y="292051"/>
                    <a:pt x="404248" y="300798"/>
                  </a:cubicBezTo>
                  <a:lnTo>
                    <a:pt x="395245" y="310416"/>
                  </a:lnTo>
                  <a:cubicBezTo>
                    <a:pt x="393308" y="312639"/>
                    <a:pt x="391275" y="314765"/>
                    <a:pt x="389436" y="317133"/>
                  </a:cubicBezTo>
                  <a:cubicBezTo>
                    <a:pt x="387596" y="319453"/>
                    <a:pt x="385902" y="321870"/>
                    <a:pt x="384353" y="324334"/>
                  </a:cubicBezTo>
                  <a:cubicBezTo>
                    <a:pt x="382514" y="327331"/>
                    <a:pt x="380868" y="330424"/>
                    <a:pt x="379270" y="333565"/>
                  </a:cubicBezTo>
                  <a:cubicBezTo>
                    <a:pt x="376753" y="338301"/>
                    <a:pt x="374672" y="342989"/>
                    <a:pt x="372203" y="347725"/>
                  </a:cubicBezTo>
                  <a:cubicBezTo>
                    <a:pt x="368379" y="352751"/>
                    <a:pt x="369347" y="360001"/>
                    <a:pt x="374430" y="363818"/>
                  </a:cubicBezTo>
                  <a:cubicBezTo>
                    <a:pt x="376947" y="365703"/>
                    <a:pt x="379948" y="366380"/>
                    <a:pt x="382852" y="365993"/>
                  </a:cubicBezTo>
                  <a:cubicBezTo>
                    <a:pt x="381303" y="368071"/>
                    <a:pt x="380142" y="370439"/>
                    <a:pt x="380287" y="373242"/>
                  </a:cubicBezTo>
                  <a:cubicBezTo>
                    <a:pt x="380626" y="379573"/>
                    <a:pt x="385999" y="384454"/>
                    <a:pt x="392340" y="384165"/>
                  </a:cubicBezTo>
                  <a:cubicBezTo>
                    <a:pt x="399408" y="385180"/>
                    <a:pt x="406088" y="386243"/>
                    <a:pt x="413204" y="386194"/>
                  </a:cubicBezTo>
                  <a:cubicBezTo>
                    <a:pt x="414995" y="386194"/>
                    <a:pt x="416834" y="386001"/>
                    <a:pt x="418674" y="385663"/>
                  </a:cubicBezTo>
                  <a:cubicBezTo>
                    <a:pt x="420271" y="385373"/>
                    <a:pt x="421820" y="384890"/>
                    <a:pt x="423369" y="384454"/>
                  </a:cubicBezTo>
                  <a:cubicBezTo>
                    <a:pt x="420223" y="394507"/>
                    <a:pt x="415673" y="403738"/>
                    <a:pt x="409331" y="411470"/>
                  </a:cubicBezTo>
                  <a:cubicBezTo>
                    <a:pt x="404974" y="416689"/>
                    <a:pt x="399892" y="420991"/>
                    <a:pt x="394470" y="424809"/>
                  </a:cubicBezTo>
                  <a:close/>
                  <a:moveTo>
                    <a:pt x="324619" y="330230"/>
                  </a:moveTo>
                  <a:cubicBezTo>
                    <a:pt x="325684" y="329554"/>
                    <a:pt x="326845" y="329070"/>
                    <a:pt x="328249" y="329360"/>
                  </a:cubicBezTo>
                  <a:lnTo>
                    <a:pt x="328298" y="329360"/>
                  </a:lnTo>
                  <a:cubicBezTo>
                    <a:pt x="326991" y="329457"/>
                    <a:pt x="325732" y="329747"/>
                    <a:pt x="324619" y="330230"/>
                  </a:cubicBezTo>
                  <a:close/>
                  <a:moveTo>
                    <a:pt x="337834" y="333517"/>
                  </a:moveTo>
                  <a:cubicBezTo>
                    <a:pt x="337785" y="333517"/>
                    <a:pt x="337737" y="333565"/>
                    <a:pt x="337689" y="333565"/>
                  </a:cubicBezTo>
                  <a:cubicBezTo>
                    <a:pt x="337543" y="333372"/>
                    <a:pt x="337398" y="333227"/>
                    <a:pt x="337301" y="333033"/>
                  </a:cubicBezTo>
                  <a:lnTo>
                    <a:pt x="336962" y="332695"/>
                  </a:lnTo>
                  <a:cubicBezTo>
                    <a:pt x="337011" y="332888"/>
                    <a:pt x="338366" y="333323"/>
                    <a:pt x="337834" y="33351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17"/>
            <p:cNvSpPr/>
            <p:nvPr/>
          </p:nvSpPr>
          <p:spPr>
            <a:xfrm>
              <a:off x="5057310" y="2396248"/>
              <a:ext cx="360367" cy="306331"/>
            </a:xfrm>
            <a:custGeom>
              <a:avLst/>
              <a:gdLst/>
              <a:ahLst/>
              <a:cxnLst/>
              <a:rect l="l" t="t" r="r" b="b"/>
              <a:pathLst>
                <a:path w="720734" h="612661" extrusionOk="0">
                  <a:moveTo>
                    <a:pt x="542765" y="138820"/>
                  </a:moveTo>
                  <a:cubicBezTo>
                    <a:pt x="623267" y="247896"/>
                    <a:pt x="748109" y="472623"/>
                    <a:pt x="715385" y="551108"/>
                  </a:cubicBezTo>
                  <a:cubicBezTo>
                    <a:pt x="674288" y="649697"/>
                    <a:pt x="71957" y="630704"/>
                    <a:pt x="11497" y="487991"/>
                  </a:cubicBezTo>
                  <a:cubicBezTo>
                    <a:pt x="-41412" y="363063"/>
                    <a:pt x="103761" y="340348"/>
                    <a:pt x="133918" y="254034"/>
                  </a:cubicBezTo>
                  <a:cubicBezTo>
                    <a:pt x="159235" y="181590"/>
                    <a:pt x="161510" y="111853"/>
                    <a:pt x="207158" y="44580"/>
                  </a:cubicBezTo>
                  <a:cubicBezTo>
                    <a:pt x="275316" y="-55750"/>
                    <a:pt x="462313" y="29695"/>
                    <a:pt x="542765" y="13882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17"/>
            <p:cNvSpPr/>
            <p:nvPr/>
          </p:nvSpPr>
          <p:spPr>
            <a:xfrm>
              <a:off x="5648739" y="2031031"/>
              <a:ext cx="541771" cy="986777"/>
            </a:xfrm>
            <a:custGeom>
              <a:avLst/>
              <a:gdLst/>
              <a:ahLst/>
              <a:cxnLst/>
              <a:rect l="l" t="t" r="r" b="b"/>
              <a:pathLst>
                <a:path w="1083542" h="1973553" extrusionOk="0">
                  <a:moveTo>
                    <a:pt x="192269" y="188212"/>
                  </a:moveTo>
                  <a:cubicBezTo>
                    <a:pt x="216666" y="238957"/>
                    <a:pt x="241741" y="393945"/>
                    <a:pt x="247938" y="449861"/>
                  </a:cubicBezTo>
                  <a:cubicBezTo>
                    <a:pt x="121111" y="444593"/>
                    <a:pt x="45596" y="283080"/>
                    <a:pt x="19795" y="174632"/>
                  </a:cubicBezTo>
                  <a:cubicBezTo>
                    <a:pt x="9290" y="130605"/>
                    <a:pt x="5950" y="86385"/>
                    <a:pt x="3239" y="41391"/>
                  </a:cubicBezTo>
                  <a:cubicBezTo>
                    <a:pt x="3046" y="38153"/>
                    <a:pt x="-2666" y="2100"/>
                    <a:pt x="1545" y="409"/>
                  </a:cubicBezTo>
                  <a:cubicBezTo>
                    <a:pt x="14857" y="-4908"/>
                    <a:pt x="74107" y="43276"/>
                    <a:pt x="83353" y="50380"/>
                  </a:cubicBezTo>
                  <a:cubicBezTo>
                    <a:pt x="102668" y="65265"/>
                    <a:pt x="120724" y="81890"/>
                    <a:pt x="136795" y="100400"/>
                  </a:cubicBezTo>
                  <a:cubicBezTo>
                    <a:pt x="159449" y="126545"/>
                    <a:pt x="177215" y="156944"/>
                    <a:pt x="192269" y="188212"/>
                  </a:cubicBezTo>
                  <a:close/>
                  <a:moveTo>
                    <a:pt x="1060065" y="1170048"/>
                  </a:moveTo>
                  <a:cubicBezTo>
                    <a:pt x="1032618" y="1169565"/>
                    <a:pt x="1005268" y="1165892"/>
                    <a:pt x="978111" y="1162123"/>
                  </a:cubicBezTo>
                  <a:cubicBezTo>
                    <a:pt x="850849" y="1144289"/>
                    <a:pt x="739125" y="1137378"/>
                    <a:pt x="628563" y="1216782"/>
                  </a:cubicBezTo>
                  <a:cubicBezTo>
                    <a:pt x="590225" y="1244280"/>
                    <a:pt x="554742" y="1278738"/>
                    <a:pt x="527731" y="1317933"/>
                  </a:cubicBezTo>
                  <a:cubicBezTo>
                    <a:pt x="526618" y="1319528"/>
                    <a:pt x="498057" y="1363023"/>
                    <a:pt x="508997" y="1364135"/>
                  </a:cubicBezTo>
                  <a:cubicBezTo>
                    <a:pt x="682779" y="1421452"/>
                    <a:pt x="856319" y="1373607"/>
                    <a:pt x="976320" y="1269363"/>
                  </a:cubicBezTo>
                  <a:cubicBezTo>
                    <a:pt x="1005703" y="1243845"/>
                    <a:pt x="1032521" y="1215815"/>
                    <a:pt x="1060936" y="1189235"/>
                  </a:cubicBezTo>
                  <a:cubicBezTo>
                    <a:pt x="1061904" y="1188365"/>
                    <a:pt x="1083542" y="1169855"/>
                    <a:pt x="1083542" y="1169807"/>
                  </a:cubicBezTo>
                  <a:cubicBezTo>
                    <a:pt x="1082332" y="1167970"/>
                    <a:pt x="1062195" y="1170097"/>
                    <a:pt x="1060065" y="1170048"/>
                  </a:cubicBezTo>
                  <a:close/>
                  <a:moveTo>
                    <a:pt x="90372" y="1534298"/>
                  </a:moveTo>
                  <a:cubicBezTo>
                    <a:pt x="89501" y="1533187"/>
                    <a:pt x="65975" y="1503465"/>
                    <a:pt x="62974" y="1511294"/>
                  </a:cubicBezTo>
                  <a:cubicBezTo>
                    <a:pt x="-12057" y="1628055"/>
                    <a:pt x="-15736" y="1765549"/>
                    <a:pt x="29960" y="1874722"/>
                  </a:cubicBezTo>
                  <a:cubicBezTo>
                    <a:pt x="41142" y="1901448"/>
                    <a:pt x="54551" y="1926820"/>
                    <a:pt x="66653" y="1953062"/>
                  </a:cubicBezTo>
                  <a:cubicBezTo>
                    <a:pt x="67040" y="1953932"/>
                    <a:pt x="75076" y="1973553"/>
                    <a:pt x="75124" y="1973553"/>
                  </a:cubicBezTo>
                  <a:cubicBezTo>
                    <a:pt x="76625" y="1973022"/>
                    <a:pt x="79384" y="1957798"/>
                    <a:pt x="79868" y="1956204"/>
                  </a:cubicBezTo>
                  <a:cubicBezTo>
                    <a:pt x="85919" y="1936051"/>
                    <a:pt x="94051" y="1916623"/>
                    <a:pt x="102280" y="1897340"/>
                  </a:cubicBezTo>
                  <a:cubicBezTo>
                    <a:pt x="140861" y="1807063"/>
                    <a:pt x="168792" y="1726065"/>
                    <a:pt x="138005" y="1628731"/>
                  </a:cubicBezTo>
                  <a:cubicBezTo>
                    <a:pt x="127307" y="1594998"/>
                    <a:pt x="111284" y="1562039"/>
                    <a:pt x="90372" y="153429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17"/>
            <p:cNvSpPr/>
            <p:nvPr/>
          </p:nvSpPr>
          <p:spPr>
            <a:xfrm>
              <a:off x="5152889" y="1946322"/>
              <a:ext cx="968553" cy="1232906"/>
            </a:xfrm>
            <a:custGeom>
              <a:avLst/>
              <a:gdLst/>
              <a:ahLst/>
              <a:cxnLst/>
              <a:rect l="l" t="t" r="r" b="b"/>
              <a:pathLst>
                <a:path w="1937106" h="2465812" extrusionOk="0">
                  <a:moveTo>
                    <a:pt x="265346" y="538667"/>
                  </a:moveTo>
                  <a:cubicBezTo>
                    <a:pt x="282385" y="547415"/>
                    <a:pt x="300586" y="553891"/>
                    <a:pt x="319272" y="557950"/>
                  </a:cubicBezTo>
                  <a:cubicBezTo>
                    <a:pt x="376973" y="570467"/>
                    <a:pt x="444791" y="539102"/>
                    <a:pt x="485744" y="489131"/>
                  </a:cubicBezTo>
                  <a:cubicBezTo>
                    <a:pt x="527519" y="438096"/>
                    <a:pt x="541461" y="369712"/>
                    <a:pt x="493392" y="312878"/>
                  </a:cubicBezTo>
                  <a:cubicBezTo>
                    <a:pt x="476789" y="293305"/>
                    <a:pt x="432351" y="276293"/>
                    <a:pt x="393189" y="277357"/>
                  </a:cubicBezTo>
                  <a:cubicBezTo>
                    <a:pt x="362741" y="278226"/>
                    <a:pt x="336311" y="289680"/>
                    <a:pt x="325032" y="313071"/>
                  </a:cubicBezTo>
                  <a:cubicBezTo>
                    <a:pt x="320869" y="321577"/>
                    <a:pt x="324403" y="331822"/>
                    <a:pt x="332874" y="335979"/>
                  </a:cubicBezTo>
                  <a:cubicBezTo>
                    <a:pt x="341394" y="340135"/>
                    <a:pt x="351656" y="336607"/>
                    <a:pt x="355819" y="328149"/>
                  </a:cubicBezTo>
                  <a:cubicBezTo>
                    <a:pt x="358627" y="322495"/>
                    <a:pt x="363758" y="319015"/>
                    <a:pt x="369760" y="316599"/>
                  </a:cubicBezTo>
                  <a:cubicBezTo>
                    <a:pt x="380410" y="312346"/>
                    <a:pt x="393819" y="311814"/>
                    <a:pt x="407276" y="313216"/>
                  </a:cubicBezTo>
                  <a:cubicBezTo>
                    <a:pt x="431092" y="315777"/>
                    <a:pt x="455538" y="324525"/>
                    <a:pt x="465219" y="336317"/>
                  </a:cubicBezTo>
                  <a:cubicBezTo>
                    <a:pt x="499637" y="378121"/>
                    <a:pt x="486615" y="427561"/>
                    <a:pt x="455683" y="464242"/>
                  </a:cubicBezTo>
                  <a:cubicBezTo>
                    <a:pt x="423783" y="502131"/>
                    <a:pt x="372423" y="527938"/>
                    <a:pt x="328324" y="517741"/>
                  </a:cubicBezTo>
                  <a:cubicBezTo>
                    <a:pt x="313172" y="514261"/>
                    <a:pt x="298505" y="508849"/>
                    <a:pt x="284709" y="501551"/>
                  </a:cubicBezTo>
                  <a:cubicBezTo>
                    <a:pt x="271203" y="494447"/>
                    <a:pt x="258617" y="485458"/>
                    <a:pt x="247532" y="474681"/>
                  </a:cubicBezTo>
                  <a:cubicBezTo>
                    <a:pt x="155704" y="386047"/>
                    <a:pt x="160544" y="271316"/>
                    <a:pt x="215535" y="183116"/>
                  </a:cubicBezTo>
                  <a:cubicBezTo>
                    <a:pt x="271106" y="94096"/>
                    <a:pt x="377312" y="31076"/>
                    <a:pt x="489713" y="49006"/>
                  </a:cubicBezTo>
                  <a:cubicBezTo>
                    <a:pt x="594515" y="65292"/>
                    <a:pt x="672596" y="128119"/>
                    <a:pt x="733443" y="210760"/>
                  </a:cubicBezTo>
                  <a:cubicBezTo>
                    <a:pt x="825707" y="335979"/>
                    <a:pt x="878859" y="506239"/>
                    <a:pt x="920537" y="639383"/>
                  </a:cubicBezTo>
                  <a:cubicBezTo>
                    <a:pt x="927459" y="661421"/>
                    <a:pt x="934140" y="683507"/>
                    <a:pt x="940675" y="705641"/>
                  </a:cubicBezTo>
                  <a:cubicBezTo>
                    <a:pt x="956068" y="757497"/>
                    <a:pt x="970687" y="809595"/>
                    <a:pt x="985935" y="861500"/>
                  </a:cubicBezTo>
                  <a:lnTo>
                    <a:pt x="1004524" y="932832"/>
                  </a:lnTo>
                  <a:cubicBezTo>
                    <a:pt x="1005831" y="938486"/>
                    <a:pt x="1014253" y="949747"/>
                    <a:pt x="1018174" y="957770"/>
                  </a:cubicBezTo>
                  <a:cubicBezTo>
                    <a:pt x="1016093" y="959896"/>
                    <a:pt x="1014544" y="962651"/>
                    <a:pt x="1013866" y="965792"/>
                  </a:cubicBezTo>
                  <a:cubicBezTo>
                    <a:pt x="1011978" y="974636"/>
                    <a:pt x="1017593" y="983383"/>
                    <a:pt x="1026452" y="985268"/>
                  </a:cubicBezTo>
                  <a:cubicBezTo>
                    <a:pt x="1038941" y="988023"/>
                    <a:pt x="1045089" y="982224"/>
                    <a:pt x="1048574" y="975844"/>
                  </a:cubicBezTo>
                  <a:cubicBezTo>
                    <a:pt x="1050752" y="971785"/>
                    <a:pt x="1051866" y="964197"/>
                    <a:pt x="1048913" y="954870"/>
                  </a:cubicBezTo>
                  <a:cubicBezTo>
                    <a:pt x="1046105" y="946122"/>
                    <a:pt x="1038844" y="933074"/>
                    <a:pt x="1037198" y="925486"/>
                  </a:cubicBezTo>
                  <a:lnTo>
                    <a:pt x="1019239" y="851979"/>
                  </a:lnTo>
                  <a:cubicBezTo>
                    <a:pt x="1004766" y="799833"/>
                    <a:pt x="990873" y="747542"/>
                    <a:pt x="976254" y="695444"/>
                  </a:cubicBezTo>
                  <a:cubicBezTo>
                    <a:pt x="969961" y="673020"/>
                    <a:pt x="963523" y="650644"/>
                    <a:pt x="956842" y="628316"/>
                  </a:cubicBezTo>
                  <a:cubicBezTo>
                    <a:pt x="915503" y="490725"/>
                    <a:pt x="862352" y="315004"/>
                    <a:pt x="768635" y="185146"/>
                  </a:cubicBezTo>
                  <a:cubicBezTo>
                    <a:pt x="701591" y="92211"/>
                    <a:pt x="613926" y="22667"/>
                    <a:pt x="496974" y="3577"/>
                  </a:cubicBezTo>
                  <a:cubicBezTo>
                    <a:pt x="365839" y="-17204"/>
                    <a:pt x="240949" y="54902"/>
                    <a:pt x="176712" y="159097"/>
                  </a:cubicBezTo>
                  <a:cubicBezTo>
                    <a:pt x="111798" y="264260"/>
                    <a:pt x="107974" y="400932"/>
                    <a:pt x="218149" y="505369"/>
                  </a:cubicBezTo>
                  <a:cubicBezTo>
                    <a:pt x="232284" y="518708"/>
                    <a:pt x="248210" y="529871"/>
                    <a:pt x="265346" y="538667"/>
                  </a:cubicBezTo>
                  <a:close/>
                  <a:moveTo>
                    <a:pt x="1019239" y="960282"/>
                  </a:moveTo>
                  <a:cubicBezTo>
                    <a:pt x="1020595" y="963762"/>
                    <a:pt x="1020643" y="966275"/>
                    <a:pt x="1017981" y="966807"/>
                  </a:cubicBezTo>
                  <a:cubicBezTo>
                    <a:pt x="1014399" y="967580"/>
                    <a:pt x="1016577" y="963617"/>
                    <a:pt x="1019239" y="960282"/>
                  </a:cubicBezTo>
                  <a:close/>
                  <a:moveTo>
                    <a:pt x="757841" y="1223865"/>
                  </a:moveTo>
                  <a:cubicBezTo>
                    <a:pt x="801407" y="1277751"/>
                    <a:pt x="847781" y="1328979"/>
                    <a:pt x="895220" y="1380061"/>
                  </a:cubicBezTo>
                  <a:cubicBezTo>
                    <a:pt x="880746" y="1356187"/>
                    <a:pt x="866515" y="1332023"/>
                    <a:pt x="853638" y="1308197"/>
                  </a:cubicBezTo>
                  <a:cubicBezTo>
                    <a:pt x="835437" y="1274368"/>
                    <a:pt x="820044" y="1241408"/>
                    <a:pt x="809927" y="1211831"/>
                  </a:cubicBezTo>
                  <a:cubicBezTo>
                    <a:pt x="788628" y="1147796"/>
                    <a:pt x="770911" y="1081200"/>
                    <a:pt x="754016" y="1014120"/>
                  </a:cubicBezTo>
                  <a:cubicBezTo>
                    <a:pt x="737461" y="948587"/>
                    <a:pt x="721535" y="882667"/>
                    <a:pt x="700769" y="818922"/>
                  </a:cubicBezTo>
                  <a:cubicBezTo>
                    <a:pt x="682906" y="764263"/>
                    <a:pt x="661994" y="711102"/>
                    <a:pt x="634499" y="661131"/>
                  </a:cubicBezTo>
                  <a:cubicBezTo>
                    <a:pt x="629804" y="652963"/>
                    <a:pt x="632611" y="642476"/>
                    <a:pt x="640840" y="637788"/>
                  </a:cubicBezTo>
                  <a:cubicBezTo>
                    <a:pt x="649021" y="633101"/>
                    <a:pt x="659477" y="635904"/>
                    <a:pt x="664221" y="644071"/>
                  </a:cubicBezTo>
                  <a:cubicBezTo>
                    <a:pt x="704786" y="711682"/>
                    <a:pt x="734266" y="785431"/>
                    <a:pt x="758470" y="861645"/>
                  </a:cubicBezTo>
                  <a:cubicBezTo>
                    <a:pt x="776139" y="917319"/>
                    <a:pt x="791290" y="974201"/>
                    <a:pt x="805957" y="1030890"/>
                  </a:cubicBezTo>
                  <a:cubicBezTo>
                    <a:pt x="820625" y="1087434"/>
                    <a:pt x="834566" y="1143785"/>
                    <a:pt x="851993" y="1198106"/>
                  </a:cubicBezTo>
                  <a:cubicBezTo>
                    <a:pt x="863417" y="1234594"/>
                    <a:pt x="883409" y="1276543"/>
                    <a:pt x="905918" y="1319023"/>
                  </a:cubicBezTo>
                  <a:cubicBezTo>
                    <a:pt x="939658" y="1382913"/>
                    <a:pt x="979061" y="1447866"/>
                    <a:pt x="1005976" y="1497451"/>
                  </a:cubicBezTo>
                  <a:cubicBezTo>
                    <a:pt x="1006169" y="1497789"/>
                    <a:pt x="1005927" y="1498127"/>
                    <a:pt x="1006121" y="1498466"/>
                  </a:cubicBezTo>
                  <a:cubicBezTo>
                    <a:pt x="1034100" y="1528091"/>
                    <a:pt x="1062322" y="1558006"/>
                    <a:pt x="1090834" y="1588453"/>
                  </a:cubicBezTo>
                  <a:cubicBezTo>
                    <a:pt x="1110923" y="1610201"/>
                    <a:pt x="1198152" y="1697820"/>
                    <a:pt x="1259387" y="1767460"/>
                  </a:cubicBezTo>
                  <a:cubicBezTo>
                    <a:pt x="1295790" y="1808878"/>
                    <a:pt x="1322462" y="1845221"/>
                    <a:pt x="1325221" y="1859623"/>
                  </a:cubicBezTo>
                  <a:cubicBezTo>
                    <a:pt x="1327061" y="1868467"/>
                    <a:pt x="1321349" y="1877166"/>
                    <a:pt x="1312490" y="1879002"/>
                  </a:cubicBezTo>
                  <a:cubicBezTo>
                    <a:pt x="1303632" y="1880790"/>
                    <a:pt x="1294918" y="1875088"/>
                    <a:pt x="1293079" y="1866243"/>
                  </a:cubicBezTo>
                  <a:cubicBezTo>
                    <a:pt x="1292401" y="1863247"/>
                    <a:pt x="1289448" y="1859188"/>
                    <a:pt x="1285672" y="1853726"/>
                  </a:cubicBezTo>
                  <a:cubicBezTo>
                    <a:pt x="1274684" y="1837971"/>
                    <a:pt x="1255321" y="1815982"/>
                    <a:pt x="1232618" y="1791576"/>
                  </a:cubicBezTo>
                  <a:cubicBezTo>
                    <a:pt x="1169640" y="1723917"/>
                    <a:pt x="1080571" y="1638762"/>
                    <a:pt x="1059998" y="1617691"/>
                  </a:cubicBezTo>
                  <a:cubicBezTo>
                    <a:pt x="1001232" y="1556798"/>
                    <a:pt x="942756" y="1498852"/>
                    <a:pt x="887088" y="1439699"/>
                  </a:cubicBezTo>
                  <a:cubicBezTo>
                    <a:pt x="829580" y="1378563"/>
                    <a:pt x="774735" y="1316510"/>
                    <a:pt x="723714" y="1250832"/>
                  </a:cubicBezTo>
                  <a:cubicBezTo>
                    <a:pt x="657057" y="1164953"/>
                    <a:pt x="597371" y="1072549"/>
                    <a:pt x="547124" y="967338"/>
                  </a:cubicBezTo>
                  <a:cubicBezTo>
                    <a:pt x="542961" y="958881"/>
                    <a:pt x="546446" y="948636"/>
                    <a:pt x="554918" y="944431"/>
                  </a:cubicBezTo>
                  <a:cubicBezTo>
                    <a:pt x="563389" y="940275"/>
                    <a:pt x="573651" y="943754"/>
                    <a:pt x="577863" y="952212"/>
                  </a:cubicBezTo>
                  <a:cubicBezTo>
                    <a:pt x="629755" y="1053459"/>
                    <a:pt x="691184" y="1141368"/>
                    <a:pt x="757841" y="1223865"/>
                  </a:cubicBezTo>
                  <a:close/>
                  <a:moveTo>
                    <a:pt x="1635753" y="2440769"/>
                  </a:moveTo>
                  <a:cubicBezTo>
                    <a:pt x="1640545" y="2448454"/>
                    <a:pt x="1638174" y="2458554"/>
                    <a:pt x="1630477" y="2463339"/>
                  </a:cubicBezTo>
                  <a:cubicBezTo>
                    <a:pt x="1622780" y="2468123"/>
                    <a:pt x="1612663" y="2465755"/>
                    <a:pt x="1607871" y="2458071"/>
                  </a:cubicBezTo>
                  <a:cubicBezTo>
                    <a:pt x="1606660" y="2456186"/>
                    <a:pt x="1603514" y="2455026"/>
                    <a:pt x="1599835" y="2453238"/>
                  </a:cubicBezTo>
                  <a:cubicBezTo>
                    <a:pt x="1593494" y="2450048"/>
                    <a:pt x="1585458" y="2447004"/>
                    <a:pt x="1576600" y="2444007"/>
                  </a:cubicBezTo>
                  <a:cubicBezTo>
                    <a:pt x="1539036" y="2431442"/>
                    <a:pt x="1487627" y="2420762"/>
                    <a:pt x="1472863" y="2414624"/>
                  </a:cubicBezTo>
                  <a:cubicBezTo>
                    <a:pt x="1413758" y="2390025"/>
                    <a:pt x="1354992" y="2363783"/>
                    <a:pt x="1297968" y="2334157"/>
                  </a:cubicBezTo>
                  <a:cubicBezTo>
                    <a:pt x="1240605" y="2304339"/>
                    <a:pt x="1185034" y="2271040"/>
                    <a:pt x="1132657" y="2232910"/>
                  </a:cubicBezTo>
                  <a:cubicBezTo>
                    <a:pt x="1085025" y="2197920"/>
                    <a:pt x="1040248" y="2154715"/>
                    <a:pt x="997166" y="2106580"/>
                  </a:cubicBezTo>
                  <a:cubicBezTo>
                    <a:pt x="973543" y="2088311"/>
                    <a:pt x="945951" y="2067047"/>
                    <a:pt x="921747" y="2048779"/>
                  </a:cubicBezTo>
                  <a:cubicBezTo>
                    <a:pt x="895704" y="2029158"/>
                    <a:pt x="874308" y="2013209"/>
                    <a:pt x="868257" y="2010358"/>
                  </a:cubicBezTo>
                  <a:cubicBezTo>
                    <a:pt x="808232" y="1981651"/>
                    <a:pt x="727538" y="1964688"/>
                    <a:pt x="652991" y="1972517"/>
                  </a:cubicBezTo>
                  <a:cubicBezTo>
                    <a:pt x="582219" y="1979911"/>
                    <a:pt x="516676" y="2010117"/>
                    <a:pt x="482839" y="2078308"/>
                  </a:cubicBezTo>
                  <a:cubicBezTo>
                    <a:pt x="454376" y="2134175"/>
                    <a:pt x="478822" y="2187771"/>
                    <a:pt x="520742" y="2218798"/>
                  </a:cubicBezTo>
                  <a:cubicBezTo>
                    <a:pt x="563970" y="2250743"/>
                    <a:pt x="626125" y="2260263"/>
                    <a:pt x="672596" y="2222858"/>
                  </a:cubicBezTo>
                  <a:cubicBezTo>
                    <a:pt x="686246" y="2211984"/>
                    <a:pt x="693169" y="2200047"/>
                    <a:pt x="693798" y="2188206"/>
                  </a:cubicBezTo>
                  <a:cubicBezTo>
                    <a:pt x="694476" y="2174578"/>
                    <a:pt x="687457" y="2161916"/>
                    <a:pt x="676662" y="2153410"/>
                  </a:cubicBezTo>
                  <a:cubicBezTo>
                    <a:pt x="656379" y="2137365"/>
                    <a:pt x="623511" y="2136253"/>
                    <a:pt x="596306" y="2165975"/>
                  </a:cubicBezTo>
                  <a:cubicBezTo>
                    <a:pt x="590013" y="2173080"/>
                    <a:pt x="579170" y="2173707"/>
                    <a:pt x="572102" y="2167425"/>
                  </a:cubicBezTo>
                  <a:cubicBezTo>
                    <a:pt x="565035" y="2161191"/>
                    <a:pt x="564406" y="2150365"/>
                    <a:pt x="570650" y="2143309"/>
                  </a:cubicBezTo>
                  <a:cubicBezTo>
                    <a:pt x="612910" y="2094401"/>
                    <a:pt x="666303" y="2098847"/>
                    <a:pt x="699558" y="2123688"/>
                  </a:cubicBezTo>
                  <a:cubicBezTo>
                    <a:pt x="720567" y="2139346"/>
                    <a:pt x="733492" y="2163752"/>
                    <a:pt x="732814" y="2189752"/>
                  </a:cubicBezTo>
                  <a:cubicBezTo>
                    <a:pt x="732282" y="2211065"/>
                    <a:pt x="722407" y="2233925"/>
                    <a:pt x="698397" y="2254174"/>
                  </a:cubicBezTo>
                  <a:cubicBezTo>
                    <a:pt x="637065" y="2305644"/>
                    <a:pt x="553127" y="2296751"/>
                    <a:pt x="494457" y="2254754"/>
                  </a:cubicBezTo>
                  <a:cubicBezTo>
                    <a:pt x="434965" y="2212080"/>
                    <a:pt x="402096" y="2136350"/>
                    <a:pt x="441306" y="2057526"/>
                  </a:cubicBezTo>
                  <a:cubicBezTo>
                    <a:pt x="475239" y="1990834"/>
                    <a:pt x="533086" y="1952896"/>
                    <a:pt x="599598" y="1936803"/>
                  </a:cubicBezTo>
                  <a:cubicBezTo>
                    <a:pt x="694330" y="1913847"/>
                    <a:pt x="806635" y="1935691"/>
                    <a:pt x="885442" y="1975465"/>
                  </a:cubicBezTo>
                  <a:cubicBezTo>
                    <a:pt x="887620" y="1976577"/>
                    <a:pt x="892074" y="1979621"/>
                    <a:pt x="897447" y="1983439"/>
                  </a:cubicBezTo>
                  <a:cubicBezTo>
                    <a:pt x="874260" y="1952171"/>
                    <a:pt x="851412" y="1919984"/>
                    <a:pt x="828854" y="1887170"/>
                  </a:cubicBezTo>
                  <a:cubicBezTo>
                    <a:pt x="742157" y="1761275"/>
                    <a:pt x="658703" y="1628082"/>
                    <a:pt x="565519" y="1519392"/>
                  </a:cubicBezTo>
                  <a:cubicBezTo>
                    <a:pt x="553030" y="1504797"/>
                    <a:pt x="540299" y="1490781"/>
                    <a:pt x="527422" y="1477153"/>
                  </a:cubicBezTo>
                  <a:cubicBezTo>
                    <a:pt x="477757" y="1446803"/>
                    <a:pt x="422718" y="1421914"/>
                    <a:pt x="365985" y="1401326"/>
                  </a:cubicBezTo>
                  <a:cubicBezTo>
                    <a:pt x="342749" y="1392917"/>
                    <a:pt x="319272" y="1385281"/>
                    <a:pt x="295843" y="1378080"/>
                  </a:cubicBezTo>
                  <a:cubicBezTo>
                    <a:pt x="259876" y="1367013"/>
                    <a:pt x="224006" y="1357057"/>
                    <a:pt x="188621" y="1349566"/>
                  </a:cubicBezTo>
                  <a:lnTo>
                    <a:pt x="71959" y="1325547"/>
                  </a:lnTo>
                  <a:lnTo>
                    <a:pt x="35267" y="1317138"/>
                  </a:lnTo>
                  <a:cubicBezTo>
                    <a:pt x="32846" y="1316558"/>
                    <a:pt x="17017" y="1313079"/>
                    <a:pt x="16582" y="1312740"/>
                  </a:cubicBezTo>
                  <a:cubicBezTo>
                    <a:pt x="12128" y="1312547"/>
                    <a:pt x="7723" y="1310517"/>
                    <a:pt x="4673" y="1306796"/>
                  </a:cubicBezTo>
                  <a:cubicBezTo>
                    <a:pt x="-1668" y="1299643"/>
                    <a:pt x="-22" y="1293216"/>
                    <a:pt x="898" y="1289978"/>
                  </a:cubicBezTo>
                  <a:cubicBezTo>
                    <a:pt x="2301" y="1284710"/>
                    <a:pt x="6174" y="1280070"/>
                    <a:pt x="14016" y="1278282"/>
                  </a:cubicBezTo>
                  <a:cubicBezTo>
                    <a:pt x="15904" y="1277847"/>
                    <a:pt x="18808" y="1277751"/>
                    <a:pt x="22487" y="1278331"/>
                  </a:cubicBezTo>
                  <a:cubicBezTo>
                    <a:pt x="27473" y="1279104"/>
                    <a:pt x="37542" y="1282680"/>
                    <a:pt x="42334" y="1283502"/>
                  </a:cubicBezTo>
                  <a:lnTo>
                    <a:pt x="78494" y="1289349"/>
                  </a:lnTo>
                  <a:lnTo>
                    <a:pt x="196898" y="1307279"/>
                  </a:lnTo>
                  <a:cubicBezTo>
                    <a:pt x="233930" y="1313997"/>
                    <a:pt x="271881" y="1322358"/>
                    <a:pt x="309397" y="1333715"/>
                  </a:cubicBezTo>
                  <a:cubicBezTo>
                    <a:pt x="331325" y="1340384"/>
                    <a:pt x="353011" y="1348358"/>
                    <a:pt x="374456" y="1356864"/>
                  </a:cubicBezTo>
                  <a:cubicBezTo>
                    <a:pt x="352285" y="1345990"/>
                    <a:pt x="329921" y="1335455"/>
                    <a:pt x="307412" y="1325016"/>
                  </a:cubicBezTo>
                  <a:cubicBezTo>
                    <a:pt x="292115" y="1317960"/>
                    <a:pt x="276915" y="1310711"/>
                    <a:pt x="261667" y="1303606"/>
                  </a:cubicBezTo>
                  <a:cubicBezTo>
                    <a:pt x="261619" y="1303606"/>
                    <a:pt x="261570" y="1303558"/>
                    <a:pt x="261570" y="1303558"/>
                  </a:cubicBezTo>
                  <a:cubicBezTo>
                    <a:pt x="259198" y="1302978"/>
                    <a:pt x="257165" y="1301963"/>
                    <a:pt x="255374" y="1300658"/>
                  </a:cubicBezTo>
                  <a:cubicBezTo>
                    <a:pt x="246080" y="1296309"/>
                    <a:pt x="236737" y="1292104"/>
                    <a:pt x="227492" y="1287610"/>
                  </a:cubicBezTo>
                  <a:cubicBezTo>
                    <a:pt x="198786" y="1273643"/>
                    <a:pt x="170662" y="1258661"/>
                    <a:pt x="142827" y="1243631"/>
                  </a:cubicBezTo>
                  <a:cubicBezTo>
                    <a:pt x="142827" y="1243631"/>
                    <a:pt x="52887" y="1188972"/>
                    <a:pt x="52016" y="1190808"/>
                  </a:cubicBezTo>
                  <a:cubicBezTo>
                    <a:pt x="52016" y="1190808"/>
                    <a:pt x="50660" y="1193805"/>
                    <a:pt x="51967" y="1190856"/>
                  </a:cubicBezTo>
                  <a:cubicBezTo>
                    <a:pt x="51967" y="1190856"/>
                    <a:pt x="42528" y="1186120"/>
                    <a:pt x="40495" y="1180949"/>
                  </a:cubicBezTo>
                  <a:cubicBezTo>
                    <a:pt x="37155" y="1172540"/>
                    <a:pt x="41318" y="1163020"/>
                    <a:pt x="49789" y="1159685"/>
                  </a:cubicBezTo>
                  <a:cubicBezTo>
                    <a:pt x="52064" y="1158670"/>
                    <a:pt x="57679" y="1157655"/>
                    <a:pt x="64940" y="1160313"/>
                  </a:cubicBezTo>
                  <a:cubicBezTo>
                    <a:pt x="71475" y="1162730"/>
                    <a:pt x="86385" y="1171622"/>
                    <a:pt x="88418" y="1172588"/>
                  </a:cubicBezTo>
                  <a:lnTo>
                    <a:pt x="161658" y="1206708"/>
                  </a:lnTo>
                  <a:cubicBezTo>
                    <a:pt x="195543" y="1222995"/>
                    <a:pt x="230396" y="1237735"/>
                    <a:pt x="264620" y="1254022"/>
                  </a:cubicBezTo>
                  <a:cubicBezTo>
                    <a:pt x="287613" y="1264895"/>
                    <a:pt x="310268" y="1276446"/>
                    <a:pt x="332729" y="1288383"/>
                  </a:cubicBezTo>
                  <a:cubicBezTo>
                    <a:pt x="338199" y="1291283"/>
                    <a:pt x="343475" y="1294472"/>
                    <a:pt x="348897" y="1297420"/>
                  </a:cubicBezTo>
                  <a:cubicBezTo>
                    <a:pt x="360127" y="1302350"/>
                    <a:pt x="371164" y="1307859"/>
                    <a:pt x="382056" y="1313658"/>
                  </a:cubicBezTo>
                  <a:cubicBezTo>
                    <a:pt x="368647" y="1297807"/>
                    <a:pt x="354996" y="1282052"/>
                    <a:pt x="342217" y="1265862"/>
                  </a:cubicBezTo>
                  <a:cubicBezTo>
                    <a:pt x="328421" y="1248415"/>
                    <a:pt x="315060" y="1230727"/>
                    <a:pt x="301990" y="1212846"/>
                  </a:cubicBezTo>
                  <a:cubicBezTo>
                    <a:pt x="282434" y="1186024"/>
                    <a:pt x="263555" y="1158767"/>
                    <a:pt x="244967" y="1131220"/>
                  </a:cubicBezTo>
                  <a:cubicBezTo>
                    <a:pt x="217423" y="1090334"/>
                    <a:pt x="190751" y="1048675"/>
                    <a:pt x="163546" y="1006533"/>
                  </a:cubicBezTo>
                  <a:cubicBezTo>
                    <a:pt x="158173" y="998752"/>
                    <a:pt x="160157" y="988071"/>
                    <a:pt x="167951" y="982755"/>
                  </a:cubicBezTo>
                  <a:cubicBezTo>
                    <a:pt x="175744" y="977391"/>
                    <a:pt x="186442" y="979372"/>
                    <a:pt x="191767" y="987153"/>
                  </a:cubicBezTo>
                  <a:cubicBezTo>
                    <a:pt x="232671" y="1043455"/>
                    <a:pt x="273285" y="1098163"/>
                    <a:pt x="314286" y="1152677"/>
                  </a:cubicBezTo>
                  <a:cubicBezTo>
                    <a:pt x="330744" y="1174522"/>
                    <a:pt x="347251" y="1196269"/>
                    <a:pt x="363758" y="1218114"/>
                  </a:cubicBezTo>
                  <a:cubicBezTo>
                    <a:pt x="388300" y="1250542"/>
                    <a:pt x="412843" y="1283163"/>
                    <a:pt x="438983" y="1315205"/>
                  </a:cubicBezTo>
                  <a:cubicBezTo>
                    <a:pt x="455005" y="1335261"/>
                    <a:pt x="471028" y="1355269"/>
                    <a:pt x="487583" y="1374842"/>
                  </a:cubicBezTo>
                  <a:cubicBezTo>
                    <a:pt x="498523" y="1387794"/>
                    <a:pt x="509609" y="1400553"/>
                    <a:pt x="521129" y="1412876"/>
                  </a:cubicBezTo>
                  <a:cubicBezTo>
                    <a:pt x="527084" y="1419304"/>
                    <a:pt x="539815" y="1428631"/>
                    <a:pt x="548818" y="1437862"/>
                  </a:cubicBezTo>
                  <a:cubicBezTo>
                    <a:pt x="553320" y="1442453"/>
                    <a:pt x="556660" y="1446996"/>
                    <a:pt x="559274" y="1451394"/>
                  </a:cubicBezTo>
                  <a:cubicBezTo>
                    <a:pt x="572005" y="1464491"/>
                    <a:pt x="584543" y="1478071"/>
                    <a:pt x="596935" y="1492086"/>
                  </a:cubicBezTo>
                  <a:cubicBezTo>
                    <a:pt x="692685" y="1600535"/>
                    <a:pt x="779382" y="1733679"/>
                    <a:pt x="867096" y="1860879"/>
                  </a:cubicBezTo>
                  <a:cubicBezTo>
                    <a:pt x="923974" y="1943279"/>
                    <a:pt x="981143" y="2023213"/>
                    <a:pt x="1042620" y="2091453"/>
                  </a:cubicBezTo>
                  <a:cubicBezTo>
                    <a:pt x="1041555" y="2083334"/>
                    <a:pt x="1040103" y="2075311"/>
                    <a:pt x="1039474" y="2067047"/>
                  </a:cubicBezTo>
                  <a:cubicBezTo>
                    <a:pt x="1037731" y="2044333"/>
                    <a:pt x="1037392" y="2021280"/>
                    <a:pt x="1038263" y="1998469"/>
                  </a:cubicBezTo>
                  <a:cubicBezTo>
                    <a:pt x="1039086" y="1975852"/>
                    <a:pt x="1041410" y="1953476"/>
                    <a:pt x="1042668" y="1931776"/>
                  </a:cubicBezTo>
                  <a:lnTo>
                    <a:pt x="1047606" y="1855949"/>
                  </a:lnTo>
                  <a:lnTo>
                    <a:pt x="1049591" y="1833719"/>
                  </a:lnTo>
                  <a:cubicBezTo>
                    <a:pt x="1050075" y="1828837"/>
                    <a:pt x="1052011" y="1817045"/>
                    <a:pt x="1053415" y="1814677"/>
                  </a:cubicBezTo>
                  <a:cubicBezTo>
                    <a:pt x="1057336" y="1808056"/>
                    <a:pt x="1062467" y="1805881"/>
                    <a:pt x="1066436" y="1805640"/>
                  </a:cubicBezTo>
                  <a:cubicBezTo>
                    <a:pt x="1070309" y="1805398"/>
                    <a:pt x="1080474" y="1804480"/>
                    <a:pt x="1084299" y="1817045"/>
                  </a:cubicBezTo>
                  <a:cubicBezTo>
                    <a:pt x="1085509" y="1820380"/>
                    <a:pt x="1085606" y="1823811"/>
                    <a:pt x="1084734" y="1826953"/>
                  </a:cubicBezTo>
                  <a:cubicBezTo>
                    <a:pt x="1084492" y="1826904"/>
                    <a:pt x="1084250" y="1826856"/>
                    <a:pt x="1083911" y="1826808"/>
                  </a:cubicBezTo>
                  <a:cubicBezTo>
                    <a:pt x="1082750" y="1826614"/>
                    <a:pt x="1082846" y="1828596"/>
                    <a:pt x="1083185" y="1830771"/>
                  </a:cubicBezTo>
                  <a:cubicBezTo>
                    <a:pt x="1082798" y="1831399"/>
                    <a:pt x="1082411" y="1832027"/>
                    <a:pt x="1081975" y="1832607"/>
                  </a:cubicBezTo>
                  <a:lnTo>
                    <a:pt x="1082798" y="1831979"/>
                  </a:lnTo>
                  <a:lnTo>
                    <a:pt x="1083282" y="1831544"/>
                  </a:lnTo>
                  <a:cubicBezTo>
                    <a:pt x="1083524" y="1833042"/>
                    <a:pt x="1083863" y="1834492"/>
                    <a:pt x="1083863" y="1835217"/>
                  </a:cubicBezTo>
                  <a:lnTo>
                    <a:pt x="1084299" y="1856916"/>
                  </a:lnTo>
                  <a:lnTo>
                    <a:pt x="1086041" y="1933275"/>
                  </a:lnTo>
                  <a:cubicBezTo>
                    <a:pt x="1085606" y="1958550"/>
                    <a:pt x="1085170" y="1984793"/>
                    <a:pt x="1084153" y="2011228"/>
                  </a:cubicBezTo>
                  <a:cubicBezTo>
                    <a:pt x="1083234" y="2036455"/>
                    <a:pt x="1081878" y="2061828"/>
                    <a:pt x="1082846" y="2086862"/>
                  </a:cubicBezTo>
                  <a:cubicBezTo>
                    <a:pt x="1083573" y="2104405"/>
                    <a:pt x="1085267" y="2121658"/>
                    <a:pt x="1088316" y="2138670"/>
                  </a:cubicBezTo>
                  <a:cubicBezTo>
                    <a:pt x="1110826" y="2160562"/>
                    <a:pt x="1133916" y="2181005"/>
                    <a:pt x="1157926" y="2198935"/>
                  </a:cubicBezTo>
                  <a:cubicBezTo>
                    <a:pt x="1208027" y="2236679"/>
                    <a:pt x="1261372" y="2269639"/>
                    <a:pt x="1316411" y="2299458"/>
                  </a:cubicBezTo>
                  <a:cubicBezTo>
                    <a:pt x="1371982" y="2329566"/>
                    <a:pt x="1429296" y="2356485"/>
                    <a:pt x="1486949" y="2381664"/>
                  </a:cubicBezTo>
                  <a:cubicBezTo>
                    <a:pt x="1503360" y="2388865"/>
                    <a:pt x="1566289" y="2402590"/>
                    <a:pt x="1602739" y="2417958"/>
                  </a:cubicBezTo>
                  <a:cubicBezTo>
                    <a:pt x="1619440" y="2425063"/>
                    <a:pt x="1631300" y="2433472"/>
                    <a:pt x="1635753" y="2440769"/>
                  </a:cubicBezTo>
                  <a:close/>
                  <a:moveTo>
                    <a:pt x="1083137" y="1830819"/>
                  </a:moveTo>
                  <a:cubicBezTo>
                    <a:pt x="1083815" y="1829611"/>
                    <a:pt x="1084299" y="1828354"/>
                    <a:pt x="1084686" y="1827001"/>
                  </a:cubicBezTo>
                  <a:cubicBezTo>
                    <a:pt x="1087009" y="1827726"/>
                    <a:pt x="1085654" y="1829611"/>
                    <a:pt x="1083234" y="1831592"/>
                  </a:cubicBezTo>
                  <a:lnTo>
                    <a:pt x="1083137" y="1830819"/>
                  </a:lnTo>
                  <a:close/>
                  <a:moveTo>
                    <a:pt x="1050365" y="305000"/>
                  </a:moveTo>
                  <a:cubicBezTo>
                    <a:pt x="1049300" y="301376"/>
                    <a:pt x="1044702" y="289825"/>
                    <a:pt x="1044217" y="282286"/>
                  </a:cubicBezTo>
                  <a:cubicBezTo>
                    <a:pt x="1043782" y="275182"/>
                    <a:pt x="1045428" y="269479"/>
                    <a:pt x="1048332" y="265903"/>
                  </a:cubicBezTo>
                  <a:cubicBezTo>
                    <a:pt x="1053705" y="258653"/>
                    <a:pt x="1063968" y="257107"/>
                    <a:pt x="1071277" y="262471"/>
                  </a:cubicBezTo>
                  <a:cubicBezTo>
                    <a:pt x="1076505" y="266338"/>
                    <a:pt x="1092867" y="315777"/>
                    <a:pt x="1098046" y="326603"/>
                  </a:cubicBezTo>
                  <a:cubicBezTo>
                    <a:pt x="1103323" y="337573"/>
                    <a:pt x="1108938" y="348351"/>
                    <a:pt x="1114698" y="359079"/>
                  </a:cubicBezTo>
                  <a:cubicBezTo>
                    <a:pt x="1126122" y="381117"/>
                    <a:pt x="1138273" y="402720"/>
                    <a:pt x="1150181" y="424468"/>
                  </a:cubicBezTo>
                  <a:cubicBezTo>
                    <a:pt x="1158168" y="439063"/>
                    <a:pt x="1166155" y="453658"/>
                    <a:pt x="1173852" y="468446"/>
                  </a:cubicBezTo>
                  <a:cubicBezTo>
                    <a:pt x="1186777" y="493239"/>
                    <a:pt x="1198927" y="518369"/>
                    <a:pt x="1211029" y="543548"/>
                  </a:cubicBezTo>
                  <a:cubicBezTo>
                    <a:pt x="1219645" y="562300"/>
                    <a:pt x="1231214" y="582259"/>
                    <a:pt x="1239395" y="602702"/>
                  </a:cubicBezTo>
                  <a:cubicBezTo>
                    <a:pt x="1242251" y="609710"/>
                    <a:pt x="1244091" y="616766"/>
                    <a:pt x="1245979" y="623773"/>
                  </a:cubicBezTo>
                  <a:cubicBezTo>
                    <a:pt x="1253627" y="609420"/>
                    <a:pt x="1261227" y="595066"/>
                    <a:pt x="1269989" y="581389"/>
                  </a:cubicBezTo>
                  <a:cubicBezTo>
                    <a:pt x="1281703" y="563025"/>
                    <a:pt x="1294289" y="545240"/>
                    <a:pt x="1307068" y="527793"/>
                  </a:cubicBezTo>
                  <a:cubicBezTo>
                    <a:pt x="1352426" y="466030"/>
                    <a:pt x="1419905" y="382809"/>
                    <a:pt x="1497841" y="331001"/>
                  </a:cubicBezTo>
                  <a:cubicBezTo>
                    <a:pt x="1555542" y="292628"/>
                    <a:pt x="1619004" y="271702"/>
                    <a:pt x="1683434" y="284461"/>
                  </a:cubicBezTo>
                  <a:cubicBezTo>
                    <a:pt x="1777150" y="303744"/>
                    <a:pt x="1813988" y="393538"/>
                    <a:pt x="1803871" y="484974"/>
                  </a:cubicBezTo>
                  <a:cubicBezTo>
                    <a:pt x="1794238" y="571675"/>
                    <a:pt x="1741862" y="656975"/>
                    <a:pt x="1666540" y="678094"/>
                  </a:cubicBezTo>
                  <a:cubicBezTo>
                    <a:pt x="1656278" y="680945"/>
                    <a:pt x="1645677" y="682637"/>
                    <a:pt x="1635027" y="682782"/>
                  </a:cubicBezTo>
                  <a:cubicBezTo>
                    <a:pt x="1623893" y="682975"/>
                    <a:pt x="1612760" y="681525"/>
                    <a:pt x="1602062" y="678046"/>
                  </a:cubicBezTo>
                  <a:cubicBezTo>
                    <a:pt x="1569242" y="667317"/>
                    <a:pt x="1546006" y="643588"/>
                    <a:pt x="1534050" y="614446"/>
                  </a:cubicBezTo>
                  <a:cubicBezTo>
                    <a:pt x="1522626" y="586609"/>
                    <a:pt x="1521319" y="553939"/>
                    <a:pt x="1531581" y="523927"/>
                  </a:cubicBezTo>
                  <a:cubicBezTo>
                    <a:pt x="1541311" y="495607"/>
                    <a:pt x="1560383" y="472651"/>
                    <a:pt x="1583183" y="462019"/>
                  </a:cubicBezTo>
                  <a:cubicBezTo>
                    <a:pt x="1607919" y="450420"/>
                    <a:pt x="1637302" y="451580"/>
                    <a:pt x="1665233" y="475840"/>
                  </a:cubicBezTo>
                  <a:cubicBezTo>
                    <a:pt x="1672446" y="481930"/>
                    <a:pt x="1673317" y="492755"/>
                    <a:pt x="1667218" y="499956"/>
                  </a:cubicBezTo>
                  <a:cubicBezTo>
                    <a:pt x="1661118" y="507157"/>
                    <a:pt x="1650275" y="508027"/>
                    <a:pt x="1643063" y="501938"/>
                  </a:cubicBezTo>
                  <a:cubicBezTo>
                    <a:pt x="1627669" y="489276"/>
                    <a:pt x="1612082" y="487874"/>
                    <a:pt x="1598867" y="494447"/>
                  </a:cubicBezTo>
                  <a:cubicBezTo>
                    <a:pt x="1584393" y="501648"/>
                    <a:pt x="1573260" y="517306"/>
                    <a:pt x="1567451" y="535719"/>
                  </a:cubicBezTo>
                  <a:cubicBezTo>
                    <a:pt x="1560722" y="556887"/>
                    <a:pt x="1562077" y="579698"/>
                    <a:pt x="1570549" y="598981"/>
                  </a:cubicBezTo>
                  <a:cubicBezTo>
                    <a:pt x="1578584" y="617346"/>
                    <a:pt x="1593494" y="632279"/>
                    <a:pt x="1614502" y="638658"/>
                  </a:cubicBezTo>
                  <a:cubicBezTo>
                    <a:pt x="1620844" y="640591"/>
                    <a:pt x="1627427" y="641220"/>
                    <a:pt x="1633962" y="640978"/>
                  </a:cubicBezTo>
                  <a:cubicBezTo>
                    <a:pt x="1641029" y="640736"/>
                    <a:pt x="1648049" y="639383"/>
                    <a:pt x="1654777" y="637353"/>
                  </a:cubicBezTo>
                  <a:cubicBezTo>
                    <a:pt x="1714366" y="619665"/>
                    <a:pt x="1751059" y="549009"/>
                    <a:pt x="1758223" y="480093"/>
                  </a:cubicBezTo>
                  <a:cubicBezTo>
                    <a:pt x="1765194" y="412482"/>
                    <a:pt x="1743362" y="343470"/>
                    <a:pt x="1674188" y="329213"/>
                  </a:cubicBezTo>
                  <a:cubicBezTo>
                    <a:pt x="1621376" y="317904"/>
                    <a:pt x="1569435" y="336317"/>
                    <a:pt x="1521464" y="367005"/>
                  </a:cubicBezTo>
                  <a:cubicBezTo>
                    <a:pt x="1446675" y="414850"/>
                    <a:pt x="1381373" y="492659"/>
                    <a:pt x="1337178" y="550314"/>
                  </a:cubicBezTo>
                  <a:cubicBezTo>
                    <a:pt x="1324447" y="566842"/>
                    <a:pt x="1311958" y="583757"/>
                    <a:pt x="1300195" y="601155"/>
                  </a:cubicBezTo>
                  <a:cubicBezTo>
                    <a:pt x="1288625" y="618264"/>
                    <a:pt x="1277782" y="635904"/>
                    <a:pt x="1268294" y="654220"/>
                  </a:cubicBezTo>
                  <a:cubicBezTo>
                    <a:pt x="1265051" y="660503"/>
                    <a:pt x="1261905" y="666834"/>
                    <a:pt x="1258952" y="673261"/>
                  </a:cubicBezTo>
                  <a:cubicBezTo>
                    <a:pt x="1256096" y="679447"/>
                    <a:pt x="1253385" y="685778"/>
                    <a:pt x="1251061" y="692254"/>
                  </a:cubicBezTo>
                  <a:cubicBezTo>
                    <a:pt x="1250384" y="694236"/>
                    <a:pt x="1217612" y="687132"/>
                    <a:pt x="1219500" y="681380"/>
                  </a:cubicBezTo>
                  <a:cubicBezTo>
                    <a:pt x="1221485" y="675436"/>
                    <a:pt x="1223711" y="669588"/>
                    <a:pt x="1226083" y="663789"/>
                  </a:cubicBezTo>
                  <a:cubicBezTo>
                    <a:pt x="1227584" y="660164"/>
                    <a:pt x="1229326" y="656685"/>
                    <a:pt x="1230924" y="653157"/>
                  </a:cubicBezTo>
                  <a:cubicBezTo>
                    <a:pt x="1223663" y="652722"/>
                    <a:pt x="1217176" y="647889"/>
                    <a:pt x="1215337" y="640446"/>
                  </a:cubicBezTo>
                  <a:cubicBezTo>
                    <a:pt x="1212287" y="630201"/>
                    <a:pt x="1207253" y="620197"/>
                    <a:pt x="1201783" y="610241"/>
                  </a:cubicBezTo>
                  <a:cubicBezTo>
                    <a:pt x="1192731" y="593810"/>
                    <a:pt x="1182033" y="577861"/>
                    <a:pt x="1173465" y="562686"/>
                  </a:cubicBezTo>
                  <a:cubicBezTo>
                    <a:pt x="1157055" y="532191"/>
                    <a:pt x="1139386" y="502324"/>
                    <a:pt x="1123170" y="471684"/>
                  </a:cubicBezTo>
                  <a:cubicBezTo>
                    <a:pt x="1106808" y="440657"/>
                    <a:pt x="1091995" y="408906"/>
                    <a:pt x="1077522" y="377009"/>
                  </a:cubicBezTo>
                  <a:cubicBezTo>
                    <a:pt x="1071422" y="362994"/>
                    <a:pt x="1065468" y="348882"/>
                    <a:pt x="1060192" y="334480"/>
                  </a:cubicBezTo>
                  <a:cubicBezTo>
                    <a:pt x="1056610" y="324766"/>
                    <a:pt x="1053318" y="314956"/>
                    <a:pt x="1050365" y="305000"/>
                  </a:cubicBezTo>
                  <a:close/>
                  <a:moveTo>
                    <a:pt x="1343761" y="1209463"/>
                  </a:moveTo>
                  <a:cubicBezTo>
                    <a:pt x="1329190" y="1237977"/>
                    <a:pt x="1315443" y="1266925"/>
                    <a:pt x="1301937" y="1295922"/>
                  </a:cubicBezTo>
                  <a:cubicBezTo>
                    <a:pt x="1288335" y="1325112"/>
                    <a:pt x="1274732" y="1354158"/>
                    <a:pt x="1262776" y="1383493"/>
                  </a:cubicBezTo>
                  <a:cubicBezTo>
                    <a:pt x="1254498" y="1403017"/>
                    <a:pt x="1246608" y="1422687"/>
                    <a:pt x="1239056" y="1442502"/>
                  </a:cubicBezTo>
                  <a:cubicBezTo>
                    <a:pt x="1234022" y="1455695"/>
                    <a:pt x="1229133" y="1468889"/>
                    <a:pt x="1224534" y="1482227"/>
                  </a:cubicBezTo>
                  <a:cubicBezTo>
                    <a:pt x="1223808" y="1484354"/>
                    <a:pt x="1215579" y="1518280"/>
                    <a:pt x="1213110" y="1531861"/>
                  </a:cubicBezTo>
                  <a:lnTo>
                    <a:pt x="1212626" y="1531039"/>
                  </a:lnTo>
                  <a:cubicBezTo>
                    <a:pt x="1212432" y="1530652"/>
                    <a:pt x="1212190" y="1530314"/>
                    <a:pt x="1211997" y="1529976"/>
                  </a:cubicBezTo>
                  <a:lnTo>
                    <a:pt x="1211464" y="1529154"/>
                  </a:lnTo>
                  <a:lnTo>
                    <a:pt x="1211658" y="1529541"/>
                  </a:lnTo>
                  <a:cubicBezTo>
                    <a:pt x="1212142" y="1530845"/>
                    <a:pt x="1212481" y="1532150"/>
                    <a:pt x="1212626" y="1533455"/>
                  </a:cubicBezTo>
                  <a:cubicBezTo>
                    <a:pt x="1212336" y="1534229"/>
                    <a:pt x="1212142" y="1534857"/>
                    <a:pt x="1212578" y="1534905"/>
                  </a:cubicBezTo>
                  <a:lnTo>
                    <a:pt x="1212674" y="1534905"/>
                  </a:lnTo>
                  <a:cubicBezTo>
                    <a:pt x="1212916" y="1541671"/>
                    <a:pt x="1208850" y="1548147"/>
                    <a:pt x="1202170" y="1550757"/>
                  </a:cubicBezTo>
                  <a:cubicBezTo>
                    <a:pt x="1198394" y="1552352"/>
                    <a:pt x="1194812" y="1552013"/>
                    <a:pt x="1191520" y="1551143"/>
                  </a:cubicBezTo>
                  <a:cubicBezTo>
                    <a:pt x="1188374" y="1550370"/>
                    <a:pt x="1180774" y="1547132"/>
                    <a:pt x="1179661" y="1535968"/>
                  </a:cubicBezTo>
                  <a:cubicBezTo>
                    <a:pt x="1179516" y="1534615"/>
                    <a:pt x="1179661" y="1531522"/>
                    <a:pt x="1180096" y="1527269"/>
                  </a:cubicBezTo>
                  <a:cubicBezTo>
                    <a:pt x="1181694" y="1512046"/>
                    <a:pt x="1188326" y="1473770"/>
                    <a:pt x="1188955" y="1471353"/>
                  </a:cubicBezTo>
                  <a:cubicBezTo>
                    <a:pt x="1193699" y="1453810"/>
                    <a:pt x="1198878" y="1436364"/>
                    <a:pt x="1204445" y="1419062"/>
                  </a:cubicBezTo>
                  <a:cubicBezTo>
                    <a:pt x="1210012" y="1401809"/>
                    <a:pt x="1216015" y="1384701"/>
                    <a:pt x="1222162" y="1367689"/>
                  </a:cubicBezTo>
                  <a:cubicBezTo>
                    <a:pt x="1231650" y="1342172"/>
                    <a:pt x="1241622" y="1316510"/>
                    <a:pt x="1252998" y="1291283"/>
                  </a:cubicBezTo>
                  <a:cubicBezTo>
                    <a:pt x="1264228" y="1266345"/>
                    <a:pt x="1276572" y="1241746"/>
                    <a:pt x="1289739" y="1217582"/>
                  </a:cubicBezTo>
                  <a:cubicBezTo>
                    <a:pt x="1316217" y="1169061"/>
                    <a:pt x="1346181" y="1122520"/>
                    <a:pt x="1377404" y="1078493"/>
                  </a:cubicBezTo>
                  <a:cubicBezTo>
                    <a:pt x="1382632" y="1070616"/>
                    <a:pt x="1393282" y="1068441"/>
                    <a:pt x="1401172" y="1073661"/>
                  </a:cubicBezTo>
                  <a:cubicBezTo>
                    <a:pt x="1409062" y="1078880"/>
                    <a:pt x="1411192" y="1089464"/>
                    <a:pt x="1406013" y="1097341"/>
                  </a:cubicBezTo>
                  <a:cubicBezTo>
                    <a:pt x="1383987" y="1133298"/>
                    <a:pt x="1363463" y="1171042"/>
                    <a:pt x="1343761" y="1209463"/>
                  </a:cubicBezTo>
                  <a:close/>
                  <a:moveTo>
                    <a:pt x="1924647" y="1390790"/>
                  </a:moveTo>
                  <a:cubicBezTo>
                    <a:pt x="1862008" y="1410557"/>
                    <a:pt x="1797627" y="1431144"/>
                    <a:pt x="1734262" y="1453424"/>
                  </a:cubicBezTo>
                  <a:cubicBezTo>
                    <a:pt x="1713398" y="1460770"/>
                    <a:pt x="1692583" y="1468067"/>
                    <a:pt x="1672059" y="1475800"/>
                  </a:cubicBezTo>
                  <a:cubicBezTo>
                    <a:pt x="1651437" y="1483532"/>
                    <a:pt x="1630961" y="1491361"/>
                    <a:pt x="1611017" y="1500061"/>
                  </a:cubicBezTo>
                  <a:cubicBezTo>
                    <a:pt x="1593784" y="1507455"/>
                    <a:pt x="1576600" y="1515429"/>
                    <a:pt x="1559705" y="1523935"/>
                  </a:cubicBezTo>
                  <a:cubicBezTo>
                    <a:pt x="1542908" y="1532392"/>
                    <a:pt x="1526305" y="1541381"/>
                    <a:pt x="1510330" y="1551095"/>
                  </a:cubicBezTo>
                  <a:cubicBezTo>
                    <a:pt x="1505732" y="1553898"/>
                    <a:pt x="1501084" y="1556750"/>
                    <a:pt x="1496583" y="1559794"/>
                  </a:cubicBezTo>
                  <a:cubicBezTo>
                    <a:pt x="1492371" y="1562694"/>
                    <a:pt x="1488305" y="1565642"/>
                    <a:pt x="1484529" y="1569025"/>
                  </a:cubicBezTo>
                  <a:cubicBezTo>
                    <a:pt x="1483464" y="1569943"/>
                    <a:pt x="1480850" y="1571973"/>
                    <a:pt x="1478817" y="1573954"/>
                  </a:cubicBezTo>
                  <a:cubicBezTo>
                    <a:pt x="1478769" y="1575163"/>
                    <a:pt x="1478575" y="1576419"/>
                    <a:pt x="1478236" y="1577579"/>
                  </a:cubicBezTo>
                  <a:cubicBezTo>
                    <a:pt x="1478236" y="1576757"/>
                    <a:pt x="1478091" y="1575742"/>
                    <a:pt x="1477946" y="1574873"/>
                  </a:cubicBezTo>
                  <a:cubicBezTo>
                    <a:pt x="1476348" y="1576564"/>
                    <a:pt x="1475477" y="1578159"/>
                    <a:pt x="1476736" y="1578884"/>
                  </a:cubicBezTo>
                  <a:cubicBezTo>
                    <a:pt x="1477171" y="1579125"/>
                    <a:pt x="1477510" y="1579174"/>
                    <a:pt x="1477752" y="1579029"/>
                  </a:cubicBezTo>
                  <a:cubicBezTo>
                    <a:pt x="1476736" y="1581639"/>
                    <a:pt x="1475041" y="1584007"/>
                    <a:pt x="1472766" y="1585843"/>
                  </a:cubicBezTo>
                  <a:cubicBezTo>
                    <a:pt x="1466667" y="1591111"/>
                    <a:pt x="1461342" y="1590241"/>
                    <a:pt x="1459261" y="1590048"/>
                  </a:cubicBezTo>
                  <a:cubicBezTo>
                    <a:pt x="1453064" y="1589516"/>
                    <a:pt x="1449047" y="1585988"/>
                    <a:pt x="1446336" y="1580817"/>
                  </a:cubicBezTo>
                  <a:cubicBezTo>
                    <a:pt x="1445126" y="1578546"/>
                    <a:pt x="1443770" y="1574099"/>
                    <a:pt x="1445561" y="1567865"/>
                  </a:cubicBezTo>
                  <a:cubicBezTo>
                    <a:pt x="1446723" y="1563709"/>
                    <a:pt x="1455921" y="1549114"/>
                    <a:pt x="1460761" y="1544184"/>
                  </a:cubicBezTo>
                  <a:cubicBezTo>
                    <a:pt x="1464392" y="1540415"/>
                    <a:pt x="1468313" y="1536983"/>
                    <a:pt x="1472379" y="1533600"/>
                  </a:cubicBezTo>
                  <a:cubicBezTo>
                    <a:pt x="1478091" y="1528864"/>
                    <a:pt x="1484142" y="1524515"/>
                    <a:pt x="1490144" y="1520310"/>
                  </a:cubicBezTo>
                  <a:cubicBezTo>
                    <a:pt x="1506361" y="1508953"/>
                    <a:pt x="1523158" y="1498321"/>
                    <a:pt x="1540391" y="1488317"/>
                  </a:cubicBezTo>
                  <a:cubicBezTo>
                    <a:pt x="1557576" y="1478409"/>
                    <a:pt x="1575147" y="1469227"/>
                    <a:pt x="1592816" y="1460576"/>
                  </a:cubicBezTo>
                  <a:cubicBezTo>
                    <a:pt x="1613244" y="1450717"/>
                    <a:pt x="1634107" y="1441342"/>
                    <a:pt x="1655455" y="1432884"/>
                  </a:cubicBezTo>
                  <a:cubicBezTo>
                    <a:pt x="1676512" y="1424572"/>
                    <a:pt x="1697956" y="1416984"/>
                    <a:pt x="1719643" y="1409977"/>
                  </a:cubicBezTo>
                  <a:cubicBezTo>
                    <a:pt x="1745444" y="1401664"/>
                    <a:pt x="1771584" y="1394318"/>
                    <a:pt x="1797772" y="1387311"/>
                  </a:cubicBezTo>
                  <a:cubicBezTo>
                    <a:pt x="1837127" y="1376775"/>
                    <a:pt x="1876627" y="1367496"/>
                    <a:pt x="1915305" y="1357927"/>
                  </a:cubicBezTo>
                  <a:cubicBezTo>
                    <a:pt x="1924357" y="1355317"/>
                    <a:pt x="1933844" y="1360585"/>
                    <a:pt x="1936458" y="1369671"/>
                  </a:cubicBezTo>
                  <a:cubicBezTo>
                    <a:pt x="1939024" y="1378757"/>
                    <a:pt x="1933748" y="1388229"/>
                    <a:pt x="1924647" y="1390790"/>
                  </a:cubicBezTo>
                  <a:close/>
                  <a:moveTo>
                    <a:pt x="1213062" y="1531957"/>
                  </a:moveTo>
                  <a:lnTo>
                    <a:pt x="1213062" y="1531861"/>
                  </a:lnTo>
                  <a:cubicBezTo>
                    <a:pt x="1213885" y="1533455"/>
                    <a:pt x="1214320" y="1535002"/>
                    <a:pt x="1212674" y="1534905"/>
                  </a:cubicBezTo>
                  <a:cubicBezTo>
                    <a:pt x="1212674" y="1534422"/>
                    <a:pt x="1212626" y="1533939"/>
                    <a:pt x="1212578" y="1533455"/>
                  </a:cubicBezTo>
                  <a:cubicBezTo>
                    <a:pt x="1212820" y="1532972"/>
                    <a:pt x="1213013" y="1532440"/>
                    <a:pt x="1213062" y="153195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17"/>
            <p:cNvSpPr/>
            <p:nvPr/>
          </p:nvSpPr>
          <p:spPr>
            <a:xfrm>
              <a:off x="5447073" y="2223388"/>
              <a:ext cx="50561" cy="54393"/>
            </a:xfrm>
            <a:custGeom>
              <a:avLst/>
              <a:gdLst/>
              <a:ahLst/>
              <a:cxnLst/>
              <a:rect l="l" t="t" r="r" b="b"/>
              <a:pathLst>
                <a:path w="101122" h="108786" extrusionOk="0">
                  <a:moveTo>
                    <a:pt x="50537" y="0"/>
                  </a:moveTo>
                  <a:cubicBezTo>
                    <a:pt x="78468" y="0"/>
                    <a:pt x="101123" y="24406"/>
                    <a:pt x="101123" y="54418"/>
                  </a:cubicBezTo>
                  <a:cubicBezTo>
                    <a:pt x="101123" y="84429"/>
                    <a:pt x="78468" y="108787"/>
                    <a:pt x="50537" y="108787"/>
                  </a:cubicBezTo>
                  <a:cubicBezTo>
                    <a:pt x="22654" y="108787"/>
                    <a:pt x="0" y="84429"/>
                    <a:pt x="0" y="54418"/>
                  </a:cubicBezTo>
                  <a:cubicBezTo>
                    <a:pt x="0" y="24406"/>
                    <a:pt x="22654" y="0"/>
                    <a:pt x="50537" y="0"/>
                  </a:cubicBezTo>
                  <a:lnTo>
                    <a:pt x="50537" y="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5401182" y="2406721"/>
              <a:ext cx="50561" cy="54393"/>
            </a:xfrm>
            <a:custGeom>
              <a:avLst/>
              <a:gdLst/>
              <a:ahLst/>
              <a:cxnLst/>
              <a:rect l="l" t="t" r="r" b="b"/>
              <a:pathLst>
                <a:path w="101122" h="108786" extrusionOk="0">
                  <a:moveTo>
                    <a:pt x="50537" y="0"/>
                  </a:moveTo>
                  <a:cubicBezTo>
                    <a:pt x="78468" y="0"/>
                    <a:pt x="101123" y="24357"/>
                    <a:pt x="101123" y="54369"/>
                  </a:cubicBezTo>
                  <a:cubicBezTo>
                    <a:pt x="101123" y="84381"/>
                    <a:pt x="78468" y="108787"/>
                    <a:pt x="50537" y="108787"/>
                  </a:cubicBezTo>
                  <a:cubicBezTo>
                    <a:pt x="22655" y="108787"/>
                    <a:pt x="0" y="84381"/>
                    <a:pt x="0" y="54369"/>
                  </a:cubicBezTo>
                  <a:cubicBezTo>
                    <a:pt x="0" y="24357"/>
                    <a:pt x="22606" y="0"/>
                    <a:pt x="50537" y="0"/>
                  </a:cubicBezTo>
                  <a:lnTo>
                    <a:pt x="50537" y="0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17"/>
            <p:cNvSpPr/>
            <p:nvPr/>
          </p:nvSpPr>
          <p:spPr>
            <a:xfrm>
              <a:off x="5830433" y="2444441"/>
              <a:ext cx="53247" cy="55142"/>
            </a:xfrm>
            <a:custGeom>
              <a:avLst/>
              <a:gdLst/>
              <a:ahLst/>
              <a:cxnLst/>
              <a:rect l="l" t="t" r="r" b="b"/>
              <a:pathLst>
                <a:path w="106495" h="110284" extrusionOk="0">
                  <a:moveTo>
                    <a:pt x="53248" y="0"/>
                  </a:moveTo>
                  <a:cubicBezTo>
                    <a:pt x="23816" y="0"/>
                    <a:pt x="0" y="24696"/>
                    <a:pt x="0" y="55142"/>
                  </a:cubicBezTo>
                  <a:cubicBezTo>
                    <a:pt x="0" y="85589"/>
                    <a:pt x="23816" y="110285"/>
                    <a:pt x="53248" y="110285"/>
                  </a:cubicBezTo>
                  <a:cubicBezTo>
                    <a:pt x="82631" y="110285"/>
                    <a:pt x="106496" y="85589"/>
                    <a:pt x="106496" y="55142"/>
                  </a:cubicBezTo>
                  <a:cubicBezTo>
                    <a:pt x="106496" y="24696"/>
                    <a:pt x="82631" y="0"/>
                    <a:pt x="53248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68EA1CB8-F6CA-45D7-9C68-8F3027F9D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350" y="3812534"/>
            <a:ext cx="1225402" cy="11766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5" name="Google Shape;3225;p37"/>
          <p:cNvGrpSpPr/>
          <p:nvPr/>
        </p:nvGrpSpPr>
        <p:grpSpPr>
          <a:xfrm flipH="1">
            <a:off x="6054459" y="-1643625"/>
            <a:ext cx="5188482" cy="8591508"/>
            <a:chOff x="575981" y="217737"/>
            <a:chExt cx="13835952" cy="22910689"/>
          </a:xfrm>
        </p:grpSpPr>
        <p:sp>
          <p:nvSpPr>
            <p:cNvPr id="3226" name="Google Shape;3226;p37"/>
            <p:cNvSpPr/>
            <p:nvPr/>
          </p:nvSpPr>
          <p:spPr>
            <a:xfrm rot="1790023">
              <a:off x="4407466" y="6644054"/>
              <a:ext cx="1839110" cy="3797337"/>
            </a:xfrm>
            <a:custGeom>
              <a:avLst/>
              <a:gdLst/>
              <a:ahLst/>
              <a:cxnLst/>
              <a:rect l="l" t="t" r="r" b="b"/>
              <a:pathLst>
                <a:path w="1839053" h="3797218" extrusionOk="0">
                  <a:moveTo>
                    <a:pt x="1838616" y="3489771"/>
                  </a:moveTo>
                  <a:cubicBezTo>
                    <a:pt x="1842703" y="3621811"/>
                    <a:pt x="1817645" y="3692339"/>
                    <a:pt x="1785275" y="3797219"/>
                  </a:cubicBezTo>
                  <a:lnTo>
                    <a:pt x="1784845" y="3781331"/>
                  </a:lnTo>
                  <a:cubicBezTo>
                    <a:pt x="1776242" y="3752669"/>
                    <a:pt x="1768929" y="3724221"/>
                    <a:pt x="1761616" y="3695667"/>
                  </a:cubicBezTo>
                  <a:lnTo>
                    <a:pt x="1661818" y="3504693"/>
                  </a:lnTo>
                  <a:cubicBezTo>
                    <a:pt x="1612994" y="3371258"/>
                    <a:pt x="1558793" y="3232993"/>
                    <a:pt x="1546426" y="3081202"/>
                  </a:cubicBezTo>
                  <a:cubicBezTo>
                    <a:pt x="1544060" y="3052647"/>
                    <a:pt x="1535672" y="2918139"/>
                    <a:pt x="1579871" y="2922540"/>
                  </a:cubicBezTo>
                  <a:cubicBezTo>
                    <a:pt x="1615898" y="2926190"/>
                    <a:pt x="1641708" y="3016363"/>
                    <a:pt x="1654505" y="3050607"/>
                  </a:cubicBezTo>
                  <a:cubicBezTo>
                    <a:pt x="1680423" y="3119955"/>
                    <a:pt x="1701608" y="3192844"/>
                    <a:pt x="1719138" y="3267452"/>
                  </a:cubicBezTo>
                  <a:cubicBezTo>
                    <a:pt x="1720643" y="3244264"/>
                    <a:pt x="1721826" y="3220970"/>
                    <a:pt x="1725697" y="3198427"/>
                  </a:cubicBezTo>
                  <a:cubicBezTo>
                    <a:pt x="1729031" y="3178674"/>
                    <a:pt x="1734516" y="3159244"/>
                    <a:pt x="1740001" y="3140351"/>
                  </a:cubicBezTo>
                  <a:cubicBezTo>
                    <a:pt x="1802267" y="2925975"/>
                    <a:pt x="1822270" y="3238253"/>
                    <a:pt x="1827432" y="3301589"/>
                  </a:cubicBezTo>
                  <a:cubicBezTo>
                    <a:pt x="1832594" y="3364066"/>
                    <a:pt x="1836680" y="3426865"/>
                    <a:pt x="1838616" y="3489771"/>
                  </a:cubicBezTo>
                  <a:close/>
                  <a:moveTo>
                    <a:pt x="1564170" y="3487410"/>
                  </a:moveTo>
                  <a:lnTo>
                    <a:pt x="1535564" y="3425040"/>
                  </a:lnTo>
                  <a:cubicBezTo>
                    <a:pt x="1542877" y="3377592"/>
                    <a:pt x="1491795" y="3295148"/>
                    <a:pt x="1475879" y="3261655"/>
                  </a:cubicBezTo>
                  <a:cubicBezTo>
                    <a:pt x="1401890" y="3105785"/>
                    <a:pt x="1306931" y="2958931"/>
                    <a:pt x="1193798" y="2851904"/>
                  </a:cubicBezTo>
                  <a:cubicBezTo>
                    <a:pt x="1160030" y="2820022"/>
                    <a:pt x="963014" y="2661897"/>
                    <a:pt x="1019151" y="2841169"/>
                  </a:cubicBezTo>
                  <a:cubicBezTo>
                    <a:pt x="1024635" y="2858560"/>
                    <a:pt x="1031195" y="2875092"/>
                    <a:pt x="1038293" y="2891301"/>
                  </a:cubicBezTo>
                  <a:cubicBezTo>
                    <a:pt x="1050660" y="2919749"/>
                    <a:pt x="1064748" y="2946693"/>
                    <a:pt x="1079481" y="2972994"/>
                  </a:cubicBezTo>
                  <a:cubicBezTo>
                    <a:pt x="1096365" y="3002837"/>
                    <a:pt x="1115293" y="3030533"/>
                    <a:pt x="1134220" y="3058229"/>
                  </a:cubicBezTo>
                  <a:cubicBezTo>
                    <a:pt x="1094322" y="3039121"/>
                    <a:pt x="1054532" y="3020979"/>
                    <a:pt x="1016462" y="3003803"/>
                  </a:cubicBezTo>
                  <a:cubicBezTo>
                    <a:pt x="1004202" y="2998221"/>
                    <a:pt x="892144" y="2935100"/>
                    <a:pt x="883756" y="2959146"/>
                  </a:cubicBezTo>
                  <a:cubicBezTo>
                    <a:pt x="868915" y="3001656"/>
                    <a:pt x="1003880" y="3144967"/>
                    <a:pt x="1021624" y="3165792"/>
                  </a:cubicBezTo>
                  <a:cubicBezTo>
                    <a:pt x="1173042" y="3344206"/>
                    <a:pt x="1379522" y="3496749"/>
                    <a:pt x="1588045" y="3524338"/>
                  </a:cubicBezTo>
                  <a:lnTo>
                    <a:pt x="1545136" y="3469697"/>
                  </a:lnTo>
                  <a:cubicBezTo>
                    <a:pt x="1551373" y="3475709"/>
                    <a:pt x="1558040" y="3481076"/>
                    <a:pt x="1564170" y="3487410"/>
                  </a:cubicBezTo>
                  <a:close/>
                  <a:moveTo>
                    <a:pt x="1285531" y="2804456"/>
                  </a:moveTo>
                  <a:cubicBezTo>
                    <a:pt x="1304888" y="2763771"/>
                    <a:pt x="1360057" y="2657281"/>
                    <a:pt x="1376188" y="2614234"/>
                  </a:cubicBezTo>
                  <a:cubicBezTo>
                    <a:pt x="1424689" y="2484879"/>
                    <a:pt x="1449746" y="2347579"/>
                    <a:pt x="1449101" y="2205557"/>
                  </a:cubicBezTo>
                  <a:cubicBezTo>
                    <a:pt x="1448993" y="2177539"/>
                    <a:pt x="1453295" y="2085219"/>
                    <a:pt x="1426625" y="2072122"/>
                  </a:cubicBezTo>
                  <a:cubicBezTo>
                    <a:pt x="1385867" y="2052263"/>
                    <a:pt x="1348980" y="2174426"/>
                    <a:pt x="1339839" y="2206308"/>
                  </a:cubicBezTo>
                  <a:cubicBezTo>
                    <a:pt x="1328225" y="2246886"/>
                    <a:pt x="1318116" y="2291758"/>
                    <a:pt x="1309297" y="2338884"/>
                  </a:cubicBezTo>
                  <a:cubicBezTo>
                    <a:pt x="1297360" y="2240230"/>
                    <a:pt x="1275744" y="2144797"/>
                    <a:pt x="1234449" y="2078348"/>
                  </a:cubicBezTo>
                  <a:cubicBezTo>
                    <a:pt x="1191539" y="2009001"/>
                    <a:pt x="1170031" y="2238620"/>
                    <a:pt x="1168848" y="2263525"/>
                  </a:cubicBezTo>
                  <a:cubicBezTo>
                    <a:pt x="1161428" y="2430775"/>
                    <a:pt x="1202831" y="2656959"/>
                    <a:pt x="1265851" y="2800162"/>
                  </a:cubicBezTo>
                  <a:cubicBezTo>
                    <a:pt x="1267786" y="2826463"/>
                    <a:pt x="1276927" y="2822598"/>
                    <a:pt x="1285531" y="2804456"/>
                  </a:cubicBezTo>
                  <a:close/>
                  <a:moveTo>
                    <a:pt x="972262" y="2340280"/>
                  </a:moveTo>
                  <a:cubicBezTo>
                    <a:pt x="984845" y="2347687"/>
                    <a:pt x="991835" y="2351122"/>
                    <a:pt x="989899" y="2348223"/>
                  </a:cubicBezTo>
                  <a:cubicBezTo>
                    <a:pt x="988071" y="2345647"/>
                    <a:pt x="985920" y="2341997"/>
                    <a:pt x="983985" y="2339206"/>
                  </a:cubicBezTo>
                  <a:cubicBezTo>
                    <a:pt x="992050" y="2338133"/>
                    <a:pt x="996029" y="2336630"/>
                    <a:pt x="994416" y="2334805"/>
                  </a:cubicBezTo>
                  <a:cubicBezTo>
                    <a:pt x="984952" y="2324177"/>
                    <a:pt x="973446" y="2314301"/>
                    <a:pt x="961508" y="2304747"/>
                  </a:cubicBezTo>
                  <a:cubicBezTo>
                    <a:pt x="885154" y="2184302"/>
                    <a:pt x="772128" y="1983881"/>
                    <a:pt x="691364" y="1911957"/>
                  </a:cubicBezTo>
                  <a:cubicBezTo>
                    <a:pt x="657812" y="1882222"/>
                    <a:pt x="607375" y="1831124"/>
                    <a:pt x="562530" y="1840141"/>
                  </a:cubicBezTo>
                  <a:cubicBezTo>
                    <a:pt x="486928" y="1855385"/>
                    <a:pt x="602858" y="2032188"/>
                    <a:pt x="615763" y="2049364"/>
                  </a:cubicBezTo>
                  <a:cubicBezTo>
                    <a:pt x="627055" y="2064393"/>
                    <a:pt x="641465" y="2080495"/>
                    <a:pt x="657812" y="2097027"/>
                  </a:cubicBezTo>
                  <a:cubicBezTo>
                    <a:pt x="632432" y="2084145"/>
                    <a:pt x="606837" y="2072337"/>
                    <a:pt x="580812" y="2062353"/>
                  </a:cubicBezTo>
                  <a:cubicBezTo>
                    <a:pt x="556292" y="2052799"/>
                    <a:pt x="478432" y="2016945"/>
                    <a:pt x="460688" y="2067291"/>
                  </a:cubicBezTo>
                  <a:cubicBezTo>
                    <a:pt x="437674" y="2132452"/>
                    <a:pt x="525321" y="2210065"/>
                    <a:pt x="555110" y="2234541"/>
                  </a:cubicBezTo>
                  <a:cubicBezTo>
                    <a:pt x="667813" y="2326968"/>
                    <a:pt x="899672" y="2344788"/>
                    <a:pt x="972262" y="2340280"/>
                  </a:cubicBezTo>
                  <a:close/>
                  <a:moveTo>
                    <a:pt x="906232" y="1971858"/>
                  </a:moveTo>
                  <a:cubicBezTo>
                    <a:pt x="906340" y="1971429"/>
                    <a:pt x="906340" y="1970999"/>
                    <a:pt x="906340" y="1970570"/>
                  </a:cubicBezTo>
                  <a:cubicBezTo>
                    <a:pt x="917847" y="1943196"/>
                    <a:pt x="942904" y="1837243"/>
                    <a:pt x="950001" y="1808151"/>
                  </a:cubicBezTo>
                  <a:cubicBezTo>
                    <a:pt x="985275" y="1660976"/>
                    <a:pt x="1026786" y="1502636"/>
                    <a:pt x="1026463" y="1348483"/>
                  </a:cubicBezTo>
                  <a:cubicBezTo>
                    <a:pt x="1026356" y="1331630"/>
                    <a:pt x="1025603" y="1314883"/>
                    <a:pt x="1023130" y="1298566"/>
                  </a:cubicBezTo>
                  <a:cubicBezTo>
                    <a:pt x="1016032" y="1253157"/>
                    <a:pt x="990867" y="1229433"/>
                    <a:pt x="961939" y="1267757"/>
                  </a:cubicBezTo>
                  <a:cubicBezTo>
                    <a:pt x="939785" y="1297170"/>
                    <a:pt x="917847" y="1615567"/>
                    <a:pt x="907200" y="1815880"/>
                  </a:cubicBezTo>
                  <a:cubicBezTo>
                    <a:pt x="895478" y="1620827"/>
                    <a:pt x="861925" y="1242315"/>
                    <a:pt x="829125" y="1243603"/>
                  </a:cubicBezTo>
                  <a:cubicBezTo>
                    <a:pt x="774386" y="1245643"/>
                    <a:pt x="768149" y="1372315"/>
                    <a:pt x="766966" y="1421051"/>
                  </a:cubicBezTo>
                  <a:cubicBezTo>
                    <a:pt x="762557" y="1606335"/>
                    <a:pt x="876658" y="1899720"/>
                    <a:pt x="899887" y="1991503"/>
                  </a:cubicBezTo>
                  <a:cubicBezTo>
                    <a:pt x="901500" y="1998051"/>
                    <a:pt x="905157" y="1978836"/>
                    <a:pt x="906232" y="1971858"/>
                  </a:cubicBezTo>
                  <a:close/>
                  <a:moveTo>
                    <a:pt x="127632" y="761822"/>
                  </a:moveTo>
                  <a:cubicBezTo>
                    <a:pt x="113867" y="750121"/>
                    <a:pt x="21167" y="665100"/>
                    <a:pt x="1702" y="710831"/>
                  </a:cubicBezTo>
                  <a:cubicBezTo>
                    <a:pt x="-5074" y="726611"/>
                    <a:pt x="10197" y="751516"/>
                    <a:pt x="15789" y="762680"/>
                  </a:cubicBezTo>
                  <a:cubicBezTo>
                    <a:pt x="43105" y="816784"/>
                    <a:pt x="75152" y="867238"/>
                    <a:pt x="107200" y="916189"/>
                  </a:cubicBezTo>
                  <a:cubicBezTo>
                    <a:pt x="244853" y="1126915"/>
                    <a:pt x="466388" y="1164702"/>
                    <a:pt x="438857" y="1124553"/>
                  </a:cubicBezTo>
                  <a:cubicBezTo>
                    <a:pt x="345834" y="988972"/>
                    <a:pt x="244100" y="861441"/>
                    <a:pt x="127632" y="761822"/>
                  </a:cubicBezTo>
                  <a:close/>
                  <a:moveTo>
                    <a:pt x="435416" y="700311"/>
                  </a:moveTo>
                  <a:cubicBezTo>
                    <a:pt x="430899" y="518462"/>
                    <a:pt x="417241" y="337364"/>
                    <a:pt x="383796" y="162707"/>
                  </a:cubicBezTo>
                  <a:cubicBezTo>
                    <a:pt x="377344" y="129322"/>
                    <a:pt x="360782" y="-5616"/>
                    <a:pt x="318949" y="181"/>
                  </a:cubicBezTo>
                  <a:cubicBezTo>
                    <a:pt x="270340" y="6837"/>
                    <a:pt x="266253" y="195342"/>
                    <a:pt x="264640" y="235919"/>
                  </a:cubicBezTo>
                  <a:cubicBezTo>
                    <a:pt x="255284" y="464465"/>
                    <a:pt x="384764" y="908997"/>
                    <a:pt x="413262" y="986395"/>
                  </a:cubicBezTo>
                  <a:cubicBezTo>
                    <a:pt x="441761" y="1063794"/>
                    <a:pt x="436169" y="729188"/>
                    <a:pt x="435416" y="7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7" name="Google Shape;3227;p37"/>
            <p:cNvSpPr/>
            <p:nvPr/>
          </p:nvSpPr>
          <p:spPr>
            <a:xfrm rot="1790023">
              <a:off x="3584705" y="6459829"/>
              <a:ext cx="2762180" cy="6528622"/>
            </a:xfrm>
            <a:custGeom>
              <a:avLst/>
              <a:gdLst/>
              <a:ahLst/>
              <a:cxnLst/>
              <a:rect l="l" t="t" r="r" b="b"/>
              <a:pathLst>
                <a:path w="2762094" h="6528418" extrusionOk="0">
                  <a:moveTo>
                    <a:pt x="3579" y="52095"/>
                  </a:moveTo>
                  <a:cubicBezTo>
                    <a:pt x="-5131" y="33953"/>
                    <a:pt x="2612" y="12268"/>
                    <a:pt x="20786" y="3573"/>
                  </a:cubicBezTo>
                  <a:cubicBezTo>
                    <a:pt x="38853" y="-5122"/>
                    <a:pt x="60684" y="2607"/>
                    <a:pt x="69395" y="20749"/>
                  </a:cubicBezTo>
                  <a:lnTo>
                    <a:pt x="556665" y="1020704"/>
                  </a:lnTo>
                  <a:cubicBezTo>
                    <a:pt x="837455" y="1597811"/>
                    <a:pt x="1182878" y="2329179"/>
                    <a:pt x="1465927" y="2906287"/>
                  </a:cubicBezTo>
                  <a:cubicBezTo>
                    <a:pt x="1632401" y="3245617"/>
                    <a:pt x="1776829" y="3531702"/>
                    <a:pt x="1875983" y="3699595"/>
                  </a:cubicBezTo>
                  <a:cubicBezTo>
                    <a:pt x="2153009" y="4172682"/>
                    <a:pt x="2335184" y="4635141"/>
                    <a:pt x="2459072" y="5049292"/>
                  </a:cubicBezTo>
                  <a:cubicBezTo>
                    <a:pt x="2651464" y="5692420"/>
                    <a:pt x="2703836" y="6218107"/>
                    <a:pt x="2761156" y="6482186"/>
                  </a:cubicBezTo>
                  <a:cubicBezTo>
                    <a:pt x="2765780" y="6502689"/>
                    <a:pt x="2752875" y="6522978"/>
                    <a:pt x="2732335" y="6527487"/>
                  </a:cubicBezTo>
                  <a:cubicBezTo>
                    <a:pt x="2711794" y="6532103"/>
                    <a:pt x="2691469" y="6519113"/>
                    <a:pt x="2686952" y="6498717"/>
                  </a:cubicBezTo>
                  <a:cubicBezTo>
                    <a:pt x="2626944" y="6236464"/>
                    <a:pt x="2568119" y="5714319"/>
                    <a:pt x="2370888" y="5076022"/>
                  </a:cubicBezTo>
                  <a:cubicBezTo>
                    <a:pt x="2245280" y="4669492"/>
                    <a:pt x="2063642" y="4215299"/>
                    <a:pt x="1787799" y="3751552"/>
                  </a:cubicBezTo>
                  <a:cubicBezTo>
                    <a:pt x="1687785" y="3581941"/>
                    <a:pt x="1540776" y="3293924"/>
                    <a:pt x="1374302" y="2950837"/>
                  </a:cubicBezTo>
                  <a:cubicBezTo>
                    <a:pt x="1093619" y="2372333"/>
                    <a:pt x="756154" y="1637101"/>
                    <a:pt x="479880" y="1057524"/>
                  </a:cubicBezTo>
                  <a:lnTo>
                    <a:pt x="3579" y="52095"/>
                  </a:lnTo>
                  <a:lnTo>
                    <a:pt x="3579" y="520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8" name="Google Shape;3228;p37"/>
            <p:cNvSpPr/>
            <p:nvPr/>
          </p:nvSpPr>
          <p:spPr>
            <a:xfrm rot="1790023">
              <a:off x="3692365" y="5945896"/>
              <a:ext cx="2862177" cy="3912253"/>
            </a:xfrm>
            <a:custGeom>
              <a:avLst/>
              <a:gdLst/>
              <a:ahLst/>
              <a:cxnLst/>
              <a:rect l="l" t="t" r="r" b="b"/>
              <a:pathLst>
                <a:path w="2862088" h="3912131" extrusionOk="0">
                  <a:moveTo>
                    <a:pt x="2267483" y="3498409"/>
                  </a:moveTo>
                  <a:cubicBezTo>
                    <a:pt x="2280173" y="3529110"/>
                    <a:pt x="2297164" y="3582248"/>
                    <a:pt x="2272430" y="3614023"/>
                  </a:cubicBezTo>
                  <a:cubicBezTo>
                    <a:pt x="2248771" y="3644296"/>
                    <a:pt x="2203711" y="3613594"/>
                    <a:pt x="2182310" y="3598458"/>
                  </a:cubicBezTo>
                  <a:cubicBezTo>
                    <a:pt x="2104880" y="3543388"/>
                    <a:pt x="2033473" y="3459548"/>
                    <a:pt x="1980670" y="3366691"/>
                  </a:cubicBezTo>
                  <a:cubicBezTo>
                    <a:pt x="1959484" y="3329656"/>
                    <a:pt x="1939374" y="3254082"/>
                    <a:pt x="1969485" y="3229714"/>
                  </a:cubicBezTo>
                  <a:cubicBezTo>
                    <a:pt x="1999597" y="3205346"/>
                    <a:pt x="2036591" y="3227352"/>
                    <a:pt x="2036914" y="3227567"/>
                  </a:cubicBezTo>
                  <a:cubicBezTo>
                    <a:pt x="2066918" y="3243240"/>
                    <a:pt x="2095201" y="3263959"/>
                    <a:pt x="2121119" y="3288756"/>
                  </a:cubicBezTo>
                  <a:cubicBezTo>
                    <a:pt x="2178976" y="3343933"/>
                    <a:pt x="2232855" y="3414462"/>
                    <a:pt x="2267483" y="3498409"/>
                  </a:cubicBezTo>
                  <a:close/>
                  <a:moveTo>
                    <a:pt x="1893454" y="3397286"/>
                  </a:moveTo>
                  <a:cubicBezTo>
                    <a:pt x="1869364" y="3381613"/>
                    <a:pt x="1860224" y="3373776"/>
                    <a:pt x="1818175" y="3359177"/>
                  </a:cubicBezTo>
                  <a:cubicBezTo>
                    <a:pt x="1776126" y="3344578"/>
                    <a:pt x="1747197" y="3364974"/>
                    <a:pt x="1747197" y="3364974"/>
                  </a:cubicBezTo>
                  <a:cubicBezTo>
                    <a:pt x="1715258" y="3422942"/>
                    <a:pt x="1770749" y="3494007"/>
                    <a:pt x="1797312" y="3530291"/>
                  </a:cubicBezTo>
                  <a:cubicBezTo>
                    <a:pt x="1868074" y="3627335"/>
                    <a:pt x="1959807" y="3705377"/>
                    <a:pt x="2058315" y="3745096"/>
                  </a:cubicBezTo>
                  <a:cubicBezTo>
                    <a:pt x="2086168" y="3756368"/>
                    <a:pt x="2145101" y="3781917"/>
                    <a:pt x="2170481" y="3744345"/>
                  </a:cubicBezTo>
                  <a:cubicBezTo>
                    <a:pt x="2197043" y="3704840"/>
                    <a:pt x="2150370" y="3643866"/>
                    <a:pt x="2132841" y="3620035"/>
                  </a:cubicBezTo>
                  <a:cubicBezTo>
                    <a:pt x="2065305" y="3528466"/>
                    <a:pt x="1980132" y="3453644"/>
                    <a:pt x="1893454" y="3397286"/>
                  </a:cubicBezTo>
                  <a:close/>
                  <a:moveTo>
                    <a:pt x="2574944" y="3323859"/>
                  </a:moveTo>
                  <a:cubicBezTo>
                    <a:pt x="2569029" y="3314198"/>
                    <a:pt x="2562791" y="3304751"/>
                    <a:pt x="2555586" y="3296593"/>
                  </a:cubicBezTo>
                  <a:cubicBezTo>
                    <a:pt x="2529454" y="3267179"/>
                    <a:pt x="2508376" y="3289293"/>
                    <a:pt x="2498267" y="3329227"/>
                  </a:cubicBezTo>
                  <a:cubicBezTo>
                    <a:pt x="2484071" y="3384941"/>
                    <a:pt x="2489986" y="3448813"/>
                    <a:pt x="2497514" y="3504098"/>
                  </a:cubicBezTo>
                  <a:cubicBezTo>
                    <a:pt x="2505042" y="3558846"/>
                    <a:pt x="2518162" y="3611876"/>
                    <a:pt x="2532895" y="3663511"/>
                  </a:cubicBezTo>
                  <a:cubicBezTo>
                    <a:pt x="2552790" y="3733610"/>
                    <a:pt x="2579998" y="3816268"/>
                    <a:pt x="2634414" y="3847937"/>
                  </a:cubicBezTo>
                  <a:lnTo>
                    <a:pt x="2695282" y="3837309"/>
                  </a:lnTo>
                  <a:cubicBezTo>
                    <a:pt x="2721092" y="3806929"/>
                    <a:pt x="2700444" y="3708705"/>
                    <a:pt x="2695175" y="3676178"/>
                  </a:cubicBezTo>
                  <a:cubicBezTo>
                    <a:pt x="2674635" y="3550687"/>
                    <a:pt x="2635489" y="3422513"/>
                    <a:pt x="2574944" y="3323859"/>
                  </a:cubicBezTo>
                  <a:close/>
                  <a:moveTo>
                    <a:pt x="2848959" y="3555626"/>
                  </a:moveTo>
                  <a:cubicBezTo>
                    <a:pt x="2841861" y="3521489"/>
                    <a:pt x="2832075" y="3488318"/>
                    <a:pt x="2820783" y="3456650"/>
                  </a:cubicBezTo>
                  <a:cubicBezTo>
                    <a:pt x="2813685" y="3436790"/>
                    <a:pt x="2805835" y="3417253"/>
                    <a:pt x="2796909" y="3398789"/>
                  </a:cubicBezTo>
                  <a:cubicBezTo>
                    <a:pt x="2791962" y="3388376"/>
                    <a:pt x="2786585" y="3378070"/>
                    <a:pt x="2780132" y="3369160"/>
                  </a:cubicBezTo>
                  <a:cubicBezTo>
                    <a:pt x="2738407" y="3311622"/>
                    <a:pt x="2716683" y="3443124"/>
                    <a:pt x="2712812" y="3478227"/>
                  </a:cubicBezTo>
                  <a:cubicBezTo>
                    <a:pt x="2711736" y="3488210"/>
                    <a:pt x="2710338" y="3503883"/>
                    <a:pt x="2709693" y="3513867"/>
                  </a:cubicBezTo>
                  <a:cubicBezTo>
                    <a:pt x="2703778" y="3605650"/>
                    <a:pt x="2705821" y="3704518"/>
                    <a:pt x="2722060" y="3792759"/>
                  </a:cubicBezTo>
                  <a:cubicBezTo>
                    <a:pt x="2729911" y="3835484"/>
                    <a:pt x="2742708" y="3877135"/>
                    <a:pt x="2769809" y="3903007"/>
                  </a:cubicBezTo>
                  <a:lnTo>
                    <a:pt x="2810889" y="3912131"/>
                  </a:lnTo>
                  <a:cubicBezTo>
                    <a:pt x="2840786" y="3847937"/>
                    <a:pt x="2858423" y="3793188"/>
                    <a:pt x="2861541" y="3714180"/>
                  </a:cubicBezTo>
                  <a:cubicBezTo>
                    <a:pt x="2863692" y="3660505"/>
                    <a:pt x="2859498" y="3606616"/>
                    <a:pt x="2848959" y="3555626"/>
                  </a:cubicBezTo>
                  <a:close/>
                  <a:moveTo>
                    <a:pt x="1197446" y="1157129"/>
                  </a:moveTo>
                  <a:cubicBezTo>
                    <a:pt x="1183251" y="1073290"/>
                    <a:pt x="764054" y="606537"/>
                    <a:pt x="433687" y="251212"/>
                  </a:cubicBezTo>
                  <a:cubicBezTo>
                    <a:pt x="220863" y="22237"/>
                    <a:pt x="8683" y="-10397"/>
                    <a:pt x="4059" y="2377"/>
                  </a:cubicBezTo>
                  <a:cubicBezTo>
                    <a:pt x="-39495" y="125292"/>
                    <a:pt x="280118" y="406975"/>
                    <a:pt x="356795" y="485340"/>
                  </a:cubicBezTo>
                  <a:cubicBezTo>
                    <a:pt x="647049" y="782160"/>
                    <a:pt x="1210458" y="1233991"/>
                    <a:pt x="1197446" y="1157129"/>
                  </a:cubicBezTo>
                  <a:lnTo>
                    <a:pt x="1197446" y="1157129"/>
                  </a:lnTo>
                  <a:close/>
                  <a:moveTo>
                    <a:pt x="1299180" y="887791"/>
                  </a:moveTo>
                  <a:cubicBezTo>
                    <a:pt x="1328109" y="941573"/>
                    <a:pt x="1430273" y="1016717"/>
                    <a:pt x="1437263" y="910120"/>
                  </a:cubicBezTo>
                  <a:cubicBezTo>
                    <a:pt x="1449630" y="718394"/>
                    <a:pt x="1408012" y="360386"/>
                    <a:pt x="1341659" y="194317"/>
                  </a:cubicBezTo>
                  <a:cubicBezTo>
                    <a:pt x="1314989" y="127654"/>
                    <a:pt x="1257239" y="232748"/>
                    <a:pt x="1240247" y="390873"/>
                  </a:cubicBezTo>
                  <a:cubicBezTo>
                    <a:pt x="1221965" y="561236"/>
                    <a:pt x="1247345" y="791499"/>
                    <a:pt x="1299180" y="887791"/>
                  </a:cubicBezTo>
                  <a:lnTo>
                    <a:pt x="1299180" y="887791"/>
                  </a:lnTo>
                  <a:close/>
                  <a:moveTo>
                    <a:pt x="850087" y="1098410"/>
                  </a:moveTo>
                  <a:cubicBezTo>
                    <a:pt x="643608" y="1134586"/>
                    <a:pt x="1201425" y="1638589"/>
                    <a:pt x="1260358" y="1527376"/>
                  </a:cubicBezTo>
                  <a:cubicBezTo>
                    <a:pt x="1276274" y="1497318"/>
                    <a:pt x="1186799" y="1321695"/>
                    <a:pt x="1081086" y="1213595"/>
                  </a:cubicBezTo>
                  <a:cubicBezTo>
                    <a:pt x="1000968" y="1131473"/>
                    <a:pt x="863207" y="1096155"/>
                    <a:pt x="850087" y="1098410"/>
                  </a:cubicBezTo>
                  <a:lnTo>
                    <a:pt x="850087" y="1098410"/>
                  </a:lnTo>
                  <a:close/>
                  <a:moveTo>
                    <a:pt x="1850867" y="1521579"/>
                  </a:moveTo>
                  <a:cubicBezTo>
                    <a:pt x="1773760" y="1360770"/>
                    <a:pt x="1755908" y="1569349"/>
                    <a:pt x="1751284" y="1610356"/>
                  </a:cubicBezTo>
                  <a:cubicBezTo>
                    <a:pt x="1737304" y="1736599"/>
                    <a:pt x="1772255" y="2058216"/>
                    <a:pt x="1793978" y="2085268"/>
                  </a:cubicBezTo>
                  <a:cubicBezTo>
                    <a:pt x="1859578" y="2167604"/>
                    <a:pt x="1870978" y="2026119"/>
                    <a:pt x="1874419" y="2001858"/>
                  </a:cubicBezTo>
                  <a:cubicBezTo>
                    <a:pt x="1890335" y="1889893"/>
                    <a:pt x="1879258" y="1580835"/>
                    <a:pt x="1850867" y="1521579"/>
                  </a:cubicBezTo>
                  <a:lnTo>
                    <a:pt x="1850867" y="1521579"/>
                  </a:lnTo>
                  <a:close/>
                  <a:moveTo>
                    <a:pt x="2083372" y="1591248"/>
                  </a:moveTo>
                  <a:cubicBezTo>
                    <a:pt x="2056379" y="1356798"/>
                    <a:pt x="1952171" y="1542834"/>
                    <a:pt x="1942278" y="1629357"/>
                  </a:cubicBezTo>
                  <a:cubicBezTo>
                    <a:pt x="1927114" y="1760215"/>
                    <a:pt x="1923780" y="1885813"/>
                    <a:pt x="1930448" y="2010016"/>
                  </a:cubicBezTo>
                  <a:cubicBezTo>
                    <a:pt x="1931416" y="2027836"/>
                    <a:pt x="1933029" y="2045441"/>
                    <a:pt x="1936363" y="2062617"/>
                  </a:cubicBezTo>
                  <a:cubicBezTo>
                    <a:pt x="1962603" y="2199487"/>
                    <a:pt x="2088534" y="1901379"/>
                    <a:pt x="2083372" y="1591248"/>
                  </a:cubicBezTo>
                  <a:lnTo>
                    <a:pt x="2083372" y="1591248"/>
                  </a:lnTo>
                  <a:close/>
                  <a:moveTo>
                    <a:pt x="1474903" y="2267009"/>
                  </a:moveTo>
                  <a:cubicBezTo>
                    <a:pt x="1356607" y="2243500"/>
                    <a:pt x="1401882" y="2358793"/>
                    <a:pt x="1433284" y="2395828"/>
                  </a:cubicBezTo>
                  <a:cubicBezTo>
                    <a:pt x="1512542" y="2488900"/>
                    <a:pt x="1628472" y="2612995"/>
                    <a:pt x="1739454" y="2628131"/>
                  </a:cubicBezTo>
                  <a:cubicBezTo>
                    <a:pt x="1818390" y="2638759"/>
                    <a:pt x="1743541" y="2507256"/>
                    <a:pt x="1724829" y="2480956"/>
                  </a:cubicBezTo>
                  <a:cubicBezTo>
                    <a:pt x="1663315" y="2394003"/>
                    <a:pt x="1568571" y="2285688"/>
                    <a:pt x="1474903" y="2267009"/>
                  </a:cubicBezTo>
                  <a:lnTo>
                    <a:pt x="1474903" y="2267009"/>
                  </a:lnTo>
                  <a:close/>
                  <a:moveTo>
                    <a:pt x="1342734" y="2650567"/>
                  </a:moveTo>
                  <a:cubicBezTo>
                    <a:pt x="1445436" y="2699733"/>
                    <a:pt x="1732464" y="2824043"/>
                    <a:pt x="1750854" y="2789369"/>
                  </a:cubicBezTo>
                  <a:cubicBezTo>
                    <a:pt x="1769674" y="2754051"/>
                    <a:pt x="1721280" y="2694687"/>
                    <a:pt x="1706224" y="2675794"/>
                  </a:cubicBezTo>
                  <a:cubicBezTo>
                    <a:pt x="1634817" y="2586480"/>
                    <a:pt x="1379621" y="2452938"/>
                    <a:pt x="1356177" y="2458520"/>
                  </a:cubicBezTo>
                  <a:cubicBezTo>
                    <a:pt x="1247023" y="2484391"/>
                    <a:pt x="1280683" y="2620831"/>
                    <a:pt x="1342734" y="2650567"/>
                  </a:cubicBezTo>
                  <a:lnTo>
                    <a:pt x="1342734" y="2650567"/>
                  </a:lnTo>
                  <a:close/>
                  <a:moveTo>
                    <a:pt x="2313941" y="2796776"/>
                  </a:moveTo>
                  <a:cubicBezTo>
                    <a:pt x="2312758" y="2827478"/>
                    <a:pt x="2323189" y="2926239"/>
                    <a:pt x="2352225" y="2935686"/>
                  </a:cubicBezTo>
                  <a:cubicBezTo>
                    <a:pt x="2388359" y="2947387"/>
                    <a:pt x="2445356" y="2863762"/>
                    <a:pt x="2450196" y="2841004"/>
                  </a:cubicBezTo>
                  <a:cubicBezTo>
                    <a:pt x="2472672" y="2736661"/>
                    <a:pt x="2492890" y="2555563"/>
                    <a:pt x="2483641" y="2448644"/>
                  </a:cubicBezTo>
                  <a:cubicBezTo>
                    <a:pt x="2480737" y="2414507"/>
                    <a:pt x="2471704" y="2340329"/>
                    <a:pt x="2436645" y="2339148"/>
                  </a:cubicBezTo>
                  <a:cubicBezTo>
                    <a:pt x="2404813" y="2337967"/>
                    <a:pt x="2385348" y="2404845"/>
                    <a:pt x="2375669" y="2435547"/>
                  </a:cubicBezTo>
                  <a:cubicBezTo>
                    <a:pt x="2340396" y="2547942"/>
                    <a:pt x="2318673" y="2666991"/>
                    <a:pt x="2313941" y="2796776"/>
                  </a:cubicBezTo>
                  <a:lnTo>
                    <a:pt x="2313941" y="2796776"/>
                  </a:lnTo>
                  <a:close/>
                  <a:moveTo>
                    <a:pt x="2253395" y="2985925"/>
                  </a:moveTo>
                  <a:cubicBezTo>
                    <a:pt x="2253180" y="2990219"/>
                    <a:pt x="2300928" y="2854315"/>
                    <a:pt x="2299960" y="2758131"/>
                  </a:cubicBezTo>
                  <a:cubicBezTo>
                    <a:pt x="2298885" y="2643053"/>
                    <a:pt x="2304369" y="2592706"/>
                    <a:pt x="2276624" y="2506290"/>
                  </a:cubicBezTo>
                  <a:cubicBezTo>
                    <a:pt x="2267053" y="2476447"/>
                    <a:pt x="2249954" y="2428248"/>
                    <a:pt x="2219627" y="2433293"/>
                  </a:cubicBezTo>
                  <a:cubicBezTo>
                    <a:pt x="2184246" y="2439197"/>
                    <a:pt x="2164781" y="2490295"/>
                    <a:pt x="2155640" y="2530551"/>
                  </a:cubicBezTo>
                  <a:cubicBezTo>
                    <a:pt x="2132518" y="2632103"/>
                    <a:pt x="2142950" y="2747288"/>
                    <a:pt x="2161339" y="2845835"/>
                  </a:cubicBezTo>
                  <a:cubicBezTo>
                    <a:pt x="2168007" y="2881474"/>
                    <a:pt x="2211239" y="3018881"/>
                    <a:pt x="2253395" y="2985925"/>
                  </a:cubicBezTo>
                  <a:lnTo>
                    <a:pt x="2253395" y="29859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9" name="Google Shape;3229;p37"/>
            <p:cNvSpPr/>
            <p:nvPr/>
          </p:nvSpPr>
          <p:spPr>
            <a:xfrm rot="1790023">
              <a:off x="3438340" y="10348556"/>
              <a:ext cx="4041774" cy="3287219"/>
            </a:xfrm>
            <a:custGeom>
              <a:avLst/>
              <a:gdLst/>
              <a:ahLst/>
              <a:cxnLst/>
              <a:rect l="l" t="t" r="r" b="b"/>
              <a:pathLst>
                <a:path w="4041648" h="3287116" extrusionOk="0">
                  <a:moveTo>
                    <a:pt x="4041473" y="82674"/>
                  </a:moveTo>
                  <a:cubicBezTo>
                    <a:pt x="4045022" y="101568"/>
                    <a:pt x="3993510" y="151163"/>
                    <a:pt x="3983616" y="163615"/>
                  </a:cubicBezTo>
                  <a:cubicBezTo>
                    <a:pt x="3913391" y="251749"/>
                    <a:pt x="3844458" y="341707"/>
                    <a:pt x="3765845" y="422326"/>
                  </a:cubicBezTo>
                  <a:cubicBezTo>
                    <a:pt x="3452039" y="744588"/>
                    <a:pt x="2857550" y="968624"/>
                    <a:pt x="2454808" y="657742"/>
                  </a:cubicBezTo>
                  <a:cubicBezTo>
                    <a:pt x="2438139" y="647652"/>
                    <a:pt x="2469541" y="509386"/>
                    <a:pt x="2475456" y="493820"/>
                  </a:cubicBezTo>
                  <a:cubicBezTo>
                    <a:pt x="2515784" y="388726"/>
                    <a:pt x="2592783" y="303061"/>
                    <a:pt x="2675267" y="230279"/>
                  </a:cubicBezTo>
                  <a:cubicBezTo>
                    <a:pt x="2960467" y="-21132"/>
                    <a:pt x="3371598" y="-26392"/>
                    <a:pt x="3726054" y="27497"/>
                  </a:cubicBezTo>
                  <a:cubicBezTo>
                    <a:pt x="3811012" y="40486"/>
                    <a:pt x="3895862" y="53905"/>
                    <a:pt x="3980282" y="70651"/>
                  </a:cubicBezTo>
                  <a:cubicBezTo>
                    <a:pt x="3985229" y="71617"/>
                    <a:pt x="4040613" y="78058"/>
                    <a:pt x="4041473" y="82674"/>
                  </a:cubicBezTo>
                  <a:close/>
                  <a:moveTo>
                    <a:pt x="393347" y="1185255"/>
                  </a:moveTo>
                  <a:cubicBezTo>
                    <a:pt x="292150" y="1181282"/>
                    <a:pt x="190309" y="1189441"/>
                    <a:pt x="89112" y="1195560"/>
                  </a:cubicBezTo>
                  <a:cubicBezTo>
                    <a:pt x="74809" y="1196419"/>
                    <a:pt x="10607" y="1191910"/>
                    <a:pt x="176" y="1205544"/>
                  </a:cubicBezTo>
                  <a:cubicBezTo>
                    <a:pt x="-2513" y="1208979"/>
                    <a:pt x="26523" y="1249771"/>
                    <a:pt x="28781" y="1253636"/>
                  </a:cubicBezTo>
                  <a:cubicBezTo>
                    <a:pt x="68357" y="1319978"/>
                    <a:pt x="110405" y="1384816"/>
                    <a:pt x="152777" y="1449226"/>
                  </a:cubicBezTo>
                  <a:cubicBezTo>
                    <a:pt x="329790" y="1718349"/>
                    <a:pt x="580576" y="1989620"/>
                    <a:pt x="920407" y="2028802"/>
                  </a:cubicBezTo>
                  <a:cubicBezTo>
                    <a:pt x="1018700" y="2040181"/>
                    <a:pt x="1122477" y="2040074"/>
                    <a:pt x="1217114" y="2003790"/>
                  </a:cubicBezTo>
                  <a:cubicBezTo>
                    <a:pt x="1231094" y="1998315"/>
                    <a:pt x="1342615" y="1936160"/>
                    <a:pt x="1339388" y="1918984"/>
                  </a:cubicBezTo>
                  <a:cubicBezTo>
                    <a:pt x="1305513" y="1463181"/>
                    <a:pt x="797918" y="1201035"/>
                    <a:pt x="393347" y="1185255"/>
                  </a:cubicBezTo>
                  <a:close/>
                  <a:moveTo>
                    <a:pt x="3553988" y="2576711"/>
                  </a:moveTo>
                  <a:cubicBezTo>
                    <a:pt x="3234590" y="2532483"/>
                    <a:pt x="2864970" y="2542145"/>
                    <a:pt x="2611711" y="2771764"/>
                  </a:cubicBezTo>
                  <a:cubicBezTo>
                    <a:pt x="2538367" y="2838105"/>
                    <a:pt x="2470186" y="2916148"/>
                    <a:pt x="2435235" y="3011152"/>
                  </a:cubicBezTo>
                  <a:cubicBezTo>
                    <a:pt x="2429966" y="3025214"/>
                    <a:pt x="2403403" y="3149846"/>
                    <a:pt x="2418566" y="3158756"/>
                  </a:cubicBezTo>
                  <a:cubicBezTo>
                    <a:pt x="2784530" y="3433462"/>
                    <a:pt x="3316429" y="3224776"/>
                    <a:pt x="3594639" y="2931284"/>
                  </a:cubicBezTo>
                  <a:cubicBezTo>
                    <a:pt x="3664326" y="2857750"/>
                    <a:pt x="3725302" y="2775951"/>
                    <a:pt x="3787245" y="2695868"/>
                  </a:cubicBezTo>
                  <a:cubicBezTo>
                    <a:pt x="3796064" y="2684596"/>
                    <a:pt x="3841769" y="2639295"/>
                    <a:pt x="3838328" y="2622442"/>
                  </a:cubicBezTo>
                  <a:cubicBezTo>
                    <a:pt x="3837468" y="2618255"/>
                    <a:pt x="3787568" y="2613102"/>
                    <a:pt x="3783159" y="2612351"/>
                  </a:cubicBezTo>
                  <a:cubicBezTo>
                    <a:pt x="3707127" y="2598288"/>
                    <a:pt x="3630558" y="2587231"/>
                    <a:pt x="3553988" y="25767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0" name="Google Shape;3230;p37"/>
            <p:cNvSpPr/>
            <p:nvPr/>
          </p:nvSpPr>
          <p:spPr>
            <a:xfrm rot="1790023">
              <a:off x="4816163" y="13234425"/>
              <a:ext cx="1511563" cy="609706"/>
            </a:xfrm>
            <a:custGeom>
              <a:avLst/>
              <a:gdLst/>
              <a:ahLst/>
              <a:cxnLst/>
              <a:rect l="l" t="t" r="r" b="b"/>
              <a:pathLst>
                <a:path w="1511516" h="609687" extrusionOk="0">
                  <a:moveTo>
                    <a:pt x="1508595" y="64459"/>
                  </a:moveTo>
                  <a:cubicBezTo>
                    <a:pt x="1502465" y="53294"/>
                    <a:pt x="1488377" y="49215"/>
                    <a:pt x="1477193" y="55334"/>
                  </a:cubicBezTo>
                  <a:cubicBezTo>
                    <a:pt x="1435682" y="77233"/>
                    <a:pt x="1390729" y="95268"/>
                    <a:pt x="1344164" y="111263"/>
                  </a:cubicBezTo>
                  <a:cubicBezTo>
                    <a:pt x="1234687" y="149049"/>
                    <a:pt x="1116714" y="175457"/>
                    <a:pt x="1012721" y="209379"/>
                  </a:cubicBezTo>
                  <a:cubicBezTo>
                    <a:pt x="939701" y="233748"/>
                    <a:pt x="866787" y="257794"/>
                    <a:pt x="793982" y="282055"/>
                  </a:cubicBezTo>
                  <a:cubicBezTo>
                    <a:pt x="813447" y="253178"/>
                    <a:pt x="840655" y="221832"/>
                    <a:pt x="871197" y="189842"/>
                  </a:cubicBezTo>
                  <a:cubicBezTo>
                    <a:pt x="880875" y="179644"/>
                    <a:pt x="890877" y="169446"/>
                    <a:pt x="900878" y="159248"/>
                  </a:cubicBezTo>
                  <a:cubicBezTo>
                    <a:pt x="910879" y="149049"/>
                    <a:pt x="920881" y="138959"/>
                    <a:pt x="930882" y="129083"/>
                  </a:cubicBezTo>
                  <a:cubicBezTo>
                    <a:pt x="967446" y="93228"/>
                    <a:pt x="1004656" y="61238"/>
                    <a:pt x="1040145" y="44492"/>
                  </a:cubicBezTo>
                  <a:cubicBezTo>
                    <a:pt x="1052082" y="39768"/>
                    <a:pt x="1057781" y="26350"/>
                    <a:pt x="1053049" y="14541"/>
                  </a:cubicBezTo>
                  <a:cubicBezTo>
                    <a:pt x="1048318" y="2626"/>
                    <a:pt x="1034767" y="-3064"/>
                    <a:pt x="1022938" y="1660"/>
                  </a:cubicBezTo>
                  <a:cubicBezTo>
                    <a:pt x="994977" y="10784"/>
                    <a:pt x="964758" y="26457"/>
                    <a:pt x="934646" y="46960"/>
                  </a:cubicBezTo>
                  <a:cubicBezTo>
                    <a:pt x="908944" y="64351"/>
                    <a:pt x="883241" y="84962"/>
                    <a:pt x="859690" y="108042"/>
                  </a:cubicBezTo>
                  <a:cubicBezTo>
                    <a:pt x="841193" y="126184"/>
                    <a:pt x="824201" y="145829"/>
                    <a:pt x="808930" y="165689"/>
                  </a:cubicBezTo>
                  <a:cubicBezTo>
                    <a:pt x="782905" y="199611"/>
                    <a:pt x="762150" y="234070"/>
                    <a:pt x="747524" y="264020"/>
                  </a:cubicBezTo>
                  <a:cubicBezTo>
                    <a:pt x="741395" y="274862"/>
                    <a:pt x="745373" y="287851"/>
                    <a:pt x="755160" y="294937"/>
                  </a:cubicBezTo>
                  <a:cubicBezTo>
                    <a:pt x="740642" y="299767"/>
                    <a:pt x="726123" y="304491"/>
                    <a:pt x="711713" y="309428"/>
                  </a:cubicBezTo>
                  <a:cubicBezTo>
                    <a:pt x="644930" y="332079"/>
                    <a:pt x="578362" y="355374"/>
                    <a:pt x="512008" y="378991"/>
                  </a:cubicBezTo>
                  <a:cubicBezTo>
                    <a:pt x="510933" y="379420"/>
                    <a:pt x="509750" y="379850"/>
                    <a:pt x="508675" y="380279"/>
                  </a:cubicBezTo>
                  <a:cubicBezTo>
                    <a:pt x="511579" y="376951"/>
                    <a:pt x="514697" y="373731"/>
                    <a:pt x="517601" y="370295"/>
                  </a:cubicBezTo>
                  <a:cubicBezTo>
                    <a:pt x="527602" y="358702"/>
                    <a:pt x="537496" y="347108"/>
                    <a:pt x="546959" y="335085"/>
                  </a:cubicBezTo>
                  <a:cubicBezTo>
                    <a:pt x="554918" y="325101"/>
                    <a:pt x="562446" y="314796"/>
                    <a:pt x="569758" y="304383"/>
                  </a:cubicBezTo>
                  <a:cubicBezTo>
                    <a:pt x="577071" y="293863"/>
                    <a:pt x="583739" y="283128"/>
                    <a:pt x="590729" y="272393"/>
                  </a:cubicBezTo>
                  <a:cubicBezTo>
                    <a:pt x="592557" y="269602"/>
                    <a:pt x="622884" y="223549"/>
                    <a:pt x="636219" y="206588"/>
                  </a:cubicBezTo>
                  <a:cubicBezTo>
                    <a:pt x="636756" y="205944"/>
                    <a:pt x="637079" y="205193"/>
                    <a:pt x="637402" y="204442"/>
                  </a:cubicBezTo>
                  <a:lnTo>
                    <a:pt x="637187" y="204549"/>
                  </a:lnTo>
                  <a:lnTo>
                    <a:pt x="637509" y="204334"/>
                  </a:lnTo>
                  <a:cubicBezTo>
                    <a:pt x="637832" y="203582"/>
                    <a:pt x="638155" y="203046"/>
                    <a:pt x="638585" y="203368"/>
                  </a:cubicBezTo>
                  <a:cubicBezTo>
                    <a:pt x="638585" y="203475"/>
                    <a:pt x="638692" y="203582"/>
                    <a:pt x="638692" y="203582"/>
                  </a:cubicBezTo>
                  <a:cubicBezTo>
                    <a:pt x="648801" y="196712"/>
                    <a:pt x="651920" y="182972"/>
                    <a:pt x="645467" y="172452"/>
                  </a:cubicBezTo>
                  <a:cubicBezTo>
                    <a:pt x="641381" y="164186"/>
                    <a:pt x="631379" y="156671"/>
                    <a:pt x="613743" y="164186"/>
                  </a:cubicBezTo>
                  <a:cubicBezTo>
                    <a:pt x="611485" y="165152"/>
                    <a:pt x="607075" y="168587"/>
                    <a:pt x="601268" y="173847"/>
                  </a:cubicBezTo>
                  <a:cubicBezTo>
                    <a:pt x="583846" y="189520"/>
                    <a:pt x="543841" y="233855"/>
                    <a:pt x="541583" y="236539"/>
                  </a:cubicBezTo>
                  <a:cubicBezTo>
                    <a:pt x="533517" y="246415"/>
                    <a:pt x="525236" y="255969"/>
                    <a:pt x="517493" y="265952"/>
                  </a:cubicBezTo>
                  <a:cubicBezTo>
                    <a:pt x="509750" y="275936"/>
                    <a:pt x="502115" y="286134"/>
                    <a:pt x="494909" y="296439"/>
                  </a:cubicBezTo>
                  <a:cubicBezTo>
                    <a:pt x="486091" y="308892"/>
                    <a:pt x="477811" y="321666"/>
                    <a:pt x="469530" y="334441"/>
                  </a:cubicBezTo>
                  <a:cubicBezTo>
                    <a:pt x="457163" y="353656"/>
                    <a:pt x="445333" y="373087"/>
                    <a:pt x="432966" y="392517"/>
                  </a:cubicBezTo>
                  <a:cubicBezTo>
                    <a:pt x="428987" y="397670"/>
                    <a:pt x="427696" y="404003"/>
                    <a:pt x="428449" y="410014"/>
                  </a:cubicBezTo>
                  <a:cubicBezTo>
                    <a:pt x="290581" y="459717"/>
                    <a:pt x="152928" y="510171"/>
                    <a:pt x="15813" y="562987"/>
                  </a:cubicBezTo>
                  <a:cubicBezTo>
                    <a:pt x="3230" y="567603"/>
                    <a:pt x="-3114" y="581451"/>
                    <a:pt x="1510" y="593904"/>
                  </a:cubicBezTo>
                  <a:cubicBezTo>
                    <a:pt x="6134" y="606463"/>
                    <a:pt x="20007" y="612796"/>
                    <a:pt x="32481" y="608181"/>
                  </a:cubicBezTo>
                  <a:cubicBezTo>
                    <a:pt x="172178" y="559015"/>
                    <a:pt x="312412" y="512425"/>
                    <a:pt x="452431" y="465514"/>
                  </a:cubicBezTo>
                  <a:cubicBezTo>
                    <a:pt x="452968" y="465299"/>
                    <a:pt x="453506" y="465192"/>
                    <a:pt x="454044" y="464977"/>
                  </a:cubicBezTo>
                  <a:cubicBezTo>
                    <a:pt x="454151" y="471418"/>
                    <a:pt x="456302" y="478503"/>
                    <a:pt x="464905" y="486447"/>
                  </a:cubicBezTo>
                  <a:cubicBezTo>
                    <a:pt x="472649" y="493640"/>
                    <a:pt x="496523" y="509527"/>
                    <a:pt x="498996" y="510815"/>
                  </a:cubicBezTo>
                  <a:cubicBezTo>
                    <a:pt x="509965" y="516397"/>
                    <a:pt x="521257" y="521013"/>
                    <a:pt x="532764" y="525307"/>
                  </a:cubicBezTo>
                  <a:cubicBezTo>
                    <a:pt x="543733" y="529279"/>
                    <a:pt x="554918" y="532822"/>
                    <a:pt x="566102" y="536364"/>
                  </a:cubicBezTo>
                  <a:cubicBezTo>
                    <a:pt x="580083" y="540551"/>
                    <a:pt x="594063" y="544845"/>
                    <a:pt x="608366" y="548495"/>
                  </a:cubicBezTo>
                  <a:cubicBezTo>
                    <a:pt x="622454" y="552037"/>
                    <a:pt x="636649" y="555258"/>
                    <a:pt x="650844" y="557941"/>
                  </a:cubicBezTo>
                  <a:cubicBezTo>
                    <a:pt x="667836" y="561269"/>
                    <a:pt x="684935" y="563845"/>
                    <a:pt x="702034" y="566529"/>
                  </a:cubicBezTo>
                  <a:cubicBezTo>
                    <a:pt x="727522" y="570501"/>
                    <a:pt x="752901" y="573829"/>
                    <a:pt x="778281" y="578230"/>
                  </a:cubicBezTo>
                  <a:cubicBezTo>
                    <a:pt x="791186" y="581558"/>
                    <a:pt x="804306" y="573722"/>
                    <a:pt x="807640" y="560732"/>
                  </a:cubicBezTo>
                  <a:cubicBezTo>
                    <a:pt x="810866" y="547850"/>
                    <a:pt x="803016" y="534754"/>
                    <a:pt x="790111" y="531426"/>
                  </a:cubicBezTo>
                  <a:cubicBezTo>
                    <a:pt x="755375" y="520154"/>
                    <a:pt x="720854" y="509420"/>
                    <a:pt x="685580" y="500080"/>
                  </a:cubicBezTo>
                  <a:cubicBezTo>
                    <a:pt x="671707" y="496323"/>
                    <a:pt x="657835" y="492780"/>
                    <a:pt x="643854" y="489775"/>
                  </a:cubicBezTo>
                  <a:cubicBezTo>
                    <a:pt x="622991" y="485159"/>
                    <a:pt x="602021" y="481831"/>
                    <a:pt x="581265" y="477215"/>
                  </a:cubicBezTo>
                  <a:cubicBezTo>
                    <a:pt x="568468" y="474746"/>
                    <a:pt x="555670" y="472277"/>
                    <a:pt x="543088" y="469164"/>
                  </a:cubicBezTo>
                  <a:cubicBezTo>
                    <a:pt x="535022" y="467231"/>
                    <a:pt x="527065" y="465192"/>
                    <a:pt x="519214" y="462616"/>
                  </a:cubicBezTo>
                  <a:cubicBezTo>
                    <a:pt x="518031" y="462186"/>
                    <a:pt x="505664" y="459287"/>
                    <a:pt x="498566" y="455638"/>
                  </a:cubicBezTo>
                  <a:lnTo>
                    <a:pt x="498243" y="454887"/>
                  </a:lnTo>
                  <a:lnTo>
                    <a:pt x="497921" y="454350"/>
                  </a:lnTo>
                  <a:lnTo>
                    <a:pt x="498243" y="455423"/>
                  </a:lnTo>
                  <a:cubicBezTo>
                    <a:pt x="495662" y="454027"/>
                    <a:pt x="495340" y="452632"/>
                    <a:pt x="495125" y="451129"/>
                  </a:cubicBezTo>
                  <a:cubicBezTo>
                    <a:pt x="495232" y="451129"/>
                    <a:pt x="495340" y="451022"/>
                    <a:pt x="495447" y="451022"/>
                  </a:cubicBezTo>
                  <a:cubicBezTo>
                    <a:pt x="496307" y="452095"/>
                    <a:pt x="497276" y="453061"/>
                    <a:pt x="497921" y="454350"/>
                  </a:cubicBezTo>
                  <a:cubicBezTo>
                    <a:pt x="497598" y="453061"/>
                    <a:pt x="497060" y="451773"/>
                    <a:pt x="496630" y="450700"/>
                  </a:cubicBezTo>
                  <a:cubicBezTo>
                    <a:pt x="575458" y="424399"/>
                    <a:pt x="654286" y="398206"/>
                    <a:pt x="732899" y="371261"/>
                  </a:cubicBezTo>
                  <a:cubicBezTo>
                    <a:pt x="751288" y="365035"/>
                    <a:pt x="769570" y="358380"/>
                    <a:pt x="787852" y="352046"/>
                  </a:cubicBezTo>
                  <a:cubicBezTo>
                    <a:pt x="789573" y="356018"/>
                    <a:pt x="791186" y="360312"/>
                    <a:pt x="795057" y="362888"/>
                  </a:cubicBezTo>
                  <a:cubicBezTo>
                    <a:pt x="804414" y="369007"/>
                    <a:pt x="869907" y="393912"/>
                    <a:pt x="882381" y="397562"/>
                  </a:cubicBezTo>
                  <a:cubicBezTo>
                    <a:pt x="909482" y="404862"/>
                    <a:pt x="936904" y="412054"/>
                    <a:pt x="964758" y="417314"/>
                  </a:cubicBezTo>
                  <a:cubicBezTo>
                    <a:pt x="983255" y="420750"/>
                    <a:pt x="1001859" y="423433"/>
                    <a:pt x="1020572" y="425365"/>
                  </a:cubicBezTo>
                  <a:cubicBezTo>
                    <a:pt x="1067567" y="430196"/>
                    <a:pt x="1114563" y="430947"/>
                    <a:pt x="1160913" y="431055"/>
                  </a:cubicBezTo>
                  <a:cubicBezTo>
                    <a:pt x="1174248" y="431914"/>
                    <a:pt x="1185756" y="421716"/>
                    <a:pt x="1186508" y="408512"/>
                  </a:cubicBezTo>
                  <a:cubicBezTo>
                    <a:pt x="1187369" y="395200"/>
                    <a:pt x="1177152" y="383714"/>
                    <a:pt x="1163924" y="382963"/>
                  </a:cubicBezTo>
                  <a:lnTo>
                    <a:pt x="895394" y="340882"/>
                  </a:lnTo>
                  <a:cubicBezTo>
                    <a:pt x="885930" y="339271"/>
                    <a:pt x="874853" y="332187"/>
                    <a:pt x="864099" y="326497"/>
                  </a:cubicBezTo>
                  <a:cubicBezTo>
                    <a:pt x="863669" y="326282"/>
                    <a:pt x="863239" y="326175"/>
                    <a:pt x="862809" y="325853"/>
                  </a:cubicBezTo>
                  <a:cubicBezTo>
                    <a:pt x="919268" y="306101"/>
                    <a:pt x="975834" y="286456"/>
                    <a:pt x="1032401" y="266704"/>
                  </a:cubicBezTo>
                  <a:cubicBezTo>
                    <a:pt x="1135533" y="229776"/>
                    <a:pt x="1253184" y="200362"/>
                    <a:pt x="1361586" y="159355"/>
                  </a:cubicBezTo>
                  <a:cubicBezTo>
                    <a:pt x="1410087" y="140998"/>
                    <a:pt x="1456652" y="120280"/>
                    <a:pt x="1499561" y="95804"/>
                  </a:cubicBezTo>
                  <a:cubicBezTo>
                    <a:pt x="1510746" y="89686"/>
                    <a:pt x="1514832" y="75623"/>
                    <a:pt x="1508595" y="64459"/>
                  </a:cubicBezTo>
                  <a:close/>
                  <a:moveTo>
                    <a:pt x="500502" y="461650"/>
                  </a:moveTo>
                  <a:cubicBezTo>
                    <a:pt x="500609" y="462616"/>
                    <a:pt x="500717" y="463689"/>
                    <a:pt x="500717" y="464763"/>
                  </a:cubicBezTo>
                  <a:cubicBezTo>
                    <a:pt x="500824" y="467983"/>
                    <a:pt x="500287" y="470989"/>
                    <a:pt x="499211" y="473780"/>
                  </a:cubicBezTo>
                  <a:cubicBezTo>
                    <a:pt x="500932" y="470237"/>
                    <a:pt x="501685" y="466158"/>
                    <a:pt x="500502" y="461650"/>
                  </a:cubicBezTo>
                  <a:close/>
                  <a:moveTo>
                    <a:pt x="637509" y="204334"/>
                  </a:moveTo>
                  <a:lnTo>
                    <a:pt x="638692" y="203582"/>
                  </a:lnTo>
                  <a:cubicBezTo>
                    <a:pt x="638907" y="204012"/>
                    <a:pt x="638155" y="204227"/>
                    <a:pt x="637402" y="204442"/>
                  </a:cubicBezTo>
                  <a:lnTo>
                    <a:pt x="637509" y="20433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1" name="Google Shape;3231;p37"/>
            <p:cNvSpPr/>
            <p:nvPr/>
          </p:nvSpPr>
          <p:spPr>
            <a:xfrm rot="1790023">
              <a:off x="2008703" y="8892573"/>
              <a:ext cx="5182605" cy="7140485"/>
            </a:xfrm>
            <a:custGeom>
              <a:avLst/>
              <a:gdLst/>
              <a:ahLst/>
              <a:cxnLst/>
              <a:rect l="l" t="t" r="r" b="b"/>
              <a:pathLst>
                <a:path w="5182443" h="7140262" extrusionOk="0">
                  <a:moveTo>
                    <a:pt x="3707469" y="3755381"/>
                  </a:moveTo>
                  <a:cubicBezTo>
                    <a:pt x="4118062" y="3271560"/>
                    <a:pt x="4611247" y="2858911"/>
                    <a:pt x="5163472" y="2584634"/>
                  </a:cubicBezTo>
                  <a:cubicBezTo>
                    <a:pt x="5180249" y="2576369"/>
                    <a:pt x="5187239" y="2556079"/>
                    <a:pt x="5178958" y="2539333"/>
                  </a:cubicBezTo>
                  <a:cubicBezTo>
                    <a:pt x="5170785" y="2522587"/>
                    <a:pt x="5150460" y="2515609"/>
                    <a:pt x="5133683" y="2523875"/>
                  </a:cubicBezTo>
                  <a:cubicBezTo>
                    <a:pt x="4568984" y="2796541"/>
                    <a:pt x="4061281" y="3209190"/>
                    <a:pt x="3640041" y="3697950"/>
                  </a:cubicBezTo>
                  <a:cubicBezTo>
                    <a:pt x="3599606" y="3744861"/>
                    <a:pt x="3562504" y="3794564"/>
                    <a:pt x="3523574" y="3842871"/>
                  </a:cubicBezTo>
                  <a:cubicBezTo>
                    <a:pt x="3538629" y="3772664"/>
                    <a:pt x="3546588" y="3700955"/>
                    <a:pt x="3550029" y="3628280"/>
                  </a:cubicBezTo>
                  <a:cubicBezTo>
                    <a:pt x="3557664" y="3465647"/>
                    <a:pt x="3542393" y="3298182"/>
                    <a:pt x="3534220" y="3133402"/>
                  </a:cubicBezTo>
                  <a:cubicBezTo>
                    <a:pt x="3526047" y="2970124"/>
                    <a:pt x="3524541" y="2809423"/>
                    <a:pt x="3564655" y="2658705"/>
                  </a:cubicBezTo>
                  <a:cubicBezTo>
                    <a:pt x="3587346" y="2570572"/>
                    <a:pt x="3647999" y="2448945"/>
                    <a:pt x="3733602" y="2387005"/>
                  </a:cubicBezTo>
                  <a:cubicBezTo>
                    <a:pt x="3784361" y="2350184"/>
                    <a:pt x="3844692" y="2336337"/>
                    <a:pt x="3910938" y="2372728"/>
                  </a:cubicBezTo>
                  <a:cubicBezTo>
                    <a:pt x="3977398" y="2409012"/>
                    <a:pt x="4010198" y="2495106"/>
                    <a:pt x="4007832" y="2575724"/>
                  </a:cubicBezTo>
                  <a:cubicBezTo>
                    <a:pt x="4005467" y="2655055"/>
                    <a:pt x="3968365" y="2731810"/>
                    <a:pt x="3884590" y="2748771"/>
                  </a:cubicBezTo>
                  <a:cubicBezTo>
                    <a:pt x="3858242" y="2754245"/>
                    <a:pt x="3835766" y="2743296"/>
                    <a:pt x="3818882" y="2727301"/>
                  </a:cubicBezTo>
                  <a:cubicBezTo>
                    <a:pt x="3802966" y="2712165"/>
                    <a:pt x="3791352" y="2692842"/>
                    <a:pt x="3785760" y="2675237"/>
                  </a:cubicBezTo>
                  <a:cubicBezTo>
                    <a:pt x="3784576" y="2671372"/>
                    <a:pt x="3783716" y="2666434"/>
                    <a:pt x="3783286" y="2662248"/>
                  </a:cubicBezTo>
                  <a:cubicBezTo>
                    <a:pt x="3796729" y="2661496"/>
                    <a:pt x="3808881" y="2652157"/>
                    <a:pt x="3812645" y="2638416"/>
                  </a:cubicBezTo>
                  <a:cubicBezTo>
                    <a:pt x="3817269" y="2621133"/>
                    <a:pt x="3807053" y="2603313"/>
                    <a:pt x="3789738" y="2598697"/>
                  </a:cubicBezTo>
                  <a:cubicBezTo>
                    <a:pt x="3770704" y="2593222"/>
                    <a:pt x="3755863" y="2596443"/>
                    <a:pt x="3744571" y="2602562"/>
                  </a:cubicBezTo>
                  <a:cubicBezTo>
                    <a:pt x="3730806" y="2610076"/>
                    <a:pt x="3721020" y="2623709"/>
                    <a:pt x="3717363" y="2642710"/>
                  </a:cubicBezTo>
                  <a:cubicBezTo>
                    <a:pt x="3713492" y="2663643"/>
                    <a:pt x="3718654" y="2694452"/>
                    <a:pt x="3733602" y="2724725"/>
                  </a:cubicBezTo>
                  <a:cubicBezTo>
                    <a:pt x="3761240" y="2780761"/>
                    <a:pt x="3821463" y="2832718"/>
                    <a:pt x="3898140" y="2819084"/>
                  </a:cubicBezTo>
                  <a:cubicBezTo>
                    <a:pt x="4018802" y="2797400"/>
                    <a:pt x="4080100" y="2692627"/>
                    <a:pt x="4085908" y="2578838"/>
                  </a:cubicBezTo>
                  <a:cubicBezTo>
                    <a:pt x="4091607" y="2468053"/>
                    <a:pt x="4042353" y="2351473"/>
                    <a:pt x="3952019" y="2299731"/>
                  </a:cubicBezTo>
                  <a:cubicBezTo>
                    <a:pt x="3852435" y="2242835"/>
                    <a:pt x="3760165" y="2260870"/>
                    <a:pt x="3682412" y="2315511"/>
                  </a:cubicBezTo>
                  <a:cubicBezTo>
                    <a:pt x="3579603" y="2387971"/>
                    <a:pt x="3504109" y="2530960"/>
                    <a:pt x="3476040" y="2635518"/>
                  </a:cubicBezTo>
                  <a:cubicBezTo>
                    <a:pt x="3434744" y="2795360"/>
                    <a:pt x="3435282" y="2965616"/>
                    <a:pt x="3446144" y="3138340"/>
                  </a:cubicBezTo>
                  <a:cubicBezTo>
                    <a:pt x="3456360" y="3300651"/>
                    <a:pt x="3475610" y="3465217"/>
                    <a:pt x="3471739" y="3625596"/>
                  </a:cubicBezTo>
                  <a:cubicBezTo>
                    <a:pt x="3468727" y="3752054"/>
                    <a:pt x="3450446" y="3875612"/>
                    <a:pt x="3402697" y="3993374"/>
                  </a:cubicBezTo>
                  <a:cubicBezTo>
                    <a:pt x="3325483" y="4096536"/>
                    <a:pt x="3251924" y="4202060"/>
                    <a:pt x="3182452" y="4309731"/>
                  </a:cubicBezTo>
                  <a:cubicBezTo>
                    <a:pt x="3062114" y="4496411"/>
                    <a:pt x="2955325" y="4689317"/>
                    <a:pt x="2859613" y="4885013"/>
                  </a:cubicBezTo>
                  <a:cubicBezTo>
                    <a:pt x="2873809" y="4784535"/>
                    <a:pt x="2889832" y="4663339"/>
                    <a:pt x="2907362" y="4525288"/>
                  </a:cubicBezTo>
                  <a:cubicBezTo>
                    <a:pt x="2958981" y="4118757"/>
                    <a:pt x="3027163" y="3566233"/>
                    <a:pt x="3111690" y="2985046"/>
                  </a:cubicBezTo>
                  <a:cubicBezTo>
                    <a:pt x="3139758" y="2791925"/>
                    <a:pt x="3169655" y="2595584"/>
                    <a:pt x="3201057" y="2400424"/>
                  </a:cubicBezTo>
                  <a:cubicBezTo>
                    <a:pt x="3233104" y="2200540"/>
                    <a:pt x="3267087" y="2002374"/>
                    <a:pt x="3303006" y="1809468"/>
                  </a:cubicBezTo>
                  <a:cubicBezTo>
                    <a:pt x="3441520" y="1763093"/>
                    <a:pt x="3580356" y="1718222"/>
                    <a:pt x="3719191" y="1673565"/>
                  </a:cubicBezTo>
                  <a:cubicBezTo>
                    <a:pt x="3721234" y="1672920"/>
                    <a:pt x="3723385" y="1672276"/>
                    <a:pt x="3725429" y="1671525"/>
                  </a:cubicBezTo>
                  <a:cubicBezTo>
                    <a:pt x="3723385" y="1679039"/>
                    <a:pt x="3724461" y="1687949"/>
                    <a:pt x="3735430" y="1698255"/>
                  </a:cubicBezTo>
                  <a:cubicBezTo>
                    <a:pt x="3743926" y="1706198"/>
                    <a:pt x="3769844" y="1723804"/>
                    <a:pt x="3772532" y="1725199"/>
                  </a:cubicBezTo>
                  <a:cubicBezTo>
                    <a:pt x="3784576" y="1731425"/>
                    <a:pt x="3797051" y="1736578"/>
                    <a:pt x="3809634" y="1741409"/>
                  </a:cubicBezTo>
                  <a:cubicBezTo>
                    <a:pt x="3821786" y="1746025"/>
                    <a:pt x="3834153" y="1749997"/>
                    <a:pt x="3846413" y="1753969"/>
                  </a:cubicBezTo>
                  <a:cubicBezTo>
                    <a:pt x="3862006" y="1758799"/>
                    <a:pt x="3877492" y="1763738"/>
                    <a:pt x="3893193" y="1767924"/>
                  </a:cubicBezTo>
                  <a:cubicBezTo>
                    <a:pt x="3908787" y="1772111"/>
                    <a:pt x="3924488" y="1775761"/>
                    <a:pt x="3940297" y="1779088"/>
                  </a:cubicBezTo>
                  <a:cubicBezTo>
                    <a:pt x="3959116" y="1783060"/>
                    <a:pt x="3978043" y="1786281"/>
                    <a:pt x="3996971" y="1789608"/>
                  </a:cubicBezTo>
                  <a:cubicBezTo>
                    <a:pt x="4025254" y="1794547"/>
                    <a:pt x="4053430" y="1798948"/>
                    <a:pt x="4081498" y="1804423"/>
                  </a:cubicBezTo>
                  <a:cubicBezTo>
                    <a:pt x="4094403" y="1807858"/>
                    <a:pt x="4107631" y="1800236"/>
                    <a:pt x="4111072" y="1787354"/>
                  </a:cubicBezTo>
                  <a:cubicBezTo>
                    <a:pt x="4114513" y="1774580"/>
                    <a:pt x="4106878" y="1761268"/>
                    <a:pt x="4093973" y="1757833"/>
                  </a:cubicBezTo>
                  <a:cubicBezTo>
                    <a:pt x="4055581" y="1745059"/>
                    <a:pt x="4017189" y="1732928"/>
                    <a:pt x="3978151" y="1722193"/>
                  </a:cubicBezTo>
                  <a:cubicBezTo>
                    <a:pt x="3962773" y="1717899"/>
                    <a:pt x="3947394" y="1713820"/>
                    <a:pt x="3931801" y="1710278"/>
                  </a:cubicBezTo>
                  <a:cubicBezTo>
                    <a:pt x="3908787" y="1704803"/>
                    <a:pt x="3885450" y="1700509"/>
                    <a:pt x="3862329" y="1695034"/>
                  </a:cubicBezTo>
                  <a:cubicBezTo>
                    <a:pt x="3848241" y="1692028"/>
                    <a:pt x="3834046" y="1689022"/>
                    <a:pt x="3819958" y="1685265"/>
                  </a:cubicBezTo>
                  <a:cubicBezTo>
                    <a:pt x="3811032" y="1682796"/>
                    <a:pt x="3802106" y="1680435"/>
                    <a:pt x="3793395" y="1677214"/>
                  </a:cubicBezTo>
                  <a:cubicBezTo>
                    <a:pt x="3792104" y="1676785"/>
                    <a:pt x="3777694" y="1673028"/>
                    <a:pt x="3769736" y="1668626"/>
                  </a:cubicBezTo>
                  <a:lnTo>
                    <a:pt x="3769413" y="1667875"/>
                  </a:lnTo>
                  <a:cubicBezTo>
                    <a:pt x="3769306" y="1667445"/>
                    <a:pt x="3769091" y="1667123"/>
                    <a:pt x="3768983" y="1666802"/>
                  </a:cubicBezTo>
                  <a:lnTo>
                    <a:pt x="3768660" y="1666157"/>
                  </a:lnTo>
                  <a:lnTo>
                    <a:pt x="3769198" y="1668304"/>
                  </a:lnTo>
                  <a:cubicBezTo>
                    <a:pt x="3765649" y="1666265"/>
                    <a:pt x="3763606" y="1664010"/>
                    <a:pt x="3765111" y="1661971"/>
                  </a:cubicBezTo>
                  <a:lnTo>
                    <a:pt x="3765327" y="1661649"/>
                  </a:lnTo>
                  <a:cubicBezTo>
                    <a:pt x="3764359" y="1660575"/>
                    <a:pt x="3762638" y="1660790"/>
                    <a:pt x="3761455" y="1659931"/>
                  </a:cubicBezTo>
                  <a:cubicBezTo>
                    <a:pt x="3851790" y="1631054"/>
                    <a:pt x="3942232" y="1602285"/>
                    <a:pt x="4032352" y="1572871"/>
                  </a:cubicBezTo>
                  <a:cubicBezTo>
                    <a:pt x="4053322" y="1566001"/>
                    <a:pt x="4074293" y="1558809"/>
                    <a:pt x="4095263" y="1551831"/>
                  </a:cubicBezTo>
                  <a:cubicBezTo>
                    <a:pt x="4096554" y="1557198"/>
                    <a:pt x="4099350" y="1562243"/>
                    <a:pt x="4104297" y="1565679"/>
                  </a:cubicBezTo>
                  <a:cubicBezTo>
                    <a:pt x="4114084" y="1572442"/>
                    <a:pt x="4186566" y="1600460"/>
                    <a:pt x="4200117" y="1604539"/>
                  </a:cubicBezTo>
                  <a:cubicBezTo>
                    <a:pt x="4230121" y="1613019"/>
                    <a:pt x="4260340" y="1621178"/>
                    <a:pt x="4291312" y="1627404"/>
                  </a:cubicBezTo>
                  <a:cubicBezTo>
                    <a:pt x="4311744" y="1631484"/>
                    <a:pt x="4332393" y="1634704"/>
                    <a:pt x="4353040" y="1637173"/>
                  </a:cubicBezTo>
                  <a:cubicBezTo>
                    <a:pt x="4405090" y="1643399"/>
                    <a:pt x="4457356" y="1645332"/>
                    <a:pt x="4508760" y="1646512"/>
                  </a:cubicBezTo>
                  <a:cubicBezTo>
                    <a:pt x="4522096" y="1647479"/>
                    <a:pt x="4533602" y="1637495"/>
                    <a:pt x="4534678" y="1624184"/>
                  </a:cubicBezTo>
                  <a:cubicBezTo>
                    <a:pt x="4535646" y="1610980"/>
                    <a:pt x="4525645" y="1599386"/>
                    <a:pt x="4512309" y="1598420"/>
                  </a:cubicBezTo>
                  <a:cubicBezTo>
                    <a:pt x="4482413" y="1594341"/>
                    <a:pt x="4452516" y="1589188"/>
                    <a:pt x="4422190" y="1584250"/>
                  </a:cubicBezTo>
                  <a:cubicBezTo>
                    <a:pt x="4387454" y="1578561"/>
                    <a:pt x="4352718" y="1572012"/>
                    <a:pt x="4317982" y="1566001"/>
                  </a:cubicBezTo>
                  <a:cubicBezTo>
                    <a:pt x="4283031" y="1559989"/>
                    <a:pt x="4248080" y="1555159"/>
                    <a:pt x="4213882" y="1548073"/>
                  </a:cubicBezTo>
                  <a:cubicBezTo>
                    <a:pt x="4203128" y="1546034"/>
                    <a:pt x="4190545" y="1537661"/>
                    <a:pt x="4178501" y="1530898"/>
                  </a:cubicBezTo>
                  <a:cubicBezTo>
                    <a:pt x="4175705" y="1529395"/>
                    <a:pt x="4173124" y="1528214"/>
                    <a:pt x="4170328" y="1526819"/>
                  </a:cubicBezTo>
                  <a:cubicBezTo>
                    <a:pt x="4235821" y="1504919"/>
                    <a:pt x="4301420" y="1483127"/>
                    <a:pt x="4367021" y="1461228"/>
                  </a:cubicBezTo>
                  <a:cubicBezTo>
                    <a:pt x="4482305" y="1421939"/>
                    <a:pt x="4613613" y="1391237"/>
                    <a:pt x="4734705" y="1347331"/>
                  </a:cubicBezTo>
                  <a:cubicBezTo>
                    <a:pt x="4788798" y="1327794"/>
                    <a:pt x="4840848" y="1305572"/>
                    <a:pt x="4888812" y="1279272"/>
                  </a:cubicBezTo>
                  <a:cubicBezTo>
                    <a:pt x="4900103" y="1273261"/>
                    <a:pt x="4904405" y="1259198"/>
                    <a:pt x="4898383" y="1247926"/>
                  </a:cubicBezTo>
                  <a:cubicBezTo>
                    <a:pt x="4892361" y="1236655"/>
                    <a:pt x="4878380" y="1232468"/>
                    <a:pt x="4867088" y="1238372"/>
                  </a:cubicBezTo>
                  <a:cubicBezTo>
                    <a:pt x="4820523" y="1262311"/>
                    <a:pt x="4770086" y="1281741"/>
                    <a:pt x="4717928" y="1299024"/>
                  </a:cubicBezTo>
                  <a:cubicBezTo>
                    <a:pt x="4595869" y="1339495"/>
                    <a:pt x="4464238" y="1367298"/>
                    <a:pt x="4348094" y="1403689"/>
                  </a:cubicBezTo>
                  <a:cubicBezTo>
                    <a:pt x="4263028" y="1430956"/>
                    <a:pt x="4177963" y="1457793"/>
                    <a:pt x="4093005" y="1484845"/>
                  </a:cubicBezTo>
                  <a:cubicBezTo>
                    <a:pt x="4093650" y="1483986"/>
                    <a:pt x="4094941" y="1483879"/>
                    <a:pt x="4095586" y="1482913"/>
                  </a:cubicBezTo>
                  <a:cubicBezTo>
                    <a:pt x="4117525" y="1449313"/>
                    <a:pt x="4150755" y="1411848"/>
                    <a:pt x="4187319" y="1374276"/>
                  </a:cubicBezTo>
                  <a:cubicBezTo>
                    <a:pt x="4198288" y="1363004"/>
                    <a:pt x="4209580" y="1351732"/>
                    <a:pt x="4220872" y="1340461"/>
                  </a:cubicBezTo>
                  <a:cubicBezTo>
                    <a:pt x="4232164" y="1329297"/>
                    <a:pt x="4243563" y="1318132"/>
                    <a:pt x="4254963" y="1307290"/>
                  </a:cubicBezTo>
                  <a:cubicBezTo>
                    <a:pt x="4296581" y="1267893"/>
                    <a:pt x="4339060" y="1233005"/>
                    <a:pt x="4379173" y="1215185"/>
                  </a:cubicBezTo>
                  <a:cubicBezTo>
                    <a:pt x="4391110" y="1210569"/>
                    <a:pt x="4397025" y="1197258"/>
                    <a:pt x="4392401" y="1185342"/>
                  </a:cubicBezTo>
                  <a:cubicBezTo>
                    <a:pt x="4387884" y="1173426"/>
                    <a:pt x="4374441" y="1167415"/>
                    <a:pt x="4362504" y="1172030"/>
                  </a:cubicBezTo>
                  <a:cubicBezTo>
                    <a:pt x="4331532" y="1181906"/>
                    <a:pt x="4298087" y="1198975"/>
                    <a:pt x="4264641" y="1221304"/>
                  </a:cubicBezTo>
                  <a:cubicBezTo>
                    <a:pt x="4236035" y="1240304"/>
                    <a:pt x="4207322" y="1262848"/>
                    <a:pt x="4180974" y="1288075"/>
                  </a:cubicBezTo>
                  <a:cubicBezTo>
                    <a:pt x="4160326" y="1307934"/>
                    <a:pt x="4141184" y="1329404"/>
                    <a:pt x="4123870" y="1351088"/>
                  </a:cubicBezTo>
                  <a:cubicBezTo>
                    <a:pt x="4094296" y="1388124"/>
                    <a:pt x="4070529" y="1425803"/>
                    <a:pt x="4053753" y="1458652"/>
                  </a:cubicBezTo>
                  <a:cubicBezTo>
                    <a:pt x="4047085" y="1470138"/>
                    <a:pt x="4050957" y="1484953"/>
                    <a:pt x="4062463" y="1491608"/>
                  </a:cubicBezTo>
                  <a:cubicBezTo>
                    <a:pt x="4064507" y="1492789"/>
                    <a:pt x="4066765" y="1491930"/>
                    <a:pt x="4069023" y="1492467"/>
                  </a:cubicBezTo>
                  <a:cubicBezTo>
                    <a:pt x="4050096" y="1498586"/>
                    <a:pt x="4030954" y="1504490"/>
                    <a:pt x="4012027" y="1510609"/>
                  </a:cubicBezTo>
                  <a:cubicBezTo>
                    <a:pt x="3937500" y="1534870"/>
                    <a:pt x="3863082" y="1559667"/>
                    <a:pt x="3788878" y="1584894"/>
                  </a:cubicBezTo>
                  <a:cubicBezTo>
                    <a:pt x="3783501" y="1586719"/>
                    <a:pt x="3778124" y="1588759"/>
                    <a:pt x="3772639" y="1590584"/>
                  </a:cubicBezTo>
                  <a:cubicBezTo>
                    <a:pt x="3778877" y="1583713"/>
                    <a:pt x="3785222" y="1576950"/>
                    <a:pt x="3791459" y="1569973"/>
                  </a:cubicBezTo>
                  <a:cubicBezTo>
                    <a:pt x="3802751" y="1557091"/>
                    <a:pt x="3813828" y="1544316"/>
                    <a:pt x="3824475" y="1531005"/>
                  </a:cubicBezTo>
                  <a:cubicBezTo>
                    <a:pt x="3833400" y="1519948"/>
                    <a:pt x="3841896" y="1508676"/>
                    <a:pt x="3850177" y="1497190"/>
                  </a:cubicBezTo>
                  <a:cubicBezTo>
                    <a:pt x="3858457" y="1485704"/>
                    <a:pt x="3866201" y="1473896"/>
                    <a:pt x="3874266" y="1462194"/>
                  </a:cubicBezTo>
                  <a:cubicBezTo>
                    <a:pt x="3876309" y="1459081"/>
                    <a:pt x="3911260" y="1408413"/>
                    <a:pt x="3926639" y="1389841"/>
                  </a:cubicBezTo>
                  <a:cubicBezTo>
                    <a:pt x="3927176" y="1389090"/>
                    <a:pt x="3927714" y="1388124"/>
                    <a:pt x="3928144" y="1387265"/>
                  </a:cubicBezTo>
                  <a:cubicBezTo>
                    <a:pt x="3928682" y="1386299"/>
                    <a:pt x="3929112" y="1385762"/>
                    <a:pt x="3929435" y="1386191"/>
                  </a:cubicBezTo>
                  <a:cubicBezTo>
                    <a:pt x="3929542" y="1386299"/>
                    <a:pt x="3929650" y="1386299"/>
                    <a:pt x="3929650" y="1386406"/>
                  </a:cubicBezTo>
                  <a:cubicBezTo>
                    <a:pt x="3940082" y="1379751"/>
                    <a:pt x="3943415" y="1365903"/>
                    <a:pt x="3936963" y="1355168"/>
                  </a:cubicBezTo>
                  <a:cubicBezTo>
                    <a:pt x="3932984" y="1346902"/>
                    <a:pt x="3922982" y="1339065"/>
                    <a:pt x="3905346" y="1346472"/>
                  </a:cubicBezTo>
                  <a:cubicBezTo>
                    <a:pt x="3902980" y="1347546"/>
                    <a:pt x="3898248" y="1351088"/>
                    <a:pt x="3892010" y="1356671"/>
                  </a:cubicBezTo>
                  <a:cubicBezTo>
                    <a:pt x="3872760" y="1373846"/>
                    <a:pt x="3828131" y="1422583"/>
                    <a:pt x="3825550" y="1425588"/>
                  </a:cubicBezTo>
                  <a:cubicBezTo>
                    <a:pt x="3816516" y="1436431"/>
                    <a:pt x="3807268" y="1447058"/>
                    <a:pt x="3798449" y="1458115"/>
                  </a:cubicBezTo>
                  <a:cubicBezTo>
                    <a:pt x="3789738" y="1469172"/>
                    <a:pt x="3781135" y="1480336"/>
                    <a:pt x="3772855" y="1491715"/>
                  </a:cubicBezTo>
                  <a:cubicBezTo>
                    <a:pt x="3762961" y="1505349"/>
                    <a:pt x="3753497" y="1519411"/>
                    <a:pt x="3743926" y="1533367"/>
                  </a:cubicBezTo>
                  <a:cubicBezTo>
                    <a:pt x="3729623" y="1554514"/>
                    <a:pt x="3716073" y="1575769"/>
                    <a:pt x="3701877" y="1597025"/>
                  </a:cubicBezTo>
                  <a:cubicBezTo>
                    <a:pt x="3697253" y="1603036"/>
                    <a:pt x="3696608" y="1610121"/>
                    <a:pt x="3698221" y="1616992"/>
                  </a:cubicBezTo>
                  <a:cubicBezTo>
                    <a:pt x="3569601" y="1661219"/>
                    <a:pt x="3441305" y="1706521"/>
                    <a:pt x="3313330" y="1753110"/>
                  </a:cubicBezTo>
                  <a:cubicBezTo>
                    <a:pt x="3327741" y="1676999"/>
                    <a:pt x="3342366" y="1601748"/>
                    <a:pt x="3357422" y="1527999"/>
                  </a:cubicBezTo>
                  <a:cubicBezTo>
                    <a:pt x="3494752" y="854707"/>
                    <a:pt x="3658430" y="288442"/>
                    <a:pt x="3861684" y="56246"/>
                  </a:cubicBezTo>
                  <a:cubicBezTo>
                    <a:pt x="3874051" y="42183"/>
                    <a:pt x="3872760" y="20821"/>
                    <a:pt x="3858780" y="8476"/>
                  </a:cubicBezTo>
                  <a:cubicBezTo>
                    <a:pt x="3844800" y="-3869"/>
                    <a:pt x="3823291" y="-2581"/>
                    <a:pt x="3810924" y="11374"/>
                  </a:cubicBezTo>
                  <a:cubicBezTo>
                    <a:pt x="3599928" y="246576"/>
                    <a:pt x="3418936" y="822288"/>
                    <a:pt x="3272249" y="1510287"/>
                  </a:cubicBezTo>
                  <a:cubicBezTo>
                    <a:pt x="3219877" y="1755472"/>
                    <a:pt x="3172021" y="2015149"/>
                    <a:pt x="3128251" y="2278261"/>
                  </a:cubicBezTo>
                  <a:cubicBezTo>
                    <a:pt x="3126638" y="2229310"/>
                    <a:pt x="3124810" y="2180251"/>
                    <a:pt x="3120831" y="2131622"/>
                  </a:cubicBezTo>
                  <a:cubicBezTo>
                    <a:pt x="3107173" y="1964373"/>
                    <a:pt x="3077815" y="1800880"/>
                    <a:pt x="3025227" y="1650055"/>
                  </a:cubicBezTo>
                  <a:cubicBezTo>
                    <a:pt x="2992964" y="1560311"/>
                    <a:pt x="2923170" y="1440617"/>
                    <a:pt x="2831330" y="1377174"/>
                  </a:cubicBezTo>
                  <a:cubicBezTo>
                    <a:pt x="2761320" y="1328760"/>
                    <a:pt x="2679374" y="1310725"/>
                    <a:pt x="2591405" y="1352269"/>
                  </a:cubicBezTo>
                  <a:cubicBezTo>
                    <a:pt x="2509028" y="1391237"/>
                    <a:pt x="2455688" y="1486455"/>
                    <a:pt x="2449665" y="1582103"/>
                  </a:cubicBezTo>
                  <a:cubicBezTo>
                    <a:pt x="2443428" y="1681186"/>
                    <a:pt x="2485799" y="1778015"/>
                    <a:pt x="2586458" y="1812259"/>
                  </a:cubicBezTo>
                  <a:cubicBezTo>
                    <a:pt x="2656790" y="1836091"/>
                    <a:pt x="2713464" y="1809790"/>
                    <a:pt x="2746265" y="1762342"/>
                  </a:cubicBezTo>
                  <a:cubicBezTo>
                    <a:pt x="2776268" y="1719188"/>
                    <a:pt x="2785732" y="1657355"/>
                    <a:pt x="2764009" y="1602607"/>
                  </a:cubicBezTo>
                  <a:cubicBezTo>
                    <a:pt x="2758847" y="1589725"/>
                    <a:pt x="2723466" y="1529180"/>
                    <a:pt x="2703463" y="1513937"/>
                  </a:cubicBezTo>
                  <a:cubicBezTo>
                    <a:pt x="2682600" y="1498049"/>
                    <a:pt x="2664103" y="1502772"/>
                    <a:pt x="2652596" y="1513507"/>
                  </a:cubicBezTo>
                  <a:cubicBezTo>
                    <a:pt x="2639261" y="1525530"/>
                    <a:pt x="2638293" y="1546034"/>
                    <a:pt x="2650230" y="1559345"/>
                  </a:cubicBezTo>
                  <a:cubicBezTo>
                    <a:pt x="2653779" y="1563210"/>
                    <a:pt x="2658833" y="1563317"/>
                    <a:pt x="2663458" y="1565142"/>
                  </a:cubicBezTo>
                  <a:cubicBezTo>
                    <a:pt x="2666254" y="1562029"/>
                    <a:pt x="2669910" y="1564069"/>
                    <a:pt x="2673889" y="1569006"/>
                  </a:cubicBezTo>
                  <a:cubicBezTo>
                    <a:pt x="2673352" y="1569006"/>
                    <a:pt x="2672706" y="1568899"/>
                    <a:pt x="2672169" y="1568899"/>
                  </a:cubicBezTo>
                  <a:cubicBezTo>
                    <a:pt x="2673029" y="1569006"/>
                    <a:pt x="2673674" y="1569973"/>
                    <a:pt x="2674642" y="1569973"/>
                  </a:cubicBezTo>
                  <a:cubicBezTo>
                    <a:pt x="2685611" y="1584787"/>
                    <a:pt x="2698409" y="1620427"/>
                    <a:pt x="2700667" y="1626653"/>
                  </a:cubicBezTo>
                  <a:cubicBezTo>
                    <a:pt x="2712604" y="1659394"/>
                    <a:pt x="2706474" y="1695893"/>
                    <a:pt x="2688085" y="1721012"/>
                  </a:cubicBezTo>
                  <a:cubicBezTo>
                    <a:pt x="2671953" y="1743019"/>
                    <a:pt x="2644530" y="1753861"/>
                    <a:pt x="2611515" y="1741731"/>
                  </a:cubicBezTo>
                  <a:cubicBezTo>
                    <a:pt x="2546668" y="1717899"/>
                    <a:pt x="2524729" y="1652309"/>
                    <a:pt x="2530321" y="1588007"/>
                  </a:cubicBezTo>
                  <a:cubicBezTo>
                    <a:pt x="2535914" y="1522417"/>
                    <a:pt x="2570112" y="1455539"/>
                    <a:pt x="2627324" y="1429883"/>
                  </a:cubicBezTo>
                  <a:cubicBezTo>
                    <a:pt x="2683998" y="1404334"/>
                    <a:pt x="2735725" y="1418611"/>
                    <a:pt x="2780032" y="1450171"/>
                  </a:cubicBezTo>
                  <a:cubicBezTo>
                    <a:pt x="2856064" y="1504168"/>
                    <a:pt x="2912201" y="1605505"/>
                    <a:pt x="2938548" y="1680757"/>
                  </a:cubicBezTo>
                  <a:cubicBezTo>
                    <a:pt x="2990491" y="1824068"/>
                    <a:pt x="3019097" y="1979938"/>
                    <a:pt x="3035121" y="2139351"/>
                  </a:cubicBezTo>
                  <a:cubicBezTo>
                    <a:pt x="3057274" y="2360812"/>
                    <a:pt x="3054586" y="2588499"/>
                    <a:pt x="3048563" y="2800513"/>
                  </a:cubicBezTo>
                  <a:cubicBezTo>
                    <a:pt x="3040283" y="2857730"/>
                    <a:pt x="3030819" y="2915591"/>
                    <a:pt x="3022968" y="2972486"/>
                  </a:cubicBezTo>
                  <a:cubicBezTo>
                    <a:pt x="2926827" y="3668214"/>
                    <a:pt x="2857785" y="4323472"/>
                    <a:pt x="2808423" y="4736980"/>
                  </a:cubicBezTo>
                  <a:cubicBezTo>
                    <a:pt x="2788958" y="4900149"/>
                    <a:pt x="2773580" y="5023494"/>
                    <a:pt x="2760675" y="5096705"/>
                  </a:cubicBezTo>
                  <a:cubicBezTo>
                    <a:pt x="2726692" y="5174319"/>
                    <a:pt x="2693999" y="5252147"/>
                    <a:pt x="2664103" y="5330082"/>
                  </a:cubicBezTo>
                  <a:cubicBezTo>
                    <a:pt x="2592373" y="5517943"/>
                    <a:pt x="2526988" y="5707950"/>
                    <a:pt x="2468162" y="5899997"/>
                  </a:cubicBezTo>
                  <a:cubicBezTo>
                    <a:pt x="2409445" y="6091937"/>
                    <a:pt x="2357180" y="6285809"/>
                    <a:pt x="2310937" y="6481399"/>
                  </a:cubicBezTo>
                  <a:cubicBezTo>
                    <a:pt x="2294376" y="6551927"/>
                    <a:pt x="2278567" y="6622777"/>
                    <a:pt x="2264371" y="6693842"/>
                  </a:cubicBezTo>
                  <a:cubicBezTo>
                    <a:pt x="2250069" y="6765014"/>
                    <a:pt x="2237271" y="6836616"/>
                    <a:pt x="2226624" y="6908540"/>
                  </a:cubicBezTo>
                  <a:cubicBezTo>
                    <a:pt x="2220925" y="6947293"/>
                    <a:pt x="2220602" y="7035749"/>
                    <a:pt x="2219419" y="7079868"/>
                  </a:cubicBezTo>
                  <a:cubicBezTo>
                    <a:pt x="2216085" y="7085665"/>
                    <a:pt x="2214472" y="7092536"/>
                    <a:pt x="2215333" y="7099729"/>
                  </a:cubicBezTo>
                  <a:cubicBezTo>
                    <a:pt x="2218882" y="7133221"/>
                    <a:pt x="2242003" y="7139770"/>
                    <a:pt x="2244476" y="7140199"/>
                  </a:cubicBezTo>
                  <a:cubicBezTo>
                    <a:pt x="2248133" y="7140843"/>
                    <a:pt x="2281040" y="7137193"/>
                    <a:pt x="2283729" y="7102412"/>
                  </a:cubicBezTo>
                  <a:cubicBezTo>
                    <a:pt x="2286095" y="7072032"/>
                    <a:pt x="2286310" y="6962537"/>
                    <a:pt x="2293408" y="6918845"/>
                  </a:cubicBezTo>
                  <a:cubicBezTo>
                    <a:pt x="2304807" y="6848210"/>
                    <a:pt x="2318250" y="6777897"/>
                    <a:pt x="2333198" y="6708012"/>
                  </a:cubicBezTo>
                  <a:cubicBezTo>
                    <a:pt x="2348146" y="6637914"/>
                    <a:pt x="2364600" y="6568137"/>
                    <a:pt x="2381914" y="6498467"/>
                  </a:cubicBezTo>
                  <a:cubicBezTo>
                    <a:pt x="2429985" y="6305132"/>
                    <a:pt x="2484186" y="6113407"/>
                    <a:pt x="2544409" y="5923721"/>
                  </a:cubicBezTo>
                  <a:cubicBezTo>
                    <a:pt x="2584630" y="5797157"/>
                    <a:pt x="2628507" y="5671881"/>
                    <a:pt x="2674212" y="5547249"/>
                  </a:cubicBezTo>
                  <a:cubicBezTo>
                    <a:pt x="2703248" y="5502377"/>
                    <a:pt x="2738091" y="5460403"/>
                    <a:pt x="2776806" y="5420899"/>
                  </a:cubicBezTo>
                  <a:cubicBezTo>
                    <a:pt x="2840471" y="5355953"/>
                    <a:pt x="2912631" y="5297341"/>
                    <a:pt x="2979092" y="5242271"/>
                  </a:cubicBezTo>
                  <a:cubicBezTo>
                    <a:pt x="3210198" y="5050116"/>
                    <a:pt x="3569494" y="4827582"/>
                    <a:pt x="3917283" y="4770043"/>
                  </a:cubicBezTo>
                  <a:cubicBezTo>
                    <a:pt x="4146776" y="4732149"/>
                    <a:pt x="4371645" y="4766715"/>
                    <a:pt x="4547690" y="4939976"/>
                  </a:cubicBezTo>
                  <a:cubicBezTo>
                    <a:pt x="4665771" y="5054625"/>
                    <a:pt x="4643725" y="5219513"/>
                    <a:pt x="4558767" y="5343501"/>
                  </a:cubicBezTo>
                  <a:cubicBezTo>
                    <a:pt x="4473164" y="5468348"/>
                    <a:pt x="4322499" y="5555729"/>
                    <a:pt x="4171295" y="5510428"/>
                  </a:cubicBezTo>
                  <a:cubicBezTo>
                    <a:pt x="4152045" y="5504739"/>
                    <a:pt x="4135699" y="5494648"/>
                    <a:pt x="4122579" y="5481229"/>
                  </a:cubicBezTo>
                  <a:cubicBezTo>
                    <a:pt x="4108706" y="5467060"/>
                    <a:pt x="4098060" y="5449561"/>
                    <a:pt x="4091070" y="5430131"/>
                  </a:cubicBezTo>
                  <a:cubicBezTo>
                    <a:pt x="4073648" y="5381825"/>
                    <a:pt x="4077197" y="5316234"/>
                    <a:pt x="4100426" y="5263526"/>
                  </a:cubicBezTo>
                  <a:cubicBezTo>
                    <a:pt x="4121826" y="5215004"/>
                    <a:pt x="4160541" y="5176466"/>
                    <a:pt x="4218829" y="5180330"/>
                  </a:cubicBezTo>
                  <a:cubicBezTo>
                    <a:pt x="4246789" y="5182048"/>
                    <a:pt x="4284644" y="5194179"/>
                    <a:pt x="4311422" y="5214467"/>
                  </a:cubicBezTo>
                  <a:cubicBezTo>
                    <a:pt x="4331532" y="5229711"/>
                    <a:pt x="4345943" y="5250214"/>
                    <a:pt x="4332285" y="5275979"/>
                  </a:cubicBezTo>
                  <a:cubicBezTo>
                    <a:pt x="4323467" y="5292403"/>
                    <a:pt x="4329596" y="5312906"/>
                    <a:pt x="4346050" y="5321816"/>
                  </a:cubicBezTo>
                  <a:cubicBezTo>
                    <a:pt x="4362504" y="5330726"/>
                    <a:pt x="4383045" y="5324607"/>
                    <a:pt x="4391971" y="5308183"/>
                  </a:cubicBezTo>
                  <a:cubicBezTo>
                    <a:pt x="4419501" y="5258373"/>
                    <a:pt x="4407241" y="5214682"/>
                    <a:pt x="4376485" y="5179901"/>
                  </a:cubicBezTo>
                  <a:cubicBezTo>
                    <a:pt x="4340028" y="5138679"/>
                    <a:pt x="4272169" y="5112271"/>
                    <a:pt x="4224098" y="5108407"/>
                  </a:cubicBezTo>
                  <a:cubicBezTo>
                    <a:pt x="4149357" y="5102288"/>
                    <a:pt x="4092468" y="5137820"/>
                    <a:pt x="4054613" y="5192031"/>
                  </a:cubicBezTo>
                  <a:cubicBezTo>
                    <a:pt x="4002778" y="5266210"/>
                    <a:pt x="3989658" y="5377638"/>
                    <a:pt x="4016543" y="5456217"/>
                  </a:cubicBezTo>
                  <a:cubicBezTo>
                    <a:pt x="4026975" y="5486919"/>
                    <a:pt x="4043429" y="5514400"/>
                    <a:pt x="4064937" y="5536944"/>
                  </a:cubicBezTo>
                  <a:cubicBezTo>
                    <a:pt x="4086983" y="5560131"/>
                    <a:pt x="4114728" y="5577843"/>
                    <a:pt x="4147421" y="5588149"/>
                  </a:cubicBezTo>
                  <a:cubicBezTo>
                    <a:pt x="4333575" y="5646547"/>
                    <a:pt x="4523816" y="5546712"/>
                    <a:pt x="4631143" y="5393418"/>
                  </a:cubicBezTo>
                  <a:cubicBezTo>
                    <a:pt x="4742017" y="5235078"/>
                    <a:pt x="4762558" y="5023279"/>
                    <a:pt x="4611893" y="4874708"/>
                  </a:cubicBezTo>
                  <a:cubicBezTo>
                    <a:pt x="4412726" y="4680729"/>
                    <a:pt x="4160326" y="4638219"/>
                    <a:pt x="3902442" y="4683412"/>
                  </a:cubicBezTo>
                  <a:cubicBezTo>
                    <a:pt x="3541103" y="4746749"/>
                    <a:pt x="3169655" y="4983345"/>
                    <a:pt x="2931989" y="5186557"/>
                  </a:cubicBezTo>
                  <a:cubicBezTo>
                    <a:pt x="2870798" y="5239265"/>
                    <a:pt x="2805412" y="5295623"/>
                    <a:pt x="2745727" y="5356382"/>
                  </a:cubicBezTo>
                  <a:cubicBezTo>
                    <a:pt x="2878971" y="5016194"/>
                    <a:pt x="3052973" y="4679656"/>
                    <a:pt x="3259775" y="4359541"/>
                  </a:cubicBezTo>
                  <a:cubicBezTo>
                    <a:pt x="3395277" y="4149781"/>
                    <a:pt x="3544867" y="3946999"/>
                    <a:pt x="3707469" y="3755381"/>
                  </a:cubicBezTo>
                  <a:close/>
                  <a:moveTo>
                    <a:pt x="3771134" y="2660959"/>
                  </a:moveTo>
                  <a:cubicBezTo>
                    <a:pt x="3771134" y="2660530"/>
                    <a:pt x="3772209" y="2661067"/>
                    <a:pt x="3772747" y="2661282"/>
                  </a:cubicBezTo>
                  <a:lnTo>
                    <a:pt x="3773822" y="2661496"/>
                  </a:lnTo>
                  <a:cubicBezTo>
                    <a:pt x="3772317" y="2662355"/>
                    <a:pt x="3771026" y="2662570"/>
                    <a:pt x="3771134" y="2660959"/>
                  </a:cubicBezTo>
                  <a:close/>
                  <a:moveTo>
                    <a:pt x="3771241" y="1674745"/>
                  </a:moveTo>
                  <a:cubicBezTo>
                    <a:pt x="3771349" y="1675389"/>
                    <a:pt x="3771457" y="1676141"/>
                    <a:pt x="3771457" y="1676785"/>
                  </a:cubicBezTo>
                  <a:cubicBezTo>
                    <a:pt x="3771457" y="1679898"/>
                    <a:pt x="3770919" y="1682796"/>
                    <a:pt x="3769844" y="1685480"/>
                  </a:cubicBezTo>
                  <a:cubicBezTo>
                    <a:pt x="3771349" y="1682260"/>
                    <a:pt x="3771994" y="1678717"/>
                    <a:pt x="3771241" y="1674745"/>
                  </a:cubicBezTo>
                  <a:close/>
                  <a:moveTo>
                    <a:pt x="3923520" y="1389197"/>
                  </a:moveTo>
                  <a:lnTo>
                    <a:pt x="3922445" y="1389519"/>
                  </a:lnTo>
                  <a:lnTo>
                    <a:pt x="3921477" y="1389734"/>
                  </a:lnTo>
                  <a:cubicBezTo>
                    <a:pt x="3922122" y="1389627"/>
                    <a:pt x="3922767" y="1389412"/>
                    <a:pt x="3923520" y="1389197"/>
                  </a:cubicBezTo>
                  <a:close/>
                  <a:moveTo>
                    <a:pt x="3928897" y="1386836"/>
                  </a:moveTo>
                  <a:lnTo>
                    <a:pt x="3929650" y="1386406"/>
                  </a:lnTo>
                  <a:cubicBezTo>
                    <a:pt x="3929758" y="1386836"/>
                    <a:pt x="3929005" y="1387050"/>
                    <a:pt x="3928359" y="1387157"/>
                  </a:cubicBezTo>
                  <a:lnTo>
                    <a:pt x="3928897" y="1386836"/>
                  </a:lnTo>
                  <a:close/>
                  <a:moveTo>
                    <a:pt x="3768660" y="1666157"/>
                  </a:moveTo>
                  <a:cubicBezTo>
                    <a:pt x="3767693" y="1664547"/>
                    <a:pt x="3766617" y="1662937"/>
                    <a:pt x="3765327" y="1661649"/>
                  </a:cubicBezTo>
                  <a:cubicBezTo>
                    <a:pt x="3766940" y="1659931"/>
                    <a:pt x="3767908" y="1663366"/>
                    <a:pt x="3768660" y="1666157"/>
                  </a:cubicBezTo>
                  <a:close/>
                  <a:moveTo>
                    <a:pt x="1276927" y="2431126"/>
                  </a:moveTo>
                  <a:cubicBezTo>
                    <a:pt x="1320803" y="2447872"/>
                    <a:pt x="1363927" y="2469878"/>
                    <a:pt x="1406729" y="2494247"/>
                  </a:cubicBezTo>
                  <a:cubicBezTo>
                    <a:pt x="1507280" y="2551571"/>
                    <a:pt x="1604928" y="2622958"/>
                    <a:pt x="1698919" y="2678672"/>
                  </a:cubicBezTo>
                  <a:cubicBezTo>
                    <a:pt x="1765379" y="2717425"/>
                    <a:pt x="1831517" y="2756393"/>
                    <a:pt x="1897870" y="2795145"/>
                  </a:cubicBezTo>
                  <a:cubicBezTo>
                    <a:pt x="1863350" y="2799547"/>
                    <a:pt x="1821731" y="2799761"/>
                    <a:pt x="1777424" y="2797829"/>
                  </a:cubicBezTo>
                  <a:cubicBezTo>
                    <a:pt x="1763336" y="2797185"/>
                    <a:pt x="1749033" y="2796434"/>
                    <a:pt x="1734838" y="2795682"/>
                  </a:cubicBezTo>
                  <a:cubicBezTo>
                    <a:pt x="1720535" y="2794824"/>
                    <a:pt x="1706339" y="2794072"/>
                    <a:pt x="1692251" y="2792998"/>
                  </a:cubicBezTo>
                  <a:cubicBezTo>
                    <a:pt x="1641169" y="2789134"/>
                    <a:pt x="1592560" y="2782264"/>
                    <a:pt x="1556642" y="2766591"/>
                  </a:cubicBezTo>
                  <a:cubicBezTo>
                    <a:pt x="1545242" y="2760794"/>
                    <a:pt x="1531262" y="2765302"/>
                    <a:pt x="1525455" y="2776681"/>
                  </a:cubicBezTo>
                  <a:cubicBezTo>
                    <a:pt x="1519647" y="2788061"/>
                    <a:pt x="1524164" y="2801908"/>
                    <a:pt x="1535564" y="2807705"/>
                  </a:cubicBezTo>
                  <a:cubicBezTo>
                    <a:pt x="1560943" y="2822734"/>
                    <a:pt x="1592560" y="2835079"/>
                    <a:pt x="1627942" y="2844311"/>
                  </a:cubicBezTo>
                  <a:cubicBezTo>
                    <a:pt x="1657946" y="2852041"/>
                    <a:pt x="1690423" y="2857837"/>
                    <a:pt x="1723331" y="2860306"/>
                  </a:cubicBezTo>
                  <a:cubicBezTo>
                    <a:pt x="1749141" y="2862239"/>
                    <a:pt x="1775166" y="2862024"/>
                    <a:pt x="1800223" y="2860414"/>
                  </a:cubicBezTo>
                  <a:cubicBezTo>
                    <a:pt x="1842917" y="2857730"/>
                    <a:pt x="1882600" y="2850645"/>
                    <a:pt x="1914754" y="2841842"/>
                  </a:cubicBezTo>
                  <a:cubicBezTo>
                    <a:pt x="1927014" y="2839373"/>
                    <a:pt x="1934219" y="2827780"/>
                    <a:pt x="1933036" y="2815757"/>
                  </a:cubicBezTo>
                  <a:cubicBezTo>
                    <a:pt x="1946156" y="2823378"/>
                    <a:pt x="1959384" y="2831215"/>
                    <a:pt x="1972504" y="2838837"/>
                  </a:cubicBezTo>
                  <a:cubicBezTo>
                    <a:pt x="2033588" y="2874154"/>
                    <a:pt x="2094994" y="2908828"/>
                    <a:pt x="2156508" y="2943180"/>
                  </a:cubicBezTo>
                  <a:cubicBezTo>
                    <a:pt x="2157475" y="2943716"/>
                    <a:pt x="2158443" y="2944253"/>
                    <a:pt x="2159411" y="2944683"/>
                  </a:cubicBezTo>
                  <a:cubicBezTo>
                    <a:pt x="2155002" y="2944683"/>
                    <a:pt x="2150700" y="2944468"/>
                    <a:pt x="2146291" y="2944468"/>
                  </a:cubicBezTo>
                  <a:cubicBezTo>
                    <a:pt x="2131020" y="2944575"/>
                    <a:pt x="2115749" y="2944790"/>
                    <a:pt x="2100371" y="2945649"/>
                  </a:cubicBezTo>
                  <a:cubicBezTo>
                    <a:pt x="2087681" y="2946293"/>
                    <a:pt x="2074884" y="2947366"/>
                    <a:pt x="2062301" y="2948762"/>
                  </a:cubicBezTo>
                  <a:cubicBezTo>
                    <a:pt x="2049504" y="2950157"/>
                    <a:pt x="2037029" y="2952197"/>
                    <a:pt x="2024339" y="2954022"/>
                  </a:cubicBezTo>
                  <a:cubicBezTo>
                    <a:pt x="2021005" y="2954559"/>
                    <a:pt x="1966374" y="2962073"/>
                    <a:pt x="1944651" y="2963254"/>
                  </a:cubicBezTo>
                  <a:cubicBezTo>
                    <a:pt x="1944006" y="2963254"/>
                    <a:pt x="1943038" y="2963469"/>
                    <a:pt x="1942393" y="2963683"/>
                  </a:cubicBezTo>
                  <a:lnTo>
                    <a:pt x="1942608" y="2963790"/>
                  </a:lnTo>
                  <a:lnTo>
                    <a:pt x="1942285" y="2963683"/>
                  </a:lnTo>
                  <a:cubicBezTo>
                    <a:pt x="1941425" y="2963898"/>
                    <a:pt x="1940780" y="2964005"/>
                    <a:pt x="1940780" y="2963576"/>
                  </a:cubicBezTo>
                  <a:cubicBezTo>
                    <a:pt x="1940780" y="2963469"/>
                    <a:pt x="1940887" y="2963361"/>
                    <a:pt x="1940887" y="2963361"/>
                  </a:cubicBezTo>
                  <a:cubicBezTo>
                    <a:pt x="1929057" y="2960248"/>
                    <a:pt x="1916690" y="2967011"/>
                    <a:pt x="1912926" y="2978820"/>
                  </a:cubicBezTo>
                  <a:cubicBezTo>
                    <a:pt x="1909377" y="2987300"/>
                    <a:pt x="1910345" y="2999753"/>
                    <a:pt x="1927552" y="3008018"/>
                  </a:cubicBezTo>
                  <a:cubicBezTo>
                    <a:pt x="1929810" y="3009092"/>
                    <a:pt x="1935295" y="3010166"/>
                    <a:pt x="1943145" y="3011024"/>
                  </a:cubicBezTo>
                  <a:cubicBezTo>
                    <a:pt x="1966374" y="3013815"/>
                    <a:pt x="2026060" y="3014674"/>
                    <a:pt x="2029716" y="3014674"/>
                  </a:cubicBezTo>
                  <a:cubicBezTo>
                    <a:pt x="2042406" y="3014137"/>
                    <a:pt x="2054988" y="3014030"/>
                    <a:pt x="2067678" y="3013279"/>
                  </a:cubicBezTo>
                  <a:cubicBezTo>
                    <a:pt x="2080368" y="3012527"/>
                    <a:pt x="2092950" y="3011561"/>
                    <a:pt x="2105533" y="3010273"/>
                  </a:cubicBezTo>
                  <a:cubicBezTo>
                    <a:pt x="2120696" y="3008663"/>
                    <a:pt x="2135752" y="3006408"/>
                    <a:pt x="2150915" y="3004261"/>
                  </a:cubicBezTo>
                  <a:cubicBezTo>
                    <a:pt x="2173607" y="3000933"/>
                    <a:pt x="2195975" y="2996961"/>
                    <a:pt x="2218666" y="2993419"/>
                  </a:cubicBezTo>
                  <a:cubicBezTo>
                    <a:pt x="2225119" y="2992990"/>
                    <a:pt x="2230819" y="2989876"/>
                    <a:pt x="2234798" y="2985475"/>
                  </a:cubicBezTo>
                  <a:cubicBezTo>
                    <a:pt x="2363202" y="3056326"/>
                    <a:pt x="2491822" y="3126424"/>
                    <a:pt x="2621947" y="3194698"/>
                  </a:cubicBezTo>
                  <a:cubicBezTo>
                    <a:pt x="2633669" y="3201032"/>
                    <a:pt x="2648402" y="3196738"/>
                    <a:pt x="2654747" y="3185037"/>
                  </a:cubicBezTo>
                  <a:cubicBezTo>
                    <a:pt x="2661199" y="3173335"/>
                    <a:pt x="2656790" y="3158629"/>
                    <a:pt x="2645068" y="3152295"/>
                  </a:cubicBezTo>
                  <a:cubicBezTo>
                    <a:pt x="2516018" y="3079727"/>
                    <a:pt x="2388582" y="3005120"/>
                    <a:pt x="2260930" y="2930727"/>
                  </a:cubicBezTo>
                  <a:cubicBezTo>
                    <a:pt x="2260500" y="2930405"/>
                    <a:pt x="2259962" y="2930190"/>
                    <a:pt x="2259532" y="2929868"/>
                  </a:cubicBezTo>
                  <a:cubicBezTo>
                    <a:pt x="2264371" y="2925574"/>
                    <a:pt x="2268243" y="2919241"/>
                    <a:pt x="2268566" y="2907647"/>
                  </a:cubicBezTo>
                  <a:cubicBezTo>
                    <a:pt x="2268888" y="2897020"/>
                    <a:pt x="2265124" y="2868680"/>
                    <a:pt x="2264479" y="2865996"/>
                  </a:cubicBezTo>
                  <a:cubicBezTo>
                    <a:pt x="2261468" y="2854080"/>
                    <a:pt x="2257489" y="2842594"/>
                    <a:pt x="2253080" y="2831107"/>
                  </a:cubicBezTo>
                  <a:cubicBezTo>
                    <a:pt x="2248993" y="2820158"/>
                    <a:pt x="2244261" y="2809530"/>
                    <a:pt x="2239530" y="2798795"/>
                  </a:cubicBezTo>
                  <a:cubicBezTo>
                    <a:pt x="2233507" y="2785484"/>
                    <a:pt x="2227592" y="2772065"/>
                    <a:pt x="2220925" y="2759076"/>
                  </a:cubicBezTo>
                  <a:cubicBezTo>
                    <a:pt x="2214365" y="2746087"/>
                    <a:pt x="2207375" y="2733312"/>
                    <a:pt x="2200062" y="2720860"/>
                  </a:cubicBezTo>
                  <a:cubicBezTo>
                    <a:pt x="2191351" y="2705939"/>
                    <a:pt x="2181995" y="2691339"/>
                    <a:pt x="2172746" y="2676740"/>
                  </a:cubicBezTo>
                  <a:cubicBezTo>
                    <a:pt x="2158981" y="2655055"/>
                    <a:pt x="2144786" y="2633800"/>
                    <a:pt x="2131450" y="2611794"/>
                  </a:cubicBezTo>
                  <a:cubicBezTo>
                    <a:pt x="2125428" y="2599878"/>
                    <a:pt x="2110802" y="2595155"/>
                    <a:pt x="2098973" y="2601273"/>
                  </a:cubicBezTo>
                  <a:cubicBezTo>
                    <a:pt x="2087036" y="2607285"/>
                    <a:pt x="2082304" y="2621777"/>
                    <a:pt x="2088326" y="2633693"/>
                  </a:cubicBezTo>
                  <a:cubicBezTo>
                    <a:pt x="2102629" y="2667186"/>
                    <a:pt x="2117363" y="2700249"/>
                    <a:pt x="2133494" y="2732883"/>
                  </a:cubicBezTo>
                  <a:cubicBezTo>
                    <a:pt x="2139839" y="2745765"/>
                    <a:pt x="2146291" y="2758540"/>
                    <a:pt x="2153281" y="2771099"/>
                  </a:cubicBezTo>
                  <a:cubicBezTo>
                    <a:pt x="2163498" y="2789671"/>
                    <a:pt x="2174790" y="2807705"/>
                    <a:pt x="2185006" y="2826384"/>
                  </a:cubicBezTo>
                  <a:cubicBezTo>
                    <a:pt x="2191566" y="2837548"/>
                    <a:pt x="2198126" y="2848713"/>
                    <a:pt x="2204041" y="2860306"/>
                  </a:cubicBezTo>
                  <a:cubicBezTo>
                    <a:pt x="2207912" y="2867606"/>
                    <a:pt x="2211569" y="2874906"/>
                    <a:pt x="2214795" y="2882527"/>
                  </a:cubicBezTo>
                  <a:cubicBezTo>
                    <a:pt x="2215225" y="2883708"/>
                    <a:pt x="2221247" y="2894873"/>
                    <a:pt x="2223183" y="2902602"/>
                  </a:cubicBezTo>
                  <a:lnTo>
                    <a:pt x="2222861" y="2903460"/>
                  </a:lnTo>
                  <a:lnTo>
                    <a:pt x="2222646" y="2903997"/>
                  </a:lnTo>
                  <a:lnTo>
                    <a:pt x="2223291" y="2903031"/>
                  </a:lnTo>
                  <a:cubicBezTo>
                    <a:pt x="2223936" y="2905822"/>
                    <a:pt x="2223076" y="2907110"/>
                    <a:pt x="2222108" y="2908184"/>
                  </a:cubicBezTo>
                  <a:cubicBezTo>
                    <a:pt x="2222000" y="2908077"/>
                    <a:pt x="2221893" y="2908077"/>
                    <a:pt x="2221678" y="2907969"/>
                  </a:cubicBezTo>
                  <a:cubicBezTo>
                    <a:pt x="2221893" y="2906681"/>
                    <a:pt x="2222108" y="2905286"/>
                    <a:pt x="2222646" y="2903997"/>
                  </a:cubicBezTo>
                  <a:cubicBezTo>
                    <a:pt x="2221893" y="2905071"/>
                    <a:pt x="2221247" y="2906252"/>
                    <a:pt x="2220710" y="2907325"/>
                  </a:cubicBezTo>
                  <a:cubicBezTo>
                    <a:pt x="2148980" y="2865459"/>
                    <a:pt x="2077357" y="2823486"/>
                    <a:pt x="2005304" y="2782156"/>
                  </a:cubicBezTo>
                  <a:cubicBezTo>
                    <a:pt x="1988528" y="2772495"/>
                    <a:pt x="1971429" y="2763048"/>
                    <a:pt x="1954545" y="2753494"/>
                  </a:cubicBezTo>
                  <a:cubicBezTo>
                    <a:pt x="1956481" y="2749630"/>
                    <a:pt x="1958524" y="2745658"/>
                    <a:pt x="1957986" y="2740934"/>
                  </a:cubicBezTo>
                  <a:cubicBezTo>
                    <a:pt x="1956481" y="2729878"/>
                    <a:pt x="1932069" y="2664287"/>
                    <a:pt x="1926584" y="2652479"/>
                  </a:cubicBezTo>
                  <a:cubicBezTo>
                    <a:pt x="1914324" y="2627359"/>
                    <a:pt x="1901742" y="2602025"/>
                    <a:pt x="1887224" y="2577657"/>
                  </a:cubicBezTo>
                  <a:cubicBezTo>
                    <a:pt x="1877760" y="2561447"/>
                    <a:pt x="1867544" y="2545667"/>
                    <a:pt x="1856682" y="2530423"/>
                  </a:cubicBezTo>
                  <a:cubicBezTo>
                    <a:pt x="1829367" y="2491885"/>
                    <a:pt x="1798932" y="2456138"/>
                    <a:pt x="1768498" y="2421142"/>
                  </a:cubicBezTo>
                  <a:cubicBezTo>
                    <a:pt x="1760325" y="2410622"/>
                    <a:pt x="1745162" y="2408690"/>
                    <a:pt x="1734623" y="2416848"/>
                  </a:cubicBezTo>
                  <a:cubicBezTo>
                    <a:pt x="1724084" y="2425007"/>
                    <a:pt x="1722148" y="2440143"/>
                    <a:pt x="1730213" y="2450663"/>
                  </a:cubicBezTo>
                  <a:lnTo>
                    <a:pt x="1875287" y="2680068"/>
                  </a:lnTo>
                  <a:cubicBezTo>
                    <a:pt x="1880449" y="2688226"/>
                    <a:pt x="1882384" y="2701322"/>
                    <a:pt x="1885073" y="2713024"/>
                  </a:cubicBezTo>
                  <a:cubicBezTo>
                    <a:pt x="1885181" y="2713453"/>
                    <a:pt x="1885288" y="2713882"/>
                    <a:pt x="1885396" y="2714312"/>
                  </a:cubicBezTo>
                  <a:cubicBezTo>
                    <a:pt x="1833346" y="2684898"/>
                    <a:pt x="1781296" y="2655377"/>
                    <a:pt x="1729246" y="2625964"/>
                  </a:cubicBezTo>
                  <a:cubicBezTo>
                    <a:pt x="1633426" y="2572826"/>
                    <a:pt x="1533843" y="2503801"/>
                    <a:pt x="1431464" y="2449375"/>
                  </a:cubicBezTo>
                  <a:cubicBezTo>
                    <a:pt x="1385758" y="2425114"/>
                    <a:pt x="1339408" y="2403644"/>
                    <a:pt x="1292843" y="2387542"/>
                  </a:cubicBezTo>
                  <a:cubicBezTo>
                    <a:pt x="1280798" y="2383248"/>
                    <a:pt x="1267463" y="2389367"/>
                    <a:pt x="1263161" y="2401390"/>
                  </a:cubicBezTo>
                  <a:cubicBezTo>
                    <a:pt x="1258752" y="2413520"/>
                    <a:pt x="1264989" y="2426724"/>
                    <a:pt x="1276927" y="2431126"/>
                  </a:cubicBezTo>
                  <a:close/>
                  <a:moveTo>
                    <a:pt x="2250176" y="2889613"/>
                  </a:moveTo>
                  <a:lnTo>
                    <a:pt x="2249961" y="2889613"/>
                  </a:lnTo>
                  <a:lnTo>
                    <a:pt x="2249854" y="2889505"/>
                  </a:lnTo>
                  <a:lnTo>
                    <a:pt x="2250176" y="2889613"/>
                  </a:lnTo>
                  <a:close/>
                  <a:moveTo>
                    <a:pt x="2228668" y="2895087"/>
                  </a:moveTo>
                  <a:cubicBezTo>
                    <a:pt x="2230926" y="2892940"/>
                    <a:pt x="2233615" y="2891330"/>
                    <a:pt x="2236411" y="2890364"/>
                  </a:cubicBezTo>
                  <a:cubicBezTo>
                    <a:pt x="2232647" y="2891437"/>
                    <a:pt x="2229098" y="2893477"/>
                    <a:pt x="2226409" y="2897342"/>
                  </a:cubicBezTo>
                  <a:cubicBezTo>
                    <a:pt x="2227055" y="2896590"/>
                    <a:pt x="2227808" y="2895839"/>
                    <a:pt x="2228668" y="2895087"/>
                  </a:cubicBezTo>
                  <a:close/>
                  <a:moveTo>
                    <a:pt x="1942285" y="2963790"/>
                  </a:moveTo>
                  <a:lnTo>
                    <a:pt x="1940887" y="2963469"/>
                  </a:lnTo>
                  <a:cubicBezTo>
                    <a:pt x="1941102" y="2963039"/>
                    <a:pt x="1941747" y="2963361"/>
                    <a:pt x="1942393" y="2963790"/>
                  </a:cubicBezTo>
                  <a:lnTo>
                    <a:pt x="1942285" y="2963790"/>
                  </a:lnTo>
                  <a:close/>
                  <a:moveTo>
                    <a:pt x="2663350" y="1565142"/>
                  </a:moveTo>
                  <a:cubicBezTo>
                    <a:pt x="2666361" y="1566323"/>
                    <a:pt x="2668942" y="1568685"/>
                    <a:pt x="2672169" y="1569006"/>
                  </a:cubicBezTo>
                  <a:cubicBezTo>
                    <a:pt x="2667222" y="1569006"/>
                    <a:pt x="2660446" y="1568685"/>
                    <a:pt x="2663243" y="1565249"/>
                  </a:cubicBezTo>
                  <a:cubicBezTo>
                    <a:pt x="2663243" y="1565142"/>
                    <a:pt x="2663350" y="1565142"/>
                    <a:pt x="2663350" y="1565142"/>
                  </a:cubicBezTo>
                  <a:close/>
                  <a:moveTo>
                    <a:pt x="2252434" y="3775026"/>
                  </a:moveTo>
                  <a:cubicBezTo>
                    <a:pt x="2185651" y="3791128"/>
                    <a:pt x="2121019" y="3825158"/>
                    <a:pt x="2063699" y="3857792"/>
                  </a:cubicBezTo>
                  <a:cubicBezTo>
                    <a:pt x="2032190" y="3875504"/>
                    <a:pt x="2002401" y="3895364"/>
                    <a:pt x="1973150" y="3915975"/>
                  </a:cubicBezTo>
                  <a:cubicBezTo>
                    <a:pt x="1972289" y="3919196"/>
                    <a:pt x="1973257" y="3922631"/>
                    <a:pt x="1971321" y="3925637"/>
                  </a:cubicBezTo>
                  <a:cubicBezTo>
                    <a:pt x="1922497" y="4004967"/>
                    <a:pt x="1890343" y="4094819"/>
                    <a:pt x="1861952" y="4187568"/>
                  </a:cubicBezTo>
                  <a:cubicBezTo>
                    <a:pt x="1843024" y="4249294"/>
                    <a:pt x="1826033" y="4312307"/>
                    <a:pt x="1807536" y="4374784"/>
                  </a:cubicBezTo>
                  <a:cubicBezTo>
                    <a:pt x="1794953" y="4417402"/>
                    <a:pt x="1781941" y="4459697"/>
                    <a:pt x="1766885" y="4501027"/>
                  </a:cubicBezTo>
                  <a:cubicBezTo>
                    <a:pt x="1743333" y="4565651"/>
                    <a:pt x="1715588" y="4627806"/>
                    <a:pt x="1681067" y="4685237"/>
                  </a:cubicBezTo>
                  <a:cubicBezTo>
                    <a:pt x="1619231" y="4788077"/>
                    <a:pt x="1535886" y="4875996"/>
                    <a:pt x="1414042" y="4936434"/>
                  </a:cubicBezTo>
                  <a:cubicBezTo>
                    <a:pt x="1397588" y="4945237"/>
                    <a:pt x="1377048" y="4938902"/>
                    <a:pt x="1368229" y="4922478"/>
                  </a:cubicBezTo>
                  <a:cubicBezTo>
                    <a:pt x="1359411" y="4905946"/>
                    <a:pt x="1365756" y="4885443"/>
                    <a:pt x="1382210" y="4876748"/>
                  </a:cubicBezTo>
                  <a:cubicBezTo>
                    <a:pt x="1486847" y="4817384"/>
                    <a:pt x="1554598" y="4735048"/>
                    <a:pt x="1605573" y="4642083"/>
                  </a:cubicBezTo>
                  <a:cubicBezTo>
                    <a:pt x="1635254" y="4587765"/>
                    <a:pt x="1658914" y="4529582"/>
                    <a:pt x="1680422" y="4469788"/>
                  </a:cubicBezTo>
                  <a:cubicBezTo>
                    <a:pt x="1694832" y="4429747"/>
                    <a:pt x="1708490" y="4389169"/>
                    <a:pt x="1721933" y="4348269"/>
                  </a:cubicBezTo>
                  <a:cubicBezTo>
                    <a:pt x="1759357" y="4234694"/>
                    <a:pt x="1795921" y="4120260"/>
                    <a:pt x="1846035" y="4015702"/>
                  </a:cubicBezTo>
                  <a:cubicBezTo>
                    <a:pt x="1822807" y="4035133"/>
                    <a:pt x="1799148" y="4054026"/>
                    <a:pt x="1776026" y="4073671"/>
                  </a:cubicBezTo>
                  <a:cubicBezTo>
                    <a:pt x="1707307" y="4132176"/>
                    <a:pt x="1638050" y="4190144"/>
                    <a:pt x="1564922" y="4242960"/>
                  </a:cubicBezTo>
                  <a:cubicBezTo>
                    <a:pt x="1505344" y="4285041"/>
                    <a:pt x="1444368" y="4327873"/>
                    <a:pt x="1378230" y="4358038"/>
                  </a:cubicBezTo>
                  <a:cubicBezTo>
                    <a:pt x="1331880" y="4379078"/>
                    <a:pt x="1283271" y="4394214"/>
                    <a:pt x="1231114" y="4399260"/>
                  </a:cubicBezTo>
                  <a:cubicBezTo>
                    <a:pt x="1212617" y="4401514"/>
                    <a:pt x="1195625" y="4388310"/>
                    <a:pt x="1193367" y="4369739"/>
                  </a:cubicBezTo>
                  <a:cubicBezTo>
                    <a:pt x="1191108" y="4351167"/>
                    <a:pt x="1204336" y="4334314"/>
                    <a:pt x="1222941" y="4332059"/>
                  </a:cubicBezTo>
                  <a:cubicBezTo>
                    <a:pt x="1266710" y="4325511"/>
                    <a:pt x="1307038" y="4310161"/>
                    <a:pt x="1345323" y="4290408"/>
                  </a:cubicBezTo>
                  <a:cubicBezTo>
                    <a:pt x="1405546" y="4259277"/>
                    <a:pt x="1460500" y="4216552"/>
                    <a:pt x="1514163" y="4174686"/>
                  </a:cubicBezTo>
                  <a:cubicBezTo>
                    <a:pt x="1584387" y="4121334"/>
                    <a:pt x="1649450" y="4061648"/>
                    <a:pt x="1716341" y="4004109"/>
                  </a:cubicBezTo>
                  <a:cubicBezTo>
                    <a:pt x="1762153" y="3964712"/>
                    <a:pt x="1808826" y="3926388"/>
                    <a:pt x="1857327" y="3890641"/>
                  </a:cubicBezTo>
                  <a:cubicBezTo>
                    <a:pt x="1910130" y="3851458"/>
                    <a:pt x="1965406" y="3815819"/>
                    <a:pt x="2024447" y="3785224"/>
                  </a:cubicBezTo>
                  <a:cubicBezTo>
                    <a:pt x="2089294" y="3752161"/>
                    <a:pt x="2162530" y="3718346"/>
                    <a:pt x="2237056" y="3704176"/>
                  </a:cubicBezTo>
                  <a:cubicBezTo>
                    <a:pt x="2254585" y="3700848"/>
                    <a:pt x="2272115" y="3700419"/>
                    <a:pt x="2289644" y="3699345"/>
                  </a:cubicBezTo>
                  <a:cubicBezTo>
                    <a:pt x="2264157" y="3680345"/>
                    <a:pt x="2239960" y="3662310"/>
                    <a:pt x="2218882" y="3648032"/>
                  </a:cubicBezTo>
                  <a:cubicBezTo>
                    <a:pt x="2100694" y="3567950"/>
                    <a:pt x="1965514" y="3485291"/>
                    <a:pt x="1822376" y="3416588"/>
                  </a:cubicBezTo>
                  <a:cubicBezTo>
                    <a:pt x="1684508" y="3350461"/>
                    <a:pt x="1539112" y="3297861"/>
                    <a:pt x="1394147" y="3274673"/>
                  </a:cubicBezTo>
                  <a:cubicBezTo>
                    <a:pt x="1200034" y="3243542"/>
                    <a:pt x="1006245" y="3265441"/>
                    <a:pt x="832781" y="3385672"/>
                  </a:cubicBezTo>
                  <a:cubicBezTo>
                    <a:pt x="708785" y="3471121"/>
                    <a:pt x="657273" y="3552706"/>
                    <a:pt x="652326" y="3623986"/>
                  </a:cubicBezTo>
                  <a:cubicBezTo>
                    <a:pt x="648025" y="3686141"/>
                    <a:pt x="680502" y="3737347"/>
                    <a:pt x="722766" y="3768478"/>
                  </a:cubicBezTo>
                  <a:cubicBezTo>
                    <a:pt x="754813" y="3791987"/>
                    <a:pt x="792453" y="3804977"/>
                    <a:pt x="824607" y="3800468"/>
                  </a:cubicBezTo>
                  <a:cubicBezTo>
                    <a:pt x="890853" y="3791021"/>
                    <a:pt x="936558" y="3747867"/>
                    <a:pt x="934945" y="3707718"/>
                  </a:cubicBezTo>
                  <a:cubicBezTo>
                    <a:pt x="934407" y="3693763"/>
                    <a:pt x="925589" y="3681740"/>
                    <a:pt x="908920" y="3674225"/>
                  </a:cubicBezTo>
                  <a:cubicBezTo>
                    <a:pt x="885583" y="3663812"/>
                    <a:pt x="851170" y="3660914"/>
                    <a:pt x="804282" y="3667462"/>
                  </a:cubicBezTo>
                  <a:cubicBezTo>
                    <a:pt x="786538" y="3670146"/>
                    <a:pt x="769976" y="3658016"/>
                    <a:pt x="767288" y="3640303"/>
                  </a:cubicBezTo>
                  <a:cubicBezTo>
                    <a:pt x="764599" y="3622698"/>
                    <a:pt x="776752" y="3606166"/>
                    <a:pt x="794496" y="3603375"/>
                  </a:cubicBezTo>
                  <a:cubicBezTo>
                    <a:pt x="942258" y="3579222"/>
                    <a:pt x="1000545" y="3642558"/>
                    <a:pt x="1004309" y="3704283"/>
                  </a:cubicBezTo>
                  <a:cubicBezTo>
                    <a:pt x="1008396" y="3770625"/>
                    <a:pt x="945054" y="3855430"/>
                    <a:pt x="835792" y="3873250"/>
                  </a:cubicBezTo>
                  <a:cubicBezTo>
                    <a:pt x="786645" y="3881301"/>
                    <a:pt x="727820" y="3865414"/>
                    <a:pt x="678028" y="3830311"/>
                  </a:cubicBezTo>
                  <a:cubicBezTo>
                    <a:pt x="614902" y="3785868"/>
                    <a:pt x="567261" y="3710724"/>
                    <a:pt x="571993" y="3619156"/>
                  </a:cubicBezTo>
                  <a:cubicBezTo>
                    <a:pt x="576509" y="3530807"/>
                    <a:pt x="631571" y="3423566"/>
                    <a:pt x="783419" y="3315465"/>
                  </a:cubicBezTo>
                  <a:cubicBezTo>
                    <a:pt x="894617" y="3236779"/>
                    <a:pt x="1013773" y="3194591"/>
                    <a:pt x="1136370" y="3178918"/>
                  </a:cubicBezTo>
                  <a:cubicBezTo>
                    <a:pt x="1030119" y="3119017"/>
                    <a:pt x="932686" y="3053427"/>
                    <a:pt x="842889" y="2981933"/>
                  </a:cubicBezTo>
                  <a:cubicBezTo>
                    <a:pt x="713625" y="2878878"/>
                    <a:pt x="599416" y="2764766"/>
                    <a:pt x="497359" y="2639704"/>
                  </a:cubicBezTo>
                  <a:cubicBezTo>
                    <a:pt x="416273" y="2540514"/>
                    <a:pt x="342930" y="2434346"/>
                    <a:pt x="274318" y="2322381"/>
                  </a:cubicBezTo>
                  <a:cubicBezTo>
                    <a:pt x="176886" y="2163612"/>
                    <a:pt x="89777" y="1992605"/>
                    <a:pt x="3529" y="1812259"/>
                  </a:cubicBezTo>
                  <a:cubicBezTo>
                    <a:pt x="-4752" y="1795513"/>
                    <a:pt x="2023" y="1775224"/>
                    <a:pt x="18800" y="1766851"/>
                  </a:cubicBezTo>
                  <a:cubicBezTo>
                    <a:pt x="35576" y="1758585"/>
                    <a:pt x="55902" y="1765348"/>
                    <a:pt x="64290" y="1782094"/>
                  </a:cubicBezTo>
                  <a:cubicBezTo>
                    <a:pt x="173874" y="1993357"/>
                    <a:pt x="286255" y="2189698"/>
                    <a:pt x="410896" y="2370581"/>
                  </a:cubicBezTo>
                  <a:cubicBezTo>
                    <a:pt x="449718" y="2426831"/>
                    <a:pt x="490046" y="2481043"/>
                    <a:pt x="531450" y="2534288"/>
                  </a:cubicBezTo>
                  <a:cubicBezTo>
                    <a:pt x="529406" y="2528169"/>
                    <a:pt x="526610" y="2522265"/>
                    <a:pt x="524675" y="2516146"/>
                  </a:cubicBezTo>
                  <a:cubicBezTo>
                    <a:pt x="510909" y="2472455"/>
                    <a:pt x="499617" y="2428120"/>
                    <a:pt x="490261" y="2383784"/>
                  </a:cubicBezTo>
                  <a:cubicBezTo>
                    <a:pt x="473807" y="2302414"/>
                    <a:pt x="463376" y="2220400"/>
                    <a:pt x="458214" y="2137741"/>
                  </a:cubicBezTo>
                  <a:cubicBezTo>
                    <a:pt x="453375" y="2061953"/>
                    <a:pt x="452729" y="1985842"/>
                    <a:pt x="452084" y="1909732"/>
                  </a:cubicBezTo>
                  <a:cubicBezTo>
                    <a:pt x="451009" y="1797338"/>
                    <a:pt x="451331" y="1685051"/>
                    <a:pt x="440577" y="1573408"/>
                  </a:cubicBezTo>
                  <a:cubicBezTo>
                    <a:pt x="438319" y="1554944"/>
                    <a:pt x="451546" y="1537983"/>
                    <a:pt x="470151" y="1535729"/>
                  </a:cubicBezTo>
                  <a:cubicBezTo>
                    <a:pt x="488648" y="1533474"/>
                    <a:pt x="505640" y="1546678"/>
                    <a:pt x="507898" y="1565249"/>
                  </a:cubicBezTo>
                  <a:cubicBezTo>
                    <a:pt x="527148" y="1694283"/>
                    <a:pt x="534246" y="1825034"/>
                    <a:pt x="540268" y="1955677"/>
                  </a:cubicBezTo>
                  <a:cubicBezTo>
                    <a:pt x="544247" y="2041020"/>
                    <a:pt x="548011" y="2126362"/>
                    <a:pt x="555754" y="2211168"/>
                  </a:cubicBezTo>
                  <a:cubicBezTo>
                    <a:pt x="560486" y="2263554"/>
                    <a:pt x="565970" y="2315833"/>
                    <a:pt x="575004" y="2367790"/>
                  </a:cubicBezTo>
                  <a:cubicBezTo>
                    <a:pt x="582102" y="2409870"/>
                    <a:pt x="591243" y="2452059"/>
                    <a:pt x="602212" y="2493710"/>
                  </a:cubicBezTo>
                  <a:cubicBezTo>
                    <a:pt x="613289" y="2535361"/>
                    <a:pt x="625979" y="2576476"/>
                    <a:pt x="641034" y="2616517"/>
                  </a:cubicBezTo>
                  <a:cubicBezTo>
                    <a:pt x="646734" y="2631546"/>
                    <a:pt x="652434" y="2646575"/>
                    <a:pt x="658779" y="2661389"/>
                  </a:cubicBezTo>
                  <a:cubicBezTo>
                    <a:pt x="664801" y="2675881"/>
                    <a:pt x="671253" y="2690265"/>
                    <a:pt x="678351" y="2704221"/>
                  </a:cubicBezTo>
                  <a:cubicBezTo>
                    <a:pt x="679212" y="2705939"/>
                    <a:pt x="680072" y="2709159"/>
                    <a:pt x="681040" y="2712272"/>
                  </a:cubicBezTo>
                  <a:cubicBezTo>
                    <a:pt x="684588" y="2716137"/>
                    <a:pt x="687707" y="2720431"/>
                    <a:pt x="691256" y="2724295"/>
                  </a:cubicBezTo>
                  <a:cubicBezTo>
                    <a:pt x="849987" y="2895410"/>
                    <a:pt x="1035173" y="3046127"/>
                    <a:pt x="1263591" y="3171618"/>
                  </a:cubicBezTo>
                  <a:cubicBezTo>
                    <a:pt x="1311770" y="3172477"/>
                    <a:pt x="1360164" y="3176342"/>
                    <a:pt x="1408557" y="3184071"/>
                  </a:cubicBezTo>
                  <a:cubicBezTo>
                    <a:pt x="1562234" y="3208439"/>
                    <a:pt x="1716018" y="3265334"/>
                    <a:pt x="1861199" y="3337043"/>
                  </a:cubicBezTo>
                  <a:cubicBezTo>
                    <a:pt x="2007563" y="3409288"/>
                    <a:pt x="2145001" y="3496993"/>
                    <a:pt x="2265124" y="3581262"/>
                  </a:cubicBezTo>
                  <a:cubicBezTo>
                    <a:pt x="2343845" y="3636653"/>
                    <a:pt x="2457086" y="3737239"/>
                    <a:pt x="2574628" y="3810237"/>
                  </a:cubicBezTo>
                  <a:cubicBezTo>
                    <a:pt x="2649585" y="3856826"/>
                    <a:pt x="2725939" y="3892895"/>
                    <a:pt x="2795841" y="3893647"/>
                  </a:cubicBezTo>
                  <a:cubicBezTo>
                    <a:pt x="2814553" y="3893647"/>
                    <a:pt x="2829824" y="3908783"/>
                    <a:pt x="2829824" y="3927461"/>
                  </a:cubicBezTo>
                  <a:cubicBezTo>
                    <a:pt x="2829824" y="3946140"/>
                    <a:pt x="2814553" y="3961276"/>
                    <a:pt x="2795841" y="3961276"/>
                  </a:cubicBezTo>
                  <a:cubicBezTo>
                    <a:pt x="2732714" y="3962028"/>
                    <a:pt x="2664103" y="3939914"/>
                    <a:pt x="2595169" y="3905347"/>
                  </a:cubicBezTo>
                  <a:cubicBezTo>
                    <a:pt x="2523224" y="3869171"/>
                    <a:pt x="2451063" y="3819361"/>
                    <a:pt x="2385033" y="3770625"/>
                  </a:cubicBezTo>
                  <a:cubicBezTo>
                    <a:pt x="2383312" y="3770410"/>
                    <a:pt x="2381807" y="3771698"/>
                    <a:pt x="2380086" y="3771269"/>
                  </a:cubicBezTo>
                  <a:cubicBezTo>
                    <a:pt x="2337607" y="3761178"/>
                    <a:pt x="2294591" y="3764828"/>
                    <a:pt x="2252434" y="3775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2" name="Google Shape;3232;p37"/>
            <p:cNvSpPr/>
            <p:nvPr/>
          </p:nvSpPr>
          <p:spPr>
            <a:xfrm rot="1790023">
              <a:off x="2173465" y="9189958"/>
              <a:ext cx="1606933" cy="3956466"/>
            </a:xfrm>
            <a:custGeom>
              <a:avLst/>
              <a:gdLst/>
              <a:ahLst/>
              <a:cxnLst/>
              <a:rect l="l" t="t" r="r" b="b"/>
              <a:pathLst>
                <a:path w="1606883" h="3956342" extrusionOk="0">
                  <a:moveTo>
                    <a:pt x="839038" y="115185"/>
                  </a:moveTo>
                  <a:cubicBezTo>
                    <a:pt x="839038" y="178736"/>
                    <a:pt x="791505" y="230263"/>
                    <a:pt x="733002" y="230263"/>
                  </a:cubicBezTo>
                  <a:cubicBezTo>
                    <a:pt x="674500" y="230263"/>
                    <a:pt x="627074" y="178736"/>
                    <a:pt x="627074" y="115185"/>
                  </a:cubicBezTo>
                  <a:cubicBezTo>
                    <a:pt x="627074" y="51635"/>
                    <a:pt x="674500" y="0"/>
                    <a:pt x="733002" y="0"/>
                  </a:cubicBezTo>
                  <a:cubicBezTo>
                    <a:pt x="791505" y="0"/>
                    <a:pt x="839038" y="51635"/>
                    <a:pt x="839038" y="115185"/>
                  </a:cubicBezTo>
                  <a:close/>
                  <a:moveTo>
                    <a:pt x="105928" y="245077"/>
                  </a:moveTo>
                  <a:cubicBezTo>
                    <a:pt x="47533" y="245077"/>
                    <a:pt x="0" y="296605"/>
                    <a:pt x="0" y="360155"/>
                  </a:cubicBezTo>
                  <a:cubicBezTo>
                    <a:pt x="0" y="423706"/>
                    <a:pt x="47533" y="475233"/>
                    <a:pt x="105928" y="475233"/>
                  </a:cubicBezTo>
                  <a:cubicBezTo>
                    <a:pt x="164431" y="475233"/>
                    <a:pt x="211964" y="423706"/>
                    <a:pt x="211964" y="360155"/>
                  </a:cubicBezTo>
                  <a:cubicBezTo>
                    <a:pt x="211964" y="296605"/>
                    <a:pt x="164431" y="245077"/>
                    <a:pt x="105928" y="245077"/>
                  </a:cubicBezTo>
                  <a:close/>
                  <a:moveTo>
                    <a:pt x="1264041" y="3053646"/>
                  </a:moveTo>
                  <a:cubicBezTo>
                    <a:pt x="1205539" y="3053646"/>
                    <a:pt x="1158006" y="3105281"/>
                    <a:pt x="1158006" y="3168831"/>
                  </a:cubicBezTo>
                  <a:cubicBezTo>
                    <a:pt x="1158006" y="3232275"/>
                    <a:pt x="1205539" y="3283909"/>
                    <a:pt x="1264041" y="3283909"/>
                  </a:cubicBezTo>
                  <a:cubicBezTo>
                    <a:pt x="1322544" y="3283909"/>
                    <a:pt x="1370077" y="3232275"/>
                    <a:pt x="1370077" y="3168831"/>
                  </a:cubicBezTo>
                  <a:cubicBezTo>
                    <a:pt x="1370077" y="3105281"/>
                    <a:pt x="1322544" y="3053646"/>
                    <a:pt x="1264041" y="3053646"/>
                  </a:cubicBezTo>
                  <a:close/>
                  <a:moveTo>
                    <a:pt x="1500955" y="3726080"/>
                  </a:moveTo>
                  <a:cubicBezTo>
                    <a:pt x="1442453" y="3726080"/>
                    <a:pt x="1394919" y="3777715"/>
                    <a:pt x="1394919" y="3841265"/>
                  </a:cubicBezTo>
                  <a:cubicBezTo>
                    <a:pt x="1394919" y="3904708"/>
                    <a:pt x="1442453" y="3956343"/>
                    <a:pt x="1500955" y="3956343"/>
                  </a:cubicBezTo>
                  <a:cubicBezTo>
                    <a:pt x="1559458" y="3956343"/>
                    <a:pt x="1606883" y="3904708"/>
                    <a:pt x="1606883" y="3841265"/>
                  </a:cubicBezTo>
                  <a:cubicBezTo>
                    <a:pt x="1606883" y="3777715"/>
                    <a:pt x="1559458" y="3726080"/>
                    <a:pt x="1500955" y="37260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3" name="Google Shape;3233;p37"/>
            <p:cNvSpPr/>
            <p:nvPr/>
          </p:nvSpPr>
          <p:spPr>
            <a:xfrm rot="1790023">
              <a:off x="6069583" y="7768978"/>
              <a:ext cx="3532854" cy="3394830"/>
            </a:xfrm>
            <a:custGeom>
              <a:avLst/>
              <a:gdLst/>
              <a:ahLst/>
              <a:cxnLst/>
              <a:rect l="l" t="t" r="r" b="b"/>
              <a:pathLst>
                <a:path w="3532744" h="3394724" extrusionOk="0">
                  <a:moveTo>
                    <a:pt x="3110635" y="1485929"/>
                  </a:moveTo>
                  <a:cubicBezTo>
                    <a:pt x="2989006" y="1470578"/>
                    <a:pt x="2900500" y="1389207"/>
                    <a:pt x="2815219" y="1378365"/>
                  </a:cubicBezTo>
                  <a:cubicBezTo>
                    <a:pt x="2408282" y="1326623"/>
                    <a:pt x="2163196" y="1366664"/>
                    <a:pt x="2019628" y="1441486"/>
                  </a:cubicBezTo>
                  <a:cubicBezTo>
                    <a:pt x="2100822" y="1278101"/>
                    <a:pt x="2131686" y="1031414"/>
                    <a:pt x="2028447" y="684677"/>
                  </a:cubicBezTo>
                  <a:cubicBezTo>
                    <a:pt x="2000701" y="591605"/>
                    <a:pt x="1916066" y="499822"/>
                    <a:pt x="1893482" y="413406"/>
                  </a:cubicBezTo>
                  <a:cubicBezTo>
                    <a:pt x="1833151" y="182928"/>
                    <a:pt x="1877351" y="1401"/>
                    <a:pt x="1853369" y="5"/>
                  </a:cubicBezTo>
                  <a:cubicBezTo>
                    <a:pt x="1829495" y="-1283"/>
                    <a:pt x="1829818" y="225545"/>
                    <a:pt x="1749807" y="405462"/>
                  </a:cubicBezTo>
                  <a:cubicBezTo>
                    <a:pt x="1700337" y="516676"/>
                    <a:pt x="1596453" y="577650"/>
                    <a:pt x="1561824" y="655585"/>
                  </a:cubicBezTo>
                  <a:cubicBezTo>
                    <a:pt x="1428043" y="956269"/>
                    <a:pt x="1383306" y="1172255"/>
                    <a:pt x="1387500" y="1327696"/>
                  </a:cubicBezTo>
                  <a:cubicBezTo>
                    <a:pt x="1247696" y="1226144"/>
                    <a:pt x="1031860" y="1150141"/>
                    <a:pt x="712785" y="1149819"/>
                  </a:cubicBezTo>
                  <a:cubicBezTo>
                    <a:pt x="614707" y="1149712"/>
                    <a:pt x="501897" y="1204138"/>
                    <a:pt x="411884" y="1201132"/>
                  </a:cubicBezTo>
                  <a:cubicBezTo>
                    <a:pt x="171637" y="1193081"/>
                    <a:pt x="8282" y="1099580"/>
                    <a:pt x="216" y="1122016"/>
                  </a:cubicBezTo>
                  <a:cubicBezTo>
                    <a:pt x="-7850" y="1144345"/>
                    <a:pt x="211857" y="1208217"/>
                    <a:pt x="363491" y="1335318"/>
                  </a:cubicBezTo>
                  <a:cubicBezTo>
                    <a:pt x="457052" y="1413790"/>
                    <a:pt x="486733" y="1529727"/>
                    <a:pt x="552333" y="1584690"/>
                  </a:cubicBezTo>
                  <a:cubicBezTo>
                    <a:pt x="843555" y="1828801"/>
                    <a:pt x="1059821" y="1929816"/>
                    <a:pt x="1218875" y="1954507"/>
                  </a:cubicBezTo>
                  <a:cubicBezTo>
                    <a:pt x="1069607" y="2053268"/>
                    <a:pt x="920232" y="2241557"/>
                    <a:pt x="822262" y="2568972"/>
                  </a:cubicBezTo>
                  <a:cubicBezTo>
                    <a:pt x="794409" y="2662043"/>
                    <a:pt x="815057" y="2784635"/>
                    <a:pt x="786666" y="2869226"/>
                  </a:cubicBezTo>
                  <a:cubicBezTo>
                    <a:pt x="710742" y="3095196"/>
                    <a:pt x="573949" y="3223800"/>
                    <a:pt x="593307" y="3237863"/>
                  </a:cubicBezTo>
                  <a:cubicBezTo>
                    <a:pt x="612664" y="3251818"/>
                    <a:pt x="736874" y="3061273"/>
                    <a:pt x="902811" y="2953281"/>
                  </a:cubicBezTo>
                  <a:cubicBezTo>
                    <a:pt x="1005405" y="2886617"/>
                    <a:pt x="1126067" y="2891340"/>
                    <a:pt x="1197904" y="2844643"/>
                  </a:cubicBezTo>
                  <a:cubicBezTo>
                    <a:pt x="1458369" y="2675247"/>
                    <a:pt x="1611616" y="2526354"/>
                    <a:pt x="1697326" y="2398824"/>
                  </a:cubicBezTo>
                  <a:cubicBezTo>
                    <a:pt x="1747656" y="2553513"/>
                    <a:pt x="1862080" y="2730210"/>
                    <a:pt x="2078023" y="2913776"/>
                  </a:cubicBezTo>
                  <a:cubicBezTo>
                    <a:pt x="2152442" y="2977005"/>
                    <a:pt x="2273856" y="3008458"/>
                    <a:pt x="2340209" y="3068681"/>
                  </a:cubicBezTo>
                  <a:cubicBezTo>
                    <a:pt x="2517329" y="3229704"/>
                    <a:pt x="2579919" y="3405971"/>
                    <a:pt x="2600674" y="3394162"/>
                  </a:cubicBezTo>
                  <a:cubicBezTo>
                    <a:pt x="2621537" y="3382354"/>
                    <a:pt x="2496682" y="3192239"/>
                    <a:pt x="2465172" y="2998045"/>
                  </a:cubicBezTo>
                  <a:cubicBezTo>
                    <a:pt x="2445599" y="2878136"/>
                    <a:pt x="2499263" y="2771002"/>
                    <a:pt x="2485605" y="2686948"/>
                  </a:cubicBezTo>
                  <a:cubicBezTo>
                    <a:pt x="2434845" y="2375100"/>
                    <a:pt x="2358061" y="2173713"/>
                    <a:pt x="2273318" y="2044572"/>
                  </a:cubicBezTo>
                  <a:cubicBezTo>
                    <a:pt x="2443879" y="2049940"/>
                    <a:pt x="2660467" y="1995621"/>
                    <a:pt x="2919319" y="1829767"/>
                  </a:cubicBezTo>
                  <a:cubicBezTo>
                    <a:pt x="3001589" y="1777059"/>
                    <a:pt x="3066436" y="1670569"/>
                    <a:pt x="3143651" y="1624731"/>
                  </a:cubicBezTo>
                  <a:cubicBezTo>
                    <a:pt x="3349807" y="1502031"/>
                    <a:pt x="3538112" y="1492584"/>
                    <a:pt x="3532628" y="1469504"/>
                  </a:cubicBezTo>
                  <a:cubicBezTo>
                    <a:pt x="3527143" y="1446317"/>
                    <a:pt x="3307544" y="1511048"/>
                    <a:pt x="3110635" y="1485929"/>
                  </a:cubicBezTo>
                  <a:close/>
                  <a:moveTo>
                    <a:pt x="1729482" y="1965778"/>
                  </a:moveTo>
                  <a:cubicBezTo>
                    <a:pt x="1711522" y="1942913"/>
                    <a:pt x="1691734" y="1924019"/>
                    <a:pt x="1672269" y="1910171"/>
                  </a:cubicBezTo>
                  <a:cubicBezTo>
                    <a:pt x="1638609" y="1886233"/>
                    <a:pt x="1590646" y="1870023"/>
                    <a:pt x="1534617" y="1864978"/>
                  </a:cubicBezTo>
                  <a:cubicBezTo>
                    <a:pt x="1562362" y="1834383"/>
                    <a:pt x="1580967" y="1800676"/>
                    <a:pt x="1591613" y="1770403"/>
                  </a:cubicBezTo>
                  <a:cubicBezTo>
                    <a:pt x="1600539" y="1745069"/>
                    <a:pt x="1604303" y="1714582"/>
                    <a:pt x="1603120" y="1681411"/>
                  </a:cubicBezTo>
                  <a:cubicBezTo>
                    <a:pt x="1628930" y="1689784"/>
                    <a:pt x="1654095" y="1694186"/>
                    <a:pt x="1676571" y="1695366"/>
                  </a:cubicBezTo>
                  <a:cubicBezTo>
                    <a:pt x="1725180" y="1697728"/>
                    <a:pt x="1784542" y="1681411"/>
                    <a:pt x="1843153" y="1644805"/>
                  </a:cubicBezTo>
                  <a:cubicBezTo>
                    <a:pt x="1829818" y="1695366"/>
                    <a:pt x="1831646" y="1743995"/>
                    <a:pt x="1841002" y="1782104"/>
                  </a:cubicBezTo>
                  <a:cubicBezTo>
                    <a:pt x="1846594" y="1804862"/>
                    <a:pt x="1857456" y="1828908"/>
                    <a:pt x="1872834" y="1852740"/>
                  </a:cubicBezTo>
                  <a:cubicBezTo>
                    <a:pt x="1852724" y="1859181"/>
                    <a:pt x="1834119" y="1867017"/>
                    <a:pt x="1818526" y="1876035"/>
                  </a:cubicBezTo>
                  <a:cubicBezTo>
                    <a:pt x="1786586" y="1894391"/>
                    <a:pt x="1755399" y="1924986"/>
                    <a:pt x="1729482" y="19657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4" name="Google Shape;3234;p37"/>
            <p:cNvSpPr/>
            <p:nvPr/>
          </p:nvSpPr>
          <p:spPr>
            <a:xfrm rot="1790023">
              <a:off x="6456955" y="8067091"/>
              <a:ext cx="2806958" cy="2820814"/>
            </a:xfrm>
            <a:custGeom>
              <a:avLst/>
              <a:gdLst/>
              <a:ahLst/>
              <a:cxnLst/>
              <a:rect l="l" t="t" r="r" b="b"/>
              <a:pathLst>
                <a:path w="2806870" h="2820726" extrusionOk="0">
                  <a:moveTo>
                    <a:pt x="1028001" y="1763516"/>
                  </a:moveTo>
                  <a:cubicBezTo>
                    <a:pt x="1002944" y="1769742"/>
                    <a:pt x="978209" y="1776612"/>
                    <a:pt x="953582" y="1783804"/>
                  </a:cubicBezTo>
                  <a:cubicBezTo>
                    <a:pt x="928848" y="1790997"/>
                    <a:pt x="904221" y="1798619"/>
                    <a:pt x="879809" y="1806562"/>
                  </a:cubicBezTo>
                  <a:cubicBezTo>
                    <a:pt x="830985" y="1822665"/>
                    <a:pt x="782806" y="1840485"/>
                    <a:pt x="735273" y="1860774"/>
                  </a:cubicBezTo>
                  <a:cubicBezTo>
                    <a:pt x="731617" y="1862384"/>
                    <a:pt x="727423" y="1860774"/>
                    <a:pt x="725809" y="1857124"/>
                  </a:cubicBezTo>
                  <a:cubicBezTo>
                    <a:pt x="724304" y="1853581"/>
                    <a:pt x="725917" y="1849287"/>
                    <a:pt x="729466" y="1847784"/>
                  </a:cubicBezTo>
                  <a:cubicBezTo>
                    <a:pt x="776892" y="1825885"/>
                    <a:pt x="824855" y="1806133"/>
                    <a:pt x="873786" y="1788957"/>
                  </a:cubicBezTo>
                  <a:cubicBezTo>
                    <a:pt x="898413" y="1780477"/>
                    <a:pt x="923148" y="1772533"/>
                    <a:pt x="948205" y="1765340"/>
                  </a:cubicBezTo>
                  <a:cubicBezTo>
                    <a:pt x="973155" y="1758148"/>
                    <a:pt x="998319" y="1751814"/>
                    <a:pt x="1023699" y="1745910"/>
                  </a:cubicBezTo>
                  <a:cubicBezTo>
                    <a:pt x="1033593" y="1743656"/>
                    <a:pt x="1043379" y="1741509"/>
                    <a:pt x="1053273" y="1739469"/>
                  </a:cubicBezTo>
                  <a:cubicBezTo>
                    <a:pt x="1076179" y="1734746"/>
                    <a:pt x="1099193" y="1730345"/>
                    <a:pt x="1122100" y="1725407"/>
                  </a:cubicBezTo>
                  <a:lnTo>
                    <a:pt x="1160492" y="1717248"/>
                  </a:lnTo>
                  <a:cubicBezTo>
                    <a:pt x="1163718" y="1716711"/>
                    <a:pt x="1169848" y="1714135"/>
                    <a:pt x="1173827" y="1713062"/>
                  </a:cubicBezTo>
                  <a:cubicBezTo>
                    <a:pt x="1177268" y="1712203"/>
                    <a:pt x="1180064" y="1712310"/>
                    <a:pt x="1181462" y="1712847"/>
                  </a:cubicBezTo>
                  <a:cubicBezTo>
                    <a:pt x="1183936" y="1713706"/>
                    <a:pt x="1185442" y="1715316"/>
                    <a:pt x="1186194" y="1717356"/>
                  </a:cubicBezTo>
                  <a:cubicBezTo>
                    <a:pt x="1186732" y="1718858"/>
                    <a:pt x="1187162" y="1721327"/>
                    <a:pt x="1185334" y="1724441"/>
                  </a:cubicBezTo>
                  <a:cubicBezTo>
                    <a:pt x="1183398" y="1727661"/>
                    <a:pt x="1179419" y="1728734"/>
                    <a:pt x="1176193" y="1727017"/>
                  </a:cubicBezTo>
                  <a:cubicBezTo>
                    <a:pt x="1172536" y="1728412"/>
                    <a:pt x="1166084" y="1730667"/>
                    <a:pt x="1163288" y="1731311"/>
                  </a:cubicBezTo>
                  <a:lnTo>
                    <a:pt x="1125541" y="1740543"/>
                  </a:lnTo>
                  <a:lnTo>
                    <a:pt x="1028001" y="1763516"/>
                  </a:lnTo>
                  <a:close/>
                  <a:moveTo>
                    <a:pt x="975951" y="1955670"/>
                  </a:moveTo>
                  <a:cubicBezTo>
                    <a:pt x="976489" y="1956207"/>
                    <a:pt x="976918" y="1956744"/>
                    <a:pt x="977134" y="1956314"/>
                  </a:cubicBezTo>
                  <a:cubicBezTo>
                    <a:pt x="976811" y="1956099"/>
                    <a:pt x="976489" y="1955885"/>
                    <a:pt x="976166" y="1955670"/>
                  </a:cubicBezTo>
                  <a:lnTo>
                    <a:pt x="975951" y="1955670"/>
                  </a:lnTo>
                  <a:close/>
                  <a:moveTo>
                    <a:pt x="850342" y="1978321"/>
                  </a:moveTo>
                  <a:cubicBezTo>
                    <a:pt x="812918" y="1989592"/>
                    <a:pt x="776031" y="2002045"/>
                    <a:pt x="739897" y="2016000"/>
                  </a:cubicBezTo>
                  <a:cubicBezTo>
                    <a:pt x="715701" y="2025447"/>
                    <a:pt x="691827" y="2035430"/>
                    <a:pt x="668167" y="2046165"/>
                  </a:cubicBezTo>
                  <a:cubicBezTo>
                    <a:pt x="609342" y="2072788"/>
                    <a:pt x="552345" y="2103167"/>
                    <a:pt x="495993" y="2135801"/>
                  </a:cubicBezTo>
                  <a:cubicBezTo>
                    <a:pt x="492660" y="2137734"/>
                    <a:pt x="491369" y="2142135"/>
                    <a:pt x="493305" y="2145570"/>
                  </a:cubicBezTo>
                  <a:cubicBezTo>
                    <a:pt x="495241" y="2149005"/>
                    <a:pt x="499650" y="2150186"/>
                    <a:pt x="503091" y="2148254"/>
                  </a:cubicBezTo>
                  <a:cubicBezTo>
                    <a:pt x="559658" y="2117230"/>
                    <a:pt x="617193" y="2088997"/>
                    <a:pt x="675910" y="2063448"/>
                  </a:cubicBezTo>
                  <a:cubicBezTo>
                    <a:pt x="699354" y="2053143"/>
                    <a:pt x="723013" y="2043267"/>
                    <a:pt x="746887" y="2033820"/>
                  </a:cubicBezTo>
                  <a:cubicBezTo>
                    <a:pt x="782484" y="2019757"/>
                    <a:pt x="818618" y="2006553"/>
                    <a:pt x="855504" y="1994745"/>
                  </a:cubicBezTo>
                  <a:cubicBezTo>
                    <a:pt x="861419" y="1992813"/>
                    <a:pt x="898413" y="1978643"/>
                    <a:pt x="930999" y="1967908"/>
                  </a:cubicBezTo>
                  <a:cubicBezTo>
                    <a:pt x="946807" y="1962648"/>
                    <a:pt x="961540" y="1958246"/>
                    <a:pt x="971004" y="1956744"/>
                  </a:cubicBezTo>
                  <a:cubicBezTo>
                    <a:pt x="972725" y="1956421"/>
                    <a:pt x="974768" y="1955777"/>
                    <a:pt x="975951" y="1955670"/>
                  </a:cubicBezTo>
                  <a:cubicBezTo>
                    <a:pt x="975736" y="1955455"/>
                    <a:pt x="975628" y="1955133"/>
                    <a:pt x="975413" y="1955026"/>
                  </a:cubicBezTo>
                  <a:cubicBezTo>
                    <a:pt x="975628" y="1955241"/>
                    <a:pt x="975843" y="1955455"/>
                    <a:pt x="976166" y="1955670"/>
                  </a:cubicBezTo>
                  <a:cubicBezTo>
                    <a:pt x="976811" y="1955563"/>
                    <a:pt x="977241" y="1955670"/>
                    <a:pt x="977134" y="1956207"/>
                  </a:cubicBezTo>
                  <a:lnTo>
                    <a:pt x="977134" y="1956314"/>
                  </a:lnTo>
                  <a:cubicBezTo>
                    <a:pt x="979715" y="1957710"/>
                    <a:pt x="982941" y="1957388"/>
                    <a:pt x="985092" y="1955348"/>
                  </a:cubicBezTo>
                  <a:cubicBezTo>
                    <a:pt x="987888" y="1952772"/>
                    <a:pt x="987995" y="1948478"/>
                    <a:pt x="985415" y="1945687"/>
                  </a:cubicBezTo>
                  <a:cubicBezTo>
                    <a:pt x="984124" y="1944291"/>
                    <a:pt x="982081" y="1943110"/>
                    <a:pt x="978962" y="1942573"/>
                  </a:cubicBezTo>
                  <a:cubicBezTo>
                    <a:pt x="974230" y="1941929"/>
                    <a:pt x="964551" y="1943218"/>
                    <a:pt x="952507" y="1946223"/>
                  </a:cubicBezTo>
                  <a:cubicBezTo>
                    <a:pt x="917126" y="1954811"/>
                    <a:pt x="858085" y="1976066"/>
                    <a:pt x="850342" y="1978321"/>
                  </a:cubicBezTo>
                  <a:close/>
                  <a:moveTo>
                    <a:pt x="1858220" y="1739040"/>
                  </a:moveTo>
                  <a:cubicBezTo>
                    <a:pt x="1855424" y="1735819"/>
                    <a:pt x="1852628" y="1732706"/>
                    <a:pt x="1849832" y="1729593"/>
                  </a:cubicBezTo>
                  <a:cubicBezTo>
                    <a:pt x="1845530" y="1724977"/>
                    <a:pt x="1841229" y="1720469"/>
                    <a:pt x="1836820" y="1716067"/>
                  </a:cubicBezTo>
                  <a:cubicBezTo>
                    <a:pt x="1826281" y="1705333"/>
                    <a:pt x="1815204" y="1695349"/>
                    <a:pt x="1803589" y="1685795"/>
                  </a:cubicBezTo>
                  <a:cubicBezTo>
                    <a:pt x="1792082" y="1676348"/>
                    <a:pt x="1780145" y="1667331"/>
                    <a:pt x="1767993" y="1658743"/>
                  </a:cubicBezTo>
                  <a:cubicBezTo>
                    <a:pt x="1748743" y="1645217"/>
                    <a:pt x="1730246" y="1633731"/>
                    <a:pt x="1711641" y="1624284"/>
                  </a:cubicBezTo>
                  <a:cubicBezTo>
                    <a:pt x="1691424" y="1613871"/>
                    <a:pt x="1671206" y="1605713"/>
                    <a:pt x="1650558" y="1598950"/>
                  </a:cubicBezTo>
                  <a:cubicBezTo>
                    <a:pt x="1611198" y="1586068"/>
                    <a:pt x="1569902" y="1578768"/>
                    <a:pt x="1522369" y="1572112"/>
                  </a:cubicBezTo>
                  <a:cubicBezTo>
                    <a:pt x="1518497" y="1571576"/>
                    <a:pt x="1514841" y="1574152"/>
                    <a:pt x="1514196" y="1578017"/>
                  </a:cubicBezTo>
                  <a:cubicBezTo>
                    <a:pt x="1513658" y="1581989"/>
                    <a:pt x="1516239" y="1585638"/>
                    <a:pt x="1520218" y="1586175"/>
                  </a:cubicBezTo>
                  <a:cubicBezTo>
                    <a:pt x="1566461" y="1594334"/>
                    <a:pt x="1606358" y="1603136"/>
                    <a:pt x="1644643" y="1616555"/>
                  </a:cubicBezTo>
                  <a:cubicBezTo>
                    <a:pt x="1664323" y="1623425"/>
                    <a:pt x="1683465" y="1631584"/>
                    <a:pt x="1702931" y="1641460"/>
                  </a:cubicBezTo>
                  <a:cubicBezTo>
                    <a:pt x="1720782" y="1650477"/>
                    <a:pt x="1738957" y="1660997"/>
                    <a:pt x="1757669" y="1673665"/>
                  </a:cubicBezTo>
                  <a:cubicBezTo>
                    <a:pt x="1769714" y="1681716"/>
                    <a:pt x="1781543" y="1690089"/>
                    <a:pt x="1793050" y="1698999"/>
                  </a:cubicBezTo>
                  <a:cubicBezTo>
                    <a:pt x="1804449" y="1707801"/>
                    <a:pt x="1815526" y="1717034"/>
                    <a:pt x="1826065" y="1727017"/>
                  </a:cubicBezTo>
                  <a:cubicBezTo>
                    <a:pt x="1830475" y="1731204"/>
                    <a:pt x="1834884" y="1735390"/>
                    <a:pt x="1839185" y="1739684"/>
                  </a:cubicBezTo>
                  <a:cubicBezTo>
                    <a:pt x="1841982" y="1742582"/>
                    <a:pt x="1844777" y="1745481"/>
                    <a:pt x="1847466" y="1748379"/>
                  </a:cubicBezTo>
                  <a:cubicBezTo>
                    <a:pt x="1849187" y="1750312"/>
                    <a:pt x="1852843" y="1755035"/>
                    <a:pt x="1854564" y="1757397"/>
                  </a:cubicBezTo>
                  <a:cubicBezTo>
                    <a:pt x="1854779" y="1757719"/>
                    <a:pt x="1854994" y="1758148"/>
                    <a:pt x="1855317" y="1758470"/>
                  </a:cubicBezTo>
                  <a:cubicBezTo>
                    <a:pt x="1855747" y="1759007"/>
                    <a:pt x="1855962" y="1759329"/>
                    <a:pt x="1856070" y="1759544"/>
                  </a:cubicBezTo>
                  <a:cubicBezTo>
                    <a:pt x="1856822" y="1760295"/>
                    <a:pt x="1857575" y="1760724"/>
                    <a:pt x="1857790" y="1760832"/>
                  </a:cubicBezTo>
                  <a:cubicBezTo>
                    <a:pt x="1859618" y="1761905"/>
                    <a:pt x="1861124" y="1761798"/>
                    <a:pt x="1862092" y="1761691"/>
                  </a:cubicBezTo>
                  <a:cubicBezTo>
                    <a:pt x="1864458" y="1761369"/>
                    <a:pt x="1866178" y="1760080"/>
                    <a:pt x="1867254" y="1758148"/>
                  </a:cubicBezTo>
                  <a:cubicBezTo>
                    <a:pt x="1867791" y="1757289"/>
                    <a:pt x="1868544" y="1755464"/>
                    <a:pt x="1867791" y="1752888"/>
                  </a:cubicBezTo>
                  <a:cubicBezTo>
                    <a:pt x="1867684" y="1752673"/>
                    <a:pt x="1867361" y="1751814"/>
                    <a:pt x="1866609" y="1750526"/>
                  </a:cubicBezTo>
                  <a:cubicBezTo>
                    <a:pt x="1865211" y="1748487"/>
                    <a:pt x="1860371" y="1741616"/>
                    <a:pt x="1858220" y="1739040"/>
                  </a:cubicBezTo>
                  <a:close/>
                  <a:moveTo>
                    <a:pt x="1615715" y="1151305"/>
                  </a:moveTo>
                  <a:lnTo>
                    <a:pt x="1615715" y="1151305"/>
                  </a:lnTo>
                  <a:cubicBezTo>
                    <a:pt x="1615822" y="1151520"/>
                    <a:pt x="1615607" y="1151627"/>
                    <a:pt x="1615284" y="1151734"/>
                  </a:cubicBezTo>
                  <a:cubicBezTo>
                    <a:pt x="1614531" y="1152593"/>
                    <a:pt x="1613886" y="1153667"/>
                    <a:pt x="1613671" y="1154740"/>
                  </a:cubicBezTo>
                  <a:cubicBezTo>
                    <a:pt x="1613671" y="1153989"/>
                    <a:pt x="1613671" y="1153237"/>
                    <a:pt x="1613779" y="1152593"/>
                  </a:cubicBezTo>
                  <a:cubicBezTo>
                    <a:pt x="1608294" y="1155921"/>
                    <a:pt x="1596572" y="1162469"/>
                    <a:pt x="1595389" y="1163221"/>
                  </a:cubicBezTo>
                  <a:cubicBezTo>
                    <a:pt x="1588076" y="1168373"/>
                    <a:pt x="1581194" y="1173956"/>
                    <a:pt x="1574526" y="1179860"/>
                  </a:cubicBezTo>
                  <a:cubicBezTo>
                    <a:pt x="1567859" y="1185656"/>
                    <a:pt x="1561621" y="1191883"/>
                    <a:pt x="1555384" y="1198002"/>
                  </a:cubicBezTo>
                  <a:cubicBezTo>
                    <a:pt x="1543339" y="1210239"/>
                    <a:pt x="1530649" y="1222907"/>
                    <a:pt x="1518605" y="1236540"/>
                  </a:cubicBezTo>
                  <a:cubicBezTo>
                    <a:pt x="1506668" y="1249959"/>
                    <a:pt x="1495376" y="1264129"/>
                    <a:pt x="1485374" y="1278943"/>
                  </a:cubicBezTo>
                  <a:cubicBezTo>
                    <a:pt x="1471394" y="1299446"/>
                    <a:pt x="1459994" y="1321238"/>
                    <a:pt x="1453004" y="1343996"/>
                  </a:cubicBezTo>
                  <a:cubicBezTo>
                    <a:pt x="1451714" y="1347646"/>
                    <a:pt x="1453757" y="1351725"/>
                    <a:pt x="1457521" y="1353013"/>
                  </a:cubicBezTo>
                  <a:cubicBezTo>
                    <a:pt x="1461178" y="1354194"/>
                    <a:pt x="1465264" y="1352262"/>
                    <a:pt x="1466555" y="1348505"/>
                  </a:cubicBezTo>
                  <a:cubicBezTo>
                    <a:pt x="1474297" y="1327679"/>
                    <a:pt x="1486342" y="1308142"/>
                    <a:pt x="1500108" y="1289356"/>
                  </a:cubicBezTo>
                  <a:cubicBezTo>
                    <a:pt x="1510324" y="1275507"/>
                    <a:pt x="1521616" y="1262196"/>
                    <a:pt x="1533015" y="1249314"/>
                  </a:cubicBezTo>
                  <a:cubicBezTo>
                    <a:pt x="1544952" y="1235788"/>
                    <a:pt x="1556782" y="1222584"/>
                    <a:pt x="1568181" y="1210239"/>
                  </a:cubicBezTo>
                  <a:cubicBezTo>
                    <a:pt x="1575064" y="1202725"/>
                    <a:pt x="1582054" y="1195425"/>
                    <a:pt x="1589367" y="1188448"/>
                  </a:cubicBezTo>
                  <a:cubicBezTo>
                    <a:pt x="1594206" y="1183832"/>
                    <a:pt x="1599153" y="1179430"/>
                    <a:pt x="1604423" y="1175351"/>
                  </a:cubicBezTo>
                  <a:cubicBezTo>
                    <a:pt x="1605498" y="1174492"/>
                    <a:pt x="1617435" y="1166870"/>
                    <a:pt x="1622059" y="1163650"/>
                  </a:cubicBezTo>
                  <a:cubicBezTo>
                    <a:pt x="1623242" y="1162899"/>
                    <a:pt x="1624103" y="1162254"/>
                    <a:pt x="1624533" y="1161932"/>
                  </a:cubicBezTo>
                  <a:cubicBezTo>
                    <a:pt x="1628189" y="1158605"/>
                    <a:pt x="1627006" y="1154955"/>
                    <a:pt x="1626576" y="1154096"/>
                  </a:cubicBezTo>
                  <a:cubicBezTo>
                    <a:pt x="1625286" y="1150553"/>
                    <a:pt x="1621307" y="1148836"/>
                    <a:pt x="1617865" y="1150124"/>
                  </a:cubicBezTo>
                  <a:cubicBezTo>
                    <a:pt x="1617005" y="1150446"/>
                    <a:pt x="1616360" y="1150875"/>
                    <a:pt x="1615715" y="1151305"/>
                  </a:cubicBezTo>
                  <a:close/>
                  <a:moveTo>
                    <a:pt x="1615284" y="1151734"/>
                  </a:moveTo>
                  <a:lnTo>
                    <a:pt x="1615715" y="1151305"/>
                  </a:lnTo>
                  <a:cubicBezTo>
                    <a:pt x="1614531" y="1149695"/>
                    <a:pt x="1613994" y="1150768"/>
                    <a:pt x="1613779" y="1152593"/>
                  </a:cubicBezTo>
                  <a:lnTo>
                    <a:pt x="1614531" y="1152164"/>
                  </a:lnTo>
                  <a:cubicBezTo>
                    <a:pt x="1614746" y="1151949"/>
                    <a:pt x="1615069" y="1151842"/>
                    <a:pt x="1615284" y="1151734"/>
                  </a:cubicBezTo>
                  <a:close/>
                  <a:moveTo>
                    <a:pt x="1111561" y="1213889"/>
                  </a:moveTo>
                  <a:cubicBezTo>
                    <a:pt x="1125111" y="1236969"/>
                    <a:pt x="1138016" y="1260157"/>
                    <a:pt x="1149738" y="1282700"/>
                  </a:cubicBezTo>
                  <a:cubicBezTo>
                    <a:pt x="1170385" y="1322526"/>
                    <a:pt x="1187377" y="1359991"/>
                    <a:pt x="1197056" y="1390049"/>
                  </a:cubicBezTo>
                  <a:cubicBezTo>
                    <a:pt x="1198131" y="1393806"/>
                    <a:pt x="1202110" y="1395953"/>
                    <a:pt x="1205874" y="1394880"/>
                  </a:cubicBezTo>
                  <a:cubicBezTo>
                    <a:pt x="1209638" y="1393699"/>
                    <a:pt x="1211789" y="1389727"/>
                    <a:pt x="1210713" y="1385970"/>
                  </a:cubicBezTo>
                  <a:cubicBezTo>
                    <a:pt x="1201895" y="1354838"/>
                    <a:pt x="1186302" y="1315763"/>
                    <a:pt x="1166084" y="1274434"/>
                  </a:cubicBezTo>
                  <a:cubicBezTo>
                    <a:pt x="1154684" y="1251354"/>
                    <a:pt x="1141995" y="1227523"/>
                    <a:pt x="1128122" y="1204121"/>
                  </a:cubicBezTo>
                  <a:cubicBezTo>
                    <a:pt x="1110915" y="1175244"/>
                    <a:pt x="1092096" y="1146904"/>
                    <a:pt x="1072953" y="1120925"/>
                  </a:cubicBezTo>
                  <a:cubicBezTo>
                    <a:pt x="1051445" y="1091619"/>
                    <a:pt x="1029184" y="1065318"/>
                    <a:pt x="1008106" y="1044493"/>
                  </a:cubicBezTo>
                  <a:cubicBezTo>
                    <a:pt x="1005417" y="1041809"/>
                    <a:pt x="1001116" y="1041809"/>
                    <a:pt x="998427" y="1044385"/>
                  </a:cubicBezTo>
                  <a:cubicBezTo>
                    <a:pt x="995739" y="1047069"/>
                    <a:pt x="995631" y="1051363"/>
                    <a:pt x="998319" y="1054047"/>
                  </a:cubicBezTo>
                  <a:cubicBezTo>
                    <a:pt x="1018215" y="1075087"/>
                    <a:pt x="1038755" y="1101602"/>
                    <a:pt x="1058973" y="1130909"/>
                  </a:cubicBezTo>
                  <a:cubicBezTo>
                    <a:pt x="1077040" y="1156994"/>
                    <a:pt x="1094784" y="1185334"/>
                    <a:pt x="1111561" y="1213889"/>
                  </a:cubicBezTo>
                  <a:close/>
                  <a:moveTo>
                    <a:pt x="2038998" y="2780754"/>
                  </a:moveTo>
                  <a:cubicBezTo>
                    <a:pt x="2025340" y="2754560"/>
                    <a:pt x="2014586" y="2721068"/>
                    <a:pt x="2004907" y="2701852"/>
                  </a:cubicBezTo>
                  <a:cubicBezTo>
                    <a:pt x="1968988" y="2630680"/>
                    <a:pt x="1937478" y="2557575"/>
                    <a:pt x="1903280" y="2485652"/>
                  </a:cubicBezTo>
                  <a:cubicBezTo>
                    <a:pt x="1894677" y="2467617"/>
                    <a:pt x="1885966" y="2449582"/>
                    <a:pt x="1876933" y="2431762"/>
                  </a:cubicBezTo>
                  <a:cubicBezTo>
                    <a:pt x="1829184" y="2337617"/>
                    <a:pt x="1781221" y="2243580"/>
                    <a:pt x="1732182" y="2150079"/>
                  </a:cubicBezTo>
                  <a:cubicBezTo>
                    <a:pt x="1683143" y="2056578"/>
                    <a:pt x="1633029" y="1963721"/>
                    <a:pt x="1582377" y="1871079"/>
                  </a:cubicBezTo>
                  <a:cubicBezTo>
                    <a:pt x="1551727" y="1815472"/>
                    <a:pt x="1516346" y="1761691"/>
                    <a:pt x="1484192" y="1706621"/>
                  </a:cubicBezTo>
                  <a:cubicBezTo>
                    <a:pt x="1470426" y="1683111"/>
                    <a:pt x="1457306" y="1659387"/>
                    <a:pt x="1445369" y="1635019"/>
                  </a:cubicBezTo>
                  <a:cubicBezTo>
                    <a:pt x="1443648" y="1631476"/>
                    <a:pt x="1439454" y="1630081"/>
                    <a:pt x="1435905" y="1631798"/>
                  </a:cubicBezTo>
                  <a:cubicBezTo>
                    <a:pt x="1432356" y="1633409"/>
                    <a:pt x="1430851" y="1637703"/>
                    <a:pt x="1432572" y="1641245"/>
                  </a:cubicBezTo>
                  <a:cubicBezTo>
                    <a:pt x="1444293" y="1666043"/>
                    <a:pt x="1457306" y="1690196"/>
                    <a:pt x="1470964" y="1714242"/>
                  </a:cubicBezTo>
                  <a:cubicBezTo>
                    <a:pt x="1502473" y="1769527"/>
                    <a:pt x="1537317" y="1823524"/>
                    <a:pt x="1567213" y="1879238"/>
                  </a:cubicBezTo>
                  <a:cubicBezTo>
                    <a:pt x="1607111" y="1953630"/>
                    <a:pt x="1646471" y="2028238"/>
                    <a:pt x="1685724" y="2102953"/>
                  </a:cubicBezTo>
                  <a:cubicBezTo>
                    <a:pt x="1715190" y="2158989"/>
                    <a:pt x="1744441" y="2215132"/>
                    <a:pt x="1773585" y="2271276"/>
                  </a:cubicBezTo>
                  <a:cubicBezTo>
                    <a:pt x="1802836" y="2327419"/>
                    <a:pt x="1831980" y="2383563"/>
                    <a:pt x="1860909" y="2439814"/>
                  </a:cubicBezTo>
                  <a:cubicBezTo>
                    <a:pt x="1897473" y="2510664"/>
                    <a:pt x="1929735" y="2583446"/>
                    <a:pt x="1964579" y="2655048"/>
                  </a:cubicBezTo>
                  <a:cubicBezTo>
                    <a:pt x="1973290" y="2672975"/>
                    <a:pt x="1982215" y="2690903"/>
                    <a:pt x="1991464" y="2708615"/>
                  </a:cubicBezTo>
                  <a:cubicBezTo>
                    <a:pt x="2001358" y="2727831"/>
                    <a:pt x="2012542" y="2761216"/>
                    <a:pt x="2026523" y="2787302"/>
                  </a:cubicBezTo>
                  <a:cubicBezTo>
                    <a:pt x="2033513" y="2800398"/>
                    <a:pt x="2041256" y="2811670"/>
                    <a:pt x="2049644" y="2818970"/>
                  </a:cubicBezTo>
                  <a:cubicBezTo>
                    <a:pt x="2052440" y="2821546"/>
                    <a:pt x="2056849" y="2821224"/>
                    <a:pt x="2059323" y="2818433"/>
                  </a:cubicBezTo>
                  <a:cubicBezTo>
                    <a:pt x="2061796" y="2815535"/>
                    <a:pt x="2061474" y="2811241"/>
                    <a:pt x="2058677" y="2808772"/>
                  </a:cubicBezTo>
                  <a:cubicBezTo>
                    <a:pt x="2051365" y="2802331"/>
                    <a:pt x="2044912" y="2792240"/>
                    <a:pt x="2038998" y="2780754"/>
                  </a:cubicBezTo>
                  <a:close/>
                  <a:moveTo>
                    <a:pt x="2035126" y="2409219"/>
                  </a:moveTo>
                  <a:cubicBezTo>
                    <a:pt x="2034696" y="2410185"/>
                    <a:pt x="2034696" y="2411044"/>
                    <a:pt x="2035341" y="2410937"/>
                  </a:cubicBezTo>
                  <a:cubicBezTo>
                    <a:pt x="2035341" y="2410400"/>
                    <a:pt x="2035341" y="2409971"/>
                    <a:pt x="2035341" y="2409541"/>
                  </a:cubicBezTo>
                  <a:cubicBezTo>
                    <a:pt x="2035233" y="2409434"/>
                    <a:pt x="2035233" y="2409326"/>
                    <a:pt x="2035126" y="2409219"/>
                  </a:cubicBezTo>
                  <a:close/>
                  <a:moveTo>
                    <a:pt x="1918658" y="2278683"/>
                  </a:moveTo>
                  <a:cubicBezTo>
                    <a:pt x="1903926" y="2265801"/>
                    <a:pt x="1888869" y="2253241"/>
                    <a:pt x="1873706" y="2241004"/>
                  </a:cubicBezTo>
                  <a:cubicBezTo>
                    <a:pt x="1835529" y="2210409"/>
                    <a:pt x="1795846" y="2181639"/>
                    <a:pt x="1755518" y="2154373"/>
                  </a:cubicBezTo>
                  <a:cubicBezTo>
                    <a:pt x="1752292" y="2152119"/>
                    <a:pt x="1747775" y="2152870"/>
                    <a:pt x="1745517" y="2156090"/>
                  </a:cubicBezTo>
                  <a:cubicBezTo>
                    <a:pt x="1743259" y="2159311"/>
                    <a:pt x="1744012" y="2163712"/>
                    <a:pt x="1747238" y="2165966"/>
                  </a:cubicBezTo>
                  <a:cubicBezTo>
                    <a:pt x="1778640" y="2188724"/>
                    <a:pt x="1809074" y="2212663"/>
                    <a:pt x="1839185" y="2237246"/>
                  </a:cubicBezTo>
                  <a:cubicBezTo>
                    <a:pt x="1857252" y="2251846"/>
                    <a:pt x="1874997" y="2266874"/>
                    <a:pt x="1892741" y="2281903"/>
                  </a:cubicBezTo>
                  <a:cubicBezTo>
                    <a:pt x="1919519" y="2304447"/>
                    <a:pt x="1946082" y="2327097"/>
                    <a:pt x="1971784" y="2350499"/>
                  </a:cubicBezTo>
                  <a:cubicBezTo>
                    <a:pt x="1975333" y="2353612"/>
                    <a:pt x="2018457" y="2390004"/>
                    <a:pt x="2032545" y="2406643"/>
                  </a:cubicBezTo>
                  <a:cubicBezTo>
                    <a:pt x="2033298" y="2407501"/>
                    <a:pt x="2034373" y="2408468"/>
                    <a:pt x="2035126" y="2409219"/>
                  </a:cubicBezTo>
                  <a:cubicBezTo>
                    <a:pt x="2035341" y="2408575"/>
                    <a:pt x="2035664" y="2407824"/>
                    <a:pt x="2035986" y="2407287"/>
                  </a:cubicBezTo>
                  <a:cubicBezTo>
                    <a:pt x="2035664" y="2408038"/>
                    <a:pt x="2035449" y="2408790"/>
                    <a:pt x="2035341" y="2409541"/>
                  </a:cubicBezTo>
                  <a:cubicBezTo>
                    <a:pt x="2035879" y="2410185"/>
                    <a:pt x="2036094" y="2410615"/>
                    <a:pt x="2035664" y="2410829"/>
                  </a:cubicBezTo>
                  <a:cubicBezTo>
                    <a:pt x="2035556" y="2410829"/>
                    <a:pt x="2035449" y="2410829"/>
                    <a:pt x="2035341" y="2410937"/>
                  </a:cubicBezTo>
                  <a:cubicBezTo>
                    <a:pt x="2035556" y="2412654"/>
                    <a:pt x="2036524" y="2414479"/>
                    <a:pt x="2038029" y="2415660"/>
                  </a:cubicBezTo>
                  <a:cubicBezTo>
                    <a:pt x="2041041" y="2417914"/>
                    <a:pt x="2045342" y="2417270"/>
                    <a:pt x="2047601" y="2414264"/>
                  </a:cubicBezTo>
                  <a:cubicBezTo>
                    <a:pt x="2048784" y="2412869"/>
                    <a:pt x="2049429" y="2410937"/>
                    <a:pt x="2049214" y="2408575"/>
                  </a:cubicBezTo>
                  <a:cubicBezTo>
                    <a:pt x="2048999" y="2406428"/>
                    <a:pt x="2047170" y="2402563"/>
                    <a:pt x="2043514" y="2397840"/>
                  </a:cubicBezTo>
                  <a:cubicBezTo>
                    <a:pt x="2029641" y="2380235"/>
                    <a:pt x="1986947" y="2341267"/>
                    <a:pt x="1983506" y="2337940"/>
                  </a:cubicBezTo>
                  <a:cubicBezTo>
                    <a:pt x="1962213" y="2317865"/>
                    <a:pt x="1940705" y="2297898"/>
                    <a:pt x="1918658" y="2278683"/>
                  </a:cubicBezTo>
                  <a:close/>
                  <a:moveTo>
                    <a:pt x="1896505" y="2030707"/>
                  </a:moveTo>
                  <a:cubicBezTo>
                    <a:pt x="1866393" y="2009452"/>
                    <a:pt x="1835852" y="1988734"/>
                    <a:pt x="1803805" y="1971021"/>
                  </a:cubicBezTo>
                  <a:cubicBezTo>
                    <a:pt x="1750571" y="1941715"/>
                    <a:pt x="1693252" y="1920782"/>
                    <a:pt x="1627329" y="1917239"/>
                  </a:cubicBezTo>
                  <a:cubicBezTo>
                    <a:pt x="1623457" y="1917024"/>
                    <a:pt x="1620016" y="1919923"/>
                    <a:pt x="1619801" y="1923895"/>
                  </a:cubicBezTo>
                  <a:cubicBezTo>
                    <a:pt x="1619479" y="1927867"/>
                    <a:pt x="1622490" y="1931194"/>
                    <a:pt x="1626469" y="1931516"/>
                  </a:cubicBezTo>
                  <a:cubicBezTo>
                    <a:pt x="1673464" y="1935381"/>
                    <a:pt x="1715405" y="1948800"/>
                    <a:pt x="1754766" y="1967156"/>
                  </a:cubicBezTo>
                  <a:cubicBezTo>
                    <a:pt x="1777457" y="1977784"/>
                    <a:pt x="1799395" y="1990129"/>
                    <a:pt x="1820796" y="2003333"/>
                  </a:cubicBezTo>
                  <a:cubicBezTo>
                    <a:pt x="1835207" y="2012136"/>
                    <a:pt x="1849402" y="2021260"/>
                    <a:pt x="1863490" y="2030600"/>
                  </a:cubicBezTo>
                  <a:cubicBezTo>
                    <a:pt x="1916938" y="2065917"/>
                    <a:pt x="1969203" y="2103919"/>
                    <a:pt x="2026092" y="2132903"/>
                  </a:cubicBezTo>
                  <a:cubicBezTo>
                    <a:pt x="2029426" y="2134728"/>
                    <a:pt x="2033513" y="2133440"/>
                    <a:pt x="2035341" y="2130112"/>
                  </a:cubicBezTo>
                  <a:cubicBezTo>
                    <a:pt x="2037062" y="2126784"/>
                    <a:pt x="2035771" y="2122598"/>
                    <a:pt x="2032437" y="2120880"/>
                  </a:cubicBezTo>
                  <a:cubicBezTo>
                    <a:pt x="1984904" y="2094902"/>
                    <a:pt x="1941135" y="2062053"/>
                    <a:pt x="1896505" y="2030707"/>
                  </a:cubicBezTo>
                  <a:close/>
                  <a:moveTo>
                    <a:pt x="1859941" y="1830716"/>
                  </a:moveTo>
                  <a:cubicBezTo>
                    <a:pt x="1833271" y="1816546"/>
                    <a:pt x="1803805" y="1794647"/>
                    <a:pt x="1784232" y="1785952"/>
                  </a:cubicBezTo>
                  <a:cubicBezTo>
                    <a:pt x="1768961" y="1779189"/>
                    <a:pt x="1753475" y="1772962"/>
                    <a:pt x="1737989" y="1767380"/>
                  </a:cubicBezTo>
                  <a:cubicBezTo>
                    <a:pt x="1722288" y="1761798"/>
                    <a:pt x="1706479" y="1756645"/>
                    <a:pt x="1690563" y="1752137"/>
                  </a:cubicBezTo>
                  <a:cubicBezTo>
                    <a:pt x="1671421" y="1746662"/>
                    <a:pt x="1652063" y="1741938"/>
                    <a:pt x="1632598" y="1737644"/>
                  </a:cubicBezTo>
                  <a:cubicBezTo>
                    <a:pt x="1603777" y="1731311"/>
                    <a:pt x="1574526" y="1726158"/>
                    <a:pt x="1544952" y="1721435"/>
                  </a:cubicBezTo>
                  <a:cubicBezTo>
                    <a:pt x="1541081" y="1720791"/>
                    <a:pt x="1537317" y="1723367"/>
                    <a:pt x="1536672" y="1727232"/>
                  </a:cubicBezTo>
                  <a:cubicBezTo>
                    <a:pt x="1535919" y="1731096"/>
                    <a:pt x="1538500" y="1734853"/>
                    <a:pt x="1542371" y="1735497"/>
                  </a:cubicBezTo>
                  <a:cubicBezTo>
                    <a:pt x="1582807" y="1743441"/>
                    <a:pt x="1622490" y="1752673"/>
                    <a:pt x="1661635" y="1763623"/>
                  </a:cubicBezTo>
                  <a:cubicBezTo>
                    <a:pt x="1677336" y="1768024"/>
                    <a:pt x="1692929" y="1772747"/>
                    <a:pt x="1708415" y="1777686"/>
                  </a:cubicBezTo>
                  <a:cubicBezTo>
                    <a:pt x="1731537" y="1785093"/>
                    <a:pt x="1754443" y="1793144"/>
                    <a:pt x="1777134" y="1802590"/>
                  </a:cubicBezTo>
                  <a:cubicBezTo>
                    <a:pt x="1796707" y="1810534"/>
                    <a:pt x="1826281" y="1831253"/>
                    <a:pt x="1853059" y="1844242"/>
                  </a:cubicBezTo>
                  <a:cubicBezTo>
                    <a:pt x="1866931" y="1851005"/>
                    <a:pt x="1880266" y="1855728"/>
                    <a:pt x="1891236" y="1856265"/>
                  </a:cubicBezTo>
                  <a:cubicBezTo>
                    <a:pt x="1895000" y="1856480"/>
                    <a:pt x="1898226" y="1853689"/>
                    <a:pt x="1898548" y="1849931"/>
                  </a:cubicBezTo>
                  <a:cubicBezTo>
                    <a:pt x="1898764" y="1846174"/>
                    <a:pt x="1895860" y="1842954"/>
                    <a:pt x="1892096" y="1842632"/>
                  </a:cubicBezTo>
                  <a:cubicBezTo>
                    <a:pt x="1882740" y="1841880"/>
                    <a:pt x="1871663" y="1837050"/>
                    <a:pt x="1859941" y="1830716"/>
                  </a:cubicBezTo>
                  <a:close/>
                  <a:moveTo>
                    <a:pt x="1584850" y="1923358"/>
                  </a:moveTo>
                  <a:cubicBezTo>
                    <a:pt x="1586141" y="1925934"/>
                    <a:pt x="1586463" y="1929155"/>
                    <a:pt x="1585495" y="1932912"/>
                  </a:cubicBezTo>
                  <a:cubicBezTo>
                    <a:pt x="1584420" y="1937099"/>
                    <a:pt x="1581301" y="1942573"/>
                    <a:pt x="1577752" y="1948263"/>
                  </a:cubicBezTo>
                  <a:cubicBezTo>
                    <a:pt x="1573881" y="1954382"/>
                    <a:pt x="1569257" y="1960930"/>
                    <a:pt x="1567751" y="1965976"/>
                  </a:cubicBezTo>
                  <a:cubicBezTo>
                    <a:pt x="1563234" y="1980790"/>
                    <a:pt x="1558717" y="1995711"/>
                    <a:pt x="1554416" y="2010633"/>
                  </a:cubicBezTo>
                  <a:cubicBezTo>
                    <a:pt x="1550114" y="2025447"/>
                    <a:pt x="1546027" y="2040368"/>
                    <a:pt x="1542371" y="2055397"/>
                  </a:cubicBezTo>
                  <a:cubicBezTo>
                    <a:pt x="1535596" y="2082234"/>
                    <a:pt x="1529466" y="2109394"/>
                    <a:pt x="1523551" y="2136553"/>
                  </a:cubicBezTo>
                  <a:cubicBezTo>
                    <a:pt x="1517637" y="2163605"/>
                    <a:pt x="1512045" y="2190764"/>
                    <a:pt x="1507313" y="2218138"/>
                  </a:cubicBezTo>
                  <a:cubicBezTo>
                    <a:pt x="1501075" y="2254529"/>
                    <a:pt x="1496129" y="2291135"/>
                    <a:pt x="1493440" y="2327956"/>
                  </a:cubicBezTo>
                  <a:cubicBezTo>
                    <a:pt x="1493225" y="2331928"/>
                    <a:pt x="1489891" y="2334934"/>
                    <a:pt x="1486020" y="2334719"/>
                  </a:cubicBezTo>
                  <a:cubicBezTo>
                    <a:pt x="1482041" y="2334504"/>
                    <a:pt x="1479030" y="2331177"/>
                    <a:pt x="1479244" y="2327205"/>
                  </a:cubicBezTo>
                  <a:cubicBezTo>
                    <a:pt x="1481072" y="2280400"/>
                    <a:pt x="1486127" y="2233811"/>
                    <a:pt x="1493978" y="2187544"/>
                  </a:cubicBezTo>
                  <a:cubicBezTo>
                    <a:pt x="1497096" y="2169080"/>
                    <a:pt x="1500645" y="2150723"/>
                    <a:pt x="1504624" y="2132474"/>
                  </a:cubicBezTo>
                  <a:cubicBezTo>
                    <a:pt x="1510647" y="2104992"/>
                    <a:pt x="1517637" y="2077833"/>
                    <a:pt x="1524842" y="2050781"/>
                  </a:cubicBezTo>
                  <a:cubicBezTo>
                    <a:pt x="1528176" y="2038758"/>
                    <a:pt x="1531725" y="2026628"/>
                    <a:pt x="1535488" y="2014712"/>
                  </a:cubicBezTo>
                  <a:cubicBezTo>
                    <a:pt x="1541081" y="1996785"/>
                    <a:pt x="1547103" y="1978965"/>
                    <a:pt x="1553125" y="1961252"/>
                  </a:cubicBezTo>
                  <a:cubicBezTo>
                    <a:pt x="1554953" y="1956207"/>
                    <a:pt x="1559148" y="1949659"/>
                    <a:pt x="1563557" y="1943325"/>
                  </a:cubicBezTo>
                  <a:cubicBezTo>
                    <a:pt x="1566783" y="1938494"/>
                    <a:pt x="1570225" y="1933878"/>
                    <a:pt x="1571623" y="1930121"/>
                  </a:cubicBezTo>
                  <a:cubicBezTo>
                    <a:pt x="1569041" y="1928833"/>
                    <a:pt x="1567536" y="1925827"/>
                    <a:pt x="1568074" y="1922821"/>
                  </a:cubicBezTo>
                  <a:cubicBezTo>
                    <a:pt x="1568826" y="1919064"/>
                    <a:pt x="1572483" y="1916702"/>
                    <a:pt x="1576139" y="1917454"/>
                  </a:cubicBezTo>
                  <a:cubicBezTo>
                    <a:pt x="1580871" y="1918313"/>
                    <a:pt x="1583344" y="1920674"/>
                    <a:pt x="1584850" y="1923358"/>
                  </a:cubicBezTo>
                  <a:close/>
                  <a:moveTo>
                    <a:pt x="1573774" y="1930873"/>
                  </a:moveTo>
                  <a:cubicBezTo>
                    <a:pt x="1573774" y="1930873"/>
                    <a:pt x="1573666" y="1930873"/>
                    <a:pt x="1573558" y="1930765"/>
                  </a:cubicBezTo>
                  <a:cubicBezTo>
                    <a:pt x="1573451" y="1930765"/>
                    <a:pt x="1573236" y="1930765"/>
                    <a:pt x="1573128" y="1930765"/>
                  </a:cubicBezTo>
                  <a:cubicBezTo>
                    <a:pt x="1573451" y="1931087"/>
                    <a:pt x="1573666" y="1931194"/>
                    <a:pt x="1573774" y="1930873"/>
                  </a:cubicBezTo>
                  <a:close/>
                  <a:moveTo>
                    <a:pt x="1709490" y="2178204"/>
                  </a:moveTo>
                  <a:cubicBezTo>
                    <a:pt x="1705942" y="2179600"/>
                    <a:pt x="1704221" y="2183572"/>
                    <a:pt x="1705619" y="2187007"/>
                  </a:cubicBezTo>
                  <a:cubicBezTo>
                    <a:pt x="1706049" y="2188295"/>
                    <a:pt x="1706910" y="2189369"/>
                    <a:pt x="1707985" y="2190120"/>
                  </a:cubicBezTo>
                  <a:cubicBezTo>
                    <a:pt x="1705081" y="2198815"/>
                    <a:pt x="1697661" y="2212556"/>
                    <a:pt x="1696263" y="2220178"/>
                  </a:cubicBezTo>
                  <a:lnTo>
                    <a:pt x="1681637" y="2301978"/>
                  </a:lnTo>
                  <a:cubicBezTo>
                    <a:pt x="1678088" y="2321945"/>
                    <a:pt x="1674755" y="2341911"/>
                    <a:pt x="1672174" y="2361878"/>
                  </a:cubicBezTo>
                  <a:cubicBezTo>
                    <a:pt x="1669700" y="2382060"/>
                    <a:pt x="1667764" y="2402134"/>
                    <a:pt x="1666689" y="2422316"/>
                  </a:cubicBezTo>
                  <a:cubicBezTo>
                    <a:pt x="1664323" y="2462571"/>
                    <a:pt x="1665076" y="2502935"/>
                    <a:pt x="1668947" y="2543942"/>
                  </a:cubicBezTo>
                  <a:cubicBezTo>
                    <a:pt x="1669270" y="2547807"/>
                    <a:pt x="1672711" y="2550705"/>
                    <a:pt x="1676690" y="2550490"/>
                  </a:cubicBezTo>
                  <a:cubicBezTo>
                    <a:pt x="1680562" y="2550168"/>
                    <a:pt x="1683465" y="2546733"/>
                    <a:pt x="1683250" y="2542761"/>
                  </a:cubicBezTo>
                  <a:cubicBezTo>
                    <a:pt x="1681315" y="2510557"/>
                    <a:pt x="1681745" y="2478889"/>
                    <a:pt x="1683573" y="2447435"/>
                  </a:cubicBezTo>
                  <a:cubicBezTo>
                    <a:pt x="1684863" y="2423604"/>
                    <a:pt x="1687229" y="2399880"/>
                    <a:pt x="1689918" y="2376048"/>
                  </a:cubicBezTo>
                  <a:cubicBezTo>
                    <a:pt x="1692714" y="2352432"/>
                    <a:pt x="1695725" y="2328815"/>
                    <a:pt x="1699489" y="2304876"/>
                  </a:cubicBezTo>
                  <a:lnTo>
                    <a:pt x="1711534" y="2222647"/>
                  </a:lnTo>
                  <a:cubicBezTo>
                    <a:pt x="1712502" y="2215669"/>
                    <a:pt x="1718739" y="2203109"/>
                    <a:pt x="1721320" y="2194843"/>
                  </a:cubicBezTo>
                  <a:cubicBezTo>
                    <a:pt x="1723041" y="2189261"/>
                    <a:pt x="1723148" y="2184753"/>
                    <a:pt x="1722073" y="2182498"/>
                  </a:cubicBezTo>
                  <a:cubicBezTo>
                    <a:pt x="1721105" y="2180244"/>
                    <a:pt x="1719600" y="2178634"/>
                    <a:pt x="1717449" y="2177882"/>
                  </a:cubicBezTo>
                  <a:cubicBezTo>
                    <a:pt x="1715621" y="2177131"/>
                    <a:pt x="1713039" y="2176701"/>
                    <a:pt x="1709490" y="2178204"/>
                  </a:cubicBezTo>
                  <a:close/>
                  <a:moveTo>
                    <a:pt x="1838002" y="2454091"/>
                  </a:moveTo>
                  <a:cubicBezTo>
                    <a:pt x="1834238" y="2454842"/>
                    <a:pt x="1831765" y="2458385"/>
                    <a:pt x="1832410" y="2462035"/>
                  </a:cubicBezTo>
                  <a:lnTo>
                    <a:pt x="1832518" y="2462249"/>
                  </a:lnTo>
                  <a:lnTo>
                    <a:pt x="1832625" y="2462249"/>
                  </a:lnTo>
                  <a:cubicBezTo>
                    <a:pt x="1832625" y="2462249"/>
                    <a:pt x="1832518" y="2462357"/>
                    <a:pt x="1832518" y="2462571"/>
                  </a:cubicBezTo>
                  <a:cubicBezTo>
                    <a:pt x="1832625" y="2462894"/>
                    <a:pt x="1832840" y="2463323"/>
                    <a:pt x="1832948" y="2463752"/>
                  </a:cubicBezTo>
                  <a:lnTo>
                    <a:pt x="1832518" y="2463108"/>
                  </a:lnTo>
                  <a:cubicBezTo>
                    <a:pt x="1832303" y="2467187"/>
                    <a:pt x="1830905" y="2475990"/>
                    <a:pt x="1830797" y="2476419"/>
                  </a:cubicBezTo>
                  <a:lnTo>
                    <a:pt x="1826388" y="2507014"/>
                  </a:lnTo>
                  <a:cubicBezTo>
                    <a:pt x="1825098" y="2517319"/>
                    <a:pt x="1823807" y="2527625"/>
                    <a:pt x="1822947" y="2538038"/>
                  </a:cubicBezTo>
                  <a:cubicBezTo>
                    <a:pt x="1822301" y="2545015"/>
                    <a:pt x="1821979" y="2551886"/>
                    <a:pt x="1821656" y="2558863"/>
                  </a:cubicBezTo>
                  <a:cubicBezTo>
                    <a:pt x="1821119" y="2576254"/>
                    <a:pt x="1821226" y="2593645"/>
                    <a:pt x="1821764" y="2611142"/>
                  </a:cubicBezTo>
                  <a:cubicBezTo>
                    <a:pt x="1821656" y="2615007"/>
                    <a:pt x="1824775" y="2618335"/>
                    <a:pt x="1828754" y="2618335"/>
                  </a:cubicBezTo>
                  <a:cubicBezTo>
                    <a:pt x="1832733" y="2618442"/>
                    <a:pt x="1835959" y="2615222"/>
                    <a:pt x="1835959" y="2611357"/>
                  </a:cubicBezTo>
                  <a:cubicBezTo>
                    <a:pt x="1836927" y="2596972"/>
                    <a:pt x="1838325" y="2582588"/>
                    <a:pt x="1839616" y="2568310"/>
                  </a:cubicBezTo>
                  <a:cubicBezTo>
                    <a:pt x="1840476" y="2558756"/>
                    <a:pt x="1841444" y="2549095"/>
                    <a:pt x="1842197" y="2539541"/>
                  </a:cubicBezTo>
                  <a:cubicBezTo>
                    <a:pt x="1842949" y="2529235"/>
                    <a:pt x="1843380" y="2518930"/>
                    <a:pt x="1844133" y="2508624"/>
                  </a:cubicBezTo>
                  <a:lnTo>
                    <a:pt x="1846068" y="2477922"/>
                  </a:lnTo>
                  <a:cubicBezTo>
                    <a:pt x="1846068" y="2477386"/>
                    <a:pt x="1846713" y="2466543"/>
                    <a:pt x="1846391" y="2462249"/>
                  </a:cubicBezTo>
                  <a:cubicBezTo>
                    <a:pt x="1846283" y="2459995"/>
                    <a:pt x="1845746" y="2458385"/>
                    <a:pt x="1845423" y="2457848"/>
                  </a:cubicBezTo>
                  <a:cubicBezTo>
                    <a:pt x="1843272" y="2454306"/>
                    <a:pt x="1840476" y="2453554"/>
                    <a:pt x="1838002" y="2454091"/>
                  </a:cubicBezTo>
                  <a:close/>
                  <a:moveTo>
                    <a:pt x="1126939" y="1425796"/>
                  </a:moveTo>
                  <a:cubicBezTo>
                    <a:pt x="1126831" y="1425152"/>
                    <a:pt x="1126186" y="1425474"/>
                    <a:pt x="1125541" y="1425903"/>
                  </a:cubicBezTo>
                  <a:lnTo>
                    <a:pt x="1125971" y="1426118"/>
                  </a:lnTo>
                  <a:cubicBezTo>
                    <a:pt x="1126293" y="1425903"/>
                    <a:pt x="1126616" y="1425796"/>
                    <a:pt x="1126939" y="1425796"/>
                  </a:cubicBezTo>
                  <a:close/>
                  <a:moveTo>
                    <a:pt x="534386" y="1188555"/>
                  </a:moveTo>
                  <a:cubicBezTo>
                    <a:pt x="534816" y="1188984"/>
                    <a:pt x="535246" y="1189306"/>
                    <a:pt x="535461" y="1188877"/>
                  </a:cubicBezTo>
                  <a:lnTo>
                    <a:pt x="534816" y="1188555"/>
                  </a:lnTo>
                  <a:lnTo>
                    <a:pt x="534386" y="1188555"/>
                  </a:lnTo>
                  <a:close/>
                  <a:moveTo>
                    <a:pt x="400927" y="1369223"/>
                  </a:moveTo>
                  <a:cubicBezTo>
                    <a:pt x="355652" y="1370511"/>
                    <a:pt x="312851" y="1367505"/>
                    <a:pt x="276824" y="1358381"/>
                  </a:cubicBezTo>
                  <a:cubicBezTo>
                    <a:pt x="272953" y="1357415"/>
                    <a:pt x="270587" y="1353550"/>
                    <a:pt x="271555" y="1349793"/>
                  </a:cubicBezTo>
                  <a:cubicBezTo>
                    <a:pt x="272415" y="1345928"/>
                    <a:pt x="276286" y="1343567"/>
                    <a:pt x="280158" y="1344533"/>
                  </a:cubicBezTo>
                  <a:cubicBezTo>
                    <a:pt x="309732" y="1351188"/>
                    <a:pt x="343823" y="1353228"/>
                    <a:pt x="379956" y="1352369"/>
                  </a:cubicBezTo>
                  <a:cubicBezTo>
                    <a:pt x="412542" y="1351618"/>
                    <a:pt x="446739" y="1348397"/>
                    <a:pt x="480830" y="1343889"/>
                  </a:cubicBezTo>
                  <a:cubicBezTo>
                    <a:pt x="522018" y="1338521"/>
                    <a:pt x="563099" y="1331222"/>
                    <a:pt x="601061" y="1323492"/>
                  </a:cubicBezTo>
                  <a:cubicBezTo>
                    <a:pt x="669780" y="1309430"/>
                    <a:pt x="727423" y="1293864"/>
                    <a:pt x="757104" y="1285384"/>
                  </a:cubicBezTo>
                  <a:cubicBezTo>
                    <a:pt x="685374" y="1253501"/>
                    <a:pt x="613751" y="1221511"/>
                    <a:pt x="541483" y="1189092"/>
                  </a:cubicBezTo>
                  <a:cubicBezTo>
                    <a:pt x="541054" y="1188877"/>
                    <a:pt x="540623" y="1188662"/>
                    <a:pt x="540085" y="1188448"/>
                  </a:cubicBezTo>
                  <a:cubicBezTo>
                    <a:pt x="539655" y="1188662"/>
                    <a:pt x="539763" y="1189414"/>
                    <a:pt x="539333" y="1189521"/>
                  </a:cubicBezTo>
                  <a:cubicBezTo>
                    <a:pt x="537935" y="1189736"/>
                    <a:pt x="536644" y="1189521"/>
                    <a:pt x="535461" y="1188877"/>
                  </a:cubicBezTo>
                  <a:cubicBezTo>
                    <a:pt x="535461" y="1188877"/>
                    <a:pt x="535461" y="1188770"/>
                    <a:pt x="535569" y="1188662"/>
                  </a:cubicBezTo>
                  <a:cubicBezTo>
                    <a:pt x="535569" y="1188555"/>
                    <a:pt x="535354" y="1188662"/>
                    <a:pt x="535246" y="1188662"/>
                  </a:cubicBezTo>
                  <a:lnTo>
                    <a:pt x="534816" y="1188555"/>
                  </a:lnTo>
                  <a:cubicBezTo>
                    <a:pt x="534386" y="1188233"/>
                    <a:pt x="533848" y="1187911"/>
                    <a:pt x="533418" y="1187481"/>
                  </a:cubicBezTo>
                  <a:cubicBezTo>
                    <a:pt x="533741" y="1187803"/>
                    <a:pt x="534063" y="1188233"/>
                    <a:pt x="534386" y="1188555"/>
                  </a:cubicBezTo>
                  <a:cubicBezTo>
                    <a:pt x="530837" y="1188233"/>
                    <a:pt x="524277" y="1188555"/>
                    <a:pt x="515243" y="1189092"/>
                  </a:cubicBezTo>
                  <a:cubicBezTo>
                    <a:pt x="488251" y="1190702"/>
                    <a:pt x="440825" y="1195747"/>
                    <a:pt x="387377" y="1200149"/>
                  </a:cubicBezTo>
                  <a:cubicBezTo>
                    <a:pt x="359631" y="1202403"/>
                    <a:pt x="330380" y="1204550"/>
                    <a:pt x="301559" y="1206053"/>
                  </a:cubicBezTo>
                  <a:cubicBezTo>
                    <a:pt x="279835" y="1207234"/>
                    <a:pt x="258220" y="1207878"/>
                    <a:pt x="237894" y="1208200"/>
                  </a:cubicBezTo>
                  <a:cubicBezTo>
                    <a:pt x="200040" y="1208736"/>
                    <a:pt x="166057" y="1207770"/>
                    <a:pt x="141645" y="1204765"/>
                  </a:cubicBezTo>
                  <a:cubicBezTo>
                    <a:pt x="137666" y="1204335"/>
                    <a:pt x="134870" y="1200793"/>
                    <a:pt x="135300" y="1196928"/>
                  </a:cubicBezTo>
                  <a:cubicBezTo>
                    <a:pt x="135730" y="1192956"/>
                    <a:pt x="139279" y="1190165"/>
                    <a:pt x="143150" y="1190595"/>
                  </a:cubicBezTo>
                  <a:cubicBezTo>
                    <a:pt x="169713" y="1192956"/>
                    <a:pt x="207460" y="1192098"/>
                    <a:pt x="249186" y="1189951"/>
                  </a:cubicBezTo>
                  <a:cubicBezTo>
                    <a:pt x="272093" y="1188877"/>
                    <a:pt x="296182" y="1187267"/>
                    <a:pt x="320271" y="1185764"/>
                  </a:cubicBezTo>
                  <a:cubicBezTo>
                    <a:pt x="344468" y="1184261"/>
                    <a:pt x="368557" y="1182758"/>
                    <a:pt x="391463" y="1181255"/>
                  </a:cubicBezTo>
                  <a:cubicBezTo>
                    <a:pt x="433727" y="1178571"/>
                    <a:pt x="471797" y="1176210"/>
                    <a:pt x="498682" y="1175029"/>
                  </a:cubicBezTo>
                  <a:cubicBezTo>
                    <a:pt x="502661" y="1174814"/>
                    <a:pt x="505350" y="1174814"/>
                    <a:pt x="508899" y="1174707"/>
                  </a:cubicBezTo>
                  <a:cubicBezTo>
                    <a:pt x="453730" y="1150017"/>
                    <a:pt x="398561" y="1125326"/>
                    <a:pt x="342854" y="1101817"/>
                  </a:cubicBezTo>
                  <a:cubicBezTo>
                    <a:pt x="231334" y="1054476"/>
                    <a:pt x="118953" y="1010463"/>
                    <a:pt x="4960" y="974287"/>
                  </a:cubicBezTo>
                  <a:cubicBezTo>
                    <a:pt x="1196" y="973106"/>
                    <a:pt x="-848" y="969134"/>
                    <a:pt x="335" y="965377"/>
                  </a:cubicBezTo>
                  <a:cubicBezTo>
                    <a:pt x="1518" y="961619"/>
                    <a:pt x="5497" y="959472"/>
                    <a:pt x="9261" y="960653"/>
                  </a:cubicBezTo>
                  <a:cubicBezTo>
                    <a:pt x="124115" y="995756"/>
                    <a:pt x="237572" y="1038374"/>
                    <a:pt x="349952" y="1084963"/>
                  </a:cubicBezTo>
                  <a:cubicBezTo>
                    <a:pt x="395657" y="1103964"/>
                    <a:pt x="441040" y="1124146"/>
                    <a:pt x="486423" y="1144113"/>
                  </a:cubicBezTo>
                  <a:cubicBezTo>
                    <a:pt x="469323" y="1125971"/>
                    <a:pt x="447277" y="1105467"/>
                    <a:pt x="420822" y="1083246"/>
                  </a:cubicBezTo>
                  <a:cubicBezTo>
                    <a:pt x="405659" y="1070471"/>
                    <a:pt x="389635" y="1057482"/>
                    <a:pt x="373504" y="1044600"/>
                  </a:cubicBezTo>
                  <a:cubicBezTo>
                    <a:pt x="362857" y="1036012"/>
                    <a:pt x="352211" y="1027424"/>
                    <a:pt x="341779" y="1019051"/>
                  </a:cubicBezTo>
                  <a:cubicBezTo>
                    <a:pt x="324895" y="1005632"/>
                    <a:pt x="308657" y="992643"/>
                    <a:pt x="293816" y="980942"/>
                  </a:cubicBezTo>
                  <a:cubicBezTo>
                    <a:pt x="252090" y="947986"/>
                    <a:pt x="221333" y="924584"/>
                    <a:pt x="221333" y="924584"/>
                  </a:cubicBezTo>
                  <a:cubicBezTo>
                    <a:pt x="218107" y="922222"/>
                    <a:pt x="217354" y="917821"/>
                    <a:pt x="219720" y="914601"/>
                  </a:cubicBezTo>
                  <a:cubicBezTo>
                    <a:pt x="221978" y="911380"/>
                    <a:pt x="226495" y="910736"/>
                    <a:pt x="229613" y="912990"/>
                  </a:cubicBezTo>
                  <a:cubicBezTo>
                    <a:pt x="229613" y="912990"/>
                    <a:pt x="278437" y="946483"/>
                    <a:pt x="336295" y="990604"/>
                  </a:cubicBezTo>
                  <a:cubicBezTo>
                    <a:pt x="347587" y="999191"/>
                    <a:pt x="359308" y="1008316"/>
                    <a:pt x="370923" y="1017655"/>
                  </a:cubicBezTo>
                  <a:cubicBezTo>
                    <a:pt x="382322" y="1026888"/>
                    <a:pt x="393722" y="1036227"/>
                    <a:pt x="404798" y="1045781"/>
                  </a:cubicBezTo>
                  <a:cubicBezTo>
                    <a:pt x="448783" y="1083246"/>
                    <a:pt x="489003" y="1121569"/>
                    <a:pt x="510081" y="1149158"/>
                  </a:cubicBezTo>
                  <a:cubicBezTo>
                    <a:pt x="511264" y="1150661"/>
                    <a:pt x="509759" y="1152378"/>
                    <a:pt x="509436" y="1154203"/>
                  </a:cubicBezTo>
                  <a:cubicBezTo>
                    <a:pt x="522664" y="1160108"/>
                    <a:pt x="536106" y="1165582"/>
                    <a:pt x="549442" y="1171486"/>
                  </a:cubicBezTo>
                  <a:cubicBezTo>
                    <a:pt x="599018" y="1193708"/>
                    <a:pt x="647735" y="1216036"/>
                    <a:pt x="696881" y="1238472"/>
                  </a:cubicBezTo>
                  <a:cubicBezTo>
                    <a:pt x="696881" y="1238472"/>
                    <a:pt x="696881" y="1238472"/>
                    <a:pt x="696989" y="1238472"/>
                  </a:cubicBezTo>
                  <a:cubicBezTo>
                    <a:pt x="697419" y="1238365"/>
                    <a:pt x="696558" y="1237506"/>
                    <a:pt x="696236" y="1236647"/>
                  </a:cubicBezTo>
                  <a:cubicBezTo>
                    <a:pt x="696128" y="1236433"/>
                    <a:pt x="696020" y="1236325"/>
                    <a:pt x="695913" y="1236111"/>
                  </a:cubicBezTo>
                  <a:cubicBezTo>
                    <a:pt x="695698" y="1236647"/>
                    <a:pt x="695483" y="1237184"/>
                    <a:pt x="695375" y="1237506"/>
                  </a:cubicBezTo>
                  <a:cubicBezTo>
                    <a:pt x="689353" y="1229133"/>
                    <a:pt x="674727" y="1206589"/>
                    <a:pt x="668382" y="1197143"/>
                  </a:cubicBezTo>
                  <a:cubicBezTo>
                    <a:pt x="660854" y="1185871"/>
                    <a:pt x="653004" y="1174814"/>
                    <a:pt x="645153" y="1163757"/>
                  </a:cubicBezTo>
                  <a:cubicBezTo>
                    <a:pt x="633216" y="1147118"/>
                    <a:pt x="620957" y="1130801"/>
                    <a:pt x="608589" y="1114592"/>
                  </a:cubicBezTo>
                  <a:cubicBezTo>
                    <a:pt x="594394" y="1095698"/>
                    <a:pt x="579338" y="1076912"/>
                    <a:pt x="563852" y="1058341"/>
                  </a:cubicBezTo>
                  <a:cubicBezTo>
                    <a:pt x="548689" y="1039984"/>
                    <a:pt x="532880" y="1021842"/>
                    <a:pt x="516749" y="1004022"/>
                  </a:cubicBezTo>
                  <a:cubicBezTo>
                    <a:pt x="484164" y="968275"/>
                    <a:pt x="449751" y="934138"/>
                    <a:pt x="413832" y="903973"/>
                  </a:cubicBezTo>
                  <a:cubicBezTo>
                    <a:pt x="410713" y="901504"/>
                    <a:pt x="410283" y="896995"/>
                    <a:pt x="412757" y="893882"/>
                  </a:cubicBezTo>
                  <a:cubicBezTo>
                    <a:pt x="415230" y="890876"/>
                    <a:pt x="419747" y="890447"/>
                    <a:pt x="422865" y="892916"/>
                  </a:cubicBezTo>
                  <a:cubicBezTo>
                    <a:pt x="460290" y="922544"/>
                    <a:pt x="496531" y="955823"/>
                    <a:pt x="530407" y="991462"/>
                  </a:cubicBezTo>
                  <a:cubicBezTo>
                    <a:pt x="547183" y="1009175"/>
                    <a:pt x="563315" y="1027424"/>
                    <a:pt x="578693" y="1045996"/>
                  </a:cubicBezTo>
                  <a:cubicBezTo>
                    <a:pt x="594394" y="1064996"/>
                    <a:pt x="609235" y="1084319"/>
                    <a:pt x="623323" y="1103642"/>
                  </a:cubicBezTo>
                  <a:cubicBezTo>
                    <a:pt x="633324" y="1117597"/>
                    <a:pt x="643325" y="1131553"/>
                    <a:pt x="653112" y="1145615"/>
                  </a:cubicBezTo>
                  <a:cubicBezTo>
                    <a:pt x="662790" y="1159785"/>
                    <a:pt x="672254" y="1174170"/>
                    <a:pt x="681395" y="1188662"/>
                  </a:cubicBezTo>
                  <a:cubicBezTo>
                    <a:pt x="686987" y="1197572"/>
                    <a:pt x="699247" y="1217969"/>
                    <a:pt x="705484" y="1227523"/>
                  </a:cubicBezTo>
                  <a:cubicBezTo>
                    <a:pt x="706667" y="1228167"/>
                    <a:pt x="707743" y="1229240"/>
                    <a:pt x="708388" y="1230528"/>
                  </a:cubicBezTo>
                  <a:cubicBezTo>
                    <a:pt x="709463" y="1232568"/>
                    <a:pt x="710001" y="1233749"/>
                    <a:pt x="710108" y="1234393"/>
                  </a:cubicBezTo>
                  <a:cubicBezTo>
                    <a:pt x="711614" y="1239116"/>
                    <a:pt x="708603" y="1241478"/>
                    <a:pt x="707635" y="1242229"/>
                  </a:cubicBezTo>
                  <a:cubicBezTo>
                    <a:pt x="707420" y="1242444"/>
                    <a:pt x="706667" y="1242551"/>
                    <a:pt x="706344" y="1242766"/>
                  </a:cubicBezTo>
                  <a:cubicBezTo>
                    <a:pt x="752802" y="1264021"/>
                    <a:pt x="799690" y="1285598"/>
                    <a:pt x="845933" y="1306209"/>
                  </a:cubicBezTo>
                  <a:cubicBezTo>
                    <a:pt x="860774" y="1312865"/>
                    <a:pt x="875722" y="1319306"/>
                    <a:pt x="890670" y="1325747"/>
                  </a:cubicBezTo>
                  <a:cubicBezTo>
                    <a:pt x="909060" y="1333691"/>
                    <a:pt x="927557" y="1341420"/>
                    <a:pt x="946054" y="1349149"/>
                  </a:cubicBezTo>
                  <a:cubicBezTo>
                    <a:pt x="931751" y="1324459"/>
                    <a:pt x="891531" y="1255755"/>
                    <a:pt x="845611" y="1179860"/>
                  </a:cubicBezTo>
                  <a:cubicBezTo>
                    <a:pt x="836147" y="1164187"/>
                    <a:pt x="826468" y="1148192"/>
                    <a:pt x="816790" y="1132197"/>
                  </a:cubicBezTo>
                  <a:cubicBezTo>
                    <a:pt x="802056" y="1108043"/>
                    <a:pt x="787431" y="1083890"/>
                    <a:pt x="773235" y="1061024"/>
                  </a:cubicBezTo>
                  <a:cubicBezTo>
                    <a:pt x="740220" y="1007994"/>
                    <a:pt x="710001" y="962049"/>
                    <a:pt x="689353" y="939506"/>
                  </a:cubicBezTo>
                  <a:cubicBezTo>
                    <a:pt x="686665" y="936607"/>
                    <a:pt x="686880" y="932098"/>
                    <a:pt x="689783" y="929415"/>
                  </a:cubicBezTo>
                  <a:cubicBezTo>
                    <a:pt x="692579" y="926731"/>
                    <a:pt x="697096" y="926838"/>
                    <a:pt x="699784" y="929737"/>
                  </a:cubicBezTo>
                  <a:cubicBezTo>
                    <a:pt x="717959" y="948630"/>
                    <a:pt x="743876" y="983733"/>
                    <a:pt x="772267" y="1026243"/>
                  </a:cubicBezTo>
                  <a:cubicBezTo>
                    <a:pt x="786248" y="1047176"/>
                    <a:pt x="800981" y="1069934"/>
                    <a:pt x="815499" y="1093336"/>
                  </a:cubicBezTo>
                  <a:cubicBezTo>
                    <a:pt x="836577" y="1127259"/>
                    <a:pt x="857548" y="1162684"/>
                    <a:pt x="876797" y="1196069"/>
                  </a:cubicBezTo>
                  <a:cubicBezTo>
                    <a:pt x="925836" y="1281197"/>
                    <a:pt x="963906" y="1352799"/>
                    <a:pt x="963906" y="1352799"/>
                  </a:cubicBezTo>
                  <a:cubicBezTo>
                    <a:pt x="964659" y="1354087"/>
                    <a:pt x="963046" y="1355053"/>
                    <a:pt x="962938" y="1356341"/>
                  </a:cubicBezTo>
                  <a:cubicBezTo>
                    <a:pt x="998965" y="1371370"/>
                    <a:pt x="1035206" y="1386399"/>
                    <a:pt x="1070910" y="1402072"/>
                  </a:cubicBezTo>
                  <a:cubicBezTo>
                    <a:pt x="1071878" y="1402501"/>
                    <a:pt x="1076395" y="1404756"/>
                    <a:pt x="1081879" y="1407439"/>
                  </a:cubicBezTo>
                  <a:cubicBezTo>
                    <a:pt x="1074997" y="1388116"/>
                    <a:pt x="1063274" y="1353335"/>
                    <a:pt x="1052735" y="1324137"/>
                  </a:cubicBezTo>
                  <a:cubicBezTo>
                    <a:pt x="1047036" y="1308571"/>
                    <a:pt x="1041873" y="1294938"/>
                    <a:pt x="1038110" y="1286994"/>
                  </a:cubicBezTo>
                  <a:cubicBezTo>
                    <a:pt x="1028108" y="1265631"/>
                    <a:pt x="1012837" y="1238579"/>
                    <a:pt x="995308" y="1208951"/>
                  </a:cubicBezTo>
                  <a:cubicBezTo>
                    <a:pt x="980898" y="1184583"/>
                    <a:pt x="964874" y="1158605"/>
                    <a:pt x="948528" y="1132626"/>
                  </a:cubicBezTo>
                  <a:cubicBezTo>
                    <a:pt x="912394" y="1075195"/>
                    <a:pt x="874754" y="1018622"/>
                    <a:pt x="848622" y="984055"/>
                  </a:cubicBezTo>
                  <a:cubicBezTo>
                    <a:pt x="846256" y="980942"/>
                    <a:pt x="846794" y="976541"/>
                    <a:pt x="849912" y="974072"/>
                  </a:cubicBezTo>
                  <a:cubicBezTo>
                    <a:pt x="853031" y="971710"/>
                    <a:pt x="857548" y="972247"/>
                    <a:pt x="859914" y="975360"/>
                  </a:cubicBezTo>
                  <a:cubicBezTo>
                    <a:pt x="880454" y="1001016"/>
                    <a:pt x="908200" y="1038803"/>
                    <a:pt x="936483" y="1080455"/>
                  </a:cubicBezTo>
                  <a:cubicBezTo>
                    <a:pt x="952507" y="1103964"/>
                    <a:pt x="968638" y="1128654"/>
                    <a:pt x="983909" y="1152915"/>
                  </a:cubicBezTo>
                  <a:cubicBezTo>
                    <a:pt x="994340" y="1169769"/>
                    <a:pt x="1004449" y="1186515"/>
                    <a:pt x="1013590" y="1202510"/>
                  </a:cubicBezTo>
                  <a:cubicBezTo>
                    <a:pt x="1030474" y="1231709"/>
                    <a:pt x="1044455" y="1258546"/>
                    <a:pt x="1053918" y="1279694"/>
                  </a:cubicBezTo>
                  <a:cubicBezTo>
                    <a:pt x="1057682" y="1288067"/>
                    <a:pt x="1062844" y="1302452"/>
                    <a:pt x="1068329" y="1318769"/>
                  </a:cubicBezTo>
                  <a:cubicBezTo>
                    <a:pt x="1079190" y="1351403"/>
                    <a:pt x="1091450" y="1392196"/>
                    <a:pt x="1097150" y="1409479"/>
                  </a:cubicBezTo>
                  <a:cubicBezTo>
                    <a:pt x="1097795" y="1411196"/>
                    <a:pt x="1095860" y="1412055"/>
                    <a:pt x="1095107" y="1413666"/>
                  </a:cubicBezTo>
                  <a:cubicBezTo>
                    <a:pt x="1105646" y="1418496"/>
                    <a:pt x="1117045" y="1423434"/>
                    <a:pt x="1124035" y="1425366"/>
                  </a:cubicBezTo>
                  <a:cubicBezTo>
                    <a:pt x="1124573" y="1425474"/>
                    <a:pt x="1125111" y="1425796"/>
                    <a:pt x="1125541" y="1425903"/>
                  </a:cubicBezTo>
                  <a:cubicBezTo>
                    <a:pt x="1124788" y="1426548"/>
                    <a:pt x="1123928" y="1427406"/>
                    <a:pt x="1123713" y="1427728"/>
                  </a:cubicBezTo>
                  <a:cubicBezTo>
                    <a:pt x="1124358" y="1426977"/>
                    <a:pt x="1125111" y="1426440"/>
                    <a:pt x="1125971" y="1426118"/>
                  </a:cubicBezTo>
                  <a:cubicBezTo>
                    <a:pt x="1126509" y="1426333"/>
                    <a:pt x="1126939" y="1426333"/>
                    <a:pt x="1126939" y="1426011"/>
                  </a:cubicBezTo>
                  <a:cubicBezTo>
                    <a:pt x="1126939" y="1425903"/>
                    <a:pt x="1126939" y="1425796"/>
                    <a:pt x="1126939" y="1425796"/>
                  </a:cubicBezTo>
                  <a:cubicBezTo>
                    <a:pt x="1129090" y="1425152"/>
                    <a:pt x="1131563" y="1425689"/>
                    <a:pt x="1133284" y="1427406"/>
                  </a:cubicBezTo>
                  <a:cubicBezTo>
                    <a:pt x="1136080" y="1429983"/>
                    <a:pt x="1136188" y="1434276"/>
                    <a:pt x="1133606" y="1437068"/>
                  </a:cubicBezTo>
                  <a:cubicBezTo>
                    <a:pt x="1132531" y="1438248"/>
                    <a:pt x="1130703" y="1439322"/>
                    <a:pt x="1128122" y="1439644"/>
                  </a:cubicBezTo>
                  <a:cubicBezTo>
                    <a:pt x="1125541" y="1439859"/>
                    <a:pt x="1120164" y="1438785"/>
                    <a:pt x="1113711" y="1436531"/>
                  </a:cubicBezTo>
                  <a:cubicBezTo>
                    <a:pt x="1096612" y="1430519"/>
                    <a:pt x="1068436" y="1416779"/>
                    <a:pt x="1065425" y="1415491"/>
                  </a:cubicBezTo>
                  <a:cubicBezTo>
                    <a:pt x="1064242" y="1417101"/>
                    <a:pt x="1063705" y="1419462"/>
                    <a:pt x="1061446" y="1419462"/>
                  </a:cubicBezTo>
                  <a:cubicBezTo>
                    <a:pt x="1060801" y="1419462"/>
                    <a:pt x="1060156" y="1419355"/>
                    <a:pt x="1059510" y="1419248"/>
                  </a:cubicBezTo>
                  <a:cubicBezTo>
                    <a:pt x="1058650" y="1420321"/>
                    <a:pt x="1057682" y="1421502"/>
                    <a:pt x="1056822" y="1422683"/>
                  </a:cubicBezTo>
                  <a:cubicBezTo>
                    <a:pt x="1051015" y="1430519"/>
                    <a:pt x="1044024" y="1441039"/>
                    <a:pt x="1039185" y="1445763"/>
                  </a:cubicBezTo>
                  <a:cubicBezTo>
                    <a:pt x="1028538" y="1455746"/>
                    <a:pt x="1017892" y="1465730"/>
                    <a:pt x="1006815" y="1475284"/>
                  </a:cubicBezTo>
                  <a:cubicBezTo>
                    <a:pt x="995739" y="1484945"/>
                    <a:pt x="984446" y="1494177"/>
                    <a:pt x="972725" y="1503087"/>
                  </a:cubicBezTo>
                  <a:cubicBezTo>
                    <a:pt x="956701" y="1515003"/>
                    <a:pt x="940032" y="1526060"/>
                    <a:pt x="922825" y="1536043"/>
                  </a:cubicBezTo>
                  <a:cubicBezTo>
                    <a:pt x="905511" y="1545919"/>
                    <a:pt x="887659" y="1554722"/>
                    <a:pt x="869377" y="1562666"/>
                  </a:cubicBezTo>
                  <a:cubicBezTo>
                    <a:pt x="832921" y="1578339"/>
                    <a:pt x="794851" y="1590040"/>
                    <a:pt x="756136" y="1599057"/>
                  </a:cubicBezTo>
                  <a:cubicBezTo>
                    <a:pt x="752265" y="1599916"/>
                    <a:pt x="748393" y="1597662"/>
                    <a:pt x="747533" y="1593797"/>
                  </a:cubicBezTo>
                  <a:cubicBezTo>
                    <a:pt x="746565" y="1590040"/>
                    <a:pt x="748823" y="1586175"/>
                    <a:pt x="752695" y="1585209"/>
                  </a:cubicBezTo>
                  <a:cubicBezTo>
                    <a:pt x="790119" y="1575118"/>
                    <a:pt x="826683" y="1561914"/>
                    <a:pt x="861742" y="1545705"/>
                  </a:cubicBezTo>
                  <a:cubicBezTo>
                    <a:pt x="879271" y="1537654"/>
                    <a:pt x="896478" y="1528851"/>
                    <a:pt x="913147" y="1519297"/>
                  </a:cubicBezTo>
                  <a:cubicBezTo>
                    <a:pt x="929815" y="1509743"/>
                    <a:pt x="946162" y="1499545"/>
                    <a:pt x="961863" y="1488273"/>
                  </a:cubicBezTo>
                  <a:cubicBezTo>
                    <a:pt x="973477" y="1480007"/>
                    <a:pt x="984769" y="1471312"/>
                    <a:pt x="995846" y="1462294"/>
                  </a:cubicBezTo>
                  <a:cubicBezTo>
                    <a:pt x="1007030" y="1453170"/>
                    <a:pt x="1017892" y="1443831"/>
                    <a:pt x="1028646" y="1434384"/>
                  </a:cubicBezTo>
                  <a:cubicBezTo>
                    <a:pt x="1034023" y="1429661"/>
                    <a:pt x="1042196" y="1417638"/>
                    <a:pt x="1048111" y="1410660"/>
                  </a:cubicBezTo>
                  <a:cubicBezTo>
                    <a:pt x="1048864" y="1409801"/>
                    <a:pt x="1049186" y="1409801"/>
                    <a:pt x="1049939" y="1409157"/>
                  </a:cubicBezTo>
                  <a:cubicBezTo>
                    <a:pt x="1017247" y="1395416"/>
                    <a:pt x="984446" y="1382212"/>
                    <a:pt x="951647" y="1368901"/>
                  </a:cubicBezTo>
                  <a:cubicBezTo>
                    <a:pt x="950249" y="1370726"/>
                    <a:pt x="949065" y="1372443"/>
                    <a:pt x="945947" y="1374591"/>
                  </a:cubicBezTo>
                  <a:cubicBezTo>
                    <a:pt x="926912" y="1387580"/>
                    <a:pt x="868624" y="1410445"/>
                    <a:pt x="865506" y="1412055"/>
                  </a:cubicBezTo>
                  <a:cubicBezTo>
                    <a:pt x="835287" y="1427514"/>
                    <a:pt x="804745" y="1442328"/>
                    <a:pt x="773343" y="1455209"/>
                  </a:cubicBezTo>
                  <a:cubicBezTo>
                    <a:pt x="752372" y="1463905"/>
                    <a:pt x="731079" y="1471741"/>
                    <a:pt x="709463" y="1478719"/>
                  </a:cubicBezTo>
                  <a:cubicBezTo>
                    <a:pt x="655477" y="1496002"/>
                    <a:pt x="599771" y="1507381"/>
                    <a:pt x="542559" y="1511246"/>
                  </a:cubicBezTo>
                  <a:cubicBezTo>
                    <a:pt x="538688" y="1511568"/>
                    <a:pt x="535246" y="1508669"/>
                    <a:pt x="534924" y="1504697"/>
                  </a:cubicBezTo>
                  <a:cubicBezTo>
                    <a:pt x="534601" y="1500833"/>
                    <a:pt x="537505" y="1497398"/>
                    <a:pt x="541376" y="1497076"/>
                  </a:cubicBezTo>
                  <a:cubicBezTo>
                    <a:pt x="586006" y="1492674"/>
                    <a:pt x="629345" y="1483228"/>
                    <a:pt x="671824" y="1470668"/>
                  </a:cubicBezTo>
                  <a:cubicBezTo>
                    <a:pt x="697311" y="1463153"/>
                    <a:pt x="722476" y="1454351"/>
                    <a:pt x="747425" y="1444797"/>
                  </a:cubicBezTo>
                  <a:cubicBezTo>
                    <a:pt x="784957" y="1430519"/>
                    <a:pt x="821844" y="1414524"/>
                    <a:pt x="857978" y="1397026"/>
                  </a:cubicBezTo>
                  <a:cubicBezTo>
                    <a:pt x="861096" y="1395524"/>
                    <a:pt x="918094" y="1375342"/>
                    <a:pt x="937666" y="1363212"/>
                  </a:cubicBezTo>
                  <a:cubicBezTo>
                    <a:pt x="927342" y="1359025"/>
                    <a:pt x="917126" y="1354838"/>
                    <a:pt x="906801" y="1350544"/>
                  </a:cubicBezTo>
                  <a:cubicBezTo>
                    <a:pt x="884110" y="1341205"/>
                    <a:pt x="861527" y="1331758"/>
                    <a:pt x="839051" y="1321990"/>
                  </a:cubicBezTo>
                  <a:cubicBezTo>
                    <a:pt x="818403" y="1312972"/>
                    <a:pt x="797432" y="1303311"/>
                    <a:pt x="776784" y="1294186"/>
                  </a:cubicBezTo>
                  <a:cubicBezTo>
                    <a:pt x="757104" y="1300735"/>
                    <a:pt x="689245" y="1322634"/>
                    <a:pt x="604933" y="1341312"/>
                  </a:cubicBezTo>
                  <a:cubicBezTo>
                    <a:pt x="566541" y="1349900"/>
                    <a:pt x="525030" y="1357630"/>
                    <a:pt x="483304" y="1362890"/>
                  </a:cubicBezTo>
                  <a:cubicBezTo>
                    <a:pt x="455558" y="1366325"/>
                    <a:pt x="427812" y="1368472"/>
                    <a:pt x="400927" y="1369223"/>
                  </a:cubicBezTo>
                  <a:close/>
                  <a:moveTo>
                    <a:pt x="1054671" y="1413880"/>
                  </a:moveTo>
                  <a:cubicBezTo>
                    <a:pt x="1054563" y="1413451"/>
                    <a:pt x="1054563" y="1413129"/>
                    <a:pt x="1054563" y="1412699"/>
                  </a:cubicBezTo>
                  <a:cubicBezTo>
                    <a:pt x="1054563" y="1412592"/>
                    <a:pt x="1054563" y="1412377"/>
                    <a:pt x="1054456" y="1412377"/>
                  </a:cubicBezTo>
                  <a:cubicBezTo>
                    <a:pt x="1053596" y="1412485"/>
                    <a:pt x="1053918" y="1413236"/>
                    <a:pt x="1054671" y="1413880"/>
                  </a:cubicBezTo>
                  <a:close/>
                  <a:moveTo>
                    <a:pt x="1435690" y="394925"/>
                  </a:moveTo>
                  <a:cubicBezTo>
                    <a:pt x="1431066" y="407377"/>
                    <a:pt x="1426012" y="419615"/>
                    <a:pt x="1421387" y="431960"/>
                  </a:cubicBezTo>
                  <a:cubicBezTo>
                    <a:pt x="1419451" y="437435"/>
                    <a:pt x="1417516" y="442802"/>
                    <a:pt x="1415688" y="448384"/>
                  </a:cubicBezTo>
                  <a:cubicBezTo>
                    <a:pt x="1413322" y="455577"/>
                    <a:pt x="1407514" y="473611"/>
                    <a:pt x="1406224" y="478764"/>
                  </a:cubicBezTo>
                  <a:cubicBezTo>
                    <a:pt x="1404933" y="483810"/>
                    <a:pt x="1407622" y="486815"/>
                    <a:pt x="1407945" y="487137"/>
                  </a:cubicBezTo>
                  <a:cubicBezTo>
                    <a:pt x="1408375" y="487459"/>
                    <a:pt x="1416440" y="491109"/>
                    <a:pt x="1419774" y="482843"/>
                  </a:cubicBezTo>
                  <a:cubicBezTo>
                    <a:pt x="1420204" y="481985"/>
                    <a:pt x="1420419" y="481126"/>
                    <a:pt x="1420419" y="480160"/>
                  </a:cubicBezTo>
                  <a:cubicBezTo>
                    <a:pt x="1422785" y="473504"/>
                    <a:pt x="1428055" y="459656"/>
                    <a:pt x="1430421" y="453537"/>
                  </a:cubicBezTo>
                  <a:cubicBezTo>
                    <a:pt x="1432464" y="448384"/>
                    <a:pt x="1434615" y="443232"/>
                    <a:pt x="1436766" y="438079"/>
                  </a:cubicBezTo>
                  <a:cubicBezTo>
                    <a:pt x="1442035" y="425948"/>
                    <a:pt x="1447520" y="413818"/>
                    <a:pt x="1452682" y="401688"/>
                  </a:cubicBezTo>
                  <a:cubicBezTo>
                    <a:pt x="1458059" y="388591"/>
                    <a:pt x="1463436" y="375602"/>
                    <a:pt x="1468275" y="362398"/>
                  </a:cubicBezTo>
                  <a:cubicBezTo>
                    <a:pt x="1473222" y="349087"/>
                    <a:pt x="1477739" y="335775"/>
                    <a:pt x="1482041" y="322357"/>
                  </a:cubicBezTo>
                  <a:cubicBezTo>
                    <a:pt x="1490429" y="295520"/>
                    <a:pt x="1497526" y="268253"/>
                    <a:pt x="1503549" y="240450"/>
                  </a:cubicBezTo>
                  <a:cubicBezTo>
                    <a:pt x="1504409" y="236585"/>
                    <a:pt x="1502151" y="232720"/>
                    <a:pt x="1498279" y="231862"/>
                  </a:cubicBezTo>
                  <a:cubicBezTo>
                    <a:pt x="1494408" y="230896"/>
                    <a:pt x="1490644" y="233257"/>
                    <a:pt x="1489676" y="237014"/>
                  </a:cubicBezTo>
                  <a:cubicBezTo>
                    <a:pt x="1483761" y="258592"/>
                    <a:pt x="1476986" y="279739"/>
                    <a:pt x="1469888" y="300780"/>
                  </a:cubicBezTo>
                  <a:cubicBezTo>
                    <a:pt x="1464511" y="316560"/>
                    <a:pt x="1458812" y="332233"/>
                    <a:pt x="1453112" y="347906"/>
                  </a:cubicBezTo>
                  <a:cubicBezTo>
                    <a:pt x="1447412" y="363579"/>
                    <a:pt x="1441713" y="379252"/>
                    <a:pt x="1435690" y="394925"/>
                  </a:cubicBezTo>
                  <a:close/>
                  <a:moveTo>
                    <a:pt x="1496129" y="192787"/>
                  </a:moveTo>
                  <a:cubicBezTo>
                    <a:pt x="1495376" y="192787"/>
                    <a:pt x="1497419" y="193109"/>
                    <a:pt x="1496559" y="193216"/>
                  </a:cubicBezTo>
                  <a:cubicBezTo>
                    <a:pt x="1495376" y="193216"/>
                    <a:pt x="1497096" y="193431"/>
                    <a:pt x="1497634" y="193646"/>
                  </a:cubicBezTo>
                  <a:lnTo>
                    <a:pt x="1497742" y="192894"/>
                  </a:lnTo>
                  <a:cubicBezTo>
                    <a:pt x="1495806" y="191284"/>
                    <a:pt x="1497849" y="189781"/>
                    <a:pt x="1496881" y="191069"/>
                  </a:cubicBezTo>
                  <a:cubicBezTo>
                    <a:pt x="1496774" y="191176"/>
                    <a:pt x="1496559" y="191391"/>
                    <a:pt x="1496344" y="191606"/>
                  </a:cubicBezTo>
                  <a:cubicBezTo>
                    <a:pt x="1495913" y="192143"/>
                    <a:pt x="1495806" y="190747"/>
                    <a:pt x="1495591" y="191499"/>
                  </a:cubicBezTo>
                  <a:cubicBezTo>
                    <a:pt x="1495376" y="192035"/>
                    <a:pt x="1496559" y="192357"/>
                    <a:pt x="1495913" y="192357"/>
                  </a:cubicBezTo>
                  <a:cubicBezTo>
                    <a:pt x="1495376" y="192465"/>
                    <a:pt x="1496666" y="192679"/>
                    <a:pt x="1496129" y="192787"/>
                  </a:cubicBezTo>
                  <a:close/>
                  <a:moveTo>
                    <a:pt x="1497742" y="193646"/>
                  </a:moveTo>
                  <a:lnTo>
                    <a:pt x="1497742" y="193646"/>
                  </a:lnTo>
                  <a:lnTo>
                    <a:pt x="1497634" y="193753"/>
                  </a:lnTo>
                  <a:lnTo>
                    <a:pt x="1497634" y="193860"/>
                  </a:lnTo>
                  <a:lnTo>
                    <a:pt x="1497311" y="193860"/>
                  </a:lnTo>
                  <a:cubicBezTo>
                    <a:pt x="1497096" y="193860"/>
                    <a:pt x="1497419" y="193968"/>
                    <a:pt x="1497634" y="193968"/>
                  </a:cubicBezTo>
                  <a:cubicBezTo>
                    <a:pt x="1496666" y="197188"/>
                    <a:pt x="1498279" y="200731"/>
                    <a:pt x="1501398" y="202126"/>
                  </a:cubicBezTo>
                  <a:cubicBezTo>
                    <a:pt x="1504839" y="203629"/>
                    <a:pt x="1508926" y="202126"/>
                    <a:pt x="1510432" y="198691"/>
                  </a:cubicBezTo>
                  <a:cubicBezTo>
                    <a:pt x="1513443" y="199228"/>
                    <a:pt x="1509463" y="198906"/>
                    <a:pt x="1512367" y="199228"/>
                  </a:cubicBezTo>
                  <a:cubicBezTo>
                    <a:pt x="1513335" y="199442"/>
                    <a:pt x="1512582" y="199442"/>
                    <a:pt x="1513443" y="198906"/>
                  </a:cubicBezTo>
                  <a:cubicBezTo>
                    <a:pt x="1513443" y="198798"/>
                    <a:pt x="1513550" y="198691"/>
                    <a:pt x="1513550" y="198584"/>
                  </a:cubicBezTo>
                  <a:cubicBezTo>
                    <a:pt x="1513335" y="197725"/>
                    <a:pt x="1514088" y="198047"/>
                    <a:pt x="1513335" y="197510"/>
                  </a:cubicBezTo>
                  <a:cubicBezTo>
                    <a:pt x="1512152" y="196651"/>
                    <a:pt x="1514303" y="197081"/>
                    <a:pt x="1512905" y="196437"/>
                  </a:cubicBezTo>
                  <a:cubicBezTo>
                    <a:pt x="1512152" y="196007"/>
                    <a:pt x="1513550" y="196222"/>
                    <a:pt x="1512690" y="195900"/>
                  </a:cubicBezTo>
                  <a:cubicBezTo>
                    <a:pt x="1510647" y="195148"/>
                    <a:pt x="1514088" y="195470"/>
                    <a:pt x="1511830" y="194826"/>
                  </a:cubicBezTo>
                  <a:cubicBezTo>
                    <a:pt x="1512045" y="190962"/>
                    <a:pt x="1509033" y="187527"/>
                    <a:pt x="1505162" y="187312"/>
                  </a:cubicBezTo>
                  <a:cubicBezTo>
                    <a:pt x="1501506" y="187097"/>
                    <a:pt x="1498494" y="189566"/>
                    <a:pt x="1497742" y="192894"/>
                  </a:cubicBezTo>
                  <a:lnTo>
                    <a:pt x="1497957" y="193109"/>
                  </a:lnTo>
                  <a:cubicBezTo>
                    <a:pt x="1497849" y="193323"/>
                    <a:pt x="1497742" y="193431"/>
                    <a:pt x="1497742" y="193646"/>
                  </a:cubicBezTo>
                  <a:close/>
                  <a:moveTo>
                    <a:pt x="1463221" y="1132411"/>
                  </a:moveTo>
                  <a:cubicBezTo>
                    <a:pt x="1449133" y="1141321"/>
                    <a:pt x="1434722" y="1149909"/>
                    <a:pt x="1420097" y="1158068"/>
                  </a:cubicBezTo>
                  <a:cubicBezTo>
                    <a:pt x="1405471" y="1166226"/>
                    <a:pt x="1390738" y="1173956"/>
                    <a:pt x="1375897" y="1181577"/>
                  </a:cubicBezTo>
                  <a:cubicBezTo>
                    <a:pt x="1372133" y="1183510"/>
                    <a:pt x="1344818" y="1191453"/>
                    <a:pt x="1335354" y="1192741"/>
                  </a:cubicBezTo>
                  <a:cubicBezTo>
                    <a:pt x="1333956" y="1207878"/>
                    <a:pt x="1332343" y="1223014"/>
                    <a:pt x="1331053" y="1238257"/>
                  </a:cubicBezTo>
                  <a:lnTo>
                    <a:pt x="1323847" y="1344962"/>
                  </a:lnTo>
                  <a:lnTo>
                    <a:pt x="1320191" y="1380710"/>
                  </a:lnTo>
                  <a:cubicBezTo>
                    <a:pt x="1319976" y="1382964"/>
                    <a:pt x="1319008" y="1385970"/>
                    <a:pt x="1317717" y="1389083"/>
                  </a:cubicBezTo>
                  <a:cubicBezTo>
                    <a:pt x="1317072" y="1390478"/>
                    <a:pt x="1315889" y="1392410"/>
                    <a:pt x="1315029" y="1393913"/>
                  </a:cubicBezTo>
                  <a:cubicBezTo>
                    <a:pt x="1315996" y="1394880"/>
                    <a:pt x="1316642" y="1396168"/>
                    <a:pt x="1316749" y="1397671"/>
                  </a:cubicBezTo>
                  <a:cubicBezTo>
                    <a:pt x="1317287" y="1401428"/>
                    <a:pt x="1314599" y="1404863"/>
                    <a:pt x="1310942" y="1405292"/>
                  </a:cubicBezTo>
                  <a:cubicBezTo>
                    <a:pt x="1307931" y="1405722"/>
                    <a:pt x="1305780" y="1404863"/>
                    <a:pt x="1304382" y="1403897"/>
                  </a:cubicBezTo>
                  <a:cubicBezTo>
                    <a:pt x="1302124" y="1402179"/>
                    <a:pt x="1300403" y="1399281"/>
                    <a:pt x="1301048" y="1394987"/>
                  </a:cubicBezTo>
                  <a:cubicBezTo>
                    <a:pt x="1301586" y="1391015"/>
                    <a:pt x="1305995" y="1383500"/>
                    <a:pt x="1306426" y="1379207"/>
                  </a:cubicBezTo>
                  <a:lnTo>
                    <a:pt x="1309652" y="1343996"/>
                  </a:lnTo>
                  <a:lnTo>
                    <a:pt x="1315674" y="1237077"/>
                  </a:lnTo>
                  <a:cubicBezTo>
                    <a:pt x="1316104" y="1231172"/>
                    <a:pt x="1316749" y="1225268"/>
                    <a:pt x="1317180" y="1219257"/>
                  </a:cubicBezTo>
                  <a:cubicBezTo>
                    <a:pt x="1316534" y="1220545"/>
                    <a:pt x="1315674" y="1221511"/>
                    <a:pt x="1314491" y="1222155"/>
                  </a:cubicBezTo>
                  <a:cubicBezTo>
                    <a:pt x="1313093" y="1222907"/>
                    <a:pt x="1311157" y="1223336"/>
                    <a:pt x="1308684" y="1222370"/>
                  </a:cubicBezTo>
                  <a:cubicBezTo>
                    <a:pt x="1308254" y="1222155"/>
                    <a:pt x="1307071" y="1221618"/>
                    <a:pt x="1305780" y="1220223"/>
                  </a:cubicBezTo>
                  <a:cubicBezTo>
                    <a:pt x="1304167" y="1218505"/>
                    <a:pt x="1299113" y="1211528"/>
                    <a:pt x="1296639" y="1209059"/>
                  </a:cubicBezTo>
                  <a:cubicBezTo>
                    <a:pt x="1291692" y="1204013"/>
                    <a:pt x="1286745" y="1199075"/>
                    <a:pt x="1281691" y="1194137"/>
                  </a:cubicBezTo>
                  <a:cubicBezTo>
                    <a:pt x="1278357" y="1190917"/>
                    <a:pt x="1275024" y="1187803"/>
                    <a:pt x="1271475" y="1184690"/>
                  </a:cubicBezTo>
                  <a:cubicBezTo>
                    <a:pt x="1254375" y="1169661"/>
                    <a:pt x="1237169" y="1154740"/>
                    <a:pt x="1220500" y="1139282"/>
                  </a:cubicBezTo>
                  <a:cubicBezTo>
                    <a:pt x="1209208" y="1128976"/>
                    <a:pt x="1198239" y="1118349"/>
                    <a:pt x="1187485" y="1107399"/>
                  </a:cubicBezTo>
                  <a:cubicBezTo>
                    <a:pt x="1165761" y="1085178"/>
                    <a:pt x="1143608" y="1060380"/>
                    <a:pt x="1122960" y="1033436"/>
                  </a:cubicBezTo>
                  <a:cubicBezTo>
                    <a:pt x="1109840" y="1016260"/>
                    <a:pt x="1097258" y="998118"/>
                    <a:pt x="1085643" y="979547"/>
                  </a:cubicBezTo>
                  <a:cubicBezTo>
                    <a:pt x="1055747" y="931669"/>
                    <a:pt x="1032195" y="880142"/>
                    <a:pt x="1020795" y="829258"/>
                  </a:cubicBezTo>
                  <a:cubicBezTo>
                    <a:pt x="1019828" y="825394"/>
                    <a:pt x="1022194" y="821529"/>
                    <a:pt x="1026065" y="820670"/>
                  </a:cubicBezTo>
                  <a:cubicBezTo>
                    <a:pt x="1029829" y="819704"/>
                    <a:pt x="1033700" y="822066"/>
                    <a:pt x="1034668" y="825930"/>
                  </a:cubicBezTo>
                  <a:cubicBezTo>
                    <a:pt x="1044670" y="865327"/>
                    <a:pt x="1062522" y="904724"/>
                    <a:pt x="1084568" y="942404"/>
                  </a:cubicBezTo>
                  <a:cubicBezTo>
                    <a:pt x="1100699" y="969993"/>
                    <a:pt x="1119088" y="996615"/>
                    <a:pt x="1138338" y="1021735"/>
                  </a:cubicBezTo>
                  <a:cubicBezTo>
                    <a:pt x="1158556" y="1048035"/>
                    <a:pt x="1179527" y="1072833"/>
                    <a:pt x="1200497" y="1094947"/>
                  </a:cubicBezTo>
                  <a:cubicBezTo>
                    <a:pt x="1210821" y="1105789"/>
                    <a:pt x="1221468" y="1116416"/>
                    <a:pt x="1232222" y="1126829"/>
                  </a:cubicBezTo>
                  <a:cubicBezTo>
                    <a:pt x="1248568" y="1142610"/>
                    <a:pt x="1265129" y="1157961"/>
                    <a:pt x="1281799" y="1173419"/>
                  </a:cubicBezTo>
                  <a:cubicBezTo>
                    <a:pt x="1285347" y="1176746"/>
                    <a:pt x="1288789" y="1180182"/>
                    <a:pt x="1292122" y="1183617"/>
                  </a:cubicBezTo>
                  <a:cubicBezTo>
                    <a:pt x="1297177" y="1188770"/>
                    <a:pt x="1301909" y="1194030"/>
                    <a:pt x="1306856" y="1199290"/>
                  </a:cubicBezTo>
                  <a:cubicBezTo>
                    <a:pt x="1308361" y="1200900"/>
                    <a:pt x="1310727" y="1205516"/>
                    <a:pt x="1312770" y="1208522"/>
                  </a:cubicBezTo>
                  <a:cubicBezTo>
                    <a:pt x="1313953" y="1208844"/>
                    <a:pt x="1315029" y="1209488"/>
                    <a:pt x="1315889" y="1210347"/>
                  </a:cubicBezTo>
                  <a:cubicBezTo>
                    <a:pt x="1315244" y="1210025"/>
                    <a:pt x="1314061" y="1209810"/>
                    <a:pt x="1313846" y="1209703"/>
                  </a:cubicBezTo>
                  <a:cubicBezTo>
                    <a:pt x="1313738" y="1209703"/>
                    <a:pt x="1313631" y="1209595"/>
                    <a:pt x="1313523" y="1209595"/>
                  </a:cubicBezTo>
                  <a:cubicBezTo>
                    <a:pt x="1314491" y="1210884"/>
                    <a:pt x="1315352" y="1211635"/>
                    <a:pt x="1315996" y="1211098"/>
                  </a:cubicBezTo>
                  <a:cubicBezTo>
                    <a:pt x="1316104" y="1210991"/>
                    <a:pt x="1316212" y="1210776"/>
                    <a:pt x="1316212" y="1210669"/>
                  </a:cubicBezTo>
                  <a:cubicBezTo>
                    <a:pt x="1316534" y="1211098"/>
                    <a:pt x="1316857" y="1211635"/>
                    <a:pt x="1317180" y="1212172"/>
                  </a:cubicBezTo>
                  <a:cubicBezTo>
                    <a:pt x="1318470" y="1214748"/>
                    <a:pt x="1317717" y="1215499"/>
                    <a:pt x="1317395" y="1216680"/>
                  </a:cubicBezTo>
                  <a:cubicBezTo>
                    <a:pt x="1320083" y="1181470"/>
                    <a:pt x="1322987" y="1146367"/>
                    <a:pt x="1326321" y="1111156"/>
                  </a:cubicBezTo>
                  <a:cubicBezTo>
                    <a:pt x="1328149" y="1092478"/>
                    <a:pt x="1330192" y="1073799"/>
                    <a:pt x="1332020" y="1055228"/>
                  </a:cubicBezTo>
                  <a:cubicBezTo>
                    <a:pt x="1325030" y="1048143"/>
                    <a:pt x="1306856" y="1036549"/>
                    <a:pt x="1303737" y="1033328"/>
                  </a:cubicBezTo>
                  <a:cubicBezTo>
                    <a:pt x="1289434" y="1019480"/>
                    <a:pt x="1275776" y="1004881"/>
                    <a:pt x="1262871" y="989530"/>
                  </a:cubicBezTo>
                  <a:cubicBezTo>
                    <a:pt x="1249966" y="974179"/>
                    <a:pt x="1237814" y="958184"/>
                    <a:pt x="1226630" y="941867"/>
                  </a:cubicBezTo>
                  <a:cubicBezTo>
                    <a:pt x="1213510" y="922652"/>
                    <a:pt x="1201573" y="902792"/>
                    <a:pt x="1190819" y="882181"/>
                  </a:cubicBezTo>
                  <a:cubicBezTo>
                    <a:pt x="1180064" y="861785"/>
                    <a:pt x="1170493" y="840637"/>
                    <a:pt x="1161675" y="819167"/>
                  </a:cubicBezTo>
                  <a:cubicBezTo>
                    <a:pt x="1151243" y="793618"/>
                    <a:pt x="1142102" y="767425"/>
                    <a:pt x="1133714" y="741125"/>
                  </a:cubicBezTo>
                  <a:cubicBezTo>
                    <a:pt x="1121024" y="701513"/>
                    <a:pt x="1110163" y="661472"/>
                    <a:pt x="1099408" y="622290"/>
                  </a:cubicBezTo>
                  <a:cubicBezTo>
                    <a:pt x="1098333" y="618425"/>
                    <a:pt x="1100591" y="614560"/>
                    <a:pt x="1104355" y="613380"/>
                  </a:cubicBezTo>
                  <a:cubicBezTo>
                    <a:pt x="1108119" y="612306"/>
                    <a:pt x="1112098" y="614560"/>
                    <a:pt x="1113174" y="618318"/>
                  </a:cubicBezTo>
                  <a:cubicBezTo>
                    <a:pt x="1124896" y="656963"/>
                    <a:pt x="1137048" y="696468"/>
                    <a:pt x="1150491" y="735543"/>
                  </a:cubicBezTo>
                  <a:cubicBezTo>
                    <a:pt x="1159417" y="761306"/>
                    <a:pt x="1168988" y="786855"/>
                    <a:pt x="1179419" y="811868"/>
                  </a:cubicBezTo>
                  <a:cubicBezTo>
                    <a:pt x="1188130" y="832801"/>
                    <a:pt x="1197486" y="853412"/>
                    <a:pt x="1207702" y="873379"/>
                  </a:cubicBezTo>
                  <a:cubicBezTo>
                    <a:pt x="1218026" y="893560"/>
                    <a:pt x="1229103" y="913098"/>
                    <a:pt x="1241471" y="931884"/>
                  </a:cubicBezTo>
                  <a:cubicBezTo>
                    <a:pt x="1252010" y="948093"/>
                    <a:pt x="1263516" y="963874"/>
                    <a:pt x="1275668" y="979117"/>
                  </a:cubicBezTo>
                  <a:cubicBezTo>
                    <a:pt x="1287821" y="994253"/>
                    <a:pt x="1300726" y="1008960"/>
                    <a:pt x="1314276" y="1022916"/>
                  </a:cubicBezTo>
                  <a:cubicBezTo>
                    <a:pt x="1316427" y="1025170"/>
                    <a:pt x="1325891" y="1032040"/>
                    <a:pt x="1333741" y="1038374"/>
                  </a:cubicBezTo>
                  <a:cubicBezTo>
                    <a:pt x="1337720" y="999836"/>
                    <a:pt x="1341592" y="961405"/>
                    <a:pt x="1345571" y="922866"/>
                  </a:cubicBezTo>
                  <a:cubicBezTo>
                    <a:pt x="1351593" y="864791"/>
                    <a:pt x="1356540" y="806608"/>
                    <a:pt x="1361594" y="748532"/>
                  </a:cubicBezTo>
                  <a:cubicBezTo>
                    <a:pt x="1359873" y="747136"/>
                    <a:pt x="1358260" y="745741"/>
                    <a:pt x="1356647" y="744345"/>
                  </a:cubicBezTo>
                  <a:cubicBezTo>
                    <a:pt x="1353851" y="741984"/>
                    <a:pt x="1351378" y="739407"/>
                    <a:pt x="1349657" y="736509"/>
                  </a:cubicBezTo>
                  <a:cubicBezTo>
                    <a:pt x="1339548" y="719333"/>
                    <a:pt x="1329224" y="702372"/>
                    <a:pt x="1319116" y="685196"/>
                  </a:cubicBezTo>
                  <a:cubicBezTo>
                    <a:pt x="1312448" y="673602"/>
                    <a:pt x="1305888" y="662009"/>
                    <a:pt x="1299543" y="650200"/>
                  </a:cubicBezTo>
                  <a:cubicBezTo>
                    <a:pt x="1285670" y="623900"/>
                    <a:pt x="1272873" y="597385"/>
                    <a:pt x="1261473" y="570440"/>
                  </a:cubicBezTo>
                  <a:cubicBezTo>
                    <a:pt x="1253838" y="552298"/>
                    <a:pt x="1246955" y="533941"/>
                    <a:pt x="1240610" y="515477"/>
                  </a:cubicBezTo>
                  <a:cubicBezTo>
                    <a:pt x="1224801" y="469317"/>
                    <a:pt x="1212864" y="421977"/>
                    <a:pt x="1203831" y="373133"/>
                  </a:cubicBezTo>
                  <a:cubicBezTo>
                    <a:pt x="1203078" y="369268"/>
                    <a:pt x="1205552" y="365511"/>
                    <a:pt x="1209423" y="364760"/>
                  </a:cubicBezTo>
                  <a:cubicBezTo>
                    <a:pt x="1213295" y="364008"/>
                    <a:pt x="1217059" y="366477"/>
                    <a:pt x="1217811" y="370342"/>
                  </a:cubicBezTo>
                  <a:cubicBezTo>
                    <a:pt x="1228135" y="418112"/>
                    <a:pt x="1241793" y="464165"/>
                    <a:pt x="1258247" y="509251"/>
                  </a:cubicBezTo>
                  <a:cubicBezTo>
                    <a:pt x="1264914" y="527286"/>
                    <a:pt x="1271905" y="545213"/>
                    <a:pt x="1279325" y="563033"/>
                  </a:cubicBezTo>
                  <a:cubicBezTo>
                    <a:pt x="1290402" y="589548"/>
                    <a:pt x="1302231" y="615956"/>
                    <a:pt x="1315352" y="642042"/>
                  </a:cubicBezTo>
                  <a:cubicBezTo>
                    <a:pt x="1321266" y="653850"/>
                    <a:pt x="1327396" y="665444"/>
                    <a:pt x="1333741" y="677038"/>
                  </a:cubicBezTo>
                  <a:cubicBezTo>
                    <a:pt x="1343205" y="694535"/>
                    <a:pt x="1352883" y="711819"/>
                    <a:pt x="1362455" y="729316"/>
                  </a:cubicBezTo>
                  <a:cubicBezTo>
                    <a:pt x="1362670" y="729638"/>
                    <a:pt x="1363100" y="729853"/>
                    <a:pt x="1363315" y="730175"/>
                  </a:cubicBezTo>
                  <a:cubicBezTo>
                    <a:pt x="1365143" y="708813"/>
                    <a:pt x="1367401" y="687450"/>
                    <a:pt x="1369230" y="666195"/>
                  </a:cubicBezTo>
                  <a:cubicBezTo>
                    <a:pt x="1373531" y="616385"/>
                    <a:pt x="1378586" y="566790"/>
                    <a:pt x="1382995" y="517088"/>
                  </a:cubicBezTo>
                  <a:cubicBezTo>
                    <a:pt x="1382135" y="515799"/>
                    <a:pt x="1380091" y="515370"/>
                    <a:pt x="1380199" y="513653"/>
                  </a:cubicBezTo>
                  <a:cubicBezTo>
                    <a:pt x="1380951" y="506353"/>
                    <a:pt x="1378801" y="497443"/>
                    <a:pt x="1375682" y="487889"/>
                  </a:cubicBezTo>
                  <a:cubicBezTo>
                    <a:pt x="1368477" y="465560"/>
                    <a:pt x="1355357" y="440548"/>
                    <a:pt x="1350087" y="424875"/>
                  </a:cubicBezTo>
                  <a:cubicBezTo>
                    <a:pt x="1343850" y="406089"/>
                    <a:pt x="1337828" y="387195"/>
                    <a:pt x="1332558" y="368087"/>
                  </a:cubicBezTo>
                  <a:cubicBezTo>
                    <a:pt x="1329009" y="355420"/>
                    <a:pt x="1325783" y="342538"/>
                    <a:pt x="1322879" y="329657"/>
                  </a:cubicBezTo>
                  <a:cubicBezTo>
                    <a:pt x="1315459" y="297344"/>
                    <a:pt x="1309867" y="264710"/>
                    <a:pt x="1305780" y="231969"/>
                  </a:cubicBezTo>
                  <a:cubicBezTo>
                    <a:pt x="1305135" y="227997"/>
                    <a:pt x="1307931" y="224455"/>
                    <a:pt x="1311803" y="223811"/>
                  </a:cubicBezTo>
                  <a:cubicBezTo>
                    <a:pt x="1315674" y="223274"/>
                    <a:pt x="1319330" y="225957"/>
                    <a:pt x="1319868" y="229822"/>
                  </a:cubicBezTo>
                  <a:cubicBezTo>
                    <a:pt x="1324277" y="255478"/>
                    <a:pt x="1329977" y="280920"/>
                    <a:pt x="1336107" y="306254"/>
                  </a:cubicBezTo>
                  <a:cubicBezTo>
                    <a:pt x="1340839" y="325255"/>
                    <a:pt x="1346001" y="344149"/>
                    <a:pt x="1351162" y="362935"/>
                  </a:cubicBezTo>
                  <a:cubicBezTo>
                    <a:pt x="1356432" y="381828"/>
                    <a:pt x="1361594" y="400721"/>
                    <a:pt x="1367294" y="419508"/>
                  </a:cubicBezTo>
                  <a:cubicBezTo>
                    <a:pt x="1371273" y="433141"/>
                    <a:pt x="1380307" y="453967"/>
                    <a:pt x="1386866" y="473933"/>
                  </a:cubicBezTo>
                  <a:cubicBezTo>
                    <a:pt x="1392674" y="409524"/>
                    <a:pt x="1397836" y="345007"/>
                    <a:pt x="1404611" y="280598"/>
                  </a:cubicBezTo>
                  <a:cubicBezTo>
                    <a:pt x="1414289" y="189029"/>
                    <a:pt x="1425796" y="97461"/>
                    <a:pt x="1439884" y="6107"/>
                  </a:cubicBezTo>
                  <a:cubicBezTo>
                    <a:pt x="1440422" y="2135"/>
                    <a:pt x="1444078" y="-549"/>
                    <a:pt x="1447950" y="95"/>
                  </a:cubicBezTo>
                  <a:cubicBezTo>
                    <a:pt x="1451929" y="632"/>
                    <a:pt x="1454617" y="4282"/>
                    <a:pt x="1453972" y="8147"/>
                  </a:cubicBezTo>
                  <a:cubicBezTo>
                    <a:pt x="1440852" y="99501"/>
                    <a:pt x="1430636" y="190962"/>
                    <a:pt x="1421710" y="282316"/>
                  </a:cubicBezTo>
                  <a:cubicBezTo>
                    <a:pt x="1409020" y="410705"/>
                    <a:pt x="1399449" y="539202"/>
                    <a:pt x="1388372" y="667806"/>
                  </a:cubicBezTo>
                  <a:cubicBezTo>
                    <a:pt x="1386866" y="685303"/>
                    <a:pt x="1384823" y="702909"/>
                    <a:pt x="1383318" y="720406"/>
                  </a:cubicBezTo>
                  <a:lnTo>
                    <a:pt x="1397190" y="701728"/>
                  </a:lnTo>
                  <a:cubicBezTo>
                    <a:pt x="1405364" y="690241"/>
                    <a:pt x="1413537" y="678648"/>
                    <a:pt x="1421495" y="666947"/>
                  </a:cubicBezTo>
                  <a:cubicBezTo>
                    <a:pt x="1429453" y="655246"/>
                    <a:pt x="1437303" y="643545"/>
                    <a:pt x="1445046" y="631629"/>
                  </a:cubicBezTo>
                  <a:cubicBezTo>
                    <a:pt x="1459887" y="608978"/>
                    <a:pt x="1474728" y="585898"/>
                    <a:pt x="1489676" y="562711"/>
                  </a:cubicBezTo>
                  <a:cubicBezTo>
                    <a:pt x="1504409" y="539846"/>
                    <a:pt x="1519142" y="516873"/>
                    <a:pt x="1533338" y="493471"/>
                  </a:cubicBezTo>
                  <a:cubicBezTo>
                    <a:pt x="1552265" y="462232"/>
                    <a:pt x="1570332" y="430672"/>
                    <a:pt x="1586248" y="398360"/>
                  </a:cubicBezTo>
                  <a:cubicBezTo>
                    <a:pt x="1587969" y="394817"/>
                    <a:pt x="1592163" y="393314"/>
                    <a:pt x="1595712" y="394925"/>
                  </a:cubicBezTo>
                  <a:cubicBezTo>
                    <a:pt x="1599368" y="396642"/>
                    <a:pt x="1600874" y="400936"/>
                    <a:pt x="1599153" y="404479"/>
                  </a:cubicBezTo>
                  <a:cubicBezTo>
                    <a:pt x="1580441" y="445915"/>
                    <a:pt x="1558610" y="486708"/>
                    <a:pt x="1534951" y="526427"/>
                  </a:cubicBezTo>
                  <a:cubicBezTo>
                    <a:pt x="1525487" y="542207"/>
                    <a:pt x="1515809" y="557773"/>
                    <a:pt x="1505915" y="573231"/>
                  </a:cubicBezTo>
                  <a:cubicBezTo>
                    <a:pt x="1490967" y="596419"/>
                    <a:pt x="1475373" y="619069"/>
                    <a:pt x="1459994" y="641612"/>
                  </a:cubicBezTo>
                  <a:cubicBezTo>
                    <a:pt x="1451929" y="653421"/>
                    <a:pt x="1443648" y="665122"/>
                    <a:pt x="1435260" y="676608"/>
                  </a:cubicBezTo>
                  <a:cubicBezTo>
                    <a:pt x="1426764" y="688202"/>
                    <a:pt x="1418268" y="699581"/>
                    <a:pt x="1409450" y="710960"/>
                  </a:cubicBezTo>
                  <a:lnTo>
                    <a:pt x="1390200" y="734899"/>
                  </a:lnTo>
                  <a:cubicBezTo>
                    <a:pt x="1388802" y="736509"/>
                    <a:pt x="1384608" y="739622"/>
                    <a:pt x="1381920" y="742091"/>
                  </a:cubicBezTo>
                  <a:cubicBezTo>
                    <a:pt x="1381812" y="742950"/>
                    <a:pt x="1381489" y="743809"/>
                    <a:pt x="1380951" y="744560"/>
                  </a:cubicBezTo>
                  <a:cubicBezTo>
                    <a:pt x="1380951" y="744560"/>
                    <a:pt x="1380951" y="744560"/>
                    <a:pt x="1380951" y="744560"/>
                  </a:cubicBezTo>
                  <a:cubicBezTo>
                    <a:pt x="1380629" y="747673"/>
                    <a:pt x="1380307" y="750786"/>
                    <a:pt x="1380091" y="753899"/>
                  </a:cubicBezTo>
                  <a:cubicBezTo>
                    <a:pt x="1380091" y="754221"/>
                    <a:pt x="1380414" y="754543"/>
                    <a:pt x="1380307" y="754865"/>
                  </a:cubicBezTo>
                  <a:cubicBezTo>
                    <a:pt x="1380307" y="755080"/>
                    <a:pt x="1379984" y="754973"/>
                    <a:pt x="1379876" y="755188"/>
                  </a:cubicBezTo>
                  <a:cubicBezTo>
                    <a:pt x="1374607" y="811760"/>
                    <a:pt x="1369660" y="868226"/>
                    <a:pt x="1363530" y="924799"/>
                  </a:cubicBezTo>
                  <a:cubicBezTo>
                    <a:pt x="1359336" y="961941"/>
                    <a:pt x="1355357" y="999084"/>
                    <a:pt x="1351270" y="1036227"/>
                  </a:cubicBezTo>
                  <a:cubicBezTo>
                    <a:pt x="1352991" y="1034724"/>
                    <a:pt x="1355034" y="1033114"/>
                    <a:pt x="1355895" y="1031933"/>
                  </a:cubicBezTo>
                  <a:lnTo>
                    <a:pt x="1380091" y="1002734"/>
                  </a:lnTo>
                  <a:lnTo>
                    <a:pt x="1451714" y="915352"/>
                  </a:lnTo>
                  <a:cubicBezTo>
                    <a:pt x="1473007" y="888944"/>
                    <a:pt x="1498602" y="859745"/>
                    <a:pt x="1525057" y="829044"/>
                  </a:cubicBezTo>
                  <a:cubicBezTo>
                    <a:pt x="1549254" y="801133"/>
                    <a:pt x="1573988" y="772041"/>
                    <a:pt x="1596142" y="742198"/>
                  </a:cubicBezTo>
                  <a:cubicBezTo>
                    <a:pt x="1627329" y="699903"/>
                    <a:pt x="1653569" y="656319"/>
                    <a:pt x="1665076" y="612521"/>
                  </a:cubicBezTo>
                  <a:cubicBezTo>
                    <a:pt x="1665936" y="608656"/>
                    <a:pt x="1669808" y="606402"/>
                    <a:pt x="1673679" y="607368"/>
                  </a:cubicBezTo>
                  <a:cubicBezTo>
                    <a:pt x="1677443" y="608227"/>
                    <a:pt x="1679809" y="612091"/>
                    <a:pt x="1678841" y="615956"/>
                  </a:cubicBezTo>
                  <a:cubicBezTo>
                    <a:pt x="1668087" y="661794"/>
                    <a:pt x="1642385" y="708169"/>
                    <a:pt x="1610768" y="752719"/>
                  </a:cubicBezTo>
                  <a:cubicBezTo>
                    <a:pt x="1588829" y="783528"/>
                    <a:pt x="1564202" y="813478"/>
                    <a:pt x="1539683" y="841711"/>
                  </a:cubicBezTo>
                  <a:cubicBezTo>
                    <a:pt x="1513335" y="872198"/>
                    <a:pt x="1487095" y="900538"/>
                    <a:pt x="1465479" y="926624"/>
                  </a:cubicBezTo>
                  <a:cubicBezTo>
                    <a:pt x="1455801" y="938217"/>
                    <a:pt x="1446122" y="949811"/>
                    <a:pt x="1436228" y="961297"/>
                  </a:cubicBezTo>
                  <a:cubicBezTo>
                    <a:pt x="1421495" y="978366"/>
                    <a:pt x="1406654" y="995434"/>
                    <a:pt x="1391813" y="1012503"/>
                  </a:cubicBezTo>
                  <a:lnTo>
                    <a:pt x="1366971" y="1040950"/>
                  </a:lnTo>
                  <a:cubicBezTo>
                    <a:pt x="1365358" y="1042883"/>
                    <a:pt x="1359766" y="1045674"/>
                    <a:pt x="1356755" y="1048035"/>
                  </a:cubicBezTo>
                  <a:cubicBezTo>
                    <a:pt x="1357077" y="1049216"/>
                    <a:pt x="1357185" y="1050397"/>
                    <a:pt x="1356970" y="1051685"/>
                  </a:cubicBezTo>
                  <a:cubicBezTo>
                    <a:pt x="1356325" y="1055335"/>
                    <a:pt x="1352668" y="1057804"/>
                    <a:pt x="1349012" y="1057053"/>
                  </a:cubicBezTo>
                  <a:cubicBezTo>
                    <a:pt x="1349012" y="1057053"/>
                    <a:pt x="1349012" y="1057053"/>
                    <a:pt x="1348904" y="1057053"/>
                  </a:cubicBezTo>
                  <a:cubicBezTo>
                    <a:pt x="1346861" y="1075624"/>
                    <a:pt x="1344710" y="1094303"/>
                    <a:pt x="1342774" y="1112874"/>
                  </a:cubicBezTo>
                  <a:cubicBezTo>
                    <a:pt x="1340516" y="1134773"/>
                    <a:pt x="1338580" y="1156672"/>
                    <a:pt x="1336537" y="1178464"/>
                  </a:cubicBezTo>
                  <a:cubicBezTo>
                    <a:pt x="1346538" y="1176103"/>
                    <a:pt x="1365681" y="1169769"/>
                    <a:pt x="1368692" y="1168266"/>
                  </a:cubicBezTo>
                  <a:cubicBezTo>
                    <a:pt x="1383102" y="1160322"/>
                    <a:pt x="1397405" y="1152164"/>
                    <a:pt x="1411601" y="1143683"/>
                  </a:cubicBezTo>
                  <a:cubicBezTo>
                    <a:pt x="1425796" y="1135203"/>
                    <a:pt x="1439669" y="1126507"/>
                    <a:pt x="1453327" y="1117383"/>
                  </a:cubicBezTo>
                  <a:cubicBezTo>
                    <a:pt x="1478384" y="1100958"/>
                    <a:pt x="1503334" y="1082816"/>
                    <a:pt x="1527853" y="1063601"/>
                  </a:cubicBezTo>
                  <a:cubicBezTo>
                    <a:pt x="1551835" y="1044815"/>
                    <a:pt x="1575279" y="1024955"/>
                    <a:pt x="1597002" y="1003593"/>
                  </a:cubicBezTo>
                  <a:cubicBezTo>
                    <a:pt x="1626254" y="974716"/>
                    <a:pt x="1652601" y="943477"/>
                    <a:pt x="1673142" y="909233"/>
                  </a:cubicBezTo>
                  <a:cubicBezTo>
                    <a:pt x="1675185" y="905905"/>
                    <a:pt x="1679486" y="904724"/>
                    <a:pt x="1682928" y="906657"/>
                  </a:cubicBezTo>
                  <a:cubicBezTo>
                    <a:pt x="1686369" y="908696"/>
                    <a:pt x="1687445" y="912990"/>
                    <a:pt x="1685509" y="916426"/>
                  </a:cubicBezTo>
                  <a:cubicBezTo>
                    <a:pt x="1660236" y="961190"/>
                    <a:pt x="1626146" y="1001983"/>
                    <a:pt x="1587431" y="1038159"/>
                  </a:cubicBezTo>
                  <a:cubicBezTo>
                    <a:pt x="1572160" y="1052437"/>
                    <a:pt x="1556244" y="1066070"/>
                    <a:pt x="1539790" y="1078844"/>
                  </a:cubicBezTo>
                  <a:cubicBezTo>
                    <a:pt x="1514948" y="1098275"/>
                    <a:pt x="1488923" y="1115987"/>
                    <a:pt x="1463221" y="1132411"/>
                  </a:cubicBezTo>
                  <a:close/>
                  <a:moveTo>
                    <a:pt x="1355249" y="1051578"/>
                  </a:moveTo>
                  <a:cubicBezTo>
                    <a:pt x="1356002" y="1052222"/>
                    <a:pt x="1355787" y="1049860"/>
                    <a:pt x="1355787" y="1049216"/>
                  </a:cubicBezTo>
                  <a:lnTo>
                    <a:pt x="1355787" y="1049001"/>
                  </a:lnTo>
                  <a:cubicBezTo>
                    <a:pt x="1354711" y="1049968"/>
                    <a:pt x="1354282" y="1050934"/>
                    <a:pt x="1355249" y="1051578"/>
                  </a:cubicBezTo>
                  <a:close/>
                  <a:moveTo>
                    <a:pt x="2305377" y="1362031"/>
                  </a:moveTo>
                  <a:cubicBezTo>
                    <a:pt x="2279890" y="1366003"/>
                    <a:pt x="2254295" y="1369760"/>
                    <a:pt x="2228701" y="1373625"/>
                  </a:cubicBezTo>
                  <a:cubicBezTo>
                    <a:pt x="2229346" y="1374161"/>
                    <a:pt x="2229561" y="1374805"/>
                    <a:pt x="2230421" y="1375449"/>
                  </a:cubicBezTo>
                  <a:cubicBezTo>
                    <a:pt x="2236013" y="1379636"/>
                    <a:pt x="2244186" y="1383286"/>
                    <a:pt x="2253435" y="1386828"/>
                  </a:cubicBezTo>
                  <a:cubicBezTo>
                    <a:pt x="2271072" y="1393591"/>
                    <a:pt x="2292580" y="1399173"/>
                    <a:pt x="2309357" y="1403145"/>
                  </a:cubicBezTo>
                  <a:cubicBezTo>
                    <a:pt x="2338715" y="1410338"/>
                    <a:pt x="2370763" y="1418818"/>
                    <a:pt x="2403563" y="1427299"/>
                  </a:cubicBezTo>
                  <a:cubicBezTo>
                    <a:pt x="2424211" y="1432559"/>
                    <a:pt x="2445181" y="1437926"/>
                    <a:pt x="2466152" y="1442328"/>
                  </a:cubicBezTo>
                  <a:cubicBezTo>
                    <a:pt x="2502178" y="1450057"/>
                    <a:pt x="2537990" y="1455639"/>
                    <a:pt x="2571435" y="1455317"/>
                  </a:cubicBezTo>
                  <a:cubicBezTo>
                    <a:pt x="2575306" y="1455209"/>
                    <a:pt x="2578640" y="1458215"/>
                    <a:pt x="2578748" y="1462187"/>
                  </a:cubicBezTo>
                  <a:cubicBezTo>
                    <a:pt x="2578855" y="1466159"/>
                    <a:pt x="2575736" y="1469380"/>
                    <a:pt x="2571757" y="1469487"/>
                  </a:cubicBezTo>
                  <a:cubicBezTo>
                    <a:pt x="2537237" y="1471204"/>
                    <a:pt x="2500027" y="1467233"/>
                    <a:pt x="2462496" y="1460255"/>
                  </a:cubicBezTo>
                  <a:cubicBezTo>
                    <a:pt x="2441202" y="1456283"/>
                    <a:pt x="2419801" y="1451345"/>
                    <a:pt x="2398723" y="1445978"/>
                  </a:cubicBezTo>
                  <a:cubicBezTo>
                    <a:pt x="2365923" y="1437497"/>
                    <a:pt x="2334199" y="1427728"/>
                    <a:pt x="2305055" y="1419999"/>
                  </a:cubicBezTo>
                  <a:cubicBezTo>
                    <a:pt x="2284622" y="1414310"/>
                    <a:pt x="2257521" y="1406151"/>
                    <a:pt x="2238379" y="1396705"/>
                  </a:cubicBezTo>
                  <a:cubicBezTo>
                    <a:pt x="2225367" y="1390371"/>
                    <a:pt x="2216656" y="1383071"/>
                    <a:pt x="2213322" y="1375986"/>
                  </a:cubicBezTo>
                  <a:cubicBezTo>
                    <a:pt x="2177618" y="1381461"/>
                    <a:pt x="2141914" y="1387043"/>
                    <a:pt x="2106211" y="1392196"/>
                  </a:cubicBezTo>
                  <a:cubicBezTo>
                    <a:pt x="2077927" y="1396275"/>
                    <a:pt x="2049537" y="1400140"/>
                    <a:pt x="2021253" y="1404111"/>
                  </a:cubicBezTo>
                  <a:cubicBezTo>
                    <a:pt x="2024049" y="1405614"/>
                    <a:pt x="2026200" y="1406795"/>
                    <a:pt x="2026630" y="1407010"/>
                  </a:cubicBezTo>
                  <a:lnTo>
                    <a:pt x="2098145" y="1446729"/>
                  </a:lnTo>
                  <a:cubicBezTo>
                    <a:pt x="2138473" y="1468736"/>
                    <a:pt x="2178156" y="1488488"/>
                    <a:pt x="2218699" y="1505878"/>
                  </a:cubicBezTo>
                  <a:cubicBezTo>
                    <a:pt x="2259135" y="1523269"/>
                    <a:pt x="2300431" y="1538405"/>
                    <a:pt x="2345060" y="1549355"/>
                  </a:cubicBezTo>
                  <a:cubicBezTo>
                    <a:pt x="2360331" y="1553112"/>
                    <a:pt x="2378613" y="1560519"/>
                    <a:pt x="2396680" y="1564813"/>
                  </a:cubicBezTo>
                  <a:cubicBezTo>
                    <a:pt x="2408080" y="1567497"/>
                    <a:pt x="2419264" y="1569107"/>
                    <a:pt x="2429373" y="1567282"/>
                  </a:cubicBezTo>
                  <a:cubicBezTo>
                    <a:pt x="2433244" y="1566530"/>
                    <a:pt x="2437008" y="1568999"/>
                    <a:pt x="2437761" y="1572864"/>
                  </a:cubicBezTo>
                  <a:cubicBezTo>
                    <a:pt x="2438513" y="1576728"/>
                    <a:pt x="2435933" y="1580486"/>
                    <a:pt x="2432061" y="1581237"/>
                  </a:cubicBezTo>
                  <a:cubicBezTo>
                    <a:pt x="2422920" y="1583169"/>
                    <a:pt x="2412919" y="1582955"/>
                    <a:pt x="2402703" y="1581452"/>
                  </a:cubicBezTo>
                  <a:cubicBezTo>
                    <a:pt x="2381517" y="1578446"/>
                    <a:pt x="2359148" y="1569858"/>
                    <a:pt x="2341189" y="1565886"/>
                  </a:cubicBezTo>
                  <a:cubicBezTo>
                    <a:pt x="2295269" y="1555366"/>
                    <a:pt x="2252467" y="1541411"/>
                    <a:pt x="2211064" y="1523698"/>
                  </a:cubicBezTo>
                  <a:cubicBezTo>
                    <a:pt x="2169875" y="1505986"/>
                    <a:pt x="2130193" y="1484731"/>
                    <a:pt x="2089757" y="1461758"/>
                  </a:cubicBezTo>
                  <a:lnTo>
                    <a:pt x="2019102" y="1419999"/>
                  </a:lnTo>
                  <a:cubicBezTo>
                    <a:pt x="2018027" y="1419462"/>
                    <a:pt x="2007273" y="1413129"/>
                    <a:pt x="1997594" y="1407439"/>
                  </a:cubicBezTo>
                  <a:cubicBezTo>
                    <a:pt x="1934144" y="1416349"/>
                    <a:pt x="1870588" y="1425366"/>
                    <a:pt x="1807031" y="1434276"/>
                  </a:cubicBezTo>
                  <a:cubicBezTo>
                    <a:pt x="1802299" y="1434921"/>
                    <a:pt x="1797674" y="1435672"/>
                    <a:pt x="1792943" y="1436316"/>
                  </a:cubicBezTo>
                  <a:lnTo>
                    <a:pt x="1822194" y="1457034"/>
                  </a:lnTo>
                  <a:cubicBezTo>
                    <a:pt x="1834776" y="1465515"/>
                    <a:pt x="1847681" y="1473351"/>
                    <a:pt x="1860909" y="1480866"/>
                  </a:cubicBezTo>
                  <a:cubicBezTo>
                    <a:pt x="1880589" y="1492138"/>
                    <a:pt x="1900914" y="1502658"/>
                    <a:pt x="1921347" y="1512749"/>
                  </a:cubicBezTo>
                  <a:cubicBezTo>
                    <a:pt x="1950706" y="1527563"/>
                    <a:pt x="1980172" y="1541840"/>
                    <a:pt x="2009638" y="1555903"/>
                  </a:cubicBezTo>
                  <a:cubicBezTo>
                    <a:pt x="2039213" y="1569965"/>
                    <a:pt x="2068786" y="1583492"/>
                    <a:pt x="2099006" y="1595944"/>
                  </a:cubicBezTo>
                  <a:cubicBezTo>
                    <a:pt x="2139011" y="1612261"/>
                    <a:pt x="2179769" y="1626646"/>
                    <a:pt x="2222355" y="1637595"/>
                  </a:cubicBezTo>
                  <a:cubicBezTo>
                    <a:pt x="2226227" y="1638454"/>
                    <a:pt x="2228593" y="1642319"/>
                    <a:pt x="2227625" y="1646183"/>
                  </a:cubicBezTo>
                  <a:cubicBezTo>
                    <a:pt x="2226765" y="1649940"/>
                    <a:pt x="2222893" y="1652302"/>
                    <a:pt x="2219022" y="1651443"/>
                  </a:cubicBezTo>
                  <a:cubicBezTo>
                    <a:pt x="2175467" y="1641567"/>
                    <a:pt x="2133419" y="1628256"/>
                    <a:pt x="2092445" y="1612476"/>
                  </a:cubicBezTo>
                  <a:cubicBezTo>
                    <a:pt x="2061581" y="1600667"/>
                    <a:pt x="2031254" y="1587463"/>
                    <a:pt x="2001358" y="1573293"/>
                  </a:cubicBezTo>
                  <a:cubicBezTo>
                    <a:pt x="1971676" y="1559231"/>
                    <a:pt x="1942425" y="1544094"/>
                    <a:pt x="1913066" y="1528958"/>
                  </a:cubicBezTo>
                  <a:cubicBezTo>
                    <a:pt x="1895967" y="1520048"/>
                    <a:pt x="1878976" y="1510924"/>
                    <a:pt x="1862307" y="1501155"/>
                  </a:cubicBezTo>
                  <a:cubicBezTo>
                    <a:pt x="1845638" y="1491279"/>
                    <a:pt x="1829292" y="1480866"/>
                    <a:pt x="1813483" y="1469702"/>
                  </a:cubicBezTo>
                  <a:lnTo>
                    <a:pt x="1781866" y="1445763"/>
                  </a:lnTo>
                  <a:cubicBezTo>
                    <a:pt x="1779607" y="1444153"/>
                    <a:pt x="1774230" y="1442972"/>
                    <a:pt x="1771112" y="1441791"/>
                  </a:cubicBezTo>
                  <a:cubicBezTo>
                    <a:pt x="1769606" y="1441254"/>
                    <a:pt x="1769283" y="1440503"/>
                    <a:pt x="1768208" y="1439859"/>
                  </a:cubicBezTo>
                  <a:cubicBezTo>
                    <a:pt x="1738419" y="1444045"/>
                    <a:pt x="1708523" y="1448232"/>
                    <a:pt x="1678841" y="1452633"/>
                  </a:cubicBezTo>
                  <a:cubicBezTo>
                    <a:pt x="1637008" y="1458752"/>
                    <a:pt x="1595067" y="1465193"/>
                    <a:pt x="1553340" y="1471849"/>
                  </a:cubicBezTo>
                  <a:cubicBezTo>
                    <a:pt x="1558933" y="1476035"/>
                    <a:pt x="1564525" y="1480222"/>
                    <a:pt x="1570332" y="1484194"/>
                  </a:cubicBezTo>
                  <a:cubicBezTo>
                    <a:pt x="1576354" y="1488488"/>
                    <a:pt x="1582592" y="1492567"/>
                    <a:pt x="1588829" y="1496539"/>
                  </a:cubicBezTo>
                  <a:cubicBezTo>
                    <a:pt x="1606466" y="1507703"/>
                    <a:pt x="1624103" y="1518867"/>
                    <a:pt x="1641847" y="1530032"/>
                  </a:cubicBezTo>
                  <a:cubicBezTo>
                    <a:pt x="1659484" y="1541089"/>
                    <a:pt x="1677228" y="1552038"/>
                    <a:pt x="1695188" y="1562773"/>
                  </a:cubicBezTo>
                  <a:cubicBezTo>
                    <a:pt x="1726482" y="1581774"/>
                    <a:pt x="1759820" y="1601204"/>
                    <a:pt x="1794126" y="1620205"/>
                  </a:cubicBezTo>
                  <a:cubicBezTo>
                    <a:pt x="1827141" y="1638347"/>
                    <a:pt x="1861231" y="1655952"/>
                    <a:pt x="1895967" y="1671196"/>
                  </a:cubicBezTo>
                  <a:cubicBezTo>
                    <a:pt x="1943070" y="1692021"/>
                    <a:pt x="1991249" y="1708768"/>
                    <a:pt x="2039642" y="1717248"/>
                  </a:cubicBezTo>
                  <a:cubicBezTo>
                    <a:pt x="2043514" y="1717892"/>
                    <a:pt x="2046095" y="1721542"/>
                    <a:pt x="2045450" y="1725407"/>
                  </a:cubicBezTo>
                  <a:cubicBezTo>
                    <a:pt x="2044804" y="1729379"/>
                    <a:pt x="2041148" y="1731955"/>
                    <a:pt x="2037277" y="1731311"/>
                  </a:cubicBezTo>
                  <a:cubicBezTo>
                    <a:pt x="1987593" y="1723796"/>
                    <a:pt x="1937586" y="1708124"/>
                    <a:pt x="1888869" y="1687727"/>
                  </a:cubicBezTo>
                  <a:cubicBezTo>
                    <a:pt x="1853273" y="1672806"/>
                    <a:pt x="1818322" y="1655523"/>
                    <a:pt x="1784769" y="1637058"/>
                  </a:cubicBezTo>
                  <a:cubicBezTo>
                    <a:pt x="1750141" y="1618058"/>
                    <a:pt x="1717018" y="1597662"/>
                    <a:pt x="1685724" y="1578124"/>
                  </a:cubicBezTo>
                  <a:cubicBezTo>
                    <a:pt x="1671421" y="1569214"/>
                    <a:pt x="1657333" y="1560197"/>
                    <a:pt x="1643245" y="1551072"/>
                  </a:cubicBezTo>
                  <a:cubicBezTo>
                    <a:pt x="1622167" y="1537332"/>
                    <a:pt x="1601304" y="1523376"/>
                    <a:pt x="1580333" y="1509421"/>
                  </a:cubicBezTo>
                  <a:cubicBezTo>
                    <a:pt x="1573988" y="1505127"/>
                    <a:pt x="1567751" y="1500833"/>
                    <a:pt x="1561621" y="1496324"/>
                  </a:cubicBezTo>
                  <a:cubicBezTo>
                    <a:pt x="1555599" y="1491816"/>
                    <a:pt x="1549576" y="1487199"/>
                    <a:pt x="1543554" y="1482476"/>
                  </a:cubicBezTo>
                  <a:cubicBezTo>
                    <a:pt x="1543554" y="1482476"/>
                    <a:pt x="1543339" y="1482261"/>
                    <a:pt x="1543339" y="1482261"/>
                  </a:cubicBezTo>
                  <a:cubicBezTo>
                    <a:pt x="1540973" y="1484194"/>
                    <a:pt x="1537854" y="1485589"/>
                    <a:pt x="1535059" y="1483764"/>
                  </a:cubicBezTo>
                  <a:cubicBezTo>
                    <a:pt x="1532693" y="1482154"/>
                    <a:pt x="1533230" y="1479148"/>
                    <a:pt x="1533660" y="1476465"/>
                  </a:cubicBezTo>
                  <a:cubicBezTo>
                    <a:pt x="1518605" y="1480329"/>
                    <a:pt x="1497742" y="1485911"/>
                    <a:pt x="1482686" y="1488380"/>
                  </a:cubicBezTo>
                  <a:cubicBezTo>
                    <a:pt x="1476233" y="1489454"/>
                    <a:pt x="1470749" y="1489991"/>
                    <a:pt x="1467092" y="1489669"/>
                  </a:cubicBezTo>
                  <a:cubicBezTo>
                    <a:pt x="1464081" y="1489454"/>
                    <a:pt x="1461930" y="1488595"/>
                    <a:pt x="1460532" y="1487736"/>
                  </a:cubicBezTo>
                  <a:cubicBezTo>
                    <a:pt x="1457306" y="1485589"/>
                    <a:pt x="1456446" y="1481403"/>
                    <a:pt x="1458489" y="1478289"/>
                  </a:cubicBezTo>
                  <a:cubicBezTo>
                    <a:pt x="1460425" y="1475284"/>
                    <a:pt x="1464296" y="1474318"/>
                    <a:pt x="1467307" y="1475928"/>
                  </a:cubicBezTo>
                  <a:cubicBezTo>
                    <a:pt x="1466877" y="1477216"/>
                    <a:pt x="1470856" y="1476035"/>
                    <a:pt x="1473867" y="1475713"/>
                  </a:cubicBezTo>
                  <a:cubicBezTo>
                    <a:pt x="1480105" y="1474962"/>
                    <a:pt x="1488385" y="1473244"/>
                    <a:pt x="1497096" y="1471097"/>
                  </a:cubicBezTo>
                  <a:cubicBezTo>
                    <a:pt x="1506237" y="1468950"/>
                    <a:pt x="1515594" y="1466481"/>
                    <a:pt x="1524089" y="1464119"/>
                  </a:cubicBezTo>
                  <a:cubicBezTo>
                    <a:pt x="1523982" y="1462724"/>
                    <a:pt x="1524412" y="1461651"/>
                    <a:pt x="1524520" y="1461436"/>
                  </a:cubicBezTo>
                  <a:cubicBezTo>
                    <a:pt x="1525272" y="1459181"/>
                    <a:pt x="1527638" y="1455639"/>
                    <a:pt x="1533123" y="1457356"/>
                  </a:cubicBezTo>
                  <a:cubicBezTo>
                    <a:pt x="1533553" y="1457464"/>
                    <a:pt x="1534413" y="1457786"/>
                    <a:pt x="1535488" y="1458537"/>
                  </a:cubicBezTo>
                  <a:cubicBezTo>
                    <a:pt x="1535919" y="1458859"/>
                    <a:pt x="1537102" y="1459718"/>
                    <a:pt x="1537962" y="1460362"/>
                  </a:cubicBezTo>
                  <a:cubicBezTo>
                    <a:pt x="1540113" y="1459826"/>
                    <a:pt x="1541726" y="1459396"/>
                    <a:pt x="1543339" y="1458967"/>
                  </a:cubicBezTo>
                  <a:cubicBezTo>
                    <a:pt x="1563234" y="1429016"/>
                    <a:pt x="1582914" y="1399388"/>
                    <a:pt x="1603455" y="1371048"/>
                  </a:cubicBezTo>
                  <a:cubicBezTo>
                    <a:pt x="1619801" y="1348505"/>
                    <a:pt x="1636578" y="1326391"/>
                    <a:pt x="1654322" y="1304921"/>
                  </a:cubicBezTo>
                  <a:cubicBezTo>
                    <a:pt x="1668947" y="1287101"/>
                    <a:pt x="1684218" y="1269711"/>
                    <a:pt x="1700242" y="1252642"/>
                  </a:cubicBezTo>
                  <a:cubicBezTo>
                    <a:pt x="1715943" y="1236003"/>
                    <a:pt x="1732504" y="1219793"/>
                    <a:pt x="1749818" y="1203691"/>
                  </a:cubicBezTo>
                  <a:cubicBezTo>
                    <a:pt x="1761218" y="1193278"/>
                    <a:pt x="1772617" y="1182973"/>
                    <a:pt x="1784124" y="1172667"/>
                  </a:cubicBezTo>
                  <a:cubicBezTo>
                    <a:pt x="1801331" y="1157424"/>
                    <a:pt x="1818860" y="1142288"/>
                    <a:pt x="1836389" y="1127366"/>
                  </a:cubicBezTo>
                  <a:lnTo>
                    <a:pt x="1865103" y="1103642"/>
                  </a:lnTo>
                  <a:cubicBezTo>
                    <a:pt x="1867254" y="1102032"/>
                    <a:pt x="1871018" y="1098060"/>
                    <a:pt x="1873706" y="1095698"/>
                  </a:cubicBezTo>
                  <a:cubicBezTo>
                    <a:pt x="1875535" y="1093981"/>
                    <a:pt x="1877255" y="1092907"/>
                    <a:pt x="1878223" y="1092585"/>
                  </a:cubicBezTo>
                  <a:cubicBezTo>
                    <a:pt x="1881449" y="1091404"/>
                    <a:pt x="1883815" y="1092263"/>
                    <a:pt x="1885321" y="1093444"/>
                  </a:cubicBezTo>
                  <a:cubicBezTo>
                    <a:pt x="1886611" y="1094410"/>
                    <a:pt x="1889300" y="1096879"/>
                    <a:pt x="1887794" y="1101924"/>
                  </a:cubicBezTo>
                  <a:cubicBezTo>
                    <a:pt x="1887041" y="1104715"/>
                    <a:pt x="1884676" y="1106540"/>
                    <a:pt x="1881879" y="1106862"/>
                  </a:cubicBezTo>
                  <a:cubicBezTo>
                    <a:pt x="1879299" y="1109439"/>
                    <a:pt x="1875965" y="1113089"/>
                    <a:pt x="1874029" y="1114699"/>
                  </a:cubicBezTo>
                  <a:lnTo>
                    <a:pt x="1846498" y="1138745"/>
                  </a:lnTo>
                  <a:cubicBezTo>
                    <a:pt x="1832195" y="1151627"/>
                    <a:pt x="1818107" y="1164509"/>
                    <a:pt x="1804019" y="1177498"/>
                  </a:cubicBezTo>
                  <a:cubicBezTo>
                    <a:pt x="1789932" y="1190487"/>
                    <a:pt x="1776059" y="1203584"/>
                    <a:pt x="1762186" y="1216788"/>
                  </a:cubicBezTo>
                  <a:cubicBezTo>
                    <a:pt x="1736806" y="1241049"/>
                    <a:pt x="1713577" y="1265954"/>
                    <a:pt x="1691316" y="1291180"/>
                  </a:cubicBezTo>
                  <a:cubicBezTo>
                    <a:pt x="1676153" y="1308464"/>
                    <a:pt x="1661527" y="1325854"/>
                    <a:pt x="1647224" y="1343674"/>
                  </a:cubicBezTo>
                  <a:cubicBezTo>
                    <a:pt x="1618510" y="1379314"/>
                    <a:pt x="1591733" y="1416886"/>
                    <a:pt x="1564848" y="1455102"/>
                  </a:cubicBezTo>
                  <a:cubicBezTo>
                    <a:pt x="1601949" y="1448769"/>
                    <a:pt x="1639158" y="1442650"/>
                    <a:pt x="1676368" y="1436746"/>
                  </a:cubicBezTo>
                  <a:cubicBezTo>
                    <a:pt x="1714545" y="1430841"/>
                    <a:pt x="1752722" y="1424937"/>
                    <a:pt x="1790899" y="1419248"/>
                  </a:cubicBezTo>
                  <a:cubicBezTo>
                    <a:pt x="1790254" y="1417101"/>
                    <a:pt x="1788641" y="1415061"/>
                    <a:pt x="1790146" y="1413129"/>
                  </a:cubicBezTo>
                  <a:cubicBezTo>
                    <a:pt x="1823162" y="1369653"/>
                    <a:pt x="1858650" y="1328216"/>
                    <a:pt x="1896505" y="1288926"/>
                  </a:cubicBezTo>
                  <a:cubicBezTo>
                    <a:pt x="1911561" y="1273146"/>
                    <a:pt x="1927047" y="1257795"/>
                    <a:pt x="1942855" y="1242766"/>
                  </a:cubicBezTo>
                  <a:cubicBezTo>
                    <a:pt x="1966514" y="1220330"/>
                    <a:pt x="1991141" y="1198753"/>
                    <a:pt x="2015984" y="1177498"/>
                  </a:cubicBezTo>
                  <a:cubicBezTo>
                    <a:pt x="2029103" y="1166441"/>
                    <a:pt x="2042439" y="1155599"/>
                    <a:pt x="2056096" y="1145079"/>
                  </a:cubicBezTo>
                  <a:cubicBezTo>
                    <a:pt x="2069647" y="1134558"/>
                    <a:pt x="2083519" y="1124360"/>
                    <a:pt x="2097715" y="1114592"/>
                  </a:cubicBezTo>
                  <a:cubicBezTo>
                    <a:pt x="2102984" y="1110834"/>
                    <a:pt x="2108361" y="1107077"/>
                    <a:pt x="2113846" y="1103535"/>
                  </a:cubicBezTo>
                  <a:cubicBezTo>
                    <a:pt x="2119331" y="1099885"/>
                    <a:pt x="2124815" y="1096235"/>
                    <a:pt x="2130408" y="1092800"/>
                  </a:cubicBezTo>
                  <a:cubicBezTo>
                    <a:pt x="2131591" y="1092048"/>
                    <a:pt x="2139011" y="1089687"/>
                    <a:pt x="2142452" y="1087432"/>
                  </a:cubicBezTo>
                  <a:cubicBezTo>
                    <a:pt x="2142560" y="1086896"/>
                    <a:pt x="2142667" y="1086251"/>
                    <a:pt x="2142883" y="1085822"/>
                  </a:cubicBezTo>
                  <a:cubicBezTo>
                    <a:pt x="2142775" y="1086359"/>
                    <a:pt x="2142667" y="1086896"/>
                    <a:pt x="2142667" y="1087110"/>
                  </a:cubicBezTo>
                  <a:cubicBezTo>
                    <a:pt x="2142560" y="1087218"/>
                    <a:pt x="2142667" y="1087218"/>
                    <a:pt x="2142560" y="1087325"/>
                  </a:cubicBezTo>
                  <a:lnTo>
                    <a:pt x="2142667" y="1087110"/>
                  </a:lnTo>
                  <a:cubicBezTo>
                    <a:pt x="2142667" y="1087110"/>
                    <a:pt x="2142667" y="1087110"/>
                    <a:pt x="2142667" y="1087110"/>
                  </a:cubicBezTo>
                  <a:cubicBezTo>
                    <a:pt x="2143743" y="1086251"/>
                    <a:pt x="2144388" y="1085393"/>
                    <a:pt x="2143850" y="1084641"/>
                  </a:cubicBezTo>
                  <a:cubicBezTo>
                    <a:pt x="2143743" y="1084534"/>
                    <a:pt x="2143635" y="1084534"/>
                    <a:pt x="2143527" y="1084534"/>
                  </a:cubicBezTo>
                  <a:cubicBezTo>
                    <a:pt x="2143743" y="1084212"/>
                    <a:pt x="2143850" y="1083997"/>
                    <a:pt x="2144065" y="1083782"/>
                  </a:cubicBezTo>
                  <a:cubicBezTo>
                    <a:pt x="2146539" y="1080991"/>
                    <a:pt x="2150948" y="1080669"/>
                    <a:pt x="2153744" y="1083138"/>
                  </a:cubicBezTo>
                  <a:cubicBezTo>
                    <a:pt x="2155895" y="1084963"/>
                    <a:pt x="2158261" y="1090009"/>
                    <a:pt x="2152991" y="1094839"/>
                  </a:cubicBezTo>
                  <a:cubicBezTo>
                    <a:pt x="2149873" y="1097845"/>
                    <a:pt x="2139979" y="1103535"/>
                    <a:pt x="2138150" y="1104715"/>
                  </a:cubicBezTo>
                  <a:lnTo>
                    <a:pt x="2106641" y="1127044"/>
                  </a:lnTo>
                  <a:cubicBezTo>
                    <a:pt x="2093091" y="1137135"/>
                    <a:pt x="2079756" y="1147548"/>
                    <a:pt x="2066528" y="1158283"/>
                  </a:cubicBezTo>
                  <a:cubicBezTo>
                    <a:pt x="2053408" y="1168910"/>
                    <a:pt x="2040503" y="1179860"/>
                    <a:pt x="2027813" y="1191131"/>
                  </a:cubicBezTo>
                  <a:cubicBezTo>
                    <a:pt x="2003401" y="1212494"/>
                    <a:pt x="1979635" y="1234500"/>
                    <a:pt x="1956191" y="1256721"/>
                  </a:cubicBezTo>
                  <a:cubicBezTo>
                    <a:pt x="1940490" y="1271643"/>
                    <a:pt x="1925004" y="1286672"/>
                    <a:pt x="1909840" y="1301915"/>
                  </a:cubicBezTo>
                  <a:cubicBezTo>
                    <a:pt x="1873168" y="1338629"/>
                    <a:pt x="1838433" y="1376845"/>
                    <a:pt x="1805740" y="1416993"/>
                  </a:cubicBezTo>
                  <a:cubicBezTo>
                    <a:pt x="1863598" y="1408620"/>
                    <a:pt x="1921455" y="1399925"/>
                    <a:pt x="1979312" y="1391337"/>
                  </a:cubicBezTo>
                  <a:cubicBezTo>
                    <a:pt x="1979527" y="1390156"/>
                    <a:pt x="1979849" y="1388868"/>
                    <a:pt x="1979957" y="1388761"/>
                  </a:cubicBezTo>
                  <a:cubicBezTo>
                    <a:pt x="1982000" y="1385540"/>
                    <a:pt x="1986195" y="1384681"/>
                    <a:pt x="1989421" y="1386721"/>
                  </a:cubicBezTo>
                  <a:lnTo>
                    <a:pt x="1989636" y="1386828"/>
                  </a:lnTo>
                  <a:cubicBezTo>
                    <a:pt x="1991034" y="1384681"/>
                    <a:pt x="1991572" y="1385862"/>
                    <a:pt x="1991679" y="1388116"/>
                  </a:cubicBezTo>
                  <a:lnTo>
                    <a:pt x="1990604" y="1387687"/>
                  </a:lnTo>
                  <a:cubicBezTo>
                    <a:pt x="1991034" y="1388116"/>
                    <a:pt x="1991464" y="1388761"/>
                    <a:pt x="1991787" y="1389405"/>
                  </a:cubicBezTo>
                  <a:lnTo>
                    <a:pt x="1991679" y="1388116"/>
                  </a:lnTo>
                  <a:cubicBezTo>
                    <a:pt x="1992109" y="1388331"/>
                    <a:pt x="1992432" y="1388438"/>
                    <a:pt x="1992755" y="1388653"/>
                  </a:cubicBezTo>
                  <a:cubicBezTo>
                    <a:pt x="1992970" y="1388761"/>
                    <a:pt x="1993400" y="1389083"/>
                    <a:pt x="1993722" y="1389190"/>
                  </a:cubicBezTo>
                  <a:cubicBezTo>
                    <a:pt x="2050181" y="1380817"/>
                    <a:pt x="2106641" y="1372658"/>
                    <a:pt x="2162993" y="1364178"/>
                  </a:cubicBezTo>
                  <a:cubicBezTo>
                    <a:pt x="2179447" y="1361709"/>
                    <a:pt x="2195793" y="1359132"/>
                    <a:pt x="2212247" y="1356663"/>
                  </a:cubicBezTo>
                  <a:cubicBezTo>
                    <a:pt x="2212677" y="1355805"/>
                    <a:pt x="2211709" y="1354624"/>
                    <a:pt x="2212569" y="1353980"/>
                  </a:cubicBezTo>
                  <a:cubicBezTo>
                    <a:pt x="2246015" y="1327464"/>
                    <a:pt x="2281826" y="1302559"/>
                    <a:pt x="2318820" y="1279479"/>
                  </a:cubicBezTo>
                  <a:cubicBezTo>
                    <a:pt x="2333553" y="1270247"/>
                    <a:pt x="2348394" y="1261445"/>
                    <a:pt x="2363450" y="1252964"/>
                  </a:cubicBezTo>
                  <a:cubicBezTo>
                    <a:pt x="2386141" y="1240082"/>
                    <a:pt x="2409262" y="1228059"/>
                    <a:pt x="2431954" y="1216358"/>
                  </a:cubicBezTo>
                  <a:cubicBezTo>
                    <a:pt x="2444106" y="1210132"/>
                    <a:pt x="2456258" y="1204121"/>
                    <a:pt x="2468518" y="1198324"/>
                  </a:cubicBezTo>
                  <a:cubicBezTo>
                    <a:pt x="2480885" y="1192419"/>
                    <a:pt x="2493252" y="1186837"/>
                    <a:pt x="2505835" y="1181577"/>
                  </a:cubicBezTo>
                  <a:lnTo>
                    <a:pt x="2533043" y="1170306"/>
                  </a:lnTo>
                  <a:cubicBezTo>
                    <a:pt x="2534871" y="1169554"/>
                    <a:pt x="2539710" y="1168803"/>
                    <a:pt x="2542936" y="1167944"/>
                  </a:cubicBezTo>
                  <a:cubicBezTo>
                    <a:pt x="2543582" y="1167085"/>
                    <a:pt x="2544442" y="1166334"/>
                    <a:pt x="2545410" y="1165904"/>
                  </a:cubicBezTo>
                  <a:cubicBezTo>
                    <a:pt x="2544980" y="1166334"/>
                    <a:pt x="2544549" y="1167193"/>
                    <a:pt x="2544334" y="1167300"/>
                  </a:cubicBezTo>
                  <a:cubicBezTo>
                    <a:pt x="2544227" y="1167407"/>
                    <a:pt x="2544227" y="1167515"/>
                    <a:pt x="2544119" y="1167622"/>
                  </a:cubicBezTo>
                  <a:cubicBezTo>
                    <a:pt x="2545625" y="1167193"/>
                    <a:pt x="2546485" y="1166656"/>
                    <a:pt x="2546270" y="1165904"/>
                  </a:cubicBezTo>
                  <a:cubicBezTo>
                    <a:pt x="2546163" y="1165797"/>
                    <a:pt x="2546055" y="1165690"/>
                    <a:pt x="2545947" y="1165690"/>
                  </a:cubicBezTo>
                  <a:cubicBezTo>
                    <a:pt x="2546485" y="1165475"/>
                    <a:pt x="2546916" y="1165368"/>
                    <a:pt x="2547453" y="1165260"/>
                  </a:cubicBezTo>
                  <a:cubicBezTo>
                    <a:pt x="2551540" y="1164616"/>
                    <a:pt x="2553475" y="1166441"/>
                    <a:pt x="2553798" y="1166763"/>
                  </a:cubicBezTo>
                  <a:cubicBezTo>
                    <a:pt x="2555304" y="1167837"/>
                    <a:pt x="2555841" y="1169340"/>
                    <a:pt x="2556164" y="1170842"/>
                  </a:cubicBezTo>
                  <a:cubicBezTo>
                    <a:pt x="2556486" y="1172345"/>
                    <a:pt x="2556379" y="1174492"/>
                    <a:pt x="2554443" y="1176639"/>
                  </a:cubicBezTo>
                  <a:cubicBezTo>
                    <a:pt x="2554121" y="1177069"/>
                    <a:pt x="2553260" y="1177820"/>
                    <a:pt x="2551540" y="1178571"/>
                  </a:cubicBezTo>
                  <a:cubicBezTo>
                    <a:pt x="2549496" y="1179538"/>
                    <a:pt x="2541646" y="1182007"/>
                    <a:pt x="2538635" y="1183402"/>
                  </a:cubicBezTo>
                  <a:lnTo>
                    <a:pt x="2512072" y="1195640"/>
                  </a:lnTo>
                  <a:cubicBezTo>
                    <a:pt x="2502393" y="1200149"/>
                    <a:pt x="2492715" y="1204872"/>
                    <a:pt x="2483143" y="1209703"/>
                  </a:cubicBezTo>
                  <a:cubicBezTo>
                    <a:pt x="2468733" y="1217002"/>
                    <a:pt x="2454537" y="1224517"/>
                    <a:pt x="2440342" y="1232246"/>
                  </a:cubicBezTo>
                  <a:cubicBezTo>
                    <a:pt x="2417973" y="1244269"/>
                    <a:pt x="2395497" y="1256936"/>
                    <a:pt x="2373021" y="1269711"/>
                  </a:cubicBezTo>
                  <a:cubicBezTo>
                    <a:pt x="2350760" y="1282378"/>
                    <a:pt x="2328391" y="1295152"/>
                    <a:pt x="2306560" y="1308571"/>
                  </a:cubicBezTo>
                  <a:cubicBezTo>
                    <a:pt x="2283869" y="1322526"/>
                    <a:pt x="2262253" y="1337340"/>
                    <a:pt x="2240745" y="1352369"/>
                  </a:cubicBezTo>
                  <a:cubicBezTo>
                    <a:pt x="2294408" y="1344318"/>
                    <a:pt x="2348179" y="1336267"/>
                    <a:pt x="2401734" y="1327787"/>
                  </a:cubicBezTo>
                  <a:cubicBezTo>
                    <a:pt x="2534226" y="1306961"/>
                    <a:pt x="2666502" y="1284847"/>
                    <a:pt x="2798347" y="1259835"/>
                  </a:cubicBezTo>
                  <a:cubicBezTo>
                    <a:pt x="2802218" y="1259083"/>
                    <a:pt x="2805983" y="1261552"/>
                    <a:pt x="2806736" y="1265417"/>
                  </a:cubicBezTo>
                  <a:cubicBezTo>
                    <a:pt x="2807488" y="1269281"/>
                    <a:pt x="2805015" y="1273039"/>
                    <a:pt x="2801143" y="1273790"/>
                  </a:cubicBezTo>
                  <a:cubicBezTo>
                    <a:pt x="2636390" y="1306746"/>
                    <a:pt x="2471099" y="1335730"/>
                    <a:pt x="2305377" y="1362031"/>
                  </a:cubicBezTo>
                  <a:close/>
                  <a:moveTo>
                    <a:pt x="1883385" y="1105574"/>
                  </a:moveTo>
                  <a:cubicBezTo>
                    <a:pt x="1883923" y="1105467"/>
                    <a:pt x="1884353" y="1105360"/>
                    <a:pt x="1884138" y="1104930"/>
                  </a:cubicBezTo>
                  <a:cubicBezTo>
                    <a:pt x="1884030" y="1104930"/>
                    <a:pt x="1883923" y="1105145"/>
                    <a:pt x="1883815" y="1105145"/>
                  </a:cubicBezTo>
                  <a:lnTo>
                    <a:pt x="1883385" y="1105574"/>
                  </a:lnTo>
                  <a:close/>
                  <a:moveTo>
                    <a:pt x="2092015" y="1299446"/>
                  </a:moveTo>
                  <a:cubicBezTo>
                    <a:pt x="2064485" y="1324244"/>
                    <a:pt x="2037277" y="1349578"/>
                    <a:pt x="2009853" y="1374805"/>
                  </a:cubicBezTo>
                  <a:cubicBezTo>
                    <a:pt x="2006950" y="1377489"/>
                    <a:pt x="2006735" y="1381998"/>
                    <a:pt x="2009316" y="1384896"/>
                  </a:cubicBezTo>
                  <a:cubicBezTo>
                    <a:pt x="2011897" y="1387795"/>
                    <a:pt x="2016414" y="1388009"/>
                    <a:pt x="2019425" y="1385433"/>
                  </a:cubicBezTo>
                  <a:cubicBezTo>
                    <a:pt x="2047493" y="1361065"/>
                    <a:pt x="2075561" y="1336804"/>
                    <a:pt x="2103737" y="1312650"/>
                  </a:cubicBezTo>
                  <a:cubicBezTo>
                    <a:pt x="2122449" y="1296655"/>
                    <a:pt x="2141377" y="1280768"/>
                    <a:pt x="2160304" y="1264880"/>
                  </a:cubicBezTo>
                  <a:cubicBezTo>
                    <a:pt x="2176113" y="1251784"/>
                    <a:pt x="2191921" y="1238687"/>
                    <a:pt x="2208053" y="1225805"/>
                  </a:cubicBezTo>
                  <a:cubicBezTo>
                    <a:pt x="2223969" y="1212923"/>
                    <a:pt x="2239992" y="1200149"/>
                    <a:pt x="2256339" y="1187589"/>
                  </a:cubicBezTo>
                  <a:cubicBezTo>
                    <a:pt x="2269566" y="1177498"/>
                    <a:pt x="2283116" y="1167944"/>
                    <a:pt x="2296989" y="1158819"/>
                  </a:cubicBezTo>
                  <a:cubicBezTo>
                    <a:pt x="2310862" y="1149695"/>
                    <a:pt x="2325058" y="1140999"/>
                    <a:pt x="2339576" y="1132841"/>
                  </a:cubicBezTo>
                  <a:lnTo>
                    <a:pt x="2369687" y="1117061"/>
                  </a:lnTo>
                  <a:cubicBezTo>
                    <a:pt x="2370547" y="1116631"/>
                    <a:pt x="2382269" y="1110942"/>
                    <a:pt x="2384420" y="1109331"/>
                  </a:cubicBezTo>
                  <a:cubicBezTo>
                    <a:pt x="2387109" y="1107399"/>
                    <a:pt x="2387539" y="1105038"/>
                    <a:pt x="2387539" y="1104179"/>
                  </a:cubicBezTo>
                  <a:cubicBezTo>
                    <a:pt x="2387862" y="1101602"/>
                    <a:pt x="2387109" y="1099563"/>
                    <a:pt x="2384958" y="1097952"/>
                  </a:cubicBezTo>
                  <a:cubicBezTo>
                    <a:pt x="2384420" y="1097523"/>
                    <a:pt x="2382162" y="1095698"/>
                    <a:pt x="2377753" y="1096986"/>
                  </a:cubicBezTo>
                  <a:cubicBezTo>
                    <a:pt x="2377107" y="1097094"/>
                    <a:pt x="2376570" y="1097416"/>
                    <a:pt x="2376032" y="1097738"/>
                  </a:cubicBezTo>
                  <a:cubicBezTo>
                    <a:pt x="2376140" y="1097845"/>
                    <a:pt x="2376355" y="1097952"/>
                    <a:pt x="2376462" y="1098167"/>
                  </a:cubicBezTo>
                  <a:cubicBezTo>
                    <a:pt x="2376892" y="1098704"/>
                    <a:pt x="2375925" y="1099455"/>
                    <a:pt x="2374419" y="1100207"/>
                  </a:cubicBezTo>
                  <a:cubicBezTo>
                    <a:pt x="2374527" y="1099670"/>
                    <a:pt x="2374742" y="1099026"/>
                    <a:pt x="2374957" y="1098597"/>
                  </a:cubicBezTo>
                  <a:cubicBezTo>
                    <a:pt x="2374204" y="1099133"/>
                    <a:pt x="2373774" y="1099885"/>
                    <a:pt x="2373344" y="1100744"/>
                  </a:cubicBezTo>
                  <a:cubicBezTo>
                    <a:pt x="2369580" y="1102461"/>
                    <a:pt x="2363880" y="1104071"/>
                    <a:pt x="2363450" y="1104286"/>
                  </a:cubicBezTo>
                  <a:lnTo>
                    <a:pt x="2332155" y="1119315"/>
                  </a:lnTo>
                  <a:cubicBezTo>
                    <a:pt x="2317099" y="1127259"/>
                    <a:pt x="2302366" y="1135739"/>
                    <a:pt x="2287956" y="1144649"/>
                  </a:cubicBezTo>
                  <a:cubicBezTo>
                    <a:pt x="2273437" y="1153667"/>
                    <a:pt x="2259350" y="1163221"/>
                    <a:pt x="2245584" y="1173204"/>
                  </a:cubicBezTo>
                  <a:cubicBezTo>
                    <a:pt x="2228808" y="1185549"/>
                    <a:pt x="2212247" y="1198002"/>
                    <a:pt x="2196008" y="1210884"/>
                  </a:cubicBezTo>
                  <a:cubicBezTo>
                    <a:pt x="2179769" y="1223765"/>
                    <a:pt x="2163746" y="1236862"/>
                    <a:pt x="2148045" y="1250281"/>
                  </a:cubicBezTo>
                  <a:cubicBezTo>
                    <a:pt x="2129117" y="1266383"/>
                    <a:pt x="2110512" y="1282807"/>
                    <a:pt x="2092015" y="1299446"/>
                  </a:cubicBezTo>
                  <a:close/>
                  <a:moveTo>
                    <a:pt x="1399664" y="1821377"/>
                  </a:moveTo>
                  <a:cubicBezTo>
                    <a:pt x="1403535" y="1822128"/>
                    <a:pt x="1406009" y="1825885"/>
                    <a:pt x="1405256" y="1829750"/>
                  </a:cubicBezTo>
                  <a:cubicBezTo>
                    <a:pt x="1399019" y="1866248"/>
                    <a:pt x="1392244" y="1903069"/>
                    <a:pt x="1382780" y="1939138"/>
                  </a:cubicBezTo>
                  <a:cubicBezTo>
                    <a:pt x="1379661" y="1951269"/>
                    <a:pt x="1376112" y="1963184"/>
                    <a:pt x="1372241" y="1975100"/>
                  </a:cubicBezTo>
                  <a:cubicBezTo>
                    <a:pt x="1368369" y="1986909"/>
                    <a:pt x="1364068" y="1998717"/>
                    <a:pt x="1359551" y="2010311"/>
                  </a:cubicBezTo>
                  <a:cubicBezTo>
                    <a:pt x="1356432" y="2018147"/>
                    <a:pt x="1353313" y="2025984"/>
                    <a:pt x="1349980" y="2033820"/>
                  </a:cubicBezTo>
                  <a:cubicBezTo>
                    <a:pt x="1345140" y="2045414"/>
                    <a:pt x="1339979" y="2057007"/>
                    <a:pt x="1334817" y="2068494"/>
                  </a:cubicBezTo>
                  <a:cubicBezTo>
                    <a:pt x="1332988" y="2072680"/>
                    <a:pt x="1326106" y="2082127"/>
                    <a:pt x="1323202" y="2088353"/>
                  </a:cubicBezTo>
                  <a:cubicBezTo>
                    <a:pt x="1324493" y="2090608"/>
                    <a:pt x="1324385" y="2093399"/>
                    <a:pt x="1322772" y="2095653"/>
                  </a:cubicBezTo>
                  <a:cubicBezTo>
                    <a:pt x="1320406" y="2099088"/>
                    <a:pt x="1317932" y="2099625"/>
                    <a:pt x="1317287" y="2099840"/>
                  </a:cubicBezTo>
                  <a:cubicBezTo>
                    <a:pt x="1313631" y="2100591"/>
                    <a:pt x="1311157" y="2099088"/>
                    <a:pt x="1309544" y="2095760"/>
                  </a:cubicBezTo>
                  <a:cubicBezTo>
                    <a:pt x="1309221" y="2095009"/>
                    <a:pt x="1308576" y="2092969"/>
                    <a:pt x="1309437" y="2089749"/>
                  </a:cubicBezTo>
                  <a:cubicBezTo>
                    <a:pt x="1310834" y="2085240"/>
                    <a:pt x="1318040" y="2069245"/>
                    <a:pt x="1320621" y="2062590"/>
                  </a:cubicBezTo>
                  <a:lnTo>
                    <a:pt x="1342559" y="2004084"/>
                  </a:lnTo>
                  <a:cubicBezTo>
                    <a:pt x="1347614" y="1989700"/>
                    <a:pt x="1352131" y="1975100"/>
                    <a:pt x="1356647" y="1960501"/>
                  </a:cubicBezTo>
                  <a:cubicBezTo>
                    <a:pt x="1361057" y="1945901"/>
                    <a:pt x="1365250" y="1931194"/>
                    <a:pt x="1369230" y="1916488"/>
                  </a:cubicBezTo>
                  <a:cubicBezTo>
                    <a:pt x="1377403" y="1886752"/>
                    <a:pt x="1384715" y="1856909"/>
                    <a:pt x="1391276" y="1826959"/>
                  </a:cubicBezTo>
                  <a:cubicBezTo>
                    <a:pt x="1392028" y="1823094"/>
                    <a:pt x="1395792" y="1820625"/>
                    <a:pt x="1399664" y="1821377"/>
                  </a:cubicBezTo>
                  <a:close/>
                  <a:moveTo>
                    <a:pt x="1312663" y="2086636"/>
                  </a:moveTo>
                  <a:cubicBezTo>
                    <a:pt x="1312340" y="2086850"/>
                    <a:pt x="1312018" y="2087280"/>
                    <a:pt x="1311695" y="2087602"/>
                  </a:cubicBezTo>
                  <a:cubicBezTo>
                    <a:pt x="1311588" y="2087817"/>
                    <a:pt x="1311480" y="2088139"/>
                    <a:pt x="1311372" y="2088031"/>
                  </a:cubicBezTo>
                  <a:cubicBezTo>
                    <a:pt x="1310405" y="2087280"/>
                    <a:pt x="1311480" y="2086850"/>
                    <a:pt x="1312663" y="2086636"/>
                  </a:cubicBezTo>
                  <a:close/>
                  <a:moveTo>
                    <a:pt x="985952" y="1622352"/>
                  </a:moveTo>
                  <a:cubicBezTo>
                    <a:pt x="1010687" y="1614945"/>
                    <a:pt x="1035744" y="1608074"/>
                    <a:pt x="1060909" y="1602707"/>
                  </a:cubicBezTo>
                  <a:cubicBezTo>
                    <a:pt x="1086503" y="1597232"/>
                    <a:pt x="1112098" y="1592938"/>
                    <a:pt x="1137263" y="1590362"/>
                  </a:cubicBezTo>
                  <a:cubicBezTo>
                    <a:pt x="1141027" y="1590147"/>
                    <a:pt x="1143823" y="1586819"/>
                    <a:pt x="1143608" y="1583062"/>
                  </a:cubicBezTo>
                  <a:cubicBezTo>
                    <a:pt x="1143285" y="1579305"/>
                    <a:pt x="1140059" y="1576514"/>
                    <a:pt x="1136295" y="1576836"/>
                  </a:cubicBezTo>
                  <a:cubicBezTo>
                    <a:pt x="1110377" y="1578231"/>
                    <a:pt x="1084030" y="1581237"/>
                    <a:pt x="1057575" y="1585853"/>
                  </a:cubicBezTo>
                  <a:cubicBezTo>
                    <a:pt x="1031765" y="1590469"/>
                    <a:pt x="1005847" y="1596481"/>
                    <a:pt x="980467" y="1603888"/>
                  </a:cubicBezTo>
                  <a:cubicBezTo>
                    <a:pt x="960142" y="1609899"/>
                    <a:pt x="940139" y="1616984"/>
                    <a:pt x="920567" y="1624606"/>
                  </a:cubicBezTo>
                  <a:cubicBezTo>
                    <a:pt x="890348" y="1636415"/>
                    <a:pt x="861527" y="1650155"/>
                    <a:pt x="834534" y="1664433"/>
                  </a:cubicBezTo>
                  <a:cubicBezTo>
                    <a:pt x="831092" y="1666150"/>
                    <a:pt x="829587" y="1670444"/>
                    <a:pt x="831415" y="1673986"/>
                  </a:cubicBezTo>
                  <a:cubicBezTo>
                    <a:pt x="833136" y="1677529"/>
                    <a:pt x="837438" y="1678925"/>
                    <a:pt x="840986" y="1677100"/>
                  </a:cubicBezTo>
                  <a:cubicBezTo>
                    <a:pt x="867979" y="1664218"/>
                    <a:pt x="897015" y="1652517"/>
                    <a:pt x="927020" y="1641675"/>
                  </a:cubicBezTo>
                  <a:cubicBezTo>
                    <a:pt x="946377" y="1634804"/>
                    <a:pt x="966057" y="1628363"/>
                    <a:pt x="985952" y="1622352"/>
                  </a:cubicBezTo>
                  <a:close/>
                  <a:moveTo>
                    <a:pt x="1246633" y="1675275"/>
                  </a:moveTo>
                  <a:cubicBezTo>
                    <a:pt x="1232329" y="1692236"/>
                    <a:pt x="1217059" y="1712739"/>
                    <a:pt x="1214047" y="1716067"/>
                  </a:cubicBezTo>
                  <a:cubicBezTo>
                    <a:pt x="1183721" y="1749882"/>
                    <a:pt x="1154362" y="1784341"/>
                    <a:pt x="1125649" y="1819337"/>
                  </a:cubicBezTo>
                  <a:cubicBezTo>
                    <a:pt x="1096935" y="1854440"/>
                    <a:pt x="1068759" y="1889973"/>
                    <a:pt x="1040906" y="1925827"/>
                  </a:cubicBezTo>
                  <a:cubicBezTo>
                    <a:pt x="964874" y="2023729"/>
                    <a:pt x="888305" y="2122812"/>
                    <a:pt x="810444" y="2221144"/>
                  </a:cubicBezTo>
                  <a:cubicBezTo>
                    <a:pt x="758825" y="2286305"/>
                    <a:pt x="706559" y="2351251"/>
                    <a:pt x="653649" y="2415553"/>
                  </a:cubicBezTo>
                  <a:cubicBezTo>
                    <a:pt x="565250" y="2523331"/>
                    <a:pt x="475023" y="2629392"/>
                    <a:pt x="383075" y="2732125"/>
                  </a:cubicBezTo>
                  <a:cubicBezTo>
                    <a:pt x="380494" y="2735130"/>
                    <a:pt x="375977" y="2735345"/>
                    <a:pt x="373074" y="2732769"/>
                  </a:cubicBezTo>
                  <a:cubicBezTo>
                    <a:pt x="370063" y="2730192"/>
                    <a:pt x="369847" y="2725684"/>
                    <a:pt x="372429" y="2722678"/>
                  </a:cubicBezTo>
                  <a:cubicBezTo>
                    <a:pt x="463193" y="2619193"/>
                    <a:pt x="551915" y="2512274"/>
                    <a:pt x="639454" y="2404066"/>
                  </a:cubicBezTo>
                  <a:cubicBezTo>
                    <a:pt x="677308" y="2357262"/>
                    <a:pt x="714733" y="2310136"/>
                    <a:pt x="752265" y="2263010"/>
                  </a:cubicBezTo>
                  <a:cubicBezTo>
                    <a:pt x="752157" y="2262903"/>
                    <a:pt x="752157" y="2262795"/>
                    <a:pt x="752049" y="2262688"/>
                  </a:cubicBezTo>
                  <a:cubicBezTo>
                    <a:pt x="743554" y="2264191"/>
                    <a:pt x="728283" y="2269773"/>
                    <a:pt x="722153" y="2271490"/>
                  </a:cubicBezTo>
                  <a:cubicBezTo>
                    <a:pt x="710861" y="2274604"/>
                    <a:pt x="699569" y="2277932"/>
                    <a:pt x="688385" y="2281367"/>
                  </a:cubicBezTo>
                  <a:cubicBezTo>
                    <a:pt x="677201" y="2284802"/>
                    <a:pt x="666016" y="2288452"/>
                    <a:pt x="655047" y="2292316"/>
                  </a:cubicBezTo>
                  <a:cubicBezTo>
                    <a:pt x="633216" y="2299938"/>
                    <a:pt x="611600" y="2308311"/>
                    <a:pt x="589985" y="2316792"/>
                  </a:cubicBezTo>
                  <a:cubicBezTo>
                    <a:pt x="575682" y="2322589"/>
                    <a:pt x="561379" y="2328278"/>
                    <a:pt x="547076" y="2334290"/>
                  </a:cubicBezTo>
                  <a:cubicBezTo>
                    <a:pt x="511372" y="2349211"/>
                    <a:pt x="476098" y="2365206"/>
                    <a:pt x="441578" y="2382275"/>
                  </a:cubicBezTo>
                  <a:cubicBezTo>
                    <a:pt x="438029" y="2384100"/>
                    <a:pt x="433727" y="2382811"/>
                    <a:pt x="431899" y="2379269"/>
                  </a:cubicBezTo>
                  <a:cubicBezTo>
                    <a:pt x="430071" y="2375834"/>
                    <a:pt x="431469" y="2371540"/>
                    <a:pt x="434910" y="2369715"/>
                  </a:cubicBezTo>
                  <a:cubicBezTo>
                    <a:pt x="469108" y="2351036"/>
                    <a:pt x="503952" y="2333216"/>
                    <a:pt x="539655" y="2317221"/>
                  </a:cubicBezTo>
                  <a:cubicBezTo>
                    <a:pt x="553958" y="2310780"/>
                    <a:pt x="568369" y="2304661"/>
                    <a:pt x="582887" y="2298864"/>
                  </a:cubicBezTo>
                  <a:cubicBezTo>
                    <a:pt x="604825" y="2290277"/>
                    <a:pt x="626979" y="2282547"/>
                    <a:pt x="649240" y="2275248"/>
                  </a:cubicBezTo>
                  <a:cubicBezTo>
                    <a:pt x="660639" y="2271705"/>
                    <a:pt x="672146" y="2268270"/>
                    <a:pt x="683653" y="2265157"/>
                  </a:cubicBezTo>
                  <a:cubicBezTo>
                    <a:pt x="695160" y="2262044"/>
                    <a:pt x="706667" y="2259145"/>
                    <a:pt x="718282" y="2256462"/>
                  </a:cubicBezTo>
                  <a:cubicBezTo>
                    <a:pt x="728391" y="2254100"/>
                    <a:pt x="753448" y="2249269"/>
                    <a:pt x="759577" y="2250128"/>
                  </a:cubicBezTo>
                  <a:cubicBezTo>
                    <a:pt x="760760" y="2250235"/>
                    <a:pt x="760653" y="2250987"/>
                    <a:pt x="761513" y="2251416"/>
                  </a:cubicBezTo>
                  <a:cubicBezTo>
                    <a:pt x="772698" y="2237246"/>
                    <a:pt x="784097" y="2223291"/>
                    <a:pt x="795281" y="2209121"/>
                  </a:cubicBezTo>
                  <a:cubicBezTo>
                    <a:pt x="873249" y="2110897"/>
                    <a:pt x="950678" y="2012672"/>
                    <a:pt x="1027356" y="1915200"/>
                  </a:cubicBezTo>
                  <a:cubicBezTo>
                    <a:pt x="1055532" y="1879452"/>
                    <a:pt x="1084137" y="1844027"/>
                    <a:pt x="1113281" y="1809139"/>
                  </a:cubicBezTo>
                  <a:cubicBezTo>
                    <a:pt x="1142532" y="1774250"/>
                    <a:pt x="1172429" y="1740006"/>
                    <a:pt x="1203186" y="1706299"/>
                  </a:cubicBezTo>
                  <a:cubicBezTo>
                    <a:pt x="1207057" y="1702005"/>
                    <a:pt x="1231362" y="1670015"/>
                    <a:pt x="1247708" y="1653053"/>
                  </a:cubicBezTo>
                  <a:cubicBezTo>
                    <a:pt x="1252332" y="1648330"/>
                    <a:pt x="1256419" y="1644680"/>
                    <a:pt x="1259430" y="1642855"/>
                  </a:cubicBezTo>
                  <a:cubicBezTo>
                    <a:pt x="1262549" y="1640923"/>
                    <a:pt x="1265237" y="1640494"/>
                    <a:pt x="1267065" y="1640708"/>
                  </a:cubicBezTo>
                  <a:cubicBezTo>
                    <a:pt x="1270829" y="1641138"/>
                    <a:pt x="1273518" y="1644466"/>
                    <a:pt x="1273088" y="1648223"/>
                  </a:cubicBezTo>
                  <a:cubicBezTo>
                    <a:pt x="1272657" y="1651336"/>
                    <a:pt x="1270291" y="1653805"/>
                    <a:pt x="1267280" y="1654234"/>
                  </a:cubicBezTo>
                  <a:lnTo>
                    <a:pt x="1267173" y="1654127"/>
                  </a:lnTo>
                  <a:cubicBezTo>
                    <a:pt x="1267065" y="1653805"/>
                    <a:pt x="1266850" y="1653912"/>
                    <a:pt x="1266420" y="1654234"/>
                  </a:cubicBezTo>
                  <a:cubicBezTo>
                    <a:pt x="1266098" y="1654234"/>
                    <a:pt x="1265775" y="1654234"/>
                    <a:pt x="1265452" y="1654234"/>
                  </a:cubicBezTo>
                  <a:cubicBezTo>
                    <a:pt x="1265667" y="1654234"/>
                    <a:pt x="1265990" y="1654342"/>
                    <a:pt x="1266313" y="1654342"/>
                  </a:cubicBezTo>
                  <a:cubicBezTo>
                    <a:pt x="1265775" y="1654771"/>
                    <a:pt x="1265237" y="1655523"/>
                    <a:pt x="1264700" y="1655952"/>
                  </a:cubicBezTo>
                  <a:cubicBezTo>
                    <a:pt x="1259967" y="1659924"/>
                    <a:pt x="1253408" y="1667224"/>
                    <a:pt x="1246633" y="1675275"/>
                  </a:cubicBezTo>
                  <a:close/>
                  <a:moveTo>
                    <a:pt x="753663" y="2254422"/>
                  </a:moveTo>
                  <a:cubicBezTo>
                    <a:pt x="753878" y="2254207"/>
                    <a:pt x="754200" y="2253993"/>
                    <a:pt x="754523" y="2253778"/>
                  </a:cubicBezTo>
                  <a:cubicBezTo>
                    <a:pt x="754738" y="2253671"/>
                    <a:pt x="755061" y="2253563"/>
                    <a:pt x="754953" y="2253456"/>
                  </a:cubicBezTo>
                  <a:cubicBezTo>
                    <a:pt x="754308" y="2252597"/>
                    <a:pt x="753878" y="2253349"/>
                    <a:pt x="753663" y="2254422"/>
                  </a:cubicBezTo>
                  <a:close/>
                  <a:moveTo>
                    <a:pt x="1266313" y="1654342"/>
                  </a:moveTo>
                  <a:cubicBezTo>
                    <a:pt x="1266743" y="1654449"/>
                    <a:pt x="1267280" y="1654556"/>
                    <a:pt x="1267280" y="1654234"/>
                  </a:cubicBezTo>
                  <a:cubicBezTo>
                    <a:pt x="1266958" y="1654234"/>
                    <a:pt x="1266743" y="1654234"/>
                    <a:pt x="1266420" y="1654234"/>
                  </a:cubicBezTo>
                  <a:lnTo>
                    <a:pt x="1266313" y="1654342"/>
                  </a:lnTo>
                  <a:close/>
                  <a:moveTo>
                    <a:pt x="869377" y="2149971"/>
                  </a:moveTo>
                  <a:cubicBezTo>
                    <a:pt x="859591" y="2191730"/>
                    <a:pt x="847546" y="2232952"/>
                    <a:pt x="834426" y="2273852"/>
                  </a:cubicBezTo>
                  <a:cubicBezTo>
                    <a:pt x="826468" y="2298435"/>
                    <a:pt x="818080" y="2322803"/>
                    <a:pt x="809477" y="2347064"/>
                  </a:cubicBezTo>
                  <a:cubicBezTo>
                    <a:pt x="796572" y="2383670"/>
                    <a:pt x="783344" y="2420061"/>
                    <a:pt x="769149" y="2456023"/>
                  </a:cubicBezTo>
                  <a:cubicBezTo>
                    <a:pt x="766783" y="2462357"/>
                    <a:pt x="757104" y="2494454"/>
                    <a:pt x="746350" y="2521399"/>
                  </a:cubicBezTo>
                  <a:cubicBezTo>
                    <a:pt x="741941" y="2532348"/>
                    <a:pt x="737424" y="2542547"/>
                    <a:pt x="733122" y="2549417"/>
                  </a:cubicBezTo>
                  <a:cubicBezTo>
                    <a:pt x="731724" y="2551671"/>
                    <a:pt x="730326" y="2553603"/>
                    <a:pt x="729036" y="2554892"/>
                  </a:cubicBezTo>
                  <a:cubicBezTo>
                    <a:pt x="728606" y="2555321"/>
                    <a:pt x="728068" y="2556394"/>
                    <a:pt x="727853" y="2555965"/>
                  </a:cubicBezTo>
                  <a:cubicBezTo>
                    <a:pt x="724304" y="2556717"/>
                    <a:pt x="721938" y="2560152"/>
                    <a:pt x="722476" y="2563694"/>
                  </a:cubicBezTo>
                  <a:cubicBezTo>
                    <a:pt x="723121" y="2567451"/>
                    <a:pt x="726670" y="2570028"/>
                    <a:pt x="730326" y="2569384"/>
                  </a:cubicBezTo>
                  <a:cubicBezTo>
                    <a:pt x="732692" y="2569062"/>
                    <a:pt x="735273" y="2567881"/>
                    <a:pt x="737854" y="2565627"/>
                  </a:cubicBezTo>
                  <a:cubicBezTo>
                    <a:pt x="741618" y="2562406"/>
                    <a:pt x="745812" y="2556394"/>
                    <a:pt x="750114" y="2548665"/>
                  </a:cubicBezTo>
                  <a:cubicBezTo>
                    <a:pt x="765062" y="2521291"/>
                    <a:pt x="781839" y="2470515"/>
                    <a:pt x="785280" y="2462464"/>
                  </a:cubicBezTo>
                  <a:cubicBezTo>
                    <a:pt x="797647" y="2432514"/>
                    <a:pt x="809907" y="2402349"/>
                    <a:pt x="821091" y="2371862"/>
                  </a:cubicBezTo>
                  <a:cubicBezTo>
                    <a:pt x="828512" y="2351465"/>
                    <a:pt x="835609" y="2330962"/>
                    <a:pt x="842277" y="2310351"/>
                  </a:cubicBezTo>
                  <a:cubicBezTo>
                    <a:pt x="858838" y="2258609"/>
                    <a:pt x="872604" y="2206115"/>
                    <a:pt x="883358" y="2152977"/>
                  </a:cubicBezTo>
                  <a:cubicBezTo>
                    <a:pt x="884110" y="2149113"/>
                    <a:pt x="881745" y="2145356"/>
                    <a:pt x="877873" y="2144497"/>
                  </a:cubicBezTo>
                  <a:cubicBezTo>
                    <a:pt x="874002" y="2143745"/>
                    <a:pt x="870238" y="2146107"/>
                    <a:pt x="869377" y="2149971"/>
                  </a:cubicBezTo>
                  <a:close/>
                  <a:moveTo>
                    <a:pt x="1044777" y="1955241"/>
                  </a:moveTo>
                  <a:cubicBezTo>
                    <a:pt x="1040798" y="1955563"/>
                    <a:pt x="1037895" y="1958998"/>
                    <a:pt x="1038217" y="1962970"/>
                  </a:cubicBezTo>
                  <a:cubicBezTo>
                    <a:pt x="1040906" y="1999146"/>
                    <a:pt x="1040045" y="2035538"/>
                    <a:pt x="1037034" y="2071822"/>
                  </a:cubicBezTo>
                  <a:cubicBezTo>
                    <a:pt x="1034776" y="2098981"/>
                    <a:pt x="1031227" y="2126033"/>
                    <a:pt x="1026818" y="2152977"/>
                  </a:cubicBezTo>
                  <a:cubicBezTo>
                    <a:pt x="1022516" y="2180029"/>
                    <a:pt x="1017462" y="2206974"/>
                    <a:pt x="1011655" y="2233489"/>
                  </a:cubicBezTo>
                  <a:cubicBezTo>
                    <a:pt x="1008428" y="2247981"/>
                    <a:pt x="1005094" y="2262366"/>
                    <a:pt x="1001331" y="2276643"/>
                  </a:cubicBezTo>
                  <a:cubicBezTo>
                    <a:pt x="997459" y="2290921"/>
                    <a:pt x="993265" y="2304983"/>
                    <a:pt x="988318" y="2318939"/>
                  </a:cubicBezTo>
                  <a:cubicBezTo>
                    <a:pt x="984877" y="2328922"/>
                    <a:pt x="970466" y="2346313"/>
                    <a:pt x="966057" y="2355974"/>
                  </a:cubicBezTo>
                  <a:cubicBezTo>
                    <a:pt x="963261" y="2362200"/>
                    <a:pt x="964121" y="2367138"/>
                    <a:pt x="966165" y="2369607"/>
                  </a:cubicBezTo>
                  <a:cubicBezTo>
                    <a:pt x="967885" y="2371647"/>
                    <a:pt x="971112" y="2373687"/>
                    <a:pt x="976704" y="2372720"/>
                  </a:cubicBezTo>
                  <a:cubicBezTo>
                    <a:pt x="980467" y="2372076"/>
                    <a:pt x="983049" y="2368641"/>
                    <a:pt x="982403" y="2364884"/>
                  </a:cubicBezTo>
                  <a:cubicBezTo>
                    <a:pt x="982188" y="2363059"/>
                    <a:pt x="981220" y="2361556"/>
                    <a:pt x="979822" y="2360483"/>
                  </a:cubicBezTo>
                  <a:cubicBezTo>
                    <a:pt x="980790" y="2358765"/>
                    <a:pt x="981973" y="2356618"/>
                    <a:pt x="983156" y="2354901"/>
                  </a:cubicBezTo>
                  <a:cubicBezTo>
                    <a:pt x="990039" y="2344917"/>
                    <a:pt x="999825" y="2332357"/>
                    <a:pt x="1003051" y="2324306"/>
                  </a:cubicBezTo>
                  <a:cubicBezTo>
                    <a:pt x="1008536" y="2310136"/>
                    <a:pt x="1013375" y="2295859"/>
                    <a:pt x="1017677" y="2281259"/>
                  </a:cubicBezTo>
                  <a:cubicBezTo>
                    <a:pt x="1021979" y="2266874"/>
                    <a:pt x="1025743" y="2252275"/>
                    <a:pt x="1029291" y="2237568"/>
                  </a:cubicBezTo>
                  <a:cubicBezTo>
                    <a:pt x="1034668" y="2215132"/>
                    <a:pt x="1039615" y="2192589"/>
                    <a:pt x="1043594" y="2169724"/>
                  </a:cubicBezTo>
                  <a:cubicBezTo>
                    <a:pt x="1047573" y="2146858"/>
                    <a:pt x="1050692" y="2123886"/>
                    <a:pt x="1052843" y="2100806"/>
                  </a:cubicBezTo>
                  <a:cubicBezTo>
                    <a:pt x="1057145" y="2054431"/>
                    <a:pt x="1057360" y="2007734"/>
                    <a:pt x="1052520" y="1961682"/>
                  </a:cubicBezTo>
                  <a:cubicBezTo>
                    <a:pt x="1052090" y="1957817"/>
                    <a:pt x="1048649" y="1954919"/>
                    <a:pt x="1044777" y="1955241"/>
                  </a:cubicBezTo>
                  <a:close/>
                  <a:moveTo>
                    <a:pt x="1263086" y="1724011"/>
                  </a:moveTo>
                  <a:cubicBezTo>
                    <a:pt x="1259215" y="1724655"/>
                    <a:pt x="1256634" y="1728412"/>
                    <a:pt x="1257279" y="1732277"/>
                  </a:cubicBezTo>
                  <a:cubicBezTo>
                    <a:pt x="1264054" y="1775646"/>
                    <a:pt x="1266205" y="1818908"/>
                    <a:pt x="1265667" y="1862277"/>
                  </a:cubicBezTo>
                  <a:cubicBezTo>
                    <a:pt x="1265345" y="1879560"/>
                    <a:pt x="1264700" y="1896950"/>
                    <a:pt x="1263731" y="1914341"/>
                  </a:cubicBezTo>
                  <a:cubicBezTo>
                    <a:pt x="1262226" y="1940426"/>
                    <a:pt x="1260183" y="1966512"/>
                    <a:pt x="1257279" y="1992598"/>
                  </a:cubicBezTo>
                  <a:cubicBezTo>
                    <a:pt x="1255774" y="2006553"/>
                    <a:pt x="1253945" y="2020401"/>
                    <a:pt x="1252010" y="2034249"/>
                  </a:cubicBezTo>
                  <a:cubicBezTo>
                    <a:pt x="1250181" y="2048097"/>
                    <a:pt x="1248138" y="2062053"/>
                    <a:pt x="1246095" y="2075901"/>
                  </a:cubicBezTo>
                  <a:cubicBezTo>
                    <a:pt x="1244697" y="2085240"/>
                    <a:pt x="1234588" y="2101235"/>
                    <a:pt x="1233082" y="2109823"/>
                  </a:cubicBezTo>
                  <a:cubicBezTo>
                    <a:pt x="1232114" y="2115298"/>
                    <a:pt x="1233727" y="2119270"/>
                    <a:pt x="1236631" y="2121631"/>
                  </a:cubicBezTo>
                  <a:cubicBezTo>
                    <a:pt x="1238352" y="2123027"/>
                    <a:pt x="1240933" y="2124208"/>
                    <a:pt x="1244804" y="2123886"/>
                  </a:cubicBezTo>
                  <a:cubicBezTo>
                    <a:pt x="1248568" y="2123778"/>
                    <a:pt x="1251472" y="2120558"/>
                    <a:pt x="1251257" y="2116801"/>
                  </a:cubicBezTo>
                  <a:cubicBezTo>
                    <a:pt x="1251149" y="2114117"/>
                    <a:pt x="1249536" y="2111970"/>
                    <a:pt x="1247278" y="2110897"/>
                  </a:cubicBezTo>
                  <a:cubicBezTo>
                    <a:pt x="1248461" y="2107139"/>
                    <a:pt x="1251149" y="2102309"/>
                    <a:pt x="1253623" y="2097371"/>
                  </a:cubicBezTo>
                  <a:cubicBezTo>
                    <a:pt x="1257064" y="2090608"/>
                    <a:pt x="1260290" y="2083630"/>
                    <a:pt x="1261258" y="2078477"/>
                  </a:cubicBezTo>
                  <a:cubicBezTo>
                    <a:pt x="1264377" y="2061731"/>
                    <a:pt x="1267388" y="2045092"/>
                    <a:pt x="1270077" y="2028345"/>
                  </a:cubicBezTo>
                  <a:cubicBezTo>
                    <a:pt x="1271905" y="2017181"/>
                    <a:pt x="1273625" y="2006017"/>
                    <a:pt x="1275131" y="1994745"/>
                  </a:cubicBezTo>
                  <a:cubicBezTo>
                    <a:pt x="1278572" y="1968337"/>
                    <a:pt x="1281476" y="1941929"/>
                    <a:pt x="1282981" y="1915521"/>
                  </a:cubicBezTo>
                  <a:cubicBezTo>
                    <a:pt x="1284057" y="1897702"/>
                    <a:pt x="1284487" y="1879989"/>
                    <a:pt x="1284272" y="1862277"/>
                  </a:cubicBezTo>
                  <a:cubicBezTo>
                    <a:pt x="1283842" y="1818049"/>
                    <a:pt x="1279755" y="1773928"/>
                    <a:pt x="1271367" y="1729808"/>
                  </a:cubicBezTo>
                  <a:cubicBezTo>
                    <a:pt x="1270722" y="1725943"/>
                    <a:pt x="1266958" y="1723367"/>
                    <a:pt x="1263086" y="17240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5" name="Google Shape;3235;p37"/>
            <p:cNvSpPr/>
            <p:nvPr/>
          </p:nvSpPr>
          <p:spPr>
            <a:xfrm rot="1790023">
              <a:off x="6016631" y="8052468"/>
              <a:ext cx="3380846" cy="3234788"/>
            </a:xfrm>
            <a:custGeom>
              <a:avLst/>
              <a:gdLst/>
              <a:ahLst/>
              <a:cxnLst/>
              <a:rect l="l" t="t" r="r" b="b"/>
              <a:pathLst>
                <a:path w="3380740" h="3234687" extrusionOk="0">
                  <a:moveTo>
                    <a:pt x="3019748" y="1904096"/>
                  </a:moveTo>
                  <a:cubicBezTo>
                    <a:pt x="2926295" y="1828737"/>
                    <a:pt x="2895108" y="1715269"/>
                    <a:pt x="2829615" y="1662346"/>
                  </a:cubicBezTo>
                  <a:cubicBezTo>
                    <a:pt x="2516992" y="1409969"/>
                    <a:pt x="2291478" y="1317327"/>
                    <a:pt x="2132424" y="1305948"/>
                  </a:cubicBezTo>
                  <a:cubicBezTo>
                    <a:pt x="2285886" y="1211266"/>
                    <a:pt x="2440853" y="1021259"/>
                    <a:pt x="2536457" y="678816"/>
                  </a:cubicBezTo>
                  <a:cubicBezTo>
                    <a:pt x="2562160" y="586818"/>
                    <a:pt x="2539576" y="466694"/>
                    <a:pt x="2565924" y="383069"/>
                  </a:cubicBezTo>
                  <a:cubicBezTo>
                    <a:pt x="2636471" y="159569"/>
                    <a:pt x="2768532" y="30750"/>
                    <a:pt x="2749282" y="17332"/>
                  </a:cubicBezTo>
                  <a:cubicBezTo>
                    <a:pt x="2729924" y="3913"/>
                    <a:pt x="2611414" y="193491"/>
                    <a:pt x="2450209" y="302558"/>
                  </a:cubicBezTo>
                  <a:cubicBezTo>
                    <a:pt x="2350734" y="369866"/>
                    <a:pt x="2232008" y="367397"/>
                    <a:pt x="2162213" y="414630"/>
                  </a:cubicBezTo>
                  <a:cubicBezTo>
                    <a:pt x="1893037" y="596801"/>
                    <a:pt x="1742479" y="753960"/>
                    <a:pt x="1664512" y="885892"/>
                  </a:cubicBezTo>
                  <a:cubicBezTo>
                    <a:pt x="1600955" y="729162"/>
                    <a:pt x="1460828" y="554720"/>
                    <a:pt x="1194448" y="390477"/>
                  </a:cubicBezTo>
                  <a:cubicBezTo>
                    <a:pt x="1112717" y="340130"/>
                    <a:pt x="989904" y="327463"/>
                    <a:pt x="916454" y="278619"/>
                  </a:cubicBezTo>
                  <a:cubicBezTo>
                    <a:pt x="720083" y="148405"/>
                    <a:pt x="632760" y="-13585"/>
                    <a:pt x="614370" y="908"/>
                  </a:cubicBezTo>
                  <a:cubicBezTo>
                    <a:pt x="595873" y="15400"/>
                    <a:pt x="745786" y="181790"/>
                    <a:pt x="805686" y="365786"/>
                  </a:cubicBezTo>
                  <a:cubicBezTo>
                    <a:pt x="842680" y="479361"/>
                    <a:pt x="806654" y="591434"/>
                    <a:pt x="832572" y="671087"/>
                  </a:cubicBezTo>
                  <a:cubicBezTo>
                    <a:pt x="947748" y="1024586"/>
                    <a:pt x="1075400" y="1220069"/>
                    <a:pt x="1195094" y="1322480"/>
                  </a:cubicBezTo>
                  <a:cubicBezTo>
                    <a:pt x="1018726" y="1328062"/>
                    <a:pt x="795362" y="1408466"/>
                    <a:pt x="541995" y="1631430"/>
                  </a:cubicBezTo>
                  <a:cubicBezTo>
                    <a:pt x="469942" y="1694766"/>
                    <a:pt x="422946" y="1807697"/>
                    <a:pt x="354873" y="1863733"/>
                  </a:cubicBezTo>
                  <a:cubicBezTo>
                    <a:pt x="173020" y="2013270"/>
                    <a:pt x="-8510" y="2050305"/>
                    <a:pt x="309" y="2071990"/>
                  </a:cubicBezTo>
                  <a:cubicBezTo>
                    <a:pt x="9127" y="2093567"/>
                    <a:pt x="212703" y="1998348"/>
                    <a:pt x="407783" y="1993625"/>
                  </a:cubicBezTo>
                  <a:cubicBezTo>
                    <a:pt x="528337" y="1990726"/>
                    <a:pt x="626522" y="2056639"/>
                    <a:pt x="711050" y="2054599"/>
                  </a:cubicBezTo>
                  <a:cubicBezTo>
                    <a:pt x="1017220" y="2047192"/>
                    <a:pt x="1223162" y="2001783"/>
                    <a:pt x="1361460" y="1939306"/>
                  </a:cubicBezTo>
                  <a:cubicBezTo>
                    <a:pt x="1322423" y="2094318"/>
                    <a:pt x="1325326" y="2300643"/>
                    <a:pt x="1409423" y="2564936"/>
                  </a:cubicBezTo>
                  <a:cubicBezTo>
                    <a:pt x="1438352" y="2655860"/>
                    <a:pt x="1523203" y="2744638"/>
                    <a:pt x="1546969" y="2829014"/>
                  </a:cubicBezTo>
                  <a:cubicBezTo>
                    <a:pt x="1610418" y="3054554"/>
                    <a:pt x="1570306" y="3233719"/>
                    <a:pt x="1593857" y="3234685"/>
                  </a:cubicBezTo>
                  <a:cubicBezTo>
                    <a:pt x="1617409" y="3235544"/>
                    <a:pt x="1612892" y="3012581"/>
                    <a:pt x="1688279" y="2834274"/>
                  </a:cubicBezTo>
                  <a:cubicBezTo>
                    <a:pt x="1734844" y="2724134"/>
                    <a:pt x="1835825" y="2662408"/>
                    <a:pt x="1868518" y="2585117"/>
                  </a:cubicBezTo>
                  <a:cubicBezTo>
                    <a:pt x="1989609" y="2298818"/>
                    <a:pt x="2031013" y="2091205"/>
                    <a:pt x="2028002" y="1939843"/>
                  </a:cubicBezTo>
                  <a:cubicBezTo>
                    <a:pt x="2167590" y="2031948"/>
                    <a:pt x="2376866" y="2098075"/>
                    <a:pt x="2679810" y="2092708"/>
                  </a:cubicBezTo>
                  <a:cubicBezTo>
                    <a:pt x="2776167" y="2090990"/>
                    <a:pt x="2886075" y="2035491"/>
                    <a:pt x="2974581" y="2036886"/>
                  </a:cubicBezTo>
                  <a:cubicBezTo>
                    <a:pt x="3210849" y="2040536"/>
                    <a:pt x="3373022" y="2129421"/>
                    <a:pt x="3380550" y="2107307"/>
                  </a:cubicBezTo>
                  <a:cubicBezTo>
                    <a:pt x="3388078" y="2085193"/>
                    <a:pt x="3171059" y="2026259"/>
                    <a:pt x="3019748" y="1904096"/>
                  </a:cubicBezTo>
                  <a:close/>
                  <a:moveTo>
                    <a:pt x="1615365" y="1594394"/>
                  </a:moveTo>
                  <a:cubicBezTo>
                    <a:pt x="1612354" y="1566162"/>
                    <a:pt x="1605687" y="1540183"/>
                    <a:pt x="1596761" y="1518606"/>
                  </a:cubicBezTo>
                  <a:cubicBezTo>
                    <a:pt x="1581275" y="1481356"/>
                    <a:pt x="1549658" y="1443140"/>
                    <a:pt x="1505458" y="1410076"/>
                  </a:cubicBezTo>
                  <a:cubicBezTo>
                    <a:pt x="1544710" y="1398805"/>
                    <a:pt x="1577833" y="1380233"/>
                    <a:pt x="1602675" y="1360481"/>
                  </a:cubicBezTo>
                  <a:cubicBezTo>
                    <a:pt x="1623431" y="1343949"/>
                    <a:pt x="1642573" y="1320440"/>
                    <a:pt x="1659027" y="1292100"/>
                  </a:cubicBezTo>
                  <a:cubicBezTo>
                    <a:pt x="1676234" y="1312389"/>
                    <a:pt x="1694838" y="1329028"/>
                    <a:pt x="1713013" y="1341480"/>
                  </a:cubicBezTo>
                  <a:cubicBezTo>
                    <a:pt x="1752373" y="1368425"/>
                    <a:pt x="1810445" y="1385386"/>
                    <a:pt x="1878519" y="1384957"/>
                  </a:cubicBezTo>
                  <a:cubicBezTo>
                    <a:pt x="1840880" y="1420274"/>
                    <a:pt x="1816898" y="1461818"/>
                    <a:pt x="1804746" y="1498424"/>
                  </a:cubicBezTo>
                  <a:cubicBezTo>
                    <a:pt x="1797433" y="1520324"/>
                    <a:pt x="1793884" y="1545980"/>
                    <a:pt x="1794314" y="1573783"/>
                  </a:cubicBezTo>
                  <a:cubicBezTo>
                    <a:pt x="1774204" y="1568845"/>
                    <a:pt x="1754524" y="1565840"/>
                    <a:pt x="1736780" y="1565303"/>
                  </a:cubicBezTo>
                  <a:cubicBezTo>
                    <a:pt x="1700538" y="1564229"/>
                    <a:pt x="1658382" y="1573676"/>
                    <a:pt x="1615365" y="15943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6" name="Google Shape;3236;p37"/>
            <p:cNvSpPr/>
            <p:nvPr/>
          </p:nvSpPr>
          <p:spPr>
            <a:xfrm rot="1790023">
              <a:off x="6296618" y="8286123"/>
              <a:ext cx="2801640" cy="2668974"/>
            </a:xfrm>
            <a:custGeom>
              <a:avLst/>
              <a:gdLst/>
              <a:ahLst/>
              <a:cxnLst/>
              <a:rect l="l" t="t" r="r" b="b"/>
              <a:pathLst>
                <a:path w="2801552" h="2668891" extrusionOk="0">
                  <a:moveTo>
                    <a:pt x="1182372" y="1649006"/>
                  </a:moveTo>
                  <a:cubicBezTo>
                    <a:pt x="1189147" y="1644282"/>
                    <a:pt x="1195922" y="1639344"/>
                    <a:pt x="1202590" y="1634406"/>
                  </a:cubicBezTo>
                  <a:cubicBezTo>
                    <a:pt x="1212483" y="1626999"/>
                    <a:pt x="1222162" y="1619377"/>
                    <a:pt x="1231626" y="1611433"/>
                  </a:cubicBezTo>
                  <a:cubicBezTo>
                    <a:pt x="1241089" y="1603597"/>
                    <a:pt x="1250338" y="1595331"/>
                    <a:pt x="1259264" y="1586958"/>
                  </a:cubicBezTo>
                  <a:cubicBezTo>
                    <a:pt x="1286149" y="1561624"/>
                    <a:pt x="1310991" y="1534357"/>
                    <a:pt x="1335403" y="1507090"/>
                  </a:cubicBezTo>
                  <a:cubicBezTo>
                    <a:pt x="1338092" y="1504192"/>
                    <a:pt x="1337984" y="1499683"/>
                    <a:pt x="1335080" y="1497000"/>
                  </a:cubicBezTo>
                  <a:cubicBezTo>
                    <a:pt x="1332177" y="1494316"/>
                    <a:pt x="1327660" y="1494530"/>
                    <a:pt x="1324972" y="1497322"/>
                  </a:cubicBezTo>
                  <a:cubicBezTo>
                    <a:pt x="1303894" y="1518899"/>
                    <a:pt x="1282063" y="1540046"/>
                    <a:pt x="1259694" y="1560657"/>
                  </a:cubicBezTo>
                  <a:cubicBezTo>
                    <a:pt x="1248617" y="1570963"/>
                    <a:pt x="1237433" y="1581054"/>
                    <a:pt x="1226033" y="1590930"/>
                  </a:cubicBezTo>
                  <a:cubicBezTo>
                    <a:pt x="1214742" y="1600913"/>
                    <a:pt x="1203342" y="1610682"/>
                    <a:pt x="1191513" y="1620021"/>
                  </a:cubicBezTo>
                  <a:lnTo>
                    <a:pt x="1142582" y="1657701"/>
                  </a:lnTo>
                  <a:cubicBezTo>
                    <a:pt x="1136882" y="1661887"/>
                    <a:pt x="1122471" y="1671549"/>
                    <a:pt x="1119030" y="1674662"/>
                  </a:cubicBezTo>
                  <a:cubicBezTo>
                    <a:pt x="1116557" y="1676809"/>
                    <a:pt x="1116019" y="1678849"/>
                    <a:pt x="1115911" y="1679707"/>
                  </a:cubicBezTo>
                  <a:cubicBezTo>
                    <a:pt x="1115373" y="1683357"/>
                    <a:pt x="1116664" y="1686041"/>
                    <a:pt x="1120321" y="1687222"/>
                  </a:cubicBezTo>
                  <a:cubicBezTo>
                    <a:pt x="1120966" y="1687544"/>
                    <a:pt x="1123332" y="1688295"/>
                    <a:pt x="1127096" y="1686685"/>
                  </a:cubicBezTo>
                  <a:cubicBezTo>
                    <a:pt x="1127848" y="1686363"/>
                    <a:pt x="1127741" y="1685504"/>
                    <a:pt x="1128278" y="1684967"/>
                  </a:cubicBezTo>
                  <a:cubicBezTo>
                    <a:pt x="1128171" y="1684967"/>
                    <a:pt x="1128063" y="1685397"/>
                    <a:pt x="1127956" y="1685182"/>
                  </a:cubicBezTo>
                  <a:cubicBezTo>
                    <a:pt x="1127311" y="1684323"/>
                    <a:pt x="1127956" y="1683250"/>
                    <a:pt x="1129461" y="1682069"/>
                  </a:cubicBezTo>
                  <a:cubicBezTo>
                    <a:pt x="1129461" y="1682391"/>
                    <a:pt x="1129354" y="1683035"/>
                    <a:pt x="1129246" y="1683679"/>
                  </a:cubicBezTo>
                  <a:cubicBezTo>
                    <a:pt x="1129999" y="1682606"/>
                    <a:pt x="1131397" y="1681962"/>
                    <a:pt x="1131397" y="1680674"/>
                  </a:cubicBezTo>
                  <a:cubicBezTo>
                    <a:pt x="1137097" y="1677024"/>
                    <a:pt x="1147743" y="1672730"/>
                    <a:pt x="1151508" y="1670153"/>
                  </a:cubicBezTo>
                  <a:cubicBezTo>
                    <a:pt x="1161831" y="1663283"/>
                    <a:pt x="1172155" y="1656198"/>
                    <a:pt x="1182372" y="1649006"/>
                  </a:cubicBezTo>
                  <a:close/>
                  <a:moveTo>
                    <a:pt x="1122041" y="1674018"/>
                  </a:moveTo>
                  <a:cubicBezTo>
                    <a:pt x="1121826" y="1674125"/>
                    <a:pt x="1121503" y="1674340"/>
                    <a:pt x="1121396" y="1674232"/>
                  </a:cubicBezTo>
                  <a:cubicBezTo>
                    <a:pt x="1121073" y="1673052"/>
                    <a:pt x="1122256" y="1673159"/>
                    <a:pt x="1123332" y="1673589"/>
                  </a:cubicBezTo>
                  <a:cubicBezTo>
                    <a:pt x="1122901" y="1673696"/>
                    <a:pt x="1122471" y="1673803"/>
                    <a:pt x="1122041" y="1674018"/>
                  </a:cubicBezTo>
                  <a:close/>
                  <a:moveTo>
                    <a:pt x="1237110" y="1169478"/>
                  </a:moveTo>
                  <a:cubicBezTo>
                    <a:pt x="1214742" y="1158636"/>
                    <a:pt x="1191083" y="1149082"/>
                    <a:pt x="1166778" y="1140494"/>
                  </a:cubicBezTo>
                  <a:cubicBezTo>
                    <a:pt x="1143012" y="1132121"/>
                    <a:pt x="1118600" y="1124928"/>
                    <a:pt x="1093973" y="1118380"/>
                  </a:cubicBezTo>
                  <a:cubicBezTo>
                    <a:pt x="1074185" y="1113227"/>
                    <a:pt x="1054397" y="1108397"/>
                    <a:pt x="1034717" y="1104317"/>
                  </a:cubicBezTo>
                  <a:cubicBezTo>
                    <a:pt x="1004068" y="1097876"/>
                    <a:pt x="973634" y="1092724"/>
                    <a:pt x="944383" y="1089611"/>
                  </a:cubicBezTo>
                  <a:cubicBezTo>
                    <a:pt x="940404" y="1089288"/>
                    <a:pt x="937500" y="1085746"/>
                    <a:pt x="937930" y="1081881"/>
                  </a:cubicBezTo>
                  <a:cubicBezTo>
                    <a:pt x="938253" y="1077909"/>
                    <a:pt x="941694" y="1075011"/>
                    <a:pt x="945566" y="1075333"/>
                  </a:cubicBezTo>
                  <a:cubicBezTo>
                    <a:pt x="975570" y="1077265"/>
                    <a:pt x="1006757" y="1080701"/>
                    <a:pt x="1038159" y="1086283"/>
                  </a:cubicBezTo>
                  <a:cubicBezTo>
                    <a:pt x="1058484" y="1089933"/>
                    <a:pt x="1078809" y="1094441"/>
                    <a:pt x="1098920" y="1099809"/>
                  </a:cubicBezTo>
                  <a:cubicBezTo>
                    <a:pt x="1124084" y="1106679"/>
                    <a:pt x="1148819" y="1114945"/>
                    <a:pt x="1172801" y="1124499"/>
                  </a:cubicBezTo>
                  <a:cubicBezTo>
                    <a:pt x="1197428" y="1134160"/>
                    <a:pt x="1220979" y="1145217"/>
                    <a:pt x="1243348" y="1157348"/>
                  </a:cubicBezTo>
                  <a:cubicBezTo>
                    <a:pt x="1246682" y="1159172"/>
                    <a:pt x="1248080" y="1163252"/>
                    <a:pt x="1246359" y="1166580"/>
                  </a:cubicBezTo>
                  <a:cubicBezTo>
                    <a:pt x="1244531" y="1169907"/>
                    <a:pt x="1240444" y="1171303"/>
                    <a:pt x="1237110" y="1169478"/>
                  </a:cubicBezTo>
                  <a:close/>
                  <a:moveTo>
                    <a:pt x="1311422" y="1289279"/>
                  </a:moveTo>
                  <a:cubicBezTo>
                    <a:pt x="1311637" y="1289387"/>
                    <a:pt x="1311959" y="1289494"/>
                    <a:pt x="1312174" y="1289601"/>
                  </a:cubicBezTo>
                  <a:cubicBezTo>
                    <a:pt x="1312067" y="1289923"/>
                    <a:pt x="1311637" y="1289601"/>
                    <a:pt x="1311206" y="1289279"/>
                  </a:cubicBezTo>
                  <a:lnTo>
                    <a:pt x="1311422" y="1289279"/>
                  </a:lnTo>
                  <a:close/>
                  <a:moveTo>
                    <a:pt x="1235390" y="1313862"/>
                  </a:moveTo>
                  <a:cubicBezTo>
                    <a:pt x="1239692" y="1312681"/>
                    <a:pt x="1263135" y="1303450"/>
                    <a:pt x="1283891" y="1296579"/>
                  </a:cubicBezTo>
                  <a:cubicBezTo>
                    <a:pt x="1293785" y="1293359"/>
                    <a:pt x="1303141" y="1290568"/>
                    <a:pt x="1309055" y="1289709"/>
                  </a:cubicBezTo>
                  <a:cubicBezTo>
                    <a:pt x="1309808" y="1289709"/>
                    <a:pt x="1310561" y="1289387"/>
                    <a:pt x="1311206" y="1289279"/>
                  </a:cubicBezTo>
                  <a:cubicBezTo>
                    <a:pt x="1310991" y="1289065"/>
                    <a:pt x="1310776" y="1288850"/>
                    <a:pt x="1310669" y="1288743"/>
                  </a:cubicBezTo>
                  <a:cubicBezTo>
                    <a:pt x="1310884" y="1288957"/>
                    <a:pt x="1311099" y="1289065"/>
                    <a:pt x="1311422" y="1289279"/>
                  </a:cubicBezTo>
                  <a:cubicBezTo>
                    <a:pt x="1311852" y="1289172"/>
                    <a:pt x="1312282" y="1289172"/>
                    <a:pt x="1312174" y="1289494"/>
                  </a:cubicBezTo>
                  <a:lnTo>
                    <a:pt x="1312174" y="1289601"/>
                  </a:lnTo>
                  <a:cubicBezTo>
                    <a:pt x="1314970" y="1290782"/>
                    <a:pt x="1318304" y="1290031"/>
                    <a:pt x="1320240" y="1287562"/>
                  </a:cubicBezTo>
                  <a:cubicBezTo>
                    <a:pt x="1322606" y="1284556"/>
                    <a:pt x="1322068" y="1280370"/>
                    <a:pt x="1319057" y="1278008"/>
                  </a:cubicBezTo>
                  <a:cubicBezTo>
                    <a:pt x="1317659" y="1276827"/>
                    <a:pt x="1315186" y="1275861"/>
                    <a:pt x="1311529" y="1275861"/>
                  </a:cubicBezTo>
                  <a:cubicBezTo>
                    <a:pt x="1308088" y="1275861"/>
                    <a:pt x="1302711" y="1276827"/>
                    <a:pt x="1296365" y="1278437"/>
                  </a:cubicBezTo>
                  <a:cubicBezTo>
                    <a:pt x="1273889" y="1284127"/>
                    <a:pt x="1236788" y="1298297"/>
                    <a:pt x="1231303" y="1299907"/>
                  </a:cubicBezTo>
                  <a:cubicBezTo>
                    <a:pt x="1187964" y="1312145"/>
                    <a:pt x="1145055" y="1325456"/>
                    <a:pt x="1102361" y="1339519"/>
                  </a:cubicBezTo>
                  <a:cubicBezTo>
                    <a:pt x="1059667" y="1353689"/>
                    <a:pt x="1017296" y="1368503"/>
                    <a:pt x="974924" y="1383854"/>
                  </a:cubicBezTo>
                  <a:cubicBezTo>
                    <a:pt x="859963" y="1425720"/>
                    <a:pt x="743818" y="1467908"/>
                    <a:pt x="627243" y="1509774"/>
                  </a:cubicBezTo>
                  <a:cubicBezTo>
                    <a:pt x="610467" y="1515786"/>
                    <a:pt x="593690" y="1521690"/>
                    <a:pt x="576914" y="1527701"/>
                  </a:cubicBezTo>
                  <a:cubicBezTo>
                    <a:pt x="576376" y="1526950"/>
                    <a:pt x="576914" y="1526413"/>
                    <a:pt x="576053" y="1525769"/>
                  </a:cubicBezTo>
                  <a:cubicBezTo>
                    <a:pt x="571429" y="1521905"/>
                    <a:pt x="547877" y="1512995"/>
                    <a:pt x="538199" y="1509774"/>
                  </a:cubicBezTo>
                  <a:cubicBezTo>
                    <a:pt x="527122" y="1506017"/>
                    <a:pt x="515938" y="1502474"/>
                    <a:pt x="504753" y="1499147"/>
                  </a:cubicBezTo>
                  <a:cubicBezTo>
                    <a:pt x="493461" y="1495819"/>
                    <a:pt x="482170" y="1492813"/>
                    <a:pt x="470770" y="1489915"/>
                  </a:cubicBezTo>
                  <a:cubicBezTo>
                    <a:pt x="448294" y="1484547"/>
                    <a:pt x="425711" y="1479502"/>
                    <a:pt x="402912" y="1475530"/>
                  </a:cubicBezTo>
                  <a:cubicBezTo>
                    <a:pt x="387749" y="1472846"/>
                    <a:pt x="372477" y="1470592"/>
                    <a:pt x="357207" y="1468552"/>
                  </a:cubicBezTo>
                  <a:cubicBezTo>
                    <a:pt x="319030" y="1463614"/>
                    <a:pt x="280637" y="1460608"/>
                    <a:pt x="242352" y="1458569"/>
                  </a:cubicBezTo>
                  <a:cubicBezTo>
                    <a:pt x="238481" y="1458354"/>
                    <a:pt x="235040" y="1461252"/>
                    <a:pt x="234717" y="1465224"/>
                  </a:cubicBezTo>
                  <a:cubicBezTo>
                    <a:pt x="234502" y="1469089"/>
                    <a:pt x="237406" y="1472524"/>
                    <a:pt x="241385" y="1472846"/>
                  </a:cubicBezTo>
                  <a:cubicBezTo>
                    <a:pt x="279132" y="1476281"/>
                    <a:pt x="316879" y="1481112"/>
                    <a:pt x="354626" y="1487016"/>
                  </a:cubicBezTo>
                  <a:cubicBezTo>
                    <a:pt x="369574" y="1489378"/>
                    <a:pt x="384630" y="1491954"/>
                    <a:pt x="399578" y="1494530"/>
                  </a:cubicBezTo>
                  <a:cubicBezTo>
                    <a:pt x="422054" y="1498502"/>
                    <a:pt x="444423" y="1502582"/>
                    <a:pt x="466684" y="1507520"/>
                  </a:cubicBezTo>
                  <a:cubicBezTo>
                    <a:pt x="477868" y="1509881"/>
                    <a:pt x="489052" y="1512565"/>
                    <a:pt x="500237" y="1515463"/>
                  </a:cubicBezTo>
                  <a:cubicBezTo>
                    <a:pt x="511421" y="1518362"/>
                    <a:pt x="522498" y="1521368"/>
                    <a:pt x="533575" y="1524588"/>
                  </a:cubicBezTo>
                  <a:cubicBezTo>
                    <a:pt x="539597" y="1526306"/>
                    <a:pt x="555190" y="1529419"/>
                    <a:pt x="563041" y="1532639"/>
                  </a:cubicBezTo>
                  <a:cubicBezTo>
                    <a:pt x="507120" y="1552714"/>
                    <a:pt x="451198" y="1572895"/>
                    <a:pt x="395061" y="1592433"/>
                  </a:cubicBezTo>
                  <a:cubicBezTo>
                    <a:pt x="265259" y="1637734"/>
                    <a:pt x="135134" y="1681317"/>
                    <a:pt x="5116" y="1721144"/>
                  </a:cubicBezTo>
                  <a:cubicBezTo>
                    <a:pt x="1352" y="1722217"/>
                    <a:pt x="-799" y="1726189"/>
                    <a:pt x="277" y="1729947"/>
                  </a:cubicBezTo>
                  <a:cubicBezTo>
                    <a:pt x="1460" y="1733704"/>
                    <a:pt x="5439" y="1735851"/>
                    <a:pt x="9203" y="1734777"/>
                  </a:cubicBezTo>
                  <a:cubicBezTo>
                    <a:pt x="139758" y="1696239"/>
                    <a:pt x="270636" y="1654158"/>
                    <a:pt x="400976" y="1609609"/>
                  </a:cubicBezTo>
                  <a:cubicBezTo>
                    <a:pt x="478836" y="1583093"/>
                    <a:pt x="556481" y="1555827"/>
                    <a:pt x="633803" y="1527916"/>
                  </a:cubicBezTo>
                  <a:cubicBezTo>
                    <a:pt x="750378" y="1485943"/>
                    <a:pt x="866092" y="1442574"/>
                    <a:pt x="980947" y="1400064"/>
                  </a:cubicBezTo>
                  <a:cubicBezTo>
                    <a:pt x="1022995" y="1384391"/>
                    <a:pt x="1065044" y="1369147"/>
                    <a:pt x="1107415" y="1354655"/>
                  </a:cubicBezTo>
                  <a:cubicBezTo>
                    <a:pt x="1149787" y="1340270"/>
                    <a:pt x="1192373" y="1326529"/>
                    <a:pt x="1235390" y="1313862"/>
                  </a:cubicBezTo>
                  <a:close/>
                  <a:moveTo>
                    <a:pt x="570461" y="1526091"/>
                  </a:moveTo>
                  <a:cubicBezTo>
                    <a:pt x="570461" y="1526306"/>
                    <a:pt x="570031" y="1526198"/>
                    <a:pt x="569816" y="1526198"/>
                  </a:cubicBezTo>
                  <a:cubicBezTo>
                    <a:pt x="569493" y="1526198"/>
                    <a:pt x="569063" y="1526198"/>
                    <a:pt x="568741" y="1526306"/>
                  </a:cubicBezTo>
                  <a:cubicBezTo>
                    <a:pt x="569493" y="1525554"/>
                    <a:pt x="570246" y="1525125"/>
                    <a:pt x="570461" y="1526091"/>
                  </a:cubicBezTo>
                  <a:close/>
                  <a:moveTo>
                    <a:pt x="730268" y="1508486"/>
                  </a:moveTo>
                  <a:cubicBezTo>
                    <a:pt x="693489" y="1547346"/>
                    <a:pt x="654451" y="1584167"/>
                    <a:pt x="613585" y="1618841"/>
                  </a:cubicBezTo>
                  <a:cubicBezTo>
                    <a:pt x="597239" y="1632689"/>
                    <a:pt x="580570" y="1646107"/>
                    <a:pt x="563686" y="1659311"/>
                  </a:cubicBezTo>
                  <a:cubicBezTo>
                    <a:pt x="538306" y="1678956"/>
                    <a:pt x="512282" y="1697849"/>
                    <a:pt x="486256" y="1716421"/>
                  </a:cubicBezTo>
                  <a:cubicBezTo>
                    <a:pt x="479159" y="1721466"/>
                    <a:pt x="438508" y="1755173"/>
                    <a:pt x="411730" y="1770202"/>
                  </a:cubicBezTo>
                  <a:cubicBezTo>
                    <a:pt x="404095" y="1774496"/>
                    <a:pt x="397427" y="1777395"/>
                    <a:pt x="392588" y="1778146"/>
                  </a:cubicBezTo>
                  <a:cubicBezTo>
                    <a:pt x="389254" y="1778683"/>
                    <a:pt x="386350" y="1778361"/>
                    <a:pt x="384307" y="1777395"/>
                  </a:cubicBezTo>
                  <a:cubicBezTo>
                    <a:pt x="380758" y="1775999"/>
                    <a:pt x="379145" y="1772027"/>
                    <a:pt x="380543" y="1768485"/>
                  </a:cubicBezTo>
                  <a:cubicBezTo>
                    <a:pt x="381941" y="1765157"/>
                    <a:pt x="385705" y="1763547"/>
                    <a:pt x="389147" y="1764728"/>
                  </a:cubicBezTo>
                  <a:cubicBezTo>
                    <a:pt x="389147" y="1765157"/>
                    <a:pt x="390114" y="1764513"/>
                    <a:pt x="390760" y="1764406"/>
                  </a:cubicBezTo>
                  <a:cubicBezTo>
                    <a:pt x="392588" y="1763976"/>
                    <a:pt x="394631" y="1763117"/>
                    <a:pt x="396997" y="1761937"/>
                  </a:cubicBezTo>
                  <a:cubicBezTo>
                    <a:pt x="404202" y="1758394"/>
                    <a:pt x="413236" y="1752275"/>
                    <a:pt x="422700" y="1745297"/>
                  </a:cubicBezTo>
                  <a:cubicBezTo>
                    <a:pt x="445821" y="1728336"/>
                    <a:pt x="470663" y="1706545"/>
                    <a:pt x="476040" y="1702465"/>
                  </a:cubicBezTo>
                  <a:cubicBezTo>
                    <a:pt x="506689" y="1679707"/>
                    <a:pt x="536801" y="1656198"/>
                    <a:pt x="566697" y="1632259"/>
                  </a:cubicBezTo>
                  <a:cubicBezTo>
                    <a:pt x="586592" y="1616371"/>
                    <a:pt x="606488" y="1600376"/>
                    <a:pt x="625953" y="1584059"/>
                  </a:cubicBezTo>
                  <a:cubicBezTo>
                    <a:pt x="658323" y="1556686"/>
                    <a:pt x="690047" y="1528453"/>
                    <a:pt x="720051" y="1498610"/>
                  </a:cubicBezTo>
                  <a:cubicBezTo>
                    <a:pt x="722848" y="1495819"/>
                    <a:pt x="727364" y="1495711"/>
                    <a:pt x="730160" y="1498502"/>
                  </a:cubicBezTo>
                  <a:cubicBezTo>
                    <a:pt x="732956" y="1501186"/>
                    <a:pt x="733064" y="1505695"/>
                    <a:pt x="730268" y="1508486"/>
                  </a:cubicBezTo>
                  <a:close/>
                  <a:moveTo>
                    <a:pt x="959116" y="1429370"/>
                  </a:moveTo>
                  <a:cubicBezTo>
                    <a:pt x="942339" y="1460930"/>
                    <a:pt x="922552" y="1490773"/>
                    <a:pt x="900936" y="1519543"/>
                  </a:cubicBezTo>
                  <a:cubicBezTo>
                    <a:pt x="884805" y="1541120"/>
                    <a:pt x="867598" y="1561838"/>
                    <a:pt x="849961" y="1582020"/>
                  </a:cubicBezTo>
                  <a:cubicBezTo>
                    <a:pt x="832110" y="1602416"/>
                    <a:pt x="813827" y="1622276"/>
                    <a:pt x="795008" y="1641384"/>
                  </a:cubicBezTo>
                  <a:cubicBezTo>
                    <a:pt x="784791" y="1651904"/>
                    <a:pt x="774467" y="1662209"/>
                    <a:pt x="763713" y="1672193"/>
                  </a:cubicBezTo>
                  <a:cubicBezTo>
                    <a:pt x="753174" y="1682069"/>
                    <a:pt x="742205" y="1691623"/>
                    <a:pt x="730805" y="1700748"/>
                  </a:cubicBezTo>
                  <a:cubicBezTo>
                    <a:pt x="722632" y="1707296"/>
                    <a:pt x="701662" y="1714381"/>
                    <a:pt x="692951" y="1720178"/>
                  </a:cubicBezTo>
                  <a:cubicBezTo>
                    <a:pt x="687144" y="1723935"/>
                    <a:pt x="685315" y="1728551"/>
                    <a:pt x="685746" y="1731664"/>
                  </a:cubicBezTo>
                  <a:cubicBezTo>
                    <a:pt x="686068" y="1734348"/>
                    <a:pt x="687681" y="1737783"/>
                    <a:pt x="693059" y="1739930"/>
                  </a:cubicBezTo>
                  <a:cubicBezTo>
                    <a:pt x="696500" y="1741433"/>
                    <a:pt x="700586" y="1739715"/>
                    <a:pt x="701985" y="1736280"/>
                  </a:cubicBezTo>
                  <a:cubicBezTo>
                    <a:pt x="702737" y="1734670"/>
                    <a:pt x="702737" y="1732845"/>
                    <a:pt x="702092" y="1731235"/>
                  </a:cubicBezTo>
                  <a:cubicBezTo>
                    <a:pt x="703813" y="1730376"/>
                    <a:pt x="705963" y="1729195"/>
                    <a:pt x="707899" y="1728336"/>
                  </a:cubicBezTo>
                  <a:cubicBezTo>
                    <a:pt x="718761" y="1723613"/>
                    <a:pt x="733494" y="1718245"/>
                    <a:pt x="740377" y="1713093"/>
                  </a:cubicBezTo>
                  <a:cubicBezTo>
                    <a:pt x="752421" y="1704075"/>
                    <a:pt x="764036" y="1694629"/>
                    <a:pt x="775220" y="1684753"/>
                  </a:cubicBezTo>
                  <a:cubicBezTo>
                    <a:pt x="786405" y="1674877"/>
                    <a:pt x="797159" y="1664679"/>
                    <a:pt x="807912" y="1654266"/>
                  </a:cubicBezTo>
                  <a:cubicBezTo>
                    <a:pt x="824044" y="1638271"/>
                    <a:pt x="840067" y="1621954"/>
                    <a:pt x="855338" y="1604992"/>
                  </a:cubicBezTo>
                  <a:cubicBezTo>
                    <a:pt x="870609" y="1588031"/>
                    <a:pt x="885342" y="1570426"/>
                    <a:pt x="899215" y="1552177"/>
                  </a:cubicBezTo>
                  <a:cubicBezTo>
                    <a:pt x="927069" y="1515678"/>
                    <a:pt x="951696" y="1476818"/>
                    <a:pt x="971806" y="1435811"/>
                  </a:cubicBezTo>
                  <a:cubicBezTo>
                    <a:pt x="973526" y="1432268"/>
                    <a:pt x="972128" y="1427974"/>
                    <a:pt x="968687" y="1426257"/>
                  </a:cubicBezTo>
                  <a:cubicBezTo>
                    <a:pt x="965138" y="1424432"/>
                    <a:pt x="960836" y="1425827"/>
                    <a:pt x="959116" y="1429370"/>
                  </a:cubicBezTo>
                  <a:close/>
                  <a:moveTo>
                    <a:pt x="698328" y="1727370"/>
                  </a:moveTo>
                  <a:cubicBezTo>
                    <a:pt x="698221" y="1727263"/>
                    <a:pt x="697790" y="1727263"/>
                    <a:pt x="697898" y="1727048"/>
                  </a:cubicBezTo>
                  <a:cubicBezTo>
                    <a:pt x="698113" y="1726726"/>
                    <a:pt x="698436" y="1727048"/>
                    <a:pt x="698651" y="1727478"/>
                  </a:cubicBezTo>
                  <a:lnTo>
                    <a:pt x="698328" y="1727370"/>
                  </a:lnTo>
                  <a:close/>
                  <a:moveTo>
                    <a:pt x="1118492" y="1603490"/>
                  </a:moveTo>
                  <a:cubicBezTo>
                    <a:pt x="1107415" y="1616049"/>
                    <a:pt x="1096231" y="1628287"/>
                    <a:pt x="1084832" y="1640632"/>
                  </a:cubicBezTo>
                  <a:cubicBezTo>
                    <a:pt x="1081391" y="1644497"/>
                    <a:pt x="1075045" y="1648576"/>
                    <a:pt x="1068485" y="1652548"/>
                  </a:cubicBezTo>
                  <a:cubicBezTo>
                    <a:pt x="1063861" y="1655339"/>
                    <a:pt x="1059237" y="1658023"/>
                    <a:pt x="1056226" y="1660492"/>
                  </a:cubicBezTo>
                  <a:cubicBezTo>
                    <a:pt x="1057516" y="1662532"/>
                    <a:pt x="1057731" y="1665215"/>
                    <a:pt x="1056441" y="1667470"/>
                  </a:cubicBezTo>
                  <a:cubicBezTo>
                    <a:pt x="1054613" y="1670690"/>
                    <a:pt x="1050526" y="1671871"/>
                    <a:pt x="1047192" y="1670153"/>
                  </a:cubicBezTo>
                  <a:cubicBezTo>
                    <a:pt x="1043751" y="1668328"/>
                    <a:pt x="1042245" y="1665967"/>
                    <a:pt x="1041385" y="1663820"/>
                  </a:cubicBezTo>
                  <a:cubicBezTo>
                    <a:pt x="1040202" y="1660384"/>
                    <a:pt x="1041063" y="1656198"/>
                    <a:pt x="1044826" y="1652011"/>
                  </a:cubicBezTo>
                  <a:cubicBezTo>
                    <a:pt x="1050526" y="1645678"/>
                    <a:pt x="1067303" y="1637519"/>
                    <a:pt x="1073325" y="1630542"/>
                  </a:cubicBezTo>
                  <a:cubicBezTo>
                    <a:pt x="1082358" y="1619914"/>
                    <a:pt x="1091284" y="1609394"/>
                    <a:pt x="1100103" y="1598766"/>
                  </a:cubicBezTo>
                  <a:cubicBezTo>
                    <a:pt x="1109029" y="1588139"/>
                    <a:pt x="1117739" y="1577511"/>
                    <a:pt x="1126343" y="1566669"/>
                  </a:cubicBezTo>
                  <a:cubicBezTo>
                    <a:pt x="1142474" y="1546380"/>
                    <a:pt x="1157852" y="1525662"/>
                    <a:pt x="1172693" y="1504729"/>
                  </a:cubicBezTo>
                  <a:cubicBezTo>
                    <a:pt x="1182587" y="1490666"/>
                    <a:pt x="1192266" y="1476603"/>
                    <a:pt x="1201622" y="1462218"/>
                  </a:cubicBezTo>
                  <a:cubicBezTo>
                    <a:pt x="1224851" y="1426364"/>
                    <a:pt x="1245714" y="1389114"/>
                    <a:pt x="1262813" y="1349395"/>
                  </a:cubicBezTo>
                  <a:cubicBezTo>
                    <a:pt x="1264318" y="1345745"/>
                    <a:pt x="1268512" y="1344027"/>
                    <a:pt x="1272169" y="1345530"/>
                  </a:cubicBezTo>
                  <a:cubicBezTo>
                    <a:pt x="1275825" y="1347033"/>
                    <a:pt x="1277546" y="1351220"/>
                    <a:pt x="1276040" y="1354762"/>
                  </a:cubicBezTo>
                  <a:cubicBezTo>
                    <a:pt x="1259909" y="1395984"/>
                    <a:pt x="1240229" y="1434952"/>
                    <a:pt x="1217430" y="1472095"/>
                  </a:cubicBezTo>
                  <a:cubicBezTo>
                    <a:pt x="1208289" y="1487016"/>
                    <a:pt x="1198611" y="1501615"/>
                    <a:pt x="1188502" y="1515893"/>
                  </a:cubicBezTo>
                  <a:cubicBezTo>
                    <a:pt x="1173338" y="1537148"/>
                    <a:pt x="1157100" y="1557652"/>
                    <a:pt x="1140323" y="1577941"/>
                  </a:cubicBezTo>
                  <a:cubicBezTo>
                    <a:pt x="1133118" y="1586528"/>
                    <a:pt x="1125912" y="1595009"/>
                    <a:pt x="1118492" y="1603490"/>
                  </a:cubicBezTo>
                  <a:close/>
                  <a:moveTo>
                    <a:pt x="1203235" y="1290460"/>
                  </a:moveTo>
                  <a:cubicBezTo>
                    <a:pt x="1206676" y="1291534"/>
                    <a:pt x="1209042" y="1293144"/>
                    <a:pt x="1209903" y="1294218"/>
                  </a:cubicBezTo>
                  <a:cubicBezTo>
                    <a:pt x="1211516" y="1296364"/>
                    <a:pt x="1211945" y="1298511"/>
                    <a:pt x="1211408" y="1300658"/>
                  </a:cubicBezTo>
                  <a:cubicBezTo>
                    <a:pt x="1211085" y="1302161"/>
                    <a:pt x="1210225" y="1304416"/>
                    <a:pt x="1206999" y="1306133"/>
                  </a:cubicBezTo>
                  <a:cubicBezTo>
                    <a:pt x="1203772" y="1307851"/>
                    <a:pt x="1199793" y="1306670"/>
                    <a:pt x="1197858" y="1303557"/>
                  </a:cubicBezTo>
                  <a:cubicBezTo>
                    <a:pt x="1194201" y="1302805"/>
                    <a:pt x="1187534" y="1301410"/>
                    <a:pt x="1185060" y="1300551"/>
                  </a:cubicBezTo>
                  <a:lnTo>
                    <a:pt x="1148604" y="1288850"/>
                  </a:lnTo>
                  <a:lnTo>
                    <a:pt x="1055150" y="1257826"/>
                  </a:lnTo>
                  <a:cubicBezTo>
                    <a:pt x="1030953" y="1250205"/>
                    <a:pt x="1006649" y="1243227"/>
                    <a:pt x="982345" y="1236571"/>
                  </a:cubicBezTo>
                  <a:cubicBezTo>
                    <a:pt x="957933" y="1229808"/>
                    <a:pt x="933413" y="1223475"/>
                    <a:pt x="908894" y="1217678"/>
                  </a:cubicBezTo>
                  <a:cubicBezTo>
                    <a:pt x="859748" y="1205977"/>
                    <a:pt x="810171" y="1195993"/>
                    <a:pt x="759842" y="1188479"/>
                  </a:cubicBezTo>
                  <a:cubicBezTo>
                    <a:pt x="755970" y="1187942"/>
                    <a:pt x="753282" y="1184400"/>
                    <a:pt x="753712" y="1180428"/>
                  </a:cubicBezTo>
                  <a:cubicBezTo>
                    <a:pt x="754250" y="1176563"/>
                    <a:pt x="757906" y="1173879"/>
                    <a:pt x="761778" y="1174416"/>
                  </a:cubicBezTo>
                  <a:cubicBezTo>
                    <a:pt x="812752" y="1180535"/>
                    <a:pt x="863189" y="1188586"/>
                    <a:pt x="912981" y="1199536"/>
                  </a:cubicBezTo>
                  <a:cubicBezTo>
                    <a:pt x="938038" y="1205010"/>
                    <a:pt x="962880" y="1211129"/>
                    <a:pt x="987507" y="1218000"/>
                  </a:cubicBezTo>
                  <a:cubicBezTo>
                    <a:pt x="1012026" y="1224870"/>
                    <a:pt x="1036438" y="1232492"/>
                    <a:pt x="1060742" y="1240650"/>
                  </a:cubicBezTo>
                  <a:cubicBezTo>
                    <a:pt x="1070206" y="1243871"/>
                    <a:pt x="1079562" y="1247091"/>
                    <a:pt x="1088811" y="1250527"/>
                  </a:cubicBezTo>
                  <a:cubicBezTo>
                    <a:pt x="1110427" y="1258256"/>
                    <a:pt x="1131935" y="1266521"/>
                    <a:pt x="1153658" y="1274143"/>
                  </a:cubicBezTo>
                  <a:lnTo>
                    <a:pt x="1189900" y="1287133"/>
                  </a:lnTo>
                  <a:cubicBezTo>
                    <a:pt x="1192911" y="1288313"/>
                    <a:pt x="1199363" y="1289279"/>
                    <a:pt x="1203235" y="1290460"/>
                  </a:cubicBezTo>
                  <a:close/>
                  <a:moveTo>
                    <a:pt x="911045" y="1391476"/>
                  </a:moveTo>
                  <a:cubicBezTo>
                    <a:pt x="911153" y="1391905"/>
                    <a:pt x="911367" y="1392227"/>
                    <a:pt x="911582" y="1392549"/>
                  </a:cubicBezTo>
                  <a:cubicBezTo>
                    <a:pt x="911260" y="1392764"/>
                    <a:pt x="911045" y="1392120"/>
                    <a:pt x="910937" y="1391476"/>
                  </a:cubicBezTo>
                  <a:lnTo>
                    <a:pt x="911045" y="1391476"/>
                  </a:lnTo>
                  <a:close/>
                  <a:moveTo>
                    <a:pt x="415387" y="1309032"/>
                  </a:moveTo>
                  <a:cubicBezTo>
                    <a:pt x="411408" y="1308924"/>
                    <a:pt x="408396" y="1305596"/>
                    <a:pt x="408504" y="1301625"/>
                  </a:cubicBezTo>
                  <a:cubicBezTo>
                    <a:pt x="408612" y="1297760"/>
                    <a:pt x="411945" y="1294647"/>
                    <a:pt x="415924" y="1294754"/>
                  </a:cubicBezTo>
                  <a:cubicBezTo>
                    <a:pt x="480019" y="1296472"/>
                    <a:pt x="543468" y="1300444"/>
                    <a:pt x="606488" y="1308388"/>
                  </a:cubicBezTo>
                  <a:cubicBezTo>
                    <a:pt x="631868" y="1311608"/>
                    <a:pt x="657032" y="1315473"/>
                    <a:pt x="682197" y="1320089"/>
                  </a:cubicBezTo>
                  <a:cubicBezTo>
                    <a:pt x="719729" y="1327066"/>
                    <a:pt x="757045" y="1335654"/>
                    <a:pt x="794255" y="1345530"/>
                  </a:cubicBezTo>
                  <a:cubicBezTo>
                    <a:pt x="801890" y="1347570"/>
                    <a:pt x="862221" y="1360237"/>
                    <a:pt x="896312" y="1371294"/>
                  </a:cubicBezTo>
                  <a:cubicBezTo>
                    <a:pt x="908033" y="1375051"/>
                    <a:pt x="916744" y="1378808"/>
                    <a:pt x="920293" y="1381814"/>
                  </a:cubicBezTo>
                  <a:cubicBezTo>
                    <a:pt x="922767" y="1383854"/>
                    <a:pt x="923842" y="1386001"/>
                    <a:pt x="924165" y="1387826"/>
                  </a:cubicBezTo>
                  <a:cubicBezTo>
                    <a:pt x="924918" y="1391583"/>
                    <a:pt x="922552" y="1395125"/>
                    <a:pt x="918788" y="1395877"/>
                  </a:cubicBezTo>
                  <a:cubicBezTo>
                    <a:pt x="915884" y="1396521"/>
                    <a:pt x="912981" y="1395018"/>
                    <a:pt x="911582" y="1392549"/>
                  </a:cubicBezTo>
                  <a:lnTo>
                    <a:pt x="911690" y="1392549"/>
                  </a:lnTo>
                  <a:cubicBezTo>
                    <a:pt x="912013" y="1392120"/>
                    <a:pt x="911690" y="1391798"/>
                    <a:pt x="911045" y="1391476"/>
                  </a:cubicBezTo>
                  <a:cubicBezTo>
                    <a:pt x="910937" y="1391154"/>
                    <a:pt x="910830" y="1390831"/>
                    <a:pt x="910830" y="1390509"/>
                  </a:cubicBezTo>
                  <a:cubicBezTo>
                    <a:pt x="910830" y="1390724"/>
                    <a:pt x="910937" y="1391046"/>
                    <a:pt x="910937" y="1391476"/>
                  </a:cubicBezTo>
                  <a:cubicBezTo>
                    <a:pt x="909862" y="1390939"/>
                    <a:pt x="907819" y="1390402"/>
                    <a:pt x="906313" y="1389758"/>
                  </a:cubicBezTo>
                  <a:cubicBezTo>
                    <a:pt x="897602" y="1386216"/>
                    <a:pt x="882977" y="1382351"/>
                    <a:pt x="867061" y="1378594"/>
                  </a:cubicBezTo>
                  <a:cubicBezTo>
                    <a:pt x="834153" y="1370757"/>
                    <a:pt x="795868" y="1363672"/>
                    <a:pt x="789953" y="1362169"/>
                  </a:cubicBezTo>
                  <a:cubicBezTo>
                    <a:pt x="752959" y="1353045"/>
                    <a:pt x="715965" y="1345530"/>
                    <a:pt x="678755" y="1338982"/>
                  </a:cubicBezTo>
                  <a:cubicBezTo>
                    <a:pt x="653913" y="1334581"/>
                    <a:pt x="628964" y="1330716"/>
                    <a:pt x="604014" y="1327174"/>
                  </a:cubicBezTo>
                  <a:cubicBezTo>
                    <a:pt x="541640" y="1318371"/>
                    <a:pt x="478836" y="1312252"/>
                    <a:pt x="415387" y="1309032"/>
                  </a:cubicBezTo>
                  <a:close/>
                  <a:moveTo>
                    <a:pt x="1761052" y="1664142"/>
                  </a:moveTo>
                  <a:cubicBezTo>
                    <a:pt x="1761482" y="1667470"/>
                    <a:pt x="1761912" y="1675735"/>
                    <a:pt x="1762020" y="1678097"/>
                  </a:cubicBezTo>
                  <a:cubicBezTo>
                    <a:pt x="1762020" y="1679600"/>
                    <a:pt x="1761805" y="1680566"/>
                    <a:pt x="1761697" y="1680781"/>
                  </a:cubicBezTo>
                  <a:cubicBezTo>
                    <a:pt x="1760945" y="1683357"/>
                    <a:pt x="1759439" y="1684431"/>
                    <a:pt x="1758578" y="1684860"/>
                  </a:cubicBezTo>
                  <a:cubicBezTo>
                    <a:pt x="1756535" y="1685934"/>
                    <a:pt x="1754492" y="1686256"/>
                    <a:pt x="1752341" y="1685182"/>
                  </a:cubicBezTo>
                  <a:cubicBezTo>
                    <a:pt x="1751481" y="1684753"/>
                    <a:pt x="1750083" y="1684109"/>
                    <a:pt x="1749115" y="1682176"/>
                  </a:cubicBezTo>
                  <a:cubicBezTo>
                    <a:pt x="1748900" y="1681962"/>
                    <a:pt x="1748577" y="1681317"/>
                    <a:pt x="1748362" y="1680137"/>
                  </a:cubicBezTo>
                  <a:cubicBezTo>
                    <a:pt x="1748362" y="1679922"/>
                    <a:pt x="1748255" y="1679493"/>
                    <a:pt x="1748255" y="1678849"/>
                  </a:cubicBezTo>
                  <a:cubicBezTo>
                    <a:pt x="1748255" y="1678634"/>
                    <a:pt x="1748362" y="1678419"/>
                    <a:pt x="1748362" y="1678204"/>
                  </a:cubicBezTo>
                  <a:cubicBezTo>
                    <a:pt x="1748792" y="1677882"/>
                    <a:pt x="1749115" y="1677131"/>
                    <a:pt x="1748900" y="1675628"/>
                  </a:cubicBezTo>
                  <a:cubicBezTo>
                    <a:pt x="1748685" y="1676165"/>
                    <a:pt x="1748577" y="1676916"/>
                    <a:pt x="1748470" y="1677668"/>
                  </a:cubicBezTo>
                  <a:cubicBezTo>
                    <a:pt x="1748577" y="1676809"/>
                    <a:pt x="1748577" y="1675950"/>
                    <a:pt x="1748792" y="1675199"/>
                  </a:cubicBezTo>
                  <a:cubicBezTo>
                    <a:pt x="1748470" y="1672193"/>
                    <a:pt x="1747287" y="1668221"/>
                    <a:pt x="1746964" y="1666396"/>
                  </a:cubicBezTo>
                  <a:cubicBezTo>
                    <a:pt x="1746211" y="1662532"/>
                    <a:pt x="1745459" y="1658774"/>
                    <a:pt x="1744598" y="1654910"/>
                  </a:cubicBezTo>
                  <a:cubicBezTo>
                    <a:pt x="1743308" y="1649113"/>
                    <a:pt x="1741802" y="1643316"/>
                    <a:pt x="1740297" y="1637627"/>
                  </a:cubicBezTo>
                  <a:cubicBezTo>
                    <a:pt x="1736748" y="1623886"/>
                    <a:pt x="1732338" y="1610467"/>
                    <a:pt x="1727392" y="1597263"/>
                  </a:cubicBezTo>
                  <a:cubicBezTo>
                    <a:pt x="1722445" y="1583952"/>
                    <a:pt x="1717068" y="1570856"/>
                    <a:pt x="1711153" y="1557866"/>
                  </a:cubicBezTo>
                  <a:cubicBezTo>
                    <a:pt x="1702227" y="1537685"/>
                    <a:pt x="1692548" y="1519650"/>
                    <a:pt x="1682332" y="1502904"/>
                  </a:cubicBezTo>
                  <a:cubicBezTo>
                    <a:pt x="1671363" y="1484654"/>
                    <a:pt x="1659533" y="1468015"/>
                    <a:pt x="1646736" y="1452128"/>
                  </a:cubicBezTo>
                  <a:cubicBezTo>
                    <a:pt x="1621893" y="1421319"/>
                    <a:pt x="1593180" y="1393408"/>
                    <a:pt x="1558874" y="1362921"/>
                  </a:cubicBezTo>
                  <a:cubicBezTo>
                    <a:pt x="1555863" y="1360344"/>
                    <a:pt x="1555541" y="1355836"/>
                    <a:pt x="1558121" y="1352830"/>
                  </a:cubicBezTo>
                  <a:cubicBezTo>
                    <a:pt x="1560702" y="1349824"/>
                    <a:pt x="1565219" y="1349502"/>
                    <a:pt x="1568123" y="1352079"/>
                  </a:cubicBezTo>
                  <a:cubicBezTo>
                    <a:pt x="1604364" y="1382029"/>
                    <a:pt x="1634906" y="1409403"/>
                    <a:pt x="1661146" y="1440319"/>
                  </a:cubicBezTo>
                  <a:cubicBezTo>
                    <a:pt x="1674911" y="1456636"/>
                    <a:pt x="1687386" y="1473812"/>
                    <a:pt x="1698893" y="1492920"/>
                  </a:cubicBezTo>
                  <a:cubicBezTo>
                    <a:pt x="1709432" y="1510418"/>
                    <a:pt x="1718896" y="1529526"/>
                    <a:pt x="1727822" y="1550674"/>
                  </a:cubicBezTo>
                  <a:cubicBezTo>
                    <a:pt x="1733521" y="1564200"/>
                    <a:pt x="1738791" y="1577833"/>
                    <a:pt x="1743415" y="1591574"/>
                  </a:cubicBezTo>
                  <a:cubicBezTo>
                    <a:pt x="1748039" y="1605529"/>
                    <a:pt x="1752019" y="1619592"/>
                    <a:pt x="1755245" y="1633977"/>
                  </a:cubicBezTo>
                  <a:cubicBezTo>
                    <a:pt x="1756643" y="1639988"/>
                    <a:pt x="1757826" y="1645892"/>
                    <a:pt x="1759009" y="1652011"/>
                  </a:cubicBezTo>
                  <a:cubicBezTo>
                    <a:pt x="1759761" y="1655983"/>
                    <a:pt x="1760407" y="1660062"/>
                    <a:pt x="1761052" y="1664142"/>
                  </a:cubicBezTo>
                  <a:close/>
                  <a:moveTo>
                    <a:pt x="1748362" y="1677668"/>
                  </a:moveTo>
                  <a:cubicBezTo>
                    <a:pt x="1748362" y="1677882"/>
                    <a:pt x="1748255" y="1677990"/>
                    <a:pt x="1748255" y="1678204"/>
                  </a:cubicBezTo>
                  <a:cubicBezTo>
                    <a:pt x="1748147" y="1678204"/>
                    <a:pt x="1748255" y="1678634"/>
                    <a:pt x="1748147" y="1678634"/>
                  </a:cubicBezTo>
                  <a:cubicBezTo>
                    <a:pt x="1748039" y="1678634"/>
                    <a:pt x="1748147" y="1678419"/>
                    <a:pt x="1748147" y="1678419"/>
                  </a:cubicBezTo>
                  <a:cubicBezTo>
                    <a:pt x="1748255" y="1678097"/>
                    <a:pt x="1748362" y="1677990"/>
                    <a:pt x="1748362" y="1677668"/>
                  </a:cubicBezTo>
                  <a:close/>
                  <a:moveTo>
                    <a:pt x="1863754" y="1049462"/>
                  </a:moveTo>
                  <a:lnTo>
                    <a:pt x="1863001" y="1050643"/>
                  </a:lnTo>
                  <a:cubicBezTo>
                    <a:pt x="1863754" y="1049784"/>
                    <a:pt x="1864830" y="1049247"/>
                    <a:pt x="1866012" y="1048925"/>
                  </a:cubicBezTo>
                  <a:cubicBezTo>
                    <a:pt x="1865690" y="1048925"/>
                    <a:pt x="1865367" y="1048818"/>
                    <a:pt x="1865152" y="1048818"/>
                  </a:cubicBezTo>
                  <a:cubicBezTo>
                    <a:pt x="1865690" y="1048496"/>
                    <a:pt x="1866443" y="1047637"/>
                    <a:pt x="1866550" y="1048818"/>
                  </a:cubicBezTo>
                  <a:cubicBezTo>
                    <a:pt x="1867410" y="1048711"/>
                    <a:pt x="1868163" y="1048711"/>
                    <a:pt x="1869023" y="1048925"/>
                  </a:cubicBezTo>
                  <a:cubicBezTo>
                    <a:pt x="1872680" y="1049569"/>
                    <a:pt x="1875153" y="1053219"/>
                    <a:pt x="1874400" y="1056869"/>
                  </a:cubicBezTo>
                  <a:cubicBezTo>
                    <a:pt x="1874185" y="1057835"/>
                    <a:pt x="1873325" y="1061485"/>
                    <a:pt x="1868486" y="1062344"/>
                  </a:cubicBezTo>
                  <a:cubicBezTo>
                    <a:pt x="1867948" y="1062451"/>
                    <a:pt x="1866873" y="1062559"/>
                    <a:pt x="1865475" y="1062666"/>
                  </a:cubicBezTo>
                  <a:cubicBezTo>
                    <a:pt x="1859882" y="1062988"/>
                    <a:pt x="1846009" y="1063203"/>
                    <a:pt x="1844612" y="1063310"/>
                  </a:cubicBezTo>
                  <a:cubicBezTo>
                    <a:pt x="1838052" y="1064061"/>
                    <a:pt x="1831599" y="1065135"/>
                    <a:pt x="1825254" y="1066531"/>
                  </a:cubicBezTo>
                  <a:cubicBezTo>
                    <a:pt x="1815468" y="1068570"/>
                    <a:pt x="1805789" y="1071146"/>
                    <a:pt x="1796111" y="1073830"/>
                  </a:cubicBezTo>
                  <a:cubicBezTo>
                    <a:pt x="1780087" y="1078339"/>
                    <a:pt x="1763310" y="1083170"/>
                    <a:pt x="1746319" y="1088322"/>
                  </a:cubicBezTo>
                  <a:cubicBezTo>
                    <a:pt x="1730080" y="1093368"/>
                    <a:pt x="1713626" y="1098628"/>
                    <a:pt x="1697818" y="1104961"/>
                  </a:cubicBezTo>
                  <a:cubicBezTo>
                    <a:pt x="1676525" y="1113442"/>
                    <a:pt x="1656199" y="1123533"/>
                    <a:pt x="1638777" y="1136951"/>
                  </a:cubicBezTo>
                  <a:cubicBezTo>
                    <a:pt x="1635766" y="1139420"/>
                    <a:pt x="1631250" y="1138991"/>
                    <a:pt x="1628776" y="1135985"/>
                  </a:cubicBezTo>
                  <a:cubicBezTo>
                    <a:pt x="1626303" y="1132872"/>
                    <a:pt x="1626733" y="1128364"/>
                    <a:pt x="1629744" y="1125894"/>
                  </a:cubicBezTo>
                  <a:cubicBezTo>
                    <a:pt x="1647488" y="1110544"/>
                    <a:pt x="1668351" y="1098198"/>
                    <a:pt x="1690828" y="1088215"/>
                  </a:cubicBezTo>
                  <a:cubicBezTo>
                    <a:pt x="1706959" y="1081023"/>
                    <a:pt x="1723843" y="1075011"/>
                    <a:pt x="1740726" y="1069966"/>
                  </a:cubicBezTo>
                  <a:cubicBezTo>
                    <a:pt x="1757933" y="1064706"/>
                    <a:pt x="1775248" y="1060734"/>
                    <a:pt x="1791701" y="1056762"/>
                  </a:cubicBezTo>
                  <a:cubicBezTo>
                    <a:pt x="1800090" y="1054722"/>
                    <a:pt x="1808585" y="1052897"/>
                    <a:pt x="1817189" y="1051394"/>
                  </a:cubicBezTo>
                  <a:cubicBezTo>
                    <a:pt x="1825792" y="1049891"/>
                    <a:pt x="1834503" y="1048818"/>
                    <a:pt x="1843321" y="1048281"/>
                  </a:cubicBezTo>
                  <a:cubicBezTo>
                    <a:pt x="1844719" y="1048174"/>
                    <a:pt x="1857947" y="1048818"/>
                    <a:pt x="1864184" y="1048818"/>
                  </a:cubicBezTo>
                  <a:lnTo>
                    <a:pt x="1863754" y="1049462"/>
                  </a:lnTo>
                  <a:close/>
                  <a:moveTo>
                    <a:pt x="1408639" y="918926"/>
                  </a:moveTo>
                  <a:cubicBezTo>
                    <a:pt x="1410682" y="894236"/>
                    <a:pt x="1411973" y="868150"/>
                    <a:pt x="1412833" y="841957"/>
                  </a:cubicBezTo>
                  <a:cubicBezTo>
                    <a:pt x="1413801" y="809537"/>
                    <a:pt x="1413908" y="776689"/>
                    <a:pt x="1412510" y="745665"/>
                  </a:cubicBezTo>
                  <a:cubicBezTo>
                    <a:pt x="1410897" y="710776"/>
                    <a:pt x="1407671" y="678035"/>
                    <a:pt x="1402079" y="650232"/>
                  </a:cubicBezTo>
                  <a:cubicBezTo>
                    <a:pt x="1401326" y="646582"/>
                    <a:pt x="1403692" y="642932"/>
                    <a:pt x="1407348" y="642180"/>
                  </a:cubicBezTo>
                  <a:cubicBezTo>
                    <a:pt x="1411005" y="641322"/>
                    <a:pt x="1414661" y="643683"/>
                    <a:pt x="1415521" y="647333"/>
                  </a:cubicBezTo>
                  <a:cubicBezTo>
                    <a:pt x="1422297" y="675566"/>
                    <a:pt x="1427028" y="708951"/>
                    <a:pt x="1429717" y="744591"/>
                  </a:cubicBezTo>
                  <a:cubicBezTo>
                    <a:pt x="1432083" y="776152"/>
                    <a:pt x="1432943" y="809537"/>
                    <a:pt x="1432083" y="842493"/>
                  </a:cubicBezTo>
                  <a:cubicBezTo>
                    <a:pt x="1431437" y="869116"/>
                    <a:pt x="1429502" y="895524"/>
                    <a:pt x="1426921" y="920643"/>
                  </a:cubicBezTo>
                  <a:cubicBezTo>
                    <a:pt x="1422189" y="965515"/>
                    <a:pt x="1414554" y="1006093"/>
                    <a:pt x="1405628" y="1036580"/>
                  </a:cubicBezTo>
                  <a:cubicBezTo>
                    <a:pt x="1404552" y="1040337"/>
                    <a:pt x="1400681" y="1042592"/>
                    <a:pt x="1396917" y="1041518"/>
                  </a:cubicBezTo>
                  <a:cubicBezTo>
                    <a:pt x="1393045" y="1040552"/>
                    <a:pt x="1390787" y="1036580"/>
                    <a:pt x="1391862" y="1032823"/>
                  </a:cubicBezTo>
                  <a:cubicBezTo>
                    <a:pt x="1399605" y="1002765"/>
                    <a:pt x="1405090" y="962832"/>
                    <a:pt x="1408639" y="918926"/>
                  </a:cubicBezTo>
                  <a:close/>
                  <a:moveTo>
                    <a:pt x="1461549" y="1632581"/>
                  </a:moveTo>
                  <a:cubicBezTo>
                    <a:pt x="1455312" y="1735958"/>
                    <a:pt x="1448429" y="1839335"/>
                    <a:pt x="1440471" y="1942605"/>
                  </a:cubicBezTo>
                  <a:cubicBezTo>
                    <a:pt x="1432406" y="2045767"/>
                    <a:pt x="1423049" y="2148929"/>
                    <a:pt x="1413586" y="2252092"/>
                  </a:cubicBezTo>
                  <a:cubicBezTo>
                    <a:pt x="1411758" y="2271629"/>
                    <a:pt x="1409607" y="2291166"/>
                    <a:pt x="1407348" y="2310597"/>
                  </a:cubicBezTo>
                  <a:cubicBezTo>
                    <a:pt x="1398100" y="2388210"/>
                    <a:pt x="1386163" y="2465394"/>
                    <a:pt x="1378742" y="2543222"/>
                  </a:cubicBezTo>
                  <a:cubicBezTo>
                    <a:pt x="1376807" y="2564262"/>
                    <a:pt x="1368311" y="2597755"/>
                    <a:pt x="1365838" y="2626632"/>
                  </a:cubicBezTo>
                  <a:cubicBezTo>
                    <a:pt x="1364869" y="2639299"/>
                    <a:pt x="1364977" y="2651000"/>
                    <a:pt x="1367666" y="2660125"/>
                  </a:cubicBezTo>
                  <a:cubicBezTo>
                    <a:pt x="1368741" y="2663775"/>
                    <a:pt x="1366698" y="2667532"/>
                    <a:pt x="1363041" y="2668605"/>
                  </a:cubicBezTo>
                  <a:cubicBezTo>
                    <a:pt x="1359385" y="2669679"/>
                    <a:pt x="1355621" y="2667639"/>
                    <a:pt x="1354545" y="2664097"/>
                  </a:cubicBezTo>
                  <a:cubicBezTo>
                    <a:pt x="1351319" y="2653576"/>
                    <a:pt x="1350781" y="2640158"/>
                    <a:pt x="1351857" y="2625558"/>
                  </a:cubicBezTo>
                  <a:cubicBezTo>
                    <a:pt x="1353900" y="2596574"/>
                    <a:pt x="1362073" y="2563081"/>
                    <a:pt x="1363794" y="2541934"/>
                  </a:cubicBezTo>
                  <a:cubicBezTo>
                    <a:pt x="1365407" y="2522396"/>
                    <a:pt x="1367343" y="2502859"/>
                    <a:pt x="1369494" y="2483321"/>
                  </a:cubicBezTo>
                  <a:cubicBezTo>
                    <a:pt x="1377882" y="2405708"/>
                    <a:pt x="1389066" y="2328309"/>
                    <a:pt x="1395734" y="2250481"/>
                  </a:cubicBezTo>
                  <a:cubicBezTo>
                    <a:pt x="1401111" y="2188541"/>
                    <a:pt x="1406166" y="2126708"/>
                    <a:pt x="1411220" y="2064875"/>
                  </a:cubicBezTo>
                  <a:cubicBezTo>
                    <a:pt x="1416274" y="2002935"/>
                    <a:pt x="1421221" y="1941102"/>
                    <a:pt x="1426061" y="1879162"/>
                  </a:cubicBezTo>
                  <a:cubicBezTo>
                    <a:pt x="1432513" y="1796610"/>
                    <a:pt x="1438750" y="1714059"/>
                    <a:pt x="1444343" y="1631508"/>
                  </a:cubicBezTo>
                  <a:cubicBezTo>
                    <a:pt x="1448644" y="1569567"/>
                    <a:pt x="1447891" y="1506661"/>
                    <a:pt x="1450580" y="1444291"/>
                  </a:cubicBezTo>
                  <a:cubicBezTo>
                    <a:pt x="1451763" y="1417239"/>
                    <a:pt x="1453699" y="1390295"/>
                    <a:pt x="1456817" y="1363565"/>
                  </a:cubicBezTo>
                  <a:cubicBezTo>
                    <a:pt x="1457248" y="1359700"/>
                    <a:pt x="1460797" y="1356909"/>
                    <a:pt x="1464668" y="1357339"/>
                  </a:cubicBezTo>
                  <a:cubicBezTo>
                    <a:pt x="1468539" y="1357768"/>
                    <a:pt x="1471443" y="1361311"/>
                    <a:pt x="1471013" y="1365175"/>
                  </a:cubicBezTo>
                  <a:cubicBezTo>
                    <a:pt x="1468217" y="1391583"/>
                    <a:pt x="1466711" y="1418205"/>
                    <a:pt x="1465851" y="1444828"/>
                  </a:cubicBezTo>
                  <a:cubicBezTo>
                    <a:pt x="1463808" y="1507412"/>
                    <a:pt x="1465206" y="1570426"/>
                    <a:pt x="1461549" y="1632581"/>
                  </a:cubicBezTo>
                  <a:close/>
                  <a:moveTo>
                    <a:pt x="1557261" y="2314891"/>
                  </a:moveTo>
                  <a:cubicBezTo>
                    <a:pt x="1556938" y="2315213"/>
                    <a:pt x="1556723" y="2315535"/>
                    <a:pt x="1556508" y="2315964"/>
                  </a:cubicBezTo>
                  <a:cubicBezTo>
                    <a:pt x="1555863" y="2315749"/>
                    <a:pt x="1556293" y="2315105"/>
                    <a:pt x="1557154" y="2314461"/>
                  </a:cubicBezTo>
                  <a:cubicBezTo>
                    <a:pt x="1557154" y="2314569"/>
                    <a:pt x="1557261" y="2314676"/>
                    <a:pt x="1557261" y="2314891"/>
                  </a:cubicBezTo>
                  <a:close/>
                  <a:moveTo>
                    <a:pt x="1551669" y="2228475"/>
                  </a:moveTo>
                  <a:cubicBezTo>
                    <a:pt x="1552744" y="2232983"/>
                    <a:pt x="1568123" y="2287517"/>
                    <a:pt x="1570381" y="2309309"/>
                  </a:cubicBezTo>
                  <a:cubicBezTo>
                    <a:pt x="1571026" y="2315213"/>
                    <a:pt x="1570381" y="2319507"/>
                    <a:pt x="1569521" y="2321332"/>
                  </a:cubicBezTo>
                  <a:cubicBezTo>
                    <a:pt x="1568338" y="2323479"/>
                    <a:pt x="1566832" y="2324659"/>
                    <a:pt x="1565219" y="2325304"/>
                  </a:cubicBezTo>
                  <a:cubicBezTo>
                    <a:pt x="1561670" y="2326699"/>
                    <a:pt x="1557691" y="2324981"/>
                    <a:pt x="1556293" y="2321439"/>
                  </a:cubicBezTo>
                  <a:cubicBezTo>
                    <a:pt x="1555648" y="2319614"/>
                    <a:pt x="1555756" y="2317574"/>
                    <a:pt x="1556508" y="2315964"/>
                  </a:cubicBezTo>
                  <a:cubicBezTo>
                    <a:pt x="1556616" y="2315964"/>
                    <a:pt x="1556723" y="2316071"/>
                    <a:pt x="1556831" y="2316071"/>
                  </a:cubicBezTo>
                  <a:cubicBezTo>
                    <a:pt x="1557261" y="2316179"/>
                    <a:pt x="1557369" y="2315642"/>
                    <a:pt x="1557261" y="2314891"/>
                  </a:cubicBezTo>
                  <a:cubicBezTo>
                    <a:pt x="1557691" y="2314247"/>
                    <a:pt x="1558336" y="2313710"/>
                    <a:pt x="1558982" y="2313173"/>
                  </a:cubicBezTo>
                  <a:cubicBezTo>
                    <a:pt x="1558336" y="2313603"/>
                    <a:pt x="1557691" y="2314032"/>
                    <a:pt x="1557154" y="2314461"/>
                  </a:cubicBezTo>
                  <a:cubicBezTo>
                    <a:pt x="1556938" y="2313388"/>
                    <a:pt x="1556616" y="2312100"/>
                    <a:pt x="1556401" y="2311026"/>
                  </a:cubicBezTo>
                  <a:cubicBezTo>
                    <a:pt x="1553390" y="2289878"/>
                    <a:pt x="1536398" y="2237385"/>
                    <a:pt x="1535107" y="2232983"/>
                  </a:cubicBezTo>
                  <a:cubicBezTo>
                    <a:pt x="1525859" y="2200242"/>
                    <a:pt x="1515642" y="2167608"/>
                    <a:pt x="1505103" y="2135081"/>
                  </a:cubicBezTo>
                  <a:cubicBezTo>
                    <a:pt x="1498221" y="2113397"/>
                    <a:pt x="1491123" y="2091712"/>
                    <a:pt x="1483810" y="2070243"/>
                  </a:cubicBezTo>
                  <a:cubicBezTo>
                    <a:pt x="1471551" y="2034281"/>
                    <a:pt x="1458646" y="1998641"/>
                    <a:pt x="1444450" y="1963538"/>
                  </a:cubicBezTo>
                  <a:cubicBezTo>
                    <a:pt x="1442945" y="1959888"/>
                    <a:pt x="1444558" y="1955701"/>
                    <a:pt x="1448214" y="1954198"/>
                  </a:cubicBezTo>
                  <a:cubicBezTo>
                    <a:pt x="1451871" y="1952695"/>
                    <a:pt x="1456064" y="1954306"/>
                    <a:pt x="1457570" y="1957956"/>
                  </a:cubicBezTo>
                  <a:cubicBezTo>
                    <a:pt x="1477035" y="2001539"/>
                    <a:pt x="1494994" y="2045982"/>
                    <a:pt x="1510803" y="2091068"/>
                  </a:cubicBezTo>
                  <a:cubicBezTo>
                    <a:pt x="1517148" y="2109210"/>
                    <a:pt x="1523063" y="2127352"/>
                    <a:pt x="1528655" y="2145602"/>
                  </a:cubicBezTo>
                  <a:cubicBezTo>
                    <a:pt x="1537043" y="2173083"/>
                    <a:pt x="1544464" y="2200779"/>
                    <a:pt x="1551669" y="2228475"/>
                  </a:cubicBezTo>
                  <a:close/>
                  <a:moveTo>
                    <a:pt x="1640176" y="1927254"/>
                  </a:moveTo>
                  <a:cubicBezTo>
                    <a:pt x="1660931" y="1976420"/>
                    <a:pt x="1680289" y="2026230"/>
                    <a:pt x="1706313" y="2072389"/>
                  </a:cubicBezTo>
                  <a:cubicBezTo>
                    <a:pt x="1708249" y="2075717"/>
                    <a:pt x="1707174" y="2079904"/>
                    <a:pt x="1703840" y="2081729"/>
                  </a:cubicBezTo>
                  <a:cubicBezTo>
                    <a:pt x="1700614" y="2083661"/>
                    <a:pt x="1696420" y="2082588"/>
                    <a:pt x="1694484" y="2079367"/>
                  </a:cubicBezTo>
                  <a:cubicBezTo>
                    <a:pt x="1662221" y="2025800"/>
                    <a:pt x="1638455" y="1967295"/>
                    <a:pt x="1612322" y="1910293"/>
                  </a:cubicBezTo>
                  <a:cubicBezTo>
                    <a:pt x="1605439" y="1895264"/>
                    <a:pt x="1598449" y="1880235"/>
                    <a:pt x="1591137" y="1865528"/>
                  </a:cubicBezTo>
                  <a:cubicBezTo>
                    <a:pt x="1580060" y="1843522"/>
                    <a:pt x="1568338" y="1821945"/>
                    <a:pt x="1554895" y="1801334"/>
                  </a:cubicBezTo>
                  <a:cubicBezTo>
                    <a:pt x="1531666" y="1765801"/>
                    <a:pt x="1503705" y="1733060"/>
                    <a:pt x="1466603" y="1705686"/>
                  </a:cubicBezTo>
                  <a:cubicBezTo>
                    <a:pt x="1463377" y="1703431"/>
                    <a:pt x="1462625" y="1699030"/>
                    <a:pt x="1464883" y="1695810"/>
                  </a:cubicBezTo>
                  <a:cubicBezTo>
                    <a:pt x="1467249" y="1692589"/>
                    <a:pt x="1471658" y="1691838"/>
                    <a:pt x="1474885" y="1694092"/>
                  </a:cubicBezTo>
                  <a:cubicBezTo>
                    <a:pt x="1528010" y="1731020"/>
                    <a:pt x="1564896" y="1777931"/>
                    <a:pt x="1594040" y="1829781"/>
                  </a:cubicBezTo>
                  <a:cubicBezTo>
                    <a:pt x="1611462" y="1861019"/>
                    <a:pt x="1626088" y="1893976"/>
                    <a:pt x="1640176" y="1927254"/>
                  </a:cubicBezTo>
                  <a:close/>
                  <a:moveTo>
                    <a:pt x="1735027" y="1768055"/>
                  </a:moveTo>
                  <a:cubicBezTo>
                    <a:pt x="1738038" y="1770202"/>
                    <a:pt x="1738791" y="1774496"/>
                    <a:pt x="1736533" y="1777502"/>
                  </a:cubicBezTo>
                  <a:cubicBezTo>
                    <a:pt x="1734382" y="1780615"/>
                    <a:pt x="1730080" y="1781259"/>
                    <a:pt x="1727069" y="1779112"/>
                  </a:cubicBezTo>
                  <a:cubicBezTo>
                    <a:pt x="1718143" y="1772993"/>
                    <a:pt x="1709540" y="1762259"/>
                    <a:pt x="1701367" y="1749377"/>
                  </a:cubicBezTo>
                  <a:cubicBezTo>
                    <a:pt x="1685881" y="1724794"/>
                    <a:pt x="1672115" y="1692267"/>
                    <a:pt x="1659855" y="1675628"/>
                  </a:cubicBezTo>
                  <a:cubicBezTo>
                    <a:pt x="1645875" y="1656091"/>
                    <a:pt x="1630927" y="1637519"/>
                    <a:pt x="1615549" y="1619485"/>
                  </a:cubicBezTo>
                  <a:cubicBezTo>
                    <a:pt x="1605224" y="1607354"/>
                    <a:pt x="1594685" y="1595438"/>
                    <a:pt x="1583932" y="1583737"/>
                  </a:cubicBezTo>
                  <a:cubicBezTo>
                    <a:pt x="1557046" y="1554431"/>
                    <a:pt x="1528763" y="1526413"/>
                    <a:pt x="1499189" y="1498932"/>
                  </a:cubicBezTo>
                  <a:cubicBezTo>
                    <a:pt x="1496285" y="1496355"/>
                    <a:pt x="1495963" y="1491847"/>
                    <a:pt x="1498651" y="1488841"/>
                  </a:cubicBezTo>
                  <a:cubicBezTo>
                    <a:pt x="1501232" y="1485943"/>
                    <a:pt x="1505749" y="1485728"/>
                    <a:pt x="1508652" y="1488304"/>
                  </a:cubicBezTo>
                  <a:cubicBezTo>
                    <a:pt x="1530914" y="1507412"/>
                    <a:pt x="1552637" y="1526735"/>
                    <a:pt x="1573392" y="1546917"/>
                  </a:cubicBezTo>
                  <a:cubicBezTo>
                    <a:pt x="1587480" y="1560443"/>
                    <a:pt x="1601030" y="1574398"/>
                    <a:pt x="1614150" y="1588783"/>
                  </a:cubicBezTo>
                  <a:cubicBezTo>
                    <a:pt x="1625120" y="1600699"/>
                    <a:pt x="1635659" y="1613151"/>
                    <a:pt x="1645767" y="1625926"/>
                  </a:cubicBezTo>
                  <a:cubicBezTo>
                    <a:pt x="1655877" y="1638593"/>
                    <a:pt x="1665448" y="1651689"/>
                    <a:pt x="1674696" y="1665215"/>
                  </a:cubicBezTo>
                  <a:cubicBezTo>
                    <a:pt x="1686526" y="1682606"/>
                    <a:pt x="1699538" y="1715991"/>
                    <a:pt x="1714379" y="1741540"/>
                  </a:cubicBezTo>
                  <a:cubicBezTo>
                    <a:pt x="1720939" y="1752812"/>
                    <a:pt x="1727607" y="1762473"/>
                    <a:pt x="1735027" y="1768055"/>
                  </a:cubicBezTo>
                  <a:close/>
                  <a:moveTo>
                    <a:pt x="1273352" y="1823984"/>
                  </a:moveTo>
                  <a:cubicBezTo>
                    <a:pt x="1292494" y="1804339"/>
                    <a:pt x="1311852" y="1784909"/>
                    <a:pt x="1331639" y="1765908"/>
                  </a:cubicBezTo>
                  <a:cubicBezTo>
                    <a:pt x="1342501" y="1755281"/>
                    <a:pt x="1353793" y="1744975"/>
                    <a:pt x="1365084" y="1734777"/>
                  </a:cubicBezTo>
                  <a:cubicBezTo>
                    <a:pt x="1376484" y="1724579"/>
                    <a:pt x="1388098" y="1714381"/>
                    <a:pt x="1399605" y="1704398"/>
                  </a:cubicBezTo>
                  <a:cubicBezTo>
                    <a:pt x="1403477" y="1700962"/>
                    <a:pt x="1410790" y="1697957"/>
                    <a:pt x="1417242" y="1694736"/>
                  </a:cubicBezTo>
                  <a:cubicBezTo>
                    <a:pt x="1423157" y="1691838"/>
                    <a:pt x="1428642" y="1688832"/>
                    <a:pt x="1431653" y="1685934"/>
                  </a:cubicBezTo>
                  <a:cubicBezTo>
                    <a:pt x="1434557" y="1683250"/>
                    <a:pt x="1435954" y="1680351"/>
                    <a:pt x="1436170" y="1677668"/>
                  </a:cubicBezTo>
                  <a:cubicBezTo>
                    <a:pt x="1436492" y="1674555"/>
                    <a:pt x="1435632" y="1671119"/>
                    <a:pt x="1432083" y="1667899"/>
                  </a:cubicBezTo>
                  <a:cubicBezTo>
                    <a:pt x="1429287" y="1665430"/>
                    <a:pt x="1424985" y="1665537"/>
                    <a:pt x="1422404" y="1668328"/>
                  </a:cubicBezTo>
                  <a:cubicBezTo>
                    <a:pt x="1420361" y="1670475"/>
                    <a:pt x="1420038" y="1673803"/>
                    <a:pt x="1421436" y="1676272"/>
                  </a:cubicBezTo>
                  <a:cubicBezTo>
                    <a:pt x="1418318" y="1678634"/>
                    <a:pt x="1413048" y="1680781"/>
                    <a:pt x="1407779" y="1683035"/>
                  </a:cubicBezTo>
                  <a:cubicBezTo>
                    <a:pt x="1400788" y="1686041"/>
                    <a:pt x="1393906" y="1689261"/>
                    <a:pt x="1389711" y="1692697"/>
                  </a:cubicBezTo>
                  <a:cubicBezTo>
                    <a:pt x="1375408" y="1704290"/>
                    <a:pt x="1360998" y="1716099"/>
                    <a:pt x="1347018" y="1728122"/>
                  </a:cubicBezTo>
                  <a:cubicBezTo>
                    <a:pt x="1337554" y="1736173"/>
                    <a:pt x="1328305" y="1744439"/>
                    <a:pt x="1319164" y="1752812"/>
                  </a:cubicBezTo>
                  <a:cubicBezTo>
                    <a:pt x="1298947" y="1771705"/>
                    <a:pt x="1278836" y="1790706"/>
                    <a:pt x="1259479" y="1810566"/>
                  </a:cubicBezTo>
                  <a:cubicBezTo>
                    <a:pt x="1246574" y="1823769"/>
                    <a:pt x="1233992" y="1837296"/>
                    <a:pt x="1221732" y="1851036"/>
                  </a:cubicBezTo>
                  <a:cubicBezTo>
                    <a:pt x="1190975" y="1885602"/>
                    <a:pt x="1162262" y="1921994"/>
                    <a:pt x="1136237" y="1960103"/>
                  </a:cubicBezTo>
                  <a:cubicBezTo>
                    <a:pt x="1133978" y="1963323"/>
                    <a:pt x="1134731" y="1967724"/>
                    <a:pt x="1137957" y="1970086"/>
                  </a:cubicBezTo>
                  <a:cubicBezTo>
                    <a:pt x="1141184" y="1972340"/>
                    <a:pt x="1145593" y="1971589"/>
                    <a:pt x="1147851" y="1968368"/>
                  </a:cubicBezTo>
                  <a:cubicBezTo>
                    <a:pt x="1169359" y="1938955"/>
                    <a:pt x="1192803" y="1910937"/>
                    <a:pt x="1217108" y="1883777"/>
                  </a:cubicBezTo>
                  <a:cubicBezTo>
                    <a:pt x="1235282" y="1863381"/>
                    <a:pt x="1254209" y="1843522"/>
                    <a:pt x="1273352" y="1823984"/>
                  </a:cubicBezTo>
                  <a:close/>
                  <a:moveTo>
                    <a:pt x="1422942" y="1678097"/>
                  </a:moveTo>
                  <a:cubicBezTo>
                    <a:pt x="1422942" y="1678097"/>
                    <a:pt x="1422834" y="1677990"/>
                    <a:pt x="1422727" y="1677990"/>
                  </a:cubicBezTo>
                  <a:cubicBezTo>
                    <a:pt x="1422619" y="1677882"/>
                    <a:pt x="1422512" y="1677775"/>
                    <a:pt x="1422404" y="1677668"/>
                  </a:cubicBezTo>
                  <a:cubicBezTo>
                    <a:pt x="1422512" y="1678097"/>
                    <a:pt x="1422619" y="1678312"/>
                    <a:pt x="1422942" y="1678097"/>
                  </a:cubicBezTo>
                  <a:close/>
                  <a:moveTo>
                    <a:pt x="1286687" y="2109532"/>
                  </a:moveTo>
                  <a:cubicBezTo>
                    <a:pt x="1271954" y="2127996"/>
                    <a:pt x="1257651" y="2146568"/>
                    <a:pt x="1243993" y="2165783"/>
                  </a:cubicBezTo>
                  <a:cubicBezTo>
                    <a:pt x="1225926" y="2191117"/>
                    <a:pt x="1208934" y="2217310"/>
                    <a:pt x="1193664" y="2245221"/>
                  </a:cubicBezTo>
                  <a:cubicBezTo>
                    <a:pt x="1191836" y="2248656"/>
                    <a:pt x="1187534" y="2250052"/>
                    <a:pt x="1183985" y="2248227"/>
                  </a:cubicBezTo>
                  <a:cubicBezTo>
                    <a:pt x="1180543" y="2246402"/>
                    <a:pt x="1179146" y="2242001"/>
                    <a:pt x="1180974" y="2238566"/>
                  </a:cubicBezTo>
                  <a:cubicBezTo>
                    <a:pt x="1199256" y="2202282"/>
                    <a:pt x="1219796" y="2168252"/>
                    <a:pt x="1242810" y="2135833"/>
                  </a:cubicBezTo>
                  <a:cubicBezTo>
                    <a:pt x="1254317" y="2119516"/>
                    <a:pt x="1266469" y="2103736"/>
                    <a:pt x="1279159" y="2088170"/>
                  </a:cubicBezTo>
                  <a:cubicBezTo>
                    <a:pt x="1291634" y="2072819"/>
                    <a:pt x="1304861" y="2058005"/>
                    <a:pt x="1318304" y="2043083"/>
                  </a:cubicBezTo>
                  <a:lnTo>
                    <a:pt x="1373473" y="1982324"/>
                  </a:lnTo>
                  <a:cubicBezTo>
                    <a:pt x="1378635" y="1976742"/>
                    <a:pt x="1391970" y="1969120"/>
                    <a:pt x="1398960" y="1963430"/>
                  </a:cubicBezTo>
                  <a:cubicBezTo>
                    <a:pt x="1398530" y="1962250"/>
                    <a:pt x="1398315" y="1960961"/>
                    <a:pt x="1398637" y="1959566"/>
                  </a:cubicBezTo>
                  <a:cubicBezTo>
                    <a:pt x="1399283" y="1955916"/>
                    <a:pt x="1402832" y="1953447"/>
                    <a:pt x="1406596" y="1954091"/>
                  </a:cubicBezTo>
                  <a:cubicBezTo>
                    <a:pt x="1410359" y="1954735"/>
                    <a:pt x="1412403" y="1956560"/>
                    <a:pt x="1413478" y="1958063"/>
                  </a:cubicBezTo>
                  <a:cubicBezTo>
                    <a:pt x="1414876" y="1959888"/>
                    <a:pt x="1415414" y="1962035"/>
                    <a:pt x="1414984" y="1964504"/>
                  </a:cubicBezTo>
                  <a:cubicBezTo>
                    <a:pt x="1414661" y="1966865"/>
                    <a:pt x="1412188" y="1970623"/>
                    <a:pt x="1407779" y="1974380"/>
                  </a:cubicBezTo>
                  <a:cubicBezTo>
                    <a:pt x="1401326" y="1979962"/>
                    <a:pt x="1389604" y="1987262"/>
                    <a:pt x="1385087" y="1992522"/>
                  </a:cubicBezTo>
                  <a:lnTo>
                    <a:pt x="1331962" y="2055106"/>
                  </a:lnTo>
                  <a:cubicBezTo>
                    <a:pt x="1316261" y="2073034"/>
                    <a:pt x="1301313" y="2091283"/>
                    <a:pt x="1286687" y="2109532"/>
                  </a:cubicBezTo>
                  <a:close/>
                  <a:moveTo>
                    <a:pt x="1363579" y="2274742"/>
                  </a:moveTo>
                  <a:lnTo>
                    <a:pt x="1345835" y="2299540"/>
                  </a:lnTo>
                  <a:cubicBezTo>
                    <a:pt x="1339920" y="2307698"/>
                    <a:pt x="1334113" y="2316071"/>
                    <a:pt x="1328090" y="2324230"/>
                  </a:cubicBezTo>
                  <a:cubicBezTo>
                    <a:pt x="1322391" y="2331852"/>
                    <a:pt x="1316584" y="2339366"/>
                    <a:pt x="1310884" y="2346881"/>
                  </a:cubicBezTo>
                  <a:cubicBezTo>
                    <a:pt x="1302280" y="2358260"/>
                    <a:pt x="1293570" y="2369424"/>
                    <a:pt x="1285289" y="2380910"/>
                  </a:cubicBezTo>
                  <a:cubicBezTo>
                    <a:pt x="1283138" y="2384238"/>
                    <a:pt x="1278729" y="2385204"/>
                    <a:pt x="1275395" y="2383057"/>
                  </a:cubicBezTo>
                  <a:cubicBezTo>
                    <a:pt x="1272061" y="2380910"/>
                    <a:pt x="1271094" y="2376509"/>
                    <a:pt x="1273244" y="2373181"/>
                  </a:cubicBezTo>
                  <a:cubicBezTo>
                    <a:pt x="1281955" y="2358367"/>
                    <a:pt x="1290988" y="2343768"/>
                    <a:pt x="1300667" y="2329490"/>
                  </a:cubicBezTo>
                  <a:cubicBezTo>
                    <a:pt x="1304431" y="2323908"/>
                    <a:pt x="1308410" y="2318219"/>
                    <a:pt x="1312497" y="2312744"/>
                  </a:cubicBezTo>
                  <a:cubicBezTo>
                    <a:pt x="1318734" y="2304585"/>
                    <a:pt x="1325294" y="2296641"/>
                    <a:pt x="1331639" y="2288698"/>
                  </a:cubicBezTo>
                  <a:lnTo>
                    <a:pt x="1351427" y="2265403"/>
                  </a:lnTo>
                  <a:cubicBezTo>
                    <a:pt x="1351750" y="2265081"/>
                    <a:pt x="1357557" y="2258533"/>
                    <a:pt x="1359923" y="2255205"/>
                  </a:cubicBezTo>
                  <a:lnTo>
                    <a:pt x="1359923" y="2255956"/>
                  </a:lnTo>
                  <a:cubicBezTo>
                    <a:pt x="1359923" y="2255634"/>
                    <a:pt x="1360030" y="2255205"/>
                    <a:pt x="1360245" y="2254775"/>
                  </a:cubicBezTo>
                  <a:lnTo>
                    <a:pt x="1359923" y="2255205"/>
                  </a:lnTo>
                  <a:cubicBezTo>
                    <a:pt x="1359923" y="2254775"/>
                    <a:pt x="1359923" y="2254346"/>
                    <a:pt x="1360353" y="2254453"/>
                  </a:cubicBezTo>
                  <a:lnTo>
                    <a:pt x="1360353" y="2254346"/>
                  </a:lnTo>
                  <a:cubicBezTo>
                    <a:pt x="1361751" y="2250911"/>
                    <a:pt x="1365622" y="2249193"/>
                    <a:pt x="1369171" y="2250481"/>
                  </a:cubicBezTo>
                  <a:cubicBezTo>
                    <a:pt x="1371645" y="2251340"/>
                    <a:pt x="1373688" y="2253487"/>
                    <a:pt x="1373580" y="2257566"/>
                  </a:cubicBezTo>
                  <a:cubicBezTo>
                    <a:pt x="1373580" y="2258318"/>
                    <a:pt x="1373150" y="2259928"/>
                    <a:pt x="1372075" y="2261860"/>
                  </a:cubicBezTo>
                  <a:cubicBezTo>
                    <a:pt x="1370031" y="2265510"/>
                    <a:pt x="1363902" y="2274313"/>
                    <a:pt x="1363579" y="2274742"/>
                  </a:cubicBezTo>
                  <a:close/>
                  <a:moveTo>
                    <a:pt x="1313787" y="1026275"/>
                  </a:moveTo>
                  <a:lnTo>
                    <a:pt x="1313572" y="1025953"/>
                  </a:lnTo>
                  <a:cubicBezTo>
                    <a:pt x="1314325" y="1025953"/>
                    <a:pt x="1314970" y="1026060"/>
                    <a:pt x="1314755" y="1026489"/>
                  </a:cubicBezTo>
                  <a:cubicBezTo>
                    <a:pt x="1314433" y="1026382"/>
                    <a:pt x="1314110" y="1026382"/>
                    <a:pt x="1313787" y="1026275"/>
                  </a:cubicBezTo>
                  <a:close/>
                  <a:moveTo>
                    <a:pt x="944813" y="524311"/>
                  </a:moveTo>
                  <a:lnTo>
                    <a:pt x="945135" y="524848"/>
                  </a:lnTo>
                  <a:cubicBezTo>
                    <a:pt x="944813" y="525170"/>
                    <a:pt x="944598" y="524633"/>
                    <a:pt x="944383" y="523989"/>
                  </a:cubicBezTo>
                  <a:lnTo>
                    <a:pt x="944813" y="524311"/>
                  </a:lnTo>
                  <a:close/>
                  <a:moveTo>
                    <a:pt x="829098" y="444229"/>
                  </a:moveTo>
                  <a:cubicBezTo>
                    <a:pt x="809203" y="433709"/>
                    <a:pt x="788233" y="422544"/>
                    <a:pt x="767369" y="411380"/>
                  </a:cubicBezTo>
                  <a:cubicBezTo>
                    <a:pt x="746399" y="400323"/>
                    <a:pt x="725428" y="389266"/>
                    <a:pt x="705748" y="378424"/>
                  </a:cubicBezTo>
                  <a:cubicBezTo>
                    <a:pt x="669830" y="358672"/>
                    <a:pt x="637890" y="339993"/>
                    <a:pt x="616919" y="324428"/>
                  </a:cubicBezTo>
                  <a:cubicBezTo>
                    <a:pt x="613801" y="321959"/>
                    <a:pt x="609391" y="322495"/>
                    <a:pt x="606918" y="325608"/>
                  </a:cubicBezTo>
                  <a:cubicBezTo>
                    <a:pt x="604552" y="328722"/>
                    <a:pt x="605090" y="333230"/>
                    <a:pt x="608208" y="335592"/>
                  </a:cubicBezTo>
                  <a:cubicBezTo>
                    <a:pt x="627028" y="350836"/>
                    <a:pt x="654881" y="369085"/>
                    <a:pt x="686713" y="388085"/>
                  </a:cubicBezTo>
                  <a:cubicBezTo>
                    <a:pt x="703920" y="398284"/>
                    <a:pt x="722310" y="408804"/>
                    <a:pt x="741022" y="419109"/>
                  </a:cubicBezTo>
                  <a:cubicBezTo>
                    <a:pt x="765864" y="432635"/>
                    <a:pt x="791459" y="445839"/>
                    <a:pt x="815763" y="458184"/>
                  </a:cubicBezTo>
                  <a:cubicBezTo>
                    <a:pt x="862651" y="481908"/>
                    <a:pt x="904915" y="502197"/>
                    <a:pt x="928252" y="514650"/>
                  </a:cubicBezTo>
                  <a:cubicBezTo>
                    <a:pt x="936102" y="518836"/>
                    <a:pt x="941694" y="521950"/>
                    <a:pt x="944383" y="523989"/>
                  </a:cubicBezTo>
                  <a:cubicBezTo>
                    <a:pt x="944275" y="523560"/>
                    <a:pt x="944275" y="523023"/>
                    <a:pt x="944275" y="522594"/>
                  </a:cubicBezTo>
                  <a:cubicBezTo>
                    <a:pt x="944383" y="523238"/>
                    <a:pt x="944598" y="523775"/>
                    <a:pt x="944813" y="524311"/>
                  </a:cubicBezTo>
                  <a:lnTo>
                    <a:pt x="945135" y="524633"/>
                  </a:lnTo>
                  <a:cubicBezTo>
                    <a:pt x="945243" y="524633"/>
                    <a:pt x="945458" y="524741"/>
                    <a:pt x="945350" y="524741"/>
                  </a:cubicBezTo>
                  <a:cubicBezTo>
                    <a:pt x="945243" y="524848"/>
                    <a:pt x="945243" y="524848"/>
                    <a:pt x="945135" y="524848"/>
                  </a:cubicBezTo>
                  <a:cubicBezTo>
                    <a:pt x="945888" y="526029"/>
                    <a:pt x="946856" y="526888"/>
                    <a:pt x="948039" y="527424"/>
                  </a:cubicBezTo>
                  <a:cubicBezTo>
                    <a:pt x="948469" y="527639"/>
                    <a:pt x="948792" y="526888"/>
                    <a:pt x="949222" y="526995"/>
                  </a:cubicBezTo>
                  <a:cubicBezTo>
                    <a:pt x="949545" y="527424"/>
                    <a:pt x="949760" y="527746"/>
                    <a:pt x="950082" y="528176"/>
                  </a:cubicBezTo>
                  <a:cubicBezTo>
                    <a:pt x="993314" y="592263"/>
                    <a:pt x="1036330" y="655814"/>
                    <a:pt x="1079347" y="719150"/>
                  </a:cubicBezTo>
                  <a:cubicBezTo>
                    <a:pt x="1050096" y="710884"/>
                    <a:pt x="994067" y="694245"/>
                    <a:pt x="929649" y="670735"/>
                  </a:cubicBezTo>
                  <a:cubicBezTo>
                    <a:pt x="893838" y="657746"/>
                    <a:pt x="855769" y="642717"/>
                    <a:pt x="818559" y="625971"/>
                  </a:cubicBezTo>
                  <a:cubicBezTo>
                    <a:pt x="787695" y="612230"/>
                    <a:pt x="757476" y="597416"/>
                    <a:pt x="729945" y="581314"/>
                  </a:cubicBezTo>
                  <a:cubicBezTo>
                    <a:pt x="699296" y="563386"/>
                    <a:pt x="671873" y="544063"/>
                    <a:pt x="650580" y="523345"/>
                  </a:cubicBezTo>
                  <a:cubicBezTo>
                    <a:pt x="647891" y="520554"/>
                    <a:pt x="643374" y="520447"/>
                    <a:pt x="640578" y="523238"/>
                  </a:cubicBezTo>
                  <a:cubicBezTo>
                    <a:pt x="637674" y="526029"/>
                    <a:pt x="637674" y="530538"/>
                    <a:pt x="640471" y="533329"/>
                  </a:cubicBezTo>
                  <a:cubicBezTo>
                    <a:pt x="665850" y="559629"/>
                    <a:pt x="700049" y="584212"/>
                    <a:pt x="738549" y="606433"/>
                  </a:cubicBezTo>
                  <a:cubicBezTo>
                    <a:pt x="761347" y="619637"/>
                    <a:pt x="785759" y="632090"/>
                    <a:pt x="810709" y="643361"/>
                  </a:cubicBezTo>
                  <a:cubicBezTo>
                    <a:pt x="848240" y="660537"/>
                    <a:pt x="887063" y="675351"/>
                    <a:pt x="923412" y="688018"/>
                  </a:cubicBezTo>
                  <a:cubicBezTo>
                    <a:pt x="1003530" y="715714"/>
                    <a:pt x="1071389" y="732246"/>
                    <a:pt x="1091392" y="736862"/>
                  </a:cubicBezTo>
                  <a:cubicBezTo>
                    <a:pt x="1103867" y="755111"/>
                    <a:pt x="1116234" y="773897"/>
                    <a:pt x="1128709" y="792039"/>
                  </a:cubicBezTo>
                  <a:cubicBezTo>
                    <a:pt x="1142366" y="811792"/>
                    <a:pt x="1156347" y="831329"/>
                    <a:pt x="1170435" y="850759"/>
                  </a:cubicBezTo>
                  <a:cubicBezTo>
                    <a:pt x="1176779" y="859455"/>
                    <a:pt x="1183017" y="868257"/>
                    <a:pt x="1189362" y="876845"/>
                  </a:cubicBezTo>
                  <a:cubicBezTo>
                    <a:pt x="1166671" y="876952"/>
                    <a:pt x="1108706" y="864500"/>
                    <a:pt x="1105265" y="864178"/>
                  </a:cubicBezTo>
                  <a:cubicBezTo>
                    <a:pt x="1066012" y="860313"/>
                    <a:pt x="1026867" y="854624"/>
                    <a:pt x="988152" y="847324"/>
                  </a:cubicBezTo>
                  <a:cubicBezTo>
                    <a:pt x="962342" y="842386"/>
                    <a:pt x="936640" y="836804"/>
                    <a:pt x="911367" y="830041"/>
                  </a:cubicBezTo>
                  <a:cubicBezTo>
                    <a:pt x="869319" y="818662"/>
                    <a:pt x="828131" y="804277"/>
                    <a:pt x="788663" y="784954"/>
                  </a:cubicBezTo>
                  <a:cubicBezTo>
                    <a:pt x="785114" y="783237"/>
                    <a:pt x="780812" y="784632"/>
                    <a:pt x="779092" y="788068"/>
                  </a:cubicBezTo>
                  <a:cubicBezTo>
                    <a:pt x="777263" y="791610"/>
                    <a:pt x="778661" y="795904"/>
                    <a:pt x="782210" y="797622"/>
                  </a:cubicBezTo>
                  <a:cubicBezTo>
                    <a:pt x="832002" y="823922"/>
                    <a:pt x="884590" y="843030"/>
                    <a:pt x="938791" y="856449"/>
                  </a:cubicBezTo>
                  <a:cubicBezTo>
                    <a:pt x="960406" y="861709"/>
                    <a:pt x="982345" y="866110"/>
                    <a:pt x="1004391" y="869653"/>
                  </a:cubicBezTo>
                  <a:cubicBezTo>
                    <a:pt x="1037299" y="874913"/>
                    <a:pt x="1070529" y="878348"/>
                    <a:pt x="1103759" y="880924"/>
                  </a:cubicBezTo>
                  <a:cubicBezTo>
                    <a:pt x="1107200" y="881246"/>
                    <a:pt x="1167854" y="892089"/>
                    <a:pt x="1190545" y="891015"/>
                  </a:cubicBezTo>
                  <a:cubicBezTo>
                    <a:pt x="1194309" y="890800"/>
                    <a:pt x="1196137" y="889942"/>
                    <a:pt x="1198288" y="889190"/>
                  </a:cubicBezTo>
                  <a:cubicBezTo>
                    <a:pt x="1218721" y="917101"/>
                    <a:pt x="1239046" y="945012"/>
                    <a:pt x="1259156" y="973137"/>
                  </a:cubicBezTo>
                  <a:cubicBezTo>
                    <a:pt x="1258188" y="973352"/>
                    <a:pt x="1257866" y="973137"/>
                    <a:pt x="1256898" y="973459"/>
                  </a:cubicBezTo>
                  <a:cubicBezTo>
                    <a:pt x="1248295" y="976143"/>
                    <a:pt x="1235282" y="981940"/>
                    <a:pt x="1228292" y="983120"/>
                  </a:cubicBezTo>
                  <a:cubicBezTo>
                    <a:pt x="1214312" y="985589"/>
                    <a:pt x="1200331" y="987736"/>
                    <a:pt x="1186243" y="989561"/>
                  </a:cubicBezTo>
                  <a:cubicBezTo>
                    <a:pt x="1172263" y="991386"/>
                    <a:pt x="1158283" y="992889"/>
                    <a:pt x="1144195" y="993855"/>
                  </a:cubicBezTo>
                  <a:cubicBezTo>
                    <a:pt x="1125267" y="995143"/>
                    <a:pt x="1106340" y="995251"/>
                    <a:pt x="1087413" y="994607"/>
                  </a:cubicBezTo>
                  <a:cubicBezTo>
                    <a:pt x="1068485" y="993963"/>
                    <a:pt x="1049558" y="992567"/>
                    <a:pt x="1030738" y="990313"/>
                  </a:cubicBezTo>
                  <a:cubicBezTo>
                    <a:pt x="992884" y="985697"/>
                    <a:pt x="955459" y="977968"/>
                    <a:pt x="918895" y="967125"/>
                  </a:cubicBezTo>
                  <a:cubicBezTo>
                    <a:pt x="915131" y="965945"/>
                    <a:pt x="911153" y="968092"/>
                    <a:pt x="909969" y="971741"/>
                  </a:cubicBezTo>
                  <a:cubicBezTo>
                    <a:pt x="908787" y="975499"/>
                    <a:pt x="910830" y="979578"/>
                    <a:pt x="914594" y="980759"/>
                  </a:cubicBezTo>
                  <a:cubicBezTo>
                    <a:pt x="951588" y="993211"/>
                    <a:pt x="989658" y="1002980"/>
                    <a:pt x="1028265" y="1008669"/>
                  </a:cubicBezTo>
                  <a:cubicBezTo>
                    <a:pt x="1047622" y="1011460"/>
                    <a:pt x="1067195" y="1013285"/>
                    <a:pt x="1086875" y="1013930"/>
                  </a:cubicBezTo>
                  <a:cubicBezTo>
                    <a:pt x="1106447" y="1014466"/>
                    <a:pt x="1126020" y="1013822"/>
                    <a:pt x="1145700" y="1011997"/>
                  </a:cubicBezTo>
                  <a:cubicBezTo>
                    <a:pt x="1160111" y="1010709"/>
                    <a:pt x="1174521" y="1008777"/>
                    <a:pt x="1188824" y="1006415"/>
                  </a:cubicBezTo>
                  <a:cubicBezTo>
                    <a:pt x="1203020" y="1004053"/>
                    <a:pt x="1217108" y="1001262"/>
                    <a:pt x="1231195" y="998364"/>
                  </a:cubicBezTo>
                  <a:cubicBezTo>
                    <a:pt x="1237756" y="996968"/>
                    <a:pt x="1249155" y="991708"/>
                    <a:pt x="1258081" y="988166"/>
                  </a:cubicBezTo>
                  <a:cubicBezTo>
                    <a:pt x="1259264" y="987629"/>
                    <a:pt x="1260770" y="987092"/>
                    <a:pt x="1262060" y="986663"/>
                  </a:cubicBezTo>
                  <a:cubicBezTo>
                    <a:pt x="1262490" y="987092"/>
                    <a:pt x="1262920" y="987522"/>
                    <a:pt x="1263458" y="987844"/>
                  </a:cubicBezTo>
                  <a:cubicBezTo>
                    <a:pt x="1265394" y="988917"/>
                    <a:pt x="1267007" y="987200"/>
                    <a:pt x="1268943" y="986555"/>
                  </a:cubicBezTo>
                  <a:cubicBezTo>
                    <a:pt x="1270986" y="989561"/>
                    <a:pt x="1287117" y="1015218"/>
                    <a:pt x="1298086" y="1028958"/>
                  </a:cubicBezTo>
                  <a:cubicBezTo>
                    <a:pt x="1302388" y="1034218"/>
                    <a:pt x="1306260" y="1037868"/>
                    <a:pt x="1308625" y="1038942"/>
                  </a:cubicBezTo>
                  <a:cubicBezTo>
                    <a:pt x="1310991" y="1040123"/>
                    <a:pt x="1313035" y="1040123"/>
                    <a:pt x="1314648" y="1039586"/>
                  </a:cubicBezTo>
                  <a:cubicBezTo>
                    <a:pt x="1318304" y="1038620"/>
                    <a:pt x="1320455" y="1034863"/>
                    <a:pt x="1319487" y="1031320"/>
                  </a:cubicBezTo>
                  <a:cubicBezTo>
                    <a:pt x="1318842" y="1028958"/>
                    <a:pt x="1317014" y="1027241"/>
                    <a:pt x="1314863" y="1026489"/>
                  </a:cubicBezTo>
                  <a:cubicBezTo>
                    <a:pt x="1314863" y="1026597"/>
                    <a:pt x="1314863" y="1026704"/>
                    <a:pt x="1314755" y="1026704"/>
                  </a:cubicBezTo>
                  <a:cubicBezTo>
                    <a:pt x="1314540" y="1027026"/>
                    <a:pt x="1314217" y="1026811"/>
                    <a:pt x="1313895" y="1026275"/>
                  </a:cubicBezTo>
                  <a:cubicBezTo>
                    <a:pt x="1313035" y="1026167"/>
                    <a:pt x="1312067" y="1026167"/>
                    <a:pt x="1311099" y="1026489"/>
                  </a:cubicBezTo>
                  <a:cubicBezTo>
                    <a:pt x="1311529" y="1026382"/>
                    <a:pt x="1312712" y="1026060"/>
                    <a:pt x="1313680" y="1025953"/>
                  </a:cubicBezTo>
                  <a:cubicBezTo>
                    <a:pt x="1313357" y="1025631"/>
                    <a:pt x="1313035" y="1025094"/>
                    <a:pt x="1312712" y="1024772"/>
                  </a:cubicBezTo>
                  <a:cubicBezTo>
                    <a:pt x="1307980" y="1019619"/>
                    <a:pt x="1301098" y="1009743"/>
                    <a:pt x="1294860" y="1000296"/>
                  </a:cubicBezTo>
                  <a:cubicBezTo>
                    <a:pt x="1296258" y="999330"/>
                    <a:pt x="1298301" y="999652"/>
                    <a:pt x="1298732" y="997935"/>
                  </a:cubicBezTo>
                  <a:cubicBezTo>
                    <a:pt x="1302926" y="980437"/>
                    <a:pt x="1314110" y="940074"/>
                    <a:pt x="1322068" y="907332"/>
                  </a:cubicBezTo>
                  <a:cubicBezTo>
                    <a:pt x="1326154" y="890800"/>
                    <a:pt x="1329381" y="876201"/>
                    <a:pt x="1330671" y="867291"/>
                  </a:cubicBezTo>
                  <a:cubicBezTo>
                    <a:pt x="1333898" y="844748"/>
                    <a:pt x="1336156" y="815119"/>
                    <a:pt x="1337446" y="782163"/>
                  </a:cubicBezTo>
                  <a:cubicBezTo>
                    <a:pt x="1338199" y="764021"/>
                    <a:pt x="1338522" y="745021"/>
                    <a:pt x="1338629" y="725483"/>
                  </a:cubicBezTo>
                  <a:cubicBezTo>
                    <a:pt x="1338629" y="697358"/>
                    <a:pt x="1338092" y="668481"/>
                    <a:pt x="1337016" y="640677"/>
                  </a:cubicBezTo>
                  <a:cubicBezTo>
                    <a:pt x="1335188" y="591297"/>
                    <a:pt x="1331854" y="545459"/>
                    <a:pt x="1328198" y="513469"/>
                  </a:cubicBezTo>
                  <a:cubicBezTo>
                    <a:pt x="1327768" y="509497"/>
                    <a:pt x="1324326" y="506706"/>
                    <a:pt x="1320455" y="507135"/>
                  </a:cubicBezTo>
                  <a:cubicBezTo>
                    <a:pt x="1316476" y="507457"/>
                    <a:pt x="1313572" y="511000"/>
                    <a:pt x="1314002" y="514865"/>
                  </a:cubicBezTo>
                  <a:cubicBezTo>
                    <a:pt x="1317766" y="557160"/>
                    <a:pt x="1319379" y="623716"/>
                    <a:pt x="1319487" y="690273"/>
                  </a:cubicBezTo>
                  <a:cubicBezTo>
                    <a:pt x="1319487" y="720330"/>
                    <a:pt x="1319272" y="750281"/>
                    <a:pt x="1318519" y="777977"/>
                  </a:cubicBezTo>
                  <a:cubicBezTo>
                    <a:pt x="1317551" y="811684"/>
                    <a:pt x="1316153" y="842064"/>
                    <a:pt x="1313357" y="865037"/>
                  </a:cubicBezTo>
                  <a:cubicBezTo>
                    <a:pt x="1312282" y="873625"/>
                    <a:pt x="1309486" y="887687"/>
                    <a:pt x="1306044" y="903682"/>
                  </a:cubicBezTo>
                  <a:cubicBezTo>
                    <a:pt x="1299699" y="933310"/>
                    <a:pt x="1291311" y="968306"/>
                    <a:pt x="1286902" y="987951"/>
                  </a:cubicBezTo>
                  <a:cubicBezTo>
                    <a:pt x="1283783" y="982906"/>
                    <a:pt x="1281202" y="978827"/>
                    <a:pt x="1280664" y="978075"/>
                  </a:cubicBezTo>
                  <a:cubicBezTo>
                    <a:pt x="1259049" y="946622"/>
                    <a:pt x="1236680" y="915491"/>
                    <a:pt x="1214527" y="884359"/>
                  </a:cubicBezTo>
                  <a:cubicBezTo>
                    <a:pt x="1215279" y="883286"/>
                    <a:pt x="1217108" y="883393"/>
                    <a:pt x="1217215" y="881998"/>
                  </a:cubicBezTo>
                  <a:cubicBezTo>
                    <a:pt x="1217215" y="881998"/>
                    <a:pt x="1223022" y="802667"/>
                    <a:pt x="1226571" y="706482"/>
                  </a:cubicBezTo>
                  <a:cubicBezTo>
                    <a:pt x="1228077" y="668696"/>
                    <a:pt x="1229152" y="628332"/>
                    <a:pt x="1229367" y="589257"/>
                  </a:cubicBezTo>
                  <a:cubicBezTo>
                    <a:pt x="1229475" y="562098"/>
                    <a:pt x="1229152" y="535583"/>
                    <a:pt x="1228399" y="510893"/>
                  </a:cubicBezTo>
                  <a:cubicBezTo>
                    <a:pt x="1226894" y="460868"/>
                    <a:pt x="1223775" y="418143"/>
                    <a:pt x="1218506" y="393024"/>
                  </a:cubicBezTo>
                  <a:cubicBezTo>
                    <a:pt x="1217753" y="389159"/>
                    <a:pt x="1213989" y="386690"/>
                    <a:pt x="1210117" y="387441"/>
                  </a:cubicBezTo>
                  <a:cubicBezTo>
                    <a:pt x="1206246" y="388193"/>
                    <a:pt x="1203772" y="391950"/>
                    <a:pt x="1204526" y="395815"/>
                  </a:cubicBezTo>
                  <a:cubicBezTo>
                    <a:pt x="1209795" y="425228"/>
                    <a:pt x="1210978" y="479117"/>
                    <a:pt x="1210763" y="540414"/>
                  </a:cubicBezTo>
                  <a:cubicBezTo>
                    <a:pt x="1210548" y="566714"/>
                    <a:pt x="1210225" y="594410"/>
                    <a:pt x="1209687" y="622106"/>
                  </a:cubicBezTo>
                  <a:cubicBezTo>
                    <a:pt x="1209365" y="640463"/>
                    <a:pt x="1209150" y="658712"/>
                    <a:pt x="1208827" y="676639"/>
                  </a:cubicBezTo>
                  <a:cubicBezTo>
                    <a:pt x="1207321" y="763592"/>
                    <a:pt x="1204848" y="841312"/>
                    <a:pt x="1203988" y="869438"/>
                  </a:cubicBezTo>
                  <a:cubicBezTo>
                    <a:pt x="1192696" y="853550"/>
                    <a:pt x="1181404" y="837663"/>
                    <a:pt x="1170220" y="821668"/>
                  </a:cubicBezTo>
                  <a:cubicBezTo>
                    <a:pt x="1161078" y="808571"/>
                    <a:pt x="1152045" y="795475"/>
                    <a:pt x="1143119" y="782378"/>
                  </a:cubicBezTo>
                  <a:cubicBezTo>
                    <a:pt x="1115266" y="741478"/>
                    <a:pt x="1087520" y="699397"/>
                    <a:pt x="1059882" y="657746"/>
                  </a:cubicBezTo>
                  <a:cubicBezTo>
                    <a:pt x="1060528" y="657746"/>
                    <a:pt x="1061388" y="657961"/>
                    <a:pt x="1061926" y="657853"/>
                  </a:cubicBezTo>
                  <a:cubicBezTo>
                    <a:pt x="1063001" y="657639"/>
                    <a:pt x="1066227" y="657102"/>
                    <a:pt x="1067410" y="652701"/>
                  </a:cubicBezTo>
                  <a:cubicBezTo>
                    <a:pt x="1067518" y="652056"/>
                    <a:pt x="1067840" y="650768"/>
                    <a:pt x="1067948" y="648621"/>
                  </a:cubicBezTo>
                  <a:cubicBezTo>
                    <a:pt x="1068163" y="647118"/>
                    <a:pt x="1067840" y="645723"/>
                    <a:pt x="1067087" y="644435"/>
                  </a:cubicBezTo>
                  <a:cubicBezTo>
                    <a:pt x="1066872" y="633270"/>
                    <a:pt x="1067410" y="609976"/>
                    <a:pt x="1067410" y="599778"/>
                  </a:cubicBezTo>
                  <a:cubicBezTo>
                    <a:pt x="1067410" y="582924"/>
                    <a:pt x="1066980" y="566070"/>
                    <a:pt x="1066334" y="549216"/>
                  </a:cubicBezTo>
                  <a:cubicBezTo>
                    <a:pt x="1065582" y="532470"/>
                    <a:pt x="1064614" y="515616"/>
                    <a:pt x="1063539" y="498870"/>
                  </a:cubicBezTo>
                  <a:cubicBezTo>
                    <a:pt x="1061818" y="475575"/>
                    <a:pt x="1059667" y="451743"/>
                    <a:pt x="1056548" y="427912"/>
                  </a:cubicBezTo>
                  <a:cubicBezTo>
                    <a:pt x="1053430" y="404403"/>
                    <a:pt x="1049451" y="380893"/>
                    <a:pt x="1044719" y="357491"/>
                  </a:cubicBezTo>
                  <a:cubicBezTo>
                    <a:pt x="1035148" y="310258"/>
                    <a:pt x="1022350" y="263775"/>
                    <a:pt x="1006541" y="219870"/>
                  </a:cubicBezTo>
                  <a:cubicBezTo>
                    <a:pt x="1005144" y="216113"/>
                    <a:pt x="1001164" y="214073"/>
                    <a:pt x="997401" y="215361"/>
                  </a:cubicBezTo>
                  <a:cubicBezTo>
                    <a:pt x="993637" y="216649"/>
                    <a:pt x="991701" y="220729"/>
                    <a:pt x="992991" y="224378"/>
                  </a:cubicBezTo>
                  <a:cubicBezTo>
                    <a:pt x="1007187" y="268177"/>
                    <a:pt x="1017941" y="314337"/>
                    <a:pt x="1026437" y="360926"/>
                  </a:cubicBezTo>
                  <a:cubicBezTo>
                    <a:pt x="1030631" y="384114"/>
                    <a:pt x="1034180" y="407301"/>
                    <a:pt x="1037299" y="430381"/>
                  </a:cubicBezTo>
                  <a:cubicBezTo>
                    <a:pt x="1040417" y="453890"/>
                    <a:pt x="1043213" y="477292"/>
                    <a:pt x="1045149" y="500372"/>
                  </a:cubicBezTo>
                  <a:cubicBezTo>
                    <a:pt x="1046977" y="520232"/>
                    <a:pt x="1048590" y="540199"/>
                    <a:pt x="1049881" y="560166"/>
                  </a:cubicBezTo>
                  <a:cubicBezTo>
                    <a:pt x="1050633" y="573477"/>
                    <a:pt x="1051386" y="586681"/>
                    <a:pt x="1051817" y="599992"/>
                  </a:cubicBezTo>
                  <a:cubicBezTo>
                    <a:pt x="1052139" y="611156"/>
                    <a:pt x="1052462" y="637564"/>
                    <a:pt x="1053107" y="647655"/>
                  </a:cubicBezTo>
                  <a:cubicBezTo>
                    <a:pt x="1053430" y="647333"/>
                    <a:pt x="1053860" y="647011"/>
                    <a:pt x="1054397" y="646689"/>
                  </a:cubicBezTo>
                  <a:cubicBezTo>
                    <a:pt x="1054290" y="646904"/>
                    <a:pt x="1054290" y="647011"/>
                    <a:pt x="1054290" y="647226"/>
                  </a:cubicBezTo>
                  <a:cubicBezTo>
                    <a:pt x="1054182" y="648085"/>
                    <a:pt x="1054290" y="648943"/>
                    <a:pt x="1053967" y="649051"/>
                  </a:cubicBezTo>
                  <a:cubicBezTo>
                    <a:pt x="1024824" y="605038"/>
                    <a:pt x="995680" y="561454"/>
                    <a:pt x="966106" y="517334"/>
                  </a:cubicBezTo>
                  <a:cubicBezTo>
                    <a:pt x="958148" y="505633"/>
                    <a:pt x="949867" y="494146"/>
                    <a:pt x="941909" y="482338"/>
                  </a:cubicBezTo>
                  <a:cubicBezTo>
                    <a:pt x="942985" y="480942"/>
                    <a:pt x="945135" y="480406"/>
                    <a:pt x="944920" y="478581"/>
                  </a:cubicBezTo>
                  <a:cubicBezTo>
                    <a:pt x="941909" y="444766"/>
                    <a:pt x="928359" y="392057"/>
                    <a:pt x="911367" y="338168"/>
                  </a:cubicBezTo>
                  <a:cubicBezTo>
                    <a:pt x="907066" y="324535"/>
                    <a:pt x="902442" y="310794"/>
                    <a:pt x="897817" y="297268"/>
                  </a:cubicBezTo>
                  <a:cubicBezTo>
                    <a:pt x="892978" y="283528"/>
                    <a:pt x="888031" y="269894"/>
                    <a:pt x="883084" y="256905"/>
                  </a:cubicBezTo>
                  <a:cubicBezTo>
                    <a:pt x="857919" y="190349"/>
                    <a:pt x="834690" y="137319"/>
                    <a:pt x="834690" y="137319"/>
                  </a:cubicBezTo>
                  <a:cubicBezTo>
                    <a:pt x="833185" y="133669"/>
                    <a:pt x="829098" y="131844"/>
                    <a:pt x="825442" y="133347"/>
                  </a:cubicBezTo>
                  <a:cubicBezTo>
                    <a:pt x="821785" y="134850"/>
                    <a:pt x="820065" y="139036"/>
                    <a:pt x="821463" y="142686"/>
                  </a:cubicBezTo>
                  <a:cubicBezTo>
                    <a:pt x="821463" y="142686"/>
                    <a:pt x="834906" y="178004"/>
                    <a:pt x="852435" y="227062"/>
                  </a:cubicBezTo>
                  <a:cubicBezTo>
                    <a:pt x="858780" y="244453"/>
                    <a:pt x="865447" y="263561"/>
                    <a:pt x="872438" y="283528"/>
                  </a:cubicBezTo>
                  <a:cubicBezTo>
                    <a:pt x="876847" y="295873"/>
                    <a:pt x="881256" y="308433"/>
                    <a:pt x="885665" y="321100"/>
                  </a:cubicBezTo>
                  <a:cubicBezTo>
                    <a:pt x="892225" y="340208"/>
                    <a:pt x="898785" y="359316"/>
                    <a:pt x="904807" y="377780"/>
                  </a:cubicBezTo>
                  <a:cubicBezTo>
                    <a:pt x="915131" y="409555"/>
                    <a:pt x="922659" y="437788"/>
                    <a:pt x="927499" y="461620"/>
                  </a:cubicBezTo>
                  <a:cubicBezTo>
                    <a:pt x="900183" y="421793"/>
                    <a:pt x="873083" y="381752"/>
                    <a:pt x="844907" y="342570"/>
                  </a:cubicBezTo>
                  <a:cubicBezTo>
                    <a:pt x="775650" y="245956"/>
                    <a:pt x="703167" y="151918"/>
                    <a:pt x="625630" y="63677"/>
                  </a:cubicBezTo>
                  <a:cubicBezTo>
                    <a:pt x="623157" y="60671"/>
                    <a:pt x="618640" y="60349"/>
                    <a:pt x="615629" y="62926"/>
                  </a:cubicBezTo>
                  <a:cubicBezTo>
                    <a:pt x="612618" y="65502"/>
                    <a:pt x="612295" y="70011"/>
                    <a:pt x="614876" y="73017"/>
                  </a:cubicBezTo>
                  <a:cubicBezTo>
                    <a:pt x="691015" y="161794"/>
                    <a:pt x="761778" y="256368"/>
                    <a:pt x="829959" y="353090"/>
                  </a:cubicBezTo>
                  <a:cubicBezTo>
                    <a:pt x="863942" y="401289"/>
                    <a:pt x="897065" y="450241"/>
                    <a:pt x="930080" y="498977"/>
                  </a:cubicBezTo>
                  <a:cubicBezTo>
                    <a:pt x="927283" y="497367"/>
                    <a:pt x="925025" y="495971"/>
                    <a:pt x="921799" y="494254"/>
                  </a:cubicBezTo>
                  <a:cubicBezTo>
                    <a:pt x="898785" y="481372"/>
                    <a:pt x="865662" y="463767"/>
                    <a:pt x="829098" y="444229"/>
                  </a:cubicBezTo>
                  <a:close/>
                  <a:moveTo>
                    <a:pt x="1260555" y="979578"/>
                  </a:moveTo>
                  <a:cubicBezTo>
                    <a:pt x="1260662" y="979148"/>
                    <a:pt x="1260877" y="978827"/>
                    <a:pt x="1261092" y="978397"/>
                  </a:cubicBezTo>
                  <a:cubicBezTo>
                    <a:pt x="1261199" y="978290"/>
                    <a:pt x="1261307" y="978182"/>
                    <a:pt x="1261199" y="978182"/>
                  </a:cubicBezTo>
                  <a:cubicBezTo>
                    <a:pt x="1260339" y="977753"/>
                    <a:pt x="1260339" y="978504"/>
                    <a:pt x="1260555" y="979578"/>
                  </a:cubicBezTo>
                  <a:close/>
                  <a:moveTo>
                    <a:pt x="1479078" y="1104317"/>
                  </a:moveTo>
                  <a:cubicBezTo>
                    <a:pt x="1476175" y="1103136"/>
                    <a:pt x="1474885" y="1101204"/>
                    <a:pt x="1474239" y="1099594"/>
                  </a:cubicBezTo>
                  <a:cubicBezTo>
                    <a:pt x="1473164" y="1097018"/>
                    <a:pt x="1473379" y="1093690"/>
                    <a:pt x="1476175" y="1090362"/>
                  </a:cubicBezTo>
                  <a:cubicBezTo>
                    <a:pt x="1478756" y="1087356"/>
                    <a:pt x="1486284" y="1083277"/>
                    <a:pt x="1488865" y="1079949"/>
                  </a:cubicBezTo>
                  <a:lnTo>
                    <a:pt x="1510051" y="1052146"/>
                  </a:lnTo>
                  <a:lnTo>
                    <a:pt x="1571134" y="966052"/>
                  </a:lnTo>
                  <a:cubicBezTo>
                    <a:pt x="1574575" y="961436"/>
                    <a:pt x="1578124" y="956820"/>
                    <a:pt x="1581565" y="952204"/>
                  </a:cubicBezTo>
                  <a:cubicBezTo>
                    <a:pt x="1580060" y="952955"/>
                    <a:pt x="1578554" y="953385"/>
                    <a:pt x="1576941" y="953063"/>
                  </a:cubicBezTo>
                  <a:cubicBezTo>
                    <a:pt x="1575758" y="952848"/>
                    <a:pt x="1574360" y="952097"/>
                    <a:pt x="1573070" y="950486"/>
                  </a:cubicBezTo>
                  <a:cubicBezTo>
                    <a:pt x="1572747" y="950057"/>
                    <a:pt x="1571994" y="948984"/>
                    <a:pt x="1571672" y="947051"/>
                  </a:cubicBezTo>
                  <a:cubicBezTo>
                    <a:pt x="1571242" y="944797"/>
                    <a:pt x="1570596" y="936424"/>
                    <a:pt x="1569844" y="933096"/>
                  </a:cubicBezTo>
                  <a:cubicBezTo>
                    <a:pt x="1568338" y="926333"/>
                    <a:pt x="1566832" y="919570"/>
                    <a:pt x="1565219" y="912914"/>
                  </a:cubicBezTo>
                  <a:cubicBezTo>
                    <a:pt x="1564144" y="908513"/>
                    <a:pt x="1562961" y="904112"/>
                    <a:pt x="1561670" y="899818"/>
                  </a:cubicBezTo>
                  <a:cubicBezTo>
                    <a:pt x="1555325" y="878455"/>
                    <a:pt x="1548765" y="857093"/>
                    <a:pt x="1542851" y="835623"/>
                  </a:cubicBezTo>
                  <a:cubicBezTo>
                    <a:pt x="1538979" y="821238"/>
                    <a:pt x="1535322" y="806746"/>
                    <a:pt x="1531989" y="792039"/>
                  </a:cubicBezTo>
                  <a:cubicBezTo>
                    <a:pt x="1525536" y="762304"/>
                    <a:pt x="1520052" y="730099"/>
                    <a:pt x="1517041" y="697036"/>
                  </a:cubicBezTo>
                  <a:cubicBezTo>
                    <a:pt x="1514997" y="675888"/>
                    <a:pt x="1514029" y="654311"/>
                    <a:pt x="1514029" y="632841"/>
                  </a:cubicBezTo>
                  <a:cubicBezTo>
                    <a:pt x="1514244" y="577449"/>
                    <a:pt x="1521557" y="522379"/>
                    <a:pt x="1538764" y="474072"/>
                  </a:cubicBezTo>
                  <a:cubicBezTo>
                    <a:pt x="1540055" y="470315"/>
                    <a:pt x="1544033" y="468275"/>
                    <a:pt x="1547797" y="469563"/>
                  </a:cubicBezTo>
                  <a:cubicBezTo>
                    <a:pt x="1551561" y="470852"/>
                    <a:pt x="1553497" y="474931"/>
                    <a:pt x="1552314" y="478581"/>
                  </a:cubicBezTo>
                  <a:cubicBezTo>
                    <a:pt x="1539947" y="516582"/>
                    <a:pt x="1534355" y="558556"/>
                    <a:pt x="1532957" y="601388"/>
                  </a:cubicBezTo>
                  <a:cubicBezTo>
                    <a:pt x="1531881" y="632626"/>
                    <a:pt x="1533387" y="664294"/>
                    <a:pt x="1536291" y="695211"/>
                  </a:cubicBezTo>
                  <a:cubicBezTo>
                    <a:pt x="1539302" y="727630"/>
                    <a:pt x="1543818" y="759083"/>
                    <a:pt x="1549733" y="788389"/>
                  </a:cubicBezTo>
                  <a:cubicBezTo>
                    <a:pt x="1552637" y="802774"/>
                    <a:pt x="1555971" y="817052"/>
                    <a:pt x="1559519" y="831329"/>
                  </a:cubicBezTo>
                  <a:cubicBezTo>
                    <a:pt x="1564789" y="852799"/>
                    <a:pt x="1570596" y="874269"/>
                    <a:pt x="1576403" y="895631"/>
                  </a:cubicBezTo>
                  <a:cubicBezTo>
                    <a:pt x="1577586" y="900247"/>
                    <a:pt x="1578662" y="904863"/>
                    <a:pt x="1579737" y="909586"/>
                  </a:cubicBezTo>
                  <a:cubicBezTo>
                    <a:pt x="1581135" y="916349"/>
                    <a:pt x="1582426" y="923220"/>
                    <a:pt x="1583716" y="930090"/>
                  </a:cubicBezTo>
                  <a:cubicBezTo>
                    <a:pt x="1584146" y="932237"/>
                    <a:pt x="1583716" y="937390"/>
                    <a:pt x="1583824" y="940932"/>
                  </a:cubicBezTo>
                  <a:cubicBezTo>
                    <a:pt x="1584576" y="941791"/>
                    <a:pt x="1585222" y="942757"/>
                    <a:pt x="1585437" y="943938"/>
                  </a:cubicBezTo>
                  <a:cubicBezTo>
                    <a:pt x="1585114" y="943294"/>
                    <a:pt x="1584146" y="942542"/>
                    <a:pt x="1584039" y="942328"/>
                  </a:cubicBezTo>
                  <a:lnTo>
                    <a:pt x="1583932" y="942220"/>
                  </a:lnTo>
                  <a:cubicBezTo>
                    <a:pt x="1584146" y="943831"/>
                    <a:pt x="1584469" y="944797"/>
                    <a:pt x="1585222" y="944689"/>
                  </a:cubicBezTo>
                  <a:cubicBezTo>
                    <a:pt x="1585437" y="944689"/>
                    <a:pt x="1585545" y="944582"/>
                    <a:pt x="1585545" y="944475"/>
                  </a:cubicBezTo>
                  <a:cubicBezTo>
                    <a:pt x="1585652" y="945012"/>
                    <a:pt x="1585652" y="945656"/>
                    <a:pt x="1585652" y="946192"/>
                  </a:cubicBezTo>
                  <a:cubicBezTo>
                    <a:pt x="1585545" y="947373"/>
                    <a:pt x="1585114" y="947159"/>
                    <a:pt x="1584792" y="947910"/>
                  </a:cubicBezTo>
                  <a:cubicBezTo>
                    <a:pt x="1605010" y="920643"/>
                    <a:pt x="1625335" y="893377"/>
                    <a:pt x="1645983" y="866432"/>
                  </a:cubicBezTo>
                  <a:cubicBezTo>
                    <a:pt x="1657275" y="851833"/>
                    <a:pt x="1668674" y="837233"/>
                    <a:pt x="1680073" y="822634"/>
                  </a:cubicBezTo>
                  <a:cubicBezTo>
                    <a:pt x="1677922" y="813187"/>
                    <a:pt x="1668996" y="794186"/>
                    <a:pt x="1667921" y="790000"/>
                  </a:cubicBezTo>
                  <a:cubicBezTo>
                    <a:pt x="1663297" y="771106"/>
                    <a:pt x="1659533" y="751784"/>
                    <a:pt x="1656844" y="732461"/>
                  </a:cubicBezTo>
                  <a:cubicBezTo>
                    <a:pt x="1654048" y="712923"/>
                    <a:pt x="1652328" y="693386"/>
                    <a:pt x="1651467" y="673956"/>
                  </a:cubicBezTo>
                  <a:cubicBezTo>
                    <a:pt x="1650607" y="651198"/>
                    <a:pt x="1651037" y="628332"/>
                    <a:pt x="1652865" y="605574"/>
                  </a:cubicBezTo>
                  <a:cubicBezTo>
                    <a:pt x="1654693" y="583031"/>
                    <a:pt x="1657705" y="560488"/>
                    <a:pt x="1661684" y="538052"/>
                  </a:cubicBezTo>
                  <a:cubicBezTo>
                    <a:pt x="1666308" y="511322"/>
                    <a:pt x="1672438" y="484807"/>
                    <a:pt x="1679213" y="458506"/>
                  </a:cubicBezTo>
                  <a:cubicBezTo>
                    <a:pt x="1689322" y="419002"/>
                    <a:pt x="1701259" y="379927"/>
                    <a:pt x="1712873" y="341711"/>
                  </a:cubicBezTo>
                  <a:cubicBezTo>
                    <a:pt x="1714056" y="337954"/>
                    <a:pt x="1717928" y="335807"/>
                    <a:pt x="1721799" y="336880"/>
                  </a:cubicBezTo>
                  <a:cubicBezTo>
                    <a:pt x="1725563" y="337954"/>
                    <a:pt x="1727714" y="341926"/>
                    <a:pt x="1726639" y="345683"/>
                  </a:cubicBezTo>
                  <a:cubicBezTo>
                    <a:pt x="1716207" y="384006"/>
                    <a:pt x="1705668" y="423189"/>
                    <a:pt x="1696420" y="462693"/>
                  </a:cubicBezTo>
                  <a:cubicBezTo>
                    <a:pt x="1690397" y="488779"/>
                    <a:pt x="1684913" y="514972"/>
                    <a:pt x="1680504" y="541272"/>
                  </a:cubicBezTo>
                  <a:cubicBezTo>
                    <a:pt x="1676847" y="563172"/>
                    <a:pt x="1673836" y="585178"/>
                    <a:pt x="1671900" y="607185"/>
                  </a:cubicBezTo>
                  <a:cubicBezTo>
                    <a:pt x="1669965" y="629299"/>
                    <a:pt x="1668889" y="651305"/>
                    <a:pt x="1669427" y="673419"/>
                  </a:cubicBezTo>
                  <a:cubicBezTo>
                    <a:pt x="1669749" y="692312"/>
                    <a:pt x="1671040" y="711313"/>
                    <a:pt x="1673191" y="730314"/>
                  </a:cubicBezTo>
                  <a:cubicBezTo>
                    <a:pt x="1675342" y="749315"/>
                    <a:pt x="1678460" y="768208"/>
                    <a:pt x="1682439" y="786672"/>
                  </a:cubicBezTo>
                  <a:cubicBezTo>
                    <a:pt x="1683084" y="789678"/>
                    <a:pt x="1687171" y="799983"/>
                    <a:pt x="1690505" y="809323"/>
                  </a:cubicBezTo>
                  <a:cubicBezTo>
                    <a:pt x="1713949" y="779265"/>
                    <a:pt x="1737285" y="749207"/>
                    <a:pt x="1760837" y="719150"/>
                  </a:cubicBezTo>
                  <a:cubicBezTo>
                    <a:pt x="1796433" y="673848"/>
                    <a:pt x="1830954" y="627796"/>
                    <a:pt x="1865582" y="581850"/>
                  </a:cubicBezTo>
                  <a:cubicBezTo>
                    <a:pt x="1864830" y="579918"/>
                    <a:pt x="1864292" y="577986"/>
                    <a:pt x="1863646" y="575946"/>
                  </a:cubicBezTo>
                  <a:cubicBezTo>
                    <a:pt x="1862571" y="572618"/>
                    <a:pt x="1861926" y="569183"/>
                    <a:pt x="1861926" y="565855"/>
                  </a:cubicBezTo>
                  <a:cubicBezTo>
                    <a:pt x="1862571" y="546318"/>
                    <a:pt x="1862786" y="526780"/>
                    <a:pt x="1863431" y="507243"/>
                  </a:cubicBezTo>
                  <a:cubicBezTo>
                    <a:pt x="1863861" y="494146"/>
                    <a:pt x="1864507" y="481050"/>
                    <a:pt x="1865367" y="467953"/>
                  </a:cubicBezTo>
                  <a:cubicBezTo>
                    <a:pt x="1867625" y="438862"/>
                    <a:pt x="1870744" y="410092"/>
                    <a:pt x="1875369" y="381859"/>
                  </a:cubicBezTo>
                  <a:cubicBezTo>
                    <a:pt x="1878595" y="362751"/>
                    <a:pt x="1882359" y="343858"/>
                    <a:pt x="1886768" y="325072"/>
                  </a:cubicBezTo>
                  <a:cubicBezTo>
                    <a:pt x="1897845" y="278482"/>
                    <a:pt x="1912578" y="232859"/>
                    <a:pt x="1930752" y="187450"/>
                  </a:cubicBezTo>
                  <a:cubicBezTo>
                    <a:pt x="1932150" y="183801"/>
                    <a:pt x="1936237" y="181976"/>
                    <a:pt x="1940001" y="183371"/>
                  </a:cubicBezTo>
                  <a:cubicBezTo>
                    <a:pt x="1943657" y="184767"/>
                    <a:pt x="1945486" y="188846"/>
                    <a:pt x="1944087" y="192496"/>
                  </a:cubicBezTo>
                  <a:cubicBezTo>
                    <a:pt x="1927634" y="237797"/>
                    <a:pt x="1914944" y="283206"/>
                    <a:pt x="1905050" y="329151"/>
                  </a:cubicBezTo>
                  <a:cubicBezTo>
                    <a:pt x="1901178" y="347722"/>
                    <a:pt x="1897630" y="366294"/>
                    <a:pt x="1894403" y="384972"/>
                  </a:cubicBezTo>
                  <a:cubicBezTo>
                    <a:pt x="1889779" y="412776"/>
                    <a:pt x="1885800" y="440901"/>
                    <a:pt x="1883111" y="469456"/>
                  </a:cubicBezTo>
                  <a:cubicBezTo>
                    <a:pt x="1881821" y="482338"/>
                    <a:pt x="1880853" y="495220"/>
                    <a:pt x="1880100" y="508102"/>
                  </a:cubicBezTo>
                  <a:cubicBezTo>
                    <a:pt x="1878810" y="527532"/>
                    <a:pt x="1877842" y="547069"/>
                    <a:pt x="1876659" y="566499"/>
                  </a:cubicBezTo>
                  <a:cubicBezTo>
                    <a:pt x="1876659" y="566714"/>
                    <a:pt x="1876874" y="567036"/>
                    <a:pt x="1876874" y="567251"/>
                  </a:cubicBezTo>
                  <a:cubicBezTo>
                    <a:pt x="1889564" y="550504"/>
                    <a:pt x="1902576" y="533865"/>
                    <a:pt x="1915159" y="517012"/>
                  </a:cubicBezTo>
                  <a:cubicBezTo>
                    <a:pt x="1944840" y="477722"/>
                    <a:pt x="1975059" y="438862"/>
                    <a:pt x="2004741" y="399572"/>
                  </a:cubicBezTo>
                  <a:cubicBezTo>
                    <a:pt x="2004741" y="398069"/>
                    <a:pt x="2003235" y="396673"/>
                    <a:pt x="2004310" y="395493"/>
                  </a:cubicBezTo>
                  <a:cubicBezTo>
                    <a:pt x="2008720" y="389696"/>
                    <a:pt x="2011623" y="381215"/>
                    <a:pt x="2013989" y="371769"/>
                  </a:cubicBezTo>
                  <a:cubicBezTo>
                    <a:pt x="2019689" y="349333"/>
                    <a:pt x="2021840" y="321744"/>
                    <a:pt x="2025604" y="305856"/>
                  </a:cubicBezTo>
                  <a:cubicBezTo>
                    <a:pt x="2030335" y="286963"/>
                    <a:pt x="2035175" y="268069"/>
                    <a:pt x="2040767" y="249391"/>
                  </a:cubicBezTo>
                  <a:cubicBezTo>
                    <a:pt x="2044531" y="236938"/>
                    <a:pt x="2048510" y="224593"/>
                    <a:pt x="2052812" y="212355"/>
                  </a:cubicBezTo>
                  <a:cubicBezTo>
                    <a:pt x="2063673" y="181654"/>
                    <a:pt x="2076040" y="151489"/>
                    <a:pt x="2089806" y="122075"/>
                  </a:cubicBezTo>
                  <a:cubicBezTo>
                    <a:pt x="2091419" y="118425"/>
                    <a:pt x="2095613" y="116815"/>
                    <a:pt x="2099270" y="118425"/>
                  </a:cubicBezTo>
                  <a:cubicBezTo>
                    <a:pt x="2102818" y="119928"/>
                    <a:pt x="2104539" y="124115"/>
                    <a:pt x="2102926" y="127765"/>
                  </a:cubicBezTo>
                  <a:cubicBezTo>
                    <a:pt x="2093140" y="151489"/>
                    <a:pt x="2084537" y="175642"/>
                    <a:pt x="2076471" y="199903"/>
                  </a:cubicBezTo>
                  <a:cubicBezTo>
                    <a:pt x="2070449" y="218152"/>
                    <a:pt x="2064857" y="236616"/>
                    <a:pt x="2059264" y="254973"/>
                  </a:cubicBezTo>
                  <a:cubicBezTo>
                    <a:pt x="2053780" y="273437"/>
                    <a:pt x="2048187" y="291901"/>
                    <a:pt x="2043133" y="310472"/>
                  </a:cubicBezTo>
                  <a:cubicBezTo>
                    <a:pt x="2039261" y="323784"/>
                    <a:pt x="2036035" y="345361"/>
                    <a:pt x="2031088" y="365220"/>
                  </a:cubicBezTo>
                  <a:cubicBezTo>
                    <a:pt x="2069588" y="314552"/>
                    <a:pt x="2107551" y="263561"/>
                    <a:pt x="2146910" y="213429"/>
                  </a:cubicBezTo>
                  <a:cubicBezTo>
                    <a:pt x="2203047" y="142042"/>
                    <a:pt x="2260582" y="71514"/>
                    <a:pt x="2320267" y="2488"/>
                  </a:cubicBezTo>
                  <a:cubicBezTo>
                    <a:pt x="2322848" y="-517"/>
                    <a:pt x="2327365" y="-839"/>
                    <a:pt x="2330376" y="1737"/>
                  </a:cubicBezTo>
                  <a:cubicBezTo>
                    <a:pt x="2333387" y="4313"/>
                    <a:pt x="2333710" y="8822"/>
                    <a:pt x="2331129" y="11720"/>
                  </a:cubicBezTo>
                  <a:cubicBezTo>
                    <a:pt x="2272304" y="81282"/>
                    <a:pt x="2215845" y="152240"/>
                    <a:pt x="2160461" y="223949"/>
                  </a:cubicBezTo>
                  <a:cubicBezTo>
                    <a:pt x="2082708" y="324642"/>
                    <a:pt x="2007214" y="426946"/>
                    <a:pt x="1930645" y="528713"/>
                  </a:cubicBezTo>
                  <a:cubicBezTo>
                    <a:pt x="1920321" y="542346"/>
                    <a:pt x="1909674" y="555764"/>
                    <a:pt x="1899350" y="569398"/>
                  </a:cubicBezTo>
                  <a:lnTo>
                    <a:pt x="1919890" y="561239"/>
                  </a:lnTo>
                  <a:cubicBezTo>
                    <a:pt x="1932903" y="555872"/>
                    <a:pt x="1945701" y="550290"/>
                    <a:pt x="1958498" y="544708"/>
                  </a:cubicBezTo>
                  <a:cubicBezTo>
                    <a:pt x="1971295" y="539018"/>
                    <a:pt x="1983985" y="533221"/>
                    <a:pt x="1996675" y="527317"/>
                  </a:cubicBezTo>
                  <a:cubicBezTo>
                    <a:pt x="2020980" y="516045"/>
                    <a:pt x="2045391" y="504344"/>
                    <a:pt x="2070018" y="492751"/>
                  </a:cubicBezTo>
                  <a:cubicBezTo>
                    <a:pt x="2094323" y="481157"/>
                    <a:pt x="2118735" y="469563"/>
                    <a:pt x="2142717" y="457326"/>
                  </a:cubicBezTo>
                  <a:cubicBezTo>
                    <a:pt x="2174979" y="441008"/>
                    <a:pt x="2206596" y="423940"/>
                    <a:pt x="2236815" y="405261"/>
                  </a:cubicBezTo>
                  <a:cubicBezTo>
                    <a:pt x="2240149" y="403114"/>
                    <a:pt x="2244558" y="404080"/>
                    <a:pt x="2246709" y="407301"/>
                  </a:cubicBezTo>
                  <a:cubicBezTo>
                    <a:pt x="2248860" y="410629"/>
                    <a:pt x="2247892" y="415030"/>
                    <a:pt x="2244558" y="417177"/>
                  </a:cubicBezTo>
                  <a:cubicBezTo>
                    <a:pt x="2207134" y="442189"/>
                    <a:pt x="2167558" y="465055"/>
                    <a:pt x="2127015" y="485988"/>
                  </a:cubicBezTo>
                  <a:cubicBezTo>
                    <a:pt x="2110884" y="494361"/>
                    <a:pt x="2094645" y="502412"/>
                    <a:pt x="2078299" y="510141"/>
                  </a:cubicBezTo>
                  <a:cubicBezTo>
                    <a:pt x="2053564" y="521842"/>
                    <a:pt x="2028722" y="532792"/>
                    <a:pt x="2004095" y="543634"/>
                  </a:cubicBezTo>
                  <a:cubicBezTo>
                    <a:pt x="1991191" y="549324"/>
                    <a:pt x="1978178" y="554798"/>
                    <a:pt x="1965058" y="560166"/>
                  </a:cubicBezTo>
                  <a:cubicBezTo>
                    <a:pt x="1951938" y="565426"/>
                    <a:pt x="1938818" y="570579"/>
                    <a:pt x="1925590" y="575517"/>
                  </a:cubicBezTo>
                  <a:lnTo>
                    <a:pt x="1896984" y="585607"/>
                  </a:lnTo>
                  <a:cubicBezTo>
                    <a:pt x="1894941" y="586252"/>
                    <a:pt x="1889779" y="586574"/>
                    <a:pt x="1886337" y="587325"/>
                  </a:cubicBezTo>
                  <a:cubicBezTo>
                    <a:pt x="1885800" y="587862"/>
                    <a:pt x="1885047" y="588291"/>
                    <a:pt x="1884402" y="588721"/>
                  </a:cubicBezTo>
                  <a:cubicBezTo>
                    <a:pt x="1882359" y="591297"/>
                    <a:pt x="1880315" y="593981"/>
                    <a:pt x="1878380" y="596557"/>
                  </a:cubicBezTo>
                  <a:cubicBezTo>
                    <a:pt x="1878272" y="596772"/>
                    <a:pt x="1878380" y="596986"/>
                    <a:pt x="1878165" y="597094"/>
                  </a:cubicBezTo>
                  <a:cubicBezTo>
                    <a:pt x="1878057" y="597201"/>
                    <a:pt x="1877949" y="597094"/>
                    <a:pt x="1877842" y="597094"/>
                  </a:cubicBezTo>
                  <a:cubicBezTo>
                    <a:pt x="1843751" y="641644"/>
                    <a:pt x="1809983" y="686301"/>
                    <a:pt x="1775140" y="730421"/>
                  </a:cubicBezTo>
                  <a:cubicBezTo>
                    <a:pt x="1752234" y="759191"/>
                    <a:pt x="1729543" y="787960"/>
                    <a:pt x="1706636" y="816730"/>
                  </a:cubicBezTo>
                  <a:cubicBezTo>
                    <a:pt x="1708679" y="816408"/>
                    <a:pt x="1711045" y="816086"/>
                    <a:pt x="1712443" y="815656"/>
                  </a:cubicBezTo>
                  <a:lnTo>
                    <a:pt x="1748039" y="803633"/>
                  </a:lnTo>
                  <a:lnTo>
                    <a:pt x="1853430" y="767564"/>
                  </a:lnTo>
                  <a:cubicBezTo>
                    <a:pt x="1885155" y="756400"/>
                    <a:pt x="1921826" y="745128"/>
                    <a:pt x="1960003" y="733212"/>
                  </a:cubicBezTo>
                  <a:cubicBezTo>
                    <a:pt x="1994740" y="722370"/>
                    <a:pt x="2030658" y="710776"/>
                    <a:pt x="2064857" y="697250"/>
                  </a:cubicBezTo>
                  <a:cubicBezTo>
                    <a:pt x="2113035" y="678035"/>
                    <a:pt x="2157772" y="655062"/>
                    <a:pt x="2190357" y="624468"/>
                  </a:cubicBezTo>
                  <a:cubicBezTo>
                    <a:pt x="2193153" y="621784"/>
                    <a:pt x="2197670" y="621784"/>
                    <a:pt x="2200359" y="624682"/>
                  </a:cubicBezTo>
                  <a:cubicBezTo>
                    <a:pt x="2203155" y="627474"/>
                    <a:pt x="2203047" y="631982"/>
                    <a:pt x="2200251" y="634666"/>
                  </a:cubicBezTo>
                  <a:cubicBezTo>
                    <a:pt x="2167128" y="667407"/>
                    <a:pt x="2121531" y="692956"/>
                    <a:pt x="2071739" y="713889"/>
                  </a:cubicBezTo>
                  <a:cubicBezTo>
                    <a:pt x="2037326" y="728274"/>
                    <a:pt x="2001084" y="740619"/>
                    <a:pt x="1965811" y="751676"/>
                  </a:cubicBezTo>
                  <a:cubicBezTo>
                    <a:pt x="1927741" y="763485"/>
                    <a:pt x="1890962" y="773683"/>
                    <a:pt x="1859345" y="784418"/>
                  </a:cubicBezTo>
                  <a:cubicBezTo>
                    <a:pt x="1845149" y="789141"/>
                    <a:pt x="1830954" y="793650"/>
                    <a:pt x="1816758" y="798158"/>
                  </a:cubicBezTo>
                  <a:cubicBezTo>
                    <a:pt x="1795465" y="804921"/>
                    <a:pt x="1774064" y="811470"/>
                    <a:pt x="1752771" y="818125"/>
                  </a:cubicBezTo>
                  <a:lnTo>
                    <a:pt x="1717068" y="829075"/>
                  </a:lnTo>
                  <a:cubicBezTo>
                    <a:pt x="1714809" y="829826"/>
                    <a:pt x="1708679" y="829289"/>
                    <a:pt x="1704808" y="829719"/>
                  </a:cubicBezTo>
                  <a:cubicBezTo>
                    <a:pt x="1704593" y="830900"/>
                    <a:pt x="1704055" y="831973"/>
                    <a:pt x="1703195" y="832832"/>
                  </a:cubicBezTo>
                  <a:cubicBezTo>
                    <a:pt x="1700721" y="835623"/>
                    <a:pt x="1696420" y="835730"/>
                    <a:pt x="1693623" y="833261"/>
                  </a:cubicBezTo>
                  <a:cubicBezTo>
                    <a:pt x="1682117" y="847753"/>
                    <a:pt x="1670610" y="862138"/>
                    <a:pt x="1659210" y="876630"/>
                  </a:cubicBezTo>
                  <a:cubicBezTo>
                    <a:pt x="1645875" y="893699"/>
                    <a:pt x="1632970" y="910875"/>
                    <a:pt x="1619742" y="928050"/>
                  </a:cubicBezTo>
                  <a:cubicBezTo>
                    <a:pt x="1629421" y="931271"/>
                    <a:pt x="1648456" y="935887"/>
                    <a:pt x="1651682" y="935887"/>
                  </a:cubicBezTo>
                  <a:cubicBezTo>
                    <a:pt x="1667921" y="936746"/>
                    <a:pt x="1684160" y="937282"/>
                    <a:pt x="1700398" y="937497"/>
                  </a:cubicBezTo>
                  <a:cubicBezTo>
                    <a:pt x="1716637" y="937712"/>
                    <a:pt x="1732876" y="937604"/>
                    <a:pt x="1749008" y="937068"/>
                  </a:cubicBezTo>
                  <a:cubicBezTo>
                    <a:pt x="1778474" y="936102"/>
                    <a:pt x="1808908" y="933847"/>
                    <a:pt x="1839450" y="930412"/>
                  </a:cubicBezTo>
                  <a:cubicBezTo>
                    <a:pt x="1869346" y="927084"/>
                    <a:pt x="1899243" y="922468"/>
                    <a:pt x="1928601" y="915813"/>
                  </a:cubicBezTo>
                  <a:cubicBezTo>
                    <a:pt x="1968069" y="906795"/>
                    <a:pt x="2006461" y="894236"/>
                    <a:pt x="2041627" y="876308"/>
                  </a:cubicBezTo>
                  <a:cubicBezTo>
                    <a:pt x="2045069" y="874483"/>
                    <a:pt x="2049371" y="875771"/>
                    <a:pt x="2051199" y="879314"/>
                  </a:cubicBezTo>
                  <a:cubicBezTo>
                    <a:pt x="2053134" y="882749"/>
                    <a:pt x="2051736" y="887043"/>
                    <a:pt x="2048295" y="888976"/>
                  </a:cubicBezTo>
                  <a:cubicBezTo>
                    <a:pt x="2003773" y="913344"/>
                    <a:pt x="1953981" y="929768"/>
                    <a:pt x="1902684" y="940181"/>
                  </a:cubicBezTo>
                  <a:cubicBezTo>
                    <a:pt x="1882466" y="944260"/>
                    <a:pt x="1862033" y="947373"/>
                    <a:pt x="1841601" y="949627"/>
                  </a:cubicBezTo>
                  <a:cubicBezTo>
                    <a:pt x="1810521" y="953063"/>
                    <a:pt x="1779441" y="954458"/>
                    <a:pt x="1749437" y="954888"/>
                  </a:cubicBezTo>
                  <a:cubicBezTo>
                    <a:pt x="1732984" y="955102"/>
                    <a:pt x="1716422" y="954780"/>
                    <a:pt x="1699969" y="954029"/>
                  </a:cubicBezTo>
                  <a:cubicBezTo>
                    <a:pt x="1683515" y="953385"/>
                    <a:pt x="1667061" y="952311"/>
                    <a:pt x="1650715" y="951023"/>
                  </a:cubicBezTo>
                  <a:cubicBezTo>
                    <a:pt x="1646628" y="950701"/>
                    <a:pt x="1619420" y="943294"/>
                    <a:pt x="1610924" y="939537"/>
                  </a:cubicBezTo>
                  <a:cubicBezTo>
                    <a:pt x="1601783" y="951452"/>
                    <a:pt x="1592535" y="963154"/>
                    <a:pt x="1583609" y="975177"/>
                  </a:cubicBezTo>
                  <a:lnTo>
                    <a:pt x="1521665" y="1060519"/>
                  </a:lnTo>
                  <a:lnTo>
                    <a:pt x="1499941" y="1088644"/>
                  </a:lnTo>
                  <a:cubicBezTo>
                    <a:pt x="1498543" y="1090362"/>
                    <a:pt x="1496070" y="1092294"/>
                    <a:pt x="1493489" y="1094226"/>
                  </a:cubicBezTo>
                  <a:cubicBezTo>
                    <a:pt x="1492199" y="1095085"/>
                    <a:pt x="1490155" y="1096051"/>
                    <a:pt x="1488650" y="1096910"/>
                  </a:cubicBezTo>
                  <a:cubicBezTo>
                    <a:pt x="1488865" y="1098198"/>
                    <a:pt x="1488757" y="1099594"/>
                    <a:pt x="1488219" y="1100882"/>
                  </a:cubicBezTo>
                  <a:cubicBezTo>
                    <a:pt x="1486499" y="1104317"/>
                    <a:pt x="1482520" y="1105928"/>
                    <a:pt x="1479078" y="1104317"/>
                  </a:cubicBezTo>
                  <a:close/>
                  <a:moveTo>
                    <a:pt x="2190572" y="263775"/>
                  </a:moveTo>
                  <a:cubicBezTo>
                    <a:pt x="2207564" y="249928"/>
                    <a:pt x="2224340" y="235865"/>
                    <a:pt x="2240579" y="220836"/>
                  </a:cubicBezTo>
                  <a:cubicBezTo>
                    <a:pt x="2243375" y="218152"/>
                    <a:pt x="2247892" y="218152"/>
                    <a:pt x="2250688" y="220943"/>
                  </a:cubicBezTo>
                  <a:cubicBezTo>
                    <a:pt x="2253377" y="223734"/>
                    <a:pt x="2253377" y="228243"/>
                    <a:pt x="2250580" y="231034"/>
                  </a:cubicBezTo>
                  <a:cubicBezTo>
                    <a:pt x="2230900" y="251108"/>
                    <a:pt x="2210790" y="270324"/>
                    <a:pt x="2189605" y="288358"/>
                  </a:cubicBezTo>
                  <a:cubicBezTo>
                    <a:pt x="2179065" y="297483"/>
                    <a:pt x="2168311" y="306286"/>
                    <a:pt x="2157234" y="314766"/>
                  </a:cubicBezTo>
                  <a:cubicBezTo>
                    <a:pt x="2146265" y="323247"/>
                    <a:pt x="2134973" y="331405"/>
                    <a:pt x="2123574" y="339564"/>
                  </a:cubicBezTo>
                  <a:cubicBezTo>
                    <a:pt x="2112927" y="347078"/>
                    <a:pt x="2101958" y="354271"/>
                    <a:pt x="2091204" y="361785"/>
                  </a:cubicBezTo>
                  <a:cubicBezTo>
                    <a:pt x="2086687" y="364898"/>
                    <a:pt x="2082171" y="368011"/>
                    <a:pt x="2077869" y="371339"/>
                  </a:cubicBezTo>
                  <a:cubicBezTo>
                    <a:pt x="2072707" y="375204"/>
                    <a:pt x="2060877" y="384006"/>
                    <a:pt x="2055393" y="388408"/>
                  </a:cubicBezTo>
                  <a:cubicBezTo>
                    <a:pt x="2054962" y="389159"/>
                    <a:pt x="2054317" y="389803"/>
                    <a:pt x="2053564" y="390340"/>
                  </a:cubicBezTo>
                  <a:cubicBezTo>
                    <a:pt x="2046359" y="395600"/>
                    <a:pt x="2041520" y="388300"/>
                    <a:pt x="2041305" y="387871"/>
                  </a:cubicBezTo>
                  <a:cubicBezTo>
                    <a:pt x="2041197" y="387441"/>
                    <a:pt x="2040337" y="383362"/>
                    <a:pt x="2044208" y="379712"/>
                  </a:cubicBezTo>
                  <a:cubicBezTo>
                    <a:pt x="2048080" y="376062"/>
                    <a:pt x="2062275" y="364039"/>
                    <a:pt x="2068083" y="359209"/>
                  </a:cubicBezTo>
                  <a:cubicBezTo>
                    <a:pt x="2073890" y="354271"/>
                    <a:pt x="2079805" y="349547"/>
                    <a:pt x="2085935" y="344931"/>
                  </a:cubicBezTo>
                  <a:cubicBezTo>
                    <a:pt x="2094861" y="338168"/>
                    <a:pt x="2103894" y="331727"/>
                    <a:pt x="2112713" y="324857"/>
                  </a:cubicBezTo>
                  <a:cubicBezTo>
                    <a:pt x="2126047" y="314874"/>
                    <a:pt x="2138953" y="304675"/>
                    <a:pt x="2151857" y="294477"/>
                  </a:cubicBezTo>
                  <a:cubicBezTo>
                    <a:pt x="2164870" y="284387"/>
                    <a:pt x="2177882" y="274188"/>
                    <a:pt x="2190572" y="263775"/>
                  </a:cubicBezTo>
                  <a:close/>
                  <a:moveTo>
                    <a:pt x="2270476" y="188202"/>
                  </a:moveTo>
                  <a:cubicBezTo>
                    <a:pt x="2270261" y="188309"/>
                    <a:pt x="2270045" y="188524"/>
                    <a:pt x="2269830" y="188846"/>
                  </a:cubicBezTo>
                  <a:cubicBezTo>
                    <a:pt x="2269400" y="188417"/>
                    <a:pt x="2268647" y="187773"/>
                    <a:pt x="2269400" y="188202"/>
                  </a:cubicBezTo>
                  <a:cubicBezTo>
                    <a:pt x="2270368" y="188739"/>
                    <a:pt x="2268325" y="186914"/>
                    <a:pt x="2269293" y="187450"/>
                  </a:cubicBezTo>
                  <a:cubicBezTo>
                    <a:pt x="2269830" y="187880"/>
                    <a:pt x="2268540" y="186699"/>
                    <a:pt x="2269185" y="187021"/>
                  </a:cubicBezTo>
                  <a:cubicBezTo>
                    <a:pt x="2270045" y="187343"/>
                    <a:pt x="2268755" y="186377"/>
                    <a:pt x="2269400" y="185840"/>
                  </a:cubicBezTo>
                  <a:cubicBezTo>
                    <a:pt x="2269938" y="185411"/>
                    <a:pt x="2269293" y="186592"/>
                    <a:pt x="2269938" y="186377"/>
                  </a:cubicBezTo>
                  <a:cubicBezTo>
                    <a:pt x="2270261" y="186270"/>
                    <a:pt x="2270476" y="186162"/>
                    <a:pt x="2270691" y="186162"/>
                  </a:cubicBezTo>
                  <a:cubicBezTo>
                    <a:pt x="2272196" y="185518"/>
                    <a:pt x="2269615" y="185626"/>
                    <a:pt x="2270476" y="188202"/>
                  </a:cubicBezTo>
                  <a:close/>
                  <a:moveTo>
                    <a:pt x="2269723" y="188953"/>
                  </a:moveTo>
                  <a:lnTo>
                    <a:pt x="2269830" y="188846"/>
                  </a:lnTo>
                  <a:lnTo>
                    <a:pt x="2269938" y="188846"/>
                  </a:lnTo>
                  <a:cubicBezTo>
                    <a:pt x="2270153" y="188739"/>
                    <a:pt x="2270261" y="188524"/>
                    <a:pt x="2270476" y="188417"/>
                  </a:cubicBezTo>
                  <a:lnTo>
                    <a:pt x="2270476" y="188202"/>
                  </a:lnTo>
                  <a:cubicBezTo>
                    <a:pt x="2272841" y="185733"/>
                    <a:pt x="2276820" y="185303"/>
                    <a:pt x="2279724" y="187343"/>
                  </a:cubicBezTo>
                  <a:cubicBezTo>
                    <a:pt x="2282843" y="189597"/>
                    <a:pt x="2283595" y="193999"/>
                    <a:pt x="2281337" y="197219"/>
                  </a:cubicBezTo>
                  <a:cubicBezTo>
                    <a:pt x="2282951" y="198937"/>
                    <a:pt x="2280154" y="196790"/>
                    <a:pt x="2281445" y="198615"/>
                  </a:cubicBezTo>
                  <a:cubicBezTo>
                    <a:pt x="2282090" y="199366"/>
                    <a:pt x="2281015" y="198400"/>
                    <a:pt x="2281445" y="199152"/>
                  </a:cubicBezTo>
                  <a:cubicBezTo>
                    <a:pt x="2282305" y="200440"/>
                    <a:pt x="2280692" y="198937"/>
                    <a:pt x="2281230" y="200332"/>
                  </a:cubicBezTo>
                  <a:cubicBezTo>
                    <a:pt x="2281552" y="201191"/>
                    <a:pt x="2281122" y="200547"/>
                    <a:pt x="2280800" y="201298"/>
                  </a:cubicBezTo>
                  <a:cubicBezTo>
                    <a:pt x="2280800" y="201406"/>
                    <a:pt x="2280692" y="201513"/>
                    <a:pt x="2280584" y="201513"/>
                  </a:cubicBezTo>
                  <a:cubicBezTo>
                    <a:pt x="2279617" y="201513"/>
                    <a:pt x="2280262" y="201943"/>
                    <a:pt x="2279509" y="201298"/>
                  </a:cubicBezTo>
                  <a:cubicBezTo>
                    <a:pt x="2277251" y="199366"/>
                    <a:pt x="2280477" y="201943"/>
                    <a:pt x="2278111" y="199688"/>
                  </a:cubicBezTo>
                  <a:cubicBezTo>
                    <a:pt x="2274992" y="201835"/>
                    <a:pt x="2270798" y="200976"/>
                    <a:pt x="2268647" y="197863"/>
                  </a:cubicBezTo>
                  <a:cubicBezTo>
                    <a:pt x="2266712" y="195072"/>
                    <a:pt x="2267250" y="191208"/>
                    <a:pt x="2269723" y="188953"/>
                  </a:cubicBezTo>
                  <a:lnTo>
                    <a:pt x="2269723" y="188953"/>
                  </a:lnTo>
                  <a:close/>
                  <a:moveTo>
                    <a:pt x="2791944" y="1760970"/>
                  </a:moveTo>
                  <a:cubicBezTo>
                    <a:pt x="2795600" y="1762366"/>
                    <a:pt x="2799687" y="1760434"/>
                    <a:pt x="2801085" y="1756784"/>
                  </a:cubicBezTo>
                  <a:cubicBezTo>
                    <a:pt x="2802483" y="1753134"/>
                    <a:pt x="2800655" y="1748947"/>
                    <a:pt x="2796891" y="1747659"/>
                  </a:cubicBezTo>
                  <a:cubicBezTo>
                    <a:pt x="2673756" y="1700640"/>
                    <a:pt x="2551696" y="1651152"/>
                    <a:pt x="2430282" y="1600376"/>
                  </a:cubicBezTo>
                  <a:cubicBezTo>
                    <a:pt x="2381351" y="1579980"/>
                    <a:pt x="2332527" y="1559155"/>
                    <a:pt x="2283595" y="1538329"/>
                  </a:cubicBezTo>
                  <a:cubicBezTo>
                    <a:pt x="2309191" y="1536826"/>
                    <a:pt x="2334893" y="1535645"/>
                    <a:pt x="2360918" y="1535753"/>
                  </a:cubicBezTo>
                  <a:cubicBezTo>
                    <a:pt x="2386190" y="1535753"/>
                    <a:pt x="2411462" y="1536611"/>
                    <a:pt x="2436734" y="1537470"/>
                  </a:cubicBezTo>
                  <a:cubicBezTo>
                    <a:pt x="2462222" y="1538329"/>
                    <a:pt x="2487602" y="1539295"/>
                    <a:pt x="2512551" y="1540798"/>
                  </a:cubicBezTo>
                  <a:cubicBezTo>
                    <a:pt x="2528467" y="1541657"/>
                    <a:pt x="2544276" y="1542623"/>
                    <a:pt x="2560192" y="1544018"/>
                  </a:cubicBezTo>
                  <a:cubicBezTo>
                    <a:pt x="2570624" y="1544877"/>
                    <a:pt x="2581163" y="1545843"/>
                    <a:pt x="2591702" y="1547131"/>
                  </a:cubicBezTo>
                  <a:lnTo>
                    <a:pt x="2620200" y="1550459"/>
                  </a:lnTo>
                  <a:cubicBezTo>
                    <a:pt x="2623426" y="1550889"/>
                    <a:pt x="2631384" y="1552821"/>
                    <a:pt x="2633535" y="1553143"/>
                  </a:cubicBezTo>
                  <a:cubicBezTo>
                    <a:pt x="2635256" y="1553358"/>
                    <a:pt x="2636439" y="1553143"/>
                    <a:pt x="2636869" y="1553036"/>
                  </a:cubicBezTo>
                  <a:cubicBezTo>
                    <a:pt x="2639343" y="1552284"/>
                    <a:pt x="2640633" y="1550781"/>
                    <a:pt x="2641278" y="1549600"/>
                  </a:cubicBezTo>
                  <a:cubicBezTo>
                    <a:pt x="2642031" y="1548098"/>
                    <a:pt x="2642354" y="1546487"/>
                    <a:pt x="2641816" y="1544555"/>
                  </a:cubicBezTo>
                  <a:cubicBezTo>
                    <a:pt x="2641601" y="1544126"/>
                    <a:pt x="2641063" y="1541335"/>
                    <a:pt x="2637084" y="1539724"/>
                  </a:cubicBezTo>
                  <a:cubicBezTo>
                    <a:pt x="2636546" y="1539510"/>
                    <a:pt x="2636116" y="1539295"/>
                    <a:pt x="2635579" y="1539188"/>
                  </a:cubicBezTo>
                  <a:cubicBezTo>
                    <a:pt x="2635686" y="1539295"/>
                    <a:pt x="2635686" y="1539402"/>
                    <a:pt x="2635686" y="1539617"/>
                  </a:cubicBezTo>
                  <a:cubicBezTo>
                    <a:pt x="2635471" y="1540368"/>
                    <a:pt x="2634396" y="1540261"/>
                    <a:pt x="2632890" y="1539939"/>
                  </a:cubicBezTo>
                  <a:cubicBezTo>
                    <a:pt x="2633105" y="1539832"/>
                    <a:pt x="2633213" y="1539832"/>
                    <a:pt x="2633428" y="1539832"/>
                  </a:cubicBezTo>
                  <a:cubicBezTo>
                    <a:pt x="2633643" y="1539724"/>
                    <a:pt x="2634396" y="1539295"/>
                    <a:pt x="2635041" y="1539188"/>
                  </a:cubicBezTo>
                  <a:cubicBezTo>
                    <a:pt x="2633966" y="1539080"/>
                    <a:pt x="2632783" y="1539188"/>
                    <a:pt x="2631815" y="1539617"/>
                  </a:cubicBezTo>
                  <a:cubicBezTo>
                    <a:pt x="2628588" y="1538651"/>
                    <a:pt x="2624287" y="1536719"/>
                    <a:pt x="2622351" y="1536396"/>
                  </a:cubicBezTo>
                  <a:lnTo>
                    <a:pt x="2593745" y="1531781"/>
                  </a:lnTo>
                  <a:cubicBezTo>
                    <a:pt x="2580410" y="1529848"/>
                    <a:pt x="2567182" y="1528131"/>
                    <a:pt x="2553847" y="1526628"/>
                  </a:cubicBezTo>
                  <a:cubicBezTo>
                    <a:pt x="2540512" y="1525125"/>
                    <a:pt x="2527177" y="1523944"/>
                    <a:pt x="2513842" y="1522871"/>
                  </a:cubicBezTo>
                  <a:cubicBezTo>
                    <a:pt x="2488677" y="1520938"/>
                    <a:pt x="2463082" y="1519113"/>
                    <a:pt x="2437380" y="1518147"/>
                  </a:cubicBezTo>
                  <a:cubicBezTo>
                    <a:pt x="2420388" y="1517503"/>
                    <a:pt x="2403289" y="1517288"/>
                    <a:pt x="2386298" y="1517396"/>
                  </a:cubicBezTo>
                  <a:cubicBezTo>
                    <a:pt x="2343281" y="1517610"/>
                    <a:pt x="2300265" y="1520080"/>
                    <a:pt x="2258539" y="1525018"/>
                  </a:cubicBezTo>
                  <a:cubicBezTo>
                    <a:pt x="2257463" y="1525125"/>
                    <a:pt x="2257678" y="1526628"/>
                    <a:pt x="2256818" y="1527057"/>
                  </a:cubicBezTo>
                  <a:cubicBezTo>
                    <a:pt x="2241870" y="1520724"/>
                    <a:pt x="2226814" y="1514390"/>
                    <a:pt x="2211865" y="1508056"/>
                  </a:cubicBezTo>
                  <a:cubicBezTo>
                    <a:pt x="2168204" y="1489378"/>
                    <a:pt x="2124650" y="1470699"/>
                    <a:pt x="2081095" y="1452020"/>
                  </a:cubicBezTo>
                  <a:cubicBezTo>
                    <a:pt x="2117337" y="1446116"/>
                    <a:pt x="2153363" y="1440319"/>
                    <a:pt x="2189389" y="1434737"/>
                  </a:cubicBezTo>
                  <a:cubicBezTo>
                    <a:pt x="2213479" y="1430980"/>
                    <a:pt x="2237568" y="1427437"/>
                    <a:pt x="2261765" y="1424002"/>
                  </a:cubicBezTo>
                  <a:cubicBezTo>
                    <a:pt x="2281767" y="1421104"/>
                    <a:pt x="2301878" y="1418313"/>
                    <a:pt x="2321988" y="1415844"/>
                  </a:cubicBezTo>
                  <a:cubicBezTo>
                    <a:pt x="2342098" y="1413267"/>
                    <a:pt x="2362209" y="1410798"/>
                    <a:pt x="2382426" y="1408866"/>
                  </a:cubicBezTo>
                  <a:cubicBezTo>
                    <a:pt x="2398665" y="1407149"/>
                    <a:pt x="2415011" y="1406075"/>
                    <a:pt x="2431357" y="1405646"/>
                  </a:cubicBezTo>
                  <a:cubicBezTo>
                    <a:pt x="2447811" y="1405109"/>
                    <a:pt x="2464158" y="1405216"/>
                    <a:pt x="2480504" y="1405860"/>
                  </a:cubicBezTo>
                  <a:lnTo>
                    <a:pt x="2513949" y="1408115"/>
                  </a:lnTo>
                  <a:cubicBezTo>
                    <a:pt x="2514810" y="1408222"/>
                    <a:pt x="2527714" y="1409510"/>
                    <a:pt x="2530296" y="1409295"/>
                  </a:cubicBezTo>
                  <a:cubicBezTo>
                    <a:pt x="2537716" y="1408651"/>
                    <a:pt x="2537501" y="1401996"/>
                    <a:pt x="2536856" y="1400278"/>
                  </a:cubicBezTo>
                  <a:cubicBezTo>
                    <a:pt x="2536640" y="1399634"/>
                    <a:pt x="2535780" y="1396521"/>
                    <a:pt x="2531156" y="1395233"/>
                  </a:cubicBezTo>
                  <a:cubicBezTo>
                    <a:pt x="2530511" y="1395125"/>
                    <a:pt x="2529865" y="1395018"/>
                    <a:pt x="2529220" y="1395018"/>
                  </a:cubicBezTo>
                  <a:cubicBezTo>
                    <a:pt x="2529327" y="1395125"/>
                    <a:pt x="2529435" y="1395340"/>
                    <a:pt x="2529435" y="1395555"/>
                  </a:cubicBezTo>
                  <a:cubicBezTo>
                    <a:pt x="2529435" y="1396306"/>
                    <a:pt x="2528252" y="1396414"/>
                    <a:pt x="2526639" y="1396306"/>
                  </a:cubicBezTo>
                  <a:cubicBezTo>
                    <a:pt x="2527069" y="1395877"/>
                    <a:pt x="2527499" y="1395447"/>
                    <a:pt x="2528037" y="1395125"/>
                  </a:cubicBezTo>
                  <a:cubicBezTo>
                    <a:pt x="2527069" y="1395233"/>
                    <a:pt x="2526209" y="1395662"/>
                    <a:pt x="2525456" y="1396199"/>
                  </a:cubicBezTo>
                  <a:cubicBezTo>
                    <a:pt x="2521477" y="1395662"/>
                    <a:pt x="2515777" y="1394052"/>
                    <a:pt x="2515347" y="1394052"/>
                  </a:cubicBezTo>
                  <a:lnTo>
                    <a:pt x="2481364" y="1390509"/>
                  </a:lnTo>
                  <a:cubicBezTo>
                    <a:pt x="2464588" y="1389329"/>
                    <a:pt x="2447919" y="1388792"/>
                    <a:pt x="2431142" y="1388792"/>
                  </a:cubicBezTo>
                  <a:cubicBezTo>
                    <a:pt x="2414258" y="1388899"/>
                    <a:pt x="2397482" y="1389651"/>
                    <a:pt x="2380813" y="1390939"/>
                  </a:cubicBezTo>
                  <a:cubicBezTo>
                    <a:pt x="2360273" y="1392549"/>
                    <a:pt x="2339947" y="1394481"/>
                    <a:pt x="2319730" y="1396843"/>
                  </a:cubicBezTo>
                  <a:cubicBezTo>
                    <a:pt x="2299404" y="1399205"/>
                    <a:pt x="2279079" y="1401996"/>
                    <a:pt x="2258968" y="1405002"/>
                  </a:cubicBezTo>
                  <a:cubicBezTo>
                    <a:pt x="2234664" y="1408759"/>
                    <a:pt x="2210575" y="1412945"/>
                    <a:pt x="2186486" y="1417347"/>
                  </a:cubicBezTo>
                  <a:cubicBezTo>
                    <a:pt x="2150459" y="1423895"/>
                    <a:pt x="2114541" y="1430980"/>
                    <a:pt x="2078407" y="1438065"/>
                  </a:cubicBezTo>
                  <a:cubicBezTo>
                    <a:pt x="2074535" y="1438709"/>
                    <a:pt x="2071954" y="1442359"/>
                    <a:pt x="2072599" y="1446331"/>
                  </a:cubicBezTo>
                  <a:cubicBezTo>
                    <a:pt x="2073352" y="1449981"/>
                    <a:pt x="2076793" y="1452020"/>
                    <a:pt x="2080342" y="1451698"/>
                  </a:cubicBezTo>
                  <a:cubicBezTo>
                    <a:pt x="2072814" y="1448478"/>
                    <a:pt x="2065179" y="1445150"/>
                    <a:pt x="2057651" y="1441930"/>
                  </a:cubicBezTo>
                  <a:cubicBezTo>
                    <a:pt x="2057544" y="1441607"/>
                    <a:pt x="2057221" y="1441178"/>
                    <a:pt x="2057113" y="1440963"/>
                  </a:cubicBezTo>
                  <a:cubicBezTo>
                    <a:pt x="2056898" y="1440641"/>
                    <a:pt x="2056683" y="1440427"/>
                    <a:pt x="2056468" y="1440105"/>
                  </a:cubicBezTo>
                  <a:lnTo>
                    <a:pt x="2055931" y="1441178"/>
                  </a:lnTo>
                  <a:cubicBezTo>
                    <a:pt x="2055931" y="1440427"/>
                    <a:pt x="2055931" y="1439783"/>
                    <a:pt x="2055715" y="1439031"/>
                  </a:cubicBezTo>
                  <a:lnTo>
                    <a:pt x="2056468" y="1440105"/>
                  </a:lnTo>
                  <a:cubicBezTo>
                    <a:pt x="2057544" y="1438065"/>
                    <a:pt x="2057651" y="1436777"/>
                    <a:pt x="2055393" y="1437958"/>
                  </a:cubicBezTo>
                  <a:lnTo>
                    <a:pt x="2055285" y="1437636"/>
                  </a:lnTo>
                  <a:cubicBezTo>
                    <a:pt x="2053672" y="1434308"/>
                    <a:pt x="2049585" y="1432805"/>
                    <a:pt x="2046144" y="1434415"/>
                  </a:cubicBezTo>
                  <a:cubicBezTo>
                    <a:pt x="2046037" y="1434415"/>
                    <a:pt x="2045069" y="1435381"/>
                    <a:pt x="2044316" y="1436240"/>
                  </a:cubicBezTo>
                  <a:cubicBezTo>
                    <a:pt x="1991728" y="1413697"/>
                    <a:pt x="1939140" y="1391261"/>
                    <a:pt x="1886553" y="1368610"/>
                  </a:cubicBezTo>
                  <a:cubicBezTo>
                    <a:pt x="1934731" y="1351971"/>
                    <a:pt x="1983770" y="1337908"/>
                    <a:pt x="2033239" y="1326208"/>
                  </a:cubicBezTo>
                  <a:cubicBezTo>
                    <a:pt x="2053995" y="1321269"/>
                    <a:pt x="2074858" y="1316761"/>
                    <a:pt x="2095613" y="1312359"/>
                  </a:cubicBezTo>
                  <a:cubicBezTo>
                    <a:pt x="2126908" y="1305811"/>
                    <a:pt x="2158310" y="1299692"/>
                    <a:pt x="2189927" y="1294325"/>
                  </a:cubicBezTo>
                  <a:cubicBezTo>
                    <a:pt x="2206381" y="1291534"/>
                    <a:pt x="2222835" y="1289065"/>
                    <a:pt x="2239504" y="1286810"/>
                  </a:cubicBezTo>
                  <a:cubicBezTo>
                    <a:pt x="2256065" y="1284663"/>
                    <a:pt x="2272627" y="1282838"/>
                    <a:pt x="2289295" y="1281443"/>
                  </a:cubicBezTo>
                  <a:lnTo>
                    <a:pt x="2327150" y="1278974"/>
                  </a:lnTo>
                  <a:cubicBezTo>
                    <a:pt x="2329408" y="1278867"/>
                    <a:pt x="2340593" y="1279189"/>
                    <a:pt x="2344787" y="1278330"/>
                  </a:cubicBezTo>
                  <a:cubicBezTo>
                    <a:pt x="2351777" y="1276934"/>
                    <a:pt x="2352422" y="1271460"/>
                    <a:pt x="2351562" y="1268883"/>
                  </a:cubicBezTo>
                  <a:cubicBezTo>
                    <a:pt x="2350486" y="1265233"/>
                    <a:pt x="2346722" y="1263194"/>
                    <a:pt x="2343066" y="1264267"/>
                  </a:cubicBezTo>
                  <a:cubicBezTo>
                    <a:pt x="2342851" y="1264375"/>
                    <a:pt x="2342528" y="1264482"/>
                    <a:pt x="2342206" y="1264589"/>
                  </a:cubicBezTo>
                  <a:cubicBezTo>
                    <a:pt x="2342313" y="1264589"/>
                    <a:pt x="2342313" y="1264697"/>
                    <a:pt x="2342313" y="1264911"/>
                  </a:cubicBezTo>
                  <a:cubicBezTo>
                    <a:pt x="2342528" y="1265877"/>
                    <a:pt x="2341560" y="1266307"/>
                    <a:pt x="2339947" y="1266414"/>
                  </a:cubicBezTo>
                  <a:lnTo>
                    <a:pt x="2340055" y="1266307"/>
                  </a:lnTo>
                  <a:cubicBezTo>
                    <a:pt x="2340270" y="1266200"/>
                    <a:pt x="2340593" y="1265770"/>
                    <a:pt x="2341023" y="1265341"/>
                  </a:cubicBezTo>
                  <a:cubicBezTo>
                    <a:pt x="2340485" y="1265663"/>
                    <a:pt x="2340162" y="1265985"/>
                    <a:pt x="2339732" y="1266414"/>
                  </a:cubicBezTo>
                  <a:cubicBezTo>
                    <a:pt x="2335753" y="1266629"/>
                    <a:pt x="2328333" y="1264697"/>
                    <a:pt x="2326935" y="1264697"/>
                  </a:cubicBezTo>
                  <a:cubicBezTo>
                    <a:pt x="2320482" y="1264804"/>
                    <a:pt x="2313922" y="1264911"/>
                    <a:pt x="2307470" y="1265126"/>
                  </a:cubicBezTo>
                  <a:cubicBezTo>
                    <a:pt x="2301017" y="1265341"/>
                    <a:pt x="2294565" y="1265663"/>
                    <a:pt x="2288220" y="1266092"/>
                  </a:cubicBezTo>
                  <a:cubicBezTo>
                    <a:pt x="2271228" y="1267058"/>
                    <a:pt x="2254344" y="1268346"/>
                    <a:pt x="2237461" y="1270171"/>
                  </a:cubicBezTo>
                  <a:cubicBezTo>
                    <a:pt x="2220576" y="1271889"/>
                    <a:pt x="2203800" y="1274143"/>
                    <a:pt x="2187023" y="1276612"/>
                  </a:cubicBezTo>
                  <a:cubicBezTo>
                    <a:pt x="2155084" y="1281550"/>
                    <a:pt x="2123252" y="1286918"/>
                    <a:pt x="2091742" y="1293466"/>
                  </a:cubicBezTo>
                  <a:cubicBezTo>
                    <a:pt x="2070663" y="1297867"/>
                    <a:pt x="2049693" y="1302698"/>
                    <a:pt x="2028830" y="1308066"/>
                  </a:cubicBezTo>
                  <a:cubicBezTo>
                    <a:pt x="1976672" y="1321484"/>
                    <a:pt x="1925268" y="1337801"/>
                    <a:pt x="1875046" y="1357231"/>
                  </a:cubicBezTo>
                  <a:cubicBezTo>
                    <a:pt x="1872787" y="1357983"/>
                    <a:pt x="1873110" y="1360559"/>
                    <a:pt x="1872572" y="1362706"/>
                  </a:cubicBezTo>
                  <a:cubicBezTo>
                    <a:pt x="1837621" y="1347784"/>
                    <a:pt x="1802778" y="1332970"/>
                    <a:pt x="1767612" y="1318371"/>
                  </a:cubicBezTo>
                  <a:cubicBezTo>
                    <a:pt x="1733629" y="1304201"/>
                    <a:pt x="1699431" y="1290246"/>
                    <a:pt x="1665232" y="1276505"/>
                  </a:cubicBezTo>
                  <a:cubicBezTo>
                    <a:pt x="1707711" y="1258578"/>
                    <a:pt x="1749652" y="1240972"/>
                    <a:pt x="1792239" y="1226051"/>
                  </a:cubicBezTo>
                  <a:cubicBezTo>
                    <a:pt x="1813532" y="1218537"/>
                    <a:pt x="1834825" y="1211559"/>
                    <a:pt x="1856656" y="1204903"/>
                  </a:cubicBezTo>
                  <a:cubicBezTo>
                    <a:pt x="1888381" y="1195242"/>
                    <a:pt x="1920751" y="1186439"/>
                    <a:pt x="1954734" y="1179247"/>
                  </a:cubicBezTo>
                  <a:cubicBezTo>
                    <a:pt x="1973231" y="1175275"/>
                    <a:pt x="1991728" y="1171518"/>
                    <a:pt x="2010225" y="1167868"/>
                  </a:cubicBezTo>
                  <a:cubicBezTo>
                    <a:pt x="2028722" y="1164325"/>
                    <a:pt x="2047327" y="1160783"/>
                    <a:pt x="2065932" y="1157455"/>
                  </a:cubicBezTo>
                  <a:lnTo>
                    <a:pt x="2101528" y="1151444"/>
                  </a:lnTo>
                  <a:cubicBezTo>
                    <a:pt x="2104002" y="1151121"/>
                    <a:pt x="2108733" y="1149726"/>
                    <a:pt x="2112282" y="1148974"/>
                  </a:cubicBezTo>
                  <a:cubicBezTo>
                    <a:pt x="2114648" y="1150155"/>
                    <a:pt x="2117659" y="1149833"/>
                    <a:pt x="2119810" y="1147901"/>
                  </a:cubicBezTo>
                  <a:cubicBezTo>
                    <a:pt x="2123789" y="1144359"/>
                    <a:pt x="2122714" y="1140923"/>
                    <a:pt x="2122176" y="1139313"/>
                  </a:cubicBezTo>
                  <a:cubicBezTo>
                    <a:pt x="2121423" y="1137596"/>
                    <a:pt x="2119918" y="1135556"/>
                    <a:pt x="2116584" y="1134912"/>
                  </a:cubicBezTo>
                  <a:cubicBezTo>
                    <a:pt x="2115508" y="1134697"/>
                    <a:pt x="2113573" y="1134697"/>
                    <a:pt x="2111099" y="1135126"/>
                  </a:cubicBezTo>
                  <a:cubicBezTo>
                    <a:pt x="2107658" y="1135771"/>
                    <a:pt x="2102388" y="1137166"/>
                    <a:pt x="2099807" y="1137488"/>
                  </a:cubicBezTo>
                  <a:lnTo>
                    <a:pt x="2063351" y="1142426"/>
                  </a:lnTo>
                  <a:cubicBezTo>
                    <a:pt x="2040874" y="1145861"/>
                    <a:pt x="2018398" y="1149511"/>
                    <a:pt x="1995922" y="1153376"/>
                  </a:cubicBezTo>
                  <a:cubicBezTo>
                    <a:pt x="1980974" y="1155952"/>
                    <a:pt x="1966026" y="1158743"/>
                    <a:pt x="1951185" y="1161642"/>
                  </a:cubicBezTo>
                  <a:cubicBezTo>
                    <a:pt x="1928171" y="1166150"/>
                    <a:pt x="1905910" y="1171196"/>
                    <a:pt x="1884079" y="1176992"/>
                  </a:cubicBezTo>
                  <a:cubicBezTo>
                    <a:pt x="1861711" y="1183004"/>
                    <a:pt x="1839772" y="1189660"/>
                    <a:pt x="1818264" y="1196959"/>
                  </a:cubicBezTo>
                  <a:cubicBezTo>
                    <a:pt x="1792131" y="1205762"/>
                    <a:pt x="1766644" y="1215531"/>
                    <a:pt x="1741157" y="1225944"/>
                  </a:cubicBezTo>
                  <a:cubicBezTo>
                    <a:pt x="1709109" y="1239040"/>
                    <a:pt x="1677170" y="1253640"/>
                    <a:pt x="1644907" y="1268561"/>
                  </a:cubicBezTo>
                  <a:cubicBezTo>
                    <a:pt x="1643402" y="1268024"/>
                    <a:pt x="1641789" y="1267595"/>
                    <a:pt x="1639745" y="1266951"/>
                  </a:cubicBezTo>
                  <a:cubicBezTo>
                    <a:pt x="1639423" y="1266200"/>
                    <a:pt x="1638885" y="1264697"/>
                    <a:pt x="1638670" y="1264267"/>
                  </a:cubicBezTo>
                  <a:cubicBezTo>
                    <a:pt x="1638132" y="1262979"/>
                    <a:pt x="1637594" y="1262228"/>
                    <a:pt x="1637272" y="1261905"/>
                  </a:cubicBezTo>
                  <a:cubicBezTo>
                    <a:pt x="1635659" y="1259973"/>
                    <a:pt x="1633938" y="1259651"/>
                    <a:pt x="1632863" y="1259544"/>
                  </a:cubicBezTo>
                  <a:cubicBezTo>
                    <a:pt x="1630819" y="1259222"/>
                    <a:pt x="1629099" y="1259758"/>
                    <a:pt x="1627593" y="1261047"/>
                  </a:cubicBezTo>
                  <a:cubicBezTo>
                    <a:pt x="1627378" y="1261154"/>
                    <a:pt x="1626733" y="1261905"/>
                    <a:pt x="1626195" y="1262872"/>
                  </a:cubicBezTo>
                  <a:cubicBezTo>
                    <a:pt x="1617914" y="1260403"/>
                    <a:pt x="1608773" y="1257719"/>
                    <a:pt x="1599955" y="1254820"/>
                  </a:cubicBezTo>
                  <a:cubicBezTo>
                    <a:pt x="1591567" y="1252137"/>
                    <a:pt x="1583716" y="1249346"/>
                    <a:pt x="1578124" y="1246769"/>
                  </a:cubicBezTo>
                  <a:cubicBezTo>
                    <a:pt x="1575543" y="1245481"/>
                    <a:pt x="1571564" y="1244515"/>
                    <a:pt x="1572639" y="1243549"/>
                  </a:cubicBezTo>
                  <a:cubicBezTo>
                    <a:pt x="1570811" y="1240650"/>
                    <a:pt x="1567155" y="1239470"/>
                    <a:pt x="1563929" y="1240972"/>
                  </a:cubicBezTo>
                  <a:cubicBezTo>
                    <a:pt x="1560595" y="1242583"/>
                    <a:pt x="1559089" y="1246555"/>
                    <a:pt x="1560595" y="1249990"/>
                  </a:cubicBezTo>
                  <a:cubicBezTo>
                    <a:pt x="1561347" y="1251600"/>
                    <a:pt x="1562746" y="1253425"/>
                    <a:pt x="1565219" y="1255143"/>
                  </a:cubicBezTo>
                  <a:cubicBezTo>
                    <a:pt x="1568123" y="1257290"/>
                    <a:pt x="1572962" y="1259651"/>
                    <a:pt x="1578984" y="1262120"/>
                  </a:cubicBezTo>
                  <a:cubicBezTo>
                    <a:pt x="1592857" y="1267702"/>
                    <a:pt x="1612967" y="1273821"/>
                    <a:pt x="1627593" y="1278330"/>
                  </a:cubicBezTo>
                  <a:cubicBezTo>
                    <a:pt x="1625873" y="1280370"/>
                    <a:pt x="1623829" y="1282516"/>
                    <a:pt x="1624904" y="1285200"/>
                  </a:cubicBezTo>
                  <a:cubicBezTo>
                    <a:pt x="1626195" y="1288099"/>
                    <a:pt x="1629637" y="1288528"/>
                    <a:pt x="1632755" y="1288099"/>
                  </a:cubicBezTo>
                  <a:cubicBezTo>
                    <a:pt x="1632755" y="1288099"/>
                    <a:pt x="1632755" y="1288206"/>
                    <a:pt x="1632755" y="1288313"/>
                  </a:cubicBezTo>
                  <a:cubicBezTo>
                    <a:pt x="1635228" y="1295398"/>
                    <a:pt x="1637810" y="1302269"/>
                    <a:pt x="1640605" y="1309246"/>
                  </a:cubicBezTo>
                  <a:cubicBezTo>
                    <a:pt x="1643294" y="1316117"/>
                    <a:pt x="1646198" y="1322987"/>
                    <a:pt x="1649316" y="1329750"/>
                  </a:cubicBezTo>
                  <a:cubicBezTo>
                    <a:pt x="1659426" y="1352186"/>
                    <a:pt x="1669534" y="1374622"/>
                    <a:pt x="1679966" y="1396843"/>
                  </a:cubicBezTo>
                  <a:cubicBezTo>
                    <a:pt x="1686848" y="1411764"/>
                    <a:pt x="1693946" y="1426579"/>
                    <a:pt x="1701151" y="1441393"/>
                  </a:cubicBezTo>
                  <a:cubicBezTo>
                    <a:pt x="1717175" y="1473705"/>
                    <a:pt x="1734059" y="1507842"/>
                    <a:pt x="1752986" y="1541442"/>
                  </a:cubicBezTo>
                  <a:cubicBezTo>
                    <a:pt x="1771376" y="1574183"/>
                    <a:pt x="1791486" y="1606603"/>
                    <a:pt x="1813317" y="1637304"/>
                  </a:cubicBezTo>
                  <a:cubicBezTo>
                    <a:pt x="1843321" y="1679385"/>
                    <a:pt x="1876874" y="1718138"/>
                    <a:pt x="1914406" y="1750021"/>
                  </a:cubicBezTo>
                  <a:cubicBezTo>
                    <a:pt x="1917417" y="1752597"/>
                    <a:pt x="1921934" y="1752275"/>
                    <a:pt x="1924515" y="1749377"/>
                  </a:cubicBezTo>
                  <a:cubicBezTo>
                    <a:pt x="1927096" y="1746371"/>
                    <a:pt x="1926773" y="1741862"/>
                    <a:pt x="1923762" y="1739286"/>
                  </a:cubicBezTo>
                  <a:cubicBezTo>
                    <a:pt x="1887951" y="1707296"/>
                    <a:pt x="1856549" y="1668543"/>
                    <a:pt x="1828050" y="1626999"/>
                  </a:cubicBezTo>
                  <a:cubicBezTo>
                    <a:pt x="1807080" y="1596404"/>
                    <a:pt x="1787937" y="1564200"/>
                    <a:pt x="1769871" y="1531995"/>
                  </a:cubicBezTo>
                  <a:cubicBezTo>
                    <a:pt x="1751158" y="1498610"/>
                    <a:pt x="1733521" y="1465224"/>
                    <a:pt x="1717390" y="1433234"/>
                  </a:cubicBezTo>
                  <a:cubicBezTo>
                    <a:pt x="1708034" y="1415092"/>
                    <a:pt x="1699001" y="1396843"/>
                    <a:pt x="1689967" y="1378486"/>
                  </a:cubicBezTo>
                  <a:cubicBezTo>
                    <a:pt x="1681041" y="1360130"/>
                    <a:pt x="1672115" y="1341773"/>
                    <a:pt x="1663297" y="1323309"/>
                  </a:cubicBezTo>
                  <a:cubicBezTo>
                    <a:pt x="1660178" y="1316761"/>
                    <a:pt x="1657167" y="1310213"/>
                    <a:pt x="1654263" y="1303557"/>
                  </a:cubicBezTo>
                  <a:cubicBezTo>
                    <a:pt x="1651682" y="1297331"/>
                    <a:pt x="1649101" y="1291104"/>
                    <a:pt x="1646628" y="1284663"/>
                  </a:cubicBezTo>
                  <a:cubicBezTo>
                    <a:pt x="1685020" y="1300551"/>
                    <a:pt x="1723197" y="1316761"/>
                    <a:pt x="1761375" y="1333078"/>
                  </a:cubicBezTo>
                  <a:cubicBezTo>
                    <a:pt x="1788583" y="1344779"/>
                    <a:pt x="1815683" y="1356587"/>
                    <a:pt x="1842676" y="1368396"/>
                  </a:cubicBezTo>
                  <a:cubicBezTo>
                    <a:pt x="1843106" y="1369469"/>
                    <a:pt x="1842998" y="1370113"/>
                    <a:pt x="1843966" y="1371401"/>
                  </a:cubicBezTo>
                  <a:cubicBezTo>
                    <a:pt x="1846009" y="1374085"/>
                    <a:pt x="1849881" y="1377842"/>
                    <a:pt x="1850849" y="1380311"/>
                  </a:cubicBezTo>
                  <a:lnTo>
                    <a:pt x="1864722" y="1416488"/>
                  </a:lnTo>
                  <a:cubicBezTo>
                    <a:pt x="1872035" y="1433986"/>
                    <a:pt x="1880208" y="1451054"/>
                    <a:pt x="1889026" y="1467908"/>
                  </a:cubicBezTo>
                  <a:cubicBezTo>
                    <a:pt x="1897737" y="1484547"/>
                    <a:pt x="1907201" y="1500971"/>
                    <a:pt x="1916772" y="1517181"/>
                  </a:cubicBezTo>
                  <a:cubicBezTo>
                    <a:pt x="1933333" y="1544985"/>
                    <a:pt x="1949787" y="1572681"/>
                    <a:pt x="1967209" y="1599625"/>
                  </a:cubicBezTo>
                  <a:cubicBezTo>
                    <a:pt x="1984738" y="1626892"/>
                    <a:pt x="2003128" y="1653407"/>
                    <a:pt x="2022700" y="1679171"/>
                  </a:cubicBezTo>
                  <a:cubicBezTo>
                    <a:pt x="2048618" y="1713415"/>
                    <a:pt x="2076793" y="1746156"/>
                    <a:pt x="2107980" y="1776751"/>
                  </a:cubicBezTo>
                  <a:cubicBezTo>
                    <a:pt x="2110777" y="1779542"/>
                    <a:pt x="2115293" y="1779542"/>
                    <a:pt x="2118090" y="1776858"/>
                  </a:cubicBezTo>
                  <a:cubicBezTo>
                    <a:pt x="2120886" y="1774067"/>
                    <a:pt x="2120886" y="1769558"/>
                    <a:pt x="2118197" y="1766767"/>
                  </a:cubicBezTo>
                  <a:cubicBezTo>
                    <a:pt x="2088300" y="1735743"/>
                    <a:pt x="2061845" y="1702787"/>
                    <a:pt x="2037111" y="1668543"/>
                  </a:cubicBezTo>
                  <a:cubicBezTo>
                    <a:pt x="2018398" y="1642672"/>
                    <a:pt x="2000762" y="1616157"/>
                    <a:pt x="1983447" y="1589212"/>
                  </a:cubicBezTo>
                  <a:cubicBezTo>
                    <a:pt x="1966133" y="1562375"/>
                    <a:pt x="1949142" y="1535216"/>
                    <a:pt x="1932258" y="1507842"/>
                  </a:cubicBezTo>
                  <a:cubicBezTo>
                    <a:pt x="1920536" y="1488948"/>
                    <a:pt x="1909136" y="1469733"/>
                    <a:pt x="1898597" y="1450088"/>
                  </a:cubicBezTo>
                  <a:cubicBezTo>
                    <a:pt x="1891607" y="1437099"/>
                    <a:pt x="1884940" y="1423895"/>
                    <a:pt x="1878810" y="1410369"/>
                  </a:cubicBezTo>
                  <a:lnTo>
                    <a:pt x="1865367" y="1378272"/>
                  </a:lnTo>
                  <a:cubicBezTo>
                    <a:pt x="1869561" y="1380097"/>
                    <a:pt x="1873863" y="1381922"/>
                    <a:pt x="1878057" y="1383746"/>
                  </a:cubicBezTo>
                  <a:cubicBezTo>
                    <a:pt x="1935699" y="1408974"/>
                    <a:pt x="1993341" y="1434093"/>
                    <a:pt x="2050984" y="1459320"/>
                  </a:cubicBezTo>
                  <a:cubicBezTo>
                    <a:pt x="2056038" y="1468982"/>
                    <a:pt x="2061738" y="1479716"/>
                    <a:pt x="2062383" y="1480790"/>
                  </a:cubicBezTo>
                  <a:lnTo>
                    <a:pt x="2099485" y="1551855"/>
                  </a:lnTo>
                  <a:cubicBezTo>
                    <a:pt x="2121208" y="1592003"/>
                    <a:pt x="2143146" y="1630112"/>
                    <a:pt x="2168311" y="1666074"/>
                  </a:cubicBezTo>
                  <a:cubicBezTo>
                    <a:pt x="2193584" y="1702143"/>
                    <a:pt x="2221974" y="1735851"/>
                    <a:pt x="2254775" y="1768163"/>
                  </a:cubicBezTo>
                  <a:cubicBezTo>
                    <a:pt x="2267679" y="1780723"/>
                    <a:pt x="2281982" y="1799401"/>
                    <a:pt x="2298006" y="1812820"/>
                  </a:cubicBezTo>
                  <a:cubicBezTo>
                    <a:pt x="2305749" y="1819368"/>
                    <a:pt x="2314030" y="1824736"/>
                    <a:pt x="2322633" y="1827849"/>
                  </a:cubicBezTo>
                  <a:cubicBezTo>
                    <a:pt x="2326290" y="1829137"/>
                    <a:pt x="2330484" y="1827312"/>
                    <a:pt x="2331882" y="1823662"/>
                  </a:cubicBezTo>
                  <a:cubicBezTo>
                    <a:pt x="2333280" y="1819905"/>
                    <a:pt x="2331344" y="1815826"/>
                    <a:pt x="2327687" y="1814430"/>
                  </a:cubicBezTo>
                  <a:cubicBezTo>
                    <a:pt x="2318332" y="1810780"/>
                    <a:pt x="2309836" y="1803695"/>
                    <a:pt x="2301770" y="1795644"/>
                  </a:cubicBezTo>
                  <a:cubicBezTo>
                    <a:pt x="2288973" y="1782762"/>
                    <a:pt x="2277466" y="1767197"/>
                    <a:pt x="2266819" y="1756140"/>
                  </a:cubicBezTo>
                  <a:cubicBezTo>
                    <a:pt x="2235310" y="1724042"/>
                    <a:pt x="2208747" y="1690227"/>
                    <a:pt x="2184120" y="1655017"/>
                  </a:cubicBezTo>
                  <a:cubicBezTo>
                    <a:pt x="2159385" y="1619592"/>
                    <a:pt x="2136587" y="1582771"/>
                    <a:pt x="2114541" y="1543589"/>
                  </a:cubicBezTo>
                  <a:lnTo>
                    <a:pt x="2075611" y="1473705"/>
                  </a:lnTo>
                  <a:cubicBezTo>
                    <a:pt x="2075396" y="1473275"/>
                    <a:pt x="2074320" y="1471450"/>
                    <a:pt x="2072814" y="1468874"/>
                  </a:cubicBezTo>
                  <a:cubicBezTo>
                    <a:pt x="2098517" y="1480038"/>
                    <a:pt x="2124112" y="1491417"/>
                    <a:pt x="2149814" y="1502474"/>
                  </a:cubicBezTo>
                  <a:cubicBezTo>
                    <a:pt x="2182292" y="1516430"/>
                    <a:pt x="2214984" y="1530063"/>
                    <a:pt x="2247569" y="1543911"/>
                  </a:cubicBezTo>
                  <a:cubicBezTo>
                    <a:pt x="2246709" y="1551533"/>
                    <a:pt x="2250150" y="1562160"/>
                    <a:pt x="2257571" y="1574076"/>
                  </a:cubicBezTo>
                  <a:cubicBezTo>
                    <a:pt x="2268647" y="1591789"/>
                    <a:pt x="2287037" y="1612614"/>
                    <a:pt x="2301125" y="1627858"/>
                  </a:cubicBezTo>
                  <a:cubicBezTo>
                    <a:pt x="2321343" y="1649327"/>
                    <a:pt x="2342744" y="1673803"/>
                    <a:pt x="2365757" y="1697742"/>
                  </a:cubicBezTo>
                  <a:cubicBezTo>
                    <a:pt x="2380383" y="1713093"/>
                    <a:pt x="2395761" y="1728122"/>
                    <a:pt x="2411462" y="1742399"/>
                  </a:cubicBezTo>
                  <a:cubicBezTo>
                    <a:pt x="2439101" y="1767519"/>
                    <a:pt x="2468137" y="1789955"/>
                    <a:pt x="2497818" y="1806379"/>
                  </a:cubicBezTo>
                  <a:cubicBezTo>
                    <a:pt x="2501259" y="1808311"/>
                    <a:pt x="2505561" y="1807130"/>
                    <a:pt x="2507604" y="1803803"/>
                  </a:cubicBezTo>
                  <a:cubicBezTo>
                    <a:pt x="2509540" y="1800368"/>
                    <a:pt x="2508357" y="1795966"/>
                    <a:pt x="2504916" y="1794034"/>
                  </a:cubicBezTo>
                  <a:cubicBezTo>
                    <a:pt x="2476955" y="1777180"/>
                    <a:pt x="2449962" y="1754100"/>
                    <a:pt x="2423937" y="1729195"/>
                  </a:cubicBezTo>
                  <a:cubicBezTo>
                    <a:pt x="2408881" y="1714703"/>
                    <a:pt x="2394148" y="1699460"/>
                    <a:pt x="2379630" y="1684431"/>
                  </a:cubicBezTo>
                  <a:cubicBezTo>
                    <a:pt x="2356724" y="1660492"/>
                    <a:pt x="2334355" y="1636875"/>
                    <a:pt x="2313707" y="1615835"/>
                  </a:cubicBezTo>
                  <a:cubicBezTo>
                    <a:pt x="2301770" y="1603812"/>
                    <a:pt x="2286714" y="1588139"/>
                    <a:pt x="2275530" y="1573432"/>
                  </a:cubicBezTo>
                  <a:cubicBezTo>
                    <a:pt x="2269615" y="1565810"/>
                    <a:pt x="2264776" y="1558510"/>
                    <a:pt x="2262302" y="1552177"/>
                  </a:cubicBezTo>
                  <a:cubicBezTo>
                    <a:pt x="2261980" y="1551318"/>
                    <a:pt x="2262088" y="1550781"/>
                    <a:pt x="2261872" y="1549923"/>
                  </a:cubicBezTo>
                  <a:cubicBezTo>
                    <a:pt x="2285209" y="1559799"/>
                    <a:pt x="2308438" y="1569889"/>
                    <a:pt x="2331882" y="1579551"/>
                  </a:cubicBezTo>
                  <a:cubicBezTo>
                    <a:pt x="2483945" y="1642887"/>
                    <a:pt x="2637084" y="1703646"/>
                    <a:pt x="2791944" y="1760970"/>
                  </a:cubicBezTo>
                  <a:close/>
                  <a:moveTo>
                    <a:pt x="2114971" y="1148330"/>
                  </a:moveTo>
                  <a:cubicBezTo>
                    <a:pt x="2114971" y="1148223"/>
                    <a:pt x="2114756" y="1148438"/>
                    <a:pt x="2114648" y="1148438"/>
                  </a:cubicBezTo>
                  <a:lnTo>
                    <a:pt x="2114110" y="1148545"/>
                  </a:lnTo>
                  <a:cubicBezTo>
                    <a:pt x="2114541" y="1148760"/>
                    <a:pt x="2114971" y="1148867"/>
                    <a:pt x="2114971" y="11483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7" name="Google Shape;3237;p37"/>
            <p:cNvSpPr/>
            <p:nvPr/>
          </p:nvSpPr>
          <p:spPr>
            <a:xfrm rot="1790023">
              <a:off x="7597329" y="9354915"/>
              <a:ext cx="329333" cy="324916"/>
            </a:xfrm>
            <a:custGeom>
              <a:avLst/>
              <a:gdLst/>
              <a:ahLst/>
              <a:cxnLst/>
              <a:rect l="l" t="t" r="r" b="b"/>
              <a:pathLst>
                <a:path w="329323" h="324906" extrusionOk="0">
                  <a:moveTo>
                    <a:pt x="71743" y="295563"/>
                  </a:moveTo>
                  <a:cubicBezTo>
                    <a:pt x="-3321" y="244142"/>
                    <a:pt x="-22571" y="142805"/>
                    <a:pt x="28727" y="69378"/>
                  </a:cubicBezTo>
                  <a:cubicBezTo>
                    <a:pt x="80024" y="-4156"/>
                    <a:pt x="182618" y="-22083"/>
                    <a:pt x="257682" y="29337"/>
                  </a:cubicBezTo>
                  <a:cubicBezTo>
                    <a:pt x="332639" y="80758"/>
                    <a:pt x="351888" y="182095"/>
                    <a:pt x="300591" y="255629"/>
                  </a:cubicBezTo>
                  <a:cubicBezTo>
                    <a:pt x="249294" y="329055"/>
                    <a:pt x="146700" y="346983"/>
                    <a:pt x="71743" y="295563"/>
                  </a:cubicBezTo>
                  <a:lnTo>
                    <a:pt x="71743" y="2955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8" name="Google Shape;3238;p37"/>
            <p:cNvSpPr/>
            <p:nvPr/>
          </p:nvSpPr>
          <p:spPr>
            <a:xfrm rot="1790023">
              <a:off x="6734774" y="11625216"/>
              <a:ext cx="2658756" cy="2554867"/>
            </a:xfrm>
            <a:custGeom>
              <a:avLst/>
              <a:gdLst/>
              <a:ahLst/>
              <a:cxnLst/>
              <a:rect l="l" t="t" r="r" b="b"/>
              <a:pathLst>
                <a:path w="2658673" h="2554787" extrusionOk="0">
                  <a:moveTo>
                    <a:pt x="2341014" y="1118258"/>
                  </a:moveTo>
                  <a:cubicBezTo>
                    <a:pt x="2249495" y="1106664"/>
                    <a:pt x="2182820" y="1045368"/>
                    <a:pt x="2118725" y="1037210"/>
                  </a:cubicBezTo>
                  <a:cubicBezTo>
                    <a:pt x="1812447" y="998350"/>
                    <a:pt x="1628014" y="1028407"/>
                    <a:pt x="1519935" y="1084765"/>
                  </a:cubicBezTo>
                  <a:cubicBezTo>
                    <a:pt x="1581018" y="961744"/>
                    <a:pt x="1604247" y="776137"/>
                    <a:pt x="1526602" y="515280"/>
                  </a:cubicBezTo>
                  <a:cubicBezTo>
                    <a:pt x="1505739" y="445181"/>
                    <a:pt x="1441967" y="376048"/>
                    <a:pt x="1424976" y="311102"/>
                  </a:cubicBezTo>
                  <a:cubicBezTo>
                    <a:pt x="1379593" y="137626"/>
                    <a:pt x="1412931" y="971"/>
                    <a:pt x="1394864" y="5"/>
                  </a:cubicBezTo>
                  <a:cubicBezTo>
                    <a:pt x="1376905" y="-1069"/>
                    <a:pt x="1377120" y="169723"/>
                    <a:pt x="1316897" y="305090"/>
                  </a:cubicBezTo>
                  <a:cubicBezTo>
                    <a:pt x="1279687" y="388822"/>
                    <a:pt x="1201505" y="434661"/>
                    <a:pt x="1175372" y="493381"/>
                  </a:cubicBezTo>
                  <a:cubicBezTo>
                    <a:pt x="1074714" y="719672"/>
                    <a:pt x="1041053" y="882091"/>
                    <a:pt x="1044279" y="999101"/>
                  </a:cubicBezTo>
                  <a:cubicBezTo>
                    <a:pt x="938996" y="922668"/>
                    <a:pt x="776716" y="865344"/>
                    <a:pt x="536469" y="865237"/>
                  </a:cubicBezTo>
                  <a:cubicBezTo>
                    <a:pt x="462695" y="865237"/>
                    <a:pt x="377737" y="906137"/>
                    <a:pt x="309987" y="903882"/>
                  </a:cubicBezTo>
                  <a:cubicBezTo>
                    <a:pt x="129210" y="897871"/>
                    <a:pt x="6290" y="827450"/>
                    <a:pt x="160" y="844304"/>
                  </a:cubicBezTo>
                  <a:cubicBezTo>
                    <a:pt x="-5862" y="861158"/>
                    <a:pt x="159536" y="909250"/>
                    <a:pt x="273530" y="1004898"/>
                  </a:cubicBezTo>
                  <a:cubicBezTo>
                    <a:pt x="343970" y="1063940"/>
                    <a:pt x="366338" y="1151214"/>
                    <a:pt x="415700" y="1192651"/>
                  </a:cubicBezTo>
                  <a:cubicBezTo>
                    <a:pt x="634869" y="1376325"/>
                    <a:pt x="797579" y="1452328"/>
                    <a:pt x="917273" y="1470899"/>
                  </a:cubicBezTo>
                  <a:cubicBezTo>
                    <a:pt x="804999" y="1545185"/>
                    <a:pt x="692511" y="1686885"/>
                    <a:pt x="618845" y="1933251"/>
                  </a:cubicBezTo>
                  <a:cubicBezTo>
                    <a:pt x="597875" y="2003350"/>
                    <a:pt x="613468" y="2095670"/>
                    <a:pt x="592067" y="2159328"/>
                  </a:cubicBezTo>
                  <a:cubicBezTo>
                    <a:pt x="534963" y="2329368"/>
                    <a:pt x="431939" y="2426090"/>
                    <a:pt x="446564" y="2436717"/>
                  </a:cubicBezTo>
                  <a:cubicBezTo>
                    <a:pt x="461082" y="2447237"/>
                    <a:pt x="554643" y="2303819"/>
                    <a:pt x="679499" y="2222556"/>
                  </a:cubicBezTo>
                  <a:cubicBezTo>
                    <a:pt x="756606" y="2172424"/>
                    <a:pt x="847478" y="2175967"/>
                    <a:pt x="901572" y="2140756"/>
                  </a:cubicBezTo>
                  <a:cubicBezTo>
                    <a:pt x="1097620" y="2013226"/>
                    <a:pt x="1212904" y="1901261"/>
                    <a:pt x="1277321" y="1805291"/>
                  </a:cubicBezTo>
                  <a:cubicBezTo>
                    <a:pt x="1315176" y="1921765"/>
                    <a:pt x="1401317" y="2054663"/>
                    <a:pt x="1563919" y="2192821"/>
                  </a:cubicBezTo>
                  <a:cubicBezTo>
                    <a:pt x="1619841" y="2240376"/>
                    <a:pt x="1711251" y="2263993"/>
                    <a:pt x="1761150" y="2309402"/>
                  </a:cubicBezTo>
                  <a:cubicBezTo>
                    <a:pt x="1894502" y="2430598"/>
                    <a:pt x="1941604" y="2563174"/>
                    <a:pt x="1957306" y="2554372"/>
                  </a:cubicBezTo>
                  <a:cubicBezTo>
                    <a:pt x="1972899" y="2545462"/>
                    <a:pt x="1879015" y="2402365"/>
                    <a:pt x="1855248" y="2256264"/>
                  </a:cubicBezTo>
                  <a:cubicBezTo>
                    <a:pt x="1840516" y="2165983"/>
                    <a:pt x="1880951" y="2085364"/>
                    <a:pt x="1870627" y="2022028"/>
                  </a:cubicBezTo>
                  <a:cubicBezTo>
                    <a:pt x="1832450" y="1787471"/>
                    <a:pt x="1774592" y="1635894"/>
                    <a:pt x="1710821" y="1538637"/>
                  </a:cubicBezTo>
                  <a:cubicBezTo>
                    <a:pt x="1839118" y="1542716"/>
                    <a:pt x="2002150" y="1501816"/>
                    <a:pt x="2197015" y="1376969"/>
                  </a:cubicBezTo>
                  <a:cubicBezTo>
                    <a:pt x="2258959" y="1337357"/>
                    <a:pt x="2307783" y="1257168"/>
                    <a:pt x="2365855" y="1222709"/>
                  </a:cubicBezTo>
                  <a:cubicBezTo>
                    <a:pt x="2521037" y="1130389"/>
                    <a:pt x="2662777" y="1123196"/>
                    <a:pt x="2658583" y="1105806"/>
                  </a:cubicBezTo>
                  <a:cubicBezTo>
                    <a:pt x="2654496" y="1088415"/>
                    <a:pt x="2489205" y="1137152"/>
                    <a:pt x="2341014" y="1118258"/>
                  </a:cubicBezTo>
                  <a:close/>
                  <a:moveTo>
                    <a:pt x="1368624" y="1411858"/>
                  </a:moveTo>
                  <a:cubicBezTo>
                    <a:pt x="1344642" y="1425705"/>
                    <a:pt x="1321091" y="1448678"/>
                    <a:pt x="1301626" y="1479380"/>
                  </a:cubicBezTo>
                  <a:cubicBezTo>
                    <a:pt x="1288075" y="1462204"/>
                    <a:pt x="1273235" y="1447927"/>
                    <a:pt x="1258502" y="1437514"/>
                  </a:cubicBezTo>
                  <a:cubicBezTo>
                    <a:pt x="1233229" y="1419479"/>
                    <a:pt x="1197095" y="1407349"/>
                    <a:pt x="1154939" y="1403484"/>
                  </a:cubicBezTo>
                  <a:cubicBezTo>
                    <a:pt x="1175802" y="1380404"/>
                    <a:pt x="1189783" y="1355070"/>
                    <a:pt x="1197848" y="1332312"/>
                  </a:cubicBezTo>
                  <a:cubicBezTo>
                    <a:pt x="1204624" y="1313204"/>
                    <a:pt x="1207419" y="1290339"/>
                    <a:pt x="1206559" y="1265326"/>
                  </a:cubicBezTo>
                  <a:cubicBezTo>
                    <a:pt x="1226024" y="1271660"/>
                    <a:pt x="1244952" y="1274988"/>
                    <a:pt x="1261835" y="1275846"/>
                  </a:cubicBezTo>
                  <a:cubicBezTo>
                    <a:pt x="1298399" y="1277564"/>
                    <a:pt x="1343137" y="1265326"/>
                    <a:pt x="1387121" y="1237845"/>
                  </a:cubicBezTo>
                  <a:cubicBezTo>
                    <a:pt x="1377120" y="1275846"/>
                    <a:pt x="1378410" y="1312452"/>
                    <a:pt x="1385508" y="1341115"/>
                  </a:cubicBezTo>
                  <a:cubicBezTo>
                    <a:pt x="1389702" y="1358290"/>
                    <a:pt x="1397875" y="1376325"/>
                    <a:pt x="1409490" y="1394360"/>
                  </a:cubicBezTo>
                  <a:cubicBezTo>
                    <a:pt x="1394327" y="1399190"/>
                    <a:pt x="1380346" y="1405095"/>
                    <a:pt x="1368624" y="14118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9" name="Google Shape;3239;p37"/>
            <p:cNvSpPr/>
            <p:nvPr/>
          </p:nvSpPr>
          <p:spPr>
            <a:xfrm rot="1790023">
              <a:off x="7024477" y="11847806"/>
              <a:ext cx="2116295" cy="2126299"/>
            </a:xfrm>
            <a:custGeom>
              <a:avLst/>
              <a:gdLst/>
              <a:ahLst/>
              <a:cxnLst/>
              <a:rect l="l" t="t" r="r" b="b"/>
              <a:pathLst>
                <a:path w="2116229" h="2126233" extrusionOk="0">
                  <a:moveTo>
                    <a:pt x="1055521" y="1370726"/>
                  </a:moveTo>
                  <a:cubicBezTo>
                    <a:pt x="1059393" y="1371477"/>
                    <a:pt x="1061974" y="1375234"/>
                    <a:pt x="1061221" y="1379099"/>
                  </a:cubicBezTo>
                  <a:cubicBezTo>
                    <a:pt x="1056705" y="1406688"/>
                    <a:pt x="1051865" y="1434491"/>
                    <a:pt x="1044767" y="1461758"/>
                  </a:cubicBezTo>
                  <a:cubicBezTo>
                    <a:pt x="1042509" y="1470883"/>
                    <a:pt x="1039820" y="1479900"/>
                    <a:pt x="1036809" y="1488917"/>
                  </a:cubicBezTo>
                  <a:cubicBezTo>
                    <a:pt x="1033906" y="1497827"/>
                    <a:pt x="1030572" y="1506737"/>
                    <a:pt x="1027130" y="1515432"/>
                  </a:cubicBezTo>
                  <a:cubicBezTo>
                    <a:pt x="1024765" y="1521336"/>
                    <a:pt x="1022399" y="1527240"/>
                    <a:pt x="1019818" y="1533145"/>
                  </a:cubicBezTo>
                  <a:cubicBezTo>
                    <a:pt x="1016054" y="1541947"/>
                    <a:pt x="1012182" y="1550535"/>
                    <a:pt x="1008203" y="1559230"/>
                  </a:cubicBezTo>
                  <a:cubicBezTo>
                    <a:pt x="1006805" y="1562236"/>
                    <a:pt x="1001966" y="1568892"/>
                    <a:pt x="999600" y="1573508"/>
                  </a:cubicBezTo>
                  <a:cubicBezTo>
                    <a:pt x="1000138" y="1574796"/>
                    <a:pt x="1000245" y="1576406"/>
                    <a:pt x="999815" y="1577802"/>
                  </a:cubicBezTo>
                  <a:cubicBezTo>
                    <a:pt x="999815" y="1577158"/>
                    <a:pt x="999277" y="1575870"/>
                    <a:pt x="998847" y="1575011"/>
                  </a:cubicBezTo>
                  <a:cubicBezTo>
                    <a:pt x="998202" y="1576621"/>
                    <a:pt x="998094" y="1577909"/>
                    <a:pt x="998954" y="1578231"/>
                  </a:cubicBezTo>
                  <a:cubicBezTo>
                    <a:pt x="999277" y="1578339"/>
                    <a:pt x="999600" y="1578231"/>
                    <a:pt x="999707" y="1578124"/>
                  </a:cubicBezTo>
                  <a:cubicBezTo>
                    <a:pt x="999492" y="1578768"/>
                    <a:pt x="999169" y="1579305"/>
                    <a:pt x="998740" y="1579949"/>
                  </a:cubicBezTo>
                  <a:cubicBezTo>
                    <a:pt x="996589" y="1583169"/>
                    <a:pt x="994223" y="1583599"/>
                    <a:pt x="993577" y="1583706"/>
                  </a:cubicBezTo>
                  <a:cubicBezTo>
                    <a:pt x="989921" y="1584565"/>
                    <a:pt x="987448" y="1582955"/>
                    <a:pt x="985835" y="1579627"/>
                  </a:cubicBezTo>
                  <a:cubicBezTo>
                    <a:pt x="985512" y="1578983"/>
                    <a:pt x="984866" y="1576943"/>
                    <a:pt x="985727" y="1573937"/>
                  </a:cubicBezTo>
                  <a:cubicBezTo>
                    <a:pt x="986695" y="1570502"/>
                    <a:pt x="992072" y="1558372"/>
                    <a:pt x="994008" y="1553326"/>
                  </a:cubicBezTo>
                  <a:lnTo>
                    <a:pt x="1010139" y="1509206"/>
                  </a:lnTo>
                  <a:cubicBezTo>
                    <a:pt x="1013903" y="1498364"/>
                    <a:pt x="1017237" y="1487414"/>
                    <a:pt x="1020570" y="1476464"/>
                  </a:cubicBezTo>
                  <a:cubicBezTo>
                    <a:pt x="1023904" y="1465515"/>
                    <a:pt x="1027023" y="1454565"/>
                    <a:pt x="1030142" y="1443508"/>
                  </a:cubicBezTo>
                  <a:cubicBezTo>
                    <a:pt x="1036379" y="1421180"/>
                    <a:pt x="1042079" y="1398744"/>
                    <a:pt x="1047241" y="1376415"/>
                  </a:cubicBezTo>
                  <a:cubicBezTo>
                    <a:pt x="1047993" y="1372551"/>
                    <a:pt x="1051757" y="1369974"/>
                    <a:pt x="1055521" y="1370726"/>
                  </a:cubicBezTo>
                  <a:close/>
                  <a:moveTo>
                    <a:pt x="739027" y="1206589"/>
                  </a:moveTo>
                  <a:cubicBezTo>
                    <a:pt x="723649" y="1211098"/>
                    <a:pt x="708593" y="1216466"/>
                    <a:pt x="693967" y="1222262"/>
                  </a:cubicBezTo>
                  <a:cubicBezTo>
                    <a:pt x="671168" y="1231387"/>
                    <a:pt x="649445" y="1241800"/>
                    <a:pt x="629120" y="1252749"/>
                  </a:cubicBezTo>
                  <a:cubicBezTo>
                    <a:pt x="625678" y="1254575"/>
                    <a:pt x="624280" y="1258868"/>
                    <a:pt x="626001" y="1262304"/>
                  </a:cubicBezTo>
                  <a:cubicBezTo>
                    <a:pt x="627829" y="1265846"/>
                    <a:pt x="632131" y="1267242"/>
                    <a:pt x="635572" y="1265524"/>
                  </a:cubicBezTo>
                  <a:cubicBezTo>
                    <a:pt x="655898" y="1255970"/>
                    <a:pt x="677836" y="1247382"/>
                    <a:pt x="700419" y="1239438"/>
                  </a:cubicBezTo>
                  <a:cubicBezTo>
                    <a:pt x="714830" y="1234285"/>
                    <a:pt x="729671" y="1229455"/>
                    <a:pt x="744619" y="1224946"/>
                  </a:cubicBezTo>
                  <a:cubicBezTo>
                    <a:pt x="763116" y="1219364"/>
                    <a:pt x="781936" y="1214211"/>
                    <a:pt x="800648" y="1210025"/>
                  </a:cubicBezTo>
                  <a:cubicBezTo>
                    <a:pt x="819898" y="1205838"/>
                    <a:pt x="839040" y="1202403"/>
                    <a:pt x="857860" y="1200363"/>
                  </a:cubicBezTo>
                  <a:cubicBezTo>
                    <a:pt x="861624" y="1200041"/>
                    <a:pt x="864528" y="1196821"/>
                    <a:pt x="864205" y="1193063"/>
                  </a:cubicBezTo>
                  <a:cubicBezTo>
                    <a:pt x="863882" y="1189306"/>
                    <a:pt x="860656" y="1186408"/>
                    <a:pt x="856892" y="1186730"/>
                  </a:cubicBezTo>
                  <a:cubicBezTo>
                    <a:pt x="837320" y="1187589"/>
                    <a:pt x="817317" y="1189736"/>
                    <a:pt x="797422" y="1193171"/>
                  </a:cubicBezTo>
                  <a:cubicBezTo>
                    <a:pt x="777849" y="1196499"/>
                    <a:pt x="758277" y="1200900"/>
                    <a:pt x="739027" y="1206589"/>
                  </a:cubicBezTo>
                  <a:close/>
                  <a:moveTo>
                    <a:pt x="953895" y="1249958"/>
                  </a:moveTo>
                  <a:cubicBezTo>
                    <a:pt x="942603" y="1260157"/>
                    <a:pt x="920127" y="1290858"/>
                    <a:pt x="916900" y="1294401"/>
                  </a:cubicBezTo>
                  <a:cubicBezTo>
                    <a:pt x="894102" y="1319950"/>
                    <a:pt x="872163" y="1345928"/>
                    <a:pt x="850547" y="1372229"/>
                  </a:cubicBezTo>
                  <a:cubicBezTo>
                    <a:pt x="828932" y="1398637"/>
                    <a:pt x="807853" y="1425367"/>
                    <a:pt x="786990" y="1452418"/>
                  </a:cubicBezTo>
                  <a:cubicBezTo>
                    <a:pt x="744834" y="1506737"/>
                    <a:pt x="702140" y="1561592"/>
                    <a:pt x="659447" y="1616233"/>
                  </a:cubicBezTo>
                  <a:cubicBezTo>
                    <a:pt x="660844" y="1615589"/>
                    <a:pt x="661382" y="1613656"/>
                    <a:pt x="662888" y="1613979"/>
                  </a:cubicBezTo>
                  <a:cubicBezTo>
                    <a:pt x="666759" y="1614837"/>
                    <a:pt x="669233" y="1618595"/>
                    <a:pt x="668373" y="1622459"/>
                  </a:cubicBezTo>
                  <a:cubicBezTo>
                    <a:pt x="660522" y="1662500"/>
                    <a:pt x="650305" y="1702219"/>
                    <a:pt x="637938" y="1741187"/>
                  </a:cubicBezTo>
                  <a:cubicBezTo>
                    <a:pt x="632991" y="1756752"/>
                    <a:pt x="627722" y="1772211"/>
                    <a:pt x="622022" y="1787562"/>
                  </a:cubicBezTo>
                  <a:cubicBezTo>
                    <a:pt x="613526" y="1810534"/>
                    <a:pt x="604278" y="1833185"/>
                    <a:pt x="594921" y="1855728"/>
                  </a:cubicBezTo>
                  <a:cubicBezTo>
                    <a:pt x="592233" y="1861847"/>
                    <a:pt x="579328" y="1900063"/>
                    <a:pt x="567929" y="1920674"/>
                  </a:cubicBezTo>
                  <a:cubicBezTo>
                    <a:pt x="564595" y="1926686"/>
                    <a:pt x="561261" y="1931409"/>
                    <a:pt x="558357" y="1933878"/>
                  </a:cubicBezTo>
                  <a:cubicBezTo>
                    <a:pt x="556099" y="1935810"/>
                    <a:pt x="553841" y="1936777"/>
                    <a:pt x="551797" y="1937099"/>
                  </a:cubicBezTo>
                  <a:cubicBezTo>
                    <a:pt x="548033" y="1937743"/>
                    <a:pt x="544592" y="1935167"/>
                    <a:pt x="543947" y="1931409"/>
                  </a:cubicBezTo>
                  <a:cubicBezTo>
                    <a:pt x="543409" y="1927974"/>
                    <a:pt x="545560" y="1924754"/>
                    <a:pt x="548786" y="1923787"/>
                  </a:cubicBezTo>
                  <a:cubicBezTo>
                    <a:pt x="549539" y="1924968"/>
                    <a:pt x="550937" y="1921426"/>
                    <a:pt x="552120" y="1919494"/>
                  </a:cubicBezTo>
                  <a:cubicBezTo>
                    <a:pt x="555346" y="1914341"/>
                    <a:pt x="558572" y="1906719"/>
                    <a:pt x="561799" y="1898560"/>
                  </a:cubicBezTo>
                  <a:cubicBezTo>
                    <a:pt x="569757" y="1878271"/>
                    <a:pt x="576962" y="1854011"/>
                    <a:pt x="578791" y="1849287"/>
                  </a:cubicBezTo>
                  <a:cubicBezTo>
                    <a:pt x="589330" y="1822235"/>
                    <a:pt x="599116" y="1794861"/>
                    <a:pt x="608795" y="1767273"/>
                  </a:cubicBezTo>
                  <a:cubicBezTo>
                    <a:pt x="615247" y="1749023"/>
                    <a:pt x="621699" y="1730774"/>
                    <a:pt x="627722" y="1712418"/>
                  </a:cubicBezTo>
                  <a:cubicBezTo>
                    <a:pt x="637185" y="1683433"/>
                    <a:pt x="645681" y="1654127"/>
                    <a:pt x="652886" y="1624499"/>
                  </a:cubicBezTo>
                  <a:cubicBezTo>
                    <a:pt x="639766" y="1641245"/>
                    <a:pt x="626969" y="1658099"/>
                    <a:pt x="613741" y="1674845"/>
                  </a:cubicBezTo>
                  <a:cubicBezTo>
                    <a:pt x="574811" y="1723904"/>
                    <a:pt x="535451" y="1772748"/>
                    <a:pt x="495553" y="1821055"/>
                  </a:cubicBezTo>
                  <a:cubicBezTo>
                    <a:pt x="428878" y="1902103"/>
                    <a:pt x="360804" y="1981863"/>
                    <a:pt x="291547" y="2059047"/>
                  </a:cubicBezTo>
                  <a:cubicBezTo>
                    <a:pt x="288966" y="2062053"/>
                    <a:pt x="284449" y="2062267"/>
                    <a:pt x="281438" y="2059691"/>
                  </a:cubicBezTo>
                  <a:cubicBezTo>
                    <a:pt x="278535" y="2057115"/>
                    <a:pt x="278212" y="2052606"/>
                    <a:pt x="280901" y="2049600"/>
                  </a:cubicBezTo>
                  <a:cubicBezTo>
                    <a:pt x="348974" y="1971665"/>
                    <a:pt x="415650" y="1891046"/>
                    <a:pt x="481358" y="1809568"/>
                  </a:cubicBezTo>
                  <a:cubicBezTo>
                    <a:pt x="508673" y="1775861"/>
                    <a:pt x="535559" y="1741831"/>
                    <a:pt x="562659" y="1707802"/>
                  </a:cubicBezTo>
                  <a:cubicBezTo>
                    <a:pt x="556529" y="1709519"/>
                    <a:pt x="549324" y="1712095"/>
                    <a:pt x="545883" y="1713062"/>
                  </a:cubicBezTo>
                  <a:cubicBezTo>
                    <a:pt x="537387" y="1715531"/>
                    <a:pt x="528891" y="1717999"/>
                    <a:pt x="520503" y="1720683"/>
                  </a:cubicBezTo>
                  <a:cubicBezTo>
                    <a:pt x="512115" y="1723367"/>
                    <a:pt x="503834" y="1726051"/>
                    <a:pt x="495553" y="1729056"/>
                  </a:cubicBezTo>
                  <a:cubicBezTo>
                    <a:pt x="479207" y="1734746"/>
                    <a:pt x="462968" y="1741187"/>
                    <a:pt x="446837" y="1747628"/>
                  </a:cubicBezTo>
                  <a:cubicBezTo>
                    <a:pt x="436083" y="1751922"/>
                    <a:pt x="425329" y="1756216"/>
                    <a:pt x="414575" y="1760617"/>
                  </a:cubicBezTo>
                  <a:cubicBezTo>
                    <a:pt x="387689" y="1771674"/>
                    <a:pt x="361019" y="1783482"/>
                    <a:pt x="334994" y="1796149"/>
                  </a:cubicBezTo>
                  <a:cubicBezTo>
                    <a:pt x="331553" y="1797975"/>
                    <a:pt x="327251" y="1796686"/>
                    <a:pt x="325423" y="1793144"/>
                  </a:cubicBezTo>
                  <a:cubicBezTo>
                    <a:pt x="323595" y="1789708"/>
                    <a:pt x="324885" y="1785415"/>
                    <a:pt x="328434" y="1783590"/>
                  </a:cubicBezTo>
                  <a:cubicBezTo>
                    <a:pt x="354136" y="1769420"/>
                    <a:pt x="380269" y="1755786"/>
                    <a:pt x="407154" y="1743549"/>
                  </a:cubicBezTo>
                  <a:cubicBezTo>
                    <a:pt x="417908" y="1738611"/>
                    <a:pt x="428663" y="1733995"/>
                    <a:pt x="439632" y="1729593"/>
                  </a:cubicBezTo>
                  <a:cubicBezTo>
                    <a:pt x="456193" y="1723152"/>
                    <a:pt x="472970" y="1717355"/>
                    <a:pt x="489853" y="1711988"/>
                  </a:cubicBezTo>
                  <a:cubicBezTo>
                    <a:pt x="498457" y="1709304"/>
                    <a:pt x="507060" y="1706728"/>
                    <a:pt x="515771" y="1704474"/>
                  </a:cubicBezTo>
                  <a:cubicBezTo>
                    <a:pt x="524482" y="1702112"/>
                    <a:pt x="533193" y="1700072"/>
                    <a:pt x="542011" y="1698032"/>
                  </a:cubicBezTo>
                  <a:cubicBezTo>
                    <a:pt x="549754" y="1696315"/>
                    <a:pt x="569112" y="1692772"/>
                    <a:pt x="573736" y="1693417"/>
                  </a:cubicBezTo>
                  <a:cubicBezTo>
                    <a:pt x="573951" y="1693417"/>
                    <a:pt x="573843" y="1693524"/>
                    <a:pt x="573951" y="1693632"/>
                  </a:cubicBezTo>
                  <a:cubicBezTo>
                    <a:pt x="582124" y="1683326"/>
                    <a:pt x="590405" y="1673128"/>
                    <a:pt x="598578" y="1662822"/>
                  </a:cubicBezTo>
                  <a:cubicBezTo>
                    <a:pt x="657188" y="1588859"/>
                    <a:pt x="715583" y="1515110"/>
                    <a:pt x="773333" y="1441791"/>
                  </a:cubicBezTo>
                  <a:cubicBezTo>
                    <a:pt x="794626" y="1414954"/>
                    <a:pt x="816242" y="1388331"/>
                    <a:pt x="838180" y="1362031"/>
                  </a:cubicBezTo>
                  <a:cubicBezTo>
                    <a:pt x="855387" y="1341527"/>
                    <a:pt x="873346" y="1321453"/>
                    <a:pt x="891198" y="1301486"/>
                  </a:cubicBezTo>
                  <a:cubicBezTo>
                    <a:pt x="889370" y="1302130"/>
                    <a:pt x="887757" y="1303848"/>
                    <a:pt x="886036" y="1302881"/>
                  </a:cubicBezTo>
                  <a:cubicBezTo>
                    <a:pt x="885821" y="1302774"/>
                    <a:pt x="885714" y="1302667"/>
                    <a:pt x="885498" y="1302559"/>
                  </a:cubicBezTo>
                  <a:cubicBezTo>
                    <a:pt x="882810" y="1303740"/>
                    <a:pt x="879369" y="1306102"/>
                    <a:pt x="877755" y="1306424"/>
                  </a:cubicBezTo>
                  <a:lnTo>
                    <a:pt x="849365" y="1313509"/>
                  </a:lnTo>
                  <a:lnTo>
                    <a:pt x="776021" y="1331114"/>
                  </a:lnTo>
                  <a:cubicBezTo>
                    <a:pt x="757201" y="1335838"/>
                    <a:pt x="738705" y="1341098"/>
                    <a:pt x="720207" y="1346465"/>
                  </a:cubicBezTo>
                  <a:cubicBezTo>
                    <a:pt x="701603" y="1351940"/>
                    <a:pt x="683105" y="1357522"/>
                    <a:pt x="664824" y="1363534"/>
                  </a:cubicBezTo>
                  <a:cubicBezTo>
                    <a:pt x="628045" y="1375557"/>
                    <a:pt x="591803" y="1388653"/>
                    <a:pt x="555992" y="1403789"/>
                  </a:cubicBezTo>
                  <a:cubicBezTo>
                    <a:pt x="552335" y="1405292"/>
                    <a:pt x="548141" y="1403682"/>
                    <a:pt x="546528" y="1400140"/>
                  </a:cubicBezTo>
                  <a:cubicBezTo>
                    <a:pt x="544915" y="1396490"/>
                    <a:pt x="546528" y="1392303"/>
                    <a:pt x="550184" y="1390693"/>
                  </a:cubicBezTo>
                  <a:cubicBezTo>
                    <a:pt x="585781" y="1374054"/>
                    <a:pt x="621914" y="1358918"/>
                    <a:pt x="658801" y="1345928"/>
                  </a:cubicBezTo>
                  <a:cubicBezTo>
                    <a:pt x="677298" y="1339380"/>
                    <a:pt x="695903" y="1333476"/>
                    <a:pt x="714830" y="1328001"/>
                  </a:cubicBezTo>
                  <a:cubicBezTo>
                    <a:pt x="733650" y="1322634"/>
                    <a:pt x="752685" y="1317910"/>
                    <a:pt x="771827" y="1313509"/>
                  </a:cubicBezTo>
                  <a:lnTo>
                    <a:pt x="845923" y="1298373"/>
                  </a:lnTo>
                  <a:lnTo>
                    <a:pt x="874852" y="1292468"/>
                  </a:lnTo>
                  <a:cubicBezTo>
                    <a:pt x="877325" y="1292039"/>
                    <a:pt x="881842" y="1290107"/>
                    <a:pt x="884853" y="1289355"/>
                  </a:cubicBezTo>
                  <a:cubicBezTo>
                    <a:pt x="887864" y="1288604"/>
                    <a:pt x="890338" y="1288711"/>
                    <a:pt x="891628" y="1289141"/>
                  </a:cubicBezTo>
                  <a:cubicBezTo>
                    <a:pt x="893994" y="1290107"/>
                    <a:pt x="895500" y="1291610"/>
                    <a:pt x="896145" y="1293649"/>
                  </a:cubicBezTo>
                  <a:cubicBezTo>
                    <a:pt x="896360" y="1294186"/>
                    <a:pt x="895822" y="1295474"/>
                    <a:pt x="895822" y="1296226"/>
                  </a:cubicBezTo>
                  <a:cubicBezTo>
                    <a:pt x="899264" y="1292361"/>
                    <a:pt x="902490" y="1288389"/>
                    <a:pt x="906039" y="1284632"/>
                  </a:cubicBezTo>
                  <a:cubicBezTo>
                    <a:pt x="908943" y="1281519"/>
                    <a:pt x="927332" y="1257365"/>
                    <a:pt x="939699" y="1244591"/>
                  </a:cubicBezTo>
                  <a:cubicBezTo>
                    <a:pt x="943248" y="1240941"/>
                    <a:pt x="946474" y="1238150"/>
                    <a:pt x="948840" y="1236647"/>
                  </a:cubicBezTo>
                  <a:cubicBezTo>
                    <a:pt x="951529" y="1234929"/>
                    <a:pt x="954002" y="1234608"/>
                    <a:pt x="955615" y="1234822"/>
                  </a:cubicBezTo>
                  <a:cubicBezTo>
                    <a:pt x="959379" y="1235252"/>
                    <a:pt x="962068" y="1238579"/>
                    <a:pt x="961638" y="1242337"/>
                  </a:cubicBezTo>
                  <a:cubicBezTo>
                    <a:pt x="961315" y="1245342"/>
                    <a:pt x="959057" y="1247704"/>
                    <a:pt x="956368" y="1248241"/>
                  </a:cubicBezTo>
                  <a:lnTo>
                    <a:pt x="956261" y="1248134"/>
                  </a:lnTo>
                  <a:cubicBezTo>
                    <a:pt x="956153" y="1247812"/>
                    <a:pt x="955830" y="1248026"/>
                    <a:pt x="955400" y="1248348"/>
                  </a:cubicBezTo>
                  <a:cubicBezTo>
                    <a:pt x="954970" y="1248455"/>
                    <a:pt x="954540" y="1248455"/>
                    <a:pt x="954110" y="1248348"/>
                  </a:cubicBezTo>
                  <a:cubicBezTo>
                    <a:pt x="954325" y="1248455"/>
                    <a:pt x="954755" y="1248563"/>
                    <a:pt x="955293" y="1248563"/>
                  </a:cubicBezTo>
                  <a:cubicBezTo>
                    <a:pt x="954863" y="1248992"/>
                    <a:pt x="954325" y="1249636"/>
                    <a:pt x="953895" y="1249958"/>
                  </a:cubicBezTo>
                  <a:close/>
                  <a:moveTo>
                    <a:pt x="567498" y="1697603"/>
                  </a:moveTo>
                  <a:cubicBezTo>
                    <a:pt x="567714" y="1696315"/>
                    <a:pt x="568251" y="1695242"/>
                    <a:pt x="569004" y="1696315"/>
                  </a:cubicBezTo>
                  <a:cubicBezTo>
                    <a:pt x="569112" y="1696315"/>
                    <a:pt x="568896" y="1696422"/>
                    <a:pt x="568789" y="1696422"/>
                  </a:cubicBezTo>
                  <a:cubicBezTo>
                    <a:pt x="568359" y="1696745"/>
                    <a:pt x="567821" y="1697174"/>
                    <a:pt x="567498" y="1697603"/>
                  </a:cubicBezTo>
                  <a:close/>
                  <a:moveTo>
                    <a:pt x="955293" y="1248563"/>
                  </a:moveTo>
                  <a:cubicBezTo>
                    <a:pt x="955830" y="1248670"/>
                    <a:pt x="956476" y="1248670"/>
                    <a:pt x="956368" y="1248241"/>
                  </a:cubicBezTo>
                  <a:cubicBezTo>
                    <a:pt x="956046" y="1248348"/>
                    <a:pt x="955723" y="1248348"/>
                    <a:pt x="955400" y="1248348"/>
                  </a:cubicBezTo>
                  <a:lnTo>
                    <a:pt x="955293" y="1248563"/>
                  </a:lnTo>
                  <a:close/>
                  <a:moveTo>
                    <a:pt x="787958" y="1471527"/>
                  </a:moveTo>
                  <a:cubicBezTo>
                    <a:pt x="784087" y="1471849"/>
                    <a:pt x="781183" y="1475284"/>
                    <a:pt x="781506" y="1479256"/>
                  </a:cubicBezTo>
                  <a:cubicBezTo>
                    <a:pt x="783334" y="1506307"/>
                    <a:pt x="782474" y="1533574"/>
                    <a:pt x="780108" y="1560733"/>
                  </a:cubicBezTo>
                  <a:cubicBezTo>
                    <a:pt x="778387" y="1581130"/>
                    <a:pt x="775591" y="1601419"/>
                    <a:pt x="772365" y="1621600"/>
                  </a:cubicBezTo>
                  <a:cubicBezTo>
                    <a:pt x="769031" y="1641996"/>
                    <a:pt x="765374" y="1662178"/>
                    <a:pt x="760966" y="1682145"/>
                  </a:cubicBezTo>
                  <a:cubicBezTo>
                    <a:pt x="758277" y="1695242"/>
                    <a:pt x="755266" y="1708123"/>
                    <a:pt x="751717" y="1721005"/>
                  </a:cubicBezTo>
                  <a:cubicBezTo>
                    <a:pt x="749351" y="1729486"/>
                    <a:pt x="746770" y="1737859"/>
                    <a:pt x="743867" y="1746232"/>
                  </a:cubicBezTo>
                  <a:cubicBezTo>
                    <a:pt x="741716" y="1752673"/>
                    <a:pt x="733327" y="1763193"/>
                    <a:pt x="729241" y="1770493"/>
                  </a:cubicBezTo>
                  <a:cubicBezTo>
                    <a:pt x="726337" y="1775538"/>
                    <a:pt x="725369" y="1779832"/>
                    <a:pt x="725907" y="1782302"/>
                  </a:cubicBezTo>
                  <a:cubicBezTo>
                    <a:pt x="726337" y="1784663"/>
                    <a:pt x="727520" y="1786488"/>
                    <a:pt x="729456" y="1787776"/>
                  </a:cubicBezTo>
                  <a:cubicBezTo>
                    <a:pt x="731069" y="1788742"/>
                    <a:pt x="733435" y="1789708"/>
                    <a:pt x="737199" y="1789065"/>
                  </a:cubicBezTo>
                  <a:cubicBezTo>
                    <a:pt x="740963" y="1788528"/>
                    <a:pt x="743544" y="1784985"/>
                    <a:pt x="742898" y="1781228"/>
                  </a:cubicBezTo>
                  <a:cubicBezTo>
                    <a:pt x="742683" y="1779940"/>
                    <a:pt x="742146" y="1778759"/>
                    <a:pt x="741285" y="1777793"/>
                  </a:cubicBezTo>
                  <a:cubicBezTo>
                    <a:pt x="745910" y="1770171"/>
                    <a:pt x="755696" y="1758685"/>
                    <a:pt x="758492" y="1751707"/>
                  </a:cubicBezTo>
                  <a:cubicBezTo>
                    <a:pt x="762794" y="1740972"/>
                    <a:pt x="766450" y="1730130"/>
                    <a:pt x="769784" y="1719180"/>
                  </a:cubicBezTo>
                  <a:cubicBezTo>
                    <a:pt x="773118" y="1708338"/>
                    <a:pt x="776021" y="1697281"/>
                    <a:pt x="778710" y="1686224"/>
                  </a:cubicBezTo>
                  <a:cubicBezTo>
                    <a:pt x="782796" y="1669370"/>
                    <a:pt x="786668" y="1652302"/>
                    <a:pt x="789679" y="1635019"/>
                  </a:cubicBezTo>
                  <a:cubicBezTo>
                    <a:pt x="792690" y="1617843"/>
                    <a:pt x="794949" y="1600453"/>
                    <a:pt x="796562" y="1583062"/>
                  </a:cubicBezTo>
                  <a:cubicBezTo>
                    <a:pt x="799680" y="1547959"/>
                    <a:pt x="799573" y="1512749"/>
                    <a:pt x="795701" y="1477967"/>
                  </a:cubicBezTo>
                  <a:cubicBezTo>
                    <a:pt x="795379" y="1473996"/>
                    <a:pt x="791937" y="1471097"/>
                    <a:pt x="787958" y="1471527"/>
                  </a:cubicBezTo>
                  <a:close/>
                  <a:moveTo>
                    <a:pt x="952174" y="1297514"/>
                  </a:moveTo>
                  <a:cubicBezTo>
                    <a:pt x="948302" y="1298158"/>
                    <a:pt x="945722" y="1301808"/>
                    <a:pt x="946367" y="1305672"/>
                  </a:cubicBezTo>
                  <a:cubicBezTo>
                    <a:pt x="950238" y="1331758"/>
                    <a:pt x="951851" y="1357737"/>
                    <a:pt x="952174" y="1383715"/>
                  </a:cubicBezTo>
                  <a:cubicBezTo>
                    <a:pt x="952389" y="1403253"/>
                    <a:pt x="951636" y="1422790"/>
                    <a:pt x="950561" y="1442327"/>
                  </a:cubicBezTo>
                  <a:cubicBezTo>
                    <a:pt x="949378" y="1461865"/>
                    <a:pt x="947980" y="1481403"/>
                    <a:pt x="945829" y="1501047"/>
                  </a:cubicBezTo>
                  <a:cubicBezTo>
                    <a:pt x="944754" y="1511568"/>
                    <a:pt x="943463" y="1521980"/>
                    <a:pt x="942065" y="1532393"/>
                  </a:cubicBezTo>
                  <a:cubicBezTo>
                    <a:pt x="940775" y="1542806"/>
                    <a:pt x="939269" y="1553326"/>
                    <a:pt x="937763" y="1563739"/>
                  </a:cubicBezTo>
                  <a:cubicBezTo>
                    <a:pt x="936796" y="1570717"/>
                    <a:pt x="929268" y="1582740"/>
                    <a:pt x="928192" y="1589181"/>
                  </a:cubicBezTo>
                  <a:cubicBezTo>
                    <a:pt x="927332" y="1594226"/>
                    <a:pt x="928837" y="1597769"/>
                    <a:pt x="931419" y="1599701"/>
                  </a:cubicBezTo>
                  <a:cubicBezTo>
                    <a:pt x="933032" y="1600989"/>
                    <a:pt x="935398" y="1602063"/>
                    <a:pt x="938732" y="1601848"/>
                  </a:cubicBezTo>
                  <a:cubicBezTo>
                    <a:pt x="942495" y="1601633"/>
                    <a:pt x="945399" y="1598520"/>
                    <a:pt x="945291" y="1594763"/>
                  </a:cubicBezTo>
                  <a:cubicBezTo>
                    <a:pt x="945184" y="1592616"/>
                    <a:pt x="944109" y="1590899"/>
                    <a:pt x="942710" y="1589718"/>
                  </a:cubicBezTo>
                  <a:cubicBezTo>
                    <a:pt x="943678" y="1587141"/>
                    <a:pt x="945399" y="1584136"/>
                    <a:pt x="947012" y="1581023"/>
                  </a:cubicBezTo>
                  <a:cubicBezTo>
                    <a:pt x="949701" y="1575762"/>
                    <a:pt x="952174" y="1570287"/>
                    <a:pt x="953035" y="1566316"/>
                  </a:cubicBezTo>
                  <a:cubicBezTo>
                    <a:pt x="955400" y="1553756"/>
                    <a:pt x="957766" y="1541196"/>
                    <a:pt x="959810" y="1528636"/>
                  </a:cubicBezTo>
                  <a:cubicBezTo>
                    <a:pt x="961315" y="1520156"/>
                    <a:pt x="962606" y="1511675"/>
                    <a:pt x="963788" y="1503302"/>
                  </a:cubicBezTo>
                  <a:cubicBezTo>
                    <a:pt x="966370" y="1483335"/>
                    <a:pt x="968736" y="1463368"/>
                    <a:pt x="969811" y="1443401"/>
                  </a:cubicBezTo>
                  <a:cubicBezTo>
                    <a:pt x="970671" y="1430090"/>
                    <a:pt x="970886" y="1416671"/>
                    <a:pt x="970779" y="1403253"/>
                  </a:cubicBezTo>
                  <a:cubicBezTo>
                    <a:pt x="970241" y="1369867"/>
                    <a:pt x="966907" y="1336589"/>
                    <a:pt x="960455" y="1303311"/>
                  </a:cubicBezTo>
                  <a:cubicBezTo>
                    <a:pt x="959702" y="1299446"/>
                    <a:pt x="956046" y="1296762"/>
                    <a:pt x="952174" y="1297514"/>
                  </a:cubicBezTo>
                  <a:close/>
                  <a:moveTo>
                    <a:pt x="371666" y="1617306"/>
                  </a:moveTo>
                  <a:cubicBezTo>
                    <a:pt x="373601" y="1620742"/>
                    <a:pt x="377903" y="1621922"/>
                    <a:pt x="381344" y="1619990"/>
                  </a:cubicBezTo>
                  <a:cubicBezTo>
                    <a:pt x="423931" y="1596803"/>
                    <a:pt x="467377" y="1575977"/>
                    <a:pt x="511469" y="1556762"/>
                  </a:cubicBezTo>
                  <a:cubicBezTo>
                    <a:pt x="529214" y="1549140"/>
                    <a:pt x="546958" y="1541733"/>
                    <a:pt x="564918" y="1534648"/>
                  </a:cubicBezTo>
                  <a:cubicBezTo>
                    <a:pt x="591588" y="1524020"/>
                    <a:pt x="618688" y="1513930"/>
                    <a:pt x="646326" y="1505020"/>
                  </a:cubicBezTo>
                  <a:cubicBezTo>
                    <a:pt x="652779" y="1502873"/>
                    <a:pt x="708055" y="1480973"/>
                    <a:pt x="731177" y="1476357"/>
                  </a:cubicBezTo>
                  <a:cubicBezTo>
                    <a:pt x="732682" y="1476035"/>
                    <a:pt x="734510" y="1475391"/>
                    <a:pt x="735693" y="1475177"/>
                  </a:cubicBezTo>
                  <a:cubicBezTo>
                    <a:pt x="735263" y="1474854"/>
                    <a:pt x="734941" y="1474425"/>
                    <a:pt x="734725" y="1474210"/>
                  </a:cubicBezTo>
                  <a:cubicBezTo>
                    <a:pt x="735048" y="1474640"/>
                    <a:pt x="735478" y="1474854"/>
                    <a:pt x="735908" y="1475177"/>
                  </a:cubicBezTo>
                  <a:cubicBezTo>
                    <a:pt x="736554" y="1475069"/>
                    <a:pt x="737091" y="1475177"/>
                    <a:pt x="736984" y="1475606"/>
                  </a:cubicBezTo>
                  <a:lnTo>
                    <a:pt x="736984" y="1475820"/>
                  </a:lnTo>
                  <a:cubicBezTo>
                    <a:pt x="739350" y="1476894"/>
                    <a:pt x="742361" y="1476464"/>
                    <a:pt x="744404" y="1474532"/>
                  </a:cubicBezTo>
                  <a:cubicBezTo>
                    <a:pt x="747200" y="1471956"/>
                    <a:pt x="747308" y="1467662"/>
                    <a:pt x="744727" y="1464871"/>
                  </a:cubicBezTo>
                  <a:cubicBezTo>
                    <a:pt x="743544" y="1463583"/>
                    <a:pt x="741716" y="1462509"/>
                    <a:pt x="738812" y="1462080"/>
                  </a:cubicBezTo>
                  <a:cubicBezTo>
                    <a:pt x="735156" y="1461436"/>
                    <a:pt x="727735" y="1462509"/>
                    <a:pt x="718271" y="1464656"/>
                  </a:cubicBezTo>
                  <a:cubicBezTo>
                    <a:pt x="691601" y="1471097"/>
                    <a:pt x="646972" y="1486877"/>
                    <a:pt x="641164" y="1488595"/>
                  </a:cubicBezTo>
                  <a:cubicBezTo>
                    <a:pt x="612881" y="1496968"/>
                    <a:pt x="585135" y="1506200"/>
                    <a:pt x="557820" y="1516720"/>
                  </a:cubicBezTo>
                  <a:cubicBezTo>
                    <a:pt x="539645" y="1523806"/>
                    <a:pt x="521578" y="1531427"/>
                    <a:pt x="503834" y="1539478"/>
                  </a:cubicBezTo>
                  <a:cubicBezTo>
                    <a:pt x="459527" y="1559660"/>
                    <a:pt x="416618" y="1582847"/>
                    <a:pt x="374354" y="1607645"/>
                  </a:cubicBezTo>
                  <a:cubicBezTo>
                    <a:pt x="370913" y="1609577"/>
                    <a:pt x="369730" y="1613871"/>
                    <a:pt x="371666" y="1617306"/>
                  </a:cubicBezTo>
                  <a:close/>
                  <a:moveTo>
                    <a:pt x="735693" y="1475177"/>
                  </a:moveTo>
                  <a:cubicBezTo>
                    <a:pt x="736231" y="1475820"/>
                    <a:pt x="736769" y="1476250"/>
                    <a:pt x="736984" y="1475820"/>
                  </a:cubicBezTo>
                  <a:cubicBezTo>
                    <a:pt x="736554" y="1475606"/>
                    <a:pt x="736231" y="1475391"/>
                    <a:pt x="735908" y="1475177"/>
                  </a:cubicBezTo>
                  <a:lnTo>
                    <a:pt x="735693" y="1475177"/>
                  </a:lnTo>
                  <a:close/>
                  <a:moveTo>
                    <a:pt x="1401589" y="1309430"/>
                  </a:moveTo>
                  <a:lnTo>
                    <a:pt x="1385566" y="1291825"/>
                  </a:lnTo>
                  <a:cubicBezTo>
                    <a:pt x="1377608" y="1283666"/>
                    <a:pt x="1369220" y="1276044"/>
                    <a:pt x="1360509" y="1268852"/>
                  </a:cubicBezTo>
                  <a:cubicBezTo>
                    <a:pt x="1351905" y="1261552"/>
                    <a:pt x="1342872" y="1254789"/>
                    <a:pt x="1333731" y="1248241"/>
                  </a:cubicBezTo>
                  <a:cubicBezTo>
                    <a:pt x="1319213" y="1237935"/>
                    <a:pt x="1305232" y="1229240"/>
                    <a:pt x="1291144" y="1222048"/>
                  </a:cubicBezTo>
                  <a:cubicBezTo>
                    <a:pt x="1275766" y="1214211"/>
                    <a:pt x="1260495" y="1207985"/>
                    <a:pt x="1244794" y="1202939"/>
                  </a:cubicBezTo>
                  <a:cubicBezTo>
                    <a:pt x="1215005" y="1193278"/>
                    <a:pt x="1183818" y="1188018"/>
                    <a:pt x="1147900" y="1183187"/>
                  </a:cubicBezTo>
                  <a:cubicBezTo>
                    <a:pt x="1144028" y="1182543"/>
                    <a:pt x="1140372" y="1185227"/>
                    <a:pt x="1139726" y="1189092"/>
                  </a:cubicBezTo>
                  <a:cubicBezTo>
                    <a:pt x="1139081" y="1192956"/>
                    <a:pt x="1141769" y="1196606"/>
                    <a:pt x="1145641" y="1197250"/>
                  </a:cubicBezTo>
                  <a:cubicBezTo>
                    <a:pt x="1180269" y="1203476"/>
                    <a:pt x="1210166" y="1210347"/>
                    <a:pt x="1238879" y="1220545"/>
                  </a:cubicBezTo>
                  <a:cubicBezTo>
                    <a:pt x="1253505" y="1225698"/>
                    <a:pt x="1267808" y="1231816"/>
                    <a:pt x="1282326" y="1239224"/>
                  </a:cubicBezTo>
                  <a:cubicBezTo>
                    <a:pt x="1295769" y="1245986"/>
                    <a:pt x="1309319" y="1253715"/>
                    <a:pt x="1323407" y="1263162"/>
                  </a:cubicBezTo>
                  <a:cubicBezTo>
                    <a:pt x="1332441" y="1269174"/>
                    <a:pt x="1341366" y="1275400"/>
                    <a:pt x="1349970" y="1282056"/>
                  </a:cubicBezTo>
                  <a:cubicBezTo>
                    <a:pt x="1358573" y="1288604"/>
                    <a:pt x="1366854" y="1295474"/>
                    <a:pt x="1374812" y="1302881"/>
                  </a:cubicBezTo>
                  <a:lnTo>
                    <a:pt x="1390943" y="1318769"/>
                  </a:lnTo>
                  <a:cubicBezTo>
                    <a:pt x="1391803" y="1319628"/>
                    <a:pt x="1393954" y="1321668"/>
                    <a:pt x="1395460" y="1323278"/>
                  </a:cubicBezTo>
                  <a:cubicBezTo>
                    <a:pt x="1395567" y="1323922"/>
                    <a:pt x="1395782" y="1324458"/>
                    <a:pt x="1396105" y="1324995"/>
                  </a:cubicBezTo>
                  <a:cubicBezTo>
                    <a:pt x="1395997" y="1324673"/>
                    <a:pt x="1395997" y="1324458"/>
                    <a:pt x="1395997" y="1324458"/>
                  </a:cubicBezTo>
                  <a:cubicBezTo>
                    <a:pt x="1395997" y="1324351"/>
                    <a:pt x="1395997" y="1324137"/>
                    <a:pt x="1396105" y="1324029"/>
                  </a:cubicBezTo>
                  <a:cubicBezTo>
                    <a:pt x="1396750" y="1324888"/>
                    <a:pt x="1397073" y="1325639"/>
                    <a:pt x="1396643" y="1325961"/>
                  </a:cubicBezTo>
                  <a:lnTo>
                    <a:pt x="1397503" y="1327035"/>
                  </a:lnTo>
                  <a:cubicBezTo>
                    <a:pt x="1398256" y="1327894"/>
                    <a:pt x="1398901" y="1328216"/>
                    <a:pt x="1399224" y="1328431"/>
                  </a:cubicBezTo>
                  <a:cubicBezTo>
                    <a:pt x="1400944" y="1329504"/>
                    <a:pt x="1402558" y="1329397"/>
                    <a:pt x="1403525" y="1329289"/>
                  </a:cubicBezTo>
                  <a:cubicBezTo>
                    <a:pt x="1405891" y="1328967"/>
                    <a:pt x="1407504" y="1327679"/>
                    <a:pt x="1408687" y="1325639"/>
                  </a:cubicBezTo>
                  <a:cubicBezTo>
                    <a:pt x="1409117" y="1324781"/>
                    <a:pt x="1409870" y="1323063"/>
                    <a:pt x="1409117" y="1320487"/>
                  </a:cubicBezTo>
                  <a:cubicBezTo>
                    <a:pt x="1409117" y="1320272"/>
                    <a:pt x="1408795" y="1319413"/>
                    <a:pt x="1408042" y="1318232"/>
                  </a:cubicBezTo>
                  <a:cubicBezTo>
                    <a:pt x="1407074" y="1316729"/>
                    <a:pt x="1403310" y="1311362"/>
                    <a:pt x="1401589" y="1309430"/>
                  </a:cubicBezTo>
                  <a:close/>
                  <a:moveTo>
                    <a:pt x="1216296" y="867260"/>
                  </a:moveTo>
                  <a:cubicBezTo>
                    <a:pt x="1215650" y="866830"/>
                    <a:pt x="1215005" y="866723"/>
                    <a:pt x="1214683" y="868118"/>
                  </a:cubicBezTo>
                  <a:lnTo>
                    <a:pt x="1215866" y="867367"/>
                  </a:lnTo>
                  <a:cubicBezTo>
                    <a:pt x="1216081" y="867260"/>
                    <a:pt x="1216188" y="867260"/>
                    <a:pt x="1216296" y="867260"/>
                  </a:cubicBezTo>
                  <a:close/>
                  <a:moveTo>
                    <a:pt x="1216296" y="867260"/>
                  </a:moveTo>
                  <a:cubicBezTo>
                    <a:pt x="1216296" y="867260"/>
                    <a:pt x="1216403" y="867260"/>
                    <a:pt x="1216511" y="867152"/>
                  </a:cubicBezTo>
                  <a:cubicBezTo>
                    <a:pt x="1215650" y="868011"/>
                    <a:pt x="1215005" y="869085"/>
                    <a:pt x="1214683" y="870265"/>
                  </a:cubicBezTo>
                  <a:cubicBezTo>
                    <a:pt x="1214683" y="869514"/>
                    <a:pt x="1214683" y="868763"/>
                    <a:pt x="1214790" y="868118"/>
                  </a:cubicBezTo>
                  <a:cubicBezTo>
                    <a:pt x="1210488" y="870695"/>
                    <a:pt x="1202315" y="875096"/>
                    <a:pt x="1201455" y="875740"/>
                  </a:cubicBezTo>
                  <a:cubicBezTo>
                    <a:pt x="1195863" y="879497"/>
                    <a:pt x="1190593" y="883791"/>
                    <a:pt x="1185431" y="888193"/>
                  </a:cubicBezTo>
                  <a:cubicBezTo>
                    <a:pt x="1180377" y="892594"/>
                    <a:pt x="1175645" y="897210"/>
                    <a:pt x="1170806" y="901826"/>
                  </a:cubicBezTo>
                  <a:cubicBezTo>
                    <a:pt x="1161772" y="911058"/>
                    <a:pt x="1152093" y="920504"/>
                    <a:pt x="1142952" y="930810"/>
                  </a:cubicBezTo>
                  <a:cubicBezTo>
                    <a:pt x="1133919" y="940901"/>
                    <a:pt x="1125423" y="951743"/>
                    <a:pt x="1117895" y="963015"/>
                  </a:cubicBezTo>
                  <a:cubicBezTo>
                    <a:pt x="1107356" y="978688"/>
                    <a:pt x="1098968" y="995327"/>
                    <a:pt x="1093699" y="1012610"/>
                  </a:cubicBezTo>
                  <a:cubicBezTo>
                    <a:pt x="1092515" y="1016367"/>
                    <a:pt x="1094451" y="1020339"/>
                    <a:pt x="1098215" y="1021627"/>
                  </a:cubicBezTo>
                  <a:cubicBezTo>
                    <a:pt x="1101872" y="1022916"/>
                    <a:pt x="1105958" y="1020876"/>
                    <a:pt x="1107249" y="1017226"/>
                  </a:cubicBezTo>
                  <a:cubicBezTo>
                    <a:pt x="1113163" y="1001768"/>
                    <a:pt x="1122304" y="987276"/>
                    <a:pt x="1132736" y="973427"/>
                  </a:cubicBezTo>
                  <a:cubicBezTo>
                    <a:pt x="1140372" y="963122"/>
                    <a:pt x="1148867" y="953246"/>
                    <a:pt x="1157470" y="943477"/>
                  </a:cubicBezTo>
                  <a:cubicBezTo>
                    <a:pt x="1166289" y="933387"/>
                    <a:pt x="1175107" y="923403"/>
                    <a:pt x="1183711" y="914064"/>
                  </a:cubicBezTo>
                  <a:cubicBezTo>
                    <a:pt x="1188765" y="908481"/>
                    <a:pt x="1193927" y="902900"/>
                    <a:pt x="1199304" y="897639"/>
                  </a:cubicBezTo>
                  <a:cubicBezTo>
                    <a:pt x="1202960" y="894204"/>
                    <a:pt x="1206617" y="890877"/>
                    <a:pt x="1210488" y="887763"/>
                  </a:cubicBezTo>
                  <a:cubicBezTo>
                    <a:pt x="1211241" y="887119"/>
                    <a:pt x="1220060" y="881430"/>
                    <a:pt x="1223609" y="878961"/>
                  </a:cubicBezTo>
                  <a:cubicBezTo>
                    <a:pt x="1228556" y="875418"/>
                    <a:pt x="1227803" y="870051"/>
                    <a:pt x="1227587" y="869729"/>
                  </a:cubicBezTo>
                  <a:cubicBezTo>
                    <a:pt x="1226297" y="866186"/>
                    <a:pt x="1222318" y="864361"/>
                    <a:pt x="1218769" y="865757"/>
                  </a:cubicBezTo>
                  <a:cubicBezTo>
                    <a:pt x="1218124" y="865971"/>
                    <a:pt x="1217371" y="866401"/>
                    <a:pt x="1216833" y="866938"/>
                  </a:cubicBezTo>
                  <a:cubicBezTo>
                    <a:pt x="1216511" y="866508"/>
                    <a:pt x="1216511" y="867367"/>
                    <a:pt x="1216296" y="867260"/>
                  </a:cubicBezTo>
                  <a:close/>
                  <a:moveTo>
                    <a:pt x="836352" y="916533"/>
                  </a:moveTo>
                  <a:cubicBezTo>
                    <a:pt x="846461" y="933816"/>
                    <a:pt x="856247" y="951207"/>
                    <a:pt x="865066" y="968060"/>
                  </a:cubicBezTo>
                  <a:cubicBezTo>
                    <a:pt x="880767" y="997903"/>
                    <a:pt x="893671" y="1025921"/>
                    <a:pt x="901092" y="1048357"/>
                  </a:cubicBezTo>
                  <a:cubicBezTo>
                    <a:pt x="902167" y="1052222"/>
                    <a:pt x="906146" y="1054261"/>
                    <a:pt x="909910" y="1053188"/>
                  </a:cubicBezTo>
                  <a:cubicBezTo>
                    <a:pt x="913674" y="1052007"/>
                    <a:pt x="915825" y="1048035"/>
                    <a:pt x="914749" y="1044278"/>
                  </a:cubicBezTo>
                  <a:cubicBezTo>
                    <a:pt x="908190" y="1020769"/>
                    <a:pt x="896683" y="991140"/>
                    <a:pt x="881519" y="959794"/>
                  </a:cubicBezTo>
                  <a:cubicBezTo>
                    <a:pt x="873024" y="942404"/>
                    <a:pt x="863453" y="924369"/>
                    <a:pt x="852914" y="906764"/>
                  </a:cubicBezTo>
                  <a:cubicBezTo>
                    <a:pt x="840008" y="884972"/>
                    <a:pt x="825705" y="863610"/>
                    <a:pt x="811080" y="844072"/>
                  </a:cubicBezTo>
                  <a:cubicBezTo>
                    <a:pt x="794734" y="821958"/>
                    <a:pt x="777849" y="802314"/>
                    <a:pt x="761718" y="786641"/>
                  </a:cubicBezTo>
                  <a:cubicBezTo>
                    <a:pt x="759137" y="783957"/>
                    <a:pt x="754728" y="783957"/>
                    <a:pt x="752040" y="786533"/>
                  </a:cubicBezTo>
                  <a:cubicBezTo>
                    <a:pt x="749351" y="789217"/>
                    <a:pt x="749351" y="793511"/>
                    <a:pt x="751932" y="796195"/>
                  </a:cubicBezTo>
                  <a:cubicBezTo>
                    <a:pt x="766773" y="812082"/>
                    <a:pt x="782044" y="832049"/>
                    <a:pt x="797099" y="854056"/>
                  </a:cubicBezTo>
                  <a:cubicBezTo>
                    <a:pt x="810650" y="873701"/>
                    <a:pt x="823770" y="895063"/>
                    <a:pt x="836352" y="916533"/>
                  </a:cubicBezTo>
                  <a:close/>
                  <a:moveTo>
                    <a:pt x="1537952" y="2093721"/>
                  </a:moveTo>
                  <a:cubicBezTo>
                    <a:pt x="1527735" y="2073969"/>
                    <a:pt x="1519670" y="2048741"/>
                    <a:pt x="1512357" y="2034249"/>
                  </a:cubicBezTo>
                  <a:cubicBezTo>
                    <a:pt x="1485472" y="1980682"/>
                    <a:pt x="1461813" y="1925612"/>
                    <a:pt x="1436218" y="1871508"/>
                  </a:cubicBezTo>
                  <a:cubicBezTo>
                    <a:pt x="1429765" y="1857875"/>
                    <a:pt x="1423205" y="1844349"/>
                    <a:pt x="1416430" y="1830823"/>
                  </a:cubicBezTo>
                  <a:cubicBezTo>
                    <a:pt x="1380511" y="1759973"/>
                    <a:pt x="1344485" y="1689123"/>
                    <a:pt x="1307598" y="1618809"/>
                  </a:cubicBezTo>
                  <a:cubicBezTo>
                    <a:pt x="1270712" y="1548388"/>
                    <a:pt x="1232857" y="1478611"/>
                    <a:pt x="1194572" y="1408835"/>
                  </a:cubicBezTo>
                  <a:cubicBezTo>
                    <a:pt x="1171558" y="1367076"/>
                    <a:pt x="1144781" y="1326605"/>
                    <a:pt x="1120476" y="1285169"/>
                  </a:cubicBezTo>
                  <a:cubicBezTo>
                    <a:pt x="1110152" y="1267564"/>
                    <a:pt x="1100259" y="1249744"/>
                    <a:pt x="1091225" y="1231495"/>
                  </a:cubicBezTo>
                  <a:cubicBezTo>
                    <a:pt x="1089504" y="1227952"/>
                    <a:pt x="1085310" y="1226449"/>
                    <a:pt x="1081761" y="1228167"/>
                  </a:cubicBezTo>
                  <a:cubicBezTo>
                    <a:pt x="1078212" y="1229884"/>
                    <a:pt x="1076707" y="1234178"/>
                    <a:pt x="1078428" y="1237721"/>
                  </a:cubicBezTo>
                  <a:cubicBezTo>
                    <a:pt x="1087246" y="1256399"/>
                    <a:pt x="1097033" y="1274649"/>
                    <a:pt x="1107249" y="1292791"/>
                  </a:cubicBezTo>
                  <a:cubicBezTo>
                    <a:pt x="1130908" y="1334442"/>
                    <a:pt x="1157040" y="1375020"/>
                    <a:pt x="1179409" y="1417101"/>
                  </a:cubicBezTo>
                  <a:cubicBezTo>
                    <a:pt x="1185001" y="1427514"/>
                    <a:pt x="1190486" y="1438034"/>
                    <a:pt x="1195970" y="1448554"/>
                  </a:cubicBezTo>
                  <a:cubicBezTo>
                    <a:pt x="1194680" y="1446085"/>
                    <a:pt x="1192529" y="1443830"/>
                    <a:pt x="1188443" y="1443079"/>
                  </a:cubicBezTo>
                  <a:cubicBezTo>
                    <a:pt x="1184679" y="1442435"/>
                    <a:pt x="1181130" y="1444797"/>
                    <a:pt x="1180377" y="1448447"/>
                  </a:cubicBezTo>
                  <a:cubicBezTo>
                    <a:pt x="1179947" y="1450916"/>
                    <a:pt x="1180700" y="1453170"/>
                    <a:pt x="1182313" y="1454780"/>
                  </a:cubicBezTo>
                  <a:cubicBezTo>
                    <a:pt x="1181130" y="1456820"/>
                    <a:pt x="1178871" y="1460684"/>
                    <a:pt x="1177043" y="1463261"/>
                  </a:cubicBezTo>
                  <a:cubicBezTo>
                    <a:pt x="1173602" y="1468199"/>
                    <a:pt x="1170376" y="1473244"/>
                    <a:pt x="1168978" y="1477216"/>
                  </a:cubicBezTo>
                  <a:cubicBezTo>
                    <a:pt x="1164353" y="1490527"/>
                    <a:pt x="1159729" y="1503839"/>
                    <a:pt x="1155427" y="1517364"/>
                  </a:cubicBezTo>
                  <a:cubicBezTo>
                    <a:pt x="1152524" y="1526382"/>
                    <a:pt x="1149835" y="1535506"/>
                    <a:pt x="1147254" y="1544631"/>
                  </a:cubicBezTo>
                  <a:cubicBezTo>
                    <a:pt x="1141769" y="1564920"/>
                    <a:pt x="1136392" y="1585424"/>
                    <a:pt x="1131876" y="1606035"/>
                  </a:cubicBezTo>
                  <a:cubicBezTo>
                    <a:pt x="1128865" y="1619883"/>
                    <a:pt x="1126284" y="1633731"/>
                    <a:pt x="1123918" y="1647686"/>
                  </a:cubicBezTo>
                  <a:cubicBezTo>
                    <a:pt x="1118218" y="1682575"/>
                    <a:pt x="1114562" y="1717785"/>
                    <a:pt x="1113378" y="1753102"/>
                  </a:cubicBezTo>
                  <a:cubicBezTo>
                    <a:pt x="1113163" y="1756967"/>
                    <a:pt x="1116175" y="1760402"/>
                    <a:pt x="1120154" y="1760617"/>
                  </a:cubicBezTo>
                  <a:cubicBezTo>
                    <a:pt x="1124025" y="1760832"/>
                    <a:pt x="1127359" y="1757719"/>
                    <a:pt x="1127574" y="1753854"/>
                  </a:cubicBezTo>
                  <a:cubicBezTo>
                    <a:pt x="1129725" y="1726158"/>
                    <a:pt x="1133704" y="1698784"/>
                    <a:pt x="1138436" y="1671410"/>
                  </a:cubicBezTo>
                  <a:cubicBezTo>
                    <a:pt x="1142092" y="1650906"/>
                    <a:pt x="1146394" y="1630510"/>
                    <a:pt x="1150803" y="1610221"/>
                  </a:cubicBezTo>
                  <a:cubicBezTo>
                    <a:pt x="1155212" y="1589718"/>
                    <a:pt x="1159729" y="1569321"/>
                    <a:pt x="1164783" y="1549140"/>
                  </a:cubicBezTo>
                  <a:cubicBezTo>
                    <a:pt x="1167579" y="1537868"/>
                    <a:pt x="1170591" y="1526704"/>
                    <a:pt x="1173709" y="1515540"/>
                  </a:cubicBezTo>
                  <a:cubicBezTo>
                    <a:pt x="1176935" y="1504268"/>
                    <a:pt x="1180162" y="1493104"/>
                    <a:pt x="1183603" y="1481940"/>
                  </a:cubicBezTo>
                  <a:cubicBezTo>
                    <a:pt x="1184679" y="1478290"/>
                    <a:pt x="1188012" y="1473459"/>
                    <a:pt x="1190808" y="1468950"/>
                  </a:cubicBezTo>
                  <a:cubicBezTo>
                    <a:pt x="1193605" y="1464441"/>
                    <a:pt x="1195970" y="1460147"/>
                    <a:pt x="1196723" y="1456927"/>
                  </a:cubicBezTo>
                  <a:cubicBezTo>
                    <a:pt x="1197583" y="1453492"/>
                    <a:pt x="1197261" y="1450808"/>
                    <a:pt x="1196078" y="1448661"/>
                  </a:cubicBezTo>
                  <a:cubicBezTo>
                    <a:pt x="1220382" y="1494177"/>
                    <a:pt x="1244472" y="1539800"/>
                    <a:pt x="1268453" y="1585531"/>
                  </a:cubicBezTo>
                  <a:cubicBezTo>
                    <a:pt x="1278347" y="1604424"/>
                    <a:pt x="1288133" y="1623318"/>
                    <a:pt x="1298027" y="1642104"/>
                  </a:cubicBezTo>
                  <a:cubicBezTo>
                    <a:pt x="1297167" y="1640923"/>
                    <a:pt x="1296414" y="1639635"/>
                    <a:pt x="1295016" y="1639206"/>
                  </a:cubicBezTo>
                  <a:cubicBezTo>
                    <a:pt x="1293403" y="1638562"/>
                    <a:pt x="1291037" y="1638132"/>
                    <a:pt x="1287811" y="1639420"/>
                  </a:cubicBezTo>
                  <a:cubicBezTo>
                    <a:pt x="1284262" y="1640816"/>
                    <a:pt x="1282541" y="1644788"/>
                    <a:pt x="1283939" y="1648330"/>
                  </a:cubicBezTo>
                  <a:cubicBezTo>
                    <a:pt x="1284262" y="1649189"/>
                    <a:pt x="1284692" y="1649833"/>
                    <a:pt x="1285230" y="1650477"/>
                  </a:cubicBezTo>
                  <a:cubicBezTo>
                    <a:pt x="1282864" y="1657025"/>
                    <a:pt x="1277702" y="1666794"/>
                    <a:pt x="1276626" y="1672269"/>
                  </a:cubicBezTo>
                  <a:lnTo>
                    <a:pt x="1265227" y="1733780"/>
                  </a:lnTo>
                  <a:cubicBezTo>
                    <a:pt x="1262538" y="1748916"/>
                    <a:pt x="1259958" y="1763945"/>
                    <a:pt x="1258022" y="1778974"/>
                  </a:cubicBezTo>
                  <a:cubicBezTo>
                    <a:pt x="1256086" y="1794110"/>
                    <a:pt x="1254688" y="1809354"/>
                    <a:pt x="1253827" y="1824597"/>
                  </a:cubicBezTo>
                  <a:cubicBezTo>
                    <a:pt x="1252322" y="1854977"/>
                    <a:pt x="1253075" y="1885464"/>
                    <a:pt x="1256194" y="1916380"/>
                  </a:cubicBezTo>
                  <a:cubicBezTo>
                    <a:pt x="1256516" y="1920245"/>
                    <a:pt x="1259958" y="1923251"/>
                    <a:pt x="1263829" y="1922928"/>
                  </a:cubicBezTo>
                  <a:cubicBezTo>
                    <a:pt x="1267808" y="1922607"/>
                    <a:pt x="1270712" y="1919171"/>
                    <a:pt x="1270389" y="1915307"/>
                  </a:cubicBezTo>
                  <a:cubicBezTo>
                    <a:pt x="1269099" y="1891153"/>
                    <a:pt x="1269636" y="1867322"/>
                    <a:pt x="1271142" y="1843705"/>
                  </a:cubicBezTo>
                  <a:cubicBezTo>
                    <a:pt x="1272217" y="1825885"/>
                    <a:pt x="1274046" y="1808065"/>
                    <a:pt x="1276089" y="1790245"/>
                  </a:cubicBezTo>
                  <a:cubicBezTo>
                    <a:pt x="1278132" y="1772533"/>
                    <a:pt x="1280283" y="1754713"/>
                    <a:pt x="1283187" y="1736785"/>
                  </a:cubicBezTo>
                  <a:lnTo>
                    <a:pt x="1291790" y="1674845"/>
                  </a:lnTo>
                  <a:cubicBezTo>
                    <a:pt x="1292542" y="1669585"/>
                    <a:pt x="1297059" y="1660246"/>
                    <a:pt x="1298995" y="1654127"/>
                  </a:cubicBezTo>
                  <a:cubicBezTo>
                    <a:pt x="1300178" y="1649833"/>
                    <a:pt x="1300070" y="1646935"/>
                    <a:pt x="1299425" y="1644895"/>
                  </a:cubicBezTo>
                  <a:cubicBezTo>
                    <a:pt x="1311147" y="1667331"/>
                    <a:pt x="1322869" y="1689659"/>
                    <a:pt x="1334591" y="1712095"/>
                  </a:cubicBezTo>
                  <a:cubicBezTo>
                    <a:pt x="1356530" y="1754391"/>
                    <a:pt x="1378575" y="1796579"/>
                    <a:pt x="1400407" y="1838982"/>
                  </a:cubicBezTo>
                  <a:cubicBezTo>
                    <a:pt x="1427937" y="1892227"/>
                    <a:pt x="1452349" y="1946975"/>
                    <a:pt x="1478589" y="2000757"/>
                  </a:cubicBezTo>
                  <a:cubicBezTo>
                    <a:pt x="1485257" y="2014283"/>
                    <a:pt x="1492032" y="2027701"/>
                    <a:pt x="1498915" y="2041120"/>
                  </a:cubicBezTo>
                  <a:cubicBezTo>
                    <a:pt x="1506442" y="2055504"/>
                    <a:pt x="1514939" y="2080624"/>
                    <a:pt x="1525478" y="2100269"/>
                  </a:cubicBezTo>
                  <a:cubicBezTo>
                    <a:pt x="1530854" y="2110252"/>
                    <a:pt x="1536769" y="2118948"/>
                    <a:pt x="1543329" y="2124530"/>
                  </a:cubicBezTo>
                  <a:cubicBezTo>
                    <a:pt x="1546125" y="2126999"/>
                    <a:pt x="1550427" y="2126784"/>
                    <a:pt x="1552900" y="2123886"/>
                  </a:cubicBezTo>
                  <a:cubicBezTo>
                    <a:pt x="1555481" y="2121095"/>
                    <a:pt x="1555158" y="2116801"/>
                    <a:pt x="1552363" y="2114332"/>
                  </a:cubicBezTo>
                  <a:cubicBezTo>
                    <a:pt x="1546985" y="2109501"/>
                    <a:pt x="1542254" y="2102094"/>
                    <a:pt x="1537952" y="2093721"/>
                  </a:cubicBezTo>
                  <a:close/>
                  <a:moveTo>
                    <a:pt x="1534726" y="1821055"/>
                  </a:moveTo>
                  <a:cubicBezTo>
                    <a:pt x="1537737" y="1823309"/>
                    <a:pt x="1542039" y="1822665"/>
                    <a:pt x="1544297" y="1819659"/>
                  </a:cubicBezTo>
                  <a:cubicBezTo>
                    <a:pt x="1545372" y="1818371"/>
                    <a:pt x="1545910" y="1816546"/>
                    <a:pt x="1545695" y="1814184"/>
                  </a:cubicBezTo>
                  <a:cubicBezTo>
                    <a:pt x="1545587" y="1812467"/>
                    <a:pt x="1544189" y="1809139"/>
                    <a:pt x="1541071" y="1805167"/>
                  </a:cubicBezTo>
                  <a:cubicBezTo>
                    <a:pt x="1530747" y="1791855"/>
                    <a:pt x="1498592" y="1762227"/>
                    <a:pt x="1496011" y="1759758"/>
                  </a:cubicBezTo>
                  <a:cubicBezTo>
                    <a:pt x="1480095" y="1744515"/>
                    <a:pt x="1463963" y="1729379"/>
                    <a:pt x="1447402" y="1714779"/>
                  </a:cubicBezTo>
                  <a:cubicBezTo>
                    <a:pt x="1436218" y="1705118"/>
                    <a:pt x="1424926" y="1695671"/>
                    <a:pt x="1413419" y="1686546"/>
                  </a:cubicBezTo>
                  <a:cubicBezTo>
                    <a:pt x="1384598" y="1663466"/>
                    <a:pt x="1354594" y="1642104"/>
                    <a:pt x="1324052" y="1621600"/>
                  </a:cubicBezTo>
                  <a:cubicBezTo>
                    <a:pt x="1320826" y="1619346"/>
                    <a:pt x="1316309" y="1620097"/>
                    <a:pt x="1314051" y="1623318"/>
                  </a:cubicBezTo>
                  <a:cubicBezTo>
                    <a:pt x="1311792" y="1626538"/>
                    <a:pt x="1312653" y="1631047"/>
                    <a:pt x="1315879" y="1633301"/>
                  </a:cubicBezTo>
                  <a:cubicBezTo>
                    <a:pt x="1339323" y="1650477"/>
                    <a:pt x="1362014" y="1668726"/>
                    <a:pt x="1384598" y="1687190"/>
                  </a:cubicBezTo>
                  <a:cubicBezTo>
                    <a:pt x="1398148" y="1698247"/>
                    <a:pt x="1411484" y="1709626"/>
                    <a:pt x="1424818" y="1720898"/>
                  </a:cubicBezTo>
                  <a:cubicBezTo>
                    <a:pt x="1444929" y="1737752"/>
                    <a:pt x="1464931" y="1754713"/>
                    <a:pt x="1484396" y="1772211"/>
                  </a:cubicBezTo>
                  <a:cubicBezTo>
                    <a:pt x="1486978" y="1774572"/>
                    <a:pt x="1519563" y="1801624"/>
                    <a:pt x="1530209" y="1814077"/>
                  </a:cubicBezTo>
                  <a:cubicBezTo>
                    <a:pt x="1530747" y="1814614"/>
                    <a:pt x="1531392" y="1815150"/>
                    <a:pt x="1531930" y="1815687"/>
                  </a:cubicBezTo>
                  <a:cubicBezTo>
                    <a:pt x="1532467" y="1816224"/>
                    <a:pt x="1532682" y="1816546"/>
                    <a:pt x="1532360" y="1816761"/>
                  </a:cubicBezTo>
                  <a:cubicBezTo>
                    <a:pt x="1532252" y="1816761"/>
                    <a:pt x="1532145" y="1816868"/>
                    <a:pt x="1532037" y="1816761"/>
                  </a:cubicBezTo>
                  <a:cubicBezTo>
                    <a:pt x="1532360" y="1818478"/>
                    <a:pt x="1533220" y="1819981"/>
                    <a:pt x="1534726" y="1821055"/>
                  </a:cubicBezTo>
                  <a:close/>
                  <a:moveTo>
                    <a:pt x="1430518" y="1528207"/>
                  </a:moveTo>
                  <a:cubicBezTo>
                    <a:pt x="1407720" y="1512104"/>
                    <a:pt x="1384813" y="1496324"/>
                    <a:pt x="1360616" y="1483120"/>
                  </a:cubicBezTo>
                  <a:cubicBezTo>
                    <a:pt x="1320181" y="1460899"/>
                    <a:pt x="1276626" y="1445334"/>
                    <a:pt x="1226727" y="1442864"/>
                  </a:cubicBezTo>
                  <a:cubicBezTo>
                    <a:pt x="1222856" y="1442650"/>
                    <a:pt x="1219414" y="1445655"/>
                    <a:pt x="1219092" y="1449520"/>
                  </a:cubicBezTo>
                  <a:cubicBezTo>
                    <a:pt x="1218877" y="1453492"/>
                    <a:pt x="1221888" y="1456820"/>
                    <a:pt x="1225759" y="1457142"/>
                  </a:cubicBezTo>
                  <a:cubicBezTo>
                    <a:pt x="1260925" y="1460147"/>
                    <a:pt x="1292220" y="1470346"/>
                    <a:pt x="1321471" y="1484194"/>
                  </a:cubicBezTo>
                  <a:cubicBezTo>
                    <a:pt x="1338570" y="1492245"/>
                    <a:pt x="1354917" y="1501584"/>
                    <a:pt x="1370940" y="1511460"/>
                  </a:cubicBezTo>
                  <a:cubicBezTo>
                    <a:pt x="1381694" y="1518116"/>
                    <a:pt x="1392341" y="1524879"/>
                    <a:pt x="1402987" y="1531857"/>
                  </a:cubicBezTo>
                  <a:cubicBezTo>
                    <a:pt x="1443315" y="1558372"/>
                    <a:pt x="1482891" y="1586712"/>
                    <a:pt x="1525907" y="1608396"/>
                  </a:cubicBezTo>
                  <a:cubicBezTo>
                    <a:pt x="1529241" y="1610221"/>
                    <a:pt x="1533328" y="1608933"/>
                    <a:pt x="1535156" y="1605605"/>
                  </a:cubicBezTo>
                  <a:cubicBezTo>
                    <a:pt x="1536876" y="1602277"/>
                    <a:pt x="1535586" y="1598198"/>
                    <a:pt x="1532252" y="1596373"/>
                  </a:cubicBezTo>
                  <a:cubicBezTo>
                    <a:pt x="1496656" y="1576729"/>
                    <a:pt x="1463856" y="1551823"/>
                    <a:pt x="1430518" y="1528207"/>
                  </a:cubicBezTo>
                  <a:close/>
                  <a:moveTo>
                    <a:pt x="1402450" y="1377918"/>
                  </a:moveTo>
                  <a:cubicBezTo>
                    <a:pt x="1382447" y="1367076"/>
                    <a:pt x="1360294" y="1350437"/>
                    <a:pt x="1345560" y="1343781"/>
                  </a:cubicBezTo>
                  <a:cubicBezTo>
                    <a:pt x="1333946" y="1338628"/>
                    <a:pt x="1322331" y="1333905"/>
                    <a:pt x="1310609" y="1329611"/>
                  </a:cubicBezTo>
                  <a:cubicBezTo>
                    <a:pt x="1298780" y="1325318"/>
                    <a:pt x="1286843" y="1321560"/>
                    <a:pt x="1274798" y="1318125"/>
                  </a:cubicBezTo>
                  <a:cubicBezTo>
                    <a:pt x="1260388" y="1314046"/>
                    <a:pt x="1245762" y="1310503"/>
                    <a:pt x="1231136" y="1307390"/>
                  </a:cubicBezTo>
                  <a:cubicBezTo>
                    <a:pt x="1209306" y="1302667"/>
                    <a:pt x="1187152" y="1299017"/>
                    <a:pt x="1164891" y="1295582"/>
                  </a:cubicBezTo>
                  <a:cubicBezTo>
                    <a:pt x="1161019" y="1294938"/>
                    <a:pt x="1157255" y="1297514"/>
                    <a:pt x="1156610" y="1301378"/>
                  </a:cubicBezTo>
                  <a:cubicBezTo>
                    <a:pt x="1155965" y="1305243"/>
                    <a:pt x="1158546" y="1308893"/>
                    <a:pt x="1162417" y="1309644"/>
                  </a:cubicBezTo>
                  <a:cubicBezTo>
                    <a:pt x="1192744" y="1315763"/>
                    <a:pt x="1222425" y="1322848"/>
                    <a:pt x="1251892" y="1331221"/>
                  </a:cubicBezTo>
                  <a:cubicBezTo>
                    <a:pt x="1263614" y="1334549"/>
                    <a:pt x="1275228" y="1338199"/>
                    <a:pt x="1286843" y="1341956"/>
                  </a:cubicBezTo>
                  <a:cubicBezTo>
                    <a:pt x="1304157" y="1347431"/>
                    <a:pt x="1321471" y="1353335"/>
                    <a:pt x="1338463" y="1360421"/>
                  </a:cubicBezTo>
                  <a:cubicBezTo>
                    <a:pt x="1353196" y="1366325"/>
                    <a:pt x="1375457" y="1381783"/>
                    <a:pt x="1395567" y="1391337"/>
                  </a:cubicBezTo>
                  <a:cubicBezTo>
                    <a:pt x="1406321" y="1396490"/>
                    <a:pt x="1416645" y="1400140"/>
                    <a:pt x="1425034" y="1400461"/>
                  </a:cubicBezTo>
                  <a:cubicBezTo>
                    <a:pt x="1428798" y="1400676"/>
                    <a:pt x="1432131" y="1397885"/>
                    <a:pt x="1432346" y="1394128"/>
                  </a:cubicBezTo>
                  <a:cubicBezTo>
                    <a:pt x="1432562" y="1390371"/>
                    <a:pt x="1429765" y="1387043"/>
                    <a:pt x="1426001" y="1386828"/>
                  </a:cubicBezTo>
                  <a:cubicBezTo>
                    <a:pt x="1419119" y="1386184"/>
                    <a:pt x="1411053" y="1382534"/>
                    <a:pt x="1402450" y="1377918"/>
                  </a:cubicBezTo>
                  <a:close/>
                  <a:moveTo>
                    <a:pt x="1379866" y="1856694"/>
                  </a:moveTo>
                  <a:lnTo>
                    <a:pt x="1380189" y="1857338"/>
                  </a:lnTo>
                  <a:cubicBezTo>
                    <a:pt x="1380189" y="1857016"/>
                    <a:pt x="1379974" y="1857124"/>
                    <a:pt x="1379974" y="1856801"/>
                  </a:cubicBezTo>
                  <a:cubicBezTo>
                    <a:pt x="1379974" y="1856801"/>
                    <a:pt x="1379866" y="1856801"/>
                    <a:pt x="1379866" y="1856694"/>
                  </a:cubicBezTo>
                  <a:close/>
                  <a:moveTo>
                    <a:pt x="1392234" y="1850683"/>
                  </a:moveTo>
                  <a:cubicBezTo>
                    <a:pt x="1390083" y="1847140"/>
                    <a:pt x="1387286" y="1846389"/>
                    <a:pt x="1384813" y="1847033"/>
                  </a:cubicBezTo>
                  <a:cubicBezTo>
                    <a:pt x="1381049" y="1847677"/>
                    <a:pt x="1378575" y="1851220"/>
                    <a:pt x="1379329" y="1854977"/>
                  </a:cubicBezTo>
                  <a:cubicBezTo>
                    <a:pt x="1379974" y="1855084"/>
                    <a:pt x="1379974" y="1855943"/>
                    <a:pt x="1379974" y="1856801"/>
                  </a:cubicBezTo>
                  <a:cubicBezTo>
                    <a:pt x="1379974" y="1856801"/>
                    <a:pt x="1379974" y="1856909"/>
                    <a:pt x="1380081" y="1856909"/>
                  </a:cubicBezTo>
                  <a:cubicBezTo>
                    <a:pt x="1380081" y="1857124"/>
                    <a:pt x="1380189" y="1857231"/>
                    <a:pt x="1380189" y="1857338"/>
                  </a:cubicBezTo>
                  <a:cubicBezTo>
                    <a:pt x="1379866" y="1860344"/>
                    <a:pt x="1377823" y="1865068"/>
                    <a:pt x="1377823" y="1865282"/>
                  </a:cubicBezTo>
                  <a:lnTo>
                    <a:pt x="1374167" y="1888255"/>
                  </a:lnTo>
                  <a:cubicBezTo>
                    <a:pt x="1373198" y="1896091"/>
                    <a:pt x="1372016" y="1903821"/>
                    <a:pt x="1371370" y="1911657"/>
                  </a:cubicBezTo>
                  <a:cubicBezTo>
                    <a:pt x="1370940" y="1916917"/>
                    <a:pt x="1370725" y="1922070"/>
                    <a:pt x="1370510" y="1927330"/>
                  </a:cubicBezTo>
                  <a:cubicBezTo>
                    <a:pt x="1370187" y="1940534"/>
                    <a:pt x="1370618" y="1953630"/>
                    <a:pt x="1371155" y="1966834"/>
                  </a:cubicBezTo>
                  <a:cubicBezTo>
                    <a:pt x="1371048" y="1970699"/>
                    <a:pt x="1374167" y="1973919"/>
                    <a:pt x="1378146" y="1974027"/>
                  </a:cubicBezTo>
                  <a:cubicBezTo>
                    <a:pt x="1382124" y="1974134"/>
                    <a:pt x="1385351" y="1970914"/>
                    <a:pt x="1385351" y="1967049"/>
                  </a:cubicBezTo>
                  <a:cubicBezTo>
                    <a:pt x="1386104" y="1957710"/>
                    <a:pt x="1387179" y="1948585"/>
                    <a:pt x="1388147" y="1939353"/>
                  </a:cubicBezTo>
                  <a:cubicBezTo>
                    <a:pt x="1388792" y="1933127"/>
                    <a:pt x="1389437" y="1927008"/>
                    <a:pt x="1389975" y="1920889"/>
                  </a:cubicBezTo>
                  <a:cubicBezTo>
                    <a:pt x="1390513" y="1915736"/>
                    <a:pt x="1390835" y="1910584"/>
                    <a:pt x="1391158" y="1905431"/>
                  </a:cubicBezTo>
                  <a:lnTo>
                    <a:pt x="1393094" y="1866785"/>
                  </a:lnTo>
                  <a:cubicBezTo>
                    <a:pt x="1393094" y="1866356"/>
                    <a:pt x="1393416" y="1857982"/>
                    <a:pt x="1393201" y="1854762"/>
                  </a:cubicBezTo>
                  <a:cubicBezTo>
                    <a:pt x="1392986" y="1852722"/>
                    <a:pt x="1392556" y="1851220"/>
                    <a:pt x="1392234" y="1850683"/>
                  </a:cubicBezTo>
                  <a:close/>
                  <a:moveTo>
                    <a:pt x="850010" y="1073047"/>
                  </a:moveTo>
                  <a:cubicBezTo>
                    <a:pt x="849902" y="1072403"/>
                    <a:pt x="849365" y="1072511"/>
                    <a:pt x="848719" y="1072940"/>
                  </a:cubicBezTo>
                  <a:lnTo>
                    <a:pt x="849257" y="1073262"/>
                  </a:lnTo>
                  <a:lnTo>
                    <a:pt x="850010" y="1073047"/>
                  </a:lnTo>
                  <a:close/>
                  <a:moveTo>
                    <a:pt x="365858" y="1029786"/>
                  </a:moveTo>
                  <a:cubicBezTo>
                    <a:pt x="397368" y="1025814"/>
                    <a:pt x="428663" y="1019910"/>
                    <a:pt x="457591" y="1013469"/>
                  </a:cubicBezTo>
                  <a:cubicBezTo>
                    <a:pt x="522116" y="998977"/>
                    <a:pt x="571800" y="982552"/>
                    <a:pt x="585781" y="977829"/>
                  </a:cubicBezTo>
                  <a:cubicBezTo>
                    <a:pt x="601267" y="984699"/>
                    <a:pt x="616968" y="991892"/>
                    <a:pt x="632453" y="998655"/>
                  </a:cubicBezTo>
                  <a:cubicBezTo>
                    <a:pt x="649445" y="1005954"/>
                    <a:pt x="666437" y="1013040"/>
                    <a:pt x="683536" y="1020017"/>
                  </a:cubicBezTo>
                  <a:cubicBezTo>
                    <a:pt x="690096" y="1022701"/>
                    <a:pt x="696548" y="1025384"/>
                    <a:pt x="703108" y="1027961"/>
                  </a:cubicBezTo>
                  <a:cubicBezTo>
                    <a:pt x="686439" y="1037086"/>
                    <a:pt x="648907" y="1050290"/>
                    <a:pt x="646649" y="1051256"/>
                  </a:cubicBezTo>
                  <a:cubicBezTo>
                    <a:pt x="619548" y="1064352"/>
                    <a:pt x="591695" y="1076160"/>
                    <a:pt x="563519" y="1086896"/>
                  </a:cubicBezTo>
                  <a:cubicBezTo>
                    <a:pt x="544807" y="1093980"/>
                    <a:pt x="525988" y="1100636"/>
                    <a:pt x="506845" y="1106433"/>
                  </a:cubicBezTo>
                  <a:cubicBezTo>
                    <a:pt x="475013" y="1115880"/>
                    <a:pt x="442535" y="1123287"/>
                    <a:pt x="409197" y="1126615"/>
                  </a:cubicBezTo>
                  <a:cubicBezTo>
                    <a:pt x="405326" y="1126936"/>
                    <a:pt x="402315" y="1130479"/>
                    <a:pt x="402638" y="1134344"/>
                  </a:cubicBezTo>
                  <a:cubicBezTo>
                    <a:pt x="402960" y="1138208"/>
                    <a:pt x="406402" y="1141214"/>
                    <a:pt x="410381" y="1140892"/>
                  </a:cubicBezTo>
                  <a:cubicBezTo>
                    <a:pt x="453612" y="1138101"/>
                    <a:pt x="495768" y="1129835"/>
                    <a:pt x="536527" y="1116846"/>
                  </a:cubicBezTo>
                  <a:cubicBezTo>
                    <a:pt x="552873" y="1111693"/>
                    <a:pt x="569004" y="1105682"/>
                    <a:pt x="584813" y="1099133"/>
                  </a:cubicBezTo>
                  <a:cubicBezTo>
                    <a:pt x="608472" y="1089365"/>
                    <a:pt x="631486" y="1078093"/>
                    <a:pt x="654177" y="1066284"/>
                  </a:cubicBezTo>
                  <a:cubicBezTo>
                    <a:pt x="656543" y="1065103"/>
                    <a:pt x="700419" y="1047606"/>
                    <a:pt x="714723" y="1037622"/>
                  </a:cubicBezTo>
                  <a:cubicBezTo>
                    <a:pt x="716658" y="1036334"/>
                    <a:pt x="717089" y="1035368"/>
                    <a:pt x="718164" y="1034080"/>
                  </a:cubicBezTo>
                  <a:cubicBezTo>
                    <a:pt x="741823" y="1043527"/>
                    <a:pt x="765374" y="1053080"/>
                    <a:pt x="788926" y="1062849"/>
                  </a:cubicBezTo>
                  <a:cubicBezTo>
                    <a:pt x="784410" y="1068002"/>
                    <a:pt x="778710" y="1076375"/>
                    <a:pt x="774731" y="1079810"/>
                  </a:cubicBezTo>
                  <a:cubicBezTo>
                    <a:pt x="766665" y="1086896"/>
                    <a:pt x="758384" y="1093873"/>
                    <a:pt x="749996" y="1100636"/>
                  </a:cubicBezTo>
                  <a:cubicBezTo>
                    <a:pt x="741608" y="1107292"/>
                    <a:pt x="733220" y="1113840"/>
                    <a:pt x="724402" y="1119959"/>
                  </a:cubicBezTo>
                  <a:cubicBezTo>
                    <a:pt x="712679" y="1128439"/>
                    <a:pt x="700419" y="1135954"/>
                    <a:pt x="687945" y="1143039"/>
                  </a:cubicBezTo>
                  <a:cubicBezTo>
                    <a:pt x="675363" y="1150231"/>
                    <a:pt x="662565" y="1156887"/>
                    <a:pt x="649552" y="1163006"/>
                  </a:cubicBezTo>
                  <a:cubicBezTo>
                    <a:pt x="623205" y="1175136"/>
                    <a:pt x="595889" y="1185335"/>
                    <a:pt x="567929" y="1193063"/>
                  </a:cubicBezTo>
                  <a:cubicBezTo>
                    <a:pt x="564057" y="1194030"/>
                    <a:pt x="561799" y="1197894"/>
                    <a:pt x="562767" y="1201652"/>
                  </a:cubicBezTo>
                  <a:cubicBezTo>
                    <a:pt x="563627" y="1205516"/>
                    <a:pt x="567498" y="1207770"/>
                    <a:pt x="571370" y="1206804"/>
                  </a:cubicBezTo>
                  <a:cubicBezTo>
                    <a:pt x="600621" y="1200256"/>
                    <a:pt x="629550" y="1191561"/>
                    <a:pt x="657080" y="1179859"/>
                  </a:cubicBezTo>
                  <a:cubicBezTo>
                    <a:pt x="670953" y="1173955"/>
                    <a:pt x="684503" y="1167300"/>
                    <a:pt x="697516" y="1159785"/>
                  </a:cubicBezTo>
                  <a:cubicBezTo>
                    <a:pt x="710636" y="1152271"/>
                    <a:pt x="723111" y="1143790"/>
                    <a:pt x="735263" y="1134773"/>
                  </a:cubicBezTo>
                  <a:cubicBezTo>
                    <a:pt x="744082" y="1128010"/>
                    <a:pt x="752685" y="1121032"/>
                    <a:pt x="760966" y="1113626"/>
                  </a:cubicBezTo>
                  <a:cubicBezTo>
                    <a:pt x="769246" y="1106326"/>
                    <a:pt x="777312" y="1098811"/>
                    <a:pt x="785270" y="1091189"/>
                  </a:cubicBezTo>
                  <a:cubicBezTo>
                    <a:pt x="789357" y="1087217"/>
                    <a:pt x="795486" y="1077449"/>
                    <a:pt x="799896" y="1071652"/>
                  </a:cubicBezTo>
                  <a:cubicBezTo>
                    <a:pt x="800218" y="1071759"/>
                    <a:pt x="800433" y="1071759"/>
                    <a:pt x="800756" y="1071759"/>
                  </a:cubicBezTo>
                  <a:cubicBezTo>
                    <a:pt x="802369" y="1071759"/>
                    <a:pt x="802476" y="1069827"/>
                    <a:pt x="803552" y="1068861"/>
                  </a:cubicBezTo>
                  <a:cubicBezTo>
                    <a:pt x="807423" y="1070686"/>
                    <a:pt x="833341" y="1083138"/>
                    <a:pt x="844740" y="1086144"/>
                  </a:cubicBezTo>
                  <a:cubicBezTo>
                    <a:pt x="847429" y="1086788"/>
                    <a:pt x="849687" y="1087003"/>
                    <a:pt x="850978" y="1086896"/>
                  </a:cubicBezTo>
                  <a:cubicBezTo>
                    <a:pt x="853558" y="1086573"/>
                    <a:pt x="855172" y="1085500"/>
                    <a:pt x="856247" y="1084426"/>
                  </a:cubicBezTo>
                  <a:cubicBezTo>
                    <a:pt x="858828" y="1081636"/>
                    <a:pt x="858720" y="1077341"/>
                    <a:pt x="855925" y="1074765"/>
                  </a:cubicBezTo>
                  <a:cubicBezTo>
                    <a:pt x="854311" y="1073155"/>
                    <a:pt x="852053" y="1072618"/>
                    <a:pt x="850010" y="1073047"/>
                  </a:cubicBezTo>
                  <a:cubicBezTo>
                    <a:pt x="850010" y="1073047"/>
                    <a:pt x="850010" y="1073155"/>
                    <a:pt x="850010" y="1073262"/>
                  </a:cubicBezTo>
                  <a:cubicBezTo>
                    <a:pt x="850010" y="1073477"/>
                    <a:pt x="849687" y="1073370"/>
                    <a:pt x="849257" y="1073262"/>
                  </a:cubicBezTo>
                  <a:cubicBezTo>
                    <a:pt x="848289" y="1073477"/>
                    <a:pt x="847321" y="1074013"/>
                    <a:pt x="846568" y="1074765"/>
                  </a:cubicBezTo>
                  <a:cubicBezTo>
                    <a:pt x="846999" y="1074336"/>
                    <a:pt x="847966" y="1073477"/>
                    <a:pt x="848719" y="1072940"/>
                  </a:cubicBezTo>
                  <a:cubicBezTo>
                    <a:pt x="848504" y="1072940"/>
                    <a:pt x="848397" y="1072833"/>
                    <a:pt x="848289" y="1072833"/>
                  </a:cubicBezTo>
                  <a:cubicBezTo>
                    <a:pt x="843342" y="1071545"/>
                    <a:pt x="835492" y="1068002"/>
                    <a:pt x="827964" y="1064567"/>
                  </a:cubicBezTo>
                  <a:cubicBezTo>
                    <a:pt x="828071" y="1063493"/>
                    <a:pt x="829577" y="1063064"/>
                    <a:pt x="829254" y="1061990"/>
                  </a:cubicBezTo>
                  <a:cubicBezTo>
                    <a:pt x="824953" y="1048894"/>
                    <a:pt x="815812" y="1018085"/>
                    <a:pt x="807746" y="993609"/>
                  </a:cubicBezTo>
                  <a:cubicBezTo>
                    <a:pt x="803660" y="981157"/>
                    <a:pt x="799788" y="970314"/>
                    <a:pt x="796992" y="963981"/>
                  </a:cubicBezTo>
                  <a:cubicBezTo>
                    <a:pt x="789894" y="947986"/>
                    <a:pt x="779355" y="927590"/>
                    <a:pt x="766773" y="905583"/>
                  </a:cubicBezTo>
                  <a:cubicBezTo>
                    <a:pt x="759783" y="893453"/>
                    <a:pt x="752255" y="880893"/>
                    <a:pt x="744296" y="868226"/>
                  </a:cubicBezTo>
                  <a:cubicBezTo>
                    <a:pt x="732897" y="849869"/>
                    <a:pt x="720638" y="831298"/>
                    <a:pt x="708485" y="813692"/>
                  </a:cubicBezTo>
                  <a:cubicBezTo>
                    <a:pt x="687085" y="782347"/>
                    <a:pt x="666006" y="754007"/>
                    <a:pt x="650413" y="734684"/>
                  </a:cubicBezTo>
                  <a:cubicBezTo>
                    <a:pt x="648047" y="731571"/>
                    <a:pt x="643530" y="731034"/>
                    <a:pt x="640412" y="733503"/>
                  </a:cubicBezTo>
                  <a:cubicBezTo>
                    <a:pt x="637293" y="735865"/>
                    <a:pt x="636755" y="740373"/>
                    <a:pt x="639228" y="743486"/>
                  </a:cubicBezTo>
                  <a:cubicBezTo>
                    <a:pt x="658694" y="769465"/>
                    <a:pt x="686762" y="812190"/>
                    <a:pt x="713755" y="855451"/>
                  </a:cubicBezTo>
                  <a:cubicBezTo>
                    <a:pt x="726015" y="874881"/>
                    <a:pt x="738059" y="894526"/>
                    <a:pt x="748921" y="912776"/>
                  </a:cubicBezTo>
                  <a:cubicBezTo>
                    <a:pt x="762041" y="934997"/>
                    <a:pt x="773548" y="955286"/>
                    <a:pt x="781183" y="971173"/>
                  </a:cubicBezTo>
                  <a:cubicBezTo>
                    <a:pt x="783979" y="977185"/>
                    <a:pt x="787958" y="987383"/>
                    <a:pt x="792260" y="998977"/>
                  </a:cubicBezTo>
                  <a:cubicBezTo>
                    <a:pt x="799573" y="1018944"/>
                    <a:pt x="807638" y="1042453"/>
                    <a:pt x="813015" y="1057482"/>
                  </a:cubicBezTo>
                  <a:cubicBezTo>
                    <a:pt x="810972" y="1056408"/>
                    <a:pt x="808929" y="1055550"/>
                    <a:pt x="808499" y="1055335"/>
                  </a:cubicBezTo>
                  <a:cubicBezTo>
                    <a:pt x="781828" y="1043527"/>
                    <a:pt x="754943" y="1032362"/>
                    <a:pt x="728058" y="1021090"/>
                  </a:cubicBezTo>
                  <a:cubicBezTo>
                    <a:pt x="727950" y="1020339"/>
                    <a:pt x="729026" y="1019803"/>
                    <a:pt x="728703" y="1019051"/>
                  </a:cubicBezTo>
                  <a:cubicBezTo>
                    <a:pt x="728703" y="1019051"/>
                    <a:pt x="700419" y="964947"/>
                    <a:pt x="663640" y="900753"/>
                  </a:cubicBezTo>
                  <a:cubicBezTo>
                    <a:pt x="649123" y="875633"/>
                    <a:pt x="633421" y="848903"/>
                    <a:pt x="617613" y="823354"/>
                  </a:cubicBezTo>
                  <a:cubicBezTo>
                    <a:pt x="606536" y="805641"/>
                    <a:pt x="595459" y="788680"/>
                    <a:pt x="584813" y="772900"/>
                  </a:cubicBezTo>
                  <a:cubicBezTo>
                    <a:pt x="563197" y="740910"/>
                    <a:pt x="543517" y="714502"/>
                    <a:pt x="529752" y="700332"/>
                  </a:cubicBezTo>
                  <a:cubicBezTo>
                    <a:pt x="527063" y="697434"/>
                    <a:pt x="522546" y="697219"/>
                    <a:pt x="519642" y="699903"/>
                  </a:cubicBezTo>
                  <a:cubicBezTo>
                    <a:pt x="516739" y="702586"/>
                    <a:pt x="516631" y="707095"/>
                    <a:pt x="519320" y="709994"/>
                  </a:cubicBezTo>
                  <a:cubicBezTo>
                    <a:pt x="534699" y="727062"/>
                    <a:pt x="557175" y="761521"/>
                    <a:pt x="581802" y="801562"/>
                  </a:cubicBezTo>
                  <a:cubicBezTo>
                    <a:pt x="592448" y="818738"/>
                    <a:pt x="603418" y="836880"/>
                    <a:pt x="614386" y="855129"/>
                  </a:cubicBezTo>
                  <a:cubicBezTo>
                    <a:pt x="621699" y="867045"/>
                    <a:pt x="629012" y="879068"/>
                    <a:pt x="636110" y="890877"/>
                  </a:cubicBezTo>
                  <a:cubicBezTo>
                    <a:pt x="668157" y="943370"/>
                    <a:pt x="696548" y="991355"/>
                    <a:pt x="709345" y="1013147"/>
                  </a:cubicBezTo>
                  <a:cubicBezTo>
                    <a:pt x="697193" y="1007994"/>
                    <a:pt x="685041" y="1002841"/>
                    <a:pt x="672889" y="997581"/>
                  </a:cubicBezTo>
                  <a:cubicBezTo>
                    <a:pt x="661705" y="992750"/>
                    <a:pt x="650521" y="987813"/>
                    <a:pt x="639336" y="982874"/>
                  </a:cubicBezTo>
                  <a:cubicBezTo>
                    <a:pt x="605246" y="967631"/>
                    <a:pt x="570832" y="951743"/>
                    <a:pt x="536634" y="936070"/>
                  </a:cubicBezTo>
                  <a:cubicBezTo>
                    <a:pt x="537817" y="934353"/>
                    <a:pt x="538892" y="931669"/>
                    <a:pt x="536419" y="927160"/>
                  </a:cubicBezTo>
                  <a:cubicBezTo>
                    <a:pt x="535881" y="925980"/>
                    <a:pt x="535021" y="925014"/>
                    <a:pt x="533946" y="924369"/>
                  </a:cubicBezTo>
                  <a:cubicBezTo>
                    <a:pt x="529321" y="917070"/>
                    <a:pt x="520288" y="901934"/>
                    <a:pt x="516201" y="895278"/>
                  </a:cubicBezTo>
                  <a:cubicBezTo>
                    <a:pt x="509426" y="884328"/>
                    <a:pt x="502328" y="873486"/>
                    <a:pt x="495015" y="862751"/>
                  </a:cubicBezTo>
                  <a:cubicBezTo>
                    <a:pt x="487703" y="852016"/>
                    <a:pt x="480283" y="841496"/>
                    <a:pt x="472755" y="830976"/>
                  </a:cubicBezTo>
                  <a:cubicBezTo>
                    <a:pt x="462108" y="816376"/>
                    <a:pt x="451031" y="801777"/>
                    <a:pt x="439202" y="787499"/>
                  </a:cubicBezTo>
                  <a:cubicBezTo>
                    <a:pt x="427587" y="773437"/>
                    <a:pt x="415328" y="759696"/>
                    <a:pt x="402638" y="746385"/>
                  </a:cubicBezTo>
                  <a:cubicBezTo>
                    <a:pt x="377043" y="719548"/>
                    <a:pt x="349404" y="694535"/>
                    <a:pt x="321121" y="672422"/>
                  </a:cubicBezTo>
                  <a:cubicBezTo>
                    <a:pt x="318002" y="669845"/>
                    <a:pt x="313593" y="670382"/>
                    <a:pt x="311012" y="673388"/>
                  </a:cubicBezTo>
                  <a:cubicBezTo>
                    <a:pt x="308539" y="676393"/>
                    <a:pt x="309076" y="680902"/>
                    <a:pt x="312088" y="683371"/>
                  </a:cubicBezTo>
                  <a:cubicBezTo>
                    <a:pt x="338973" y="706236"/>
                    <a:pt x="364568" y="732000"/>
                    <a:pt x="388980" y="758945"/>
                  </a:cubicBezTo>
                  <a:cubicBezTo>
                    <a:pt x="401132" y="772363"/>
                    <a:pt x="412854" y="785997"/>
                    <a:pt x="424254" y="799737"/>
                  </a:cubicBezTo>
                  <a:cubicBezTo>
                    <a:pt x="435975" y="813800"/>
                    <a:pt x="447267" y="827755"/>
                    <a:pt x="458021" y="841925"/>
                  </a:cubicBezTo>
                  <a:cubicBezTo>
                    <a:pt x="467377" y="854056"/>
                    <a:pt x="476519" y="866294"/>
                    <a:pt x="485552" y="878746"/>
                  </a:cubicBezTo>
                  <a:cubicBezTo>
                    <a:pt x="491574" y="887012"/>
                    <a:pt x="497489" y="895278"/>
                    <a:pt x="503189" y="903758"/>
                  </a:cubicBezTo>
                  <a:cubicBezTo>
                    <a:pt x="507060" y="909448"/>
                    <a:pt x="514480" y="920612"/>
                    <a:pt x="519750" y="928448"/>
                  </a:cubicBezTo>
                  <a:cubicBezTo>
                    <a:pt x="485229" y="912561"/>
                    <a:pt x="450923" y="896888"/>
                    <a:pt x="416188" y="881215"/>
                  </a:cubicBezTo>
                  <a:cubicBezTo>
                    <a:pt x="406402" y="876814"/>
                    <a:pt x="396400" y="872734"/>
                    <a:pt x="386614" y="868441"/>
                  </a:cubicBezTo>
                  <a:cubicBezTo>
                    <a:pt x="386399" y="867367"/>
                    <a:pt x="387689" y="866508"/>
                    <a:pt x="386937" y="865542"/>
                  </a:cubicBezTo>
                  <a:cubicBezTo>
                    <a:pt x="371236" y="844609"/>
                    <a:pt x="341016" y="815518"/>
                    <a:pt x="307894" y="786963"/>
                  </a:cubicBezTo>
                  <a:cubicBezTo>
                    <a:pt x="299506" y="779770"/>
                    <a:pt x="291010" y="772685"/>
                    <a:pt x="282406" y="765815"/>
                  </a:cubicBezTo>
                  <a:cubicBezTo>
                    <a:pt x="273695" y="758730"/>
                    <a:pt x="264877" y="751859"/>
                    <a:pt x="256274" y="745419"/>
                  </a:cubicBezTo>
                  <a:cubicBezTo>
                    <a:pt x="212612" y="712355"/>
                    <a:pt x="175618" y="687450"/>
                    <a:pt x="175618" y="687450"/>
                  </a:cubicBezTo>
                  <a:cubicBezTo>
                    <a:pt x="172499" y="685089"/>
                    <a:pt x="167982" y="685840"/>
                    <a:pt x="165724" y="689061"/>
                  </a:cubicBezTo>
                  <a:cubicBezTo>
                    <a:pt x="163358" y="692174"/>
                    <a:pt x="164111" y="696682"/>
                    <a:pt x="167337" y="698936"/>
                  </a:cubicBezTo>
                  <a:cubicBezTo>
                    <a:pt x="167337" y="698936"/>
                    <a:pt x="190351" y="716756"/>
                    <a:pt x="221538" y="741769"/>
                  </a:cubicBezTo>
                  <a:lnTo>
                    <a:pt x="281438" y="789754"/>
                  </a:lnTo>
                  <a:cubicBezTo>
                    <a:pt x="293483" y="799415"/>
                    <a:pt x="305635" y="809077"/>
                    <a:pt x="317035" y="818631"/>
                  </a:cubicBezTo>
                  <a:cubicBezTo>
                    <a:pt x="333273" y="832157"/>
                    <a:pt x="347039" y="844716"/>
                    <a:pt x="359083" y="856418"/>
                  </a:cubicBezTo>
                  <a:cubicBezTo>
                    <a:pt x="328111" y="842891"/>
                    <a:pt x="297247" y="829044"/>
                    <a:pt x="266060" y="816162"/>
                  </a:cubicBezTo>
                  <a:cubicBezTo>
                    <a:pt x="181425" y="781166"/>
                    <a:pt x="95822" y="749283"/>
                    <a:pt x="9251" y="723090"/>
                  </a:cubicBezTo>
                  <a:cubicBezTo>
                    <a:pt x="5487" y="721909"/>
                    <a:pt x="1508" y="724056"/>
                    <a:pt x="325" y="727706"/>
                  </a:cubicBezTo>
                  <a:cubicBezTo>
                    <a:pt x="-858" y="731463"/>
                    <a:pt x="1293" y="735542"/>
                    <a:pt x="5057" y="736723"/>
                  </a:cubicBezTo>
                  <a:cubicBezTo>
                    <a:pt x="90660" y="763990"/>
                    <a:pt x="175187" y="797375"/>
                    <a:pt x="258962" y="833015"/>
                  </a:cubicBezTo>
                  <a:cubicBezTo>
                    <a:pt x="297892" y="849654"/>
                    <a:pt x="336607" y="867045"/>
                    <a:pt x="375322" y="884328"/>
                  </a:cubicBezTo>
                  <a:cubicBezTo>
                    <a:pt x="355212" y="885080"/>
                    <a:pt x="327251" y="886690"/>
                    <a:pt x="296279" y="888515"/>
                  </a:cubicBezTo>
                  <a:cubicBezTo>
                    <a:pt x="278965" y="889481"/>
                    <a:pt x="260791" y="890554"/>
                    <a:pt x="242724" y="891735"/>
                  </a:cubicBezTo>
                  <a:cubicBezTo>
                    <a:pt x="224549" y="892916"/>
                    <a:pt x="206482" y="894204"/>
                    <a:pt x="189275" y="895063"/>
                  </a:cubicBezTo>
                  <a:cubicBezTo>
                    <a:pt x="157981" y="896781"/>
                    <a:pt x="129697" y="897639"/>
                    <a:pt x="109695" y="896029"/>
                  </a:cubicBezTo>
                  <a:cubicBezTo>
                    <a:pt x="105823" y="895600"/>
                    <a:pt x="102275" y="898391"/>
                    <a:pt x="101844" y="902363"/>
                  </a:cubicBezTo>
                  <a:cubicBezTo>
                    <a:pt x="101414" y="906227"/>
                    <a:pt x="104318" y="909770"/>
                    <a:pt x="108189" y="910199"/>
                  </a:cubicBezTo>
                  <a:cubicBezTo>
                    <a:pt x="130450" y="913098"/>
                    <a:pt x="163143" y="913849"/>
                    <a:pt x="198954" y="912883"/>
                  </a:cubicBezTo>
                  <a:cubicBezTo>
                    <a:pt x="218419" y="912346"/>
                    <a:pt x="238744" y="911380"/>
                    <a:pt x="258855" y="909984"/>
                  </a:cubicBezTo>
                  <a:cubicBezTo>
                    <a:pt x="282299" y="908374"/>
                    <a:pt x="305205" y="906227"/>
                    <a:pt x="325853" y="904188"/>
                  </a:cubicBezTo>
                  <a:cubicBezTo>
                    <a:pt x="354244" y="901611"/>
                    <a:pt x="378118" y="899035"/>
                    <a:pt x="392529" y="898176"/>
                  </a:cubicBezTo>
                  <a:cubicBezTo>
                    <a:pt x="396400" y="897961"/>
                    <a:pt x="400379" y="897210"/>
                    <a:pt x="402638" y="897103"/>
                  </a:cubicBezTo>
                  <a:lnTo>
                    <a:pt x="402960" y="897425"/>
                  </a:lnTo>
                  <a:lnTo>
                    <a:pt x="402745" y="897103"/>
                  </a:lnTo>
                  <a:cubicBezTo>
                    <a:pt x="403820" y="897103"/>
                    <a:pt x="404466" y="897317"/>
                    <a:pt x="404358" y="897961"/>
                  </a:cubicBezTo>
                  <a:cubicBezTo>
                    <a:pt x="404358" y="898069"/>
                    <a:pt x="404358" y="898176"/>
                    <a:pt x="404358" y="898176"/>
                  </a:cubicBezTo>
                  <a:cubicBezTo>
                    <a:pt x="405433" y="898605"/>
                    <a:pt x="406617" y="898820"/>
                    <a:pt x="407907" y="898713"/>
                  </a:cubicBezTo>
                  <a:cubicBezTo>
                    <a:pt x="407907" y="898713"/>
                    <a:pt x="407907" y="898605"/>
                    <a:pt x="407907" y="898605"/>
                  </a:cubicBezTo>
                  <a:cubicBezTo>
                    <a:pt x="408015" y="898713"/>
                    <a:pt x="408122" y="898713"/>
                    <a:pt x="408337" y="898820"/>
                  </a:cubicBezTo>
                  <a:cubicBezTo>
                    <a:pt x="460925" y="922437"/>
                    <a:pt x="513298" y="945732"/>
                    <a:pt x="565563" y="968919"/>
                  </a:cubicBezTo>
                  <a:cubicBezTo>
                    <a:pt x="542226" y="975360"/>
                    <a:pt x="502328" y="985773"/>
                    <a:pt x="453612" y="995542"/>
                  </a:cubicBezTo>
                  <a:cubicBezTo>
                    <a:pt x="425114" y="1001338"/>
                    <a:pt x="394249" y="1006706"/>
                    <a:pt x="363385" y="1010785"/>
                  </a:cubicBezTo>
                  <a:cubicBezTo>
                    <a:pt x="337790" y="1014220"/>
                    <a:pt x="312088" y="1016797"/>
                    <a:pt x="287676" y="1017441"/>
                  </a:cubicBezTo>
                  <a:cubicBezTo>
                    <a:pt x="260683" y="1018085"/>
                    <a:pt x="235195" y="1016797"/>
                    <a:pt x="213042" y="1011859"/>
                  </a:cubicBezTo>
                  <a:cubicBezTo>
                    <a:pt x="209171" y="1011000"/>
                    <a:pt x="205299" y="1013361"/>
                    <a:pt x="204439" y="1017119"/>
                  </a:cubicBezTo>
                  <a:cubicBezTo>
                    <a:pt x="203471" y="1020983"/>
                    <a:pt x="205837" y="1024848"/>
                    <a:pt x="209708" y="1025707"/>
                  </a:cubicBezTo>
                  <a:cubicBezTo>
                    <a:pt x="236916" y="1032792"/>
                    <a:pt x="269286" y="1035260"/>
                    <a:pt x="303592" y="1034402"/>
                  </a:cubicBezTo>
                  <a:cubicBezTo>
                    <a:pt x="324025" y="1033865"/>
                    <a:pt x="344996" y="1032362"/>
                    <a:pt x="365858" y="1029786"/>
                  </a:cubicBezTo>
                  <a:close/>
                  <a:moveTo>
                    <a:pt x="1127359" y="147271"/>
                  </a:moveTo>
                  <a:lnTo>
                    <a:pt x="1127359" y="147271"/>
                  </a:lnTo>
                  <a:lnTo>
                    <a:pt x="1127144" y="147378"/>
                  </a:lnTo>
                  <a:lnTo>
                    <a:pt x="1127359" y="147271"/>
                  </a:lnTo>
                  <a:lnTo>
                    <a:pt x="1127359" y="147271"/>
                  </a:lnTo>
                  <a:lnTo>
                    <a:pt x="1127251" y="147593"/>
                  </a:lnTo>
                  <a:lnTo>
                    <a:pt x="1127144" y="147593"/>
                  </a:lnTo>
                  <a:lnTo>
                    <a:pt x="1127144" y="147700"/>
                  </a:lnTo>
                  <a:lnTo>
                    <a:pt x="1127251" y="147700"/>
                  </a:lnTo>
                  <a:cubicBezTo>
                    <a:pt x="1126499" y="150813"/>
                    <a:pt x="1128112" y="154034"/>
                    <a:pt x="1131123" y="155429"/>
                  </a:cubicBezTo>
                  <a:cubicBezTo>
                    <a:pt x="1134564" y="156932"/>
                    <a:pt x="1138651" y="155429"/>
                    <a:pt x="1140156" y="151994"/>
                  </a:cubicBezTo>
                  <a:cubicBezTo>
                    <a:pt x="1144458" y="153068"/>
                    <a:pt x="1138221" y="151887"/>
                    <a:pt x="1142307" y="152638"/>
                  </a:cubicBezTo>
                  <a:cubicBezTo>
                    <a:pt x="1143060" y="152853"/>
                    <a:pt x="1142415" y="152853"/>
                    <a:pt x="1143060" y="152423"/>
                  </a:cubicBezTo>
                  <a:cubicBezTo>
                    <a:pt x="1143167" y="152316"/>
                    <a:pt x="1143275" y="152102"/>
                    <a:pt x="1143167" y="151994"/>
                  </a:cubicBezTo>
                  <a:cubicBezTo>
                    <a:pt x="1142738" y="151028"/>
                    <a:pt x="1143920" y="151565"/>
                    <a:pt x="1142952" y="151028"/>
                  </a:cubicBezTo>
                  <a:cubicBezTo>
                    <a:pt x="1141339" y="150062"/>
                    <a:pt x="1144351" y="150706"/>
                    <a:pt x="1142522" y="150062"/>
                  </a:cubicBezTo>
                  <a:cubicBezTo>
                    <a:pt x="1141447" y="149525"/>
                    <a:pt x="1143383" y="149847"/>
                    <a:pt x="1142307" y="149525"/>
                  </a:cubicBezTo>
                  <a:cubicBezTo>
                    <a:pt x="1139619" y="148666"/>
                    <a:pt x="1144351" y="149096"/>
                    <a:pt x="1141447" y="148452"/>
                  </a:cubicBezTo>
                  <a:cubicBezTo>
                    <a:pt x="1141662" y="144587"/>
                    <a:pt x="1138651" y="141152"/>
                    <a:pt x="1134672" y="140937"/>
                  </a:cubicBezTo>
                  <a:cubicBezTo>
                    <a:pt x="1131230" y="140722"/>
                    <a:pt x="1128327" y="142977"/>
                    <a:pt x="1127359" y="146197"/>
                  </a:cubicBezTo>
                  <a:lnTo>
                    <a:pt x="1127682" y="146412"/>
                  </a:lnTo>
                  <a:cubicBezTo>
                    <a:pt x="1127574" y="146734"/>
                    <a:pt x="1127466" y="146949"/>
                    <a:pt x="1127359" y="147271"/>
                  </a:cubicBezTo>
                  <a:close/>
                  <a:moveTo>
                    <a:pt x="1126821" y="147378"/>
                  </a:moveTo>
                  <a:cubicBezTo>
                    <a:pt x="1126284" y="147486"/>
                    <a:pt x="1126821" y="147486"/>
                    <a:pt x="1127144" y="147593"/>
                  </a:cubicBezTo>
                  <a:lnTo>
                    <a:pt x="1127144" y="147378"/>
                  </a:lnTo>
                  <a:cubicBezTo>
                    <a:pt x="1127144" y="147378"/>
                    <a:pt x="1127036" y="147378"/>
                    <a:pt x="1126821" y="147378"/>
                  </a:cubicBezTo>
                  <a:close/>
                  <a:moveTo>
                    <a:pt x="1125746" y="146305"/>
                  </a:moveTo>
                  <a:cubicBezTo>
                    <a:pt x="1124671" y="146305"/>
                    <a:pt x="1127251" y="146734"/>
                    <a:pt x="1126176" y="146734"/>
                  </a:cubicBezTo>
                  <a:cubicBezTo>
                    <a:pt x="1124778" y="146734"/>
                    <a:pt x="1126714" y="147056"/>
                    <a:pt x="1127251" y="147271"/>
                  </a:cubicBezTo>
                  <a:cubicBezTo>
                    <a:pt x="1127251" y="146841"/>
                    <a:pt x="1127359" y="146519"/>
                    <a:pt x="1127359" y="146197"/>
                  </a:cubicBezTo>
                  <a:cubicBezTo>
                    <a:pt x="1126606" y="145553"/>
                    <a:pt x="1126284" y="145016"/>
                    <a:pt x="1126176" y="144480"/>
                  </a:cubicBezTo>
                  <a:lnTo>
                    <a:pt x="1125853" y="144909"/>
                  </a:lnTo>
                  <a:cubicBezTo>
                    <a:pt x="1125423" y="145339"/>
                    <a:pt x="1125423" y="144372"/>
                    <a:pt x="1125316" y="144909"/>
                  </a:cubicBezTo>
                  <a:cubicBezTo>
                    <a:pt x="1124993" y="145768"/>
                    <a:pt x="1126391" y="145875"/>
                    <a:pt x="1125531" y="145983"/>
                  </a:cubicBezTo>
                  <a:cubicBezTo>
                    <a:pt x="1124778" y="145983"/>
                    <a:pt x="1126499" y="146305"/>
                    <a:pt x="1125746" y="146305"/>
                  </a:cubicBezTo>
                  <a:close/>
                  <a:moveTo>
                    <a:pt x="1104345" y="855881"/>
                  </a:moveTo>
                  <a:cubicBezTo>
                    <a:pt x="1093591" y="862536"/>
                    <a:pt x="1082729" y="868977"/>
                    <a:pt x="1071653" y="875096"/>
                  </a:cubicBezTo>
                  <a:cubicBezTo>
                    <a:pt x="1060576" y="881108"/>
                    <a:pt x="1049499" y="887012"/>
                    <a:pt x="1038207" y="892701"/>
                  </a:cubicBezTo>
                  <a:cubicBezTo>
                    <a:pt x="1035626" y="893990"/>
                    <a:pt x="1016806" y="899464"/>
                    <a:pt x="1008633" y="900860"/>
                  </a:cubicBezTo>
                  <a:cubicBezTo>
                    <a:pt x="1007665" y="911810"/>
                    <a:pt x="1006375" y="922867"/>
                    <a:pt x="1005515" y="933816"/>
                  </a:cubicBezTo>
                  <a:lnTo>
                    <a:pt x="999922" y="1014006"/>
                  </a:lnTo>
                  <a:lnTo>
                    <a:pt x="997234" y="1041057"/>
                  </a:lnTo>
                  <a:cubicBezTo>
                    <a:pt x="997019" y="1042883"/>
                    <a:pt x="996158" y="1045351"/>
                    <a:pt x="995191" y="1047820"/>
                  </a:cubicBezTo>
                  <a:cubicBezTo>
                    <a:pt x="994761" y="1048572"/>
                    <a:pt x="994115" y="1049646"/>
                    <a:pt x="993577" y="1050612"/>
                  </a:cubicBezTo>
                  <a:cubicBezTo>
                    <a:pt x="994115" y="1051470"/>
                    <a:pt x="994438" y="1052436"/>
                    <a:pt x="994545" y="1053403"/>
                  </a:cubicBezTo>
                  <a:cubicBezTo>
                    <a:pt x="995083" y="1057160"/>
                    <a:pt x="992394" y="1060595"/>
                    <a:pt x="988630" y="1061024"/>
                  </a:cubicBezTo>
                  <a:cubicBezTo>
                    <a:pt x="984437" y="1061669"/>
                    <a:pt x="982071" y="1059843"/>
                    <a:pt x="980673" y="1057804"/>
                  </a:cubicBezTo>
                  <a:cubicBezTo>
                    <a:pt x="979490" y="1056086"/>
                    <a:pt x="978737" y="1052973"/>
                    <a:pt x="979812" y="1049109"/>
                  </a:cubicBezTo>
                  <a:cubicBezTo>
                    <a:pt x="980673" y="1046317"/>
                    <a:pt x="983146" y="1042131"/>
                    <a:pt x="983361" y="1039555"/>
                  </a:cubicBezTo>
                  <a:lnTo>
                    <a:pt x="985727" y="1013040"/>
                  </a:lnTo>
                  <a:lnTo>
                    <a:pt x="990136" y="932635"/>
                  </a:lnTo>
                  <a:cubicBezTo>
                    <a:pt x="990351" y="929414"/>
                    <a:pt x="990674" y="926194"/>
                    <a:pt x="990889" y="923081"/>
                  </a:cubicBezTo>
                  <a:cubicBezTo>
                    <a:pt x="989599" y="923618"/>
                    <a:pt x="988200" y="924154"/>
                    <a:pt x="986157" y="923296"/>
                  </a:cubicBezTo>
                  <a:cubicBezTo>
                    <a:pt x="985619" y="923081"/>
                    <a:pt x="984544" y="922544"/>
                    <a:pt x="983253" y="921256"/>
                  </a:cubicBezTo>
                  <a:cubicBezTo>
                    <a:pt x="982071" y="919968"/>
                    <a:pt x="978307" y="914708"/>
                    <a:pt x="976478" y="912883"/>
                  </a:cubicBezTo>
                  <a:lnTo>
                    <a:pt x="957551" y="894741"/>
                  </a:lnTo>
                  <a:cubicBezTo>
                    <a:pt x="944538" y="883469"/>
                    <a:pt x="931634" y="872305"/>
                    <a:pt x="918944" y="860711"/>
                  </a:cubicBezTo>
                  <a:cubicBezTo>
                    <a:pt x="910448" y="852875"/>
                    <a:pt x="902060" y="844931"/>
                    <a:pt x="893886" y="836773"/>
                  </a:cubicBezTo>
                  <a:cubicBezTo>
                    <a:pt x="877540" y="819919"/>
                    <a:pt x="860656" y="801240"/>
                    <a:pt x="845170" y="780951"/>
                  </a:cubicBezTo>
                  <a:cubicBezTo>
                    <a:pt x="835169" y="767962"/>
                    <a:pt x="825705" y="754329"/>
                    <a:pt x="816995" y="740159"/>
                  </a:cubicBezTo>
                  <a:cubicBezTo>
                    <a:pt x="794518" y="703875"/>
                    <a:pt x="776882" y="664799"/>
                    <a:pt x="768386" y="626262"/>
                  </a:cubicBezTo>
                  <a:cubicBezTo>
                    <a:pt x="767418" y="622397"/>
                    <a:pt x="769784" y="618532"/>
                    <a:pt x="773655" y="617673"/>
                  </a:cubicBezTo>
                  <a:cubicBezTo>
                    <a:pt x="777527" y="616707"/>
                    <a:pt x="781291" y="619069"/>
                    <a:pt x="782259" y="622933"/>
                  </a:cubicBezTo>
                  <a:cubicBezTo>
                    <a:pt x="789894" y="652347"/>
                    <a:pt x="803444" y="681761"/>
                    <a:pt x="820113" y="709886"/>
                  </a:cubicBezTo>
                  <a:cubicBezTo>
                    <a:pt x="832158" y="730497"/>
                    <a:pt x="846031" y="750357"/>
                    <a:pt x="860549" y="769250"/>
                  </a:cubicBezTo>
                  <a:cubicBezTo>
                    <a:pt x="875605" y="789002"/>
                    <a:pt x="891306" y="807681"/>
                    <a:pt x="907007" y="824213"/>
                  </a:cubicBezTo>
                  <a:cubicBezTo>
                    <a:pt x="914749" y="832478"/>
                    <a:pt x="922708" y="840422"/>
                    <a:pt x="930666" y="848259"/>
                  </a:cubicBezTo>
                  <a:cubicBezTo>
                    <a:pt x="942925" y="860175"/>
                    <a:pt x="955400" y="871768"/>
                    <a:pt x="967767" y="883469"/>
                  </a:cubicBezTo>
                  <a:cubicBezTo>
                    <a:pt x="970456" y="886046"/>
                    <a:pt x="973037" y="888622"/>
                    <a:pt x="975618" y="891306"/>
                  </a:cubicBezTo>
                  <a:cubicBezTo>
                    <a:pt x="979382" y="895171"/>
                    <a:pt x="982931" y="899142"/>
                    <a:pt x="986695" y="903114"/>
                  </a:cubicBezTo>
                  <a:cubicBezTo>
                    <a:pt x="987770" y="904295"/>
                    <a:pt x="989491" y="907623"/>
                    <a:pt x="990997" y="909877"/>
                  </a:cubicBezTo>
                  <a:cubicBezTo>
                    <a:pt x="991319" y="910092"/>
                    <a:pt x="991642" y="910307"/>
                    <a:pt x="991964" y="910521"/>
                  </a:cubicBezTo>
                  <a:cubicBezTo>
                    <a:pt x="993792" y="886261"/>
                    <a:pt x="995728" y="862107"/>
                    <a:pt x="997987" y="837846"/>
                  </a:cubicBezTo>
                  <a:cubicBezTo>
                    <a:pt x="999277" y="823998"/>
                    <a:pt x="1000783" y="810150"/>
                    <a:pt x="1002181" y="796302"/>
                  </a:cubicBezTo>
                  <a:cubicBezTo>
                    <a:pt x="996481" y="790935"/>
                    <a:pt x="984114" y="782991"/>
                    <a:pt x="981748" y="780736"/>
                  </a:cubicBezTo>
                  <a:cubicBezTo>
                    <a:pt x="970886" y="770324"/>
                    <a:pt x="960562" y="759267"/>
                    <a:pt x="950776" y="747780"/>
                  </a:cubicBezTo>
                  <a:cubicBezTo>
                    <a:pt x="940882" y="736187"/>
                    <a:pt x="931741" y="724164"/>
                    <a:pt x="923138" y="711819"/>
                  </a:cubicBezTo>
                  <a:cubicBezTo>
                    <a:pt x="913244" y="697326"/>
                    <a:pt x="904103" y="682298"/>
                    <a:pt x="895930" y="666732"/>
                  </a:cubicBezTo>
                  <a:cubicBezTo>
                    <a:pt x="887864" y="651274"/>
                    <a:pt x="880552" y="635386"/>
                    <a:pt x="873992" y="619176"/>
                  </a:cubicBezTo>
                  <a:cubicBezTo>
                    <a:pt x="866141" y="599853"/>
                    <a:pt x="859258" y="580101"/>
                    <a:pt x="853021" y="560242"/>
                  </a:cubicBezTo>
                  <a:cubicBezTo>
                    <a:pt x="843557" y="530292"/>
                    <a:pt x="835492" y="500127"/>
                    <a:pt x="827641" y="470498"/>
                  </a:cubicBezTo>
                  <a:cubicBezTo>
                    <a:pt x="826566" y="466741"/>
                    <a:pt x="828716" y="462769"/>
                    <a:pt x="832480" y="461696"/>
                  </a:cubicBezTo>
                  <a:cubicBezTo>
                    <a:pt x="836244" y="460622"/>
                    <a:pt x="840224" y="462877"/>
                    <a:pt x="841299" y="466634"/>
                  </a:cubicBezTo>
                  <a:cubicBezTo>
                    <a:pt x="850332" y="495618"/>
                    <a:pt x="859581" y="525246"/>
                    <a:pt x="869797" y="554660"/>
                  </a:cubicBezTo>
                  <a:cubicBezTo>
                    <a:pt x="876572" y="573875"/>
                    <a:pt x="883885" y="593090"/>
                    <a:pt x="891736" y="611876"/>
                  </a:cubicBezTo>
                  <a:cubicBezTo>
                    <a:pt x="898296" y="627550"/>
                    <a:pt x="905286" y="643008"/>
                    <a:pt x="912921" y="658037"/>
                  </a:cubicBezTo>
                  <a:cubicBezTo>
                    <a:pt x="920557" y="673066"/>
                    <a:pt x="928837" y="687772"/>
                    <a:pt x="937979" y="701835"/>
                  </a:cubicBezTo>
                  <a:cubicBezTo>
                    <a:pt x="945937" y="713965"/>
                    <a:pt x="954433" y="725881"/>
                    <a:pt x="963574" y="737260"/>
                  </a:cubicBezTo>
                  <a:cubicBezTo>
                    <a:pt x="972607" y="748746"/>
                    <a:pt x="982178" y="759803"/>
                    <a:pt x="992287" y="770216"/>
                  </a:cubicBezTo>
                  <a:cubicBezTo>
                    <a:pt x="993685" y="771612"/>
                    <a:pt x="998740" y="775476"/>
                    <a:pt x="1003902" y="779448"/>
                  </a:cubicBezTo>
                  <a:cubicBezTo>
                    <a:pt x="1006698" y="751645"/>
                    <a:pt x="1009493" y="723842"/>
                    <a:pt x="1012290" y="696038"/>
                  </a:cubicBezTo>
                  <a:cubicBezTo>
                    <a:pt x="1016806" y="652455"/>
                    <a:pt x="1020463" y="608871"/>
                    <a:pt x="1024227" y="565180"/>
                  </a:cubicBezTo>
                  <a:cubicBezTo>
                    <a:pt x="1022829" y="564106"/>
                    <a:pt x="1021323" y="562926"/>
                    <a:pt x="1020140" y="561852"/>
                  </a:cubicBezTo>
                  <a:cubicBezTo>
                    <a:pt x="1018419" y="560349"/>
                    <a:pt x="1017129" y="558739"/>
                    <a:pt x="1016054" y="556914"/>
                  </a:cubicBezTo>
                  <a:cubicBezTo>
                    <a:pt x="1008311" y="544032"/>
                    <a:pt x="1000460" y="531365"/>
                    <a:pt x="992825" y="518376"/>
                  </a:cubicBezTo>
                  <a:cubicBezTo>
                    <a:pt x="987770" y="509680"/>
                    <a:pt x="982716" y="500985"/>
                    <a:pt x="977984" y="492075"/>
                  </a:cubicBezTo>
                  <a:cubicBezTo>
                    <a:pt x="967445" y="472216"/>
                    <a:pt x="957659" y="452356"/>
                    <a:pt x="949055" y="432067"/>
                  </a:cubicBezTo>
                  <a:cubicBezTo>
                    <a:pt x="943248" y="418327"/>
                    <a:pt x="938086" y="404479"/>
                    <a:pt x="933354" y="390416"/>
                  </a:cubicBezTo>
                  <a:cubicBezTo>
                    <a:pt x="921525" y="355635"/>
                    <a:pt x="912706" y="319888"/>
                    <a:pt x="906146" y="282852"/>
                  </a:cubicBezTo>
                  <a:cubicBezTo>
                    <a:pt x="905394" y="279095"/>
                    <a:pt x="907867" y="275338"/>
                    <a:pt x="911738" y="274479"/>
                  </a:cubicBezTo>
                  <a:cubicBezTo>
                    <a:pt x="915610" y="273728"/>
                    <a:pt x="919374" y="276304"/>
                    <a:pt x="920127" y="280169"/>
                  </a:cubicBezTo>
                  <a:cubicBezTo>
                    <a:pt x="928085" y="316023"/>
                    <a:pt x="938624" y="350482"/>
                    <a:pt x="950991" y="384190"/>
                  </a:cubicBezTo>
                  <a:cubicBezTo>
                    <a:pt x="956046" y="397716"/>
                    <a:pt x="961315" y="411241"/>
                    <a:pt x="966907" y="424553"/>
                  </a:cubicBezTo>
                  <a:cubicBezTo>
                    <a:pt x="975188" y="444520"/>
                    <a:pt x="983899" y="464379"/>
                    <a:pt x="993792" y="483917"/>
                  </a:cubicBezTo>
                  <a:cubicBezTo>
                    <a:pt x="998094" y="492827"/>
                    <a:pt x="1002718" y="501522"/>
                    <a:pt x="1007450" y="510217"/>
                  </a:cubicBezTo>
                  <a:cubicBezTo>
                    <a:pt x="1013580" y="521704"/>
                    <a:pt x="1019925" y="533190"/>
                    <a:pt x="1026163" y="544676"/>
                  </a:cubicBezTo>
                  <a:cubicBezTo>
                    <a:pt x="1027345" y="530721"/>
                    <a:pt x="1028743" y="516873"/>
                    <a:pt x="1029927" y="502917"/>
                  </a:cubicBezTo>
                  <a:cubicBezTo>
                    <a:pt x="1033153" y="465238"/>
                    <a:pt x="1037132" y="427666"/>
                    <a:pt x="1040466" y="389987"/>
                  </a:cubicBezTo>
                  <a:cubicBezTo>
                    <a:pt x="1040250" y="389128"/>
                    <a:pt x="1038853" y="389021"/>
                    <a:pt x="1038960" y="388161"/>
                  </a:cubicBezTo>
                  <a:cubicBezTo>
                    <a:pt x="1039390" y="382794"/>
                    <a:pt x="1037669" y="376353"/>
                    <a:pt x="1035411" y="369483"/>
                  </a:cubicBezTo>
                  <a:cubicBezTo>
                    <a:pt x="1029927" y="352737"/>
                    <a:pt x="1019925" y="333951"/>
                    <a:pt x="1015839" y="322249"/>
                  </a:cubicBezTo>
                  <a:cubicBezTo>
                    <a:pt x="1011107" y="308079"/>
                    <a:pt x="1006375" y="293802"/>
                    <a:pt x="1002396" y="279417"/>
                  </a:cubicBezTo>
                  <a:cubicBezTo>
                    <a:pt x="999707" y="269863"/>
                    <a:pt x="997341" y="260095"/>
                    <a:pt x="995191" y="250433"/>
                  </a:cubicBezTo>
                  <a:cubicBezTo>
                    <a:pt x="989706" y="225958"/>
                    <a:pt x="985727" y="201375"/>
                    <a:pt x="982824" y="176577"/>
                  </a:cubicBezTo>
                  <a:cubicBezTo>
                    <a:pt x="982286" y="172712"/>
                    <a:pt x="984974" y="169062"/>
                    <a:pt x="988846" y="168526"/>
                  </a:cubicBezTo>
                  <a:cubicBezTo>
                    <a:pt x="992717" y="167882"/>
                    <a:pt x="996374" y="170566"/>
                    <a:pt x="996911" y="174537"/>
                  </a:cubicBezTo>
                  <a:cubicBezTo>
                    <a:pt x="1000353" y="193753"/>
                    <a:pt x="1004869" y="212753"/>
                    <a:pt x="1009601" y="231754"/>
                  </a:cubicBezTo>
                  <a:cubicBezTo>
                    <a:pt x="1013257" y="246032"/>
                    <a:pt x="1017129" y="260202"/>
                    <a:pt x="1021108" y="274265"/>
                  </a:cubicBezTo>
                  <a:cubicBezTo>
                    <a:pt x="1024980" y="288542"/>
                    <a:pt x="1028743" y="302712"/>
                    <a:pt x="1033045" y="316775"/>
                  </a:cubicBezTo>
                  <a:cubicBezTo>
                    <a:pt x="1035304" y="324933"/>
                    <a:pt x="1039928" y="336634"/>
                    <a:pt x="1044230" y="348550"/>
                  </a:cubicBezTo>
                  <a:cubicBezTo>
                    <a:pt x="1048423" y="303248"/>
                    <a:pt x="1051972" y="257948"/>
                    <a:pt x="1056919" y="212753"/>
                  </a:cubicBezTo>
                  <a:cubicBezTo>
                    <a:pt x="1064340" y="143728"/>
                    <a:pt x="1073050" y="74917"/>
                    <a:pt x="1083805" y="6107"/>
                  </a:cubicBezTo>
                  <a:cubicBezTo>
                    <a:pt x="1084450" y="2135"/>
                    <a:pt x="1088107" y="-549"/>
                    <a:pt x="1091978" y="95"/>
                  </a:cubicBezTo>
                  <a:cubicBezTo>
                    <a:pt x="1095849" y="632"/>
                    <a:pt x="1098538" y="4282"/>
                    <a:pt x="1098000" y="8147"/>
                  </a:cubicBezTo>
                  <a:cubicBezTo>
                    <a:pt x="1088214" y="76850"/>
                    <a:pt x="1080686" y="145660"/>
                    <a:pt x="1074019" y="214471"/>
                  </a:cubicBezTo>
                  <a:cubicBezTo>
                    <a:pt x="1069717" y="258914"/>
                    <a:pt x="1066275" y="303463"/>
                    <a:pt x="1062619" y="348013"/>
                  </a:cubicBezTo>
                  <a:cubicBezTo>
                    <a:pt x="1063695" y="344471"/>
                    <a:pt x="1064877" y="340713"/>
                    <a:pt x="1065523" y="338566"/>
                  </a:cubicBezTo>
                  <a:cubicBezTo>
                    <a:pt x="1067244" y="332984"/>
                    <a:pt x="1069179" y="327509"/>
                    <a:pt x="1071222" y="322035"/>
                  </a:cubicBezTo>
                  <a:cubicBezTo>
                    <a:pt x="1074234" y="314091"/>
                    <a:pt x="1077352" y="306147"/>
                    <a:pt x="1080256" y="298203"/>
                  </a:cubicBezTo>
                  <a:cubicBezTo>
                    <a:pt x="1084773" y="286395"/>
                    <a:pt x="1088859" y="274479"/>
                    <a:pt x="1093161" y="262778"/>
                  </a:cubicBezTo>
                  <a:cubicBezTo>
                    <a:pt x="1097462" y="250970"/>
                    <a:pt x="1101872" y="239269"/>
                    <a:pt x="1105958" y="227460"/>
                  </a:cubicBezTo>
                  <a:cubicBezTo>
                    <a:pt x="1111443" y="211680"/>
                    <a:pt x="1116712" y="195900"/>
                    <a:pt x="1121229" y="179690"/>
                  </a:cubicBezTo>
                  <a:cubicBezTo>
                    <a:pt x="1122197" y="175933"/>
                    <a:pt x="1126068" y="173571"/>
                    <a:pt x="1129832" y="174537"/>
                  </a:cubicBezTo>
                  <a:cubicBezTo>
                    <a:pt x="1133704" y="175396"/>
                    <a:pt x="1136070" y="179261"/>
                    <a:pt x="1135102" y="183125"/>
                  </a:cubicBezTo>
                  <a:cubicBezTo>
                    <a:pt x="1130693" y="204166"/>
                    <a:pt x="1125638" y="224776"/>
                    <a:pt x="1119401" y="245065"/>
                  </a:cubicBezTo>
                  <a:cubicBezTo>
                    <a:pt x="1116282" y="255264"/>
                    <a:pt x="1112841" y="265355"/>
                    <a:pt x="1109185" y="275338"/>
                  </a:cubicBezTo>
                  <a:cubicBezTo>
                    <a:pt x="1105421" y="285214"/>
                    <a:pt x="1101334" y="294983"/>
                    <a:pt x="1097247" y="304859"/>
                  </a:cubicBezTo>
                  <a:lnTo>
                    <a:pt x="1080256" y="343719"/>
                  </a:lnTo>
                  <a:cubicBezTo>
                    <a:pt x="1078428" y="348228"/>
                    <a:pt x="1074341" y="358641"/>
                    <a:pt x="1072513" y="363579"/>
                  </a:cubicBezTo>
                  <a:cubicBezTo>
                    <a:pt x="1072406" y="364330"/>
                    <a:pt x="1072298" y="365081"/>
                    <a:pt x="1071975" y="365833"/>
                  </a:cubicBezTo>
                  <a:cubicBezTo>
                    <a:pt x="1068857" y="373562"/>
                    <a:pt x="1061544" y="370234"/>
                    <a:pt x="1060683" y="369698"/>
                  </a:cubicBezTo>
                  <a:cubicBezTo>
                    <a:pt x="1057027" y="414677"/>
                    <a:pt x="1052940" y="459549"/>
                    <a:pt x="1049176" y="504528"/>
                  </a:cubicBezTo>
                  <a:cubicBezTo>
                    <a:pt x="1048316" y="515263"/>
                    <a:pt x="1047026" y="525997"/>
                    <a:pt x="1046058" y="536733"/>
                  </a:cubicBezTo>
                  <a:lnTo>
                    <a:pt x="1051865" y="528789"/>
                  </a:lnTo>
                  <a:cubicBezTo>
                    <a:pt x="1058102" y="520093"/>
                    <a:pt x="1064124" y="511291"/>
                    <a:pt x="1070039" y="502488"/>
                  </a:cubicBezTo>
                  <a:cubicBezTo>
                    <a:pt x="1076062" y="493686"/>
                    <a:pt x="1081869" y="484883"/>
                    <a:pt x="1087676" y="475866"/>
                  </a:cubicBezTo>
                  <a:cubicBezTo>
                    <a:pt x="1098753" y="458797"/>
                    <a:pt x="1109830" y="441407"/>
                    <a:pt x="1121014" y="424016"/>
                  </a:cubicBezTo>
                  <a:cubicBezTo>
                    <a:pt x="1132091" y="406733"/>
                    <a:pt x="1143275" y="389557"/>
                    <a:pt x="1154029" y="372059"/>
                  </a:cubicBezTo>
                  <a:cubicBezTo>
                    <a:pt x="1168332" y="348657"/>
                    <a:pt x="1182097" y="325041"/>
                    <a:pt x="1194142" y="300780"/>
                  </a:cubicBezTo>
                  <a:cubicBezTo>
                    <a:pt x="1195863" y="297237"/>
                    <a:pt x="1200057" y="295734"/>
                    <a:pt x="1203606" y="297452"/>
                  </a:cubicBezTo>
                  <a:cubicBezTo>
                    <a:pt x="1207262" y="299062"/>
                    <a:pt x="1208768" y="303356"/>
                    <a:pt x="1207047" y="306898"/>
                  </a:cubicBezTo>
                  <a:cubicBezTo>
                    <a:pt x="1193067" y="338244"/>
                    <a:pt x="1176828" y="369161"/>
                    <a:pt x="1159084" y="399111"/>
                  </a:cubicBezTo>
                  <a:cubicBezTo>
                    <a:pt x="1152093" y="411027"/>
                    <a:pt x="1144781" y="422835"/>
                    <a:pt x="1137361" y="434429"/>
                  </a:cubicBezTo>
                  <a:cubicBezTo>
                    <a:pt x="1125961" y="451927"/>
                    <a:pt x="1114131" y="468995"/>
                    <a:pt x="1102624" y="485849"/>
                  </a:cubicBezTo>
                  <a:cubicBezTo>
                    <a:pt x="1096387" y="494759"/>
                    <a:pt x="1090150" y="503454"/>
                    <a:pt x="1083805" y="512150"/>
                  </a:cubicBezTo>
                  <a:cubicBezTo>
                    <a:pt x="1077352" y="520845"/>
                    <a:pt x="1070900" y="529433"/>
                    <a:pt x="1064232" y="537913"/>
                  </a:cubicBezTo>
                  <a:lnTo>
                    <a:pt x="1049607" y="555948"/>
                  </a:lnTo>
                  <a:cubicBezTo>
                    <a:pt x="1048531" y="557129"/>
                    <a:pt x="1045735" y="559168"/>
                    <a:pt x="1043692" y="560886"/>
                  </a:cubicBezTo>
                  <a:cubicBezTo>
                    <a:pt x="1039497" y="606616"/>
                    <a:pt x="1035411" y="652240"/>
                    <a:pt x="1030357" y="697970"/>
                  </a:cubicBezTo>
                  <a:cubicBezTo>
                    <a:pt x="1027453" y="724271"/>
                    <a:pt x="1024549" y="750357"/>
                    <a:pt x="1021538" y="776657"/>
                  </a:cubicBezTo>
                  <a:lnTo>
                    <a:pt x="1039175" y="755188"/>
                  </a:lnTo>
                  <a:lnTo>
                    <a:pt x="1092731" y="689275"/>
                  </a:lnTo>
                  <a:cubicBezTo>
                    <a:pt x="1108754" y="669309"/>
                    <a:pt x="1128004" y="647195"/>
                    <a:pt x="1147900" y="624114"/>
                  </a:cubicBezTo>
                  <a:cubicBezTo>
                    <a:pt x="1166074" y="603181"/>
                    <a:pt x="1184679" y="581390"/>
                    <a:pt x="1201347" y="558954"/>
                  </a:cubicBezTo>
                  <a:cubicBezTo>
                    <a:pt x="1224792" y="527500"/>
                    <a:pt x="1244579" y="494974"/>
                    <a:pt x="1253290" y="462340"/>
                  </a:cubicBezTo>
                  <a:cubicBezTo>
                    <a:pt x="1254258" y="458475"/>
                    <a:pt x="1258129" y="456114"/>
                    <a:pt x="1262001" y="457080"/>
                  </a:cubicBezTo>
                  <a:cubicBezTo>
                    <a:pt x="1265765" y="458046"/>
                    <a:pt x="1268131" y="461910"/>
                    <a:pt x="1267163" y="465775"/>
                  </a:cubicBezTo>
                  <a:cubicBezTo>
                    <a:pt x="1259097" y="500556"/>
                    <a:pt x="1239847" y="535766"/>
                    <a:pt x="1215973" y="569581"/>
                  </a:cubicBezTo>
                  <a:cubicBezTo>
                    <a:pt x="1199519" y="592769"/>
                    <a:pt x="1181022" y="615419"/>
                    <a:pt x="1162525" y="636782"/>
                  </a:cubicBezTo>
                  <a:cubicBezTo>
                    <a:pt x="1142738" y="659647"/>
                    <a:pt x="1122842" y="680902"/>
                    <a:pt x="1106603" y="700547"/>
                  </a:cubicBezTo>
                  <a:cubicBezTo>
                    <a:pt x="1099291" y="709242"/>
                    <a:pt x="1091871" y="717937"/>
                    <a:pt x="1084450" y="726525"/>
                  </a:cubicBezTo>
                  <a:cubicBezTo>
                    <a:pt x="1073373" y="739407"/>
                    <a:pt x="1062081" y="752182"/>
                    <a:pt x="1050897" y="764956"/>
                  </a:cubicBezTo>
                  <a:lnTo>
                    <a:pt x="1032077" y="786211"/>
                  </a:lnTo>
                  <a:cubicBezTo>
                    <a:pt x="1030894" y="787607"/>
                    <a:pt x="1027238" y="789432"/>
                    <a:pt x="1024872" y="791149"/>
                  </a:cubicBezTo>
                  <a:cubicBezTo>
                    <a:pt x="1025087" y="791901"/>
                    <a:pt x="1024980" y="792759"/>
                    <a:pt x="1024872" y="793511"/>
                  </a:cubicBezTo>
                  <a:cubicBezTo>
                    <a:pt x="1024442" y="796195"/>
                    <a:pt x="1021646" y="796731"/>
                    <a:pt x="1019280" y="797375"/>
                  </a:cubicBezTo>
                  <a:cubicBezTo>
                    <a:pt x="1017667" y="811438"/>
                    <a:pt x="1016054" y="825394"/>
                    <a:pt x="1014548" y="839456"/>
                  </a:cubicBezTo>
                  <a:cubicBezTo>
                    <a:pt x="1012935" y="855022"/>
                    <a:pt x="1011537" y="870695"/>
                    <a:pt x="1010031" y="886261"/>
                  </a:cubicBezTo>
                  <a:cubicBezTo>
                    <a:pt x="1017774" y="884221"/>
                    <a:pt x="1029174" y="880356"/>
                    <a:pt x="1031109" y="879283"/>
                  </a:cubicBezTo>
                  <a:cubicBezTo>
                    <a:pt x="1041971" y="873271"/>
                    <a:pt x="1052725" y="867045"/>
                    <a:pt x="1063264" y="860711"/>
                  </a:cubicBezTo>
                  <a:cubicBezTo>
                    <a:pt x="1073911" y="854271"/>
                    <a:pt x="1084343" y="847722"/>
                    <a:pt x="1094559" y="840852"/>
                  </a:cubicBezTo>
                  <a:cubicBezTo>
                    <a:pt x="1113271" y="828399"/>
                    <a:pt x="1131983" y="814766"/>
                    <a:pt x="1150373" y="800381"/>
                  </a:cubicBezTo>
                  <a:cubicBezTo>
                    <a:pt x="1168332" y="786318"/>
                    <a:pt x="1185861" y="771397"/>
                    <a:pt x="1202208" y="755509"/>
                  </a:cubicBezTo>
                  <a:cubicBezTo>
                    <a:pt x="1224146" y="733932"/>
                    <a:pt x="1244041" y="710745"/>
                    <a:pt x="1259635" y="685196"/>
                  </a:cubicBezTo>
                  <a:cubicBezTo>
                    <a:pt x="1261571" y="681761"/>
                    <a:pt x="1265980" y="680580"/>
                    <a:pt x="1269421" y="682619"/>
                  </a:cubicBezTo>
                  <a:cubicBezTo>
                    <a:pt x="1272755" y="684552"/>
                    <a:pt x="1273938" y="688953"/>
                    <a:pt x="1272002" y="692281"/>
                  </a:cubicBezTo>
                  <a:cubicBezTo>
                    <a:pt x="1253075" y="726311"/>
                    <a:pt x="1227372" y="757227"/>
                    <a:pt x="1198229" y="784816"/>
                  </a:cubicBezTo>
                  <a:cubicBezTo>
                    <a:pt x="1186722" y="795551"/>
                    <a:pt x="1174677" y="805856"/>
                    <a:pt x="1162310" y="815518"/>
                  </a:cubicBezTo>
                  <a:cubicBezTo>
                    <a:pt x="1143383" y="830224"/>
                    <a:pt x="1123702" y="843535"/>
                    <a:pt x="1104345" y="855881"/>
                  </a:cubicBezTo>
                  <a:close/>
                  <a:moveTo>
                    <a:pt x="991857" y="910951"/>
                  </a:moveTo>
                  <a:cubicBezTo>
                    <a:pt x="991857" y="910843"/>
                    <a:pt x="991857" y="910843"/>
                    <a:pt x="991857" y="910736"/>
                  </a:cubicBezTo>
                  <a:cubicBezTo>
                    <a:pt x="991749" y="910736"/>
                    <a:pt x="991534" y="910629"/>
                    <a:pt x="991427" y="910629"/>
                  </a:cubicBezTo>
                  <a:cubicBezTo>
                    <a:pt x="991642" y="910843"/>
                    <a:pt x="991749" y="910736"/>
                    <a:pt x="991857" y="910951"/>
                  </a:cubicBezTo>
                  <a:close/>
                  <a:moveTo>
                    <a:pt x="1737226" y="1029034"/>
                  </a:moveTo>
                  <a:cubicBezTo>
                    <a:pt x="1719697" y="1031826"/>
                    <a:pt x="1702060" y="1034294"/>
                    <a:pt x="1684531" y="1037086"/>
                  </a:cubicBezTo>
                  <a:cubicBezTo>
                    <a:pt x="1688510" y="1039447"/>
                    <a:pt x="1692919" y="1041702"/>
                    <a:pt x="1698511" y="1043849"/>
                  </a:cubicBezTo>
                  <a:cubicBezTo>
                    <a:pt x="1711739" y="1048787"/>
                    <a:pt x="1727763" y="1052866"/>
                    <a:pt x="1740453" y="1055764"/>
                  </a:cubicBezTo>
                  <a:cubicBezTo>
                    <a:pt x="1761961" y="1061024"/>
                    <a:pt x="1785405" y="1066929"/>
                    <a:pt x="1809387" y="1073155"/>
                  </a:cubicBezTo>
                  <a:cubicBezTo>
                    <a:pt x="1832078" y="1079059"/>
                    <a:pt x="1855091" y="1084963"/>
                    <a:pt x="1877891" y="1089150"/>
                  </a:cubicBezTo>
                  <a:cubicBezTo>
                    <a:pt x="1898216" y="1092800"/>
                    <a:pt x="1918110" y="1095376"/>
                    <a:pt x="1937038" y="1095376"/>
                  </a:cubicBezTo>
                  <a:cubicBezTo>
                    <a:pt x="1940910" y="1095161"/>
                    <a:pt x="1944243" y="1098274"/>
                    <a:pt x="1944351" y="1102246"/>
                  </a:cubicBezTo>
                  <a:cubicBezTo>
                    <a:pt x="1944458" y="1106218"/>
                    <a:pt x="1941340" y="1109439"/>
                    <a:pt x="1937468" y="1109546"/>
                  </a:cubicBezTo>
                  <a:cubicBezTo>
                    <a:pt x="1911336" y="1110942"/>
                    <a:pt x="1883052" y="1108150"/>
                    <a:pt x="1854661" y="1102998"/>
                  </a:cubicBezTo>
                  <a:cubicBezTo>
                    <a:pt x="1838530" y="1100099"/>
                    <a:pt x="1822399" y="1096450"/>
                    <a:pt x="1806591" y="1092370"/>
                  </a:cubicBezTo>
                  <a:cubicBezTo>
                    <a:pt x="1781856" y="1086037"/>
                    <a:pt x="1757981" y="1078522"/>
                    <a:pt x="1736044" y="1072618"/>
                  </a:cubicBezTo>
                  <a:cubicBezTo>
                    <a:pt x="1720665" y="1068217"/>
                    <a:pt x="1700125" y="1061883"/>
                    <a:pt x="1685606" y="1054691"/>
                  </a:cubicBezTo>
                  <a:cubicBezTo>
                    <a:pt x="1676466" y="1050075"/>
                    <a:pt x="1670443" y="1044922"/>
                    <a:pt x="1667325" y="1039769"/>
                  </a:cubicBezTo>
                  <a:cubicBezTo>
                    <a:pt x="1640654" y="1043849"/>
                    <a:pt x="1613984" y="1048035"/>
                    <a:pt x="1587313" y="1051900"/>
                  </a:cubicBezTo>
                  <a:cubicBezTo>
                    <a:pt x="1568063" y="1054691"/>
                    <a:pt x="1548706" y="1057267"/>
                    <a:pt x="1529456" y="1060058"/>
                  </a:cubicBezTo>
                  <a:lnTo>
                    <a:pt x="1581936" y="1088613"/>
                  </a:lnTo>
                  <a:cubicBezTo>
                    <a:pt x="1612263" y="1105145"/>
                    <a:pt x="1642052" y="1119852"/>
                    <a:pt x="1672594" y="1132841"/>
                  </a:cubicBezTo>
                  <a:cubicBezTo>
                    <a:pt x="1702813" y="1145937"/>
                    <a:pt x="1733785" y="1157424"/>
                    <a:pt x="1767230" y="1165689"/>
                  </a:cubicBezTo>
                  <a:cubicBezTo>
                    <a:pt x="1778630" y="1168695"/>
                    <a:pt x="1792395" y="1174170"/>
                    <a:pt x="1806052" y="1177498"/>
                  </a:cubicBezTo>
                  <a:cubicBezTo>
                    <a:pt x="1814333" y="1179538"/>
                    <a:pt x="1822399" y="1180826"/>
                    <a:pt x="1829819" y="1179538"/>
                  </a:cubicBezTo>
                  <a:cubicBezTo>
                    <a:pt x="1833691" y="1178786"/>
                    <a:pt x="1837454" y="1181255"/>
                    <a:pt x="1838208" y="1185120"/>
                  </a:cubicBezTo>
                  <a:cubicBezTo>
                    <a:pt x="1838960" y="1188984"/>
                    <a:pt x="1836380" y="1192742"/>
                    <a:pt x="1832508" y="1193493"/>
                  </a:cubicBezTo>
                  <a:cubicBezTo>
                    <a:pt x="1825517" y="1195103"/>
                    <a:pt x="1817774" y="1194889"/>
                    <a:pt x="1809817" y="1193815"/>
                  </a:cubicBezTo>
                  <a:cubicBezTo>
                    <a:pt x="1793793" y="1191561"/>
                    <a:pt x="1776909" y="1185120"/>
                    <a:pt x="1763251" y="1182221"/>
                  </a:cubicBezTo>
                  <a:cubicBezTo>
                    <a:pt x="1728623" y="1174385"/>
                    <a:pt x="1696145" y="1163972"/>
                    <a:pt x="1664958" y="1150661"/>
                  </a:cubicBezTo>
                  <a:cubicBezTo>
                    <a:pt x="1633879" y="1137349"/>
                    <a:pt x="1603982" y="1121140"/>
                    <a:pt x="1573548" y="1103642"/>
                  </a:cubicBezTo>
                  <a:lnTo>
                    <a:pt x="1520423" y="1072081"/>
                  </a:lnTo>
                  <a:cubicBezTo>
                    <a:pt x="1519670" y="1071545"/>
                    <a:pt x="1512572" y="1067358"/>
                    <a:pt x="1505582" y="1063279"/>
                  </a:cubicBezTo>
                  <a:cubicBezTo>
                    <a:pt x="1457833" y="1070042"/>
                    <a:pt x="1409978" y="1076697"/>
                    <a:pt x="1362122" y="1083353"/>
                  </a:cubicBezTo>
                  <a:cubicBezTo>
                    <a:pt x="1360294" y="1083568"/>
                    <a:pt x="1358358" y="1083890"/>
                    <a:pt x="1356530" y="1084104"/>
                  </a:cubicBezTo>
                  <a:lnTo>
                    <a:pt x="1374382" y="1096772"/>
                  </a:lnTo>
                  <a:cubicBezTo>
                    <a:pt x="1383737" y="1102998"/>
                    <a:pt x="1393524" y="1108902"/>
                    <a:pt x="1403418" y="1114484"/>
                  </a:cubicBezTo>
                  <a:cubicBezTo>
                    <a:pt x="1418259" y="1122857"/>
                    <a:pt x="1433529" y="1130694"/>
                    <a:pt x="1448800" y="1138208"/>
                  </a:cubicBezTo>
                  <a:cubicBezTo>
                    <a:pt x="1470954" y="1149265"/>
                    <a:pt x="1493107" y="1160000"/>
                    <a:pt x="1515368" y="1170520"/>
                  </a:cubicBezTo>
                  <a:cubicBezTo>
                    <a:pt x="1537522" y="1181148"/>
                    <a:pt x="1559783" y="1191346"/>
                    <a:pt x="1582367" y="1200792"/>
                  </a:cubicBezTo>
                  <a:cubicBezTo>
                    <a:pt x="1612371" y="1213138"/>
                    <a:pt x="1642912" y="1224087"/>
                    <a:pt x="1674852" y="1232461"/>
                  </a:cubicBezTo>
                  <a:cubicBezTo>
                    <a:pt x="1678616" y="1233319"/>
                    <a:pt x="1680982" y="1237184"/>
                    <a:pt x="1680122" y="1241048"/>
                  </a:cubicBezTo>
                  <a:cubicBezTo>
                    <a:pt x="1679153" y="1244806"/>
                    <a:pt x="1675282" y="1247167"/>
                    <a:pt x="1671518" y="1246309"/>
                  </a:cubicBezTo>
                  <a:cubicBezTo>
                    <a:pt x="1630223" y="1237184"/>
                    <a:pt x="1590862" y="1223980"/>
                    <a:pt x="1552578" y="1208200"/>
                  </a:cubicBezTo>
                  <a:cubicBezTo>
                    <a:pt x="1533435" y="1200256"/>
                    <a:pt x="1514508" y="1191668"/>
                    <a:pt x="1495796" y="1182543"/>
                  </a:cubicBezTo>
                  <a:cubicBezTo>
                    <a:pt x="1477298" y="1173633"/>
                    <a:pt x="1459017" y="1163972"/>
                    <a:pt x="1440627" y="1154418"/>
                  </a:cubicBezTo>
                  <a:cubicBezTo>
                    <a:pt x="1427722" y="1147655"/>
                    <a:pt x="1414925" y="1140677"/>
                    <a:pt x="1402450" y="1133270"/>
                  </a:cubicBezTo>
                  <a:cubicBezTo>
                    <a:pt x="1389760" y="1125863"/>
                    <a:pt x="1377500" y="1117919"/>
                    <a:pt x="1365563" y="1109439"/>
                  </a:cubicBezTo>
                  <a:lnTo>
                    <a:pt x="1341904" y="1091297"/>
                  </a:lnTo>
                  <a:cubicBezTo>
                    <a:pt x="1340291" y="1090116"/>
                    <a:pt x="1336419" y="1089257"/>
                    <a:pt x="1334161" y="1088398"/>
                  </a:cubicBezTo>
                  <a:cubicBezTo>
                    <a:pt x="1333408" y="1088076"/>
                    <a:pt x="1333408" y="1087754"/>
                    <a:pt x="1332870" y="1087432"/>
                  </a:cubicBezTo>
                  <a:cubicBezTo>
                    <a:pt x="1310502" y="1090546"/>
                    <a:pt x="1288133" y="1093659"/>
                    <a:pt x="1265657" y="1096879"/>
                  </a:cubicBezTo>
                  <a:cubicBezTo>
                    <a:pt x="1235546" y="1101280"/>
                    <a:pt x="1205542" y="1105896"/>
                    <a:pt x="1175430" y="1110512"/>
                  </a:cubicBezTo>
                  <a:cubicBezTo>
                    <a:pt x="1178549" y="1112766"/>
                    <a:pt x="1181560" y="1115128"/>
                    <a:pt x="1184786" y="1117275"/>
                  </a:cubicBezTo>
                  <a:cubicBezTo>
                    <a:pt x="1189303" y="1120388"/>
                    <a:pt x="1193927" y="1123502"/>
                    <a:pt x="1198659" y="1126400"/>
                  </a:cubicBezTo>
                  <a:cubicBezTo>
                    <a:pt x="1211886" y="1134773"/>
                    <a:pt x="1225222" y="1143146"/>
                    <a:pt x="1238664" y="1151412"/>
                  </a:cubicBezTo>
                  <a:cubicBezTo>
                    <a:pt x="1251999" y="1159678"/>
                    <a:pt x="1265335" y="1167944"/>
                    <a:pt x="1278777" y="1175995"/>
                  </a:cubicBezTo>
                  <a:cubicBezTo>
                    <a:pt x="1302437" y="1190165"/>
                    <a:pt x="1327493" y="1204765"/>
                    <a:pt x="1353304" y="1218935"/>
                  </a:cubicBezTo>
                  <a:cubicBezTo>
                    <a:pt x="1378038" y="1232675"/>
                    <a:pt x="1403525" y="1245879"/>
                    <a:pt x="1429550" y="1257473"/>
                  </a:cubicBezTo>
                  <a:cubicBezTo>
                    <a:pt x="1464931" y="1273146"/>
                    <a:pt x="1500958" y="1285813"/>
                    <a:pt x="1537091" y="1292361"/>
                  </a:cubicBezTo>
                  <a:cubicBezTo>
                    <a:pt x="1541071" y="1293005"/>
                    <a:pt x="1543652" y="1296655"/>
                    <a:pt x="1543006" y="1300627"/>
                  </a:cubicBezTo>
                  <a:cubicBezTo>
                    <a:pt x="1542361" y="1304492"/>
                    <a:pt x="1538704" y="1307068"/>
                    <a:pt x="1534833" y="1306424"/>
                  </a:cubicBezTo>
                  <a:cubicBezTo>
                    <a:pt x="1497194" y="1300842"/>
                    <a:pt x="1459339" y="1289248"/>
                    <a:pt x="1422452" y="1273897"/>
                  </a:cubicBezTo>
                  <a:cubicBezTo>
                    <a:pt x="1395675" y="1262733"/>
                    <a:pt x="1369220" y="1249851"/>
                    <a:pt x="1343947" y="1235896"/>
                  </a:cubicBezTo>
                  <a:cubicBezTo>
                    <a:pt x="1317815" y="1221511"/>
                    <a:pt x="1292973" y="1206053"/>
                    <a:pt x="1269314" y="1191346"/>
                  </a:cubicBezTo>
                  <a:cubicBezTo>
                    <a:pt x="1258667" y="1184583"/>
                    <a:pt x="1248021" y="1177820"/>
                    <a:pt x="1237374" y="1170842"/>
                  </a:cubicBezTo>
                  <a:cubicBezTo>
                    <a:pt x="1221565" y="1160537"/>
                    <a:pt x="1205864" y="1149909"/>
                    <a:pt x="1190163" y="1139282"/>
                  </a:cubicBezTo>
                  <a:cubicBezTo>
                    <a:pt x="1185431" y="1136061"/>
                    <a:pt x="1180700" y="1132733"/>
                    <a:pt x="1176075" y="1129298"/>
                  </a:cubicBezTo>
                  <a:cubicBezTo>
                    <a:pt x="1171451" y="1125970"/>
                    <a:pt x="1166934" y="1122428"/>
                    <a:pt x="1162417" y="1118778"/>
                  </a:cubicBezTo>
                  <a:cubicBezTo>
                    <a:pt x="1162417" y="1118778"/>
                    <a:pt x="1162417" y="1118778"/>
                    <a:pt x="1162417" y="1118778"/>
                  </a:cubicBezTo>
                  <a:cubicBezTo>
                    <a:pt x="1160267" y="1119637"/>
                    <a:pt x="1158223" y="1121355"/>
                    <a:pt x="1156180" y="1119959"/>
                  </a:cubicBezTo>
                  <a:cubicBezTo>
                    <a:pt x="1154567" y="1118886"/>
                    <a:pt x="1155535" y="1116739"/>
                    <a:pt x="1155212" y="1114913"/>
                  </a:cubicBezTo>
                  <a:cubicBezTo>
                    <a:pt x="1143920" y="1117812"/>
                    <a:pt x="1128972" y="1121676"/>
                    <a:pt x="1118003" y="1123609"/>
                  </a:cubicBezTo>
                  <a:cubicBezTo>
                    <a:pt x="1112949" y="1124360"/>
                    <a:pt x="1108754" y="1124790"/>
                    <a:pt x="1105851" y="1124575"/>
                  </a:cubicBezTo>
                  <a:cubicBezTo>
                    <a:pt x="1103270" y="1124360"/>
                    <a:pt x="1101334" y="1123609"/>
                    <a:pt x="1100151" y="1122750"/>
                  </a:cubicBezTo>
                  <a:cubicBezTo>
                    <a:pt x="1096925" y="1120710"/>
                    <a:pt x="1096064" y="1116524"/>
                    <a:pt x="1098108" y="1113303"/>
                  </a:cubicBezTo>
                  <a:cubicBezTo>
                    <a:pt x="1099936" y="1110512"/>
                    <a:pt x="1103592" y="1109546"/>
                    <a:pt x="1106496" y="1110834"/>
                  </a:cubicBezTo>
                  <a:cubicBezTo>
                    <a:pt x="1106496" y="1111264"/>
                    <a:pt x="1106819" y="1111371"/>
                    <a:pt x="1107464" y="1111264"/>
                  </a:cubicBezTo>
                  <a:cubicBezTo>
                    <a:pt x="1108432" y="1111156"/>
                    <a:pt x="1109830" y="1110834"/>
                    <a:pt x="1110905" y="1110620"/>
                  </a:cubicBezTo>
                  <a:cubicBezTo>
                    <a:pt x="1115529" y="1110083"/>
                    <a:pt x="1121659" y="1108795"/>
                    <a:pt x="1128219" y="1107184"/>
                  </a:cubicBezTo>
                  <a:cubicBezTo>
                    <a:pt x="1134672" y="1105574"/>
                    <a:pt x="1141232" y="1103856"/>
                    <a:pt x="1147362" y="1102139"/>
                  </a:cubicBezTo>
                  <a:cubicBezTo>
                    <a:pt x="1147469" y="1101817"/>
                    <a:pt x="1147469" y="1101066"/>
                    <a:pt x="1147577" y="1100958"/>
                  </a:cubicBezTo>
                  <a:cubicBezTo>
                    <a:pt x="1148437" y="1098811"/>
                    <a:pt x="1150695" y="1095269"/>
                    <a:pt x="1156180" y="1096879"/>
                  </a:cubicBezTo>
                  <a:cubicBezTo>
                    <a:pt x="1156610" y="1096986"/>
                    <a:pt x="1157363" y="1097308"/>
                    <a:pt x="1158439" y="1098060"/>
                  </a:cubicBezTo>
                  <a:cubicBezTo>
                    <a:pt x="1158654" y="1098167"/>
                    <a:pt x="1159406" y="1098704"/>
                    <a:pt x="1159729" y="1098919"/>
                  </a:cubicBezTo>
                  <a:cubicBezTo>
                    <a:pt x="1160589" y="1098704"/>
                    <a:pt x="1161450" y="1098489"/>
                    <a:pt x="1162202" y="1098274"/>
                  </a:cubicBezTo>
                  <a:cubicBezTo>
                    <a:pt x="1176935" y="1075731"/>
                    <a:pt x="1191669" y="1053510"/>
                    <a:pt x="1207047" y="1032147"/>
                  </a:cubicBezTo>
                  <a:cubicBezTo>
                    <a:pt x="1219307" y="1015079"/>
                    <a:pt x="1231889" y="998440"/>
                    <a:pt x="1245224" y="982230"/>
                  </a:cubicBezTo>
                  <a:cubicBezTo>
                    <a:pt x="1256301" y="968812"/>
                    <a:pt x="1267808" y="955608"/>
                    <a:pt x="1279960" y="942726"/>
                  </a:cubicBezTo>
                  <a:cubicBezTo>
                    <a:pt x="1291790" y="930274"/>
                    <a:pt x="1304372" y="918036"/>
                    <a:pt x="1317492" y="905905"/>
                  </a:cubicBezTo>
                  <a:cubicBezTo>
                    <a:pt x="1325988" y="898069"/>
                    <a:pt x="1334591" y="890340"/>
                    <a:pt x="1343302" y="882611"/>
                  </a:cubicBezTo>
                  <a:cubicBezTo>
                    <a:pt x="1356422" y="871124"/>
                    <a:pt x="1369542" y="859853"/>
                    <a:pt x="1382877" y="848688"/>
                  </a:cubicBezTo>
                  <a:lnTo>
                    <a:pt x="1404601" y="830868"/>
                  </a:lnTo>
                  <a:cubicBezTo>
                    <a:pt x="1406214" y="829688"/>
                    <a:pt x="1409010" y="826682"/>
                    <a:pt x="1411053" y="824964"/>
                  </a:cubicBezTo>
                  <a:cubicBezTo>
                    <a:pt x="1412666" y="823568"/>
                    <a:pt x="1414064" y="822602"/>
                    <a:pt x="1414925" y="822281"/>
                  </a:cubicBezTo>
                  <a:cubicBezTo>
                    <a:pt x="1418151" y="821207"/>
                    <a:pt x="1420409" y="822066"/>
                    <a:pt x="1421915" y="823247"/>
                  </a:cubicBezTo>
                  <a:cubicBezTo>
                    <a:pt x="1423205" y="824213"/>
                    <a:pt x="1425894" y="826467"/>
                    <a:pt x="1424388" y="831405"/>
                  </a:cubicBezTo>
                  <a:cubicBezTo>
                    <a:pt x="1423528" y="834411"/>
                    <a:pt x="1420732" y="836451"/>
                    <a:pt x="1417721" y="836343"/>
                  </a:cubicBezTo>
                  <a:cubicBezTo>
                    <a:pt x="1416215" y="838275"/>
                    <a:pt x="1414602" y="841067"/>
                    <a:pt x="1413526" y="841925"/>
                  </a:cubicBezTo>
                  <a:lnTo>
                    <a:pt x="1392879" y="860067"/>
                  </a:lnTo>
                  <a:cubicBezTo>
                    <a:pt x="1382232" y="869729"/>
                    <a:pt x="1371693" y="879497"/>
                    <a:pt x="1361154" y="889374"/>
                  </a:cubicBezTo>
                  <a:cubicBezTo>
                    <a:pt x="1350615" y="899142"/>
                    <a:pt x="1340183" y="909018"/>
                    <a:pt x="1329859" y="919002"/>
                  </a:cubicBezTo>
                  <a:cubicBezTo>
                    <a:pt x="1310717" y="937251"/>
                    <a:pt x="1293403" y="956037"/>
                    <a:pt x="1276734" y="974931"/>
                  </a:cubicBezTo>
                  <a:cubicBezTo>
                    <a:pt x="1265335" y="987920"/>
                    <a:pt x="1254365" y="1001016"/>
                    <a:pt x="1243611" y="1014220"/>
                  </a:cubicBezTo>
                  <a:cubicBezTo>
                    <a:pt x="1222856" y="1039877"/>
                    <a:pt x="1203498" y="1066929"/>
                    <a:pt x="1183926" y="1094195"/>
                  </a:cubicBezTo>
                  <a:cubicBezTo>
                    <a:pt x="1210381" y="1089686"/>
                    <a:pt x="1236944" y="1085285"/>
                    <a:pt x="1263399" y="1080991"/>
                  </a:cubicBezTo>
                  <a:cubicBezTo>
                    <a:pt x="1291682" y="1076483"/>
                    <a:pt x="1319966" y="1072189"/>
                    <a:pt x="1348464" y="1067895"/>
                  </a:cubicBezTo>
                  <a:cubicBezTo>
                    <a:pt x="1348571" y="1066499"/>
                    <a:pt x="1347066" y="1065211"/>
                    <a:pt x="1347926" y="1064030"/>
                  </a:cubicBezTo>
                  <a:cubicBezTo>
                    <a:pt x="1372661" y="1031181"/>
                    <a:pt x="1399224" y="999836"/>
                    <a:pt x="1427614" y="969993"/>
                  </a:cubicBezTo>
                  <a:cubicBezTo>
                    <a:pt x="1439014" y="958184"/>
                    <a:pt x="1450628" y="946483"/>
                    <a:pt x="1462565" y="935211"/>
                  </a:cubicBezTo>
                  <a:cubicBezTo>
                    <a:pt x="1480417" y="918250"/>
                    <a:pt x="1499022" y="902041"/>
                    <a:pt x="1517841" y="886153"/>
                  </a:cubicBezTo>
                  <a:cubicBezTo>
                    <a:pt x="1527735" y="877780"/>
                    <a:pt x="1537845" y="869621"/>
                    <a:pt x="1548169" y="861785"/>
                  </a:cubicBezTo>
                  <a:cubicBezTo>
                    <a:pt x="1558493" y="853841"/>
                    <a:pt x="1568924" y="846327"/>
                    <a:pt x="1579571" y="838920"/>
                  </a:cubicBezTo>
                  <a:lnTo>
                    <a:pt x="1604412" y="822602"/>
                  </a:lnTo>
                  <a:cubicBezTo>
                    <a:pt x="1605273" y="822066"/>
                    <a:pt x="1610327" y="820563"/>
                    <a:pt x="1612908" y="818953"/>
                  </a:cubicBezTo>
                  <a:lnTo>
                    <a:pt x="1613123" y="818308"/>
                  </a:lnTo>
                  <a:lnTo>
                    <a:pt x="1613016" y="818845"/>
                  </a:lnTo>
                  <a:cubicBezTo>
                    <a:pt x="1614199" y="818094"/>
                    <a:pt x="1614952" y="817342"/>
                    <a:pt x="1614306" y="816698"/>
                  </a:cubicBezTo>
                  <a:cubicBezTo>
                    <a:pt x="1614199" y="816591"/>
                    <a:pt x="1614199" y="816591"/>
                    <a:pt x="1614091" y="816484"/>
                  </a:cubicBezTo>
                  <a:cubicBezTo>
                    <a:pt x="1614199" y="816376"/>
                    <a:pt x="1614306" y="816269"/>
                    <a:pt x="1614414" y="816162"/>
                  </a:cubicBezTo>
                  <a:cubicBezTo>
                    <a:pt x="1616888" y="813371"/>
                    <a:pt x="1621189" y="813048"/>
                    <a:pt x="1624093" y="815518"/>
                  </a:cubicBezTo>
                  <a:cubicBezTo>
                    <a:pt x="1626136" y="817235"/>
                    <a:pt x="1628502" y="822173"/>
                    <a:pt x="1623555" y="826897"/>
                  </a:cubicBezTo>
                  <a:cubicBezTo>
                    <a:pt x="1621082" y="829151"/>
                    <a:pt x="1613554" y="833552"/>
                    <a:pt x="1612156" y="834518"/>
                  </a:cubicBezTo>
                  <a:lnTo>
                    <a:pt x="1588604" y="851372"/>
                  </a:lnTo>
                  <a:cubicBezTo>
                    <a:pt x="1578495" y="858994"/>
                    <a:pt x="1568493" y="866938"/>
                    <a:pt x="1558600" y="874989"/>
                  </a:cubicBezTo>
                  <a:cubicBezTo>
                    <a:pt x="1548813" y="883040"/>
                    <a:pt x="1539135" y="891306"/>
                    <a:pt x="1529671" y="899786"/>
                  </a:cubicBezTo>
                  <a:cubicBezTo>
                    <a:pt x="1511389" y="915781"/>
                    <a:pt x="1493537" y="932420"/>
                    <a:pt x="1475900" y="949167"/>
                  </a:cubicBezTo>
                  <a:cubicBezTo>
                    <a:pt x="1458264" y="965913"/>
                    <a:pt x="1440842" y="982874"/>
                    <a:pt x="1423958" y="1000372"/>
                  </a:cubicBezTo>
                  <a:cubicBezTo>
                    <a:pt x="1403740" y="1021198"/>
                    <a:pt x="1384490" y="1042883"/>
                    <a:pt x="1365993" y="1065211"/>
                  </a:cubicBezTo>
                  <a:cubicBezTo>
                    <a:pt x="1407504" y="1059092"/>
                    <a:pt x="1449015" y="1052866"/>
                    <a:pt x="1490526" y="1046640"/>
                  </a:cubicBezTo>
                  <a:cubicBezTo>
                    <a:pt x="1490634" y="1046532"/>
                    <a:pt x="1490741" y="1045888"/>
                    <a:pt x="1490741" y="1045888"/>
                  </a:cubicBezTo>
                  <a:cubicBezTo>
                    <a:pt x="1492785" y="1042668"/>
                    <a:pt x="1496979" y="1041809"/>
                    <a:pt x="1500205" y="1043849"/>
                  </a:cubicBezTo>
                  <a:lnTo>
                    <a:pt x="1500313" y="1043956"/>
                  </a:lnTo>
                  <a:cubicBezTo>
                    <a:pt x="1501388" y="1042131"/>
                    <a:pt x="1501711" y="1043527"/>
                    <a:pt x="1502033" y="1044922"/>
                  </a:cubicBezTo>
                  <a:cubicBezTo>
                    <a:pt x="1505689" y="1044385"/>
                    <a:pt x="1509346" y="1043849"/>
                    <a:pt x="1513002" y="1043312"/>
                  </a:cubicBezTo>
                  <a:cubicBezTo>
                    <a:pt x="1511604" y="1040521"/>
                    <a:pt x="1510959" y="1037086"/>
                    <a:pt x="1513433" y="1034939"/>
                  </a:cubicBezTo>
                  <a:cubicBezTo>
                    <a:pt x="1533973" y="1015723"/>
                    <a:pt x="1554298" y="996615"/>
                    <a:pt x="1574946" y="977829"/>
                  </a:cubicBezTo>
                  <a:cubicBezTo>
                    <a:pt x="1588819" y="965269"/>
                    <a:pt x="1602799" y="952817"/>
                    <a:pt x="1616995" y="940686"/>
                  </a:cubicBezTo>
                  <a:cubicBezTo>
                    <a:pt x="1628825" y="930595"/>
                    <a:pt x="1640869" y="920612"/>
                    <a:pt x="1653236" y="910951"/>
                  </a:cubicBezTo>
                  <a:cubicBezTo>
                    <a:pt x="1665388" y="901289"/>
                    <a:pt x="1677971" y="891950"/>
                    <a:pt x="1690661" y="882718"/>
                  </a:cubicBezTo>
                  <a:cubicBezTo>
                    <a:pt x="1701092" y="875204"/>
                    <a:pt x="1711739" y="868011"/>
                    <a:pt x="1722708" y="861248"/>
                  </a:cubicBezTo>
                  <a:cubicBezTo>
                    <a:pt x="1733677" y="854485"/>
                    <a:pt x="1744861" y="848259"/>
                    <a:pt x="1756261" y="842248"/>
                  </a:cubicBezTo>
                  <a:lnTo>
                    <a:pt x="1779920" y="830976"/>
                  </a:lnTo>
                  <a:cubicBezTo>
                    <a:pt x="1780243" y="830868"/>
                    <a:pt x="1784222" y="829795"/>
                    <a:pt x="1786911" y="828614"/>
                  </a:cubicBezTo>
                  <a:cubicBezTo>
                    <a:pt x="1787126" y="828185"/>
                    <a:pt x="1787448" y="827863"/>
                    <a:pt x="1787663" y="827541"/>
                  </a:cubicBezTo>
                  <a:cubicBezTo>
                    <a:pt x="1787555" y="827755"/>
                    <a:pt x="1787555" y="828078"/>
                    <a:pt x="1787448" y="828399"/>
                  </a:cubicBezTo>
                  <a:cubicBezTo>
                    <a:pt x="1788846" y="827755"/>
                    <a:pt x="1789814" y="827111"/>
                    <a:pt x="1789491" y="826574"/>
                  </a:cubicBezTo>
                  <a:cubicBezTo>
                    <a:pt x="1789384" y="826467"/>
                    <a:pt x="1789276" y="826360"/>
                    <a:pt x="1789169" y="826252"/>
                  </a:cubicBezTo>
                  <a:cubicBezTo>
                    <a:pt x="1789707" y="825930"/>
                    <a:pt x="1790352" y="825608"/>
                    <a:pt x="1790997" y="825501"/>
                  </a:cubicBezTo>
                  <a:cubicBezTo>
                    <a:pt x="1795298" y="824213"/>
                    <a:pt x="1797450" y="826145"/>
                    <a:pt x="1797987" y="826574"/>
                  </a:cubicBezTo>
                  <a:cubicBezTo>
                    <a:pt x="1800030" y="828078"/>
                    <a:pt x="1800783" y="830224"/>
                    <a:pt x="1800568" y="832801"/>
                  </a:cubicBezTo>
                  <a:cubicBezTo>
                    <a:pt x="1800461" y="833659"/>
                    <a:pt x="1800030" y="835806"/>
                    <a:pt x="1797450" y="837739"/>
                  </a:cubicBezTo>
                  <a:cubicBezTo>
                    <a:pt x="1795837" y="839027"/>
                    <a:pt x="1786803" y="843428"/>
                    <a:pt x="1786157" y="843750"/>
                  </a:cubicBezTo>
                  <a:lnTo>
                    <a:pt x="1763574" y="855773"/>
                  </a:lnTo>
                  <a:cubicBezTo>
                    <a:pt x="1752712" y="861892"/>
                    <a:pt x="1742173" y="868441"/>
                    <a:pt x="1731742" y="875418"/>
                  </a:cubicBezTo>
                  <a:cubicBezTo>
                    <a:pt x="1721418" y="882288"/>
                    <a:pt x="1711309" y="889481"/>
                    <a:pt x="1701415" y="897103"/>
                  </a:cubicBezTo>
                  <a:cubicBezTo>
                    <a:pt x="1689155" y="906549"/>
                    <a:pt x="1677110" y="916211"/>
                    <a:pt x="1665173" y="925872"/>
                  </a:cubicBezTo>
                  <a:cubicBezTo>
                    <a:pt x="1653129" y="935641"/>
                    <a:pt x="1641192" y="945410"/>
                    <a:pt x="1629362" y="955286"/>
                  </a:cubicBezTo>
                  <a:cubicBezTo>
                    <a:pt x="1615060" y="967201"/>
                    <a:pt x="1600864" y="979117"/>
                    <a:pt x="1586669" y="991140"/>
                  </a:cubicBezTo>
                  <a:cubicBezTo>
                    <a:pt x="1567095" y="1007672"/>
                    <a:pt x="1547630" y="1024311"/>
                    <a:pt x="1528058" y="1041057"/>
                  </a:cubicBezTo>
                  <a:cubicBezTo>
                    <a:pt x="1561934" y="1036012"/>
                    <a:pt x="1595702" y="1030967"/>
                    <a:pt x="1629577" y="1025921"/>
                  </a:cubicBezTo>
                  <a:cubicBezTo>
                    <a:pt x="1641729" y="1024096"/>
                    <a:pt x="1653882" y="1022164"/>
                    <a:pt x="1666034" y="1020339"/>
                  </a:cubicBezTo>
                  <a:cubicBezTo>
                    <a:pt x="1666356" y="1020017"/>
                    <a:pt x="1665819" y="1019373"/>
                    <a:pt x="1666142" y="1019051"/>
                  </a:cubicBezTo>
                  <a:cubicBezTo>
                    <a:pt x="1691199" y="998977"/>
                    <a:pt x="1718084" y="979976"/>
                    <a:pt x="1745937" y="962478"/>
                  </a:cubicBezTo>
                  <a:cubicBezTo>
                    <a:pt x="1757014" y="955500"/>
                    <a:pt x="1768198" y="948737"/>
                    <a:pt x="1779598" y="942404"/>
                  </a:cubicBezTo>
                  <a:cubicBezTo>
                    <a:pt x="1796696" y="932635"/>
                    <a:pt x="1814118" y="923725"/>
                    <a:pt x="1831325" y="914923"/>
                  </a:cubicBezTo>
                  <a:cubicBezTo>
                    <a:pt x="1840466" y="910307"/>
                    <a:pt x="1849607" y="905798"/>
                    <a:pt x="1858963" y="901504"/>
                  </a:cubicBezTo>
                  <a:cubicBezTo>
                    <a:pt x="1868212" y="897103"/>
                    <a:pt x="1877675" y="892916"/>
                    <a:pt x="1887139" y="888944"/>
                  </a:cubicBezTo>
                  <a:lnTo>
                    <a:pt x="1907679" y="880571"/>
                  </a:lnTo>
                  <a:cubicBezTo>
                    <a:pt x="1909077" y="880034"/>
                    <a:pt x="1912411" y="879605"/>
                    <a:pt x="1914884" y="878961"/>
                  </a:cubicBezTo>
                  <a:cubicBezTo>
                    <a:pt x="1915423" y="878531"/>
                    <a:pt x="1915960" y="877994"/>
                    <a:pt x="1916497" y="877672"/>
                  </a:cubicBezTo>
                  <a:cubicBezTo>
                    <a:pt x="1916175" y="878102"/>
                    <a:pt x="1915960" y="878531"/>
                    <a:pt x="1915745" y="878746"/>
                  </a:cubicBezTo>
                  <a:cubicBezTo>
                    <a:pt x="1917036" y="878424"/>
                    <a:pt x="1917895" y="877994"/>
                    <a:pt x="1917680" y="877458"/>
                  </a:cubicBezTo>
                  <a:cubicBezTo>
                    <a:pt x="1917573" y="877351"/>
                    <a:pt x="1917573" y="877243"/>
                    <a:pt x="1917573" y="877136"/>
                  </a:cubicBezTo>
                  <a:cubicBezTo>
                    <a:pt x="1918003" y="877028"/>
                    <a:pt x="1918541" y="876921"/>
                    <a:pt x="1918971" y="876814"/>
                  </a:cubicBezTo>
                  <a:cubicBezTo>
                    <a:pt x="1922843" y="876170"/>
                    <a:pt x="1924671" y="877887"/>
                    <a:pt x="1925101" y="878209"/>
                  </a:cubicBezTo>
                  <a:cubicBezTo>
                    <a:pt x="1926499" y="879390"/>
                    <a:pt x="1927145" y="880786"/>
                    <a:pt x="1927467" y="882288"/>
                  </a:cubicBezTo>
                  <a:cubicBezTo>
                    <a:pt x="1927790" y="883791"/>
                    <a:pt x="1927682" y="885938"/>
                    <a:pt x="1925747" y="888193"/>
                  </a:cubicBezTo>
                  <a:cubicBezTo>
                    <a:pt x="1925423" y="888515"/>
                    <a:pt x="1924563" y="889374"/>
                    <a:pt x="1922950" y="890018"/>
                  </a:cubicBezTo>
                  <a:cubicBezTo>
                    <a:pt x="1921445" y="890769"/>
                    <a:pt x="1915530" y="892701"/>
                    <a:pt x="1913271" y="893775"/>
                  </a:cubicBezTo>
                  <a:lnTo>
                    <a:pt x="1893376" y="903007"/>
                  </a:lnTo>
                  <a:cubicBezTo>
                    <a:pt x="1886171" y="906442"/>
                    <a:pt x="1878966" y="910092"/>
                    <a:pt x="1871760" y="913742"/>
                  </a:cubicBezTo>
                  <a:cubicBezTo>
                    <a:pt x="1861006" y="919217"/>
                    <a:pt x="1850252" y="925014"/>
                    <a:pt x="1839713" y="930810"/>
                  </a:cubicBezTo>
                  <a:cubicBezTo>
                    <a:pt x="1822937" y="939935"/>
                    <a:pt x="1806052" y="949596"/>
                    <a:pt x="1789169" y="959150"/>
                  </a:cubicBezTo>
                  <a:cubicBezTo>
                    <a:pt x="1772392" y="968597"/>
                    <a:pt x="1755616" y="978258"/>
                    <a:pt x="1739162" y="988242"/>
                  </a:cubicBezTo>
                  <a:cubicBezTo>
                    <a:pt x="1724859" y="996937"/>
                    <a:pt x="1711309" y="1006277"/>
                    <a:pt x="1697651" y="1015508"/>
                  </a:cubicBezTo>
                  <a:cubicBezTo>
                    <a:pt x="1734860" y="1009926"/>
                    <a:pt x="1772070" y="1004344"/>
                    <a:pt x="1809172" y="998547"/>
                  </a:cubicBezTo>
                  <a:cubicBezTo>
                    <a:pt x="1908862" y="982982"/>
                    <a:pt x="2008446" y="966557"/>
                    <a:pt x="2107706" y="947879"/>
                  </a:cubicBezTo>
                  <a:cubicBezTo>
                    <a:pt x="2111578" y="947127"/>
                    <a:pt x="2115342" y="949704"/>
                    <a:pt x="2116095" y="953568"/>
                  </a:cubicBezTo>
                  <a:cubicBezTo>
                    <a:pt x="2116848" y="957325"/>
                    <a:pt x="2114374" y="961083"/>
                    <a:pt x="2110502" y="961834"/>
                  </a:cubicBezTo>
                  <a:cubicBezTo>
                    <a:pt x="1986399" y="987168"/>
                    <a:pt x="1861974" y="1009282"/>
                    <a:pt x="1737226" y="1029034"/>
                  </a:cubicBezTo>
                  <a:close/>
                  <a:moveTo>
                    <a:pt x="1501280" y="1045244"/>
                  </a:moveTo>
                  <a:cubicBezTo>
                    <a:pt x="1501496" y="1045244"/>
                    <a:pt x="1501603" y="1045137"/>
                    <a:pt x="1501818" y="1045137"/>
                  </a:cubicBezTo>
                  <a:lnTo>
                    <a:pt x="1501603" y="1045030"/>
                  </a:lnTo>
                  <a:lnTo>
                    <a:pt x="1500850" y="1044707"/>
                  </a:lnTo>
                  <a:cubicBezTo>
                    <a:pt x="1501065" y="1044815"/>
                    <a:pt x="1501173" y="1045030"/>
                    <a:pt x="1501280" y="1045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0" name="Google Shape;3240;p37"/>
            <p:cNvSpPr/>
            <p:nvPr/>
          </p:nvSpPr>
          <p:spPr>
            <a:xfrm rot="1790023">
              <a:off x="6694870" y="11838454"/>
              <a:ext cx="2544356" cy="2434459"/>
            </a:xfrm>
            <a:custGeom>
              <a:avLst/>
              <a:gdLst/>
              <a:ahLst/>
              <a:cxnLst/>
              <a:rect l="l" t="t" r="r" b="b"/>
              <a:pathLst>
                <a:path w="2544276" h="2434383" extrusionOk="0">
                  <a:moveTo>
                    <a:pt x="2272692" y="1433032"/>
                  </a:moveTo>
                  <a:cubicBezTo>
                    <a:pt x="2202360" y="1376244"/>
                    <a:pt x="2178916" y="1290902"/>
                    <a:pt x="2129554" y="1251076"/>
                  </a:cubicBezTo>
                  <a:cubicBezTo>
                    <a:pt x="1894361" y="1061175"/>
                    <a:pt x="1724661" y="991398"/>
                    <a:pt x="1604967" y="982918"/>
                  </a:cubicBezTo>
                  <a:cubicBezTo>
                    <a:pt x="1720359" y="911638"/>
                    <a:pt x="1837042" y="768649"/>
                    <a:pt x="1908987" y="510905"/>
                  </a:cubicBezTo>
                  <a:cubicBezTo>
                    <a:pt x="1928344" y="441665"/>
                    <a:pt x="1911353" y="351277"/>
                    <a:pt x="1931248" y="288263"/>
                  </a:cubicBezTo>
                  <a:cubicBezTo>
                    <a:pt x="1984266" y="120155"/>
                    <a:pt x="2083634" y="23219"/>
                    <a:pt x="2069116" y="13128"/>
                  </a:cubicBezTo>
                  <a:cubicBezTo>
                    <a:pt x="2054598" y="3037"/>
                    <a:pt x="1965446" y="145597"/>
                    <a:pt x="1844139" y="227719"/>
                  </a:cubicBezTo>
                  <a:cubicBezTo>
                    <a:pt x="1769183" y="278387"/>
                    <a:pt x="1679924" y="276562"/>
                    <a:pt x="1627336" y="312095"/>
                  </a:cubicBezTo>
                  <a:cubicBezTo>
                    <a:pt x="1424728" y="449179"/>
                    <a:pt x="1311487" y="567585"/>
                    <a:pt x="1252769" y="666776"/>
                  </a:cubicBezTo>
                  <a:cubicBezTo>
                    <a:pt x="1205021" y="548907"/>
                    <a:pt x="1099523" y="417511"/>
                    <a:pt x="899066" y="293953"/>
                  </a:cubicBezTo>
                  <a:cubicBezTo>
                    <a:pt x="837552" y="255951"/>
                    <a:pt x="745174" y="246505"/>
                    <a:pt x="689790" y="209791"/>
                  </a:cubicBezTo>
                  <a:cubicBezTo>
                    <a:pt x="542028" y="111674"/>
                    <a:pt x="476320" y="-10166"/>
                    <a:pt x="462447" y="676"/>
                  </a:cubicBezTo>
                  <a:cubicBezTo>
                    <a:pt x="448575" y="11625"/>
                    <a:pt x="561386" y="136794"/>
                    <a:pt x="606445" y="275274"/>
                  </a:cubicBezTo>
                  <a:cubicBezTo>
                    <a:pt x="634298" y="360831"/>
                    <a:pt x="607198" y="445100"/>
                    <a:pt x="626663" y="505108"/>
                  </a:cubicBezTo>
                  <a:cubicBezTo>
                    <a:pt x="713341" y="771119"/>
                    <a:pt x="809376" y="918187"/>
                    <a:pt x="899388" y="995263"/>
                  </a:cubicBezTo>
                  <a:cubicBezTo>
                    <a:pt x="766682" y="999557"/>
                    <a:pt x="598595" y="1059994"/>
                    <a:pt x="407924" y="1227781"/>
                  </a:cubicBezTo>
                  <a:cubicBezTo>
                    <a:pt x="353723" y="1275444"/>
                    <a:pt x="318342" y="1360464"/>
                    <a:pt x="267045" y="1402652"/>
                  </a:cubicBezTo>
                  <a:cubicBezTo>
                    <a:pt x="130252" y="1515154"/>
                    <a:pt x="-6433" y="1543064"/>
                    <a:pt x="234" y="1559381"/>
                  </a:cubicBezTo>
                  <a:cubicBezTo>
                    <a:pt x="6902" y="1575591"/>
                    <a:pt x="160041" y="1503989"/>
                    <a:pt x="306943" y="1500447"/>
                  </a:cubicBezTo>
                  <a:cubicBezTo>
                    <a:pt x="397600" y="1498193"/>
                    <a:pt x="471589" y="1547895"/>
                    <a:pt x="535146" y="1546285"/>
                  </a:cubicBezTo>
                  <a:cubicBezTo>
                    <a:pt x="765499" y="1540703"/>
                    <a:pt x="920574" y="1506458"/>
                    <a:pt x="1024566" y="1459547"/>
                  </a:cubicBezTo>
                  <a:cubicBezTo>
                    <a:pt x="995208" y="1576128"/>
                    <a:pt x="997359" y="1731462"/>
                    <a:pt x="1060700" y="1930272"/>
                  </a:cubicBezTo>
                  <a:cubicBezTo>
                    <a:pt x="1082423" y="1998761"/>
                    <a:pt x="1146303" y="2065531"/>
                    <a:pt x="1164263" y="2129082"/>
                  </a:cubicBezTo>
                  <a:cubicBezTo>
                    <a:pt x="1212011" y="2298801"/>
                    <a:pt x="1181792" y="2433738"/>
                    <a:pt x="1199536" y="2434382"/>
                  </a:cubicBezTo>
                  <a:cubicBezTo>
                    <a:pt x="1217280" y="2435026"/>
                    <a:pt x="1213839" y="2267240"/>
                    <a:pt x="1270621" y="2133054"/>
                  </a:cubicBezTo>
                  <a:cubicBezTo>
                    <a:pt x="1305679" y="2050181"/>
                    <a:pt x="1381604" y="2003698"/>
                    <a:pt x="1406231" y="1945515"/>
                  </a:cubicBezTo>
                  <a:cubicBezTo>
                    <a:pt x="1497318" y="1730066"/>
                    <a:pt x="1528613" y="1573766"/>
                    <a:pt x="1526247" y="1459869"/>
                  </a:cubicBezTo>
                  <a:cubicBezTo>
                    <a:pt x="1631207" y="1529217"/>
                    <a:pt x="1788756" y="1578919"/>
                    <a:pt x="2016743" y="1574947"/>
                  </a:cubicBezTo>
                  <a:cubicBezTo>
                    <a:pt x="2089334" y="1573659"/>
                    <a:pt x="2172033" y="1531900"/>
                    <a:pt x="2238601" y="1532974"/>
                  </a:cubicBezTo>
                  <a:cubicBezTo>
                    <a:pt x="2416475" y="1535657"/>
                    <a:pt x="2538534" y="1602643"/>
                    <a:pt x="2544126" y="1586004"/>
                  </a:cubicBezTo>
                  <a:cubicBezTo>
                    <a:pt x="2549933" y="1569257"/>
                    <a:pt x="2386578" y="1524922"/>
                    <a:pt x="2272692" y="1433032"/>
                  </a:cubicBezTo>
                  <a:close/>
                  <a:moveTo>
                    <a:pt x="1358375" y="1127732"/>
                  </a:moveTo>
                  <a:cubicBezTo>
                    <a:pt x="1352890" y="1144263"/>
                    <a:pt x="1350202" y="1163479"/>
                    <a:pt x="1350524" y="1184412"/>
                  </a:cubicBezTo>
                  <a:cubicBezTo>
                    <a:pt x="1335361" y="1180655"/>
                    <a:pt x="1320520" y="1178400"/>
                    <a:pt x="1307185" y="1178078"/>
                  </a:cubicBezTo>
                  <a:cubicBezTo>
                    <a:pt x="1279870" y="1177220"/>
                    <a:pt x="1248253" y="1184412"/>
                    <a:pt x="1215882" y="1199977"/>
                  </a:cubicBezTo>
                  <a:cubicBezTo>
                    <a:pt x="1213624" y="1178722"/>
                    <a:pt x="1208569" y="1159077"/>
                    <a:pt x="1201902" y="1142868"/>
                  </a:cubicBezTo>
                  <a:cubicBezTo>
                    <a:pt x="1190288" y="1114850"/>
                    <a:pt x="1166521" y="1086080"/>
                    <a:pt x="1133291" y="1061283"/>
                  </a:cubicBezTo>
                  <a:cubicBezTo>
                    <a:pt x="1162757" y="1052802"/>
                    <a:pt x="1187706" y="1038847"/>
                    <a:pt x="1206419" y="1023925"/>
                  </a:cubicBezTo>
                  <a:cubicBezTo>
                    <a:pt x="1222012" y="1011473"/>
                    <a:pt x="1236423" y="993760"/>
                    <a:pt x="1248790" y="972505"/>
                  </a:cubicBezTo>
                  <a:cubicBezTo>
                    <a:pt x="1261695" y="987748"/>
                    <a:pt x="1275783" y="1000308"/>
                    <a:pt x="1289441" y="1009648"/>
                  </a:cubicBezTo>
                  <a:cubicBezTo>
                    <a:pt x="1319015" y="1029937"/>
                    <a:pt x="1362784" y="1042711"/>
                    <a:pt x="1413974" y="1042389"/>
                  </a:cubicBezTo>
                  <a:cubicBezTo>
                    <a:pt x="1385475" y="1069012"/>
                    <a:pt x="1367516" y="1100250"/>
                    <a:pt x="1358375" y="11277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1" name="Google Shape;3241;p37"/>
            <p:cNvSpPr/>
            <p:nvPr/>
          </p:nvSpPr>
          <p:spPr>
            <a:xfrm rot="1790023">
              <a:off x="6903935" y="12012614"/>
              <a:ext cx="2111957" cy="2012086"/>
            </a:xfrm>
            <a:custGeom>
              <a:avLst/>
              <a:gdLst/>
              <a:ahLst/>
              <a:cxnLst/>
              <a:rect l="l" t="t" r="r" b="b"/>
              <a:pathLst>
                <a:path w="2111891" h="2012023" extrusionOk="0">
                  <a:moveTo>
                    <a:pt x="892763" y="1244515"/>
                  </a:moveTo>
                  <a:cubicBezTo>
                    <a:pt x="898032" y="1240865"/>
                    <a:pt x="903087" y="1237215"/>
                    <a:pt x="908141" y="1233565"/>
                  </a:cubicBezTo>
                  <a:cubicBezTo>
                    <a:pt x="915669" y="1227983"/>
                    <a:pt x="923090" y="1222294"/>
                    <a:pt x="930187" y="1216282"/>
                  </a:cubicBezTo>
                  <a:cubicBezTo>
                    <a:pt x="937393" y="1210378"/>
                    <a:pt x="944383" y="1204152"/>
                    <a:pt x="951050" y="1197818"/>
                  </a:cubicBezTo>
                  <a:cubicBezTo>
                    <a:pt x="971268" y="1178603"/>
                    <a:pt x="989873" y="1157885"/>
                    <a:pt x="1008047" y="1137166"/>
                  </a:cubicBezTo>
                  <a:cubicBezTo>
                    <a:pt x="1010736" y="1134268"/>
                    <a:pt x="1010628" y="1129759"/>
                    <a:pt x="1007725" y="1127075"/>
                  </a:cubicBezTo>
                  <a:cubicBezTo>
                    <a:pt x="1004821" y="1124392"/>
                    <a:pt x="1000304" y="1124606"/>
                    <a:pt x="997616" y="1127397"/>
                  </a:cubicBezTo>
                  <a:cubicBezTo>
                    <a:pt x="981592" y="1143500"/>
                    <a:pt x="965031" y="1159172"/>
                    <a:pt x="948254" y="1174631"/>
                  </a:cubicBezTo>
                  <a:cubicBezTo>
                    <a:pt x="939866" y="1182252"/>
                    <a:pt x="931370" y="1189875"/>
                    <a:pt x="922874" y="1197282"/>
                  </a:cubicBezTo>
                  <a:cubicBezTo>
                    <a:pt x="914379" y="1204688"/>
                    <a:pt x="905883" y="1212203"/>
                    <a:pt x="897065" y="1219181"/>
                  </a:cubicBezTo>
                  <a:lnTo>
                    <a:pt x="860501" y="1247735"/>
                  </a:lnTo>
                  <a:cubicBezTo>
                    <a:pt x="856306" y="1250956"/>
                    <a:pt x="845445" y="1258363"/>
                    <a:pt x="842756" y="1260725"/>
                  </a:cubicBezTo>
                  <a:cubicBezTo>
                    <a:pt x="840498" y="1262872"/>
                    <a:pt x="839960" y="1264804"/>
                    <a:pt x="839852" y="1265555"/>
                  </a:cubicBezTo>
                  <a:cubicBezTo>
                    <a:pt x="839423" y="1269312"/>
                    <a:pt x="840713" y="1271889"/>
                    <a:pt x="844262" y="1273177"/>
                  </a:cubicBezTo>
                  <a:cubicBezTo>
                    <a:pt x="844907" y="1273392"/>
                    <a:pt x="847058" y="1274251"/>
                    <a:pt x="850606" y="1272641"/>
                  </a:cubicBezTo>
                  <a:cubicBezTo>
                    <a:pt x="851252" y="1272426"/>
                    <a:pt x="851897" y="1272104"/>
                    <a:pt x="852435" y="1271674"/>
                  </a:cubicBezTo>
                  <a:cubicBezTo>
                    <a:pt x="852220" y="1271674"/>
                    <a:pt x="852005" y="1271674"/>
                    <a:pt x="851682" y="1271352"/>
                  </a:cubicBezTo>
                  <a:cubicBezTo>
                    <a:pt x="851144" y="1270601"/>
                    <a:pt x="851897" y="1269635"/>
                    <a:pt x="853403" y="1268668"/>
                  </a:cubicBezTo>
                  <a:cubicBezTo>
                    <a:pt x="853295" y="1269527"/>
                    <a:pt x="853080" y="1270923"/>
                    <a:pt x="852650" y="1271460"/>
                  </a:cubicBezTo>
                  <a:cubicBezTo>
                    <a:pt x="853725" y="1270386"/>
                    <a:pt x="854478" y="1269098"/>
                    <a:pt x="854801" y="1267702"/>
                  </a:cubicBezTo>
                  <a:cubicBezTo>
                    <a:pt x="859210" y="1265126"/>
                    <a:pt x="866738" y="1262120"/>
                    <a:pt x="869426" y="1260295"/>
                  </a:cubicBezTo>
                  <a:cubicBezTo>
                    <a:pt x="877277" y="1255035"/>
                    <a:pt x="885128" y="1249882"/>
                    <a:pt x="892763" y="1244515"/>
                  </a:cubicBezTo>
                  <a:close/>
                  <a:moveTo>
                    <a:pt x="845229" y="1260081"/>
                  </a:moveTo>
                  <a:cubicBezTo>
                    <a:pt x="845229" y="1260188"/>
                    <a:pt x="845445" y="1260081"/>
                    <a:pt x="845552" y="1259973"/>
                  </a:cubicBezTo>
                  <a:cubicBezTo>
                    <a:pt x="846198" y="1259758"/>
                    <a:pt x="846842" y="1259651"/>
                    <a:pt x="847488" y="1259544"/>
                  </a:cubicBezTo>
                  <a:cubicBezTo>
                    <a:pt x="846198" y="1259114"/>
                    <a:pt x="844800" y="1258792"/>
                    <a:pt x="845229" y="1260081"/>
                  </a:cubicBezTo>
                  <a:close/>
                  <a:moveTo>
                    <a:pt x="885128" y="846036"/>
                  </a:moveTo>
                  <a:cubicBezTo>
                    <a:pt x="903624" y="853443"/>
                    <a:pt x="921476" y="861924"/>
                    <a:pt x="938253" y="871263"/>
                  </a:cubicBezTo>
                  <a:cubicBezTo>
                    <a:pt x="941587" y="872981"/>
                    <a:pt x="942985" y="877167"/>
                    <a:pt x="941264" y="880495"/>
                  </a:cubicBezTo>
                  <a:cubicBezTo>
                    <a:pt x="939436" y="883823"/>
                    <a:pt x="935349" y="885111"/>
                    <a:pt x="932015" y="883393"/>
                  </a:cubicBezTo>
                  <a:cubicBezTo>
                    <a:pt x="915132" y="875342"/>
                    <a:pt x="897387" y="868472"/>
                    <a:pt x="879105" y="862138"/>
                  </a:cubicBezTo>
                  <a:cubicBezTo>
                    <a:pt x="861253" y="855912"/>
                    <a:pt x="842864" y="850652"/>
                    <a:pt x="824474" y="845821"/>
                  </a:cubicBezTo>
                  <a:cubicBezTo>
                    <a:pt x="809634" y="841849"/>
                    <a:pt x="794793" y="838199"/>
                    <a:pt x="780059" y="835086"/>
                  </a:cubicBezTo>
                  <a:cubicBezTo>
                    <a:pt x="757046" y="830148"/>
                    <a:pt x="734247" y="826069"/>
                    <a:pt x="712308" y="823493"/>
                  </a:cubicBezTo>
                  <a:cubicBezTo>
                    <a:pt x="708437" y="823171"/>
                    <a:pt x="705533" y="819735"/>
                    <a:pt x="705856" y="815764"/>
                  </a:cubicBezTo>
                  <a:cubicBezTo>
                    <a:pt x="706179" y="811899"/>
                    <a:pt x="709620" y="809001"/>
                    <a:pt x="713599" y="809323"/>
                  </a:cubicBezTo>
                  <a:cubicBezTo>
                    <a:pt x="736182" y="810611"/>
                    <a:pt x="759734" y="812972"/>
                    <a:pt x="783501" y="817052"/>
                  </a:cubicBezTo>
                  <a:cubicBezTo>
                    <a:pt x="798879" y="819735"/>
                    <a:pt x="814258" y="823063"/>
                    <a:pt x="829421" y="827142"/>
                  </a:cubicBezTo>
                  <a:cubicBezTo>
                    <a:pt x="848456" y="832295"/>
                    <a:pt x="867061" y="838736"/>
                    <a:pt x="885128" y="846036"/>
                  </a:cubicBezTo>
                  <a:close/>
                  <a:moveTo>
                    <a:pt x="932015" y="992353"/>
                  </a:moveTo>
                  <a:cubicBezTo>
                    <a:pt x="936532" y="990957"/>
                    <a:pt x="971376" y="976894"/>
                    <a:pt x="986109" y="974210"/>
                  </a:cubicBezTo>
                  <a:cubicBezTo>
                    <a:pt x="986754" y="974210"/>
                    <a:pt x="987399" y="973888"/>
                    <a:pt x="988045" y="973781"/>
                  </a:cubicBezTo>
                  <a:cubicBezTo>
                    <a:pt x="987614" y="973459"/>
                    <a:pt x="987292" y="973137"/>
                    <a:pt x="987077" y="972922"/>
                  </a:cubicBezTo>
                  <a:cubicBezTo>
                    <a:pt x="987399" y="973244"/>
                    <a:pt x="987829" y="973459"/>
                    <a:pt x="988260" y="973674"/>
                  </a:cubicBezTo>
                  <a:cubicBezTo>
                    <a:pt x="988798" y="973566"/>
                    <a:pt x="989120" y="973566"/>
                    <a:pt x="989120" y="973888"/>
                  </a:cubicBezTo>
                  <a:lnTo>
                    <a:pt x="989120" y="973996"/>
                  </a:lnTo>
                  <a:cubicBezTo>
                    <a:pt x="991701" y="974962"/>
                    <a:pt x="994820" y="974103"/>
                    <a:pt x="996648" y="971849"/>
                  </a:cubicBezTo>
                  <a:cubicBezTo>
                    <a:pt x="999014" y="968843"/>
                    <a:pt x="998476" y="964549"/>
                    <a:pt x="995573" y="962187"/>
                  </a:cubicBezTo>
                  <a:cubicBezTo>
                    <a:pt x="994282" y="961221"/>
                    <a:pt x="992024" y="960255"/>
                    <a:pt x="988798" y="960255"/>
                  </a:cubicBezTo>
                  <a:cubicBezTo>
                    <a:pt x="986109" y="960255"/>
                    <a:pt x="981915" y="960899"/>
                    <a:pt x="976968" y="962187"/>
                  </a:cubicBezTo>
                  <a:cubicBezTo>
                    <a:pt x="959976" y="966481"/>
                    <a:pt x="932015" y="977109"/>
                    <a:pt x="927929" y="978290"/>
                  </a:cubicBezTo>
                  <a:cubicBezTo>
                    <a:pt x="923197" y="979578"/>
                    <a:pt x="918573" y="981188"/>
                    <a:pt x="913841" y="982584"/>
                  </a:cubicBezTo>
                  <a:cubicBezTo>
                    <a:pt x="914056" y="982047"/>
                    <a:pt x="915024" y="981403"/>
                    <a:pt x="915132" y="980973"/>
                  </a:cubicBezTo>
                  <a:cubicBezTo>
                    <a:pt x="915669" y="978934"/>
                    <a:pt x="915239" y="976787"/>
                    <a:pt x="913626" y="974747"/>
                  </a:cubicBezTo>
                  <a:cubicBezTo>
                    <a:pt x="912981" y="973888"/>
                    <a:pt x="911690" y="972815"/>
                    <a:pt x="909755" y="971956"/>
                  </a:cubicBezTo>
                  <a:cubicBezTo>
                    <a:pt x="906958" y="970883"/>
                    <a:pt x="900613" y="969809"/>
                    <a:pt x="897925" y="968736"/>
                  </a:cubicBezTo>
                  <a:lnTo>
                    <a:pt x="870609" y="958860"/>
                  </a:lnTo>
                  <a:lnTo>
                    <a:pt x="800815" y="933310"/>
                  </a:lnTo>
                  <a:cubicBezTo>
                    <a:pt x="782425" y="927192"/>
                    <a:pt x="764143" y="921287"/>
                    <a:pt x="745539" y="916135"/>
                  </a:cubicBezTo>
                  <a:cubicBezTo>
                    <a:pt x="726934" y="910874"/>
                    <a:pt x="708222" y="906366"/>
                    <a:pt x="689402" y="902287"/>
                  </a:cubicBezTo>
                  <a:cubicBezTo>
                    <a:pt x="651763" y="894128"/>
                    <a:pt x="613800" y="888331"/>
                    <a:pt x="575301" y="883823"/>
                  </a:cubicBezTo>
                  <a:cubicBezTo>
                    <a:pt x="571429" y="883286"/>
                    <a:pt x="567773" y="886077"/>
                    <a:pt x="567235" y="889941"/>
                  </a:cubicBezTo>
                  <a:cubicBezTo>
                    <a:pt x="566697" y="893806"/>
                    <a:pt x="569493" y="897456"/>
                    <a:pt x="573365" y="897993"/>
                  </a:cubicBezTo>
                  <a:cubicBezTo>
                    <a:pt x="611220" y="903790"/>
                    <a:pt x="648321" y="911519"/>
                    <a:pt x="685208" y="920429"/>
                  </a:cubicBezTo>
                  <a:cubicBezTo>
                    <a:pt x="703705" y="924830"/>
                    <a:pt x="722095" y="929661"/>
                    <a:pt x="740377" y="934599"/>
                  </a:cubicBezTo>
                  <a:cubicBezTo>
                    <a:pt x="758659" y="939644"/>
                    <a:pt x="776941" y="944797"/>
                    <a:pt x="795115" y="950594"/>
                  </a:cubicBezTo>
                  <a:lnTo>
                    <a:pt x="865555" y="973566"/>
                  </a:lnTo>
                  <a:lnTo>
                    <a:pt x="892978" y="982154"/>
                  </a:lnTo>
                  <a:cubicBezTo>
                    <a:pt x="894591" y="982691"/>
                    <a:pt x="898570" y="982584"/>
                    <a:pt x="901474" y="982906"/>
                  </a:cubicBezTo>
                  <a:cubicBezTo>
                    <a:pt x="901474" y="983120"/>
                    <a:pt x="901581" y="983228"/>
                    <a:pt x="901689" y="983443"/>
                  </a:cubicBezTo>
                  <a:cubicBezTo>
                    <a:pt x="902549" y="985053"/>
                    <a:pt x="904700" y="984409"/>
                    <a:pt x="906421" y="984838"/>
                  </a:cubicBezTo>
                  <a:cubicBezTo>
                    <a:pt x="881041" y="992245"/>
                    <a:pt x="855768" y="999760"/>
                    <a:pt x="830712" y="1008025"/>
                  </a:cubicBezTo>
                  <a:cubicBezTo>
                    <a:pt x="798557" y="1018546"/>
                    <a:pt x="766617" y="1029710"/>
                    <a:pt x="734784" y="1041196"/>
                  </a:cubicBezTo>
                  <a:cubicBezTo>
                    <a:pt x="648214" y="1072649"/>
                    <a:pt x="560675" y="1104210"/>
                    <a:pt x="473029" y="1135771"/>
                  </a:cubicBezTo>
                  <a:cubicBezTo>
                    <a:pt x="460877" y="1140172"/>
                    <a:pt x="448617" y="1144466"/>
                    <a:pt x="436465" y="1148760"/>
                  </a:cubicBezTo>
                  <a:cubicBezTo>
                    <a:pt x="436357" y="1148652"/>
                    <a:pt x="436465" y="1148652"/>
                    <a:pt x="436357" y="1148652"/>
                  </a:cubicBezTo>
                  <a:cubicBezTo>
                    <a:pt x="432808" y="1145754"/>
                    <a:pt x="414849" y="1138669"/>
                    <a:pt x="407429" y="1136200"/>
                  </a:cubicBezTo>
                  <a:cubicBezTo>
                    <a:pt x="399040" y="1133302"/>
                    <a:pt x="390652" y="1130618"/>
                    <a:pt x="382156" y="1128042"/>
                  </a:cubicBezTo>
                  <a:cubicBezTo>
                    <a:pt x="373661" y="1125465"/>
                    <a:pt x="365165" y="1123103"/>
                    <a:pt x="356562" y="1120956"/>
                  </a:cubicBezTo>
                  <a:cubicBezTo>
                    <a:pt x="339677" y="1116770"/>
                    <a:pt x="322578" y="1112905"/>
                    <a:pt x="305372" y="1109899"/>
                  </a:cubicBezTo>
                  <a:cubicBezTo>
                    <a:pt x="293972" y="1107860"/>
                    <a:pt x="282466" y="1106142"/>
                    <a:pt x="270958" y="1104747"/>
                  </a:cubicBezTo>
                  <a:cubicBezTo>
                    <a:pt x="242138" y="1101097"/>
                    <a:pt x="213101" y="1099057"/>
                    <a:pt x="184280" y="1097662"/>
                  </a:cubicBezTo>
                  <a:cubicBezTo>
                    <a:pt x="180409" y="1097447"/>
                    <a:pt x="176967" y="1100346"/>
                    <a:pt x="176645" y="1104317"/>
                  </a:cubicBezTo>
                  <a:cubicBezTo>
                    <a:pt x="176430" y="1108182"/>
                    <a:pt x="179333" y="1111617"/>
                    <a:pt x="183312" y="1111939"/>
                  </a:cubicBezTo>
                  <a:cubicBezTo>
                    <a:pt x="211596" y="1114730"/>
                    <a:pt x="239987" y="1118595"/>
                    <a:pt x="268270" y="1123103"/>
                  </a:cubicBezTo>
                  <a:cubicBezTo>
                    <a:pt x="279562" y="1124928"/>
                    <a:pt x="290854" y="1126968"/>
                    <a:pt x="302038" y="1128900"/>
                  </a:cubicBezTo>
                  <a:cubicBezTo>
                    <a:pt x="318922" y="1131799"/>
                    <a:pt x="335806" y="1134805"/>
                    <a:pt x="352475" y="1138454"/>
                  </a:cubicBezTo>
                  <a:cubicBezTo>
                    <a:pt x="360863" y="1140172"/>
                    <a:pt x="369251" y="1142212"/>
                    <a:pt x="377640" y="1144251"/>
                  </a:cubicBezTo>
                  <a:cubicBezTo>
                    <a:pt x="386028" y="1146398"/>
                    <a:pt x="394416" y="1148652"/>
                    <a:pt x="402804" y="1151014"/>
                  </a:cubicBezTo>
                  <a:cubicBezTo>
                    <a:pt x="406030" y="1151980"/>
                    <a:pt x="413021" y="1153483"/>
                    <a:pt x="418935" y="1155093"/>
                  </a:cubicBezTo>
                  <a:cubicBezTo>
                    <a:pt x="378715" y="1169478"/>
                    <a:pt x="338602" y="1183970"/>
                    <a:pt x="298382" y="1198033"/>
                  </a:cubicBezTo>
                  <a:cubicBezTo>
                    <a:pt x="200734" y="1232277"/>
                    <a:pt x="102871" y="1265341"/>
                    <a:pt x="5116" y="1295398"/>
                  </a:cubicBezTo>
                  <a:cubicBezTo>
                    <a:pt x="1352" y="1296472"/>
                    <a:pt x="-799" y="1300444"/>
                    <a:pt x="277" y="1304201"/>
                  </a:cubicBezTo>
                  <a:cubicBezTo>
                    <a:pt x="1460" y="1307958"/>
                    <a:pt x="5439" y="1310105"/>
                    <a:pt x="9203" y="1309031"/>
                  </a:cubicBezTo>
                  <a:cubicBezTo>
                    <a:pt x="107603" y="1280155"/>
                    <a:pt x="206111" y="1248702"/>
                    <a:pt x="304296" y="1215316"/>
                  </a:cubicBezTo>
                  <a:cubicBezTo>
                    <a:pt x="362906" y="1195349"/>
                    <a:pt x="421409" y="1174953"/>
                    <a:pt x="479589" y="1153912"/>
                  </a:cubicBezTo>
                  <a:cubicBezTo>
                    <a:pt x="499161" y="1146828"/>
                    <a:pt x="518411" y="1139528"/>
                    <a:pt x="537984" y="1132335"/>
                  </a:cubicBezTo>
                  <a:cubicBezTo>
                    <a:pt x="516583" y="1153161"/>
                    <a:pt x="494322" y="1173021"/>
                    <a:pt x="471308" y="1192129"/>
                  </a:cubicBezTo>
                  <a:cubicBezTo>
                    <a:pt x="456683" y="1204366"/>
                    <a:pt x="441734" y="1216389"/>
                    <a:pt x="426786" y="1228305"/>
                  </a:cubicBezTo>
                  <a:cubicBezTo>
                    <a:pt x="404310" y="1246232"/>
                    <a:pt x="381726" y="1264160"/>
                    <a:pt x="358712" y="1281336"/>
                  </a:cubicBezTo>
                  <a:cubicBezTo>
                    <a:pt x="354733" y="1284341"/>
                    <a:pt x="336129" y="1300873"/>
                    <a:pt x="318814" y="1313755"/>
                  </a:cubicBezTo>
                  <a:cubicBezTo>
                    <a:pt x="311824" y="1318908"/>
                    <a:pt x="305157" y="1323524"/>
                    <a:pt x="299780" y="1326207"/>
                  </a:cubicBezTo>
                  <a:cubicBezTo>
                    <a:pt x="297736" y="1327174"/>
                    <a:pt x="294833" y="1329428"/>
                    <a:pt x="294725" y="1328140"/>
                  </a:cubicBezTo>
                  <a:cubicBezTo>
                    <a:pt x="291499" y="1327174"/>
                    <a:pt x="287950" y="1328891"/>
                    <a:pt x="286659" y="1332111"/>
                  </a:cubicBezTo>
                  <a:cubicBezTo>
                    <a:pt x="285154" y="1335547"/>
                    <a:pt x="286875" y="1339519"/>
                    <a:pt x="290316" y="1341021"/>
                  </a:cubicBezTo>
                  <a:cubicBezTo>
                    <a:pt x="292144" y="1341773"/>
                    <a:pt x="294618" y="1342095"/>
                    <a:pt x="297521" y="1341666"/>
                  </a:cubicBezTo>
                  <a:cubicBezTo>
                    <a:pt x="301285" y="1341021"/>
                    <a:pt x="306555" y="1338874"/>
                    <a:pt x="312470" y="1335547"/>
                  </a:cubicBezTo>
                  <a:cubicBezTo>
                    <a:pt x="332795" y="1324275"/>
                    <a:pt x="363659" y="1299048"/>
                    <a:pt x="369036" y="1295291"/>
                  </a:cubicBezTo>
                  <a:cubicBezTo>
                    <a:pt x="388609" y="1281336"/>
                    <a:pt x="408289" y="1267165"/>
                    <a:pt x="427431" y="1252351"/>
                  </a:cubicBezTo>
                  <a:cubicBezTo>
                    <a:pt x="440121" y="1242475"/>
                    <a:pt x="452704" y="1232277"/>
                    <a:pt x="464963" y="1221865"/>
                  </a:cubicBezTo>
                  <a:cubicBezTo>
                    <a:pt x="495827" y="1195564"/>
                    <a:pt x="525079" y="1167653"/>
                    <a:pt x="552609" y="1138239"/>
                  </a:cubicBezTo>
                  <a:cubicBezTo>
                    <a:pt x="555405" y="1135449"/>
                    <a:pt x="555298" y="1130940"/>
                    <a:pt x="552502" y="1128256"/>
                  </a:cubicBezTo>
                  <a:cubicBezTo>
                    <a:pt x="551534" y="1127290"/>
                    <a:pt x="550136" y="1128578"/>
                    <a:pt x="548845" y="1128256"/>
                  </a:cubicBezTo>
                  <a:cubicBezTo>
                    <a:pt x="613048" y="1104639"/>
                    <a:pt x="677250" y="1080915"/>
                    <a:pt x="740699" y="1057406"/>
                  </a:cubicBezTo>
                  <a:cubicBezTo>
                    <a:pt x="772317" y="1045597"/>
                    <a:pt x="803934" y="1034111"/>
                    <a:pt x="835874" y="1023162"/>
                  </a:cubicBezTo>
                  <a:cubicBezTo>
                    <a:pt x="867598" y="1012212"/>
                    <a:pt x="899645" y="1001906"/>
                    <a:pt x="932015" y="992353"/>
                  </a:cubicBezTo>
                  <a:close/>
                  <a:moveTo>
                    <a:pt x="430657" y="1148652"/>
                  </a:moveTo>
                  <a:cubicBezTo>
                    <a:pt x="430765" y="1148652"/>
                    <a:pt x="430872" y="1148652"/>
                    <a:pt x="430872" y="1148652"/>
                  </a:cubicBezTo>
                  <a:cubicBezTo>
                    <a:pt x="430765" y="1147364"/>
                    <a:pt x="429797" y="1148008"/>
                    <a:pt x="428829" y="1148867"/>
                  </a:cubicBezTo>
                  <a:cubicBezTo>
                    <a:pt x="429367" y="1148760"/>
                    <a:pt x="430012" y="1148652"/>
                    <a:pt x="430657" y="1148652"/>
                  </a:cubicBezTo>
                  <a:close/>
                  <a:moveTo>
                    <a:pt x="988260" y="973674"/>
                  </a:moveTo>
                  <a:lnTo>
                    <a:pt x="989120" y="973996"/>
                  </a:lnTo>
                  <a:cubicBezTo>
                    <a:pt x="989012" y="974425"/>
                    <a:pt x="988475" y="974103"/>
                    <a:pt x="988045" y="973781"/>
                  </a:cubicBezTo>
                  <a:lnTo>
                    <a:pt x="988260" y="973674"/>
                  </a:lnTo>
                  <a:close/>
                  <a:moveTo>
                    <a:pt x="731558" y="1073508"/>
                  </a:moveTo>
                  <a:cubicBezTo>
                    <a:pt x="735107" y="1075333"/>
                    <a:pt x="736505" y="1079627"/>
                    <a:pt x="734677" y="1083169"/>
                  </a:cubicBezTo>
                  <a:cubicBezTo>
                    <a:pt x="719621" y="1114193"/>
                    <a:pt x="701231" y="1143714"/>
                    <a:pt x="680261" y="1171303"/>
                  </a:cubicBezTo>
                  <a:cubicBezTo>
                    <a:pt x="669829" y="1185151"/>
                    <a:pt x="658860" y="1198462"/>
                    <a:pt x="647246" y="1211237"/>
                  </a:cubicBezTo>
                  <a:cubicBezTo>
                    <a:pt x="635739" y="1224011"/>
                    <a:pt x="623587" y="1236356"/>
                    <a:pt x="611327" y="1248272"/>
                  </a:cubicBezTo>
                  <a:cubicBezTo>
                    <a:pt x="603261" y="1256108"/>
                    <a:pt x="595088" y="1263838"/>
                    <a:pt x="586593" y="1271245"/>
                  </a:cubicBezTo>
                  <a:cubicBezTo>
                    <a:pt x="578097" y="1278652"/>
                    <a:pt x="569278" y="1285844"/>
                    <a:pt x="560138" y="1292500"/>
                  </a:cubicBezTo>
                  <a:cubicBezTo>
                    <a:pt x="554115" y="1296901"/>
                    <a:pt x="539919" y="1301517"/>
                    <a:pt x="532069" y="1305489"/>
                  </a:cubicBezTo>
                  <a:cubicBezTo>
                    <a:pt x="532284" y="1306670"/>
                    <a:pt x="532177" y="1307958"/>
                    <a:pt x="531639" y="1309139"/>
                  </a:cubicBezTo>
                  <a:cubicBezTo>
                    <a:pt x="530133" y="1312574"/>
                    <a:pt x="526154" y="1314184"/>
                    <a:pt x="522713" y="1312789"/>
                  </a:cubicBezTo>
                  <a:cubicBezTo>
                    <a:pt x="519164" y="1311393"/>
                    <a:pt x="517551" y="1309139"/>
                    <a:pt x="516798" y="1307529"/>
                  </a:cubicBezTo>
                  <a:cubicBezTo>
                    <a:pt x="515830" y="1305382"/>
                    <a:pt x="515830" y="1303235"/>
                    <a:pt x="516690" y="1300981"/>
                  </a:cubicBezTo>
                  <a:cubicBezTo>
                    <a:pt x="517551" y="1298726"/>
                    <a:pt x="520670" y="1295613"/>
                    <a:pt x="525616" y="1292929"/>
                  </a:cubicBezTo>
                  <a:cubicBezTo>
                    <a:pt x="532929" y="1288958"/>
                    <a:pt x="545404" y="1284449"/>
                    <a:pt x="550566" y="1280155"/>
                  </a:cubicBezTo>
                  <a:cubicBezTo>
                    <a:pt x="557449" y="1274680"/>
                    <a:pt x="563901" y="1268991"/>
                    <a:pt x="570354" y="1263086"/>
                  </a:cubicBezTo>
                  <a:cubicBezTo>
                    <a:pt x="580032" y="1254176"/>
                    <a:pt x="589281" y="1244944"/>
                    <a:pt x="598422" y="1235498"/>
                  </a:cubicBezTo>
                  <a:cubicBezTo>
                    <a:pt x="612510" y="1221113"/>
                    <a:pt x="626168" y="1206084"/>
                    <a:pt x="639610" y="1190841"/>
                  </a:cubicBezTo>
                  <a:cubicBezTo>
                    <a:pt x="652946" y="1175597"/>
                    <a:pt x="665850" y="1160139"/>
                    <a:pt x="678003" y="1144036"/>
                  </a:cubicBezTo>
                  <a:cubicBezTo>
                    <a:pt x="694241" y="1122567"/>
                    <a:pt x="709297" y="1100238"/>
                    <a:pt x="721987" y="1076621"/>
                  </a:cubicBezTo>
                  <a:cubicBezTo>
                    <a:pt x="723708" y="1073186"/>
                    <a:pt x="728009" y="1071791"/>
                    <a:pt x="731558" y="1073508"/>
                  </a:cubicBezTo>
                  <a:close/>
                  <a:moveTo>
                    <a:pt x="845122" y="1209841"/>
                  </a:moveTo>
                  <a:cubicBezTo>
                    <a:pt x="836734" y="1219288"/>
                    <a:pt x="828238" y="1228520"/>
                    <a:pt x="819635" y="1237752"/>
                  </a:cubicBezTo>
                  <a:cubicBezTo>
                    <a:pt x="816946" y="1240758"/>
                    <a:pt x="811999" y="1243978"/>
                    <a:pt x="806837" y="1246984"/>
                  </a:cubicBezTo>
                  <a:cubicBezTo>
                    <a:pt x="803934" y="1248702"/>
                    <a:pt x="800923" y="1250312"/>
                    <a:pt x="798772" y="1251922"/>
                  </a:cubicBezTo>
                  <a:cubicBezTo>
                    <a:pt x="799417" y="1253747"/>
                    <a:pt x="799309" y="1255679"/>
                    <a:pt x="798342" y="1257504"/>
                  </a:cubicBezTo>
                  <a:cubicBezTo>
                    <a:pt x="796513" y="1260725"/>
                    <a:pt x="792319" y="1261905"/>
                    <a:pt x="788985" y="1260081"/>
                  </a:cubicBezTo>
                  <a:cubicBezTo>
                    <a:pt x="785974" y="1258578"/>
                    <a:pt x="784576" y="1256323"/>
                    <a:pt x="783931" y="1254391"/>
                  </a:cubicBezTo>
                  <a:cubicBezTo>
                    <a:pt x="782856" y="1251385"/>
                    <a:pt x="783501" y="1247628"/>
                    <a:pt x="786727" y="1243871"/>
                  </a:cubicBezTo>
                  <a:cubicBezTo>
                    <a:pt x="791029" y="1239040"/>
                    <a:pt x="803611" y="1232921"/>
                    <a:pt x="808128" y="1227554"/>
                  </a:cubicBezTo>
                  <a:cubicBezTo>
                    <a:pt x="814796" y="1219610"/>
                    <a:pt x="821463" y="1211666"/>
                    <a:pt x="828130" y="1203615"/>
                  </a:cubicBezTo>
                  <a:cubicBezTo>
                    <a:pt x="834690" y="1195564"/>
                    <a:pt x="841251" y="1187513"/>
                    <a:pt x="847703" y="1179354"/>
                  </a:cubicBezTo>
                  <a:cubicBezTo>
                    <a:pt x="859748" y="1164111"/>
                    <a:pt x="871147" y="1148545"/>
                    <a:pt x="882331" y="1132765"/>
                  </a:cubicBezTo>
                  <a:cubicBezTo>
                    <a:pt x="893516" y="1117092"/>
                    <a:pt x="904377" y="1101097"/>
                    <a:pt x="914379" y="1084672"/>
                  </a:cubicBezTo>
                  <a:cubicBezTo>
                    <a:pt x="927821" y="1062881"/>
                    <a:pt x="940081" y="1040337"/>
                    <a:pt x="950512" y="1016613"/>
                  </a:cubicBezTo>
                  <a:cubicBezTo>
                    <a:pt x="952018" y="1012963"/>
                    <a:pt x="956212" y="1011246"/>
                    <a:pt x="959869" y="1012749"/>
                  </a:cubicBezTo>
                  <a:cubicBezTo>
                    <a:pt x="963418" y="1014252"/>
                    <a:pt x="965246" y="1018438"/>
                    <a:pt x="963740" y="1022088"/>
                  </a:cubicBezTo>
                  <a:cubicBezTo>
                    <a:pt x="951696" y="1053219"/>
                    <a:pt x="937070" y="1082740"/>
                    <a:pt x="919863" y="1110866"/>
                  </a:cubicBezTo>
                  <a:cubicBezTo>
                    <a:pt x="913088" y="1122137"/>
                    <a:pt x="905775" y="1133194"/>
                    <a:pt x="898140" y="1143929"/>
                  </a:cubicBezTo>
                  <a:cubicBezTo>
                    <a:pt x="886741" y="1160032"/>
                    <a:pt x="874373" y="1175382"/>
                    <a:pt x="861683" y="1190733"/>
                  </a:cubicBezTo>
                  <a:cubicBezTo>
                    <a:pt x="856199" y="1197174"/>
                    <a:pt x="850714" y="1203508"/>
                    <a:pt x="845122" y="1209841"/>
                  </a:cubicBezTo>
                  <a:close/>
                  <a:moveTo>
                    <a:pt x="686068" y="1049999"/>
                  </a:moveTo>
                  <a:cubicBezTo>
                    <a:pt x="686176" y="1050428"/>
                    <a:pt x="686391" y="1050750"/>
                    <a:pt x="686606" y="1051072"/>
                  </a:cubicBezTo>
                  <a:cubicBezTo>
                    <a:pt x="686283" y="1051394"/>
                    <a:pt x="685961" y="1050750"/>
                    <a:pt x="685853" y="1049999"/>
                  </a:cubicBezTo>
                  <a:lnTo>
                    <a:pt x="686068" y="1049999"/>
                  </a:lnTo>
                  <a:close/>
                  <a:moveTo>
                    <a:pt x="314298" y="988703"/>
                  </a:moveTo>
                  <a:cubicBezTo>
                    <a:pt x="310319" y="988488"/>
                    <a:pt x="307308" y="985267"/>
                    <a:pt x="307415" y="981296"/>
                  </a:cubicBezTo>
                  <a:cubicBezTo>
                    <a:pt x="307630" y="977323"/>
                    <a:pt x="310857" y="974318"/>
                    <a:pt x="314835" y="974425"/>
                  </a:cubicBezTo>
                  <a:cubicBezTo>
                    <a:pt x="363122" y="975499"/>
                    <a:pt x="410978" y="978183"/>
                    <a:pt x="458511" y="984194"/>
                  </a:cubicBezTo>
                  <a:cubicBezTo>
                    <a:pt x="477653" y="986556"/>
                    <a:pt x="496688" y="989454"/>
                    <a:pt x="515615" y="992889"/>
                  </a:cubicBezTo>
                  <a:cubicBezTo>
                    <a:pt x="543899" y="998149"/>
                    <a:pt x="571967" y="1004805"/>
                    <a:pt x="600035" y="1012319"/>
                  </a:cubicBezTo>
                  <a:cubicBezTo>
                    <a:pt x="605735" y="1013822"/>
                    <a:pt x="651225" y="1023591"/>
                    <a:pt x="676820" y="1032072"/>
                  </a:cubicBezTo>
                  <a:cubicBezTo>
                    <a:pt x="685853" y="1034970"/>
                    <a:pt x="692736" y="1038083"/>
                    <a:pt x="695425" y="1040445"/>
                  </a:cubicBezTo>
                  <a:cubicBezTo>
                    <a:pt x="697683" y="1042270"/>
                    <a:pt x="698651" y="1044309"/>
                    <a:pt x="698973" y="1045920"/>
                  </a:cubicBezTo>
                  <a:cubicBezTo>
                    <a:pt x="699726" y="1049569"/>
                    <a:pt x="697253" y="1053219"/>
                    <a:pt x="693596" y="1053971"/>
                  </a:cubicBezTo>
                  <a:cubicBezTo>
                    <a:pt x="690800" y="1054507"/>
                    <a:pt x="688112" y="1053326"/>
                    <a:pt x="686606" y="1051072"/>
                  </a:cubicBezTo>
                  <a:lnTo>
                    <a:pt x="686714" y="1050965"/>
                  </a:lnTo>
                  <a:cubicBezTo>
                    <a:pt x="687036" y="1050643"/>
                    <a:pt x="686714" y="1050321"/>
                    <a:pt x="686068" y="1049999"/>
                  </a:cubicBezTo>
                  <a:cubicBezTo>
                    <a:pt x="685853" y="1049569"/>
                    <a:pt x="685638" y="1049140"/>
                    <a:pt x="685530" y="1048603"/>
                  </a:cubicBezTo>
                  <a:cubicBezTo>
                    <a:pt x="685638" y="1048818"/>
                    <a:pt x="685746" y="1049462"/>
                    <a:pt x="685853" y="1049999"/>
                  </a:cubicBezTo>
                  <a:cubicBezTo>
                    <a:pt x="684670" y="1049569"/>
                    <a:pt x="682950" y="1049140"/>
                    <a:pt x="681552" y="1048603"/>
                  </a:cubicBezTo>
                  <a:cubicBezTo>
                    <a:pt x="659828" y="1040659"/>
                    <a:pt x="602186" y="1030569"/>
                    <a:pt x="595733" y="1028958"/>
                  </a:cubicBezTo>
                  <a:cubicBezTo>
                    <a:pt x="567988" y="1022196"/>
                    <a:pt x="540135" y="1016720"/>
                    <a:pt x="512174" y="1011783"/>
                  </a:cubicBezTo>
                  <a:cubicBezTo>
                    <a:pt x="493462" y="1008562"/>
                    <a:pt x="474749" y="1005556"/>
                    <a:pt x="456037" y="1002873"/>
                  </a:cubicBezTo>
                  <a:cubicBezTo>
                    <a:pt x="409149" y="996110"/>
                    <a:pt x="362046" y="991279"/>
                    <a:pt x="314298" y="988703"/>
                  </a:cubicBezTo>
                  <a:close/>
                  <a:moveTo>
                    <a:pt x="1328843" y="1253962"/>
                  </a:moveTo>
                  <a:cubicBezTo>
                    <a:pt x="1329166" y="1256431"/>
                    <a:pt x="1329489" y="1262764"/>
                    <a:pt x="1329489" y="1264589"/>
                  </a:cubicBezTo>
                  <a:cubicBezTo>
                    <a:pt x="1329489" y="1266092"/>
                    <a:pt x="1329273" y="1266951"/>
                    <a:pt x="1329273" y="1267058"/>
                  </a:cubicBezTo>
                  <a:cubicBezTo>
                    <a:pt x="1328520" y="1269742"/>
                    <a:pt x="1326907" y="1270815"/>
                    <a:pt x="1326047" y="1271245"/>
                  </a:cubicBezTo>
                  <a:cubicBezTo>
                    <a:pt x="1324004" y="1272318"/>
                    <a:pt x="1321961" y="1272533"/>
                    <a:pt x="1319810" y="1271567"/>
                  </a:cubicBezTo>
                  <a:cubicBezTo>
                    <a:pt x="1318950" y="1271138"/>
                    <a:pt x="1317551" y="1270386"/>
                    <a:pt x="1316583" y="1268561"/>
                  </a:cubicBezTo>
                  <a:cubicBezTo>
                    <a:pt x="1316476" y="1268239"/>
                    <a:pt x="1316046" y="1267702"/>
                    <a:pt x="1315938" y="1266521"/>
                  </a:cubicBezTo>
                  <a:lnTo>
                    <a:pt x="1315723" y="1265126"/>
                  </a:lnTo>
                  <a:cubicBezTo>
                    <a:pt x="1316261" y="1265126"/>
                    <a:pt x="1316368" y="1264267"/>
                    <a:pt x="1316261" y="1263194"/>
                  </a:cubicBezTo>
                  <a:cubicBezTo>
                    <a:pt x="1316153" y="1263301"/>
                    <a:pt x="1316046" y="1263408"/>
                    <a:pt x="1316046" y="1263516"/>
                  </a:cubicBezTo>
                  <a:cubicBezTo>
                    <a:pt x="1316046" y="1263516"/>
                    <a:pt x="1315831" y="1263731"/>
                    <a:pt x="1315723" y="1263945"/>
                  </a:cubicBezTo>
                  <a:cubicBezTo>
                    <a:pt x="1315831" y="1263408"/>
                    <a:pt x="1315938" y="1262872"/>
                    <a:pt x="1316153" y="1262335"/>
                  </a:cubicBezTo>
                  <a:cubicBezTo>
                    <a:pt x="1315831" y="1260188"/>
                    <a:pt x="1314970" y="1257397"/>
                    <a:pt x="1314755" y="1256216"/>
                  </a:cubicBezTo>
                  <a:lnTo>
                    <a:pt x="1309593" y="1234639"/>
                  </a:lnTo>
                  <a:cubicBezTo>
                    <a:pt x="1306905" y="1224441"/>
                    <a:pt x="1303571" y="1214350"/>
                    <a:pt x="1299807" y="1204474"/>
                  </a:cubicBezTo>
                  <a:cubicBezTo>
                    <a:pt x="1296043" y="1194598"/>
                    <a:pt x="1291956" y="1184722"/>
                    <a:pt x="1287547" y="1175060"/>
                  </a:cubicBezTo>
                  <a:cubicBezTo>
                    <a:pt x="1280772" y="1160032"/>
                    <a:pt x="1273460" y="1146613"/>
                    <a:pt x="1265824" y="1134053"/>
                  </a:cubicBezTo>
                  <a:cubicBezTo>
                    <a:pt x="1257543" y="1120419"/>
                    <a:pt x="1248833" y="1107967"/>
                    <a:pt x="1239261" y="1096052"/>
                  </a:cubicBezTo>
                  <a:cubicBezTo>
                    <a:pt x="1220764" y="1072864"/>
                    <a:pt x="1199363" y="1051824"/>
                    <a:pt x="1173768" y="1028743"/>
                  </a:cubicBezTo>
                  <a:cubicBezTo>
                    <a:pt x="1170757" y="1026167"/>
                    <a:pt x="1170435" y="1021766"/>
                    <a:pt x="1173016" y="1018760"/>
                  </a:cubicBezTo>
                  <a:cubicBezTo>
                    <a:pt x="1175597" y="1015754"/>
                    <a:pt x="1180114" y="1015433"/>
                    <a:pt x="1183125" y="1018009"/>
                  </a:cubicBezTo>
                  <a:cubicBezTo>
                    <a:pt x="1210547" y="1040445"/>
                    <a:pt x="1233777" y="1060949"/>
                    <a:pt x="1253672" y="1084243"/>
                  </a:cubicBezTo>
                  <a:cubicBezTo>
                    <a:pt x="1264103" y="1096588"/>
                    <a:pt x="1273674" y="1109577"/>
                    <a:pt x="1282385" y="1124069"/>
                  </a:cubicBezTo>
                  <a:cubicBezTo>
                    <a:pt x="1290343" y="1137381"/>
                    <a:pt x="1297441" y="1151873"/>
                    <a:pt x="1304109" y="1167868"/>
                  </a:cubicBezTo>
                  <a:cubicBezTo>
                    <a:pt x="1308410" y="1178066"/>
                    <a:pt x="1312282" y="1188372"/>
                    <a:pt x="1315831" y="1198892"/>
                  </a:cubicBezTo>
                  <a:cubicBezTo>
                    <a:pt x="1319272" y="1209412"/>
                    <a:pt x="1322283" y="1220147"/>
                    <a:pt x="1324541" y="1230989"/>
                  </a:cubicBezTo>
                  <a:lnTo>
                    <a:pt x="1328843" y="1253962"/>
                  </a:lnTo>
                  <a:close/>
                  <a:moveTo>
                    <a:pt x="1406381" y="789463"/>
                  </a:moveTo>
                  <a:cubicBezTo>
                    <a:pt x="1407133" y="789356"/>
                    <a:pt x="1407886" y="789356"/>
                    <a:pt x="1408639" y="789463"/>
                  </a:cubicBezTo>
                  <a:cubicBezTo>
                    <a:pt x="1412403" y="790215"/>
                    <a:pt x="1414769" y="793864"/>
                    <a:pt x="1414016" y="797514"/>
                  </a:cubicBezTo>
                  <a:cubicBezTo>
                    <a:pt x="1414016" y="797944"/>
                    <a:pt x="1411865" y="802774"/>
                    <a:pt x="1405735" y="803204"/>
                  </a:cubicBezTo>
                  <a:cubicBezTo>
                    <a:pt x="1401541" y="803418"/>
                    <a:pt x="1391217" y="803741"/>
                    <a:pt x="1390142" y="803848"/>
                  </a:cubicBezTo>
                  <a:cubicBezTo>
                    <a:pt x="1385302" y="804492"/>
                    <a:pt x="1380463" y="805351"/>
                    <a:pt x="1375731" y="806424"/>
                  </a:cubicBezTo>
                  <a:cubicBezTo>
                    <a:pt x="1368418" y="807927"/>
                    <a:pt x="1361213" y="809967"/>
                    <a:pt x="1354116" y="812006"/>
                  </a:cubicBezTo>
                  <a:cubicBezTo>
                    <a:pt x="1342071" y="815441"/>
                    <a:pt x="1329489" y="819199"/>
                    <a:pt x="1316691" y="823171"/>
                  </a:cubicBezTo>
                  <a:cubicBezTo>
                    <a:pt x="1304539" y="826821"/>
                    <a:pt x="1292279" y="830685"/>
                    <a:pt x="1280450" y="835408"/>
                  </a:cubicBezTo>
                  <a:cubicBezTo>
                    <a:pt x="1264426" y="841634"/>
                    <a:pt x="1249262" y="848934"/>
                    <a:pt x="1236250" y="858811"/>
                  </a:cubicBezTo>
                  <a:cubicBezTo>
                    <a:pt x="1233131" y="861280"/>
                    <a:pt x="1228615" y="860850"/>
                    <a:pt x="1226141" y="857737"/>
                  </a:cubicBezTo>
                  <a:cubicBezTo>
                    <a:pt x="1223668" y="854731"/>
                    <a:pt x="1224098" y="850222"/>
                    <a:pt x="1227217" y="847754"/>
                  </a:cubicBezTo>
                  <a:cubicBezTo>
                    <a:pt x="1240552" y="835945"/>
                    <a:pt x="1256360" y="826391"/>
                    <a:pt x="1273352" y="818662"/>
                  </a:cubicBezTo>
                  <a:cubicBezTo>
                    <a:pt x="1285504" y="813187"/>
                    <a:pt x="1298301" y="808571"/>
                    <a:pt x="1311099" y="804707"/>
                  </a:cubicBezTo>
                  <a:cubicBezTo>
                    <a:pt x="1324112" y="800842"/>
                    <a:pt x="1337231" y="797836"/>
                    <a:pt x="1349599" y="794938"/>
                  </a:cubicBezTo>
                  <a:cubicBezTo>
                    <a:pt x="1356051" y="793435"/>
                    <a:pt x="1362396" y="792039"/>
                    <a:pt x="1368956" y="791073"/>
                  </a:cubicBezTo>
                  <a:cubicBezTo>
                    <a:pt x="1375516" y="790000"/>
                    <a:pt x="1382184" y="789141"/>
                    <a:pt x="1388851" y="788819"/>
                  </a:cubicBezTo>
                  <a:cubicBezTo>
                    <a:pt x="1389927" y="788819"/>
                    <a:pt x="1398960" y="789248"/>
                    <a:pt x="1404015" y="789356"/>
                  </a:cubicBezTo>
                  <a:cubicBezTo>
                    <a:pt x="1403584" y="789892"/>
                    <a:pt x="1403154" y="790537"/>
                    <a:pt x="1402724" y="791181"/>
                  </a:cubicBezTo>
                  <a:cubicBezTo>
                    <a:pt x="1403584" y="790322"/>
                    <a:pt x="1404768" y="789785"/>
                    <a:pt x="1405950" y="789463"/>
                  </a:cubicBezTo>
                  <a:cubicBezTo>
                    <a:pt x="1405735" y="789463"/>
                    <a:pt x="1405520" y="789463"/>
                    <a:pt x="1405413" y="789463"/>
                  </a:cubicBezTo>
                  <a:lnTo>
                    <a:pt x="1404015" y="789356"/>
                  </a:lnTo>
                  <a:cubicBezTo>
                    <a:pt x="1405198" y="787960"/>
                    <a:pt x="1406273" y="787316"/>
                    <a:pt x="1406381" y="789463"/>
                  </a:cubicBezTo>
                  <a:close/>
                  <a:moveTo>
                    <a:pt x="1062678" y="635310"/>
                  </a:moveTo>
                  <a:cubicBezTo>
                    <a:pt x="1063431" y="610942"/>
                    <a:pt x="1063646" y="586359"/>
                    <a:pt x="1062678" y="563064"/>
                  </a:cubicBezTo>
                  <a:cubicBezTo>
                    <a:pt x="1061603" y="536871"/>
                    <a:pt x="1059344" y="512396"/>
                    <a:pt x="1055366" y="491463"/>
                  </a:cubicBezTo>
                  <a:cubicBezTo>
                    <a:pt x="1054505" y="487813"/>
                    <a:pt x="1056871" y="484163"/>
                    <a:pt x="1060528" y="483411"/>
                  </a:cubicBezTo>
                  <a:cubicBezTo>
                    <a:pt x="1064184" y="482553"/>
                    <a:pt x="1067840" y="484914"/>
                    <a:pt x="1068701" y="488564"/>
                  </a:cubicBezTo>
                  <a:cubicBezTo>
                    <a:pt x="1073862" y="509927"/>
                    <a:pt x="1077734" y="535046"/>
                    <a:pt x="1079885" y="561991"/>
                  </a:cubicBezTo>
                  <a:cubicBezTo>
                    <a:pt x="1081713" y="585822"/>
                    <a:pt x="1082573" y="610942"/>
                    <a:pt x="1081928" y="635847"/>
                  </a:cubicBezTo>
                  <a:cubicBezTo>
                    <a:pt x="1081391" y="656029"/>
                    <a:pt x="1079993" y="675888"/>
                    <a:pt x="1077842" y="694889"/>
                  </a:cubicBezTo>
                  <a:cubicBezTo>
                    <a:pt x="1074185" y="728704"/>
                    <a:pt x="1068163" y="759405"/>
                    <a:pt x="1061280" y="782378"/>
                  </a:cubicBezTo>
                  <a:cubicBezTo>
                    <a:pt x="1060312" y="786135"/>
                    <a:pt x="1056333" y="788390"/>
                    <a:pt x="1052569" y="787316"/>
                  </a:cubicBezTo>
                  <a:cubicBezTo>
                    <a:pt x="1048698" y="786242"/>
                    <a:pt x="1046547" y="782378"/>
                    <a:pt x="1047515" y="778621"/>
                  </a:cubicBezTo>
                  <a:cubicBezTo>
                    <a:pt x="1053215" y="756078"/>
                    <a:pt x="1057086" y="726020"/>
                    <a:pt x="1059667" y="693171"/>
                  </a:cubicBezTo>
                  <a:cubicBezTo>
                    <a:pt x="1061065" y="674492"/>
                    <a:pt x="1062033" y="655062"/>
                    <a:pt x="1062678" y="635310"/>
                  </a:cubicBezTo>
                  <a:close/>
                  <a:moveTo>
                    <a:pt x="1088166" y="1463936"/>
                  </a:moveTo>
                  <a:cubicBezTo>
                    <a:pt x="1082143" y="1541549"/>
                    <a:pt x="1075046" y="1619162"/>
                    <a:pt x="1067840" y="1696776"/>
                  </a:cubicBezTo>
                  <a:cubicBezTo>
                    <a:pt x="1066442" y="1711590"/>
                    <a:pt x="1064829" y="1726189"/>
                    <a:pt x="1063001" y="1740896"/>
                  </a:cubicBezTo>
                  <a:cubicBezTo>
                    <a:pt x="1056011" y="1799294"/>
                    <a:pt x="1046870" y="1857370"/>
                    <a:pt x="1041278" y="1915982"/>
                  </a:cubicBezTo>
                  <a:cubicBezTo>
                    <a:pt x="1039772" y="1931763"/>
                    <a:pt x="1033319" y="1956882"/>
                    <a:pt x="1031491" y="1978674"/>
                  </a:cubicBezTo>
                  <a:cubicBezTo>
                    <a:pt x="1030631" y="1987906"/>
                    <a:pt x="1030631" y="1996494"/>
                    <a:pt x="1032674" y="2003257"/>
                  </a:cubicBezTo>
                  <a:cubicBezTo>
                    <a:pt x="1033750" y="2006799"/>
                    <a:pt x="1031706" y="2010664"/>
                    <a:pt x="1028050" y="2011737"/>
                  </a:cubicBezTo>
                  <a:cubicBezTo>
                    <a:pt x="1024393" y="2012811"/>
                    <a:pt x="1020629" y="2010771"/>
                    <a:pt x="1019554" y="2007121"/>
                  </a:cubicBezTo>
                  <a:cubicBezTo>
                    <a:pt x="1017081" y="1999070"/>
                    <a:pt x="1016651" y="1988765"/>
                    <a:pt x="1017403" y="1977600"/>
                  </a:cubicBezTo>
                  <a:cubicBezTo>
                    <a:pt x="1018909" y="1955809"/>
                    <a:pt x="1024931" y="1930474"/>
                    <a:pt x="1026222" y="1914587"/>
                  </a:cubicBezTo>
                  <a:cubicBezTo>
                    <a:pt x="1027512" y="1899880"/>
                    <a:pt x="1028910" y="1885173"/>
                    <a:pt x="1030416" y="1870466"/>
                  </a:cubicBezTo>
                  <a:cubicBezTo>
                    <a:pt x="1036653" y="1812068"/>
                    <a:pt x="1045042" y="1753885"/>
                    <a:pt x="1049988" y="1695273"/>
                  </a:cubicBezTo>
                  <a:cubicBezTo>
                    <a:pt x="1053968" y="1648683"/>
                    <a:pt x="1057624" y="1602094"/>
                    <a:pt x="1061495" y="1555505"/>
                  </a:cubicBezTo>
                  <a:cubicBezTo>
                    <a:pt x="1063431" y="1530922"/>
                    <a:pt x="1065367" y="1506446"/>
                    <a:pt x="1067410" y="1481863"/>
                  </a:cubicBezTo>
                  <a:cubicBezTo>
                    <a:pt x="1066657" y="1483903"/>
                    <a:pt x="1065474" y="1486265"/>
                    <a:pt x="1062356" y="1489056"/>
                  </a:cubicBezTo>
                  <a:cubicBezTo>
                    <a:pt x="1057516" y="1493135"/>
                    <a:pt x="1048913" y="1498610"/>
                    <a:pt x="1045579" y="1502582"/>
                  </a:cubicBezTo>
                  <a:lnTo>
                    <a:pt x="1005896" y="1549815"/>
                  </a:lnTo>
                  <a:cubicBezTo>
                    <a:pt x="994174" y="1563341"/>
                    <a:pt x="982990" y="1577082"/>
                    <a:pt x="972021" y="1590822"/>
                  </a:cubicBezTo>
                  <a:cubicBezTo>
                    <a:pt x="960944" y="1604670"/>
                    <a:pt x="950083" y="1618626"/>
                    <a:pt x="939758" y="1632903"/>
                  </a:cubicBezTo>
                  <a:cubicBezTo>
                    <a:pt x="926208" y="1651904"/>
                    <a:pt x="913303" y="1671442"/>
                    <a:pt x="901689" y="1692267"/>
                  </a:cubicBezTo>
                  <a:cubicBezTo>
                    <a:pt x="899860" y="1695702"/>
                    <a:pt x="895452" y="1697098"/>
                    <a:pt x="892010" y="1695273"/>
                  </a:cubicBezTo>
                  <a:cubicBezTo>
                    <a:pt x="888569" y="1693448"/>
                    <a:pt x="887171" y="1689154"/>
                    <a:pt x="888999" y="1685612"/>
                  </a:cubicBezTo>
                  <a:cubicBezTo>
                    <a:pt x="902549" y="1658130"/>
                    <a:pt x="917928" y="1632366"/>
                    <a:pt x="935242" y="1607783"/>
                  </a:cubicBezTo>
                  <a:cubicBezTo>
                    <a:pt x="943845" y="1595439"/>
                    <a:pt x="952986" y="1583523"/>
                    <a:pt x="962557" y="1571822"/>
                  </a:cubicBezTo>
                  <a:cubicBezTo>
                    <a:pt x="972021" y="1560228"/>
                    <a:pt x="982022" y="1549064"/>
                    <a:pt x="992239" y="1537792"/>
                  </a:cubicBezTo>
                  <a:lnTo>
                    <a:pt x="1033965" y="1492383"/>
                  </a:lnTo>
                  <a:cubicBezTo>
                    <a:pt x="1037836" y="1488304"/>
                    <a:pt x="1047192" y="1482937"/>
                    <a:pt x="1052677" y="1478750"/>
                  </a:cubicBezTo>
                  <a:cubicBezTo>
                    <a:pt x="1052462" y="1477891"/>
                    <a:pt x="1052462" y="1477033"/>
                    <a:pt x="1052677" y="1476174"/>
                  </a:cubicBezTo>
                  <a:cubicBezTo>
                    <a:pt x="1053322" y="1472524"/>
                    <a:pt x="1056871" y="1470055"/>
                    <a:pt x="1060635" y="1470699"/>
                  </a:cubicBezTo>
                  <a:cubicBezTo>
                    <a:pt x="1064076" y="1471236"/>
                    <a:pt x="1065905" y="1472953"/>
                    <a:pt x="1066872" y="1474349"/>
                  </a:cubicBezTo>
                  <a:cubicBezTo>
                    <a:pt x="1067625" y="1475315"/>
                    <a:pt x="1067518" y="1476603"/>
                    <a:pt x="1067733" y="1477784"/>
                  </a:cubicBezTo>
                  <a:cubicBezTo>
                    <a:pt x="1069346" y="1457173"/>
                    <a:pt x="1071067" y="1436562"/>
                    <a:pt x="1072680" y="1415844"/>
                  </a:cubicBezTo>
                  <a:cubicBezTo>
                    <a:pt x="1077519" y="1353689"/>
                    <a:pt x="1082358" y="1291641"/>
                    <a:pt x="1086660" y="1229486"/>
                  </a:cubicBezTo>
                  <a:cubicBezTo>
                    <a:pt x="1089994" y="1182897"/>
                    <a:pt x="1089456" y="1135556"/>
                    <a:pt x="1091607" y="1088644"/>
                  </a:cubicBezTo>
                  <a:cubicBezTo>
                    <a:pt x="1092575" y="1068248"/>
                    <a:pt x="1093973" y="1047959"/>
                    <a:pt x="1096339" y="1027777"/>
                  </a:cubicBezTo>
                  <a:cubicBezTo>
                    <a:pt x="1096769" y="1023913"/>
                    <a:pt x="1100318" y="1021122"/>
                    <a:pt x="1104297" y="1021551"/>
                  </a:cubicBezTo>
                  <a:cubicBezTo>
                    <a:pt x="1108168" y="1021981"/>
                    <a:pt x="1110964" y="1025416"/>
                    <a:pt x="1110534" y="1029388"/>
                  </a:cubicBezTo>
                  <a:cubicBezTo>
                    <a:pt x="1108491" y="1049247"/>
                    <a:pt x="1107415" y="1069214"/>
                    <a:pt x="1106878" y="1089181"/>
                  </a:cubicBezTo>
                  <a:cubicBezTo>
                    <a:pt x="1105372" y="1136307"/>
                    <a:pt x="1106555" y="1183755"/>
                    <a:pt x="1103867" y="1230560"/>
                  </a:cubicBezTo>
                  <a:cubicBezTo>
                    <a:pt x="1099242" y="1308388"/>
                    <a:pt x="1094188" y="1386215"/>
                    <a:pt x="1088166" y="1463936"/>
                  </a:cubicBezTo>
                  <a:close/>
                  <a:moveTo>
                    <a:pt x="1171510" y="1678312"/>
                  </a:moveTo>
                  <a:cubicBezTo>
                    <a:pt x="1172370" y="1681747"/>
                    <a:pt x="1183662" y="1722969"/>
                    <a:pt x="1185276" y="1739501"/>
                  </a:cubicBezTo>
                  <a:cubicBezTo>
                    <a:pt x="1185813" y="1744439"/>
                    <a:pt x="1185276" y="1747981"/>
                    <a:pt x="1184415" y="1749484"/>
                  </a:cubicBezTo>
                  <a:cubicBezTo>
                    <a:pt x="1183340" y="1751524"/>
                    <a:pt x="1181942" y="1752705"/>
                    <a:pt x="1180329" y="1753348"/>
                  </a:cubicBezTo>
                  <a:cubicBezTo>
                    <a:pt x="1176780" y="1754637"/>
                    <a:pt x="1172801" y="1752919"/>
                    <a:pt x="1171403" y="1749484"/>
                  </a:cubicBezTo>
                  <a:cubicBezTo>
                    <a:pt x="1170757" y="1747767"/>
                    <a:pt x="1170865" y="1745942"/>
                    <a:pt x="1171510" y="1744439"/>
                  </a:cubicBezTo>
                  <a:cubicBezTo>
                    <a:pt x="1171510" y="1744546"/>
                    <a:pt x="1171618" y="1744546"/>
                    <a:pt x="1171725" y="1744546"/>
                  </a:cubicBezTo>
                  <a:cubicBezTo>
                    <a:pt x="1172155" y="1744546"/>
                    <a:pt x="1172048" y="1744117"/>
                    <a:pt x="1171940" y="1743472"/>
                  </a:cubicBezTo>
                  <a:cubicBezTo>
                    <a:pt x="1171725" y="1742721"/>
                    <a:pt x="1171510" y="1741970"/>
                    <a:pt x="1171403" y="1741218"/>
                  </a:cubicBezTo>
                  <a:cubicBezTo>
                    <a:pt x="1169037" y="1725331"/>
                    <a:pt x="1156024" y="1686041"/>
                    <a:pt x="1155056" y="1682820"/>
                  </a:cubicBezTo>
                  <a:cubicBezTo>
                    <a:pt x="1147959" y="1658238"/>
                    <a:pt x="1140108" y="1633762"/>
                    <a:pt x="1132258" y="1609286"/>
                  </a:cubicBezTo>
                  <a:cubicBezTo>
                    <a:pt x="1126988" y="1592969"/>
                    <a:pt x="1121719" y="1576760"/>
                    <a:pt x="1116341" y="1560550"/>
                  </a:cubicBezTo>
                  <a:cubicBezTo>
                    <a:pt x="1107200" y="1533498"/>
                    <a:pt x="1097737" y="1506661"/>
                    <a:pt x="1087198" y="1480146"/>
                  </a:cubicBezTo>
                  <a:cubicBezTo>
                    <a:pt x="1085692" y="1476496"/>
                    <a:pt x="1087305" y="1472309"/>
                    <a:pt x="1090962" y="1470806"/>
                  </a:cubicBezTo>
                  <a:cubicBezTo>
                    <a:pt x="1094618" y="1469303"/>
                    <a:pt x="1098812" y="1471021"/>
                    <a:pt x="1100318" y="1474564"/>
                  </a:cubicBezTo>
                  <a:cubicBezTo>
                    <a:pt x="1115159" y="1507413"/>
                    <a:pt x="1129031" y="1540690"/>
                    <a:pt x="1140968" y="1574720"/>
                  </a:cubicBezTo>
                  <a:cubicBezTo>
                    <a:pt x="1145808" y="1588353"/>
                    <a:pt x="1150325" y="1602094"/>
                    <a:pt x="1154411" y="1615835"/>
                  </a:cubicBezTo>
                  <a:cubicBezTo>
                    <a:pt x="1160756" y="1636553"/>
                    <a:pt x="1166241" y="1657486"/>
                    <a:pt x="1171510" y="1678312"/>
                  </a:cubicBezTo>
                  <a:close/>
                  <a:moveTo>
                    <a:pt x="1238186" y="1451269"/>
                  </a:moveTo>
                  <a:cubicBezTo>
                    <a:pt x="1253672" y="1488197"/>
                    <a:pt x="1267975" y="1525769"/>
                    <a:pt x="1287332" y="1560550"/>
                  </a:cubicBezTo>
                  <a:cubicBezTo>
                    <a:pt x="1289268" y="1563878"/>
                    <a:pt x="1288192" y="1568065"/>
                    <a:pt x="1284859" y="1569889"/>
                  </a:cubicBezTo>
                  <a:cubicBezTo>
                    <a:pt x="1281633" y="1571822"/>
                    <a:pt x="1277438" y="1570748"/>
                    <a:pt x="1275610" y="1567420"/>
                  </a:cubicBezTo>
                  <a:cubicBezTo>
                    <a:pt x="1251091" y="1527272"/>
                    <a:pt x="1232809" y="1483259"/>
                    <a:pt x="1213021" y="1440319"/>
                  </a:cubicBezTo>
                  <a:cubicBezTo>
                    <a:pt x="1207859" y="1429048"/>
                    <a:pt x="1202590" y="1417883"/>
                    <a:pt x="1196997" y="1406827"/>
                  </a:cubicBezTo>
                  <a:cubicBezTo>
                    <a:pt x="1188824" y="1390295"/>
                    <a:pt x="1180006" y="1374085"/>
                    <a:pt x="1170005" y="1358734"/>
                  </a:cubicBezTo>
                  <a:cubicBezTo>
                    <a:pt x="1152798" y="1332111"/>
                    <a:pt x="1132150" y="1307529"/>
                    <a:pt x="1104404" y="1286918"/>
                  </a:cubicBezTo>
                  <a:cubicBezTo>
                    <a:pt x="1101286" y="1284556"/>
                    <a:pt x="1100533" y="1280155"/>
                    <a:pt x="1102791" y="1276934"/>
                  </a:cubicBezTo>
                  <a:cubicBezTo>
                    <a:pt x="1105049" y="1273714"/>
                    <a:pt x="1109566" y="1273070"/>
                    <a:pt x="1112793" y="1275324"/>
                  </a:cubicBezTo>
                  <a:cubicBezTo>
                    <a:pt x="1153121" y="1303020"/>
                    <a:pt x="1181404" y="1338445"/>
                    <a:pt x="1203450" y="1377627"/>
                  </a:cubicBezTo>
                  <a:cubicBezTo>
                    <a:pt x="1216678" y="1401244"/>
                    <a:pt x="1227647" y="1426149"/>
                    <a:pt x="1238186" y="1451269"/>
                  </a:cubicBezTo>
                  <a:close/>
                  <a:moveTo>
                    <a:pt x="1308410" y="1330931"/>
                  </a:moveTo>
                  <a:cubicBezTo>
                    <a:pt x="1311529" y="1333185"/>
                    <a:pt x="1312282" y="1337372"/>
                    <a:pt x="1310024" y="1340485"/>
                  </a:cubicBezTo>
                  <a:cubicBezTo>
                    <a:pt x="1307873" y="1343491"/>
                    <a:pt x="1303571" y="1344242"/>
                    <a:pt x="1300560" y="1342095"/>
                  </a:cubicBezTo>
                  <a:cubicBezTo>
                    <a:pt x="1293570" y="1337479"/>
                    <a:pt x="1286902" y="1329213"/>
                    <a:pt x="1280557" y="1319337"/>
                  </a:cubicBezTo>
                  <a:cubicBezTo>
                    <a:pt x="1268835" y="1300873"/>
                    <a:pt x="1258296" y="1276505"/>
                    <a:pt x="1249155" y="1264052"/>
                  </a:cubicBezTo>
                  <a:cubicBezTo>
                    <a:pt x="1238616" y="1249453"/>
                    <a:pt x="1227324" y="1235712"/>
                    <a:pt x="1215817" y="1222079"/>
                  </a:cubicBezTo>
                  <a:cubicBezTo>
                    <a:pt x="1207967" y="1213062"/>
                    <a:pt x="1200116" y="1204045"/>
                    <a:pt x="1192158" y="1195242"/>
                  </a:cubicBezTo>
                  <a:cubicBezTo>
                    <a:pt x="1171940" y="1173128"/>
                    <a:pt x="1150862" y="1151873"/>
                    <a:pt x="1128816" y="1131155"/>
                  </a:cubicBezTo>
                  <a:cubicBezTo>
                    <a:pt x="1125913" y="1128578"/>
                    <a:pt x="1125698" y="1124069"/>
                    <a:pt x="1128278" y="1121064"/>
                  </a:cubicBezTo>
                  <a:cubicBezTo>
                    <a:pt x="1130860" y="1118165"/>
                    <a:pt x="1135376" y="1117951"/>
                    <a:pt x="1138387" y="1120527"/>
                  </a:cubicBezTo>
                  <a:cubicBezTo>
                    <a:pt x="1155164" y="1134805"/>
                    <a:pt x="1171618" y="1149296"/>
                    <a:pt x="1187426" y="1164433"/>
                  </a:cubicBezTo>
                  <a:cubicBezTo>
                    <a:pt x="1198073" y="1174631"/>
                    <a:pt x="1208397" y="1185044"/>
                    <a:pt x="1218291" y="1195886"/>
                  </a:cubicBezTo>
                  <a:cubicBezTo>
                    <a:pt x="1226571" y="1204903"/>
                    <a:pt x="1234530" y="1214242"/>
                    <a:pt x="1242165" y="1223904"/>
                  </a:cubicBezTo>
                  <a:cubicBezTo>
                    <a:pt x="1249800" y="1233458"/>
                    <a:pt x="1257006" y="1243441"/>
                    <a:pt x="1263888" y="1253640"/>
                  </a:cubicBezTo>
                  <a:cubicBezTo>
                    <a:pt x="1272814" y="1266844"/>
                    <a:pt x="1282493" y="1292071"/>
                    <a:pt x="1293570" y="1311501"/>
                  </a:cubicBezTo>
                  <a:cubicBezTo>
                    <a:pt x="1298301" y="1319659"/>
                    <a:pt x="1303033" y="1326851"/>
                    <a:pt x="1308410" y="1330931"/>
                  </a:cubicBezTo>
                  <a:close/>
                  <a:moveTo>
                    <a:pt x="919433" y="1420889"/>
                  </a:moveTo>
                  <a:cubicBezTo>
                    <a:pt x="901044" y="1441286"/>
                    <a:pt x="883299" y="1462111"/>
                    <a:pt x="867061" y="1484118"/>
                  </a:cubicBezTo>
                  <a:cubicBezTo>
                    <a:pt x="864802" y="1487338"/>
                    <a:pt x="860393" y="1488090"/>
                    <a:pt x="857167" y="1485835"/>
                  </a:cubicBezTo>
                  <a:cubicBezTo>
                    <a:pt x="853940" y="1483581"/>
                    <a:pt x="853188" y="1479072"/>
                    <a:pt x="855446" y="1475852"/>
                  </a:cubicBezTo>
                  <a:cubicBezTo>
                    <a:pt x="874911" y="1446975"/>
                    <a:pt x="896419" y="1419494"/>
                    <a:pt x="919541" y="1393300"/>
                  </a:cubicBezTo>
                  <a:cubicBezTo>
                    <a:pt x="928682" y="1382888"/>
                    <a:pt x="938145" y="1372582"/>
                    <a:pt x="947932" y="1362706"/>
                  </a:cubicBezTo>
                  <a:cubicBezTo>
                    <a:pt x="962557" y="1347784"/>
                    <a:pt x="977721" y="1333400"/>
                    <a:pt x="992991" y="1319337"/>
                  </a:cubicBezTo>
                  <a:cubicBezTo>
                    <a:pt x="999874" y="1313004"/>
                    <a:pt x="1006972" y="1306777"/>
                    <a:pt x="1014069" y="1300766"/>
                  </a:cubicBezTo>
                  <a:cubicBezTo>
                    <a:pt x="1024716" y="1291641"/>
                    <a:pt x="1035578" y="1282946"/>
                    <a:pt x="1046440" y="1274143"/>
                  </a:cubicBezTo>
                  <a:cubicBezTo>
                    <a:pt x="1049666" y="1271567"/>
                    <a:pt x="1055043" y="1269098"/>
                    <a:pt x="1060528" y="1266736"/>
                  </a:cubicBezTo>
                  <a:cubicBezTo>
                    <a:pt x="1063323" y="1265555"/>
                    <a:pt x="1067195" y="1263516"/>
                    <a:pt x="1069346" y="1262335"/>
                  </a:cubicBezTo>
                  <a:cubicBezTo>
                    <a:pt x="1068808" y="1260188"/>
                    <a:pt x="1069346" y="1257934"/>
                    <a:pt x="1070959" y="1256108"/>
                  </a:cubicBezTo>
                  <a:cubicBezTo>
                    <a:pt x="1073540" y="1253425"/>
                    <a:pt x="1077842" y="1253210"/>
                    <a:pt x="1080638" y="1255787"/>
                  </a:cubicBezTo>
                  <a:cubicBezTo>
                    <a:pt x="1082896" y="1257826"/>
                    <a:pt x="1083864" y="1259973"/>
                    <a:pt x="1084186" y="1262013"/>
                  </a:cubicBezTo>
                  <a:cubicBezTo>
                    <a:pt x="1084832" y="1265233"/>
                    <a:pt x="1083649" y="1268668"/>
                    <a:pt x="1080423" y="1271889"/>
                  </a:cubicBezTo>
                  <a:cubicBezTo>
                    <a:pt x="1077949" y="1274143"/>
                    <a:pt x="1073755" y="1276505"/>
                    <a:pt x="1069131" y="1278759"/>
                  </a:cubicBezTo>
                  <a:cubicBezTo>
                    <a:pt x="1064399" y="1281121"/>
                    <a:pt x="1059130" y="1283375"/>
                    <a:pt x="1056333" y="1285951"/>
                  </a:cubicBezTo>
                  <a:cubicBezTo>
                    <a:pt x="1047622" y="1293466"/>
                    <a:pt x="1039019" y="1301195"/>
                    <a:pt x="1030523" y="1308924"/>
                  </a:cubicBezTo>
                  <a:cubicBezTo>
                    <a:pt x="1022028" y="1316546"/>
                    <a:pt x="1013639" y="1324383"/>
                    <a:pt x="1005466" y="1332434"/>
                  </a:cubicBezTo>
                  <a:cubicBezTo>
                    <a:pt x="990626" y="1346711"/>
                    <a:pt x="976215" y="1361418"/>
                    <a:pt x="961804" y="1376125"/>
                  </a:cubicBezTo>
                  <a:cubicBezTo>
                    <a:pt x="947394" y="1390831"/>
                    <a:pt x="933198" y="1405646"/>
                    <a:pt x="919433" y="1420889"/>
                  </a:cubicBezTo>
                  <a:close/>
                  <a:moveTo>
                    <a:pt x="1029448" y="1714810"/>
                  </a:moveTo>
                  <a:lnTo>
                    <a:pt x="1007617" y="1746156"/>
                  </a:lnTo>
                  <a:cubicBezTo>
                    <a:pt x="1004606" y="1750343"/>
                    <a:pt x="1001595" y="1754422"/>
                    <a:pt x="998584" y="1758501"/>
                  </a:cubicBezTo>
                  <a:cubicBezTo>
                    <a:pt x="994820" y="1763332"/>
                    <a:pt x="991056" y="1768055"/>
                    <a:pt x="987292" y="1772886"/>
                  </a:cubicBezTo>
                  <a:cubicBezTo>
                    <a:pt x="981700" y="1780078"/>
                    <a:pt x="976000" y="1787271"/>
                    <a:pt x="970515" y="1794571"/>
                  </a:cubicBezTo>
                  <a:cubicBezTo>
                    <a:pt x="968364" y="1797898"/>
                    <a:pt x="963955" y="1798865"/>
                    <a:pt x="960622" y="1796718"/>
                  </a:cubicBezTo>
                  <a:cubicBezTo>
                    <a:pt x="957288" y="1794571"/>
                    <a:pt x="956427" y="1790169"/>
                    <a:pt x="958471" y="1786841"/>
                  </a:cubicBezTo>
                  <a:cubicBezTo>
                    <a:pt x="964923" y="1775570"/>
                    <a:pt x="971483" y="1764405"/>
                    <a:pt x="978688" y="1753563"/>
                  </a:cubicBezTo>
                  <a:cubicBezTo>
                    <a:pt x="981592" y="1749269"/>
                    <a:pt x="984496" y="1744975"/>
                    <a:pt x="987614" y="1740896"/>
                  </a:cubicBezTo>
                  <a:cubicBezTo>
                    <a:pt x="992239" y="1734670"/>
                    <a:pt x="997293" y="1728766"/>
                    <a:pt x="1002240" y="1722862"/>
                  </a:cubicBezTo>
                  <a:lnTo>
                    <a:pt x="1017296" y="1705578"/>
                  </a:lnTo>
                  <a:cubicBezTo>
                    <a:pt x="1017511" y="1705364"/>
                    <a:pt x="1021597" y="1702465"/>
                    <a:pt x="1023426" y="1700211"/>
                  </a:cubicBezTo>
                  <a:lnTo>
                    <a:pt x="1023533" y="1699459"/>
                  </a:lnTo>
                  <a:cubicBezTo>
                    <a:pt x="1023533" y="1699567"/>
                    <a:pt x="1023533" y="1699674"/>
                    <a:pt x="1023533" y="1699782"/>
                  </a:cubicBezTo>
                  <a:cubicBezTo>
                    <a:pt x="1023533" y="1699889"/>
                    <a:pt x="1023533" y="1700104"/>
                    <a:pt x="1023533" y="1700211"/>
                  </a:cubicBezTo>
                  <a:cubicBezTo>
                    <a:pt x="1024286" y="1699138"/>
                    <a:pt x="1024716" y="1698279"/>
                    <a:pt x="1023963" y="1697742"/>
                  </a:cubicBezTo>
                  <a:cubicBezTo>
                    <a:pt x="1025361" y="1694199"/>
                    <a:pt x="1029340" y="1692482"/>
                    <a:pt x="1032782" y="1693877"/>
                  </a:cubicBezTo>
                  <a:cubicBezTo>
                    <a:pt x="1035255" y="1694629"/>
                    <a:pt x="1037191" y="1696776"/>
                    <a:pt x="1037191" y="1700962"/>
                  </a:cubicBezTo>
                  <a:cubicBezTo>
                    <a:pt x="1037191" y="1701606"/>
                    <a:pt x="1036761" y="1703002"/>
                    <a:pt x="1035793" y="1704934"/>
                  </a:cubicBezTo>
                  <a:cubicBezTo>
                    <a:pt x="1034287" y="1707725"/>
                    <a:pt x="1029663" y="1714488"/>
                    <a:pt x="1029448" y="1714810"/>
                  </a:cubicBezTo>
                  <a:close/>
                  <a:moveTo>
                    <a:pt x="991378" y="772609"/>
                  </a:moveTo>
                  <a:lnTo>
                    <a:pt x="991056" y="772180"/>
                  </a:lnTo>
                  <a:cubicBezTo>
                    <a:pt x="991916" y="772072"/>
                    <a:pt x="992561" y="772287"/>
                    <a:pt x="992239" y="772824"/>
                  </a:cubicBezTo>
                  <a:lnTo>
                    <a:pt x="991378" y="772609"/>
                  </a:lnTo>
                  <a:close/>
                  <a:moveTo>
                    <a:pt x="711018" y="396351"/>
                  </a:moveTo>
                  <a:cubicBezTo>
                    <a:pt x="711018" y="396351"/>
                    <a:pt x="711018" y="396351"/>
                    <a:pt x="711018" y="396351"/>
                  </a:cubicBezTo>
                  <a:lnTo>
                    <a:pt x="711126" y="396674"/>
                  </a:lnTo>
                  <a:lnTo>
                    <a:pt x="711018" y="396351"/>
                  </a:lnTo>
                  <a:close/>
                  <a:moveTo>
                    <a:pt x="626813" y="334089"/>
                  </a:moveTo>
                  <a:cubicBezTo>
                    <a:pt x="653483" y="348474"/>
                    <a:pt x="677358" y="361463"/>
                    <a:pt x="694672" y="371124"/>
                  </a:cubicBezTo>
                  <a:cubicBezTo>
                    <a:pt x="671550" y="336880"/>
                    <a:pt x="648429" y="302636"/>
                    <a:pt x="624555" y="268821"/>
                  </a:cubicBezTo>
                  <a:cubicBezTo>
                    <a:pt x="573365" y="196038"/>
                    <a:pt x="520347" y="124759"/>
                    <a:pt x="463243" y="57880"/>
                  </a:cubicBezTo>
                  <a:cubicBezTo>
                    <a:pt x="460661" y="54875"/>
                    <a:pt x="460984" y="50366"/>
                    <a:pt x="463888" y="47790"/>
                  </a:cubicBezTo>
                  <a:cubicBezTo>
                    <a:pt x="466899" y="45213"/>
                    <a:pt x="471416" y="45535"/>
                    <a:pt x="473997" y="48541"/>
                  </a:cubicBezTo>
                  <a:cubicBezTo>
                    <a:pt x="532499" y="114883"/>
                    <a:pt x="587130" y="185518"/>
                    <a:pt x="639503" y="258301"/>
                  </a:cubicBezTo>
                  <a:cubicBezTo>
                    <a:pt x="658645" y="284923"/>
                    <a:pt x="677142" y="312297"/>
                    <a:pt x="695747" y="339349"/>
                  </a:cubicBezTo>
                  <a:cubicBezTo>
                    <a:pt x="691876" y="323569"/>
                    <a:pt x="686929" y="306178"/>
                    <a:pt x="680584" y="286748"/>
                  </a:cubicBezTo>
                  <a:cubicBezTo>
                    <a:pt x="676067" y="272793"/>
                    <a:pt x="671013" y="258515"/>
                    <a:pt x="666065" y="244238"/>
                  </a:cubicBezTo>
                  <a:lnTo>
                    <a:pt x="641224" y="173388"/>
                  </a:lnTo>
                  <a:cubicBezTo>
                    <a:pt x="628211" y="136460"/>
                    <a:pt x="618425" y="109837"/>
                    <a:pt x="618425" y="109837"/>
                  </a:cubicBezTo>
                  <a:cubicBezTo>
                    <a:pt x="616919" y="106187"/>
                    <a:pt x="618640" y="102001"/>
                    <a:pt x="622296" y="100498"/>
                  </a:cubicBezTo>
                  <a:cubicBezTo>
                    <a:pt x="625953" y="98995"/>
                    <a:pt x="630147" y="100820"/>
                    <a:pt x="631545" y="104362"/>
                  </a:cubicBezTo>
                  <a:cubicBezTo>
                    <a:pt x="631545" y="104362"/>
                    <a:pt x="649397" y="144189"/>
                    <a:pt x="668539" y="194321"/>
                  </a:cubicBezTo>
                  <a:cubicBezTo>
                    <a:pt x="672303" y="204089"/>
                    <a:pt x="676067" y="214288"/>
                    <a:pt x="679724" y="224701"/>
                  </a:cubicBezTo>
                  <a:cubicBezTo>
                    <a:pt x="683165" y="234899"/>
                    <a:pt x="686606" y="245204"/>
                    <a:pt x="689832" y="255510"/>
                  </a:cubicBezTo>
                  <a:cubicBezTo>
                    <a:pt x="702522" y="296302"/>
                    <a:pt x="712416" y="336129"/>
                    <a:pt x="714567" y="361785"/>
                  </a:cubicBezTo>
                  <a:cubicBezTo>
                    <a:pt x="714674" y="362858"/>
                    <a:pt x="713169" y="362966"/>
                    <a:pt x="712846" y="363932"/>
                  </a:cubicBezTo>
                  <a:cubicBezTo>
                    <a:pt x="718761" y="372627"/>
                    <a:pt x="724891" y="381108"/>
                    <a:pt x="730805" y="389803"/>
                  </a:cubicBezTo>
                  <a:cubicBezTo>
                    <a:pt x="751561" y="420612"/>
                    <a:pt x="771886" y="451207"/>
                    <a:pt x="792319" y="482123"/>
                  </a:cubicBezTo>
                  <a:cubicBezTo>
                    <a:pt x="791997" y="472891"/>
                    <a:pt x="791566" y="460009"/>
                    <a:pt x="791351" y="453354"/>
                  </a:cubicBezTo>
                  <a:cubicBezTo>
                    <a:pt x="791029" y="443370"/>
                    <a:pt x="790491" y="433387"/>
                    <a:pt x="789738" y="423403"/>
                  </a:cubicBezTo>
                  <a:cubicBezTo>
                    <a:pt x="788770" y="408374"/>
                    <a:pt x="787480" y="393453"/>
                    <a:pt x="786082" y="378531"/>
                  </a:cubicBezTo>
                  <a:cubicBezTo>
                    <a:pt x="784576" y="361248"/>
                    <a:pt x="782425" y="343643"/>
                    <a:pt x="780059" y="326038"/>
                  </a:cubicBezTo>
                  <a:cubicBezTo>
                    <a:pt x="777694" y="308648"/>
                    <a:pt x="775005" y="291257"/>
                    <a:pt x="771994" y="273866"/>
                  </a:cubicBezTo>
                  <a:cubicBezTo>
                    <a:pt x="765757" y="238871"/>
                    <a:pt x="757906" y="204089"/>
                    <a:pt x="747367" y="171241"/>
                  </a:cubicBezTo>
                  <a:cubicBezTo>
                    <a:pt x="746077" y="167484"/>
                    <a:pt x="748120" y="163512"/>
                    <a:pt x="751776" y="162223"/>
                  </a:cubicBezTo>
                  <a:cubicBezTo>
                    <a:pt x="755540" y="160935"/>
                    <a:pt x="759627" y="162868"/>
                    <a:pt x="760917" y="166625"/>
                  </a:cubicBezTo>
                  <a:cubicBezTo>
                    <a:pt x="772962" y="199796"/>
                    <a:pt x="782856" y="234791"/>
                    <a:pt x="790169" y="270324"/>
                  </a:cubicBezTo>
                  <a:cubicBezTo>
                    <a:pt x="793825" y="288036"/>
                    <a:pt x="796836" y="305749"/>
                    <a:pt x="799202" y="323461"/>
                  </a:cubicBezTo>
                  <a:cubicBezTo>
                    <a:pt x="801568" y="341496"/>
                    <a:pt x="803073" y="359424"/>
                    <a:pt x="804256" y="377029"/>
                  </a:cubicBezTo>
                  <a:cubicBezTo>
                    <a:pt x="805117" y="389696"/>
                    <a:pt x="805762" y="402363"/>
                    <a:pt x="806300" y="415030"/>
                  </a:cubicBezTo>
                  <a:cubicBezTo>
                    <a:pt x="806730" y="427697"/>
                    <a:pt x="806945" y="440364"/>
                    <a:pt x="806945" y="453139"/>
                  </a:cubicBezTo>
                  <a:cubicBezTo>
                    <a:pt x="806837" y="460761"/>
                    <a:pt x="806407" y="477937"/>
                    <a:pt x="806514" y="486417"/>
                  </a:cubicBezTo>
                  <a:cubicBezTo>
                    <a:pt x="806945" y="487490"/>
                    <a:pt x="807267" y="488779"/>
                    <a:pt x="807160" y="490067"/>
                  </a:cubicBezTo>
                  <a:cubicBezTo>
                    <a:pt x="806730" y="495327"/>
                    <a:pt x="804256" y="496937"/>
                    <a:pt x="802643" y="497689"/>
                  </a:cubicBezTo>
                  <a:cubicBezTo>
                    <a:pt x="822861" y="528283"/>
                    <a:pt x="843294" y="559200"/>
                    <a:pt x="863727" y="589365"/>
                  </a:cubicBezTo>
                  <a:cubicBezTo>
                    <a:pt x="870394" y="599241"/>
                    <a:pt x="877169" y="609117"/>
                    <a:pt x="884052" y="618886"/>
                  </a:cubicBezTo>
                  <a:cubicBezTo>
                    <a:pt x="891365" y="629406"/>
                    <a:pt x="898785" y="639819"/>
                    <a:pt x="906206" y="650339"/>
                  </a:cubicBezTo>
                  <a:cubicBezTo>
                    <a:pt x="906851" y="625326"/>
                    <a:pt x="908249" y="570901"/>
                    <a:pt x="909109" y="511000"/>
                  </a:cubicBezTo>
                  <a:cubicBezTo>
                    <a:pt x="909217" y="497474"/>
                    <a:pt x="909432" y="483733"/>
                    <a:pt x="909647" y="469993"/>
                  </a:cubicBezTo>
                  <a:cubicBezTo>
                    <a:pt x="910077" y="449060"/>
                    <a:pt x="910400" y="428234"/>
                    <a:pt x="910615" y="408482"/>
                  </a:cubicBezTo>
                  <a:cubicBezTo>
                    <a:pt x="910937" y="362429"/>
                    <a:pt x="910292" y="322066"/>
                    <a:pt x="906421" y="299952"/>
                  </a:cubicBezTo>
                  <a:cubicBezTo>
                    <a:pt x="905668" y="296088"/>
                    <a:pt x="908141" y="292331"/>
                    <a:pt x="912013" y="291579"/>
                  </a:cubicBezTo>
                  <a:cubicBezTo>
                    <a:pt x="915884" y="290828"/>
                    <a:pt x="919648" y="293404"/>
                    <a:pt x="920401" y="297268"/>
                  </a:cubicBezTo>
                  <a:cubicBezTo>
                    <a:pt x="924487" y="316162"/>
                    <a:pt x="927069" y="348367"/>
                    <a:pt x="928359" y="386261"/>
                  </a:cubicBezTo>
                  <a:cubicBezTo>
                    <a:pt x="928897" y="404832"/>
                    <a:pt x="929327" y="424799"/>
                    <a:pt x="929219" y="445195"/>
                  </a:cubicBezTo>
                  <a:cubicBezTo>
                    <a:pt x="929112" y="474716"/>
                    <a:pt x="928251" y="505096"/>
                    <a:pt x="927069" y="533543"/>
                  </a:cubicBezTo>
                  <a:cubicBezTo>
                    <a:pt x="924165" y="606004"/>
                    <a:pt x="919433" y="665690"/>
                    <a:pt x="919433" y="665690"/>
                  </a:cubicBezTo>
                  <a:cubicBezTo>
                    <a:pt x="919433" y="666441"/>
                    <a:pt x="918250" y="666334"/>
                    <a:pt x="917928" y="667085"/>
                  </a:cubicBezTo>
                  <a:cubicBezTo>
                    <a:pt x="934382" y="690272"/>
                    <a:pt x="950943" y="713353"/>
                    <a:pt x="966966" y="736755"/>
                  </a:cubicBezTo>
                  <a:cubicBezTo>
                    <a:pt x="967182" y="737184"/>
                    <a:pt x="968364" y="738902"/>
                    <a:pt x="969440" y="740727"/>
                  </a:cubicBezTo>
                  <a:cubicBezTo>
                    <a:pt x="972881" y="725376"/>
                    <a:pt x="978366" y="701652"/>
                    <a:pt x="982667" y="681363"/>
                  </a:cubicBezTo>
                  <a:cubicBezTo>
                    <a:pt x="985141" y="669447"/>
                    <a:pt x="987184" y="658927"/>
                    <a:pt x="987937" y="652486"/>
                  </a:cubicBezTo>
                  <a:cubicBezTo>
                    <a:pt x="989980" y="635310"/>
                    <a:pt x="990948" y="612552"/>
                    <a:pt x="991593" y="587218"/>
                  </a:cubicBezTo>
                  <a:cubicBezTo>
                    <a:pt x="992131" y="566392"/>
                    <a:pt x="992346" y="543849"/>
                    <a:pt x="992346" y="521306"/>
                  </a:cubicBezTo>
                  <a:cubicBezTo>
                    <a:pt x="992454" y="471281"/>
                    <a:pt x="991486" y="421257"/>
                    <a:pt x="988798" y="389481"/>
                  </a:cubicBezTo>
                  <a:cubicBezTo>
                    <a:pt x="988475" y="385509"/>
                    <a:pt x="991271" y="382074"/>
                    <a:pt x="995250" y="381644"/>
                  </a:cubicBezTo>
                  <a:cubicBezTo>
                    <a:pt x="999121" y="381215"/>
                    <a:pt x="1002670" y="384114"/>
                    <a:pt x="1002993" y="387978"/>
                  </a:cubicBezTo>
                  <a:cubicBezTo>
                    <a:pt x="1005896" y="412132"/>
                    <a:pt x="1008585" y="446698"/>
                    <a:pt x="1010090" y="483841"/>
                  </a:cubicBezTo>
                  <a:cubicBezTo>
                    <a:pt x="1010951" y="504774"/>
                    <a:pt x="1011489" y="526566"/>
                    <a:pt x="1011489" y="547821"/>
                  </a:cubicBezTo>
                  <a:cubicBezTo>
                    <a:pt x="1011489" y="562420"/>
                    <a:pt x="1011166" y="576805"/>
                    <a:pt x="1010628" y="590438"/>
                  </a:cubicBezTo>
                  <a:cubicBezTo>
                    <a:pt x="1009553" y="615343"/>
                    <a:pt x="1007725" y="637779"/>
                    <a:pt x="1005251" y="654740"/>
                  </a:cubicBezTo>
                  <a:cubicBezTo>
                    <a:pt x="1004283" y="661503"/>
                    <a:pt x="1001810" y="672560"/>
                    <a:pt x="998691" y="685012"/>
                  </a:cubicBezTo>
                  <a:cubicBezTo>
                    <a:pt x="992561" y="709703"/>
                    <a:pt x="983958" y="740082"/>
                    <a:pt x="980732" y="753179"/>
                  </a:cubicBezTo>
                  <a:cubicBezTo>
                    <a:pt x="980516" y="754252"/>
                    <a:pt x="979011" y="753823"/>
                    <a:pt x="978366" y="754682"/>
                  </a:cubicBezTo>
                  <a:cubicBezTo>
                    <a:pt x="982775" y="761338"/>
                    <a:pt x="987507" y="768208"/>
                    <a:pt x="990840" y="771858"/>
                  </a:cubicBezTo>
                  <a:cubicBezTo>
                    <a:pt x="990948" y="771965"/>
                    <a:pt x="991056" y="772072"/>
                    <a:pt x="991056" y="772180"/>
                  </a:cubicBezTo>
                  <a:cubicBezTo>
                    <a:pt x="990195" y="772180"/>
                    <a:pt x="989012" y="772395"/>
                    <a:pt x="988260" y="772502"/>
                  </a:cubicBezTo>
                  <a:cubicBezTo>
                    <a:pt x="989335" y="772287"/>
                    <a:pt x="990411" y="772395"/>
                    <a:pt x="991378" y="772609"/>
                  </a:cubicBezTo>
                  <a:cubicBezTo>
                    <a:pt x="991701" y="773038"/>
                    <a:pt x="991916" y="773253"/>
                    <a:pt x="992131" y="773038"/>
                  </a:cubicBezTo>
                  <a:cubicBezTo>
                    <a:pt x="992131" y="773038"/>
                    <a:pt x="992131" y="772931"/>
                    <a:pt x="992239" y="772824"/>
                  </a:cubicBezTo>
                  <a:cubicBezTo>
                    <a:pt x="994174" y="773683"/>
                    <a:pt x="995680" y="775293"/>
                    <a:pt x="996325" y="777440"/>
                  </a:cubicBezTo>
                  <a:cubicBezTo>
                    <a:pt x="997293" y="781090"/>
                    <a:pt x="995142" y="784847"/>
                    <a:pt x="991486" y="785813"/>
                  </a:cubicBezTo>
                  <a:cubicBezTo>
                    <a:pt x="989980" y="786242"/>
                    <a:pt x="988045" y="786242"/>
                    <a:pt x="985786" y="785169"/>
                  </a:cubicBezTo>
                  <a:cubicBezTo>
                    <a:pt x="984496" y="784525"/>
                    <a:pt x="982775" y="783237"/>
                    <a:pt x="980839" y="781305"/>
                  </a:cubicBezTo>
                  <a:cubicBezTo>
                    <a:pt x="972881" y="773038"/>
                    <a:pt x="957825" y="749207"/>
                    <a:pt x="955460" y="745665"/>
                  </a:cubicBezTo>
                  <a:cubicBezTo>
                    <a:pt x="954061" y="745772"/>
                    <a:pt x="952878" y="747382"/>
                    <a:pt x="951588" y="746631"/>
                  </a:cubicBezTo>
                  <a:cubicBezTo>
                    <a:pt x="951481" y="746524"/>
                    <a:pt x="951265" y="746416"/>
                    <a:pt x="951050" y="746201"/>
                  </a:cubicBezTo>
                  <a:cubicBezTo>
                    <a:pt x="944275" y="748778"/>
                    <a:pt x="934166" y="753716"/>
                    <a:pt x="928574" y="755004"/>
                  </a:cubicBezTo>
                  <a:cubicBezTo>
                    <a:pt x="918035" y="757258"/>
                    <a:pt x="907389" y="759405"/>
                    <a:pt x="896634" y="761230"/>
                  </a:cubicBezTo>
                  <a:cubicBezTo>
                    <a:pt x="885880" y="763162"/>
                    <a:pt x="875018" y="764558"/>
                    <a:pt x="864049" y="765632"/>
                  </a:cubicBezTo>
                  <a:cubicBezTo>
                    <a:pt x="849209" y="767027"/>
                    <a:pt x="834368" y="767671"/>
                    <a:pt x="819527" y="767242"/>
                  </a:cubicBezTo>
                  <a:cubicBezTo>
                    <a:pt x="804686" y="766705"/>
                    <a:pt x="789846" y="765309"/>
                    <a:pt x="775220" y="763162"/>
                  </a:cubicBezTo>
                  <a:cubicBezTo>
                    <a:pt x="746077" y="758761"/>
                    <a:pt x="717363" y="751139"/>
                    <a:pt x="689402" y="741478"/>
                  </a:cubicBezTo>
                  <a:cubicBezTo>
                    <a:pt x="685746" y="740297"/>
                    <a:pt x="683595" y="736325"/>
                    <a:pt x="684778" y="732568"/>
                  </a:cubicBezTo>
                  <a:cubicBezTo>
                    <a:pt x="685961" y="728811"/>
                    <a:pt x="690047" y="726771"/>
                    <a:pt x="693811" y="727952"/>
                  </a:cubicBezTo>
                  <a:cubicBezTo>
                    <a:pt x="721234" y="735896"/>
                    <a:pt x="749303" y="741478"/>
                    <a:pt x="777694" y="744806"/>
                  </a:cubicBezTo>
                  <a:cubicBezTo>
                    <a:pt x="791782" y="746416"/>
                    <a:pt x="805977" y="747490"/>
                    <a:pt x="820173" y="747919"/>
                  </a:cubicBezTo>
                  <a:cubicBezTo>
                    <a:pt x="834261" y="748348"/>
                    <a:pt x="848456" y="748348"/>
                    <a:pt x="862651" y="747382"/>
                  </a:cubicBezTo>
                  <a:cubicBezTo>
                    <a:pt x="873190" y="746845"/>
                    <a:pt x="883622" y="745772"/>
                    <a:pt x="894161" y="744376"/>
                  </a:cubicBezTo>
                  <a:cubicBezTo>
                    <a:pt x="904700" y="743088"/>
                    <a:pt x="915239" y="741478"/>
                    <a:pt x="925671" y="739761"/>
                  </a:cubicBezTo>
                  <a:cubicBezTo>
                    <a:pt x="930725" y="738902"/>
                    <a:pt x="939866" y="735037"/>
                    <a:pt x="946211" y="732998"/>
                  </a:cubicBezTo>
                  <a:cubicBezTo>
                    <a:pt x="931800" y="712816"/>
                    <a:pt x="917175" y="692849"/>
                    <a:pt x="902442" y="672882"/>
                  </a:cubicBezTo>
                  <a:cubicBezTo>
                    <a:pt x="900829" y="673312"/>
                    <a:pt x="899968" y="673956"/>
                    <a:pt x="897710" y="674063"/>
                  </a:cubicBezTo>
                  <a:cubicBezTo>
                    <a:pt x="880611" y="674922"/>
                    <a:pt x="834798" y="666978"/>
                    <a:pt x="832110" y="666871"/>
                  </a:cubicBezTo>
                  <a:cubicBezTo>
                    <a:pt x="807052" y="664938"/>
                    <a:pt x="781995" y="662577"/>
                    <a:pt x="757153" y="658605"/>
                  </a:cubicBezTo>
                  <a:cubicBezTo>
                    <a:pt x="740484" y="655921"/>
                    <a:pt x="723923" y="652593"/>
                    <a:pt x="707577" y="648621"/>
                  </a:cubicBezTo>
                  <a:cubicBezTo>
                    <a:pt x="666711" y="638423"/>
                    <a:pt x="627028" y="623609"/>
                    <a:pt x="589496" y="603642"/>
                  </a:cubicBezTo>
                  <a:cubicBezTo>
                    <a:pt x="586055" y="601817"/>
                    <a:pt x="584657" y="597523"/>
                    <a:pt x="586378" y="594088"/>
                  </a:cubicBezTo>
                  <a:cubicBezTo>
                    <a:pt x="588206" y="590546"/>
                    <a:pt x="592507" y="589150"/>
                    <a:pt x="595948" y="590975"/>
                  </a:cubicBezTo>
                  <a:cubicBezTo>
                    <a:pt x="625630" y="605252"/>
                    <a:pt x="656602" y="615773"/>
                    <a:pt x="688219" y="624253"/>
                  </a:cubicBezTo>
                  <a:cubicBezTo>
                    <a:pt x="707146" y="629299"/>
                    <a:pt x="726396" y="633378"/>
                    <a:pt x="745754" y="637135"/>
                  </a:cubicBezTo>
                  <a:cubicBezTo>
                    <a:pt x="774790" y="642610"/>
                    <a:pt x="804149" y="647011"/>
                    <a:pt x="833615" y="650017"/>
                  </a:cubicBezTo>
                  <a:cubicBezTo>
                    <a:pt x="835981" y="650339"/>
                    <a:pt x="873943" y="658605"/>
                    <a:pt x="892763" y="659571"/>
                  </a:cubicBezTo>
                  <a:cubicBezTo>
                    <a:pt x="888784" y="654096"/>
                    <a:pt x="884805" y="648621"/>
                    <a:pt x="880826" y="643146"/>
                  </a:cubicBezTo>
                  <a:cubicBezTo>
                    <a:pt x="870179" y="628547"/>
                    <a:pt x="859640" y="613840"/>
                    <a:pt x="849424" y="599026"/>
                  </a:cubicBezTo>
                  <a:cubicBezTo>
                    <a:pt x="840067" y="585500"/>
                    <a:pt x="830712" y="571330"/>
                    <a:pt x="821355" y="557697"/>
                  </a:cubicBezTo>
                  <a:cubicBezTo>
                    <a:pt x="807375" y="554476"/>
                    <a:pt x="757261" y="542668"/>
                    <a:pt x="695854" y="521627"/>
                  </a:cubicBezTo>
                  <a:cubicBezTo>
                    <a:pt x="668432" y="512288"/>
                    <a:pt x="639073" y="501124"/>
                    <a:pt x="610789" y="488135"/>
                  </a:cubicBezTo>
                  <a:cubicBezTo>
                    <a:pt x="591970" y="479547"/>
                    <a:pt x="573580" y="470100"/>
                    <a:pt x="556374" y="460009"/>
                  </a:cubicBezTo>
                  <a:cubicBezTo>
                    <a:pt x="527337" y="443048"/>
                    <a:pt x="501527" y="424370"/>
                    <a:pt x="482385" y="404403"/>
                  </a:cubicBezTo>
                  <a:cubicBezTo>
                    <a:pt x="479589" y="401611"/>
                    <a:pt x="479696" y="397103"/>
                    <a:pt x="482493" y="394312"/>
                  </a:cubicBezTo>
                  <a:cubicBezTo>
                    <a:pt x="485288" y="391521"/>
                    <a:pt x="489805" y="391521"/>
                    <a:pt x="492601" y="394312"/>
                  </a:cubicBezTo>
                  <a:cubicBezTo>
                    <a:pt x="508517" y="409877"/>
                    <a:pt x="529058" y="424155"/>
                    <a:pt x="552072" y="437359"/>
                  </a:cubicBezTo>
                  <a:cubicBezTo>
                    <a:pt x="572827" y="449382"/>
                    <a:pt x="595519" y="460439"/>
                    <a:pt x="618640" y="470744"/>
                  </a:cubicBezTo>
                  <a:cubicBezTo>
                    <a:pt x="646600" y="483197"/>
                    <a:pt x="675207" y="494576"/>
                    <a:pt x="701984" y="504452"/>
                  </a:cubicBezTo>
                  <a:cubicBezTo>
                    <a:pt x="747690" y="521198"/>
                    <a:pt x="786297" y="533006"/>
                    <a:pt x="809096" y="539662"/>
                  </a:cubicBezTo>
                  <a:cubicBezTo>
                    <a:pt x="777586" y="493395"/>
                    <a:pt x="746184" y="447235"/>
                    <a:pt x="714674" y="400538"/>
                  </a:cubicBezTo>
                  <a:cubicBezTo>
                    <a:pt x="714567" y="400431"/>
                    <a:pt x="714567" y="400323"/>
                    <a:pt x="714459" y="400216"/>
                  </a:cubicBezTo>
                  <a:cubicBezTo>
                    <a:pt x="713384" y="399787"/>
                    <a:pt x="712416" y="398928"/>
                    <a:pt x="711771" y="397962"/>
                  </a:cubicBezTo>
                  <a:cubicBezTo>
                    <a:pt x="711771" y="397962"/>
                    <a:pt x="711878" y="397962"/>
                    <a:pt x="711878" y="397854"/>
                  </a:cubicBezTo>
                  <a:cubicBezTo>
                    <a:pt x="712308" y="397425"/>
                    <a:pt x="711878" y="396888"/>
                    <a:pt x="710910" y="396459"/>
                  </a:cubicBezTo>
                  <a:lnTo>
                    <a:pt x="710910" y="396244"/>
                  </a:lnTo>
                  <a:cubicBezTo>
                    <a:pt x="708975" y="395171"/>
                    <a:pt x="705211" y="393775"/>
                    <a:pt x="701984" y="392057"/>
                  </a:cubicBezTo>
                  <a:cubicBezTo>
                    <a:pt x="689510" y="385294"/>
                    <a:pt x="668216" y="375204"/>
                    <a:pt x="643159" y="362751"/>
                  </a:cubicBezTo>
                  <a:cubicBezTo>
                    <a:pt x="624877" y="353841"/>
                    <a:pt x="604552" y="343858"/>
                    <a:pt x="584119" y="333123"/>
                  </a:cubicBezTo>
                  <a:cubicBezTo>
                    <a:pt x="566697" y="323998"/>
                    <a:pt x="549168" y="314337"/>
                    <a:pt x="532607" y="304675"/>
                  </a:cubicBezTo>
                  <a:cubicBezTo>
                    <a:pt x="502280" y="287070"/>
                    <a:pt x="475395" y="269680"/>
                    <a:pt x="458296" y="255725"/>
                  </a:cubicBezTo>
                  <a:cubicBezTo>
                    <a:pt x="455177" y="253363"/>
                    <a:pt x="454639" y="248854"/>
                    <a:pt x="457005" y="245741"/>
                  </a:cubicBezTo>
                  <a:cubicBezTo>
                    <a:pt x="459479" y="242628"/>
                    <a:pt x="463888" y="242091"/>
                    <a:pt x="467007" y="244453"/>
                  </a:cubicBezTo>
                  <a:cubicBezTo>
                    <a:pt x="482815" y="256154"/>
                    <a:pt x="506904" y="269895"/>
                    <a:pt x="533897" y="284601"/>
                  </a:cubicBezTo>
                  <a:cubicBezTo>
                    <a:pt x="548738" y="292652"/>
                    <a:pt x="564546" y="300918"/>
                    <a:pt x="580247" y="309291"/>
                  </a:cubicBezTo>
                  <a:cubicBezTo>
                    <a:pt x="596164" y="317665"/>
                    <a:pt x="611865" y="326038"/>
                    <a:pt x="626813" y="334089"/>
                  </a:cubicBezTo>
                  <a:close/>
                  <a:moveTo>
                    <a:pt x="1123224" y="831007"/>
                  </a:moveTo>
                  <a:cubicBezTo>
                    <a:pt x="1123547" y="830041"/>
                    <a:pt x="1123762" y="829182"/>
                    <a:pt x="1123762" y="828216"/>
                  </a:cubicBezTo>
                  <a:cubicBezTo>
                    <a:pt x="1124730" y="827679"/>
                    <a:pt x="1125913" y="827142"/>
                    <a:pt x="1126665" y="826606"/>
                  </a:cubicBezTo>
                  <a:cubicBezTo>
                    <a:pt x="1128816" y="825103"/>
                    <a:pt x="1130644" y="823493"/>
                    <a:pt x="1131827" y="822097"/>
                  </a:cubicBezTo>
                  <a:lnTo>
                    <a:pt x="1148281" y="800949"/>
                  </a:lnTo>
                  <a:lnTo>
                    <a:pt x="1195062" y="736862"/>
                  </a:lnTo>
                  <a:cubicBezTo>
                    <a:pt x="1201622" y="728167"/>
                    <a:pt x="1208397" y="719686"/>
                    <a:pt x="1214957" y="710991"/>
                  </a:cubicBezTo>
                  <a:cubicBezTo>
                    <a:pt x="1222592" y="713997"/>
                    <a:pt x="1240982" y="719042"/>
                    <a:pt x="1243885" y="719364"/>
                  </a:cubicBezTo>
                  <a:cubicBezTo>
                    <a:pt x="1256253" y="720438"/>
                    <a:pt x="1268620" y="721296"/>
                    <a:pt x="1280987" y="721833"/>
                  </a:cubicBezTo>
                  <a:cubicBezTo>
                    <a:pt x="1293462" y="722477"/>
                    <a:pt x="1305829" y="722692"/>
                    <a:pt x="1318304" y="722585"/>
                  </a:cubicBezTo>
                  <a:cubicBezTo>
                    <a:pt x="1340995" y="722262"/>
                    <a:pt x="1364440" y="721404"/>
                    <a:pt x="1387883" y="718828"/>
                  </a:cubicBezTo>
                  <a:cubicBezTo>
                    <a:pt x="1403370" y="717110"/>
                    <a:pt x="1418748" y="714748"/>
                    <a:pt x="1434019" y="711528"/>
                  </a:cubicBezTo>
                  <a:cubicBezTo>
                    <a:pt x="1472734" y="703584"/>
                    <a:pt x="1510373" y="690917"/>
                    <a:pt x="1544034" y="672345"/>
                  </a:cubicBezTo>
                  <a:cubicBezTo>
                    <a:pt x="1547475" y="670413"/>
                    <a:pt x="1548765" y="666119"/>
                    <a:pt x="1546937" y="662684"/>
                  </a:cubicBezTo>
                  <a:cubicBezTo>
                    <a:pt x="1545109" y="659249"/>
                    <a:pt x="1540807" y="657853"/>
                    <a:pt x="1537258" y="659678"/>
                  </a:cubicBezTo>
                  <a:cubicBezTo>
                    <a:pt x="1510911" y="672989"/>
                    <a:pt x="1482197" y="682222"/>
                    <a:pt x="1452623" y="688770"/>
                  </a:cubicBezTo>
                  <a:cubicBezTo>
                    <a:pt x="1430577" y="693708"/>
                    <a:pt x="1408101" y="697143"/>
                    <a:pt x="1385733" y="699612"/>
                  </a:cubicBezTo>
                  <a:cubicBezTo>
                    <a:pt x="1362826" y="702188"/>
                    <a:pt x="1340028" y="704013"/>
                    <a:pt x="1317874" y="704765"/>
                  </a:cubicBezTo>
                  <a:cubicBezTo>
                    <a:pt x="1305722" y="705194"/>
                    <a:pt x="1293570" y="705302"/>
                    <a:pt x="1281417" y="705194"/>
                  </a:cubicBezTo>
                  <a:cubicBezTo>
                    <a:pt x="1269265" y="705087"/>
                    <a:pt x="1257006" y="704765"/>
                    <a:pt x="1244853" y="704228"/>
                  </a:cubicBezTo>
                  <a:cubicBezTo>
                    <a:pt x="1242703" y="704228"/>
                    <a:pt x="1231411" y="701544"/>
                    <a:pt x="1223990" y="699290"/>
                  </a:cubicBezTo>
                  <a:cubicBezTo>
                    <a:pt x="1233346" y="687159"/>
                    <a:pt x="1242595" y="674815"/>
                    <a:pt x="1252059" y="662792"/>
                  </a:cubicBezTo>
                  <a:cubicBezTo>
                    <a:pt x="1260662" y="651842"/>
                    <a:pt x="1269373" y="640999"/>
                    <a:pt x="1278084" y="630050"/>
                  </a:cubicBezTo>
                  <a:cubicBezTo>
                    <a:pt x="1280450" y="630587"/>
                    <a:pt x="1282923" y="631553"/>
                    <a:pt x="1284751" y="629728"/>
                  </a:cubicBezTo>
                  <a:cubicBezTo>
                    <a:pt x="1285289" y="629084"/>
                    <a:pt x="1285719" y="628440"/>
                    <a:pt x="1285934" y="627796"/>
                  </a:cubicBezTo>
                  <a:cubicBezTo>
                    <a:pt x="1288838" y="627581"/>
                    <a:pt x="1292924" y="627903"/>
                    <a:pt x="1294538" y="627366"/>
                  </a:cubicBezTo>
                  <a:lnTo>
                    <a:pt x="1321315" y="619315"/>
                  </a:lnTo>
                  <a:cubicBezTo>
                    <a:pt x="1337446" y="614377"/>
                    <a:pt x="1353470" y="609439"/>
                    <a:pt x="1369601" y="604501"/>
                  </a:cubicBezTo>
                  <a:cubicBezTo>
                    <a:pt x="1380248" y="601066"/>
                    <a:pt x="1391002" y="597631"/>
                    <a:pt x="1401649" y="594196"/>
                  </a:cubicBezTo>
                  <a:cubicBezTo>
                    <a:pt x="1425523" y="586144"/>
                    <a:pt x="1453268" y="578630"/>
                    <a:pt x="1481767" y="569720"/>
                  </a:cubicBezTo>
                  <a:cubicBezTo>
                    <a:pt x="1508437" y="561454"/>
                    <a:pt x="1535752" y="552007"/>
                    <a:pt x="1561670" y="541058"/>
                  </a:cubicBezTo>
                  <a:cubicBezTo>
                    <a:pt x="1599310" y="525170"/>
                    <a:pt x="1633830" y="505633"/>
                    <a:pt x="1658780" y="480727"/>
                  </a:cubicBezTo>
                  <a:cubicBezTo>
                    <a:pt x="1661576" y="477937"/>
                    <a:pt x="1661684" y="473428"/>
                    <a:pt x="1658888" y="470637"/>
                  </a:cubicBezTo>
                  <a:cubicBezTo>
                    <a:pt x="1656199" y="467846"/>
                    <a:pt x="1651682" y="467738"/>
                    <a:pt x="1648886" y="470422"/>
                  </a:cubicBezTo>
                  <a:cubicBezTo>
                    <a:pt x="1624367" y="493287"/>
                    <a:pt x="1590814" y="510141"/>
                    <a:pt x="1554787" y="524419"/>
                  </a:cubicBezTo>
                  <a:cubicBezTo>
                    <a:pt x="1529085" y="534509"/>
                    <a:pt x="1502092" y="543097"/>
                    <a:pt x="1476067" y="551256"/>
                  </a:cubicBezTo>
                  <a:cubicBezTo>
                    <a:pt x="1447246" y="560273"/>
                    <a:pt x="1419716" y="568861"/>
                    <a:pt x="1395842" y="577342"/>
                  </a:cubicBezTo>
                  <a:lnTo>
                    <a:pt x="1316583" y="604823"/>
                  </a:lnTo>
                  <a:lnTo>
                    <a:pt x="1291204" y="613518"/>
                  </a:lnTo>
                  <a:cubicBezTo>
                    <a:pt x="1307335" y="593336"/>
                    <a:pt x="1323251" y="573048"/>
                    <a:pt x="1339382" y="552866"/>
                  </a:cubicBezTo>
                  <a:cubicBezTo>
                    <a:pt x="1367558" y="517226"/>
                    <a:pt x="1394981" y="481264"/>
                    <a:pt x="1422404" y="445195"/>
                  </a:cubicBezTo>
                  <a:cubicBezTo>
                    <a:pt x="1425093" y="444766"/>
                    <a:pt x="1428534" y="444444"/>
                    <a:pt x="1429825" y="444122"/>
                  </a:cubicBezTo>
                  <a:lnTo>
                    <a:pt x="1451548" y="436607"/>
                  </a:lnTo>
                  <a:cubicBezTo>
                    <a:pt x="1461549" y="432957"/>
                    <a:pt x="1471443" y="429200"/>
                    <a:pt x="1481337" y="425228"/>
                  </a:cubicBezTo>
                  <a:cubicBezTo>
                    <a:pt x="1491231" y="421257"/>
                    <a:pt x="1501017" y="417177"/>
                    <a:pt x="1510803" y="412883"/>
                  </a:cubicBezTo>
                  <a:cubicBezTo>
                    <a:pt x="1529408" y="404724"/>
                    <a:pt x="1548228" y="396674"/>
                    <a:pt x="1566832" y="387871"/>
                  </a:cubicBezTo>
                  <a:cubicBezTo>
                    <a:pt x="1579092" y="382074"/>
                    <a:pt x="1591352" y="375955"/>
                    <a:pt x="1603504" y="369621"/>
                  </a:cubicBezTo>
                  <a:cubicBezTo>
                    <a:pt x="1634045" y="353627"/>
                    <a:pt x="1663727" y="336236"/>
                    <a:pt x="1691903" y="317235"/>
                  </a:cubicBezTo>
                  <a:cubicBezTo>
                    <a:pt x="1695129" y="315088"/>
                    <a:pt x="1696097" y="310687"/>
                    <a:pt x="1693946" y="307359"/>
                  </a:cubicBezTo>
                  <a:cubicBezTo>
                    <a:pt x="1691795" y="304031"/>
                    <a:pt x="1687386" y="303173"/>
                    <a:pt x="1684160" y="305212"/>
                  </a:cubicBezTo>
                  <a:cubicBezTo>
                    <a:pt x="1661362" y="319275"/>
                    <a:pt x="1637487" y="331835"/>
                    <a:pt x="1613182" y="343965"/>
                  </a:cubicBezTo>
                  <a:cubicBezTo>
                    <a:pt x="1595115" y="353090"/>
                    <a:pt x="1576726" y="361785"/>
                    <a:pt x="1558444" y="370373"/>
                  </a:cubicBezTo>
                  <a:cubicBezTo>
                    <a:pt x="1540054" y="379176"/>
                    <a:pt x="1521665" y="388086"/>
                    <a:pt x="1503383" y="396566"/>
                  </a:cubicBezTo>
                  <a:cubicBezTo>
                    <a:pt x="1493919" y="401075"/>
                    <a:pt x="1484348" y="405476"/>
                    <a:pt x="1474777" y="409770"/>
                  </a:cubicBezTo>
                  <a:cubicBezTo>
                    <a:pt x="1465205" y="414064"/>
                    <a:pt x="1455527" y="418251"/>
                    <a:pt x="1445848" y="422330"/>
                  </a:cubicBezTo>
                  <a:lnTo>
                    <a:pt x="1437460" y="425657"/>
                  </a:lnTo>
                  <a:cubicBezTo>
                    <a:pt x="1443698" y="417392"/>
                    <a:pt x="1450257" y="409341"/>
                    <a:pt x="1456495" y="401075"/>
                  </a:cubicBezTo>
                  <a:cubicBezTo>
                    <a:pt x="1483273" y="365542"/>
                    <a:pt x="1510158" y="330117"/>
                    <a:pt x="1536828" y="294478"/>
                  </a:cubicBezTo>
                  <a:cubicBezTo>
                    <a:pt x="1537689" y="295873"/>
                    <a:pt x="1541775" y="301670"/>
                    <a:pt x="1548120" y="296946"/>
                  </a:cubicBezTo>
                  <a:cubicBezTo>
                    <a:pt x="1548873" y="296517"/>
                    <a:pt x="1549411" y="295980"/>
                    <a:pt x="1549841" y="295336"/>
                  </a:cubicBezTo>
                  <a:cubicBezTo>
                    <a:pt x="1553928" y="292116"/>
                    <a:pt x="1562854" y="285675"/>
                    <a:pt x="1566725" y="282776"/>
                  </a:cubicBezTo>
                  <a:lnTo>
                    <a:pt x="1601245" y="259159"/>
                  </a:lnTo>
                  <a:cubicBezTo>
                    <a:pt x="1609849" y="253041"/>
                    <a:pt x="1618452" y="246922"/>
                    <a:pt x="1626733" y="240588"/>
                  </a:cubicBezTo>
                  <a:cubicBezTo>
                    <a:pt x="1635014" y="234147"/>
                    <a:pt x="1643186" y="227492"/>
                    <a:pt x="1651145" y="220621"/>
                  </a:cubicBezTo>
                  <a:cubicBezTo>
                    <a:pt x="1666953" y="206773"/>
                    <a:pt x="1682009" y="192174"/>
                    <a:pt x="1696742" y="176930"/>
                  </a:cubicBezTo>
                  <a:cubicBezTo>
                    <a:pt x="1699538" y="174139"/>
                    <a:pt x="1699538" y="169631"/>
                    <a:pt x="1696850" y="166839"/>
                  </a:cubicBezTo>
                  <a:cubicBezTo>
                    <a:pt x="1694053" y="164049"/>
                    <a:pt x="1689537" y="163941"/>
                    <a:pt x="1686741" y="166732"/>
                  </a:cubicBezTo>
                  <a:cubicBezTo>
                    <a:pt x="1674481" y="177896"/>
                    <a:pt x="1661791" y="188309"/>
                    <a:pt x="1648886" y="198615"/>
                  </a:cubicBezTo>
                  <a:cubicBezTo>
                    <a:pt x="1639315" y="206344"/>
                    <a:pt x="1629529" y="213858"/>
                    <a:pt x="1619743" y="221588"/>
                  </a:cubicBezTo>
                  <a:cubicBezTo>
                    <a:pt x="1609956" y="229102"/>
                    <a:pt x="1600385" y="236938"/>
                    <a:pt x="1590384" y="244453"/>
                  </a:cubicBezTo>
                  <a:cubicBezTo>
                    <a:pt x="1583824" y="249605"/>
                    <a:pt x="1577049" y="254544"/>
                    <a:pt x="1570381" y="259696"/>
                  </a:cubicBezTo>
                  <a:cubicBezTo>
                    <a:pt x="1565757" y="263239"/>
                    <a:pt x="1561348" y="266781"/>
                    <a:pt x="1556939" y="270538"/>
                  </a:cubicBezTo>
                  <a:cubicBezTo>
                    <a:pt x="1555541" y="271719"/>
                    <a:pt x="1553067" y="273866"/>
                    <a:pt x="1550809" y="275798"/>
                  </a:cubicBezTo>
                  <a:cubicBezTo>
                    <a:pt x="1576834" y="241018"/>
                    <a:pt x="1602751" y="206022"/>
                    <a:pt x="1629314" y="171670"/>
                  </a:cubicBezTo>
                  <a:cubicBezTo>
                    <a:pt x="1670932" y="117674"/>
                    <a:pt x="1713196" y="64106"/>
                    <a:pt x="1757396" y="11720"/>
                  </a:cubicBezTo>
                  <a:cubicBezTo>
                    <a:pt x="1759977" y="8822"/>
                    <a:pt x="1759546" y="4313"/>
                    <a:pt x="1756643" y="1737"/>
                  </a:cubicBezTo>
                  <a:cubicBezTo>
                    <a:pt x="1753631" y="-840"/>
                    <a:pt x="1749115" y="-517"/>
                    <a:pt x="1746534" y="2488"/>
                  </a:cubicBezTo>
                  <a:cubicBezTo>
                    <a:pt x="1701474" y="54445"/>
                    <a:pt x="1658027" y="107368"/>
                    <a:pt x="1615764" y="161150"/>
                  </a:cubicBezTo>
                  <a:cubicBezTo>
                    <a:pt x="1588126" y="196253"/>
                    <a:pt x="1561455" y="232108"/>
                    <a:pt x="1534355" y="267533"/>
                  </a:cubicBezTo>
                  <a:cubicBezTo>
                    <a:pt x="1536936" y="255617"/>
                    <a:pt x="1539087" y="243809"/>
                    <a:pt x="1541452" y="235972"/>
                  </a:cubicBezTo>
                  <a:cubicBezTo>
                    <a:pt x="1545324" y="222017"/>
                    <a:pt x="1549626" y="208169"/>
                    <a:pt x="1553712" y="194321"/>
                  </a:cubicBezTo>
                  <a:cubicBezTo>
                    <a:pt x="1557906" y="180580"/>
                    <a:pt x="1561993" y="166732"/>
                    <a:pt x="1566510" y="152992"/>
                  </a:cubicBezTo>
                  <a:cubicBezTo>
                    <a:pt x="1572424" y="134635"/>
                    <a:pt x="1578662" y="116493"/>
                    <a:pt x="1585867" y="98673"/>
                  </a:cubicBezTo>
                  <a:cubicBezTo>
                    <a:pt x="1587480" y="95023"/>
                    <a:pt x="1585867" y="90836"/>
                    <a:pt x="1582211" y="89226"/>
                  </a:cubicBezTo>
                  <a:cubicBezTo>
                    <a:pt x="1578662" y="87616"/>
                    <a:pt x="1574467" y="89333"/>
                    <a:pt x="1572854" y="92876"/>
                  </a:cubicBezTo>
                  <a:cubicBezTo>
                    <a:pt x="1562208" y="115097"/>
                    <a:pt x="1552637" y="137748"/>
                    <a:pt x="1544463" y="160828"/>
                  </a:cubicBezTo>
                  <a:cubicBezTo>
                    <a:pt x="1541130" y="170060"/>
                    <a:pt x="1538011" y="179399"/>
                    <a:pt x="1535215" y="188846"/>
                  </a:cubicBezTo>
                  <a:cubicBezTo>
                    <a:pt x="1531021" y="202909"/>
                    <a:pt x="1527472" y="217186"/>
                    <a:pt x="1523924" y="231356"/>
                  </a:cubicBezTo>
                  <a:cubicBezTo>
                    <a:pt x="1521235" y="243379"/>
                    <a:pt x="1519729" y="264205"/>
                    <a:pt x="1515643" y="281059"/>
                  </a:cubicBezTo>
                  <a:cubicBezTo>
                    <a:pt x="1513922" y="287929"/>
                    <a:pt x="1511878" y="294155"/>
                    <a:pt x="1508760" y="298342"/>
                  </a:cubicBezTo>
                  <a:cubicBezTo>
                    <a:pt x="1508222" y="299093"/>
                    <a:pt x="1509298" y="299845"/>
                    <a:pt x="1509083" y="300704"/>
                  </a:cubicBezTo>
                  <a:cubicBezTo>
                    <a:pt x="1486606" y="330332"/>
                    <a:pt x="1463592" y="359745"/>
                    <a:pt x="1441224" y="389481"/>
                  </a:cubicBezTo>
                  <a:cubicBezTo>
                    <a:pt x="1432943" y="400323"/>
                    <a:pt x="1424555" y="411166"/>
                    <a:pt x="1416382" y="422115"/>
                  </a:cubicBezTo>
                  <a:cubicBezTo>
                    <a:pt x="1417242" y="409448"/>
                    <a:pt x="1417995" y="396888"/>
                    <a:pt x="1418748" y="384221"/>
                  </a:cubicBezTo>
                  <a:cubicBezTo>
                    <a:pt x="1419393" y="374560"/>
                    <a:pt x="1420146" y="364898"/>
                    <a:pt x="1421221" y="355237"/>
                  </a:cubicBezTo>
                  <a:cubicBezTo>
                    <a:pt x="1423264" y="333874"/>
                    <a:pt x="1426383" y="312727"/>
                    <a:pt x="1429825" y="291901"/>
                  </a:cubicBezTo>
                  <a:cubicBezTo>
                    <a:pt x="1432298" y="277838"/>
                    <a:pt x="1434879" y="263883"/>
                    <a:pt x="1437783" y="250035"/>
                  </a:cubicBezTo>
                  <a:cubicBezTo>
                    <a:pt x="1445096" y="215469"/>
                    <a:pt x="1454344" y="181332"/>
                    <a:pt x="1466496" y="147302"/>
                  </a:cubicBezTo>
                  <a:cubicBezTo>
                    <a:pt x="1467894" y="143652"/>
                    <a:pt x="1466066" y="139466"/>
                    <a:pt x="1462410" y="138070"/>
                  </a:cubicBezTo>
                  <a:cubicBezTo>
                    <a:pt x="1458753" y="136675"/>
                    <a:pt x="1454559" y="138607"/>
                    <a:pt x="1453161" y="142256"/>
                  </a:cubicBezTo>
                  <a:cubicBezTo>
                    <a:pt x="1439288" y="176394"/>
                    <a:pt x="1427889" y="210745"/>
                    <a:pt x="1419500" y="245955"/>
                  </a:cubicBezTo>
                  <a:cubicBezTo>
                    <a:pt x="1416059" y="260018"/>
                    <a:pt x="1413156" y="274296"/>
                    <a:pt x="1410790" y="288681"/>
                  </a:cubicBezTo>
                  <a:cubicBezTo>
                    <a:pt x="1407348" y="310150"/>
                    <a:pt x="1405090" y="331835"/>
                    <a:pt x="1403477" y="353734"/>
                  </a:cubicBezTo>
                  <a:cubicBezTo>
                    <a:pt x="1402832" y="363610"/>
                    <a:pt x="1402401" y="373594"/>
                    <a:pt x="1402079" y="383470"/>
                  </a:cubicBezTo>
                  <a:cubicBezTo>
                    <a:pt x="1401649" y="398177"/>
                    <a:pt x="1401541" y="412776"/>
                    <a:pt x="1401219" y="427483"/>
                  </a:cubicBezTo>
                  <a:cubicBezTo>
                    <a:pt x="1401219" y="429522"/>
                    <a:pt x="1401541" y="431669"/>
                    <a:pt x="1402079" y="433816"/>
                  </a:cubicBezTo>
                  <a:cubicBezTo>
                    <a:pt x="1402509" y="435427"/>
                    <a:pt x="1403154" y="437037"/>
                    <a:pt x="1403692" y="438647"/>
                  </a:cubicBezTo>
                  <a:cubicBezTo>
                    <a:pt x="1377667" y="472999"/>
                    <a:pt x="1351750" y="507565"/>
                    <a:pt x="1325187" y="541594"/>
                  </a:cubicBezTo>
                  <a:cubicBezTo>
                    <a:pt x="1308303" y="563386"/>
                    <a:pt x="1291419" y="585071"/>
                    <a:pt x="1274535" y="606755"/>
                  </a:cubicBezTo>
                  <a:cubicBezTo>
                    <a:pt x="1272384" y="600851"/>
                    <a:pt x="1270233" y="595269"/>
                    <a:pt x="1269803" y="593444"/>
                  </a:cubicBezTo>
                  <a:cubicBezTo>
                    <a:pt x="1266899" y="579489"/>
                    <a:pt x="1264749" y="565319"/>
                    <a:pt x="1263135" y="551149"/>
                  </a:cubicBezTo>
                  <a:cubicBezTo>
                    <a:pt x="1261522" y="536979"/>
                    <a:pt x="1260662" y="522701"/>
                    <a:pt x="1260447" y="508424"/>
                  </a:cubicBezTo>
                  <a:cubicBezTo>
                    <a:pt x="1260124" y="491999"/>
                    <a:pt x="1260985" y="475467"/>
                    <a:pt x="1262490" y="458936"/>
                  </a:cubicBezTo>
                  <a:cubicBezTo>
                    <a:pt x="1263996" y="442404"/>
                    <a:pt x="1266254" y="425980"/>
                    <a:pt x="1268943" y="409555"/>
                  </a:cubicBezTo>
                  <a:cubicBezTo>
                    <a:pt x="1272276" y="389803"/>
                    <a:pt x="1276255" y="370051"/>
                    <a:pt x="1280665" y="350514"/>
                  </a:cubicBezTo>
                  <a:cubicBezTo>
                    <a:pt x="1287547" y="320778"/>
                    <a:pt x="1295290" y="291257"/>
                    <a:pt x="1303033" y="262380"/>
                  </a:cubicBezTo>
                  <a:cubicBezTo>
                    <a:pt x="1304109" y="258623"/>
                    <a:pt x="1301850" y="254651"/>
                    <a:pt x="1298086" y="253578"/>
                  </a:cubicBezTo>
                  <a:cubicBezTo>
                    <a:pt x="1294323" y="252504"/>
                    <a:pt x="1290343" y="254651"/>
                    <a:pt x="1289268" y="258515"/>
                  </a:cubicBezTo>
                  <a:cubicBezTo>
                    <a:pt x="1280342" y="287178"/>
                    <a:pt x="1271201" y="316591"/>
                    <a:pt x="1263458" y="346327"/>
                  </a:cubicBezTo>
                  <a:cubicBezTo>
                    <a:pt x="1258296" y="366187"/>
                    <a:pt x="1253672" y="386153"/>
                    <a:pt x="1250015" y="406227"/>
                  </a:cubicBezTo>
                  <a:cubicBezTo>
                    <a:pt x="1247004" y="423189"/>
                    <a:pt x="1244746" y="440257"/>
                    <a:pt x="1243456" y="457326"/>
                  </a:cubicBezTo>
                  <a:cubicBezTo>
                    <a:pt x="1242057" y="474609"/>
                    <a:pt x="1241842" y="491785"/>
                    <a:pt x="1242487" y="508960"/>
                  </a:cubicBezTo>
                  <a:cubicBezTo>
                    <a:pt x="1243240" y="523775"/>
                    <a:pt x="1244638" y="538481"/>
                    <a:pt x="1246682" y="553188"/>
                  </a:cubicBezTo>
                  <a:cubicBezTo>
                    <a:pt x="1248833" y="567895"/>
                    <a:pt x="1251736" y="582494"/>
                    <a:pt x="1255285" y="596772"/>
                  </a:cubicBezTo>
                  <a:cubicBezTo>
                    <a:pt x="1256145" y="599778"/>
                    <a:pt x="1262168" y="612659"/>
                    <a:pt x="1264211" y="620066"/>
                  </a:cubicBezTo>
                  <a:cubicBezTo>
                    <a:pt x="1255823" y="630909"/>
                    <a:pt x="1247327" y="641751"/>
                    <a:pt x="1238938" y="652593"/>
                  </a:cubicBezTo>
                  <a:cubicBezTo>
                    <a:pt x="1224420" y="671594"/>
                    <a:pt x="1210118" y="690809"/>
                    <a:pt x="1195922" y="710025"/>
                  </a:cubicBezTo>
                  <a:cubicBezTo>
                    <a:pt x="1195815" y="709810"/>
                    <a:pt x="1195707" y="709488"/>
                    <a:pt x="1195492" y="709273"/>
                  </a:cubicBezTo>
                  <a:cubicBezTo>
                    <a:pt x="1195492" y="706590"/>
                    <a:pt x="1195815" y="702940"/>
                    <a:pt x="1195492" y="701437"/>
                  </a:cubicBezTo>
                  <a:cubicBezTo>
                    <a:pt x="1194524" y="696177"/>
                    <a:pt x="1193556" y="691024"/>
                    <a:pt x="1192481" y="685872"/>
                  </a:cubicBezTo>
                  <a:cubicBezTo>
                    <a:pt x="1191728" y="682329"/>
                    <a:pt x="1190975" y="678786"/>
                    <a:pt x="1190007" y="675351"/>
                  </a:cubicBezTo>
                  <a:cubicBezTo>
                    <a:pt x="1185813" y="659142"/>
                    <a:pt x="1181512" y="643039"/>
                    <a:pt x="1177532" y="626829"/>
                  </a:cubicBezTo>
                  <a:cubicBezTo>
                    <a:pt x="1174952" y="616202"/>
                    <a:pt x="1172478" y="605467"/>
                    <a:pt x="1170435" y="594625"/>
                  </a:cubicBezTo>
                  <a:cubicBezTo>
                    <a:pt x="1165918" y="572726"/>
                    <a:pt x="1162692" y="549002"/>
                    <a:pt x="1160433" y="524741"/>
                  </a:cubicBezTo>
                  <a:cubicBezTo>
                    <a:pt x="1158175" y="501553"/>
                    <a:pt x="1157100" y="477937"/>
                    <a:pt x="1157745" y="454427"/>
                  </a:cubicBezTo>
                  <a:cubicBezTo>
                    <a:pt x="1158605" y="422437"/>
                    <a:pt x="1162692" y="390984"/>
                    <a:pt x="1171725" y="362537"/>
                  </a:cubicBezTo>
                  <a:cubicBezTo>
                    <a:pt x="1173016" y="358779"/>
                    <a:pt x="1170972" y="354807"/>
                    <a:pt x="1167316" y="353519"/>
                  </a:cubicBezTo>
                  <a:cubicBezTo>
                    <a:pt x="1163552" y="352231"/>
                    <a:pt x="1159465" y="354271"/>
                    <a:pt x="1158282" y="357921"/>
                  </a:cubicBezTo>
                  <a:cubicBezTo>
                    <a:pt x="1145055" y="394527"/>
                    <a:pt x="1139248" y="436178"/>
                    <a:pt x="1139033" y="478044"/>
                  </a:cubicBezTo>
                  <a:cubicBezTo>
                    <a:pt x="1138925" y="494253"/>
                    <a:pt x="1139678" y="510570"/>
                    <a:pt x="1141184" y="526566"/>
                  </a:cubicBezTo>
                  <a:cubicBezTo>
                    <a:pt x="1143442" y="551578"/>
                    <a:pt x="1147743" y="575839"/>
                    <a:pt x="1152690" y="598275"/>
                  </a:cubicBezTo>
                  <a:cubicBezTo>
                    <a:pt x="1155164" y="609332"/>
                    <a:pt x="1157960" y="620281"/>
                    <a:pt x="1160971" y="631231"/>
                  </a:cubicBezTo>
                  <a:cubicBezTo>
                    <a:pt x="1165488" y="647333"/>
                    <a:pt x="1170435" y="663435"/>
                    <a:pt x="1175381" y="679430"/>
                  </a:cubicBezTo>
                  <a:lnTo>
                    <a:pt x="1181619" y="704335"/>
                  </a:lnTo>
                  <a:cubicBezTo>
                    <a:pt x="1182157" y="706805"/>
                    <a:pt x="1182694" y="713138"/>
                    <a:pt x="1183017" y="714748"/>
                  </a:cubicBezTo>
                  <a:cubicBezTo>
                    <a:pt x="1183340" y="716681"/>
                    <a:pt x="1184092" y="717754"/>
                    <a:pt x="1184415" y="718076"/>
                  </a:cubicBezTo>
                  <a:cubicBezTo>
                    <a:pt x="1185491" y="719579"/>
                    <a:pt x="1186889" y="720223"/>
                    <a:pt x="1188071" y="720438"/>
                  </a:cubicBezTo>
                  <a:cubicBezTo>
                    <a:pt x="1186351" y="722799"/>
                    <a:pt x="1184523" y="725161"/>
                    <a:pt x="1182694" y="727630"/>
                  </a:cubicBezTo>
                  <a:lnTo>
                    <a:pt x="1136882" y="792576"/>
                  </a:lnTo>
                  <a:lnTo>
                    <a:pt x="1121073" y="813509"/>
                  </a:lnTo>
                  <a:cubicBezTo>
                    <a:pt x="1119460" y="815441"/>
                    <a:pt x="1115266" y="817696"/>
                    <a:pt x="1113115" y="819628"/>
                  </a:cubicBezTo>
                  <a:cubicBezTo>
                    <a:pt x="1110104" y="822312"/>
                    <a:pt x="1109136" y="825318"/>
                    <a:pt x="1109244" y="827357"/>
                  </a:cubicBezTo>
                  <a:cubicBezTo>
                    <a:pt x="1109351" y="829826"/>
                    <a:pt x="1110319" y="832617"/>
                    <a:pt x="1114298" y="834442"/>
                  </a:cubicBezTo>
                  <a:cubicBezTo>
                    <a:pt x="1117632" y="835945"/>
                    <a:pt x="1121611" y="834442"/>
                    <a:pt x="1123224" y="831007"/>
                  </a:cubicBezTo>
                  <a:close/>
                  <a:moveTo>
                    <a:pt x="1195492" y="710132"/>
                  </a:moveTo>
                  <a:lnTo>
                    <a:pt x="1195599" y="710239"/>
                  </a:lnTo>
                  <a:cubicBezTo>
                    <a:pt x="1195599" y="710239"/>
                    <a:pt x="1195599" y="710239"/>
                    <a:pt x="1195599" y="710239"/>
                  </a:cubicBezTo>
                  <a:cubicBezTo>
                    <a:pt x="1195492" y="710239"/>
                    <a:pt x="1195492" y="710239"/>
                    <a:pt x="1195492" y="710132"/>
                  </a:cubicBezTo>
                  <a:close/>
                  <a:moveTo>
                    <a:pt x="1708679" y="142793"/>
                  </a:moveTo>
                  <a:lnTo>
                    <a:pt x="1708572" y="142901"/>
                  </a:lnTo>
                  <a:cubicBezTo>
                    <a:pt x="1708249" y="142686"/>
                    <a:pt x="1707819" y="142364"/>
                    <a:pt x="1708357" y="142579"/>
                  </a:cubicBezTo>
                  <a:cubicBezTo>
                    <a:pt x="1708464" y="142686"/>
                    <a:pt x="1708572" y="142686"/>
                    <a:pt x="1708679" y="142793"/>
                  </a:cubicBezTo>
                  <a:close/>
                  <a:moveTo>
                    <a:pt x="1708572" y="142901"/>
                  </a:moveTo>
                  <a:lnTo>
                    <a:pt x="1708572" y="143008"/>
                  </a:lnTo>
                  <a:lnTo>
                    <a:pt x="1708464" y="143008"/>
                  </a:lnTo>
                  <a:lnTo>
                    <a:pt x="1708572" y="142901"/>
                  </a:lnTo>
                  <a:close/>
                  <a:moveTo>
                    <a:pt x="1707712" y="151596"/>
                  </a:moveTo>
                  <a:cubicBezTo>
                    <a:pt x="1705883" y="148912"/>
                    <a:pt x="1706314" y="145262"/>
                    <a:pt x="1708572" y="143008"/>
                  </a:cubicBezTo>
                  <a:lnTo>
                    <a:pt x="1708787" y="142793"/>
                  </a:lnTo>
                  <a:cubicBezTo>
                    <a:pt x="1709002" y="142579"/>
                    <a:pt x="1709325" y="142364"/>
                    <a:pt x="1709540" y="142149"/>
                  </a:cubicBezTo>
                  <a:lnTo>
                    <a:pt x="1709432" y="141935"/>
                  </a:lnTo>
                  <a:cubicBezTo>
                    <a:pt x="1711905" y="139680"/>
                    <a:pt x="1715670" y="139358"/>
                    <a:pt x="1718466" y="141290"/>
                  </a:cubicBezTo>
                  <a:cubicBezTo>
                    <a:pt x="1721584" y="143545"/>
                    <a:pt x="1722337" y="148053"/>
                    <a:pt x="1720079" y="151274"/>
                  </a:cubicBezTo>
                  <a:cubicBezTo>
                    <a:pt x="1722229" y="153313"/>
                    <a:pt x="1718466" y="150415"/>
                    <a:pt x="1720294" y="152562"/>
                  </a:cubicBezTo>
                  <a:cubicBezTo>
                    <a:pt x="1721047" y="153421"/>
                    <a:pt x="1719541" y="152133"/>
                    <a:pt x="1720294" y="153099"/>
                  </a:cubicBezTo>
                  <a:cubicBezTo>
                    <a:pt x="1721369" y="154709"/>
                    <a:pt x="1719218" y="152562"/>
                    <a:pt x="1720079" y="154280"/>
                  </a:cubicBezTo>
                  <a:cubicBezTo>
                    <a:pt x="1720616" y="155139"/>
                    <a:pt x="1719864" y="154065"/>
                    <a:pt x="1719756" y="155031"/>
                  </a:cubicBezTo>
                  <a:cubicBezTo>
                    <a:pt x="1719756" y="155246"/>
                    <a:pt x="1719541" y="155353"/>
                    <a:pt x="1719433" y="155353"/>
                  </a:cubicBezTo>
                  <a:cubicBezTo>
                    <a:pt x="1718681" y="155461"/>
                    <a:pt x="1719218" y="155782"/>
                    <a:pt x="1718681" y="155246"/>
                  </a:cubicBezTo>
                  <a:cubicBezTo>
                    <a:pt x="1715562" y="152347"/>
                    <a:pt x="1720401" y="156749"/>
                    <a:pt x="1717175" y="153528"/>
                  </a:cubicBezTo>
                  <a:cubicBezTo>
                    <a:pt x="1714057" y="155568"/>
                    <a:pt x="1709862" y="154816"/>
                    <a:pt x="1707712" y="151596"/>
                  </a:cubicBezTo>
                  <a:close/>
                  <a:moveTo>
                    <a:pt x="1708787" y="142793"/>
                  </a:moveTo>
                  <a:lnTo>
                    <a:pt x="1708679" y="142793"/>
                  </a:lnTo>
                  <a:lnTo>
                    <a:pt x="1708787" y="142793"/>
                  </a:lnTo>
                  <a:lnTo>
                    <a:pt x="1708787" y="142793"/>
                  </a:lnTo>
                  <a:close/>
                  <a:moveTo>
                    <a:pt x="1709432" y="141935"/>
                  </a:moveTo>
                  <a:cubicBezTo>
                    <a:pt x="1709217" y="142149"/>
                    <a:pt x="1709002" y="142364"/>
                    <a:pt x="1708787" y="142686"/>
                  </a:cubicBezTo>
                  <a:cubicBezTo>
                    <a:pt x="1708357" y="142149"/>
                    <a:pt x="1706959" y="140969"/>
                    <a:pt x="1708034" y="141720"/>
                  </a:cubicBezTo>
                  <a:cubicBezTo>
                    <a:pt x="1709002" y="142256"/>
                    <a:pt x="1707066" y="140432"/>
                    <a:pt x="1708034" y="141076"/>
                  </a:cubicBezTo>
                  <a:cubicBezTo>
                    <a:pt x="1708572" y="141505"/>
                    <a:pt x="1707389" y="140324"/>
                    <a:pt x="1708034" y="140646"/>
                  </a:cubicBezTo>
                  <a:cubicBezTo>
                    <a:pt x="1708787" y="141076"/>
                    <a:pt x="1707604" y="140217"/>
                    <a:pt x="1708249" y="139680"/>
                  </a:cubicBezTo>
                  <a:cubicBezTo>
                    <a:pt x="1708787" y="139358"/>
                    <a:pt x="1708249" y="140109"/>
                    <a:pt x="1708787" y="140002"/>
                  </a:cubicBezTo>
                  <a:lnTo>
                    <a:pt x="1709217" y="139788"/>
                  </a:lnTo>
                  <a:cubicBezTo>
                    <a:pt x="1709110" y="140217"/>
                    <a:pt x="1709110" y="140969"/>
                    <a:pt x="1709432" y="141935"/>
                  </a:cubicBezTo>
                  <a:close/>
                  <a:moveTo>
                    <a:pt x="2102281" y="1328677"/>
                  </a:moveTo>
                  <a:cubicBezTo>
                    <a:pt x="2105937" y="1330072"/>
                    <a:pt x="2110024" y="1328140"/>
                    <a:pt x="2111422" y="1324490"/>
                  </a:cubicBezTo>
                  <a:cubicBezTo>
                    <a:pt x="2112820" y="1320840"/>
                    <a:pt x="2110992" y="1316761"/>
                    <a:pt x="2107335" y="1315365"/>
                  </a:cubicBezTo>
                  <a:cubicBezTo>
                    <a:pt x="2014635" y="1279833"/>
                    <a:pt x="1922902" y="1242368"/>
                    <a:pt x="1831600" y="1204152"/>
                  </a:cubicBezTo>
                  <a:cubicBezTo>
                    <a:pt x="1797724" y="1189982"/>
                    <a:pt x="1763955" y="1175490"/>
                    <a:pt x="1730080" y="1161105"/>
                  </a:cubicBezTo>
                  <a:cubicBezTo>
                    <a:pt x="1746211" y="1160568"/>
                    <a:pt x="1762235" y="1159709"/>
                    <a:pt x="1778474" y="1159709"/>
                  </a:cubicBezTo>
                  <a:cubicBezTo>
                    <a:pt x="1797509" y="1159924"/>
                    <a:pt x="1816543" y="1160568"/>
                    <a:pt x="1835471" y="1161212"/>
                  </a:cubicBezTo>
                  <a:cubicBezTo>
                    <a:pt x="1854721" y="1161856"/>
                    <a:pt x="1873756" y="1162500"/>
                    <a:pt x="1892575" y="1163574"/>
                  </a:cubicBezTo>
                  <a:cubicBezTo>
                    <a:pt x="1904512" y="1164111"/>
                    <a:pt x="1916342" y="1164862"/>
                    <a:pt x="1928279" y="1165828"/>
                  </a:cubicBezTo>
                  <a:cubicBezTo>
                    <a:pt x="1936130" y="1166365"/>
                    <a:pt x="1944088" y="1167116"/>
                    <a:pt x="1951938" y="1167975"/>
                  </a:cubicBezTo>
                  <a:lnTo>
                    <a:pt x="1973446" y="1170337"/>
                  </a:lnTo>
                  <a:cubicBezTo>
                    <a:pt x="1975812" y="1170659"/>
                    <a:pt x="1981834" y="1172055"/>
                    <a:pt x="1983447" y="1172269"/>
                  </a:cubicBezTo>
                  <a:cubicBezTo>
                    <a:pt x="1985060" y="1172484"/>
                    <a:pt x="1986244" y="1172376"/>
                    <a:pt x="1986674" y="1172162"/>
                  </a:cubicBezTo>
                  <a:cubicBezTo>
                    <a:pt x="1989147" y="1171410"/>
                    <a:pt x="1990438" y="1170015"/>
                    <a:pt x="1990975" y="1168727"/>
                  </a:cubicBezTo>
                  <a:cubicBezTo>
                    <a:pt x="1991728" y="1167224"/>
                    <a:pt x="1992158" y="1165614"/>
                    <a:pt x="1991514" y="1163789"/>
                  </a:cubicBezTo>
                  <a:cubicBezTo>
                    <a:pt x="1991406" y="1163252"/>
                    <a:pt x="1990975" y="1160461"/>
                    <a:pt x="1986997" y="1158958"/>
                  </a:cubicBezTo>
                  <a:cubicBezTo>
                    <a:pt x="1986566" y="1158743"/>
                    <a:pt x="1986029" y="1158636"/>
                    <a:pt x="1985599" y="1158529"/>
                  </a:cubicBezTo>
                  <a:cubicBezTo>
                    <a:pt x="1985599" y="1158529"/>
                    <a:pt x="1985599" y="1158636"/>
                    <a:pt x="1985599" y="1158743"/>
                  </a:cubicBezTo>
                  <a:cubicBezTo>
                    <a:pt x="1985491" y="1159387"/>
                    <a:pt x="1984523" y="1159280"/>
                    <a:pt x="1983232" y="1158958"/>
                  </a:cubicBezTo>
                  <a:cubicBezTo>
                    <a:pt x="1983447" y="1158851"/>
                    <a:pt x="1983986" y="1158529"/>
                    <a:pt x="1984523" y="1158421"/>
                  </a:cubicBezTo>
                  <a:cubicBezTo>
                    <a:pt x="1983770" y="1158421"/>
                    <a:pt x="1983125" y="1158529"/>
                    <a:pt x="1982372" y="1158636"/>
                  </a:cubicBezTo>
                  <a:cubicBezTo>
                    <a:pt x="1980006" y="1157885"/>
                    <a:pt x="1976995" y="1156596"/>
                    <a:pt x="1975490" y="1156274"/>
                  </a:cubicBezTo>
                  <a:lnTo>
                    <a:pt x="1953981" y="1152732"/>
                  </a:lnTo>
                  <a:cubicBezTo>
                    <a:pt x="1943980" y="1151122"/>
                    <a:pt x="1933979" y="1149726"/>
                    <a:pt x="1923869" y="1148652"/>
                  </a:cubicBezTo>
                  <a:cubicBezTo>
                    <a:pt x="1913869" y="1147472"/>
                    <a:pt x="1903867" y="1146505"/>
                    <a:pt x="1893758" y="1145647"/>
                  </a:cubicBezTo>
                  <a:cubicBezTo>
                    <a:pt x="1874830" y="1144144"/>
                    <a:pt x="1855581" y="1142641"/>
                    <a:pt x="1836224" y="1141889"/>
                  </a:cubicBezTo>
                  <a:cubicBezTo>
                    <a:pt x="1823318" y="1141460"/>
                    <a:pt x="1810521" y="1141245"/>
                    <a:pt x="1797616" y="1141460"/>
                  </a:cubicBezTo>
                  <a:cubicBezTo>
                    <a:pt x="1765139" y="1141675"/>
                    <a:pt x="1732768" y="1143822"/>
                    <a:pt x="1701259" y="1147686"/>
                  </a:cubicBezTo>
                  <a:cubicBezTo>
                    <a:pt x="1700829" y="1147686"/>
                    <a:pt x="1700936" y="1148438"/>
                    <a:pt x="1700506" y="1148545"/>
                  </a:cubicBezTo>
                  <a:cubicBezTo>
                    <a:pt x="1689429" y="1143822"/>
                    <a:pt x="1678353" y="1139206"/>
                    <a:pt x="1667384" y="1134482"/>
                  </a:cubicBezTo>
                  <a:cubicBezTo>
                    <a:pt x="1636627" y="1121386"/>
                    <a:pt x="1605977" y="1108289"/>
                    <a:pt x="1575328" y="1095193"/>
                  </a:cubicBezTo>
                  <a:cubicBezTo>
                    <a:pt x="1600278" y="1091328"/>
                    <a:pt x="1625012" y="1087463"/>
                    <a:pt x="1649854" y="1083706"/>
                  </a:cubicBezTo>
                  <a:cubicBezTo>
                    <a:pt x="1667921" y="1080915"/>
                    <a:pt x="1686096" y="1078339"/>
                    <a:pt x="1704270" y="1075763"/>
                  </a:cubicBezTo>
                  <a:cubicBezTo>
                    <a:pt x="1719326" y="1073616"/>
                    <a:pt x="1734381" y="1071576"/>
                    <a:pt x="1749545" y="1069644"/>
                  </a:cubicBezTo>
                  <a:cubicBezTo>
                    <a:pt x="1764601" y="1067711"/>
                    <a:pt x="1779657" y="1065779"/>
                    <a:pt x="1794928" y="1064276"/>
                  </a:cubicBezTo>
                  <a:cubicBezTo>
                    <a:pt x="1807080" y="1062988"/>
                    <a:pt x="1819339" y="1062129"/>
                    <a:pt x="1831600" y="1061700"/>
                  </a:cubicBezTo>
                  <a:cubicBezTo>
                    <a:pt x="1843859" y="1061270"/>
                    <a:pt x="1856226" y="1061270"/>
                    <a:pt x="1868486" y="1061700"/>
                  </a:cubicBezTo>
                  <a:lnTo>
                    <a:pt x="1893543" y="1063310"/>
                  </a:lnTo>
                  <a:cubicBezTo>
                    <a:pt x="1894188" y="1063310"/>
                    <a:pt x="1904082" y="1064276"/>
                    <a:pt x="1906125" y="1064062"/>
                  </a:cubicBezTo>
                  <a:cubicBezTo>
                    <a:pt x="1913438" y="1063417"/>
                    <a:pt x="1913223" y="1056869"/>
                    <a:pt x="1912578" y="1055044"/>
                  </a:cubicBezTo>
                  <a:cubicBezTo>
                    <a:pt x="1912363" y="1054400"/>
                    <a:pt x="1911610" y="1051394"/>
                    <a:pt x="1907093" y="1050213"/>
                  </a:cubicBezTo>
                  <a:cubicBezTo>
                    <a:pt x="1906448" y="1049999"/>
                    <a:pt x="1905803" y="1049892"/>
                    <a:pt x="1905158" y="1049892"/>
                  </a:cubicBezTo>
                  <a:cubicBezTo>
                    <a:pt x="1905158" y="1049999"/>
                    <a:pt x="1905265" y="1050213"/>
                    <a:pt x="1905265" y="1050321"/>
                  </a:cubicBezTo>
                  <a:cubicBezTo>
                    <a:pt x="1905265" y="1050965"/>
                    <a:pt x="1904082" y="1050965"/>
                    <a:pt x="1902576" y="1050750"/>
                  </a:cubicBezTo>
                  <a:cubicBezTo>
                    <a:pt x="1902899" y="1050536"/>
                    <a:pt x="1903114" y="1050428"/>
                    <a:pt x="1903330" y="1050213"/>
                  </a:cubicBezTo>
                  <a:cubicBezTo>
                    <a:pt x="1902899" y="1050321"/>
                    <a:pt x="1902469" y="1050536"/>
                    <a:pt x="1902039" y="1050750"/>
                  </a:cubicBezTo>
                  <a:cubicBezTo>
                    <a:pt x="1899135" y="1050321"/>
                    <a:pt x="1895264" y="1049140"/>
                    <a:pt x="1894941" y="1049140"/>
                  </a:cubicBezTo>
                  <a:lnTo>
                    <a:pt x="1869239" y="1046349"/>
                  </a:lnTo>
                  <a:cubicBezTo>
                    <a:pt x="1856656" y="1045383"/>
                    <a:pt x="1843967" y="1044953"/>
                    <a:pt x="1831276" y="1044953"/>
                  </a:cubicBezTo>
                  <a:cubicBezTo>
                    <a:pt x="1818587" y="1044846"/>
                    <a:pt x="1805897" y="1045383"/>
                    <a:pt x="1793315" y="1046349"/>
                  </a:cubicBezTo>
                  <a:cubicBezTo>
                    <a:pt x="1777829" y="1047530"/>
                    <a:pt x="1762557" y="1048818"/>
                    <a:pt x="1747179" y="1050643"/>
                  </a:cubicBezTo>
                  <a:cubicBezTo>
                    <a:pt x="1731908" y="1052360"/>
                    <a:pt x="1716638" y="1054507"/>
                    <a:pt x="1701474" y="1056869"/>
                  </a:cubicBezTo>
                  <a:cubicBezTo>
                    <a:pt x="1683192" y="1059660"/>
                    <a:pt x="1665018" y="1062881"/>
                    <a:pt x="1646843" y="1066209"/>
                  </a:cubicBezTo>
                  <a:cubicBezTo>
                    <a:pt x="1619743" y="1071254"/>
                    <a:pt x="1592750" y="1076836"/>
                    <a:pt x="1565649" y="1082203"/>
                  </a:cubicBezTo>
                  <a:cubicBezTo>
                    <a:pt x="1562423" y="1082848"/>
                    <a:pt x="1561241" y="1085961"/>
                    <a:pt x="1560917" y="1088966"/>
                  </a:cubicBezTo>
                  <a:cubicBezTo>
                    <a:pt x="1557584" y="1087571"/>
                    <a:pt x="1554250" y="1086176"/>
                    <a:pt x="1550916" y="1084672"/>
                  </a:cubicBezTo>
                  <a:cubicBezTo>
                    <a:pt x="1551239" y="1083599"/>
                    <a:pt x="1551776" y="1082203"/>
                    <a:pt x="1550056" y="1083062"/>
                  </a:cubicBezTo>
                  <a:lnTo>
                    <a:pt x="1550056" y="1082848"/>
                  </a:lnTo>
                  <a:cubicBezTo>
                    <a:pt x="1548443" y="1079520"/>
                    <a:pt x="1544356" y="1078017"/>
                    <a:pt x="1540915" y="1079627"/>
                  </a:cubicBezTo>
                  <a:cubicBezTo>
                    <a:pt x="1540915" y="1079627"/>
                    <a:pt x="1540485" y="1080056"/>
                    <a:pt x="1540377" y="1080164"/>
                  </a:cubicBezTo>
                  <a:cubicBezTo>
                    <a:pt x="1502630" y="1064062"/>
                    <a:pt x="1464883" y="1047959"/>
                    <a:pt x="1427136" y="1031750"/>
                  </a:cubicBezTo>
                  <a:cubicBezTo>
                    <a:pt x="1454237" y="1022625"/>
                    <a:pt x="1481552" y="1014466"/>
                    <a:pt x="1509190" y="1007489"/>
                  </a:cubicBezTo>
                  <a:cubicBezTo>
                    <a:pt x="1532419" y="1001692"/>
                    <a:pt x="1555863" y="996432"/>
                    <a:pt x="1579415" y="991601"/>
                  </a:cubicBezTo>
                  <a:cubicBezTo>
                    <a:pt x="1602966" y="986663"/>
                    <a:pt x="1626518" y="981940"/>
                    <a:pt x="1650177" y="977860"/>
                  </a:cubicBezTo>
                  <a:cubicBezTo>
                    <a:pt x="1662544" y="975713"/>
                    <a:pt x="1674912" y="973781"/>
                    <a:pt x="1687386" y="972063"/>
                  </a:cubicBezTo>
                  <a:cubicBezTo>
                    <a:pt x="1699753" y="970453"/>
                    <a:pt x="1712229" y="968950"/>
                    <a:pt x="1724811" y="967877"/>
                  </a:cubicBezTo>
                  <a:lnTo>
                    <a:pt x="1753201" y="965837"/>
                  </a:lnTo>
                  <a:cubicBezTo>
                    <a:pt x="1754922" y="965730"/>
                    <a:pt x="1763526" y="965944"/>
                    <a:pt x="1766752" y="965300"/>
                  </a:cubicBezTo>
                  <a:cubicBezTo>
                    <a:pt x="1773420" y="963905"/>
                    <a:pt x="1773957" y="958537"/>
                    <a:pt x="1773096" y="955961"/>
                  </a:cubicBezTo>
                  <a:cubicBezTo>
                    <a:pt x="1772022" y="952419"/>
                    <a:pt x="1768257" y="950379"/>
                    <a:pt x="1764601" y="951453"/>
                  </a:cubicBezTo>
                  <a:cubicBezTo>
                    <a:pt x="1764494" y="951453"/>
                    <a:pt x="1764386" y="951560"/>
                    <a:pt x="1764170" y="951560"/>
                  </a:cubicBezTo>
                  <a:cubicBezTo>
                    <a:pt x="1764170" y="951667"/>
                    <a:pt x="1764278" y="951774"/>
                    <a:pt x="1764278" y="951882"/>
                  </a:cubicBezTo>
                  <a:cubicBezTo>
                    <a:pt x="1764386" y="952741"/>
                    <a:pt x="1763418" y="952955"/>
                    <a:pt x="1762020" y="952955"/>
                  </a:cubicBezTo>
                  <a:lnTo>
                    <a:pt x="1762450" y="952526"/>
                  </a:lnTo>
                  <a:lnTo>
                    <a:pt x="1761912" y="952955"/>
                  </a:lnTo>
                  <a:cubicBezTo>
                    <a:pt x="1758901" y="952955"/>
                    <a:pt x="1753846" y="951667"/>
                    <a:pt x="1752879" y="951667"/>
                  </a:cubicBezTo>
                  <a:lnTo>
                    <a:pt x="1723627" y="952526"/>
                  </a:lnTo>
                  <a:cubicBezTo>
                    <a:pt x="1710938" y="953170"/>
                    <a:pt x="1698140" y="954136"/>
                    <a:pt x="1685451" y="955424"/>
                  </a:cubicBezTo>
                  <a:cubicBezTo>
                    <a:pt x="1672653" y="956713"/>
                    <a:pt x="1659963" y="958323"/>
                    <a:pt x="1647273" y="960148"/>
                  </a:cubicBezTo>
                  <a:cubicBezTo>
                    <a:pt x="1623291" y="963797"/>
                    <a:pt x="1599202" y="967770"/>
                    <a:pt x="1575436" y="972707"/>
                  </a:cubicBezTo>
                  <a:cubicBezTo>
                    <a:pt x="1559519" y="975928"/>
                    <a:pt x="1543711" y="979685"/>
                    <a:pt x="1528010" y="983764"/>
                  </a:cubicBezTo>
                  <a:cubicBezTo>
                    <a:pt x="1488757" y="994070"/>
                    <a:pt x="1450150" y="1006523"/>
                    <a:pt x="1412295" y="1021337"/>
                  </a:cubicBezTo>
                  <a:cubicBezTo>
                    <a:pt x="1410897" y="1021873"/>
                    <a:pt x="1411435" y="1023591"/>
                    <a:pt x="1410682" y="1024772"/>
                  </a:cubicBezTo>
                  <a:cubicBezTo>
                    <a:pt x="1384765" y="1013715"/>
                    <a:pt x="1358847" y="1002765"/>
                    <a:pt x="1332822" y="991923"/>
                  </a:cubicBezTo>
                  <a:cubicBezTo>
                    <a:pt x="1308626" y="981832"/>
                    <a:pt x="1284321" y="972063"/>
                    <a:pt x="1260017" y="962295"/>
                  </a:cubicBezTo>
                  <a:cubicBezTo>
                    <a:pt x="1290559" y="949735"/>
                    <a:pt x="1320778" y="937175"/>
                    <a:pt x="1351427" y="926547"/>
                  </a:cubicBezTo>
                  <a:cubicBezTo>
                    <a:pt x="1367343" y="920965"/>
                    <a:pt x="1383367" y="915705"/>
                    <a:pt x="1399713" y="910767"/>
                  </a:cubicBezTo>
                  <a:cubicBezTo>
                    <a:pt x="1423480" y="903467"/>
                    <a:pt x="1447891" y="896812"/>
                    <a:pt x="1473271" y="891337"/>
                  </a:cubicBezTo>
                  <a:cubicBezTo>
                    <a:pt x="1487144" y="888331"/>
                    <a:pt x="1501017" y="885433"/>
                    <a:pt x="1514998" y="882642"/>
                  </a:cubicBezTo>
                  <a:cubicBezTo>
                    <a:pt x="1528978" y="879851"/>
                    <a:pt x="1542850" y="877167"/>
                    <a:pt x="1556831" y="874591"/>
                  </a:cubicBezTo>
                  <a:lnTo>
                    <a:pt x="1583608" y="869974"/>
                  </a:lnTo>
                  <a:cubicBezTo>
                    <a:pt x="1584899" y="869760"/>
                    <a:pt x="1587695" y="868364"/>
                    <a:pt x="1589954" y="867506"/>
                  </a:cubicBezTo>
                  <a:cubicBezTo>
                    <a:pt x="1590491" y="867828"/>
                    <a:pt x="1591029" y="867184"/>
                    <a:pt x="1591674" y="867398"/>
                  </a:cubicBezTo>
                  <a:cubicBezTo>
                    <a:pt x="1591567" y="867291"/>
                    <a:pt x="1591459" y="867398"/>
                    <a:pt x="1591352" y="867291"/>
                  </a:cubicBezTo>
                  <a:lnTo>
                    <a:pt x="1591029" y="867184"/>
                  </a:lnTo>
                  <a:cubicBezTo>
                    <a:pt x="1591459" y="867076"/>
                    <a:pt x="1591459" y="867398"/>
                    <a:pt x="1591782" y="867291"/>
                  </a:cubicBezTo>
                  <a:cubicBezTo>
                    <a:pt x="1593932" y="867935"/>
                    <a:pt x="1596406" y="868364"/>
                    <a:pt x="1598234" y="866754"/>
                  </a:cubicBezTo>
                  <a:cubicBezTo>
                    <a:pt x="1602106" y="863427"/>
                    <a:pt x="1601030" y="859991"/>
                    <a:pt x="1600385" y="858488"/>
                  </a:cubicBezTo>
                  <a:cubicBezTo>
                    <a:pt x="1599740" y="856771"/>
                    <a:pt x="1598234" y="854731"/>
                    <a:pt x="1594901" y="854087"/>
                  </a:cubicBezTo>
                  <a:cubicBezTo>
                    <a:pt x="1594040" y="853980"/>
                    <a:pt x="1592319" y="853980"/>
                    <a:pt x="1590276" y="854302"/>
                  </a:cubicBezTo>
                  <a:cubicBezTo>
                    <a:pt x="1587695" y="854731"/>
                    <a:pt x="1583717" y="855804"/>
                    <a:pt x="1581780" y="855912"/>
                  </a:cubicBezTo>
                  <a:lnTo>
                    <a:pt x="1554358" y="859562"/>
                  </a:lnTo>
                  <a:cubicBezTo>
                    <a:pt x="1537366" y="862138"/>
                    <a:pt x="1520374" y="864714"/>
                    <a:pt x="1503491" y="867613"/>
                  </a:cubicBezTo>
                  <a:cubicBezTo>
                    <a:pt x="1492199" y="869545"/>
                    <a:pt x="1480907" y="871585"/>
                    <a:pt x="1469722" y="873732"/>
                  </a:cubicBezTo>
                  <a:cubicBezTo>
                    <a:pt x="1452408" y="877060"/>
                    <a:pt x="1435524" y="880817"/>
                    <a:pt x="1419071" y="885218"/>
                  </a:cubicBezTo>
                  <a:cubicBezTo>
                    <a:pt x="1402186" y="889620"/>
                    <a:pt x="1385625" y="894665"/>
                    <a:pt x="1369386" y="900247"/>
                  </a:cubicBezTo>
                  <a:cubicBezTo>
                    <a:pt x="1349706" y="906903"/>
                    <a:pt x="1330456" y="914417"/>
                    <a:pt x="1311314" y="922254"/>
                  </a:cubicBezTo>
                  <a:cubicBezTo>
                    <a:pt x="1287440" y="932237"/>
                    <a:pt x="1263565" y="943294"/>
                    <a:pt x="1239476" y="954458"/>
                  </a:cubicBezTo>
                  <a:cubicBezTo>
                    <a:pt x="1238831" y="954244"/>
                    <a:pt x="1237971" y="954029"/>
                    <a:pt x="1237110" y="953707"/>
                  </a:cubicBezTo>
                  <a:cubicBezTo>
                    <a:pt x="1237003" y="953385"/>
                    <a:pt x="1236680" y="952633"/>
                    <a:pt x="1236573" y="952419"/>
                  </a:cubicBezTo>
                  <a:cubicBezTo>
                    <a:pt x="1236035" y="951238"/>
                    <a:pt x="1235497" y="950594"/>
                    <a:pt x="1235282" y="950272"/>
                  </a:cubicBezTo>
                  <a:cubicBezTo>
                    <a:pt x="1233561" y="948340"/>
                    <a:pt x="1231733" y="947910"/>
                    <a:pt x="1230658" y="947910"/>
                  </a:cubicBezTo>
                  <a:cubicBezTo>
                    <a:pt x="1228722" y="947695"/>
                    <a:pt x="1227001" y="948125"/>
                    <a:pt x="1225496" y="949413"/>
                  </a:cubicBezTo>
                  <a:cubicBezTo>
                    <a:pt x="1225496" y="949413"/>
                    <a:pt x="1225173" y="949950"/>
                    <a:pt x="1224958" y="950057"/>
                  </a:cubicBezTo>
                  <a:cubicBezTo>
                    <a:pt x="1218936" y="948340"/>
                    <a:pt x="1212591" y="946407"/>
                    <a:pt x="1206461" y="944475"/>
                  </a:cubicBezTo>
                  <a:cubicBezTo>
                    <a:pt x="1197858" y="941684"/>
                    <a:pt x="1190115" y="938893"/>
                    <a:pt x="1186781" y="936531"/>
                  </a:cubicBezTo>
                  <a:lnTo>
                    <a:pt x="1186566" y="936424"/>
                  </a:lnTo>
                  <a:cubicBezTo>
                    <a:pt x="1184738" y="933740"/>
                    <a:pt x="1181189" y="932667"/>
                    <a:pt x="1178070" y="934062"/>
                  </a:cubicBezTo>
                  <a:cubicBezTo>
                    <a:pt x="1174629" y="935672"/>
                    <a:pt x="1173123" y="939751"/>
                    <a:pt x="1174737" y="943187"/>
                  </a:cubicBezTo>
                  <a:cubicBezTo>
                    <a:pt x="1175381" y="944475"/>
                    <a:pt x="1176565" y="946085"/>
                    <a:pt x="1178715" y="947695"/>
                  </a:cubicBezTo>
                  <a:cubicBezTo>
                    <a:pt x="1180974" y="949306"/>
                    <a:pt x="1184738" y="951238"/>
                    <a:pt x="1189362" y="953063"/>
                  </a:cubicBezTo>
                  <a:cubicBezTo>
                    <a:pt x="1199471" y="957250"/>
                    <a:pt x="1213881" y="961650"/>
                    <a:pt x="1224851" y="964978"/>
                  </a:cubicBezTo>
                  <a:cubicBezTo>
                    <a:pt x="1224206" y="966696"/>
                    <a:pt x="1222270" y="967770"/>
                    <a:pt x="1223022" y="969594"/>
                  </a:cubicBezTo>
                  <a:cubicBezTo>
                    <a:pt x="1223990" y="971741"/>
                    <a:pt x="1226571" y="971312"/>
                    <a:pt x="1228830" y="971741"/>
                  </a:cubicBezTo>
                  <a:cubicBezTo>
                    <a:pt x="1228830" y="971741"/>
                    <a:pt x="1228830" y="971849"/>
                    <a:pt x="1228830" y="971849"/>
                  </a:cubicBezTo>
                  <a:cubicBezTo>
                    <a:pt x="1230766" y="977216"/>
                    <a:pt x="1232701" y="982476"/>
                    <a:pt x="1234745" y="987629"/>
                  </a:cubicBezTo>
                  <a:cubicBezTo>
                    <a:pt x="1236788" y="992889"/>
                    <a:pt x="1238938" y="998042"/>
                    <a:pt x="1241305" y="1003302"/>
                  </a:cubicBezTo>
                  <a:cubicBezTo>
                    <a:pt x="1248833" y="1020156"/>
                    <a:pt x="1256360" y="1037117"/>
                    <a:pt x="1264103" y="1053863"/>
                  </a:cubicBezTo>
                  <a:cubicBezTo>
                    <a:pt x="1269265" y="1065135"/>
                    <a:pt x="1274642" y="1076299"/>
                    <a:pt x="1280019" y="1087356"/>
                  </a:cubicBezTo>
                  <a:cubicBezTo>
                    <a:pt x="1291956" y="1111832"/>
                    <a:pt x="1304646" y="1137595"/>
                    <a:pt x="1318950" y="1162930"/>
                  </a:cubicBezTo>
                  <a:cubicBezTo>
                    <a:pt x="1332822" y="1187620"/>
                    <a:pt x="1347985" y="1211988"/>
                    <a:pt x="1364655" y="1235175"/>
                  </a:cubicBezTo>
                  <a:cubicBezTo>
                    <a:pt x="1387346" y="1266844"/>
                    <a:pt x="1412833" y="1296042"/>
                    <a:pt x="1441331" y="1320088"/>
                  </a:cubicBezTo>
                  <a:cubicBezTo>
                    <a:pt x="1444343" y="1322665"/>
                    <a:pt x="1448860" y="1322343"/>
                    <a:pt x="1451440" y="1319337"/>
                  </a:cubicBezTo>
                  <a:cubicBezTo>
                    <a:pt x="1454021" y="1316439"/>
                    <a:pt x="1453699" y="1311930"/>
                    <a:pt x="1450688" y="1309354"/>
                  </a:cubicBezTo>
                  <a:cubicBezTo>
                    <a:pt x="1424017" y="1285200"/>
                    <a:pt x="1400573" y="1256108"/>
                    <a:pt x="1379388" y="1224870"/>
                  </a:cubicBezTo>
                  <a:cubicBezTo>
                    <a:pt x="1363687" y="1201898"/>
                    <a:pt x="1349383" y="1177637"/>
                    <a:pt x="1335833" y="1153483"/>
                  </a:cubicBezTo>
                  <a:cubicBezTo>
                    <a:pt x="1321745" y="1128363"/>
                    <a:pt x="1308410" y="1103351"/>
                    <a:pt x="1296151" y="1079305"/>
                  </a:cubicBezTo>
                  <a:cubicBezTo>
                    <a:pt x="1289161" y="1065672"/>
                    <a:pt x="1282278" y="1051931"/>
                    <a:pt x="1275502" y="1038190"/>
                  </a:cubicBezTo>
                  <a:cubicBezTo>
                    <a:pt x="1268727" y="1024450"/>
                    <a:pt x="1261952" y="1010602"/>
                    <a:pt x="1255285" y="996754"/>
                  </a:cubicBezTo>
                  <a:cubicBezTo>
                    <a:pt x="1252919" y="991923"/>
                    <a:pt x="1250661" y="986985"/>
                    <a:pt x="1248510" y="982047"/>
                  </a:cubicBezTo>
                  <a:cubicBezTo>
                    <a:pt x="1247004" y="978612"/>
                    <a:pt x="1245714" y="975284"/>
                    <a:pt x="1244316" y="971849"/>
                  </a:cubicBezTo>
                  <a:cubicBezTo>
                    <a:pt x="1271846" y="983443"/>
                    <a:pt x="1299269" y="995036"/>
                    <a:pt x="1326585" y="1006737"/>
                  </a:cubicBezTo>
                  <a:cubicBezTo>
                    <a:pt x="1346910" y="1015540"/>
                    <a:pt x="1367235" y="1024450"/>
                    <a:pt x="1387561" y="1033360"/>
                  </a:cubicBezTo>
                  <a:cubicBezTo>
                    <a:pt x="1387883" y="1033896"/>
                    <a:pt x="1387668" y="1034219"/>
                    <a:pt x="1388098" y="1034755"/>
                  </a:cubicBezTo>
                  <a:cubicBezTo>
                    <a:pt x="1389604" y="1036687"/>
                    <a:pt x="1392400" y="1039371"/>
                    <a:pt x="1393045" y="1041089"/>
                  </a:cubicBezTo>
                  <a:lnTo>
                    <a:pt x="1403370" y="1068463"/>
                  </a:lnTo>
                  <a:cubicBezTo>
                    <a:pt x="1408747" y="1081667"/>
                    <a:pt x="1414984" y="1094656"/>
                    <a:pt x="1421544" y="1107323"/>
                  </a:cubicBezTo>
                  <a:cubicBezTo>
                    <a:pt x="1428104" y="1119990"/>
                    <a:pt x="1435202" y="1132443"/>
                    <a:pt x="1442299" y="1144681"/>
                  </a:cubicBezTo>
                  <a:cubicBezTo>
                    <a:pt x="1452623" y="1162071"/>
                    <a:pt x="1462947" y="1179569"/>
                    <a:pt x="1473702" y="1196530"/>
                  </a:cubicBezTo>
                  <a:cubicBezTo>
                    <a:pt x="1484563" y="1213813"/>
                    <a:pt x="1495855" y="1230667"/>
                    <a:pt x="1507685" y="1247091"/>
                  </a:cubicBezTo>
                  <a:cubicBezTo>
                    <a:pt x="1531344" y="1280048"/>
                    <a:pt x="1557369" y="1311286"/>
                    <a:pt x="1586943" y="1340055"/>
                  </a:cubicBezTo>
                  <a:cubicBezTo>
                    <a:pt x="1589739" y="1342847"/>
                    <a:pt x="1594256" y="1342847"/>
                    <a:pt x="1597051" y="1340163"/>
                  </a:cubicBezTo>
                  <a:cubicBezTo>
                    <a:pt x="1599847" y="1337372"/>
                    <a:pt x="1599847" y="1332863"/>
                    <a:pt x="1597051" y="1330072"/>
                  </a:cubicBezTo>
                  <a:cubicBezTo>
                    <a:pt x="1574791" y="1306670"/>
                    <a:pt x="1555110" y="1281872"/>
                    <a:pt x="1536613" y="1256108"/>
                  </a:cubicBezTo>
                  <a:cubicBezTo>
                    <a:pt x="1522633" y="1236678"/>
                    <a:pt x="1509405" y="1216604"/>
                    <a:pt x="1496500" y="1196423"/>
                  </a:cubicBezTo>
                  <a:cubicBezTo>
                    <a:pt x="1483488" y="1176241"/>
                    <a:pt x="1470583" y="1155845"/>
                    <a:pt x="1457893" y="1135234"/>
                  </a:cubicBezTo>
                  <a:cubicBezTo>
                    <a:pt x="1449075" y="1121171"/>
                    <a:pt x="1440471" y="1106786"/>
                    <a:pt x="1432406" y="1092079"/>
                  </a:cubicBezTo>
                  <a:cubicBezTo>
                    <a:pt x="1427136" y="1082311"/>
                    <a:pt x="1422082" y="1072435"/>
                    <a:pt x="1417457" y="1062344"/>
                  </a:cubicBezTo>
                  <a:lnTo>
                    <a:pt x="1409176" y="1042806"/>
                  </a:lnTo>
                  <a:cubicBezTo>
                    <a:pt x="1410897" y="1043558"/>
                    <a:pt x="1412510" y="1044309"/>
                    <a:pt x="1414231" y="1045061"/>
                  </a:cubicBezTo>
                  <a:cubicBezTo>
                    <a:pt x="1457678" y="1064169"/>
                    <a:pt x="1501125" y="1083062"/>
                    <a:pt x="1544463" y="1102063"/>
                  </a:cubicBezTo>
                  <a:cubicBezTo>
                    <a:pt x="1548120" y="1109041"/>
                    <a:pt x="1551776" y="1116126"/>
                    <a:pt x="1552206" y="1116985"/>
                  </a:cubicBezTo>
                  <a:lnTo>
                    <a:pt x="1579845" y="1170659"/>
                  </a:lnTo>
                  <a:cubicBezTo>
                    <a:pt x="1596191" y="1200931"/>
                    <a:pt x="1612645" y="1229808"/>
                    <a:pt x="1631573" y="1256860"/>
                  </a:cubicBezTo>
                  <a:cubicBezTo>
                    <a:pt x="1650714" y="1284127"/>
                    <a:pt x="1672330" y="1309461"/>
                    <a:pt x="1697173" y="1333829"/>
                  </a:cubicBezTo>
                  <a:cubicBezTo>
                    <a:pt x="1706959" y="1343276"/>
                    <a:pt x="1717820" y="1357339"/>
                    <a:pt x="1729972" y="1367430"/>
                  </a:cubicBezTo>
                  <a:cubicBezTo>
                    <a:pt x="1735995" y="1372475"/>
                    <a:pt x="1742447" y="1376554"/>
                    <a:pt x="1749115" y="1378916"/>
                  </a:cubicBezTo>
                  <a:cubicBezTo>
                    <a:pt x="1752772" y="1380311"/>
                    <a:pt x="1756966" y="1378379"/>
                    <a:pt x="1758363" y="1374729"/>
                  </a:cubicBezTo>
                  <a:cubicBezTo>
                    <a:pt x="1759654" y="1371079"/>
                    <a:pt x="1757826" y="1367000"/>
                    <a:pt x="1754170" y="1365604"/>
                  </a:cubicBezTo>
                  <a:cubicBezTo>
                    <a:pt x="1747394" y="1362814"/>
                    <a:pt x="1741264" y="1357554"/>
                    <a:pt x="1735350" y="1351649"/>
                  </a:cubicBezTo>
                  <a:cubicBezTo>
                    <a:pt x="1725779" y="1341988"/>
                    <a:pt x="1717175" y="1330179"/>
                    <a:pt x="1709217" y="1321806"/>
                  </a:cubicBezTo>
                  <a:cubicBezTo>
                    <a:pt x="1685666" y="1297760"/>
                    <a:pt x="1665878" y="1272211"/>
                    <a:pt x="1647488" y="1245803"/>
                  </a:cubicBezTo>
                  <a:cubicBezTo>
                    <a:pt x="1628884" y="1219288"/>
                    <a:pt x="1611677" y="1191699"/>
                    <a:pt x="1595008" y="1162286"/>
                  </a:cubicBezTo>
                  <a:lnTo>
                    <a:pt x="1566510" y="1111724"/>
                  </a:lnTo>
                  <a:cubicBezTo>
                    <a:pt x="1583932" y="1119346"/>
                    <a:pt x="1601245" y="1127075"/>
                    <a:pt x="1618667" y="1134590"/>
                  </a:cubicBezTo>
                  <a:cubicBezTo>
                    <a:pt x="1642971" y="1145110"/>
                    <a:pt x="1667384" y="1155201"/>
                    <a:pt x="1691795" y="1165614"/>
                  </a:cubicBezTo>
                  <a:cubicBezTo>
                    <a:pt x="1691795" y="1171518"/>
                    <a:pt x="1694053" y="1178925"/>
                    <a:pt x="1699216" y="1187298"/>
                  </a:cubicBezTo>
                  <a:cubicBezTo>
                    <a:pt x="1707604" y="1200824"/>
                    <a:pt x="1721369" y="1216604"/>
                    <a:pt x="1732016" y="1228198"/>
                  </a:cubicBezTo>
                  <a:cubicBezTo>
                    <a:pt x="1747179" y="1244515"/>
                    <a:pt x="1763096" y="1262979"/>
                    <a:pt x="1780409" y="1281014"/>
                  </a:cubicBezTo>
                  <a:cubicBezTo>
                    <a:pt x="1791486" y="1292607"/>
                    <a:pt x="1803100" y="1303986"/>
                    <a:pt x="1815037" y="1314614"/>
                  </a:cubicBezTo>
                  <a:cubicBezTo>
                    <a:pt x="1836116" y="1333614"/>
                    <a:pt x="1858162" y="1350361"/>
                    <a:pt x="1880745" y="1362599"/>
                  </a:cubicBezTo>
                  <a:cubicBezTo>
                    <a:pt x="1884080" y="1364638"/>
                    <a:pt x="1888489" y="1363457"/>
                    <a:pt x="1890424" y="1360022"/>
                  </a:cubicBezTo>
                  <a:cubicBezTo>
                    <a:pt x="1892360" y="1356587"/>
                    <a:pt x="1891284" y="1352293"/>
                    <a:pt x="1887843" y="1350361"/>
                  </a:cubicBezTo>
                  <a:cubicBezTo>
                    <a:pt x="1872035" y="1340592"/>
                    <a:pt x="1856764" y="1328247"/>
                    <a:pt x="1841815" y="1314721"/>
                  </a:cubicBezTo>
                  <a:cubicBezTo>
                    <a:pt x="1824932" y="1299585"/>
                    <a:pt x="1808800" y="1282731"/>
                    <a:pt x="1792992" y="1266199"/>
                  </a:cubicBezTo>
                  <a:cubicBezTo>
                    <a:pt x="1776215" y="1248702"/>
                    <a:pt x="1759761" y="1231633"/>
                    <a:pt x="1744490" y="1216175"/>
                  </a:cubicBezTo>
                  <a:cubicBezTo>
                    <a:pt x="1735565" y="1207265"/>
                    <a:pt x="1724273" y="1195671"/>
                    <a:pt x="1715777" y="1184722"/>
                  </a:cubicBezTo>
                  <a:cubicBezTo>
                    <a:pt x="1712336" y="1180320"/>
                    <a:pt x="1709970" y="1176348"/>
                    <a:pt x="1708034" y="1172376"/>
                  </a:cubicBezTo>
                  <a:cubicBezTo>
                    <a:pt x="1723950" y="1179139"/>
                    <a:pt x="1739866" y="1186010"/>
                    <a:pt x="1755783" y="1192665"/>
                  </a:cubicBezTo>
                  <a:cubicBezTo>
                    <a:pt x="1870314" y="1240221"/>
                    <a:pt x="1985706" y="1285737"/>
                    <a:pt x="2102281" y="1328677"/>
                  </a:cubicBezTo>
                  <a:close/>
                  <a:moveTo>
                    <a:pt x="1550378" y="1084029"/>
                  </a:moveTo>
                  <a:lnTo>
                    <a:pt x="1550809" y="1084672"/>
                  </a:lnTo>
                  <a:lnTo>
                    <a:pt x="1550809" y="1084672"/>
                  </a:lnTo>
                  <a:cubicBezTo>
                    <a:pt x="1550701" y="1084672"/>
                    <a:pt x="1550593" y="1084565"/>
                    <a:pt x="1550486" y="1084458"/>
                  </a:cubicBezTo>
                  <a:cubicBezTo>
                    <a:pt x="1550378" y="1084350"/>
                    <a:pt x="1550378" y="1084243"/>
                    <a:pt x="1550378" y="1084029"/>
                  </a:cubicBezTo>
                  <a:close/>
                  <a:moveTo>
                    <a:pt x="1591567" y="867398"/>
                  </a:moveTo>
                  <a:cubicBezTo>
                    <a:pt x="1591674" y="867398"/>
                    <a:pt x="1591674" y="867291"/>
                    <a:pt x="1591567" y="867398"/>
                  </a:cubicBezTo>
                  <a:cubicBezTo>
                    <a:pt x="1592427" y="867291"/>
                    <a:pt x="1593287" y="867184"/>
                    <a:pt x="1593287" y="867720"/>
                  </a:cubicBezTo>
                  <a:cubicBezTo>
                    <a:pt x="1593502" y="868687"/>
                    <a:pt x="1592212" y="867720"/>
                    <a:pt x="1591567" y="8673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2" name="Google Shape;3242;p37"/>
            <p:cNvSpPr/>
            <p:nvPr/>
          </p:nvSpPr>
          <p:spPr>
            <a:xfrm rot="1790023">
              <a:off x="7884574" y="12818754"/>
              <a:ext cx="247884" cy="244524"/>
            </a:xfrm>
            <a:custGeom>
              <a:avLst/>
              <a:gdLst/>
              <a:ahLst/>
              <a:cxnLst/>
              <a:rect l="l" t="t" r="r" b="b"/>
              <a:pathLst>
                <a:path w="247876" h="244516" extrusionOk="0">
                  <a:moveTo>
                    <a:pt x="226264" y="192393"/>
                  </a:moveTo>
                  <a:cubicBezTo>
                    <a:pt x="187656" y="247678"/>
                    <a:pt x="110442" y="261096"/>
                    <a:pt x="53982" y="222451"/>
                  </a:cubicBezTo>
                  <a:cubicBezTo>
                    <a:pt x="-2477" y="183805"/>
                    <a:pt x="-16995" y="107480"/>
                    <a:pt x="21613" y="52196"/>
                  </a:cubicBezTo>
                  <a:cubicBezTo>
                    <a:pt x="60220" y="-3089"/>
                    <a:pt x="137435" y="-16615"/>
                    <a:pt x="193894" y="22030"/>
                  </a:cubicBezTo>
                  <a:cubicBezTo>
                    <a:pt x="250353" y="60783"/>
                    <a:pt x="264871" y="137109"/>
                    <a:pt x="226264" y="192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3" name="Google Shape;3243;p37"/>
            <p:cNvSpPr/>
            <p:nvPr/>
          </p:nvSpPr>
          <p:spPr>
            <a:xfrm rot="1790023">
              <a:off x="4733155" y="10111931"/>
              <a:ext cx="2179890" cy="3588755"/>
            </a:xfrm>
            <a:custGeom>
              <a:avLst/>
              <a:gdLst/>
              <a:ahLst/>
              <a:cxnLst/>
              <a:rect l="l" t="t" r="r" b="b"/>
              <a:pathLst>
                <a:path w="2179822" h="3588643" extrusionOk="0">
                  <a:moveTo>
                    <a:pt x="312944" y="3177368"/>
                  </a:moveTo>
                  <a:lnTo>
                    <a:pt x="323483" y="3178441"/>
                  </a:lnTo>
                  <a:cubicBezTo>
                    <a:pt x="289392" y="3299424"/>
                    <a:pt x="300577" y="3431356"/>
                    <a:pt x="204542" y="3530653"/>
                  </a:cubicBezTo>
                  <a:cubicBezTo>
                    <a:pt x="169484" y="3566830"/>
                    <a:pt x="106679" y="3608696"/>
                    <a:pt x="55705" y="3577994"/>
                  </a:cubicBezTo>
                  <a:cubicBezTo>
                    <a:pt x="-85712" y="3492974"/>
                    <a:pt x="77213" y="3303932"/>
                    <a:pt x="157762" y="3250794"/>
                  </a:cubicBezTo>
                  <a:cubicBezTo>
                    <a:pt x="189701" y="3229754"/>
                    <a:pt x="223900" y="3212041"/>
                    <a:pt x="258850" y="3196369"/>
                  </a:cubicBezTo>
                  <a:cubicBezTo>
                    <a:pt x="270142" y="3191216"/>
                    <a:pt x="281649" y="3186493"/>
                    <a:pt x="293694" y="3183165"/>
                  </a:cubicBezTo>
                  <a:cubicBezTo>
                    <a:pt x="300146" y="3181340"/>
                    <a:pt x="319181" y="3174792"/>
                    <a:pt x="312944" y="3177368"/>
                  </a:cubicBezTo>
                  <a:close/>
                  <a:moveTo>
                    <a:pt x="578678" y="1398704"/>
                  </a:moveTo>
                  <a:cubicBezTo>
                    <a:pt x="527274" y="1375302"/>
                    <a:pt x="464685" y="1405360"/>
                    <a:pt x="425109" y="1438638"/>
                  </a:cubicBezTo>
                  <a:cubicBezTo>
                    <a:pt x="330903" y="1517754"/>
                    <a:pt x="287134" y="1654731"/>
                    <a:pt x="267561" y="1771957"/>
                  </a:cubicBezTo>
                  <a:cubicBezTo>
                    <a:pt x="259926" y="1818224"/>
                    <a:pt x="257022" y="1865028"/>
                    <a:pt x="261431" y="1911725"/>
                  </a:cubicBezTo>
                  <a:cubicBezTo>
                    <a:pt x="262399" y="1921171"/>
                    <a:pt x="278961" y="1987620"/>
                    <a:pt x="276272" y="1975812"/>
                  </a:cubicBezTo>
                  <a:lnTo>
                    <a:pt x="290790" y="1985259"/>
                  </a:lnTo>
                  <a:cubicBezTo>
                    <a:pt x="366069" y="1831964"/>
                    <a:pt x="542652" y="1764120"/>
                    <a:pt x="613307" y="1609323"/>
                  </a:cubicBezTo>
                  <a:cubicBezTo>
                    <a:pt x="641805" y="1546846"/>
                    <a:pt x="656969" y="1434237"/>
                    <a:pt x="578678" y="1398704"/>
                  </a:cubicBezTo>
                  <a:close/>
                  <a:moveTo>
                    <a:pt x="2021024" y="1805449"/>
                  </a:moveTo>
                  <a:cubicBezTo>
                    <a:pt x="1909181" y="1903781"/>
                    <a:pt x="1896276" y="2148107"/>
                    <a:pt x="1938970" y="2278107"/>
                  </a:cubicBezTo>
                  <a:cubicBezTo>
                    <a:pt x="1953058" y="2321153"/>
                    <a:pt x="1989729" y="2405637"/>
                    <a:pt x="2039306" y="2421847"/>
                  </a:cubicBezTo>
                  <a:lnTo>
                    <a:pt x="2057157" y="2388246"/>
                  </a:lnTo>
                  <a:cubicBezTo>
                    <a:pt x="2070815" y="2297966"/>
                    <a:pt x="2120177" y="2217884"/>
                    <a:pt x="2147707" y="2131468"/>
                  </a:cubicBezTo>
                  <a:cubicBezTo>
                    <a:pt x="2162010" y="2086489"/>
                    <a:pt x="2174915" y="2040436"/>
                    <a:pt x="2179325" y="1993203"/>
                  </a:cubicBezTo>
                  <a:cubicBezTo>
                    <a:pt x="2185669" y="1924392"/>
                    <a:pt x="2131253" y="1708621"/>
                    <a:pt x="2021024" y="1805449"/>
                  </a:cubicBezTo>
                  <a:close/>
                  <a:moveTo>
                    <a:pt x="830541" y="10469"/>
                  </a:moveTo>
                  <a:cubicBezTo>
                    <a:pt x="663098" y="98817"/>
                    <a:pt x="931199" y="326074"/>
                    <a:pt x="990670" y="390162"/>
                  </a:cubicBezTo>
                  <a:cubicBezTo>
                    <a:pt x="1007016" y="407874"/>
                    <a:pt x="1081757" y="480013"/>
                    <a:pt x="1068529" y="503200"/>
                  </a:cubicBezTo>
                  <a:lnTo>
                    <a:pt x="1104556" y="462515"/>
                  </a:lnTo>
                  <a:cubicBezTo>
                    <a:pt x="1062507" y="331012"/>
                    <a:pt x="1070788" y="196826"/>
                    <a:pt x="987013" y="77776"/>
                  </a:cubicBezTo>
                  <a:cubicBezTo>
                    <a:pt x="952600" y="28933"/>
                    <a:pt x="893129" y="-22595"/>
                    <a:pt x="830541" y="104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4" name="Google Shape;3244;p37"/>
            <p:cNvSpPr/>
            <p:nvPr/>
          </p:nvSpPr>
          <p:spPr>
            <a:xfrm rot="5528855">
              <a:off x="11008944" y="299586"/>
              <a:ext cx="1840346" cy="3799887"/>
            </a:xfrm>
            <a:custGeom>
              <a:avLst/>
              <a:gdLst/>
              <a:ahLst/>
              <a:cxnLst/>
              <a:rect l="l" t="t" r="r" b="b"/>
              <a:pathLst>
                <a:path w="1839053" h="3797218" extrusionOk="0">
                  <a:moveTo>
                    <a:pt x="1838616" y="3489771"/>
                  </a:moveTo>
                  <a:cubicBezTo>
                    <a:pt x="1842703" y="3621811"/>
                    <a:pt x="1817645" y="3692339"/>
                    <a:pt x="1785275" y="3797219"/>
                  </a:cubicBezTo>
                  <a:lnTo>
                    <a:pt x="1784845" y="3781331"/>
                  </a:lnTo>
                  <a:cubicBezTo>
                    <a:pt x="1776242" y="3752669"/>
                    <a:pt x="1768929" y="3724221"/>
                    <a:pt x="1761616" y="3695667"/>
                  </a:cubicBezTo>
                  <a:lnTo>
                    <a:pt x="1661818" y="3504693"/>
                  </a:lnTo>
                  <a:cubicBezTo>
                    <a:pt x="1612994" y="3371258"/>
                    <a:pt x="1558793" y="3232993"/>
                    <a:pt x="1546426" y="3081202"/>
                  </a:cubicBezTo>
                  <a:cubicBezTo>
                    <a:pt x="1544060" y="3052647"/>
                    <a:pt x="1535672" y="2918139"/>
                    <a:pt x="1579871" y="2922540"/>
                  </a:cubicBezTo>
                  <a:cubicBezTo>
                    <a:pt x="1615898" y="2926190"/>
                    <a:pt x="1641708" y="3016363"/>
                    <a:pt x="1654505" y="3050607"/>
                  </a:cubicBezTo>
                  <a:cubicBezTo>
                    <a:pt x="1680423" y="3119955"/>
                    <a:pt x="1701608" y="3192844"/>
                    <a:pt x="1719138" y="3267452"/>
                  </a:cubicBezTo>
                  <a:cubicBezTo>
                    <a:pt x="1720643" y="3244264"/>
                    <a:pt x="1721826" y="3220970"/>
                    <a:pt x="1725697" y="3198427"/>
                  </a:cubicBezTo>
                  <a:cubicBezTo>
                    <a:pt x="1729031" y="3178674"/>
                    <a:pt x="1734516" y="3159244"/>
                    <a:pt x="1740001" y="3140351"/>
                  </a:cubicBezTo>
                  <a:cubicBezTo>
                    <a:pt x="1802267" y="2925975"/>
                    <a:pt x="1822270" y="3238253"/>
                    <a:pt x="1827432" y="3301589"/>
                  </a:cubicBezTo>
                  <a:cubicBezTo>
                    <a:pt x="1832594" y="3364066"/>
                    <a:pt x="1836680" y="3426865"/>
                    <a:pt x="1838616" y="3489771"/>
                  </a:cubicBezTo>
                  <a:close/>
                  <a:moveTo>
                    <a:pt x="1564170" y="3487410"/>
                  </a:moveTo>
                  <a:lnTo>
                    <a:pt x="1535564" y="3425040"/>
                  </a:lnTo>
                  <a:cubicBezTo>
                    <a:pt x="1542877" y="3377592"/>
                    <a:pt x="1491795" y="3295148"/>
                    <a:pt x="1475879" y="3261655"/>
                  </a:cubicBezTo>
                  <a:cubicBezTo>
                    <a:pt x="1401890" y="3105785"/>
                    <a:pt x="1306931" y="2958931"/>
                    <a:pt x="1193798" y="2851904"/>
                  </a:cubicBezTo>
                  <a:cubicBezTo>
                    <a:pt x="1160030" y="2820022"/>
                    <a:pt x="963014" y="2661897"/>
                    <a:pt x="1019151" y="2841169"/>
                  </a:cubicBezTo>
                  <a:cubicBezTo>
                    <a:pt x="1024635" y="2858560"/>
                    <a:pt x="1031195" y="2875092"/>
                    <a:pt x="1038293" y="2891301"/>
                  </a:cubicBezTo>
                  <a:cubicBezTo>
                    <a:pt x="1050660" y="2919749"/>
                    <a:pt x="1064748" y="2946693"/>
                    <a:pt x="1079481" y="2972994"/>
                  </a:cubicBezTo>
                  <a:cubicBezTo>
                    <a:pt x="1096365" y="3002837"/>
                    <a:pt x="1115293" y="3030533"/>
                    <a:pt x="1134220" y="3058229"/>
                  </a:cubicBezTo>
                  <a:cubicBezTo>
                    <a:pt x="1094322" y="3039121"/>
                    <a:pt x="1054532" y="3020979"/>
                    <a:pt x="1016462" y="3003803"/>
                  </a:cubicBezTo>
                  <a:cubicBezTo>
                    <a:pt x="1004202" y="2998221"/>
                    <a:pt x="892144" y="2935100"/>
                    <a:pt x="883756" y="2959146"/>
                  </a:cubicBezTo>
                  <a:cubicBezTo>
                    <a:pt x="868915" y="3001656"/>
                    <a:pt x="1003880" y="3144967"/>
                    <a:pt x="1021624" y="3165792"/>
                  </a:cubicBezTo>
                  <a:cubicBezTo>
                    <a:pt x="1173042" y="3344206"/>
                    <a:pt x="1379522" y="3496749"/>
                    <a:pt x="1588045" y="3524338"/>
                  </a:cubicBezTo>
                  <a:lnTo>
                    <a:pt x="1545136" y="3469697"/>
                  </a:lnTo>
                  <a:cubicBezTo>
                    <a:pt x="1551373" y="3475709"/>
                    <a:pt x="1558040" y="3481076"/>
                    <a:pt x="1564170" y="3487410"/>
                  </a:cubicBezTo>
                  <a:close/>
                  <a:moveTo>
                    <a:pt x="1285531" y="2804456"/>
                  </a:moveTo>
                  <a:cubicBezTo>
                    <a:pt x="1304888" y="2763771"/>
                    <a:pt x="1360057" y="2657281"/>
                    <a:pt x="1376188" y="2614234"/>
                  </a:cubicBezTo>
                  <a:cubicBezTo>
                    <a:pt x="1424689" y="2484879"/>
                    <a:pt x="1449746" y="2347579"/>
                    <a:pt x="1449101" y="2205557"/>
                  </a:cubicBezTo>
                  <a:cubicBezTo>
                    <a:pt x="1448993" y="2177539"/>
                    <a:pt x="1453295" y="2085219"/>
                    <a:pt x="1426625" y="2072122"/>
                  </a:cubicBezTo>
                  <a:cubicBezTo>
                    <a:pt x="1385867" y="2052263"/>
                    <a:pt x="1348980" y="2174426"/>
                    <a:pt x="1339839" y="2206308"/>
                  </a:cubicBezTo>
                  <a:cubicBezTo>
                    <a:pt x="1328225" y="2246886"/>
                    <a:pt x="1318116" y="2291758"/>
                    <a:pt x="1309297" y="2338884"/>
                  </a:cubicBezTo>
                  <a:cubicBezTo>
                    <a:pt x="1297360" y="2240230"/>
                    <a:pt x="1275744" y="2144797"/>
                    <a:pt x="1234449" y="2078348"/>
                  </a:cubicBezTo>
                  <a:cubicBezTo>
                    <a:pt x="1191539" y="2009001"/>
                    <a:pt x="1170031" y="2238620"/>
                    <a:pt x="1168848" y="2263525"/>
                  </a:cubicBezTo>
                  <a:cubicBezTo>
                    <a:pt x="1161428" y="2430775"/>
                    <a:pt x="1202831" y="2656959"/>
                    <a:pt x="1265851" y="2800162"/>
                  </a:cubicBezTo>
                  <a:cubicBezTo>
                    <a:pt x="1267786" y="2826463"/>
                    <a:pt x="1276927" y="2822598"/>
                    <a:pt x="1285531" y="2804456"/>
                  </a:cubicBezTo>
                  <a:close/>
                  <a:moveTo>
                    <a:pt x="972262" y="2340280"/>
                  </a:moveTo>
                  <a:cubicBezTo>
                    <a:pt x="984845" y="2347687"/>
                    <a:pt x="991835" y="2351122"/>
                    <a:pt x="989899" y="2348223"/>
                  </a:cubicBezTo>
                  <a:cubicBezTo>
                    <a:pt x="988071" y="2345647"/>
                    <a:pt x="985920" y="2341997"/>
                    <a:pt x="983985" y="2339206"/>
                  </a:cubicBezTo>
                  <a:cubicBezTo>
                    <a:pt x="992050" y="2338133"/>
                    <a:pt x="996029" y="2336630"/>
                    <a:pt x="994416" y="2334805"/>
                  </a:cubicBezTo>
                  <a:cubicBezTo>
                    <a:pt x="984952" y="2324177"/>
                    <a:pt x="973446" y="2314301"/>
                    <a:pt x="961508" y="2304747"/>
                  </a:cubicBezTo>
                  <a:cubicBezTo>
                    <a:pt x="885154" y="2184302"/>
                    <a:pt x="772128" y="1983881"/>
                    <a:pt x="691364" y="1911957"/>
                  </a:cubicBezTo>
                  <a:cubicBezTo>
                    <a:pt x="657812" y="1882222"/>
                    <a:pt x="607375" y="1831124"/>
                    <a:pt x="562530" y="1840141"/>
                  </a:cubicBezTo>
                  <a:cubicBezTo>
                    <a:pt x="486928" y="1855385"/>
                    <a:pt x="602858" y="2032188"/>
                    <a:pt x="615763" y="2049364"/>
                  </a:cubicBezTo>
                  <a:cubicBezTo>
                    <a:pt x="627055" y="2064393"/>
                    <a:pt x="641465" y="2080495"/>
                    <a:pt x="657812" y="2097027"/>
                  </a:cubicBezTo>
                  <a:cubicBezTo>
                    <a:pt x="632432" y="2084145"/>
                    <a:pt x="606837" y="2072337"/>
                    <a:pt x="580812" y="2062353"/>
                  </a:cubicBezTo>
                  <a:cubicBezTo>
                    <a:pt x="556292" y="2052799"/>
                    <a:pt x="478432" y="2016945"/>
                    <a:pt x="460688" y="2067291"/>
                  </a:cubicBezTo>
                  <a:cubicBezTo>
                    <a:pt x="437674" y="2132452"/>
                    <a:pt x="525321" y="2210065"/>
                    <a:pt x="555110" y="2234541"/>
                  </a:cubicBezTo>
                  <a:cubicBezTo>
                    <a:pt x="667813" y="2326968"/>
                    <a:pt x="899672" y="2344788"/>
                    <a:pt x="972262" y="2340280"/>
                  </a:cubicBezTo>
                  <a:close/>
                  <a:moveTo>
                    <a:pt x="906232" y="1971858"/>
                  </a:moveTo>
                  <a:cubicBezTo>
                    <a:pt x="906340" y="1971429"/>
                    <a:pt x="906340" y="1970999"/>
                    <a:pt x="906340" y="1970570"/>
                  </a:cubicBezTo>
                  <a:cubicBezTo>
                    <a:pt x="917847" y="1943196"/>
                    <a:pt x="942904" y="1837243"/>
                    <a:pt x="950001" y="1808151"/>
                  </a:cubicBezTo>
                  <a:cubicBezTo>
                    <a:pt x="985275" y="1660976"/>
                    <a:pt x="1026786" y="1502636"/>
                    <a:pt x="1026463" y="1348483"/>
                  </a:cubicBezTo>
                  <a:cubicBezTo>
                    <a:pt x="1026356" y="1331630"/>
                    <a:pt x="1025603" y="1314883"/>
                    <a:pt x="1023130" y="1298566"/>
                  </a:cubicBezTo>
                  <a:cubicBezTo>
                    <a:pt x="1016032" y="1253157"/>
                    <a:pt x="990867" y="1229433"/>
                    <a:pt x="961939" y="1267757"/>
                  </a:cubicBezTo>
                  <a:cubicBezTo>
                    <a:pt x="939785" y="1297170"/>
                    <a:pt x="917847" y="1615567"/>
                    <a:pt x="907200" y="1815880"/>
                  </a:cubicBezTo>
                  <a:cubicBezTo>
                    <a:pt x="895478" y="1620827"/>
                    <a:pt x="861925" y="1242315"/>
                    <a:pt x="829125" y="1243603"/>
                  </a:cubicBezTo>
                  <a:cubicBezTo>
                    <a:pt x="774386" y="1245643"/>
                    <a:pt x="768149" y="1372315"/>
                    <a:pt x="766966" y="1421051"/>
                  </a:cubicBezTo>
                  <a:cubicBezTo>
                    <a:pt x="762557" y="1606335"/>
                    <a:pt x="876658" y="1899720"/>
                    <a:pt x="899887" y="1991503"/>
                  </a:cubicBezTo>
                  <a:cubicBezTo>
                    <a:pt x="901500" y="1998051"/>
                    <a:pt x="905157" y="1978836"/>
                    <a:pt x="906232" y="1971858"/>
                  </a:cubicBezTo>
                  <a:close/>
                  <a:moveTo>
                    <a:pt x="127632" y="761822"/>
                  </a:moveTo>
                  <a:cubicBezTo>
                    <a:pt x="113867" y="750121"/>
                    <a:pt x="21167" y="665100"/>
                    <a:pt x="1702" y="710831"/>
                  </a:cubicBezTo>
                  <a:cubicBezTo>
                    <a:pt x="-5074" y="726611"/>
                    <a:pt x="10197" y="751516"/>
                    <a:pt x="15789" y="762680"/>
                  </a:cubicBezTo>
                  <a:cubicBezTo>
                    <a:pt x="43105" y="816784"/>
                    <a:pt x="75152" y="867238"/>
                    <a:pt x="107200" y="916189"/>
                  </a:cubicBezTo>
                  <a:cubicBezTo>
                    <a:pt x="244853" y="1126915"/>
                    <a:pt x="466388" y="1164702"/>
                    <a:pt x="438857" y="1124553"/>
                  </a:cubicBezTo>
                  <a:cubicBezTo>
                    <a:pt x="345834" y="988972"/>
                    <a:pt x="244100" y="861441"/>
                    <a:pt x="127632" y="761822"/>
                  </a:cubicBezTo>
                  <a:close/>
                  <a:moveTo>
                    <a:pt x="435416" y="700311"/>
                  </a:moveTo>
                  <a:cubicBezTo>
                    <a:pt x="430899" y="518462"/>
                    <a:pt x="417241" y="337364"/>
                    <a:pt x="383796" y="162707"/>
                  </a:cubicBezTo>
                  <a:cubicBezTo>
                    <a:pt x="377344" y="129322"/>
                    <a:pt x="360782" y="-5616"/>
                    <a:pt x="318949" y="181"/>
                  </a:cubicBezTo>
                  <a:cubicBezTo>
                    <a:pt x="270340" y="6837"/>
                    <a:pt x="266253" y="195342"/>
                    <a:pt x="264640" y="235919"/>
                  </a:cubicBezTo>
                  <a:cubicBezTo>
                    <a:pt x="255284" y="464465"/>
                    <a:pt x="384764" y="908997"/>
                    <a:pt x="413262" y="986395"/>
                  </a:cubicBezTo>
                  <a:cubicBezTo>
                    <a:pt x="441761" y="1063794"/>
                    <a:pt x="436169" y="729188"/>
                    <a:pt x="435416" y="7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5" name="Google Shape;3245;p37"/>
            <p:cNvSpPr/>
            <p:nvPr/>
          </p:nvSpPr>
          <p:spPr>
            <a:xfrm rot="5528855">
              <a:off x="9332251" y="-837584"/>
              <a:ext cx="2764035" cy="6533007"/>
            </a:xfrm>
            <a:custGeom>
              <a:avLst/>
              <a:gdLst/>
              <a:ahLst/>
              <a:cxnLst/>
              <a:rect l="l" t="t" r="r" b="b"/>
              <a:pathLst>
                <a:path w="2762094" h="6528418" extrusionOk="0">
                  <a:moveTo>
                    <a:pt x="3579" y="52095"/>
                  </a:moveTo>
                  <a:cubicBezTo>
                    <a:pt x="-5131" y="33953"/>
                    <a:pt x="2612" y="12268"/>
                    <a:pt x="20786" y="3573"/>
                  </a:cubicBezTo>
                  <a:cubicBezTo>
                    <a:pt x="38853" y="-5122"/>
                    <a:pt x="60684" y="2607"/>
                    <a:pt x="69395" y="20749"/>
                  </a:cubicBezTo>
                  <a:lnTo>
                    <a:pt x="556665" y="1020704"/>
                  </a:lnTo>
                  <a:cubicBezTo>
                    <a:pt x="837455" y="1597811"/>
                    <a:pt x="1182878" y="2329179"/>
                    <a:pt x="1465927" y="2906287"/>
                  </a:cubicBezTo>
                  <a:cubicBezTo>
                    <a:pt x="1632401" y="3245617"/>
                    <a:pt x="1776829" y="3531702"/>
                    <a:pt x="1875983" y="3699595"/>
                  </a:cubicBezTo>
                  <a:cubicBezTo>
                    <a:pt x="2153009" y="4172682"/>
                    <a:pt x="2335184" y="4635141"/>
                    <a:pt x="2459072" y="5049292"/>
                  </a:cubicBezTo>
                  <a:cubicBezTo>
                    <a:pt x="2651464" y="5692420"/>
                    <a:pt x="2703836" y="6218107"/>
                    <a:pt x="2761156" y="6482186"/>
                  </a:cubicBezTo>
                  <a:cubicBezTo>
                    <a:pt x="2765780" y="6502689"/>
                    <a:pt x="2752875" y="6522978"/>
                    <a:pt x="2732335" y="6527487"/>
                  </a:cubicBezTo>
                  <a:cubicBezTo>
                    <a:pt x="2711794" y="6532103"/>
                    <a:pt x="2691469" y="6519113"/>
                    <a:pt x="2686952" y="6498717"/>
                  </a:cubicBezTo>
                  <a:cubicBezTo>
                    <a:pt x="2626944" y="6236464"/>
                    <a:pt x="2568119" y="5714319"/>
                    <a:pt x="2370888" y="5076022"/>
                  </a:cubicBezTo>
                  <a:cubicBezTo>
                    <a:pt x="2245280" y="4669492"/>
                    <a:pt x="2063642" y="4215299"/>
                    <a:pt x="1787799" y="3751552"/>
                  </a:cubicBezTo>
                  <a:cubicBezTo>
                    <a:pt x="1687785" y="3581941"/>
                    <a:pt x="1540776" y="3293924"/>
                    <a:pt x="1374302" y="2950837"/>
                  </a:cubicBezTo>
                  <a:cubicBezTo>
                    <a:pt x="1093619" y="2372333"/>
                    <a:pt x="756154" y="1637101"/>
                    <a:pt x="479880" y="1057524"/>
                  </a:cubicBezTo>
                  <a:lnTo>
                    <a:pt x="3579" y="52095"/>
                  </a:lnTo>
                  <a:lnTo>
                    <a:pt x="3579" y="520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6" name="Google Shape;3246;p37"/>
            <p:cNvSpPr/>
            <p:nvPr/>
          </p:nvSpPr>
          <p:spPr>
            <a:xfrm rot="5528855">
              <a:off x="10970153" y="-235307"/>
              <a:ext cx="2864100" cy="3914881"/>
            </a:xfrm>
            <a:custGeom>
              <a:avLst/>
              <a:gdLst/>
              <a:ahLst/>
              <a:cxnLst/>
              <a:rect l="l" t="t" r="r" b="b"/>
              <a:pathLst>
                <a:path w="2862088" h="3912131" extrusionOk="0">
                  <a:moveTo>
                    <a:pt x="2267483" y="3498409"/>
                  </a:moveTo>
                  <a:cubicBezTo>
                    <a:pt x="2280173" y="3529110"/>
                    <a:pt x="2297164" y="3582248"/>
                    <a:pt x="2272430" y="3614023"/>
                  </a:cubicBezTo>
                  <a:cubicBezTo>
                    <a:pt x="2248771" y="3644296"/>
                    <a:pt x="2203711" y="3613594"/>
                    <a:pt x="2182310" y="3598458"/>
                  </a:cubicBezTo>
                  <a:cubicBezTo>
                    <a:pt x="2104880" y="3543388"/>
                    <a:pt x="2033473" y="3459548"/>
                    <a:pt x="1980670" y="3366691"/>
                  </a:cubicBezTo>
                  <a:cubicBezTo>
                    <a:pt x="1959484" y="3329656"/>
                    <a:pt x="1939374" y="3254082"/>
                    <a:pt x="1969485" y="3229714"/>
                  </a:cubicBezTo>
                  <a:cubicBezTo>
                    <a:pt x="1999597" y="3205346"/>
                    <a:pt x="2036591" y="3227352"/>
                    <a:pt x="2036914" y="3227567"/>
                  </a:cubicBezTo>
                  <a:cubicBezTo>
                    <a:pt x="2066918" y="3243240"/>
                    <a:pt x="2095201" y="3263959"/>
                    <a:pt x="2121119" y="3288756"/>
                  </a:cubicBezTo>
                  <a:cubicBezTo>
                    <a:pt x="2178976" y="3343933"/>
                    <a:pt x="2232855" y="3414462"/>
                    <a:pt x="2267483" y="3498409"/>
                  </a:cubicBezTo>
                  <a:close/>
                  <a:moveTo>
                    <a:pt x="1893454" y="3397286"/>
                  </a:moveTo>
                  <a:cubicBezTo>
                    <a:pt x="1869364" y="3381613"/>
                    <a:pt x="1860224" y="3373776"/>
                    <a:pt x="1818175" y="3359177"/>
                  </a:cubicBezTo>
                  <a:cubicBezTo>
                    <a:pt x="1776126" y="3344578"/>
                    <a:pt x="1747197" y="3364974"/>
                    <a:pt x="1747197" y="3364974"/>
                  </a:cubicBezTo>
                  <a:cubicBezTo>
                    <a:pt x="1715258" y="3422942"/>
                    <a:pt x="1770749" y="3494007"/>
                    <a:pt x="1797312" y="3530291"/>
                  </a:cubicBezTo>
                  <a:cubicBezTo>
                    <a:pt x="1868074" y="3627335"/>
                    <a:pt x="1959807" y="3705377"/>
                    <a:pt x="2058315" y="3745096"/>
                  </a:cubicBezTo>
                  <a:cubicBezTo>
                    <a:pt x="2086168" y="3756368"/>
                    <a:pt x="2145101" y="3781917"/>
                    <a:pt x="2170481" y="3744345"/>
                  </a:cubicBezTo>
                  <a:cubicBezTo>
                    <a:pt x="2197043" y="3704840"/>
                    <a:pt x="2150370" y="3643866"/>
                    <a:pt x="2132841" y="3620035"/>
                  </a:cubicBezTo>
                  <a:cubicBezTo>
                    <a:pt x="2065305" y="3528466"/>
                    <a:pt x="1980132" y="3453644"/>
                    <a:pt x="1893454" y="3397286"/>
                  </a:cubicBezTo>
                  <a:close/>
                  <a:moveTo>
                    <a:pt x="2574944" y="3323859"/>
                  </a:moveTo>
                  <a:cubicBezTo>
                    <a:pt x="2569029" y="3314198"/>
                    <a:pt x="2562791" y="3304751"/>
                    <a:pt x="2555586" y="3296593"/>
                  </a:cubicBezTo>
                  <a:cubicBezTo>
                    <a:pt x="2529454" y="3267179"/>
                    <a:pt x="2508376" y="3289293"/>
                    <a:pt x="2498267" y="3329227"/>
                  </a:cubicBezTo>
                  <a:cubicBezTo>
                    <a:pt x="2484071" y="3384941"/>
                    <a:pt x="2489986" y="3448813"/>
                    <a:pt x="2497514" y="3504098"/>
                  </a:cubicBezTo>
                  <a:cubicBezTo>
                    <a:pt x="2505042" y="3558846"/>
                    <a:pt x="2518162" y="3611876"/>
                    <a:pt x="2532895" y="3663511"/>
                  </a:cubicBezTo>
                  <a:cubicBezTo>
                    <a:pt x="2552790" y="3733610"/>
                    <a:pt x="2579998" y="3816268"/>
                    <a:pt x="2634414" y="3847937"/>
                  </a:cubicBezTo>
                  <a:lnTo>
                    <a:pt x="2695282" y="3837309"/>
                  </a:lnTo>
                  <a:cubicBezTo>
                    <a:pt x="2721092" y="3806929"/>
                    <a:pt x="2700444" y="3708705"/>
                    <a:pt x="2695175" y="3676178"/>
                  </a:cubicBezTo>
                  <a:cubicBezTo>
                    <a:pt x="2674635" y="3550687"/>
                    <a:pt x="2635489" y="3422513"/>
                    <a:pt x="2574944" y="3323859"/>
                  </a:cubicBezTo>
                  <a:close/>
                  <a:moveTo>
                    <a:pt x="2848959" y="3555626"/>
                  </a:moveTo>
                  <a:cubicBezTo>
                    <a:pt x="2841861" y="3521489"/>
                    <a:pt x="2832075" y="3488318"/>
                    <a:pt x="2820783" y="3456650"/>
                  </a:cubicBezTo>
                  <a:cubicBezTo>
                    <a:pt x="2813685" y="3436790"/>
                    <a:pt x="2805835" y="3417253"/>
                    <a:pt x="2796909" y="3398789"/>
                  </a:cubicBezTo>
                  <a:cubicBezTo>
                    <a:pt x="2791962" y="3388376"/>
                    <a:pt x="2786585" y="3378070"/>
                    <a:pt x="2780132" y="3369160"/>
                  </a:cubicBezTo>
                  <a:cubicBezTo>
                    <a:pt x="2738407" y="3311622"/>
                    <a:pt x="2716683" y="3443124"/>
                    <a:pt x="2712812" y="3478227"/>
                  </a:cubicBezTo>
                  <a:cubicBezTo>
                    <a:pt x="2711736" y="3488210"/>
                    <a:pt x="2710338" y="3503883"/>
                    <a:pt x="2709693" y="3513867"/>
                  </a:cubicBezTo>
                  <a:cubicBezTo>
                    <a:pt x="2703778" y="3605650"/>
                    <a:pt x="2705821" y="3704518"/>
                    <a:pt x="2722060" y="3792759"/>
                  </a:cubicBezTo>
                  <a:cubicBezTo>
                    <a:pt x="2729911" y="3835484"/>
                    <a:pt x="2742708" y="3877135"/>
                    <a:pt x="2769809" y="3903007"/>
                  </a:cubicBezTo>
                  <a:lnTo>
                    <a:pt x="2810889" y="3912131"/>
                  </a:lnTo>
                  <a:cubicBezTo>
                    <a:pt x="2840786" y="3847937"/>
                    <a:pt x="2858423" y="3793188"/>
                    <a:pt x="2861541" y="3714180"/>
                  </a:cubicBezTo>
                  <a:cubicBezTo>
                    <a:pt x="2863692" y="3660505"/>
                    <a:pt x="2859498" y="3606616"/>
                    <a:pt x="2848959" y="3555626"/>
                  </a:cubicBezTo>
                  <a:close/>
                  <a:moveTo>
                    <a:pt x="1197446" y="1157129"/>
                  </a:moveTo>
                  <a:cubicBezTo>
                    <a:pt x="1183251" y="1073290"/>
                    <a:pt x="764054" y="606537"/>
                    <a:pt x="433687" y="251212"/>
                  </a:cubicBezTo>
                  <a:cubicBezTo>
                    <a:pt x="220863" y="22237"/>
                    <a:pt x="8683" y="-10397"/>
                    <a:pt x="4059" y="2377"/>
                  </a:cubicBezTo>
                  <a:cubicBezTo>
                    <a:pt x="-39495" y="125292"/>
                    <a:pt x="280118" y="406975"/>
                    <a:pt x="356795" y="485340"/>
                  </a:cubicBezTo>
                  <a:cubicBezTo>
                    <a:pt x="647049" y="782160"/>
                    <a:pt x="1210458" y="1233991"/>
                    <a:pt x="1197446" y="1157129"/>
                  </a:cubicBezTo>
                  <a:lnTo>
                    <a:pt x="1197446" y="1157129"/>
                  </a:lnTo>
                  <a:close/>
                  <a:moveTo>
                    <a:pt x="1299180" y="887791"/>
                  </a:moveTo>
                  <a:cubicBezTo>
                    <a:pt x="1328109" y="941573"/>
                    <a:pt x="1430273" y="1016717"/>
                    <a:pt x="1437263" y="910120"/>
                  </a:cubicBezTo>
                  <a:cubicBezTo>
                    <a:pt x="1449630" y="718394"/>
                    <a:pt x="1408012" y="360386"/>
                    <a:pt x="1341659" y="194317"/>
                  </a:cubicBezTo>
                  <a:cubicBezTo>
                    <a:pt x="1314989" y="127654"/>
                    <a:pt x="1257239" y="232748"/>
                    <a:pt x="1240247" y="390873"/>
                  </a:cubicBezTo>
                  <a:cubicBezTo>
                    <a:pt x="1221965" y="561236"/>
                    <a:pt x="1247345" y="791499"/>
                    <a:pt x="1299180" y="887791"/>
                  </a:cubicBezTo>
                  <a:lnTo>
                    <a:pt x="1299180" y="887791"/>
                  </a:lnTo>
                  <a:close/>
                  <a:moveTo>
                    <a:pt x="850087" y="1098410"/>
                  </a:moveTo>
                  <a:cubicBezTo>
                    <a:pt x="643608" y="1134586"/>
                    <a:pt x="1201425" y="1638589"/>
                    <a:pt x="1260358" y="1527376"/>
                  </a:cubicBezTo>
                  <a:cubicBezTo>
                    <a:pt x="1276274" y="1497318"/>
                    <a:pt x="1186799" y="1321695"/>
                    <a:pt x="1081086" y="1213595"/>
                  </a:cubicBezTo>
                  <a:cubicBezTo>
                    <a:pt x="1000968" y="1131473"/>
                    <a:pt x="863207" y="1096155"/>
                    <a:pt x="850087" y="1098410"/>
                  </a:cubicBezTo>
                  <a:lnTo>
                    <a:pt x="850087" y="1098410"/>
                  </a:lnTo>
                  <a:close/>
                  <a:moveTo>
                    <a:pt x="1850867" y="1521579"/>
                  </a:moveTo>
                  <a:cubicBezTo>
                    <a:pt x="1773760" y="1360770"/>
                    <a:pt x="1755908" y="1569349"/>
                    <a:pt x="1751284" y="1610356"/>
                  </a:cubicBezTo>
                  <a:cubicBezTo>
                    <a:pt x="1737304" y="1736599"/>
                    <a:pt x="1772255" y="2058216"/>
                    <a:pt x="1793978" y="2085268"/>
                  </a:cubicBezTo>
                  <a:cubicBezTo>
                    <a:pt x="1859578" y="2167604"/>
                    <a:pt x="1870978" y="2026119"/>
                    <a:pt x="1874419" y="2001858"/>
                  </a:cubicBezTo>
                  <a:cubicBezTo>
                    <a:pt x="1890335" y="1889893"/>
                    <a:pt x="1879258" y="1580835"/>
                    <a:pt x="1850867" y="1521579"/>
                  </a:cubicBezTo>
                  <a:lnTo>
                    <a:pt x="1850867" y="1521579"/>
                  </a:lnTo>
                  <a:close/>
                  <a:moveTo>
                    <a:pt x="2083372" y="1591248"/>
                  </a:moveTo>
                  <a:cubicBezTo>
                    <a:pt x="2056379" y="1356798"/>
                    <a:pt x="1952171" y="1542834"/>
                    <a:pt x="1942278" y="1629357"/>
                  </a:cubicBezTo>
                  <a:cubicBezTo>
                    <a:pt x="1927114" y="1760215"/>
                    <a:pt x="1923780" y="1885813"/>
                    <a:pt x="1930448" y="2010016"/>
                  </a:cubicBezTo>
                  <a:cubicBezTo>
                    <a:pt x="1931416" y="2027836"/>
                    <a:pt x="1933029" y="2045441"/>
                    <a:pt x="1936363" y="2062617"/>
                  </a:cubicBezTo>
                  <a:cubicBezTo>
                    <a:pt x="1962603" y="2199487"/>
                    <a:pt x="2088534" y="1901379"/>
                    <a:pt x="2083372" y="1591248"/>
                  </a:cubicBezTo>
                  <a:lnTo>
                    <a:pt x="2083372" y="1591248"/>
                  </a:lnTo>
                  <a:close/>
                  <a:moveTo>
                    <a:pt x="1474903" y="2267009"/>
                  </a:moveTo>
                  <a:cubicBezTo>
                    <a:pt x="1356607" y="2243500"/>
                    <a:pt x="1401882" y="2358793"/>
                    <a:pt x="1433284" y="2395828"/>
                  </a:cubicBezTo>
                  <a:cubicBezTo>
                    <a:pt x="1512542" y="2488900"/>
                    <a:pt x="1628472" y="2612995"/>
                    <a:pt x="1739454" y="2628131"/>
                  </a:cubicBezTo>
                  <a:cubicBezTo>
                    <a:pt x="1818390" y="2638759"/>
                    <a:pt x="1743541" y="2507256"/>
                    <a:pt x="1724829" y="2480956"/>
                  </a:cubicBezTo>
                  <a:cubicBezTo>
                    <a:pt x="1663315" y="2394003"/>
                    <a:pt x="1568571" y="2285688"/>
                    <a:pt x="1474903" y="2267009"/>
                  </a:cubicBezTo>
                  <a:lnTo>
                    <a:pt x="1474903" y="2267009"/>
                  </a:lnTo>
                  <a:close/>
                  <a:moveTo>
                    <a:pt x="1342734" y="2650567"/>
                  </a:moveTo>
                  <a:cubicBezTo>
                    <a:pt x="1445436" y="2699733"/>
                    <a:pt x="1732464" y="2824043"/>
                    <a:pt x="1750854" y="2789369"/>
                  </a:cubicBezTo>
                  <a:cubicBezTo>
                    <a:pt x="1769674" y="2754051"/>
                    <a:pt x="1721280" y="2694687"/>
                    <a:pt x="1706224" y="2675794"/>
                  </a:cubicBezTo>
                  <a:cubicBezTo>
                    <a:pt x="1634817" y="2586480"/>
                    <a:pt x="1379621" y="2452938"/>
                    <a:pt x="1356177" y="2458520"/>
                  </a:cubicBezTo>
                  <a:cubicBezTo>
                    <a:pt x="1247023" y="2484391"/>
                    <a:pt x="1280683" y="2620831"/>
                    <a:pt x="1342734" y="2650567"/>
                  </a:cubicBezTo>
                  <a:lnTo>
                    <a:pt x="1342734" y="2650567"/>
                  </a:lnTo>
                  <a:close/>
                  <a:moveTo>
                    <a:pt x="2313941" y="2796776"/>
                  </a:moveTo>
                  <a:cubicBezTo>
                    <a:pt x="2312758" y="2827478"/>
                    <a:pt x="2323189" y="2926239"/>
                    <a:pt x="2352225" y="2935686"/>
                  </a:cubicBezTo>
                  <a:cubicBezTo>
                    <a:pt x="2388359" y="2947387"/>
                    <a:pt x="2445356" y="2863762"/>
                    <a:pt x="2450196" y="2841004"/>
                  </a:cubicBezTo>
                  <a:cubicBezTo>
                    <a:pt x="2472672" y="2736661"/>
                    <a:pt x="2492890" y="2555563"/>
                    <a:pt x="2483641" y="2448644"/>
                  </a:cubicBezTo>
                  <a:cubicBezTo>
                    <a:pt x="2480737" y="2414507"/>
                    <a:pt x="2471704" y="2340329"/>
                    <a:pt x="2436645" y="2339148"/>
                  </a:cubicBezTo>
                  <a:cubicBezTo>
                    <a:pt x="2404813" y="2337967"/>
                    <a:pt x="2385348" y="2404845"/>
                    <a:pt x="2375669" y="2435547"/>
                  </a:cubicBezTo>
                  <a:cubicBezTo>
                    <a:pt x="2340396" y="2547942"/>
                    <a:pt x="2318673" y="2666991"/>
                    <a:pt x="2313941" y="2796776"/>
                  </a:cubicBezTo>
                  <a:lnTo>
                    <a:pt x="2313941" y="2796776"/>
                  </a:lnTo>
                  <a:close/>
                  <a:moveTo>
                    <a:pt x="2253395" y="2985925"/>
                  </a:moveTo>
                  <a:cubicBezTo>
                    <a:pt x="2253180" y="2990219"/>
                    <a:pt x="2300928" y="2854315"/>
                    <a:pt x="2299960" y="2758131"/>
                  </a:cubicBezTo>
                  <a:cubicBezTo>
                    <a:pt x="2298885" y="2643053"/>
                    <a:pt x="2304369" y="2592706"/>
                    <a:pt x="2276624" y="2506290"/>
                  </a:cubicBezTo>
                  <a:cubicBezTo>
                    <a:pt x="2267053" y="2476447"/>
                    <a:pt x="2249954" y="2428248"/>
                    <a:pt x="2219627" y="2433293"/>
                  </a:cubicBezTo>
                  <a:cubicBezTo>
                    <a:pt x="2184246" y="2439197"/>
                    <a:pt x="2164781" y="2490295"/>
                    <a:pt x="2155640" y="2530551"/>
                  </a:cubicBezTo>
                  <a:cubicBezTo>
                    <a:pt x="2132518" y="2632103"/>
                    <a:pt x="2142950" y="2747288"/>
                    <a:pt x="2161339" y="2845835"/>
                  </a:cubicBezTo>
                  <a:cubicBezTo>
                    <a:pt x="2168007" y="2881474"/>
                    <a:pt x="2211239" y="3018881"/>
                    <a:pt x="2253395" y="2985925"/>
                  </a:cubicBezTo>
                  <a:lnTo>
                    <a:pt x="2253395" y="29859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7" name="Google Shape;3247;p37"/>
            <p:cNvSpPr/>
            <p:nvPr/>
          </p:nvSpPr>
          <p:spPr>
            <a:xfrm rot="5528855">
              <a:off x="6913708" y="2274115"/>
              <a:ext cx="4044489" cy="3289426"/>
            </a:xfrm>
            <a:custGeom>
              <a:avLst/>
              <a:gdLst/>
              <a:ahLst/>
              <a:cxnLst/>
              <a:rect l="l" t="t" r="r" b="b"/>
              <a:pathLst>
                <a:path w="4041648" h="3287116" extrusionOk="0">
                  <a:moveTo>
                    <a:pt x="4041473" y="82674"/>
                  </a:moveTo>
                  <a:cubicBezTo>
                    <a:pt x="4045022" y="101568"/>
                    <a:pt x="3993510" y="151163"/>
                    <a:pt x="3983616" y="163615"/>
                  </a:cubicBezTo>
                  <a:cubicBezTo>
                    <a:pt x="3913391" y="251749"/>
                    <a:pt x="3844458" y="341707"/>
                    <a:pt x="3765845" y="422326"/>
                  </a:cubicBezTo>
                  <a:cubicBezTo>
                    <a:pt x="3452039" y="744588"/>
                    <a:pt x="2857550" y="968624"/>
                    <a:pt x="2454808" y="657742"/>
                  </a:cubicBezTo>
                  <a:cubicBezTo>
                    <a:pt x="2438139" y="647652"/>
                    <a:pt x="2469541" y="509386"/>
                    <a:pt x="2475456" y="493820"/>
                  </a:cubicBezTo>
                  <a:cubicBezTo>
                    <a:pt x="2515784" y="388726"/>
                    <a:pt x="2592783" y="303061"/>
                    <a:pt x="2675267" y="230279"/>
                  </a:cubicBezTo>
                  <a:cubicBezTo>
                    <a:pt x="2960467" y="-21132"/>
                    <a:pt x="3371598" y="-26392"/>
                    <a:pt x="3726054" y="27497"/>
                  </a:cubicBezTo>
                  <a:cubicBezTo>
                    <a:pt x="3811012" y="40486"/>
                    <a:pt x="3895862" y="53905"/>
                    <a:pt x="3980282" y="70651"/>
                  </a:cubicBezTo>
                  <a:cubicBezTo>
                    <a:pt x="3985229" y="71617"/>
                    <a:pt x="4040613" y="78058"/>
                    <a:pt x="4041473" y="82674"/>
                  </a:cubicBezTo>
                  <a:close/>
                  <a:moveTo>
                    <a:pt x="393347" y="1185255"/>
                  </a:moveTo>
                  <a:cubicBezTo>
                    <a:pt x="292150" y="1181282"/>
                    <a:pt x="190309" y="1189441"/>
                    <a:pt x="89112" y="1195560"/>
                  </a:cubicBezTo>
                  <a:cubicBezTo>
                    <a:pt x="74809" y="1196419"/>
                    <a:pt x="10607" y="1191910"/>
                    <a:pt x="176" y="1205544"/>
                  </a:cubicBezTo>
                  <a:cubicBezTo>
                    <a:pt x="-2513" y="1208979"/>
                    <a:pt x="26523" y="1249771"/>
                    <a:pt x="28781" y="1253636"/>
                  </a:cubicBezTo>
                  <a:cubicBezTo>
                    <a:pt x="68357" y="1319978"/>
                    <a:pt x="110405" y="1384816"/>
                    <a:pt x="152777" y="1449226"/>
                  </a:cubicBezTo>
                  <a:cubicBezTo>
                    <a:pt x="329790" y="1718349"/>
                    <a:pt x="580576" y="1989620"/>
                    <a:pt x="920407" y="2028802"/>
                  </a:cubicBezTo>
                  <a:cubicBezTo>
                    <a:pt x="1018700" y="2040181"/>
                    <a:pt x="1122477" y="2040074"/>
                    <a:pt x="1217114" y="2003790"/>
                  </a:cubicBezTo>
                  <a:cubicBezTo>
                    <a:pt x="1231094" y="1998315"/>
                    <a:pt x="1342615" y="1936160"/>
                    <a:pt x="1339388" y="1918984"/>
                  </a:cubicBezTo>
                  <a:cubicBezTo>
                    <a:pt x="1305513" y="1463181"/>
                    <a:pt x="797918" y="1201035"/>
                    <a:pt x="393347" y="1185255"/>
                  </a:cubicBezTo>
                  <a:close/>
                  <a:moveTo>
                    <a:pt x="3553988" y="2576711"/>
                  </a:moveTo>
                  <a:cubicBezTo>
                    <a:pt x="3234590" y="2532483"/>
                    <a:pt x="2864970" y="2542145"/>
                    <a:pt x="2611711" y="2771764"/>
                  </a:cubicBezTo>
                  <a:cubicBezTo>
                    <a:pt x="2538367" y="2838105"/>
                    <a:pt x="2470186" y="2916148"/>
                    <a:pt x="2435235" y="3011152"/>
                  </a:cubicBezTo>
                  <a:cubicBezTo>
                    <a:pt x="2429966" y="3025214"/>
                    <a:pt x="2403403" y="3149846"/>
                    <a:pt x="2418566" y="3158756"/>
                  </a:cubicBezTo>
                  <a:cubicBezTo>
                    <a:pt x="2784530" y="3433462"/>
                    <a:pt x="3316429" y="3224776"/>
                    <a:pt x="3594639" y="2931284"/>
                  </a:cubicBezTo>
                  <a:cubicBezTo>
                    <a:pt x="3664326" y="2857750"/>
                    <a:pt x="3725302" y="2775951"/>
                    <a:pt x="3787245" y="2695868"/>
                  </a:cubicBezTo>
                  <a:cubicBezTo>
                    <a:pt x="3796064" y="2684596"/>
                    <a:pt x="3841769" y="2639295"/>
                    <a:pt x="3838328" y="2622442"/>
                  </a:cubicBezTo>
                  <a:cubicBezTo>
                    <a:pt x="3837468" y="2618255"/>
                    <a:pt x="3787568" y="2613102"/>
                    <a:pt x="3783159" y="2612351"/>
                  </a:cubicBezTo>
                  <a:cubicBezTo>
                    <a:pt x="3707127" y="2598288"/>
                    <a:pt x="3630558" y="2587231"/>
                    <a:pt x="3553988" y="25767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8" name="Google Shape;3248;p37"/>
            <p:cNvSpPr/>
            <p:nvPr/>
          </p:nvSpPr>
          <p:spPr>
            <a:xfrm rot="5528855">
              <a:off x="6862212" y="4430570"/>
              <a:ext cx="1512578" cy="610116"/>
            </a:xfrm>
            <a:custGeom>
              <a:avLst/>
              <a:gdLst/>
              <a:ahLst/>
              <a:cxnLst/>
              <a:rect l="l" t="t" r="r" b="b"/>
              <a:pathLst>
                <a:path w="1511516" h="609687" extrusionOk="0">
                  <a:moveTo>
                    <a:pt x="1508595" y="64459"/>
                  </a:moveTo>
                  <a:cubicBezTo>
                    <a:pt x="1502465" y="53294"/>
                    <a:pt x="1488377" y="49215"/>
                    <a:pt x="1477193" y="55334"/>
                  </a:cubicBezTo>
                  <a:cubicBezTo>
                    <a:pt x="1435682" y="77233"/>
                    <a:pt x="1390729" y="95268"/>
                    <a:pt x="1344164" y="111263"/>
                  </a:cubicBezTo>
                  <a:cubicBezTo>
                    <a:pt x="1234687" y="149049"/>
                    <a:pt x="1116714" y="175457"/>
                    <a:pt x="1012721" y="209379"/>
                  </a:cubicBezTo>
                  <a:cubicBezTo>
                    <a:pt x="939701" y="233748"/>
                    <a:pt x="866787" y="257794"/>
                    <a:pt x="793982" y="282055"/>
                  </a:cubicBezTo>
                  <a:cubicBezTo>
                    <a:pt x="813447" y="253178"/>
                    <a:pt x="840655" y="221832"/>
                    <a:pt x="871197" y="189842"/>
                  </a:cubicBezTo>
                  <a:cubicBezTo>
                    <a:pt x="880875" y="179644"/>
                    <a:pt x="890877" y="169446"/>
                    <a:pt x="900878" y="159248"/>
                  </a:cubicBezTo>
                  <a:cubicBezTo>
                    <a:pt x="910879" y="149049"/>
                    <a:pt x="920881" y="138959"/>
                    <a:pt x="930882" y="129083"/>
                  </a:cubicBezTo>
                  <a:cubicBezTo>
                    <a:pt x="967446" y="93228"/>
                    <a:pt x="1004656" y="61238"/>
                    <a:pt x="1040145" y="44492"/>
                  </a:cubicBezTo>
                  <a:cubicBezTo>
                    <a:pt x="1052082" y="39768"/>
                    <a:pt x="1057781" y="26350"/>
                    <a:pt x="1053049" y="14541"/>
                  </a:cubicBezTo>
                  <a:cubicBezTo>
                    <a:pt x="1048318" y="2626"/>
                    <a:pt x="1034767" y="-3064"/>
                    <a:pt x="1022938" y="1660"/>
                  </a:cubicBezTo>
                  <a:cubicBezTo>
                    <a:pt x="994977" y="10784"/>
                    <a:pt x="964758" y="26457"/>
                    <a:pt x="934646" y="46960"/>
                  </a:cubicBezTo>
                  <a:cubicBezTo>
                    <a:pt x="908944" y="64351"/>
                    <a:pt x="883241" y="84962"/>
                    <a:pt x="859690" y="108042"/>
                  </a:cubicBezTo>
                  <a:cubicBezTo>
                    <a:pt x="841193" y="126184"/>
                    <a:pt x="824201" y="145829"/>
                    <a:pt x="808930" y="165689"/>
                  </a:cubicBezTo>
                  <a:cubicBezTo>
                    <a:pt x="782905" y="199611"/>
                    <a:pt x="762150" y="234070"/>
                    <a:pt x="747524" y="264020"/>
                  </a:cubicBezTo>
                  <a:cubicBezTo>
                    <a:pt x="741395" y="274862"/>
                    <a:pt x="745373" y="287851"/>
                    <a:pt x="755160" y="294937"/>
                  </a:cubicBezTo>
                  <a:cubicBezTo>
                    <a:pt x="740642" y="299767"/>
                    <a:pt x="726123" y="304491"/>
                    <a:pt x="711713" y="309428"/>
                  </a:cubicBezTo>
                  <a:cubicBezTo>
                    <a:pt x="644930" y="332079"/>
                    <a:pt x="578362" y="355374"/>
                    <a:pt x="512008" y="378991"/>
                  </a:cubicBezTo>
                  <a:cubicBezTo>
                    <a:pt x="510933" y="379420"/>
                    <a:pt x="509750" y="379850"/>
                    <a:pt x="508675" y="380279"/>
                  </a:cubicBezTo>
                  <a:cubicBezTo>
                    <a:pt x="511579" y="376951"/>
                    <a:pt x="514697" y="373731"/>
                    <a:pt x="517601" y="370295"/>
                  </a:cubicBezTo>
                  <a:cubicBezTo>
                    <a:pt x="527602" y="358702"/>
                    <a:pt x="537496" y="347108"/>
                    <a:pt x="546959" y="335085"/>
                  </a:cubicBezTo>
                  <a:cubicBezTo>
                    <a:pt x="554918" y="325101"/>
                    <a:pt x="562446" y="314796"/>
                    <a:pt x="569758" y="304383"/>
                  </a:cubicBezTo>
                  <a:cubicBezTo>
                    <a:pt x="577071" y="293863"/>
                    <a:pt x="583739" y="283128"/>
                    <a:pt x="590729" y="272393"/>
                  </a:cubicBezTo>
                  <a:cubicBezTo>
                    <a:pt x="592557" y="269602"/>
                    <a:pt x="622884" y="223549"/>
                    <a:pt x="636219" y="206588"/>
                  </a:cubicBezTo>
                  <a:cubicBezTo>
                    <a:pt x="636756" y="205944"/>
                    <a:pt x="637079" y="205193"/>
                    <a:pt x="637402" y="204442"/>
                  </a:cubicBezTo>
                  <a:lnTo>
                    <a:pt x="637187" y="204549"/>
                  </a:lnTo>
                  <a:lnTo>
                    <a:pt x="637509" y="204334"/>
                  </a:lnTo>
                  <a:cubicBezTo>
                    <a:pt x="637832" y="203582"/>
                    <a:pt x="638155" y="203046"/>
                    <a:pt x="638585" y="203368"/>
                  </a:cubicBezTo>
                  <a:cubicBezTo>
                    <a:pt x="638585" y="203475"/>
                    <a:pt x="638692" y="203582"/>
                    <a:pt x="638692" y="203582"/>
                  </a:cubicBezTo>
                  <a:cubicBezTo>
                    <a:pt x="648801" y="196712"/>
                    <a:pt x="651920" y="182972"/>
                    <a:pt x="645467" y="172452"/>
                  </a:cubicBezTo>
                  <a:cubicBezTo>
                    <a:pt x="641381" y="164186"/>
                    <a:pt x="631379" y="156671"/>
                    <a:pt x="613743" y="164186"/>
                  </a:cubicBezTo>
                  <a:cubicBezTo>
                    <a:pt x="611485" y="165152"/>
                    <a:pt x="607075" y="168587"/>
                    <a:pt x="601268" y="173847"/>
                  </a:cubicBezTo>
                  <a:cubicBezTo>
                    <a:pt x="583846" y="189520"/>
                    <a:pt x="543841" y="233855"/>
                    <a:pt x="541583" y="236539"/>
                  </a:cubicBezTo>
                  <a:cubicBezTo>
                    <a:pt x="533517" y="246415"/>
                    <a:pt x="525236" y="255969"/>
                    <a:pt x="517493" y="265952"/>
                  </a:cubicBezTo>
                  <a:cubicBezTo>
                    <a:pt x="509750" y="275936"/>
                    <a:pt x="502115" y="286134"/>
                    <a:pt x="494909" y="296439"/>
                  </a:cubicBezTo>
                  <a:cubicBezTo>
                    <a:pt x="486091" y="308892"/>
                    <a:pt x="477811" y="321666"/>
                    <a:pt x="469530" y="334441"/>
                  </a:cubicBezTo>
                  <a:cubicBezTo>
                    <a:pt x="457163" y="353656"/>
                    <a:pt x="445333" y="373087"/>
                    <a:pt x="432966" y="392517"/>
                  </a:cubicBezTo>
                  <a:cubicBezTo>
                    <a:pt x="428987" y="397670"/>
                    <a:pt x="427696" y="404003"/>
                    <a:pt x="428449" y="410014"/>
                  </a:cubicBezTo>
                  <a:cubicBezTo>
                    <a:pt x="290581" y="459717"/>
                    <a:pt x="152928" y="510171"/>
                    <a:pt x="15813" y="562987"/>
                  </a:cubicBezTo>
                  <a:cubicBezTo>
                    <a:pt x="3230" y="567603"/>
                    <a:pt x="-3114" y="581451"/>
                    <a:pt x="1510" y="593904"/>
                  </a:cubicBezTo>
                  <a:cubicBezTo>
                    <a:pt x="6134" y="606463"/>
                    <a:pt x="20007" y="612796"/>
                    <a:pt x="32481" y="608181"/>
                  </a:cubicBezTo>
                  <a:cubicBezTo>
                    <a:pt x="172178" y="559015"/>
                    <a:pt x="312412" y="512425"/>
                    <a:pt x="452431" y="465514"/>
                  </a:cubicBezTo>
                  <a:cubicBezTo>
                    <a:pt x="452968" y="465299"/>
                    <a:pt x="453506" y="465192"/>
                    <a:pt x="454044" y="464977"/>
                  </a:cubicBezTo>
                  <a:cubicBezTo>
                    <a:pt x="454151" y="471418"/>
                    <a:pt x="456302" y="478503"/>
                    <a:pt x="464905" y="486447"/>
                  </a:cubicBezTo>
                  <a:cubicBezTo>
                    <a:pt x="472649" y="493640"/>
                    <a:pt x="496523" y="509527"/>
                    <a:pt x="498996" y="510815"/>
                  </a:cubicBezTo>
                  <a:cubicBezTo>
                    <a:pt x="509965" y="516397"/>
                    <a:pt x="521257" y="521013"/>
                    <a:pt x="532764" y="525307"/>
                  </a:cubicBezTo>
                  <a:cubicBezTo>
                    <a:pt x="543733" y="529279"/>
                    <a:pt x="554918" y="532822"/>
                    <a:pt x="566102" y="536364"/>
                  </a:cubicBezTo>
                  <a:cubicBezTo>
                    <a:pt x="580083" y="540551"/>
                    <a:pt x="594063" y="544845"/>
                    <a:pt x="608366" y="548495"/>
                  </a:cubicBezTo>
                  <a:cubicBezTo>
                    <a:pt x="622454" y="552037"/>
                    <a:pt x="636649" y="555258"/>
                    <a:pt x="650844" y="557941"/>
                  </a:cubicBezTo>
                  <a:cubicBezTo>
                    <a:pt x="667836" y="561269"/>
                    <a:pt x="684935" y="563845"/>
                    <a:pt x="702034" y="566529"/>
                  </a:cubicBezTo>
                  <a:cubicBezTo>
                    <a:pt x="727522" y="570501"/>
                    <a:pt x="752901" y="573829"/>
                    <a:pt x="778281" y="578230"/>
                  </a:cubicBezTo>
                  <a:cubicBezTo>
                    <a:pt x="791186" y="581558"/>
                    <a:pt x="804306" y="573722"/>
                    <a:pt x="807640" y="560732"/>
                  </a:cubicBezTo>
                  <a:cubicBezTo>
                    <a:pt x="810866" y="547850"/>
                    <a:pt x="803016" y="534754"/>
                    <a:pt x="790111" y="531426"/>
                  </a:cubicBezTo>
                  <a:cubicBezTo>
                    <a:pt x="755375" y="520154"/>
                    <a:pt x="720854" y="509420"/>
                    <a:pt x="685580" y="500080"/>
                  </a:cubicBezTo>
                  <a:cubicBezTo>
                    <a:pt x="671707" y="496323"/>
                    <a:pt x="657835" y="492780"/>
                    <a:pt x="643854" y="489775"/>
                  </a:cubicBezTo>
                  <a:cubicBezTo>
                    <a:pt x="622991" y="485159"/>
                    <a:pt x="602021" y="481831"/>
                    <a:pt x="581265" y="477215"/>
                  </a:cubicBezTo>
                  <a:cubicBezTo>
                    <a:pt x="568468" y="474746"/>
                    <a:pt x="555670" y="472277"/>
                    <a:pt x="543088" y="469164"/>
                  </a:cubicBezTo>
                  <a:cubicBezTo>
                    <a:pt x="535022" y="467231"/>
                    <a:pt x="527065" y="465192"/>
                    <a:pt x="519214" y="462616"/>
                  </a:cubicBezTo>
                  <a:cubicBezTo>
                    <a:pt x="518031" y="462186"/>
                    <a:pt x="505664" y="459287"/>
                    <a:pt x="498566" y="455638"/>
                  </a:cubicBezTo>
                  <a:lnTo>
                    <a:pt x="498243" y="454887"/>
                  </a:lnTo>
                  <a:lnTo>
                    <a:pt x="497921" y="454350"/>
                  </a:lnTo>
                  <a:lnTo>
                    <a:pt x="498243" y="455423"/>
                  </a:lnTo>
                  <a:cubicBezTo>
                    <a:pt x="495662" y="454027"/>
                    <a:pt x="495340" y="452632"/>
                    <a:pt x="495125" y="451129"/>
                  </a:cubicBezTo>
                  <a:cubicBezTo>
                    <a:pt x="495232" y="451129"/>
                    <a:pt x="495340" y="451022"/>
                    <a:pt x="495447" y="451022"/>
                  </a:cubicBezTo>
                  <a:cubicBezTo>
                    <a:pt x="496307" y="452095"/>
                    <a:pt x="497276" y="453061"/>
                    <a:pt x="497921" y="454350"/>
                  </a:cubicBezTo>
                  <a:cubicBezTo>
                    <a:pt x="497598" y="453061"/>
                    <a:pt x="497060" y="451773"/>
                    <a:pt x="496630" y="450700"/>
                  </a:cubicBezTo>
                  <a:cubicBezTo>
                    <a:pt x="575458" y="424399"/>
                    <a:pt x="654286" y="398206"/>
                    <a:pt x="732899" y="371261"/>
                  </a:cubicBezTo>
                  <a:cubicBezTo>
                    <a:pt x="751288" y="365035"/>
                    <a:pt x="769570" y="358380"/>
                    <a:pt x="787852" y="352046"/>
                  </a:cubicBezTo>
                  <a:cubicBezTo>
                    <a:pt x="789573" y="356018"/>
                    <a:pt x="791186" y="360312"/>
                    <a:pt x="795057" y="362888"/>
                  </a:cubicBezTo>
                  <a:cubicBezTo>
                    <a:pt x="804414" y="369007"/>
                    <a:pt x="869907" y="393912"/>
                    <a:pt x="882381" y="397562"/>
                  </a:cubicBezTo>
                  <a:cubicBezTo>
                    <a:pt x="909482" y="404862"/>
                    <a:pt x="936904" y="412054"/>
                    <a:pt x="964758" y="417314"/>
                  </a:cubicBezTo>
                  <a:cubicBezTo>
                    <a:pt x="983255" y="420750"/>
                    <a:pt x="1001859" y="423433"/>
                    <a:pt x="1020572" y="425365"/>
                  </a:cubicBezTo>
                  <a:cubicBezTo>
                    <a:pt x="1067567" y="430196"/>
                    <a:pt x="1114563" y="430947"/>
                    <a:pt x="1160913" y="431055"/>
                  </a:cubicBezTo>
                  <a:cubicBezTo>
                    <a:pt x="1174248" y="431914"/>
                    <a:pt x="1185756" y="421716"/>
                    <a:pt x="1186508" y="408512"/>
                  </a:cubicBezTo>
                  <a:cubicBezTo>
                    <a:pt x="1187369" y="395200"/>
                    <a:pt x="1177152" y="383714"/>
                    <a:pt x="1163924" y="382963"/>
                  </a:cubicBezTo>
                  <a:lnTo>
                    <a:pt x="895394" y="340882"/>
                  </a:lnTo>
                  <a:cubicBezTo>
                    <a:pt x="885930" y="339271"/>
                    <a:pt x="874853" y="332187"/>
                    <a:pt x="864099" y="326497"/>
                  </a:cubicBezTo>
                  <a:cubicBezTo>
                    <a:pt x="863669" y="326282"/>
                    <a:pt x="863239" y="326175"/>
                    <a:pt x="862809" y="325853"/>
                  </a:cubicBezTo>
                  <a:cubicBezTo>
                    <a:pt x="919268" y="306101"/>
                    <a:pt x="975834" y="286456"/>
                    <a:pt x="1032401" y="266704"/>
                  </a:cubicBezTo>
                  <a:cubicBezTo>
                    <a:pt x="1135533" y="229776"/>
                    <a:pt x="1253184" y="200362"/>
                    <a:pt x="1361586" y="159355"/>
                  </a:cubicBezTo>
                  <a:cubicBezTo>
                    <a:pt x="1410087" y="140998"/>
                    <a:pt x="1456652" y="120280"/>
                    <a:pt x="1499561" y="95804"/>
                  </a:cubicBezTo>
                  <a:cubicBezTo>
                    <a:pt x="1510746" y="89686"/>
                    <a:pt x="1514832" y="75623"/>
                    <a:pt x="1508595" y="64459"/>
                  </a:cubicBezTo>
                  <a:close/>
                  <a:moveTo>
                    <a:pt x="500502" y="461650"/>
                  </a:moveTo>
                  <a:cubicBezTo>
                    <a:pt x="500609" y="462616"/>
                    <a:pt x="500717" y="463689"/>
                    <a:pt x="500717" y="464763"/>
                  </a:cubicBezTo>
                  <a:cubicBezTo>
                    <a:pt x="500824" y="467983"/>
                    <a:pt x="500287" y="470989"/>
                    <a:pt x="499211" y="473780"/>
                  </a:cubicBezTo>
                  <a:cubicBezTo>
                    <a:pt x="500932" y="470237"/>
                    <a:pt x="501685" y="466158"/>
                    <a:pt x="500502" y="461650"/>
                  </a:cubicBezTo>
                  <a:close/>
                  <a:moveTo>
                    <a:pt x="637509" y="204334"/>
                  </a:moveTo>
                  <a:lnTo>
                    <a:pt x="638692" y="203582"/>
                  </a:lnTo>
                  <a:cubicBezTo>
                    <a:pt x="638907" y="204012"/>
                    <a:pt x="638155" y="204227"/>
                    <a:pt x="637402" y="204442"/>
                  </a:cubicBezTo>
                  <a:lnTo>
                    <a:pt x="637509" y="20433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9" name="Google Shape;3249;p37"/>
            <p:cNvSpPr/>
            <p:nvPr/>
          </p:nvSpPr>
          <p:spPr>
            <a:xfrm rot="5528855">
              <a:off x="5526018" y="-195215"/>
              <a:ext cx="5186086" cy="7145281"/>
            </a:xfrm>
            <a:custGeom>
              <a:avLst/>
              <a:gdLst/>
              <a:ahLst/>
              <a:cxnLst/>
              <a:rect l="l" t="t" r="r" b="b"/>
              <a:pathLst>
                <a:path w="5182443" h="7140262" extrusionOk="0">
                  <a:moveTo>
                    <a:pt x="3707469" y="3755381"/>
                  </a:moveTo>
                  <a:cubicBezTo>
                    <a:pt x="4118062" y="3271560"/>
                    <a:pt x="4611247" y="2858911"/>
                    <a:pt x="5163472" y="2584634"/>
                  </a:cubicBezTo>
                  <a:cubicBezTo>
                    <a:pt x="5180249" y="2576369"/>
                    <a:pt x="5187239" y="2556079"/>
                    <a:pt x="5178958" y="2539333"/>
                  </a:cubicBezTo>
                  <a:cubicBezTo>
                    <a:pt x="5170785" y="2522587"/>
                    <a:pt x="5150460" y="2515609"/>
                    <a:pt x="5133683" y="2523875"/>
                  </a:cubicBezTo>
                  <a:cubicBezTo>
                    <a:pt x="4568984" y="2796541"/>
                    <a:pt x="4061281" y="3209190"/>
                    <a:pt x="3640041" y="3697950"/>
                  </a:cubicBezTo>
                  <a:cubicBezTo>
                    <a:pt x="3599606" y="3744861"/>
                    <a:pt x="3562504" y="3794564"/>
                    <a:pt x="3523574" y="3842871"/>
                  </a:cubicBezTo>
                  <a:cubicBezTo>
                    <a:pt x="3538629" y="3772664"/>
                    <a:pt x="3546588" y="3700955"/>
                    <a:pt x="3550029" y="3628280"/>
                  </a:cubicBezTo>
                  <a:cubicBezTo>
                    <a:pt x="3557664" y="3465647"/>
                    <a:pt x="3542393" y="3298182"/>
                    <a:pt x="3534220" y="3133402"/>
                  </a:cubicBezTo>
                  <a:cubicBezTo>
                    <a:pt x="3526047" y="2970124"/>
                    <a:pt x="3524541" y="2809423"/>
                    <a:pt x="3564655" y="2658705"/>
                  </a:cubicBezTo>
                  <a:cubicBezTo>
                    <a:pt x="3587346" y="2570572"/>
                    <a:pt x="3647999" y="2448945"/>
                    <a:pt x="3733602" y="2387005"/>
                  </a:cubicBezTo>
                  <a:cubicBezTo>
                    <a:pt x="3784361" y="2350184"/>
                    <a:pt x="3844692" y="2336337"/>
                    <a:pt x="3910938" y="2372728"/>
                  </a:cubicBezTo>
                  <a:cubicBezTo>
                    <a:pt x="3977398" y="2409012"/>
                    <a:pt x="4010198" y="2495106"/>
                    <a:pt x="4007832" y="2575724"/>
                  </a:cubicBezTo>
                  <a:cubicBezTo>
                    <a:pt x="4005467" y="2655055"/>
                    <a:pt x="3968365" y="2731810"/>
                    <a:pt x="3884590" y="2748771"/>
                  </a:cubicBezTo>
                  <a:cubicBezTo>
                    <a:pt x="3858242" y="2754245"/>
                    <a:pt x="3835766" y="2743296"/>
                    <a:pt x="3818882" y="2727301"/>
                  </a:cubicBezTo>
                  <a:cubicBezTo>
                    <a:pt x="3802966" y="2712165"/>
                    <a:pt x="3791352" y="2692842"/>
                    <a:pt x="3785760" y="2675237"/>
                  </a:cubicBezTo>
                  <a:cubicBezTo>
                    <a:pt x="3784576" y="2671372"/>
                    <a:pt x="3783716" y="2666434"/>
                    <a:pt x="3783286" y="2662248"/>
                  </a:cubicBezTo>
                  <a:cubicBezTo>
                    <a:pt x="3796729" y="2661496"/>
                    <a:pt x="3808881" y="2652157"/>
                    <a:pt x="3812645" y="2638416"/>
                  </a:cubicBezTo>
                  <a:cubicBezTo>
                    <a:pt x="3817269" y="2621133"/>
                    <a:pt x="3807053" y="2603313"/>
                    <a:pt x="3789738" y="2598697"/>
                  </a:cubicBezTo>
                  <a:cubicBezTo>
                    <a:pt x="3770704" y="2593222"/>
                    <a:pt x="3755863" y="2596443"/>
                    <a:pt x="3744571" y="2602562"/>
                  </a:cubicBezTo>
                  <a:cubicBezTo>
                    <a:pt x="3730806" y="2610076"/>
                    <a:pt x="3721020" y="2623709"/>
                    <a:pt x="3717363" y="2642710"/>
                  </a:cubicBezTo>
                  <a:cubicBezTo>
                    <a:pt x="3713492" y="2663643"/>
                    <a:pt x="3718654" y="2694452"/>
                    <a:pt x="3733602" y="2724725"/>
                  </a:cubicBezTo>
                  <a:cubicBezTo>
                    <a:pt x="3761240" y="2780761"/>
                    <a:pt x="3821463" y="2832718"/>
                    <a:pt x="3898140" y="2819084"/>
                  </a:cubicBezTo>
                  <a:cubicBezTo>
                    <a:pt x="4018802" y="2797400"/>
                    <a:pt x="4080100" y="2692627"/>
                    <a:pt x="4085908" y="2578838"/>
                  </a:cubicBezTo>
                  <a:cubicBezTo>
                    <a:pt x="4091607" y="2468053"/>
                    <a:pt x="4042353" y="2351473"/>
                    <a:pt x="3952019" y="2299731"/>
                  </a:cubicBezTo>
                  <a:cubicBezTo>
                    <a:pt x="3852435" y="2242835"/>
                    <a:pt x="3760165" y="2260870"/>
                    <a:pt x="3682412" y="2315511"/>
                  </a:cubicBezTo>
                  <a:cubicBezTo>
                    <a:pt x="3579603" y="2387971"/>
                    <a:pt x="3504109" y="2530960"/>
                    <a:pt x="3476040" y="2635518"/>
                  </a:cubicBezTo>
                  <a:cubicBezTo>
                    <a:pt x="3434744" y="2795360"/>
                    <a:pt x="3435282" y="2965616"/>
                    <a:pt x="3446144" y="3138340"/>
                  </a:cubicBezTo>
                  <a:cubicBezTo>
                    <a:pt x="3456360" y="3300651"/>
                    <a:pt x="3475610" y="3465217"/>
                    <a:pt x="3471739" y="3625596"/>
                  </a:cubicBezTo>
                  <a:cubicBezTo>
                    <a:pt x="3468727" y="3752054"/>
                    <a:pt x="3450446" y="3875612"/>
                    <a:pt x="3402697" y="3993374"/>
                  </a:cubicBezTo>
                  <a:cubicBezTo>
                    <a:pt x="3325483" y="4096536"/>
                    <a:pt x="3251924" y="4202060"/>
                    <a:pt x="3182452" y="4309731"/>
                  </a:cubicBezTo>
                  <a:cubicBezTo>
                    <a:pt x="3062114" y="4496411"/>
                    <a:pt x="2955325" y="4689317"/>
                    <a:pt x="2859613" y="4885013"/>
                  </a:cubicBezTo>
                  <a:cubicBezTo>
                    <a:pt x="2873809" y="4784535"/>
                    <a:pt x="2889832" y="4663339"/>
                    <a:pt x="2907362" y="4525288"/>
                  </a:cubicBezTo>
                  <a:cubicBezTo>
                    <a:pt x="2958981" y="4118757"/>
                    <a:pt x="3027163" y="3566233"/>
                    <a:pt x="3111690" y="2985046"/>
                  </a:cubicBezTo>
                  <a:cubicBezTo>
                    <a:pt x="3139758" y="2791925"/>
                    <a:pt x="3169655" y="2595584"/>
                    <a:pt x="3201057" y="2400424"/>
                  </a:cubicBezTo>
                  <a:cubicBezTo>
                    <a:pt x="3233104" y="2200540"/>
                    <a:pt x="3267087" y="2002374"/>
                    <a:pt x="3303006" y="1809468"/>
                  </a:cubicBezTo>
                  <a:cubicBezTo>
                    <a:pt x="3441520" y="1763093"/>
                    <a:pt x="3580356" y="1718222"/>
                    <a:pt x="3719191" y="1673565"/>
                  </a:cubicBezTo>
                  <a:cubicBezTo>
                    <a:pt x="3721234" y="1672920"/>
                    <a:pt x="3723385" y="1672276"/>
                    <a:pt x="3725429" y="1671525"/>
                  </a:cubicBezTo>
                  <a:cubicBezTo>
                    <a:pt x="3723385" y="1679039"/>
                    <a:pt x="3724461" y="1687949"/>
                    <a:pt x="3735430" y="1698255"/>
                  </a:cubicBezTo>
                  <a:cubicBezTo>
                    <a:pt x="3743926" y="1706198"/>
                    <a:pt x="3769844" y="1723804"/>
                    <a:pt x="3772532" y="1725199"/>
                  </a:cubicBezTo>
                  <a:cubicBezTo>
                    <a:pt x="3784576" y="1731425"/>
                    <a:pt x="3797051" y="1736578"/>
                    <a:pt x="3809634" y="1741409"/>
                  </a:cubicBezTo>
                  <a:cubicBezTo>
                    <a:pt x="3821786" y="1746025"/>
                    <a:pt x="3834153" y="1749997"/>
                    <a:pt x="3846413" y="1753969"/>
                  </a:cubicBezTo>
                  <a:cubicBezTo>
                    <a:pt x="3862006" y="1758799"/>
                    <a:pt x="3877492" y="1763738"/>
                    <a:pt x="3893193" y="1767924"/>
                  </a:cubicBezTo>
                  <a:cubicBezTo>
                    <a:pt x="3908787" y="1772111"/>
                    <a:pt x="3924488" y="1775761"/>
                    <a:pt x="3940297" y="1779088"/>
                  </a:cubicBezTo>
                  <a:cubicBezTo>
                    <a:pt x="3959116" y="1783060"/>
                    <a:pt x="3978043" y="1786281"/>
                    <a:pt x="3996971" y="1789608"/>
                  </a:cubicBezTo>
                  <a:cubicBezTo>
                    <a:pt x="4025254" y="1794547"/>
                    <a:pt x="4053430" y="1798948"/>
                    <a:pt x="4081498" y="1804423"/>
                  </a:cubicBezTo>
                  <a:cubicBezTo>
                    <a:pt x="4094403" y="1807858"/>
                    <a:pt x="4107631" y="1800236"/>
                    <a:pt x="4111072" y="1787354"/>
                  </a:cubicBezTo>
                  <a:cubicBezTo>
                    <a:pt x="4114513" y="1774580"/>
                    <a:pt x="4106878" y="1761268"/>
                    <a:pt x="4093973" y="1757833"/>
                  </a:cubicBezTo>
                  <a:cubicBezTo>
                    <a:pt x="4055581" y="1745059"/>
                    <a:pt x="4017189" y="1732928"/>
                    <a:pt x="3978151" y="1722193"/>
                  </a:cubicBezTo>
                  <a:cubicBezTo>
                    <a:pt x="3962773" y="1717899"/>
                    <a:pt x="3947394" y="1713820"/>
                    <a:pt x="3931801" y="1710278"/>
                  </a:cubicBezTo>
                  <a:cubicBezTo>
                    <a:pt x="3908787" y="1704803"/>
                    <a:pt x="3885450" y="1700509"/>
                    <a:pt x="3862329" y="1695034"/>
                  </a:cubicBezTo>
                  <a:cubicBezTo>
                    <a:pt x="3848241" y="1692028"/>
                    <a:pt x="3834046" y="1689022"/>
                    <a:pt x="3819958" y="1685265"/>
                  </a:cubicBezTo>
                  <a:cubicBezTo>
                    <a:pt x="3811032" y="1682796"/>
                    <a:pt x="3802106" y="1680435"/>
                    <a:pt x="3793395" y="1677214"/>
                  </a:cubicBezTo>
                  <a:cubicBezTo>
                    <a:pt x="3792104" y="1676785"/>
                    <a:pt x="3777694" y="1673028"/>
                    <a:pt x="3769736" y="1668626"/>
                  </a:cubicBezTo>
                  <a:lnTo>
                    <a:pt x="3769413" y="1667875"/>
                  </a:lnTo>
                  <a:cubicBezTo>
                    <a:pt x="3769306" y="1667445"/>
                    <a:pt x="3769091" y="1667123"/>
                    <a:pt x="3768983" y="1666802"/>
                  </a:cubicBezTo>
                  <a:lnTo>
                    <a:pt x="3768660" y="1666157"/>
                  </a:lnTo>
                  <a:lnTo>
                    <a:pt x="3769198" y="1668304"/>
                  </a:lnTo>
                  <a:cubicBezTo>
                    <a:pt x="3765649" y="1666265"/>
                    <a:pt x="3763606" y="1664010"/>
                    <a:pt x="3765111" y="1661971"/>
                  </a:cubicBezTo>
                  <a:lnTo>
                    <a:pt x="3765327" y="1661649"/>
                  </a:lnTo>
                  <a:cubicBezTo>
                    <a:pt x="3764359" y="1660575"/>
                    <a:pt x="3762638" y="1660790"/>
                    <a:pt x="3761455" y="1659931"/>
                  </a:cubicBezTo>
                  <a:cubicBezTo>
                    <a:pt x="3851790" y="1631054"/>
                    <a:pt x="3942232" y="1602285"/>
                    <a:pt x="4032352" y="1572871"/>
                  </a:cubicBezTo>
                  <a:cubicBezTo>
                    <a:pt x="4053322" y="1566001"/>
                    <a:pt x="4074293" y="1558809"/>
                    <a:pt x="4095263" y="1551831"/>
                  </a:cubicBezTo>
                  <a:cubicBezTo>
                    <a:pt x="4096554" y="1557198"/>
                    <a:pt x="4099350" y="1562243"/>
                    <a:pt x="4104297" y="1565679"/>
                  </a:cubicBezTo>
                  <a:cubicBezTo>
                    <a:pt x="4114084" y="1572442"/>
                    <a:pt x="4186566" y="1600460"/>
                    <a:pt x="4200117" y="1604539"/>
                  </a:cubicBezTo>
                  <a:cubicBezTo>
                    <a:pt x="4230121" y="1613019"/>
                    <a:pt x="4260340" y="1621178"/>
                    <a:pt x="4291312" y="1627404"/>
                  </a:cubicBezTo>
                  <a:cubicBezTo>
                    <a:pt x="4311744" y="1631484"/>
                    <a:pt x="4332393" y="1634704"/>
                    <a:pt x="4353040" y="1637173"/>
                  </a:cubicBezTo>
                  <a:cubicBezTo>
                    <a:pt x="4405090" y="1643399"/>
                    <a:pt x="4457356" y="1645332"/>
                    <a:pt x="4508760" y="1646512"/>
                  </a:cubicBezTo>
                  <a:cubicBezTo>
                    <a:pt x="4522096" y="1647479"/>
                    <a:pt x="4533602" y="1637495"/>
                    <a:pt x="4534678" y="1624184"/>
                  </a:cubicBezTo>
                  <a:cubicBezTo>
                    <a:pt x="4535646" y="1610980"/>
                    <a:pt x="4525645" y="1599386"/>
                    <a:pt x="4512309" y="1598420"/>
                  </a:cubicBezTo>
                  <a:cubicBezTo>
                    <a:pt x="4482413" y="1594341"/>
                    <a:pt x="4452516" y="1589188"/>
                    <a:pt x="4422190" y="1584250"/>
                  </a:cubicBezTo>
                  <a:cubicBezTo>
                    <a:pt x="4387454" y="1578561"/>
                    <a:pt x="4352718" y="1572012"/>
                    <a:pt x="4317982" y="1566001"/>
                  </a:cubicBezTo>
                  <a:cubicBezTo>
                    <a:pt x="4283031" y="1559989"/>
                    <a:pt x="4248080" y="1555159"/>
                    <a:pt x="4213882" y="1548073"/>
                  </a:cubicBezTo>
                  <a:cubicBezTo>
                    <a:pt x="4203128" y="1546034"/>
                    <a:pt x="4190545" y="1537661"/>
                    <a:pt x="4178501" y="1530898"/>
                  </a:cubicBezTo>
                  <a:cubicBezTo>
                    <a:pt x="4175705" y="1529395"/>
                    <a:pt x="4173124" y="1528214"/>
                    <a:pt x="4170328" y="1526819"/>
                  </a:cubicBezTo>
                  <a:cubicBezTo>
                    <a:pt x="4235821" y="1504919"/>
                    <a:pt x="4301420" y="1483127"/>
                    <a:pt x="4367021" y="1461228"/>
                  </a:cubicBezTo>
                  <a:cubicBezTo>
                    <a:pt x="4482305" y="1421939"/>
                    <a:pt x="4613613" y="1391237"/>
                    <a:pt x="4734705" y="1347331"/>
                  </a:cubicBezTo>
                  <a:cubicBezTo>
                    <a:pt x="4788798" y="1327794"/>
                    <a:pt x="4840848" y="1305572"/>
                    <a:pt x="4888812" y="1279272"/>
                  </a:cubicBezTo>
                  <a:cubicBezTo>
                    <a:pt x="4900103" y="1273261"/>
                    <a:pt x="4904405" y="1259198"/>
                    <a:pt x="4898383" y="1247926"/>
                  </a:cubicBezTo>
                  <a:cubicBezTo>
                    <a:pt x="4892361" y="1236655"/>
                    <a:pt x="4878380" y="1232468"/>
                    <a:pt x="4867088" y="1238372"/>
                  </a:cubicBezTo>
                  <a:cubicBezTo>
                    <a:pt x="4820523" y="1262311"/>
                    <a:pt x="4770086" y="1281741"/>
                    <a:pt x="4717928" y="1299024"/>
                  </a:cubicBezTo>
                  <a:cubicBezTo>
                    <a:pt x="4595869" y="1339495"/>
                    <a:pt x="4464238" y="1367298"/>
                    <a:pt x="4348094" y="1403689"/>
                  </a:cubicBezTo>
                  <a:cubicBezTo>
                    <a:pt x="4263028" y="1430956"/>
                    <a:pt x="4177963" y="1457793"/>
                    <a:pt x="4093005" y="1484845"/>
                  </a:cubicBezTo>
                  <a:cubicBezTo>
                    <a:pt x="4093650" y="1483986"/>
                    <a:pt x="4094941" y="1483879"/>
                    <a:pt x="4095586" y="1482913"/>
                  </a:cubicBezTo>
                  <a:cubicBezTo>
                    <a:pt x="4117525" y="1449313"/>
                    <a:pt x="4150755" y="1411848"/>
                    <a:pt x="4187319" y="1374276"/>
                  </a:cubicBezTo>
                  <a:cubicBezTo>
                    <a:pt x="4198288" y="1363004"/>
                    <a:pt x="4209580" y="1351732"/>
                    <a:pt x="4220872" y="1340461"/>
                  </a:cubicBezTo>
                  <a:cubicBezTo>
                    <a:pt x="4232164" y="1329297"/>
                    <a:pt x="4243563" y="1318132"/>
                    <a:pt x="4254963" y="1307290"/>
                  </a:cubicBezTo>
                  <a:cubicBezTo>
                    <a:pt x="4296581" y="1267893"/>
                    <a:pt x="4339060" y="1233005"/>
                    <a:pt x="4379173" y="1215185"/>
                  </a:cubicBezTo>
                  <a:cubicBezTo>
                    <a:pt x="4391110" y="1210569"/>
                    <a:pt x="4397025" y="1197258"/>
                    <a:pt x="4392401" y="1185342"/>
                  </a:cubicBezTo>
                  <a:cubicBezTo>
                    <a:pt x="4387884" y="1173426"/>
                    <a:pt x="4374441" y="1167415"/>
                    <a:pt x="4362504" y="1172030"/>
                  </a:cubicBezTo>
                  <a:cubicBezTo>
                    <a:pt x="4331532" y="1181906"/>
                    <a:pt x="4298087" y="1198975"/>
                    <a:pt x="4264641" y="1221304"/>
                  </a:cubicBezTo>
                  <a:cubicBezTo>
                    <a:pt x="4236035" y="1240304"/>
                    <a:pt x="4207322" y="1262848"/>
                    <a:pt x="4180974" y="1288075"/>
                  </a:cubicBezTo>
                  <a:cubicBezTo>
                    <a:pt x="4160326" y="1307934"/>
                    <a:pt x="4141184" y="1329404"/>
                    <a:pt x="4123870" y="1351088"/>
                  </a:cubicBezTo>
                  <a:cubicBezTo>
                    <a:pt x="4094296" y="1388124"/>
                    <a:pt x="4070529" y="1425803"/>
                    <a:pt x="4053753" y="1458652"/>
                  </a:cubicBezTo>
                  <a:cubicBezTo>
                    <a:pt x="4047085" y="1470138"/>
                    <a:pt x="4050957" y="1484953"/>
                    <a:pt x="4062463" y="1491608"/>
                  </a:cubicBezTo>
                  <a:cubicBezTo>
                    <a:pt x="4064507" y="1492789"/>
                    <a:pt x="4066765" y="1491930"/>
                    <a:pt x="4069023" y="1492467"/>
                  </a:cubicBezTo>
                  <a:cubicBezTo>
                    <a:pt x="4050096" y="1498586"/>
                    <a:pt x="4030954" y="1504490"/>
                    <a:pt x="4012027" y="1510609"/>
                  </a:cubicBezTo>
                  <a:cubicBezTo>
                    <a:pt x="3937500" y="1534870"/>
                    <a:pt x="3863082" y="1559667"/>
                    <a:pt x="3788878" y="1584894"/>
                  </a:cubicBezTo>
                  <a:cubicBezTo>
                    <a:pt x="3783501" y="1586719"/>
                    <a:pt x="3778124" y="1588759"/>
                    <a:pt x="3772639" y="1590584"/>
                  </a:cubicBezTo>
                  <a:cubicBezTo>
                    <a:pt x="3778877" y="1583713"/>
                    <a:pt x="3785222" y="1576950"/>
                    <a:pt x="3791459" y="1569973"/>
                  </a:cubicBezTo>
                  <a:cubicBezTo>
                    <a:pt x="3802751" y="1557091"/>
                    <a:pt x="3813828" y="1544316"/>
                    <a:pt x="3824475" y="1531005"/>
                  </a:cubicBezTo>
                  <a:cubicBezTo>
                    <a:pt x="3833400" y="1519948"/>
                    <a:pt x="3841896" y="1508676"/>
                    <a:pt x="3850177" y="1497190"/>
                  </a:cubicBezTo>
                  <a:cubicBezTo>
                    <a:pt x="3858457" y="1485704"/>
                    <a:pt x="3866201" y="1473896"/>
                    <a:pt x="3874266" y="1462194"/>
                  </a:cubicBezTo>
                  <a:cubicBezTo>
                    <a:pt x="3876309" y="1459081"/>
                    <a:pt x="3911260" y="1408413"/>
                    <a:pt x="3926639" y="1389841"/>
                  </a:cubicBezTo>
                  <a:cubicBezTo>
                    <a:pt x="3927176" y="1389090"/>
                    <a:pt x="3927714" y="1388124"/>
                    <a:pt x="3928144" y="1387265"/>
                  </a:cubicBezTo>
                  <a:cubicBezTo>
                    <a:pt x="3928682" y="1386299"/>
                    <a:pt x="3929112" y="1385762"/>
                    <a:pt x="3929435" y="1386191"/>
                  </a:cubicBezTo>
                  <a:cubicBezTo>
                    <a:pt x="3929542" y="1386299"/>
                    <a:pt x="3929650" y="1386299"/>
                    <a:pt x="3929650" y="1386406"/>
                  </a:cubicBezTo>
                  <a:cubicBezTo>
                    <a:pt x="3940082" y="1379751"/>
                    <a:pt x="3943415" y="1365903"/>
                    <a:pt x="3936963" y="1355168"/>
                  </a:cubicBezTo>
                  <a:cubicBezTo>
                    <a:pt x="3932984" y="1346902"/>
                    <a:pt x="3922982" y="1339065"/>
                    <a:pt x="3905346" y="1346472"/>
                  </a:cubicBezTo>
                  <a:cubicBezTo>
                    <a:pt x="3902980" y="1347546"/>
                    <a:pt x="3898248" y="1351088"/>
                    <a:pt x="3892010" y="1356671"/>
                  </a:cubicBezTo>
                  <a:cubicBezTo>
                    <a:pt x="3872760" y="1373846"/>
                    <a:pt x="3828131" y="1422583"/>
                    <a:pt x="3825550" y="1425588"/>
                  </a:cubicBezTo>
                  <a:cubicBezTo>
                    <a:pt x="3816516" y="1436431"/>
                    <a:pt x="3807268" y="1447058"/>
                    <a:pt x="3798449" y="1458115"/>
                  </a:cubicBezTo>
                  <a:cubicBezTo>
                    <a:pt x="3789738" y="1469172"/>
                    <a:pt x="3781135" y="1480336"/>
                    <a:pt x="3772855" y="1491715"/>
                  </a:cubicBezTo>
                  <a:cubicBezTo>
                    <a:pt x="3762961" y="1505349"/>
                    <a:pt x="3753497" y="1519411"/>
                    <a:pt x="3743926" y="1533367"/>
                  </a:cubicBezTo>
                  <a:cubicBezTo>
                    <a:pt x="3729623" y="1554514"/>
                    <a:pt x="3716073" y="1575769"/>
                    <a:pt x="3701877" y="1597025"/>
                  </a:cubicBezTo>
                  <a:cubicBezTo>
                    <a:pt x="3697253" y="1603036"/>
                    <a:pt x="3696608" y="1610121"/>
                    <a:pt x="3698221" y="1616992"/>
                  </a:cubicBezTo>
                  <a:cubicBezTo>
                    <a:pt x="3569601" y="1661219"/>
                    <a:pt x="3441305" y="1706521"/>
                    <a:pt x="3313330" y="1753110"/>
                  </a:cubicBezTo>
                  <a:cubicBezTo>
                    <a:pt x="3327741" y="1676999"/>
                    <a:pt x="3342366" y="1601748"/>
                    <a:pt x="3357422" y="1527999"/>
                  </a:cubicBezTo>
                  <a:cubicBezTo>
                    <a:pt x="3494752" y="854707"/>
                    <a:pt x="3658430" y="288442"/>
                    <a:pt x="3861684" y="56246"/>
                  </a:cubicBezTo>
                  <a:cubicBezTo>
                    <a:pt x="3874051" y="42183"/>
                    <a:pt x="3872760" y="20821"/>
                    <a:pt x="3858780" y="8476"/>
                  </a:cubicBezTo>
                  <a:cubicBezTo>
                    <a:pt x="3844800" y="-3869"/>
                    <a:pt x="3823291" y="-2581"/>
                    <a:pt x="3810924" y="11374"/>
                  </a:cubicBezTo>
                  <a:cubicBezTo>
                    <a:pt x="3599928" y="246576"/>
                    <a:pt x="3418936" y="822288"/>
                    <a:pt x="3272249" y="1510287"/>
                  </a:cubicBezTo>
                  <a:cubicBezTo>
                    <a:pt x="3219877" y="1755472"/>
                    <a:pt x="3172021" y="2015149"/>
                    <a:pt x="3128251" y="2278261"/>
                  </a:cubicBezTo>
                  <a:cubicBezTo>
                    <a:pt x="3126638" y="2229310"/>
                    <a:pt x="3124810" y="2180251"/>
                    <a:pt x="3120831" y="2131622"/>
                  </a:cubicBezTo>
                  <a:cubicBezTo>
                    <a:pt x="3107173" y="1964373"/>
                    <a:pt x="3077815" y="1800880"/>
                    <a:pt x="3025227" y="1650055"/>
                  </a:cubicBezTo>
                  <a:cubicBezTo>
                    <a:pt x="2992964" y="1560311"/>
                    <a:pt x="2923170" y="1440617"/>
                    <a:pt x="2831330" y="1377174"/>
                  </a:cubicBezTo>
                  <a:cubicBezTo>
                    <a:pt x="2761320" y="1328760"/>
                    <a:pt x="2679374" y="1310725"/>
                    <a:pt x="2591405" y="1352269"/>
                  </a:cubicBezTo>
                  <a:cubicBezTo>
                    <a:pt x="2509028" y="1391237"/>
                    <a:pt x="2455688" y="1486455"/>
                    <a:pt x="2449665" y="1582103"/>
                  </a:cubicBezTo>
                  <a:cubicBezTo>
                    <a:pt x="2443428" y="1681186"/>
                    <a:pt x="2485799" y="1778015"/>
                    <a:pt x="2586458" y="1812259"/>
                  </a:cubicBezTo>
                  <a:cubicBezTo>
                    <a:pt x="2656790" y="1836091"/>
                    <a:pt x="2713464" y="1809790"/>
                    <a:pt x="2746265" y="1762342"/>
                  </a:cubicBezTo>
                  <a:cubicBezTo>
                    <a:pt x="2776268" y="1719188"/>
                    <a:pt x="2785732" y="1657355"/>
                    <a:pt x="2764009" y="1602607"/>
                  </a:cubicBezTo>
                  <a:cubicBezTo>
                    <a:pt x="2758847" y="1589725"/>
                    <a:pt x="2723466" y="1529180"/>
                    <a:pt x="2703463" y="1513937"/>
                  </a:cubicBezTo>
                  <a:cubicBezTo>
                    <a:pt x="2682600" y="1498049"/>
                    <a:pt x="2664103" y="1502772"/>
                    <a:pt x="2652596" y="1513507"/>
                  </a:cubicBezTo>
                  <a:cubicBezTo>
                    <a:pt x="2639261" y="1525530"/>
                    <a:pt x="2638293" y="1546034"/>
                    <a:pt x="2650230" y="1559345"/>
                  </a:cubicBezTo>
                  <a:cubicBezTo>
                    <a:pt x="2653779" y="1563210"/>
                    <a:pt x="2658833" y="1563317"/>
                    <a:pt x="2663458" y="1565142"/>
                  </a:cubicBezTo>
                  <a:cubicBezTo>
                    <a:pt x="2666254" y="1562029"/>
                    <a:pt x="2669910" y="1564069"/>
                    <a:pt x="2673889" y="1569006"/>
                  </a:cubicBezTo>
                  <a:cubicBezTo>
                    <a:pt x="2673352" y="1569006"/>
                    <a:pt x="2672706" y="1568899"/>
                    <a:pt x="2672169" y="1568899"/>
                  </a:cubicBezTo>
                  <a:cubicBezTo>
                    <a:pt x="2673029" y="1569006"/>
                    <a:pt x="2673674" y="1569973"/>
                    <a:pt x="2674642" y="1569973"/>
                  </a:cubicBezTo>
                  <a:cubicBezTo>
                    <a:pt x="2685611" y="1584787"/>
                    <a:pt x="2698409" y="1620427"/>
                    <a:pt x="2700667" y="1626653"/>
                  </a:cubicBezTo>
                  <a:cubicBezTo>
                    <a:pt x="2712604" y="1659394"/>
                    <a:pt x="2706474" y="1695893"/>
                    <a:pt x="2688085" y="1721012"/>
                  </a:cubicBezTo>
                  <a:cubicBezTo>
                    <a:pt x="2671953" y="1743019"/>
                    <a:pt x="2644530" y="1753861"/>
                    <a:pt x="2611515" y="1741731"/>
                  </a:cubicBezTo>
                  <a:cubicBezTo>
                    <a:pt x="2546668" y="1717899"/>
                    <a:pt x="2524729" y="1652309"/>
                    <a:pt x="2530321" y="1588007"/>
                  </a:cubicBezTo>
                  <a:cubicBezTo>
                    <a:pt x="2535914" y="1522417"/>
                    <a:pt x="2570112" y="1455539"/>
                    <a:pt x="2627324" y="1429883"/>
                  </a:cubicBezTo>
                  <a:cubicBezTo>
                    <a:pt x="2683998" y="1404334"/>
                    <a:pt x="2735725" y="1418611"/>
                    <a:pt x="2780032" y="1450171"/>
                  </a:cubicBezTo>
                  <a:cubicBezTo>
                    <a:pt x="2856064" y="1504168"/>
                    <a:pt x="2912201" y="1605505"/>
                    <a:pt x="2938548" y="1680757"/>
                  </a:cubicBezTo>
                  <a:cubicBezTo>
                    <a:pt x="2990491" y="1824068"/>
                    <a:pt x="3019097" y="1979938"/>
                    <a:pt x="3035121" y="2139351"/>
                  </a:cubicBezTo>
                  <a:cubicBezTo>
                    <a:pt x="3057274" y="2360812"/>
                    <a:pt x="3054586" y="2588499"/>
                    <a:pt x="3048563" y="2800513"/>
                  </a:cubicBezTo>
                  <a:cubicBezTo>
                    <a:pt x="3040283" y="2857730"/>
                    <a:pt x="3030819" y="2915591"/>
                    <a:pt x="3022968" y="2972486"/>
                  </a:cubicBezTo>
                  <a:cubicBezTo>
                    <a:pt x="2926827" y="3668214"/>
                    <a:pt x="2857785" y="4323472"/>
                    <a:pt x="2808423" y="4736980"/>
                  </a:cubicBezTo>
                  <a:cubicBezTo>
                    <a:pt x="2788958" y="4900149"/>
                    <a:pt x="2773580" y="5023494"/>
                    <a:pt x="2760675" y="5096705"/>
                  </a:cubicBezTo>
                  <a:cubicBezTo>
                    <a:pt x="2726692" y="5174319"/>
                    <a:pt x="2693999" y="5252147"/>
                    <a:pt x="2664103" y="5330082"/>
                  </a:cubicBezTo>
                  <a:cubicBezTo>
                    <a:pt x="2592373" y="5517943"/>
                    <a:pt x="2526988" y="5707950"/>
                    <a:pt x="2468162" y="5899997"/>
                  </a:cubicBezTo>
                  <a:cubicBezTo>
                    <a:pt x="2409445" y="6091937"/>
                    <a:pt x="2357180" y="6285809"/>
                    <a:pt x="2310937" y="6481399"/>
                  </a:cubicBezTo>
                  <a:cubicBezTo>
                    <a:pt x="2294376" y="6551927"/>
                    <a:pt x="2278567" y="6622777"/>
                    <a:pt x="2264371" y="6693842"/>
                  </a:cubicBezTo>
                  <a:cubicBezTo>
                    <a:pt x="2250069" y="6765014"/>
                    <a:pt x="2237271" y="6836616"/>
                    <a:pt x="2226624" y="6908540"/>
                  </a:cubicBezTo>
                  <a:cubicBezTo>
                    <a:pt x="2220925" y="6947293"/>
                    <a:pt x="2220602" y="7035749"/>
                    <a:pt x="2219419" y="7079868"/>
                  </a:cubicBezTo>
                  <a:cubicBezTo>
                    <a:pt x="2216085" y="7085665"/>
                    <a:pt x="2214472" y="7092536"/>
                    <a:pt x="2215333" y="7099729"/>
                  </a:cubicBezTo>
                  <a:cubicBezTo>
                    <a:pt x="2218882" y="7133221"/>
                    <a:pt x="2242003" y="7139770"/>
                    <a:pt x="2244476" y="7140199"/>
                  </a:cubicBezTo>
                  <a:cubicBezTo>
                    <a:pt x="2248133" y="7140843"/>
                    <a:pt x="2281040" y="7137193"/>
                    <a:pt x="2283729" y="7102412"/>
                  </a:cubicBezTo>
                  <a:cubicBezTo>
                    <a:pt x="2286095" y="7072032"/>
                    <a:pt x="2286310" y="6962537"/>
                    <a:pt x="2293408" y="6918845"/>
                  </a:cubicBezTo>
                  <a:cubicBezTo>
                    <a:pt x="2304807" y="6848210"/>
                    <a:pt x="2318250" y="6777897"/>
                    <a:pt x="2333198" y="6708012"/>
                  </a:cubicBezTo>
                  <a:cubicBezTo>
                    <a:pt x="2348146" y="6637914"/>
                    <a:pt x="2364600" y="6568137"/>
                    <a:pt x="2381914" y="6498467"/>
                  </a:cubicBezTo>
                  <a:cubicBezTo>
                    <a:pt x="2429985" y="6305132"/>
                    <a:pt x="2484186" y="6113407"/>
                    <a:pt x="2544409" y="5923721"/>
                  </a:cubicBezTo>
                  <a:cubicBezTo>
                    <a:pt x="2584630" y="5797157"/>
                    <a:pt x="2628507" y="5671881"/>
                    <a:pt x="2674212" y="5547249"/>
                  </a:cubicBezTo>
                  <a:cubicBezTo>
                    <a:pt x="2703248" y="5502377"/>
                    <a:pt x="2738091" y="5460403"/>
                    <a:pt x="2776806" y="5420899"/>
                  </a:cubicBezTo>
                  <a:cubicBezTo>
                    <a:pt x="2840471" y="5355953"/>
                    <a:pt x="2912631" y="5297341"/>
                    <a:pt x="2979092" y="5242271"/>
                  </a:cubicBezTo>
                  <a:cubicBezTo>
                    <a:pt x="3210198" y="5050116"/>
                    <a:pt x="3569494" y="4827582"/>
                    <a:pt x="3917283" y="4770043"/>
                  </a:cubicBezTo>
                  <a:cubicBezTo>
                    <a:pt x="4146776" y="4732149"/>
                    <a:pt x="4371645" y="4766715"/>
                    <a:pt x="4547690" y="4939976"/>
                  </a:cubicBezTo>
                  <a:cubicBezTo>
                    <a:pt x="4665771" y="5054625"/>
                    <a:pt x="4643725" y="5219513"/>
                    <a:pt x="4558767" y="5343501"/>
                  </a:cubicBezTo>
                  <a:cubicBezTo>
                    <a:pt x="4473164" y="5468348"/>
                    <a:pt x="4322499" y="5555729"/>
                    <a:pt x="4171295" y="5510428"/>
                  </a:cubicBezTo>
                  <a:cubicBezTo>
                    <a:pt x="4152045" y="5504739"/>
                    <a:pt x="4135699" y="5494648"/>
                    <a:pt x="4122579" y="5481229"/>
                  </a:cubicBezTo>
                  <a:cubicBezTo>
                    <a:pt x="4108706" y="5467060"/>
                    <a:pt x="4098060" y="5449561"/>
                    <a:pt x="4091070" y="5430131"/>
                  </a:cubicBezTo>
                  <a:cubicBezTo>
                    <a:pt x="4073648" y="5381825"/>
                    <a:pt x="4077197" y="5316234"/>
                    <a:pt x="4100426" y="5263526"/>
                  </a:cubicBezTo>
                  <a:cubicBezTo>
                    <a:pt x="4121826" y="5215004"/>
                    <a:pt x="4160541" y="5176466"/>
                    <a:pt x="4218829" y="5180330"/>
                  </a:cubicBezTo>
                  <a:cubicBezTo>
                    <a:pt x="4246789" y="5182048"/>
                    <a:pt x="4284644" y="5194179"/>
                    <a:pt x="4311422" y="5214467"/>
                  </a:cubicBezTo>
                  <a:cubicBezTo>
                    <a:pt x="4331532" y="5229711"/>
                    <a:pt x="4345943" y="5250214"/>
                    <a:pt x="4332285" y="5275979"/>
                  </a:cubicBezTo>
                  <a:cubicBezTo>
                    <a:pt x="4323467" y="5292403"/>
                    <a:pt x="4329596" y="5312906"/>
                    <a:pt x="4346050" y="5321816"/>
                  </a:cubicBezTo>
                  <a:cubicBezTo>
                    <a:pt x="4362504" y="5330726"/>
                    <a:pt x="4383045" y="5324607"/>
                    <a:pt x="4391971" y="5308183"/>
                  </a:cubicBezTo>
                  <a:cubicBezTo>
                    <a:pt x="4419501" y="5258373"/>
                    <a:pt x="4407241" y="5214682"/>
                    <a:pt x="4376485" y="5179901"/>
                  </a:cubicBezTo>
                  <a:cubicBezTo>
                    <a:pt x="4340028" y="5138679"/>
                    <a:pt x="4272169" y="5112271"/>
                    <a:pt x="4224098" y="5108407"/>
                  </a:cubicBezTo>
                  <a:cubicBezTo>
                    <a:pt x="4149357" y="5102288"/>
                    <a:pt x="4092468" y="5137820"/>
                    <a:pt x="4054613" y="5192031"/>
                  </a:cubicBezTo>
                  <a:cubicBezTo>
                    <a:pt x="4002778" y="5266210"/>
                    <a:pt x="3989658" y="5377638"/>
                    <a:pt x="4016543" y="5456217"/>
                  </a:cubicBezTo>
                  <a:cubicBezTo>
                    <a:pt x="4026975" y="5486919"/>
                    <a:pt x="4043429" y="5514400"/>
                    <a:pt x="4064937" y="5536944"/>
                  </a:cubicBezTo>
                  <a:cubicBezTo>
                    <a:pt x="4086983" y="5560131"/>
                    <a:pt x="4114728" y="5577843"/>
                    <a:pt x="4147421" y="5588149"/>
                  </a:cubicBezTo>
                  <a:cubicBezTo>
                    <a:pt x="4333575" y="5646547"/>
                    <a:pt x="4523816" y="5546712"/>
                    <a:pt x="4631143" y="5393418"/>
                  </a:cubicBezTo>
                  <a:cubicBezTo>
                    <a:pt x="4742017" y="5235078"/>
                    <a:pt x="4762558" y="5023279"/>
                    <a:pt x="4611893" y="4874708"/>
                  </a:cubicBezTo>
                  <a:cubicBezTo>
                    <a:pt x="4412726" y="4680729"/>
                    <a:pt x="4160326" y="4638219"/>
                    <a:pt x="3902442" y="4683412"/>
                  </a:cubicBezTo>
                  <a:cubicBezTo>
                    <a:pt x="3541103" y="4746749"/>
                    <a:pt x="3169655" y="4983345"/>
                    <a:pt x="2931989" y="5186557"/>
                  </a:cubicBezTo>
                  <a:cubicBezTo>
                    <a:pt x="2870798" y="5239265"/>
                    <a:pt x="2805412" y="5295623"/>
                    <a:pt x="2745727" y="5356382"/>
                  </a:cubicBezTo>
                  <a:cubicBezTo>
                    <a:pt x="2878971" y="5016194"/>
                    <a:pt x="3052973" y="4679656"/>
                    <a:pt x="3259775" y="4359541"/>
                  </a:cubicBezTo>
                  <a:cubicBezTo>
                    <a:pt x="3395277" y="4149781"/>
                    <a:pt x="3544867" y="3946999"/>
                    <a:pt x="3707469" y="3755381"/>
                  </a:cubicBezTo>
                  <a:close/>
                  <a:moveTo>
                    <a:pt x="3771134" y="2660959"/>
                  </a:moveTo>
                  <a:cubicBezTo>
                    <a:pt x="3771134" y="2660530"/>
                    <a:pt x="3772209" y="2661067"/>
                    <a:pt x="3772747" y="2661282"/>
                  </a:cubicBezTo>
                  <a:lnTo>
                    <a:pt x="3773822" y="2661496"/>
                  </a:lnTo>
                  <a:cubicBezTo>
                    <a:pt x="3772317" y="2662355"/>
                    <a:pt x="3771026" y="2662570"/>
                    <a:pt x="3771134" y="2660959"/>
                  </a:cubicBezTo>
                  <a:close/>
                  <a:moveTo>
                    <a:pt x="3771241" y="1674745"/>
                  </a:moveTo>
                  <a:cubicBezTo>
                    <a:pt x="3771349" y="1675389"/>
                    <a:pt x="3771457" y="1676141"/>
                    <a:pt x="3771457" y="1676785"/>
                  </a:cubicBezTo>
                  <a:cubicBezTo>
                    <a:pt x="3771457" y="1679898"/>
                    <a:pt x="3770919" y="1682796"/>
                    <a:pt x="3769844" y="1685480"/>
                  </a:cubicBezTo>
                  <a:cubicBezTo>
                    <a:pt x="3771349" y="1682260"/>
                    <a:pt x="3771994" y="1678717"/>
                    <a:pt x="3771241" y="1674745"/>
                  </a:cubicBezTo>
                  <a:close/>
                  <a:moveTo>
                    <a:pt x="3923520" y="1389197"/>
                  </a:moveTo>
                  <a:lnTo>
                    <a:pt x="3922445" y="1389519"/>
                  </a:lnTo>
                  <a:lnTo>
                    <a:pt x="3921477" y="1389734"/>
                  </a:lnTo>
                  <a:cubicBezTo>
                    <a:pt x="3922122" y="1389627"/>
                    <a:pt x="3922767" y="1389412"/>
                    <a:pt x="3923520" y="1389197"/>
                  </a:cubicBezTo>
                  <a:close/>
                  <a:moveTo>
                    <a:pt x="3928897" y="1386836"/>
                  </a:moveTo>
                  <a:lnTo>
                    <a:pt x="3929650" y="1386406"/>
                  </a:lnTo>
                  <a:cubicBezTo>
                    <a:pt x="3929758" y="1386836"/>
                    <a:pt x="3929005" y="1387050"/>
                    <a:pt x="3928359" y="1387157"/>
                  </a:cubicBezTo>
                  <a:lnTo>
                    <a:pt x="3928897" y="1386836"/>
                  </a:lnTo>
                  <a:close/>
                  <a:moveTo>
                    <a:pt x="3768660" y="1666157"/>
                  </a:moveTo>
                  <a:cubicBezTo>
                    <a:pt x="3767693" y="1664547"/>
                    <a:pt x="3766617" y="1662937"/>
                    <a:pt x="3765327" y="1661649"/>
                  </a:cubicBezTo>
                  <a:cubicBezTo>
                    <a:pt x="3766940" y="1659931"/>
                    <a:pt x="3767908" y="1663366"/>
                    <a:pt x="3768660" y="1666157"/>
                  </a:cubicBezTo>
                  <a:close/>
                  <a:moveTo>
                    <a:pt x="1276927" y="2431126"/>
                  </a:moveTo>
                  <a:cubicBezTo>
                    <a:pt x="1320803" y="2447872"/>
                    <a:pt x="1363927" y="2469878"/>
                    <a:pt x="1406729" y="2494247"/>
                  </a:cubicBezTo>
                  <a:cubicBezTo>
                    <a:pt x="1507280" y="2551571"/>
                    <a:pt x="1604928" y="2622958"/>
                    <a:pt x="1698919" y="2678672"/>
                  </a:cubicBezTo>
                  <a:cubicBezTo>
                    <a:pt x="1765379" y="2717425"/>
                    <a:pt x="1831517" y="2756393"/>
                    <a:pt x="1897870" y="2795145"/>
                  </a:cubicBezTo>
                  <a:cubicBezTo>
                    <a:pt x="1863350" y="2799547"/>
                    <a:pt x="1821731" y="2799761"/>
                    <a:pt x="1777424" y="2797829"/>
                  </a:cubicBezTo>
                  <a:cubicBezTo>
                    <a:pt x="1763336" y="2797185"/>
                    <a:pt x="1749033" y="2796434"/>
                    <a:pt x="1734838" y="2795682"/>
                  </a:cubicBezTo>
                  <a:cubicBezTo>
                    <a:pt x="1720535" y="2794824"/>
                    <a:pt x="1706339" y="2794072"/>
                    <a:pt x="1692251" y="2792998"/>
                  </a:cubicBezTo>
                  <a:cubicBezTo>
                    <a:pt x="1641169" y="2789134"/>
                    <a:pt x="1592560" y="2782264"/>
                    <a:pt x="1556642" y="2766591"/>
                  </a:cubicBezTo>
                  <a:cubicBezTo>
                    <a:pt x="1545242" y="2760794"/>
                    <a:pt x="1531262" y="2765302"/>
                    <a:pt x="1525455" y="2776681"/>
                  </a:cubicBezTo>
                  <a:cubicBezTo>
                    <a:pt x="1519647" y="2788061"/>
                    <a:pt x="1524164" y="2801908"/>
                    <a:pt x="1535564" y="2807705"/>
                  </a:cubicBezTo>
                  <a:cubicBezTo>
                    <a:pt x="1560943" y="2822734"/>
                    <a:pt x="1592560" y="2835079"/>
                    <a:pt x="1627942" y="2844311"/>
                  </a:cubicBezTo>
                  <a:cubicBezTo>
                    <a:pt x="1657946" y="2852041"/>
                    <a:pt x="1690423" y="2857837"/>
                    <a:pt x="1723331" y="2860306"/>
                  </a:cubicBezTo>
                  <a:cubicBezTo>
                    <a:pt x="1749141" y="2862239"/>
                    <a:pt x="1775166" y="2862024"/>
                    <a:pt x="1800223" y="2860414"/>
                  </a:cubicBezTo>
                  <a:cubicBezTo>
                    <a:pt x="1842917" y="2857730"/>
                    <a:pt x="1882600" y="2850645"/>
                    <a:pt x="1914754" y="2841842"/>
                  </a:cubicBezTo>
                  <a:cubicBezTo>
                    <a:pt x="1927014" y="2839373"/>
                    <a:pt x="1934219" y="2827780"/>
                    <a:pt x="1933036" y="2815757"/>
                  </a:cubicBezTo>
                  <a:cubicBezTo>
                    <a:pt x="1946156" y="2823378"/>
                    <a:pt x="1959384" y="2831215"/>
                    <a:pt x="1972504" y="2838837"/>
                  </a:cubicBezTo>
                  <a:cubicBezTo>
                    <a:pt x="2033588" y="2874154"/>
                    <a:pt x="2094994" y="2908828"/>
                    <a:pt x="2156508" y="2943180"/>
                  </a:cubicBezTo>
                  <a:cubicBezTo>
                    <a:pt x="2157475" y="2943716"/>
                    <a:pt x="2158443" y="2944253"/>
                    <a:pt x="2159411" y="2944683"/>
                  </a:cubicBezTo>
                  <a:cubicBezTo>
                    <a:pt x="2155002" y="2944683"/>
                    <a:pt x="2150700" y="2944468"/>
                    <a:pt x="2146291" y="2944468"/>
                  </a:cubicBezTo>
                  <a:cubicBezTo>
                    <a:pt x="2131020" y="2944575"/>
                    <a:pt x="2115749" y="2944790"/>
                    <a:pt x="2100371" y="2945649"/>
                  </a:cubicBezTo>
                  <a:cubicBezTo>
                    <a:pt x="2087681" y="2946293"/>
                    <a:pt x="2074884" y="2947366"/>
                    <a:pt x="2062301" y="2948762"/>
                  </a:cubicBezTo>
                  <a:cubicBezTo>
                    <a:pt x="2049504" y="2950157"/>
                    <a:pt x="2037029" y="2952197"/>
                    <a:pt x="2024339" y="2954022"/>
                  </a:cubicBezTo>
                  <a:cubicBezTo>
                    <a:pt x="2021005" y="2954559"/>
                    <a:pt x="1966374" y="2962073"/>
                    <a:pt x="1944651" y="2963254"/>
                  </a:cubicBezTo>
                  <a:cubicBezTo>
                    <a:pt x="1944006" y="2963254"/>
                    <a:pt x="1943038" y="2963469"/>
                    <a:pt x="1942393" y="2963683"/>
                  </a:cubicBezTo>
                  <a:lnTo>
                    <a:pt x="1942608" y="2963790"/>
                  </a:lnTo>
                  <a:lnTo>
                    <a:pt x="1942285" y="2963683"/>
                  </a:lnTo>
                  <a:cubicBezTo>
                    <a:pt x="1941425" y="2963898"/>
                    <a:pt x="1940780" y="2964005"/>
                    <a:pt x="1940780" y="2963576"/>
                  </a:cubicBezTo>
                  <a:cubicBezTo>
                    <a:pt x="1940780" y="2963469"/>
                    <a:pt x="1940887" y="2963361"/>
                    <a:pt x="1940887" y="2963361"/>
                  </a:cubicBezTo>
                  <a:cubicBezTo>
                    <a:pt x="1929057" y="2960248"/>
                    <a:pt x="1916690" y="2967011"/>
                    <a:pt x="1912926" y="2978820"/>
                  </a:cubicBezTo>
                  <a:cubicBezTo>
                    <a:pt x="1909377" y="2987300"/>
                    <a:pt x="1910345" y="2999753"/>
                    <a:pt x="1927552" y="3008018"/>
                  </a:cubicBezTo>
                  <a:cubicBezTo>
                    <a:pt x="1929810" y="3009092"/>
                    <a:pt x="1935295" y="3010166"/>
                    <a:pt x="1943145" y="3011024"/>
                  </a:cubicBezTo>
                  <a:cubicBezTo>
                    <a:pt x="1966374" y="3013815"/>
                    <a:pt x="2026060" y="3014674"/>
                    <a:pt x="2029716" y="3014674"/>
                  </a:cubicBezTo>
                  <a:cubicBezTo>
                    <a:pt x="2042406" y="3014137"/>
                    <a:pt x="2054988" y="3014030"/>
                    <a:pt x="2067678" y="3013279"/>
                  </a:cubicBezTo>
                  <a:cubicBezTo>
                    <a:pt x="2080368" y="3012527"/>
                    <a:pt x="2092950" y="3011561"/>
                    <a:pt x="2105533" y="3010273"/>
                  </a:cubicBezTo>
                  <a:cubicBezTo>
                    <a:pt x="2120696" y="3008663"/>
                    <a:pt x="2135752" y="3006408"/>
                    <a:pt x="2150915" y="3004261"/>
                  </a:cubicBezTo>
                  <a:cubicBezTo>
                    <a:pt x="2173607" y="3000933"/>
                    <a:pt x="2195975" y="2996961"/>
                    <a:pt x="2218666" y="2993419"/>
                  </a:cubicBezTo>
                  <a:cubicBezTo>
                    <a:pt x="2225119" y="2992990"/>
                    <a:pt x="2230819" y="2989876"/>
                    <a:pt x="2234798" y="2985475"/>
                  </a:cubicBezTo>
                  <a:cubicBezTo>
                    <a:pt x="2363202" y="3056326"/>
                    <a:pt x="2491822" y="3126424"/>
                    <a:pt x="2621947" y="3194698"/>
                  </a:cubicBezTo>
                  <a:cubicBezTo>
                    <a:pt x="2633669" y="3201032"/>
                    <a:pt x="2648402" y="3196738"/>
                    <a:pt x="2654747" y="3185037"/>
                  </a:cubicBezTo>
                  <a:cubicBezTo>
                    <a:pt x="2661199" y="3173335"/>
                    <a:pt x="2656790" y="3158629"/>
                    <a:pt x="2645068" y="3152295"/>
                  </a:cubicBezTo>
                  <a:cubicBezTo>
                    <a:pt x="2516018" y="3079727"/>
                    <a:pt x="2388582" y="3005120"/>
                    <a:pt x="2260930" y="2930727"/>
                  </a:cubicBezTo>
                  <a:cubicBezTo>
                    <a:pt x="2260500" y="2930405"/>
                    <a:pt x="2259962" y="2930190"/>
                    <a:pt x="2259532" y="2929868"/>
                  </a:cubicBezTo>
                  <a:cubicBezTo>
                    <a:pt x="2264371" y="2925574"/>
                    <a:pt x="2268243" y="2919241"/>
                    <a:pt x="2268566" y="2907647"/>
                  </a:cubicBezTo>
                  <a:cubicBezTo>
                    <a:pt x="2268888" y="2897020"/>
                    <a:pt x="2265124" y="2868680"/>
                    <a:pt x="2264479" y="2865996"/>
                  </a:cubicBezTo>
                  <a:cubicBezTo>
                    <a:pt x="2261468" y="2854080"/>
                    <a:pt x="2257489" y="2842594"/>
                    <a:pt x="2253080" y="2831107"/>
                  </a:cubicBezTo>
                  <a:cubicBezTo>
                    <a:pt x="2248993" y="2820158"/>
                    <a:pt x="2244261" y="2809530"/>
                    <a:pt x="2239530" y="2798795"/>
                  </a:cubicBezTo>
                  <a:cubicBezTo>
                    <a:pt x="2233507" y="2785484"/>
                    <a:pt x="2227592" y="2772065"/>
                    <a:pt x="2220925" y="2759076"/>
                  </a:cubicBezTo>
                  <a:cubicBezTo>
                    <a:pt x="2214365" y="2746087"/>
                    <a:pt x="2207375" y="2733312"/>
                    <a:pt x="2200062" y="2720860"/>
                  </a:cubicBezTo>
                  <a:cubicBezTo>
                    <a:pt x="2191351" y="2705939"/>
                    <a:pt x="2181995" y="2691339"/>
                    <a:pt x="2172746" y="2676740"/>
                  </a:cubicBezTo>
                  <a:cubicBezTo>
                    <a:pt x="2158981" y="2655055"/>
                    <a:pt x="2144786" y="2633800"/>
                    <a:pt x="2131450" y="2611794"/>
                  </a:cubicBezTo>
                  <a:cubicBezTo>
                    <a:pt x="2125428" y="2599878"/>
                    <a:pt x="2110802" y="2595155"/>
                    <a:pt x="2098973" y="2601273"/>
                  </a:cubicBezTo>
                  <a:cubicBezTo>
                    <a:pt x="2087036" y="2607285"/>
                    <a:pt x="2082304" y="2621777"/>
                    <a:pt x="2088326" y="2633693"/>
                  </a:cubicBezTo>
                  <a:cubicBezTo>
                    <a:pt x="2102629" y="2667186"/>
                    <a:pt x="2117363" y="2700249"/>
                    <a:pt x="2133494" y="2732883"/>
                  </a:cubicBezTo>
                  <a:cubicBezTo>
                    <a:pt x="2139839" y="2745765"/>
                    <a:pt x="2146291" y="2758540"/>
                    <a:pt x="2153281" y="2771099"/>
                  </a:cubicBezTo>
                  <a:cubicBezTo>
                    <a:pt x="2163498" y="2789671"/>
                    <a:pt x="2174790" y="2807705"/>
                    <a:pt x="2185006" y="2826384"/>
                  </a:cubicBezTo>
                  <a:cubicBezTo>
                    <a:pt x="2191566" y="2837548"/>
                    <a:pt x="2198126" y="2848713"/>
                    <a:pt x="2204041" y="2860306"/>
                  </a:cubicBezTo>
                  <a:cubicBezTo>
                    <a:pt x="2207912" y="2867606"/>
                    <a:pt x="2211569" y="2874906"/>
                    <a:pt x="2214795" y="2882527"/>
                  </a:cubicBezTo>
                  <a:cubicBezTo>
                    <a:pt x="2215225" y="2883708"/>
                    <a:pt x="2221247" y="2894873"/>
                    <a:pt x="2223183" y="2902602"/>
                  </a:cubicBezTo>
                  <a:lnTo>
                    <a:pt x="2222861" y="2903460"/>
                  </a:lnTo>
                  <a:lnTo>
                    <a:pt x="2222646" y="2903997"/>
                  </a:lnTo>
                  <a:lnTo>
                    <a:pt x="2223291" y="2903031"/>
                  </a:lnTo>
                  <a:cubicBezTo>
                    <a:pt x="2223936" y="2905822"/>
                    <a:pt x="2223076" y="2907110"/>
                    <a:pt x="2222108" y="2908184"/>
                  </a:cubicBezTo>
                  <a:cubicBezTo>
                    <a:pt x="2222000" y="2908077"/>
                    <a:pt x="2221893" y="2908077"/>
                    <a:pt x="2221678" y="2907969"/>
                  </a:cubicBezTo>
                  <a:cubicBezTo>
                    <a:pt x="2221893" y="2906681"/>
                    <a:pt x="2222108" y="2905286"/>
                    <a:pt x="2222646" y="2903997"/>
                  </a:cubicBezTo>
                  <a:cubicBezTo>
                    <a:pt x="2221893" y="2905071"/>
                    <a:pt x="2221247" y="2906252"/>
                    <a:pt x="2220710" y="2907325"/>
                  </a:cubicBezTo>
                  <a:cubicBezTo>
                    <a:pt x="2148980" y="2865459"/>
                    <a:pt x="2077357" y="2823486"/>
                    <a:pt x="2005304" y="2782156"/>
                  </a:cubicBezTo>
                  <a:cubicBezTo>
                    <a:pt x="1988528" y="2772495"/>
                    <a:pt x="1971429" y="2763048"/>
                    <a:pt x="1954545" y="2753494"/>
                  </a:cubicBezTo>
                  <a:cubicBezTo>
                    <a:pt x="1956481" y="2749630"/>
                    <a:pt x="1958524" y="2745658"/>
                    <a:pt x="1957986" y="2740934"/>
                  </a:cubicBezTo>
                  <a:cubicBezTo>
                    <a:pt x="1956481" y="2729878"/>
                    <a:pt x="1932069" y="2664287"/>
                    <a:pt x="1926584" y="2652479"/>
                  </a:cubicBezTo>
                  <a:cubicBezTo>
                    <a:pt x="1914324" y="2627359"/>
                    <a:pt x="1901742" y="2602025"/>
                    <a:pt x="1887224" y="2577657"/>
                  </a:cubicBezTo>
                  <a:cubicBezTo>
                    <a:pt x="1877760" y="2561447"/>
                    <a:pt x="1867544" y="2545667"/>
                    <a:pt x="1856682" y="2530423"/>
                  </a:cubicBezTo>
                  <a:cubicBezTo>
                    <a:pt x="1829367" y="2491885"/>
                    <a:pt x="1798932" y="2456138"/>
                    <a:pt x="1768498" y="2421142"/>
                  </a:cubicBezTo>
                  <a:cubicBezTo>
                    <a:pt x="1760325" y="2410622"/>
                    <a:pt x="1745162" y="2408690"/>
                    <a:pt x="1734623" y="2416848"/>
                  </a:cubicBezTo>
                  <a:cubicBezTo>
                    <a:pt x="1724084" y="2425007"/>
                    <a:pt x="1722148" y="2440143"/>
                    <a:pt x="1730213" y="2450663"/>
                  </a:cubicBezTo>
                  <a:lnTo>
                    <a:pt x="1875287" y="2680068"/>
                  </a:lnTo>
                  <a:cubicBezTo>
                    <a:pt x="1880449" y="2688226"/>
                    <a:pt x="1882384" y="2701322"/>
                    <a:pt x="1885073" y="2713024"/>
                  </a:cubicBezTo>
                  <a:cubicBezTo>
                    <a:pt x="1885181" y="2713453"/>
                    <a:pt x="1885288" y="2713882"/>
                    <a:pt x="1885396" y="2714312"/>
                  </a:cubicBezTo>
                  <a:cubicBezTo>
                    <a:pt x="1833346" y="2684898"/>
                    <a:pt x="1781296" y="2655377"/>
                    <a:pt x="1729246" y="2625964"/>
                  </a:cubicBezTo>
                  <a:cubicBezTo>
                    <a:pt x="1633426" y="2572826"/>
                    <a:pt x="1533843" y="2503801"/>
                    <a:pt x="1431464" y="2449375"/>
                  </a:cubicBezTo>
                  <a:cubicBezTo>
                    <a:pt x="1385758" y="2425114"/>
                    <a:pt x="1339408" y="2403644"/>
                    <a:pt x="1292843" y="2387542"/>
                  </a:cubicBezTo>
                  <a:cubicBezTo>
                    <a:pt x="1280798" y="2383248"/>
                    <a:pt x="1267463" y="2389367"/>
                    <a:pt x="1263161" y="2401390"/>
                  </a:cubicBezTo>
                  <a:cubicBezTo>
                    <a:pt x="1258752" y="2413520"/>
                    <a:pt x="1264989" y="2426724"/>
                    <a:pt x="1276927" y="2431126"/>
                  </a:cubicBezTo>
                  <a:close/>
                  <a:moveTo>
                    <a:pt x="2250176" y="2889613"/>
                  </a:moveTo>
                  <a:lnTo>
                    <a:pt x="2249961" y="2889613"/>
                  </a:lnTo>
                  <a:lnTo>
                    <a:pt x="2249854" y="2889505"/>
                  </a:lnTo>
                  <a:lnTo>
                    <a:pt x="2250176" y="2889613"/>
                  </a:lnTo>
                  <a:close/>
                  <a:moveTo>
                    <a:pt x="2228668" y="2895087"/>
                  </a:moveTo>
                  <a:cubicBezTo>
                    <a:pt x="2230926" y="2892940"/>
                    <a:pt x="2233615" y="2891330"/>
                    <a:pt x="2236411" y="2890364"/>
                  </a:cubicBezTo>
                  <a:cubicBezTo>
                    <a:pt x="2232647" y="2891437"/>
                    <a:pt x="2229098" y="2893477"/>
                    <a:pt x="2226409" y="2897342"/>
                  </a:cubicBezTo>
                  <a:cubicBezTo>
                    <a:pt x="2227055" y="2896590"/>
                    <a:pt x="2227808" y="2895839"/>
                    <a:pt x="2228668" y="2895087"/>
                  </a:cubicBezTo>
                  <a:close/>
                  <a:moveTo>
                    <a:pt x="1942285" y="2963790"/>
                  </a:moveTo>
                  <a:lnTo>
                    <a:pt x="1940887" y="2963469"/>
                  </a:lnTo>
                  <a:cubicBezTo>
                    <a:pt x="1941102" y="2963039"/>
                    <a:pt x="1941747" y="2963361"/>
                    <a:pt x="1942393" y="2963790"/>
                  </a:cubicBezTo>
                  <a:lnTo>
                    <a:pt x="1942285" y="2963790"/>
                  </a:lnTo>
                  <a:close/>
                  <a:moveTo>
                    <a:pt x="2663350" y="1565142"/>
                  </a:moveTo>
                  <a:cubicBezTo>
                    <a:pt x="2666361" y="1566323"/>
                    <a:pt x="2668942" y="1568685"/>
                    <a:pt x="2672169" y="1569006"/>
                  </a:cubicBezTo>
                  <a:cubicBezTo>
                    <a:pt x="2667222" y="1569006"/>
                    <a:pt x="2660446" y="1568685"/>
                    <a:pt x="2663243" y="1565249"/>
                  </a:cubicBezTo>
                  <a:cubicBezTo>
                    <a:pt x="2663243" y="1565142"/>
                    <a:pt x="2663350" y="1565142"/>
                    <a:pt x="2663350" y="1565142"/>
                  </a:cubicBezTo>
                  <a:close/>
                  <a:moveTo>
                    <a:pt x="2252434" y="3775026"/>
                  </a:moveTo>
                  <a:cubicBezTo>
                    <a:pt x="2185651" y="3791128"/>
                    <a:pt x="2121019" y="3825158"/>
                    <a:pt x="2063699" y="3857792"/>
                  </a:cubicBezTo>
                  <a:cubicBezTo>
                    <a:pt x="2032190" y="3875504"/>
                    <a:pt x="2002401" y="3895364"/>
                    <a:pt x="1973150" y="3915975"/>
                  </a:cubicBezTo>
                  <a:cubicBezTo>
                    <a:pt x="1972289" y="3919196"/>
                    <a:pt x="1973257" y="3922631"/>
                    <a:pt x="1971321" y="3925637"/>
                  </a:cubicBezTo>
                  <a:cubicBezTo>
                    <a:pt x="1922497" y="4004967"/>
                    <a:pt x="1890343" y="4094819"/>
                    <a:pt x="1861952" y="4187568"/>
                  </a:cubicBezTo>
                  <a:cubicBezTo>
                    <a:pt x="1843024" y="4249294"/>
                    <a:pt x="1826033" y="4312307"/>
                    <a:pt x="1807536" y="4374784"/>
                  </a:cubicBezTo>
                  <a:cubicBezTo>
                    <a:pt x="1794953" y="4417402"/>
                    <a:pt x="1781941" y="4459697"/>
                    <a:pt x="1766885" y="4501027"/>
                  </a:cubicBezTo>
                  <a:cubicBezTo>
                    <a:pt x="1743333" y="4565651"/>
                    <a:pt x="1715588" y="4627806"/>
                    <a:pt x="1681067" y="4685237"/>
                  </a:cubicBezTo>
                  <a:cubicBezTo>
                    <a:pt x="1619231" y="4788077"/>
                    <a:pt x="1535886" y="4875996"/>
                    <a:pt x="1414042" y="4936434"/>
                  </a:cubicBezTo>
                  <a:cubicBezTo>
                    <a:pt x="1397588" y="4945237"/>
                    <a:pt x="1377048" y="4938902"/>
                    <a:pt x="1368229" y="4922478"/>
                  </a:cubicBezTo>
                  <a:cubicBezTo>
                    <a:pt x="1359411" y="4905946"/>
                    <a:pt x="1365756" y="4885443"/>
                    <a:pt x="1382210" y="4876748"/>
                  </a:cubicBezTo>
                  <a:cubicBezTo>
                    <a:pt x="1486847" y="4817384"/>
                    <a:pt x="1554598" y="4735048"/>
                    <a:pt x="1605573" y="4642083"/>
                  </a:cubicBezTo>
                  <a:cubicBezTo>
                    <a:pt x="1635254" y="4587765"/>
                    <a:pt x="1658914" y="4529582"/>
                    <a:pt x="1680422" y="4469788"/>
                  </a:cubicBezTo>
                  <a:cubicBezTo>
                    <a:pt x="1694832" y="4429747"/>
                    <a:pt x="1708490" y="4389169"/>
                    <a:pt x="1721933" y="4348269"/>
                  </a:cubicBezTo>
                  <a:cubicBezTo>
                    <a:pt x="1759357" y="4234694"/>
                    <a:pt x="1795921" y="4120260"/>
                    <a:pt x="1846035" y="4015702"/>
                  </a:cubicBezTo>
                  <a:cubicBezTo>
                    <a:pt x="1822807" y="4035133"/>
                    <a:pt x="1799148" y="4054026"/>
                    <a:pt x="1776026" y="4073671"/>
                  </a:cubicBezTo>
                  <a:cubicBezTo>
                    <a:pt x="1707307" y="4132176"/>
                    <a:pt x="1638050" y="4190144"/>
                    <a:pt x="1564922" y="4242960"/>
                  </a:cubicBezTo>
                  <a:cubicBezTo>
                    <a:pt x="1505344" y="4285041"/>
                    <a:pt x="1444368" y="4327873"/>
                    <a:pt x="1378230" y="4358038"/>
                  </a:cubicBezTo>
                  <a:cubicBezTo>
                    <a:pt x="1331880" y="4379078"/>
                    <a:pt x="1283271" y="4394214"/>
                    <a:pt x="1231114" y="4399260"/>
                  </a:cubicBezTo>
                  <a:cubicBezTo>
                    <a:pt x="1212617" y="4401514"/>
                    <a:pt x="1195625" y="4388310"/>
                    <a:pt x="1193367" y="4369739"/>
                  </a:cubicBezTo>
                  <a:cubicBezTo>
                    <a:pt x="1191108" y="4351167"/>
                    <a:pt x="1204336" y="4334314"/>
                    <a:pt x="1222941" y="4332059"/>
                  </a:cubicBezTo>
                  <a:cubicBezTo>
                    <a:pt x="1266710" y="4325511"/>
                    <a:pt x="1307038" y="4310161"/>
                    <a:pt x="1345323" y="4290408"/>
                  </a:cubicBezTo>
                  <a:cubicBezTo>
                    <a:pt x="1405546" y="4259277"/>
                    <a:pt x="1460500" y="4216552"/>
                    <a:pt x="1514163" y="4174686"/>
                  </a:cubicBezTo>
                  <a:cubicBezTo>
                    <a:pt x="1584387" y="4121334"/>
                    <a:pt x="1649450" y="4061648"/>
                    <a:pt x="1716341" y="4004109"/>
                  </a:cubicBezTo>
                  <a:cubicBezTo>
                    <a:pt x="1762153" y="3964712"/>
                    <a:pt x="1808826" y="3926388"/>
                    <a:pt x="1857327" y="3890641"/>
                  </a:cubicBezTo>
                  <a:cubicBezTo>
                    <a:pt x="1910130" y="3851458"/>
                    <a:pt x="1965406" y="3815819"/>
                    <a:pt x="2024447" y="3785224"/>
                  </a:cubicBezTo>
                  <a:cubicBezTo>
                    <a:pt x="2089294" y="3752161"/>
                    <a:pt x="2162530" y="3718346"/>
                    <a:pt x="2237056" y="3704176"/>
                  </a:cubicBezTo>
                  <a:cubicBezTo>
                    <a:pt x="2254585" y="3700848"/>
                    <a:pt x="2272115" y="3700419"/>
                    <a:pt x="2289644" y="3699345"/>
                  </a:cubicBezTo>
                  <a:cubicBezTo>
                    <a:pt x="2264157" y="3680345"/>
                    <a:pt x="2239960" y="3662310"/>
                    <a:pt x="2218882" y="3648032"/>
                  </a:cubicBezTo>
                  <a:cubicBezTo>
                    <a:pt x="2100694" y="3567950"/>
                    <a:pt x="1965514" y="3485291"/>
                    <a:pt x="1822376" y="3416588"/>
                  </a:cubicBezTo>
                  <a:cubicBezTo>
                    <a:pt x="1684508" y="3350461"/>
                    <a:pt x="1539112" y="3297861"/>
                    <a:pt x="1394147" y="3274673"/>
                  </a:cubicBezTo>
                  <a:cubicBezTo>
                    <a:pt x="1200034" y="3243542"/>
                    <a:pt x="1006245" y="3265441"/>
                    <a:pt x="832781" y="3385672"/>
                  </a:cubicBezTo>
                  <a:cubicBezTo>
                    <a:pt x="708785" y="3471121"/>
                    <a:pt x="657273" y="3552706"/>
                    <a:pt x="652326" y="3623986"/>
                  </a:cubicBezTo>
                  <a:cubicBezTo>
                    <a:pt x="648025" y="3686141"/>
                    <a:pt x="680502" y="3737347"/>
                    <a:pt x="722766" y="3768478"/>
                  </a:cubicBezTo>
                  <a:cubicBezTo>
                    <a:pt x="754813" y="3791987"/>
                    <a:pt x="792453" y="3804977"/>
                    <a:pt x="824607" y="3800468"/>
                  </a:cubicBezTo>
                  <a:cubicBezTo>
                    <a:pt x="890853" y="3791021"/>
                    <a:pt x="936558" y="3747867"/>
                    <a:pt x="934945" y="3707718"/>
                  </a:cubicBezTo>
                  <a:cubicBezTo>
                    <a:pt x="934407" y="3693763"/>
                    <a:pt x="925589" y="3681740"/>
                    <a:pt x="908920" y="3674225"/>
                  </a:cubicBezTo>
                  <a:cubicBezTo>
                    <a:pt x="885583" y="3663812"/>
                    <a:pt x="851170" y="3660914"/>
                    <a:pt x="804282" y="3667462"/>
                  </a:cubicBezTo>
                  <a:cubicBezTo>
                    <a:pt x="786538" y="3670146"/>
                    <a:pt x="769976" y="3658016"/>
                    <a:pt x="767288" y="3640303"/>
                  </a:cubicBezTo>
                  <a:cubicBezTo>
                    <a:pt x="764599" y="3622698"/>
                    <a:pt x="776752" y="3606166"/>
                    <a:pt x="794496" y="3603375"/>
                  </a:cubicBezTo>
                  <a:cubicBezTo>
                    <a:pt x="942258" y="3579222"/>
                    <a:pt x="1000545" y="3642558"/>
                    <a:pt x="1004309" y="3704283"/>
                  </a:cubicBezTo>
                  <a:cubicBezTo>
                    <a:pt x="1008396" y="3770625"/>
                    <a:pt x="945054" y="3855430"/>
                    <a:pt x="835792" y="3873250"/>
                  </a:cubicBezTo>
                  <a:cubicBezTo>
                    <a:pt x="786645" y="3881301"/>
                    <a:pt x="727820" y="3865414"/>
                    <a:pt x="678028" y="3830311"/>
                  </a:cubicBezTo>
                  <a:cubicBezTo>
                    <a:pt x="614902" y="3785868"/>
                    <a:pt x="567261" y="3710724"/>
                    <a:pt x="571993" y="3619156"/>
                  </a:cubicBezTo>
                  <a:cubicBezTo>
                    <a:pt x="576509" y="3530807"/>
                    <a:pt x="631571" y="3423566"/>
                    <a:pt x="783419" y="3315465"/>
                  </a:cubicBezTo>
                  <a:cubicBezTo>
                    <a:pt x="894617" y="3236779"/>
                    <a:pt x="1013773" y="3194591"/>
                    <a:pt x="1136370" y="3178918"/>
                  </a:cubicBezTo>
                  <a:cubicBezTo>
                    <a:pt x="1030119" y="3119017"/>
                    <a:pt x="932686" y="3053427"/>
                    <a:pt x="842889" y="2981933"/>
                  </a:cubicBezTo>
                  <a:cubicBezTo>
                    <a:pt x="713625" y="2878878"/>
                    <a:pt x="599416" y="2764766"/>
                    <a:pt x="497359" y="2639704"/>
                  </a:cubicBezTo>
                  <a:cubicBezTo>
                    <a:pt x="416273" y="2540514"/>
                    <a:pt x="342930" y="2434346"/>
                    <a:pt x="274318" y="2322381"/>
                  </a:cubicBezTo>
                  <a:cubicBezTo>
                    <a:pt x="176886" y="2163612"/>
                    <a:pt x="89777" y="1992605"/>
                    <a:pt x="3529" y="1812259"/>
                  </a:cubicBezTo>
                  <a:cubicBezTo>
                    <a:pt x="-4752" y="1795513"/>
                    <a:pt x="2023" y="1775224"/>
                    <a:pt x="18800" y="1766851"/>
                  </a:cubicBezTo>
                  <a:cubicBezTo>
                    <a:pt x="35576" y="1758585"/>
                    <a:pt x="55902" y="1765348"/>
                    <a:pt x="64290" y="1782094"/>
                  </a:cubicBezTo>
                  <a:cubicBezTo>
                    <a:pt x="173874" y="1993357"/>
                    <a:pt x="286255" y="2189698"/>
                    <a:pt x="410896" y="2370581"/>
                  </a:cubicBezTo>
                  <a:cubicBezTo>
                    <a:pt x="449718" y="2426831"/>
                    <a:pt x="490046" y="2481043"/>
                    <a:pt x="531450" y="2534288"/>
                  </a:cubicBezTo>
                  <a:cubicBezTo>
                    <a:pt x="529406" y="2528169"/>
                    <a:pt x="526610" y="2522265"/>
                    <a:pt x="524675" y="2516146"/>
                  </a:cubicBezTo>
                  <a:cubicBezTo>
                    <a:pt x="510909" y="2472455"/>
                    <a:pt x="499617" y="2428120"/>
                    <a:pt x="490261" y="2383784"/>
                  </a:cubicBezTo>
                  <a:cubicBezTo>
                    <a:pt x="473807" y="2302414"/>
                    <a:pt x="463376" y="2220400"/>
                    <a:pt x="458214" y="2137741"/>
                  </a:cubicBezTo>
                  <a:cubicBezTo>
                    <a:pt x="453375" y="2061953"/>
                    <a:pt x="452729" y="1985842"/>
                    <a:pt x="452084" y="1909732"/>
                  </a:cubicBezTo>
                  <a:cubicBezTo>
                    <a:pt x="451009" y="1797338"/>
                    <a:pt x="451331" y="1685051"/>
                    <a:pt x="440577" y="1573408"/>
                  </a:cubicBezTo>
                  <a:cubicBezTo>
                    <a:pt x="438319" y="1554944"/>
                    <a:pt x="451546" y="1537983"/>
                    <a:pt x="470151" y="1535729"/>
                  </a:cubicBezTo>
                  <a:cubicBezTo>
                    <a:pt x="488648" y="1533474"/>
                    <a:pt x="505640" y="1546678"/>
                    <a:pt x="507898" y="1565249"/>
                  </a:cubicBezTo>
                  <a:cubicBezTo>
                    <a:pt x="527148" y="1694283"/>
                    <a:pt x="534246" y="1825034"/>
                    <a:pt x="540268" y="1955677"/>
                  </a:cubicBezTo>
                  <a:cubicBezTo>
                    <a:pt x="544247" y="2041020"/>
                    <a:pt x="548011" y="2126362"/>
                    <a:pt x="555754" y="2211168"/>
                  </a:cubicBezTo>
                  <a:cubicBezTo>
                    <a:pt x="560486" y="2263554"/>
                    <a:pt x="565970" y="2315833"/>
                    <a:pt x="575004" y="2367790"/>
                  </a:cubicBezTo>
                  <a:cubicBezTo>
                    <a:pt x="582102" y="2409870"/>
                    <a:pt x="591243" y="2452059"/>
                    <a:pt x="602212" y="2493710"/>
                  </a:cubicBezTo>
                  <a:cubicBezTo>
                    <a:pt x="613289" y="2535361"/>
                    <a:pt x="625979" y="2576476"/>
                    <a:pt x="641034" y="2616517"/>
                  </a:cubicBezTo>
                  <a:cubicBezTo>
                    <a:pt x="646734" y="2631546"/>
                    <a:pt x="652434" y="2646575"/>
                    <a:pt x="658779" y="2661389"/>
                  </a:cubicBezTo>
                  <a:cubicBezTo>
                    <a:pt x="664801" y="2675881"/>
                    <a:pt x="671253" y="2690265"/>
                    <a:pt x="678351" y="2704221"/>
                  </a:cubicBezTo>
                  <a:cubicBezTo>
                    <a:pt x="679212" y="2705939"/>
                    <a:pt x="680072" y="2709159"/>
                    <a:pt x="681040" y="2712272"/>
                  </a:cubicBezTo>
                  <a:cubicBezTo>
                    <a:pt x="684588" y="2716137"/>
                    <a:pt x="687707" y="2720431"/>
                    <a:pt x="691256" y="2724295"/>
                  </a:cubicBezTo>
                  <a:cubicBezTo>
                    <a:pt x="849987" y="2895410"/>
                    <a:pt x="1035173" y="3046127"/>
                    <a:pt x="1263591" y="3171618"/>
                  </a:cubicBezTo>
                  <a:cubicBezTo>
                    <a:pt x="1311770" y="3172477"/>
                    <a:pt x="1360164" y="3176342"/>
                    <a:pt x="1408557" y="3184071"/>
                  </a:cubicBezTo>
                  <a:cubicBezTo>
                    <a:pt x="1562234" y="3208439"/>
                    <a:pt x="1716018" y="3265334"/>
                    <a:pt x="1861199" y="3337043"/>
                  </a:cubicBezTo>
                  <a:cubicBezTo>
                    <a:pt x="2007563" y="3409288"/>
                    <a:pt x="2145001" y="3496993"/>
                    <a:pt x="2265124" y="3581262"/>
                  </a:cubicBezTo>
                  <a:cubicBezTo>
                    <a:pt x="2343845" y="3636653"/>
                    <a:pt x="2457086" y="3737239"/>
                    <a:pt x="2574628" y="3810237"/>
                  </a:cubicBezTo>
                  <a:cubicBezTo>
                    <a:pt x="2649585" y="3856826"/>
                    <a:pt x="2725939" y="3892895"/>
                    <a:pt x="2795841" y="3893647"/>
                  </a:cubicBezTo>
                  <a:cubicBezTo>
                    <a:pt x="2814553" y="3893647"/>
                    <a:pt x="2829824" y="3908783"/>
                    <a:pt x="2829824" y="3927461"/>
                  </a:cubicBezTo>
                  <a:cubicBezTo>
                    <a:pt x="2829824" y="3946140"/>
                    <a:pt x="2814553" y="3961276"/>
                    <a:pt x="2795841" y="3961276"/>
                  </a:cubicBezTo>
                  <a:cubicBezTo>
                    <a:pt x="2732714" y="3962028"/>
                    <a:pt x="2664103" y="3939914"/>
                    <a:pt x="2595169" y="3905347"/>
                  </a:cubicBezTo>
                  <a:cubicBezTo>
                    <a:pt x="2523224" y="3869171"/>
                    <a:pt x="2451063" y="3819361"/>
                    <a:pt x="2385033" y="3770625"/>
                  </a:cubicBezTo>
                  <a:cubicBezTo>
                    <a:pt x="2383312" y="3770410"/>
                    <a:pt x="2381807" y="3771698"/>
                    <a:pt x="2380086" y="3771269"/>
                  </a:cubicBezTo>
                  <a:cubicBezTo>
                    <a:pt x="2337607" y="3761178"/>
                    <a:pt x="2294591" y="3764828"/>
                    <a:pt x="2252434" y="3775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0" name="Google Shape;3250;p37"/>
            <p:cNvSpPr/>
            <p:nvPr/>
          </p:nvSpPr>
          <p:spPr>
            <a:xfrm rot="5528855">
              <a:off x="7708561" y="-642538"/>
              <a:ext cx="1608012" cy="3959123"/>
            </a:xfrm>
            <a:custGeom>
              <a:avLst/>
              <a:gdLst/>
              <a:ahLst/>
              <a:cxnLst/>
              <a:rect l="l" t="t" r="r" b="b"/>
              <a:pathLst>
                <a:path w="1606883" h="3956342" extrusionOk="0">
                  <a:moveTo>
                    <a:pt x="839038" y="115185"/>
                  </a:moveTo>
                  <a:cubicBezTo>
                    <a:pt x="839038" y="178736"/>
                    <a:pt x="791505" y="230263"/>
                    <a:pt x="733002" y="230263"/>
                  </a:cubicBezTo>
                  <a:cubicBezTo>
                    <a:pt x="674500" y="230263"/>
                    <a:pt x="627074" y="178736"/>
                    <a:pt x="627074" y="115185"/>
                  </a:cubicBezTo>
                  <a:cubicBezTo>
                    <a:pt x="627074" y="51635"/>
                    <a:pt x="674500" y="0"/>
                    <a:pt x="733002" y="0"/>
                  </a:cubicBezTo>
                  <a:cubicBezTo>
                    <a:pt x="791505" y="0"/>
                    <a:pt x="839038" y="51635"/>
                    <a:pt x="839038" y="115185"/>
                  </a:cubicBezTo>
                  <a:close/>
                  <a:moveTo>
                    <a:pt x="105928" y="245077"/>
                  </a:moveTo>
                  <a:cubicBezTo>
                    <a:pt x="47533" y="245077"/>
                    <a:pt x="0" y="296605"/>
                    <a:pt x="0" y="360155"/>
                  </a:cubicBezTo>
                  <a:cubicBezTo>
                    <a:pt x="0" y="423706"/>
                    <a:pt x="47533" y="475233"/>
                    <a:pt x="105928" y="475233"/>
                  </a:cubicBezTo>
                  <a:cubicBezTo>
                    <a:pt x="164431" y="475233"/>
                    <a:pt x="211964" y="423706"/>
                    <a:pt x="211964" y="360155"/>
                  </a:cubicBezTo>
                  <a:cubicBezTo>
                    <a:pt x="211964" y="296605"/>
                    <a:pt x="164431" y="245077"/>
                    <a:pt x="105928" y="245077"/>
                  </a:cubicBezTo>
                  <a:close/>
                  <a:moveTo>
                    <a:pt x="1264041" y="3053646"/>
                  </a:moveTo>
                  <a:cubicBezTo>
                    <a:pt x="1205539" y="3053646"/>
                    <a:pt x="1158006" y="3105281"/>
                    <a:pt x="1158006" y="3168831"/>
                  </a:cubicBezTo>
                  <a:cubicBezTo>
                    <a:pt x="1158006" y="3232275"/>
                    <a:pt x="1205539" y="3283909"/>
                    <a:pt x="1264041" y="3283909"/>
                  </a:cubicBezTo>
                  <a:cubicBezTo>
                    <a:pt x="1322544" y="3283909"/>
                    <a:pt x="1370077" y="3232275"/>
                    <a:pt x="1370077" y="3168831"/>
                  </a:cubicBezTo>
                  <a:cubicBezTo>
                    <a:pt x="1370077" y="3105281"/>
                    <a:pt x="1322544" y="3053646"/>
                    <a:pt x="1264041" y="3053646"/>
                  </a:cubicBezTo>
                  <a:close/>
                  <a:moveTo>
                    <a:pt x="1500955" y="3726080"/>
                  </a:moveTo>
                  <a:cubicBezTo>
                    <a:pt x="1442453" y="3726080"/>
                    <a:pt x="1394919" y="3777715"/>
                    <a:pt x="1394919" y="3841265"/>
                  </a:cubicBezTo>
                  <a:cubicBezTo>
                    <a:pt x="1394919" y="3904708"/>
                    <a:pt x="1442453" y="3956343"/>
                    <a:pt x="1500955" y="3956343"/>
                  </a:cubicBezTo>
                  <a:cubicBezTo>
                    <a:pt x="1559458" y="3956343"/>
                    <a:pt x="1606883" y="3904708"/>
                    <a:pt x="1606883" y="3841265"/>
                  </a:cubicBezTo>
                  <a:cubicBezTo>
                    <a:pt x="1606883" y="3777715"/>
                    <a:pt x="1559458" y="3726080"/>
                    <a:pt x="1500955" y="37260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1" name="Google Shape;3251;p37"/>
            <p:cNvSpPr/>
            <p:nvPr/>
          </p:nvSpPr>
          <p:spPr>
            <a:xfrm rot="5528855">
              <a:off x="10508764" y="3152503"/>
              <a:ext cx="3535227" cy="3397110"/>
            </a:xfrm>
            <a:custGeom>
              <a:avLst/>
              <a:gdLst/>
              <a:ahLst/>
              <a:cxnLst/>
              <a:rect l="l" t="t" r="r" b="b"/>
              <a:pathLst>
                <a:path w="3532744" h="3394724" extrusionOk="0">
                  <a:moveTo>
                    <a:pt x="3110635" y="1485929"/>
                  </a:moveTo>
                  <a:cubicBezTo>
                    <a:pt x="2989006" y="1470578"/>
                    <a:pt x="2900500" y="1389207"/>
                    <a:pt x="2815219" y="1378365"/>
                  </a:cubicBezTo>
                  <a:cubicBezTo>
                    <a:pt x="2408282" y="1326623"/>
                    <a:pt x="2163196" y="1366664"/>
                    <a:pt x="2019628" y="1441486"/>
                  </a:cubicBezTo>
                  <a:cubicBezTo>
                    <a:pt x="2100822" y="1278101"/>
                    <a:pt x="2131686" y="1031414"/>
                    <a:pt x="2028447" y="684677"/>
                  </a:cubicBezTo>
                  <a:cubicBezTo>
                    <a:pt x="2000701" y="591605"/>
                    <a:pt x="1916066" y="499822"/>
                    <a:pt x="1893482" y="413406"/>
                  </a:cubicBezTo>
                  <a:cubicBezTo>
                    <a:pt x="1833151" y="182928"/>
                    <a:pt x="1877351" y="1401"/>
                    <a:pt x="1853369" y="5"/>
                  </a:cubicBezTo>
                  <a:cubicBezTo>
                    <a:pt x="1829495" y="-1283"/>
                    <a:pt x="1829818" y="225545"/>
                    <a:pt x="1749807" y="405462"/>
                  </a:cubicBezTo>
                  <a:cubicBezTo>
                    <a:pt x="1700337" y="516676"/>
                    <a:pt x="1596453" y="577650"/>
                    <a:pt x="1561824" y="655585"/>
                  </a:cubicBezTo>
                  <a:cubicBezTo>
                    <a:pt x="1428043" y="956269"/>
                    <a:pt x="1383306" y="1172255"/>
                    <a:pt x="1387500" y="1327696"/>
                  </a:cubicBezTo>
                  <a:cubicBezTo>
                    <a:pt x="1247696" y="1226144"/>
                    <a:pt x="1031860" y="1150141"/>
                    <a:pt x="712785" y="1149819"/>
                  </a:cubicBezTo>
                  <a:cubicBezTo>
                    <a:pt x="614707" y="1149712"/>
                    <a:pt x="501897" y="1204138"/>
                    <a:pt x="411884" y="1201132"/>
                  </a:cubicBezTo>
                  <a:cubicBezTo>
                    <a:pt x="171637" y="1193081"/>
                    <a:pt x="8282" y="1099580"/>
                    <a:pt x="216" y="1122016"/>
                  </a:cubicBezTo>
                  <a:cubicBezTo>
                    <a:pt x="-7850" y="1144345"/>
                    <a:pt x="211857" y="1208217"/>
                    <a:pt x="363491" y="1335318"/>
                  </a:cubicBezTo>
                  <a:cubicBezTo>
                    <a:pt x="457052" y="1413790"/>
                    <a:pt x="486733" y="1529727"/>
                    <a:pt x="552333" y="1584690"/>
                  </a:cubicBezTo>
                  <a:cubicBezTo>
                    <a:pt x="843555" y="1828801"/>
                    <a:pt x="1059821" y="1929816"/>
                    <a:pt x="1218875" y="1954507"/>
                  </a:cubicBezTo>
                  <a:cubicBezTo>
                    <a:pt x="1069607" y="2053268"/>
                    <a:pt x="920232" y="2241557"/>
                    <a:pt x="822262" y="2568972"/>
                  </a:cubicBezTo>
                  <a:cubicBezTo>
                    <a:pt x="794409" y="2662043"/>
                    <a:pt x="815057" y="2784635"/>
                    <a:pt x="786666" y="2869226"/>
                  </a:cubicBezTo>
                  <a:cubicBezTo>
                    <a:pt x="710742" y="3095196"/>
                    <a:pt x="573949" y="3223800"/>
                    <a:pt x="593307" y="3237863"/>
                  </a:cubicBezTo>
                  <a:cubicBezTo>
                    <a:pt x="612664" y="3251818"/>
                    <a:pt x="736874" y="3061273"/>
                    <a:pt x="902811" y="2953281"/>
                  </a:cubicBezTo>
                  <a:cubicBezTo>
                    <a:pt x="1005405" y="2886617"/>
                    <a:pt x="1126067" y="2891340"/>
                    <a:pt x="1197904" y="2844643"/>
                  </a:cubicBezTo>
                  <a:cubicBezTo>
                    <a:pt x="1458369" y="2675247"/>
                    <a:pt x="1611616" y="2526354"/>
                    <a:pt x="1697326" y="2398824"/>
                  </a:cubicBezTo>
                  <a:cubicBezTo>
                    <a:pt x="1747656" y="2553513"/>
                    <a:pt x="1862080" y="2730210"/>
                    <a:pt x="2078023" y="2913776"/>
                  </a:cubicBezTo>
                  <a:cubicBezTo>
                    <a:pt x="2152442" y="2977005"/>
                    <a:pt x="2273856" y="3008458"/>
                    <a:pt x="2340209" y="3068681"/>
                  </a:cubicBezTo>
                  <a:cubicBezTo>
                    <a:pt x="2517329" y="3229704"/>
                    <a:pt x="2579919" y="3405971"/>
                    <a:pt x="2600674" y="3394162"/>
                  </a:cubicBezTo>
                  <a:cubicBezTo>
                    <a:pt x="2621537" y="3382354"/>
                    <a:pt x="2496682" y="3192239"/>
                    <a:pt x="2465172" y="2998045"/>
                  </a:cubicBezTo>
                  <a:cubicBezTo>
                    <a:pt x="2445599" y="2878136"/>
                    <a:pt x="2499263" y="2771002"/>
                    <a:pt x="2485605" y="2686948"/>
                  </a:cubicBezTo>
                  <a:cubicBezTo>
                    <a:pt x="2434845" y="2375100"/>
                    <a:pt x="2358061" y="2173713"/>
                    <a:pt x="2273318" y="2044572"/>
                  </a:cubicBezTo>
                  <a:cubicBezTo>
                    <a:pt x="2443879" y="2049940"/>
                    <a:pt x="2660467" y="1995621"/>
                    <a:pt x="2919319" y="1829767"/>
                  </a:cubicBezTo>
                  <a:cubicBezTo>
                    <a:pt x="3001589" y="1777059"/>
                    <a:pt x="3066436" y="1670569"/>
                    <a:pt x="3143651" y="1624731"/>
                  </a:cubicBezTo>
                  <a:cubicBezTo>
                    <a:pt x="3349807" y="1502031"/>
                    <a:pt x="3538112" y="1492584"/>
                    <a:pt x="3532628" y="1469504"/>
                  </a:cubicBezTo>
                  <a:cubicBezTo>
                    <a:pt x="3527143" y="1446317"/>
                    <a:pt x="3307544" y="1511048"/>
                    <a:pt x="3110635" y="1485929"/>
                  </a:cubicBezTo>
                  <a:close/>
                  <a:moveTo>
                    <a:pt x="1729482" y="1965778"/>
                  </a:moveTo>
                  <a:cubicBezTo>
                    <a:pt x="1711522" y="1942913"/>
                    <a:pt x="1691734" y="1924019"/>
                    <a:pt x="1672269" y="1910171"/>
                  </a:cubicBezTo>
                  <a:cubicBezTo>
                    <a:pt x="1638609" y="1886233"/>
                    <a:pt x="1590646" y="1870023"/>
                    <a:pt x="1534617" y="1864978"/>
                  </a:cubicBezTo>
                  <a:cubicBezTo>
                    <a:pt x="1562362" y="1834383"/>
                    <a:pt x="1580967" y="1800676"/>
                    <a:pt x="1591613" y="1770403"/>
                  </a:cubicBezTo>
                  <a:cubicBezTo>
                    <a:pt x="1600539" y="1745069"/>
                    <a:pt x="1604303" y="1714582"/>
                    <a:pt x="1603120" y="1681411"/>
                  </a:cubicBezTo>
                  <a:cubicBezTo>
                    <a:pt x="1628930" y="1689784"/>
                    <a:pt x="1654095" y="1694186"/>
                    <a:pt x="1676571" y="1695366"/>
                  </a:cubicBezTo>
                  <a:cubicBezTo>
                    <a:pt x="1725180" y="1697728"/>
                    <a:pt x="1784542" y="1681411"/>
                    <a:pt x="1843153" y="1644805"/>
                  </a:cubicBezTo>
                  <a:cubicBezTo>
                    <a:pt x="1829818" y="1695366"/>
                    <a:pt x="1831646" y="1743995"/>
                    <a:pt x="1841002" y="1782104"/>
                  </a:cubicBezTo>
                  <a:cubicBezTo>
                    <a:pt x="1846594" y="1804862"/>
                    <a:pt x="1857456" y="1828908"/>
                    <a:pt x="1872834" y="1852740"/>
                  </a:cubicBezTo>
                  <a:cubicBezTo>
                    <a:pt x="1852724" y="1859181"/>
                    <a:pt x="1834119" y="1867017"/>
                    <a:pt x="1818526" y="1876035"/>
                  </a:cubicBezTo>
                  <a:cubicBezTo>
                    <a:pt x="1786586" y="1894391"/>
                    <a:pt x="1755399" y="1924986"/>
                    <a:pt x="1729482" y="19657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2" name="Google Shape;3252;p37"/>
            <p:cNvSpPr/>
            <p:nvPr/>
          </p:nvSpPr>
          <p:spPr>
            <a:xfrm rot="5528855">
              <a:off x="10873527" y="3466141"/>
              <a:ext cx="2808843" cy="2822709"/>
            </a:xfrm>
            <a:custGeom>
              <a:avLst/>
              <a:gdLst/>
              <a:ahLst/>
              <a:cxnLst/>
              <a:rect l="l" t="t" r="r" b="b"/>
              <a:pathLst>
                <a:path w="2806870" h="2820726" extrusionOk="0">
                  <a:moveTo>
                    <a:pt x="1028001" y="1763516"/>
                  </a:moveTo>
                  <a:cubicBezTo>
                    <a:pt x="1002944" y="1769742"/>
                    <a:pt x="978209" y="1776612"/>
                    <a:pt x="953582" y="1783804"/>
                  </a:cubicBezTo>
                  <a:cubicBezTo>
                    <a:pt x="928848" y="1790997"/>
                    <a:pt x="904221" y="1798619"/>
                    <a:pt x="879809" y="1806562"/>
                  </a:cubicBezTo>
                  <a:cubicBezTo>
                    <a:pt x="830985" y="1822665"/>
                    <a:pt x="782806" y="1840485"/>
                    <a:pt x="735273" y="1860774"/>
                  </a:cubicBezTo>
                  <a:cubicBezTo>
                    <a:pt x="731617" y="1862384"/>
                    <a:pt x="727423" y="1860774"/>
                    <a:pt x="725809" y="1857124"/>
                  </a:cubicBezTo>
                  <a:cubicBezTo>
                    <a:pt x="724304" y="1853581"/>
                    <a:pt x="725917" y="1849287"/>
                    <a:pt x="729466" y="1847784"/>
                  </a:cubicBezTo>
                  <a:cubicBezTo>
                    <a:pt x="776892" y="1825885"/>
                    <a:pt x="824855" y="1806133"/>
                    <a:pt x="873786" y="1788957"/>
                  </a:cubicBezTo>
                  <a:cubicBezTo>
                    <a:pt x="898413" y="1780477"/>
                    <a:pt x="923148" y="1772533"/>
                    <a:pt x="948205" y="1765340"/>
                  </a:cubicBezTo>
                  <a:cubicBezTo>
                    <a:pt x="973155" y="1758148"/>
                    <a:pt x="998319" y="1751814"/>
                    <a:pt x="1023699" y="1745910"/>
                  </a:cubicBezTo>
                  <a:cubicBezTo>
                    <a:pt x="1033593" y="1743656"/>
                    <a:pt x="1043379" y="1741509"/>
                    <a:pt x="1053273" y="1739469"/>
                  </a:cubicBezTo>
                  <a:cubicBezTo>
                    <a:pt x="1076179" y="1734746"/>
                    <a:pt x="1099193" y="1730345"/>
                    <a:pt x="1122100" y="1725407"/>
                  </a:cubicBezTo>
                  <a:lnTo>
                    <a:pt x="1160492" y="1717248"/>
                  </a:lnTo>
                  <a:cubicBezTo>
                    <a:pt x="1163718" y="1716711"/>
                    <a:pt x="1169848" y="1714135"/>
                    <a:pt x="1173827" y="1713062"/>
                  </a:cubicBezTo>
                  <a:cubicBezTo>
                    <a:pt x="1177268" y="1712203"/>
                    <a:pt x="1180064" y="1712310"/>
                    <a:pt x="1181462" y="1712847"/>
                  </a:cubicBezTo>
                  <a:cubicBezTo>
                    <a:pt x="1183936" y="1713706"/>
                    <a:pt x="1185442" y="1715316"/>
                    <a:pt x="1186194" y="1717356"/>
                  </a:cubicBezTo>
                  <a:cubicBezTo>
                    <a:pt x="1186732" y="1718858"/>
                    <a:pt x="1187162" y="1721327"/>
                    <a:pt x="1185334" y="1724441"/>
                  </a:cubicBezTo>
                  <a:cubicBezTo>
                    <a:pt x="1183398" y="1727661"/>
                    <a:pt x="1179419" y="1728734"/>
                    <a:pt x="1176193" y="1727017"/>
                  </a:cubicBezTo>
                  <a:cubicBezTo>
                    <a:pt x="1172536" y="1728412"/>
                    <a:pt x="1166084" y="1730667"/>
                    <a:pt x="1163288" y="1731311"/>
                  </a:cubicBezTo>
                  <a:lnTo>
                    <a:pt x="1125541" y="1740543"/>
                  </a:lnTo>
                  <a:lnTo>
                    <a:pt x="1028001" y="1763516"/>
                  </a:lnTo>
                  <a:close/>
                  <a:moveTo>
                    <a:pt x="975951" y="1955670"/>
                  </a:moveTo>
                  <a:cubicBezTo>
                    <a:pt x="976489" y="1956207"/>
                    <a:pt x="976918" y="1956744"/>
                    <a:pt x="977134" y="1956314"/>
                  </a:cubicBezTo>
                  <a:cubicBezTo>
                    <a:pt x="976811" y="1956099"/>
                    <a:pt x="976489" y="1955885"/>
                    <a:pt x="976166" y="1955670"/>
                  </a:cubicBezTo>
                  <a:lnTo>
                    <a:pt x="975951" y="1955670"/>
                  </a:lnTo>
                  <a:close/>
                  <a:moveTo>
                    <a:pt x="850342" y="1978321"/>
                  </a:moveTo>
                  <a:cubicBezTo>
                    <a:pt x="812918" y="1989592"/>
                    <a:pt x="776031" y="2002045"/>
                    <a:pt x="739897" y="2016000"/>
                  </a:cubicBezTo>
                  <a:cubicBezTo>
                    <a:pt x="715701" y="2025447"/>
                    <a:pt x="691827" y="2035430"/>
                    <a:pt x="668167" y="2046165"/>
                  </a:cubicBezTo>
                  <a:cubicBezTo>
                    <a:pt x="609342" y="2072788"/>
                    <a:pt x="552345" y="2103167"/>
                    <a:pt x="495993" y="2135801"/>
                  </a:cubicBezTo>
                  <a:cubicBezTo>
                    <a:pt x="492660" y="2137734"/>
                    <a:pt x="491369" y="2142135"/>
                    <a:pt x="493305" y="2145570"/>
                  </a:cubicBezTo>
                  <a:cubicBezTo>
                    <a:pt x="495241" y="2149005"/>
                    <a:pt x="499650" y="2150186"/>
                    <a:pt x="503091" y="2148254"/>
                  </a:cubicBezTo>
                  <a:cubicBezTo>
                    <a:pt x="559658" y="2117230"/>
                    <a:pt x="617193" y="2088997"/>
                    <a:pt x="675910" y="2063448"/>
                  </a:cubicBezTo>
                  <a:cubicBezTo>
                    <a:pt x="699354" y="2053143"/>
                    <a:pt x="723013" y="2043267"/>
                    <a:pt x="746887" y="2033820"/>
                  </a:cubicBezTo>
                  <a:cubicBezTo>
                    <a:pt x="782484" y="2019757"/>
                    <a:pt x="818618" y="2006553"/>
                    <a:pt x="855504" y="1994745"/>
                  </a:cubicBezTo>
                  <a:cubicBezTo>
                    <a:pt x="861419" y="1992813"/>
                    <a:pt x="898413" y="1978643"/>
                    <a:pt x="930999" y="1967908"/>
                  </a:cubicBezTo>
                  <a:cubicBezTo>
                    <a:pt x="946807" y="1962648"/>
                    <a:pt x="961540" y="1958246"/>
                    <a:pt x="971004" y="1956744"/>
                  </a:cubicBezTo>
                  <a:cubicBezTo>
                    <a:pt x="972725" y="1956421"/>
                    <a:pt x="974768" y="1955777"/>
                    <a:pt x="975951" y="1955670"/>
                  </a:cubicBezTo>
                  <a:cubicBezTo>
                    <a:pt x="975736" y="1955455"/>
                    <a:pt x="975628" y="1955133"/>
                    <a:pt x="975413" y="1955026"/>
                  </a:cubicBezTo>
                  <a:cubicBezTo>
                    <a:pt x="975628" y="1955241"/>
                    <a:pt x="975843" y="1955455"/>
                    <a:pt x="976166" y="1955670"/>
                  </a:cubicBezTo>
                  <a:cubicBezTo>
                    <a:pt x="976811" y="1955563"/>
                    <a:pt x="977241" y="1955670"/>
                    <a:pt x="977134" y="1956207"/>
                  </a:cubicBezTo>
                  <a:lnTo>
                    <a:pt x="977134" y="1956314"/>
                  </a:lnTo>
                  <a:cubicBezTo>
                    <a:pt x="979715" y="1957710"/>
                    <a:pt x="982941" y="1957388"/>
                    <a:pt x="985092" y="1955348"/>
                  </a:cubicBezTo>
                  <a:cubicBezTo>
                    <a:pt x="987888" y="1952772"/>
                    <a:pt x="987995" y="1948478"/>
                    <a:pt x="985415" y="1945687"/>
                  </a:cubicBezTo>
                  <a:cubicBezTo>
                    <a:pt x="984124" y="1944291"/>
                    <a:pt x="982081" y="1943110"/>
                    <a:pt x="978962" y="1942573"/>
                  </a:cubicBezTo>
                  <a:cubicBezTo>
                    <a:pt x="974230" y="1941929"/>
                    <a:pt x="964551" y="1943218"/>
                    <a:pt x="952507" y="1946223"/>
                  </a:cubicBezTo>
                  <a:cubicBezTo>
                    <a:pt x="917126" y="1954811"/>
                    <a:pt x="858085" y="1976066"/>
                    <a:pt x="850342" y="1978321"/>
                  </a:cubicBezTo>
                  <a:close/>
                  <a:moveTo>
                    <a:pt x="1858220" y="1739040"/>
                  </a:moveTo>
                  <a:cubicBezTo>
                    <a:pt x="1855424" y="1735819"/>
                    <a:pt x="1852628" y="1732706"/>
                    <a:pt x="1849832" y="1729593"/>
                  </a:cubicBezTo>
                  <a:cubicBezTo>
                    <a:pt x="1845530" y="1724977"/>
                    <a:pt x="1841229" y="1720469"/>
                    <a:pt x="1836820" y="1716067"/>
                  </a:cubicBezTo>
                  <a:cubicBezTo>
                    <a:pt x="1826281" y="1705333"/>
                    <a:pt x="1815204" y="1695349"/>
                    <a:pt x="1803589" y="1685795"/>
                  </a:cubicBezTo>
                  <a:cubicBezTo>
                    <a:pt x="1792082" y="1676348"/>
                    <a:pt x="1780145" y="1667331"/>
                    <a:pt x="1767993" y="1658743"/>
                  </a:cubicBezTo>
                  <a:cubicBezTo>
                    <a:pt x="1748743" y="1645217"/>
                    <a:pt x="1730246" y="1633731"/>
                    <a:pt x="1711641" y="1624284"/>
                  </a:cubicBezTo>
                  <a:cubicBezTo>
                    <a:pt x="1691424" y="1613871"/>
                    <a:pt x="1671206" y="1605713"/>
                    <a:pt x="1650558" y="1598950"/>
                  </a:cubicBezTo>
                  <a:cubicBezTo>
                    <a:pt x="1611198" y="1586068"/>
                    <a:pt x="1569902" y="1578768"/>
                    <a:pt x="1522369" y="1572112"/>
                  </a:cubicBezTo>
                  <a:cubicBezTo>
                    <a:pt x="1518497" y="1571576"/>
                    <a:pt x="1514841" y="1574152"/>
                    <a:pt x="1514196" y="1578017"/>
                  </a:cubicBezTo>
                  <a:cubicBezTo>
                    <a:pt x="1513658" y="1581989"/>
                    <a:pt x="1516239" y="1585638"/>
                    <a:pt x="1520218" y="1586175"/>
                  </a:cubicBezTo>
                  <a:cubicBezTo>
                    <a:pt x="1566461" y="1594334"/>
                    <a:pt x="1606358" y="1603136"/>
                    <a:pt x="1644643" y="1616555"/>
                  </a:cubicBezTo>
                  <a:cubicBezTo>
                    <a:pt x="1664323" y="1623425"/>
                    <a:pt x="1683465" y="1631584"/>
                    <a:pt x="1702931" y="1641460"/>
                  </a:cubicBezTo>
                  <a:cubicBezTo>
                    <a:pt x="1720782" y="1650477"/>
                    <a:pt x="1738957" y="1660997"/>
                    <a:pt x="1757669" y="1673665"/>
                  </a:cubicBezTo>
                  <a:cubicBezTo>
                    <a:pt x="1769714" y="1681716"/>
                    <a:pt x="1781543" y="1690089"/>
                    <a:pt x="1793050" y="1698999"/>
                  </a:cubicBezTo>
                  <a:cubicBezTo>
                    <a:pt x="1804449" y="1707801"/>
                    <a:pt x="1815526" y="1717034"/>
                    <a:pt x="1826065" y="1727017"/>
                  </a:cubicBezTo>
                  <a:cubicBezTo>
                    <a:pt x="1830475" y="1731204"/>
                    <a:pt x="1834884" y="1735390"/>
                    <a:pt x="1839185" y="1739684"/>
                  </a:cubicBezTo>
                  <a:cubicBezTo>
                    <a:pt x="1841982" y="1742582"/>
                    <a:pt x="1844777" y="1745481"/>
                    <a:pt x="1847466" y="1748379"/>
                  </a:cubicBezTo>
                  <a:cubicBezTo>
                    <a:pt x="1849187" y="1750312"/>
                    <a:pt x="1852843" y="1755035"/>
                    <a:pt x="1854564" y="1757397"/>
                  </a:cubicBezTo>
                  <a:cubicBezTo>
                    <a:pt x="1854779" y="1757719"/>
                    <a:pt x="1854994" y="1758148"/>
                    <a:pt x="1855317" y="1758470"/>
                  </a:cubicBezTo>
                  <a:cubicBezTo>
                    <a:pt x="1855747" y="1759007"/>
                    <a:pt x="1855962" y="1759329"/>
                    <a:pt x="1856070" y="1759544"/>
                  </a:cubicBezTo>
                  <a:cubicBezTo>
                    <a:pt x="1856822" y="1760295"/>
                    <a:pt x="1857575" y="1760724"/>
                    <a:pt x="1857790" y="1760832"/>
                  </a:cubicBezTo>
                  <a:cubicBezTo>
                    <a:pt x="1859618" y="1761905"/>
                    <a:pt x="1861124" y="1761798"/>
                    <a:pt x="1862092" y="1761691"/>
                  </a:cubicBezTo>
                  <a:cubicBezTo>
                    <a:pt x="1864458" y="1761369"/>
                    <a:pt x="1866178" y="1760080"/>
                    <a:pt x="1867254" y="1758148"/>
                  </a:cubicBezTo>
                  <a:cubicBezTo>
                    <a:pt x="1867791" y="1757289"/>
                    <a:pt x="1868544" y="1755464"/>
                    <a:pt x="1867791" y="1752888"/>
                  </a:cubicBezTo>
                  <a:cubicBezTo>
                    <a:pt x="1867684" y="1752673"/>
                    <a:pt x="1867361" y="1751814"/>
                    <a:pt x="1866609" y="1750526"/>
                  </a:cubicBezTo>
                  <a:cubicBezTo>
                    <a:pt x="1865211" y="1748487"/>
                    <a:pt x="1860371" y="1741616"/>
                    <a:pt x="1858220" y="1739040"/>
                  </a:cubicBezTo>
                  <a:close/>
                  <a:moveTo>
                    <a:pt x="1615715" y="1151305"/>
                  </a:moveTo>
                  <a:lnTo>
                    <a:pt x="1615715" y="1151305"/>
                  </a:lnTo>
                  <a:cubicBezTo>
                    <a:pt x="1615822" y="1151520"/>
                    <a:pt x="1615607" y="1151627"/>
                    <a:pt x="1615284" y="1151734"/>
                  </a:cubicBezTo>
                  <a:cubicBezTo>
                    <a:pt x="1614531" y="1152593"/>
                    <a:pt x="1613886" y="1153667"/>
                    <a:pt x="1613671" y="1154740"/>
                  </a:cubicBezTo>
                  <a:cubicBezTo>
                    <a:pt x="1613671" y="1153989"/>
                    <a:pt x="1613671" y="1153237"/>
                    <a:pt x="1613779" y="1152593"/>
                  </a:cubicBezTo>
                  <a:cubicBezTo>
                    <a:pt x="1608294" y="1155921"/>
                    <a:pt x="1596572" y="1162469"/>
                    <a:pt x="1595389" y="1163221"/>
                  </a:cubicBezTo>
                  <a:cubicBezTo>
                    <a:pt x="1588076" y="1168373"/>
                    <a:pt x="1581194" y="1173956"/>
                    <a:pt x="1574526" y="1179860"/>
                  </a:cubicBezTo>
                  <a:cubicBezTo>
                    <a:pt x="1567859" y="1185656"/>
                    <a:pt x="1561621" y="1191883"/>
                    <a:pt x="1555384" y="1198002"/>
                  </a:cubicBezTo>
                  <a:cubicBezTo>
                    <a:pt x="1543339" y="1210239"/>
                    <a:pt x="1530649" y="1222907"/>
                    <a:pt x="1518605" y="1236540"/>
                  </a:cubicBezTo>
                  <a:cubicBezTo>
                    <a:pt x="1506668" y="1249959"/>
                    <a:pt x="1495376" y="1264129"/>
                    <a:pt x="1485374" y="1278943"/>
                  </a:cubicBezTo>
                  <a:cubicBezTo>
                    <a:pt x="1471394" y="1299446"/>
                    <a:pt x="1459994" y="1321238"/>
                    <a:pt x="1453004" y="1343996"/>
                  </a:cubicBezTo>
                  <a:cubicBezTo>
                    <a:pt x="1451714" y="1347646"/>
                    <a:pt x="1453757" y="1351725"/>
                    <a:pt x="1457521" y="1353013"/>
                  </a:cubicBezTo>
                  <a:cubicBezTo>
                    <a:pt x="1461178" y="1354194"/>
                    <a:pt x="1465264" y="1352262"/>
                    <a:pt x="1466555" y="1348505"/>
                  </a:cubicBezTo>
                  <a:cubicBezTo>
                    <a:pt x="1474297" y="1327679"/>
                    <a:pt x="1486342" y="1308142"/>
                    <a:pt x="1500108" y="1289356"/>
                  </a:cubicBezTo>
                  <a:cubicBezTo>
                    <a:pt x="1510324" y="1275507"/>
                    <a:pt x="1521616" y="1262196"/>
                    <a:pt x="1533015" y="1249314"/>
                  </a:cubicBezTo>
                  <a:cubicBezTo>
                    <a:pt x="1544952" y="1235788"/>
                    <a:pt x="1556782" y="1222584"/>
                    <a:pt x="1568181" y="1210239"/>
                  </a:cubicBezTo>
                  <a:cubicBezTo>
                    <a:pt x="1575064" y="1202725"/>
                    <a:pt x="1582054" y="1195425"/>
                    <a:pt x="1589367" y="1188448"/>
                  </a:cubicBezTo>
                  <a:cubicBezTo>
                    <a:pt x="1594206" y="1183832"/>
                    <a:pt x="1599153" y="1179430"/>
                    <a:pt x="1604423" y="1175351"/>
                  </a:cubicBezTo>
                  <a:cubicBezTo>
                    <a:pt x="1605498" y="1174492"/>
                    <a:pt x="1617435" y="1166870"/>
                    <a:pt x="1622059" y="1163650"/>
                  </a:cubicBezTo>
                  <a:cubicBezTo>
                    <a:pt x="1623242" y="1162899"/>
                    <a:pt x="1624103" y="1162254"/>
                    <a:pt x="1624533" y="1161932"/>
                  </a:cubicBezTo>
                  <a:cubicBezTo>
                    <a:pt x="1628189" y="1158605"/>
                    <a:pt x="1627006" y="1154955"/>
                    <a:pt x="1626576" y="1154096"/>
                  </a:cubicBezTo>
                  <a:cubicBezTo>
                    <a:pt x="1625286" y="1150553"/>
                    <a:pt x="1621307" y="1148836"/>
                    <a:pt x="1617865" y="1150124"/>
                  </a:cubicBezTo>
                  <a:cubicBezTo>
                    <a:pt x="1617005" y="1150446"/>
                    <a:pt x="1616360" y="1150875"/>
                    <a:pt x="1615715" y="1151305"/>
                  </a:cubicBezTo>
                  <a:close/>
                  <a:moveTo>
                    <a:pt x="1615284" y="1151734"/>
                  </a:moveTo>
                  <a:lnTo>
                    <a:pt x="1615715" y="1151305"/>
                  </a:lnTo>
                  <a:cubicBezTo>
                    <a:pt x="1614531" y="1149695"/>
                    <a:pt x="1613994" y="1150768"/>
                    <a:pt x="1613779" y="1152593"/>
                  </a:cubicBezTo>
                  <a:lnTo>
                    <a:pt x="1614531" y="1152164"/>
                  </a:lnTo>
                  <a:cubicBezTo>
                    <a:pt x="1614746" y="1151949"/>
                    <a:pt x="1615069" y="1151842"/>
                    <a:pt x="1615284" y="1151734"/>
                  </a:cubicBezTo>
                  <a:close/>
                  <a:moveTo>
                    <a:pt x="1111561" y="1213889"/>
                  </a:moveTo>
                  <a:cubicBezTo>
                    <a:pt x="1125111" y="1236969"/>
                    <a:pt x="1138016" y="1260157"/>
                    <a:pt x="1149738" y="1282700"/>
                  </a:cubicBezTo>
                  <a:cubicBezTo>
                    <a:pt x="1170385" y="1322526"/>
                    <a:pt x="1187377" y="1359991"/>
                    <a:pt x="1197056" y="1390049"/>
                  </a:cubicBezTo>
                  <a:cubicBezTo>
                    <a:pt x="1198131" y="1393806"/>
                    <a:pt x="1202110" y="1395953"/>
                    <a:pt x="1205874" y="1394880"/>
                  </a:cubicBezTo>
                  <a:cubicBezTo>
                    <a:pt x="1209638" y="1393699"/>
                    <a:pt x="1211789" y="1389727"/>
                    <a:pt x="1210713" y="1385970"/>
                  </a:cubicBezTo>
                  <a:cubicBezTo>
                    <a:pt x="1201895" y="1354838"/>
                    <a:pt x="1186302" y="1315763"/>
                    <a:pt x="1166084" y="1274434"/>
                  </a:cubicBezTo>
                  <a:cubicBezTo>
                    <a:pt x="1154684" y="1251354"/>
                    <a:pt x="1141995" y="1227523"/>
                    <a:pt x="1128122" y="1204121"/>
                  </a:cubicBezTo>
                  <a:cubicBezTo>
                    <a:pt x="1110915" y="1175244"/>
                    <a:pt x="1092096" y="1146904"/>
                    <a:pt x="1072953" y="1120925"/>
                  </a:cubicBezTo>
                  <a:cubicBezTo>
                    <a:pt x="1051445" y="1091619"/>
                    <a:pt x="1029184" y="1065318"/>
                    <a:pt x="1008106" y="1044493"/>
                  </a:cubicBezTo>
                  <a:cubicBezTo>
                    <a:pt x="1005417" y="1041809"/>
                    <a:pt x="1001116" y="1041809"/>
                    <a:pt x="998427" y="1044385"/>
                  </a:cubicBezTo>
                  <a:cubicBezTo>
                    <a:pt x="995739" y="1047069"/>
                    <a:pt x="995631" y="1051363"/>
                    <a:pt x="998319" y="1054047"/>
                  </a:cubicBezTo>
                  <a:cubicBezTo>
                    <a:pt x="1018215" y="1075087"/>
                    <a:pt x="1038755" y="1101602"/>
                    <a:pt x="1058973" y="1130909"/>
                  </a:cubicBezTo>
                  <a:cubicBezTo>
                    <a:pt x="1077040" y="1156994"/>
                    <a:pt x="1094784" y="1185334"/>
                    <a:pt x="1111561" y="1213889"/>
                  </a:cubicBezTo>
                  <a:close/>
                  <a:moveTo>
                    <a:pt x="2038998" y="2780754"/>
                  </a:moveTo>
                  <a:cubicBezTo>
                    <a:pt x="2025340" y="2754560"/>
                    <a:pt x="2014586" y="2721068"/>
                    <a:pt x="2004907" y="2701852"/>
                  </a:cubicBezTo>
                  <a:cubicBezTo>
                    <a:pt x="1968988" y="2630680"/>
                    <a:pt x="1937478" y="2557575"/>
                    <a:pt x="1903280" y="2485652"/>
                  </a:cubicBezTo>
                  <a:cubicBezTo>
                    <a:pt x="1894677" y="2467617"/>
                    <a:pt x="1885966" y="2449582"/>
                    <a:pt x="1876933" y="2431762"/>
                  </a:cubicBezTo>
                  <a:cubicBezTo>
                    <a:pt x="1829184" y="2337617"/>
                    <a:pt x="1781221" y="2243580"/>
                    <a:pt x="1732182" y="2150079"/>
                  </a:cubicBezTo>
                  <a:cubicBezTo>
                    <a:pt x="1683143" y="2056578"/>
                    <a:pt x="1633029" y="1963721"/>
                    <a:pt x="1582377" y="1871079"/>
                  </a:cubicBezTo>
                  <a:cubicBezTo>
                    <a:pt x="1551727" y="1815472"/>
                    <a:pt x="1516346" y="1761691"/>
                    <a:pt x="1484192" y="1706621"/>
                  </a:cubicBezTo>
                  <a:cubicBezTo>
                    <a:pt x="1470426" y="1683111"/>
                    <a:pt x="1457306" y="1659387"/>
                    <a:pt x="1445369" y="1635019"/>
                  </a:cubicBezTo>
                  <a:cubicBezTo>
                    <a:pt x="1443648" y="1631476"/>
                    <a:pt x="1439454" y="1630081"/>
                    <a:pt x="1435905" y="1631798"/>
                  </a:cubicBezTo>
                  <a:cubicBezTo>
                    <a:pt x="1432356" y="1633409"/>
                    <a:pt x="1430851" y="1637703"/>
                    <a:pt x="1432572" y="1641245"/>
                  </a:cubicBezTo>
                  <a:cubicBezTo>
                    <a:pt x="1444293" y="1666043"/>
                    <a:pt x="1457306" y="1690196"/>
                    <a:pt x="1470964" y="1714242"/>
                  </a:cubicBezTo>
                  <a:cubicBezTo>
                    <a:pt x="1502473" y="1769527"/>
                    <a:pt x="1537317" y="1823524"/>
                    <a:pt x="1567213" y="1879238"/>
                  </a:cubicBezTo>
                  <a:cubicBezTo>
                    <a:pt x="1607111" y="1953630"/>
                    <a:pt x="1646471" y="2028238"/>
                    <a:pt x="1685724" y="2102953"/>
                  </a:cubicBezTo>
                  <a:cubicBezTo>
                    <a:pt x="1715190" y="2158989"/>
                    <a:pt x="1744441" y="2215132"/>
                    <a:pt x="1773585" y="2271276"/>
                  </a:cubicBezTo>
                  <a:cubicBezTo>
                    <a:pt x="1802836" y="2327419"/>
                    <a:pt x="1831980" y="2383563"/>
                    <a:pt x="1860909" y="2439814"/>
                  </a:cubicBezTo>
                  <a:cubicBezTo>
                    <a:pt x="1897473" y="2510664"/>
                    <a:pt x="1929735" y="2583446"/>
                    <a:pt x="1964579" y="2655048"/>
                  </a:cubicBezTo>
                  <a:cubicBezTo>
                    <a:pt x="1973290" y="2672975"/>
                    <a:pt x="1982215" y="2690903"/>
                    <a:pt x="1991464" y="2708615"/>
                  </a:cubicBezTo>
                  <a:cubicBezTo>
                    <a:pt x="2001358" y="2727831"/>
                    <a:pt x="2012542" y="2761216"/>
                    <a:pt x="2026523" y="2787302"/>
                  </a:cubicBezTo>
                  <a:cubicBezTo>
                    <a:pt x="2033513" y="2800398"/>
                    <a:pt x="2041256" y="2811670"/>
                    <a:pt x="2049644" y="2818970"/>
                  </a:cubicBezTo>
                  <a:cubicBezTo>
                    <a:pt x="2052440" y="2821546"/>
                    <a:pt x="2056849" y="2821224"/>
                    <a:pt x="2059323" y="2818433"/>
                  </a:cubicBezTo>
                  <a:cubicBezTo>
                    <a:pt x="2061796" y="2815535"/>
                    <a:pt x="2061474" y="2811241"/>
                    <a:pt x="2058677" y="2808772"/>
                  </a:cubicBezTo>
                  <a:cubicBezTo>
                    <a:pt x="2051365" y="2802331"/>
                    <a:pt x="2044912" y="2792240"/>
                    <a:pt x="2038998" y="2780754"/>
                  </a:cubicBezTo>
                  <a:close/>
                  <a:moveTo>
                    <a:pt x="2035126" y="2409219"/>
                  </a:moveTo>
                  <a:cubicBezTo>
                    <a:pt x="2034696" y="2410185"/>
                    <a:pt x="2034696" y="2411044"/>
                    <a:pt x="2035341" y="2410937"/>
                  </a:cubicBezTo>
                  <a:cubicBezTo>
                    <a:pt x="2035341" y="2410400"/>
                    <a:pt x="2035341" y="2409971"/>
                    <a:pt x="2035341" y="2409541"/>
                  </a:cubicBezTo>
                  <a:cubicBezTo>
                    <a:pt x="2035233" y="2409434"/>
                    <a:pt x="2035233" y="2409326"/>
                    <a:pt x="2035126" y="2409219"/>
                  </a:cubicBezTo>
                  <a:close/>
                  <a:moveTo>
                    <a:pt x="1918658" y="2278683"/>
                  </a:moveTo>
                  <a:cubicBezTo>
                    <a:pt x="1903926" y="2265801"/>
                    <a:pt x="1888869" y="2253241"/>
                    <a:pt x="1873706" y="2241004"/>
                  </a:cubicBezTo>
                  <a:cubicBezTo>
                    <a:pt x="1835529" y="2210409"/>
                    <a:pt x="1795846" y="2181639"/>
                    <a:pt x="1755518" y="2154373"/>
                  </a:cubicBezTo>
                  <a:cubicBezTo>
                    <a:pt x="1752292" y="2152119"/>
                    <a:pt x="1747775" y="2152870"/>
                    <a:pt x="1745517" y="2156090"/>
                  </a:cubicBezTo>
                  <a:cubicBezTo>
                    <a:pt x="1743259" y="2159311"/>
                    <a:pt x="1744012" y="2163712"/>
                    <a:pt x="1747238" y="2165966"/>
                  </a:cubicBezTo>
                  <a:cubicBezTo>
                    <a:pt x="1778640" y="2188724"/>
                    <a:pt x="1809074" y="2212663"/>
                    <a:pt x="1839185" y="2237246"/>
                  </a:cubicBezTo>
                  <a:cubicBezTo>
                    <a:pt x="1857252" y="2251846"/>
                    <a:pt x="1874997" y="2266874"/>
                    <a:pt x="1892741" y="2281903"/>
                  </a:cubicBezTo>
                  <a:cubicBezTo>
                    <a:pt x="1919519" y="2304447"/>
                    <a:pt x="1946082" y="2327097"/>
                    <a:pt x="1971784" y="2350499"/>
                  </a:cubicBezTo>
                  <a:cubicBezTo>
                    <a:pt x="1975333" y="2353612"/>
                    <a:pt x="2018457" y="2390004"/>
                    <a:pt x="2032545" y="2406643"/>
                  </a:cubicBezTo>
                  <a:cubicBezTo>
                    <a:pt x="2033298" y="2407501"/>
                    <a:pt x="2034373" y="2408468"/>
                    <a:pt x="2035126" y="2409219"/>
                  </a:cubicBezTo>
                  <a:cubicBezTo>
                    <a:pt x="2035341" y="2408575"/>
                    <a:pt x="2035664" y="2407824"/>
                    <a:pt x="2035986" y="2407287"/>
                  </a:cubicBezTo>
                  <a:cubicBezTo>
                    <a:pt x="2035664" y="2408038"/>
                    <a:pt x="2035449" y="2408790"/>
                    <a:pt x="2035341" y="2409541"/>
                  </a:cubicBezTo>
                  <a:cubicBezTo>
                    <a:pt x="2035879" y="2410185"/>
                    <a:pt x="2036094" y="2410615"/>
                    <a:pt x="2035664" y="2410829"/>
                  </a:cubicBezTo>
                  <a:cubicBezTo>
                    <a:pt x="2035556" y="2410829"/>
                    <a:pt x="2035449" y="2410829"/>
                    <a:pt x="2035341" y="2410937"/>
                  </a:cubicBezTo>
                  <a:cubicBezTo>
                    <a:pt x="2035556" y="2412654"/>
                    <a:pt x="2036524" y="2414479"/>
                    <a:pt x="2038029" y="2415660"/>
                  </a:cubicBezTo>
                  <a:cubicBezTo>
                    <a:pt x="2041041" y="2417914"/>
                    <a:pt x="2045342" y="2417270"/>
                    <a:pt x="2047601" y="2414264"/>
                  </a:cubicBezTo>
                  <a:cubicBezTo>
                    <a:pt x="2048784" y="2412869"/>
                    <a:pt x="2049429" y="2410937"/>
                    <a:pt x="2049214" y="2408575"/>
                  </a:cubicBezTo>
                  <a:cubicBezTo>
                    <a:pt x="2048999" y="2406428"/>
                    <a:pt x="2047170" y="2402563"/>
                    <a:pt x="2043514" y="2397840"/>
                  </a:cubicBezTo>
                  <a:cubicBezTo>
                    <a:pt x="2029641" y="2380235"/>
                    <a:pt x="1986947" y="2341267"/>
                    <a:pt x="1983506" y="2337940"/>
                  </a:cubicBezTo>
                  <a:cubicBezTo>
                    <a:pt x="1962213" y="2317865"/>
                    <a:pt x="1940705" y="2297898"/>
                    <a:pt x="1918658" y="2278683"/>
                  </a:cubicBezTo>
                  <a:close/>
                  <a:moveTo>
                    <a:pt x="1896505" y="2030707"/>
                  </a:moveTo>
                  <a:cubicBezTo>
                    <a:pt x="1866393" y="2009452"/>
                    <a:pt x="1835852" y="1988734"/>
                    <a:pt x="1803805" y="1971021"/>
                  </a:cubicBezTo>
                  <a:cubicBezTo>
                    <a:pt x="1750571" y="1941715"/>
                    <a:pt x="1693252" y="1920782"/>
                    <a:pt x="1627329" y="1917239"/>
                  </a:cubicBezTo>
                  <a:cubicBezTo>
                    <a:pt x="1623457" y="1917024"/>
                    <a:pt x="1620016" y="1919923"/>
                    <a:pt x="1619801" y="1923895"/>
                  </a:cubicBezTo>
                  <a:cubicBezTo>
                    <a:pt x="1619479" y="1927867"/>
                    <a:pt x="1622490" y="1931194"/>
                    <a:pt x="1626469" y="1931516"/>
                  </a:cubicBezTo>
                  <a:cubicBezTo>
                    <a:pt x="1673464" y="1935381"/>
                    <a:pt x="1715405" y="1948800"/>
                    <a:pt x="1754766" y="1967156"/>
                  </a:cubicBezTo>
                  <a:cubicBezTo>
                    <a:pt x="1777457" y="1977784"/>
                    <a:pt x="1799395" y="1990129"/>
                    <a:pt x="1820796" y="2003333"/>
                  </a:cubicBezTo>
                  <a:cubicBezTo>
                    <a:pt x="1835207" y="2012136"/>
                    <a:pt x="1849402" y="2021260"/>
                    <a:pt x="1863490" y="2030600"/>
                  </a:cubicBezTo>
                  <a:cubicBezTo>
                    <a:pt x="1916938" y="2065917"/>
                    <a:pt x="1969203" y="2103919"/>
                    <a:pt x="2026092" y="2132903"/>
                  </a:cubicBezTo>
                  <a:cubicBezTo>
                    <a:pt x="2029426" y="2134728"/>
                    <a:pt x="2033513" y="2133440"/>
                    <a:pt x="2035341" y="2130112"/>
                  </a:cubicBezTo>
                  <a:cubicBezTo>
                    <a:pt x="2037062" y="2126784"/>
                    <a:pt x="2035771" y="2122598"/>
                    <a:pt x="2032437" y="2120880"/>
                  </a:cubicBezTo>
                  <a:cubicBezTo>
                    <a:pt x="1984904" y="2094902"/>
                    <a:pt x="1941135" y="2062053"/>
                    <a:pt x="1896505" y="2030707"/>
                  </a:cubicBezTo>
                  <a:close/>
                  <a:moveTo>
                    <a:pt x="1859941" y="1830716"/>
                  </a:moveTo>
                  <a:cubicBezTo>
                    <a:pt x="1833271" y="1816546"/>
                    <a:pt x="1803805" y="1794647"/>
                    <a:pt x="1784232" y="1785952"/>
                  </a:cubicBezTo>
                  <a:cubicBezTo>
                    <a:pt x="1768961" y="1779189"/>
                    <a:pt x="1753475" y="1772962"/>
                    <a:pt x="1737989" y="1767380"/>
                  </a:cubicBezTo>
                  <a:cubicBezTo>
                    <a:pt x="1722288" y="1761798"/>
                    <a:pt x="1706479" y="1756645"/>
                    <a:pt x="1690563" y="1752137"/>
                  </a:cubicBezTo>
                  <a:cubicBezTo>
                    <a:pt x="1671421" y="1746662"/>
                    <a:pt x="1652063" y="1741938"/>
                    <a:pt x="1632598" y="1737644"/>
                  </a:cubicBezTo>
                  <a:cubicBezTo>
                    <a:pt x="1603777" y="1731311"/>
                    <a:pt x="1574526" y="1726158"/>
                    <a:pt x="1544952" y="1721435"/>
                  </a:cubicBezTo>
                  <a:cubicBezTo>
                    <a:pt x="1541081" y="1720791"/>
                    <a:pt x="1537317" y="1723367"/>
                    <a:pt x="1536672" y="1727232"/>
                  </a:cubicBezTo>
                  <a:cubicBezTo>
                    <a:pt x="1535919" y="1731096"/>
                    <a:pt x="1538500" y="1734853"/>
                    <a:pt x="1542371" y="1735497"/>
                  </a:cubicBezTo>
                  <a:cubicBezTo>
                    <a:pt x="1582807" y="1743441"/>
                    <a:pt x="1622490" y="1752673"/>
                    <a:pt x="1661635" y="1763623"/>
                  </a:cubicBezTo>
                  <a:cubicBezTo>
                    <a:pt x="1677336" y="1768024"/>
                    <a:pt x="1692929" y="1772747"/>
                    <a:pt x="1708415" y="1777686"/>
                  </a:cubicBezTo>
                  <a:cubicBezTo>
                    <a:pt x="1731537" y="1785093"/>
                    <a:pt x="1754443" y="1793144"/>
                    <a:pt x="1777134" y="1802590"/>
                  </a:cubicBezTo>
                  <a:cubicBezTo>
                    <a:pt x="1796707" y="1810534"/>
                    <a:pt x="1826281" y="1831253"/>
                    <a:pt x="1853059" y="1844242"/>
                  </a:cubicBezTo>
                  <a:cubicBezTo>
                    <a:pt x="1866931" y="1851005"/>
                    <a:pt x="1880266" y="1855728"/>
                    <a:pt x="1891236" y="1856265"/>
                  </a:cubicBezTo>
                  <a:cubicBezTo>
                    <a:pt x="1895000" y="1856480"/>
                    <a:pt x="1898226" y="1853689"/>
                    <a:pt x="1898548" y="1849931"/>
                  </a:cubicBezTo>
                  <a:cubicBezTo>
                    <a:pt x="1898764" y="1846174"/>
                    <a:pt x="1895860" y="1842954"/>
                    <a:pt x="1892096" y="1842632"/>
                  </a:cubicBezTo>
                  <a:cubicBezTo>
                    <a:pt x="1882740" y="1841880"/>
                    <a:pt x="1871663" y="1837050"/>
                    <a:pt x="1859941" y="1830716"/>
                  </a:cubicBezTo>
                  <a:close/>
                  <a:moveTo>
                    <a:pt x="1584850" y="1923358"/>
                  </a:moveTo>
                  <a:cubicBezTo>
                    <a:pt x="1586141" y="1925934"/>
                    <a:pt x="1586463" y="1929155"/>
                    <a:pt x="1585495" y="1932912"/>
                  </a:cubicBezTo>
                  <a:cubicBezTo>
                    <a:pt x="1584420" y="1937099"/>
                    <a:pt x="1581301" y="1942573"/>
                    <a:pt x="1577752" y="1948263"/>
                  </a:cubicBezTo>
                  <a:cubicBezTo>
                    <a:pt x="1573881" y="1954382"/>
                    <a:pt x="1569257" y="1960930"/>
                    <a:pt x="1567751" y="1965976"/>
                  </a:cubicBezTo>
                  <a:cubicBezTo>
                    <a:pt x="1563234" y="1980790"/>
                    <a:pt x="1558717" y="1995711"/>
                    <a:pt x="1554416" y="2010633"/>
                  </a:cubicBezTo>
                  <a:cubicBezTo>
                    <a:pt x="1550114" y="2025447"/>
                    <a:pt x="1546027" y="2040368"/>
                    <a:pt x="1542371" y="2055397"/>
                  </a:cubicBezTo>
                  <a:cubicBezTo>
                    <a:pt x="1535596" y="2082234"/>
                    <a:pt x="1529466" y="2109394"/>
                    <a:pt x="1523551" y="2136553"/>
                  </a:cubicBezTo>
                  <a:cubicBezTo>
                    <a:pt x="1517637" y="2163605"/>
                    <a:pt x="1512045" y="2190764"/>
                    <a:pt x="1507313" y="2218138"/>
                  </a:cubicBezTo>
                  <a:cubicBezTo>
                    <a:pt x="1501075" y="2254529"/>
                    <a:pt x="1496129" y="2291135"/>
                    <a:pt x="1493440" y="2327956"/>
                  </a:cubicBezTo>
                  <a:cubicBezTo>
                    <a:pt x="1493225" y="2331928"/>
                    <a:pt x="1489891" y="2334934"/>
                    <a:pt x="1486020" y="2334719"/>
                  </a:cubicBezTo>
                  <a:cubicBezTo>
                    <a:pt x="1482041" y="2334504"/>
                    <a:pt x="1479030" y="2331177"/>
                    <a:pt x="1479244" y="2327205"/>
                  </a:cubicBezTo>
                  <a:cubicBezTo>
                    <a:pt x="1481072" y="2280400"/>
                    <a:pt x="1486127" y="2233811"/>
                    <a:pt x="1493978" y="2187544"/>
                  </a:cubicBezTo>
                  <a:cubicBezTo>
                    <a:pt x="1497096" y="2169080"/>
                    <a:pt x="1500645" y="2150723"/>
                    <a:pt x="1504624" y="2132474"/>
                  </a:cubicBezTo>
                  <a:cubicBezTo>
                    <a:pt x="1510647" y="2104992"/>
                    <a:pt x="1517637" y="2077833"/>
                    <a:pt x="1524842" y="2050781"/>
                  </a:cubicBezTo>
                  <a:cubicBezTo>
                    <a:pt x="1528176" y="2038758"/>
                    <a:pt x="1531725" y="2026628"/>
                    <a:pt x="1535488" y="2014712"/>
                  </a:cubicBezTo>
                  <a:cubicBezTo>
                    <a:pt x="1541081" y="1996785"/>
                    <a:pt x="1547103" y="1978965"/>
                    <a:pt x="1553125" y="1961252"/>
                  </a:cubicBezTo>
                  <a:cubicBezTo>
                    <a:pt x="1554953" y="1956207"/>
                    <a:pt x="1559148" y="1949659"/>
                    <a:pt x="1563557" y="1943325"/>
                  </a:cubicBezTo>
                  <a:cubicBezTo>
                    <a:pt x="1566783" y="1938494"/>
                    <a:pt x="1570225" y="1933878"/>
                    <a:pt x="1571623" y="1930121"/>
                  </a:cubicBezTo>
                  <a:cubicBezTo>
                    <a:pt x="1569041" y="1928833"/>
                    <a:pt x="1567536" y="1925827"/>
                    <a:pt x="1568074" y="1922821"/>
                  </a:cubicBezTo>
                  <a:cubicBezTo>
                    <a:pt x="1568826" y="1919064"/>
                    <a:pt x="1572483" y="1916702"/>
                    <a:pt x="1576139" y="1917454"/>
                  </a:cubicBezTo>
                  <a:cubicBezTo>
                    <a:pt x="1580871" y="1918313"/>
                    <a:pt x="1583344" y="1920674"/>
                    <a:pt x="1584850" y="1923358"/>
                  </a:cubicBezTo>
                  <a:close/>
                  <a:moveTo>
                    <a:pt x="1573774" y="1930873"/>
                  </a:moveTo>
                  <a:cubicBezTo>
                    <a:pt x="1573774" y="1930873"/>
                    <a:pt x="1573666" y="1930873"/>
                    <a:pt x="1573558" y="1930765"/>
                  </a:cubicBezTo>
                  <a:cubicBezTo>
                    <a:pt x="1573451" y="1930765"/>
                    <a:pt x="1573236" y="1930765"/>
                    <a:pt x="1573128" y="1930765"/>
                  </a:cubicBezTo>
                  <a:cubicBezTo>
                    <a:pt x="1573451" y="1931087"/>
                    <a:pt x="1573666" y="1931194"/>
                    <a:pt x="1573774" y="1930873"/>
                  </a:cubicBezTo>
                  <a:close/>
                  <a:moveTo>
                    <a:pt x="1709490" y="2178204"/>
                  </a:moveTo>
                  <a:cubicBezTo>
                    <a:pt x="1705942" y="2179600"/>
                    <a:pt x="1704221" y="2183572"/>
                    <a:pt x="1705619" y="2187007"/>
                  </a:cubicBezTo>
                  <a:cubicBezTo>
                    <a:pt x="1706049" y="2188295"/>
                    <a:pt x="1706910" y="2189369"/>
                    <a:pt x="1707985" y="2190120"/>
                  </a:cubicBezTo>
                  <a:cubicBezTo>
                    <a:pt x="1705081" y="2198815"/>
                    <a:pt x="1697661" y="2212556"/>
                    <a:pt x="1696263" y="2220178"/>
                  </a:cubicBezTo>
                  <a:lnTo>
                    <a:pt x="1681637" y="2301978"/>
                  </a:lnTo>
                  <a:cubicBezTo>
                    <a:pt x="1678088" y="2321945"/>
                    <a:pt x="1674755" y="2341911"/>
                    <a:pt x="1672174" y="2361878"/>
                  </a:cubicBezTo>
                  <a:cubicBezTo>
                    <a:pt x="1669700" y="2382060"/>
                    <a:pt x="1667764" y="2402134"/>
                    <a:pt x="1666689" y="2422316"/>
                  </a:cubicBezTo>
                  <a:cubicBezTo>
                    <a:pt x="1664323" y="2462571"/>
                    <a:pt x="1665076" y="2502935"/>
                    <a:pt x="1668947" y="2543942"/>
                  </a:cubicBezTo>
                  <a:cubicBezTo>
                    <a:pt x="1669270" y="2547807"/>
                    <a:pt x="1672711" y="2550705"/>
                    <a:pt x="1676690" y="2550490"/>
                  </a:cubicBezTo>
                  <a:cubicBezTo>
                    <a:pt x="1680562" y="2550168"/>
                    <a:pt x="1683465" y="2546733"/>
                    <a:pt x="1683250" y="2542761"/>
                  </a:cubicBezTo>
                  <a:cubicBezTo>
                    <a:pt x="1681315" y="2510557"/>
                    <a:pt x="1681745" y="2478889"/>
                    <a:pt x="1683573" y="2447435"/>
                  </a:cubicBezTo>
                  <a:cubicBezTo>
                    <a:pt x="1684863" y="2423604"/>
                    <a:pt x="1687229" y="2399880"/>
                    <a:pt x="1689918" y="2376048"/>
                  </a:cubicBezTo>
                  <a:cubicBezTo>
                    <a:pt x="1692714" y="2352432"/>
                    <a:pt x="1695725" y="2328815"/>
                    <a:pt x="1699489" y="2304876"/>
                  </a:cubicBezTo>
                  <a:lnTo>
                    <a:pt x="1711534" y="2222647"/>
                  </a:lnTo>
                  <a:cubicBezTo>
                    <a:pt x="1712502" y="2215669"/>
                    <a:pt x="1718739" y="2203109"/>
                    <a:pt x="1721320" y="2194843"/>
                  </a:cubicBezTo>
                  <a:cubicBezTo>
                    <a:pt x="1723041" y="2189261"/>
                    <a:pt x="1723148" y="2184753"/>
                    <a:pt x="1722073" y="2182498"/>
                  </a:cubicBezTo>
                  <a:cubicBezTo>
                    <a:pt x="1721105" y="2180244"/>
                    <a:pt x="1719600" y="2178634"/>
                    <a:pt x="1717449" y="2177882"/>
                  </a:cubicBezTo>
                  <a:cubicBezTo>
                    <a:pt x="1715621" y="2177131"/>
                    <a:pt x="1713039" y="2176701"/>
                    <a:pt x="1709490" y="2178204"/>
                  </a:cubicBezTo>
                  <a:close/>
                  <a:moveTo>
                    <a:pt x="1838002" y="2454091"/>
                  </a:moveTo>
                  <a:cubicBezTo>
                    <a:pt x="1834238" y="2454842"/>
                    <a:pt x="1831765" y="2458385"/>
                    <a:pt x="1832410" y="2462035"/>
                  </a:cubicBezTo>
                  <a:lnTo>
                    <a:pt x="1832518" y="2462249"/>
                  </a:lnTo>
                  <a:lnTo>
                    <a:pt x="1832625" y="2462249"/>
                  </a:lnTo>
                  <a:cubicBezTo>
                    <a:pt x="1832625" y="2462249"/>
                    <a:pt x="1832518" y="2462357"/>
                    <a:pt x="1832518" y="2462571"/>
                  </a:cubicBezTo>
                  <a:cubicBezTo>
                    <a:pt x="1832625" y="2462894"/>
                    <a:pt x="1832840" y="2463323"/>
                    <a:pt x="1832948" y="2463752"/>
                  </a:cubicBezTo>
                  <a:lnTo>
                    <a:pt x="1832518" y="2463108"/>
                  </a:lnTo>
                  <a:cubicBezTo>
                    <a:pt x="1832303" y="2467187"/>
                    <a:pt x="1830905" y="2475990"/>
                    <a:pt x="1830797" y="2476419"/>
                  </a:cubicBezTo>
                  <a:lnTo>
                    <a:pt x="1826388" y="2507014"/>
                  </a:lnTo>
                  <a:cubicBezTo>
                    <a:pt x="1825098" y="2517319"/>
                    <a:pt x="1823807" y="2527625"/>
                    <a:pt x="1822947" y="2538038"/>
                  </a:cubicBezTo>
                  <a:cubicBezTo>
                    <a:pt x="1822301" y="2545015"/>
                    <a:pt x="1821979" y="2551886"/>
                    <a:pt x="1821656" y="2558863"/>
                  </a:cubicBezTo>
                  <a:cubicBezTo>
                    <a:pt x="1821119" y="2576254"/>
                    <a:pt x="1821226" y="2593645"/>
                    <a:pt x="1821764" y="2611142"/>
                  </a:cubicBezTo>
                  <a:cubicBezTo>
                    <a:pt x="1821656" y="2615007"/>
                    <a:pt x="1824775" y="2618335"/>
                    <a:pt x="1828754" y="2618335"/>
                  </a:cubicBezTo>
                  <a:cubicBezTo>
                    <a:pt x="1832733" y="2618442"/>
                    <a:pt x="1835959" y="2615222"/>
                    <a:pt x="1835959" y="2611357"/>
                  </a:cubicBezTo>
                  <a:cubicBezTo>
                    <a:pt x="1836927" y="2596972"/>
                    <a:pt x="1838325" y="2582588"/>
                    <a:pt x="1839616" y="2568310"/>
                  </a:cubicBezTo>
                  <a:cubicBezTo>
                    <a:pt x="1840476" y="2558756"/>
                    <a:pt x="1841444" y="2549095"/>
                    <a:pt x="1842197" y="2539541"/>
                  </a:cubicBezTo>
                  <a:cubicBezTo>
                    <a:pt x="1842949" y="2529235"/>
                    <a:pt x="1843380" y="2518930"/>
                    <a:pt x="1844133" y="2508624"/>
                  </a:cubicBezTo>
                  <a:lnTo>
                    <a:pt x="1846068" y="2477922"/>
                  </a:lnTo>
                  <a:cubicBezTo>
                    <a:pt x="1846068" y="2477386"/>
                    <a:pt x="1846713" y="2466543"/>
                    <a:pt x="1846391" y="2462249"/>
                  </a:cubicBezTo>
                  <a:cubicBezTo>
                    <a:pt x="1846283" y="2459995"/>
                    <a:pt x="1845746" y="2458385"/>
                    <a:pt x="1845423" y="2457848"/>
                  </a:cubicBezTo>
                  <a:cubicBezTo>
                    <a:pt x="1843272" y="2454306"/>
                    <a:pt x="1840476" y="2453554"/>
                    <a:pt x="1838002" y="2454091"/>
                  </a:cubicBezTo>
                  <a:close/>
                  <a:moveTo>
                    <a:pt x="1126939" y="1425796"/>
                  </a:moveTo>
                  <a:cubicBezTo>
                    <a:pt x="1126831" y="1425152"/>
                    <a:pt x="1126186" y="1425474"/>
                    <a:pt x="1125541" y="1425903"/>
                  </a:cubicBezTo>
                  <a:lnTo>
                    <a:pt x="1125971" y="1426118"/>
                  </a:lnTo>
                  <a:cubicBezTo>
                    <a:pt x="1126293" y="1425903"/>
                    <a:pt x="1126616" y="1425796"/>
                    <a:pt x="1126939" y="1425796"/>
                  </a:cubicBezTo>
                  <a:close/>
                  <a:moveTo>
                    <a:pt x="534386" y="1188555"/>
                  </a:moveTo>
                  <a:cubicBezTo>
                    <a:pt x="534816" y="1188984"/>
                    <a:pt x="535246" y="1189306"/>
                    <a:pt x="535461" y="1188877"/>
                  </a:cubicBezTo>
                  <a:lnTo>
                    <a:pt x="534816" y="1188555"/>
                  </a:lnTo>
                  <a:lnTo>
                    <a:pt x="534386" y="1188555"/>
                  </a:lnTo>
                  <a:close/>
                  <a:moveTo>
                    <a:pt x="400927" y="1369223"/>
                  </a:moveTo>
                  <a:cubicBezTo>
                    <a:pt x="355652" y="1370511"/>
                    <a:pt x="312851" y="1367505"/>
                    <a:pt x="276824" y="1358381"/>
                  </a:cubicBezTo>
                  <a:cubicBezTo>
                    <a:pt x="272953" y="1357415"/>
                    <a:pt x="270587" y="1353550"/>
                    <a:pt x="271555" y="1349793"/>
                  </a:cubicBezTo>
                  <a:cubicBezTo>
                    <a:pt x="272415" y="1345928"/>
                    <a:pt x="276286" y="1343567"/>
                    <a:pt x="280158" y="1344533"/>
                  </a:cubicBezTo>
                  <a:cubicBezTo>
                    <a:pt x="309732" y="1351188"/>
                    <a:pt x="343823" y="1353228"/>
                    <a:pt x="379956" y="1352369"/>
                  </a:cubicBezTo>
                  <a:cubicBezTo>
                    <a:pt x="412542" y="1351618"/>
                    <a:pt x="446739" y="1348397"/>
                    <a:pt x="480830" y="1343889"/>
                  </a:cubicBezTo>
                  <a:cubicBezTo>
                    <a:pt x="522018" y="1338521"/>
                    <a:pt x="563099" y="1331222"/>
                    <a:pt x="601061" y="1323492"/>
                  </a:cubicBezTo>
                  <a:cubicBezTo>
                    <a:pt x="669780" y="1309430"/>
                    <a:pt x="727423" y="1293864"/>
                    <a:pt x="757104" y="1285384"/>
                  </a:cubicBezTo>
                  <a:cubicBezTo>
                    <a:pt x="685374" y="1253501"/>
                    <a:pt x="613751" y="1221511"/>
                    <a:pt x="541483" y="1189092"/>
                  </a:cubicBezTo>
                  <a:cubicBezTo>
                    <a:pt x="541054" y="1188877"/>
                    <a:pt x="540623" y="1188662"/>
                    <a:pt x="540085" y="1188448"/>
                  </a:cubicBezTo>
                  <a:cubicBezTo>
                    <a:pt x="539655" y="1188662"/>
                    <a:pt x="539763" y="1189414"/>
                    <a:pt x="539333" y="1189521"/>
                  </a:cubicBezTo>
                  <a:cubicBezTo>
                    <a:pt x="537935" y="1189736"/>
                    <a:pt x="536644" y="1189521"/>
                    <a:pt x="535461" y="1188877"/>
                  </a:cubicBezTo>
                  <a:cubicBezTo>
                    <a:pt x="535461" y="1188877"/>
                    <a:pt x="535461" y="1188770"/>
                    <a:pt x="535569" y="1188662"/>
                  </a:cubicBezTo>
                  <a:cubicBezTo>
                    <a:pt x="535569" y="1188555"/>
                    <a:pt x="535354" y="1188662"/>
                    <a:pt x="535246" y="1188662"/>
                  </a:cubicBezTo>
                  <a:lnTo>
                    <a:pt x="534816" y="1188555"/>
                  </a:lnTo>
                  <a:cubicBezTo>
                    <a:pt x="534386" y="1188233"/>
                    <a:pt x="533848" y="1187911"/>
                    <a:pt x="533418" y="1187481"/>
                  </a:cubicBezTo>
                  <a:cubicBezTo>
                    <a:pt x="533741" y="1187803"/>
                    <a:pt x="534063" y="1188233"/>
                    <a:pt x="534386" y="1188555"/>
                  </a:cubicBezTo>
                  <a:cubicBezTo>
                    <a:pt x="530837" y="1188233"/>
                    <a:pt x="524277" y="1188555"/>
                    <a:pt x="515243" y="1189092"/>
                  </a:cubicBezTo>
                  <a:cubicBezTo>
                    <a:pt x="488251" y="1190702"/>
                    <a:pt x="440825" y="1195747"/>
                    <a:pt x="387377" y="1200149"/>
                  </a:cubicBezTo>
                  <a:cubicBezTo>
                    <a:pt x="359631" y="1202403"/>
                    <a:pt x="330380" y="1204550"/>
                    <a:pt x="301559" y="1206053"/>
                  </a:cubicBezTo>
                  <a:cubicBezTo>
                    <a:pt x="279835" y="1207234"/>
                    <a:pt x="258220" y="1207878"/>
                    <a:pt x="237894" y="1208200"/>
                  </a:cubicBezTo>
                  <a:cubicBezTo>
                    <a:pt x="200040" y="1208736"/>
                    <a:pt x="166057" y="1207770"/>
                    <a:pt x="141645" y="1204765"/>
                  </a:cubicBezTo>
                  <a:cubicBezTo>
                    <a:pt x="137666" y="1204335"/>
                    <a:pt x="134870" y="1200793"/>
                    <a:pt x="135300" y="1196928"/>
                  </a:cubicBezTo>
                  <a:cubicBezTo>
                    <a:pt x="135730" y="1192956"/>
                    <a:pt x="139279" y="1190165"/>
                    <a:pt x="143150" y="1190595"/>
                  </a:cubicBezTo>
                  <a:cubicBezTo>
                    <a:pt x="169713" y="1192956"/>
                    <a:pt x="207460" y="1192098"/>
                    <a:pt x="249186" y="1189951"/>
                  </a:cubicBezTo>
                  <a:cubicBezTo>
                    <a:pt x="272093" y="1188877"/>
                    <a:pt x="296182" y="1187267"/>
                    <a:pt x="320271" y="1185764"/>
                  </a:cubicBezTo>
                  <a:cubicBezTo>
                    <a:pt x="344468" y="1184261"/>
                    <a:pt x="368557" y="1182758"/>
                    <a:pt x="391463" y="1181255"/>
                  </a:cubicBezTo>
                  <a:cubicBezTo>
                    <a:pt x="433727" y="1178571"/>
                    <a:pt x="471797" y="1176210"/>
                    <a:pt x="498682" y="1175029"/>
                  </a:cubicBezTo>
                  <a:cubicBezTo>
                    <a:pt x="502661" y="1174814"/>
                    <a:pt x="505350" y="1174814"/>
                    <a:pt x="508899" y="1174707"/>
                  </a:cubicBezTo>
                  <a:cubicBezTo>
                    <a:pt x="453730" y="1150017"/>
                    <a:pt x="398561" y="1125326"/>
                    <a:pt x="342854" y="1101817"/>
                  </a:cubicBezTo>
                  <a:cubicBezTo>
                    <a:pt x="231334" y="1054476"/>
                    <a:pt x="118953" y="1010463"/>
                    <a:pt x="4960" y="974287"/>
                  </a:cubicBezTo>
                  <a:cubicBezTo>
                    <a:pt x="1196" y="973106"/>
                    <a:pt x="-848" y="969134"/>
                    <a:pt x="335" y="965377"/>
                  </a:cubicBezTo>
                  <a:cubicBezTo>
                    <a:pt x="1518" y="961619"/>
                    <a:pt x="5497" y="959472"/>
                    <a:pt x="9261" y="960653"/>
                  </a:cubicBezTo>
                  <a:cubicBezTo>
                    <a:pt x="124115" y="995756"/>
                    <a:pt x="237572" y="1038374"/>
                    <a:pt x="349952" y="1084963"/>
                  </a:cubicBezTo>
                  <a:cubicBezTo>
                    <a:pt x="395657" y="1103964"/>
                    <a:pt x="441040" y="1124146"/>
                    <a:pt x="486423" y="1144113"/>
                  </a:cubicBezTo>
                  <a:cubicBezTo>
                    <a:pt x="469323" y="1125971"/>
                    <a:pt x="447277" y="1105467"/>
                    <a:pt x="420822" y="1083246"/>
                  </a:cubicBezTo>
                  <a:cubicBezTo>
                    <a:pt x="405659" y="1070471"/>
                    <a:pt x="389635" y="1057482"/>
                    <a:pt x="373504" y="1044600"/>
                  </a:cubicBezTo>
                  <a:cubicBezTo>
                    <a:pt x="362857" y="1036012"/>
                    <a:pt x="352211" y="1027424"/>
                    <a:pt x="341779" y="1019051"/>
                  </a:cubicBezTo>
                  <a:cubicBezTo>
                    <a:pt x="324895" y="1005632"/>
                    <a:pt x="308657" y="992643"/>
                    <a:pt x="293816" y="980942"/>
                  </a:cubicBezTo>
                  <a:cubicBezTo>
                    <a:pt x="252090" y="947986"/>
                    <a:pt x="221333" y="924584"/>
                    <a:pt x="221333" y="924584"/>
                  </a:cubicBezTo>
                  <a:cubicBezTo>
                    <a:pt x="218107" y="922222"/>
                    <a:pt x="217354" y="917821"/>
                    <a:pt x="219720" y="914601"/>
                  </a:cubicBezTo>
                  <a:cubicBezTo>
                    <a:pt x="221978" y="911380"/>
                    <a:pt x="226495" y="910736"/>
                    <a:pt x="229613" y="912990"/>
                  </a:cubicBezTo>
                  <a:cubicBezTo>
                    <a:pt x="229613" y="912990"/>
                    <a:pt x="278437" y="946483"/>
                    <a:pt x="336295" y="990604"/>
                  </a:cubicBezTo>
                  <a:cubicBezTo>
                    <a:pt x="347587" y="999191"/>
                    <a:pt x="359308" y="1008316"/>
                    <a:pt x="370923" y="1017655"/>
                  </a:cubicBezTo>
                  <a:cubicBezTo>
                    <a:pt x="382322" y="1026888"/>
                    <a:pt x="393722" y="1036227"/>
                    <a:pt x="404798" y="1045781"/>
                  </a:cubicBezTo>
                  <a:cubicBezTo>
                    <a:pt x="448783" y="1083246"/>
                    <a:pt x="489003" y="1121569"/>
                    <a:pt x="510081" y="1149158"/>
                  </a:cubicBezTo>
                  <a:cubicBezTo>
                    <a:pt x="511264" y="1150661"/>
                    <a:pt x="509759" y="1152378"/>
                    <a:pt x="509436" y="1154203"/>
                  </a:cubicBezTo>
                  <a:cubicBezTo>
                    <a:pt x="522664" y="1160108"/>
                    <a:pt x="536106" y="1165582"/>
                    <a:pt x="549442" y="1171486"/>
                  </a:cubicBezTo>
                  <a:cubicBezTo>
                    <a:pt x="599018" y="1193708"/>
                    <a:pt x="647735" y="1216036"/>
                    <a:pt x="696881" y="1238472"/>
                  </a:cubicBezTo>
                  <a:cubicBezTo>
                    <a:pt x="696881" y="1238472"/>
                    <a:pt x="696881" y="1238472"/>
                    <a:pt x="696989" y="1238472"/>
                  </a:cubicBezTo>
                  <a:cubicBezTo>
                    <a:pt x="697419" y="1238365"/>
                    <a:pt x="696558" y="1237506"/>
                    <a:pt x="696236" y="1236647"/>
                  </a:cubicBezTo>
                  <a:cubicBezTo>
                    <a:pt x="696128" y="1236433"/>
                    <a:pt x="696020" y="1236325"/>
                    <a:pt x="695913" y="1236111"/>
                  </a:cubicBezTo>
                  <a:cubicBezTo>
                    <a:pt x="695698" y="1236647"/>
                    <a:pt x="695483" y="1237184"/>
                    <a:pt x="695375" y="1237506"/>
                  </a:cubicBezTo>
                  <a:cubicBezTo>
                    <a:pt x="689353" y="1229133"/>
                    <a:pt x="674727" y="1206589"/>
                    <a:pt x="668382" y="1197143"/>
                  </a:cubicBezTo>
                  <a:cubicBezTo>
                    <a:pt x="660854" y="1185871"/>
                    <a:pt x="653004" y="1174814"/>
                    <a:pt x="645153" y="1163757"/>
                  </a:cubicBezTo>
                  <a:cubicBezTo>
                    <a:pt x="633216" y="1147118"/>
                    <a:pt x="620957" y="1130801"/>
                    <a:pt x="608589" y="1114592"/>
                  </a:cubicBezTo>
                  <a:cubicBezTo>
                    <a:pt x="594394" y="1095698"/>
                    <a:pt x="579338" y="1076912"/>
                    <a:pt x="563852" y="1058341"/>
                  </a:cubicBezTo>
                  <a:cubicBezTo>
                    <a:pt x="548689" y="1039984"/>
                    <a:pt x="532880" y="1021842"/>
                    <a:pt x="516749" y="1004022"/>
                  </a:cubicBezTo>
                  <a:cubicBezTo>
                    <a:pt x="484164" y="968275"/>
                    <a:pt x="449751" y="934138"/>
                    <a:pt x="413832" y="903973"/>
                  </a:cubicBezTo>
                  <a:cubicBezTo>
                    <a:pt x="410713" y="901504"/>
                    <a:pt x="410283" y="896995"/>
                    <a:pt x="412757" y="893882"/>
                  </a:cubicBezTo>
                  <a:cubicBezTo>
                    <a:pt x="415230" y="890876"/>
                    <a:pt x="419747" y="890447"/>
                    <a:pt x="422865" y="892916"/>
                  </a:cubicBezTo>
                  <a:cubicBezTo>
                    <a:pt x="460290" y="922544"/>
                    <a:pt x="496531" y="955823"/>
                    <a:pt x="530407" y="991462"/>
                  </a:cubicBezTo>
                  <a:cubicBezTo>
                    <a:pt x="547183" y="1009175"/>
                    <a:pt x="563315" y="1027424"/>
                    <a:pt x="578693" y="1045996"/>
                  </a:cubicBezTo>
                  <a:cubicBezTo>
                    <a:pt x="594394" y="1064996"/>
                    <a:pt x="609235" y="1084319"/>
                    <a:pt x="623323" y="1103642"/>
                  </a:cubicBezTo>
                  <a:cubicBezTo>
                    <a:pt x="633324" y="1117597"/>
                    <a:pt x="643325" y="1131553"/>
                    <a:pt x="653112" y="1145615"/>
                  </a:cubicBezTo>
                  <a:cubicBezTo>
                    <a:pt x="662790" y="1159785"/>
                    <a:pt x="672254" y="1174170"/>
                    <a:pt x="681395" y="1188662"/>
                  </a:cubicBezTo>
                  <a:cubicBezTo>
                    <a:pt x="686987" y="1197572"/>
                    <a:pt x="699247" y="1217969"/>
                    <a:pt x="705484" y="1227523"/>
                  </a:cubicBezTo>
                  <a:cubicBezTo>
                    <a:pt x="706667" y="1228167"/>
                    <a:pt x="707743" y="1229240"/>
                    <a:pt x="708388" y="1230528"/>
                  </a:cubicBezTo>
                  <a:cubicBezTo>
                    <a:pt x="709463" y="1232568"/>
                    <a:pt x="710001" y="1233749"/>
                    <a:pt x="710108" y="1234393"/>
                  </a:cubicBezTo>
                  <a:cubicBezTo>
                    <a:pt x="711614" y="1239116"/>
                    <a:pt x="708603" y="1241478"/>
                    <a:pt x="707635" y="1242229"/>
                  </a:cubicBezTo>
                  <a:cubicBezTo>
                    <a:pt x="707420" y="1242444"/>
                    <a:pt x="706667" y="1242551"/>
                    <a:pt x="706344" y="1242766"/>
                  </a:cubicBezTo>
                  <a:cubicBezTo>
                    <a:pt x="752802" y="1264021"/>
                    <a:pt x="799690" y="1285598"/>
                    <a:pt x="845933" y="1306209"/>
                  </a:cubicBezTo>
                  <a:cubicBezTo>
                    <a:pt x="860774" y="1312865"/>
                    <a:pt x="875722" y="1319306"/>
                    <a:pt x="890670" y="1325747"/>
                  </a:cubicBezTo>
                  <a:cubicBezTo>
                    <a:pt x="909060" y="1333691"/>
                    <a:pt x="927557" y="1341420"/>
                    <a:pt x="946054" y="1349149"/>
                  </a:cubicBezTo>
                  <a:cubicBezTo>
                    <a:pt x="931751" y="1324459"/>
                    <a:pt x="891531" y="1255755"/>
                    <a:pt x="845611" y="1179860"/>
                  </a:cubicBezTo>
                  <a:cubicBezTo>
                    <a:pt x="836147" y="1164187"/>
                    <a:pt x="826468" y="1148192"/>
                    <a:pt x="816790" y="1132197"/>
                  </a:cubicBezTo>
                  <a:cubicBezTo>
                    <a:pt x="802056" y="1108043"/>
                    <a:pt x="787431" y="1083890"/>
                    <a:pt x="773235" y="1061024"/>
                  </a:cubicBezTo>
                  <a:cubicBezTo>
                    <a:pt x="740220" y="1007994"/>
                    <a:pt x="710001" y="962049"/>
                    <a:pt x="689353" y="939506"/>
                  </a:cubicBezTo>
                  <a:cubicBezTo>
                    <a:pt x="686665" y="936607"/>
                    <a:pt x="686880" y="932098"/>
                    <a:pt x="689783" y="929415"/>
                  </a:cubicBezTo>
                  <a:cubicBezTo>
                    <a:pt x="692579" y="926731"/>
                    <a:pt x="697096" y="926838"/>
                    <a:pt x="699784" y="929737"/>
                  </a:cubicBezTo>
                  <a:cubicBezTo>
                    <a:pt x="717959" y="948630"/>
                    <a:pt x="743876" y="983733"/>
                    <a:pt x="772267" y="1026243"/>
                  </a:cubicBezTo>
                  <a:cubicBezTo>
                    <a:pt x="786248" y="1047176"/>
                    <a:pt x="800981" y="1069934"/>
                    <a:pt x="815499" y="1093336"/>
                  </a:cubicBezTo>
                  <a:cubicBezTo>
                    <a:pt x="836577" y="1127259"/>
                    <a:pt x="857548" y="1162684"/>
                    <a:pt x="876797" y="1196069"/>
                  </a:cubicBezTo>
                  <a:cubicBezTo>
                    <a:pt x="925836" y="1281197"/>
                    <a:pt x="963906" y="1352799"/>
                    <a:pt x="963906" y="1352799"/>
                  </a:cubicBezTo>
                  <a:cubicBezTo>
                    <a:pt x="964659" y="1354087"/>
                    <a:pt x="963046" y="1355053"/>
                    <a:pt x="962938" y="1356341"/>
                  </a:cubicBezTo>
                  <a:cubicBezTo>
                    <a:pt x="998965" y="1371370"/>
                    <a:pt x="1035206" y="1386399"/>
                    <a:pt x="1070910" y="1402072"/>
                  </a:cubicBezTo>
                  <a:cubicBezTo>
                    <a:pt x="1071878" y="1402501"/>
                    <a:pt x="1076395" y="1404756"/>
                    <a:pt x="1081879" y="1407439"/>
                  </a:cubicBezTo>
                  <a:cubicBezTo>
                    <a:pt x="1074997" y="1388116"/>
                    <a:pt x="1063274" y="1353335"/>
                    <a:pt x="1052735" y="1324137"/>
                  </a:cubicBezTo>
                  <a:cubicBezTo>
                    <a:pt x="1047036" y="1308571"/>
                    <a:pt x="1041873" y="1294938"/>
                    <a:pt x="1038110" y="1286994"/>
                  </a:cubicBezTo>
                  <a:cubicBezTo>
                    <a:pt x="1028108" y="1265631"/>
                    <a:pt x="1012837" y="1238579"/>
                    <a:pt x="995308" y="1208951"/>
                  </a:cubicBezTo>
                  <a:cubicBezTo>
                    <a:pt x="980898" y="1184583"/>
                    <a:pt x="964874" y="1158605"/>
                    <a:pt x="948528" y="1132626"/>
                  </a:cubicBezTo>
                  <a:cubicBezTo>
                    <a:pt x="912394" y="1075195"/>
                    <a:pt x="874754" y="1018622"/>
                    <a:pt x="848622" y="984055"/>
                  </a:cubicBezTo>
                  <a:cubicBezTo>
                    <a:pt x="846256" y="980942"/>
                    <a:pt x="846794" y="976541"/>
                    <a:pt x="849912" y="974072"/>
                  </a:cubicBezTo>
                  <a:cubicBezTo>
                    <a:pt x="853031" y="971710"/>
                    <a:pt x="857548" y="972247"/>
                    <a:pt x="859914" y="975360"/>
                  </a:cubicBezTo>
                  <a:cubicBezTo>
                    <a:pt x="880454" y="1001016"/>
                    <a:pt x="908200" y="1038803"/>
                    <a:pt x="936483" y="1080455"/>
                  </a:cubicBezTo>
                  <a:cubicBezTo>
                    <a:pt x="952507" y="1103964"/>
                    <a:pt x="968638" y="1128654"/>
                    <a:pt x="983909" y="1152915"/>
                  </a:cubicBezTo>
                  <a:cubicBezTo>
                    <a:pt x="994340" y="1169769"/>
                    <a:pt x="1004449" y="1186515"/>
                    <a:pt x="1013590" y="1202510"/>
                  </a:cubicBezTo>
                  <a:cubicBezTo>
                    <a:pt x="1030474" y="1231709"/>
                    <a:pt x="1044455" y="1258546"/>
                    <a:pt x="1053918" y="1279694"/>
                  </a:cubicBezTo>
                  <a:cubicBezTo>
                    <a:pt x="1057682" y="1288067"/>
                    <a:pt x="1062844" y="1302452"/>
                    <a:pt x="1068329" y="1318769"/>
                  </a:cubicBezTo>
                  <a:cubicBezTo>
                    <a:pt x="1079190" y="1351403"/>
                    <a:pt x="1091450" y="1392196"/>
                    <a:pt x="1097150" y="1409479"/>
                  </a:cubicBezTo>
                  <a:cubicBezTo>
                    <a:pt x="1097795" y="1411196"/>
                    <a:pt x="1095860" y="1412055"/>
                    <a:pt x="1095107" y="1413666"/>
                  </a:cubicBezTo>
                  <a:cubicBezTo>
                    <a:pt x="1105646" y="1418496"/>
                    <a:pt x="1117045" y="1423434"/>
                    <a:pt x="1124035" y="1425366"/>
                  </a:cubicBezTo>
                  <a:cubicBezTo>
                    <a:pt x="1124573" y="1425474"/>
                    <a:pt x="1125111" y="1425796"/>
                    <a:pt x="1125541" y="1425903"/>
                  </a:cubicBezTo>
                  <a:cubicBezTo>
                    <a:pt x="1124788" y="1426548"/>
                    <a:pt x="1123928" y="1427406"/>
                    <a:pt x="1123713" y="1427728"/>
                  </a:cubicBezTo>
                  <a:cubicBezTo>
                    <a:pt x="1124358" y="1426977"/>
                    <a:pt x="1125111" y="1426440"/>
                    <a:pt x="1125971" y="1426118"/>
                  </a:cubicBezTo>
                  <a:cubicBezTo>
                    <a:pt x="1126509" y="1426333"/>
                    <a:pt x="1126939" y="1426333"/>
                    <a:pt x="1126939" y="1426011"/>
                  </a:cubicBezTo>
                  <a:cubicBezTo>
                    <a:pt x="1126939" y="1425903"/>
                    <a:pt x="1126939" y="1425796"/>
                    <a:pt x="1126939" y="1425796"/>
                  </a:cubicBezTo>
                  <a:cubicBezTo>
                    <a:pt x="1129090" y="1425152"/>
                    <a:pt x="1131563" y="1425689"/>
                    <a:pt x="1133284" y="1427406"/>
                  </a:cubicBezTo>
                  <a:cubicBezTo>
                    <a:pt x="1136080" y="1429983"/>
                    <a:pt x="1136188" y="1434276"/>
                    <a:pt x="1133606" y="1437068"/>
                  </a:cubicBezTo>
                  <a:cubicBezTo>
                    <a:pt x="1132531" y="1438248"/>
                    <a:pt x="1130703" y="1439322"/>
                    <a:pt x="1128122" y="1439644"/>
                  </a:cubicBezTo>
                  <a:cubicBezTo>
                    <a:pt x="1125541" y="1439859"/>
                    <a:pt x="1120164" y="1438785"/>
                    <a:pt x="1113711" y="1436531"/>
                  </a:cubicBezTo>
                  <a:cubicBezTo>
                    <a:pt x="1096612" y="1430519"/>
                    <a:pt x="1068436" y="1416779"/>
                    <a:pt x="1065425" y="1415491"/>
                  </a:cubicBezTo>
                  <a:cubicBezTo>
                    <a:pt x="1064242" y="1417101"/>
                    <a:pt x="1063705" y="1419462"/>
                    <a:pt x="1061446" y="1419462"/>
                  </a:cubicBezTo>
                  <a:cubicBezTo>
                    <a:pt x="1060801" y="1419462"/>
                    <a:pt x="1060156" y="1419355"/>
                    <a:pt x="1059510" y="1419248"/>
                  </a:cubicBezTo>
                  <a:cubicBezTo>
                    <a:pt x="1058650" y="1420321"/>
                    <a:pt x="1057682" y="1421502"/>
                    <a:pt x="1056822" y="1422683"/>
                  </a:cubicBezTo>
                  <a:cubicBezTo>
                    <a:pt x="1051015" y="1430519"/>
                    <a:pt x="1044024" y="1441039"/>
                    <a:pt x="1039185" y="1445763"/>
                  </a:cubicBezTo>
                  <a:cubicBezTo>
                    <a:pt x="1028538" y="1455746"/>
                    <a:pt x="1017892" y="1465730"/>
                    <a:pt x="1006815" y="1475284"/>
                  </a:cubicBezTo>
                  <a:cubicBezTo>
                    <a:pt x="995739" y="1484945"/>
                    <a:pt x="984446" y="1494177"/>
                    <a:pt x="972725" y="1503087"/>
                  </a:cubicBezTo>
                  <a:cubicBezTo>
                    <a:pt x="956701" y="1515003"/>
                    <a:pt x="940032" y="1526060"/>
                    <a:pt x="922825" y="1536043"/>
                  </a:cubicBezTo>
                  <a:cubicBezTo>
                    <a:pt x="905511" y="1545919"/>
                    <a:pt x="887659" y="1554722"/>
                    <a:pt x="869377" y="1562666"/>
                  </a:cubicBezTo>
                  <a:cubicBezTo>
                    <a:pt x="832921" y="1578339"/>
                    <a:pt x="794851" y="1590040"/>
                    <a:pt x="756136" y="1599057"/>
                  </a:cubicBezTo>
                  <a:cubicBezTo>
                    <a:pt x="752265" y="1599916"/>
                    <a:pt x="748393" y="1597662"/>
                    <a:pt x="747533" y="1593797"/>
                  </a:cubicBezTo>
                  <a:cubicBezTo>
                    <a:pt x="746565" y="1590040"/>
                    <a:pt x="748823" y="1586175"/>
                    <a:pt x="752695" y="1585209"/>
                  </a:cubicBezTo>
                  <a:cubicBezTo>
                    <a:pt x="790119" y="1575118"/>
                    <a:pt x="826683" y="1561914"/>
                    <a:pt x="861742" y="1545705"/>
                  </a:cubicBezTo>
                  <a:cubicBezTo>
                    <a:pt x="879271" y="1537654"/>
                    <a:pt x="896478" y="1528851"/>
                    <a:pt x="913147" y="1519297"/>
                  </a:cubicBezTo>
                  <a:cubicBezTo>
                    <a:pt x="929815" y="1509743"/>
                    <a:pt x="946162" y="1499545"/>
                    <a:pt x="961863" y="1488273"/>
                  </a:cubicBezTo>
                  <a:cubicBezTo>
                    <a:pt x="973477" y="1480007"/>
                    <a:pt x="984769" y="1471312"/>
                    <a:pt x="995846" y="1462294"/>
                  </a:cubicBezTo>
                  <a:cubicBezTo>
                    <a:pt x="1007030" y="1453170"/>
                    <a:pt x="1017892" y="1443831"/>
                    <a:pt x="1028646" y="1434384"/>
                  </a:cubicBezTo>
                  <a:cubicBezTo>
                    <a:pt x="1034023" y="1429661"/>
                    <a:pt x="1042196" y="1417638"/>
                    <a:pt x="1048111" y="1410660"/>
                  </a:cubicBezTo>
                  <a:cubicBezTo>
                    <a:pt x="1048864" y="1409801"/>
                    <a:pt x="1049186" y="1409801"/>
                    <a:pt x="1049939" y="1409157"/>
                  </a:cubicBezTo>
                  <a:cubicBezTo>
                    <a:pt x="1017247" y="1395416"/>
                    <a:pt x="984446" y="1382212"/>
                    <a:pt x="951647" y="1368901"/>
                  </a:cubicBezTo>
                  <a:cubicBezTo>
                    <a:pt x="950249" y="1370726"/>
                    <a:pt x="949065" y="1372443"/>
                    <a:pt x="945947" y="1374591"/>
                  </a:cubicBezTo>
                  <a:cubicBezTo>
                    <a:pt x="926912" y="1387580"/>
                    <a:pt x="868624" y="1410445"/>
                    <a:pt x="865506" y="1412055"/>
                  </a:cubicBezTo>
                  <a:cubicBezTo>
                    <a:pt x="835287" y="1427514"/>
                    <a:pt x="804745" y="1442328"/>
                    <a:pt x="773343" y="1455209"/>
                  </a:cubicBezTo>
                  <a:cubicBezTo>
                    <a:pt x="752372" y="1463905"/>
                    <a:pt x="731079" y="1471741"/>
                    <a:pt x="709463" y="1478719"/>
                  </a:cubicBezTo>
                  <a:cubicBezTo>
                    <a:pt x="655477" y="1496002"/>
                    <a:pt x="599771" y="1507381"/>
                    <a:pt x="542559" y="1511246"/>
                  </a:cubicBezTo>
                  <a:cubicBezTo>
                    <a:pt x="538688" y="1511568"/>
                    <a:pt x="535246" y="1508669"/>
                    <a:pt x="534924" y="1504697"/>
                  </a:cubicBezTo>
                  <a:cubicBezTo>
                    <a:pt x="534601" y="1500833"/>
                    <a:pt x="537505" y="1497398"/>
                    <a:pt x="541376" y="1497076"/>
                  </a:cubicBezTo>
                  <a:cubicBezTo>
                    <a:pt x="586006" y="1492674"/>
                    <a:pt x="629345" y="1483228"/>
                    <a:pt x="671824" y="1470668"/>
                  </a:cubicBezTo>
                  <a:cubicBezTo>
                    <a:pt x="697311" y="1463153"/>
                    <a:pt x="722476" y="1454351"/>
                    <a:pt x="747425" y="1444797"/>
                  </a:cubicBezTo>
                  <a:cubicBezTo>
                    <a:pt x="784957" y="1430519"/>
                    <a:pt x="821844" y="1414524"/>
                    <a:pt x="857978" y="1397026"/>
                  </a:cubicBezTo>
                  <a:cubicBezTo>
                    <a:pt x="861096" y="1395524"/>
                    <a:pt x="918094" y="1375342"/>
                    <a:pt x="937666" y="1363212"/>
                  </a:cubicBezTo>
                  <a:cubicBezTo>
                    <a:pt x="927342" y="1359025"/>
                    <a:pt x="917126" y="1354838"/>
                    <a:pt x="906801" y="1350544"/>
                  </a:cubicBezTo>
                  <a:cubicBezTo>
                    <a:pt x="884110" y="1341205"/>
                    <a:pt x="861527" y="1331758"/>
                    <a:pt x="839051" y="1321990"/>
                  </a:cubicBezTo>
                  <a:cubicBezTo>
                    <a:pt x="818403" y="1312972"/>
                    <a:pt x="797432" y="1303311"/>
                    <a:pt x="776784" y="1294186"/>
                  </a:cubicBezTo>
                  <a:cubicBezTo>
                    <a:pt x="757104" y="1300735"/>
                    <a:pt x="689245" y="1322634"/>
                    <a:pt x="604933" y="1341312"/>
                  </a:cubicBezTo>
                  <a:cubicBezTo>
                    <a:pt x="566541" y="1349900"/>
                    <a:pt x="525030" y="1357630"/>
                    <a:pt x="483304" y="1362890"/>
                  </a:cubicBezTo>
                  <a:cubicBezTo>
                    <a:pt x="455558" y="1366325"/>
                    <a:pt x="427812" y="1368472"/>
                    <a:pt x="400927" y="1369223"/>
                  </a:cubicBezTo>
                  <a:close/>
                  <a:moveTo>
                    <a:pt x="1054671" y="1413880"/>
                  </a:moveTo>
                  <a:cubicBezTo>
                    <a:pt x="1054563" y="1413451"/>
                    <a:pt x="1054563" y="1413129"/>
                    <a:pt x="1054563" y="1412699"/>
                  </a:cubicBezTo>
                  <a:cubicBezTo>
                    <a:pt x="1054563" y="1412592"/>
                    <a:pt x="1054563" y="1412377"/>
                    <a:pt x="1054456" y="1412377"/>
                  </a:cubicBezTo>
                  <a:cubicBezTo>
                    <a:pt x="1053596" y="1412485"/>
                    <a:pt x="1053918" y="1413236"/>
                    <a:pt x="1054671" y="1413880"/>
                  </a:cubicBezTo>
                  <a:close/>
                  <a:moveTo>
                    <a:pt x="1435690" y="394925"/>
                  </a:moveTo>
                  <a:cubicBezTo>
                    <a:pt x="1431066" y="407377"/>
                    <a:pt x="1426012" y="419615"/>
                    <a:pt x="1421387" y="431960"/>
                  </a:cubicBezTo>
                  <a:cubicBezTo>
                    <a:pt x="1419451" y="437435"/>
                    <a:pt x="1417516" y="442802"/>
                    <a:pt x="1415688" y="448384"/>
                  </a:cubicBezTo>
                  <a:cubicBezTo>
                    <a:pt x="1413322" y="455577"/>
                    <a:pt x="1407514" y="473611"/>
                    <a:pt x="1406224" y="478764"/>
                  </a:cubicBezTo>
                  <a:cubicBezTo>
                    <a:pt x="1404933" y="483810"/>
                    <a:pt x="1407622" y="486815"/>
                    <a:pt x="1407945" y="487137"/>
                  </a:cubicBezTo>
                  <a:cubicBezTo>
                    <a:pt x="1408375" y="487459"/>
                    <a:pt x="1416440" y="491109"/>
                    <a:pt x="1419774" y="482843"/>
                  </a:cubicBezTo>
                  <a:cubicBezTo>
                    <a:pt x="1420204" y="481985"/>
                    <a:pt x="1420419" y="481126"/>
                    <a:pt x="1420419" y="480160"/>
                  </a:cubicBezTo>
                  <a:cubicBezTo>
                    <a:pt x="1422785" y="473504"/>
                    <a:pt x="1428055" y="459656"/>
                    <a:pt x="1430421" y="453537"/>
                  </a:cubicBezTo>
                  <a:cubicBezTo>
                    <a:pt x="1432464" y="448384"/>
                    <a:pt x="1434615" y="443232"/>
                    <a:pt x="1436766" y="438079"/>
                  </a:cubicBezTo>
                  <a:cubicBezTo>
                    <a:pt x="1442035" y="425948"/>
                    <a:pt x="1447520" y="413818"/>
                    <a:pt x="1452682" y="401688"/>
                  </a:cubicBezTo>
                  <a:cubicBezTo>
                    <a:pt x="1458059" y="388591"/>
                    <a:pt x="1463436" y="375602"/>
                    <a:pt x="1468275" y="362398"/>
                  </a:cubicBezTo>
                  <a:cubicBezTo>
                    <a:pt x="1473222" y="349087"/>
                    <a:pt x="1477739" y="335775"/>
                    <a:pt x="1482041" y="322357"/>
                  </a:cubicBezTo>
                  <a:cubicBezTo>
                    <a:pt x="1490429" y="295520"/>
                    <a:pt x="1497526" y="268253"/>
                    <a:pt x="1503549" y="240450"/>
                  </a:cubicBezTo>
                  <a:cubicBezTo>
                    <a:pt x="1504409" y="236585"/>
                    <a:pt x="1502151" y="232720"/>
                    <a:pt x="1498279" y="231862"/>
                  </a:cubicBezTo>
                  <a:cubicBezTo>
                    <a:pt x="1494408" y="230896"/>
                    <a:pt x="1490644" y="233257"/>
                    <a:pt x="1489676" y="237014"/>
                  </a:cubicBezTo>
                  <a:cubicBezTo>
                    <a:pt x="1483761" y="258592"/>
                    <a:pt x="1476986" y="279739"/>
                    <a:pt x="1469888" y="300780"/>
                  </a:cubicBezTo>
                  <a:cubicBezTo>
                    <a:pt x="1464511" y="316560"/>
                    <a:pt x="1458812" y="332233"/>
                    <a:pt x="1453112" y="347906"/>
                  </a:cubicBezTo>
                  <a:cubicBezTo>
                    <a:pt x="1447412" y="363579"/>
                    <a:pt x="1441713" y="379252"/>
                    <a:pt x="1435690" y="394925"/>
                  </a:cubicBezTo>
                  <a:close/>
                  <a:moveTo>
                    <a:pt x="1496129" y="192787"/>
                  </a:moveTo>
                  <a:cubicBezTo>
                    <a:pt x="1495376" y="192787"/>
                    <a:pt x="1497419" y="193109"/>
                    <a:pt x="1496559" y="193216"/>
                  </a:cubicBezTo>
                  <a:cubicBezTo>
                    <a:pt x="1495376" y="193216"/>
                    <a:pt x="1497096" y="193431"/>
                    <a:pt x="1497634" y="193646"/>
                  </a:cubicBezTo>
                  <a:lnTo>
                    <a:pt x="1497742" y="192894"/>
                  </a:lnTo>
                  <a:cubicBezTo>
                    <a:pt x="1495806" y="191284"/>
                    <a:pt x="1497849" y="189781"/>
                    <a:pt x="1496881" y="191069"/>
                  </a:cubicBezTo>
                  <a:cubicBezTo>
                    <a:pt x="1496774" y="191176"/>
                    <a:pt x="1496559" y="191391"/>
                    <a:pt x="1496344" y="191606"/>
                  </a:cubicBezTo>
                  <a:cubicBezTo>
                    <a:pt x="1495913" y="192143"/>
                    <a:pt x="1495806" y="190747"/>
                    <a:pt x="1495591" y="191499"/>
                  </a:cubicBezTo>
                  <a:cubicBezTo>
                    <a:pt x="1495376" y="192035"/>
                    <a:pt x="1496559" y="192357"/>
                    <a:pt x="1495913" y="192357"/>
                  </a:cubicBezTo>
                  <a:cubicBezTo>
                    <a:pt x="1495376" y="192465"/>
                    <a:pt x="1496666" y="192679"/>
                    <a:pt x="1496129" y="192787"/>
                  </a:cubicBezTo>
                  <a:close/>
                  <a:moveTo>
                    <a:pt x="1497742" y="193646"/>
                  </a:moveTo>
                  <a:lnTo>
                    <a:pt x="1497742" y="193646"/>
                  </a:lnTo>
                  <a:lnTo>
                    <a:pt x="1497634" y="193753"/>
                  </a:lnTo>
                  <a:lnTo>
                    <a:pt x="1497634" y="193860"/>
                  </a:lnTo>
                  <a:lnTo>
                    <a:pt x="1497311" y="193860"/>
                  </a:lnTo>
                  <a:cubicBezTo>
                    <a:pt x="1497096" y="193860"/>
                    <a:pt x="1497419" y="193968"/>
                    <a:pt x="1497634" y="193968"/>
                  </a:cubicBezTo>
                  <a:cubicBezTo>
                    <a:pt x="1496666" y="197188"/>
                    <a:pt x="1498279" y="200731"/>
                    <a:pt x="1501398" y="202126"/>
                  </a:cubicBezTo>
                  <a:cubicBezTo>
                    <a:pt x="1504839" y="203629"/>
                    <a:pt x="1508926" y="202126"/>
                    <a:pt x="1510432" y="198691"/>
                  </a:cubicBezTo>
                  <a:cubicBezTo>
                    <a:pt x="1513443" y="199228"/>
                    <a:pt x="1509463" y="198906"/>
                    <a:pt x="1512367" y="199228"/>
                  </a:cubicBezTo>
                  <a:cubicBezTo>
                    <a:pt x="1513335" y="199442"/>
                    <a:pt x="1512582" y="199442"/>
                    <a:pt x="1513443" y="198906"/>
                  </a:cubicBezTo>
                  <a:cubicBezTo>
                    <a:pt x="1513443" y="198798"/>
                    <a:pt x="1513550" y="198691"/>
                    <a:pt x="1513550" y="198584"/>
                  </a:cubicBezTo>
                  <a:cubicBezTo>
                    <a:pt x="1513335" y="197725"/>
                    <a:pt x="1514088" y="198047"/>
                    <a:pt x="1513335" y="197510"/>
                  </a:cubicBezTo>
                  <a:cubicBezTo>
                    <a:pt x="1512152" y="196651"/>
                    <a:pt x="1514303" y="197081"/>
                    <a:pt x="1512905" y="196437"/>
                  </a:cubicBezTo>
                  <a:cubicBezTo>
                    <a:pt x="1512152" y="196007"/>
                    <a:pt x="1513550" y="196222"/>
                    <a:pt x="1512690" y="195900"/>
                  </a:cubicBezTo>
                  <a:cubicBezTo>
                    <a:pt x="1510647" y="195148"/>
                    <a:pt x="1514088" y="195470"/>
                    <a:pt x="1511830" y="194826"/>
                  </a:cubicBezTo>
                  <a:cubicBezTo>
                    <a:pt x="1512045" y="190962"/>
                    <a:pt x="1509033" y="187527"/>
                    <a:pt x="1505162" y="187312"/>
                  </a:cubicBezTo>
                  <a:cubicBezTo>
                    <a:pt x="1501506" y="187097"/>
                    <a:pt x="1498494" y="189566"/>
                    <a:pt x="1497742" y="192894"/>
                  </a:cubicBezTo>
                  <a:lnTo>
                    <a:pt x="1497957" y="193109"/>
                  </a:lnTo>
                  <a:cubicBezTo>
                    <a:pt x="1497849" y="193323"/>
                    <a:pt x="1497742" y="193431"/>
                    <a:pt x="1497742" y="193646"/>
                  </a:cubicBezTo>
                  <a:close/>
                  <a:moveTo>
                    <a:pt x="1463221" y="1132411"/>
                  </a:moveTo>
                  <a:cubicBezTo>
                    <a:pt x="1449133" y="1141321"/>
                    <a:pt x="1434722" y="1149909"/>
                    <a:pt x="1420097" y="1158068"/>
                  </a:cubicBezTo>
                  <a:cubicBezTo>
                    <a:pt x="1405471" y="1166226"/>
                    <a:pt x="1390738" y="1173956"/>
                    <a:pt x="1375897" y="1181577"/>
                  </a:cubicBezTo>
                  <a:cubicBezTo>
                    <a:pt x="1372133" y="1183510"/>
                    <a:pt x="1344818" y="1191453"/>
                    <a:pt x="1335354" y="1192741"/>
                  </a:cubicBezTo>
                  <a:cubicBezTo>
                    <a:pt x="1333956" y="1207878"/>
                    <a:pt x="1332343" y="1223014"/>
                    <a:pt x="1331053" y="1238257"/>
                  </a:cubicBezTo>
                  <a:lnTo>
                    <a:pt x="1323847" y="1344962"/>
                  </a:lnTo>
                  <a:lnTo>
                    <a:pt x="1320191" y="1380710"/>
                  </a:lnTo>
                  <a:cubicBezTo>
                    <a:pt x="1319976" y="1382964"/>
                    <a:pt x="1319008" y="1385970"/>
                    <a:pt x="1317717" y="1389083"/>
                  </a:cubicBezTo>
                  <a:cubicBezTo>
                    <a:pt x="1317072" y="1390478"/>
                    <a:pt x="1315889" y="1392410"/>
                    <a:pt x="1315029" y="1393913"/>
                  </a:cubicBezTo>
                  <a:cubicBezTo>
                    <a:pt x="1315996" y="1394880"/>
                    <a:pt x="1316642" y="1396168"/>
                    <a:pt x="1316749" y="1397671"/>
                  </a:cubicBezTo>
                  <a:cubicBezTo>
                    <a:pt x="1317287" y="1401428"/>
                    <a:pt x="1314599" y="1404863"/>
                    <a:pt x="1310942" y="1405292"/>
                  </a:cubicBezTo>
                  <a:cubicBezTo>
                    <a:pt x="1307931" y="1405722"/>
                    <a:pt x="1305780" y="1404863"/>
                    <a:pt x="1304382" y="1403897"/>
                  </a:cubicBezTo>
                  <a:cubicBezTo>
                    <a:pt x="1302124" y="1402179"/>
                    <a:pt x="1300403" y="1399281"/>
                    <a:pt x="1301048" y="1394987"/>
                  </a:cubicBezTo>
                  <a:cubicBezTo>
                    <a:pt x="1301586" y="1391015"/>
                    <a:pt x="1305995" y="1383500"/>
                    <a:pt x="1306426" y="1379207"/>
                  </a:cubicBezTo>
                  <a:lnTo>
                    <a:pt x="1309652" y="1343996"/>
                  </a:lnTo>
                  <a:lnTo>
                    <a:pt x="1315674" y="1237077"/>
                  </a:lnTo>
                  <a:cubicBezTo>
                    <a:pt x="1316104" y="1231172"/>
                    <a:pt x="1316749" y="1225268"/>
                    <a:pt x="1317180" y="1219257"/>
                  </a:cubicBezTo>
                  <a:cubicBezTo>
                    <a:pt x="1316534" y="1220545"/>
                    <a:pt x="1315674" y="1221511"/>
                    <a:pt x="1314491" y="1222155"/>
                  </a:cubicBezTo>
                  <a:cubicBezTo>
                    <a:pt x="1313093" y="1222907"/>
                    <a:pt x="1311157" y="1223336"/>
                    <a:pt x="1308684" y="1222370"/>
                  </a:cubicBezTo>
                  <a:cubicBezTo>
                    <a:pt x="1308254" y="1222155"/>
                    <a:pt x="1307071" y="1221618"/>
                    <a:pt x="1305780" y="1220223"/>
                  </a:cubicBezTo>
                  <a:cubicBezTo>
                    <a:pt x="1304167" y="1218505"/>
                    <a:pt x="1299113" y="1211528"/>
                    <a:pt x="1296639" y="1209059"/>
                  </a:cubicBezTo>
                  <a:cubicBezTo>
                    <a:pt x="1291692" y="1204013"/>
                    <a:pt x="1286745" y="1199075"/>
                    <a:pt x="1281691" y="1194137"/>
                  </a:cubicBezTo>
                  <a:cubicBezTo>
                    <a:pt x="1278357" y="1190917"/>
                    <a:pt x="1275024" y="1187803"/>
                    <a:pt x="1271475" y="1184690"/>
                  </a:cubicBezTo>
                  <a:cubicBezTo>
                    <a:pt x="1254375" y="1169661"/>
                    <a:pt x="1237169" y="1154740"/>
                    <a:pt x="1220500" y="1139282"/>
                  </a:cubicBezTo>
                  <a:cubicBezTo>
                    <a:pt x="1209208" y="1128976"/>
                    <a:pt x="1198239" y="1118349"/>
                    <a:pt x="1187485" y="1107399"/>
                  </a:cubicBezTo>
                  <a:cubicBezTo>
                    <a:pt x="1165761" y="1085178"/>
                    <a:pt x="1143608" y="1060380"/>
                    <a:pt x="1122960" y="1033436"/>
                  </a:cubicBezTo>
                  <a:cubicBezTo>
                    <a:pt x="1109840" y="1016260"/>
                    <a:pt x="1097258" y="998118"/>
                    <a:pt x="1085643" y="979547"/>
                  </a:cubicBezTo>
                  <a:cubicBezTo>
                    <a:pt x="1055747" y="931669"/>
                    <a:pt x="1032195" y="880142"/>
                    <a:pt x="1020795" y="829258"/>
                  </a:cubicBezTo>
                  <a:cubicBezTo>
                    <a:pt x="1019828" y="825394"/>
                    <a:pt x="1022194" y="821529"/>
                    <a:pt x="1026065" y="820670"/>
                  </a:cubicBezTo>
                  <a:cubicBezTo>
                    <a:pt x="1029829" y="819704"/>
                    <a:pt x="1033700" y="822066"/>
                    <a:pt x="1034668" y="825930"/>
                  </a:cubicBezTo>
                  <a:cubicBezTo>
                    <a:pt x="1044670" y="865327"/>
                    <a:pt x="1062522" y="904724"/>
                    <a:pt x="1084568" y="942404"/>
                  </a:cubicBezTo>
                  <a:cubicBezTo>
                    <a:pt x="1100699" y="969993"/>
                    <a:pt x="1119088" y="996615"/>
                    <a:pt x="1138338" y="1021735"/>
                  </a:cubicBezTo>
                  <a:cubicBezTo>
                    <a:pt x="1158556" y="1048035"/>
                    <a:pt x="1179527" y="1072833"/>
                    <a:pt x="1200497" y="1094947"/>
                  </a:cubicBezTo>
                  <a:cubicBezTo>
                    <a:pt x="1210821" y="1105789"/>
                    <a:pt x="1221468" y="1116416"/>
                    <a:pt x="1232222" y="1126829"/>
                  </a:cubicBezTo>
                  <a:cubicBezTo>
                    <a:pt x="1248568" y="1142610"/>
                    <a:pt x="1265129" y="1157961"/>
                    <a:pt x="1281799" y="1173419"/>
                  </a:cubicBezTo>
                  <a:cubicBezTo>
                    <a:pt x="1285347" y="1176746"/>
                    <a:pt x="1288789" y="1180182"/>
                    <a:pt x="1292122" y="1183617"/>
                  </a:cubicBezTo>
                  <a:cubicBezTo>
                    <a:pt x="1297177" y="1188770"/>
                    <a:pt x="1301909" y="1194030"/>
                    <a:pt x="1306856" y="1199290"/>
                  </a:cubicBezTo>
                  <a:cubicBezTo>
                    <a:pt x="1308361" y="1200900"/>
                    <a:pt x="1310727" y="1205516"/>
                    <a:pt x="1312770" y="1208522"/>
                  </a:cubicBezTo>
                  <a:cubicBezTo>
                    <a:pt x="1313953" y="1208844"/>
                    <a:pt x="1315029" y="1209488"/>
                    <a:pt x="1315889" y="1210347"/>
                  </a:cubicBezTo>
                  <a:cubicBezTo>
                    <a:pt x="1315244" y="1210025"/>
                    <a:pt x="1314061" y="1209810"/>
                    <a:pt x="1313846" y="1209703"/>
                  </a:cubicBezTo>
                  <a:cubicBezTo>
                    <a:pt x="1313738" y="1209703"/>
                    <a:pt x="1313631" y="1209595"/>
                    <a:pt x="1313523" y="1209595"/>
                  </a:cubicBezTo>
                  <a:cubicBezTo>
                    <a:pt x="1314491" y="1210884"/>
                    <a:pt x="1315352" y="1211635"/>
                    <a:pt x="1315996" y="1211098"/>
                  </a:cubicBezTo>
                  <a:cubicBezTo>
                    <a:pt x="1316104" y="1210991"/>
                    <a:pt x="1316212" y="1210776"/>
                    <a:pt x="1316212" y="1210669"/>
                  </a:cubicBezTo>
                  <a:cubicBezTo>
                    <a:pt x="1316534" y="1211098"/>
                    <a:pt x="1316857" y="1211635"/>
                    <a:pt x="1317180" y="1212172"/>
                  </a:cubicBezTo>
                  <a:cubicBezTo>
                    <a:pt x="1318470" y="1214748"/>
                    <a:pt x="1317717" y="1215499"/>
                    <a:pt x="1317395" y="1216680"/>
                  </a:cubicBezTo>
                  <a:cubicBezTo>
                    <a:pt x="1320083" y="1181470"/>
                    <a:pt x="1322987" y="1146367"/>
                    <a:pt x="1326321" y="1111156"/>
                  </a:cubicBezTo>
                  <a:cubicBezTo>
                    <a:pt x="1328149" y="1092478"/>
                    <a:pt x="1330192" y="1073799"/>
                    <a:pt x="1332020" y="1055228"/>
                  </a:cubicBezTo>
                  <a:cubicBezTo>
                    <a:pt x="1325030" y="1048143"/>
                    <a:pt x="1306856" y="1036549"/>
                    <a:pt x="1303737" y="1033328"/>
                  </a:cubicBezTo>
                  <a:cubicBezTo>
                    <a:pt x="1289434" y="1019480"/>
                    <a:pt x="1275776" y="1004881"/>
                    <a:pt x="1262871" y="989530"/>
                  </a:cubicBezTo>
                  <a:cubicBezTo>
                    <a:pt x="1249966" y="974179"/>
                    <a:pt x="1237814" y="958184"/>
                    <a:pt x="1226630" y="941867"/>
                  </a:cubicBezTo>
                  <a:cubicBezTo>
                    <a:pt x="1213510" y="922652"/>
                    <a:pt x="1201573" y="902792"/>
                    <a:pt x="1190819" y="882181"/>
                  </a:cubicBezTo>
                  <a:cubicBezTo>
                    <a:pt x="1180064" y="861785"/>
                    <a:pt x="1170493" y="840637"/>
                    <a:pt x="1161675" y="819167"/>
                  </a:cubicBezTo>
                  <a:cubicBezTo>
                    <a:pt x="1151243" y="793618"/>
                    <a:pt x="1142102" y="767425"/>
                    <a:pt x="1133714" y="741125"/>
                  </a:cubicBezTo>
                  <a:cubicBezTo>
                    <a:pt x="1121024" y="701513"/>
                    <a:pt x="1110163" y="661472"/>
                    <a:pt x="1099408" y="622290"/>
                  </a:cubicBezTo>
                  <a:cubicBezTo>
                    <a:pt x="1098333" y="618425"/>
                    <a:pt x="1100591" y="614560"/>
                    <a:pt x="1104355" y="613380"/>
                  </a:cubicBezTo>
                  <a:cubicBezTo>
                    <a:pt x="1108119" y="612306"/>
                    <a:pt x="1112098" y="614560"/>
                    <a:pt x="1113174" y="618318"/>
                  </a:cubicBezTo>
                  <a:cubicBezTo>
                    <a:pt x="1124896" y="656963"/>
                    <a:pt x="1137048" y="696468"/>
                    <a:pt x="1150491" y="735543"/>
                  </a:cubicBezTo>
                  <a:cubicBezTo>
                    <a:pt x="1159417" y="761306"/>
                    <a:pt x="1168988" y="786855"/>
                    <a:pt x="1179419" y="811868"/>
                  </a:cubicBezTo>
                  <a:cubicBezTo>
                    <a:pt x="1188130" y="832801"/>
                    <a:pt x="1197486" y="853412"/>
                    <a:pt x="1207702" y="873379"/>
                  </a:cubicBezTo>
                  <a:cubicBezTo>
                    <a:pt x="1218026" y="893560"/>
                    <a:pt x="1229103" y="913098"/>
                    <a:pt x="1241471" y="931884"/>
                  </a:cubicBezTo>
                  <a:cubicBezTo>
                    <a:pt x="1252010" y="948093"/>
                    <a:pt x="1263516" y="963874"/>
                    <a:pt x="1275668" y="979117"/>
                  </a:cubicBezTo>
                  <a:cubicBezTo>
                    <a:pt x="1287821" y="994253"/>
                    <a:pt x="1300726" y="1008960"/>
                    <a:pt x="1314276" y="1022916"/>
                  </a:cubicBezTo>
                  <a:cubicBezTo>
                    <a:pt x="1316427" y="1025170"/>
                    <a:pt x="1325891" y="1032040"/>
                    <a:pt x="1333741" y="1038374"/>
                  </a:cubicBezTo>
                  <a:cubicBezTo>
                    <a:pt x="1337720" y="999836"/>
                    <a:pt x="1341592" y="961405"/>
                    <a:pt x="1345571" y="922866"/>
                  </a:cubicBezTo>
                  <a:cubicBezTo>
                    <a:pt x="1351593" y="864791"/>
                    <a:pt x="1356540" y="806608"/>
                    <a:pt x="1361594" y="748532"/>
                  </a:cubicBezTo>
                  <a:cubicBezTo>
                    <a:pt x="1359873" y="747136"/>
                    <a:pt x="1358260" y="745741"/>
                    <a:pt x="1356647" y="744345"/>
                  </a:cubicBezTo>
                  <a:cubicBezTo>
                    <a:pt x="1353851" y="741984"/>
                    <a:pt x="1351378" y="739407"/>
                    <a:pt x="1349657" y="736509"/>
                  </a:cubicBezTo>
                  <a:cubicBezTo>
                    <a:pt x="1339548" y="719333"/>
                    <a:pt x="1329224" y="702372"/>
                    <a:pt x="1319116" y="685196"/>
                  </a:cubicBezTo>
                  <a:cubicBezTo>
                    <a:pt x="1312448" y="673602"/>
                    <a:pt x="1305888" y="662009"/>
                    <a:pt x="1299543" y="650200"/>
                  </a:cubicBezTo>
                  <a:cubicBezTo>
                    <a:pt x="1285670" y="623900"/>
                    <a:pt x="1272873" y="597385"/>
                    <a:pt x="1261473" y="570440"/>
                  </a:cubicBezTo>
                  <a:cubicBezTo>
                    <a:pt x="1253838" y="552298"/>
                    <a:pt x="1246955" y="533941"/>
                    <a:pt x="1240610" y="515477"/>
                  </a:cubicBezTo>
                  <a:cubicBezTo>
                    <a:pt x="1224801" y="469317"/>
                    <a:pt x="1212864" y="421977"/>
                    <a:pt x="1203831" y="373133"/>
                  </a:cubicBezTo>
                  <a:cubicBezTo>
                    <a:pt x="1203078" y="369268"/>
                    <a:pt x="1205552" y="365511"/>
                    <a:pt x="1209423" y="364760"/>
                  </a:cubicBezTo>
                  <a:cubicBezTo>
                    <a:pt x="1213295" y="364008"/>
                    <a:pt x="1217059" y="366477"/>
                    <a:pt x="1217811" y="370342"/>
                  </a:cubicBezTo>
                  <a:cubicBezTo>
                    <a:pt x="1228135" y="418112"/>
                    <a:pt x="1241793" y="464165"/>
                    <a:pt x="1258247" y="509251"/>
                  </a:cubicBezTo>
                  <a:cubicBezTo>
                    <a:pt x="1264914" y="527286"/>
                    <a:pt x="1271905" y="545213"/>
                    <a:pt x="1279325" y="563033"/>
                  </a:cubicBezTo>
                  <a:cubicBezTo>
                    <a:pt x="1290402" y="589548"/>
                    <a:pt x="1302231" y="615956"/>
                    <a:pt x="1315352" y="642042"/>
                  </a:cubicBezTo>
                  <a:cubicBezTo>
                    <a:pt x="1321266" y="653850"/>
                    <a:pt x="1327396" y="665444"/>
                    <a:pt x="1333741" y="677038"/>
                  </a:cubicBezTo>
                  <a:cubicBezTo>
                    <a:pt x="1343205" y="694535"/>
                    <a:pt x="1352883" y="711819"/>
                    <a:pt x="1362455" y="729316"/>
                  </a:cubicBezTo>
                  <a:cubicBezTo>
                    <a:pt x="1362670" y="729638"/>
                    <a:pt x="1363100" y="729853"/>
                    <a:pt x="1363315" y="730175"/>
                  </a:cubicBezTo>
                  <a:cubicBezTo>
                    <a:pt x="1365143" y="708813"/>
                    <a:pt x="1367401" y="687450"/>
                    <a:pt x="1369230" y="666195"/>
                  </a:cubicBezTo>
                  <a:cubicBezTo>
                    <a:pt x="1373531" y="616385"/>
                    <a:pt x="1378586" y="566790"/>
                    <a:pt x="1382995" y="517088"/>
                  </a:cubicBezTo>
                  <a:cubicBezTo>
                    <a:pt x="1382135" y="515799"/>
                    <a:pt x="1380091" y="515370"/>
                    <a:pt x="1380199" y="513653"/>
                  </a:cubicBezTo>
                  <a:cubicBezTo>
                    <a:pt x="1380951" y="506353"/>
                    <a:pt x="1378801" y="497443"/>
                    <a:pt x="1375682" y="487889"/>
                  </a:cubicBezTo>
                  <a:cubicBezTo>
                    <a:pt x="1368477" y="465560"/>
                    <a:pt x="1355357" y="440548"/>
                    <a:pt x="1350087" y="424875"/>
                  </a:cubicBezTo>
                  <a:cubicBezTo>
                    <a:pt x="1343850" y="406089"/>
                    <a:pt x="1337828" y="387195"/>
                    <a:pt x="1332558" y="368087"/>
                  </a:cubicBezTo>
                  <a:cubicBezTo>
                    <a:pt x="1329009" y="355420"/>
                    <a:pt x="1325783" y="342538"/>
                    <a:pt x="1322879" y="329657"/>
                  </a:cubicBezTo>
                  <a:cubicBezTo>
                    <a:pt x="1315459" y="297344"/>
                    <a:pt x="1309867" y="264710"/>
                    <a:pt x="1305780" y="231969"/>
                  </a:cubicBezTo>
                  <a:cubicBezTo>
                    <a:pt x="1305135" y="227997"/>
                    <a:pt x="1307931" y="224455"/>
                    <a:pt x="1311803" y="223811"/>
                  </a:cubicBezTo>
                  <a:cubicBezTo>
                    <a:pt x="1315674" y="223274"/>
                    <a:pt x="1319330" y="225957"/>
                    <a:pt x="1319868" y="229822"/>
                  </a:cubicBezTo>
                  <a:cubicBezTo>
                    <a:pt x="1324277" y="255478"/>
                    <a:pt x="1329977" y="280920"/>
                    <a:pt x="1336107" y="306254"/>
                  </a:cubicBezTo>
                  <a:cubicBezTo>
                    <a:pt x="1340839" y="325255"/>
                    <a:pt x="1346001" y="344149"/>
                    <a:pt x="1351162" y="362935"/>
                  </a:cubicBezTo>
                  <a:cubicBezTo>
                    <a:pt x="1356432" y="381828"/>
                    <a:pt x="1361594" y="400721"/>
                    <a:pt x="1367294" y="419508"/>
                  </a:cubicBezTo>
                  <a:cubicBezTo>
                    <a:pt x="1371273" y="433141"/>
                    <a:pt x="1380307" y="453967"/>
                    <a:pt x="1386866" y="473933"/>
                  </a:cubicBezTo>
                  <a:cubicBezTo>
                    <a:pt x="1392674" y="409524"/>
                    <a:pt x="1397836" y="345007"/>
                    <a:pt x="1404611" y="280598"/>
                  </a:cubicBezTo>
                  <a:cubicBezTo>
                    <a:pt x="1414289" y="189029"/>
                    <a:pt x="1425796" y="97461"/>
                    <a:pt x="1439884" y="6107"/>
                  </a:cubicBezTo>
                  <a:cubicBezTo>
                    <a:pt x="1440422" y="2135"/>
                    <a:pt x="1444078" y="-549"/>
                    <a:pt x="1447950" y="95"/>
                  </a:cubicBezTo>
                  <a:cubicBezTo>
                    <a:pt x="1451929" y="632"/>
                    <a:pt x="1454617" y="4282"/>
                    <a:pt x="1453972" y="8147"/>
                  </a:cubicBezTo>
                  <a:cubicBezTo>
                    <a:pt x="1440852" y="99501"/>
                    <a:pt x="1430636" y="190962"/>
                    <a:pt x="1421710" y="282316"/>
                  </a:cubicBezTo>
                  <a:cubicBezTo>
                    <a:pt x="1409020" y="410705"/>
                    <a:pt x="1399449" y="539202"/>
                    <a:pt x="1388372" y="667806"/>
                  </a:cubicBezTo>
                  <a:cubicBezTo>
                    <a:pt x="1386866" y="685303"/>
                    <a:pt x="1384823" y="702909"/>
                    <a:pt x="1383318" y="720406"/>
                  </a:cubicBezTo>
                  <a:lnTo>
                    <a:pt x="1397190" y="701728"/>
                  </a:lnTo>
                  <a:cubicBezTo>
                    <a:pt x="1405364" y="690241"/>
                    <a:pt x="1413537" y="678648"/>
                    <a:pt x="1421495" y="666947"/>
                  </a:cubicBezTo>
                  <a:cubicBezTo>
                    <a:pt x="1429453" y="655246"/>
                    <a:pt x="1437303" y="643545"/>
                    <a:pt x="1445046" y="631629"/>
                  </a:cubicBezTo>
                  <a:cubicBezTo>
                    <a:pt x="1459887" y="608978"/>
                    <a:pt x="1474728" y="585898"/>
                    <a:pt x="1489676" y="562711"/>
                  </a:cubicBezTo>
                  <a:cubicBezTo>
                    <a:pt x="1504409" y="539846"/>
                    <a:pt x="1519142" y="516873"/>
                    <a:pt x="1533338" y="493471"/>
                  </a:cubicBezTo>
                  <a:cubicBezTo>
                    <a:pt x="1552265" y="462232"/>
                    <a:pt x="1570332" y="430672"/>
                    <a:pt x="1586248" y="398360"/>
                  </a:cubicBezTo>
                  <a:cubicBezTo>
                    <a:pt x="1587969" y="394817"/>
                    <a:pt x="1592163" y="393314"/>
                    <a:pt x="1595712" y="394925"/>
                  </a:cubicBezTo>
                  <a:cubicBezTo>
                    <a:pt x="1599368" y="396642"/>
                    <a:pt x="1600874" y="400936"/>
                    <a:pt x="1599153" y="404479"/>
                  </a:cubicBezTo>
                  <a:cubicBezTo>
                    <a:pt x="1580441" y="445915"/>
                    <a:pt x="1558610" y="486708"/>
                    <a:pt x="1534951" y="526427"/>
                  </a:cubicBezTo>
                  <a:cubicBezTo>
                    <a:pt x="1525487" y="542207"/>
                    <a:pt x="1515809" y="557773"/>
                    <a:pt x="1505915" y="573231"/>
                  </a:cubicBezTo>
                  <a:cubicBezTo>
                    <a:pt x="1490967" y="596419"/>
                    <a:pt x="1475373" y="619069"/>
                    <a:pt x="1459994" y="641612"/>
                  </a:cubicBezTo>
                  <a:cubicBezTo>
                    <a:pt x="1451929" y="653421"/>
                    <a:pt x="1443648" y="665122"/>
                    <a:pt x="1435260" y="676608"/>
                  </a:cubicBezTo>
                  <a:cubicBezTo>
                    <a:pt x="1426764" y="688202"/>
                    <a:pt x="1418268" y="699581"/>
                    <a:pt x="1409450" y="710960"/>
                  </a:cubicBezTo>
                  <a:lnTo>
                    <a:pt x="1390200" y="734899"/>
                  </a:lnTo>
                  <a:cubicBezTo>
                    <a:pt x="1388802" y="736509"/>
                    <a:pt x="1384608" y="739622"/>
                    <a:pt x="1381920" y="742091"/>
                  </a:cubicBezTo>
                  <a:cubicBezTo>
                    <a:pt x="1381812" y="742950"/>
                    <a:pt x="1381489" y="743809"/>
                    <a:pt x="1380951" y="744560"/>
                  </a:cubicBezTo>
                  <a:cubicBezTo>
                    <a:pt x="1380951" y="744560"/>
                    <a:pt x="1380951" y="744560"/>
                    <a:pt x="1380951" y="744560"/>
                  </a:cubicBezTo>
                  <a:cubicBezTo>
                    <a:pt x="1380629" y="747673"/>
                    <a:pt x="1380307" y="750786"/>
                    <a:pt x="1380091" y="753899"/>
                  </a:cubicBezTo>
                  <a:cubicBezTo>
                    <a:pt x="1380091" y="754221"/>
                    <a:pt x="1380414" y="754543"/>
                    <a:pt x="1380307" y="754865"/>
                  </a:cubicBezTo>
                  <a:cubicBezTo>
                    <a:pt x="1380307" y="755080"/>
                    <a:pt x="1379984" y="754973"/>
                    <a:pt x="1379876" y="755188"/>
                  </a:cubicBezTo>
                  <a:cubicBezTo>
                    <a:pt x="1374607" y="811760"/>
                    <a:pt x="1369660" y="868226"/>
                    <a:pt x="1363530" y="924799"/>
                  </a:cubicBezTo>
                  <a:cubicBezTo>
                    <a:pt x="1359336" y="961941"/>
                    <a:pt x="1355357" y="999084"/>
                    <a:pt x="1351270" y="1036227"/>
                  </a:cubicBezTo>
                  <a:cubicBezTo>
                    <a:pt x="1352991" y="1034724"/>
                    <a:pt x="1355034" y="1033114"/>
                    <a:pt x="1355895" y="1031933"/>
                  </a:cubicBezTo>
                  <a:lnTo>
                    <a:pt x="1380091" y="1002734"/>
                  </a:lnTo>
                  <a:lnTo>
                    <a:pt x="1451714" y="915352"/>
                  </a:lnTo>
                  <a:cubicBezTo>
                    <a:pt x="1473007" y="888944"/>
                    <a:pt x="1498602" y="859745"/>
                    <a:pt x="1525057" y="829044"/>
                  </a:cubicBezTo>
                  <a:cubicBezTo>
                    <a:pt x="1549254" y="801133"/>
                    <a:pt x="1573988" y="772041"/>
                    <a:pt x="1596142" y="742198"/>
                  </a:cubicBezTo>
                  <a:cubicBezTo>
                    <a:pt x="1627329" y="699903"/>
                    <a:pt x="1653569" y="656319"/>
                    <a:pt x="1665076" y="612521"/>
                  </a:cubicBezTo>
                  <a:cubicBezTo>
                    <a:pt x="1665936" y="608656"/>
                    <a:pt x="1669808" y="606402"/>
                    <a:pt x="1673679" y="607368"/>
                  </a:cubicBezTo>
                  <a:cubicBezTo>
                    <a:pt x="1677443" y="608227"/>
                    <a:pt x="1679809" y="612091"/>
                    <a:pt x="1678841" y="615956"/>
                  </a:cubicBezTo>
                  <a:cubicBezTo>
                    <a:pt x="1668087" y="661794"/>
                    <a:pt x="1642385" y="708169"/>
                    <a:pt x="1610768" y="752719"/>
                  </a:cubicBezTo>
                  <a:cubicBezTo>
                    <a:pt x="1588829" y="783528"/>
                    <a:pt x="1564202" y="813478"/>
                    <a:pt x="1539683" y="841711"/>
                  </a:cubicBezTo>
                  <a:cubicBezTo>
                    <a:pt x="1513335" y="872198"/>
                    <a:pt x="1487095" y="900538"/>
                    <a:pt x="1465479" y="926624"/>
                  </a:cubicBezTo>
                  <a:cubicBezTo>
                    <a:pt x="1455801" y="938217"/>
                    <a:pt x="1446122" y="949811"/>
                    <a:pt x="1436228" y="961297"/>
                  </a:cubicBezTo>
                  <a:cubicBezTo>
                    <a:pt x="1421495" y="978366"/>
                    <a:pt x="1406654" y="995434"/>
                    <a:pt x="1391813" y="1012503"/>
                  </a:cubicBezTo>
                  <a:lnTo>
                    <a:pt x="1366971" y="1040950"/>
                  </a:lnTo>
                  <a:cubicBezTo>
                    <a:pt x="1365358" y="1042883"/>
                    <a:pt x="1359766" y="1045674"/>
                    <a:pt x="1356755" y="1048035"/>
                  </a:cubicBezTo>
                  <a:cubicBezTo>
                    <a:pt x="1357077" y="1049216"/>
                    <a:pt x="1357185" y="1050397"/>
                    <a:pt x="1356970" y="1051685"/>
                  </a:cubicBezTo>
                  <a:cubicBezTo>
                    <a:pt x="1356325" y="1055335"/>
                    <a:pt x="1352668" y="1057804"/>
                    <a:pt x="1349012" y="1057053"/>
                  </a:cubicBezTo>
                  <a:cubicBezTo>
                    <a:pt x="1349012" y="1057053"/>
                    <a:pt x="1349012" y="1057053"/>
                    <a:pt x="1348904" y="1057053"/>
                  </a:cubicBezTo>
                  <a:cubicBezTo>
                    <a:pt x="1346861" y="1075624"/>
                    <a:pt x="1344710" y="1094303"/>
                    <a:pt x="1342774" y="1112874"/>
                  </a:cubicBezTo>
                  <a:cubicBezTo>
                    <a:pt x="1340516" y="1134773"/>
                    <a:pt x="1338580" y="1156672"/>
                    <a:pt x="1336537" y="1178464"/>
                  </a:cubicBezTo>
                  <a:cubicBezTo>
                    <a:pt x="1346538" y="1176103"/>
                    <a:pt x="1365681" y="1169769"/>
                    <a:pt x="1368692" y="1168266"/>
                  </a:cubicBezTo>
                  <a:cubicBezTo>
                    <a:pt x="1383102" y="1160322"/>
                    <a:pt x="1397405" y="1152164"/>
                    <a:pt x="1411601" y="1143683"/>
                  </a:cubicBezTo>
                  <a:cubicBezTo>
                    <a:pt x="1425796" y="1135203"/>
                    <a:pt x="1439669" y="1126507"/>
                    <a:pt x="1453327" y="1117383"/>
                  </a:cubicBezTo>
                  <a:cubicBezTo>
                    <a:pt x="1478384" y="1100958"/>
                    <a:pt x="1503334" y="1082816"/>
                    <a:pt x="1527853" y="1063601"/>
                  </a:cubicBezTo>
                  <a:cubicBezTo>
                    <a:pt x="1551835" y="1044815"/>
                    <a:pt x="1575279" y="1024955"/>
                    <a:pt x="1597002" y="1003593"/>
                  </a:cubicBezTo>
                  <a:cubicBezTo>
                    <a:pt x="1626254" y="974716"/>
                    <a:pt x="1652601" y="943477"/>
                    <a:pt x="1673142" y="909233"/>
                  </a:cubicBezTo>
                  <a:cubicBezTo>
                    <a:pt x="1675185" y="905905"/>
                    <a:pt x="1679486" y="904724"/>
                    <a:pt x="1682928" y="906657"/>
                  </a:cubicBezTo>
                  <a:cubicBezTo>
                    <a:pt x="1686369" y="908696"/>
                    <a:pt x="1687445" y="912990"/>
                    <a:pt x="1685509" y="916426"/>
                  </a:cubicBezTo>
                  <a:cubicBezTo>
                    <a:pt x="1660236" y="961190"/>
                    <a:pt x="1626146" y="1001983"/>
                    <a:pt x="1587431" y="1038159"/>
                  </a:cubicBezTo>
                  <a:cubicBezTo>
                    <a:pt x="1572160" y="1052437"/>
                    <a:pt x="1556244" y="1066070"/>
                    <a:pt x="1539790" y="1078844"/>
                  </a:cubicBezTo>
                  <a:cubicBezTo>
                    <a:pt x="1514948" y="1098275"/>
                    <a:pt x="1488923" y="1115987"/>
                    <a:pt x="1463221" y="1132411"/>
                  </a:cubicBezTo>
                  <a:close/>
                  <a:moveTo>
                    <a:pt x="1355249" y="1051578"/>
                  </a:moveTo>
                  <a:cubicBezTo>
                    <a:pt x="1356002" y="1052222"/>
                    <a:pt x="1355787" y="1049860"/>
                    <a:pt x="1355787" y="1049216"/>
                  </a:cubicBezTo>
                  <a:lnTo>
                    <a:pt x="1355787" y="1049001"/>
                  </a:lnTo>
                  <a:cubicBezTo>
                    <a:pt x="1354711" y="1049968"/>
                    <a:pt x="1354282" y="1050934"/>
                    <a:pt x="1355249" y="1051578"/>
                  </a:cubicBezTo>
                  <a:close/>
                  <a:moveTo>
                    <a:pt x="2305377" y="1362031"/>
                  </a:moveTo>
                  <a:cubicBezTo>
                    <a:pt x="2279890" y="1366003"/>
                    <a:pt x="2254295" y="1369760"/>
                    <a:pt x="2228701" y="1373625"/>
                  </a:cubicBezTo>
                  <a:cubicBezTo>
                    <a:pt x="2229346" y="1374161"/>
                    <a:pt x="2229561" y="1374805"/>
                    <a:pt x="2230421" y="1375449"/>
                  </a:cubicBezTo>
                  <a:cubicBezTo>
                    <a:pt x="2236013" y="1379636"/>
                    <a:pt x="2244186" y="1383286"/>
                    <a:pt x="2253435" y="1386828"/>
                  </a:cubicBezTo>
                  <a:cubicBezTo>
                    <a:pt x="2271072" y="1393591"/>
                    <a:pt x="2292580" y="1399173"/>
                    <a:pt x="2309357" y="1403145"/>
                  </a:cubicBezTo>
                  <a:cubicBezTo>
                    <a:pt x="2338715" y="1410338"/>
                    <a:pt x="2370763" y="1418818"/>
                    <a:pt x="2403563" y="1427299"/>
                  </a:cubicBezTo>
                  <a:cubicBezTo>
                    <a:pt x="2424211" y="1432559"/>
                    <a:pt x="2445181" y="1437926"/>
                    <a:pt x="2466152" y="1442328"/>
                  </a:cubicBezTo>
                  <a:cubicBezTo>
                    <a:pt x="2502178" y="1450057"/>
                    <a:pt x="2537990" y="1455639"/>
                    <a:pt x="2571435" y="1455317"/>
                  </a:cubicBezTo>
                  <a:cubicBezTo>
                    <a:pt x="2575306" y="1455209"/>
                    <a:pt x="2578640" y="1458215"/>
                    <a:pt x="2578748" y="1462187"/>
                  </a:cubicBezTo>
                  <a:cubicBezTo>
                    <a:pt x="2578855" y="1466159"/>
                    <a:pt x="2575736" y="1469380"/>
                    <a:pt x="2571757" y="1469487"/>
                  </a:cubicBezTo>
                  <a:cubicBezTo>
                    <a:pt x="2537237" y="1471204"/>
                    <a:pt x="2500027" y="1467233"/>
                    <a:pt x="2462496" y="1460255"/>
                  </a:cubicBezTo>
                  <a:cubicBezTo>
                    <a:pt x="2441202" y="1456283"/>
                    <a:pt x="2419801" y="1451345"/>
                    <a:pt x="2398723" y="1445978"/>
                  </a:cubicBezTo>
                  <a:cubicBezTo>
                    <a:pt x="2365923" y="1437497"/>
                    <a:pt x="2334199" y="1427728"/>
                    <a:pt x="2305055" y="1419999"/>
                  </a:cubicBezTo>
                  <a:cubicBezTo>
                    <a:pt x="2284622" y="1414310"/>
                    <a:pt x="2257521" y="1406151"/>
                    <a:pt x="2238379" y="1396705"/>
                  </a:cubicBezTo>
                  <a:cubicBezTo>
                    <a:pt x="2225367" y="1390371"/>
                    <a:pt x="2216656" y="1383071"/>
                    <a:pt x="2213322" y="1375986"/>
                  </a:cubicBezTo>
                  <a:cubicBezTo>
                    <a:pt x="2177618" y="1381461"/>
                    <a:pt x="2141914" y="1387043"/>
                    <a:pt x="2106211" y="1392196"/>
                  </a:cubicBezTo>
                  <a:cubicBezTo>
                    <a:pt x="2077927" y="1396275"/>
                    <a:pt x="2049537" y="1400140"/>
                    <a:pt x="2021253" y="1404111"/>
                  </a:cubicBezTo>
                  <a:cubicBezTo>
                    <a:pt x="2024049" y="1405614"/>
                    <a:pt x="2026200" y="1406795"/>
                    <a:pt x="2026630" y="1407010"/>
                  </a:cubicBezTo>
                  <a:lnTo>
                    <a:pt x="2098145" y="1446729"/>
                  </a:lnTo>
                  <a:cubicBezTo>
                    <a:pt x="2138473" y="1468736"/>
                    <a:pt x="2178156" y="1488488"/>
                    <a:pt x="2218699" y="1505878"/>
                  </a:cubicBezTo>
                  <a:cubicBezTo>
                    <a:pt x="2259135" y="1523269"/>
                    <a:pt x="2300431" y="1538405"/>
                    <a:pt x="2345060" y="1549355"/>
                  </a:cubicBezTo>
                  <a:cubicBezTo>
                    <a:pt x="2360331" y="1553112"/>
                    <a:pt x="2378613" y="1560519"/>
                    <a:pt x="2396680" y="1564813"/>
                  </a:cubicBezTo>
                  <a:cubicBezTo>
                    <a:pt x="2408080" y="1567497"/>
                    <a:pt x="2419264" y="1569107"/>
                    <a:pt x="2429373" y="1567282"/>
                  </a:cubicBezTo>
                  <a:cubicBezTo>
                    <a:pt x="2433244" y="1566530"/>
                    <a:pt x="2437008" y="1568999"/>
                    <a:pt x="2437761" y="1572864"/>
                  </a:cubicBezTo>
                  <a:cubicBezTo>
                    <a:pt x="2438513" y="1576728"/>
                    <a:pt x="2435933" y="1580486"/>
                    <a:pt x="2432061" y="1581237"/>
                  </a:cubicBezTo>
                  <a:cubicBezTo>
                    <a:pt x="2422920" y="1583169"/>
                    <a:pt x="2412919" y="1582955"/>
                    <a:pt x="2402703" y="1581452"/>
                  </a:cubicBezTo>
                  <a:cubicBezTo>
                    <a:pt x="2381517" y="1578446"/>
                    <a:pt x="2359148" y="1569858"/>
                    <a:pt x="2341189" y="1565886"/>
                  </a:cubicBezTo>
                  <a:cubicBezTo>
                    <a:pt x="2295269" y="1555366"/>
                    <a:pt x="2252467" y="1541411"/>
                    <a:pt x="2211064" y="1523698"/>
                  </a:cubicBezTo>
                  <a:cubicBezTo>
                    <a:pt x="2169875" y="1505986"/>
                    <a:pt x="2130193" y="1484731"/>
                    <a:pt x="2089757" y="1461758"/>
                  </a:cubicBezTo>
                  <a:lnTo>
                    <a:pt x="2019102" y="1419999"/>
                  </a:lnTo>
                  <a:cubicBezTo>
                    <a:pt x="2018027" y="1419462"/>
                    <a:pt x="2007273" y="1413129"/>
                    <a:pt x="1997594" y="1407439"/>
                  </a:cubicBezTo>
                  <a:cubicBezTo>
                    <a:pt x="1934144" y="1416349"/>
                    <a:pt x="1870588" y="1425366"/>
                    <a:pt x="1807031" y="1434276"/>
                  </a:cubicBezTo>
                  <a:cubicBezTo>
                    <a:pt x="1802299" y="1434921"/>
                    <a:pt x="1797674" y="1435672"/>
                    <a:pt x="1792943" y="1436316"/>
                  </a:cubicBezTo>
                  <a:lnTo>
                    <a:pt x="1822194" y="1457034"/>
                  </a:lnTo>
                  <a:cubicBezTo>
                    <a:pt x="1834776" y="1465515"/>
                    <a:pt x="1847681" y="1473351"/>
                    <a:pt x="1860909" y="1480866"/>
                  </a:cubicBezTo>
                  <a:cubicBezTo>
                    <a:pt x="1880589" y="1492138"/>
                    <a:pt x="1900914" y="1502658"/>
                    <a:pt x="1921347" y="1512749"/>
                  </a:cubicBezTo>
                  <a:cubicBezTo>
                    <a:pt x="1950706" y="1527563"/>
                    <a:pt x="1980172" y="1541840"/>
                    <a:pt x="2009638" y="1555903"/>
                  </a:cubicBezTo>
                  <a:cubicBezTo>
                    <a:pt x="2039213" y="1569965"/>
                    <a:pt x="2068786" y="1583492"/>
                    <a:pt x="2099006" y="1595944"/>
                  </a:cubicBezTo>
                  <a:cubicBezTo>
                    <a:pt x="2139011" y="1612261"/>
                    <a:pt x="2179769" y="1626646"/>
                    <a:pt x="2222355" y="1637595"/>
                  </a:cubicBezTo>
                  <a:cubicBezTo>
                    <a:pt x="2226227" y="1638454"/>
                    <a:pt x="2228593" y="1642319"/>
                    <a:pt x="2227625" y="1646183"/>
                  </a:cubicBezTo>
                  <a:cubicBezTo>
                    <a:pt x="2226765" y="1649940"/>
                    <a:pt x="2222893" y="1652302"/>
                    <a:pt x="2219022" y="1651443"/>
                  </a:cubicBezTo>
                  <a:cubicBezTo>
                    <a:pt x="2175467" y="1641567"/>
                    <a:pt x="2133419" y="1628256"/>
                    <a:pt x="2092445" y="1612476"/>
                  </a:cubicBezTo>
                  <a:cubicBezTo>
                    <a:pt x="2061581" y="1600667"/>
                    <a:pt x="2031254" y="1587463"/>
                    <a:pt x="2001358" y="1573293"/>
                  </a:cubicBezTo>
                  <a:cubicBezTo>
                    <a:pt x="1971676" y="1559231"/>
                    <a:pt x="1942425" y="1544094"/>
                    <a:pt x="1913066" y="1528958"/>
                  </a:cubicBezTo>
                  <a:cubicBezTo>
                    <a:pt x="1895967" y="1520048"/>
                    <a:pt x="1878976" y="1510924"/>
                    <a:pt x="1862307" y="1501155"/>
                  </a:cubicBezTo>
                  <a:cubicBezTo>
                    <a:pt x="1845638" y="1491279"/>
                    <a:pt x="1829292" y="1480866"/>
                    <a:pt x="1813483" y="1469702"/>
                  </a:cubicBezTo>
                  <a:lnTo>
                    <a:pt x="1781866" y="1445763"/>
                  </a:lnTo>
                  <a:cubicBezTo>
                    <a:pt x="1779607" y="1444153"/>
                    <a:pt x="1774230" y="1442972"/>
                    <a:pt x="1771112" y="1441791"/>
                  </a:cubicBezTo>
                  <a:cubicBezTo>
                    <a:pt x="1769606" y="1441254"/>
                    <a:pt x="1769283" y="1440503"/>
                    <a:pt x="1768208" y="1439859"/>
                  </a:cubicBezTo>
                  <a:cubicBezTo>
                    <a:pt x="1738419" y="1444045"/>
                    <a:pt x="1708523" y="1448232"/>
                    <a:pt x="1678841" y="1452633"/>
                  </a:cubicBezTo>
                  <a:cubicBezTo>
                    <a:pt x="1637008" y="1458752"/>
                    <a:pt x="1595067" y="1465193"/>
                    <a:pt x="1553340" y="1471849"/>
                  </a:cubicBezTo>
                  <a:cubicBezTo>
                    <a:pt x="1558933" y="1476035"/>
                    <a:pt x="1564525" y="1480222"/>
                    <a:pt x="1570332" y="1484194"/>
                  </a:cubicBezTo>
                  <a:cubicBezTo>
                    <a:pt x="1576354" y="1488488"/>
                    <a:pt x="1582592" y="1492567"/>
                    <a:pt x="1588829" y="1496539"/>
                  </a:cubicBezTo>
                  <a:cubicBezTo>
                    <a:pt x="1606466" y="1507703"/>
                    <a:pt x="1624103" y="1518867"/>
                    <a:pt x="1641847" y="1530032"/>
                  </a:cubicBezTo>
                  <a:cubicBezTo>
                    <a:pt x="1659484" y="1541089"/>
                    <a:pt x="1677228" y="1552038"/>
                    <a:pt x="1695188" y="1562773"/>
                  </a:cubicBezTo>
                  <a:cubicBezTo>
                    <a:pt x="1726482" y="1581774"/>
                    <a:pt x="1759820" y="1601204"/>
                    <a:pt x="1794126" y="1620205"/>
                  </a:cubicBezTo>
                  <a:cubicBezTo>
                    <a:pt x="1827141" y="1638347"/>
                    <a:pt x="1861231" y="1655952"/>
                    <a:pt x="1895967" y="1671196"/>
                  </a:cubicBezTo>
                  <a:cubicBezTo>
                    <a:pt x="1943070" y="1692021"/>
                    <a:pt x="1991249" y="1708768"/>
                    <a:pt x="2039642" y="1717248"/>
                  </a:cubicBezTo>
                  <a:cubicBezTo>
                    <a:pt x="2043514" y="1717892"/>
                    <a:pt x="2046095" y="1721542"/>
                    <a:pt x="2045450" y="1725407"/>
                  </a:cubicBezTo>
                  <a:cubicBezTo>
                    <a:pt x="2044804" y="1729379"/>
                    <a:pt x="2041148" y="1731955"/>
                    <a:pt x="2037277" y="1731311"/>
                  </a:cubicBezTo>
                  <a:cubicBezTo>
                    <a:pt x="1987593" y="1723796"/>
                    <a:pt x="1937586" y="1708124"/>
                    <a:pt x="1888869" y="1687727"/>
                  </a:cubicBezTo>
                  <a:cubicBezTo>
                    <a:pt x="1853273" y="1672806"/>
                    <a:pt x="1818322" y="1655523"/>
                    <a:pt x="1784769" y="1637058"/>
                  </a:cubicBezTo>
                  <a:cubicBezTo>
                    <a:pt x="1750141" y="1618058"/>
                    <a:pt x="1717018" y="1597662"/>
                    <a:pt x="1685724" y="1578124"/>
                  </a:cubicBezTo>
                  <a:cubicBezTo>
                    <a:pt x="1671421" y="1569214"/>
                    <a:pt x="1657333" y="1560197"/>
                    <a:pt x="1643245" y="1551072"/>
                  </a:cubicBezTo>
                  <a:cubicBezTo>
                    <a:pt x="1622167" y="1537332"/>
                    <a:pt x="1601304" y="1523376"/>
                    <a:pt x="1580333" y="1509421"/>
                  </a:cubicBezTo>
                  <a:cubicBezTo>
                    <a:pt x="1573988" y="1505127"/>
                    <a:pt x="1567751" y="1500833"/>
                    <a:pt x="1561621" y="1496324"/>
                  </a:cubicBezTo>
                  <a:cubicBezTo>
                    <a:pt x="1555599" y="1491816"/>
                    <a:pt x="1549576" y="1487199"/>
                    <a:pt x="1543554" y="1482476"/>
                  </a:cubicBezTo>
                  <a:cubicBezTo>
                    <a:pt x="1543554" y="1482476"/>
                    <a:pt x="1543339" y="1482261"/>
                    <a:pt x="1543339" y="1482261"/>
                  </a:cubicBezTo>
                  <a:cubicBezTo>
                    <a:pt x="1540973" y="1484194"/>
                    <a:pt x="1537854" y="1485589"/>
                    <a:pt x="1535059" y="1483764"/>
                  </a:cubicBezTo>
                  <a:cubicBezTo>
                    <a:pt x="1532693" y="1482154"/>
                    <a:pt x="1533230" y="1479148"/>
                    <a:pt x="1533660" y="1476465"/>
                  </a:cubicBezTo>
                  <a:cubicBezTo>
                    <a:pt x="1518605" y="1480329"/>
                    <a:pt x="1497742" y="1485911"/>
                    <a:pt x="1482686" y="1488380"/>
                  </a:cubicBezTo>
                  <a:cubicBezTo>
                    <a:pt x="1476233" y="1489454"/>
                    <a:pt x="1470749" y="1489991"/>
                    <a:pt x="1467092" y="1489669"/>
                  </a:cubicBezTo>
                  <a:cubicBezTo>
                    <a:pt x="1464081" y="1489454"/>
                    <a:pt x="1461930" y="1488595"/>
                    <a:pt x="1460532" y="1487736"/>
                  </a:cubicBezTo>
                  <a:cubicBezTo>
                    <a:pt x="1457306" y="1485589"/>
                    <a:pt x="1456446" y="1481403"/>
                    <a:pt x="1458489" y="1478289"/>
                  </a:cubicBezTo>
                  <a:cubicBezTo>
                    <a:pt x="1460425" y="1475284"/>
                    <a:pt x="1464296" y="1474318"/>
                    <a:pt x="1467307" y="1475928"/>
                  </a:cubicBezTo>
                  <a:cubicBezTo>
                    <a:pt x="1466877" y="1477216"/>
                    <a:pt x="1470856" y="1476035"/>
                    <a:pt x="1473867" y="1475713"/>
                  </a:cubicBezTo>
                  <a:cubicBezTo>
                    <a:pt x="1480105" y="1474962"/>
                    <a:pt x="1488385" y="1473244"/>
                    <a:pt x="1497096" y="1471097"/>
                  </a:cubicBezTo>
                  <a:cubicBezTo>
                    <a:pt x="1506237" y="1468950"/>
                    <a:pt x="1515594" y="1466481"/>
                    <a:pt x="1524089" y="1464119"/>
                  </a:cubicBezTo>
                  <a:cubicBezTo>
                    <a:pt x="1523982" y="1462724"/>
                    <a:pt x="1524412" y="1461651"/>
                    <a:pt x="1524520" y="1461436"/>
                  </a:cubicBezTo>
                  <a:cubicBezTo>
                    <a:pt x="1525272" y="1459181"/>
                    <a:pt x="1527638" y="1455639"/>
                    <a:pt x="1533123" y="1457356"/>
                  </a:cubicBezTo>
                  <a:cubicBezTo>
                    <a:pt x="1533553" y="1457464"/>
                    <a:pt x="1534413" y="1457786"/>
                    <a:pt x="1535488" y="1458537"/>
                  </a:cubicBezTo>
                  <a:cubicBezTo>
                    <a:pt x="1535919" y="1458859"/>
                    <a:pt x="1537102" y="1459718"/>
                    <a:pt x="1537962" y="1460362"/>
                  </a:cubicBezTo>
                  <a:cubicBezTo>
                    <a:pt x="1540113" y="1459826"/>
                    <a:pt x="1541726" y="1459396"/>
                    <a:pt x="1543339" y="1458967"/>
                  </a:cubicBezTo>
                  <a:cubicBezTo>
                    <a:pt x="1563234" y="1429016"/>
                    <a:pt x="1582914" y="1399388"/>
                    <a:pt x="1603455" y="1371048"/>
                  </a:cubicBezTo>
                  <a:cubicBezTo>
                    <a:pt x="1619801" y="1348505"/>
                    <a:pt x="1636578" y="1326391"/>
                    <a:pt x="1654322" y="1304921"/>
                  </a:cubicBezTo>
                  <a:cubicBezTo>
                    <a:pt x="1668947" y="1287101"/>
                    <a:pt x="1684218" y="1269711"/>
                    <a:pt x="1700242" y="1252642"/>
                  </a:cubicBezTo>
                  <a:cubicBezTo>
                    <a:pt x="1715943" y="1236003"/>
                    <a:pt x="1732504" y="1219793"/>
                    <a:pt x="1749818" y="1203691"/>
                  </a:cubicBezTo>
                  <a:cubicBezTo>
                    <a:pt x="1761218" y="1193278"/>
                    <a:pt x="1772617" y="1182973"/>
                    <a:pt x="1784124" y="1172667"/>
                  </a:cubicBezTo>
                  <a:cubicBezTo>
                    <a:pt x="1801331" y="1157424"/>
                    <a:pt x="1818860" y="1142288"/>
                    <a:pt x="1836389" y="1127366"/>
                  </a:cubicBezTo>
                  <a:lnTo>
                    <a:pt x="1865103" y="1103642"/>
                  </a:lnTo>
                  <a:cubicBezTo>
                    <a:pt x="1867254" y="1102032"/>
                    <a:pt x="1871018" y="1098060"/>
                    <a:pt x="1873706" y="1095698"/>
                  </a:cubicBezTo>
                  <a:cubicBezTo>
                    <a:pt x="1875535" y="1093981"/>
                    <a:pt x="1877255" y="1092907"/>
                    <a:pt x="1878223" y="1092585"/>
                  </a:cubicBezTo>
                  <a:cubicBezTo>
                    <a:pt x="1881449" y="1091404"/>
                    <a:pt x="1883815" y="1092263"/>
                    <a:pt x="1885321" y="1093444"/>
                  </a:cubicBezTo>
                  <a:cubicBezTo>
                    <a:pt x="1886611" y="1094410"/>
                    <a:pt x="1889300" y="1096879"/>
                    <a:pt x="1887794" y="1101924"/>
                  </a:cubicBezTo>
                  <a:cubicBezTo>
                    <a:pt x="1887041" y="1104715"/>
                    <a:pt x="1884676" y="1106540"/>
                    <a:pt x="1881879" y="1106862"/>
                  </a:cubicBezTo>
                  <a:cubicBezTo>
                    <a:pt x="1879299" y="1109439"/>
                    <a:pt x="1875965" y="1113089"/>
                    <a:pt x="1874029" y="1114699"/>
                  </a:cubicBezTo>
                  <a:lnTo>
                    <a:pt x="1846498" y="1138745"/>
                  </a:lnTo>
                  <a:cubicBezTo>
                    <a:pt x="1832195" y="1151627"/>
                    <a:pt x="1818107" y="1164509"/>
                    <a:pt x="1804019" y="1177498"/>
                  </a:cubicBezTo>
                  <a:cubicBezTo>
                    <a:pt x="1789932" y="1190487"/>
                    <a:pt x="1776059" y="1203584"/>
                    <a:pt x="1762186" y="1216788"/>
                  </a:cubicBezTo>
                  <a:cubicBezTo>
                    <a:pt x="1736806" y="1241049"/>
                    <a:pt x="1713577" y="1265954"/>
                    <a:pt x="1691316" y="1291180"/>
                  </a:cubicBezTo>
                  <a:cubicBezTo>
                    <a:pt x="1676153" y="1308464"/>
                    <a:pt x="1661527" y="1325854"/>
                    <a:pt x="1647224" y="1343674"/>
                  </a:cubicBezTo>
                  <a:cubicBezTo>
                    <a:pt x="1618510" y="1379314"/>
                    <a:pt x="1591733" y="1416886"/>
                    <a:pt x="1564848" y="1455102"/>
                  </a:cubicBezTo>
                  <a:cubicBezTo>
                    <a:pt x="1601949" y="1448769"/>
                    <a:pt x="1639158" y="1442650"/>
                    <a:pt x="1676368" y="1436746"/>
                  </a:cubicBezTo>
                  <a:cubicBezTo>
                    <a:pt x="1714545" y="1430841"/>
                    <a:pt x="1752722" y="1424937"/>
                    <a:pt x="1790899" y="1419248"/>
                  </a:cubicBezTo>
                  <a:cubicBezTo>
                    <a:pt x="1790254" y="1417101"/>
                    <a:pt x="1788641" y="1415061"/>
                    <a:pt x="1790146" y="1413129"/>
                  </a:cubicBezTo>
                  <a:cubicBezTo>
                    <a:pt x="1823162" y="1369653"/>
                    <a:pt x="1858650" y="1328216"/>
                    <a:pt x="1896505" y="1288926"/>
                  </a:cubicBezTo>
                  <a:cubicBezTo>
                    <a:pt x="1911561" y="1273146"/>
                    <a:pt x="1927047" y="1257795"/>
                    <a:pt x="1942855" y="1242766"/>
                  </a:cubicBezTo>
                  <a:cubicBezTo>
                    <a:pt x="1966514" y="1220330"/>
                    <a:pt x="1991141" y="1198753"/>
                    <a:pt x="2015984" y="1177498"/>
                  </a:cubicBezTo>
                  <a:cubicBezTo>
                    <a:pt x="2029103" y="1166441"/>
                    <a:pt x="2042439" y="1155599"/>
                    <a:pt x="2056096" y="1145079"/>
                  </a:cubicBezTo>
                  <a:cubicBezTo>
                    <a:pt x="2069647" y="1134558"/>
                    <a:pt x="2083519" y="1124360"/>
                    <a:pt x="2097715" y="1114592"/>
                  </a:cubicBezTo>
                  <a:cubicBezTo>
                    <a:pt x="2102984" y="1110834"/>
                    <a:pt x="2108361" y="1107077"/>
                    <a:pt x="2113846" y="1103535"/>
                  </a:cubicBezTo>
                  <a:cubicBezTo>
                    <a:pt x="2119331" y="1099885"/>
                    <a:pt x="2124815" y="1096235"/>
                    <a:pt x="2130408" y="1092800"/>
                  </a:cubicBezTo>
                  <a:cubicBezTo>
                    <a:pt x="2131591" y="1092048"/>
                    <a:pt x="2139011" y="1089687"/>
                    <a:pt x="2142452" y="1087432"/>
                  </a:cubicBezTo>
                  <a:cubicBezTo>
                    <a:pt x="2142560" y="1086896"/>
                    <a:pt x="2142667" y="1086251"/>
                    <a:pt x="2142883" y="1085822"/>
                  </a:cubicBezTo>
                  <a:cubicBezTo>
                    <a:pt x="2142775" y="1086359"/>
                    <a:pt x="2142667" y="1086896"/>
                    <a:pt x="2142667" y="1087110"/>
                  </a:cubicBezTo>
                  <a:cubicBezTo>
                    <a:pt x="2142560" y="1087218"/>
                    <a:pt x="2142667" y="1087218"/>
                    <a:pt x="2142560" y="1087325"/>
                  </a:cubicBezTo>
                  <a:lnTo>
                    <a:pt x="2142667" y="1087110"/>
                  </a:lnTo>
                  <a:cubicBezTo>
                    <a:pt x="2142667" y="1087110"/>
                    <a:pt x="2142667" y="1087110"/>
                    <a:pt x="2142667" y="1087110"/>
                  </a:cubicBezTo>
                  <a:cubicBezTo>
                    <a:pt x="2143743" y="1086251"/>
                    <a:pt x="2144388" y="1085393"/>
                    <a:pt x="2143850" y="1084641"/>
                  </a:cubicBezTo>
                  <a:cubicBezTo>
                    <a:pt x="2143743" y="1084534"/>
                    <a:pt x="2143635" y="1084534"/>
                    <a:pt x="2143527" y="1084534"/>
                  </a:cubicBezTo>
                  <a:cubicBezTo>
                    <a:pt x="2143743" y="1084212"/>
                    <a:pt x="2143850" y="1083997"/>
                    <a:pt x="2144065" y="1083782"/>
                  </a:cubicBezTo>
                  <a:cubicBezTo>
                    <a:pt x="2146539" y="1080991"/>
                    <a:pt x="2150948" y="1080669"/>
                    <a:pt x="2153744" y="1083138"/>
                  </a:cubicBezTo>
                  <a:cubicBezTo>
                    <a:pt x="2155895" y="1084963"/>
                    <a:pt x="2158261" y="1090009"/>
                    <a:pt x="2152991" y="1094839"/>
                  </a:cubicBezTo>
                  <a:cubicBezTo>
                    <a:pt x="2149873" y="1097845"/>
                    <a:pt x="2139979" y="1103535"/>
                    <a:pt x="2138150" y="1104715"/>
                  </a:cubicBezTo>
                  <a:lnTo>
                    <a:pt x="2106641" y="1127044"/>
                  </a:lnTo>
                  <a:cubicBezTo>
                    <a:pt x="2093091" y="1137135"/>
                    <a:pt x="2079756" y="1147548"/>
                    <a:pt x="2066528" y="1158283"/>
                  </a:cubicBezTo>
                  <a:cubicBezTo>
                    <a:pt x="2053408" y="1168910"/>
                    <a:pt x="2040503" y="1179860"/>
                    <a:pt x="2027813" y="1191131"/>
                  </a:cubicBezTo>
                  <a:cubicBezTo>
                    <a:pt x="2003401" y="1212494"/>
                    <a:pt x="1979635" y="1234500"/>
                    <a:pt x="1956191" y="1256721"/>
                  </a:cubicBezTo>
                  <a:cubicBezTo>
                    <a:pt x="1940490" y="1271643"/>
                    <a:pt x="1925004" y="1286672"/>
                    <a:pt x="1909840" y="1301915"/>
                  </a:cubicBezTo>
                  <a:cubicBezTo>
                    <a:pt x="1873168" y="1338629"/>
                    <a:pt x="1838433" y="1376845"/>
                    <a:pt x="1805740" y="1416993"/>
                  </a:cubicBezTo>
                  <a:cubicBezTo>
                    <a:pt x="1863598" y="1408620"/>
                    <a:pt x="1921455" y="1399925"/>
                    <a:pt x="1979312" y="1391337"/>
                  </a:cubicBezTo>
                  <a:cubicBezTo>
                    <a:pt x="1979527" y="1390156"/>
                    <a:pt x="1979849" y="1388868"/>
                    <a:pt x="1979957" y="1388761"/>
                  </a:cubicBezTo>
                  <a:cubicBezTo>
                    <a:pt x="1982000" y="1385540"/>
                    <a:pt x="1986195" y="1384681"/>
                    <a:pt x="1989421" y="1386721"/>
                  </a:cubicBezTo>
                  <a:lnTo>
                    <a:pt x="1989636" y="1386828"/>
                  </a:lnTo>
                  <a:cubicBezTo>
                    <a:pt x="1991034" y="1384681"/>
                    <a:pt x="1991572" y="1385862"/>
                    <a:pt x="1991679" y="1388116"/>
                  </a:cubicBezTo>
                  <a:lnTo>
                    <a:pt x="1990604" y="1387687"/>
                  </a:lnTo>
                  <a:cubicBezTo>
                    <a:pt x="1991034" y="1388116"/>
                    <a:pt x="1991464" y="1388761"/>
                    <a:pt x="1991787" y="1389405"/>
                  </a:cubicBezTo>
                  <a:lnTo>
                    <a:pt x="1991679" y="1388116"/>
                  </a:lnTo>
                  <a:cubicBezTo>
                    <a:pt x="1992109" y="1388331"/>
                    <a:pt x="1992432" y="1388438"/>
                    <a:pt x="1992755" y="1388653"/>
                  </a:cubicBezTo>
                  <a:cubicBezTo>
                    <a:pt x="1992970" y="1388761"/>
                    <a:pt x="1993400" y="1389083"/>
                    <a:pt x="1993722" y="1389190"/>
                  </a:cubicBezTo>
                  <a:cubicBezTo>
                    <a:pt x="2050181" y="1380817"/>
                    <a:pt x="2106641" y="1372658"/>
                    <a:pt x="2162993" y="1364178"/>
                  </a:cubicBezTo>
                  <a:cubicBezTo>
                    <a:pt x="2179447" y="1361709"/>
                    <a:pt x="2195793" y="1359132"/>
                    <a:pt x="2212247" y="1356663"/>
                  </a:cubicBezTo>
                  <a:cubicBezTo>
                    <a:pt x="2212677" y="1355805"/>
                    <a:pt x="2211709" y="1354624"/>
                    <a:pt x="2212569" y="1353980"/>
                  </a:cubicBezTo>
                  <a:cubicBezTo>
                    <a:pt x="2246015" y="1327464"/>
                    <a:pt x="2281826" y="1302559"/>
                    <a:pt x="2318820" y="1279479"/>
                  </a:cubicBezTo>
                  <a:cubicBezTo>
                    <a:pt x="2333553" y="1270247"/>
                    <a:pt x="2348394" y="1261445"/>
                    <a:pt x="2363450" y="1252964"/>
                  </a:cubicBezTo>
                  <a:cubicBezTo>
                    <a:pt x="2386141" y="1240082"/>
                    <a:pt x="2409262" y="1228059"/>
                    <a:pt x="2431954" y="1216358"/>
                  </a:cubicBezTo>
                  <a:cubicBezTo>
                    <a:pt x="2444106" y="1210132"/>
                    <a:pt x="2456258" y="1204121"/>
                    <a:pt x="2468518" y="1198324"/>
                  </a:cubicBezTo>
                  <a:cubicBezTo>
                    <a:pt x="2480885" y="1192419"/>
                    <a:pt x="2493252" y="1186837"/>
                    <a:pt x="2505835" y="1181577"/>
                  </a:cubicBezTo>
                  <a:lnTo>
                    <a:pt x="2533043" y="1170306"/>
                  </a:lnTo>
                  <a:cubicBezTo>
                    <a:pt x="2534871" y="1169554"/>
                    <a:pt x="2539710" y="1168803"/>
                    <a:pt x="2542936" y="1167944"/>
                  </a:cubicBezTo>
                  <a:cubicBezTo>
                    <a:pt x="2543582" y="1167085"/>
                    <a:pt x="2544442" y="1166334"/>
                    <a:pt x="2545410" y="1165904"/>
                  </a:cubicBezTo>
                  <a:cubicBezTo>
                    <a:pt x="2544980" y="1166334"/>
                    <a:pt x="2544549" y="1167193"/>
                    <a:pt x="2544334" y="1167300"/>
                  </a:cubicBezTo>
                  <a:cubicBezTo>
                    <a:pt x="2544227" y="1167407"/>
                    <a:pt x="2544227" y="1167515"/>
                    <a:pt x="2544119" y="1167622"/>
                  </a:cubicBezTo>
                  <a:cubicBezTo>
                    <a:pt x="2545625" y="1167193"/>
                    <a:pt x="2546485" y="1166656"/>
                    <a:pt x="2546270" y="1165904"/>
                  </a:cubicBezTo>
                  <a:cubicBezTo>
                    <a:pt x="2546163" y="1165797"/>
                    <a:pt x="2546055" y="1165690"/>
                    <a:pt x="2545947" y="1165690"/>
                  </a:cubicBezTo>
                  <a:cubicBezTo>
                    <a:pt x="2546485" y="1165475"/>
                    <a:pt x="2546916" y="1165368"/>
                    <a:pt x="2547453" y="1165260"/>
                  </a:cubicBezTo>
                  <a:cubicBezTo>
                    <a:pt x="2551540" y="1164616"/>
                    <a:pt x="2553475" y="1166441"/>
                    <a:pt x="2553798" y="1166763"/>
                  </a:cubicBezTo>
                  <a:cubicBezTo>
                    <a:pt x="2555304" y="1167837"/>
                    <a:pt x="2555841" y="1169340"/>
                    <a:pt x="2556164" y="1170842"/>
                  </a:cubicBezTo>
                  <a:cubicBezTo>
                    <a:pt x="2556486" y="1172345"/>
                    <a:pt x="2556379" y="1174492"/>
                    <a:pt x="2554443" y="1176639"/>
                  </a:cubicBezTo>
                  <a:cubicBezTo>
                    <a:pt x="2554121" y="1177069"/>
                    <a:pt x="2553260" y="1177820"/>
                    <a:pt x="2551540" y="1178571"/>
                  </a:cubicBezTo>
                  <a:cubicBezTo>
                    <a:pt x="2549496" y="1179538"/>
                    <a:pt x="2541646" y="1182007"/>
                    <a:pt x="2538635" y="1183402"/>
                  </a:cubicBezTo>
                  <a:lnTo>
                    <a:pt x="2512072" y="1195640"/>
                  </a:lnTo>
                  <a:cubicBezTo>
                    <a:pt x="2502393" y="1200149"/>
                    <a:pt x="2492715" y="1204872"/>
                    <a:pt x="2483143" y="1209703"/>
                  </a:cubicBezTo>
                  <a:cubicBezTo>
                    <a:pt x="2468733" y="1217002"/>
                    <a:pt x="2454537" y="1224517"/>
                    <a:pt x="2440342" y="1232246"/>
                  </a:cubicBezTo>
                  <a:cubicBezTo>
                    <a:pt x="2417973" y="1244269"/>
                    <a:pt x="2395497" y="1256936"/>
                    <a:pt x="2373021" y="1269711"/>
                  </a:cubicBezTo>
                  <a:cubicBezTo>
                    <a:pt x="2350760" y="1282378"/>
                    <a:pt x="2328391" y="1295152"/>
                    <a:pt x="2306560" y="1308571"/>
                  </a:cubicBezTo>
                  <a:cubicBezTo>
                    <a:pt x="2283869" y="1322526"/>
                    <a:pt x="2262253" y="1337340"/>
                    <a:pt x="2240745" y="1352369"/>
                  </a:cubicBezTo>
                  <a:cubicBezTo>
                    <a:pt x="2294408" y="1344318"/>
                    <a:pt x="2348179" y="1336267"/>
                    <a:pt x="2401734" y="1327787"/>
                  </a:cubicBezTo>
                  <a:cubicBezTo>
                    <a:pt x="2534226" y="1306961"/>
                    <a:pt x="2666502" y="1284847"/>
                    <a:pt x="2798347" y="1259835"/>
                  </a:cubicBezTo>
                  <a:cubicBezTo>
                    <a:pt x="2802218" y="1259083"/>
                    <a:pt x="2805983" y="1261552"/>
                    <a:pt x="2806736" y="1265417"/>
                  </a:cubicBezTo>
                  <a:cubicBezTo>
                    <a:pt x="2807488" y="1269281"/>
                    <a:pt x="2805015" y="1273039"/>
                    <a:pt x="2801143" y="1273790"/>
                  </a:cubicBezTo>
                  <a:cubicBezTo>
                    <a:pt x="2636390" y="1306746"/>
                    <a:pt x="2471099" y="1335730"/>
                    <a:pt x="2305377" y="1362031"/>
                  </a:cubicBezTo>
                  <a:close/>
                  <a:moveTo>
                    <a:pt x="1883385" y="1105574"/>
                  </a:moveTo>
                  <a:cubicBezTo>
                    <a:pt x="1883923" y="1105467"/>
                    <a:pt x="1884353" y="1105360"/>
                    <a:pt x="1884138" y="1104930"/>
                  </a:cubicBezTo>
                  <a:cubicBezTo>
                    <a:pt x="1884030" y="1104930"/>
                    <a:pt x="1883923" y="1105145"/>
                    <a:pt x="1883815" y="1105145"/>
                  </a:cubicBezTo>
                  <a:lnTo>
                    <a:pt x="1883385" y="1105574"/>
                  </a:lnTo>
                  <a:close/>
                  <a:moveTo>
                    <a:pt x="2092015" y="1299446"/>
                  </a:moveTo>
                  <a:cubicBezTo>
                    <a:pt x="2064485" y="1324244"/>
                    <a:pt x="2037277" y="1349578"/>
                    <a:pt x="2009853" y="1374805"/>
                  </a:cubicBezTo>
                  <a:cubicBezTo>
                    <a:pt x="2006950" y="1377489"/>
                    <a:pt x="2006735" y="1381998"/>
                    <a:pt x="2009316" y="1384896"/>
                  </a:cubicBezTo>
                  <a:cubicBezTo>
                    <a:pt x="2011897" y="1387795"/>
                    <a:pt x="2016414" y="1388009"/>
                    <a:pt x="2019425" y="1385433"/>
                  </a:cubicBezTo>
                  <a:cubicBezTo>
                    <a:pt x="2047493" y="1361065"/>
                    <a:pt x="2075561" y="1336804"/>
                    <a:pt x="2103737" y="1312650"/>
                  </a:cubicBezTo>
                  <a:cubicBezTo>
                    <a:pt x="2122449" y="1296655"/>
                    <a:pt x="2141377" y="1280768"/>
                    <a:pt x="2160304" y="1264880"/>
                  </a:cubicBezTo>
                  <a:cubicBezTo>
                    <a:pt x="2176113" y="1251784"/>
                    <a:pt x="2191921" y="1238687"/>
                    <a:pt x="2208053" y="1225805"/>
                  </a:cubicBezTo>
                  <a:cubicBezTo>
                    <a:pt x="2223969" y="1212923"/>
                    <a:pt x="2239992" y="1200149"/>
                    <a:pt x="2256339" y="1187589"/>
                  </a:cubicBezTo>
                  <a:cubicBezTo>
                    <a:pt x="2269566" y="1177498"/>
                    <a:pt x="2283116" y="1167944"/>
                    <a:pt x="2296989" y="1158819"/>
                  </a:cubicBezTo>
                  <a:cubicBezTo>
                    <a:pt x="2310862" y="1149695"/>
                    <a:pt x="2325058" y="1140999"/>
                    <a:pt x="2339576" y="1132841"/>
                  </a:cubicBezTo>
                  <a:lnTo>
                    <a:pt x="2369687" y="1117061"/>
                  </a:lnTo>
                  <a:cubicBezTo>
                    <a:pt x="2370547" y="1116631"/>
                    <a:pt x="2382269" y="1110942"/>
                    <a:pt x="2384420" y="1109331"/>
                  </a:cubicBezTo>
                  <a:cubicBezTo>
                    <a:pt x="2387109" y="1107399"/>
                    <a:pt x="2387539" y="1105038"/>
                    <a:pt x="2387539" y="1104179"/>
                  </a:cubicBezTo>
                  <a:cubicBezTo>
                    <a:pt x="2387862" y="1101602"/>
                    <a:pt x="2387109" y="1099563"/>
                    <a:pt x="2384958" y="1097952"/>
                  </a:cubicBezTo>
                  <a:cubicBezTo>
                    <a:pt x="2384420" y="1097523"/>
                    <a:pt x="2382162" y="1095698"/>
                    <a:pt x="2377753" y="1096986"/>
                  </a:cubicBezTo>
                  <a:cubicBezTo>
                    <a:pt x="2377107" y="1097094"/>
                    <a:pt x="2376570" y="1097416"/>
                    <a:pt x="2376032" y="1097738"/>
                  </a:cubicBezTo>
                  <a:cubicBezTo>
                    <a:pt x="2376140" y="1097845"/>
                    <a:pt x="2376355" y="1097952"/>
                    <a:pt x="2376462" y="1098167"/>
                  </a:cubicBezTo>
                  <a:cubicBezTo>
                    <a:pt x="2376892" y="1098704"/>
                    <a:pt x="2375925" y="1099455"/>
                    <a:pt x="2374419" y="1100207"/>
                  </a:cubicBezTo>
                  <a:cubicBezTo>
                    <a:pt x="2374527" y="1099670"/>
                    <a:pt x="2374742" y="1099026"/>
                    <a:pt x="2374957" y="1098597"/>
                  </a:cubicBezTo>
                  <a:cubicBezTo>
                    <a:pt x="2374204" y="1099133"/>
                    <a:pt x="2373774" y="1099885"/>
                    <a:pt x="2373344" y="1100744"/>
                  </a:cubicBezTo>
                  <a:cubicBezTo>
                    <a:pt x="2369580" y="1102461"/>
                    <a:pt x="2363880" y="1104071"/>
                    <a:pt x="2363450" y="1104286"/>
                  </a:cubicBezTo>
                  <a:lnTo>
                    <a:pt x="2332155" y="1119315"/>
                  </a:lnTo>
                  <a:cubicBezTo>
                    <a:pt x="2317099" y="1127259"/>
                    <a:pt x="2302366" y="1135739"/>
                    <a:pt x="2287956" y="1144649"/>
                  </a:cubicBezTo>
                  <a:cubicBezTo>
                    <a:pt x="2273437" y="1153667"/>
                    <a:pt x="2259350" y="1163221"/>
                    <a:pt x="2245584" y="1173204"/>
                  </a:cubicBezTo>
                  <a:cubicBezTo>
                    <a:pt x="2228808" y="1185549"/>
                    <a:pt x="2212247" y="1198002"/>
                    <a:pt x="2196008" y="1210884"/>
                  </a:cubicBezTo>
                  <a:cubicBezTo>
                    <a:pt x="2179769" y="1223765"/>
                    <a:pt x="2163746" y="1236862"/>
                    <a:pt x="2148045" y="1250281"/>
                  </a:cubicBezTo>
                  <a:cubicBezTo>
                    <a:pt x="2129117" y="1266383"/>
                    <a:pt x="2110512" y="1282807"/>
                    <a:pt x="2092015" y="1299446"/>
                  </a:cubicBezTo>
                  <a:close/>
                  <a:moveTo>
                    <a:pt x="1399664" y="1821377"/>
                  </a:moveTo>
                  <a:cubicBezTo>
                    <a:pt x="1403535" y="1822128"/>
                    <a:pt x="1406009" y="1825885"/>
                    <a:pt x="1405256" y="1829750"/>
                  </a:cubicBezTo>
                  <a:cubicBezTo>
                    <a:pt x="1399019" y="1866248"/>
                    <a:pt x="1392244" y="1903069"/>
                    <a:pt x="1382780" y="1939138"/>
                  </a:cubicBezTo>
                  <a:cubicBezTo>
                    <a:pt x="1379661" y="1951269"/>
                    <a:pt x="1376112" y="1963184"/>
                    <a:pt x="1372241" y="1975100"/>
                  </a:cubicBezTo>
                  <a:cubicBezTo>
                    <a:pt x="1368369" y="1986909"/>
                    <a:pt x="1364068" y="1998717"/>
                    <a:pt x="1359551" y="2010311"/>
                  </a:cubicBezTo>
                  <a:cubicBezTo>
                    <a:pt x="1356432" y="2018147"/>
                    <a:pt x="1353313" y="2025984"/>
                    <a:pt x="1349980" y="2033820"/>
                  </a:cubicBezTo>
                  <a:cubicBezTo>
                    <a:pt x="1345140" y="2045414"/>
                    <a:pt x="1339979" y="2057007"/>
                    <a:pt x="1334817" y="2068494"/>
                  </a:cubicBezTo>
                  <a:cubicBezTo>
                    <a:pt x="1332988" y="2072680"/>
                    <a:pt x="1326106" y="2082127"/>
                    <a:pt x="1323202" y="2088353"/>
                  </a:cubicBezTo>
                  <a:cubicBezTo>
                    <a:pt x="1324493" y="2090608"/>
                    <a:pt x="1324385" y="2093399"/>
                    <a:pt x="1322772" y="2095653"/>
                  </a:cubicBezTo>
                  <a:cubicBezTo>
                    <a:pt x="1320406" y="2099088"/>
                    <a:pt x="1317932" y="2099625"/>
                    <a:pt x="1317287" y="2099840"/>
                  </a:cubicBezTo>
                  <a:cubicBezTo>
                    <a:pt x="1313631" y="2100591"/>
                    <a:pt x="1311157" y="2099088"/>
                    <a:pt x="1309544" y="2095760"/>
                  </a:cubicBezTo>
                  <a:cubicBezTo>
                    <a:pt x="1309221" y="2095009"/>
                    <a:pt x="1308576" y="2092969"/>
                    <a:pt x="1309437" y="2089749"/>
                  </a:cubicBezTo>
                  <a:cubicBezTo>
                    <a:pt x="1310834" y="2085240"/>
                    <a:pt x="1318040" y="2069245"/>
                    <a:pt x="1320621" y="2062590"/>
                  </a:cubicBezTo>
                  <a:lnTo>
                    <a:pt x="1342559" y="2004084"/>
                  </a:lnTo>
                  <a:cubicBezTo>
                    <a:pt x="1347614" y="1989700"/>
                    <a:pt x="1352131" y="1975100"/>
                    <a:pt x="1356647" y="1960501"/>
                  </a:cubicBezTo>
                  <a:cubicBezTo>
                    <a:pt x="1361057" y="1945901"/>
                    <a:pt x="1365250" y="1931194"/>
                    <a:pt x="1369230" y="1916488"/>
                  </a:cubicBezTo>
                  <a:cubicBezTo>
                    <a:pt x="1377403" y="1886752"/>
                    <a:pt x="1384715" y="1856909"/>
                    <a:pt x="1391276" y="1826959"/>
                  </a:cubicBezTo>
                  <a:cubicBezTo>
                    <a:pt x="1392028" y="1823094"/>
                    <a:pt x="1395792" y="1820625"/>
                    <a:pt x="1399664" y="1821377"/>
                  </a:cubicBezTo>
                  <a:close/>
                  <a:moveTo>
                    <a:pt x="1312663" y="2086636"/>
                  </a:moveTo>
                  <a:cubicBezTo>
                    <a:pt x="1312340" y="2086850"/>
                    <a:pt x="1312018" y="2087280"/>
                    <a:pt x="1311695" y="2087602"/>
                  </a:cubicBezTo>
                  <a:cubicBezTo>
                    <a:pt x="1311588" y="2087817"/>
                    <a:pt x="1311480" y="2088139"/>
                    <a:pt x="1311372" y="2088031"/>
                  </a:cubicBezTo>
                  <a:cubicBezTo>
                    <a:pt x="1310405" y="2087280"/>
                    <a:pt x="1311480" y="2086850"/>
                    <a:pt x="1312663" y="2086636"/>
                  </a:cubicBezTo>
                  <a:close/>
                  <a:moveTo>
                    <a:pt x="985952" y="1622352"/>
                  </a:moveTo>
                  <a:cubicBezTo>
                    <a:pt x="1010687" y="1614945"/>
                    <a:pt x="1035744" y="1608074"/>
                    <a:pt x="1060909" y="1602707"/>
                  </a:cubicBezTo>
                  <a:cubicBezTo>
                    <a:pt x="1086503" y="1597232"/>
                    <a:pt x="1112098" y="1592938"/>
                    <a:pt x="1137263" y="1590362"/>
                  </a:cubicBezTo>
                  <a:cubicBezTo>
                    <a:pt x="1141027" y="1590147"/>
                    <a:pt x="1143823" y="1586819"/>
                    <a:pt x="1143608" y="1583062"/>
                  </a:cubicBezTo>
                  <a:cubicBezTo>
                    <a:pt x="1143285" y="1579305"/>
                    <a:pt x="1140059" y="1576514"/>
                    <a:pt x="1136295" y="1576836"/>
                  </a:cubicBezTo>
                  <a:cubicBezTo>
                    <a:pt x="1110377" y="1578231"/>
                    <a:pt x="1084030" y="1581237"/>
                    <a:pt x="1057575" y="1585853"/>
                  </a:cubicBezTo>
                  <a:cubicBezTo>
                    <a:pt x="1031765" y="1590469"/>
                    <a:pt x="1005847" y="1596481"/>
                    <a:pt x="980467" y="1603888"/>
                  </a:cubicBezTo>
                  <a:cubicBezTo>
                    <a:pt x="960142" y="1609899"/>
                    <a:pt x="940139" y="1616984"/>
                    <a:pt x="920567" y="1624606"/>
                  </a:cubicBezTo>
                  <a:cubicBezTo>
                    <a:pt x="890348" y="1636415"/>
                    <a:pt x="861527" y="1650155"/>
                    <a:pt x="834534" y="1664433"/>
                  </a:cubicBezTo>
                  <a:cubicBezTo>
                    <a:pt x="831092" y="1666150"/>
                    <a:pt x="829587" y="1670444"/>
                    <a:pt x="831415" y="1673986"/>
                  </a:cubicBezTo>
                  <a:cubicBezTo>
                    <a:pt x="833136" y="1677529"/>
                    <a:pt x="837438" y="1678925"/>
                    <a:pt x="840986" y="1677100"/>
                  </a:cubicBezTo>
                  <a:cubicBezTo>
                    <a:pt x="867979" y="1664218"/>
                    <a:pt x="897015" y="1652517"/>
                    <a:pt x="927020" y="1641675"/>
                  </a:cubicBezTo>
                  <a:cubicBezTo>
                    <a:pt x="946377" y="1634804"/>
                    <a:pt x="966057" y="1628363"/>
                    <a:pt x="985952" y="1622352"/>
                  </a:cubicBezTo>
                  <a:close/>
                  <a:moveTo>
                    <a:pt x="1246633" y="1675275"/>
                  </a:moveTo>
                  <a:cubicBezTo>
                    <a:pt x="1232329" y="1692236"/>
                    <a:pt x="1217059" y="1712739"/>
                    <a:pt x="1214047" y="1716067"/>
                  </a:cubicBezTo>
                  <a:cubicBezTo>
                    <a:pt x="1183721" y="1749882"/>
                    <a:pt x="1154362" y="1784341"/>
                    <a:pt x="1125649" y="1819337"/>
                  </a:cubicBezTo>
                  <a:cubicBezTo>
                    <a:pt x="1096935" y="1854440"/>
                    <a:pt x="1068759" y="1889973"/>
                    <a:pt x="1040906" y="1925827"/>
                  </a:cubicBezTo>
                  <a:cubicBezTo>
                    <a:pt x="964874" y="2023729"/>
                    <a:pt x="888305" y="2122812"/>
                    <a:pt x="810444" y="2221144"/>
                  </a:cubicBezTo>
                  <a:cubicBezTo>
                    <a:pt x="758825" y="2286305"/>
                    <a:pt x="706559" y="2351251"/>
                    <a:pt x="653649" y="2415553"/>
                  </a:cubicBezTo>
                  <a:cubicBezTo>
                    <a:pt x="565250" y="2523331"/>
                    <a:pt x="475023" y="2629392"/>
                    <a:pt x="383075" y="2732125"/>
                  </a:cubicBezTo>
                  <a:cubicBezTo>
                    <a:pt x="380494" y="2735130"/>
                    <a:pt x="375977" y="2735345"/>
                    <a:pt x="373074" y="2732769"/>
                  </a:cubicBezTo>
                  <a:cubicBezTo>
                    <a:pt x="370063" y="2730192"/>
                    <a:pt x="369847" y="2725684"/>
                    <a:pt x="372429" y="2722678"/>
                  </a:cubicBezTo>
                  <a:cubicBezTo>
                    <a:pt x="463193" y="2619193"/>
                    <a:pt x="551915" y="2512274"/>
                    <a:pt x="639454" y="2404066"/>
                  </a:cubicBezTo>
                  <a:cubicBezTo>
                    <a:pt x="677308" y="2357262"/>
                    <a:pt x="714733" y="2310136"/>
                    <a:pt x="752265" y="2263010"/>
                  </a:cubicBezTo>
                  <a:cubicBezTo>
                    <a:pt x="752157" y="2262903"/>
                    <a:pt x="752157" y="2262795"/>
                    <a:pt x="752049" y="2262688"/>
                  </a:cubicBezTo>
                  <a:cubicBezTo>
                    <a:pt x="743554" y="2264191"/>
                    <a:pt x="728283" y="2269773"/>
                    <a:pt x="722153" y="2271490"/>
                  </a:cubicBezTo>
                  <a:cubicBezTo>
                    <a:pt x="710861" y="2274604"/>
                    <a:pt x="699569" y="2277932"/>
                    <a:pt x="688385" y="2281367"/>
                  </a:cubicBezTo>
                  <a:cubicBezTo>
                    <a:pt x="677201" y="2284802"/>
                    <a:pt x="666016" y="2288452"/>
                    <a:pt x="655047" y="2292316"/>
                  </a:cubicBezTo>
                  <a:cubicBezTo>
                    <a:pt x="633216" y="2299938"/>
                    <a:pt x="611600" y="2308311"/>
                    <a:pt x="589985" y="2316792"/>
                  </a:cubicBezTo>
                  <a:cubicBezTo>
                    <a:pt x="575682" y="2322589"/>
                    <a:pt x="561379" y="2328278"/>
                    <a:pt x="547076" y="2334290"/>
                  </a:cubicBezTo>
                  <a:cubicBezTo>
                    <a:pt x="511372" y="2349211"/>
                    <a:pt x="476098" y="2365206"/>
                    <a:pt x="441578" y="2382275"/>
                  </a:cubicBezTo>
                  <a:cubicBezTo>
                    <a:pt x="438029" y="2384100"/>
                    <a:pt x="433727" y="2382811"/>
                    <a:pt x="431899" y="2379269"/>
                  </a:cubicBezTo>
                  <a:cubicBezTo>
                    <a:pt x="430071" y="2375834"/>
                    <a:pt x="431469" y="2371540"/>
                    <a:pt x="434910" y="2369715"/>
                  </a:cubicBezTo>
                  <a:cubicBezTo>
                    <a:pt x="469108" y="2351036"/>
                    <a:pt x="503952" y="2333216"/>
                    <a:pt x="539655" y="2317221"/>
                  </a:cubicBezTo>
                  <a:cubicBezTo>
                    <a:pt x="553958" y="2310780"/>
                    <a:pt x="568369" y="2304661"/>
                    <a:pt x="582887" y="2298864"/>
                  </a:cubicBezTo>
                  <a:cubicBezTo>
                    <a:pt x="604825" y="2290277"/>
                    <a:pt x="626979" y="2282547"/>
                    <a:pt x="649240" y="2275248"/>
                  </a:cubicBezTo>
                  <a:cubicBezTo>
                    <a:pt x="660639" y="2271705"/>
                    <a:pt x="672146" y="2268270"/>
                    <a:pt x="683653" y="2265157"/>
                  </a:cubicBezTo>
                  <a:cubicBezTo>
                    <a:pt x="695160" y="2262044"/>
                    <a:pt x="706667" y="2259145"/>
                    <a:pt x="718282" y="2256462"/>
                  </a:cubicBezTo>
                  <a:cubicBezTo>
                    <a:pt x="728391" y="2254100"/>
                    <a:pt x="753448" y="2249269"/>
                    <a:pt x="759577" y="2250128"/>
                  </a:cubicBezTo>
                  <a:cubicBezTo>
                    <a:pt x="760760" y="2250235"/>
                    <a:pt x="760653" y="2250987"/>
                    <a:pt x="761513" y="2251416"/>
                  </a:cubicBezTo>
                  <a:cubicBezTo>
                    <a:pt x="772698" y="2237246"/>
                    <a:pt x="784097" y="2223291"/>
                    <a:pt x="795281" y="2209121"/>
                  </a:cubicBezTo>
                  <a:cubicBezTo>
                    <a:pt x="873249" y="2110897"/>
                    <a:pt x="950678" y="2012672"/>
                    <a:pt x="1027356" y="1915200"/>
                  </a:cubicBezTo>
                  <a:cubicBezTo>
                    <a:pt x="1055532" y="1879452"/>
                    <a:pt x="1084137" y="1844027"/>
                    <a:pt x="1113281" y="1809139"/>
                  </a:cubicBezTo>
                  <a:cubicBezTo>
                    <a:pt x="1142532" y="1774250"/>
                    <a:pt x="1172429" y="1740006"/>
                    <a:pt x="1203186" y="1706299"/>
                  </a:cubicBezTo>
                  <a:cubicBezTo>
                    <a:pt x="1207057" y="1702005"/>
                    <a:pt x="1231362" y="1670015"/>
                    <a:pt x="1247708" y="1653053"/>
                  </a:cubicBezTo>
                  <a:cubicBezTo>
                    <a:pt x="1252332" y="1648330"/>
                    <a:pt x="1256419" y="1644680"/>
                    <a:pt x="1259430" y="1642855"/>
                  </a:cubicBezTo>
                  <a:cubicBezTo>
                    <a:pt x="1262549" y="1640923"/>
                    <a:pt x="1265237" y="1640494"/>
                    <a:pt x="1267065" y="1640708"/>
                  </a:cubicBezTo>
                  <a:cubicBezTo>
                    <a:pt x="1270829" y="1641138"/>
                    <a:pt x="1273518" y="1644466"/>
                    <a:pt x="1273088" y="1648223"/>
                  </a:cubicBezTo>
                  <a:cubicBezTo>
                    <a:pt x="1272657" y="1651336"/>
                    <a:pt x="1270291" y="1653805"/>
                    <a:pt x="1267280" y="1654234"/>
                  </a:cubicBezTo>
                  <a:lnTo>
                    <a:pt x="1267173" y="1654127"/>
                  </a:lnTo>
                  <a:cubicBezTo>
                    <a:pt x="1267065" y="1653805"/>
                    <a:pt x="1266850" y="1653912"/>
                    <a:pt x="1266420" y="1654234"/>
                  </a:cubicBezTo>
                  <a:cubicBezTo>
                    <a:pt x="1266098" y="1654234"/>
                    <a:pt x="1265775" y="1654234"/>
                    <a:pt x="1265452" y="1654234"/>
                  </a:cubicBezTo>
                  <a:cubicBezTo>
                    <a:pt x="1265667" y="1654234"/>
                    <a:pt x="1265990" y="1654342"/>
                    <a:pt x="1266313" y="1654342"/>
                  </a:cubicBezTo>
                  <a:cubicBezTo>
                    <a:pt x="1265775" y="1654771"/>
                    <a:pt x="1265237" y="1655523"/>
                    <a:pt x="1264700" y="1655952"/>
                  </a:cubicBezTo>
                  <a:cubicBezTo>
                    <a:pt x="1259967" y="1659924"/>
                    <a:pt x="1253408" y="1667224"/>
                    <a:pt x="1246633" y="1675275"/>
                  </a:cubicBezTo>
                  <a:close/>
                  <a:moveTo>
                    <a:pt x="753663" y="2254422"/>
                  </a:moveTo>
                  <a:cubicBezTo>
                    <a:pt x="753878" y="2254207"/>
                    <a:pt x="754200" y="2253993"/>
                    <a:pt x="754523" y="2253778"/>
                  </a:cubicBezTo>
                  <a:cubicBezTo>
                    <a:pt x="754738" y="2253671"/>
                    <a:pt x="755061" y="2253563"/>
                    <a:pt x="754953" y="2253456"/>
                  </a:cubicBezTo>
                  <a:cubicBezTo>
                    <a:pt x="754308" y="2252597"/>
                    <a:pt x="753878" y="2253349"/>
                    <a:pt x="753663" y="2254422"/>
                  </a:cubicBezTo>
                  <a:close/>
                  <a:moveTo>
                    <a:pt x="1266313" y="1654342"/>
                  </a:moveTo>
                  <a:cubicBezTo>
                    <a:pt x="1266743" y="1654449"/>
                    <a:pt x="1267280" y="1654556"/>
                    <a:pt x="1267280" y="1654234"/>
                  </a:cubicBezTo>
                  <a:cubicBezTo>
                    <a:pt x="1266958" y="1654234"/>
                    <a:pt x="1266743" y="1654234"/>
                    <a:pt x="1266420" y="1654234"/>
                  </a:cubicBezTo>
                  <a:lnTo>
                    <a:pt x="1266313" y="1654342"/>
                  </a:lnTo>
                  <a:close/>
                  <a:moveTo>
                    <a:pt x="869377" y="2149971"/>
                  </a:moveTo>
                  <a:cubicBezTo>
                    <a:pt x="859591" y="2191730"/>
                    <a:pt x="847546" y="2232952"/>
                    <a:pt x="834426" y="2273852"/>
                  </a:cubicBezTo>
                  <a:cubicBezTo>
                    <a:pt x="826468" y="2298435"/>
                    <a:pt x="818080" y="2322803"/>
                    <a:pt x="809477" y="2347064"/>
                  </a:cubicBezTo>
                  <a:cubicBezTo>
                    <a:pt x="796572" y="2383670"/>
                    <a:pt x="783344" y="2420061"/>
                    <a:pt x="769149" y="2456023"/>
                  </a:cubicBezTo>
                  <a:cubicBezTo>
                    <a:pt x="766783" y="2462357"/>
                    <a:pt x="757104" y="2494454"/>
                    <a:pt x="746350" y="2521399"/>
                  </a:cubicBezTo>
                  <a:cubicBezTo>
                    <a:pt x="741941" y="2532348"/>
                    <a:pt x="737424" y="2542547"/>
                    <a:pt x="733122" y="2549417"/>
                  </a:cubicBezTo>
                  <a:cubicBezTo>
                    <a:pt x="731724" y="2551671"/>
                    <a:pt x="730326" y="2553603"/>
                    <a:pt x="729036" y="2554892"/>
                  </a:cubicBezTo>
                  <a:cubicBezTo>
                    <a:pt x="728606" y="2555321"/>
                    <a:pt x="728068" y="2556394"/>
                    <a:pt x="727853" y="2555965"/>
                  </a:cubicBezTo>
                  <a:cubicBezTo>
                    <a:pt x="724304" y="2556717"/>
                    <a:pt x="721938" y="2560152"/>
                    <a:pt x="722476" y="2563694"/>
                  </a:cubicBezTo>
                  <a:cubicBezTo>
                    <a:pt x="723121" y="2567451"/>
                    <a:pt x="726670" y="2570028"/>
                    <a:pt x="730326" y="2569384"/>
                  </a:cubicBezTo>
                  <a:cubicBezTo>
                    <a:pt x="732692" y="2569062"/>
                    <a:pt x="735273" y="2567881"/>
                    <a:pt x="737854" y="2565627"/>
                  </a:cubicBezTo>
                  <a:cubicBezTo>
                    <a:pt x="741618" y="2562406"/>
                    <a:pt x="745812" y="2556394"/>
                    <a:pt x="750114" y="2548665"/>
                  </a:cubicBezTo>
                  <a:cubicBezTo>
                    <a:pt x="765062" y="2521291"/>
                    <a:pt x="781839" y="2470515"/>
                    <a:pt x="785280" y="2462464"/>
                  </a:cubicBezTo>
                  <a:cubicBezTo>
                    <a:pt x="797647" y="2432514"/>
                    <a:pt x="809907" y="2402349"/>
                    <a:pt x="821091" y="2371862"/>
                  </a:cubicBezTo>
                  <a:cubicBezTo>
                    <a:pt x="828512" y="2351465"/>
                    <a:pt x="835609" y="2330962"/>
                    <a:pt x="842277" y="2310351"/>
                  </a:cubicBezTo>
                  <a:cubicBezTo>
                    <a:pt x="858838" y="2258609"/>
                    <a:pt x="872604" y="2206115"/>
                    <a:pt x="883358" y="2152977"/>
                  </a:cubicBezTo>
                  <a:cubicBezTo>
                    <a:pt x="884110" y="2149113"/>
                    <a:pt x="881745" y="2145356"/>
                    <a:pt x="877873" y="2144497"/>
                  </a:cubicBezTo>
                  <a:cubicBezTo>
                    <a:pt x="874002" y="2143745"/>
                    <a:pt x="870238" y="2146107"/>
                    <a:pt x="869377" y="2149971"/>
                  </a:cubicBezTo>
                  <a:close/>
                  <a:moveTo>
                    <a:pt x="1044777" y="1955241"/>
                  </a:moveTo>
                  <a:cubicBezTo>
                    <a:pt x="1040798" y="1955563"/>
                    <a:pt x="1037895" y="1958998"/>
                    <a:pt x="1038217" y="1962970"/>
                  </a:cubicBezTo>
                  <a:cubicBezTo>
                    <a:pt x="1040906" y="1999146"/>
                    <a:pt x="1040045" y="2035538"/>
                    <a:pt x="1037034" y="2071822"/>
                  </a:cubicBezTo>
                  <a:cubicBezTo>
                    <a:pt x="1034776" y="2098981"/>
                    <a:pt x="1031227" y="2126033"/>
                    <a:pt x="1026818" y="2152977"/>
                  </a:cubicBezTo>
                  <a:cubicBezTo>
                    <a:pt x="1022516" y="2180029"/>
                    <a:pt x="1017462" y="2206974"/>
                    <a:pt x="1011655" y="2233489"/>
                  </a:cubicBezTo>
                  <a:cubicBezTo>
                    <a:pt x="1008428" y="2247981"/>
                    <a:pt x="1005094" y="2262366"/>
                    <a:pt x="1001331" y="2276643"/>
                  </a:cubicBezTo>
                  <a:cubicBezTo>
                    <a:pt x="997459" y="2290921"/>
                    <a:pt x="993265" y="2304983"/>
                    <a:pt x="988318" y="2318939"/>
                  </a:cubicBezTo>
                  <a:cubicBezTo>
                    <a:pt x="984877" y="2328922"/>
                    <a:pt x="970466" y="2346313"/>
                    <a:pt x="966057" y="2355974"/>
                  </a:cubicBezTo>
                  <a:cubicBezTo>
                    <a:pt x="963261" y="2362200"/>
                    <a:pt x="964121" y="2367138"/>
                    <a:pt x="966165" y="2369607"/>
                  </a:cubicBezTo>
                  <a:cubicBezTo>
                    <a:pt x="967885" y="2371647"/>
                    <a:pt x="971112" y="2373687"/>
                    <a:pt x="976704" y="2372720"/>
                  </a:cubicBezTo>
                  <a:cubicBezTo>
                    <a:pt x="980467" y="2372076"/>
                    <a:pt x="983049" y="2368641"/>
                    <a:pt x="982403" y="2364884"/>
                  </a:cubicBezTo>
                  <a:cubicBezTo>
                    <a:pt x="982188" y="2363059"/>
                    <a:pt x="981220" y="2361556"/>
                    <a:pt x="979822" y="2360483"/>
                  </a:cubicBezTo>
                  <a:cubicBezTo>
                    <a:pt x="980790" y="2358765"/>
                    <a:pt x="981973" y="2356618"/>
                    <a:pt x="983156" y="2354901"/>
                  </a:cubicBezTo>
                  <a:cubicBezTo>
                    <a:pt x="990039" y="2344917"/>
                    <a:pt x="999825" y="2332357"/>
                    <a:pt x="1003051" y="2324306"/>
                  </a:cubicBezTo>
                  <a:cubicBezTo>
                    <a:pt x="1008536" y="2310136"/>
                    <a:pt x="1013375" y="2295859"/>
                    <a:pt x="1017677" y="2281259"/>
                  </a:cubicBezTo>
                  <a:cubicBezTo>
                    <a:pt x="1021979" y="2266874"/>
                    <a:pt x="1025743" y="2252275"/>
                    <a:pt x="1029291" y="2237568"/>
                  </a:cubicBezTo>
                  <a:cubicBezTo>
                    <a:pt x="1034668" y="2215132"/>
                    <a:pt x="1039615" y="2192589"/>
                    <a:pt x="1043594" y="2169724"/>
                  </a:cubicBezTo>
                  <a:cubicBezTo>
                    <a:pt x="1047573" y="2146858"/>
                    <a:pt x="1050692" y="2123886"/>
                    <a:pt x="1052843" y="2100806"/>
                  </a:cubicBezTo>
                  <a:cubicBezTo>
                    <a:pt x="1057145" y="2054431"/>
                    <a:pt x="1057360" y="2007734"/>
                    <a:pt x="1052520" y="1961682"/>
                  </a:cubicBezTo>
                  <a:cubicBezTo>
                    <a:pt x="1052090" y="1957817"/>
                    <a:pt x="1048649" y="1954919"/>
                    <a:pt x="1044777" y="1955241"/>
                  </a:cubicBezTo>
                  <a:close/>
                  <a:moveTo>
                    <a:pt x="1263086" y="1724011"/>
                  </a:moveTo>
                  <a:cubicBezTo>
                    <a:pt x="1259215" y="1724655"/>
                    <a:pt x="1256634" y="1728412"/>
                    <a:pt x="1257279" y="1732277"/>
                  </a:cubicBezTo>
                  <a:cubicBezTo>
                    <a:pt x="1264054" y="1775646"/>
                    <a:pt x="1266205" y="1818908"/>
                    <a:pt x="1265667" y="1862277"/>
                  </a:cubicBezTo>
                  <a:cubicBezTo>
                    <a:pt x="1265345" y="1879560"/>
                    <a:pt x="1264700" y="1896950"/>
                    <a:pt x="1263731" y="1914341"/>
                  </a:cubicBezTo>
                  <a:cubicBezTo>
                    <a:pt x="1262226" y="1940426"/>
                    <a:pt x="1260183" y="1966512"/>
                    <a:pt x="1257279" y="1992598"/>
                  </a:cubicBezTo>
                  <a:cubicBezTo>
                    <a:pt x="1255774" y="2006553"/>
                    <a:pt x="1253945" y="2020401"/>
                    <a:pt x="1252010" y="2034249"/>
                  </a:cubicBezTo>
                  <a:cubicBezTo>
                    <a:pt x="1250181" y="2048097"/>
                    <a:pt x="1248138" y="2062053"/>
                    <a:pt x="1246095" y="2075901"/>
                  </a:cubicBezTo>
                  <a:cubicBezTo>
                    <a:pt x="1244697" y="2085240"/>
                    <a:pt x="1234588" y="2101235"/>
                    <a:pt x="1233082" y="2109823"/>
                  </a:cubicBezTo>
                  <a:cubicBezTo>
                    <a:pt x="1232114" y="2115298"/>
                    <a:pt x="1233727" y="2119270"/>
                    <a:pt x="1236631" y="2121631"/>
                  </a:cubicBezTo>
                  <a:cubicBezTo>
                    <a:pt x="1238352" y="2123027"/>
                    <a:pt x="1240933" y="2124208"/>
                    <a:pt x="1244804" y="2123886"/>
                  </a:cubicBezTo>
                  <a:cubicBezTo>
                    <a:pt x="1248568" y="2123778"/>
                    <a:pt x="1251472" y="2120558"/>
                    <a:pt x="1251257" y="2116801"/>
                  </a:cubicBezTo>
                  <a:cubicBezTo>
                    <a:pt x="1251149" y="2114117"/>
                    <a:pt x="1249536" y="2111970"/>
                    <a:pt x="1247278" y="2110897"/>
                  </a:cubicBezTo>
                  <a:cubicBezTo>
                    <a:pt x="1248461" y="2107139"/>
                    <a:pt x="1251149" y="2102309"/>
                    <a:pt x="1253623" y="2097371"/>
                  </a:cubicBezTo>
                  <a:cubicBezTo>
                    <a:pt x="1257064" y="2090608"/>
                    <a:pt x="1260290" y="2083630"/>
                    <a:pt x="1261258" y="2078477"/>
                  </a:cubicBezTo>
                  <a:cubicBezTo>
                    <a:pt x="1264377" y="2061731"/>
                    <a:pt x="1267388" y="2045092"/>
                    <a:pt x="1270077" y="2028345"/>
                  </a:cubicBezTo>
                  <a:cubicBezTo>
                    <a:pt x="1271905" y="2017181"/>
                    <a:pt x="1273625" y="2006017"/>
                    <a:pt x="1275131" y="1994745"/>
                  </a:cubicBezTo>
                  <a:cubicBezTo>
                    <a:pt x="1278572" y="1968337"/>
                    <a:pt x="1281476" y="1941929"/>
                    <a:pt x="1282981" y="1915521"/>
                  </a:cubicBezTo>
                  <a:cubicBezTo>
                    <a:pt x="1284057" y="1897702"/>
                    <a:pt x="1284487" y="1879989"/>
                    <a:pt x="1284272" y="1862277"/>
                  </a:cubicBezTo>
                  <a:cubicBezTo>
                    <a:pt x="1283842" y="1818049"/>
                    <a:pt x="1279755" y="1773928"/>
                    <a:pt x="1271367" y="1729808"/>
                  </a:cubicBezTo>
                  <a:cubicBezTo>
                    <a:pt x="1270722" y="1725943"/>
                    <a:pt x="1266958" y="1723367"/>
                    <a:pt x="1263086" y="17240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3" name="Google Shape;3253;p37"/>
            <p:cNvSpPr/>
            <p:nvPr/>
          </p:nvSpPr>
          <p:spPr>
            <a:xfrm rot="5528855">
              <a:off x="10344763" y="3212751"/>
              <a:ext cx="3383116" cy="3236961"/>
            </a:xfrm>
            <a:custGeom>
              <a:avLst/>
              <a:gdLst/>
              <a:ahLst/>
              <a:cxnLst/>
              <a:rect l="l" t="t" r="r" b="b"/>
              <a:pathLst>
                <a:path w="3380740" h="3234687" extrusionOk="0">
                  <a:moveTo>
                    <a:pt x="3019748" y="1904096"/>
                  </a:moveTo>
                  <a:cubicBezTo>
                    <a:pt x="2926295" y="1828737"/>
                    <a:pt x="2895108" y="1715269"/>
                    <a:pt x="2829615" y="1662346"/>
                  </a:cubicBezTo>
                  <a:cubicBezTo>
                    <a:pt x="2516992" y="1409969"/>
                    <a:pt x="2291478" y="1317327"/>
                    <a:pt x="2132424" y="1305948"/>
                  </a:cubicBezTo>
                  <a:cubicBezTo>
                    <a:pt x="2285886" y="1211266"/>
                    <a:pt x="2440853" y="1021259"/>
                    <a:pt x="2536457" y="678816"/>
                  </a:cubicBezTo>
                  <a:cubicBezTo>
                    <a:pt x="2562160" y="586818"/>
                    <a:pt x="2539576" y="466694"/>
                    <a:pt x="2565924" y="383069"/>
                  </a:cubicBezTo>
                  <a:cubicBezTo>
                    <a:pt x="2636471" y="159569"/>
                    <a:pt x="2768532" y="30750"/>
                    <a:pt x="2749282" y="17332"/>
                  </a:cubicBezTo>
                  <a:cubicBezTo>
                    <a:pt x="2729924" y="3913"/>
                    <a:pt x="2611414" y="193491"/>
                    <a:pt x="2450209" y="302558"/>
                  </a:cubicBezTo>
                  <a:cubicBezTo>
                    <a:pt x="2350734" y="369866"/>
                    <a:pt x="2232008" y="367397"/>
                    <a:pt x="2162213" y="414630"/>
                  </a:cubicBezTo>
                  <a:cubicBezTo>
                    <a:pt x="1893037" y="596801"/>
                    <a:pt x="1742479" y="753960"/>
                    <a:pt x="1664512" y="885892"/>
                  </a:cubicBezTo>
                  <a:cubicBezTo>
                    <a:pt x="1600955" y="729162"/>
                    <a:pt x="1460828" y="554720"/>
                    <a:pt x="1194448" y="390477"/>
                  </a:cubicBezTo>
                  <a:cubicBezTo>
                    <a:pt x="1112717" y="340130"/>
                    <a:pt x="989904" y="327463"/>
                    <a:pt x="916454" y="278619"/>
                  </a:cubicBezTo>
                  <a:cubicBezTo>
                    <a:pt x="720083" y="148405"/>
                    <a:pt x="632760" y="-13585"/>
                    <a:pt x="614370" y="908"/>
                  </a:cubicBezTo>
                  <a:cubicBezTo>
                    <a:pt x="595873" y="15400"/>
                    <a:pt x="745786" y="181790"/>
                    <a:pt x="805686" y="365786"/>
                  </a:cubicBezTo>
                  <a:cubicBezTo>
                    <a:pt x="842680" y="479361"/>
                    <a:pt x="806654" y="591434"/>
                    <a:pt x="832572" y="671087"/>
                  </a:cubicBezTo>
                  <a:cubicBezTo>
                    <a:pt x="947748" y="1024586"/>
                    <a:pt x="1075400" y="1220069"/>
                    <a:pt x="1195094" y="1322480"/>
                  </a:cubicBezTo>
                  <a:cubicBezTo>
                    <a:pt x="1018726" y="1328062"/>
                    <a:pt x="795362" y="1408466"/>
                    <a:pt x="541995" y="1631430"/>
                  </a:cubicBezTo>
                  <a:cubicBezTo>
                    <a:pt x="469942" y="1694766"/>
                    <a:pt x="422946" y="1807697"/>
                    <a:pt x="354873" y="1863733"/>
                  </a:cubicBezTo>
                  <a:cubicBezTo>
                    <a:pt x="173020" y="2013270"/>
                    <a:pt x="-8510" y="2050305"/>
                    <a:pt x="309" y="2071990"/>
                  </a:cubicBezTo>
                  <a:cubicBezTo>
                    <a:pt x="9127" y="2093567"/>
                    <a:pt x="212703" y="1998348"/>
                    <a:pt x="407783" y="1993625"/>
                  </a:cubicBezTo>
                  <a:cubicBezTo>
                    <a:pt x="528337" y="1990726"/>
                    <a:pt x="626522" y="2056639"/>
                    <a:pt x="711050" y="2054599"/>
                  </a:cubicBezTo>
                  <a:cubicBezTo>
                    <a:pt x="1017220" y="2047192"/>
                    <a:pt x="1223162" y="2001783"/>
                    <a:pt x="1361460" y="1939306"/>
                  </a:cubicBezTo>
                  <a:cubicBezTo>
                    <a:pt x="1322423" y="2094318"/>
                    <a:pt x="1325326" y="2300643"/>
                    <a:pt x="1409423" y="2564936"/>
                  </a:cubicBezTo>
                  <a:cubicBezTo>
                    <a:pt x="1438352" y="2655860"/>
                    <a:pt x="1523203" y="2744638"/>
                    <a:pt x="1546969" y="2829014"/>
                  </a:cubicBezTo>
                  <a:cubicBezTo>
                    <a:pt x="1610418" y="3054554"/>
                    <a:pt x="1570306" y="3233719"/>
                    <a:pt x="1593857" y="3234685"/>
                  </a:cubicBezTo>
                  <a:cubicBezTo>
                    <a:pt x="1617409" y="3235544"/>
                    <a:pt x="1612892" y="3012581"/>
                    <a:pt x="1688279" y="2834274"/>
                  </a:cubicBezTo>
                  <a:cubicBezTo>
                    <a:pt x="1734844" y="2724134"/>
                    <a:pt x="1835825" y="2662408"/>
                    <a:pt x="1868518" y="2585117"/>
                  </a:cubicBezTo>
                  <a:cubicBezTo>
                    <a:pt x="1989609" y="2298818"/>
                    <a:pt x="2031013" y="2091205"/>
                    <a:pt x="2028002" y="1939843"/>
                  </a:cubicBezTo>
                  <a:cubicBezTo>
                    <a:pt x="2167590" y="2031948"/>
                    <a:pt x="2376866" y="2098075"/>
                    <a:pt x="2679810" y="2092708"/>
                  </a:cubicBezTo>
                  <a:cubicBezTo>
                    <a:pt x="2776167" y="2090990"/>
                    <a:pt x="2886075" y="2035491"/>
                    <a:pt x="2974581" y="2036886"/>
                  </a:cubicBezTo>
                  <a:cubicBezTo>
                    <a:pt x="3210849" y="2040536"/>
                    <a:pt x="3373022" y="2129421"/>
                    <a:pt x="3380550" y="2107307"/>
                  </a:cubicBezTo>
                  <a:cubicBezTo>
                    <a:pt x="3388078" y="2085193"/>
                    <a:pt x="3171059" y="2026259"/>
                    <a:pt x="3019748" y="1904096"/>
                  </a:cubicBezTo>
                  <a:close/>
                  <a:moveTo>
                    <a:pt x="1615365" y="1594394"/>
                  </a:moveTo>
                  <a:cubicBezTo>
                    <a:pt x="1612354" y="1566162"/>
                    <a:pt x="1605687" y="1540183"/>
                    <a:pt x="1596761" y="1518606"/>
                  </a:cubicBezTo>
                  <a:cubicBezTo>
                    <a:pt x="1581275" y="1481356"/>
                    <a:pt x="1549658" y="1443140"/>
                    <a:pt x="1505458" y="1410076"/>
                  </a:cubicBezTo>
                  <a:cubicBezTo>
                    <a:pt x="1544710" y="1398805"/>
                    <a:pt x="1577833" y="1380233"/>
                    <a:pt x="1602675" y="1360481"/>
                  </a:cubicBezTo>
                  <a:cubicBezTo>
                    <a:pt x="1623431" y="1343949"/>
                    <a:pt x="1642573" y="1320440"/>
                    <a:pt x="1659027" y="1292100"/>
                  </a:cubicBezTo>
                  <a:cubicBezTo>
                    <a:pt x="1676234" y="1312389"/>
                    <a:pt x="1694838" y="1329028"/>
                    <a:pt x="1713013" y="1341480"/>
                  </a:cubicBezTo>
                  <a:cubicBezTo>
                    <a:pt x="1752373" y="1368425"/>
                    <a:pt x="1810445" y="1385386"/>
                    <a:pt x="1878519" y="1384957"/>
                  </a:cubicBezTo>
                  <a:cubicBezTo>
                    <a:pt x="1840880" y="1420274"/>
                    <a:pt x="1816898" y="1461818"/>
                    <a:pt x="1804746" y="1498424"/>
                  </a:cubicBezTo>
                  <a:cubicBezTo>
                    <a:pt x="1797433" y="1520324"/>
                    <a:pt x="1793884" y="1545980"/>
                    <a:pt x="1794314" y="1573783"/>
                  </a:cubicBezTo>
                  <a:cubicBezTo>
                    <a:pt x="1774204" y="1568845"/>
                    <a:pt x="1754524" y="1565840"/>
                    <a:pt x="1736780" y="1565303"/>
                  </a:cubicBezTo>
                  <a:cubicBezTo>
                    <a:pt x="1700538" y="1564229"/>
                    <a:pt x="1658382" y="1573676"/>
                    <a:pt x="1615365" y="15943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4" name="Google Shape;3254;p37"/>
            <p:cNvSpPr/>
            <p:nvPr/>
          </p:nvSpPr>
          <p:spPr>
            <a:xfrm rot="5528855">
              <a:off x="10673810" y="3464167"/>
              <a:ext cx="2803521" cy="2670767"/>
            </a:xfrm>
            <a:custGeom>
              <a:avLst/>
              <a:gdLst/>
              <a:ahLst/>
              <a:cxnLst/>
              <a:rect l="l" t="t" r="r" b="b"/>
              <a:pathLst>
                <a:path w="2801552" h="2668891" extrusionOk="0">
                  <a:moveTo>
                    <a:pt x="1182372" y="1649006"/>
                  </a:moveTo>
                  <a:cubicBezTo>
                    <a:pt x="1189147" y="1644282"/>
                    <a:pt x="1195922" y="1639344"/>
                    <a:pt x="1202590" y="1634406"/>
                  </a:cubicBezTo>
                  <a:cubicBezTo>
                    <a:pt x="1212483" y="1626999"/>
                    <a:pt x="1222162" y="1619377"/>
                    <a:pt x="1231626" y="1611433"/>
                  </a:cubicBezTo>
                  <a:cubicBezTo>
                    <a:pt x="1241089" y="1603597"/>
                    <a:pt x="1250338" y="1595331"/>
                    <a:pt x="1259264" y="1586958"/>
                  </a:cubicBezTo>
                  <a:cubicBezTo>
                    <a:pt x="1286149" y="1561624"/>
                    <a:pt x="1310991" y="1534357"/>
                    <a:pt x="1335403" y="1507090"/>
                  </a:cubicBezTo>
                  <a:cubicBezTo>
                    <a:pt x="1338092" y="1504192"/>
                    <a:pt x="1337984" y="1499683"/>
                    <a:pt x="1335080" y="1497000"/>
                  </a:cubicBezTo>
                  <a:cubicBezTo>
                    <a:pt x="1332177" y="1494316"/>
                    <a:pt x="1327660" y="1494530"/>
                    <a:pt x="1324972" y="1497322"/>
                  </a:cubicBezTo>
                  <a:cubicBezTo>
                    <a:pt x="1303894" y="1518899"/>
                    <a:pt x="1282063" y="1540046"/>
                    <a:pt x="1259694" y="1560657"/>
                  </a:cubicBezTo>
                  <a:cubicBezTo>
                    <a:pt x="1248617" y="1570963"/>
                    <a:pt x="1237433" y="1581054"/>
                    <a:pt x="1226033" y="1590930"/>
                  </a:cubicBezTo>
                  <a:cubicBezTo>
                    <a:pt x="1214742" y="1600913"/>
                    <a:pt x="1203342" y="1610682"/>
                    <a:pt x="1191513" y="1620021"/>
                  </a:cubicBezTo>
                  <a:lnTo>
                    <a:pt x="1142582" y="1657701"/>
                  </a:lnTo>
                  <a:cubicBezTo>
                    <a:pt x="1136882" y="1661887"/>
                    <a:pt x="1122471" y="1671549"/>
                    <a:pt x="1119030" y="1674662"/>
                  </a:cubicBezTo>
                  <a:cubicBezTo>
                    <a:pt x="1116557" y="1676809"/>
                    <a:pt x="1116019" y="1678849"/>
                    <a:pt x="1115911" y="1679707"/>
                  </a:cubicBezTo>
                  <a:cubicBezTo>
                    <a:pt x="1115373" y="1683357"/>
                    <a:pt x="1116664" y="1686041"/>
                    <a:pt x="1120321" y="1687222"/>
                  </a:cubicBezTo>
                  <a:cubicBezTo>
                    <a:pt x="1120966" y="1687544"/>
                    <a:pt x="1123332" y="1688295"/>
                    <a:pt x="1127096" y="1686685"/>
                  </a:cubicBezTo>
                  <a:cubicBezTo>
                    <a:pt x="1127848" y="1686363"/>
                    <a:pt x="1127741" y="1685504"/>
                    <a:pt x="1128278" y="1684967"/>
                  </a:cubicBezTo>
                  <a:cubicBezTo>
                    <a:pt x="1128171" y="1684967"/>
                    <a:pt x="1128063" y="1685397"/>
                    <a:pt x="1127956" y="1685182"/>
                  </a:cubicBezTo>
                  <a:cubicBezTo>
                    <a:pt x="1127311" y="1684323"/>
                    <a:pt x="1127956" y="1683250"/>
                    <a:pt x="1129461" y="1682069"/>
                  </a:cubicBezTo>
                  <a:cubicBezTo>
                    <a:pt x="1129461" y="1682391"/>
                    <a:pt x="1129354" y="1683035"/>
                    <a:pt x="1129246" y="1683679"/>
                  </a:cubicBezTo>
                  <a:cubicBezTo>
                    <a:pt x="1129999" y="1682606"/>
                    <a:pt x="1131397" y="1681962"/>
                    <a:pt x="1131397" y="1680674"/>
                  </a:cubicBezTo>
                  <a:cubicBezTo>
                    <a:pt x="1137097" y="1677024"/>
                    <a:pt x="1147743" y="1672730"/>
                    <a:pt x="1151508" y="1670153"/>
                  </a:cubicBezTo>
                  <a:cubicBezTo>
                    <a:pt x="1161831" y="1663283"/>
                    <a:pt x="1172155" y="1656198"/>
                    <a:pt x="1182372" y="1649006"/>
                  </a:cubicBezTo>
                  <a:close/>
                  <a:moveTo>
                    <a:pt x="1122041" y="1674018"/>
                  </a:moveTo>
                  <a:cubicBezTo>
                    <a:pt x="1121826" y="1674125"/>
                    <a:pt x="1121503" y="1674340"/>
                    <a:pt x="1121396" y="1674232"/>
                  </a:cubicBezTo>
                  <a:cubicBezTo>
                    <a:pt x="1121073" y="1673052"/>
                    <a:pt x="1122256" y="1673159"/>
                    <a:pt x="1123332" y="1673589"/>
                  </a:cubicBezTo>
                  <a:cubicBezTo>
                    <a:pt x="1122901" y="1673696"/>
                    <a:pt x="1122471" y="1673803"/>
                    <a:pt x="1122041" y="1674018"/>
                  </a:cubicBezTo>
                  <a:close/>
                  <a:moveTo>
                    <a:pt x="1237110" y="1169478"/>
                  </a:moveTo>
                  <a:cubicBezTo>
                    <a:pt x="1214742" y="1158636"/>
                    <a:pt x="1191083" y="1149082"/>
                    <a:pt x="1166778" y="1140494"/>
                  </a:cubicBezTo>
                  <a:cubicBezTo>
                    <a:pt x="1143012" y="1132121"/>
                    <a:pt x="1118600" y="1124928"/>
                    <a:pt x="1093973" y="1118380"/>
                  </a:cubicBezTo>
                  <a:cubicBezTo>
                    <a:pt x="1074185" y="1113227"/>
                    <a:pt x="1054397" y="1108397"/>
                    <a:pt x="1034717" y="1104317"/>
                  </a:cubicBezTo>
                  <a:cubicBezTo>
                    <a:pt x="1004068" y="1097876"/>
                    <a:pt x="973634" y="1092724"/>
                    <a:pt x="944383" y="1089611"/>
                  </a:cubicBezTo>
                  <a:cubicBezTo>
                    <a:pt x="940404" y="1089288"/>
                    <a:pt x="937500" y="1085746"/>
                    <a:pt x="937930" y="1081881"/>
                  </a:cubicBezTo>
                  <a:cubicBezTo>
                    <a:pt x="938253" y="1077909"/>
                    <a:pt x="941694" y="1075011"/>
                    <a:pt x="945566" y="1075333"/>
                  </a:cubicBezTo>
                  <a:cubicBezTo>
                    <a:pt x="975570" y="1077265"/>
                    <a:pt x="1006757" y="1080701"/>
                    <a:pt x="1038159" y="1086283"/>
                  </a:cubicBezTo>
                  <a:cubicBezTo>
                    <a:pt x="1058484" y="1089933"/>
                    <a:pt x="1078809" y="1094441"/>
                    <a:pt x="1098920" y="1099809"/>
                  </a:cubicBezTo>
                  <a:cubicBezTo>
                    <a:pt x="1124084" y="1106679"/>
                    <a:pt x="1148819" y="1114945"/>
                    <a:pt x="1172801" y="1124499"/>
                  </a:cubicBezTo>
                  <a:cubicBezTo>
                    <a:pt x="1197428" y="1134160"/>
                    <a:pt x="1220979" y="1145217"/>
                    <a:pt x="1243348" y="1157348"/>
                  </a:cubicBezTo>
                  <a:cubicBezTo>
                    <a:pt x="1246682" y="1159172"/>
                    <a:pt x="1248080" y="1163252"/>
                    <a:pt x="1246359" y="1166580"/>
                  </a:cubicBezTo>
                  <a:cubicBezTo>
                    <a:pt x="1244531" y="1169907"/>
                    <a:pt x="1240444" y="1171303"/>
                    <a:pt x="1237110" y="1169478"/>
                  </a:cubicBezTo>
                  <a:close/>
                  <a:moveTo>
                    <a:pt x="1311422" y="1289279"/>
                  </a:moveTo>
                  <a:cubicBezTo>
                    <a:pt x="1311637" y="1289387"/>
                    <a:pt x="1311959" y="1289494"/>
                    <a:pt x="1312174" y="1289601"/>
                  </a:cubicBezTo>
                  <a:cubicBezTo>
                    <a:pt x="1312067" y="1289923"/>
                    <a:pt x="1311637" y="1289601"/>
                    <a:pt x="1311206" y="1289279"/>
                  </a:cubicBezTo>
                  <a:lnTo>
                    <a:pt x="1311422" y="1289279"/>
                  </a:lnTo>
                  <a:close/>
                  <a:moveTo>
                    <a:pt x="1235390" y="1313862"/>
                  </a:moveTo>
                  <a:cubicBezTo>
                    <a:pt x="1239692" y="1312681"/>
                    <a:pt x="1263135" y="1303450"/>
                    <a:pt x="1283891" y="1296579"/>
                  </a:cubicBezTo>
                  <a:cubicBezTo>
                    <a:pt x="1293785" y="1293359"/>
                    <a:pt x="1303141" y="1290568"/>
                    <a:pt x="1309055" y="1289709"/>
                  </a:cubicBezTo>
                  <a:cubicBezTo>
                    <a:pt x="1309808" y="1289709"/>
                    <a:pt x="1310561" y="1289387"/>
                    <a:pt x="1311206" y="1289279"/>
                  </a:cubicBezTo>
                  <a:cubicBezTo>
                    <a:pt x="1310991" y="1289065"/>
                    <a:pt x="1310776" y="1288850"/>
                    <a:pt x="1310669" y="1288743"/>
                  </a:cubicBezTo>
                  <a:cubicBezTo>
                    <a:pt x="1310884" y="1288957"/>
                    <a:pt x="1311099" y="1289065"/>
                    <a:pt x="1311422" y="1289279"/>
                  </a:cubicBezTo>
                  <a:cubicBezTo>
                    <a:pt x="1311852" y="1289172"/>
                    <a:pt x="1312282" y="1289172"/>
                    <a:pt x="1312174" y="1289494"/>
                  </a:cubicBezTo>
                  <a:lnTo>
                    <a:pt x="1312174" y="1289601"/>
                  </a:lnTo>
                  <a:cubicBezTo>
                    <a:pt x="1314970" y="1290782"/>
                    <a:pt x="1318304" y="1290031"/>
                    <a:pt x="1320240" y="1287562"/>
                  </a:cubicBezTo>
                  <a:cubicBezTo>
                    <a:pt x="1322606" y="1284556"/>
                    <a:pt x="1322068" y="1280370"/>
                    <a:pt x="1319057" y="1278008"/>
                  </a:cubicBezTo>
                  <a:cubicBezTo>
                    <a:pt x="1317659" y="1276827"/>
                    <a:pt x="1315186" y="1275861"/>
                    <a:pt x="1311529" y="1275861"/>
                  </a:cubicBezTo>
                  <a:cubicBezTo>
                    <a:pt x="1308088" y="1275861"/>
                    <a:pt x="1302711" y="1276827"/>
                    <a:pt x="1296365" y="1278437"/>
                  </a:cubicBezTo>
                  <a:cubicBezTo>
                    <a:pt x="1273889" y="1284127"/>
                    <a:pt x="1236788" y="1298297"/>
                    <a:pt x="1231303" y="1299907"/>
                  </a:cubicBezTo>
                  <a:cubicBezTo>
                    <a:pt x="1187964" y="1312145"/>
                    <a:pt x="1145055" y="1325456"/>
                    <a:pt x="1102361" y="1339519"/>
                  </a:cubicBezTo>
                  <a:cubicBezTo>
                    <a:pt x="1059667" y="1353689"/>
                    <a:pt x="1017296" y="1368503"/>
                    <a:pt x="974924" y="1383854"/>
                  </a:cubicBezTo>
                  <a:cubicBezTo>
                    <a:pt x="859963" y="1425720"/>
                    <a:pt x="743818" y="1467908"/>
                    <a:pt x="627243" y="1509774"/>
                  </a:cubicBezTo>
                  <a:cubicBezTo>
                    <a:pt x="610467" y="1515786"/>
                    <a:pt x="593690" y="1521690"/>
                    <a:pt x="576914" y="1527701"/>
                  </a:cubicBezTo>
                  <a:cubicBezTo>
                    <a:pt x="576376" y="1526950"/>
                    <a:pt x="576914" y="1526413"/>
                    <a:pt x="576053" y="1525769"/>
                  </a:cubicBezTo>
                  <a:cubicBezTo>
                    <a:pt x="571429" y="1521905"/>
                    <a:pt x="547877" y="1512995"/>
                    <a:pt x="538199" y="1509774"/>
                  </a:cubicBezTo>
                  <a:cubicBezTo>
                    <a:pt x="527122" y="1506017"/>
                    <a:pt x="515938" y="1502474"/>
                    <a:pt x="504753" y="1499147"/>
                  </a:cubicBezTo>
                  <a:cubicBezTo>
                    <a:pt x="493461" y="1495819"/>
                    <a:pt x="482170" y="1492813"/>
                    <a:pt x="470770" y="1489915"/>
                  </a:cubicBezTo>
                  <a:cubicBezTo>
                    <a:pt x="448294" y="1484547"/>
                    <a:pt x="425711" y="1479502"/>
                    <a:pt x="402912" y="1475530"/>
                  </a:cubicBezTo>
                  <a:cubicBezTo>
                    <a:pt x="387749" y="1472846"/>
                    <a:pt x="372477" y="1470592"/>
                    <a:pt x="357207" y="1468552"/>
                  </a:cubicBezTo>
                  <a:cubicBezTo>
                    <a:pt x="319030" y="1463614"/>
                    <a:pt x="280637" y="1460608"/>
                    <a:pt x="242352" y="1458569"/>
                  </a:cubicBezTo>
                  <a:cubicBezTo>
                    <a:pt x="238481" y="1458354"/>
                    <a:pt x="235040" y="1461252"/>
                    <a:pt x="234717" y="1465224"/>
                  </a:cubicBezTo>
                  <a:cubicBezTo>
                    <a:pt x="234502" y="1469089"/>
                    <a:pt x="237406" y="1472524"/>
                    <a:pt x="241385" y="1472846"/>
                  </a:cubicBezTo>
                  <a:cubicBezTo>
                    <a:pt x="279132" y="1476281"/>
                    <a:pt x="316879" y="1481112"/>
                    <a:pt x="354626" y="1487016"/>
                  </a:cubicBezTo>
                  <a:cubicBezTo>
                    <a:pt x="369574" y="1489378"/>
                    <a:pt x="384630" y="1491954"/>
                    <a:pt x="399578" y="1494530"/>
                  </a:cubicBezTo>
                  <a:cubicBezTo>
                    <a:pt x="422054" y="1498502"/>
                    <a:pt x="444423" y="1502582"/>
                    <a:pt x="466684" y="1507520"/>
                  </a:cubicBezTo>
                  <a:cubicBezTo>
                    <a:pt x="477868" y="1509881"/>
                    <a:pt x="489052" y="1512565"/>
                    <a:pt x="500237" y="1515463"/>
                  </a:cubicBezTo>
                  <a:cubicBezTo>
                    <a:pt x="511421" y="1518362"/>
                    <a:pt x="522498" y="1521368"/>
                    <a:pt x="533575" y="1524588"/>
                  </a:cubicBezTo>
                  <a:cubicBezTo>
                    <a:pt x="539597" y="1526306"/>
                    <a:pt x="555190" y="1529419"/>
                    <a:pt x="563041" y="1532639"/>
                  </a:cubicBezTo>
                  <a:cubicBezTo>
                    <a:pt x="507120" y="1552714"/>
                    <a:pt x="451198" y="1572895"/>
                    <a:pt x="395061" y="1592433"/>
                  </a:cubicBezTo>
                  <a:cubicBezTo>
                    <a:pt x="265259" y="1637734"/>
                    <a:pt x="135134" y="1681317"/>
                    <a:pt x="5116" y="1721144"/>
                  </a:cubicBezTo>
                  <a:cubicBezTo>
                    <a:pt x="1352" y="1722217"/>
                    <a:pt x="-799" y="1726189"/>
                    <a:pt x="277" y="1729947"/>
                  </a:cubicBezTo>
                  <a:cubicBezTo>
                    <a:pt x="1460" y="1733704"/>
                    <a:pt x="5439" y="1735851"/>
                    <a:pt x="9203" y="1734777"/>
                  </a:cubicBezTo>
                  <a:cubicBezTo>
                    <a:pt x="139758" y="1696239"/>
                    <a:pt x="270636" y="1654158"/>
                    <a:pt x="400976" y="1609609"/>
                  </a:cubicBezTo>
                  <a:cubicBezTo>
                    <a:pt x="478836" y="1583093"/>
                    <a:pt x="556481" y="1555827"/>
                    <a:pt x="633803" y="1527916"/>
                  </a:cubicBezTo>
                  <a:cubicBezTo>
                    <a:pt x="750378" y="1485943"/>
                    <a:pt x="866092" y="1442574"/>
                    <a:pt x="980947" y="1400064"/>
                  </a:cubicBezTo>
                  <a:cubicBezTo>
                    <a:pt x="1022995" y="1384391"/>
                    <a:pt x="1065044" y="1369147"/>
                    <a:pt x="1107415" y="1354655"/>
                  </a:cubicBezTo>
                  <a:cubicBezTo>
                    <a:pt x="1149787" y="1340270"/>
                    <a:pt x="1192373" y="1326529"/>
                    <a:pt x="1235390" y="1313862"/>
                  </a:cubicBezTo>
                  <a:close/>
                  <a:moveTo>
                    <a:pt x="570461" y="1526091"/>
                  </a:moveTo>
                  <a:cubicBezTo>
                    <a:pt x="570461" y="1526306"/>
                    <a:pt x="570031" y="1526198"/>
                    <a:pt x="569816" y="1526198"/>
                  </a:cubicBezTo>
                  <a:cubicBezTo>
                    <a:pt x="569493" y="1526198"/>
                    <a:pt x="569063" y="1526198"/>
                    <a:pt x="568741" y="1526306"/>
                  </a:cubicBezTo>
                  <a:cubicBezTo>
                    <a:pt x="569493" y="1525554"/>
                    <a:pt x="570246" y="1525125"/>
                    <a:pt x="570461" y="1526091"/>
                  </a:cubicBezTo>
                  <a:close/>
                  <a:moveTo>
                    <a:pt x="730268" y="1508486"/>
                  </a:moveTo>
                  <a:cubicBezTo>
                    <a:pt x="693489" y="1547346"/>
                    <a:pt x="654451" y="1584167"/>
                    <a:pt x="613585" y="1618841"/>
                  </a:cubicBezTo>
                  <a:cubicBezTo>
                    <a:pt x="597239" y="1632689"/>
                    <a:pt x="580570" y="1646107"/>
                    <a:pt x="563686" y="1659311"/>
                  </a:cubicBezTo>
                  <a:cubicBezTo>
                    <a:pt x="538306" y="1678956"/>
                    <a:pt x="512282" y="1697849"/>
                    <a:pt x="486256" y="1716421"/>
                  </a:cubicBezTo>
                  <a:cubicBezTo>
                    <a:pt x="479159" y="1721466"/>
                    <a:pt x="438508" y="1755173"/>
                    <a:pt x="411730" y="1770202"/>
                  </a:cubicBezTo>
                  <a:cubicBezTo>
                    <a:pt x="404095" y="1774496"/>
                    <a:pt x="397427" y="1777395"/>
                    <a:pt x="392588" y="1778146"/>
                  </a:cubicBezTo>
                  <a:cubicBezTo>
                    <a:pt x="389254" y="1778683"/>
                    <a:pt x="386350" y="1778361"/>
                    <a:pt x="384307" y="1777395"/>
                  </a:cubicBezTo>
                  <a:cubicBezTo>
                    <a:pt x="380758" y="1775999"/>
                    <a:pt x="379145" y="1772027"/>
                    <a:pt x="380543" y="1768485"/>
                  </a:cubicBezTo>
                  <a:cubicBezTo>
                    <a:pt x="381941" y="1765157"/>
                    <a:pt x="385705" y="1763547"/>
                    <a:pt x="389147" y="1764728"/>
                  </a:cubicBezTo>
                  <a:cubicBezTo>
                    <a:pt x="389147" y="1765157"/>
                    <a:pt x="390114" y="1764513"/>
                    <a:pt x="390760" y="1764406"/>
                  </a:cubicBezTo>
                  <a:cubicBezTo>
                    <a:pt x="392588" y="1763976"/>
                    <a:pt x="394631" y="1763117"/>
                    <a:pt x="396997" y="1761937"/>
                  </a:cubicBezTo>
                  <a:cubicBezTo>
                    <a:pt x="404202" y="1758394"/>
                    <a:pt x="413236" y="1752275"/>
                    <a:pt x="422700" y="1745297"/>
                  </a:cubicBezTo>
                  <a:cubicBezTo>
                    <a:pt x="445821" y="1728336"/>
                    <a:pt x="470663" y="1706545"/>
                    <a:pt x="476040" y="1702465"/>
                  </a:cubicBezTo>
                  <a:cubicBezTo>
                    <a:pt x="506689" y="1679707"/>
                    <a:pt x="536801" y="1656198"/>
                    <a:pt x="566697" y="1632259"/>
                  </a:cubicBezTo>
                  <a:cubicBezTo>
                    <a:pt x="586592" y="1616371"/>
                    <a:pt x="606488" y="1600376"/>
                    <a:pt x="625953" y="1584059"/>
                  </a:cubicBezTo>
                  <a:cubicBezTo>
                    <a:pt x="658323" y="1556686"/>
                    <a:pt x="690047" y="1528453"/>
                    <a:pt x="720051" y="1498610"/>
                  </a:cubicBezTo>
                  <a:cubicBezTo>
                    <a:pt x="722848" y="1495819"/>
                    <a:pt x="727364" y="1495711"/>
                    <a:pt x="730160" y="1498502"/>
                  </a:cubicBezTo>
                  <a:cubicBezTo>
                    <a:pt x="732956" y="1501186"/>
                    <a:pt x="733064" y="1505695"/>
                    <a:pt x="730268" y="1508486"/>
                  </a:cubicBezTo>
                  <a:close/>
                  <a:moveTo>
                    <a:pt x="959116" y="1429370"/>
                  </a:moveTo>
                  <a:cubicBezTo>
                    <a:pt x="942339" y="1460930"/>
                    <a:pt x="922552" y="1490773"/>
                    <a:pt x="900936" y="1519543"/>
                  </a:cubicBezTo>
                  <a:cubicBezTo>
                    <a:pt x="884805" y="1541120"/>
                    <a:pt x="867598" y="1561838"/>
                    <a:pt x="849961" y="1582020"/>
                  </a:cubicBezTo>
                  <a:cubicBezTo>
                    <a:pt x="832110" y="1602416"/>
                    <a:pt x="813827" y="1622276"/>
                    <a:pt x="795008" y="1641384"/>
                  </a:cubicBezTo>
                  <a:cubicBezTo>
                    <a:pt x="784791" y="1651904"/>
                    <a:pt x="774467" y="1662209"/>
                    <a:pt x="763713" y="1672193"/>
                  </a:cubicBezTo>
                  <a:cubicBezTo>
                    <a:pt x="753174" y="1682069"/>
                    <a:pt x="742205" y="1691623"/>
                    <a:pt x="730805" y="1700748"/>
                  </a:cubicBezTo>
                  <a:cubicBezTo>
                    <a:pt x="722632" y="1707296"/>
                    <a:pt x="701662" y="1714381"/>
                    <a:pt x="692951" y="1720178"/>
                  </a:cubicBezTo>
                  <a:cubicBezTo>
                    <a:pt x="687144" y="1723935"/>
                    <a:pt x="685315" y="1728551"/>
                    <a:pt x="685746" y="1731664"/>
                  </a:cubicBezTo>
                  <a:cubicBezTo>
                    <a:pt x="686068" y="1734348"/>
                    <a:pt x="687681" y="1737783"/>
                    <a:pt x="693059" y="1739930"/>
                  </a:cubicBezTo>
                  <a:cubicBezTo>
                    <a:pt x="696500" y="1741433"/>
                    <a:pt x="700586" y="1739715"/>
                    <a:pt x="701985" y="1736280"/>
                  </a:cubicBezTo>
                  <a:cubicBezTo>
                    <a:pt x="702737" y="1734670"/>
                    <a:pt x="702737" y="1732845"/>
                    <a:pt x="702092" y="1731235"/>
                  </a:cubicBezTo>
                  <a:cubicBezTo>
                    <a:pt x="703813" y="1730376"/>
                    <a:pt x="705963" y="1729195"/>
                    <a:pt x="707899" y="1728336"/>
                  </a:cubicBezTo>
                  <a:cubicBezTo>
                    <a:pt x="718761" y="1723613"/>
                    <a:pt x="733494" y="1718245"/>
                    <a:pt x="740377" y="1713093"/>
                  </a:cubicBezTo>
                  <a:cubicBezTo>
                    <a:pt x="752421" y="1704075"/>
                    <a:pt x="764036" y="1694629"/>
                    <a:pt x="775220" y="1684753"/>
                  </a:cubicBezTo>
                  <a:cubicBezTo>
                    <a:pt x="786405" y="1674877"/>
                    <a:pt x="797159" y="1664679"/>
                    <a:pt x="807912" y="1654266"/>
                  </a:cubicBezTo>
                  <a:cubicBezTo>
                    <a:pt x="824044" y="1638271"/>
                    <a:pt x="840067" y="1621954"/>
                    <a:pt x="855338" y="1604992"/>
                  </a:cubicBezTo>
                  <a:cubicBezTo>
                    <a:pt x="870609" y="1588031"/>
                    <a:pt x="885342" y="1570426"/>
                    <a:pt x="899215" y="1552177"/>
                  </a:cubicBezTo>
                  <a:cubicBezTo>
                    <a:pt x="927069" y="1515678"/>
                    <a:pt x="951696" y="1476818"/>
                    <a:pt x="971806" y="1435811"/>
                  </a:cubicBezTo>
                  <a:cubicBezTo>
                    <a:pt x="973526" y="1432268"/>
                    <a:pt x="972128" y="1427974"/>
                    <a:pt x="968687" y="1426257"/>
                  </a:cubicBezTo>
                  <a:cubicBezTo>
                    <a:pt x="965138" y="1424432"/>
                    <a:pt x="960836" y="1425827"/>
                    <a:pt x="959116" y="1429370"/>
                  </a:cubicBezTo>
                  <a:close/>
                  <a:moveTo>
                    <a:pt x="698328" y="1727370"/>
                  </a:moveTo>
                  <a:cubicBezTo>
                    <a:pt x="698221" y="1727263"/>
                    <a:pt x="697790" y="1727263"/>
                    <a:pt x="697898" y="1727048"/>
                  </a:cubicBezTo>
                  <a:cubicBezTo>
                    <a:pt x="698113" y="1726726"/>
                    <a:pt x="698436" y="1727048"/>
                    <a:pt x="698651" y="1727478"/>
                  </a:cubicBezTo>
                  <a:lnTo>
                    <a:pt x="698328" y="1727370"/>
                  </a:lnTo>
                  <a:close/>
                  <a:moveTo>
                    <a:pt x="1118492" y="1603490"/>
                  </a:moveTo>
                  <a:cubicBezTo>
                    <a:pt x="1107415" y="1616049"/>
                    <a:pt x="1096231" y="1628287"/>
                    <a:pt x="1084832" y="1640632"/>
                  </a:cubicBezTo>
                  <a:cubicBezTo>
                    <a:pt x="1081391" y="1644497"/>
                    <a:pt x="1075045" y="1648576"/>
                    <a:pt x="1068485" y="1652548"/>
                  </a:cubicBezTo>
                  <a:cubicBezTo>
                    <a:pt x="1063861" y="1655339"/>
                    <a:pt x="1059237" y="1658023"/>
                    <a:pt x="1056226" y="1660492"/>
                  </a:cubicBezTo>
                  <a:cubicBezTo>
                    <a:pt x="1057516" y="1662532"/>
                    <a:pt x="1057731" y="1665215"/>
                    <a:pt x="1056441" y="1667470"/>
                  </a:cubicBezTo>
                  <a:cubicBezTo>
                    <a:pt x="1054613" y="1670690"/>
                    <a:pt x="1050526" y="1671871"/>
                    <a:pt x="1047192" y="1670153"/>
                  </a:cubicBezTo>
                  <a:cubicBezTo>
                    <a:pt x="1043751" y="1668328"/>
                    <a:pt x="1042245" y="1665967"/>
                    <a:pt x="1041385" y="1663820"/>
                  </a:cubicBezTo>
                  <a:cubicBezTo>
                    <a:pt x="1040202" y="1660384"/>
                    <a:pt x="1041063" y="1656198"/>
                    <a:pt x="1044826" y="1652011"/>
                  </a:cubicBezTo>
                  <a:cubicBezTo>
                    <a:pt x="1050526" y="1645678"/>
                    <a:pt x="1067303" y="1637519"/>
                    <a:pt x="1073325" y="1630542"/>
                  </a:cubicBezTo>
                  <a:cubicBezTo>
                    <a:pt x="1082358" y="1619914"/>
                    <a:pt x="1091284" y="1609394"/>
                    <a:pt x="1100103" y="1598766"/>
                  </a:cubicBezTo>
                  <a:cubicBezTo>
                    <a:pt x="1109029" y="1588139"/>
                    <a:pt x="1117739" y="1577511"/>
                    <a:pt x="1126343" y="1566669"/>
                  </a:cubicBezTo>
                  <a:cubicBezTo>
                    <a:pt x="1142474" y="1546380"/>
                    <a:pt x="1157852" y="1525662"/>
                    <a:pt x="1172693" y="1504729"/>
                  </a:cubicBezTo>
                  <a:cubicBezTo>
                    <a:pt x="1182587" y="1490666"/>
                    <a:pt x="1192266" y="1476603"/>
                    <a:pt x="1201622" y="1462218"/>
                  </a:cubicBezTo>
                  <a:cubicBezTo>
                    <a:pt x="1224851" y="1426364"/>
                    <a:pt x="1245714" y="1389114"/>
                    <a:pt x="1262813" y="1349395"/>
                  </a:cubicBezTo>
                  <a:cubicBezTo>
                    <a:pt x="1264318" y="1345745"/>
                    <a:pt x="1268512" y="1344027"/>
                    <a:pt x="1272169" y="1345530"/>
                  </a:cubicBezTo>
                  <a:cubicBezTo>
                    <a:pt x="1275825" y="1347033"/>
                    <a:pt x="1277546" y="1351220"/>
                    <a:pt x="1276040" y="1354762"/>
                  </a:cubicBezTo>
                  <a:cubicBezTo>
                    <a:pt x="1259909" y="1395984"/>
                    <a:pt x="1240229" y="1434952"/>
                    <a:pt x="1217430" y="1472095"/>
                  </a:cubicBezTo>
                  <a:cubicBezTo>
                    <a:pt x="1208289" y="1487016"/>
                    <a:pt x="1198611" y="1501615"/>
                    <a:pt x="1188502" y="1515893"/>
                  </a:cubicBezTo>
                  <a:cubicBezTo>
                    <a:pt x="1173338" y="1537148"/>
                    <a:pt x="1157100" y="1557652"/>
                    <a:pt x="1140323" y="1577941"/>
                  </a:cubicBezTo>
                  <a:cubicBezTo>
                    <a:pt x="1133118" y="1586528"/>
                    <a:pt x="1125912" y="1595009"/>
                    <a:pt x="1118492" y="1603490"/>
                  </a:cubicBezTo>
                  <a:close/>
                  <a:moveTo>
                    <a:pt x="1203235" y="1290460"/>
                  </a:moveTo>
                  <a:cubicBezTo>
                    <a:pt x="1206676" y="1291534"/>
                    <a:pt x="1209042" y="1293144"/>
                    <a:pt x="1209903" y="1294218"/>
                  </a:cubicBezTo>
                  <a:cubicBezTo>
                    <a:pt x="1211516" y="1296364"/>
                    <a:pt x="1211945" y="1298511"/>
                    <a:pt x="1211408" y="1300658"/>
                  </a:cubicBezTo>
                  <a:cubicBezTo>
                    <a:pt x="1211085" y="1302161"/>
                    <a:pt x="1210225" y="1304416"/>
                    <a:pt x="1206999" y="1306133"/>
                  </a:cubicBezTo>
                  <a:cubicBezTo>
                    <a:pt x="1203772" y="1307851"/>
                    <a:pt x="1199793" y="1306670"/>
                    <a:pt x="1197858" y="1303557"/>
                  </a:cubicBezTo>
                  <a:cubicBezTo>
                    <a:pt x="1194201" y="1302805"/>
                    <a:pt x="1187534" y="1301410"/>
                    <a:pt x="1185060" y="1300551"/>
                  </a:cubicBezTo>
                  <a:lnTo>
                    <a:pt x="1148604" y="1288850"/>
                  </a:lnTo>
                  <a:lnTo>
                    <a:pt x="1055150" y="1257826"/>
                  </a:lnTo>
                  <a:cubicBezTo>
                    <a:pt x="1030953" y="1250205"/>
                    <a:pt x="1006649" y="1243227"/>
                    <a:pt x="982345" y="1236571"/>
                  </a:cubicBezTo>
                  <a:cubicBezTo>
                    <a:pt x="957933" y="1229808"/>
                    <a:pt x="933413" y="1223475"/>
                    <a:pt x="908894" y="1217678"/>
                  </a:cubicBezTo>
                  <a:cubicBezTo>
                    <a:pt x="859748" y="1205977"/>
                    <a:pt x="810171" y="1195993"/>
                    <a:pt x="759842" y="1188479"/>
                  </a:cubicBezTo>
                  <a:cubicBezTo>
                    <a:pt x="755970" y="1187942"/>
                    <a:pt x="753282" y="1184400"/>
                    <a:pt x="753712" y="1180428"/>
                  </a:cubicBezTo>
                  <a:cubicBezTo>
                    <a:pt x="754250" y="1176563"/>
                    <a:pt x="757906" y="1173879"/>
                    <a:pt x="761778" y="1174416"/>
                  </a:cubicBezTo>
                  <a:cubicBezTo>
                    <a:pt x="812752" y="1180535"/>
                    <a:pt x="863189" y="1188586"/>
                    <a:pt x="912981" y="1199536"/>
                  </a:cubicBezTo>
                  <a:cubicBezTo>
                    <a:pt x="938038" y="1205010"/>
                    <a:pt x="962880" y="1211129"/>
                    <a:pt x="987507" y="1218000"/>
                  </a:cubicBezTo>
                  <a:cubicBezTo>
                    <a:pt x="1012026" y="1224870"/>
                    <a:pt x="1036438" y="1232492"/>
                    <a:pt x="1060742" y="1240650"/>
                  </a:cubicBezTo>
                  <a:cubicBezTo>
                    <a:pt x="1070206" y="1243871"/>
                    <a:pt x="1079562" y="1247091"/>
                    <a:pt x="1088811" y="1250527"/>
                  </a:cubicBezTo>
                  <a:cubicBezTo>
                    <a:pt x="1110427" y="1258256"/>
                    <a:pt x="1131935" y="1266521"/>
                    <a:pt x="1153658" y="1274143"/>
                  </a:cubicBezTo>
                  <a:lnTo>
                    <a:pt x="1189900" y="1287133"/>
                  </a:lnTo>
                  <a:cubicBezTo>
                    <a:pt x="1192911" y="1288313"/>
                    <a:pt x="1199363" y="1289279"/>
                    <a:pt x="1203235" y="1290460"/>
                  </a:cubicBezTo>
                  <a:close/>
                  <a:moveTo>
                    <a:pt x="911045" y="1391476"/>
                  </a:moveTo>
                  <a:cubicBezTo>
                    <a:pt x="911153" y="1391905"/>
                    <a:pt x="911367" y="1392227"/>
                    <a:pt x="911582" y="1392549"/>
                  </a:cubicBezTo>
                  <a:cubicBezTo>
                    <a:pt x="911260" y="1392764"/>
                    <a:pt x="911045" y="1392120"/>
                    <a:pt x="910937" y="1391476"/>
                  </a:cubicBezTo>
                  <a:lnTo>
                    <a:pt x="911045" y="1391476"/>
                  </a:lnTo>
                  <a:close/>
                  <a:moveTo>
                    <a:pt x="415387" y="1309032"/>
                  </a:moveTo>
                  <a:cubicBezTo>
                    <a:pt x="411408" y="1308924"/>
                    <a:pt x="408396" y="1305596"/>
                    <a:pt x="408504" y="1301625"/>
                  </a:cubicBezTo>
                  <a:cubicBezTo>
                    <a:pt x="408612" y="1297760"/>
                    <a:pt x="411945" y="1294647"/>
                    <a:pt x="415924" y="1294754"/>
                  </a:cubicBezTo>
                  <a:cubicBezTo>
                    <a:pt x="480019" y="1296472"/>
                    <a:pt x="543468" y="1300444"/>
                    <a:pt x="606488" y="1308388"/>
                  </a:cubicBezTo>
                  <a:cubicBezTo>
                    <a:pt x="631868" y="1311608"/>
                    <a:pt x="657032" y="1315473"/>
                    <a:pt x="682197" y="1320089"/>
                  </a:cubicBezTo>
                  <a:cubicBezTo>
                    <a:pt x="719729" y="1327066"/>
                    <a:pt x="757045" y="1335654"/>
                    <a:pt x="794255" y="1345530"/>
                  </a:cubicBezTo>
                  <a:cubicBezTo>
                    <a:pt x="801890" y="1347570"/>
                    <a:pt x="862221" y="1360237"/>
                    <a:pt x="896312" y="1371294"/>
                  </a:cubicBezTo>
                  <a:cubicBezTo>
                    <a:pt x="908033" y="1375051"/>
                    <a:pt x="916744" y="1378808"/>
                    <a:pt x="920293" y="1381814"/>
                  </a:cubicBezTo>
                  <a:cubicBezTo>
                    <a:pt x="922767" y="1383854"/>
                    <a:pt x="923842" y="1386001"/>
                    <a:pt x="924165" y="1387826"/>
                  </a:cubicBezTo>
                  <a:cubicBezTo>
                    <a:pt x="924918" y="1391583"/>
                    <a:pt x="922552" y="1395125"/>
                    <a:pt x="918788" y="1395877"/>
                  </a:cubicBezTo>
                  <a:cubicBezTo>
                    <a:pt x="915884" y="1396521"/>
                    <a:pt x="912981" y="1395018"/>
                    <a:pt x="911582" y="1392549"/>
                  </a:cubicBezTo>
                  <a:lnTo>
                    <a:pt x="911690" y="1392549"/>
                  </a:lnTo>
                  <a:cubicBezTo>
                    <a:pt x="912013" y="1392120"/>
                    <a:pt x="911690" y="1391798"/>
                    <a:pt x="911045" y="1391476"/>
                  </a:cubicBezTo>
                  <a:cubicBezTo>
                    <a:pt x="910937" y="1391154"/>
                    <a:pt x="910830" y="1390831"/>
                    <a:pt x="910830" y="1390509"/>
                  </a:cubicBezTo>
                  <a:cubicBezTo>
                    <a:pt x="910830" y="1390724"/>
                    <a:pt x="910937" y="1391046"/>
                    <a:pt x="910937" y="1391476"/>
                  </a:cubicBezTo>
                  <a:cubicBezTo>
                    <a:pt x="909862" y="1390939"/>
                    <a:pt x="907819" y="1390402"/>
                    <a:pt x="906313" y="1389758"/>
                  </a:cubicBezTo>
                  <a:cubicBezTo>
                    <a:pt x="897602" y="1386216"/>
                    <a:pt x="882977" y="1382351"/>
                    <a:pt x="867061" y="1378594"/>
                  </a:cubicBezTo>
                  <a:cubicBezTo>
                    <a:pt x="834153" y="1370757"/>
                    <a:pt x="795868" y="1363672"/>
                    <a:pt x="789953" y="1362169"/>
                  </a:cubicBezTo>
                  <a:cubicBezTo>
                    <a:pt x="752959" y="1353045"/>
                    <a:pt x="715965" y="1345530"/>
                    <a:pt x="678755" y="1338982"/>
                  </a:cubicBezTo>
                  <a:cubicBezTo>
                    <a:pt x="653913" y="1334581"/>
                    <a:pt x="628964" y="1330716"/>
                    <a:pt x="604014" y="1327174"/>
                  </a:cubicBezTo>
                  <a:cubicBezTo>
                    <a:pt x="541640" y="1318371"/>
                    <a:pt x="478836" y="1312252"/>
                    <a:pt x="415387" y="1309032"/>
                  </a:cubicBezTo>
                  <a:close/>
                  <a:moveTo>
                    <a:pt x="1761052" y="1664142"/>
                  </a:moveTo>
                  <a:cubicBezTo>
                    <a:pt x="1761482" y="1667470"/>
                    <a:pt x="1761912" y="1675735"/>
                    <a:pt x="1762020" y="1678097"/>
                  </a:cubicBezTo>
                  <a:cubicBezTo>
                    <a:pt x="1762020" y="1679600"/>
                    <a:pt x="1761805" y="1680566"/>
                    <a:pt x="1761697" y="1680781"/>
                  </a:cubicBezTo>
                  <a:cubicBezTo>
                    <a:pt x="1760945" y="1683357"/>
                    <a:pt x="1759439" y="1684431"/>
                    <a:pt x="1758578" y="1684860"/>
                  </a:cubicBezTo>
                  <a:cubicBezTo>
                    <a:pt x="1756535" y="1685934"/>
                    <a:pt x="1754492" y="1686256"/>
                    <a:pt x="1752341" y="1685182"/>
                  </a:cubicBezTo>
                  <a:cubicBezTo>
                    <a:pt x="1751481" y="1684753"/>
                    <a:pt x="1750083" y="1684109"/>
                    <a:pt x="1749115" y="1682176"/>
                  </a:cubicBezTo>
                  <a:cubicBezTo>
                    <a:pt x="1748900" y="1681962"/>
                    <a:pt x="1748577" y="1681317"/>
                    <a:pt x="1748362" y="1680137"/>
                  </a:cubicBezTo>
                  <a:cubicBezTo>
                    <a:pt x="1748362" y="1679922"/>
                    <a:pt x="1748255" y="1679493"/>
                    <a:pt x="1748255" y="1678849"/>
                  </a:cubicBezTo>
                  <a:cubicBezTo>
                    <a:pt x="1748255" y="1678634"/>
                    <a:pt x="1748362" y="1678419"/>
                    <a:pt x="1748362" y="1678204"/>
                  </a:cubicBezTo>
                  <a:cubicBezTo>
                    <a:pt x="1748792" y="1677882"/>
                    <a:pt x="1749115" y="1677131"/>
                    <a:pt x="1748900" y="1675628"/>
                  </a:cubicBezTo>
                  <a:cubicBezTo>
                    <a:pt x="1748685" y="1676165"/>
                    <a:pt x="1748577" y="1676916"/>
                    <a:pt x="1748470" y="1677668"/>
                  </a:cubicBezTo>
                  <a:cubicBezTo>
                    <a:pt x="1748577" y="1676809"/>
                    <a:pt x="1748577" y="1675950"/>
                    <a:pt x="1748792" y="1675199"/>
                  </a:cubicBezTo>
                  <a:cubicBezTo>
                    <a:pt x="1748470" y="1672193"/>
                    <a:pt x="1747287" y="1668221"/>
                    <a:pt x="1746964" y="1666396"/>
                  </a:cubicBezTo>
                  <a:cubicBezTo>
                    <a:pt x="1746211" y="1662532"/>
                    <a:pt x="1745459" y="1658774"/>
                    <a:pt x="1744598" y="1654910"/>
                  </a:cubicBezTo>
                  <a:cubicBezTo>
                    <a:pt x="1743308" y="1649113"/>
                    <a:pt x="1741802" y="1643316"/>
                    <a:pt x="1740297" y="1637627"/>
                  </a:cubicBezTo>
                  <a:cubicBezTo>
                    <a:pt x="1736748" y="1623886"/>
                    <a:pt x="1732338" y="1610467"/>
                    <a:pt x="1727392" y="1597263"/>
                  </a:cubicBezTo>
                  <a:cubicBezTo>
                    <a:pt x="1722445" y="1583952"/>
                    <a:pt x="1717068" y="1570856"/>
                    <a:pt x="1711153" y="1557866"/>
                  </a:cubicBezTo>
                  <a:cubicBezTo>
                    <a:pt x="1702227" y="1537685"/>
                    <a:pt x="1692548" y="1519650"/>
                    <a:pt x="1682332" y="1502904"/>
                  </a:cubicBezTo>
                  <a:cubicBezTo>
                    <a:pt x="1671363" y="1484654"/>
                    <a:pt x="1659533" y="1468015"/>
                    <a:pt x="1646736" y="1452128"/>
                  </a:cubicBezTo>
                  <a:cubicBezTo>
                    <a:pt x="1621893" y="1421319"/>
                    <a:pt x="1593180" y="1393408"/>
                    <a:pt x="1558874" y="1362921"/>
                  </a:cubicBezTo>
                  <a:cubicBezTo>
                    <a:pt x="1555863" y="1360344"/>
                    <a:pt x="1555541" y="1355836"/>
                    <a:pt x="1558121" y="1352830"/>
                  </a:cubicBezTo>
                  <a:cubicBezTo>
                    <a:pt x="1560702" y="1349824"/>
                    <a:pt x="1565219" y="1349502"/>
                    <a:pt x="1568123" y="1352079"/>
                  </a:cubicBezTo>
                  <a:cubicBezTo>
                    <a:pt x="1604364" y="1382029"/>
                    <a:pt x="1634906" y="1409403"/>
                    <a:pt x="1661146" y="1440319"/>
                  </a:cubicBezTo>
                  <a:cubicBezTo>
                    <a:pt x="1674911" y="1456636"/>
                    <a:pt x="1687386" y="1473812"/>
                    <a:pt x="1698893" y="1492920"/>
                  </a:cubicBezTo>
                  <a:cubicBezTo>
                    <a:pt x="1709432" y="1510418"/>
                    <a:pt x="1718896" y="1529526"/>
                    <a:pt x="1727822" y="1550674"/>
                  </a:cubicBezTo>
                  <a:cubicBezTo>
                    <a:pt x="1733521" y="1564200"/>
                    <a:pt x="1738791" y="1577833"/>
                    <a:pt x="1743415" y="1591574"/>
                  </a:cubicBezTo>
                  <a:cubicBezTo>
                    <a:pt x="1748039" y="1605529"/>
                    <a:pt x="1752019" y="1619592"/>
                    <a:pt x="1755245" y="1633977"/>
                  </a:cubicBezTo>
                  <a:cubicBezTo>
                    <a:pt x="1756643" y="1639988"/>
                    <a:pt x="1757826" y="1645892"/>
                    <a:pt x="1759009" y="1652011"/>
                  </a:cubicBezTo>
                  <a:cubicBezTo>
                    <a:pt x="1759761" y="1655983"/>
                    <a:pt x="1760407" y="1660062"/>
                    <a:pt x="1761052" y="1664142"/>
                  </a:cubicBezTo>
                  <a:close/>
                  <a:moveTo>
                    <a:pt x="1748362" y="1677668"/>
                  </a:moveTo>
                  <a:cubicBezTo>
                    <a:pt x="1748362" y="1677882"/>
                    <a:pt x="1748255" y="1677990"/>
                    <a:pt x="1748255" y="1678204"/>
                  </a:cubicBezTo>
                  <a:cubicBezTo>
                    <a:pt x="1748147" y="1678204"/>
                    <a:pt x="1748255" y="1678634"/>
                    <a:pt x="1748147" y="1678634"/>
                  </a:cubicBezTo>
                  <a:cubicBezTo>
                    <a:pt x="1748039" y="1678634"/>
                    <a:pt x="1748147" y="1678419"/>
                    <a:pt x="1748147" y="1678419"/>
                  </a:cubicBezTo>
                  <a:cubicBezTo>
                    <a:pt x="1748255" y="1678097"/>
                    <a:pt x="1748362" y="1677990"/>
                    <a:pt x="1748362" y="1677668"/>
                  </a:cubicBezTo>
                  <a:close/>
                  <a:moveTo>
                    <a:pt x="1863754" y="1049462"/>
                  </a:moveTo>
                  <a:lnTo>
                    <a:pt x="1863001" y="1050643"/>
                  </a:lnTo>
                  <a:cubicBezTo>
                    <a:pt x="1863754" y="1049784"/>
                    <a:pt x="1864830" y="1049247"/>
                    <a:pt x="1866012" y="1048925"/>
                  </a:cubicBezTo>
                  <a:cubicBezTo>
                    <a:pt x="1865690" y="1048925"/>
                    <a:pt x="1865367" y="1048818"/>
                    <a:pt x="1865152" y="1048818"/>
                  </a:cubicBezTo>
                  <a:cubicBezTo>
                    <a:pt x="1865690" y="1048496"/>
                    <a:pt x="1866443" y="1047637"/>
                    <a:pt x="1866550" y="1048818"/>
                  </a:cubicBezTo>
                  <a:cubicBezTo>
                    <a:pt x="1867410" y="1048711"/>
                    <a:pt x="1868163" y="1048711"/>
                    <a:pt x="1869023" y="1048925"/>
                  </a:cubicBezTo>
                  <a:cubicBezTo>
                    <a:pt x="1872680" y="1049569"/>
                    <a:pt x="1875153" y="1053219"/>
                    <a:pt x="1874400" y="1056869"/>
                  </a:cubicBezTo>
                  <a:cubicBezTo>
                    <a:pt x="1874185" y="1057835"/>
                    <a:pt x="1873325" y="1061485"/>
                    <a:pt x="1868486" y="1062344"/>
                  </a:cubicBezTo>
                  <a:cubicBezTo>
                    <a:pt x="1867948" y="1062451"/>
                    <a:pt x="1866873" y="1062559"/>
                    <a:pt x="1865475" y="1062666"/>
                  </a:cubicBezTo>
                  <a:cubicBezTo>
                    <a:pt x="1859882" y="1062988"/>
                    <a:pt x="1846009" y="1063203"/>
                    <a:pt x="1844612" y="1063310"/>
                  </a:cubicBezTo>
                  <a:cubicBezTo>
                    <a:pt x="1838052" y="1064061"/>
                    <a:pt x="1831599" y="1065135"/>
                    <a:pt x="1825254" y="1066531"/>
                  </a:cubicBezTo>
                  <a:cubicBezTo>
                    <a:pt x="1815468" y="1068570"/>
                    <a:pt x="1805789" y="1071146"/>
                    <a:pt x="1796111" y="1073830"/>
                  </a:cubicBezTo>
                  <a:cubicBezTo>
                    <a:pt x="1780087" y="1078339"/>
                    <a:pt x="1763310" y="1083170"/>
                    <a:pt x="1746319" y="1088322"/>
                  </a:cubicBezTo>
                  <a:cubicBezTo>
                    <a:pt x="1730080" y="1093368"/>
                    <a:pt x="1713626" y="1098628"/>
                    <a:pt x="1697818" y="1104961"/>
                  </a:cubicBezTo>
                  <a:cubicBezTo>
                    <a:pt x="1676525" y="1113442"/>
                    <a:pt x="1656199" y="1123533"/>
                    <a:pt x="1638777" y="1136951"/>
                  </a:cubicBezTo>
                  <a:cubicBezTo>
                    <a:pt x="1635766" y="1139420"/>
                    <a:pt x="1631250" y="1138991"/>
                    <a:pt x="1628776" y="1135985"/>
                  </a:cubicBezTo>
                  <a:cubicBezTo>
                    <a:pt x="1626303" y="1132872"/>
                    <a:pt x="1626733" y="1128364"/>
                    <a:pt x="1629744" y="1125894"/>
                  </a:cubicBezTo>
                  <a:cubicBezTo>
                    <a:pt x="1647488" y="1110544"/>
                    <a:pt x="1668351" y="1098198"/>
                    <a:pt x="1690828" y="1088215"/>
                  </a:cubicBezTo>
                  <a:cubicBezTo>
                    <a:pt x="1706959" y="1081023"/>
                    <a:pt x="1723843" y="1075011"/>
                    <a:pt x="1740726" y="1069966"/>
                  </a:cubicBezTo>
                  <a:cubicBezTo>
                    <a:pt x="1757933" y="1064706"/>
                    <a:pt x="1775248" y="1060734"/>
                    <a:pt x="1791701" y="1056762"/>
                  </a:cubicBezTo>
                  <a:cubicBezTo>
                    <a:pt x="1800090" y="1054722"/>
                    <a:pt x="1808585" y="1052897"/>
                    <a:pt x="1817189" y="1051394"/>
                  </a:cubicBezTo>
                  <a:cubicBezTo>
                    <a:pt x="1825792" y="1049891"/>
                    <a:pt x="1834503" y="1048818"/>
                    <a:pt x="1843321" y="1048281"/>
                  </a:cubicBezTo>
                  <a:cubicBezTo>
                    <a:pt x="1844719" y="1048174"/>
                    <a:pt x="1857947" y="1048818"/>
                    <a:pt x="1864184" y="1048818"/>
                  </a:cubicBezTo>
                  <a:lnTo>
                    <a:pt x="1863754" y="1049462"/>
                  </a:lnTo>
                  <a:close/>
                  <a:moveTo>
                    <a:pt x="1408639" y="918926"/>
                  </a:moveTo>
                  <a:cubicBezTo>
                    <a:pt x="1410682" y="894236"/>
                    <a:pt x="1411973" y="868150"/>
                    <a:pt x="1412833" y="841957"/>
                  </a:cubicBezTo>
                  <a:cubicBezTo>
                    <a:pt x="1413801" y="809537"/>
                    <a:pt x="1413908" y="776689"/>
                    <a:pt x="1412510" y="745665"/>
                  </a:cubicBezTo>
                  <a:cubicBezTo>
                    <a:pt x="1410897" y="710776"/>
                    <a:pt x="1407671" y="678035"/>
                    <a:pt x="1402079" y="650232"/>
                  </a:cubicBezTo>
                  <a:cubicBezTo>
                    <a:pt x="1401326" y="646582"/>
                    <a:pt x="1403692" y="642932"/>
                    <a:pt x="1407348" y="642180"/>
                  </a:cubicBezTo>
                  <a:cubicBezTo>
                    <a:pt x="1411005" y="641322"/>
                    <a:pt x="1414661" y="643683"/>
                    <a:pt x="1415521" y="647333"/>
                  </a:cubicBezTo>
                  <a:cubicBezTo>
                    <a:pt x="1422297" y="675566"/>
                    <a:pt x="1427028" y="708951"/>
                    <a:pt x="1429717" y="744591"/>
                  </a:cubicBezTo>
                  <a:cubicBezTo>
                    <a:pt x="1432083" y="776152"/>
                    <a:pt x="1432943" y="809537"/>
                    <a:pt x="1432083" y="842493"/>
                  </a:cubicBezTo>
                  <a:cubicBezTo>
                    <a:pt x="1431437" y="869116"/>
                    <a:pt x="1429502" y="895524"/>
                    <a:pt x="1426921" y="920643"/>
                  </a:cubicBezTo>
                  <a:cubicBezTo>
                    <a:pt x="1422189" y="965515"/>
                    <a:pt x="1414554" y="1006093"/>
                    <a:pt x="1405628" y="1036580"/>
                  </a:cubicBezTo>
                  <a:cubicBezTo>
                    <a:pt x="1404552" y="1040337"/>
                    <a:pt x="1400681" y="1042592"/>
                    <a:pt x="1396917" y="1041518"/>
                  </a:cubicBezTo>
                  <a:cubicBezTo>
                    <a:pt x="1393045" y="1040552"/>
                    <a:pt x="1390787" y="1036580"/>
                    <a:pt x="1391862" y="1032823"/>
                  </a:cubicBezTo>
                  <a:cubicBezTo>
                    <a:pt x="1399605" y="1002765"/>
                    <a:pt x="1405090" y="962832"/>
                    <a:pt x="1408639" y="918926"/>
                  </a:cubicBezTo>
                  <a:close/>
                  <a:moveTo>
                    <a:pt x="1461549" y="1632581"/>
                  </a:moveTo>
                  <a:cubicBezTo>
                    <a:pt x="1455312" y="1735958"/>
                    <a:pt x="1448429" y="1839335"/>
                    <a:pt x="1440471" y="1942605"/>
                  </a:cubicBezTo>
                  <a:cubicBezTo>
                    <a:pt x="1432406" y="2045767"/>
                    <a:pt x="1423049" y="2148929"/>
                    <a:pt x="1413586" y="2252092"/>
                  </a:cubicBezTo>
                  <a:cubicBezTo>
                    <a:pt x="1411758" y="2271629"/>
                    <a:pt x="1409607" y="2291166"/>
                    <a:pt x="1407348" y="2310597"/>
                  </a:cubicBezTo>
                  <a:cubicBezTo>
                    <a:pt x="1398100" y="2388210"/>
                    <a:pt x="1386163" y="2465394"/>
                    <a:pt x="1378742" y="2543222"/>
                  </a:cubicBezTo>
                  <a:cubicBezTo>
                    <a:pt x="1376807" y="2564262"/>
                    <a:pt x="1368311" y="2597755"/>
                    <a:pt x="1365838" y="2626632"/>
                  </a:cubicBezTo>
                  <a:cubicBezTo>
                    <a:pt x="1364869" y="2639299"/>
                    <a:pt x="1364977" y="2651000"/>
                    <a:pt x="1367666" y="2660125"/>
                  </a:cubicBezTo>
                  <a:cubicBezTo>
                    <a:pt x="1368741" y="2663775"/>
                    <a:pt x="1366698" y="2667532"/>
                    <a:pt x="1363041" y="2668605"/>
                  </a:cubicBezTo>
                  <a:cubicBezTo>
                    <a:pt x="1359385" y="2669679"/>
                    <a:pt x="1355621" y="2667639"/>
                    <a:pt x="1354545" y="2664097"/>
                  </a:cubicBezTo>
                  <a:cubicBezTo>
                    <a:pt x="1351319" y="2653576"/>
                    <a:pt x="1350781" y="2640158"/>
                    <a:pt x="1351857" y="2625558"/>
                  </a:cubicBezTo>
                  <a:cubicBezTo>
                    <a:pt x="1353900" y="2596574"/>
                    <a:pt x="1362073" y="2563081"/>
                    <a:pt x="1363794" y="2541934"/>
                  </a:cubicBezTo>
                  <a:cubicBezTo>
                    <a:pt x="1365407" y="2522396"/>
                    <a:pt x="1367343" y="2502859"/>
                    <a:pt x="1369494" y="2483321"/>
                  </a:cubicBezTo>
                  <a:cubicBezTo>
                    <a:pt x="1377882" y="2405708"/>
                    <a:pt x="1389066" y="2328309"/>
                    <a:pt x="1395734" y="2250481"/>
                  </a:cubicBezTo>
                  <a:cubicBezTo>
                    <a:pt x="1401111" y="2188541"/>
                    <a:pt x="1406166" y="2126708"/>
                    <a:pt x="1411220" y="2064875"/>
                  </a:cubicBezTo>
                  <a:cubicBezTo>
                    <a:pt x="1416274" y="2002935"/>
                    <a:pt x="1421221" y="1941102"/>
                    <a:pt x="1426061" y="1879162"/>
                  </a:cubicBezTo>
                  <a:cubicBezTo>
                    <a:pt x="1432513" y="1796610"/>
                    <a:pt x="1438750" y="1714059"/>
                    <a:pt x="1444343" y="1631508"/>
                  </a:cubicBezTo>
                  <a:cubicBezTo>
                    <a:pt x="1448644" y="1569567"/>
                    <a:pt x="1447891" y="1506661"/>
                    <a:pt x="1450580" y="1444291"/>
                  </a:cubicBezTo>
                  <a:cubicBezTo>
                    <a:pt x="1451763" y="1417239"/>
                    <a:pt x="1453699" y="1390295"/>
                    <a:pt x="1456817" y="1363565"/>
                  </a:cubicBezTo>
                  <a:cubicBezTo>
                    <a:pt x="1457248" y="1359700"/>
                    <a:pt x="1460797" y="1356909"/>
                    <a:pt x="1464668" y="1357339"/>
                  </a:cubicBezTo>
                  <a:cubicBezTo>
                    <a:pt x="1468539" y="1357768"/>
                    <a:pt x="1471443" y="1361311"/>
                    <a:pt x="1471013" y="1365175"/>
                  </a:cubicBezTo>
                  <a:cubicBezTo>
                    <a:pt x="1468217" y="1391583"/>
                    <a:pt x="1466711" y="1418205"/>
                    <a:pt x="1465851" y="1444828"/>
                  </a:cubicBezTo>
                  <a:cubicBezTo>
                    <a:pt x="1463808" y="1507412"/>
                    <a:pt x="1465206" y="1570426"/>
                    <a:pt x="1461549" y="1632581"/>
                  </a:cubicBezTo>
                  <a:close/>
                  <a:moveTo>
                    <a:pt x="1557261" y="2314891"/>
                  </a:moveTo>
                  <a:cubicBezTo>
                    <a:pt x="1556938" y="2315213"/>
                    <a:pt x="1556723" y="2315535"/>
                    <a:pt x="1556508" y="2315964"/>
                  </a:cubicBezTo>
                  <a:cubicBezTo>
                    <a:pt x="1555863" y="2315749"/>
                    <a:pt x="1556293" y="2315105"/>
                    <a:pt x="1557154" y="2314461"/>
                  </a:cubicBezTo>
                  <a:cubicBezTo>
                    <a:pt x="1557154" y="2314569"/>
                    <a:pt x="1557261" y="2314676"/>
                    <a:pt x="1557261" y="2314891"/>
                  </a:cubicBezTo>
                  <a:close/>
                  <a:moveTo>
                    <a:pt x="1551669" y="2228475"/>
                  </a:moveTo>
                  <a:cubicBezTo>
                    <a:pt x="1552744" y="2232983"/>
                    <a:pt x="1568123" y="2287517"/>
                    <a:pt x="1570381" y="2309309"/>
                  </a:cubicBezTo>
                  <a:cubicBezTo>
                    <a:pt x="1571026" y="2315213"/>
                    <a:pt x="1570381" y="2319507"/>
                    <a:pt x="1569521" y="2321332"/>
                  </a:cubicBezTo>
                  <a:cubicBezTo>
                    <a:pt x="1568338" y="2323479"/>
                    <a:pt x="1566832" y="2324659"/>
                    <a:pt x="1565219" y="2325304"/>
                  </a:cubicBezTo>
                  <a:cubicBezTo>
                    <a:pt x="1561670" y="2326699"/>
                    <a:pt x="1557691" y="2324981"/>
                    <a:pt x="1556293" y="2321439"/>
                  </a:cubicBezTo>
                  <a:cubicBezTo>
                    <a:pt x="1555648" y="2319614"/>
                    <a:pt x="1555756" y="2317574"/>
                    <a:pt x="1556508" y="2315964"/>
                  </a:cubicBezTo>
                  <a:cubicBezTo>
                    <a:pt x="1556616" y="2315964"/>
                    <a:pt x="1556723" y="2316071"/>
                    <a:pt x="1556831" y="2316071"/>
                  </a:cubicBezTo>
                  <a:cubicBezTo>
                    <a:pt x="1557261" y="2316179"/>
                    <a:pt x="1557369" y="2315642"/>
                    <a:pt x="1557261" y="2314891"/>
                  </a:cubicBezTo>
                  <a:cubicBezTo>
                    <a:pt x="1557691" y="2314247"/>
                    <a:pt x="1558336" y="2313710"/>
                    <a:pt x="1558982" y="2313173"/>
                  </a:cubicBezTo>
                  <a:cubicBezTo>
                    <a:pt x="1558336" y="2313603"/>
                    <a:pt x="1557691" y="2314032"/>
                    <a:pt x="1557154" y="2314461"/>
                  </a:cubicBezTo>
                  <a:cubicBezTo>
                    <a:pt x="1556938" y="2313388"/>
                    <a:pt x="1556616" y="2312100"/>
                    <a:pt x="1556401" y="2311026"/>
                  </a:cubicBezTo>
                  <a:cubicBezTo>
                    <a:pt x="1553390" y="2289878"/>
                    <a:pt x="1536398" y="2237385"/>
                    <a:pt x="1535107" y="2232983"/>
                  </a:cubicBezTo>
                  <a:cubicBezTo>
                    <a:pt x="1525859" y="2200242"/>
                    <a:pt x="1515642" y="2167608"/>
                    <a:pt x="1505103" y="2135081"/>
                  </a:cubicBezTo>
                  <a:cubicBezTo>
                    <a:pt x="1498221" y="2113397"/>
                    <a:pt x="1491123" y="2091712"/>
                    <a:pt x="1483810" y="2070243"/>
                  </a:cubicBezTo>
                  <a:cubicBezTo>
                    <a:pt x="1471551" y="2034281"/>
                    <a:pt x="1458646" y="1998641"/>
                    <a:pt x="1444450" y="1963538"/>
                  </a:cubicBezTo>
                  <a:cubicBezTo>
                    <a:pt x="1442945" y="1959888"/>
                    <a:pt x="1444558" y="1955701"/>
                    <a:pt x="1448214" y="1954198"/>
                  </a:cubicBezTo>
                  <a:cubicBezTo>
                    <a:pt x="1451871" y="1952695"/>
                    <a:pt x="1456064" y="1954306"/>
                    <a:pt x="1457570" y="1957956"/>
                  </a:cubicBezTo>
                  <a:cubicBezTo>
                    <a:pt x="1477035" y="2001539"/>
                    <a:pt x="1494994" y="2045982"/>
                    <a:pt x="1510803" y="2091068"/>
                  </a:cubicBezTo>
                  <a:cubicBezTo>
                    <a:pt x="1517148" y="2109210"/>
                    <a:pt x="1523063" y="2127352"/>
                    <a:pt x="1528655" y="2145602"/>
                  </a:cubicBezTo>
                  <a:cubicBezTo>
                    <a:pt x="1537043" y="2173083"/>
                    <a:pt x="1544464" y="2200779"/>
                    <a:pt x="1551669" y="2228475"/>
                  </a:cubicBezTo>
                  <a:close/>
                  <a:moveTo>
                    <a:pt x="1640176" y="1927254"/>
                  </a:moveTo>
                  <a:cubicBezTo>
                    <a:pt x="1660931" y="1976420"/>
                    <a:pt x="1680289" y="2026230"/>
                    <a:pt x="1706313" y="2072389"/>
                  </a:cubicBezTo>
                  <a:cubicBezTo>
                    <a:pt x="1708249" y="2075717"/>
                    <a:pt x="1707174" y="2079904"/>
                    <a:pt x="1703840" y="2081729"/>
                  </a:cubicBezTo>
                  <a:cubicBezTo>
                    <a:pt x="1700614" y="2083661"/>
                    <a:pt x="1696420" y="2082588"/>
                    <a:pt x="1694484" y="2079367"/>
                  </a:cubicBezTo>
                  <a:cubicBezTo>
                    <a:pt x="1662221" y="2025800"/>
                    <a:pt x="1638455" y="1967295"/>
                    <a:pt x="1612322" y="1910293"/>
                  </a:cubicBezTo>
                  <a:cubicBezTo>
                    <a:pt x="1605439" y="1895264"/>
                    <a:pt x="1598449" y="1880235"/>
                    <a:pt x="1591137" y="1865528"/>
                  </a:cubicBezTo>
                  <a:cubicBezTo>
                    <a:pt x="1580060" y="1843522"/>
                    <a:pt x="1568338" y="1821945"/>
                    <a:pt x="1554895" y="1801334"/>
                  </a:cubicBezTo>
                  <a:cubicBezTo>
                    <a:pt x="1531666" y="1765801"/>
                    <a:pt x="1503705" y="1733060"/>
                    <a:pt x="1466603" y="1705686"/>
                  </a:cubicBezTo>
                  <a:cubicBezTo>
                    <a:pt x="1463377" y="1703431"/>
                    <a:pt x="1462625" y="1699030"/>
                    <a:pt x="1464883" y="1695810"/>
                  </a:cubicBezTo>
                  <a:cubicBezTo>
                    <a:pt x="1467249" y="1692589"/>
                    <a:pt x="1471658" y="1691838"/>
                    <a:pt x="1474885" y="1694092"/>
                  </a:cubicBezTo>
                  <a:cubicBezTo>
                    <a:pt x="1528010" y="1731020"/>
                    <a:pt x="1564896" y="1777931"/>
                    <a:pt x="1594040" y="1829781"/>
                  </a:cubicBezTo>
                  <a:cubicBezTo>
                    <a:pt x="1611462" y="1861019"/>
                    <a:pt x="1626088" y="1893976"/>
                    <a:pt x="1640176" y="1927254"/>
                  </a:cubicBezTo>
                  <a:close/>
                  <a:moveTo>
                    <a:pt x="1735027" y="1768055"/>
                  </a:moveTo>
                  <a:cubicBezTo>
                    <a:pt x="1738038" y="1770202"/>
                    <a:pt x="1738791" y="1774496"/>
                    <a:pt x="1736533" y="1777502"/>
                  </a:cubicBezTo>
                  <a:cubicBezTo>
                    <a:pt x="1734382" y="1780615"/>
                    <a:pt x="1730080" y="1781259"/>
                    <a:pt x="1727069" y="1779112"/>
                  </a:cubicBezTo>
                  <a:cubicBezTo>
                    <a:pt x="1718143" y="1772993"/>
                    <a:pt x="1709540" y="1762259"/>
                    <a:pt x="1701367" y="1749377"/>
                  </a:cubicBezTo>
                  <a:cubicBezTo>
                    <a:pt x="1685881" y="1724794"/>
                    <a:pt x="1672115" y="1692267"/>
                    <a:pt x="1659855" y="1675628"/>
                  </a:cubicBezTo>
                  <a:cubicBezTo>
                    <a:pt x="1645875" y="1656091"/>
                    <a:pt x="1630927" y="1637519"/>
                    <a:pt x="1615549" y="1619485"/>
                  </a:cubicBezTo>
                  <a:cubicBezTo>
                    <a:pt x="1605224" y="1607354"/>
                    <a:pt x="1594685" y="1595438"/>
                    <a:pt x="1583932" y="1583737"/>
                  </a:cubicBezTo>
                  <a:cubicBezTo>
                    <a:pt x="1557046" y="1554431"/>
                    <a:pt x="1528763" y="1526413"/>
                    <a:pt x="1499189" y="1498932"/>
                  </a:cubicBezTo>
                  <a:cubicBezTo>
                    <a:pt x="1496285" y="1496355"/>
                    <a:pt x="1495963" y="1491847"/>
                    <a:pt x="1498651" y="1488841"/>
                  </a:cubicBezTo>
                  <a:cubicBezTo>
                    <a:pt x="1501232" y="1485943"/>
                    <a:pt x="1505749" y="1485728"/>
                    <a:pt x="1508652" y="1488304"/>
                  </a:cubicBezTo>
                  <a:cubicBezTo>
                    <a:pt x="1530914" y="1507412"/>
                    <a:pt x="1552637" y="1526735"/>
                    <a:pt x="1573392" y="1546917"/>
                  </a:cubicBezTo>
                  <a:cubicBezTo>
                    <a:pt x="1587480" y="1560443"/>
                    <a:pt x="1601030" y="1574398"/>
                    <a:pt x="1614150" y="1588783"/>
                  </a:cubicBezTo>
                  <a:cubicBezTo>
                    <a:pt x="1625120" y="1600699"/>
                    <a:pt x="1635659" y="1613151"/>
                    <a:pt x="1645767" y="1625926"/>
                  </a:cubicBezTo>
                  <a:cubicBezTo>
                    <a:pt x="1655877" y="1638593"/>
                    <a:pt x="1665448" y="1651689"/>
                    <a:pt x="1674696" y="1665215"/>
                  </a:cubicBezTo>
                  <a:cubicBezTo>
                    <a:pt x="1686526" y="1682606"/>
                    <a:pt x="1699538" y="1715991"/>
                    <a:pt x="1714379" y="1741540"/>
                  </a:cubicBezTo>
                  <a:cubicBezTo>
                    <a:pt x="1720939" y="1752812"/>
                    <a:pt x="1727607" y="1762473"/>
                    <a:pt x="1735027" y="1768055"/>
                  </a:cubicBezTo>
                  <a:close/>
                  <a:moveTo>
                    <a:pt x="1273352" y="1823984"/>
                  </a:moveTo>
                  <a:cubicBezTo>
                    <a:pt x="1292494" y="1804339"/>
                    <a:pt x="1311852" y="1784909"/>
                    <a:pt x="1331639" y="1765908"/>
                  </a:cubicBezTo>
                  <a:cubicBezTo>
                    <a:pt x="1342501" y="1755281"/>
                    <a:pt x="1353793" y="1744975"/>
                    <a:pt x="1365084" y="1734777"/>
                  </a:cubicBezTo>
                  <a:cubicBezTo>
                    <a:pt x="1376484" y="1724579"/>
                    <a:pt x="1388098" y="1714381"/>
                    <a:pt x="1399605" y="1704398"/>
                  </a:cubicBezTo>
                  <a:cubicBezTo>
                    <a:pt x="1403477" y="1700962"/>
                    <a:pt x="1410790" y="1697957"/>
                    <a:pt x="1417242" y="1694736"/>
                  </a:cubicBezTo>
                  <a:cubicBezTo>
                    <a:pt x="1423157" y="1691838"/>
                    <a:pt x="1428642" y="1688832"/>
                    <a:pt x="1431653" y="1685934"/>
                  </a:cubicBezTo>
                  <a:cubicBezTo>
                    <a:pt x="1434557" y="1683250"/>
                    <a:pt x="1435954" y="1680351"/>
                    <a:pt x="1436170" y="1677668"/>
                  </a:cubicBezTo>
                  <a:cubicBezTo>
                    <a:pt x="1436492" y="1674555"/>
                    <a:pt x="1435632" y="1671119"/>
                    <a:pt x="1432083" y="1667899"/>
                  </a:cubicBezTo>
                  <a:cubicBezTo>
                    <a:pt x="1429287" y="1665430"/>
                    <a:pt x="1424985" y="1665537"/>
                    <a:pt x="1422404" y="1668328"/>
                  </a:cubicBezTo>
                  <a:cubicBezTo>
                    <a:pt x="1420361" y="1670475"/>
                    <a:pt x="1420038" y="1673803"/>
                    <a:pt x="1421436" y="1676272"/>
                  </a:cubicBezTo>
                  <a:cubicBezTo>
                    <a:pt x="1418318" y="1678634"/>
                    <a:pt x="1413048" y="1680781"/>
                    <a:pt x="1407779" y="1683035"/>
                  </a:cubicBezTo>
                  <a:cubicBezTo>
                    <a:pt x="1400788" y="1686041"/>
                    <a:pt x="1393906" y="1689261"/>
                    <a:pt x="1389711" y="1692697"/>
                  </a:cubicBezTo>
                  <a:cubicBezTo>
                    <a:pt x="1375408" y="1704290"/>
                    <a:pt x="1360998" y="1716099"/>
                    <a:pt x="1347018" y="1728122"/>
                  </a:cubicBezTo>
                  <a:cubicBezTo>
                    <a:pt x="1337554" y="1736173"/>
                    <a:pt x="1328305" y="1744439"/>
                    <a:pt x="1319164" y="1752812"/>
                  </a:cubicBezTo>
                  <a:cubicBezTo>
                    <a:pt x="1298947" y="1771705"/>
                    <a:pt x="1278836" y="1790706"/>
                    <a:pt x="1259479" y="1810566"/>
                  </a:cubicBezTo>
                  <a:cubicBezTo>
                    <a:pt x="1246574" y="1823769"/>
                    <a:pt x="1233992" y="1837296"/>
                    <a:pt x="1221732" y="1851036"/>
                  </a:cubicBezTo>
                  <a:cubicBezTo>
                    <a:pt x="1190975" y="1885602"/>
                    <a:pt x="1162262" y="1921994"/>
                    <a:pt x="1136237" y="1960103"/>
                  </a:cubicBezTo>
                  <a:cubicBezTo>
                    <a:pt x="1133978" y="1963323"/>
                    <a:pt x="1134731" y="1967724"/>
                    <a:pt x="1137957" y="1970086"/>
                  </a:cubicBezTo>
                  <a:cubicBezTo>
                    <a:pt x="1141184" y="1972340"/>
                    <a:pt x="1145593" y="1971589"/>
                    <a:pt x="1147851" y="1968368"/>
                  </a:cubicBezTo>
                  <a:cubicBezTo>
                    <a:pt x="1169359" y="1938955"/>
                    <a:pt x="1192803" y="1910937"/>
                    <a:pt x="1217108" y="1883777"/>
                  </a:cubicBezTo>
                  <a:cubicBezTo>
                    <a:pt x="1235282" y="1863381"/>
                    <a:pt x="1254209" y="1843522"/>
                    <a:pt x="1273352" y="1823984"/>
                  </a:cubicBezTo>
                  <a:close/>
                  <a:moveTo>
                    <a:pt x="1422942" y="1678097"/>
                  </a:moveTo>
                  <a:cubicBezTo>
                    <a:pt x="1422942" y="1678097"/>
                    <a:pt x="1422834" y="1677990"/>
                    <a:pt x="1422727" y="1677990"/>
                  </a:cubicBezTo>
                  <a:cubicBezTo>
                    <a:pt x="1422619" y="1677882"/>
                    <a:pt x="1422512" y="1677775"/>
                    <a:pt x="1422404" y="1677668"/>
                  </a:cubicBezTo>
                  <a:cubicBezTo>
                    <a:pt x="1422512" y="1678097"/>
                    <a:pt x="1422619" y="1678312"/>
                    <a:pt x="1422942" y="1678097"/>
                  </a:cubicBezTo>
                  <a:close/>
                  <a:moveTo>
                    <a:pt x="1286687" y="2109532"/>
                  </a:moveTo>
                  <a:cubicBezTo>
                    <a:pt x="1271954" y="2127996"/>
                    <a:pt x="1257651" y="2146568"/>
                    <a:pt x="1243993" y="2165783"/>
                  </a:cubicBezTo>
                  <a:cubicBezTo>
                    <a:pt x="1225926" y="2191117"/>
                    <a:pt x="1208934" y="2217310"/>
                    <a:pt x="1193664" y="2245221"/>
                  </a:cubicBezTo>
                  <a:cubicBezTo>
                    <a:pt x="1191836" y="2248656"/>
                    <a:pt x="1187534" y="2250052"/>
                    <a:pt x="1183985" y="2248227"/>
                  </a:cubicBezTo>
                  <a:cubicBezTo>
                    <a:pt x="1180543" y="2246402"/>
                    <a:pt x="1179146" y="2242001"/>
                    <a:pt x="1180974" y="2238566"/>
                  </a:cubicBezTo>
                  <a:cubicBezTo>
                    <a:pt x="1199256" y="2202282"/>
                    <a:pt x="1219796" y="2168252"/>
                    <a:pt x="1242810" y="2135833"/>
                  </a:cubicBezTo>
                  <a:cubicBezTo>
                    <a:pt x="1254317" y="2119516"/>
                    <a:pt x="1266469" y="2103736"/>
                    <a:pt x="1279159" y="2088170"/>
                  </a:cubicBezTo>
                  <a:cubicBezTo>
                    <a:pt x="1291634" y="2072819"/>
                    <a:pt x="1304861" y="2058005"/>
                    <a:pt x="1318304" y="2043083"/>
                  </a:cubicBezTo>
                  <a:lnTo>
                    <a:pt x="1373473" y="1982324"/>
                  </a:lnTo>
                  <a:cubicBezTo>
                    <a:pt x="1378635" y="1976742"/>
                    <a:pt x="1391970" y="1969120"/>
                    <a:pt x="1398960" y="1963430"/>
                  </a:cubicBezTo>
                  <a:cubicBezTo>
                    <a:pt x="1398530" y="1962250"/>
                    <a:pt x="1398315" y="1960961"/>
                    <a:pt x="1398637" y="1959566"/>
                  </a:cubicBezTo>
                  <a:cubicBezTo>
                    <a:pt x="1399283" y="1955916"/>
                    <a:pt x="1402832" y="1953447"/>
                    <a:pt x="1406596" y="1954091"/>
                  </a:cubicBezTo>
                  <a:cubicBezTo>
                    <a:pt x="1410359" y="1954735"/>
                    <a:pt x="1412403" y="1956560"/>
                    <a:pt x="1413478" y="1958063"/>
                  </a:cubicBezTo>
                  <a:cubicBezTo>
                    <a:pt x="1414876" y="1959888"/>
                    <a:pt x="1415414" y="1962035"/>
                    <a:pt x="1414984" y="1964504"/>
                  </a:cubicBezTo>
                  <a:cubicBezTo>
                    <a:pt x="1414661" y="1966865"/>
                    <a:pt x="1412188" y="1970623"/>
                    <a:pt x="1407779" y="1974380"/>
                  </a:cubicBezTo>
                  <a:cubicBezTo>
                    <a:pt x="1401326" y="1979962"/>
                    <a:pt x="1389604" y="1987262"/>
                    <a:pt x="1385087" y="1992522"/>
                  </a:cubicBezTo>
                  <a:lnTo>
                    <a:pt x="1331962" y="2055106"/>
                  </a:lnTo>
                  <a:cubicBezTo>
                    <a:pt x="1316261" y="2073034"/>
                    <a:pt x="1301313" y="2091283"/>
                    <a:pt x="1286687" y="2109532"/>
                  </a:cubicBezTo>
                  <a:close/>
                  <a:moveTo>
                    <a:pt x="1363579" y="2274742"/>
                  </a:moveTo>
                  <a:lnTo>
                    <a:pt x="1345835" y="2299540"/>
                  </a:lnTo>
                  <a:cubicBezTo>
                    <a:pt x="1339920" y="2307698"/>
                    <a:pt x="1334113" y="2316071"/>
                    <a:pt x="1328090" y="2324230"/>
                  </a:cubicBezTo>
                  <a:cubicBezTo>
                    <a:pt x="1322391" y="2331852"/>
                    <a:pt x="1316584" y="2339366"/>
                    <a:pt x="1310884" y="2346881"/>
                  </a:cubicBezTo>
                  <a:cubicBezTo>
                    <a:pt x="1302280" y="2358260"/>
                    <a:pt x="1293570" y="2369424"/>
                    <a:pt x="1285289" y="2380910"/>
                  </a:cubicBezTo>
                  <a:cubicBezTo>
                    <a:pt x="1283138" y="2384238"/>
                    <a:pt x="1278729" y="2385204"/>
                    <a:pt x="1275395" y="2383057"/>
                  </a:cubicBezTo>
                  <a:cubicBezTo>
                    <a:pt x="1272061" y="2380910"/>
                    <a:pt x="1271094" y="2376509"/>
                    <a:pt x="1273244" y="2373181"/>
                  </a:cubicBezTo>
                  <a:cubicBezTo>
                    <a:pt x="1281955" y="2358367"/>
                    <a:pt x="1290988" y="2343768"/>
                    <a:pt x="1300667" y="2329490"/>
                  </a:cubicBezTo>
                  <a:cubicBezTo>
                    <a:pt x="1304431" y="2323908"/>
                    <a:pt x="1308410" y="2318219"/>
                    <a:pt x="1312497" y="2312744"/>
                  </a:cubicBezTo>
                  <a:cubicBezTo>
                    <a:pt x="1318734" y="2304585"/>
                    <a:pt x="1325294" y="2296641"/>
                    <a:pt x="1331639" y="2288698"/>
                  </a:cubicBezTo>
                  <a:lnTo>
                    <a:pt x="1351427" y="2265403"/>
                  </a:lnTo>
                  <a:cubicBezTo>
                    <a:pt x="1351750" y="2265081"/>
                    <a:pt x="1357557" y="2258533"/>
                    <a:pt x="1359923" y="2255205"/>
                  </a:cubicBezTo>
                  <a:lnTo>
                    <a:pt x="1359923" y="2255956"/>
                  </a:lnTo>
                  <a:cubicBezTo>
                    <a:pt x="1359923" y="2255634"/>
                    <a:pt x="1360030" y="2255205"/>
                    <a:pt x="1360245" y="2254775"/>
                  </a:cubicBezTo>
                  <a:lnTo>
                    <a:pt x="1359923" y="2255205"/>
                  </a:lnTo>
                  <a:cubicBezTo>
                    <a:pt x="1359923" y="2254775"/>
                    <a:pt x="1359923" y="2254346"/>
                    <a:pt x="1360353" y="2254453"/>
                  </a:cubicBezTo>
                  <a:lnTo>
                    <a:pt x="1360353" y="2254346"/>
                  </a:lnTo>
                  <a:cubicBezTo>
                    <a:pt x="1361751" y="2250911"/>
                    <a:pt x="1365622" y="2249193"/>
                    <a:pt x="1369171" y="2250481"/>
                  </a:cubicBezTo>
                  <a:cubicBezTo>
                    <a:pt x="1371645" y="2251340"/>
                    <a:pt x="1373688" y="2253487"/>
                    <a:pt x="1373580" y="2257566"/>
                  </a:cubicBezTo>
                  <a:cubicBezTo>
                    <a:pt x="1373580" y="2258318"/>
                    <a:pt x="1373150" y="2259928"/>
                    <a:pt x="1372075" y="2261860"/>
                  </a:cubicBezTo>
                  <a:cubicBezTo>
                    <a:pt x="1370031" y="2265510"/>
                    <a:pt x="1363902" y="2274313"/>
                    <a:pt x="1363579" y="2274742"/>
                  </a:cubicBezTo>
                  <a:close/>
                  <a:moveTo>
                    <a:pt x="1313787" y="1026275"/>
                  </a:moveTo>
                  <a:lnTo>
                    <a:pt x="1313572" y="1025953"/>
                  </a:lnTo>
                  <a:cubicBezTo>
                    <a:pt x="1314325" y="1025953"/>
                    <a:pt x="1314970" y="1026060"/>
                    <a:pt x="1314755" y="1026489"/>
                  </a:cubicBezTo>
                  <a:cubicBezTo>
                    <a:pt x="1314433" y="1026382"/>
                    <a:pt x="1314110" y="1026382"/>
                    <a:pt x="1313787" y="1026275"/>
                  </a:cubicBezTo>
                  <a:close/>
                  <a:moveTo>
                    <a:pt x="944813" y="524311"/>
                  </a:moveTo>
                  <a:lnTo>
                    <a:pt x="945135" y="524848"/>
                  </a:lnTo>
                  <a:cubicBezTo>
                    <a:pt x="944813" y="525170"/>
                    <a:pt x="944598" y="524633"/>
                    <a:pt x="944383" y="523989"/>
                  </a:cubicBezTo>
                  <a:lnTo>
                    <a:pt x="944813" y="524311"/>
                  </a:lnTo>
                  <a:close/>
                  <a:moveTo>
                    <a:pt x="829098" y="444229"/>
                  </a:moveTo>
                  <a:cubicBezTo>
                    <a:pt x="809203" y="433709"/>
                    <a:pt x="788233" y="422544"/>
                    <a:pt x="767369" y="411380"/>
                  </a:cubicBezTo>
                  <a:cubicBezTo>
                    <a:pt x="746399" y="400323"/>
                    <a:pt x="725428" y="389266"/>
                    <a:pt x="705748" y="378424"/>
                  </a:cubicBezTo>
                  <a:cubicBezTo>
                    <a:pt x="669830" y="358672"/>
                    <a:pt x="637890" y="339993"/>
                    <a:pt x="616919" y="324428"/>
                  </a:cubicBezTo>
                  <a:cubicBezTo>
                    <a:pt x="613801" y="321959"/>
                    <a:pt x="609391" y="322495"/>
                    <a:pt x="606918" y="325608"/>
                  </a:cubicBezTo>
                  <a:cubicBezTo>
                    <a:pt x="604552" y="328722"/>
                    <a:pt x="605090" y="333230"/>
                    <a:pt x="608208" y="335592"/>
                  </a:cubicBezTo>
                  <a:cubicBezTo>
                    <a:pt x="627028" y="350836"/>
                    <a:pt x="654881" y="369085"/>
                    <a:pt x="686713" y="388085"/>
                  </a:cubicBezTo>
                  <a:cubicBezTo>
                    <a:pt x="703920" y="398284"/>
                    <a:pt x="722310" y="408804"/>
                    <a:pt x="741022" y="419109"/>
                  </a:cubicBezTo>
                  <a:cubicBezTo>
                    <a:pt x="765864" y="432635"/>
                    <a:pt x="791459" y="445839"/>
                    <a:pt x="815763" y="458184"/>
                  </a:cubicBezTo>
                  <a:cubicBezTo>
                    <a:pt x="862651" y="481908"/>
                    <a:pt x="904915" y="502197"/>
                    <a:pt x="928252" y="514650"/>
                  </a:cubicBezTo>
                  <a:cubicBezTo>
                    <a:pt x="936102" y="518836"/>
                    <a:pt x="941694" y="521950"/>
                    <a:pt x="944383" y="523989"/>
                  </a:cubicBezTo>
                  <a:cubicBezTo>
                    <a:pt x="944275" y="523560"/>
                    <a:pt x="944275" y="523023"/>
                    <a:pt x="944275" y="522594"/>
                  </a:cubicBezTo>
                  <a:cubicBezTo>
                    <a:pt x="944383" y="523238"/>
                    <a:pt x="944598" y="523775"/>
                    <a:pt x="944813" y="524311"/>
                  </a:cubicBezTo>
                  <a:lnTo>
                    <a:pt x="945135" y="524633"/>
                  </a:lnTo>
                  <a:cubicBezTo>
                    <a:pt x="945243" y="524633"/>
                    <a:pt x="945458" y="524741"/>
                    <a:pt x="945350" y="524741"/>
                  </a:cubicBezTo>
                  <a:cubicBezTo>
                    <a:pt x="945243" y="524848"/>
                    <a:pt x="945243" y="524848"/>
                    <a:pt x="945135" y="524848"/>
                  </a:cubicBezTo>
                  <a:cubicBezTo>
                    <a:pt x="945888" y="526029"/>
                    <a:pt x="946856" y="526888"/>
                    <a:pt x="948039" y="527424"/>
                  </a:cubicBezTo>
                  <a:cubicBezTo>
                    <a:pt x="948469" y="527639"/>
                    <a:pt x="948792" y="526888"/>
                    <a:pt x="949222" y="526995"/>
                  </a:cubicBezTo>
                  <a:cubicBezTo>
                    <a:pt x="949545" y="527424"/>
                    <a:pt x="949760" y="527746"/>
                    <a:pt x="950082" y="528176"/>
                  </a:cubicBezTo>
                  <a:cubicBezTo>
                    <a:pt x="993314" y="592263"/>
                    <a:pt x="1036330" y="655814"/>
                    <a:pt x="1079347" y="719150"/>
                  </a:cubicBezTo>
                  <a:cubicBezTo>
                    <a:pt x="1050096" y="710884"/>
                    <a:pt x="994067" y="694245"/>
                    <a:pt x="929649" y="670735"/>
                  </a:cubicBezTo>
                  <a:cubicBezTo>
                    <a:pt x="893838" y="657746"/>
                    <a:pt x="855769" y="642717"/>
                    <a:pt x="818559" y="625971"/>
                  </a:cubicBezTo>
                  <a:cubicBezTo>
                    <a:pt x="787695" y="612230"/>
                    <a:pt x="757476" y="597416"/>
                    <a:pt x="729945" y="581314"/>
                  </a:cubicBezTo>
                  <a:cubicBezTo>
                    <a:pt x="699296" y="563386"/>
                    <a:pt x="671873" y="544063"/>
                    <a:pt x="650580" y="523345"/>
                  </a:cubicBezTo>
                  <a:cubicBezTo>
                    <a:pt x="647891" y="520554"/>
                    <a:pt x="643374" y="520447"/>
                    <a:pt x="640578" y="523238"/>
                  </a:cubicBezTo>
                  <a:cubicBezTo>
                    <a:pt x="637674" y="526029"/>
                    <a:pt x="637674" y="530538"/>
                    <a:pt x="640471" y="533329"/>
                  </a:cubicBezTo>
                  <a:cubicBezTo>
                    <a:pt x="665850" y="559629"/>
                    <a:pt x="700049" y="584212"/>
                    <a:pt x="738549" y="606433"/>
                  </a:cubicBezTo>
                  <a:cubicBezTo>
                    <a:pt x="761347" y="619637"/>
                    <a:pt x="785759" y="632090"/>
                    <a:pt x="810709" y="643361"/>
                  </a:cubicBezTo>
                  <a:cubicBezTo>
                    <a:pt x="848240" y="660537"/>
                    <a:pt x="887063" y="675351"/>
                    <a:pt x="923412" y="688018"/>
                  </a:cubicBezTo>
                  <a:cubicBezTo>
                    <a:pt x="1003530" y="715714"/>
                    <a:pt x="1071389" y="732246"/>
                    <a:pt x="1091392" y="736862"/>
                  </a:cubicBezTo>
                  <a:cubicBezTo>
                    <a:pt x="1103867" y="755111"/>
                    <a:pt x="1116234" y="773897"/>
                    <a:pt x="1128709" y="792039"/>
                  </a:cubicBezTo>
                  <a:cubicBezTo>
                    <a:pt x="1142366" y="811792"/>
                    <a:pt x="1156347" y="831329"/>
                    <a:pt x="1170435" y="850759"/>
                  </a:cubicBezTo>
                  <a:cubicBezTo>
                    <a:pt x="1176779" y="859455"/>
                    <a:pt x="1183017" y="868257"/>
                    <a:pt x="1189362" y="876845"/>
                  </a:cubicBezTo>
                  <a:cubicBezTo>
                    <a:pt x="1166671" y="876952"/>
                    <a:pt x="1108706" y="864500"/>
                    <a:pt x="1105265" y="864178"/>
                  </a:cubicBezTo>
                  <a:cubicBezTo>
                    <a:pt x="1066012" y="860313"/>
                    <a:pt x="1026867" y="854624"/>
                    <a:pt x="988152" y="847324"/>
                  </a:cubicBezTo>
                  <a:cubicBezTo>
                    <a:pt x="962342" y="842386"/>
                    <a:pt x="936640" y="836804"/>
                    <a:pt x="911367" y="830041"/>
                  </a:cubicBezTo>
                  <a:cubicBezTo>
                    <a:pt x="869319" y="818662"/>
                    <a:pt x="828131" y="804277"/>
                    <a:pt x="788663" y="784954"/>
                  </a:cubicBezTo>
                  <a:cubicBezTo>
                    <a:pt x="785114" y="783237"/>
                    <a:pt x="780812" y="784632"/>
                    <a:pt x="779092" y="788068"/>
                  </a:cubicBezTo>
                  <a:cubicBezTo>
                    <a:pt x="777263" y="791610"/>
                    <a:pt x="778661" y="795904"/>
                    <a:pt x="782210" y="797622"/>
                  </a:cubicBezTo>
                  <a:cubicBezTo>
                    <a:pt x="832002" y="823922"/>
                    <a:pt x="884590" y="843030"/>
                    <a:pt x="938791" y="856449"/>
                  </a:cubicBezTo>
                  <a:cubicBezTo>
                    <a:pt x="960406" y="861709"/>
                    <a:pt x="982345" y="866110"/>
                    <a:pt x="1004391" y="869653"/>
                  </a:cubicBezTo>
                  <a:cubicBezTo>
                    <a:pt x="1037299" y="874913"/>
                    <a:pt x="1070529" y="878348"/>
                    <a:pt x="1103759" y="880924"/>
                  </a:cubicBezTo>
                  <a:cubicBezTo>
                    <a:pt x="1107200" y="881246"/>
                    <a:pt x="1167854" y="892089"/>
                    <a:pt x="1190545" y="891015"/>
                  </a:cubicBezTo>
                  <a:cubicBezTo>
                    <a:pt x="1194309" y="890800"/>
                    <a:pt x="1196137" y="889942"/>
                    <a:pt x="1198288" y="889190"/>
                  </a:cubicBezTo>
                  <a:cubicBezTo>
                    <a:pt x="1218721" y="917101"/>
                    <a:pt x="1239046" y="945012"/>
                    <a:pt x="1259156" y="973137"/>
                  </a:cubicBezTo>
                  <a:cubicBezTo>
                    <a:pt x="1258188" y="973352"/>
                    <a:pt x="1257866" y="973137"/>
                    <a:pt x="1256898" y="973459"/>
                  </a:cubicBezTo>
                  <a:cubicBezTo>
                    <a:pt x="1248295" y="976143"/>
                    <a:pt x="1235282" y="981940"/>
                    <a:pt x="1228292" y="983120"/>
                  </a:cubicBezTo>
                  <a:cubicBezTo>
                    <a:pt x="1214312" y="985589"/>
                    <a:pt x="1200331" y="987736"/>
                    <a:pt x="1186243" y="989561"/>
                  </a:cubicBezTo>
                  <a:cubicBezTo>
                    <a:pt x="1172263" y="991386"/>
                    <a:pt x="1158283" y="992889"/>
                    <a:pt x="1144195" y="993855"/>
                  </a:cubicBezTo>
                  <a:cubicBezTo>
                    <a:pt x="1125267" y="995143"/>
                    <a:pt x="1106340" y="995251"/>
                    <a:pt x="1087413" y="994607"/>
                  </a:cubicBezTo>
                  <a:cubicBezTo>
                    <a:pt x="1068485" y="993963"/>
                    <a:pt x="1049558" y="992567"/>
                    <a:pt x="1030738" y="990313"/>
                  </a:cubicBezTo>
                  <a:cubicBezTo>
                    <a:pt x="992884" y="985697"/>
                    <a:pt x="955459" y="977968"/>
                    <a:pt x="918895" y="967125"/>
                  </a:cubicBezTo>
                  <a:cubicBezTo>
                    <a:pt x="915131" y="965945"/>
                    <a:pt x="911153" y="968092"/>
                    <a:pt x="909969" y="971741"/>
                  </a:cubicBezTo>
                  <a:cubicBezTo>
                    <a:pt x="908787" y="975499"/>
                    <a:pt x="910830" y="979578"/>
                    <a:pt x="914594" y="980759"/>
                  </a:cubicBezTo>
                  <a:cubicBezTo>
                    <a:pt x="951588" y="993211"/>
                    <a:pt x="989658" y="1002980"/>
                    <a:pt x="1028265" y="1008669"/>
                  </a:cubicBezTo>
                  <a:cubicBezTo>
                    <a:pt x="1047622" y="1011460"/>
                    <a:pt x="1067195" y="1013285"/>
                    <a:pt x="1086875" y="1013930"/>
                  </a:cubicBezTo>
                  <a:cubicBezTo>
                    <a:pt x="1106447" y="1014466"/>
                    <a:pt x="1126020" y="1013822"/>
                    <a:pt x="1145700" y="1011997"/>
                  </a:cubicBezTo>
                  <a:cubicBezTo>
                    <a:pt x="1160111" y="1010709"/>
                    <a:pt x="1174521" y="1008777"/>
                    <a:pt x="1188824" y="1006415"/>
                  </a:cubicBezTo>
                  <a:cubicBezTo>
                    <a:pt x="1203020" y="1004053"/>
                    <a:pt x="1217108" y="1001262"/>
                    <a:pt x="1231195" y="998364"/>
                  </a:cubicBezTo>
                  <a:cubicBezTo>
                    <a:pt x="1237756" y="996968"/>
                    <a:pt x="1249155" y="991708"/>
                    <a:pt x="1258081" y="988166"/>
                  </a:cubicBezTo>
                  <a:cubicBezTo>
                    <a:pt x="1259264" y="987629"/>
                    <a:pt x="1260770" y="987092"/>
                    <a:pt x="1262060" y="986663"/>
                  </a:cubicBezTo>
                  <a:cubicBezTo>
                    <a:pt x="1262490" y="987092"/>
                    <a:pt x="1262920" y="987522"/>
                    <a:pt x="1263458" y="987844"/>
                  </a:cubicBezTo>
                  <a:cubicBezTo>
                    <a:pt x="1265394" y="988917"/>
                    <a:pt x="1267007" y="987200"/>
                    <a:pt x="1268943" y="986555"/>
                  </a:cubicBezTo>
                  <a:cubicBezTo>
                    <a:pt x="1270986" y="989561"/>
                    <a:pt x="1287117" y="1015218"/>
                    <a:pt x="1298086" y="1028958"/>
                  </a:cubicBezTo>
                  <a:cubicBezTo>
                    <a:pt x="1302388" y="1034218"/>
                    <a:pt x="1306260" y="1037868"/>
                    <a:pt x="1308625" y="1038942"/>
                  </a:cubicBezTo>
                  <a:cubicBezTo>
                    <a:pt x="1310991" y="1040123"/>
                    <a:pt x="1313035" y="1040123"/>
                    <a:pt x="1314648" y="1039586"/>
                  </a:cubicBezTo>
                  <a:cubicBezTo>
                    <a:pt x="1318304" y="1038620"/>
                    <a:pt x="1320455" y="1034863"/>
                    <a:pt x="1319487" y="1031320"/>
                  </a:cubicBezTo>
                  <a:cubicBezTo>
                    <a:pt x="1318842" y="1028958"/>
                    <a:pt x="1317014" y="1027241"/>
                    <a:pt x="1314863" y="1026489"/>
                  </a:cubicBezTo>
                  <a:cubicBezTo>
                    <a:pt x="1314863" y="1026597"/>
                    <a:pt x="1314863" y="1026704"/>
                    <a:pt x="1314755" y="1026704"/>
                  </a:cubicBezTo>
                  <a:cubicBezTo>
                    <a:pt x="1314540" y="1027026"/>
                    <a:pt x="1314217" y="1026811"/>
                    <a:pt x="1313895" y="1026275"/>
                  </a:cubicBezTo>
                  <a:cubicBezTo>
                    <a:pt x="1313035" y="1026167"/>
                    <a:pt x="1312067" y="1026167"/>
                    <a:pt x="1311099" y="1026489"/>
                  </a:cubicBezTo>
                  <a:cubicBezTo>
                    <a:pt x="1311529" y="1026382"/>
                    <a:pt x="1312712" y="1026060"/>
                    <a:pt x="1313680" y="1025953"/>
                  </a:cubicBezTo>
                  <a:cubicBezTo>
                    <a:pt x="1313357" y="1025631"/>
                    <a:pt x="1313035" y="1025094"/>
                    <a:pt x="1312712" y="1024772"/>
                  </a:cubicBezTo>
                  <a:cubicBezTo>
                    <a:pt x="1307980" y="1019619"/>
                    <a:pt x="1301098" y="1009743"/>
                    <a:pt x="1294860" y="1000296"/>
                  </a:cubicBezTo>
                  <a:cubicBezTo>
                    <a:pt x="1296258" y="999330"/>
                    <a:pt x="1298301" y="999652"/>
                    <a:pt x="1298732" y="997935"/>
                  </a:cubicBezTo>
                  <a:cubicBezTo>
                    <a:pt x="1302926" y="980437"/>
                    <a:pt x="1314110" y="940074"/>
                    <a:pt x="1322068" y="907332"/>
                  </a:cubicBezTo>
                  <a:cubicBezTo>
                    <a:pt x="1326154" y="890800"/>
                    <a:pt x="1329381" y="876201"/>
                    <a:pt x="1330671" y="867291"/>
                  </a:cubicBezTo>
                  <a:cubicBezTo>
                    <a:pt x="1333898" y="844748"/>
                    <a:pt x="1336156" y="815119"/>
                    <a:pt x="1337446" y="782163"/>
                  </a:cubicBezTo>
                  <a:cubicBezTo>
                    <a:pt x="1338199" y="764021"/>
                    <a:pt x="1338522" y="745021"/>
                    <a:pt x="1338629" y="725483"/>
                  </a:cubicBezTo>
                  <a:cubicBezTo>
                    <a:pt x="1338629" y="697358"/>
                    <a:pt x="1338092" y="668481"/>
                    <a:pt x="1337016" y="640677"/>
                  </a:cubicBezTo>
                  <a:cubicBezTo>
                    <a:pt x="1335188" y="591297"/>
                    <a:pt x="1331854" y="545459"/>
                    <a:pt x="1328198" y="513469"/>
                  </a:cubicBezTo>
                  <a:cubicBezTo>
                    <a:pt x="1327768" y="509497"/>
                    <a:pt x="1324326" y="506706"/>
                    <a:pt x="1320455" y="507135"/>
                  </a:cubicBezTo>
                  <a:cubicBezTo>
                    <a:pt x="1316476" y="507457"/>
                    <a:pt x="1313572" y="511000"/>
                    <a:pt x="1314002" y="514865"/>
                  </a:cubicBezTo>
                  <a:cubicBezTo>
                    <a:pt x="1317766" y="557160"/>
                    <a:pt x="1319379" y="623716"/>
                    <a:pt x="1319487" y="690273"/>
                  </a:cubicBezTo>
                  <a:cubicBezTo>
                    <a:pt x="1319487" y="720330"/>
                    <a:pt x="1319272" y="750281"/>
                    <a:pt x="1318519" y="777977"/>
                  </a:cubicBezTo>
                  <a:cubicBezTo>
                    <a:pt x="1317551" y="811684"/>
                    <a:pt x="1316153" y="842064"/>
                    <a:pt x="1313357" y="865037"/>
                  </a:cubicBezTo>
                  <a:cubicBezTo>
                    <a:pt x="1312282" y="873625"/>
                    <a:pt x="1309486" y="887687"/>
                    <a:pt x="1306044" y="903682"/>
                  </a:cubicBezTo>
                  <a:cubicBezTo>
                    <a:pt x="1299699" y="933310"/>
                    <a:pt x="1291311" y="968306"/>
                    <a:pt x="1286902" y="987951"/>
                  </a:cubicBezTo>
                  <a:cubicBezTo>
                    <a:pt x="1283783" y="982906"/>
                    <a:pt x="1281202" y="978827"/>
                    <a:pt x="1280664" y="978075"/>
                  </a:cubicBezTo>
                  <a:cubicBezTo>
                    <a:pt x="1259049" y="946622"/>
                    <a:pt x="1236680" y="915491"/>
                    <a:pt x="1214527" y="884359"/>
                  </a:cubicBezTo>
                  <a:cubicBezTo>
                    <a:pt x="1215279" y="883286"/>
                    <a:pt x="1217108" y="883393"/>
                    <a:pt x="1217215" y="881998"/>
                  </a:cubicBezTo>
                  <a:cubicBezTo>
                    <a:pt x="1217215" y="881998"/>
                    <a:pt x="1223022" y="802667"/>
                    <a:pt x="1226571" y="706482"/>
                  </a:cubicBezTo>
                  <a:cubicBezTo>
                    <a:pt x="1228077" y="668696"/>
                    <a:pt x="1229152" y="628332"/>
                    <a:pt x="1229367" y="589257"/>
                  </a:cubicBezTo>
                  <a:cubicBezTo>
                    <a:pt x="1229475" y="562098"/>
                    <a:pt x="1229152" y="535583"/>
                    <a:pt x="1228399" y="510893"/>
                  </a:cubicBezTo>
                  <a:cubicBezTo>
                    <a:pt x="1226894" y="460868"/>
                    <a:pt x="1223775" y="418143"/>
                    <a:pt x="1218506" y="393024"/>
                  </a:cubicBezTo>
                  <a:cubicBezTo>
                    <a:pt x="1217753" y="389159"/>
                    <a:pt x="1213989" y="386690"/>
                    <a:pt x="1210117" y="387441"/>
                  </a:cubicBezTo>
                  <a:cubicBezTo>
                    <a:pt x="1206246" y="388193"/>
                    <a:pt x="1203772" y="391950"/>
                    <a:pt x="1204526" y="395815"/>
                  </a:cubicBezTo>
                  <a:cubicBezTo>
                    <a:pt x="1209795" y="425228"/>
                    <a:pt x="1210978" y="479117"/>
                    <a:pt x="1210763" y="540414"/>
                  </a:cubicBezTo>
                  <a:cubicBezTo>
                    <a:pt x="1210548" y="566714"/>
                    <a:pt x="1210225" y="594410"/>
                    <a:pt x="1209687" y="622106"/>
                  </a:cubicBezTo>
                  <a:cubicBezTo>
                    <a:pt x="1209365" y="640463"/>
                    <a:pt x="1209150" y="658712"/>
                    <a:pt x="1208827" y="676639"/>
                  </a:cubicBezTo>
                  <a:cubicBezTo>
                    <a:pt x="1207321" y="763592"/>
                    <a:pt x="1204848" y="841312"/>
                    <a:pt x="1203988" y="869438"/>
                  </a:cubicBezTo>
                  <a:cubicBezTo>
                    <a:pt x="1192696" y="853550"/>
                    <a:pt x="1181404" y="837663"/>
                    <a:pt x="1170220" y="821668"/>
                  </a:cubicBezTo>
                  <a:cubicBezTo>
                    <a:pt x="1161078" y="808571"/>
                    <a:pt x="1152045" y="795475"/>
                    <a:pt x="1143119" y="782378"/>
                  </a:cubicBezTo>
                  <a:cubicBezTo>
                    <a:pt x="1115266" y="741478"/>
                    <a:pt x="1087520" y="699397"/>
                    <a:pt x="1059882" y="657746"/>
                  </a:cubicBezTo>
                  <a:cubicBezTo>
                    <a:pt x="1060528" y="657746"/>
                    <a:pt x="1061388" y="657961"/>
                    <a:pt x="1061926" y="657853"/>
                  </a:cubicBezTo>
                  <a:cubicBezTo>
                    <a:pt x="1063001" y="657639"/>
                    <a:pt x="1066227" y="657102"/>
                    <a:pt x="1067410" y="652701"/>
                  </a:cubicBezTo>
                  <a:cubicBezTo>
                    <a:pt x="1067518" y="652056"/>
                    <a:pt x="1067840" y="650768"/>
                    <a:pt x="1067948" y="648621"/>
                  </a:cubicBezTo>
                  <a:cubicBezTo>
                    <a:pt x="1068163" y="647118"/>
                    <a:pt x="1067840" y="645723"/>
                    <a:pt x="1067087" y="644435"/>
                  </a:cubicBezTo>
                  <a:cubicBezTo>
                    <a:pt x="1066872" y="633270"/>
                    <a:pt x="1067410" y="609976"/>
                    <a:pt x="1067410" y="599778"/>
                  </a:cubicBezTo>
                  <a:cubicBezTo>
                    <a:pt x="1067410" y="582924"/>
                    <a:pt x="1066980" y="566070"/>
                    <a:pt x="1066334" y="549216"/>
                  </a:cubicBezTo>
                  <a:cubicBezTo>
                    <a:pt x="1065582" y="532470"/>
                    <a:pt x="1064614" y="515616"/>
                    <a:pt x="1063539" y="498870"/>
                  </a:cubicBezTo>
                  <a:cubicBezTo>
                    <a:pt x="1061818" y="475575"/>
                    <a:pt x="1059667" y="451743"/>
                    <a:pt x="1056548" y="427912"/>
                  </a:cubicBezTo>
                  <a:cubicBezTo>
                    <a:pt x="1053430" y="404403"/>
                    <a:pt x="1049451" y="380893"/>
                    <a:pt x="1044719" y="357491"/>
                  </a:cubicBezTo>
                  <a:cubicBezTo>
                    <a:pt x="1035148" y="310258"/>
                    <a:pt x="1022350" y="263775"/>
                    <a:pt x="1006541" y="219870"/>
                  </a:cubicBezTo>
                  <a:cubicBezTo>
                    <a:pt x="1005144" y="216113"/>
                    <a:pt x="1001164" y="214073"/>
                    <a:pt x="997401" y="215361"/>
                  </a:cubicBezTo>
                  <a:cubicBezTo>
                    <a:pt x="993637" y="216649"/>
                    <a:pt x="991701" y="220729"/>
                    <a:pt x="992991" y="224378"/>
                  </a:cubicBezTo>
                  <a:cubicBezTo>
                    <a:pt x="1007187" y="268177"/>
                    <a:pt x="1017941" y="314337"/>
                    <a:pt x="1026437" y="360926"/>
                  </a:cubicBezTo>
                  <a:cubicBezTo>
                    <a:pt x="1030631" y="384114"/>
                    <a:pt x="1034180" y="407301"/>
                    <a:pt x="1037299" y="430381"/>
                  </a:cubicBezTo>
                  <a:cubicBezTo>
                    <a:pt x="1040417" y="453890"/>
                    <a:pt x="1043213" y="477292"/>
                    <a:pt x="1045149" y="500372"/>
                  </a:cubicBezTo>
                  <a:cubicBezTo>
                    <a:pt x="1046977" y="520232"/>
                    <a:pt x="1048590" y="540199"/>
                    <a:pt x="1049881" y="560166"/>
                  </a:cubicBezTo>
                  <a:cubicBezTo>
                    <a:pt x="1050633" y="573477"/>
                    <a:pt x="1051386" y="586681"/>
                    <a:pt x="1051817" y="599992"/>
                  </a:cubicBezTo>
                  <a:cubicBezTo>
                    <a:pt x="1052139" y="611156"/>
                    <a:pt x="1052462" y="637564"/>
                    <a:pt x="1053107" y="647655"/>
                  </a:cubicBezTo>
                  <a:cubicBezTo>
                    <a:pt x="1053430" y="647333"/>
                    <a:pt x="1053860" y="647011"/>
                    <a:pt x="1054397" y="646689"/>
                  </a:cubicBezTo>
                  <a:cubicBezTo>
                    <a:pt x="1054290" y="646904"/>
                    <a:pt x="1054290" y="647011"/>
                    <a:pt x="1054290" y="647226"/>
                  </a:cubicBezTo>
                  <a:cubicBezTo>
                    <a:pt x="1054182" y="648085"/>
                    <a:pt x="1054290" y="648943"/>
                    <a:pt x="1053967" y="649051"/>
                  </a:cubicBezTo>
                  <a:cubicBezTo>
                    <a:pt x="1024824" y="605038"/>
                    <a:pt x="995680" y="561454"/>
                    <a:pt x="966106" y="517334"/>
                  </a:cubicBezTo>
                  <a:cubicBezTo>
                    <a:pt x="958148" y="505633"/>
                    <a:pt x="949867" y="494146"/>
                    <a:pt x="941909" y="482338"/>
                  </a:cubicBezTo>
                  <a:cubicBezTo>
                    <a:pt x="942985" y="480942"/>
                    <a:pt x="945135" y="480406"/>
                    <a:pt x="944920" y="478581"/>
                  </a:cubicBezTo>
                  <a:cubicBezTo>
                    <a:pt x="941909" y="444766"/>
                    <a:pt x="928359" y="392057"/>
                    <a:pt x="911367" y="338168"/>
                  </a:cubicBezTo>
                  <a:cubicBezTo>
                    <a:pt x="907066" y="324535"/>
                    <a:pt x="902442" y="310794"/>
                    <a:pt x="897817" y="297268"/>
                  </a:cubicBezTo>
                  <a:cubicBezTo>
                    <a:pt x="892978" y="283528"/>
                    <a:pt x="888031" y="269894"/>
                    <a:pt x="883084" y="256905"/>
                  </a:cubicBezTo>
                  <a:cubicBezTo>
                    <a:pt x="857919" y="190349"/>
                    <a:pt x="834690" y="137319"/>
                    <a:pt x="834690" y="137319"/>
                  </a:cubicBezTo>
                  <a:cubicBezTo>
                    <a:pt x="833185" y="133669"/>
                    <a:pt x="829098" y="131844"/>
                    <a:pt x="825442" y="133347"/>
                  </a:cubicBezTo>
                  <a:cubicBezTo>
                    <a:pt x="821785" y="134850"/>
                    <a:pt x="820065" y="139036"/>
                    <a:pt x="821463" y="142686"/>
                  </a:cubicBezTo>
                  <a:cubicBezTo>
                    <a:pt x="821463" y="142686"/>
                    <a:pt x="834906" y="178004"/>
                    <a:pt x="852435" y="227062"/>
                  </a:cubicBezTo>
                  <a:cubicBezTo>
                    <a:pt x="858780" y="244453"/>
                    <a:pt x="865447" y="263561"/>
                    <a:pt x="872438" y="283528"/>
                  </a:cubicBezTo>
                  <a:cubicBezTo>
                    <a:pt x="876847" y="295873"/>
                    <a:pt x="881256" y="308433"/>
                    <a:pt x="885665" y="321100"/>
                  </a:cubicBezTo>
                  <a:cubicBezTo>
                    <a:pt x="892225" y="340208"/>
                    <a:pt x="898785" y="359316"/>
                    <a:pt x="904807" y="377780"/>
                  </a:cubicBezTo>
                  <a:cubicBezTo>
                    <a:pt x="915131" y="409555"/>
                    <a:pt x="922659" y="437788"/>
                    <a:pt x="927499" y="461620"/>
                  </a:cubicBezTo>
                  <a:cubicBezTo>
                    <a:pt x="900183" y="421793"/>
                    <a:pt x="873083" y="381752"/>
                    <a:pt x="844907" y="342570"/>
                  </a:cubicBezTo>
                  <a:cubicBezTo>
                    <a:pt x="775650" y="245956"/>
                    <a:pt x="703167" y="151918"/>
                    <a:pt x="625630" y="63677"/>
                  </a:cubicBezTo>
                  <a:cubicBezTo>
                    <a:pt x="623157" y="60671"/>
                    <a:pt x="618640" y="60349"/>
                    <a:pt x="615629" y="62926"/>
                  </a:cubicBezTo>
                  <a:cubicBezTo>
                    <a:pt x="612618" y="65502"/>
                    <a:pt x="612295" y="70011"/>
                    <a:pt x="614876" y="73017"/>
                  </a:cubicBezTo>
                  <a:cubicBezTo>
                    <a:pt x="691015" y="161794"/>
                    <a:pt x="761778" y="256368"/>
                    <a:pt x="829959" y="353090"/>
                  </a:cubicBezTo>
                  <a:cubicBezTo>
                    <a:pt x="863942" y="401289"/>
                    <a:pt x="897065" y="450241"/>
                    <a:pt x="930080" y="498977"/>
                  </a:cubicBezTo>
                  <a:cubicBezTo>
                    <a:pt x="927283" y="497367"/>
                    <a:pt x="925025" y="495971"/>
                    <a:pt x="921799" y="494254"/>
                  </a:cubicBezTo>
                  <a:cubicBezTo>
                    <a:pt x="898785" y="481372"/>
                    <a:pt x="865662" y="463767"/>
                    <a:pt x="829098" y="444229"/>
                  </a:cubicBezTo>
                  <a:close/>
                  <a:moveTo>
                    <a:pt x="1260555" y="979578"/>
                  </a:moveTo>
                  <a:cubicBezTo>
                    <a:pt x="1260662" y="979148"/>
                    <a:pt x="1260877" y="978827"/>
                    <a:pt x="1261092" y="978397"/>
                  </a:cubicBezTo>
                  <a:cubicBezTo>
                    <a:pt x="1261199" y="978290"/>
                    <a:pt x="1261307" y="978182"/>
                    <a:pt x="1261199" y="978182"/>
                  </a:cubicBezTo>
                  <a:cubicBezTo>
                    <a:pt x="1260339" y="977753"/>
                    <a:pt x="1260339" y="978504"/>
                    <a:pt x="1260555" y="979578"/>
                  </a:cubicBezTo>
                  <a:close/>
                  <a:moveTo>
                    <a:pt x="1479078" y="1104317"/>
                  </a:moveTo>
                  <a:cubicBezTo>
                    <a:pt x="1476175" y="1103136"/>
                    <a:pt x="1474885" y="1101204"/>
                    <a:pt x="1474239" y="1099594"/>
                  </a:cubicBezTo>
                  <a:cubicBezTo>
                    <a:pt x="1473164" y="1097018"/>
                    <a:pt x="1473379" y="1093690"/>
                    <a:pt x="1476175" y="1090362"/>
                  </a:cubicBezTo>
                  <a:cubicBezTo>
                    <a:pt x="1478756" y="1087356"/>
                    <a:pt x="1486284" y="1083277"/>
                    <a:pt x="1488865" y="1079949"/>
                  </a:cubicBezTo>
                  <a:lnTo>
                    <a:pt x="1510051" y="1052146"/>
                  </a:lnTo>
                  <a:lnTo>
                    <a:pt x="1571134" y="966052"/>
                  </a:lnTo>
                  <a:cubicBezTo>
                    <a:pt x="1574575" y="961436"/>
                    <a:pt x="1578124" y="956820"/>
                    <a:pt x="1581565" y="952204"/>
                  </a:cubicBezTo>
                  <a:cubicBezTo>
                    <a:pt x="1580060" y="952955"/>
                    <a:pt x="1578554" y="953385"/>
                    <a:pt x="1576941" y="953063"/>
                  </a:cubicBezTo>
                  <a:cubicBezTo>
                    <a:pt x="1575758" y="952848"/>
                    <a:pt x="1574360" y="952097"/>
                    <a:pt x="1573070" y="950486"/>
                  </a:cubicBezTo>
                  <a:cubicBezTo>
                    <a:pt x="1572747" y="950057"/>
                    <a:pt x="1571994" y="948984"/>
                    <a:pt x="1571672" y="947051"/>
                  </a:cubicBezTo>
                  <a:cubicBezTo>
                    <a:pt x="1571242" y="944797"/>
                    <a:pt x="1570596" y="936424"/>
                    <a:pt x="1569844" y="933096"/>
                  </a:cubicBezTo>
                  <a:cubicBezTo>
                    <a:pt x="1568338" y="926333"/>
                    <a:pt x="1566832" y="919570"/>
                    <a:pt x="1565219" y="912914"/>
                  </a:cubicBezTo>
                  <a:cubicBezTo>
                    <a:pt x="1564144" y="908513"/>
                    <a:pt x="1562961" y="904112"/>
                    <a:pt x="1561670" y="899818"/>
                  </a:cubicBezTo>
                  <a:cubicBezTo>
                    <a:pt x="1555325" y="878455"/>
                    <a:pt x="1548765" y="857093"/>
                    <a:pt x="1542851" y="835623"/>
                  </a:cubicBezTo>
                  <a:cubicBezTo>
                    <a:pt x="1538979" y="821238"/>
                    <a:pt x="1535322" y="806746"/>
                    <a:pt x="1531989" y="792039"/>
                  </a:cubicBezTo>
                  <a:cubicBezTo>
                    <a:pt x="1525536" y="762304"/>
                    <a:pt x="1520052" y="730099"/>
                    <a:pt x="1517041" y="697036"/>
                  </a:cubicBezTo>
                  <a:cubicBezTo>
                    <a:pt x="1514997" y="675888"/>
                    <a:pt x="1514029" y="654311"/>
                    <a:pt x="1514029" y="632841"/>
                  </a:cubicBezTo>
                  <a:cubicBezTo>
                    <a:pt x="1514244" y="577449"/>
                    <a:pt x="1521557" y="522379"/>
                    <a:pt x="1538764" y="474072"/>
                  </a:cubicBezTo>
                  <a:cubicBezTo>
                    <a:pt x="1540055" y="470315"/>
                    <a:pt x="1544033" y="468275"/>
                    <a:pt x="1547797" y="469563"/>
                  </a:cubicBezTo>
                  <a:cubicBezTo>
                    <a:pt x="1551561" y="470852"/>
                    <a:pt x="1553497" y="474931"/>
                    <a:pt x="1552314" y="478581"/>
                  </a:cubicBezTo>
                  <a:cubicBezTo>
                    <a:pt x="1539947" y="516582"/>
                    <a:pt x="1534355" y="558556"/>
                    <a:pt x="1532957" y="601388"/>
                  </a:cubicBezTo>
                  <a:cubicBezTo>
                    <a:pt x="1531881" y="632626"/>
                    <a:pt x="1533387" y="664294"/>
                    <a:pt x="1536291" y="695211"/>
                  </a:cubicBezTo>
                  <a:cubicBezTo>
                    <a:pt x="1539302" y="727630"/>
                    <a:pt x="1543818" y="759083"/>
                    <a:pt x="1549733" y="788389"/>
                  </a:cubicBezTo>
                  <a:cubicBezTo>
                    <a:pt x="1552637" y="802774"/>
                    <a:pt x="1555971" y="817052"/>
                    <a:pt x="1559519" y="831329"/>
                  </a:cubicBezTo>
                  <a:cubicBezTo>
                    <a:pt x="1564789" y="852799"/>
                    <a:pt x="1570596" y="874269"/>
                    <a:pt x="1576403" y="895631"/>
                  </a:cubicBezTo>
                  <a:cubicBezTo>
                    <a:pt x="1577586" y="900247"/>
                    <a:pt x="1578662" y="904863"/>
                    <a:pt x="1579737" y="909586"/>
                  </a:cubicBezTo>
                  <a:cubicBezTo>
                    <a:pt x="1581135" y="916349"/>
                    <a:pt x="1582426" y="923220"/>
                    <a:pt x="1583716" y="930090"/>
                  </a:cubicBezTo>
                  <a:cubicBezTo>
                    <a:pt x="1584146" y="932237"/>
                    <a:pt x="1583716" y="937390"/>
                    <a:pt x="1583824" y="940932"/>
                  </a:cubicBezTo>
                  <a:cubicBezTo>
                    <a:pt x="1584576" y="941791"/>
                    <a:pt x="1585222" y="942757"/>
                    <a:pt x="1585437" y="943938"/>
                  </a:cubicBezTo>
                  <a:cubicBezTo>
                    <a:pt x="1585114" y="943294"/>
                    <a:pt x="1584146" y="942542"/>
                    <a:pt x="1584039" y="942328"/>
                  </a:cubicBezTo>
                  <a:lnTo>
                    <a:pt x="1583932" y="942220"/>
                  </a:lnTo>
                  <a:cubicBezTo>
                    <a:pt x="1584146" y="943831"/>
                    <a:pt x="1584469" y="944797"/>
                    <a:pt x="1585222" y="944689"/>
                  </a:cubicBezTo>
                  <a:cubicBezTo>
                    <a:pt x="1585437" y="944689"/>
                    <a:pt x="1585545" y="944582"/>
                    <a:pt x="1585545" y="944475"/>
                  </a:cubicBezTo>
                  <a:cubicBezTo>
                    <a:pt x="1585652" y="945012"/>
                    <a:pt x="1585652" y="945656"/>
                    <a:pt x="1585652" y="946192"/>
                  </a:cubicBezTo>
                  <a:cubicBezTo>
                    <a:pt x="1585545" y="947373"/>
                    <a:pt x="1585114" y="947159"/>
                    <a:pt x="1584792" y="947910"/>
                  </a:cubicBezTo>
                  <a:cubicBezTo>
                    <a:pt x="1605010" y="920643"/>
                    <a:pt x="1625335" y="893377"/>
                    <a:pt x="1645983" y="866432"/>
                  </a:cubicBezTo>
                  <a:cubicBezTo>
                    <a:pt x="1657275" y="851833"/>
                    <a:pt x="1668674" y="837233"/>
                    <a:pt x="1680073" y="822634"/>
                  </a:cubicBezTo>
                  <a:cubicBezTo>
                    <a:pt x="1677922" y="813187"/>
                    <a:pt x="1668996" y="794186"/>
                    <a:pt x="1667921" y="790000"/>
                  </a:cubicBezTo>
                  <a:cubicBezTo>
                    <a:pt x="1663297" y="771106"/>
                    <a:pt x="1659533" y="751784"/>
                    <a:pt x="1656844" y="732461"/>
                  </a:cubicBezTo>
                  <a:cubicBezTo>
                    <a:pt x="1654048" y="712923"/>
                    <a:pt x="1652328" y="693386"/>
                    <a:pt x="1651467" y="673956"/>
                  </a:cubicBezTo>
                  <a:cubicBezTo>
                    <a:pt x="1650607" y="651198"/>
                    <a:pt x="1651037" y="628332"/>
                    <a:pt x="1652865" y="605574"/>
                  </a:cubicBezTo>
                  <a:cubicBezTo>
                    <a:pt x="1654693" y="583031"/>
                    <a:pt x="1657705" y="560488"/>
                    <a:pt x="1661684" y="538052"/>
                  </a:cubicBezTo>
                  <a:cubicBezTo>
                    <a:pt x="1666308" y="511322"/>
                    <a:pt x="1672438" y="484807"/>
                    <a:pt x="1679213" y="458506"/>
                  </a:cubicBezTo>
                  <a:cubicBezTo>
                    <a:pt x="1689322" y="419002"/>
                    <a:pt x="1701259" y="379927"/>
                    <a:pt x="1712873" y="341711"/>
                  </a:cubicBezTo>
                  <a:cubicBezTo>
                    <a:pt x="1714056" y="337954"/>
                    <a:pt x="1717928" y="335807"/>
                    <a:pt x="1721799" y="336880"/>
                  </a:cubicBezTo>
                  <a:cubicBezTo>
                    <a:pt x="1725563" y="337954"/>
                    <a:pt x="1727714" y="341926"/>
                    <a:pt x="1726639" y="345683"/>
                  </a:cubicBezTo>
                  <a:cubicBezTo>
                    <a:pt x="1716207" y="384006"/>
                    <a:pt x="1705668" y="423189"/>
                    <a:pt x="1696420" y="462693"/>
                  </a:cubicBezTo>
                  <a:cubicBezTo>
                    <a:pt x="1690397" y="488779"/>
                    <a:pt x="1684913" y="514972"/>
                    <a:pt x="1680504" y="541272"/>
                  </a:cubicBezTo>
                  <a:cubicBezTo>
                    <a:pt x="1676847" y="563172"/>
                    <a:pt x="1673836" y="585178"/>
                    <a:pt x="1671900" y="607185"/>
                  </a:cubicBezTo>
                  <a:cubicBezTo>
                    <a:pt x="1669965" y="629299"/>
                    <a:pt x="1668889" y="651305"/>
                    <a:pt x="1669427" y="673419"/>
                  </a:cubicBezTo>
                  <a:cubicBezTo>
                    <a:pt x="1669749" y="692312"/>
                    <a:pt x="1671040" y="711313"/>
                    <a:pt x="1673191" y="730314"/>
                  </a:cubicBezTo>
                  <a:cubicBezTo>
                    <a:pt x="1675342" y="749315"/>
                    <a:pt x="1678460" y="768208"/>
                    <a:pt x="1682439" y="786672"/>
                  </a:cubicBezTo>
                  <a:cubicBezTo>
                    <a:pt x="1683084" y="789678"/>
                    <a:pt x="1687171" y="799983"/>
                    <a:pt x="1690505" y="809323"/>
                  </a:cubicBezTo>
                  <a:cubicBezTo>
                    <a:pt x="1713949" y="779265"/>
                    <a:pt x="1737285" y="749207"/>
                    <a:pt x="1760837" y="719150"/>
                  </a:cubicBezTo>
                  <a:cubicBezTo>
                    <a:pt x="1796433" y="673848"/>
                    <a:pt x="1830954" y="627796"/>
                    <a:pt x="1865582" y="581850"/>
                  </a:cubicBezTo>
                  <a:cubicBezTo>
                    <a:pt x="1864830" y="579918"/>
                    <a:pt x="1864292" y="577986"/>
                    <a:pt x="1863646" y="575946"/>
                  </a:cubicBezTo>
                  <a:cubicBezTo>
                    <a:pt x="1862571" y="572618"/>
                    <a:pt x="1861926" y="569183"/>
                    <a:pt x="1861926" y="565855"/>
                  </a:cubicBezTo>
                  <a:cubicBezTo>
                    <a:pt x="1862571" y="546318"/>
                    <a:pt x="1862786" y="526780"/>
                    <a:pt x="1863431" y="507243"/>
                  </a:cubicBezTo>
                  <a:cubicBezTo>
                    <a:pt x="1863861" y="494146"/>
                    <a:pt x="1864507" y="481050"/>
                    <a:pt x="1865367" y="467953"/>
                  </a:cubicBezTo>
                  <a:cubicBezTo>
                    <a:pt x="1867625" y="438862"/>
                    <a:pt x="1870744" y="410092"/>
                    <a:pt x="1875369" y="381859"/>
                  </a:cubicBezTo>
                  <a:cubicBezTo>
                    <a:pt x="1878595" y="362751"/>
                    <a:pt x="1882359" y="343858"/>
                    <a:pt x="1886768" y="325072"/>
                  </a:cubicBezTo>
                  <a:cubicBezTo>
                    <a:pt x="1897845" y="278482"/>
                    <a:pt x="1912578" y="232859"/>
                    <a:pt x="1930752" y="187450"/>
                  </a:cubicBezTo>
                  <a:cubicBezTo>
                    <a:pt x="1932150" y="183801"/>
                    <a:pt x="1936237" y="181976"/>
                    <a:pt x="1940001" y="183371"/>
                  </a:cubicBezTo>
                  <a:cubicBezTo>
                    <a:pt x="1943657" y="184767"/>
                    <a:pt x="1945486" y="188846"/>
                    <a:pt x="1944087" y="192496"/>
                  </a:cubicBezTo>
                  <a:cubicBezTo>
                    <a:pt x="1927634" y="237797"/>
                    <a:pt x="1914944" y="283206"/>
                    <a:pt x="1905050" y="329151"/>
                  </a:cubicBezTo>
                  <a:cubicBezTo>
                    <a:pt x="1901178" y="347722"/>
                    <a:pt x="1897630" y="366294"/>
                    <a:pt x="1894403" y="384972"/>
                  </a:cubicBezTo>
                  <a:cubicBezTo>
                    <a:pt x="1889779" y="412776"/>
                    <a:pt x="1885800" y="440901"/>
                    <a:pt x="1883111" y="469456"/>
                  </a:cubicBezTo>
                  <a:cubicBezTo>
                    <a:pt x="1881821" y="482338"/>
                    <a:pt x="1880853" y="495220"/>
                    <a:pt x="1880100" y="508102"/>
                  </a:cubicBezTo>
                  <a:cubicBezTo>
                    <a:pt x="1878810" y="527532"/>
                    <a:pt x="1877842" y="547069"/>
                    <a:pt x="1876659" y="566499"/>
                  </a:cubicBezTo>
                  <a:cubicBezTo>
                    <a:pt x="1876659" y="566714"/>
                    <a:pt x="1876874" y="567036"/>
                    <a:pt x="1876874" y="567251"/>
                  </a:cubicBezTo>
                  <a:cubicBezTo>
                    <a:pt x="1889564" y="550504"/>
                    <a:pt x="1902576" y="533865"/>
                    <a:pt x="1915159" y="517012"/>
                  </a:cubicBezTo>
                  <a:cubicBezTo>
                    <a:pt x="1944840" y="477722"/>
                    <a:pt x="1975059" y="438862"/>
                    <a:pt x="2004741" y="399572"/>
                  </a:cubicBezTo>
                  <a:cubicBezTo>
                    <a:pt x="2004741" y="398069"/>
                    <a:pt x="2003235" y="396673"/>
                    <a:pt x="2004310" y="395493"/>
                  </a:cubicBezTo>
                  <a:cubicBezTo>
                    <a:pt x="2008720" y="389696"/>
                    <a:pt x="2011623" y="381215"/>
                    <a:pt x="2013989" y="371769"/>
                  </a:cubicBezTo>
                  <a:cubicBezTo>
                    <a:pt x="2019689" y="349333"/>
                    <a:pt x="2021840" y="321744"/>
                    <a:pt x="2025604" y="305856"/>
                  </a:cubicBezTo>
                  <a:cubicBezTo>
                    <a:pt x="2030335" y="286963"/>
                    <a:pt x="2035175" y="268069"/>
                    <a:pt x="2040767" y="249391"/>
                  </a:cubicBezTo>
                  <a:cubicBezTo>
                    <a:pt x="2044531" y="236938"/>
                    <a:pt x="2048510" y="224593"/>
                    <a:pt x="2052812" y="212355"/>
                  </a:cubicBezTo>
                  <a:cubicBezTo>
                    <a:pt x="2063673" y="181654"/>
                    <a:pt x="2076040" y="151489"/>
                    <a:pt x="2089806" y="122075"/>
                  </a:cubicBezTo>
                  <a:cubicBezTo>
                    <a:pt x="2091419" y="118425"/>
                    <a:pt x="2095613" y="116815"/>
                    <a:pt x="2099270" y="118425"/>
                  </a:cubicBezTo>
                  <a:cubicBezTo>
                    <a:pt x="2102818" y="119928"/>
                    <a:pt x="2104539" y="124115"/>
                    <a:pt x="2102926" y="127765"/>
                  </a:cubicBezTo>
                  <a:cubicBezTo>
                    <a:pt x="2093140" y="151489"/>
                    <a:pt x="2084537" y="175642"/>
                    <a:pt x="2076471" y="199903"/>
                  </a:cubicBezTo>
                  <a:cubicBezTo>
                    <a:pt x="2070449" y="218152"/>
                    <a:pt x="2064857" y="236616"/>
                    <a:pt x="2059264" y="254973"/>
                  </a:cubicBezTo>
                  <a:cubicBezTo>
                    <a:pt x="2053780" y="273437"/>
                    <a:pt x="2048187" y="291901"/>
                    <a:pt x="2043133" y="310472"/>
                  </a:cubicBezTo>
                  <a:cubicBezTo>
                    <a:pt x="2039261" y="323784"/>
                    <a:pt x="2036035" y="345361"/>
                    <a:pt x="2031088" y="365220"/>
                  </a:cubicBezTo>
                  <a:cubicBezTo>
                    <a:pt x="2069588" y="314552"/>
                    <a:pt x="2107551" y="263561"/>
                    <a:pt x="2146910" y="213429"/>
                  </a:cubicBezTo>
                  <a:cubicBezTo>
                    <a:pt x="2203047" y="142042"/>
                    <a:pt x="2260582" y="71514"/>
                    <a:pt x="2320267" y="2488"/>
                  </a:cubicBezTo>
                  <a:cubicBezTo>
                    <a:pt x="2322848" y="-517"/>
                    <a:pt x="2327365" y="-839"/>
                    <a:pt x="2330376" y="1737"/>
                  </a:cubicBezTo>
                  <a:cubicBezTo>
                    <a:pt x="2333387" y="4313"/>
                    <a:pt x="2333710" y="8822"/>
                    <a:pt x="2331129" y="11720"/>
                  </a:cubicBezTo>
                  <a:cubicBezTo>
                    <a:pt x="2272304" y="81282"/>
                    <a:pt x="2215845" y="152240"/>
                    <a:pt x="2160461" y="223949"/>
                  </a:cubicBezTo>
                  <a:cubicBezTo>
                    <a:pt x="2082708" y="324642"/>
                    <a:pt x="2007214" y="426946"/>
                    <a:pt x="1930645" y="528713"/>
                  </a:cubicBezTo>
                  <a:cubicBezTo>
                    <a:pt x="1920321" y="542346"/>
                    <a:pt x="1909674" y="555764"/>
                    <a:pt x="1899350" y="569398"/>
                  </a:cubicBezTo>
                  <a:lnTo>
                    <a:pt x="1919890" y="561239"/>
                  </a:lnTo>
                  <a:cubicBezTo>
                    <a:pt x="1932903" y="555872"/>
                    <a:pt x="1945701" y="550290"/>
                    <a:pt x="1958498" y="544708"/>
                  </a:cubicBezTo>
                  <a:cubicBezTo>
                    <a:pt x="1971295" y="539018"/>
                    <a:pt x="1983985" y="533221"/>
                    <a:pt x="1996675" y="527317"/>
                  </a:cubicBezTo>
                  <a:cubicBezTo>
                    <a:pt x="2020980" y="516045"/>
                    <a:pt x="2045391" y="504344"/>
                    <a:pt x="2070018" y="492751"/>
                  </a:cubicBezTo>
                  <a:cubicBezTo>
                    <a:pt x="2094323" y="481157"/>
                    <a:pt x="2118735" y="469563"/>
                    <a:pt x="2142717" y="457326"/>
                  </a:cubicBezTo>
                  <a:cubicBezTo>
                    <a:pt x="2174979" y="441008"/>
                    <a:pt x="2206596" y="423940"/>
                    <a:pt x="2236815" y="405261"/>
                  </a:cubicBezTo>
                  <a:cubicBezTo>
                    <a:pt x="2240149" y="403114"/>
                    <a:pt x="2244558" y="404080"/>
                    <a:pt x="2246709" y="407301"/>
                  </a:cubicBezTo>
                  <a:cubicBezTo>
                    <a:pt x="2248860" y="410629"/>
                    <a:pt x="2247892" y="415030"/>
                    <a:pt x="2244558" y="417177"/>
                  </a:cubicBezTo>
                  <a:cubicBezTo>
                    <a:pt x="2207134" y="442189"/>
                    <a:pt x="2167558" y="465055"/>
                    <a:pt x="2127015" y="485988"/>
                  </a:cubicBezTo>
                  <a:cubicBezTo>
                    <a:pt x="2110884" y="494361"/>
                    <a:pt x="2094645" y="502412"/>
                    <a:pt x="2078299" y="510141"/>
                  </a:cubicBezTo>
                  <a:cubicBezTo>
                    <a:pt x="2053564" y="521842"/>
                    <a:pt x="2028722" y="532792"/>
                    <a:pt x="2004095" y="543634"/>
                  </a:cubicBezTo>
                  <a:cubicBezTo>
                    <a:pt x="1991191" y="549324"/>
                    <a:pt x="1978178" y="554798"/>
                    <a:pt x="1965058" y="560166"/>
                  </a:cubicBezTo>
                  <a:cubicBezTo>
                    <a:pt x="1951938" y="565426"/>
                    <a:pt x="1938818" y="570579"/>
                    <a:pt x="1925590" y="575517"/>
                  </a:cubicBezTo>
                  <a:lnTo>
                    <a:pt x="1896984" y="585607"/>
                  </a:lnTo>
                  <a:cubicBezTo>
                    <a:pt x="1894941" y="586252"/>
                    <a:pt x="1889779" y="586574"/>
                    <a:pt x="1886337" y="587325"/>
                  </a:cubicBezTo>
                  <a:cubicBezTo>
                    <a:pt x="1885800" y="587862"/>
                    <a:pt x="1885047" y="588291"/>
                    <a:pt x="1884402" y="588721"/>
                  </a:cubicBezTo>
                  <a:cubicBezTo>
                    <a:pt x="1882359" y="591297"/>
                    <a:pt x="1880315" y="593981"/>
                    <a:pt x="1878380" y="596557"/>
                  </a:cubicBezTo>
                  <a:cubicBezTo>
                    <a:pt x="1878272" y="596772"/>
                    <a:pt x="1878380" y="596986"/>
                    <a:pt x="1878165" y="597094"/>
                  </a:cubicBezTo>
                  <a:cubicBezTo>
                    <a:pt x="1878057" y="597201"/>
                    <a:pt x="1877949" y="597094"/>
                    <a:pt x="1877842" y="597094"/>
                  </a:cubicBezTo>
                  <a:cubicBezTo>
                    <a:pt x="1843751" y="641644"/>
                    <a:pt x="1809983" y="686301"/>
                    <a:pt x="1775140" y="730421"/>
                  </a:cubicBezTo>
                  <a:cubicBezTo>
                    <a:pt x="1752234" y="759191"/>
                    <a:pt x="1729543" y="787960"/>
                    <a:pt x="1706636" y="816730"/>
                  </a:cubicBezTo>
                  <a:cubicBezTo>
                    <a:pt x="1708679" y="816408"/>
                    <a:pt x="1711045" y="816086"/>
                    <a:pt x="1712443" y="815656"/>
                  </a:cubicBezTo>
                  <a:lnTo>
                    <a:pt x="1748039" y="803633"/>
                  </a:lnTo>
                  <a:lnTo>
                    <a:pt x="1853430" y="767564"/>
                  </a:lnTo>
                  <a:cubicBezTo>
                    <a:pt x="1885155" y="756400"/>
                    <a:pt x="1921826" y="745128"/>
                    <a:pt x="1960003" y="733212"/>
                  </a:cubicBezTo>
                  <a:cubicBezTo>
                    <a:pt x="1994740" y="722370"/>
                    <a:pt x="2030658" y="710776"/>
                    <a:pt x="2064857" y="697250"/>
                  </a:cubicBezTo>
                  <a:cubicBezTo>
                    <a:pt x="2113035" y="678035"/>
                    <a:pt x="2157772" y="655062"/>
                    <a:pt x="2190357" y="624468"/>
                  </a:cubicBezTo>
                  <a:cubicBezTo>
                    <a:pt x="2193153" y="621784"/>
                    <a:pt x="2197670" y="621784"/>
                    <a:pt x="2200359" y="624682"/>
                  </a:cubicBezTo>
                  <a:cubicBezTo>
                    <a:pt x="2203155" y="627474"/>
                    <a:pt x="2203047" y="631982"/>
                    <a:pt x="2200251" y="634666"/>
                  </a:cubicBezTo>
                  <a:cubicBezTo>
                    <a:pt x="2167128" y="667407"/>
                    <a:pt x="2121531" y="692956"/>
                    <a:pt x="2071739" y="713889"/>
                  </a:cubicBezTo>
                  <a:cubicBezTo>
                    <a:pt x="2037326" y="728274"/>
                    <a:pt x="2001084" y="740619"/>
                    <a:pt x="1965811" y="751676"/>
                  </a:cubicBezTo>
                  <a:cubicBezTo>
                    <a:pt x="1927741" y="763485"/>
                    <a:pt x="1890962" y="773683"/>
                    <a:pt x="1859345" y="784418"/>
                  </a:cubicBezTo>
                  <a:cubicBezTo>
                    <a:pt x="1845149" y="789141"/>
                    <a:pt x="1830954" y="793650"/>
                    <a:pt x="1816758" y="798158"/>
                  </a:cubicBezTo>
                  <a:cubicBezTo>
                    <a:pt x="1795465" y="804921"/>
                    <a:pt x="1774064" y="811470"/>
                    <a:pt x="1752771" y="818125"/>
                  </a:cubicBezTo>
                  <a:lnTo>
                    <a:pt x="1717068" y="829075"/>
                  </a:lnTo>
                  <a:cubicBezTo>
                    <a:pt x="1714809" y="829826"/>
                    <a:pt x="1708679" y="829289"/>
                    <a:pt x="1704808" y="829719"/>
                  </a:cubicBezTo>
                  <a:cubicBezTo>
                    <a:pt x="1704593" y="830900"/>
                    <a:pt x="1704055" y="831973"/>
                    <a:pt x="1703195" y="832832"/>
                  </a:cubicBezTo>
                  <a:cubicBezTo>
                    <a:pt x="1700721" y="835623"/>
                    <a:pt x="1696420" y="835730"/>
                    <a:pt x="1693623" y="833261"/>
                  </a:cubicBezTo>
                  <a:cubicBezTo>
                    <a:pt x="1682117" y="847753"/>
                    <a:pt x="1670610" y="862138"/>
                    <a:pt x="1659210" y="876630"/>
                  </a:cubicBezTo>
                  <a:cubicBezTo>
                    <a:pt x="1645875" y="893699"/>
                    <a:pt x="1632970" y="910875"/>
                    <a:pt x="1619742" y="928050"/>
                  </a:cubicBezTo>
                  <a:cubicBezTo>
                    <a:pt x="1629421" y="931271"/>
                    <a:pt x="1648456" y="935887"/>
                    <a:pt x="1651682" y="935887"/>
                  </a:cubicBezTo>
                  <a:cubicBezTo>
                    <a:pt x="1667921" y="936746"/>
                    <a:pt x="1684160" y="937282"/>
                    <a:pt x="1700398" y="937497"/>
                  </a:cubicBezTo>
                  <a:cubicBezTo>
                    <a:pt x="1716637" y="937712"/>
                    <a:pt x="1732876" y="937604"/>
                    <a:pt x="1749008" y="937068"/>
                  </a:cubicBezTo>
                  <a:cubicBezTo>
                    <a:pt x="1778474" y="936102"/>
                    <a:pt x="1808908" y="933847"/>
                    <a:pt x="1839450" y="930412"/>
                  </a:cubicBezTo>
                  <a:cubicBezTo>
                    <a:pt x="1869346" y="927084"/>
                    <a:pt x="1899243" y="922468"/>
                    <a:pt x="1928601" y="915813"/>
                  </a:cubicBezTo>
                  <a:cubicBezTo>
                    <a:pt x="1968069" y="906795"/>
                    <a:pt x="2006461" y="894236"/>
                    <a:pt x="2041627" y="876308"/>
                  </a:cubicBezTo>
                  <a:cubicBezTo>
                    <a:pt x="2045069" y="874483"/>
                    <a:pt x="2049371" y="875771"/>
                    <a:pt x="2051199" y="879314"/>
                  </a:cubicBezTo>
                  <a:cubicBezTo>
                    <a:pt x="2053134" y="882749"/>
                    <a:pt x="2051736" y="887043"/>
                    <a:pt x="2048295" y="888976"/>
                  </a:cubicBezTo>
                  <a:cubicBezTo>
                    <a:pt x="2003773" y="913344"/>
                    <a:pt x="1953981" y="929768"/>
                    <a:pt x="1902684" y="940181"/>
                  </a:cubicBezTo>
                  <a:cubicBezTo>
                    <a:pt x="1882466" y="944260"/>
                    <a:pt x="1862033" y="947373"/>
                    <a:pt x="1841601" y="949627"/>
                  </a:cubicBezTo>
                  <a:cubicBezTo>
                    <a:pt x="1810521" y="953063"/>
                    <a:pt x="1779441" y="954458"/>
                    <a:pt x="1749437" y="954888"/>
                  </a:cubicBezTo>
                  <a:cubicBezTo>
                    <a:pt x="1732984" y="955102"/>
                    <a:pt x="1716422" y="954780"/>
                    <a:pt x="1699969" y="954029"/>
                  </a:cubicBezTo>
                  <a:cubicBezTo>
                    <a:pt x="1683515" y="953385"/>
                    <a:pt x="1667061" y="952311"/>
                    <a:pt x="1650715" y="951023"/>
                  </a:cubicBezTo>
                  <a:cubicBezTo>
                    <a:pt x="1646628" y="950701"/>
                    <a:pt x="1619420" y="943294"/>
                    <a:pt x="1610924" y="939537"/>
                  </a:cubicBezTo>
                  <a:cubicBezTo>
                    <a:pt x="1601783" y="951452"/>
                    <a:pt x="1592535" y="963154"/>
                    <a:pt x="1583609" y="975177"/>
                  </a:cubicBezTo>
                  <a:lnTo>
                    <a:pt x="1521665" y="1060519"/>
                  </a:lnTo>
                  <a:lnTo>
                    <a:pt x="1499941" y="1088644"/>
                  </a:lnTo>
                  <a:cubicBezTo>
                    <a:pt x="1498543" y="1090362"/>
                    <a:pt x="1496070" y="1092294"/>
                    <a:pt x="1493489" y="1094226"/>
                  </a:cubicBezTo>
                  <a:cubicBezTo>
                    <a:pt x="1492199" y="1095085"/>
                    <a:pt x="1490155" y="1096051"/>
                    <a:pt x="1488650" y="1096910"/>
                  </a:cubicBezTo>
                  <a:cubicBezTo>
                    <a:pt x="1488865" y="1098198"/>
                    <a:pt x="1488757" y="1099594"/>
                    <a:pt x="1488219" y="1100882"/>
                  </a:cubicBezTo>
                  <a:cubicBezTo>
                    <a:pt x="1486499" y="1104317"/>
                    <a:pt x="1482520" y="1105928"/>
                    <a:pt x="1479078" y="1104317"/>
                  </a:cubicBezTo>
                  <a:close/>
                  <a:moveTo>
                    <a:pt x="2190572" y="263775"/>
                  </a:moveTo>
                  <a:cubicBezTo>
                    <a:pt x="2207564" y="249928"/>
                    <a:pt x="2224340" y="235865"/>
                    <a:pt x="2240579" y="220836"/>
                  </a:cubicBezTo>
                  <a:cubicBezTo>
                    <a:pt x="2243375" y="218152"/>
                    <a:pt x="2247892" y="218152"/>
                    <a:pt x="2250688" y="220943"/>
                  </a:cubicBezTo>
                  <a:cubicBezTo>
                    <a:pt x="2253377" y="223734"/>
                    <a:pt x="2253377" y="228243"/>
                    <a:pt x="2250580" y="231034"/>
                  </a:cubicBezTo>
                  <a:cubicBezTo>
                    <a:pt x="2230900" y="251108"/>
                    <a:pt x="2210790" y="270324"/>
                    <a:pt x="2189605" y="288358"/>
                  </a:cubicBezTo>
                  <a:cubicBezTo>
                    <a:pt x="2179065" y="297483"/>
                    <a:pt x="2168311" y="306286"/>
                    <a:pt x="2157234" y="314766"/>
                  </a:cubicBezTo>
                  <a:cubicBezTo>
                    <a:pt x="2146265" y="323247"/>
                    <a:pt x="2134973" y="331405"/>
                    <a:pt x="2123574" y="339564"/>
                  </a:cubicBezTo>
                  <a:cubicBezTo>
                    <a:pt x="2112927" y="347078"/>
                    <a:pt x="2101958" y="354271"/>
                    <a:pt x="2091204" y="361785"/>
                  </a:cubicBezTo>
                  <a:cubicBezTo>
                    <a:pt x="2086687" y="364898"/>
                    <a:pt x="2082171" y="368011"/>
                    <a:pt x="2077869" y="371339"/>
                  </a:cubicBezTo>
                  <a:cubicBezTo>
                    <a:pt x="2072707" y="375204"/>
                    <a:pt x="2060877" y="384006"/>
                    <a:pt x="2055393" y="388408"/>
                  </a:cubicBezTo>
                  <a:cubicBezTo>
                    <a:pt x="2054962" y="389159"/>
                    <a:pt x="2054317" y="389803"/>
                    <a:pt x="2053564" y="390340"/>
                  </a:cubicBezTo>
                  <a:cubicBezTo>
                    <a:pt x="2046359" y="395600"/>
                    <a:pt x="2041520" y="388300"/>
                    <a:pt x="2041305" y="387871"/>
                  </a:cubicBezTo>
                  <a:cubicBezTo>
                    <a:pt x="2041197" y="387441"/>
                    <a:pt x="2040337" y="383362"/>
                    <a:pt x="2044208" y="379712"/>
                  </a:cubicBezTo>
                  <a:cubicBezTo>
                    <a:pt x="2048080" y="376062"/>
                    <a:pt x="2062275" y="364039"/>
                    <a:pt x="2068083" y="359209"/>
                  </a:cubicBezTo>
                  <a:cubicBezTo>
                    <a:pt x="2073890" y="354271"/>
                    <a:pt x="2079805" y="349547"/>
                    <a:pt x="2085935" y="344931"/>
                  </a:cubicBezTo>
                  <a:cubicBezTo>
                    <a:pt x="2094861" y="338168"/>
                    <a:pt x="2103894" y="331727"/>
                    <a:pt x="2112713" y="324857"/>
                  </a:cubicBezTo>
                  <a:cubicBezTo>
                    <a:pt x="2126047" y="314874"/>
                    <a:pt x="2138953" y="304675"/>
                    <a:pt x="2151857" y="294477"/>
                  </a:cubicBezTo>
                  <a:cubicBezTo>
                    <a:pt x="2164870" y="284387"/>
                    <a:pt x="2177882" y="274188"/>
                    <a:pt x="2190572" y="263775"/>
                  </a:cubicBezTo>
                  <a:close/>
                  <a:moveTo>
                    <a:pt x="2270476" y="188202"/>
                  </a:moveTo>
                  <a:cubicBezTo>
                    <a:pt x="2270261" y="188309"/>
                    <a:pt x="2270045" y="188524"/>
                    <a:pt x="2269830" y="188846"/>
                  </a:cubicBezTo>
                  <a:cubicBezTo>
                    <a:pt x="2269400" y="188417"/>
                    <a:pt x="2268647" y="187773"/>
                    <a:pt x="2269400" y="188202"/>
                  </a:cubicBezTo>
                  <a:cubicBezTo>
                    <a:pt x="2270368" y="188739"/>
                    <a:pt x="2268325" y="186914"/>
                    <a:pt x="2269293" y="187450"/>
                  </a:cubicBezTo>
                  <a:cubicBezTo>
                    <a:pt x="2269830" y="187880"/>
                    <a:pt x="2268540" y="186699"/>
                    <a:pt x="2269185" y="187021"/>
                  </a:cubicBezTo>
                  <a:cubicBezTo>
                    <a:pt x="2270045" y="187343"/>
                    <a:pt x="2268755" y="186377"/>
                    <a:pt x="2269400" y="185840"/>
                  </a:cubicBezTo>
                  <a:cubicBezTo>
                    <a:pt x="2269938" y="185411"/>
                    <a:pt x="2269293" y="186592"/>
                    <a:pt x="2269938" y="186377"/>
                  </a:cubicBezTo>
                  <a:cubicBezTo>
                    <a:pt x="2270261" y="186270"/>
                    <a:pt x="2270476" y="186162"/>
                    <a:pt x="2270691" y="186162"/>
                  </a:cubicBezTo>
                  <a:cubicBezTo>
                    <a:pt x="2272196" y="185518"/>
                    <a:pt x="2269615" y="185626"/>
                    <a:pt x="2270476" y="188202"/>
                  </a:cubicBezTo>
                  <a:close/>
                  <a:moveTo>
                    <a:pt x="2269723" y="188953"/>
                  </a:moveTo>
                  <a:lnTo>
                    <a:pt x="2269830" y="188846"/>
                  </a:lnTo>
                  <a:lnTo>
                    <a:pt x="2269938" y="188846"/>
                  </a:lnTo>
                  <a:cubicBezTo>
                    <a:pt x="2270153" y="188739"/>
                    <a:pt x="2270261" y="188524"/>
                    <a:pt x="2270476" y="188417"/>
                  </a:cubicBezTo>
                  <a:lnTo>
                    <a:pt x="2270476" y="188202"/>
                  </a:lnTo>
                  <a:cubicBezTo>
                    <a:pt x="2272841" y="185733"/>
                    <a:pt x="2276820" y="185303"/>
                    <a:pt x="2279724" y="187343"/>
                  </a:cubicBezTo>
                  <a:cubicBezTo>
                    <a:pt x="2282843" y="189597"/>
                    <a:pt x="2283595" y="193999"/>
                    <a:pt x="2281337" y="197219"/>
                  </a:cubicBezTo>
                  <a:cubicBezTo>
                    <a:pt x="2282951" y="198937"/>
                    <a:pt x="2280154" y="196790"/>
                    <a:pt x="2281445" y="198615"/>
                  </a:cubicBezTo>
                  <a:cubicBezTo>
                    <a:pt x="2282090" y="199366"/>
                    <a:pt x="2281015" y="198400"/>
                    <a:pt x="2281445" y="199152"/>
                  </a:cubicBezTo>
                  <a:cubicBezTo>
                    <a:pt x="2282305" y="200440"/>
                    <a:pt x="2280692" y="198937"/>
                    <a:pt x="2281230" y="200332"/>
                  </a:cubicBezTo>
                  <a:cubicBezTo>
                    <a:pt x="2281552" y="201191"/>
                    <a:pt x="2281122" y="200547"/>
                    <a:pt x="2280800" y="201298"/>
                  </a:cubicBezTo>
                  <a:cubicBezTo>
                    <a:pt x="2280800" y="201406"/>
                    <a:pt x="2280692" y="201513"/>
                    <a:pt x="2280584" y="201513"/>
                  </a:cubicBezTo>
                  <a:cubicBezTo>
                    <a:pt x="2279617" y="201513"/>
                    <a:pt x="2280262" y="201943"/>
                    <a:pt x="2279509" y="201298"/>
                  </a:cubicBezTo>
                  <a:cubicBezTo>
                    <a:pt x="2277251" y="199366"/>
                    <a:pt x="2280477" y="201943"/>
                    <a:pt x="2278111" y="199688"/>
                  </a:cubicBezTo>
                  <a:cubicBezTo>
                    <a:pt x="2274992" y="201835"/>
                    <a:pt x="2270798" y="200976"/>
                    <a:pt x="2268647" y="197863"/>
                  </a:cubicBezTo>
                  <a:cubicBezTo>
                    <a:pt x="2266712" y="195072"/>
                    <a:pt x="2267250" y="191208"/>
                    <a:pt x="2269723" y="188953"/>
                  </a:cubicBezTo>
                  <a:lnTo>
                    <a:pt x="2269723" y="188953"/>
                  </a:lnTo>
                  <a:close/>
                  <a:moveTo>
                    <a:pt x="2791944" y="1760970"/>
                  </a:moveTo>
                  <a:cubicBezTo>
                    <a:pt x="2795600" y="1762366"/>
                    <a:pt x="2799687" y="1760434"/>
                    <a:pt x="2801085" y="1756784"/>
                  </a:cubicBezTo>
                  <a:cubicBezTo>
                    <a:pt x="2802483" y="1753134"/>
                    <a:pt x="2800655" y="1748947"/>
                    <a:pt x="2796891" y="1747659"/>
                  </a:cubicBezTo>
                  <a:cubicBezTo>
                    <a:pt x="2673756" y="1700640"/>
                    <a:pt x="2551696" y="1651152"/>
                    <a:pt x="2430282" y="1600376"/>
                  </a:cubicBezTo>
                  <a:cubicBezTo>
                    <a:pt x="2381351" y="1579980"/>
                    <a:pt x="2332527" y="1559155"/>
                    <a:pt x="2283595" y="1538329"/>
                  </a:cubicBezTo>
                  <a:cubicBezTo>
                    <a:pt x="2309191" y="1536826"/>
                    <a:pt x="2334893" y="1535645"/>
                    <a:pt x="2360918" y="1535753"/>
                  </a:cubicBezTo>
                  <a:cubicBezTo>
                    <a:pt x="2386190" y="1535753"/>
                    <a:pt x="2411462" y="1536611"/>
                    <a:pt x="2436734" y="1537470"/>
                  </a:cubicBezTo>
                  <a:cubicBezTo>
                    <a:pt x="2462222" y="1538329"/>
                    <a:pt x="2487602" y="1539295"/>
                    <a:pt x="2512551" y="1540798"/>
                  </a:cubicBezTo>
                  <a:cubicBezTo>
                    <a:pt x="2528467" y="1541657"/>
                    <a:pt x="2544276" y="1542623"/>
                    <a:pt x="2560192" y="1544018"/>
                  </a:cubicBezTo>
                  <a:cubicBezTo>
                    <a:pt x="2570624" y="1544877"/>
                    <a:pt x="2581163" y="1545843"/>
                    <a:pt x="2591702" y="1547131"/>
                  </a:cubicBezTo>
                  <a:lnTo>
                    <a:pt x="2620200" y="1550459"/>
                  </a:lnTo>
                  <a:cubicBezTo>
                    <a:pt x="2623426" y="1550889"/>
                    <a:pt x="2631384" y="1552821"/>
                    <a:pt x="2633535" y="1553143"/>
                  </a:cubicBezTo>
                  <a:cubicBezTo>
                    <a:pt x="2635256" y="1553358"/>
                    <a:pt x="2636439" y="1553143"/>
                    <a:pt x="2636869" y="1553036"/>
                  </a:cubicBezTo>
                  <a:cubicBezTo>
                    <a:pt x="2639343" y="1552284"/>
                    <a:pt x="2640633" y="1550781"/>
                    <a:pt x="2641278" y="1549600"/>
                  </a:cubicBezTo>
                  <a:cubicBezTo>
                    <a:pt x="2642031" y="1548098"/>
                    <a:pt x="2642354" y="1546487"/>
                    <a:pt x="2641816" y="1544555"/>
                  </a:cubicBezTo>
                  <a:cubicBezTo>
                    <a:pt x="2641601" y="1544126"/>
                    <a:pt x="2641063" y="1541335"/>
                    <a:pt x="2637084" y="1539724"/>
                  </a:cubicBezTo>
                  <a:cubicBezTo>
                    <a:pt x="2636546" y="1539510"/>
                    <a:pt x="2636116" y="1539295"/>
                    <a:pt x="2635579" y="1539188"/>
                  </a:cubicBezTo>
                  <a:cubicBezTo>
                    <a:pt x="2635686" y="1539295"/>
                    <a:pt x="2635686" y="1539402"/>
                    <a:pt x="2635686" y="1539617"/>
                  </a:cubicBezTo>
                  <a:cubicBezTo>
                    <a:pt x="2635471" y="1540368"/>
                    <a:pt x="2634396" y="1540261"/>
                    <a:pt x="2632890" y="1539939"/>
                  </a:cubicBezTo>
                  <a:cubicBezTo>
                    <a:pt x="2633105" y="1539832"/>
                    <a:pt x="2633213" y="1539832"/>
                    <a:pt x="2633428" y="1539832"/>
                  </a:cubicBezTo>
                  <a:cubicBezTo>
                    <a:pt x="2633643" y="1539724"/>
                    <a:pt x="2634396" y="1539295"/>
                    <a:pt x="2635041" y="1539188"/>
                  </a:cubicBezTo>
                  <a:cubicBezTo>
                    <a:pt x="2633966" y="1539080"/>
                    <a:pt x="2632783" y="1539188"/>
                    <a:pt x="2631815" y="1539617"/>
                  </a:cubicBezTo>
                  <a:cubicBezTo>
                    <a:pt x="2628588" y="1538651"/>
                    <a:pt x="2624287" y="1536719"/>
                    <a:pt x="2622351" y="1536396"/>
                  </a:cubicBezTo>
                  <a:lnTo>
                    <a:pt x="2593745" y="1531781"/>
                  </a:lnTo>
                  <a:cubicBezTo>
                    <a:pt x="2580410" y="1529848"/>
                    <a:pt x="2567182" y="1528131"/>
                    <a:pt x="2553847" y="1526628"/>
                  </a:cubicBezTo>
                  <a:cubicBezTo>
                    <a:pt x="2540512" y="1525125"/>
                    <a:pt x="2527177" y="1523944"/>
                    <a:pt x="2513842" y="1522871"/>
                  </a:cubicBezTo>
                  <a:cubicBezTo>
                    <a:pt x="2488677" y="1520938"/>
                    <a:pt x="2463082" y="1519113"/>
                    <a:pt x="2437380" y="1518147"/>
                  </a:cubicBezTo>
                  <a:cubicBezTo>
                    <a:pt x="2420388" y="1517503"/>
                    <a:pt x="2403289" y="1517288"/>
                    <a:pt x="2386298" y="1517396"/>
                  </a:cubicBezTo>
                  <a:cubicBezTo>
                    <a:pt x="2343281" y="1517610"/>
                    <a:pt x="2300265" y="1520080"/>
                    <a:pt x="2258539" y="1525018"/>
                  </a:cubicBezTo>
                  <a:cubicBezTo>
                    <a:pt x="2257463" y="1525125"/>
                    <a:pt x="2257678" y="1526628"/>
                    <a:pt x="2256818" y="1527057"/>
                  </a:cubicBezTo>
                  <a:cubicBezTo>
                    <a:pt x="2241870" y="1520724"/>
                    <a:pt x="2226814" y="1514390"/>
                    <a:pt x="2211865" y="1508056"/>
                  </a:cubicBezTo>
                  <a:cubicBezTo>
                    <a:pt x="2168204" y="1489378"/>
                    <a:pt x="2124650" y="1470699"/>
                    <a:pt x="2081095" y="1452020"/>
                  </a:cubicBezTo>
                  <a:cubicBezTo>
                    <a:pt x="2117337" y="1446116"/>
                    <a:pt x="2153363" y="1440319"/>
                    <a:pt x="2189389" y="1434737"/>
                  </a:cubicBezTo>
                  <a:cubicBezTo>
                    <a:pt x="2213479" y="1430980"/>
                    <a:pt x="2237568" y="1427437"/>
                    <a:pt x="2261765" y="1424002"/>
                  </a:cubicBezTo>
                  <a:cubicBezTo>
                    <a:pt x="2281767" y="1421104"/>
                    <a:pt x="2301878" y="1418313"/>
                    <a:pt x="2321988" y="1415844"/>
                  </a:cubicBezTo>
                  <a:cubicBezTo>
                    <a:pt x="2342098" y="1413267"/>
                    <a:pt x="2362209" y="1410798"/>
                    <a:pt x="2382426" y="1408866"/>
                  </a:cubicBezTo>
                  <a:cubicBezTo>
                    <a:pt x="2398665" y="1407149"/>
                    <a:pt x="2415011" y="1406075"/>
                    <a:pt x="2431357" y="1405646"/>
                  </a:cubicBezTo>
                  <a:cubicBezTo>
                    <a:pt x="2447811" y="1405109"/>
                    <a:pt x="2464158" y="1405216"/>
                    <a:pt x="2480504" y="1405860"/>
                  </a:cubicBezTo>
                  <a:lnTo>
                    <a:pt x="2513949" y="1408115"/>
                  </a:lnTo>
                  <a:cubicBezTo>
                    <a:pt x="2514810" y="1408222"/>
                    <a:pt x="2527714" y="1409510"/>
                    <a:pt x="2530296" y="1409295"/>
                  </a:cubicBezTo>
                  <a:cubicBezTo>
                    <a:pt x="2537716" y="1408651"/>
                    <a:pt x="2537501" y="1401996"/>
                    <a:pt x="2536856" y="1400278"/>
                  </a:cubicBezTo>
                  <a:cubicBezTo>
                    <a:pt x="2536640" y="1399634"/>
                    <a:pt x="2535780" y="1396521"/>
                    <a:pt x="2531156" y="1395233"/>
                  </a:cubicBezTo>
                  <a:cubicBezTo>
                    <a:pt x="2530511" y="1395125"/>
                    <a:pt x="2529865" y="1395018"/>
                    <a:pt x="2529220" y="1395018"/>
                  </a:cubicBezTo>
                  <a:cubicBezTo>
                    <a:pt x="2529327" y="1395125"/>
                    <a:pt x="2529435" y="1395340"/>
                    <a:pt x="2529435" y="1395555"/>
                  </a:cubicBezTo>
                  <a:cubicBezTo>
                    <a:pt x="2529435" y="1396306"/>
                    <a:pt x="2528252" y="1396414"/>
                    <a:pt x="2526639" y="1396306"/>
                  </a:cubicBezTo>
                  <a:cubicBezTo>
                    <a:pt x="2527069" y="1395877"/>
                    <a:pt x="2527499" y="1395447"/>
                    <a:pt x="2528037" y="1395125"/>
                  </a:cubicBezTo>
                  <a:cubicBezTo>
                    <a:pt x="2527069" y="1395233"/>
                    <a:pt x="2526209" y="1395662"/>
                    <a:pt x="2525456" y="1396199"/>
                  </a:cubicBezTo>
                  <a:cubicBezTo>
                    <a:pt x="2521477" y="1395662"/>
                    <a:pt x="2515777" y="1394052"/>
                    <a:pt x="2515347" y="1394052"/>
                  </a:cubicBezTo>
                  <a:lnTo>
                    <a:pt x="2481364" y="1390509"/>
                  </a:lnTo>
                  <a:cubicBezTo>
                    <a:pt x="2464588" y="1389329"/>
                    <a:pt x="2447919" y="1388792"/>
                    <a:pt x="2431142" y="1388792"/>
                  </a:cubicBezTo>
                  <a:cubicBezTo>
                    <a:pt x="2414258" y="1388899"/>
                    <a:pt x="2397482" y="1389651"/>
                    <a:pt x="2380813" y="1390939"/>
                  </a:cubicBezTo>
                  <a:cubicBezTo>
                    <a:pt x="2360273" y="1392549"/>
                    <a:pt x="2339947" y="1394481"/>
                    <a:pt x="2319730" y="1396843"/>
                  </a:cubicBezTo>
                  <a:cubicBezTo>
                    <a:pt x="2299404" y="1399205"/>
                    <a:pt x="2279079" y="1401996"/>
                    <a:pt x="2258968" y="1405002"/>
                  </a:cubicBezTo>
                  <a:cubicBezTo>
                    <a:pt x="2234664" y="1408759"/>
                    <a:pt x="2210575" y="1412945"/>
                    <a:pt x="2186486" y="1417347"/>
                  </a:cubicBezTo>
                  <a:cubicBezTo>
                    <a:pt x="2150459" y="1423895"/>
                    <a:pt x="2114541" y="1430980"/>
                    <a:pt x="2078407" y="1438065"/>
                  </a:cubicBezTo>
                  <a:cubicBezTo>
                    <a:pt x="2074535" y="1438709"/>
                    <a:pt x="2071954" y="1442359"/>
                    <a:pt x="2072599" y="1446331"/>
                  </a:cubicBezTo>
                  <a:cubicBezTo>
                    <a:pt x="2073352" y="1449981"/>
                    <a:pt x="2076793" y="1452020"/>
                    <a:pt x="2080342" y="1451698"/>
                  </a:cubicBezTo>
                  <a:cubicBezTo>
                    <a:pt x="2072814" y="1448478"/>
                    <a:pt x="2065179" y="1445150"/>
                    <a:pt x="2057651" y="1441930"/>
                  </a:cubicBezTo>
                  <a:cubicBezTo>
                    <a:pt x="2057544" y="1441607"/>
                    <a:pt x="2057221" y="1441178"/>
                    <a:pt x="2057113" y="1440963"/>
                  </a:cubicBezTo>
                  <a:cubicBezTo>
                    <a:pt x="2056898" y="1440641"/>
                    <a:pt x="2056683" y="1440427"/>
                    <a:pt x="2056468" y="1440105"/>
                  </a:cubicBezTo>
                  <a:lnTo>
                    <a:pt x="2055931" y="1441178"/>
                  </a:lnTo>
                  <a:cubicBezTo>
                    <a:pt x="2055931" y="1440427"/>
                    <a:pt x="2055931" y="1439783"/>
                    <a:pt x="2055715" y="1439031"/>
                  </a:cubicBezTo>
                  <a:lnTo>
                    <a:pt x="2056468" y="1440105"/>
                  </a:lnTo>
                  <a:cubicBezTo>
                    <a:pt x="2057544" y="1438065"/>
                    <a:pt x="2057651" y="1436777"/>
                    <a:pt x="2055393" y="1437958"/>
                  </a:cubicBezTo>
                  <a:lnTo>
                    <a:pt x="2055285" y="1437636"/>
                  </a:lnTo>
                  <a:cubicBezTo>
                    <a:pt x="2053672" y="1434308"/>
                    <a:pt x="2049585" y="1432805"/>
                    <a:pt x="2046144" y="1434415"/>
                  </a:cubicBezTo>
                  <a:cubicBezTo>
                    <a:pt x="2046037" y="1434415"/>
                    <a:pt x="2045069" y="1435381"/>
                    <a:pt x="2044316" y="1436240"/>
                  </a:cubicBezTo>
                  <a:cubicBezTo>
                    <a:pt x="1991728" y="1413697"/>
                    <a:pt x="1939140" y="1391261"/>
                    <a:pt x="1886553" y="1368610"/>
                  </a:cubicBezTo>
                  <a:cubicBezTo>
                    <a:pt x="1934731" y="1351971"/>
                    <a:pt x="1983770" y="1337908"/>
                    <a:pt x="2033239" y="1326208"/>
                  </a:cubicBezTo>
                  <a:cubicBezTo>
                    <a:pt x="2053995" y="1321269"/>
                    <a:pt x="2074858" y="1316761"/>
                    <a:pt x="2095613" y="1312359"/>
                  </a:cubicBezTo>
                  <a:cubicBezTo>
                    <a:pt x="2126908" y="1305811"/>
                    <a:pt x="2158310" y="1299692"/>
                    <a:pt x="2189927" y="1294325"/>
                  </a:cubicBezTo>
                  <a:cubicBezTo>
                    <a:pt x="2206381" y="1291534"/>
                    <a:pt x="2222835" y="1289065"/>
                    <a:pt x="2239504" y="1286810"/>
                  </a:cubicBezTo>
                  <a:cubicBezTo>
                    <a:pt x="2256065" y="1284663"/>
                    <a:pt x="2272627" y="1282838"/>
                    <a:pt x="2289295" y="1281443"/>
                  </a:cubicBezTo>
                  <a:lnTo>
                    <a:pt x="2327150" y="1278974"/>
                  </a:lnTo>
                  <a:cubicBezTo>
                    <a:pt x="2329408" y="1278867"/>
                    <a:pt x="2340593" y="1279189"/>
                    <a:pt x="2344787" y="1278330"/>
                  </a:cubicBezTo>
                  <a:cubicBezTo>
                    <a:pt x="2351777" y="1276934"/>
                    <a:pt x="2352422" y="1271460"/>
                    <a:pt x="2351562" y="1268883"/>
                  </a:cubicBezTo>
                  <a:cubicBezTo>
                    <a:pt x="2350486" y="1265233"/>
                    <a:pt x="2346722" y="1263194"/>
                    <a:pt x="2343066" y="1264267"/>
                  </a:cubicBezTo>
                  <a:cubicBezTo>
                    <a:pt x="2342851" y="1264375"/>
                    <a:pt x="2342528" y="1264482"/>
                    <a:pt x="2342206" y="1264589"/>
                  </a:cubicBezTo>
                  <a:cubicBezTo>
                    <a:pt x="2342313" y="1264589"/>
                    <a:pt x="2342313" y="1264697"/>
                    <a:pt x="2342313" y="1264911"/>
                  </a:cubicBezTo>
                  <a:cubicBezTo>
                    <a:pt x="2342528" y="1265877"/>
                    <a:pt x="2341560" y="1266307"/>
                    <a:pt x="2339947" y="1266414"/>
                  </a:cubicBezTo>
                  <a:lnTo>
                    <a:pt x="2340055" y="1266307"/>
                  </a:lnTo>
                  <a:cubicBezTo>
                    <a:pt x="2340270" y="1266200"/>
                    <a:pt x="2340593" y="1265770"/>
                    <a:pt x="2341023" y="1265341"/>
                  </a:cubicBezTo>
                  <a:cubicBezTo>
                    <a:pt x="2340485" y="1265663"/>
                    <a:pt x="2340162" y="1265985"/>
                    <a:pt x="2339732" y="1266414"/>
                  </a:cubicBezTo>
                  <a:cubicBezTo>
                    <a:pt x="2335753" y="1266629"/>
                    <a:pt x="2328333" y="1264697"/>
                    <a:pt x="2326935" y="1264697"/>
                  </a:cubicBezTo>
                  <a:cubicBezTo>
                    <a:pt x="2320482" y="1264804"/>
                    <a:pt x="2313922" y="1264911"/>
                    <a:pt x="2307470" y="1265126"/>
                  </a:cubicBezTo>
                  <a:cubicBezTo>
                    <a:pt x="2301017" y="1265341"/>
                    <a:pt x="2294565" y="1265663"/>
                    <a:pt x="2288220" y="1266092"/>
                  </a:cubicBezTo>
                  <a:cubicBezTo>
                    <a:pt x="2271228" y="1267058"/>
                    <a:pt x="2254344" y="1268346"/>
                    <a:pt x="2237461" y="1270171"/>
                  </a:cubicBezTo>
                  <a:cubicBezTo>
                    <a:pt x="2220576" y="1271889"/>
                    <a:pt x="2203800" y="1274143"/>
                    <a:pt x="2187023" y="1276612"/>
                  </a:cubicBezTo>
                  <a:cubicBezTo>
                    <a:pt x="2155084" y="1281550"/>
                    <a:pt x="2123252" y="1286918"/>
                    <a:pt x="2091742" y="1293466"/>
                  </a:cubicBezTo>
                  <a:cubicBezTo>
                    <a:pt x="2070663" y="1297867"/>
                    <a:pt x="2049693" y="1302698"/>
                    <a:pt x="2028830" y="1308066"/>
                  </a:cubicBezTo>
                  <a:cubicBezTo>
                    <a:pt x="1976672" y="1321484"/>
                    <a:pt x="1925268" y="1337801"/>
                    <a:pt x="1875046" y="1357231"/>
                  </a:cubicBezTo>
                  <a:cubicBezTo>
                    <a:pt x="1872787" y="1357983"/>
                    <a:pt x="1873110" y="1360559"/>
                    <a:pt x="1872572" y="1362706"/>
                  </a:cubicBezTo>
                  <a:cubicBezTo>
                    <a:pt x="1837621" y="1347784"/>
                    <a:pt x="1802778" y="1332970"/>
                    <a:pt x="1767612" y="1318371"/>
                  </a:cubicBezTo>
                  <a:cubicBezTo>
                    <a:pt x="1733629" y="1304201"/>
                    <a:pt x="1699431" y="1290246"/>
                    <a:pt x="1665232" y="1276505"/>
                  </a:cubicBezTo>
                  <a:cubicBezTo>
                    <a:pt x="1707711" y="1258578"/>
                    <a:pt x="1749652" y="1240972"/>
                    <a:pt x="1792239" y="1226051"/>
                  </a:cubicBezTo>
                  <a:cubicBezTo>
                    <a:pt x="1813532" y="1218537"/>
                    <a:pt x="1834825" y="1211559"/>
                    <a:pt x="1856656" y="1204903"/>
                  </a:cubicBezTo>
                  <a:cubicBezTo>
                    <a:pt x="1888381" y="1195242"/>
                    <a:pt x="1920751" y="1186439"/>
                    <a:pt x="1954734" y="1179247"/>
                  </a:cubicBezTo>
                  <a:cubicBezTo>
                    <a:pt x="1973231" y="1175275"/>
                    <a:pt x="1991728" y="1171518"/>
                    <a:pt x="2010225" y="1167868"/>
                  </a:cubicBezTo>
                  <a:cubicBezTo>
                    <a:pt x="2028722" y="1164325"/>
                    <a:pt x="2047327" y="1160783"/>
                    <a:pt x="2065932" y="1157455"/>
                  </a:cubicBezTo>
                  <a:lnTo>
                    <a:pt x="2101528" y="1151444"/>
                  </a:lnTo>
                  <a:cubicBezTo>
                    <a:pt x="2104002" y="1151121"/>
                    <a:pt x="2108733" y="1149726"/>
                    <a:pt x="2112282" y="1148974"/>
                  </a:cubicBezTo>
                  <a:cubicBezTo>
                    <a:pt x="2114648" y="1150155"/>
                    <a:pt x="2117659" y="1149833"/>
                    <a:pt x="2119810" y="1147901"/>
                  </a:cubicBezTo>
                  <a:cubicBezTo>
                    <a:pt x="2123789" y="1144359"/>
                    <a:pt x="2122714" y="1140923"/>
                    <a:pt x="2122176" y="1139313"/>
                  </a:cubicBezTo>
                  <a:cubicBezTo>
                    <a:pt x="2121423" y="1137596"/>
                    <a:pt x="2119918" y="1135556"/>
                    <a:pt x="2116584" y="1134912"/>
                  </a:cubicBezTo>
                  <a:cubicBezTo>
                    <a:pt x="2115508" y="1134697"/>
                    <a:pt x="2113573" y="1134697"/>
                    <a:pt x="2111099" y="1135126"/>
                  </a:cubicBezTo>
                  <a:cubicBezTo>
                    <a:pt x="2107658" y="1135771"/>
                    <a:pt x="2102388" y="1137166"/>
                    <a:pt x="2099807" y="1137488"/>
                  </a:cubicBezTo>
                  <a:lnTo>
                    <a:pt x="2063351" y="1142426"/>
                  </a:lnTo>
                  <a:cubicBezTo>
                    <a:pt x="2040874" y="1145861"/>
                    <a:pt x="2018398" y="1149511"/>
                    <a:pt x="1995922" y="1153376"/>
                  </a:cubicBezTo>
                  <a:cubicBezTo>
                    <a:pt x="1980974" y="1155952"/>
                    <a:pt x="1966026" y="1158743"/>
                    <a:pt x="1951185" y="1161642"/>
                  </a:cubicBezTo>
                  <a:cubicBezTo>
                    <a:pt x="1928171" y="1166150"/>
                    <a:pt x="1905910" y="1171196"/>
                    <a:pt x="1884079" y="1176992"/>
                  </a:cubicBezTo>
                  <a:cubicBezTo>
                    <a:pt x="1861711" y="1183004"/>
                    <a:pt x="1839772" y="1189660"/>
                    <a:pt x="1818264" y="1196959"/>
                  </a:cubicBezTo>
                  <a:cubicBezTo>
                    <a:pt x="1792131" y="1205762"/>
                    <a:pt x="1766644" y="1215531"/>
                    <a:pt x="1741157" y="1225944"/>
                  </a:cubicBezTo>
                  <a:cubicBezTo>
                    <a:pt x="1709109" y="1239040"/>
                    <a:pt x="1677170" y="1253640"/>
                    <a:pt x="1644907" y="1268561"/>
                  </a:cubicBezTo>
                  <a:cubicBezTo>
                    <a:pt x="1643402" y="1268024"/>
                    <a:pt x="1641789" y="1267595"/>
                    <a:pt x="1639745" y="1266951"/>
                  </a:cubicBezTo>
                  <a:cubicBezTo>
                    <a:pt x="1639423" y="1266200"/>
                    <a:pt x="1638885" y="1264697"/>
                    <a:pt x="1638670" y="1264267"/>
                  </a:cubicBezTo>
                  <a:cubicBezTo>
                    <a:pt x="1638132" y="1262979"/>
                    <a:pt x="1637594" y="1262228"/>
                    <a:pt x="1637272" y="1261905"/>
                  </a:cubicBezTo>
                  <a:cubicBezTo>
                    <a:pt x="1635659" y="1259973"/>
                    <a:pt x="1633938" y="1259651"/>
                    <a:pt x="1632863" y="1259544"/>
                  </a:cubicBezTo>
                  <a:cubicBezTo>
                    <a:pt x="1630819" y="1259222"/>
                    <a:pt x="1629099" y="1259758"/>
                    <a:pt x="1627593" y="1261047"/>
                  </a:cubicBezTo>
                  <a:cubicBezTo>
                    <a:pt x="1627378" y="1261154"/>
                    <a:pt x="1626733" y="1261905"/>
                    <a:pt x="1626195" y="1262872"/>
                  </a:cubicBezTo>
                  <a:cubicBezTo>
                    <a:pt x="1617914" y="1260403"/>
                    <a:pt x="1608773" y="1257719"/>
                    <a:pt x="1599955" y="1254820"/>
                  </a:cubicBezTo>
                  <a:cubicBezTo>
                    <a:pt x="1591567" y="1252137"/>
                    <a:pt x="1583716" y="1249346"/>
                    <a:pt x="1578124" y="1246769"/>
                  </a:cubicBezTo>
                  <a:cubicBezTo>
                    <a:pt x="1575543" y="1245481"/>
                    <a:pt x="1571564" y="1244515"/>
                    <a:pt x="1572639" y="1243549"/>
                  </a:cubicBezTo>
                  <a:cubicBezTo>
                    <a:pt x="1570811" y="1240650"/>
                    <a:pt x="1567155" y="1239470"/>
                    <a:pt x="1563929" y="1240972"/>
                  </a:cubicBezTo>
                  <a:cubicBezTo>
                    <a:pt x="1560595" y="1242583"/>
                    <a:pt x="1559089" y="1246555"/>
                    <a:pt x="1560595" y="1249990"/>
                  </a:cubicBezTo>
                  <a:cubicBezTo>
                    <a:pt x="1561347" y="1251600"/>
                    <a:pt x="1562746" y="1253425"/>
                    <a:pt x="1565219" y="1255143"/>
                  </a:cubicBezTo>
                  <a:cubicBezTo>
                    <a:pt x="1568123" y="1257290"/>
                    <a:pt x="1572962" y="1259651"/>
                    <a:pt x="1578984" y="1262120"/>
                  </a:cubicBezTo>
                  <a:cubicBezTo>
                    <a:pt x="1592857" y="1267702"/>
                    <a:pt x="1612967" y="1273821"/>
                    <a:pt x="1627593" y="1278330"/>
                  </a:cubicBezTo>
                  <a:cubicBezTo>
                    <a:pt x="1625873" y="1280370"/>
                    <a:pt x="1623829" y="1282516"/>
                    <a:pt x="1624904" y="1285200"/>
                  </a:cubicBezTo>
                  <a:cubicBezTo>
                    <a:pt x="1626195" y="1288099"/>
                    <a:pt x="1629637" y="1288528"/>
                    <a:pt x="1632755" y="1288099"/>
                  </a:cubicBezTo>
                  <a:cubicBezTo>
                    <a:pt x="1632755" y="1288099"/>
                    <a:pt x="1632755" y="1288206"/>
                    <a:pt x="1632755" y="1288313"/>
                  </a:cubicBezTo>
                  <a:cubicBezTo>
                    <a:pt x="1635228" y="1295398"/>
                    <a:pt x="1637810" y="1302269"/>
                    <a:pt x="1640605" y="1309246"/>
                  </a:cubicBezTo>
                  <a:cubicBezTo>
                    <a:pt x="1643294" y="1316117"/>
                    <a:pt x="1646198" y="1322987"/>
                    <a:pt x="1649316" y="1329750"/>
                  </a:cubicBezTo>
                  <a:cubicBezTo>
                    <a:pt x="1659426" y="1352186"/>
                    <a:pt x="1669534" y="1374622"/>
                    <a:pt x="1679966" y="1396843"/>
                  </a:cubicBezTo>
                  <a:cubicBezTo>
                    <a:pt x="1686848" y="1411764"/>
                    <a:pt x="1693946" y="1426579"/>
                    <a:pt x="1701151" y="1441393"/>
                  </a:cubicBezTo>
                  <a:cubicBezTo>
                    <a:pt x="1717175" y="1473705"/>
                    <a:pt x="1734059" y="1507842"/>
                    <a:pt x="1752986" y="1541442"/>
                  </a:cubicBezTo>
                  <a:cubicBezTo>
                    <a:pt x="1771376" y="1574183"/>
                    <a:pt x="1791486" y="1606603"/>
                    <a:pt x="1813317" y="1637304"/>
                  </a:cubicBezTo>
                  <a:cubicBezTo>
                    <a:pt x="1843321" y="1679385"/>
                    <a:pt x="1876874" y="1718138"/>
                    <a:pt x="1914406" y="1750021"/>
                  </a:cubicBezTo>
                  <a:cubicBezTo>
                    <a:pt x="1917417" y="1752597"/>
                    <a:pt x="1921934" y="1752275"/>
                    <a:pt x="1924515" y="1749377"/>
                  </a:cubicBezTo>
                  <a:cubicBezTo>
                    <a:pt x="1927096" y="1746371"/>
                    <a:pt x="1926773" y="1741862"/>
                    <a:pt x="1923762" y="1739286"/>
                  </a:cubicBezTo>
                  <a:cubicBezTo>
                    <a:pt x="1887951" y="1707296"/>
                    <a:pt x="1856549" y="1668543"/>
                    <a:pt x="1828050" y="1626999"/>
                  </a:cubicBezTo>
                  <a:cubicBezTo>
                    <a:pt x="1807080" y="1596404"/>
                    <a:pt x="1787937" y="1564200"/>
                    <a:pt x="1769871" y="1531995"/>
                  </a:cubicBezTo>
                  <a:cubicBezTo>
                    <a:pt x="1751158" y="1498610"/>
                    <a:pt x="1733521" y="1465224"/>
                    <a:pt x="1717390" y="1433234"/>
                  </a:cubicBezTo>
                  <a:cubicBezTo>
                    <a:pt x="1708034" y="1415092"/>
                    <a:pt x="1699001" y="1396843"/>
                    <a:pt x="1689967" y="1378486"/>
                  </a:cubicBezTo>
                  <a:cubicBezTo>
                    <a:pt x="1681041" y="1360130"/>
                    <a:pt x="1672115" y="1341773"/>
                    <a:pt x="1663297" y="1323309"/>
                  </a:cubicBezTo>
                  <a:cubicBezTo>
                    <a:pt x="1660178" y="1316761"/>
                    <a:pt x="1657167" y="1310213"/>
                    <a:pt x="1654263" y="1303557"/>
                  </a:cubicBezTo>
                  <a:cubicBezTo>
                    <a:pt x="1651682" y="1297331"/>
                    <a:pt x="1649101" y="1291104"/>
                    <a:pt x="1646628" y="1284663"/>
                  </a:cubicBezTo>
                  <a:cubicBezTo>
                    <a:pt x="1685020" y="1300551"/>
                    <a:pt x="1723197" y="1316761"/>
                    <a:pt x="1761375" y="1333078"/>
                  </a:cubicBezTo>
                  <a:cubicBezTo>
                    <a:pt x="1788583" y="1344779"/>
                    <a:pt x="1815683" y="1356587"/>
                    <a:pt x="1842676" y="1368396"/>
                  </a:cubicBezTo>
                  <a:cubicBezTo>
                    <a:pt x="1843106" y="1369469"/>
                    <a:pt x="1842998" y="1370113"/>
                    <a:pt x="1843966" y="1371401"/>
                  </a:cubicBezTo>
                  <a:cubicBezTo>
                    <a:pt x="1846009" y="1374085"/>
                    <a:pt x="1849881" y="1377842"/>
                    <a:pt x="1850849" y="1380311"/>
                  </a:cubicBezTo>
                  <a:lnTo>
                    <a:pt x="1864722" y="1416488"/>
                  </a:lnTo>
                  <a:cubicBezTo>
                    <a:pt x="1872035" y="1433986"/>
                    <a:pt x="1880208" y="1451054"/>
                    <a:pt x="1889026" y="1467908"/>
                  </a:cubicBezTo>
                  <a:cubicBezTo>
                    <a:pt x="1897737" y="1484547"/>
                    <a:pt x="1907201" y="1500971"/>
                    <a:pt x="1916772" y="1517181"/>
                  </a:cubicBezTo>
                  <a:cubicBezTo>
                    <a:pt x="1933333" y="1544985"/>
                    <a:pt x="1949787" y="1572681"/>
                    <a:pt x="1967209" y="1599625"/>
                  </a:cubicBezTo>
                  <a:cubicBezTo>
                    <a:pt x="1984738" y="1626892"/>
                    <a:pt x="2003128" y="1653407"/>
                    <a:pt x="2022700" y="1679171"/>
                  </a:cubicBezTo>
                  <a:cubicBezTo>
                    <a:pt x="2048618" y="1713415"/>
                    <a:pt x="2076793" y="1746156"/>
                    <a:pt x="2107980" y="1776751"/>
                  </a:cubicBezTo>
                  <a:cubicBezTo>
                    <a:pt x="2110777" y="1779542"/>
                    <a:pt x="2115293" y="1779542"/>
                    <a:pt x="2118090" y="1776858"/>
                  </a:cubicBezTo>
                  <a:cubicBezTo>
                    <a:pt x="2120886" y="1774067"/>
                    <a:pt x="2120886" y="1769558"/>
                    <a:pt x="2118197" y="1766767"/>
                  </a:cubicBezTo>
                  <a:cubicBezTo>
                    <a:pt x="2088300" y="1735743"/>
                    <a:pt x="2061845" y="1702787"/>
                    <a:pt x="2037111" y="1668543"/>
                  </a:cubicBezTo>
                  <a:cubicBezTo>
                    <a:pt x="2018398" y="1642672"/>
                    <a:pt x="2000762" y="1616157"/>
                    <a:pt x="1983447" y="1589212"/>
                  </a:cubicBezTo>
                  <a:cubicBezTo>
                    <a:pt x="1966133" y="1562375"/>
                    <a:pt x="1949142" y="1535216"/>
                    <a:pt x="1932258" y="1507842"/>
                  </a:cubicBezTo>
                  <a:cubicBezTo>
                    <a:pt x="1920536" y="1488948"/>
                    <a:pt x="1909136" y="1469733"/>
                    <a:pt x="1898597" y="1450088"/>
                  </a:cubicBezTo>
                  <a:cubicBezTo>
                    <a:pt x="1891607" y="1437099"/>
                    <a:pt x="1884940" y="1423895"/>
                    <a:pt x="1878810" y="1410369"/>
                  </a:cubicBezTo>
                  <a:lnTo>
                    <a:pt x="1865367" y="1378272"/>
                  </a:lnTo>
                  <a:cubicBezTo>
                    <a:pt x="1869561" y="1380097"/>
                    <a:pt x="1873863" y="1381922"/>
                    <a:pt x="1878057" y="1383746"/>
                  </a:cubicBezTo>
                  <a:cubicBezTo>
                    <a:pt x="1935699" y="1408974"/>
                    <a:pt x="1993341" y="1434093"/>
                    <a:pt x="2050984" y="1459320"/>
                  </a:cubicBezTo>
                  <a:cubicBezTo>
                    <a:pt x="2056038" y="1468982"/>
                    <a:pt x="2061738" y="1479716"/>
                    <a:pt x="2062383" y="1480790"/>
                  </a:cubicBezTo>
                  <a:lnTo>
                    <a:pt x="2099485" y="1551855"/>
                  </a:lnTo>
                  <a:cubicBezTo>
                    <a:pt x="2121208" y="1592003"/>
                    <a:pt x="2143146" y="1630112"/>
                    <a:pt x="2168311" y="1666074"/>
                  </a:cubicBezTo>
                  <a:cubicBezTo>
                    <a:pt x="2193584" y="1702143"/>
                    <a:pt x="2221974" y="1735851"/>
                    <a:pt x="2254775" y="1768163"/>
                  </a:cubicBezTo>
                  <a:cubicBezTo>
                    <a:pt x="2267679" y="1780723"/>
                    <a:pt x="2281982" y="1799401"/>
                    <a:pt x="2298006" y="1812820"/>
                  </a:cubicBezTo>
                  <a:cubicBezTo>
                    <a:pt x="2305749" y="1819368"/>
                    <a:pt x="2314030" y="1824736"/>
                    <a:pt x="2322633" y="1827849"/>
                  </a:cubicBezTo>
                  <a:cubicBezTo>
                    <a:pt x="2326290" y="1829137"/>
                    <a:pt x="2330484" y="1827312"/>
                    <a:pt x="2331882" y="1823662"/>
                  </a:cubicBezTo>
                  <a:cubicBezTo>
                    <a:pt x="2333280" y="1819905"/>
                    <a:pt x="2331344" y="1815826"/>
                    <a:pt x="2327687" y="1814430"/>
                  </a:cubicBezTo>
                  <a:cubicBezTo>
                    <a:pt x="2318332" y="1810780"/>
                    <a:pt x="2309836" y="1803695"/>
                    <a:pt x="2301770" y="1795644"/>
                  </a:cubicBezTo>
                  <a:cubicBezTo>
                    <a:pt x="2288973" y="1782762"/>
                    <a:pt x="2277466" y="1767197"/>
                    <a:pt x="2266819" y="1756140"/>
                  </a:cubicBezTo>
                  <a:cubicBezTo>
                    <a:pt x="2235310" y="1724042"/>
                    <a:pt x="2208747" y="1690227"/>
                    <a:pt x="2184120" y="1655017"/>
                  </a:cubicBezTo>
                  <a:cubicBezTo>
                    <a:pt x="2159385" y="1619592"/>
                    <a:pt x="2136587" y="1582771"/>
                    <a:pt x="2114541" y="1543589"/>
                  </a:cubicBezTo>
                  <a:lnTo>
                    <a:pt x="2075611" y="1473705"/>
                  </a:lnTo>
                  <a:cubicBezTo>
                    <a:pt x="2075396" y="1473275"/>
                    <a:pt x="2074320" y="1471450"/>
                    <a:pt x="2072814" y="1468874"/>
                  </a:cubicBezTo>
                  <a:cubicBezTo>
                    <a:pt x="2098517" y="1480038"/>
                    <a:pt x="2124112" y="1491417"/>
                    <a:pt x="2149814" y="1502474"/>
                  </a:cubicBezTo>
                  <a:cubicBezTo>
                    <a:pt x="2182292" y="1516430"/>
                    <a:pt x="2214984" y="1530063"/>
                    <a:pt x="2247569" y="1543911"/>
                  </a:cubicBezTo>
                  <a:cubicBezTo>
                    <a:pt x="2246709" y="1551533"/>
                    <a:pt x="2250150" y="1562160"/>
                    <a:pt x="2257571" y="1574076"/>
                  </a:cubicBezTo>
                  <a:cubicBezTo>
                    <a:pt x="2268647" y="1591789"/>
                    <a:pt x="2287037" y="1612614"/>
                    <a:pt x="2301125" y="1627858"/>
                  </a:cubicBezTo>
                  <a:cubicBezTo>
                    <a:pt x="2321343" y="1649327"/>
                    <a:pt x="2342744" y="1673803"/>
                    <a:pt x="2365757" y="1697742"/>
                  </a:cubicBezTo>
                  <a:cubicBezTo>
                    <a:pt x="2380383" y="1713093"/>
                    <a:pt x="2395761" y="1728122"/>
                    <a:pt x="2411462" y="1742399"/>
                  </a:cubicBezTo>
                  <a:cubicBezTo>
                    <a:pt x="2439101" y="1767519"/>
                    <a:pt x="2468137" y="1789955"/>
                    <a:pt x="2497818" y="1806379"/>
                  </a:cubicBezTo>
                  <a:cubicBezTo>
                    <a:pt x="2501259" y="1808311"/>
                    <a:pt x="2505561" y="1807130"/>
                    <a:pt x="2507604" y="1803803"/>
                  </a:cubicBezTo>
                  <a:cubicBezTo>
                    <a:pt x="2509540" y="1800368"/>
                    <a:pt x="2508357" y="1795966"/>
                    <a:pt x="2504916" y="1794034"/>
                  </a:cubicBezTo>
                  <a:cubicBezTo>
                    <a:pt x="2476955" y="1777180"/>
                    <a:pt x="2449962" y="1754100"/>
                    <a:pt x="2423937" y="1729195"/>
                  </a:cubicBezTo>
                  <a:cubicBezTo>
                    <a:pt x="2408881" y="1714703"/>
                    <a:pt x="2394148" y="1699460"/>
                    <a:pt x="2379630" y="1684431"/>
                  </a:cubicBezTo>
                  <a:cubicBezTo>
                    <a:pt x="2356724" y="1660492"/>
                    <a:pt x="2334355" y="1636875"/>
                    <a:pt x="2313707" y="1615835"/>
                  </a:cubicBezTo>
                  <a:cubicBezTo>
                    <a:pt x="2301770" y="1603812"/>
                    <a:pt x="2286714" y="1588139"/>
                    <a:pt x="2275530" y="1573432"/>
                  </a:cubicBezTo>
                  <a:cubicBezTo>
                    <a:pt x="2269615" y="1565810"/>
                    <a:pt x="2264776" y="1558510"/>
                    <a:pt x="2262302" y="1552177"/>
                  </a:cubicBezTo>
                  <a:cubicBezTo>
                    <a:pt x="2261980" y="1551318"/>
                    <a:pt x="2262088" y="1550781"/>
                    <a:pt x="2261872" y="1549923"/>
                  </a:cubicBezTo>
                  <a:cubicBezTo>
                    <a:pt x="2285209" y="1559799"/>
                    <a:pt x="2308438" y="1569889"/>
                    <a:pt x="2331882" y="1579551"/>
                  </a:cubicBezTo>
                  <a:cubicBezTo>
                    <a:pt x="2483945" y="1642887"/>
                    <a:pt x="2637084" y="1703646"/>
                    <a:pt x="2791944" y="1760970"/>
                  </a:cubicBezTo>
                  <a:close/>
                  <a:moveTo>
                    <a:pt x="2114971" y="1148330"/>
                  </a:moveTo>
                  <a:cubicBezTo>
                    <a:pt x="2114971" y="1148223"/>
                    <a:pt x="2114756" y="1148438"/>
                    <a:pt x="2114648" y="1148438"/>
                  </a:cubicBezTo>
                  <a:lnTo>
                    <a:pt x="2114110" y="1148545"/>
                  </a:lnTo>
                  <a:cubicBezTo>
                    <a:pt x="2114541" y="1148760"/>
                    <a:pt x="2114971" y="1148867"/>
                    <a:pt x="2114971" y="11483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5" name="Google Shape;3255;p37"/>
            <p:cNvSpPr/>
            <p:nvPr/>
          </p:nvSpPr>
          <p:spPr>
            <a:xfrm rot="5528855">
              <a:off x="12032565" y="4644964"/>
              <a:ext cx="329554" cy="325134"/>
            </a:xfrm>
            <a:custGeom>
              <a:avLst/>
              <a:gdLst/>
              <a:ahLst/>
              <a:cxnLst/>
              <a:rect l="l" t="t" r="r" b="b"/>
              <a:pathLst>
                <a:path w="329323" h="324906" extrusionOk="0">
                  <a:moveTo>
                    <a:pt x="71743" y="295563"/>
                  </a:moveTo>
                  <a:cubicBezTo>
                    <a:pt x="-3321" y="244142"/>
                    <a:pt x="-22571" y="142805"/>
                    <a:pt x="28727" y="69378"/>
                  </a:cubicBezTo>
                  <a:cubicBezTo>
                    <a:pt x="80024" y="-4156"/>
                    <a:pt x="182618" y="-22083"/>
                    <a:pt x="257682" y="29337"/>
                  </a:cubicBezTo>
                  <a:cubicBezTo>
                    <a:pt x="332639" y="80758"/>
                    <a:pt x="351888" y="182095"/>
                    <a:pt x="300591" y="255629"/>
                  </a:cubicBezTo>
                  <a:cubicBezTo>
                    <a:pt x="249294" y="329055"/>
                    <a:pt x="146700" y="346983"/>
                    <a:pt x="71743" y="295563"/>
                  </a:cubicBezTo>
                  <a:lnTo>
                    <a:pt x="71743" y="2955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6" name="Google Shape;3256;p37"/>
            <p:cNvSpPr/>
            <p:nvPr/>
          </p:nvSpPr>
          <p:spPr>
            <a:xfrm rot="5528855">
              <a:off x="8008730" y="5369800"/>
              <a:ext cx="2660542" cy="2556583"/>
            </a:xfrm>
            <a:custGeom>
              <a:avLst/>
              <a:gdLst/>
              <a:ahLst/>
              <a:cxnLst/>
              <a:rect l="l" t="t" r="r" b="b"/>
              <a:pathLst>
                <a:path w="2658673" h="2554787" extrusionOk="0">
                  <a:moveTo>
                    <a:pt x="2341014" y="1118258"/>
                  </a:moveTo>
                  <a:cubicBezTo>
                    <a:pt x="2249495" y="1106664"/>
                    <a:pt x="2182820" y="1045368"/>
                    <a:pt x="2118725" y="1037210"/>
                  </a:cubicBezTo>
                  <a:cubicBezTo>
                    <a:pt x="1812447" y="998350"/>
                    <a:pt x="1628014" y="1028407"/>
                    <a:pt x="1519935" y="1084765"/>
                  </a:cubicBezTo>
                  <a:cubicBezTo>
                    <a:pt x="1581018" y="961744"/>
                    <a:pt x="1604247" y="776137"/>
                    <a:pt x="1526602" y="515280"/>
                  </a:cubicBezTo>
                  <a:cubicBezTo>
                    <a:pt x="1505739" y="445181"/>
                    <a:pt x="1441967" y="376048"/>
                    <a:pt x="1424976" y="311102"/>
                  </a:cubicBezTo>
                  <a:cubicBezTo>
                    <a:pt x="1379593" y="137626"/>
                    <a:pt x="1412931" y="971"/>
                    <a:pt x="1394864" y="5"/>
                  </a:cubicBezTo>
                  <a:cubicBezTo>
                    <a:pt x="1376905" y="-1069"/>
                    <a:pt x="1377120" y="169723"/>
                    <a:pt x="1316897" y="305090"/>
                  </a:cubicBezTo>
                  <a:cubicBezTo>
                    <a:pt x="1279687" y="388822"/>
                    <a:pt x="1201505" y="434661"/>
                    <a:pt x="1175372" y="493381"/>
                  </a:cubicBezTo>
                  <a:cubicBezTo>
                    <a:pt x="1074714" y="719672"/>
                    <a:pt x="1041053" y="882091"/>
                    <a:pt x="1044279" y="999101"/>
                  </a:cubicBezTo>
                  <a:cubicBezTo>
                    <a:pt x="938996" y="922668"/>
                    <a:pt x="776716" y="865344"/>
                    <a:pt x="536469" y="865237"/>
                  </a:cubicBezTo>
                  <a:cubicBezTo>
                    <a:pt x="462695" y="865237"/>
                    <a:pt x="377737" y="906137"/>
                    <a:pt x="309987" y="903882"/>
                  </a:cubicBezTo>
                  <a:cubicBezTo>
                    <a:pt x="129210" y="897871"/>
                    <a:pt x="6290" y="827450"/>
                    <a:pt x="160" y="844304"/>
                  </a:cubicBezTo>
                  <a:cubicBezTo>
                    <a:pt x="-5862" y="861158"/>
                    <a:pt x="159536" y="909250"/>
                    <a:pt x="273530" y="1004898"/>
                  </a:cubicBezTo>
                  <a:cubicBezTo>
                    <a:pt x="343970" y="1063940"/>
                    <a:pt x="366338" y="1151214"/>
                    <a:pt x="415700" y="1192651"/>
                  </a:cubicBezTo>
                  <a:cubicBezTo>
                    <a:pt x="634869" y="1376325"/>
                    <a:pt x="797579" y="1452328"/>
                    <a:pt x="917273" y="1470899"/>
                  </a:cubicBezTo>
                  <a:cubicBezTo>
                    <a:pt x="804999" y="1545185"/>
                    <a:pt x="692511" y="1686885"/>
                    <a:pt x="618845" y="1933251"/>
                  </a:cubicBezTo>
                  <a:cubicBezTo>
                    <a:pt x="597875" y="2003350"/>
                    <a:pt x="613468" y="2095670"/>
                    <a:pt x="592067" y="2159328"/>
                  </a:cubicBezTo>
                  <a:cubicBezTo>
                    <a:pt x="534963" y="2329368"/>
                    <a:pt x="431939" y="2426090"/>
                    <a:pt x="446564" y="2436717"/>
                  </a:cubicBezTo>
                  <a:cubicBezTo>
                    <a:pt x="461082" y="2447237"/>
                    <a:pt x="554643" y="2303819"/>
                    <a:pt x="679499" y="2222556"/>
                  </a:cubicBezTo>
                  <a:cubicBezTo>
                    <a:pt x="756606" y="2172424"/>
                    <a:pt x="847478" y="2175967"/>
                    <a:pt x="901572" y="2140756"/>
                  </a:cubicBezTo>
                  <a:cubicBezTo>
                    <a:pt x="1097620" y="2013226"/>
                    <a:pt x="1212904" y="1901261"/>
                    <a:pt x="1277321" y="1805291"/>
                  </a:cubicBezTo>
                  <a:cubicBezTo>
                    <a:pt x="1315176" y="1921765"/>
                    <a:pt x="1401317" y="2054663"/>
                    <a:pt x="1563919" y="2192821"/>
                  </a:cubicBezTo>
                  <a:cubicBezTo>
                    <a:pt x="1619841" y="2240376"/>
                    <a:pt x="1711251" y="2263993"/>
                    <a:pt x="1761150" y="2309402"/>
                  </a:cubicBezTo>
                  <a:cubicBezTo>
                    <a:pt x="1894502" y="2430598"/>
                    <a:pt x="1941604" y="2563174"/>
                    <a:pt x="1957306" y="2554372"/>
                  </a:cubicBezTo>
                  <a:cubicBezTo>
                    <a:pt x="1972899" y="2545462"/>
                    <a:pt x="1879015" y="2402365"/>
                    <a:pt x="1855248" y="2256264"/>
                  </a:cubicBezTo>
                  <a:cubicBezTo>
                    <a:pt x="1840516" y="2165983"/>
                    <a:pt x="1880951" y="2085364"/>
                    <a:pt x="1870627" y="2022028"/>
                  </a:cubicBezTo>
                  <a:cubicBezTo>
                    <a:pt x="1832450" y="1787471"/>
                    <a:pt x="1774592" y="1635894"/>
                    <a:pt x="1710821" y="1538637"/>
                  </a:cubicBezTo>
                  <a:cubicBezTo>
                    <a:pt x="1839118" y="1542716"/>
                    <a:pt x="2002150" y="1501816"/>
                    <a:pt x="2197015" y="1376969"/>
                  </a:cubicBezTo>
                  <a:cubicBezTo>
                    <a:pt x="2258959" y="1337357"/>
                    <a:pt x="2307783" y="1257168"/>
                    <a:pt x="2365855" y="1222709"/>
                  </a:cubicBezTo>
                  <a:cubicBezTo>
                    <a:pt x="2521037" y="1130389"/>
                    <a:pt x="2662777" y="1123196"/>
                    <a:pt x="2658583" y="1105806"/>
                  </a:cubicBezTo>
                  <a:cubicBezTo>
                    <a:pt x="2654496" y="1088415"/>
                    <a:pt x="2489205" y="1137152"/>
                    <a:pt x="2341014" y="1118258"/>
                  </a:cubicBezTo>
                  <a:close/>
                  <a:moveTo>
                    <a:pt x="1368624" y="1411858"/>
                  </a:moveTo>
                  <a:cubicBezTo>
                    <a:pt x="1344642" y="1425705"/>
                    <a:pt x="1321091" y="1448678"/>
                    <a:pt x="1301626" y="1479380"/>
                  </a:cubicBezTo>
                  <a:cubicBezTo>
                    <a:pt x="1288075" y="1462204"/>
                    <a:pt x="1273235" y="1447927"/>
                    <a:pt x="1258502" y="1437514"/>
                  </a:cubicBezTo>
                  <a:cubicBezTo>
                    <a:pt x="1233229" y="1419479"/>
                    <a:pt x="1197095" y="1407349"/>
                    <a:pt x="1154939" y="1403484"/>
                  </a:cubicBezTo>
                  <a:cubicBezTo>
                    <a:pt x="1175802" y="1380404"/>
                    <a:pt x="1189783" y="1355070"/>
                    <a:pt x="1197848" y="1332312"/>
                  </a:cubicBezTo>
                  <a:cubicBezTo>
                    <a:pt x="1204624" y="1313204"/>
                    <a:pt x="1207419" y="1290339"/>
                    <a:pt x="1206559" y="1265326"/>
                  </a:cubicBezTo>
                  <a:cubicBezTo>
                    <a:pt x="1226024" y="1271660"/>
                    <a:pt x="1244952" y="1274988"/>
                    <a:pt x="1261835" y="1275846"/>
                  </a:cubicBezTo>
                  <a:cubicBezTo>
                    <a:pt x="1298399" y="1277564"/>
                    <a:pt x="1343137" y="1265326"/>
                    <a:pt x="1387121" y="1237845"/>
                  </a:cubicBezTo>
                  <a:cubicBezTo>
                    <a:pt x="1377120" y="1275846"/>
                    <a:pt x="1378410" y="1312452"/>
                    <a:pt x="1385508" y="1341115"/>
                  </a:cubicBezTo>
                  <a:cubicBezTo>
                    <a:pt x="1389702" y="1358290"/>
                    <a:pt x="1397875" y="1376325"/>
                    <a:pt x="1409490" y="1394360"/>
                  </a:cubicBezTo>
                  <a:cubicBezTo>
                    <a:pt x="1394327" y="1399190"/>
                    <a:pt x="1380346" y="1405095"/>
                    <a:pt x="1368624" y="14118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7" name="Google Shape;3257;p37"/>
            <p:cNvSpPr/>
            <p:nvPr/>
          </p:nvSpPr>
          <p:spPr>
            <a:xfrm rot="5528855">
              <a:off x="8281412" y="5604184"/>
              <a:ext cx="2117716" cy="2127727"/>
            </a:xfrm>
            <a:custGeom>
              <a:avLst/>
              <a:gdLst/>
              <a:ahLst/>
              <a:cxnLst/>
              <a:rect l="l" t="t" r="r" b="b"/>
              <a:pathLst>
                <a:path w="2116229" h="2126233" extrusionOk="0">
                  <a:moveTo>
                    <a:pt x="1055521" y="1370726"/>
                  </a:moveTo>
                  <a:cubicBezTo>
                    <a:pt x="1059393" y="1371477"/>
                    <a:pt x="1061974" y="1375234"/>
                    <a:pt x="1061221" y="1379099"/>
                  </a:cubicBezTo>
                  <a:cubicBezTo>
                    <a:pt x="1056705" y="1406688"/>
                    <a:pt x="1051865" y="1434491"/>
                    <a:pt x="1044767" y="1461758"/>
                  </a:cubicBezTo>
                  <a:cubicBezTo>
                    <a:pt x="1042509" y="1470883"/>
                    <a:pt x="1039820" y="1479900"/>
                    <a:pt x="1036809" y="1488917"/>
                  </a:cubicBezTo>
                  <a:cubicBezTo>
                    <a:pt x="1033906" y="1497827"/>
                    <a:pt x="1030572" y="1506737"/>
                    <a:pt x="1027130" y="1515432"/>
                  </a:cubicBezTo>
                  <a:cubicBezTo>
                    <a:pt x="1024765" y="1521336"/>
                    <a:pt x="1022399" y="1527240"/>
                    <a:pt x="1019818" y="1533145"/>
                  </a:cubicBezTo>
                  <a:cubicBezTo>
                    <a:pt x="1016054" y="1541947"/>
                    <a:pt x="1012182" y="1550535"/>
                    <a:pt x="1008203" y="1559230"/>
                  </a:cubicBezTo>
                  <a:cubicBezTo>
                    <a:pt x="1006805" y="1562236"/>
                    <a:pt x="1001966" y="1568892"/>
                    <a:pt x="999600" y="1573508"/>
                  </a:cubicBezTo>
                  <a:cubicBezTo>
                    <a:pt x="1000138" y="1574796"/>
                    <a:pt x="1000245" y="1576406"/>
                    <a:pt x="999815" y="1577802"/>
                  </a:cubicBezTo>
                  <a:cubicBezTo>
                    <a:pt x="999815" y="1577158"/>
                    <a:pt x="999277" y="1575870"/>
                    <a:pt x="998847" y="1575011"/>
                  </a:cubicBezTo>
                  <a:cubicBezTo>
                    <a:pt x="998202" y="1576621"/>
                    <a:pt x="998094" y="1577909"/>
                    <a:pt x="998954" y="1578231"/>
                  </a:cubicBezTo>
                  <a:cubicBezTo>
                    <a:pt x="999277" y="1578339"/>
                    <a:pt x="999600" y="1578231"/>
                    <a:pt x="999707" y="1578124"/>
                  </a:cubicBezTo>
                  <a:cubicBezTo>
                    <a:pt x="999492" y="1578768"/>
                    <a:pt x="999169" y="1579305"/>
                    <a:pt x="998740" y="1579949"/>
                  </a:cubicBezTo>
                  <a:cubicBezTo>
                    <a:pt x="996589" y="1583169"/>
                    <a:pt x="994223" y="1583599"/>
                    <a:pt x="993577" y="1583706"/>
                  </a:cubicBezTo>
                  <a:cubicBezTo>
                    <a:pt x="989921" y="1584565"/>
                    <a:pt x="987448" y="1582955"/>
                    <a:pt x="985835" y="1579627"/>
                  </a:cubicBezTo>
                  <a:cubicBezTo>
                    <a:pt x="985512" y="1578983"/>
                    <a:pt x="984866" y="1576943"/>
                    <a:pt x="985727" y="1573937"/>
                  </a:cubicBezTo>
                  <a:cubicBezTo>
                    <a:pt x="986695" y="1570502"/>
                    <a:pt x="992072" y="1558372"/>
                    <a:pt x="994008" y="1553326"/>
                  </a:cubicBezTo>
                  <a:lnTo>
                    <a:pt x="1010139" y="1509206"/>
                  </a:lnTo>
                  <a:cubicBezTo>
                    <a:pt x="1013903" y="1498364"/>
                    <a:pt x="1017237" y="1487414"/>
                    <a:pt x="1020570" y="1476464"/>
                  </a:cubicBezTo>
                  <a:cubicBezTo>
                    <a:pt x="1023904" y="1465515"/>
                    <a:pt x="1027023" y="1454565"/>
                    <a:pt x="1030142" y="1443508"/>
                  </a:cubicBezTo>
                  <a:cubicBezTo>
                    <a:pt x="1036379" y="1421180"/>
                    <a:pt x="1042079" y="1398744"/>
                    <a:pt x="1047241" y="1376415"/>
                  </a:cubicBezTo>
                  <a:cubicBezTo>
                    <a:pt x="1047993" y="1372551"/>
                    <a:pt x="1051757" y="1369974"/>
                    <a:pt x="1055521" y="1370726"/>
                  </a:cubicBezTo>
                  <a:close/>
                  <a:moveTo>
                    <a:pt x="739027" y="1206589"/>
                  </a:moveTo>
                  <a:cubicBezTo>
                    <a:pt x="723649" y="1211098"/>
                    <a:pt x="708593" y="1216466"/>
                    <a:pt x="693967" y="1222262"/>
                  </a:cubicBezTo>
                  <a:cubicBezTo>
                    <a:pt x="671168" y="1231387"/>
                    <a:pt x="649445" y="1241800"/>
                    <a:pt x="629120" y="1252749"/>
                  </a:cubicBezTo>
                  <a:cubicBezTo>
                    <a:pt x="625678" y="1254575"/>
                    <a:pt x="624280" y="1258868"/>
                    <a:pt x="626001" y="1262304"/>
                  </a:cubicBezTo>
                  <a:cubicBezTo>
                    <a:pt x="627829" y="1265846"/>
                    <a:pt x="632131" y="1267242"/>
                    <a:pt x="635572" y="1265524"/>
                  </a:cubicBezTo>
                  <a:cubicBezTo>
                    <a:pt x="655898" y="1255970"/>
                    <a:pt x="677836" y="1247382"/>
                    <a:pt x="700419" y="1239438"/>
                  </a:cubicBezTo>
                  <a:cubicBezTo>
                    <a:pt x="714830" y="1234285"/>
                    <a:pt x="729671" y="1229455"/>
                    <a:pt x="744619" y="1224946"/>
                  </a:cubicBezTo>
                  <a:cubicBezTo>
                    <a:pt x="763116" y="1219364"/>
                    <a:pt x="781936" y="1214211"/>
                    <a:pt x="800648" y="1210025"/>
                  </a:cubicBezTo>
                  <a:cubicBezTo>
                    <a:pt x="819898" y="1205838"/>
                    <a:pt x="839040" y="1202403"/>
                    <a:pt x="857860" y="1200363"/>
                  </a:cubicBezTo>
                  <a:cubicBezTo>
                    <a:pt x="861624" y="1200041"/>
                    <a:pt x="864528" y="1196821"/>
                    <a:pt x="864205" y="1193063"/>
                  </a:cubicBezTo>
                  <a:cubicBezTo>
                    <a:pt x="863882" y="1189306"/>
                    <a:pt x="860656" y="1186408"/>
                    <a:pt x="856892" y="1186730"/>
                  </a:cubicBezTo>
                  <a:cubicBezTo>
                    <a:pt x="837320" y="1187589"/>
                    <a:pt x="817317" y="1189736"/>
                    <a:pt x="797422" y="1193171"/>
                  </a:cubicBezTo>
                  <a:cubicBezTo>
                    <a:pt x="777849" y="1196499"/>
                    <a:pt x="758277" y="1200900"/>
                    <a:pt x="739027" y="1206589"/>
                  </a:cubicBezTo>
                  <a:close/>
                  <a:moveTo>
                    <a:pt x="953895" y="1249958"/>
                  </a:moveTo>
                  <a:cubicBezTo>
                    <a:pt x="942603" y="1260157"/>
                    <a:pt x="920127" y="1290858"/>
                    <a:pt x="916900" y="1294401"/>
                  </a:cubicBezTo>
                  <a:cubicBezTo>
                    <a:pt x="894102" y="1319950"/>
                    <a:pt x="872163" y="1345928"/>
                    <a:pt x="850547" y="1372229"/>
                  </a:cubicBezTo>
                  <a:cubicBezTo>
                    <a:pt x="828932" y="1398637"/>
                    <a:pt x="807853" y="1425367"/>
                    <a:pt x="786990" y="1452418"/>
                  </a:cubicBezTo>
                  <a:cubicBezTo>
                    <a:pt x="744834" y="1506737"/>
                    <a:pt x="702140" y="1561592"/>
                    <a:pt x="659447" y="1616233"/>
                  </a:cubicBezTo>
                  <a:cubicBezTo>
                    <a:pt x="660844" y="1615589"/>
                    <a:pt x="661382" y="1613656"/>
                    <a:pt x="662888" y="1613979"/>
                  </a:cubicBezTo>
                  <a:cubicBezTo>
                    <a:pt x="666759" y="1614837"/>
                    <a:pt x="669233" y="1618595"/>
                    <a:pt x="668373" y="1622459"/>
                  </a:cubicBezTo>
                  <a:cubicBezTo>
                    <a:pt x="660522" y="1662500"/>
                    <a:pt x="650305" y="1702219"/>
                    <a:pt x="637938" y="1741187"/>
                  </a:cubicBezTo>
                  <a:cubicBezTo>
                    <a:pt x="632991" y="1756752"/>
                    <a:pt x="627722" y="1772211"/>
                    <a:pt x="622022" y="1787562"/>
                  </a:cubicBezTo>
                  <a:cubicBezTo>
                    <a:pt x="613526" y="1810534"/>
                    <a:pt x="604278" y="1833185"/>
                    <a:pt x="594921" y="1855728"/>
                  </a:cubicBezTo>
                  <a:cubicBezTo>
                    <a:pt x="592233" y="1861847"/>
                    <a:pt x="579328" y="1900063"/>
                    <a:pt x="567929" y="1920674"/>
                  </a:cubicBezTo>
                  <a:cubicBezTo>
                    <a:pt x="564595" y="1926686"/>
                    <a:pt x="561261" y="1931409"/>
                    <a:pt x="558357" y="1933878"/>
                  </a:cubicBezTo>
                  <a:cubicBezTo>
                    <a:pt x="556099" y="1935810"/>
                    <a:pt x="553841" y="1936777"/>
                    <a:pt x="551797" y="1937099"/>
                  </a:cubicBezTo>
                  <a:cubicBezTo>
                    <a:pt x="548033" y="1937743"/>
                    <a:pt x="544592" y="1935167"/>
                    <a:pt x="543947" y="1931409"/>
                  </a:cubicBezTo>
                  <a:cubicBezTo>
                    <a:pt x="543409" y="1927974"/>
                    <a:pt x="545560" y="1924754"/>
                    <a:pt x="548786" y="1923787"/>
                  </a:cubicBezTo>
                  <a:cubicBezTo>
                    <a:pt x="549539" y="1924968"/>
                    <a:pt x="550937" y="1921426"/>
                    <a:pt x="552120" y="1919494"/>
                  </a:cubicBezTo>
                  <a:cubicBezTo>
                    <a:pt x="555346" y="1914341"/>
                    <a:pt x="558572" y="1906719"/>
                    <a:pt x="561799" y="1898560"/>
                  </a:cubicBezTo>
                  <a:cubicBezTo>
                    <a:pt x="569757" y="1878271"/>
                    <a:pt x="576962" y="1854011"/>
                    <a:pt x="578791" y="1849287"/>
                  </a:cubicBezTo>
                  <a:cubicBezTo>
                    <a:pt x="589330" y="1822235"/>
                    <a:pt x="599116" y="1794861"/>
                    <a:pt x="608795" y="1767273"/>
                  </a:cubicBezTo>
                  <a:cubicBezTo>
                    <a:pt x="615247" y="1749023"/>
                    <a:pt x="621699" y="1730774"/>
                    <a:pt x="627722" y="1712418"/>
                  </a:cubicBezTo>
                  <a:cubicBezTo>
                    <a:pt x="637185" y="1683433"/>
                    <a:pt x="645681" y="1654127"/>
                    <a:pt x="652886" y="1624499"/>
                  </a:cubicBezTo>
                  <a:cubicBezTo>
                    <a:pt x="639766" y="1641245"/>
                    <a:pt x="626969" y="1658099"/>
                    <a:pt x="613741" y="1674845"/>
                  </a:cubicBezTo>
                  <a:cubicBezTo>
                    <a:pt x="574811" y="1723904"/>
                    <a:pt x="535451" y="1772748"/>
                    <a:pt x="495553" y="1821055"/>
                  </a:cubicBezTo>
                  <a:cubicBezTo>
                    <a:pt x="428878" y="1902103"/>
                    <a:pt x="360804" y="1981863"/>
                    <a:pt x="291547" y="2059047"/>
                  </a:cubicBezTo>
                  <a:cubicBezTo>
                    <a:pt x="288966" y="2062053"/>
                    <a:pt x="284449" y="2062267"/>
                    <a:pt x="281438" y="2059691"/>
                  </a:cubicBezTo>
                  <a:cubicBezTo>
                    <a:pt x="278535" y="2057115"/>
                    <a:pt x="278212" y="2052606"/>
                    <a:pt x="280901" y="2049600"/>
                  </a:cubicBezTo>
                  <a:cubicBezTo>
                    <a:pt x="348974" y="1971665"/>
                    <a:pt x="415650" y="1891046"/>
                    <a:pt x="481358" y="1809568"/>
                  </a:cubicBezTo>
                  <a:cubicBezTo>
                    <a:pt x="508673" y="1775861"/>
                    <a:pt x="535559" y="1741831"/>
                    <a:pt x="562659" y="1707802"/>
                  </a:cubicBezTo>
                  <a:cubicBezTo>
                    <a:pt x="556529" y="1709519"/>
                    <a:pt x="549324" y="1712095"/>
                    <a:pt x="545883" y="1713062"/>
                  </a:cubicBezTo>
                  <a:cubicBezTo>
                    <a:pt x="537387" y="1715531"/>
                    <a:pt x="528891" y="1717999"/>
                    <a:pt x="520503" y="1720683"/>
                  </a:cubicBezTo>
                  <a:cubicBezTo>
                    <a:pt x="512115" y="1723367"/>
                    <a:pt x="503834" y="1726051"/>
                    <a:pt x="495553" y="1729056"/>
                  </a:cubicBezTo>
                  <a:cubicBezTo>
                    <a:pt x="479207" y="1734746"/>
                    <a:pt x="462968" y="1741187"/>
                    <a:pt x="446837" y="1747628"/>
                  </a:cubicBezTo>
                  <a:cubicBezTo>
                    <a:pt x="436083" y="1751922"/>
                    <a:pt x="425329" y="1756216"/>
                    <a:pt x="414575" y="1760617"/>
                  </a:cubicBezTo>
                  <a:cubicBezTo>
                    <a:pt x="387689" y="1771674"/>
                    <a:pt x="361019" y="1783482"/>
                    <a:pt x="334994" y="1796149"/>
                  </a:cubicBezTo>
                  <a:cubicBezTo>
                    <a:pt x="331553" y="1797975"/>
                    <a:pt x="327251" y="1796686"/>
                    <a:pt x="325423" y="1793144"/>
                  </a:cubicBezTo>
                  <a:cubicBezTo>
                    <a:pt x="323595" y="1789708"/>
                    <a:pt x="324885" y="1785415"/>
                    <a:pt x="328434" y="1783590"/>
                  </a:cubicBezTo>
                  <a:cubicBezTo>
                    <a:pt x="354136" y="1769420"/>
                    <a:pt x="380269" y="1755786"/>
                    <a:pt x="407154" y="1743549"/>
                  </a:cubicBezTo>
                  <a:cubicBezTo>
                    <a:pt x="417908" y="1738611"/>
                    <a:pt x="428663" y="1733995"/>
                    <a:pt x="439632" y="1729593"/>
                  </a:cubicBezTo>
                  <a:cubicBezTo>
                    <a:pt x="456193" y="1723152"/>
                    <a:pt x="472970" y="1717355"/>
                    <a:pt x="489853" y="1711988"/>
                  </a:cubicBezTo>
                  <a:cubicBezTo>
                    <a:pt x="498457" y="1709304"/>
                    <a:pt x="507060" y="1706728"/>
                    <a:pt x="515771" y="1704474"/>
                  </a:cubicBezTo>
                  <a:cubicBezTo>
                    <a:pt x="524482" y="1702112"/>
                    <a:pt x="533193" y="1700072"/>
                    <a:pt x="542011" y="1698032"/>
                  </a:cubicBezTo>
                  <a:cubicBezTo>
                    <a:pt x="549754" y="1696315"/>
                    <a:pt x="569112" y="1692772"/>
                    <a:pt x="573736" y="1693417"/>
                  </a:cubicBezTo>
                  <a:cubicBezTo>
                    <a:pt x="573951" y="1693417"/>
                    <a:pt x="573843" y="1693524"/>
                    <a:pt x="573951" y="1693632"/>
                  </a:cubicBezTo>
                  <a:cubicBezTo>
                    <a:pt x="582124" y="1683326"/>
                    <a:pt x="590405" y="1673128"/>
                    <a:pt x="598578" y="1662822"/>
                  </a:cubicBezTo>
                  <a:cubicBezTo>
                    <a:pt x="657188" y="1588859"/>
                    <a:pt x="715583" y="1515110"/>
                    <a:pt x="773333" y="1441791"/>
                  </a:cubicBezTo>
                  <a:cubicBezTo>
                    <a:pt x="794626" y="1414954"/>
                    <a:pt x="816242" y="1388331"/>
                    <a:pt x="838180" y="1362031"/>
                  </a:cubicBezTo>
                  <a:cubicBezTo>
                    <a:pt x="855387" y="1341527"/>
                    <a:pt x="873346" y="1321453"/>
                    <a:pt x="891198" y="1301486"/>
                  </a:cubicBezTo>
                  <a:cubicBezTo>
                    <a:pt x="889370" y="1302130"/>
                    <a:pt x="887757" y="1303848"/>
                    <a:pt x="886036" y="1302881"/>
                  </a:cubicBezTo>
                  <a:cubicBezTo>
                    <a:pt x="885821" y="1302774"/>
                    <a:pt x="885714" y="1302667"/>
                    <a:pt x="885498" y="1302559"/>
                  </a:cubicBezTo>
                  <a:cubicBezTo>
                    <a:pt x="882810" y="1303740"/>
                    <a:pt x="879369" y="1306102"/>
                    <a:pt x="877755" y="1306424"/>
                  </a:cubicBezTo>
                  <a:lnTo>
                    <a:pt x="849365" y="1313509"/>
                  </a:lnTo>
                  <a:lnTo>
                    <a:pt x="776021" y="1331114"/>
                  </a:lnTo>
                  <a:cubicBezTo>
                    <a:pt x="757201" y="1335838"/>
                    <a:pt x="738705" y="1341098"/>
                    <a:pt x="720207" y="1346465"/>
                  </a:cubicBezTo>
                  <a:cubicBezTo>
                    <a:pt x="701603" y="1351940"/>
                    <a:pt x="683105" y="1357522"/>
                    <a:pt x="664824" y="1363534"/>
                  </a:cubicBezTo>
                  <a:cubicBezTo>
                    <a:pt x="628045" y="1375557"/>
                    <a:pt x="591803" y="1388653"/>
                    <a:pt x="555992" y="1403789"/>
                  </a:cubicBezTo>
                  <a:cubicBezTo>
                    <a:pt x="552335" y="1405292"/>
                    <a:pt x="548141" y="1403682"/>
                    <a:pt x="546528" y="1400140"/>
                  </a:cubicBezTo>
                  <a:cubicBezTo>
                    <a:pt x="544915" y="1396490"/>
                    <a:pt x="546528" y="1392303"/>
                    <a:pt x="550184" y="1390693"/>
                  </a:cubicBezTo>
                  <a:cubicBezTo>
                    <a:pt x="585781" y="1374054"/>
                    <a:pt x="621914" y="1358918"/>
                    <a:pt x="658801" y="1345928"/>
                  </a:cubicBezTo>
                  <a:cubicBezTo>
                    <a:pt x="677298" y="1339380"/>
                    <a:pt x="695903" y="1333476"/>
                    <a:pt x="714830" y="1328001"/>
                  </a:cubicBezTo>
                  <a:cubicBezTo>
                    <a:pt x="733650" y="1322634"/>
                    <a:pt x="752685" y="1317910"/>
                    <a:pt x="771827" y="1313509"/>
                  </a:cubicBezTo>
                  <a:lnTo>
                    <a:pt x="845923" y="1298373"/>
                  </a:lnTo>
                  <a:lnTo>
                    <a:pt x="874852" y="1292468"/>
                  </a:lnTo>
                  <a:cubicBezTo>
                    <a:pt x="877325" y="1292039"/>
                    <a:pt x="881842" y="1290107"/>
                    <a:pt x="884853" y="1289355"/>
                  </a:cubicBezTo>
                  <a:cubicBezTo>
                    <a:pt x="887864" y="1288604"/>
                    <a:pt x="890338" y="1288711"/>
                    <a:pt x="891628" y="1289141"/>
                  </a:cubicBezTo>
                  <a:cubicBezTo>
                    <a:pt x="893994" y="1290107"/>
                    <a:pt x="895500" y="1291610"/>
                    <a:pt x="896145" y="1293649"/>
                  </a:cubicBezTo>
                  <a:cubicBezTo>
                    <a:pt x="896360" y="1294186"/>
                    <a:pt x="895822" y="1295474"/>
                    <a:pt x="895822" y="1296226"/>
                  </a:cubicBezTo>
                  <a:cubicBezTo>
                    <a:pt x="899264" y="1292361"/>
                    <a:pt x="902490" y="1288389"/>
                    <a:pt x="906039" y="1284632"/>
                  </a:cubicBezTo>
                  <a:cubicBezTo>
                    <a:pt x="908943" y="1281519"/>
                    <a:pt x="927332" y="1257365"/>
                    <a:pt x="939699" y="1244591"/>
                  </a:cubicBezTo>
                  <a:cubicBezTo>
                    <a:pt x="943248" y="1240941"/>
                    <a:pt x="946474" y="1238150"/>
                    <a:pt x="948840" y="1236647"/>
                  </a:cubicBezTo>
                  <a:cubicBezTo>
                    <a:pt x="951529" y="1234929"/>
                    <a:pt x="954002" y="1234608"/>
                    <a:pt x="955615" y="1234822"/>
                  </a:cubicBezTo>
                  <a:cubicBezTo>
                    <a:pt x="959379" y="1235252"/>
                    <a:pt x="962068" y="1238579"/>
                    <a:pt x="961638" y="1242337"/>
                  </a:cubicBezTo>
                  <a:cubicBezTo>
                    <a:pt x="961315" y="1245342"/>
                    <a:pt x="959057" y="1247704"/>
                    <a:pt x="956368" y="1248241"/>
                  </a:cubicBezTo>
                  <a:lnTo>
                    <a:pt x="956261" y="1248134"/>
                  </a:lnTo>
                  <a:cubicBezTo>
                    <a:pt x="956153" y="1247812"/>
                    <a:pt x="955830" y="1248026"/>
                    <a:pt x="955400" y="1248348"/>
                  </a:cubicBezTo>
                  <a:cubicBezTo>
                    <a:pt x="954970" y="1248455"/>
                    <a:pt x="954540" y="1248455"/>
                    <a:pt x="954110" y="1248348"/>
                  </a:cubicBezTo>
                  <a:cubicBezTo>
                    <a:pt x="954325" y="1248455"/>
                    <a:pt x="954755" y="1248563"/>
                    <a:pt x="955293" y="1248563"/>
                  </a:cubicBezTo>
                  <a:cubicBezTo>
                    <a:pt x="954863" y="1248992"/>
                    <a:pt x="954325" y="1249636"/>
                    <a:pt x="953895" y="1249958"/>
                  </a:cubicBezTo>
                  <a:close/>
                  <a:moveTo>
                    <a:pt x="567498" y="1697603"/>
                  </a:moveTo>
                  <a:cubicBezTo>
                    <a:pt x="567714" y="1696315"/>
                    <a:pt x="568251" y="1695242"/>
                    <a:pt x="569004" y="1696315"/>
                  </a:cubicBezTo>
                  <a:cubicBezTo>
                    <a:pt x="569112" y="1696315"/>
                    <a:pt x="568896" y="1696422"/>
                    <a:pt x="568789" y="1696422"/>
                  </a:cubicBezTo>
                  <a:cubicBezTo>
                    <a:pt x="568359" y="1696745"/>
                    <a:pt x="567821" y="1697174"/>
                    <a:pt x="567498" y="1697603"/>
                  </a:cubicBezTo>
                  <a:close/>
                  <a:moveTo>
                    <a:pt x="955293" y="1248563"/>
                  </a:moveTo>
                  <a:cubicBezTo>
                    <a:pt x="955830" y="1248670"/>
                    <a:pt x="956476" y="1248670"/>
                    <a:pt x="956368" y="1248241"/>
                  </a:cubicBezTo>
                  <a:cubicBezTo>
                    <a:pt x="956046" y="1248348"/>
                    <a:pt x="955723" y="1248348"/>
                    <a:pt x="955400" y="1248348"/>
                  </a:cubicBezTo>
                  <a:lnTo>
                    <a:pt x="955293" y="1248563"/>
                  </a:lnTo>
                  <a:close/>
                  <a:moveTo>
                    <a:pt x="787958" y="1471527"/>
                  </a:moveTo>
                  <a:cubicBezTo>
                    <a:pt x="784087" y="1471849"/>
                    <a:pt x="781183" y="1475284"/>
                    <a:pt x="781506" y="1479256"/>
                  </a:cubicBezTo>
                  <a:cubicBezTo>
                    <a:pt x="783334" y="1506307"/>
                    <a:pt x="782474" y="1533574"/>
                    <a:pt x="780108" y="1560733"/>
                  </a:cubicBezTo>
                  <a:cubicBezTo>
                    <a:pt x="778387" y="1581130"/>
                    <a:pt x="775591" y="1601419"/>
                    <a:pt x="772365" y="1621600"/>
                  </a:cubicBezTo>
                  <a:cubicBezTo>
                    <a:pt x="769031" y="1641996"/>
                    <a:pt x="765374" y="1662178"/>
                    <a:pt x="760966" y="1682145"/>
                  </a:cubicBezTo>
                  <a:cubicBezTo>
                    <a:pt x="758277" y="1695242"/>
                    <a:pt x="755266" y="1708123"/>
                    <a:pt x="751717" y="1721005"/>
                  </a:cubicBezTo>
                  <a:cubicBezTo>
                    <a:pt x="749351" y="1729486"/>
                    <a:pt x="746770" y="1737859"/>
                    <a:pt x="743867" y="1746232"/>
                  </a:cubicBezTo>
                  <a:cubicBezTo>
                    <a:pt x="741716" y="1752673"/>
                    <a:pt x="733327" y="1763193"/>
                    <a:pt x="729241" y="1770493"/>
                  </a:cubicBezTo>
                  <a:cubicBezTo>
                    <a:pt x="726337" y="1775538"/>
                    <a:pt x="725369" y="1779832"/>
                    <a:pt x="725907" y="1782302"/>
                  </a:cubicBezTo>
                  <a:cubicBezTo>
                    <a:pt x="726337" y="1784663"/>
                    <a:pt x="727520" y="1786488"/>
                    <a:pt x="729456" y="1787776"/>
                  </a:cubicBezTo>
                  <a:cubicBezTo>
                    <a:pt x="731069" y="1788742"/>
                    <a:pt x="733435" y="1789708"/>
                    <a:pt x="737199" y="1789065"/>
                  </a:cubicBezTo>
                  <a:cubicBezTo>
                    <a:pt x="740963" y="1788528"/>
                    <a:pt x="743544" y="1784985"/>
                    <a:pt x="742898" y="1781228"/>
                  </a:cubicBezTo>
                  <a:cubicBezTo>
                    <a:pt x="742683" y="1779940"/>
                    <a:pt x="742146" y="1778759"/>
                    <a:pt x="741285" y="1777793"/>
                  </a:cubicBezTo>
                  <a:cubicBezTo>
                    <a:pt x="745910" y="1770171"/>
                    <a:pt x="755696" y="1758685"/>
                    <a:pt x="758492" y="1751707"/>
                  </a:cubicBezTo>
                  <a:cubicBezTo>
                    <a:pt x="762794" y="1740972"/>
                    <a:pt x="766450" y="1730130"/>
                    <a:pt x="769784" y="1719180"/>
                  </a:cubicBezTo>
                  <a:cubicBezTo>
                    <a:pt x="773118" y="1708338"/>
                    <a:pt x="776021" y="1697281"/>
                    <a:pt x="778710" y="1686224"/>
                  </a:cubicBezTo>
                  <a:cubicBezTo>
                    <a:pt x="782796" y="1669370"/>
                    <a:pt x="786668" y="1652302"/>
                    <a:pt x="789679" y="1635019"/>
                  </a:cubicBezTo>
                  <a:cubicBezTo>
                    <a:pt x="792690" y="1617843"/>
                    <a:pt x="794949" y="1600453"/>
                    <a:pt x="796562" y="1583062"/>
                  </a:cubicBezTo>
                  <a:cubicBezTo>
                    <a:pt x="799680" y="1547959"/>
                    <a:pt x="799573" y="1512749"/>
                    <a:pt x="795701" y="1477967"/>
                  </a:cubicBezTo>
                  <a:cubicBezTo>
                    <a:pt x="795379" y="1473996"/>
                    <a:pt x="791937" y="1471097"/>
                    <a:pt x="787958" y="1471527"/>
                  </a:cubicBezTo>
                  <a:close/>
                  <a:moveTo>
                    <a:pt x="952174" y="1297514"/>
                  </a:moveTo>
                  <a:cubicBezTo>
                    <a:pt x="948302" y="1298158"/>
                    <a:pt x="945722" y="1301808"/>
                    <a:pt x="946367" y="1305672"/>
                  </a:cubicBezTo>
                  <a:cubicBezTo>
                    <a:pt x="950238" y="1331758"/>
                    <a:pt x="951851" y="1357737"/>
                    <a:pt x="952174" y="1383715"/>
                  </a:cubicBezTo>
                  <a:cubicBezTo>
                    <a:pt x="952389" y="1403253"/>
                    <a:pt x="951636" y="1422790"/>
                    <a:pt x="950561" y="1442327"/>
                  </a:cubicBezTo>
                  <a:cubicBezTo>
                    <a:pt x="949378" y="1461865"/>
                    <a:pt x="947980" y="1481403"/>
                    <a:pt x="945829" y="1501047"/>
                  </a:cubicBezTo>
                  <a:cubicBezTo>
                    <a:pt x="944754" y="1511568"/>
                    <a:pt x="943463" y="1521980"/>
                    <a:pt x="942065" y="1532393"/>
                  </a:cubicBezTo>
                  <a:cubicBezTo>
                    <a:pt x="940775" y="1542806"/>
                    <a:pt x="939269" y="1553326"/>
                    <a:pt x="937763" y="1563739"/>
                  </a:cubicBezTo>
                  <a:cubicBezTo>
                    <a:pt x="936796" y="1570717"/>
                    <a:pt x="929268" y="1582740"/>
                    <a:pt x="928192" y="1589181"/>
                  </a:cubicBezTo>
                  <a:cubicBezTo>
                    <a:pt x="927332" y="1594226"/>
                    <a:pt x="928837" y="1597769"/>
                    <a:pt x="931419" y="1599701"/>
                  </a:cubicBezTo>
                  <a:cubicBezTo>
                    <a:pt x="933032" y="1600989"/>
                    <a:pt x="935398" y="1602063"/>
                    <a:pt x="938732" y="1601848"/>
                  </a:cubicBezTo>
                  <a:cubicBezTo>
                    <a:pt x="942495" y="1601633"/>
                    <a:pt x="945399" y="1598520"/>
                    <a:pt x="945291" y="1594763"/>
                  </a:cubicBezTo>
                  <a:cubicBezTo>
                    <a:pt x="945184" y="1592616"/>
                    <a:pt x="944109" y="1590899"/>
                    <a:pt x="942710" y="1589718"/>
                  </a:cubicBezTo>
                  <a:cubicBezTo>
                    <a:pt x="943678" y="1587141"/>
                    <a:pt x="945399" y="1584136"/>
                    <a:pt x="947012" y="1581023"/>
                  </a:cubicBezTo>
                  <a:cubicBezTo>
                    <a:pt x="949701" y="1575762"/>
                    <a:pt x="952174" y="1570287"/>
                    <a:pt x="953035" y="1566316"/>
                  </a:cubicBezTo>
                  <a:cubicBezTo>
                    <a:pt x="955400" y="1553756"/>
                    <a:pt x="957766" y="1541196"/>
                    <a:pt x="959810" y="1528636"/>
                  </a:cubicBezTo>
                  <a:cubicBezTo>
                    <a:pt x="961315" y="1520156"/>
                    <a:pt x="962606" y="1511675"/>
                    <a:pt x="963788" y="1503302"/>
                  </a:cubicBezTo>
                  <a:cubicBezTo>
                    <a:pt x="966370" y="1483335"/>
                    <a:pt x="968736" y="1463368"/>
                    <a:pt x="969811" y="1443401"/>
                  </a:cubicBezTo>
                  <a:cubicBezTo>
                    <a:pt x="970671" y="1430090"/>
                    <a:pt x="970886" y="1416671"/>
                    <a:pt x="970779" y="1403253"/>
                  </a:cubicBezTo>
                  <a:cubicBezTo>
                    <a:pt x="970241" y="1369867"/>
                    <a:pt x="966907" y="1336589"/>
                    <a:pt x="960455" y="1303311"/>
                  </a:cubicBezTo>
                  <a:cubicBezTo>
                    <a:pt x="959702" y="1299446"/>
                    <a:pt x="956046" y="1296762"/>
                    <a:pt x="952174" y="1297514"/>
                  </a:cubicBezTo>
                  <a:close/>
                  <a:moveTo>
                    <a:pt x="371666" y="1617306"/>
                  </a:moveTo>
                  <a:cubicBezTo>
                    <a:pt x="373601" y="1620742"/>
                    <a:pt x="377903" y="1621922"/>
                    <a:pt x="381344" y="1619990"/>
                  </a:cubicBezTo>
                  <a:cubicBezTo>
                    <a:pt x="423931" y="1596803"/>
                    <a:pt x="467377" y="1575977"/>
                    <a:pt x="511469" y="1556762"/>
                  </a:cubicBezTo>
                  <a:cubicBezTo>
                    <a:pt x="529214" y="1549140"/>
                    <a:pt x="546958" y="1541733"/>
                    <a:pt x="564918" y="1534648"/>
                  </a:cubicBezTo>
                  <a:cubicBezTo>
                    <a:pt x="591588" y="1524020"/>
                    <a:pt x="618688" y="1513930"/>
                    <a:pt x="646326" y="1505020"/>
                  </a:cubicBezTo>
                  <a:cubicBezTo>
                    <a:pt x="652779" y="1502873"/>
                    <a:pt x="708055" y="1480973"/>
                    <a:pt x="731177" y="1476357"/>
                  </a:cubicBezTo>
                  <a:cubicBezTo>
                    <a:pt x="732682" y="1476035"/>
                    <a:pt x="734510" y="1475391"/>
                    <a:pt x="735693" y="1475177"/>
                  </a:cubicBezTo>
                  <a:cubicBezTo>
                    <a:pt x="735263" y="1474854"/>
                    <a:pt x="734941" y="1474425"/>
                    <a:pt x="734725" y="1474210"/>
                  </a:cubicBezTo>
                  <a:cubicBezTo>
                    <a:pt x="735048" y="1474640"/>
                    <a:pt x="735478" y="1474854"/>
                    <a:pt x="735908" y="1475177"/>
                  </a:cubicBezTo>
                  <a:cubicBezTo>
                    <a:pt x="736554" y="1475069"/>
                    <a:pt x="737091" y="1475177"/>
                    <a:pt x="736984" y="1475606"/>
                  </a:cubicBezTo>
                  <a:lnTo>
                    <a:pt x="736984" y="1475820"/>
                  </a:lnTo>
                  <a:cubicBezTo>
                    <a:pt x="739350" y="1476894"/>
                    <a:pt x="742361" y="1476464"/>
                    <a:pt x="744404" y="1474532"/>
                  </a:cubicBezTo>
                  <a:cubicBezTo>
                    <a:pt x="747200" y="1471956"/>
                    <a:pt x="747308" y="1467662"/>
                    <a:pt x="744727" y="1464871"/>
                  </a:cubicBezTo>
                  <a:cubicBezTo>
                    <a:pt x="743544" y="1463583"/>
                    <a:pt x="741716" y="1462509"/>
                    <a:pt x="738812" y="1462080"/>
                  </a:cubicBezTo>
                  <a:cubicBezTo>
                    <a:pt x="735156" y="1461436"/>
                    <a:pt x="727735" y="1462509"/>
                    <a:pt x="718271" y="1464656"/>
                  </a:cubicBezTo>
                  <a:cubicBezTo>
                    <a:pt x="691601" y="1471097"/>
                    <a:pt x="646972" y="1486877"/>
                    <a:pt x="641164" y="1488595"/>
                  </a:cubicBezTo>
                  <a:cubicBezTo>
                    <a:pt x="612881" y="1496968"/>
                    <a:pt x="585135" y="1506200"/>
                    <a:pt x="557820" y="1516720"/>
                  </a:cubicBezTo>
                  <a:cubicBezTo>
                    <a:pt x="539645" y="1523806"/>
                    <a:pt x="521578" y="1531427"/>
                    <a:pt x="503834" y="1539478"/>
                  </a:cubicBezTo>
                  <a:cubicBezTo>
                    <a:pt x="459527" y="1559660"/>
                    <a:pt x="416618" y="1582847"/>
                    <a:pt x="374354" y="1607645"/>
                  </a:cubicBezTo>
                  <a:cubicBezTo>
                    <a:pt x="370913" y="1609577"/>
                    <a:pt x="369730" y="1613871"/>
                    <a:pt x="371666" y="1617306"/>
                  </a:cubicBezTo>
                  <a:close/>
                  <a:moveTo>
                    <a:pt x="735693" y="1475177"/>
                  </a:moveTo>
                  <a:cubicBezTo>
                    <a:pt x="736231" y="1475820"/>
                    <a:pt x="736769" y="1476250"/>
                    <a:pt x="736984" y="1475820"/>
                  </a:cubicBezTo>
                  <a:cubicBezTo>
                    <a:pt x="736554" y="1475606"/>
                    <a:pt x="736231" y="1475391"/>
                    <a:pt x="735908" y="1475177"/>
                  </a:cubicBezTo>
                  <a:lnTo>
                    <a:pt x="735693" y="1475177"/>
                  </a:lnTo>
                  <a:close/>
                  <a:moveTo>
                    <a:pt x="1401589" y="1309430"/>
                  </a:moveTo>
                  <a:lnTo>
                    <a:pt x="1385566" y="1291825"/>
                  </a:lnTo>
                  <a:cubicBezTo>
                    <a:pt x="1377608" y="1283666"/>
                    <a:pt x="1369220" y="1276044"/>
                    <a:pt x="1360509" y="1268852"/>
                  </a:cubicBezTo>
                  <a:cubicBezTo>
                    <a:pt x="1351905" y="1261552"/>
                    <a:pt x="1342872" y="1254789"/>
                    <a:pt x="1333731" y="1248241"/>
                  </a:cubicBezTo>
                  <a:cubicBezTo>
                    <a:pt x="1319213" y="1237935"/>
                    <a:pt x="1305232" y="1229240"/>
                    <a:pt x="1291144" y="1222048"/>
                  </a:cubicBezTo>
                  <a:cubicBezTo>
                    <a:pt x="1275766" y="1214211"/>
                    <a:pt x="1260495" y="1207985"/>
                    <a:pt x="1244794" y="1202939"/>
                  </a:cubicBezTo>
                  <a:cubicBezTo>
                    <a:pt x="1215005" y="1193278"/>
                    <a:pt x="1183818" y="1188018"/>
                    <a:pt x="1147900" y="1183187"/>
                  </a:cubicBezTo>
                  <a:cubicBezTo>
                    <a:pt x="1144028" y="1182543"/>
                    <a:pt x="1140372" y="1185227"/>
                    <a:pt x="1139726" y="1189092"/>
                  </a:cubicBezTo>
                  <a:cubicBezTo>
                    <a:pt x="1139081" y="1192956"/>
                    <a:pt x="1141769" y="1196606"/>
                    <a:pt x="1145641" y="1197250"/>
                  </a:cubicBezTo>
                  <a:cubicBezTo>
                    <a:pt x="1180269" y="1203476"/>
                    <a:pt x="1210166" y="1210347"/>
                    <a:pt x="1238879" y="1220545"/>
                  </a:cubicBezTo>
                  <a:cubicBezTo>
                    <a:pt x="1253505" y="1225698"/>
                    <a:pt x="1267808" y="1231816"/>
                    <a:pt x="1282326" y="1239224"/>
                  </a:cubicBezTo>
                  <a:cubicBezTo>
                    <a:pt x="1295769" y="1245986"/>
                    <a:pt x="1309319" y="1253715"/>
                    <a:pt x="1323407" y="1263162"/>
                  </a:cubicBezTo>
                  <a:cubicBezTo>
                    <a:pt x="1332441" y="1269174"/>
                    <a:pt x="1341366" y="1275400"/>
                    <a:pt x="1349970" y="1282056"/>
                  </a:cubicBezTo>
                  <a:cubicBezTo>
                    <a:pt x="1358573" y="1288604"/>
                    <a:pt x="1366854" y="1295474"/>
                    <a:pt x="1374812" y="1302881"/>
                  </a:cubicBezTo>
                  <a:lnTo>
                    <a:pt x="1390943" y="1318769"/>
                  </a:lnTo>
                  <a:cubicBezTo>
                    <a:pt x="1391803" y="1319628"/>
                    <a:pt x="1393954" y="1321668"/>
                    <a:pt x="1395460" y="1323278"/>
                  </a:cubicBezTo>
                  <a:cubicBezTo>
                    <a:pt x="1395567" y="1323922"/>
                    <a:pt x="1395782" y="1324458"/>
                    <a:pt x="1396105" y="1324995"/>
                  </a:cubicBezTo>
                  <a:cubicBezTo>
                    <a:pt x="1395997" y="1324673"/>
                    <a:pt x="1395997" y="1324458"/>
                    <a:pt x="1395997" y="1324458"/>
                  </a:cubicBezTo>
                  <a:cubicBezTo>
                    <a:pt x="1395997" y="1324351"/>
                    <a:pt x="1395997" y="1324137"/>
                    <a:pt x="1396105" y="1324029"/>
                  </a:cubicBezTo>
                  <a:cubicBezTo>
                    <a:pt x="1396750" y="1324888"/>
                    <a:pt x="1397073" y="1325639"/>
                    <a:pt x="1396643" y="1325961"/>
                  </a:cubicBezTo>
                  <a:lnTo>
                    <a:pt x="1397503" y="1327035"/>
                  </a:lnTo>
                  <a:cubicBezTo>
                    <a:pt x="1398256" y="1327894"/>
                    <a:pt x="1398901" y="1328216"/>
                    <a:pt x="1399224" y="1328431"/>
                  </a:cubicBezTo>
                  <a:cubicBezTo>
                    <a:pt x="1400944" y="1329504"/>
                    <a:pt x="1402558" y="1329397"/>
                    <a:pt x="1403525" y="1329289"/>
                  </a:cubicBezTo>
                  <a:cubicBezTo>
                    <a:pt x="1405891" y="1328967"/>
                    <a:pt x="1407504" y="1327679"/>
                    <a:pt x="1408687" y="1325639"/>
                  </a:cubicBezTo>
                  <a:cubicBezTo>
                    <a:pt x="1409117" y="1324781"/>
                    <a:pt x="1409870" y="1323063"/>
                    <a:pt x="1409117" y="1320487"/>
                  </a:cubicBezTo>
                  <a:cubicBezTo>
                    <a:pt x="1409117" y="1320272"/>
                    <a:pt x="1408795" y="1319413"/>
                    <a:pt x="1408042" y="1318232"/>
                  </a:cubicBezTo>
                  <a:cubicBezTo>
                    <a:pt x="1407074" y="1316729"/>
                    <a:pt x="1403310" y="1311362"/>
                    <a:pt x="1401589" y="1309430"/>
                  </a:cubicBezTo>
                  <a:close/>
                  <a:moveTo>
                    <a:pt x="1216296" y="867260"/>
                  </a:moveTo>
                  <a:cubicBezTo>
                    <a:pt x="1215650" y="866830"/>
                    <a:pt x="1215005" y="866723"/>
                    <a:pt x="1214683" y="868118"/>
                  </a:cubicBezTo>
                  <a:lnTo>
                    <a:pt x="1215866" y="867367"/>
                  </a:lnTo>
                  <a:cubicBezTo>
                    <a:pt x="1216081" y="867260"/>
                    <a:pt x="1216188" y="867260"/>
                    <a:pt x="1216296" y="867260"/>
                  </a:cubicBezTo>
                  <a:close/>
                  <a:moveTo>
                    <a:pt x="1216296" y="867260"/>
                  </a:moveTo>
                  <a:cubicBezTo>
                    <a:pt x="1216296" y="867260"/>
                    <a:pt x="1216403" y="867260"/>
                    <a:pt x="1216511" y="867152"/>
                  </a:cubicBezTo>
                  <a:cubicBezTo>
                    <a:pt x="1215650" y="868011"/>
                    <a:pt x="1215005" y="869085"/>
                    <a:pt x="1214683" y="870265"/>
                  </a:cubicBezTo>
                  <a:cubicBezTo>
                    <a:pt x="1214683" y="869514"/>
                    <a:pt x="1214683" y="868763"/>
                    <a:pt x="1214790" y="868118"/>
                  </a:cubicBezTo>
                  <a:cubicBezTo>
                    <a:pt x="1210488" y="870695"/>
                    <a:pt x="1202315" y="875096"/>
                    <a:pt x="1201455" y="875740"/>
                  </a:cubicBezTo>
                  <a:cubicBezTo>
                    <a:pt x="1195863" y="879497"/>
                    <a:pt x="1190593" y="883791"/>
                    <a:pt x="1185431" y="888193"/>
                  </a:cubicBezTo>
                  <a:cubicBezTo>
                    <a:pt x="1180377" y="892594"/>
                    <a:pt x="1175645" y="897210"/>
                    <a:pt x="1170806" y="901826"/>
                  </a:cubicBezTo>
                  <a:cubicBezTo>
                    <a:pt x="1161772" y="911058"/>
                    <a:pt x="1152093" y="920504"/>
                    <a:pt x="1142952" y="930810"/>
                  </a:cubicBezTo>
                  <a:cubicBezTo>
                    <a:pt x="1133919" y="940901"/>
                    <a:pt x="1125423" y="951743"/>
                    <a:pt x="1117895" y="963015"/>
                  </a:cubicBezTo>
                  <a:cubicBezTo>
                    <a:pt x="1107356" y="978688"/>
                    <a:pt x="1098968" y="995327"/>
                    <a:pt x="1093699" y="1012610"/>
                  </a:cubicBezTo>
                  <a:cubicBezTo>
                    <a:pt x="1092515" y="1016367"/>
                    <a:pt x="1094451" y="1020339"/>
                    <a:pt x="1098215" y="1021627"/>
                  </a:cubicBezTo>
                  <a:cubicBezTo>
                    <a:pt x="1101872" y="1022916"/>
                    <a:pt x="1105958" y="1020876"/>
                    <a:pt x="1107249" y="1017226"/>
                  </a:cubicBezTo>
                  <a:cubicBezTo>
                    <a:pt x="1113163" y="1001768"/>
                    <a:pt x="1122304" y="987276"/>
                    <a:pt x="1132736" y="973427"/>
                  </a:cubicBezTo>
                  <a:cubicBezTo>
                    <a:pt x="1140372" y="963122"/>
                    <a:pt x="1148867" y="953246"/>
                    <a:pt x="1157470" y="943477"/>
                  </a:cubicBezTo>
                  <a:cubicBezTo>
                    <a:pt x="1166289" y="933387"/>
                    <a:pt x="1175107" y="923403"/>
                    <a:pt x="1183711" y="914064"/>
                  </a:cubicBezTo>
                  <a:cubicBezTo>
                    <a:pt x="1188765" y="908481"/>
                    <a:pt x="1193927" y="902900"/>
                    <a:pt x="1199304" y="897639"/>
                  </a:cubicBezTo>
                  <a:cubicBezTo>
                    <a:pt x="1202960" y="894204"/>
                    <a:pt x="1206617" y="890877"/>
                    <a:pt x="1210488" y="887763"/>
                  </a:cubicBezTo>
                  <a:cubicBezTo>
                    <a:pt x="1211241" y="887119"/>
                    <a:pt x="1220060" y="881430"/>
                    <a:pt x="1223609" y="878961"/>
                  </a:cubicBezTo>
                  <a:cubicBezTo>
                    <a:pt x="1228556" y="875418"/>
                    <a:pt x="1227803" y="870051"/>
                    <a:pt x="1227587" y="869729"/>
                  </a:cubicBezTo>
                  <a:cubicBezTo>
                    <a:pt x="1226297" y="866186"/>
                    <a:pt x="1222318" y="864361"/>
                    <a:pt x="1218769" y="865757"/>
                  </a:cubicBezTo>
                  <a:cubicBezTo>
                    <a:pt x="1218124" y="865971"/>
                    <a:pt x="1217371" y="866401"/>
                    <a:pt x="1216833" y="866938"/>
                  </a:cubicBezTo>
                  <a:cubicBezTo>
                    <a:pt x="1216511" y="866508"/>
                    <a:pt x="1216511" y="867367"/>
                    <a:pt x="1216296" y="867260"/>
                  </a:cubicBezTo>
                  <a:close/>
                  <a:moveTo>
                    <a:pt x="836352" y="916533"/>
                  </a:moveTo>
                  <a:cubicBezTo>
                    <a:pt x="846461" y="933816"/>
                    <a:pt x="856247" y="951207"/>
                    <a:pt x="865066" y="968060"/>
                  </a:cubicBezTo>
                  <a:cubicBezTo>
                    <a:pt x="880767" y="997903"/>
                    <a:pt x="893671" y="1025921"/>
                    <a:pt x="901092" y="1048357"/>
                  </a:cubicBezTo>
                  <a:cubicBezTo>
                    <a:pt x="902167" y="1052222"/>
                    <a:pt x="906146" y="1054261"/>
                    <a:pt x="909910" y="1053188"/>
                  </a:cubicBezTo>
                  <a:cubicBezTo>
                    <a:pt x="913674" y="1052007"/>
                    <a:pt x="915825" y="1048035"/>
                    <a:pt x="914749" y="1044278"/>
                  </a:cubicBezTo>
                  <a:cubicBezTo>
                    <a:pt x="908190" y="1020769"/>
                    <a:pt x="896683" y="991140"/>
                    <a:pt x="881519" y="959794"/>
                  </a:cubicBezTo>
                  <a:cubicBezTo>
                    <a:pt x="873024" y="942404"/>
                    <a:pt x="863453" y="924369"/>
                    <a:pt x="852914" y="906764"/>
                  </a:cubicBezTo>
                  <a:cubicBezTo>
                    <a:pt x="840008" y="884972"/>
                    <a:pt x="825705" y="863610"/>
                    <a:pt x="811080" y="844072"/>
                  </a:cubicBezTo>
                  <a:cubicBezTo>
                    <a:pt x="794734" y="821958"/>
                    <a:pt x="777849" y="802314"/>
                    <a:pt x="761718" y="786641"/>
                  </a:cubicBezTo>
                  <a:cubicBezTo>
                    <a:pt x="759137" y="783957"/>
                    <a:pt x="754728" y="783957"/>
                    <a:pt x="752040" y="786533"/>
                  </a:cubicBezTo>
                  <a:cubicBezTo>
                    <a:pt x="749351" y="789217"/>
                    <a:pt x="749351" y="793511"/>
                    <a:pt x="751932" y="796195"/>
                  </a:cubicBezTo>
                  <a:cubicBezTo>
                    <a:pt x="766773" y="812082"/>
                    <a:pt x="782044" y="832049"/>
                    <a:pt x="797099" y="854056"/>
                  </a:cubicBezTo>
                  <a:cubicBezTo>
                    <a:pt x="810650" y="873701"/>
                    <a:pt x="823770" y="895063"/>
                    <a:pt x="836352" y="916533"/>
                  </a:cubicBezTo>
                  <a:close/>
                  <a:moveTo>
                    <a:pt x="1537952" y="2093721"/>
                  </a:moveTo>
                  <a:cubicBezTo>
                    <a:pt x="1527735" y="2073969"/>
                    <a:pt x="1519670" y="2048741"/>
                    <a:pt x="1512357" y="2034249"/>
                  </a:cubicBezTo>
                  <a:cubicBezTo>
                    <a:pt x="1485472" y="1980682"/>
                    <a:pt x="1461813" y="1925612"/>
                    <a:pt x="1436218" y="1871508"/>
                  </a:cubicBezTo>
                  <a:cubicBezTo>
                    <a:pt x="1429765" y="1857875"/>
                    <a:pt x="1423205" y="1844349"/>
                    <a:pt x="1416430" y="1830823"/>
                  </a:cubicBezTo>
                  <a:cubicBezTo>
                    <a:pt x="1380511" y="1759973"/>
                    <a:pt x="1344485" y="1689123"/>
                    <a:pt x="1307598" y="1618809"/>
                  </a:cubicBezTo>
                  <a:cubicBezTo>
                    <a:pt x="1270712" y="1548388"/>
                    <a:pt x="1232857" y="1478611"/>
                    <a:pt x="1194572" y="1408835"/>
                  </a:cubicBezTo>
                  <a:cubicBezTo>
                    <a:pt x="1171558" y="1367076"/>
                    <a:pt x="1144781" y="1326605"/>
                    <a:pt x="1120476" y="1285169"/>
                  </a:cubicBezTo>
                  <a:cubicBezTo>
                    <a:pt x="1110152" y="1267564"/>
                    <a:pt x="1100259" y="1249744"/>
                    <a:pt x="1091225" y="1231495"/>
                  </a:cubicBezTo>
                  <a:cubicBezTo>
                    <a:pt x="1089504" y="1227952"/>
                    <a:pt x="1085310" y="1226449"/>
                    <a:pt x="1081761" y="1228167"/>
                  </a:cubicBezTo>
                  <a:cubicBezTo>
                    <a:pt x="1078212" y="1229884"/>
                    <a:pt x="1076707" y="1234178"/>
                    <a:pt x="1078428" y="1237721"/>
                  </a:cubicBezTo>
                  <a:cubicBezTo>
                    <a:pt x="1087246" y="1256399"/>
                    <a:pt x="1097033" y="1274649"/>
                    <a:pt x="1107249" y="1292791"/>
                  </a:cubicBezTo>
                  <a:cubicBezTo>
                    <a:pt x="1130908" y="1334442"/>
                    <a:pt x="1157040" y="1375020"/>
                    <a:pt x="1179409" y="1417101"/>
                  </a:cubicBezTo>
                  <a:cubicBezTo>
                    <a:pt x="1185001" y="1427514"/>
                    <a:pt x="1190486" y="1438034"/>
                    <a:pt x="1195970" y="1448554"/>
                  </a:cubicBezTo>
                  <a:cubicBezTo>
                    <a:pt x="1194680" y="1446085"/>
                    <a:pt x="1192529" y="1443830"/>
                    <a:pt x="1188443" y="1443079"/>
                  </a:cubicBezTo>
                  <a:cubicBezTo>
                    <a:pt x="1184679" y="1442435"/>
                    <a:pt x="1181130" y="1444797"/>
                    <a:pt x="1180377" y="1448447"/>
                  </a:cubicBezTo>
                  <a:cubicBezTo>
                    <a:pt x="1179947" y="1450916"/>
                    <a:pt x="1180700" y="1453170"/>
                    <a:pt x="1182313" y="1454780"/>
                  </a:cubicBezTo>
                  <a:cubicBezTo>
                    <a:pt x="1181130" y="1456820"/>
                    <a:pt x="1178871" y="1460684"/>
                    <a:pt x="1177043" y="1463261"/>
                  </a:cubicBezTo>
                  <a:cubicBezTo>
                    <a:pt x="1173602" y="1468199"/>
                    <a:pt x="1170376" y="1473244"/>
                    <a:pt x="1168978" y="1477216"/>
                  </a:cubicBezTo>
                  <a:cubicBezTo>
                    <a:pt x="1164353" y="1490527"/>
                    <a:pt x="1159729" y="1503839"/>
                    <a:pt x="1155427" y="1517364"/>
                  </a:cubicBezTo>
                  <a:cubicBezTo>
                    <a:pt x="1152524" y="1526382"/>
                    <a:pt x="1149835" y="1535506"/>
                    <a:pt x="1147254" y="1544631"/>
                  </a:cubicBezTo>
                  <a:cubicBezTo>
                    <a:pt x="1141769" y="1564920"/>
                    <a:pt x="1136392" y="1585424"/>
                    <a:pt x="1131876" y="1606035"/>
                  </a:cubicBezTo>
                  <a:cubicBezTo>
                    <a:pt x="1128865" y="1619883"/>
                    <a:pt x="1126284" y="1633731"/>
                    <a:pt x="1123918" y="1647686"/>
                  </a:cubicBezTo>
                  <a:cubicBezTo>
                    <a:pt x="1118218" y="1682575"/>
                    <a:pt x="1114562" y="1717785"/>
                    <a:pt x="1113378" y="1753102"/>
                  </a:cubicBezTo>
                  <a:cubicBezTo>
                    <a:pt x="1113163" y="1756967"/>
                    <a:pt x="1116175" y="1760402"/>
                    <a:pt x="1120154" y="1760617"/>
                  </a:cubicBezTo>
                  <a:cubicBezTo>
                    <a:pt x="1124025" y="1760832"/>
                    <a:pt x="1127359" y="1757719"/>
                    <a:pt x="1127574" y="1753854"/>
                  </a:cubicBezTo>
                  <a:cubicBezTo>
                    <a:pt x="1129725" y="1726158"/>
                    <a:pt x="1133704" y="1698784"/>
                    <a:pt x="1138436" y="1671410"/>
                  </a:cubicBezTo>
                  <a:cubicBezTo>
                    <a:pt x="1142092" y="1650906"/>
                    <a:pt x="1146394" y="1630510"/>
                    <a:pt x="1150803" y="1610221"/>
                  </a:cubicBezTo>
                  <a:cubicBezTo>
                    <a:pt x="1155212" y="1589718"/>
                    <a:pt x="1159729" y="1569321"/>
                    <a:pt x="1164783" y="1549140"/>
                  </a:cubicBezTo>
                  <a:cubicBezTo>
                    <a:pt x="1167579" y="1537868"/>
                    <a:pt x="1170591" y="1526704"/>
                    <a:pt x="1173709" y="1515540"/>
                  </a:cubicBezTo>
                  <a:cubicBezTo>
                    <a:pt x="1176935" y="1504268"/>
                    <a:pt x="1180162" y="1493104"/>
                    <a:pt x="1183603" y="1481940"/>
                  </a:cubicBezTo>
                  <a:cubicBezTo>
                    <a:pt x="1184679" y="1478290"/>
                    <a:pt x="1188012" y="1473459"/>
                    <a:pt x="1190808" y="1468950"/>
                  </a:cubicBezTo>
                  <a:cubicBezTo>
                    <a:pt x="1193605" y="1464441"/>
                    <a:pt x="1195970" y="1460147"/>
                    <a:pt x="1196723" y="1456927"/>
                  </a:cubicBezTo>
                  <a:cubicBezTo>
                    <a:pt x="1197583" y="1453492"/>
                    <a:pt x="1197261" y="1450808"/>
                    <a:pt x="1196078" y="1448661"/>
                  </a:cubicBezTo>
                  <a:cubicBezTo>
                    <a:pt x="1220382" y="1494177"/>
                    <a:pt x="1244472" y="1539800"/>
                    <a:pt x="1268453" y="1585531"/>
                  </a:cubicBezTo>
                  <a:cubicBezTo>
                    <a:pt x="1278347" y="1604424"/>
                    <a:pt x="1288133" y="1623318"/>
                    <a:pt x="1298027" y="1642104"/>
                  </a:cubicBezTo>
                  <a:cubicBezTo>
                    <a:pt x="1297167" y="1640923"/>
                    <a:pt x="1296414" y="1639635"/>
                    <a:pt x="1295016" y="1639206"/>
                  </a:cubicBezTo>
                  <a:cubicBezTo>
                    <a:pt x="1293403" y="1638562"/>
                    <a:pt x="1291037" y="1638132"/>
                    <a:pt x="1287811" y="1639420"/>
                  </a:cubicBezTo>
                  <a:cubicBezTo>
                    <a:pt x="1284262" y="1640816"/>
                    <a:pt x="1282541" y="1644788"/>
                    <a:pt x="1283939" y="1648330"/>
                  </a:cubicBezTo>
                  <a:cubicBezTo>
                    <a:pt x="1284262" y="1649189"/>
                    <a:pt x="1284692" y="1649833"/>
                    <a:pt x="1285230" y="1650477"/>
                  </a:cubicBezTo>
                  <a:cubicBezTo>
                    <a:pt x="1282864" y="1657025"/>
                    <a:pt x="1277702" y="1666794"/>
                    <a:pt x="1276626" y="1672269"/>
                  </a:cubicBezTo>
                  <a:lnTo>
                    <a:pt x="1265227" y="1733780"/>
                  </a:lnTo>
                  <a:cubicBezTo>
                    <a:pt x="1262538" y="1748916"/>
                    <a:pt x="1259958" y="1763945"/>
                    <a:pt x="1258022" y="1778974"/>
                  </a:cubicBezTo>
                  <a:cubicBezTo>
                    <a:pt x="1256086" y="1794110"/>
                    <a:pt x="1254688" y="1809354"/>
                    <a:pt x="1253827" y="1824597"/>
                  </a:cubicBezTo>
                  <a:cubicBezTo>
                    <a:pt x="1252322" y="1854977"/>
                    <a:pt x="1253075" y="1885464"/>
                    <a:pt x="1256194" y="1916380"/>
                  </a:cubicBezTo>
                  <a:cubicBezTo>
                    <a:pt x="1256516" y="1920245"/>
                    <a:pt x="1259958" y="1923251"/>
                    <a:pt x="1263829" y="1922928"/>
                  </a:cubicBezTo>
                  <a:cubicBezTo>
                    <a:pt x="1267808" y="1922607"/>
                    <a:pt x="1270712" y="1919171"/>
                    <a:pt x="1270389" y="1915307"/>
                  </a:cubicBezTo>
                  <a:cubicBezTo>
                    <a:pt x="1269099" y="1891153"/>
                    <a:pt x="1269636" y="1867322"/>
                    <a:pt x="1271142" y="1843705"/>
                  </a:cubicBezTo>
                  <a:cubicBezTo>
                    <a:pt x="1272217" y="1825885"/>
                    <a:pt x="1274046" y="1808065"/>
                    <a:pt x="1276089" y="1790245"/>
                  </a:cubicBezTo>
                  <a:cubicBezTo>
                    <a:pt x="1278132" y="1772533"/>
                    <a:pt x="1280283" y="1754713"/>
                    <a:pt x="1283187" y="1736785"/>
                  </a:cubicBezTo>
                  <a:lnTo>
                    <a:pt x="1291790" y="1674845"/>
                  </a:lnTo>
                  <a:cubicBezTo>
                    <a:pt x="1292542" y="1669585"/>
                    <a:pt x="1297059" y="1660246"/>
                    <a:pt x="1298995" y="1654127"/>
                  </a:cubicBezTo>
                  <a:cubicBezTo>
                    <a:pt x="1300178" y="1649833"/>
                    <a:pt x="1300070" y="1646935"/>
                    <a:pt x="1299425" y="1644895"/>
                  </a:cubicBezTo>
                  <a:cubicBezTo>
                    <a:pt x="1311147" y="1667331"/>
                    <a:pt x="1322869" y="1689659"/>
                    <a:pt x="1334591" y="1712095"/>
                  </a:cubicBezTo>
                  <a:cubicBezTo>
                    <a:pt x="1356530" y="1754391"/>
                    <a:pt x="1378575" y="1796579"/>
                    <a:pt x="1400407" y="1838982"/>
                  </a:cubicBezTo>
                  <a:cubicBezTo>
                    <a:pt x="1427937" y="1892227"/>
                    <a:pt x="1452349" y="1946975"/>
                    <a:pt x="1478589" y="2000757"/>
                  </a:cubicBezTo>
                  <a:cubicBezTo>
                    <a:pt x="1485257" y="2014283"/>
                    <a:pt x="1492032" y="2027701"/>
                    <a:pt x="1498915" y="2041120"/>
                  </a:cubicBezTo>
                  <a:cubicBezTo>
                    <a:pt x="1506442" y="2055504"/>
                    <a:pt x="1514939" y="2080624"/>
                    <a:pt x="1525478" y="2100269"/>
                  </a:cubicBezTo>
                  <a:cubicBezTo>
                    <a:pt x="1530854" y="2110252"/>
                    <a:pt x="1536769" y="2118948"/>
                    <a:pt x="1543329" y="2124530"/>
                  </a:cubicBezTo>
                  <a:cubicBezTo>
                    <a:pt x="1546125" y="2126999"/>
                    <a:pt x="1550427" y="2126784"/>
                    <a:pt x="1552900" y="2123886"/>
                  </a:cubicBezTo>
                  <a:cubicBezTo>
                    <a:pt x="1555481" y="2121095"/>
                    <a:pt x="1555158" y="2116801"/>
                    <a:pt x="1552363" y="2114332"/>
                  </a:cubicBezTo>
                  <a:cubicBezTo>
                    <a:pt x="1546985" y="2109501"/>
                    <a:pt x="1542254" y="2102094"/>
                    <a:pt x="1537952" y="2093721"/>
                  </a:cubicBezTo>
                  <a:close/>
                  <a:moveTo>
                    <a:pt x="1534726" y="1821055"/>
                  </a:moveTo>
                  <a:cubicBezTo>
                    <a:pt x="1537737" y="1823309"/>
                    <a:pt x="1542039" y="1822665"/>
                    <a:pt x="1544297" y="1819659"/>
                  </a:cubicBezTo>
                  <a:cubicBezTo>
                    <a:pt x="1545372" y="1818371"/>
                    <a:pt x="1545910" y="1816546"/>
                    <a:pt x="1545695" y="1814184"/>
                  </a:cubicBezTo>
                  <a:cubicBezTo>
                    <a:pt x="1545587" y="1812467"/>
                    <a:pt x="1544189" y="1809139"/>
                    <a:pt x="1541071" y="1805167"/>
                  </a:cubicBezTo>
                  <a:cubicBezTo>
                    <a:pt x="1530747" y="1791855"/>
                    <a:pt x="1498592" y="1762227"/>
                    <a:pt x="1496011" y="1759758"/>
                  </a:cubicBezTo>
                  <a:cubicBezTo>
                    <a:pt x="1480095" y="1744515"/>
                    <a:pt x="1463963" y="1729379"/>
                    <a:pt x="1447402" y="1714779"/>
                  </a:cubicBezTo>
                  <a:cubicBezTo>
                    <a:pt x="1436218" y="1705118"/>
                    <a:pt x="1424926" y="1695671"/>
                    <a:pt x="1413419" y="1686546"/>
                  </a:cubicBezTo>
                  <a:cubicBezTo>
                    <a:pt x="1384598" y="1663466"/>
                    <a:pt x="1354594" y="1642104"/>
                    <a:pt x="1324052" y="1621600"/>
                  </a:cubicBezTo>
                  <a:cubicBezTo>
                    <a:pt x="1320826" y="1619346"/>
                    <a:pt x="1316309" y="1620097"/>
                    <a:pt x="1314051" y="1623318"/>
                  </a:cubicBezTo>
                  <a:cubicBezTo>
                    <a:pt x="1311792" y="1626538"/>
                    <a:pt x="1312653" y="1631047"/>
                    <a:pt x="1315879" y="1633301"/>
                  </a:cubicBezTo>
                  <a:cubicBezTo>
                    <a:pt x="1339323" y="1650477"/>
                    <a:pt x="1362014" y="1668726"/>
                    <a:pt x="1384598" y="1687190"/>
                  </a:cubicBezTo>
                  <a:cubicBezTo>
                    <a:pt x="1398148" y="1698247"/>
                    <a:pt x="1411484" y="1709626"/>
                    <a:pt x="1424818" y="1720898"/>
                  </a:cubicBezTo>
                  <a:cubicBezTo>
                    <a:pt x="1444929" y="1737752"/>
                    <a:pt x="1464931" y="1754713"/>
                    <a:pt x="1484396" y="1772211"/>
                  </a:cubicBezTo>
                  <a:cubicBezTo>
                    <a:pt x="1486978" y="1774572"/>
                    <a:pt x="1519563" y="1801624"/>
                    <a:pt x="1530209" y="1814077"/>
                  </a:cubicBezTo>
                  <a:cubicBezTo>
                    <a:pt x="1530747" y="1814614"/>
                    <a:pt x="1531392" y="1815150"/>
                    <a:pt x="1531930" y="1815687"/>
                  </a:cubicBezTo>
                  <a:cubicBezTo>
                    <a:pt x="1532467" y="1816224"/>
                    <a:pt x="1532682" y="1816546"/>
                    <a:pt x="1532360" y="1816761"/>
                  </a:cubicBezTo>
                  <a:cubicBezTo>
                    <a:pt x="1532252" y="1816761"/>
                    <a:pt x="1532145" y="1816868"/>
                    <a:pt x="1532037" y="1816761"/>
                  </a:cubicBezTo>
                  <a:cubicBezTo>
                    <a:pt x="1532360" y="1818478"/>
                    <a:pt x="1533220" y="1819981"/>
                    <a:pt x="1534726" y="1821055"/>
                  </a:cubicBezTo>
                  <a:close/>
                  <a:moveTo>
                    <a:pt x="1430518" y="1528207"/>
                  </a:moveTo>
                  <a:cubicBezTo>
                    <a:pt x="1407720" y="1512104"/>
                    <a:pt x="1384813" y="1496324"/>
                    <a:pt x="1360616" y="1483120"/>
                  </a:cubicBezTo>
                  <a:cubicBezTo>
                    <a:pt x="1320181" y="1460899"/>
                    <a:pt x="1276626" y="1445334"/>
                    <a:pt x="1226727" y="1442864"/>
                  </a:cubicBezTo>
                  <a:cubicBezTo>
                    <a:pt x="1222856" y="1442650"/>
                    <a:pt x="1219414" y="1445655"/>
                    <a:pt x="1219092" y="1449520"/>
                  </a:cubicBezTo>
                  <a:cubicBezTo>
                    <a:pt x="1218877" y="1453492"/>
                    <a:pt x="1221888" y="1456820"/>
                    <a:pt x="1225759" y="1457142"/>
                  </a:cubicBezTo>
                  <a:cubicBezTo>
                    <a:pt x="1260925" y="1460147"/>
                    <a:pt x="1292220" y="1470346"/>
                    <a:pt x="1321471" y="1484194"/>
                  </a:cubicBezTo>
                  <a:cubicBezTo>
                    <a:pt x="1338570" y="1492245"/>
                    <a:pt x="1354917" y="1501584"/>
                    <a:pt x="1370940" y="1511460"/>
                  </a:cubicBezTo>
                  <a:cubicBezTo>
                    <a:pt x="1381694" y="1518116"/>
                    <a:pt x="1392341" y="1524879"/>
                    <a:pt x="1402987" y="1531857"/>
                  </a:cubicBezTo>
                  <a:cubicBezTo>
                    <a:pt x="1443315" y="1558372"/>
                    <a:pt x="1482891" y="1586712"/>
                    <a:pt x="1525907" y="1608396"/>
                  </a:cubicBezTo>
                  <a:cubicBezTo>
                    <a:pt x="1529241" y="1610221"/>
                    <a:pt x="1533328" y="1608933"/>
                    <a:pt x="1535156" y="1605605"/>
                  </a:cubicBezTo>
                  <a:cubicBezTo>
                    <a:pt x="1536876" y="1602277"/>
                    <a:pt x="1535586" y="1598198"/>
                    <a:pt x="1532252" y="1596373"/>
                  </a:cubicBezTo>
                  <a:cubicBezTo>
                    <a:pt x="1496656" y="1576729"/>
                    <a:pt x="1463856" y="1551823"/>
                    <a:pt x="1430518" y="1528207"/>
                  </a:cubicBezTo>
                  <a:close/>
                  <a:moveTo>
                    <a:pt x="1402450" y="1377918"/>
                  </a:moveTo>
                  <a:cubicBezTo>
                    <a:pt x="1382447" y="1367076"/>
                    <a:pt x="1360294" y="1350437"/>
                    <a:pt x="1345560" y="1343781"/>
                  </a:cubicBezTo>
                  <a:cubicBezTo>
                    <a:pt x="1333946" y="1338628"/>
                    <a:pt x="1322331" y="1333905"/>
                    <a:pt x="1310609" y="1329611"/>
                  </a:cubicBezTo>
                  <a:cubicBezTo>
                    <a:pt x="1298780" y="1325318"/>
                    <a:pt x="1286843" y="1321560"/>
                    <a:pt x="1274798" y="1318125"/>
                  </a:cubicBezTo>
                  <a:cubicBezTo>
                    <a:pt x="1260388" y="1314046"/>
                    <a:pt x="1245762" y="1310503"/>
                    <a:pt x="1231136" y="1307390"/>
                  </a:cubicBezTo>
                  <a:cubicBezTo>
                    <a:pt x="1209306" y="1302667"/>
                    <a:pt x="1187152" y="1299017"/>
                    <a:pt x="1164891" y="1295582"/>
                  </a:cubicBezTo>
                  <a:cubicBezTo>
                    <a:pt x="1161019" y="1294938"/>
                    <a:pt x="1157255" y="1297514"/>
                    <a:pt x="1156610" y="1301378"/>
                  </a:cubicBezTo>
                  <a:cubicBezTo>
                    <a:pt x="1155965" y="1305243"/>
                    <a:pt x="1158546" y="1308893"/>
                    <a:pt x="1162417" y="1309644"/>
                  </a:cubicBezTo>
                  <a:cubicBezTo>
                    <a:pt x="1192744" y="1315763"/>
                    <a:pt x="1222425" y="1322848"/>
                    <a:pt x="1251892" y="1331221"/>
                  </a:cubicBezTo>
                  <a:cubicBezTo>
                    <a:pt x="1263614" y="1334549"/>
                    <a:pt x="1275228" y="1338199"/>
                    <a:pt x="1286843" y="1341956"/>
                  </a:cubicBezTo>
                  <a:cubicBezTo>
                    <a:pt x="1304157" y="1347431"/>
                    <a:pt x="1321471" y="1353335"/>
                    <a:pt x="1338463" y="1360421"/>
                  </a:cubicBezTo>
                  <a:cubicBezTo>
                    <a:pt x="1353196" y="1366325"/>
                    <a:pt x="1375457" y="1381783"/>
                    <a:pt x="1395567" y="1391337"/>
                  </a:cubicBezTo>
                  <a:cubicBezTo>
                    <a:pt x="1406321" y="1396490"/>
                    <a:pt x="1416645" y="1400140"/>
                    <a:pt x="1425034" y="1400461"/>
                  </a:cubicBezTo>
                  <a:cubicBezTo>
                    <a:pt x="1428798" y="1400676"/>
                    <a:pt x="1432131" y="1397885"/>
                    <a:pt x="1432346" y="1394128"/>
                  </a:cubicBezTo>
                  <a:cubicBezTo>
                    <a:pt x="1432562" y="1390371"/>
                    <a:pt x="1429765" y="1387043"/>
                    <a:pt x="1426001" y="1386828"/>
                  </a:cubicBezTo>
                  <a:cubicBezTo>
                    <a:pt x="1419119" y="1386184"/>
                    <a:pt x="1411053" y="1382534"/>
                    <a:pt x="1402450" y="1377918"/>
                  </a:cubicBezTo>
                  <a:close/>
                  <a:moveTo>
                    <a:pt x="1379866" y="1856694"/>
                  </a:moveTo>
                  <a:lnTo>
                    <a:pt x="1380189" y="1857338"/>
                  </a:lnTo>
                  <a:cubicBezTo>
                    <a:pt x="1380189" y="1857016"/>
                    <a:pt x="1379974" y="1857124"/>
                    <a:pt x="1379974" y="1856801"/>
                  </a:cubicBezTo>
                  <a:cubicBezTo>
                    <a:pt x="1379974" y="1856801"/>
                    <a:pt x="1379866" y="1856801"/>
                    <a:pt x="1379866" y="1856694"/>
                  </a:cubicBezTo>
                  <a:close/>
                  <a:moveTo>
                    <a:pt x="1392234" y="1850683"/>
                  </a:moveTo>
                  <a:cubicBezTo>
                    <a:pt x="1390083" y="1847140"/>
                    <a:pt x="1387286" y="1846389"/>
                    <a:pt x="1384813" y="1847033"/>
                  </a:cubicBezTo>
                  <a:cubicBezTo>
                    <a:pt x="1381049" y="1847677"/>
                    <a:pt x="1378575" y="1851220"/>
                    <a:pt x="1379329" y="1854977"/>
                  </a:cubicBezTo>
                  <a:cubicBezTo>
                    <a:pt x="1379974" y="1855084"/>
                    <a:pt x="1379974" y="1855943"/>
                    <a:pt x="1379974" y="1856801"/>
                  </a:cubicBezTo>
                  <a:cubicBezTo>
                    <a:pt x="1379974" y="1856801"/>
                    <a:pt x="1379974" y="1856909"/>
                    <a:pt x="1380081" y="1856909"/>
                  </a:cubicBezTo>
                  <a:cubicBezTo>
                    <a:pt x="1380081" y="1857124"/>
                    <a:pt x="1380189" y="1857231"/>
                    <a:pt x="1380189" y="1857338"/>
                  </a:cubicBezTo>
                  <a:cubicBezTo>
                    <a:pt x="1379866" y="1860344"/>
                    <a:pt x="1377823" y="1865068"/>
                    <a:pt x="1377823" y="1865282"/>
                  </a:cubicBezTo>
                  <a:lnTo>
                    <a:pt x="1374167" y="1888255"/>
                  </a:lnTo>
                  <a:cubicBezTo>
                    <a:pt x="1373198" y="1896091"/>
                    <a:pt x="1372016" y="1903821"/>
                    <a:pt x="1371370" y="1911657"/>
                  </a:cubicBezTo>
                  <a:cubicBezTo>
                    <a:pt x="1370940" y="1916917"/>
                    <a:pt x="1370725" y="1922070"/>
                    <a:pt x="1370510" y="1927330"/>
                  </a:cubicBezTo>
                  <a:cubicBezTo>
                    <a:pt x="1370187" y="1940534"/>
                    <a:pt x="1370618" y="1953630"/>
                    <a:pt x="1371155" y="1966834"/>
                  </a:cubicBezTo>
                  <a:cubicBezTo>
                    <a:pt x="1371048" y="1970699"/>
                    <a:pt x="1374167" y="1973919"/>
                    <a:pt x="1378146" y="1974027"/>
                  </a:cubicBezTo>
                  <a:cubicBezTo>
                    <a:pt x="1382124" y="1974134"/>
                    <a:pt x="1385351" y="1970914"/>
                    <a:pt x="1385351" y="1967049"/>
                  </a:cubicBezTo>
                  <a:cubicBezTo>
                    <a:pt x="1386104" y="1957710"/>
                    <a:pt x="1387179" y="1948585"/>
                    <a:pt x="1388147" y="1939353"/>
                  </a:cubicBezTo>
                  <a:cubicBezTo>
                    <a:pt x="1388792" y="1933127"/>
                    <a:pt x="1389437" y="1927008"/>
                    <a:pt x="1389975" y="1920889"/>
                  </a:cubicBezTo>
                  <a:cubicBezTo>
                    <a:pt x="1390513" y="1915736"/>
                    <a:pt x="1390835" y="1910584"/>
                    <a:pt x="1391158" y="1905431"/>
                  </a:cubicBezTo>
                  <a:lnTo>
                    <a:pt x="1393094" y="1866785"/>
                  </a:lnTo>
                  <a:cubicBezTo>
                    <a:pt x="1393094" y="1866356"/>
                    <a:pt x="1393416" y="1857982"/>
                    <a:pt x="1393201" y="1854762"/>
                  </a:cubicBezTo>
                  <a:cubicBezTo>
                    <a:pt x="1392986" y="1852722"/>
                    <a:pt x="1392556" y="1851220"/>
                    <a:pt x="1392234" y="1850683"/>
                  </a:cubicBezTo>
                  <a:close/>
                  <a:moveTo>
                    <a:pt x="850010" y="1073047"/>
                  </a:moveTo>
                  <a:cubicBezTo>
                    <a:pt x="849902" y="1072403"/>
                    <a:pt x="849365" y="1072511"/>
                    <a:pt x="848719" y="1072940"/>
                  </a:cubicBezTo>
                  <a:lnTo>
                    <a:pt x="849257" y="1073262"/>
                  </a:lnTo>
                  <a:lnTo>
                    <a:pt x="850010" y="1073047"/>
                  </a:lnTo>
                  <a:close/>
                  <a:moveTo>
                    <a:pt x="365858" y="1029786"/>
                  </a:moveTo>
                  <a:cubicBezTo>
                    <a:pt x="397368" y="1025814"/>
                    <a:pt x="428663" y="1019910"/>
                    <a:pt x="457591" y="1013469"/>
                  </a:cubicBezTo>
                  <a:cubicBezTo>
                    <a:pt x="522116" y="998977"/>
                    <a:pt x="571800" y="982552"/>
                    <a:pt x="585781" y="977829"/>
                  </a:cubicBezTo>
                  <a:cubicBezTo>
                    <a:pt x="601267" y="984699"/>
                    <a:pt x="616968" y="991892"/>
                    <a:pt x="632453" y="998655"/>
                  </a:cubicBezTo>
                  <a:cubicBezTo>
                    <a:pt x="649445" y="1005954"/>
                    <a:pt x="666437" y="1013040"/>
                    <a:pt x="683536" y="1020017"/>
                  </a:cubicBezTo>
                  <a:cubicBezTo>
                    <a:pt x="690096" y="1022701"/>
                    <a:pt x="696548" y="1025384"/>
                    <a:pt x="703108" y="1027961"/>
                  </a:cubicBezTo>
                  <a:cubicBezTo>
                    <a:pt x="686439" y="1037086"/>
                    <a:pt x="648907" y="1050290"/>
                    <a:pt x="646649" y="1051256"/>
                  </a:cubicBezTo>
                  <a:cubicBezTo>
                    <a:pt x="619548" y="1064352"/>
                    <a:pt x="591695" y="1076160"/>
                    <a:pt x="563519" y="1086896"/>
                  </a:cubicBezTo>
                  <a:cubicBezTo>
                    <a:pt x="544807" y="1093980"/>
                    <a:pt x="525988" y="1100636"/>
                    <a:pt x="506845" y="1106433"/>
                  </a:cubicBezTo>
                  <a:cubicBezTo>
                    <a:pt x="475013" y="1115880"/>
                    <a:pt x="442535" y="1123287"/>
                    <a:pt x="409197" y="1126615"/>
                  </a:cubicBezTo>
                  <a:cubicBezTo>
                    <a:pt x="405326" y="1126936"/>
                    <a:pt x="402315" y="1130479"/>
                    <a:pt x="402638" y="1134344"/>
                  </a:cubicBezTo>
                  <a:cubicBezTo>
                    <a:pt x="402960" y="1138208"/>
                    <a:pt x="406402" y="1141214"/>
                    <a:pt x="410381" y="1140892"/>
                  </a:cubicBezTo>
                  <a:cubicBezTo>
                    <a:pt x="453612" y="1138101"/>
                    <a:pt x="495768" y="1129835"/>
                    <a:pt x="536527" y="1116846"/>
                  </a:cubicBezTo>
                  <a:cubicBezTo>
                    <a:pt x="552873" y="1111693"/>
                    <a:pt x="569004" y="1105682"/>
                    <a:pt x="584813" y="1099133"/>
                  </a:cubicBezTo>
                  <a:cubicBezTo>
                    <a:pt x="608472" y="1089365"/>
                    <a:pt x="631486" y="1078093"/>
                    <a:pt x="654177" y="1066284"/>
                  </a:cubicBezTo>
                  <a:cubicBezTo>
                    <a:pt x="656543" y="1065103"/>
                    <a:pt x="700419" y="1047606"/>
                    <a:pt x="714723" y="1037622"/>
                  </a:cubicBezTo>
                  <a:cubicBezTo>
                    <a:pt x="716658" y="1036334"/>
                    <a:pt x="717089" y="1035368"/>
                    <a:pt x="718164" y="1034080"/>
                  </a:cubicBezTo>
                  <a:cubicBezTo>
                    <a:pt x="741823" y="1043527"/>
                    <a:pt x="765374" y="1053080"/>
                    <a:pt x="788926" y="1062849"/>
                  </a:cubicBezTo>
                  <a:cubicBezTo>
                    <a:pt x="784410" y="1068002"/>
                    <a:pt x="778710" y="1076375"/>
                    <a:pt x="774731" y="1079810"/>
                  </a:cubicBezTo>
                  <a:cubicBezTo>
                    <a:pt x="766665" y="1086896"/>
                    <a:pt x="758384" y="1093873"/>
                    <a:pt x="749996" y="1100636"/>
                  </a:cubicBezTo>
                  <a:cubicBezTo>
                    <a:pt x="741608" y="1107292"/>
                    <a:pt x="733220" y="1113840"/>
                    <a:pt x="724402" y="1119959"/>
                  </a:cubicBezTo>
                  <a:cubicBezTo>
                    <a:pt x="712679" y="1128439"/>
                    <a:pt x="700419" y="1135954"/>
                    <a:pt x="687945" y="1143039"/>
                  </a:cubicBezTo>
                  <a:cubicBezTo>
                    <a:pt x="675363" y="1150231"/>
                    <a:pt x="662565" y="1156887"/>
                    <a:pt x="649552" y="1163006"/>
                  </a:cubicBezTo>
                  <a:cubicBezTo>
                    <a:pt x="623205" y="1175136"/>
                    <a:pt x="595889" y="1185335"/>
                    <a:pt x="567929" y="1193063"/>
                  </a:cubicBezTo>
                  <a:cubicBezTo>
                    <a:pt x="564057" y="1194030"/>
                    <a:pt x="561799" y="1197894"/>
                    <a:pt x="562767" y="1201652"/>
                  </a:cubicBezTo>
                  <a:cubicBezTo>
                    <a:pt x="563627" y="1205516"/>
                    <a:pt x="567498" y="1207770"/>
                    <a:pt x="571370" y="1206804"/>
                  </a:cubicBezTo>
                  <a:cubicBezTo>
                    <a:pt x="600621" y="1200256"/>
                    <a:pt x="629550" y="1191561"/>
                    <a:pt x="657080" y="1179859"/>
                  </a:cubicBezTo>
                  <a:cubicBezTo>
                    <a:pt x="670953" y="1173955"/>
                    <a:pt x="684503" y="1167300"/>
                    <a:pt x="697516" y="1159785"/>
                  </a:cubicBezTo>
                  <a:cubicBezTo>
                    <a:pt x="710636" y="1152271"/>
                    <a:pt x="723111" y="1143790"/>
                    <a:pt x="735263" y="1134773"/>
                  </a:cubicBezTo>
                  <a:cubicBezTo>
                    <a:pt x="744082" y="1128010"/>
                    <a:pt x="752685" y="1121032"/>
                    <a:pt x="760966" y="1113626"/>
                  </a:cubicBezTo>
                  <a:cubicBezTo>
                    <a:pt x="769246" y="1106326"/>
                    <a:pt x="777312" y="1098811"/>
                    <a:pt x="785270" y="1091189"/>
                  </a:cubicBezTo>
                  <a:cubicBezTo>
                    <a:pt x="789357" y="1087217"/>
                    <a:pt x="795486" y="1077449"/>
                    <a:pt x="799896" y="1071652"/>
                  </a:cubicBezTo>
                  <a:cubicBezTo>
                    <a:pt x="800218" y="1071759"/>
                    <a:pt x="800433" y="1071759"/>
                    <a:pt x="800756" y="1071759"/>
                  </a:cubicBezTo>
                  <a:cubicBezTo>
                    <a:pt x="802369" y="1071759"/>
                    <a:pt x="802476" y="1069827"/>
                    <a:pt x="803552" y="1068861"/>
                  </a:cubicBezTo>
                  <a:cubicBezTo>
                    <a:pt x="807423" y="1070686"/>
                    <a:pt x="833341" y="1083138"/>
                    <a:pt x="844740" y="1086144"/>
                  </a:cubicBezTo>
                  <a:cubicBezTo>
                    <a:pt x="847429" y="1086788"/>
                    <a:pt x="849687" y="1087003"/>
                    <a:pt x="850978" y="1086896"/>
                  </a:cubicBezTo>
                  <a:cubicBezTo>
                    <a:pt x="853558" y="1086573"/>
                    <a:pt x="855172" y="1085500"/>
                    <a:pt x="856247" y="1084426"/>
                  </a:cubicBezTo>
                  <a:cubicBezTo>
                    <a:pt x="858828" y="1081636"/>
                    <a:pt x="858720" y="1077341"/>
                    <a:pt x="855925" y="1074765"/>
                  </a:cubicBezTo>
                  <a:cubicBezTo>
                    <a:pt x="854311" y="1073155"/>
                    <a:pt x="852053" y="1072618"/>
                    <a:pt x="850010" y="1073047"/>
                  </a:cubicBezTo>
                  <a:cubicBezTo>
                    <a:pt x="850010" y="1073047"/>
                    <a:pt x="850010" y="1073155"/>
                    <a:pt x="850010" y="1073262"/>
                  </a:cubicBezTo>
                  <a:cubicBezTo>
                    <a:pt x="850010" y="1073477"/>
                    <a:pt x="849687" y="1073370"/>
                    <a:pt x="849257" y="1073262"/>
                  </a:cubicBezTo>
                  <a:cubicBezTo>
                    <a:pt x="848289" y="1073477"/>
                    <a:pt x="847321" y="1074013"/>
                    <a:pt x="846568" y="1074765"/>
                  </a:cubicBezTo>
                  <a:cubicBezTo>
                    <a:pt x="846999" y="1074336"/>
                    <a:pt x="847966" y="1073477"/>
                    <a:pt x="848719" y="1072940"/>
                  </a:cubicBezTo>
                  <a:cubicBezTo>
                    <a:pt x="848504" y="1072940"/>
                    <a:pt x="848397" y="1072833"/>
                    <a:pt x="848289" y="1072833"/>
                  </a:cubicBezTo>
                  <a:cubicBezTo>
                    <a:pt x="843342" y="1071545"/>
                    <a:pt x="835492" y="1068002"/>
                    <a:pt x="827964" y="1064567"/>
                  </a:cubicBezTo>
                  <a:cubicBezTo>
                    <a:pt x="828071" y="1063493"/>
                    <a:pt x="829577" y="1063064"/>
                    <a:pt x="829254" y="1061990"/>
                  </a:cubicBezTo>
                  <a:cubicBezTo>
                    <a:pt x="824953" y="1048894"/>
                    <a:pt x="815812" y="1018085"/>
                    <a:pt x="807746" y="993609"/>
                  </a:cubicBezTo>
                  <a:cubicBezTo>
                    <a:pt x="803660" y="981157"/>
                    <a:pt x="799788" y="970314"/>
                    <a:pt x="796992" y="963981"/>
                  </a:cubicBezTo>
                  <a:cubicBezTo>
                    <a:pt x="789894" y="947986"/>
                    <a:pt x="779355" y="927590"/>
                    <a:pt x="766773" y="905583"/>
                  </a:cubicBezTo>
                  <a:cubicBezTo>
                    <a:pt x="759783" y="893453"/>
                    <a:pt x="752255" y="880893"/>
                    <a:pt x="744296" y="868226"/>
                  </a:cubicBezTo>
                  <a:cubicBezTo>
                    <a:pt x="732897" y="849869"/>
                    <a:pt x="720638" y="831298"/>
                    <a:pt x="708485" y="813692"/>
                  </a:cubicBezTo>
                  <a:cubicBezTo>
                    <a:pt x="687085" y="782347"/>
                    <a:pt x="666006" y="754007"/>
                    <a:pt x="650413" y="734684"/>
                  </a:cubicBezTo>
                  <a:cubicBezTo>
                    <a:pt x="648047" y="731571"/>
                    <a:pt x="643530" y="731034"/>
                    <a:pt x="640412" y="733503"/>
                  </a:cubicBezTo>
                  <a:cubicBezTo>
                    <a:pt x="637293" y="735865"/>
                    <a:pt x="636755" y="740373"/>
                    <a:pt x="639228" y="743486"/>
                  </a:cubicBezTo>
                  <a:cubicBezTo>
                    <a:pt x="658694" y="769465"/>
                    <a:pt x="686762" y="812190"/>
                    <a:pt x="713755" y="855451"/>
                  </a:cubicBezTo>
                  <a:cubicBezTo>
                    <a:pt x="726015" y="874881"/>
                    <a:pt x="738059" y="894526"/>
                    <a:pt x="748921" y="912776"/>
                  </a:cubicBezTo>
                  <a:cubicBezTo>
                    <a:pt x="762041" y="934997"/>
                    <a:pt x="773548" y="955286"/>
                    <a:pt x="781183" y="971173"/>
                  </a:cubicBezTo>
                  <a:cubicBezTo>
                    <a:pt x="783979" y="977185"/>
                    <a:pt x="787958" y="987383"/>
                    <a:pt x="792260" y="998977"/>
                  </a:cubicBezTo>
                  <a:cubicBezTo>
                    <a:pt x="799573" y="1018944"/>
                    <a:pt x="807638" y="1042453"/>
                    <a:pt x="813015" y="1057482"/>
                  </a:cubicBezTo>
                  <a:cubicBezTo>
                    <a:pt x="810972" y="1056408"/>
                    <a:pt x="808929" y="1055550"/>
                    <a:pt x="808499" y="1055335"/>
                  </a:cubicBezTo>
                  <a:cubicBezTo>
                    <a:pt x="781828" y="1043527"/>
                    <a:pt x="754943" y="1032362"/>
                    <a:pt x="728058" y="1021090"/>
                  </a:cubicBezTo>
                  <a:cubicBezTo>
                    <a:pt x="727950" y="1020339"/>
                    <a:pt x="729026" y="1019803"/>
                    <a:pt x="728703" y="1019051"/>
                  </a:cubicBezTo>
                  <a:cubicBezTo>
                    <a:pt x="728703" y="1019051"/>
                    <a:pt x="700419" y="964947"/>
                    <a:pt x="663640" y="900753"/>
                  </a:cubicBezTo>
                  <a:cubicBezTo>
                    <a:pt x="649123" y="875633"/>
                    <a:pt x="633421" y="848903"/>
                    <a:pt x="617613" y="823354"/>
                  </a:cubicBezTo>
                  <a:cubicBezTo>
                    <a:pt x="606536" y="805641"/>
                    <a:pt x="595459" y="788680"/>
                    <a:pt x="584813" y="772900"/>
                  </a:cubicBezTo>
                  <a:cubicBezTo>
                    <a:pt x="563197" y="740910"/>
                    <a:pt x="543517" y="714502"/>
                    <a:pt x="529752" y="700332"/>
                  </a:cubicBezTo>
                  <a:cubicBezTo>
                    <a:pt x="527063" y="697434"/>
                    <a:pt x="522546" y="697219"/>
                    <a:pt x="519642" y="699903"/>
                  </a:cubicBezTo>
                  <a:cubicBezTo>
                    <a:pt x="516739" y="702586"/>
                    <a:pt x="516631" y="707095"/>
                    <a:pt x="519320" y="709994"/>
                  </a:cubicBezTo>
                  <a:cubicBezTo>
                    <a:pt x="534699" y="727062"/>
                    <a:pt x="557175" y="761521"/>
                    <a:pt x="581802" y="801562"/>
                  </a:cubicBezTo>
                  <a:cubicBezTo>
                    <a:pt x="592448" y="818738"/>
                    <a:pt x="603418" y="836880"/>
                    <a:pt x="614386" y="855129"/>
                  </a:cubicBezTo>
                  <a:cubicBezTo>
                    <a:pt x="621699" y="867045"/>
                    <a:pt x="629012" y="879068"/>
                    <a:pt x="636110" y="890877"/>
                  </a:cubicBezTo>
                  <a:cubicBezTo>
                    <a:pt x="668157" y="943370"/>
                    <a:pt x="696548" y="991355"/>
                    <a:pt x="709345" y="1013147"/>
                  </a:cubicBezTo>
                  <a:cubicBezTo>
                    <a:pt x="697193" y="1007994"/>
                    <a:pt x="685041" y="1002841"/>
                    <a:pt x="672889" y="997581"/>
                  </a:cubicBezTo>
                  <a:cubicBezTo>
                    <a:pt x="661705" y="992750"/>
                    <a:pt x="650521" y="987813"/>
                    <a:pt x="639336" y="982874"/>
                  </a:cubicBezTo>
                  <a:cubicBezTo>
                    <a:pt x="605246" y="967631"/>
                    <a:pt x="570832" y="951743"/>
                    <a:pt x="536634" y="936070"/>
                  </a:cubicBezTo>
                  <a:cubicBezTo>
                    <a:pt x="537817" y="934353"/>
                    <a:pt x="538892" y="931669"/>
                    <a:pt x="536419" y="927160"/>
                  </a:cubicBezTo>
                  <a:cubicBezTo>
                    <a:pt x="535881" y="925980"/>
                    <a:pt x="535021" y="925014"/>
                    <a:pt x="533946" y="924369"/>
                  </a:cubicBezTo>
                  <a:cubicBezTo>
                    <a:pt x="529321" y="917070"/>
                    <a:pt x="520288" y="901934"/>
                    <a:pt x="516201" y="895278"/>
                  </a:cubicBezTo>
                  <a:cubicBezTo>
                    <a:pt x="509426" y="884328"/>
                    <a:pt x="502328" y="873486"/>
                    <a:pt x="495015" y="862751"/>
                  </a:cubicBezTo>
                  <a:cubicBezTo>
                    <a:pt x="487703" y="852016"/>
                    <a:pt x="480283" y="841496"/>
                    <a:pt x="472755" y="830976"/>
                  </a:cubicBezTo>
                  <a:cubicBezTo>
                    <a:pt x="462108" y="816376"/>
                    <a:pt x="451031" y="801777"/>
                    <a:pt x="439202" y="787499"/>
                  </a:cubicBezTo>
                  <a:cubicBezTo>
                    <a:pt x="427587" y="773437"/>
                    <a:pt x="415328" y="759696"/>
                    <a:pt x="402638" y="746385"/>
                  </a:cubicBezTo>
                  <a:cubicBezTo>
                    <a:pt x="377043" y="719548"/>
                    <a:pt x="349404" y="694535"/>
                    <a:pt x="321121" y="672422"/>
                  </a:cubicBezTo>
                  <a:cubicBezTo>
                    <a:pt x="318002" y="669845"/>
                    <a:pt x="313593" y="670382"/>
                    <a:pt x="311012" y="673388"/>
                  </a:cubicBezTo>
                  <a:cubicBezTo>
                    <a:pt x="308539" y="676393"/>
                    <a:pt x="309076" y="680902"/>
                    <a:pt x="312088" y="683371"/>
                  </a:cubicBezTo>
                  <a:cubicBezTo>
                    <a:pt x="338973" y="706236"/>
                    <a:pt x="364568" y="732000"/>
                    <a:pt x="388980" y="758945"/>
                  </a:cubicBezTo>
                  <a:cubicBezTo>
                    <a:pt x="401132" y="772363"/>
                    <a:pt x="412854" y="785997"/>
                    <a:pt x="424254" y="799737"/>
                  </a:cubicBezTo>
                  <a:cubicBezTo>
                    <a:pt x="435975" y="813800"/>
                    <a:pt x="447267" y="827755"/>
                    <a:pt x="458021" y="841925"/>
                  </a:cubicBezTo>
                  <a:cubicBezTo>
                    <a:pt x="467377" y="854056"/>
                    <a:pt x="476519" y="866294"/>
                    <a:pt x="485552" y="878746"/>
                  </a:cubicBezTo>
                  <a:cubicBezTo>
                    <a:pt x="491574" y="887012"/>
                    <a:pt x="497489" y="895278"/>
                    <a:pt x="503189" y="903758"/>
                  </a:cubicBezTo>
                  <a:cubicBezTo>
                    <a:pt x="507060" y="909448"/>
                    <a:pt x="514480" y="920612"/>
                    <a:pt x="519750" y="928448"/>
                  </a:cubicBezTo>
                  <a:cubicBezTo>
                    <a:pt x="485229" y="912561"/>
                    <a:pt x="450923" y="896888"/>
                    <a:pt x="416188" y="881215"/>
                  </a:cubicBezTo>
                  <a:cubicBezTo>
                    <a:pt x="406402" y="876814"/>
                    <a:pt x="396400" y="872734"/>
                    <a:pt x="386614" y="868441"/>
                  </a:cubicBezTo>
                  <a:cubicBezTo>
                    <a:pt x="386399" y="867367"/>
                    <a:pt x="387689" y="866508"/>
                    <a:pt x="386937" y="865542"/>
                  </a:cubicBezTo>
                  <a:cubicBezTo>
                    <a:pt x="371236" y="844609"/>
                    <a:pt x="341016" y="815518"/>
                    <a:pt x="307894" y="786963"/>
                  </a:cubicBezTo>
                  <a:cubicBezTo>
                    <a:pt x="299506" y="779770"/>
                    <a:pt x="291010" y="772685"/>
                    <a:pt x="282406" y="765815"/>
                  </a:cubicBezTo>
                  <a:cubicBezTo>
                    <a:pt x="273695" y="758730"/>
                    <a:pt x="264877" y="751859"/>
                    <a:pt x="256274" y="745419"/>
                  </a:cubicBezTo>
                  <a:cubicBezTo>
                    <a:pt x="212612" y="712355"/>
                    <a:pt x="175618" y="687450"/>
                    <a:pt x="175618" y="687450"/>
                  </a:cubicBezTo>
                  <a:cubicBezTo>
                    <a:pt x="172499" y="685089"/>
                    <a:pt x="167982" y="685840"/>
                    <a:pt x="165724" y="689061"/>
                  </a:cubicBezTo>
                  <a:cubicBezTo>
                    <a:pt x="163358" y="692174"/>
                    <a:pt x="164111" y="696682"/>
                    <a:pt x="167337" y="698936"/>
                  </a:cubicBezTo>
                  <a:cubicBezTo>
                    <a:pt x="167337" y="698936"/>
                    <a:pt x="190351" y="716756"/>
                    <a:pt x="221538" y="741769"/>
                  </a:cubicBezTo>
                  <a:lnTo>
                    <a:pt x="281438" y="789754"/>
                  </a:lnTo>
                  <a:cubicBezTo>
                    <a:pt x="293483" y="799415"/>
                    <a:pt x="305635" y="809077"/>
                    <a:pt x="317035" y="818631"/>
                  </a:cubicBezTo>
                  <a:cubicBezTo>
                    <a:pt x="333273" y="832157"/>
                    <a:pt x="347039" y="844716"/>
                    <a:pt x="359083" y="856418"/>
                  </a:cubicBezTo>
                  <a:cubicBezTo>
                    <a:pt x="328111" y="842891"/>
                    <a:pt x="297247" y="829044"/>
                    <a:pt x="266060" y="816162"/>
                  </a:cubicBezTo>
                  <a:cubicBezTo>
                    <a:pt x="181425" y="781166"/>
                    <a:pt x="95822" y="749283"/>
                    <a:pt x="9251" y="723090"/>
                  </a:cubicBezTo>
                  <a:cubicBezTo>
                    <a:pt x="5487" y="721909"/>
                    <a:pt x="1508" y="724056"/>
                    <a:pt x="325" y="727706"/>
                  </a:cubicBezTo>
                  <a:cubicBezTo>
                    <a:pt x="-858" y="731463"/>
                    <a:pt x="1293" y="735542"/>
                    <a:pt x="5057" y="736723"/>
                  </a:cubicBezTo>
                  <a:cubicBezTo>
                    <a:pt x="90660" y="763990"/>
                    <a:pt x="175187" y="797375"/>
                    <a:pt x="258962" y="833015"/>
                  </a:cubicBezTo>
                  <a:cubicBezTo>
                    <a:pt x="297892" y="849654"/>
                    <a:pt x="336607" y="867045"/>
                    <a:pt x="375322" y="884328"/>
                  </a:cubicBezTo>
                  <a:cubicBezTo>
                    <a:pt x="355212" y="885080"/>
                    <a:pt x="327251" y="886690"/>
                    <a:pt x="296279" y="888515"/>
                  </a:cubicBezTo>
                  <a:cubicBezTo>
                    <a:pt x="278965" y="889481"/>
                    <a:pt x="260791" y="890554"/>
                    <a:pt x="242724" y="891735"/>
                  </a:cubicBezTo>
                  <a:cubicBezTo>
                    <a:pt x="224549" y="892916"/>
                    <a:pt x="206482" y="894204"/>
                    <a:pt x="189275" y="895063"/>
                  </a:cubicBezTo>
                  <a:cubicBezTo>
                    <a:pt x="157981" y="896781"/>
                    <a:pt x="129697" y="897639"/>
                    <a:pt x="109695" y="896029"/>
                  </a:cubicBezTo>
                  <a:cubicBezTo>
                    <a:pt x="105823" y="895600"/>
                    <a:pt x="102275" y="898391"/>
                    <a:pt x="101844" y="902363"/>
                  </a:cubicBezTo>
                  <a:cubicBezTo>
                    <a:pt x="101414" y="906227"/>
                    <a:pt x="104318" y="909770"/>
                    <a:pt x="108189" y="910199"/>
                  </a:cubicBezTo>
                  <a:cubicBezTo>
                    <a:pt x="130450" y="913098"/>
                    <a:pt x="163143" y="913849"/>
                    <a:pt x="198954" y="912883"/>
                  </a:cubicBezTo>
                  <a:cubicBezTo>
                    <a:pt x="218419" y="912346"/>
                    <a:pt x="238744" y="911380"/>
                    <a:pt x="258855" y="909984"/>
                  </a:cubicBezTo>
                  <a:cubicBezTo>
                    <a:pt x="282299" y="908374"/>
                    <a:pt x="305205" y="906227"/>
                    <a:pt x="325853" y="904188"/>
                  </a:cubicBezTo>
                  <a:cubicBezTo>
                    <a:pt x="354244" y="901611"/>
                    <a:pt x="378118" y="899035"/>
                    <a:pt x="392529" y="898176"/>
                  </a:cubicBezTo>
                  <a:cubicBezTo>
                    <a:pt x="396400" y="897961"/>
                    <a:pt x="400379" y="897210"/>
                    <a:pt x="402638" y="897103"/>
                  </a:cubicBezTo>
                  <a:lnTo>
                    <a:pt x="402960" y="897425"/>
                  </a:lnTo>
                  <a:lnTo>
                    <a:pt x="402745" y="897103"/>
                  </a:lnTo>
                  <a:cubicBezTo>
                    <a:pt x="403820" y="897103"/>
                    <a:pt x="404466" y="897317"/>
                    <a:pt x="404358" y="897961"/>
                  </a:cubicBezTo>
                  <a:cubicBezTo>
                    <a:pt x="404358" y="898069"/>
                    <a:pt x="404358" y="898176"/>
                    <a:pt x="404358" y="898176"/>
                  </a:cubicBezTo>
                  <a:cubicBezTo>
                    <a:pt x="405433" y="898605"/>
                    <a:pt x="406617" y="898820"/>
                    <a:pt x="407907" y="898713"/>
                  </a:cubicBezTo>
                  <a:cubicBezTo>
                    <a:pt x="407907" y="898713"/>
                    <a:pt x="407907" y="898605"/>
                    <a:pt x="407907" y="898605"/>
                  </a:cubicBezTo>
                  <a:cubicBezTo>
                    <a:pt x="408015" y="898713"/>
                    <a:pt x="408122" y="898713"/>
                    <a:pt x="408337" y="898820"/>
                  </a:cubicBezTo>
                  <a:cubicBezTo>
                    <a:pt x="460925" y="922437"/>
                    <a:pt x="513298" y="945732"/>
                    <a:pt x="565563" y="968919"/>
                  </a:cubicBezTo>
                  <a:cubicBezTo>
                    <a:pt x="542226" y="975360"/>
                    <a:pt x="502328" y="985773"/>
                    <a:pt x="453612" y="995542"/>
                  </a:cubicBezTo>
                  <a:cubicBezTo>
                    <a:pt x="425114" y="1001338"/>
                    <a:pt x="394249" y="1006706"/>
                    <a:pt x="363385" y="1010785"/>
                  </a:cubicBezTo>
                  <a:cubicBezTo>
                    <a:pt x="337790" y="1014220"/>
                    <a:pt x="312088" y="1016797"/>
                    <a:pt x="287676" y="1017441"/>
                  </a:cubicBezTo>
                  <a:cubicBezTo>
                    <a:pt x="260683" y="1018085"/>
                    <a:pt x="235195" y="1016797"/>
                    <a:pt x="213042" y="1011859"/>
                  </a:cubicBezTo>
                  <a:cubicBezTo>
                    <a:pt x="209171" y="1011000"/>
                    <a:pt x="205299" y="1013361"/>
                    <a:pt x="204439" y="1017119"/>
                  </a:cubicBezTo>
                  <a:cubicBezTo>
                    <a:pt x="203471" y="1020983"/>
                    <a:pt x="205837" y="1024848"/>
                    <a:pt x="209708" y="1025707"/>
                  </a:cubicBezTo>
                  <a:cubicBezTo>
                    <a:pt x="236916" y="1032792"/>
                    <a:pt x="269286" y="1035260"/>
                    <a:pt x="303592" y="1034402"/>
                  </a:cubicBezTo>
                  <a:cubicBezTo>
                    <a:pt x="324025" y="1033865"/>
                    <a:pt x="344996" y="1032362"/>
                    <a:pt x="365858" y="1029786"/>
                  </a:cubicBezTo>
                  <a:close/>
                  <a:moveTo>
                    <a:pt x="1127359" y="147271"/>
                  </a:moveTo>
                  <a:lnTo>
                    <a:pt x="1127359" y="147271"/>
                  </a:lnTo>
                  <a:lnTo>
                    <a:pt x="1127144" y="147378"/>
                  </a:lnTo>
                  <a:lnTo>
                    <a:pt x="1127359" y="147271"/>
                  </a:lnTo>
                  <a:lnTo>
                    <a:pt x="1127359" y="147271"/>
                  </a:lnTo>
                  <a:lnTo>
                    <a:pt x="1127251" y="147593"/>
                  </a:lnTo>
                  <a:lnTo>
                    <a:pt x="1127144" y="147593"/>
                  </a:lnTo>
                  <a:lnTo>
                    <a:pt x="1127144" y="147700"/>
                  </a:lnTo>
                  <a:lnTo>
                    <a:pt x="1127251" y="147700"/>
                  </a:lnTo>
                  <a:cubicBezTo>
                    <a:pt x="1126499" y="150813"/>
                    <a:pt x="1128112" y="154034"/>
                    <a:pt x="1131123" y="155429"/>
                  </a:cubicBezTo>
                  <a:cubicBezTo>
                    <a:pt x="1134564" y="156932"/>
                    <a:pt x="1138651" y="155429"/>
                    <a:pt x="1140156" y="151994"/>
                  </a:cubicBezTo>
                  <a:cubicBezTo>
                    <a:pt x="1144458" y="153068"/>
                    <a:pt x="1138221" y="151887"/>
                    <a:pt x="1142307" y="152638"/>
                  </a:cubicBezTo>
                  <a:cubicBezTo>
                    <a:pt x="1143060" y="152853"/>
                    <a:pt x="1142415" y="152853"/>
                    <a:pt x="1143060" y="152423"/>
                  </a:cubicBezTo>
                  <a:cubicBezTo>
                    <a:pt x="1143167" y="152316"/>
                    <a:pt x="1143275" y="152102"/>
                    <a:pt x="1143167" y="151994"/>
                  </a:cubicBezTo>
                  <a:cubicBezTo>
                    <a:pt x="1142738" y="151028"/>
                    <a:pt x="1143920" y="151565"/>
                    <a:pt x="1142952" y="151028"/>
                  </a:cubicBezTo>
                  <a:cubicBezTo>
                    <a:pt x="1141339" y="150062"/>
                    <a:pt x="1144351" y="150706"/>
                    <a:pt x="1142522" y="150062"/>
                  </a:cubicBezTo>
                  <a:cubicBezTo>
                    <a:pt x="1141447" y="149525"/>
                    <a:pt x="1143383" y="149847"/>
                    <a:pt x="1142307" y="149525"/>
                  </a:cubicBezTo>
                  <a:cubicBezTo>
                    <a:pt x="1139619" y="148666"/>
                    <a:pt x="1144351" y="149096"/>
                    <a:pt x="1141447" y="148452"/>
                  </a:cubicBezTo>
                  <a:cubicBezTo>
                    <a:pt x="1141662" y="144587"/>
                    <a:pt x="1138651" y="141152"/>
                    <a:pt x="1134672" y="140937"/>
                  </a:cubicBezTo>
                  <a:cubicBezTo>
                    <a:pt x="1131230" y="140722"/>
                    <a:pt x="1128327" y="142977"/>
                    <a:pt x="1127359" y="146197"/>
                  </a:cubicBezTo>
                  <a:lnTo>
                    <a:pt x="1127682" y="146412"/>
                  </a:lnTo>
                  <a:cubicBezTo>
                    <a:pt x="1127574" y="146734"/>
                    <a:pt x="1127466" y="146949"/>
                    <a:pt x="1127359" y="147271"/>
                  </a:cubicBezTo>
                  <a:close/>
                  <a:moveTo>
                    <a:pt x="1126821" y="147378"/>
                  </a:moveTo>
                  <a:cubicBezTo>
                    <a:pt x="1126284" y="147486"/>
                    <a:pt x="1126821" y="147486"/>
                    <a:pt x="1127144" y="147593"/>
                  </a:cubicBezTo>
                  <a:lnTo>
                    <a:pt x="1127144" y="147378"/>
                  </a:lnTo>
                  <a:cubicBezTo>
                    <a:pt x="1127144" y="147378"/>
                    <a:pt x="1127036" y="147378"/>
                    <a:pt x="1126821" y="147378"/>
                  </a:cubicBezTo>
                  <a:close/>
                  <a:moveTo>
                    <a:pt x="1125746" y="146305"/>
                  </a:moveTo>
                  <a:cubicBezTo>
                    <a:pt x="1124671" y="146305"/>
                    <a:pt x="1127251" y="146734"/>
                    <a:pt x="1126176" y="146734"/>
                  </a:cubicBezTo>
                  <a:cubicBezTo>
                    <a:pt x="1124778" y="146734"/>
                    <a:pt x="1126714" y="147056"/>
                    <a:pt x="1127251" y="147271"/>
                  </a:cubicBezTo>
                  <a:cubicBezTo>
                    <a:pt x="1127251" y="146841"/>
                    <a:pt x="1127359" y="146519"/>
                    <a:pt x="1127359" y="146197"/>
                  </a:cubicBezTo>
                  <a:cubicBezTo>
                    <a:pt x="1126606" y="145553"/>
                    <a:pt x="1126284" y="145016"/>
                    <a:pt x="1126176" y="144480"/>
                  </a:cubicBezTo>
                  <a:lnTo>
                    <a:pt x="1125853" y="144909"/>
                  </a:lnTo>
                  <a:cubicBezTo>
                    <a:pt x="1125423" y="145339"/>
                    <a:pt x="1125423" y="144372"/>
                    <a:pt x="1125316" y="144909"/>
                  </a:cubicBezTo>
                  <a:cubicBezTo>
                    <a:pt x="1124993" y="145768"/>
                    <a:pt x="1126391" y="145875"/>
                    <a:pt x="1125531" y="145983"/>
                  </a:cubicBezTo>
                  <a:cubicBezTo>
                    <a:pt x="1124778" y="145983"/>
                    <a:pt x="1126499" y="146305"/>
                    <a:pt x="1125746" y="146305"/>
                  </a:cubicBezTo>
                  <a:close/>
                  <a:moveTo>
                    <a:pt x="1104345" y="855881"/>
                  </a:moveTo>
                  <a:cubicBezTo>
                    <a:pt x="1093591" y="862536"/>
                    <a:pt x="1082729" y="868977"/>
                    <a:pt x="1071653" y="875096"/>
                  </a:cubicBezTo>
                  <a:cubicBezTo>
                    <a:pt x="1060576" y="881108"/>
                    <a:pt x="1049499" y="887012"/>
                    <a:pt x="1038207" y="892701"/>
                  </a:cubicBezTo>
                  <a:cubicBezTo>
                    <a:pt x="1035626" y="893990"/>
                    <a:pt x="1016806" y="899464"/>
                    <a:pt x="1008633" y="900860"/>
                  </a:cubicBezTo>
                  <a:cubicBezTo>
                    <a:pt x="1007665" y="911810"/>
                    <a:pt x="1006375" y="922867"/>
                    <a:pt x="1005515" y="933816"/>
                  </a:cubicBezTo>
                  <a:lnTo>
                    <a:pt x="999922" y="1014006"/>
                  </a:lnTo>
                  <a:lnTo>
                    <a:pt x="997234" y="1041057"/>
                  </a:lnTo>
                  <a:cubicBezTo>
                    <a:pt x="997019" y="1042883"/>
                    <a:pt x="996158" y="1045351"/>
                    <a:pt x="995191" y="1047820"/>
                  </a:cubicBezTo>
                  <a:cubicBezTo>
                    <a:pt x="994761" y="1048572"/>
                    <a:pt x="994115" y="1049646"/>
                    <a:pt x="993577" y="1050612"/>
                  </a:cubicBezTo>
                  <a:cubicBezTo>
                    <a:pt x="994115" y="1051470"/>
                    <a:pt x="994438" y="1052436"/>
                    <a:pt x="994545" y="1053403"/>
                  </a:cubicBezTo>
                  <a:cubicBezTo>
                    <a:pt x="995083" y="1057160"/>
                    <a:pt x="992394" y="1060595"/>
                    <a:pt x="988630" y="1061024"/>
                  </a:cubicBezTo>
                  <a:cubicBezTo>
                    <a:pt x="984437" y="1061669"/>
                    <a:pt x="982071" y="1059843"/>
                    <a:pt x="980673" y="1057804"/>
                  </a:cubicBezTo>
                  <a:cubicBezTo>
                    <a:pt x="979490" y="1056086"/>
                    <a:pt x="978737" y="1052973"/>
                    <a:pt x="979812" y="1049109"/>
                  </a:cubicBezTo>
                  <a:cubicBezTo>
                    <a:pt x="980673" y="1046317"/>
                    <a:pt x="983146" y="1042131"/>
                    <a:pt x="983361" y="1039555"/>
                  </a:cubicBezTo>
                  <a:lnTo>
                    <a:pt x="985727" y="1013040"/>
                  </a:lnTo>
                  <a:lnTo>
                    <a:pt x="990136" y="932635"/>
                  </a:lnTo>
                  <a:cubicBezTo>
                    <a:pt x="990351" y="929414"/>
                    <a:pt x="990674" y="926194"/>
                    <a:pt x="990889" y="923081"/>
                  </a:cubicBezTo>
                  <a:cubicBezTo>
                    <a:pt x="989599" y="923618"/>
                    <a:pt x="988200" y="924154"/>
                    <a:pt x="986157" y="923296"/>
                  </a:cubicBezTo>
                  <a:cubicBezTo>
                    <a:pt x="985619" y="923081"/>
                    <a:pt x="984544" y="922544"/>
                    <a:pt x="983253" y="921256"/>
                  </a:cubicBezTo>
                  <a:cubicBezTo>
                    <a:pt x="982071" y="919968"/>
                    <a:pt x="978307" y="914708"/>
                    <a:pt x="976478" y="912883"/>
                  </a:cubicBezTo>
                  <a:lnTo>
                    <a:pt x="957551" y="894741"/>
                  </a:lnTo>
                  <a:cubicBezTo>
                    <a:pt x="944538" y="883469"/>
                    <a:pt x="931634" y="872305"/>
                    <a:pt x="918944" y="860711"/>
                  </a:cubicBezTo>
                  <a:cubicBezTo>
                    <a:pt x="910448" y="852875"/>
                    <a:pt x="902060" y="844931"/>
                    <a:pt x="893886" y="836773"/>
                  </a:cubicBezTo>
                  <a:cubicBezTo>
                    <a:pt x="877540" y="819919"/>
                    <a:pt x="860656" y="801240"/>
                    <a:pt x="845170" y="780951"/>
                  </a:cubicBezTo>
                  <a:cubicBezTo>
                    <a:pt x="835169" y="767962"/>
                    <a:pt x="825705" y="754329"/>
                    <a:pt x="816995" y="740159"/>
                  </a:cubicBezTo>
                  <a:cubicBezTo>
                    <a:pt x="794518" y="703875"/>
                    <a:pt x="776882" y="664799"/>
                    <a:pt x="768386" y="626262"/>
                  </a:cubicBezTo>
                  <a:cubicBezTo>
                    <a:pt x="767418" y="622397"/>
                    <a:pt x="769784" y="618532"/>
                    <a:pt x="773655" y="617673"/>
                  </a:cubicBezTo>
                  <a:cubicBezTo>
                    <a:pt x="777527" y="616707"/>
                    <a:pt x="781291" y="619069"/>
                    <a:pt x="782259" y="622933"/>
                  </a:cubicBezTo>
                  <a:cubicBezTo>
                    <a:pt x="789894" y="652347"/>
                    <a:pt x="803444" y="681761"/>
                    <a:pt x="820113" y="709886"/>
                  </a:cubicBezTo>
                  <a:cubicBezTo>
                    <a:pt x="832158" y="730497"/>
                    <a:pt x="846031" y="750357"/>
                    <a:pt x="860549" y="769250"/>
                  </a:cubicBezTo>
                  <a:cubicBezTo>
                    <a:pt x="875605" y="789002"/>
                    <a:pt x="891306" y="807681"/>
                    <a:pt x="907007" y="824213"/>
                  </a:cubicBezTo>
                  <a:cubicBezTo>
                    <a:pt x="914749" y="832478"/>
                    <a:pt x="922708" y="840422"/>
                    <a:pt x="930666" y="848259"/>
                  </a:cubicBezTo>
                  <a:cubicBezTo>
                    <a:pt x="942925" y="860175"/>
                    <a:pt x="955400" y="871768"/>
                    <a:pt x="967767" y="883469"/>
                  </a:cubicBezTo>
                  <a:cubicBezTo>
                    <a:pt x="970456" y="886046"/>
                    <a:pt x="973037" y="888622"/>
                    <a:pt x="975618" y="891306"/>
                  </a:cubicBezTo>
                  <a:cubicBezTo>
                    <a:pt x="979382" y="895171"/>
                    <a:pt x="982931" y="899142"/>
                    <a:pt x="986695" y="903114"/>
                  </a:cubicBezTo>
                  <a:cubicBezTo>
                    <a:pt x="987770" y="904295"/>
                    <a:pt x="989491" y="907623"/>
                    <a:pt x="990997" y="909877"/>
                  </a:cubicBezTo>
                  <a:cubicBezTo>
                    <a:pt x="991319" y="910092"/>
                    <a:pt x="991642" y="910307"/>
                    <a:pt x="991964" y="910521"/>
                  </a:cubicBezTo>
                  <a:cubicBezTo>
                    <a:pt x="993792" y="886261"/>
                    <a:pt x="995728" y="862107"/>
                    <a:pt x="997987" y="837846"/>
                  </a:cubicBezTo>
                  <a:cubicBezTo>
                    <a:pt x="999277" y="823998"/>
                    <a:pt x="1000783" y="810150"/>
                    <a:pt x="1002181" y="796302"/>
                  </a:cubicBezTo>
                  <a:cubicBezTo>
                    <a:pt x="996481" y="790935"/>
                    <a:pt x="984114" y="782991"/>
                    <a:pt x="981748" y="780736"/>
                  </a:cubicBezTo>
                  <a:cubicBezTo>
                    <a:pt x="970886" y="770324"/>
                    <a:pt x="960562" y="759267"/>
                    <a:pt x="950776" y="747780"/>
                  </a:cubicBezTo>
                  <a:cubicBezTo>
                    <a:pt x="940882" y="736187"/>
                    <a:pt x="931741" y="724164"/>
                    <a:pt x="923138" y="711819"/>
                  </a:cubicBezTo>
                  <a:cubicBezTo>
                    <a:pt x="913244" y="697326"/>
                    <a:pt x="904103" y="682298"/>
                    <a:pt x="895930" y="666732"/>
                  </a:cubicBezTo>
                  <a:cubicBezTo>
                    <a:pt x="887864" y="651274"/>
                    <a:pt x="880552" y="635386"/>
                    <a:pt x="873992" y="619176"/>
                  </a:cubicBezTo>
                  <a:cubicBezTo>
                    <a:pt x="866141" y="599853"/>
                    <a:pt x="859258" y="580101"/>
                    <a:pt x="853021" y="560242"/>
                  </a:cubicBezTo>
                  <a:cubicBezTo>
                    <a:pt x="843557" y="530292"/>
                    <a:pt x="835492" y="500127"/>
                    <a:pt x="827641" y="470498"/>
                  </a:cubicBezTo>
                  <a:cubicBezTo>
                    <a:pt x="826566" y="466741"/>
                    <a:pt x="828716" y="462769"/>
                    <a:pt x="832480" y="461696"/>
                  </a:cubicBezTo>
                  <a:cubicBezTo>
                    <a:pt x="836244" y="460622"/>
                    <a:pt x="840224" y="462877"/>
                    <a:pt x="841299" y="466634"/>
                  </a:cubicBezTo>
                  <a:cubicBezTo>
                    <a:pt x="850332" y="495618"/>
                    <a:pt x="859581" y="525246"/>
                    <a:pt x="869797" y="554660"/>
                  </a:cubicBezTo>
                  <a:cubicBezTo>
                    <a:pt x="876572" y="573875"/>
                    <a:pt x="883885" y="593090"/>
                    <a:pt x="891736" y="611876"/>
                  </a:cubicBezTo>
                  <a:cubicBezTo>
                    <a:pt x="898296" y="627550"/>
                    <a:pt x="905286" y="643008"/>
                    <a:pt x="912921" y="658037"/>
                  </a:cubicBezTo>
                  <a:cubicBezTo>
                    <a:pt x="920557" y="673066"/>
                    <a:pt x="928837" y="687772"/>
                    <a:pt x="937979" y="701835"/>
                  </a:cubicBezTo>
                  <a:cubicBezTo>
                    <a:pt x="945937" y="713965"/>
                    <a:pt x="954433" y="725881"/>
                    <a:pt x="963574" y="737260"/>
                  </a:cubicBezTo>
                  <a:cubicBezTo>
                    <a:pt x="972607" y="748746"/>
                    <a:pt x="982178" y="759803"/>
                    <a:pt x="992287" y="770216"/>
                  </a:cubicBezTo>
                  <a:cubicBezTo>
                    <a:pt x="993685" y="771612"/>
                    <a:pt x="998740" y="775476"/>
                    <a:pt x="1003902" y="779448"/>
                  </a:cubicBezTo>
                  <a:cubicBezTo>
                    <a:pt x="1006698" y="751645"/>
                    <a:pt x="1009493" y="723842"/>
                    <a:pt x="1012290" y="696038"/>
                  </a:cubicBezTo>
                  <a:cubicBezTo>
                    <a:pt x="1016806" y="652455"/>
                    <a:pt x="1020463" y="608871"/>
                    <a:pt x="1024227" y="565180"/>
                  </a:cubicBezTo>
                  <a:cubicBezTo>
                    <a:pt x="1022829" y="564106"/>
                    <a:pt x="1021323" y="562926"/>
                    <a:pt x="1020140" y="561852"/>
                  </a:cubicBezTo>
                  <a:cubicBezTo>
                    <a:pt x="1018419" y="560349"/>
                    <a:pt x="1017129" y="558739"/>
                    <a:pt x="1016054" y="556914"/>
                  </a:cubicBezTo>
                  <a:cubicBezTo>
                    <a:pt x="1008311" y="544032"/>
                    <a:pt x="1000460" y="531365"/>
                    <a:pt x="992825" y="518376"/>
                  </a:cubicBezTo>
                  <a:cubicBezTo>
                    <a:pt x="987770" y="509680"/>
                    <a:pt x="982716" y="500985"/>
                    <a:pt x="977984" y="492075"/>
                  </a:cubicBezTo>
                  <a:cubicBezTo>
                    <a:pt x="967445" y="472216"/>
                    <a:pt x="957659" y="452356"/>
                    <a:pt x="949055" y="432067"/>
                  </a:cubicBezTo>
                  <a:cubicBezTo>
                    <a:pt x="943248" y="418327"/>
                    <a:pt x="938086" y="404479"/>
                    <a:pt x="933354" y="390416"/>
                  </a:cubicBezTo>
                  <a:cubicBezTo>
                    <a:pt x="921525" y="355635"/>
                    <a:pt x="912706" y="319888"/>
                    <a:pt x="906146" y="282852"/>
                  </a:cubicBezTo>
                  <a:cubicBezTo>
                    <a:pt x="905394" y="279095"/>
                    <a:pt x="907867" y="275338"/>
                    <a:pt x="911738" y="274479"/>
                  </a:cubicBezTo>
                  <a:cubicBezTo>
                    <a:pt x="915610" y="273728"/>
                    <a:pt x="919374" y="276304"/>
                    <a:pt x="920127" y="280169"/>
                  </a:cubicBezTo>
                  <a:cubicBezTo>
                    <a:pt x="928085" y="316023"/>
                    <a:pt x="938624" y="350482"/>
                    <a:pt x="950991" y="384190"/>
                  </a:cubicBezTo>
                  <a:cubicBezTo>
                    <a:pt x="956046" y="397716"/>
                    <a:pt x="961315" y="411241"/>
                    <a:pt x="966907" y="424553"/>
                  </a:cubicBezTo>
                  <a:cubicBezTo>
                    <a:pt x="975188" y="444520"/>
                    <a:pt x="983899" y="464379"/>
                    <a:pt x="993792" y="483917"/>
                  </a:cubicBezTo>
                  <a:cubicBezTo>
                    <a:pt x="998094" y="492827"/>
                    <a:pt x="1002718" y="501522"/>
                    <a:pt x="1007450" y="510217"/>
                  </a:cubicBezTo>
                  <a:cubicBezTo>
                    <a:pt x="1013580" y="521704"/>
                    <a:pt x="1019925" y="533190"/>
                    <a:pt x="1026163" y="544676"/>
                  </a:cubicBezTo>
                  <a:cubicBezTo>
                    <a:pt x="1027345" y="530721"/>
                    <a:pt x="1028743" y="516873"/>
                    <a:pt x="1029927" y="502917"/>
                  </a:cubicBezTo>
                  <a:cubicBezTo>
                    <a:pt x="1033153" y="465238"/>
                    <a:pt x="1037132" y="427666"/>
                    <a:pt x="1040466" y="389987"/>
                  </a:cubicBezTo>
                  <a:cubicBezTo>
                    <a:pt x="1040250" y="389128"/>
                    <a:pt x="1038853" y="389021"/>
                    <a:pt x="1038960" y="388161"/>
                  </a:cubicBezTo>
                  <a:cubicBezTo>
                    <a:pt x="1039390" y="382794"/>
                    <a:pt x="1037669" y="376353"/>
                    <a:pt x="1035411" y="369483"/>
                  </a:cubicBezTo>
                  <a:cubicBezTo>
                    <a:pt x="1029927" y="352737"/>
                    <a:pt x="1019925" y="333951"/>
                    <a:pt x="1015839" y="322249"/>
                  </a:cubicBezTo>
                  <a:cubicBezTo>
                    <a:pt x="1011107" y="308079"/>
                    <a:pt x="1006375" y="293802"/>
                    <a:pt x="1002396" y="279417"/>
                  </a:cubicBezTo>
                  <a:cubicBezTo>
                    <a:pt x="999707" y="269863"/>
                    <a:pt x="997341" y="260095"/>
                    <a:pt x="995191" y="250433"/>
                  </a:cubicBezTo>
                  <a:cubicBezTo>
                    <a:pt x="989706" y="225958"/>
                    <a:pt x="985727" y="201375"/>
                    <a:pt x="982824" y="176577"/>
                  </a:cubicBezTo>
                  <a:cubicBezTo>
                    <a:pt x="982286" y="172712"/>
                    <a:pt x="984974" y="169062"/>
                    <a:pt x="988846" y="168526"/>
                  </a:cubicBezTo>
                  <a:cubicBezTo>
                    <a:pt x="992717" y="167882"/>
                    <a:pt x="996374" y="170566"/>
                    <a:pt x="996911" y="174537"/>
                  </a:cubicBezTo>
                  <a:cubicBezTo>
                    <a:pt x="1000353" y="193753"/>
                    <a:pt x="1004869" y="212753"/>
                    <a:pt x="1009601" y="231754"/>
                  </a:cubicBezTo>
                  <a:cubicBezTo>
                    <a:pt x="1013257" y="246032"/>
                    <a:pt x="1017129" y="260202"/>
                    <a:pt x="1021108" y="274265"/>
                  </a:cubicBezTo>
                  <a:cubicBezTo>
                    <a:pt x="1024980" y="288542"/>
                    <a:pt x="1028743" y="302712"/>
                    <a:pt x="1033045" y="316775"/>
                  </a:cubicBezTo>
                  <a:cubicBezTo>
                    <a:pt x="1035304" y="324933"/>
                    <a:pt x="1039928" y="336634"/>
                    <a:pt x="1044230" y="348550"/>
                  </a:cubicBezTo>
                  <a:cubicBezTo>
                    <a:pt x="1048423" y="303248"/>
                    <a:pt x="1051972" y="257948"/>
                    <a:pt x="1056919" y="212753"/>
                  </a:cubicBezTo>
                  <a:cubicBezTo>
                    <a:pt x="1064340" y="143728"/>
                    <a:pt x="1073050" y="74917"/>
                    <a:pt x="1083805" y="6107"/>
                  </a:cubicBezTo>
                  <a:cubicBezTo>
                    <a:pt x="1084450" y="2135"/>
                    <a:pt x="1088107" y="-549"/>
                    <a:pt x="1091978" y="95"/>
                  </a:cubicBezTo>
                  <a:cubicBezTo>
                    <a:pt x="1095849" y="632"/>
                    <a:pt x="1098538" y="4282"/>
                    <a:pt x="1098000" y="8147"/>
                  </a:cubicBezTo>
                  <a:cubicBezTo>
                    <a:pt x="1088214" y="76850"/>
                    <a:pt x="1080686" y="145660"/>
                    <a:pt x="1074019" y="214471"/>
                  </a:cubicBezTo>
                  <a:cubicBezTo>
                    <a:pt x="1069717" y="258914"/>
                    <a:pt x="1066275" y="303463"/>
                    <a:pt x="1062619" y="348013"/>
                  </a:cubicBezTo>
                  <a:cubicBezTo>
                    <a:pt x="1063695" y="344471"/>
                    <a:pt x="1064877" y="340713"/>
                    <a:pt x="1065523" y="338566"/>
                  </a:cubicBezTo>
                  <a:cubicBezTo>
                    <a:pt x="1067244" y="332984"/>
                    <a:pt x="1069179" y="327509"/>
                    <a:pt x="1071222" y="322035"/>
                  </a:cubicBezTo>
                  <a:cubicBezTo>
                    <a:pt x="1074234" y="314091"/>
                    <a:pt x="1077352" y="306147"/>
                    <a:pt x="1080256" y="298203"/>
                  </a:cubicBezTo>
                  <a:cubicBezTo>
                    <a:pt x="1084773" y="286395"/>
                    <a:pt x="1088859" y="274479"/>
                    <a:pt x="1093161" y="262778"/>
                  </a:cubicBezTo>
                  <a:cubicBezTo>
                    <a:pt x="1097462" y="250970"/>
                    <a:pt x="1101872" y="239269"/>
                    <a:pt x="1105958" y="227460"/>
                  </a:cubicBezTo>
                  <a:cubicBezTo>
                    <a:pt x="1111443" y="211680"/>
                    <a:pt x="1116712" y="195900"/>
                    <a:pt x="1121229" y="179690"/>
                  </a:cubicBezTo>
                  <a:cubicBezTo>
                    <a:pt x="1122197" y="175933"/>
                    <a:pt x="1126068" y="173571"/>
                    <a:pt x="1129832" y="174537"/>
                  </a:cubicBezTo>
                  <a:cubicBezTo>
                    <a:pt x="1133704" y="175396"/>
                    <a:pt x="1136070" y="179261"/>
                    <a:pt x="1135102" y="183125"/>
                  </a:cubicBezTo>
                  <a:cubicBezTo>
                    <a:pt x="1130693" y="204166"/>
                    <a:pt x="1125638" y="224776"/>
                    <a:pt x="1119401" y="245065"/>
                  </a:cubicBezTo>
                  <a:cubicBezTo>
                    <a:pt x="1116282" y="255264"/>
                    <a:pt x="1112841" y="265355"/>
                    <a:pt x="1109185" y="275338"/>
                  </a:cubicBezTo>
                  <a:cubicBezTo>
                    <a:pt x="1105421" y="285214"/>
                    <a:pt x="1101334" y="294983"/>
                    <a:pt x="1097247" y="304859"/>
                  </a:cubicBezTo>
                  <a:lnTo>
                    <a:pt x="1080256" y="343719"/>
                  </a:lnTo>
                  <a:cubicBezTo>
                    <a:pt x="1078428" y="348228"/>
                    <a:pt x="1074341" y="358641"/>
                    <a:pt x="1072513" y="363579"/>
                  </a:cubicBezTo>
                  <a:cubicBezTo>
                    <a:pt x="1072406" y="364330"/>
                    <a:pt x="1072298" y="365081"/>
                    <a:pt x="1071975" y="365833"/>
                  </a:cubicBezTo>
                  <a:cubicBezTo>
                    <a:pt x="1068857" y="373562"/>
                    <a:pt x="1061544" y="370234"/>
                    <a:pt x="1060683" y="369698"/>
                  </a:cubicBezTo>
                  <a:cubicBezTo>
                    <a:pt x="1057027" y="414677"/>
                    <a:pt x="1052940" y="459549"/>
                    <a:pt x="1049176" y="504528"/>
                  </a:cubicBezTo>
                  <a:cubicBezTo>
                    <a:pt x="1048316" y="515263"/>
                    <a:pt x="1047026" y="525997"/>
                    <a:pt x="1046058" y="536733"/>
                  </a:cubicBezTo>
                  <a:lnTo>
                    <a:pt x="1051865" y="528789"/>
                  </a:lnTo>
                  <a:cubicBezTo>
                    <a:pt x="1058102" y="520093"/>
                    <a:pt x="1064124" y="511291"/>
                    <a:pt x="1070039" y="502488"/>
                  </a:cubicBezTo>
                  <a:cubicBezTo>
                    <a:pt x="1076062" y="493686"/>
                    <a:pt x="1081869" y="484883"/>
                    <a:pt x="1087676" y="475866"/>
                  </a:cubicBezTo>
                  <a:cubicBezTo>
                    <a:pt x="1098753" y="458797"/>
                    <a:pt x="1109830" y="441407"/>
                    <a:pt x="1121014" y="424016"/>
                  </a:cubicBezTo>
                  <a:cubicBezTo>
                    <a:pt x="1132091" y="406733"/>
                    <a:pt x="1143275" y="389557"/>
                    <a:pt x="1154029" y="372059"/>
                  </a:cubicBezTo>
                  <a:cubicBezTo>
                    <a:pt x="1168332" y="348657"/>
                    <a:pt x="1182097" y="325041"/>
                    <a:pt x="1194142" y="300780"/>
                  </a:cubicBezTo>
                  <a:cubicBezTo>
                    <a:pt x="1195863" y="297237"/>
                    <a:pt x="1200057" y="295734"/>
                    <a:pt x="1203606" y="297452"/>
                  </a:cubicBezTo>
                  <a:cubicBezTo>
                    <a:pt x="1207262" y="299062"/>
                    <a:pt x="1208768" y="303356"/>
                    <a:pt x="1207047" y="306898"/>
                  </a:cubicBezTo>
                  <a:cubicBezTo>
                    <a:pt x="1193067" y="338244"/>
                    <a:pt x="1176828" y="369161"/>
                    <a:pt x="1159084" y="399111"/>
                  </a:cubicBezTo>
                  <a:cubicBezTo>
                    <a:pt x="1152093" y="411027"/>
                    <a:pt x="1144781" y="422835"/>
                    <a:pt x="1137361" y="434429"/>
                  </a:cubicBezTo>
                  <a:cubicBezTo>
                    <a:pt x="1125961" y="451927"/>
                    <a:pt x="1114131" y="468995"/>
                    <a:pt x="1102624" y="485849"/>
                  </a:cubicBezTo>
                  <a:cubicBezTo>
                    <a:pt x="1096387" y="494759"/>
                    <a:pt x="1090150" y="503454"/>
                    <a:pt x="1083805" y="512150"/>
                  </a:cubicBezTo>
                  <a:cubicBezTo>
                    <a:pt x="1077352" y="520845"/>
                    <a:pt x="1070900" y="529433"/>
                    <a:pt x="1064232" y="537913"/>
                  </a:cubicBezTo>
                  <a:lnTo>
                    <a:pt x="1049607" y="555948"/>
                  </a:lnTo>
                  <a:cubicBezTo>
                    <a:pt x="1048531" y="557129"/>
                    <a:pt x="1045735" y="559168"/>
                    <a:pt x="1043692" y="560886"/>
                  </a:cubicBezTo>
                  <a:cubicBezTo>
                    <a:pt x="1039497" y="606616"/>
                    <a:pt x="1035411" y="652240"/>
                    <a:pt x="1030357" y="697970"/>
                  </a:cubicBezTo>
                  <a:cubicBezTo>
                    <a:pt x="1027453" y="724271"/>
                    <a:pt x="1024549" y="750357"/>
                    <a:pt x="1021538" y="776657"/>
                  </a:cubicBezTo>
                  <a:lnTo>
                    <a:pt x="1039175" y="755188"/>
                  </a:lnTo>
                  <a:lnTo>
                    <a:pt x="1092731" y="689275"/>
                  </a:lnTo>
                  <a:cubicBezTo>
                    <a:pt x="1108754" y="669309"/>
                    <a:pt x="1128004" y="647195"/>
                    <a:pt x="1147900" y="624114"/>
                  </a:cubicBezTo>
                  <a:cubicBezTo>
                    <a:pt x="1166074" y="603181"/>
                    <a:pt x="1184679" y="581390"/>
                    <a:pt x="1201347" y="558954"/>
                  </a:cubicBezTo>
                  <a:cubicBezTo>
                    <a:pt x="1224792" y="527500"/>
                    <a:pt x="1244579" y="494974"/>
                    <a:pt x="1253290" y="462340"/>
                  </a:cubicBezTo>
                  <a:cubicBezTo>
                    <a:pt x="1254258" y="458475"/>
                    <a:pt x="1258129" y="456114"/>
                    <a:pt x="1262001" y="457080"/>
                  </a:cubicBezTo>
                  <a:cubicBezTo>
                    <a:pt x="1265765" y="458046"/>
                    <a:pt x="1268131" y="461910"/>
                    <a:pt x="1267163" y="465775"/>
                  </a:cubicBezTo>
                  <a:cubicBezTo>
                    <a:pt x="1259097" y="500556"/>
                    <a:pt x="1239847" y="535766"/>
                    <a:pt x="1215973" y="569581"/>
                  </a:cubicBezTo>
                  <a:cubicBezTo>
                    <a:pt x="1199519" y="592769"/>
                    <a:pt x="1181022" y="615419"/>
                    <a:pt x="1162525" y="636782"/>
                  </a:cubicBezTo>
                  <a:cubicBezTo>
                    <a:pt x="1142738" y="659647"/>
                    <a:pt x="1122842" y="680902"/>
                    <a:pt x="1106603" y="700547"/>
                  </a:cubicBezTo>
                  <a:cubicBezTo>
                    <a:pt x="1099291" y="709242"/>
                    <a:pt x="1091871" y="717937"/>
                    <a:pt x="1084450" y="726525"/>
                  </a:cubicBezTo>
                  <a:cubicBezTo>
                    <a:pt x="1073373" y="739407"/>
                    <a:pt x="1062081" y="752182"/>
                    <a:pt x="1050897" y="764956"/>
                  </a:cubicBezTo>
                  <a:lnTo>
                    <a:pt x="1032077" y="786211"/>
                  </a:lnTo>
                  <a:cubicBezTo>
                    <a:pt x="1030894" y="787607"/>
                    <a:pt x="1027238" y="789432"/>
                    <a:pt x="1024872" y="791149"/>
                  </a:cubicBezTo>
                  <a:cubicBezTo>
                    <a:pt x="1025087" y="791901"/>
                    <a:pt x="1024980" y="792759"/>
                    <a:pt x="1024872" y="793511"/>
                  </a:cubicBezTo>
                  <a:cubicBezTo>
                    <a:pt x="1024442" y="796195"/>
                    <a:pt x="1021646" y="796731"/>
                    <a:pt x="1019280" y="797375"/>
                  </a:cubicBezTo>
                  <a:cubicBezTo>
                    <a:pt x="1017667" y="811438"/>
                    <a:pt x="1016054" y="825394"/>
                    <a:pt x="1014548" y="839456"/>
                  </a:cubicBezTo>
                  <a:cubicBezTo>
                    <a:pt x="1012935" y="855022"/>
                    <a:pt x="1011537" y="870695"/>
                    <a:pt x="1010031" y="886261"/>
                  </a:cubicBezTo>
                  <a:cubicBezTo>
                    <a:pt x="1017774" y="884221"/>
                    <a:pt x="1029174" y="880356"/>
                    <a:pt x="1031109" y="879283"/>
                  </a:cubicBezTo>
                  <a:cubicBezTo>
                    <a:pt x="1041971" y="873271"/>
                    <a:pt x="1052725" y="867045"/>
                    <a:pt x="1063264" y="860711"/>
                  </a:cubicBezTo>
                  <a:cubicBezTo>
                    <a:pt x="1073911" y="854271"/>
                    <a:pt x="1084343" y="847722"/>
                    <a:pt x="1094559" y="840852"/>
                  </a:cubicBezTo>
                  <a:cubicBezTo>
                    <a:pt x="1113271" y="828399"/>
                    <a:pt x="1131983" y="814766"/>
                    <a:pt x="1150373" y="800381"/>
                  </a:cubicBezTo>
                  <a:cubicBezTo>
                    <a:pt x="1168332" y="786318"/>
                    <a:pt x="1185861" y="771397"/>
                    <a:pt x="1202208" y="755509"/>
                  </a:cubicBezTo>
                  <a:cubicBezTo>
                    <a:pt x="1224146" y="733932"/>
                    <a:pt x="1244041" y="710745"/>
                    <a:pt x="1259635" y="685196"/>
                  </a:cubicBezTo>
                  <a:cubicBezTo>
                    <a:pt x="1261571" y="681761"/>
                    <a:pt x="1265980" y="680580"/>
                    <a:pt x="1269421" y="682619"/>
                  </a:cubicBezTo>
                  <a:cubicBezTo>
                    <a:pt x="1272755" y="684552"/>
                    <a:pt x="1273938" y="688953"/>
                    <a:pt x="1272002" y="692281"/>
                  </a:cubicBezTo>
                  <a:cubicBezTo>
                    <a:pt x="1253075" y="726311"/>
                    <a:pt x="1227372" y="757227"/>
                    <a:pt x="1198229" y="784816"/>
                  </a:cubicBezTo>
                  <a:cubicBezTo>
                    <a:pt x="1186722" y="795551"/>
                    <a:pt x="1174677" y="805856"/>
                    <a:pt x="1162310" y="815518"/>
                  </a:cubicBezTo>
                  <a:cubicBezTo>
                    <a:pt x="1143383" y="830224"/>
                    <a:pt x="1123702" y="843535"/>
                    <a:pt x="1104345" y="855881"/>
                  </a:cubicBezTo>
                  <a:close/>
                  <a:moveTo>
                    <a:pt x="991857" y="910951"/>
                  </a:moveTo>
                  <a:cubicBezTo>
                    <a:pt x="991857" y="910843"/>
                    <a:pt x="991857" y="910843"/>
                    <a:pt x="991857" y="910736"/>
                  </a:cubicBezTo>
                  <a:cubicBezTo>
                    <a:pt x="991749" y="910736"/>
                    <a:pt x="991534" y="910629"/>
                    <a:pt x="991427" y="910629"/>
                  </a:cubicBezTo>
                  <a:cubicBezTo>
                    <a:pt x="991642" y="910843"/>
                    <a:pt x="991749" y="910736"/>
                    <a:pt x="991857" y="910951"/>
                  </a:cubicBezTo>
                  <a:close/>
                  <a:moveTo>
                    <a:pt x="1737226" y="1029034"/>
                  </a:moveTo>
                  <a:cubicBezTo>
                    <a:pt x="1719697" y="1031826"/>
                    <a:pt x="1702060" y="1034294"/>
                    <a:pt x="1684531" y="1037086"/>
                  </a:cubicBezTo>
                  <a:cubicBezTo>
                    <a:pt x="1688510" y="1039447"/>
                    <a:pt x="1692919" y="1041702"/>
                    <a:pt x="1698511" y="1043849"/>
                  </a:cubicBezTo>
                  <a:cubicBezTo>
                    <a:pt x="1711739" y="1048787"/>
                    <a:pt x="1727763" y="1052866"/>
                    <a:pt x="1740453" y="1055764"/>
                  </a:cubicBezTo>
                  <a:cubicBezTo>
                    <a:pt x="1761961" y="1061024"/>
                    <a:pt x="1785405" y="1066929"/>
                    <a:pt x="1809387" y="1073155"/>
                  </a:cubicBezTo>
                  <a:cubicBezTo>
                    <a:pt x="1832078" y="1079059"/>
                    <a:pt x="1855091" y="1084963"/>
                    <a:pt x="1877891" y="1089150"/>
                  </a:cubicBezTo>
                  <a:cubicBezTo>
                    <a:pt x="1898216" y="1092800"/>
                    <a:pt x="1918110" y="1095376"/>
                    <a:pt x="1937038" y="1095376"/>
                  </a:cubicBezTo>
                  <a:cubicBezTo>
                    <a:pt x="1940910" y="1095161"/>
                    <a:pt x="1944243" y="1098274"/>
                    <a:pt x="1944351" y="1102246"/>
                  </a:cubicBezTo>
                  <a:cubicBezTo>
                    <a:pt x="1944458" y="1106218"/>
                    <a:pt x="1941340" y="1109439"/>
                    <a:pt x="1937468" y="1109546"/>
                  </a:cubicBezTo>
                  <a:cubicBezTo>
                    <a:pt x="1911336" y="1110942"/>
                    <a:pt x="1883052" y="1108150"/>
                    <a:pt x="1854661" y="1102998"/>
                  </a:cubicBezTo>
                  <a:cubicBezTo>
                    <a:pt x="1838530" y="1100099"/>
                    <a:pt x="1822399" y="1096450"/>
                    <a:pt x="1806591" y="1092370"/>
                  </a:cubicBezTo>
                  <a:cubicBezTo>
                    <a:pt x="1781856" y="1086037"/>
                    <a:pt x="1757981" y="1078522"/>
                    <a:pt x="1736044" y="1072618"/>
                  </a:cubicBezTo>
                  <a:cubicBezTo>
                    <a:pt x="1720665" y="1068217"/>
                    <a:pt x="1700125" y="1061883"/>
                    <a:pt x="1685606" y="1054691"/>
                  </a:cubicBezTo>
                  <a:cubicBezTo>
                    <a:pt x="1676466" y="1050075"/>
                    <a:pt x="1670443" y="1044922"/>
                    <a:pt x="1667325" y="1039769"/>
                  </a:cubicBezTo>
                  <a:cubicBezTo>
                    <a:pt x="1640654" y="1043849"/>
                    <a:pt x="1613984" y="1048035"/>
                    <a:pt x="1587313" y="1051900"/>
                  </a:cubicBezTo>
                  <a:cubicBezTo>
                    <a:pt x="1568063" y="1054691"/>
                    <a:pt x="1548706" y="1057267"/>
                    <a:pt x="1529456" y="1060058"/>
                  </a:cubicBezTo>
                  <a:lnTo>
                    <a:pt x="1581936" y="1088613"/>
                  </a:lnTo>
                  <a:cubicBezTo>
                    <a:pt x="1612263" y="1105145"/>
                    <a:pt x="1642052" y="1119852"/>
                    <a:pt x="1672594" y="1132841"/>
                  </a:cubicBezTo>
                  <a:cubicBezTo>
                    <a:pt x="1702813" y="1145937"/>
                    <a:pt x="1733785" y="1157424"/>
                    <a:pt x="1767230" y="1165689"/>
                  </a:cubicBezTo>
                  <a:cubicBezTo>
                    <a:pt x="1778630" y="1168695"/>
                    <a:pt x="1792395" y="1174170"/>
                    <a:pt x="1806052" y="1177498"/>
                  </a:cubicBezTo>
                  <a:cubicBezTo>
                    <a:pt x="1814333" y="1179538"/>
                    <a:pt x="1822399" y="1180826"/>
                    <a:pt x="1829819" y="1179538"/>
                  </a:cubicBezTo>
                  <a:cubicBezTo>
                    <a:pt x="1833691" y="1178786"/>
                    <a:pt x="1837454" y="1181255"/>
                    <a:pt x="1838208" y="1185120"/>
                  </a:cubicBezTo>
                  <a:cubicBezTo>
                    <a:pt x="1838960" y="1188984"/>
                    <a:pt x="1836380" y="1192742"/>
                    <a:pt x="1832508" y="1193493"/>
                  </a:cubicBezTo>
                  <a:cubicBezTo>
                    <a:pt x="1825517" y="1195103"/>
                    <a:pt x="1817774" y="1194889"/>
                    <a:pt x="1809817" y="1193815"/>
                  </a:cubicBezTo>
                  <a:cubicBezTo>
                    <a:pt x="1793793" y="1191561"/>
                    <a:pt x="1776909" y="1185120"/>
                    <a:pt x="1763251" y="1182221"/>
                  </a:cubicBezTo>
                  <a:cubicBezTo>
                    <a:pt x="1728623" y="1174385"/>
                    <a:pt x="1696145" y="1163972"/>
                    <a:pt x="1664958" y="1150661"/>
                  </a:cubicBezTo>
                  <a:cubicBezTo>
                    <a:pt x="1633879" y="1137349"/>
                    <a:pt x="1603982" y="1121140"/>
                    <a:pt x="1573548" y="1103642"/>
                  </a:cubicBezTo>
                  <a:lnTo>
                    <a:pt x="1520423" y="1072081"/>
                  </a:lnTo>
                  <a:cubicBezTo>
                    <a:pt x="1519670" y="1071545"/>
                    <a:pt x="1512572" y="1067358"/>
                    <a:pt x="1505582" y="1063279"/>
                  </a:cubicBezTo>
                  <a:cubicBezTo>
                    <a:pt x="1457833" y="1070042"/>
                    <a:pt x="1409978" y="1076697"/>
                    <a:pt x="1362122" y="1083353"/>
                  </a:cubicBezTo>
                  <a:cubicBezTo>
                    <a:pt x="1360294" y="1083568"/>
                    <a:pt x="1358358" y="1083890"/>
                    <a:pt x="1356530" y="1084104"/>
                  </a:cubicBezTo>
                  <a:lnTo>
                    <a:pt x="1374382" y="1096772"/>
                  </a:lnTo>
                  <a:cubicBezTo>
                    <a:pt x="1383737" y="1102998"/>
                    <a:pt x="1393524" y="1108902"/>
                    <a:pt x="1403418" y="1114484"/>
                  </a:cubicBezTo>
                  <a:cubicBezTo>
                    <a:pt x="1418259" y="1122857"/>
                    <a:pt x="1433529" y="1130694"/>
                    <a:pt x="1448800" y="1138208"/>
                  </a:cubicBezTo>
                  <a:cubicBezTo>
                    <a:pt x="1470954" y="1149265"/>
                    <a:pt x="1493107" y="1160000"/>
                    <a:pt x="1515368" y="1170520"/>
                  </a:cubicBezTo>
                  <a:cubicBezTo>
                    <a:pt x="1537522" y="1181148"/>
                    <a:pt x="1559783" y="1191346"/>
                    <a:pt x="1582367" y="1200792"/>
                  </a:cubicBezTo>
                  <a:cubicBezTo>
                    <a:pt x="1612371" y="1213138"/>
                    <a:pt x="1642912" y="1224087"/>
                    <a:pt x="1674852" y="1232461"/>
                  </a:cubicBezTo>
                  <a:cubicBezTo>
                    <a:pt x="1678616" y="1233319"/>
                    <a:pt x="1680982" y="1237184"/>
                    <a:pt x="1680122" y="1241048"/>
                  </a:cubicBezTo>
                  <a:cubicBezTo>
                    <a:pt x="1679153" y="1244806"/>
                    <a:pt x="1675282" y="1247167"/>
                    <a:pt x="1671518" y="1246309"/>
                  </a:cubicBezTo>
                  <a:cubicBezTo>
                    <a:pt x="1630223" y="1237184"/>
                    <a:pt x="1590862" y="1223980"/>
                    <a:pt x="1552578" y="1208200"/>
                  </a:cubicBezTo>
                  <a:cubicBezTo>
                    <a:pt x="1533435" y="1200256"/>
                    <a:pt x="1514508" y="1191668"/>
                    <a:pt x="1495796" y="1182543"/>
                  </a:cubicBezTo>
                  <a:cubicBezTo>
                    <a:pt x="1477298" y="1173633"/>
                    <a:pt x="1459017" y="1163972"/>
                    <a:pt x="1440627" y="1154418"/>
                  </a:cubicBezTo>
                  <a:cubicBezTo>
                    <a:pt x="1427722" y="1147655"/>
                    <a:pt x="1414925" y="1140677"/>
                    <a:pt x="1402450" y="1133270"/>
                  </a:cubicBezTo>
                  <a:cubicBezTo>
                    <a:pt x="1389760" y="1125863"/>
                    <a:pt x="1377500" y="1117919"/>
                    <a:pt x="1365563" y="1109439"/>
                  </a:cubicBezTo>
                  <a:lnTo>
                    <a:pt x="1341904" y="1091297"/>
                  </a:lnTo>
                  <a:cubicBezTo>
                    <a:pt x="1340291" y="1090116"/>
                    <a:pt x="1336419" y="1089257"/>
                    <a:pt x="1334161" y="1088398"/>
                  </a:cubicBezTo>
                  <a:cubicBezTo>
                    <a:pt x="1333408" y="1088076"/>
                    <a:pt x="1333408" y="1087754"/>
                    <a:pt x="1332870" y="1087432"/>
                  </a:cubicBezTo>
                  <a:cubicBezTo>
                    <a:pt x="1310502" y="1090546"/>
                    <a:pt x="1288133" y="1093659"/>
                    <a:pt x="1265657" y="1096879"/>
                  </a:cubicBezTo>
                  <a:cubicBezTo>
                    <a:pt x="1235546" y="1101280"/>
                    <a:pt x="1205542" y="1105896"/>
                    <a:pt x="1175430" y="1110512"/>
                  </a:cubicBezTo>
                  <a:cubicBezTo>
                    <a:pt x="1178549" y="1112766"/>
                    <a:pt x="1181560" y="1115128"/>
                    <a:pt x="1184786" y="1117275"/>
                  </a:cubicBezTo>
                  <a:cubicBezTo>
                    <a:pt x="1189303" y="1120388"/>
                    <a:pt x="1193927" y="1123502"/>
                    <a:pt x="1198659" y="1126400"/>
                  </a:cubicBezTo>
                  <a:cubicBezTo>
                    <a:pt x="1211886" y="1134773"/>
                    <a:pt x="1225222" y="1143146"/>
                    <a:pt x="1238664" y="1151412"/>
                  </a:cubicBezTo>
                  <a:cubicBezTo>
                    <a:pt x="1251999" y="1159678"/>
                    <a:pt x="1265335" y="1167944"/>
                    <a:pt x="1278777" y="1175995"/>
                  </a:cubicBezTo>
                  <a:cubicBezTo>
                    <a:pt x="1302437" y="1190165"/>
                    <a:pt x="1327493" y="1204765"/>
                    <a:pt x="1353304" y="1218935"/>
                  </a:cubicBezTo>
                  <a:cubicBezTo>
                    <a:pt x="1378038" y="1232675"/>
                    <a:pt x="1403525" y="1245879"/>
                    <a:pt x="1429550" y="1257473"/>
                  </a:cubicBezTo>
                  <a:cubicBezTo>
                    <a:pt x="1464931" y="1273146"/>
                    <a:pt x="1500958" y="1285813"/>
                    <a:pt x="1537091" y="1292361"/>
                  </a:cubicBezTo>
                  <a:cubicBezTo>
                    <a:pt x="1541071" y="1293005"/>
                    <a:pt x="1543652" y="1296655"/>
                    <a:pt x="1543006" y="1300627"/>
                  </a:cubicBezTo>
                  <a:cubicBezTo>
                    <a:pt x="1542361" y="1304492"/>
                    <a:pt x="1538704" y="1307068"/>
                    <a:pt x="1534833" y="1306424"/>
                  </a:cubicBezTo>
                  <a:cubicBezTo>
                    <a:pt x="1497194" y="1300842"/>
                    <a:pt x="1459339" y="1289248"/>
                    <a:pt x="1422452" y="1273897"/>
                  </a:cubicBezTo>
                  <a:cubicBezTo>
                    <a:pt x="1395675" y="1262733"/>
                    <a:pt x="1369220" y="1249851"/>
                    <a:pt x="1343947" y="1235896"/>
                  </a:cubicBezTo>
                  <a:cubicBezTo>
                    <a:pt x="1317815" y="1221511"/>
                    <a:pt x="1292973" y="1206053"/>
                    <a:pt x="1269314" y="1191346"/>
                  </a:cubicBezTo>
                  <a:cubicBezTo>
                    <a:pt x="1258667" y="1184583"/>
                    <a:pt x="1248021" y="1177820"/>
                    <a:pt x="1237374" y="1170842"/>
                  </a:cubicBezTo>
                  <a:cubicBezTo>
                    <a:pt x="1221565" y="1160537"/>
                    <a:pt x="1205864" y="1149909"/>
                    <a:pt x="1190163" y="1139282"/>
                  </a:cubicBezTo>
                  <a:cubicBezTo>
                    <a:pt x="1185431" y="1136061"/>
                    <a:pt x="1180700" y="1132733"/>
                    <a:pt x="1176075" y="1129298"/>
                  </a:cubicBezTo>
                  <a:cubicBezTo>
                    <a:pt x="1171451" y="1125970"/>
                    <a:pt x="1166934" y="1122428"/>
                    <a:pt x="1162417" y="1118778"/>
                  </a:cubicBezTo>
                  <a:cubicBezTo>
                    <a:pt x="1162417" y="1118778"/>
                    <a:pt x="1162417" y="1118778"/>
                    <a:pt x="1162417" y="1118778"/>
                  </a:cubicBezTo>
                  <a:cubicBezTo>
                    <a:pt x="1160267" y="1119637"/>
                    <a:pt x="1158223" y="1121355"/>
                    <a:pt x="1156180" y="1119959"/>
                  </a:cubicBezTo>
                  <a:cubicBezTo>
                    <a:pt x="1154567" y="1118886"/>
                    <a:pt x="1155535" y="1116739"/>
                    <a:pt x="1155212" y="1114913"/>
                  </a:cubicBezTo>
                  <a:cubicBezTo>
                    <a:pt x="1143920" y="1117812"/>
                    <a:pt x="1128972" y="1121676"/>
                    <a:pt x="1118003" y="1123609"/>
                  </a:cubicBezTo>
                  <a:cubicBezTo>
                    <a:pt x="1112949" y="1124360"/>
                    <a:pt x="1108754" y="1124790"/>
                    <a:pt x="1105851" y="1124575"/>
                  </a:cubicBezTo>
                  <a:cubicBezTo>
                    <a:pt x="1103270" y="1124360"/>
                    <a:pt x="1101334" y="1123609"/>
                    <a:pt x="1100151" y="1122750"/>
                  </a:cubicBezTo>
                  <a:cubicBezTo>
                    <a:pt x="1096925" y="1120710"/>
                    <a:pt x="1096064" y="1116524"/>
                    <a:pt x="1098108" y="1113303"/>
                  </a:cubicBezTo>
                  <a:cubicBezTo>
                    <a:pt x="1099936" y="1110512"/>
                    <a:pt x="1103592" y="1109546"/>
                    <a:pt x="1106496" y="1110834"/>
                  </a:cubicBezTo>
                  <a:cubicBezTo>
                    <a:pt x="1106496" y="1111264"/>
                    <a:pt x="1106819" y="1111371"/>
                    <a:pt x="1107464" y="1111264"/>
                  </a:cubicBezTo>
                  <a:cubicBezTo>
                    <a:pt x="1108432" y="1111156"/>
                    <a:pt x="1109830" y="1110834"/>
                    <a:pt x="1110905" y="1110620"/>
                  </a:cubicBezTo>
                  <a:cubicBezTo>
                    <a:pt x="1115529" y="1110083"/>
                    <a:pt x="1121659" y="1108795"/>
                    <a:pt x="1128219" y="1107184"/>
                  </a:cubicBezTo>
                  <a:cubicBezTo>
                    <a:pt x="1134672" y="1105574"/>
                    <a:pt x="1141232" y="1103856"/>
                    <a:pt x="1147362" y="1102139"/>
                  </a:cubicBezTo>
                  <a:cubicBezTo>
                    <a:pt x="1147469" y="1101817"/>
                    <a:pt x="1147469" y="1101066"/>
                    <a:pt x="1147577" y="1100958"/>
                  </a:cubicBezTo>
                  <a:cubicBezTo>
                    <a:pt x="1148437" y="1098811"/>
                    <a:pt x="1150695" y="1095269"/>
                    <a:pt x="1156180" y="1096879"/>
                  </a:cubicBezTo>
                  <a:cubicBezTo>
                    <a:pt x="1156610" y="1096986"/>
                    <a:pt x="1157363" y="1097308"/>
                    <a:pt x="1158439" y="1098060"/>
                  </a:cubicBezTo>
                  <a:cubicBezTo>
                    <a:pt x="1158654" y="1098167"/>
                    <a:pt x="1159406" y="1098704"/>
                    <a:pt x="1159729" y="1098919"/>
                  </a:cubicBezTo>
                  <a:cubicBezTo>
                    <a:pt x="1160589" y="1098704"/>
                    <a:pt x="1161450" y="1098489"/>
                    <a:pt x="1162202" y="1098274"/>
                  </a:cubicBezTo>
                  <a:cubicBezTo>
                    <a:pt x="1176935" y="1075731"/>
                    <a:pt x="1191669" y="1053510"/>
                    <a:pt x="1207047" y="1032147"/>
                  </a:cubicBezTo>
                  <a:cubicBezTo>
                    <a:pt x="1219307" y="1015079"/>
                    <a:pt x="1231889" y="998440"/>
                    <a:pt x="1245224" y="982230"/>
                  </a:cubicBezTo>
                  <a:cubicBezTo>
                    <a:pt x="1256301" y="968812"/>
                    <a:pt x="1267808" y="955608"/>
                    <a:pt x="1279960" y="942726"/>
                  </a:cubicBezTo>
                  <a:cubicBezTo>
                    <a:pt x="1291790" y="930274"/>
                    <a:pt x="1304372" y="918036"/>
                    <a:pt x="1317492" y="905905"/>
                  </a:cubicBezTo>
                  <a:cubicBezTo>
                    <a:pt x="1325988" y="898069"/>
                    <a:pt x="1334591" y="890340"/>
                    <a:pt x="1343302" y="882611"/>
                  </a:cubicBezTo>
                  <a:cubicBezTo>
                    <a:pt x="1356422" y="871124"/>
                    <a:pt x="1369542" y="859853"/>
                    <a:pt x="1382877" y="848688"/>
                  </a:cubicBezTo>
                  <a:lnTo>
                    <a:pt x="1404601" y="830868"/>
                  </a:lnTo>
                  <a:cubicBezTo>
                    <a:pt x="1406214" y="829688"/>
                    <a:pt x="1409010" y="826682"/>
                    <a:pt x="1411053" y="824964"/>
                  </a:cubicBezTo>
                  <a:cubicBezTo>
                    <a:pt x="1412666" y="823568"/>
                    <a:pt x="1414064" y="822602"/>
                    <a:pt x="1414925" y="822281"/>
                  </a:cubicBezTo>
                  <a:cubicBezTo>
                    <a:pt x="1418151" y="821207"/>
                    <a:pt x="1420409" y="822066"/>
                    <a:pt x="1421915" y="823247"/>
                  </a:cubicBezTo>
                  <a:cubicBezTo>
                    <a:pt x="1423205" y="824213"/>
                    <a:pt x="1425894" y="826467"/>
                    <a:pt x="1424388" y="831405"/>
                  </a:cubicBezTo>
                  <a:cubicBezTo>
                    <a:pt x="1423528" y="834411"/>
                    <a:pt x="1420732" y="836451"/>
                    <a:pt x="1417721" y="836343"/>
                  </a:cubicBezTo>
                  <a:cubicBezTo>
                    <a:pt x="1416215" y="838275"/>
                    <a:pt x="1414602" y="841067"/>
                    <a:pt x="1413526" y="841925"/>
                  </a:cubicBezTo>
                  <a:lnTo>
                    <a:pt x="1392879" y="860067"/>
                  </a:lnTo>
                  <a:cubicBezTo>
                    <a:pt x="1382232" y="869729"/>
                    <a:pt x="1371693" y="879497"/>
                    <a:pt x="1361154" y="889374"/>
                  </a:cubicBezTo>
                  <a:cubicBezTo>
                    <a:pt x="1350615" y="899142"/>
                    <a:pt x="1340183" y="909018"/>
                    <a:pt x="1329859" y="919002"/>
                  </a:cubicBezTo>
                  <a:cubicBezTo>
                    <a:pt x="1310717" y="937251"/>
                    <a:pt x="1293403" y="956037"/>
                    <a:pt x="1276734" y="974931"/>
                  </a:cubicBezTo>
                  <a:cubicBezTo>
                    <a:pt x="1265335" y="987920"/>
                    <a:pt x="1254365" y="1001016"/>
                    <a:pt x="1243611" y="1014220"/>
                  </a:cubicBezTo>
                  <a:cubicBezTo>
                    <a:pt x="1222856" y="1039877"/>
                    <a:pt x="1203498" y="1066929"/>
                    <a:pt x="1183926" y="1094195"/>
                  </a:cubicBezTo>
                  <a:cubicBezTo>
                    <a:pt x="1210381" y="1089686"/>
                    <a:pt x="1236944" y="1085285"/>
                    <a:pt x="1263399" y="1080991"/>
                  </a:cubicBezTo>
                  <a:cubicBezTo>
                    <a:pt x="1291682" y="1076483"/>
                    <a:pt x="1319966" y="1072189"/>
                    <a:pt x="1348464" y="1067895"/>
                  </a:cubicBezTo>
                  <a:cubicBezTo>
                    <a:pt x="1348571" y="1066499"/>
                    <a:pt x="1347066" y="1065211"/>
                    <a:pt x="1347926" y="1064030"/>
                  </a:cubicBezTo>
                  <a:cubicBezTo>
                    <a:pt x="1372661" y="1031181"/>
                    <a:pt x="1399224" y="999836"/>
                    <a:pt x="1427614" y="969993"/>
                  </a:cubicBezTo>
                  <a:cubicBezTo>
                    <a:pt x="1439014" y="958184"/>
                    <a:pt x="1450628" y="946483"/>
                    <a:pt x="1462565" y="935211"/>
                  </a:cubicBezTo>
                  <a:cubicBezTo>
                    <a:pt x="1480417" y="918250"/>
                    <a:pt x="1499022" y="902041"/>
                    <a:pt x="1517841" y="886153"/>
                  </a:cubicBezTo>
                  <a:cubicBezTo>
                    <a:pt x="1527735" y="877780"/>
                    <a:pt x="1537845" y="869621"/>
                    <a:pt x="1548169" y="861785"/>
                  </a:cubicBezTo>
                  <a:cubicBezTo>
                    <a:pt x="1558493" y="853841"/>
                    <a:pt x="1568924" y="846327"/>
                    <a:pt x="1579571" y="838920"/>
                  </a:cubicBezTo>
                  <a:lnTo>
                    <a:pt x="1604412" y="822602"/>
                  </a:lnTo>
                  <a:cubicBezTo>
                    <a:pt x="1605273" y="822066"/>
                    <a:pt x="1610327" y="820563"/>
                    <a:pt x="1612908" y="818953"/>
                  </a:cubicBezTo>
                  <a:lnTo>
                    <a:pt x="1613123" y="818308"/>
                  </a:lnTo>
                  <a:lnTo>
                    <a:pt x="1613016" y="818845"/>
                  </a:lnTo>
                  <a:cubicBezTo>
                    <a:pt x="1614199" y="818094"/>
                    <a:pt x="1614952" y="817342"/>
                    <a:pt x="1614306" y="816698"/>
                  </a:cubicBezTo>
                  <a:cubicBezTo>
                    <a:pt x="1614199" y="816591"/>
                    <a:pt x="1614199" y="816591"/>
                    <a:pt x="1614091" y="816484"/>
                  </a:cubicBezTo>
                  <a:cubicBezTo>
                    <a:pt x="1614199" y="816376"/>
                    <a:pt x="1614306" y="816269"/>
                    <a:pt x="1614414" y="816162"/>
                  </a:cubicBezTo>
                  <a:cubicBezTo>
                    <a:pt x="1616888" y="813371"/>
                    <a:pt x="1621189" y="813048"/>
                    <a:pt x="1624093" y="815518"/>
                  </a:cubicBezTo>
                  <a:cubicBezTo>
                    <a:pt x="1626136" y="817235"/>
                    <a:pt x="1628502" y="822173"/>
                    <a:pt x="1623555" y="826897"/>
                  </a:cubicBezTo>
                  <a:cubicBezTo>
                    <a:pt x="1621082" y="829151"/>
                    <a:pt x="1613554" y="833552"/>
                    <a:pt x="1612156" y="834518"/>
                  </a:cubicBezTo>
                  <a:lnTo>
                    <a:pt x="1588604" y="851372"/>
                  </a:lnTo>
                  <a:cubicBezTo>
                    <a:pt x="1578495" y="858994"/>
                    <a:pt x="1568493" y="866938"/>
                    <a:pt x="1558600" y="874989"/>
                  </a:cubicBezTo>
                  <a:cubicBezTo>
                    <a:pt x="1548813" y="883040"/>
                    <a:pt x="1539135" y="891306"/>
                    <a:pt x="1529671" y="899786"/>
                  </a:cubicBezTo>
                  <a:cubicBezTo>
                    <a:pt x="1511389" y="915781"/>
                    <a:pt x="1493537" y="932420"/>
                    <a:pt x="1475900" y="949167"/>
                  </a:cubicBezTo>
                  <a:cubicBezTo>
                    <a:pt x="1458264" y="965913"/>
                    <a:pt x="1440842" y="982874"/>
                    <a:pt x="1423958" y="1000372"/>
                  </a:cubicBezTo>
                  <a:cubicBezTo>
                    <a:pt x="1403740" y="1021198"/>
                    <a:pt x="1384490" y="1042883"/>
                    <a:pt x="1365993" y="1065211"/>
                  </a:cubicBezTo>
                  <a:cubicBezTo>
                    <a:pt x="1407504" y="1059092"/>
                    <a:pt x="1449015" y="1052866"/>
                    <a:pt x="1490526" y="1046640"/>
                  </a:cubicBezTo>
                  <a:cubicBezTo>
                    <a:pt x="1490634" y="1046532"/>
                    <a:pt x="1490741" y="1045888"/>
                    <a:pt x="1490741" y="1045888"/>
                  </a:cubicBezTo>
                  <a:cubicBezTo>
                    <a:pt x="1492785" y="1042668"/>
                    <a:pt x="1496979" y="1041809"/>
                    <a:pt x="1500205" y="1043849"/>
                  </a:cubicBezTo>
                  <a:lnTo>
                    <a:pt x="1500313" y="1043956"/>
                  </a:lnTo>
                  <a:cubicBezTo>
                    <a:pt x="1501388" y="1042131"/>
                    <a:pt x="1501711" y="1043527"/>
                    <a:pt x="1502033" y="1044922"/>
                  </a:cubicBezTo>
                  <a:cubicBezTo>
                    <a:pt x="1505689" y="1044385"/>
                    <a:pt x="1509346" y="1043849"/>
                    <a:pt x="1513002" y="1043312"/>
                  </a:cubicBezTo>
                  <a:cubicBezTo>
                    <a:pt x="1511604" y="1040521"/>
                    <a:pt x="1510959" y="1037086"/>
                    <a:pt x="1513433" y="1034939"/>
                  </a:cubicBezTo>
                  <a:cubicBezTo>
                    <a:pt x="1533973" y="1015723"/>
                    <a:pt x="1554298" y="996615"/>
                    <a:pt x="1574946" y="977829"/>
                  </a:cubicBezTo>
                  <a:cubicBezTo>
                    <a:pt x="1588819" y="965269"/>
                    <a:pt x="1602799" y="952817"/>
                    <a:pt x="1616995" y="940686"/>
                  </a:cubicBezTo>
                  <a:cubicBezTo>
                    <a:pt x="1628825" y="930595"/>
                    <a:pt x="1640869" y="920612"/>
                    <a:pt x="1653236" y="910951"/>
                  </a:cubicBezTo>
                  <a:cubicBezTo>
                    <a:pt x="1665388" y="901289"/>
                    <a:pt x="1677971" y="891950"/>
                    <a:pt x="1690661" y="882718"/>
                  </a:cubicBezTo>
                  <a:cubicBezTo>
                    <a:pt x="1701092" y="875204"/>
                    <a:pt x="1711739" y="868011"/>
                    <a:pt x="1722708" y="861248"/>
                  </a:cubicBezTo>
                  <a:cubicBezTo>
                    <a:pt x="1733677" y="854485"/>
                    <a:pt x="1744861" y="848259"/>
                    <a:pt x="1756261" y="842248"/>
                  </a:cubicBezTo>
                  <a:lnTo>
                    <a:pt x="1779920" y="830976"/>
                  </a:lnTo>
                  <a:cubicBezTo>
                    <a:pt x="1780243" y="830868"/>
                    <a:pt x="1784222" y="829795"/>
                    <a:pt x="1786911" y="828614"/>
                  </a:cubicBezTo>
                  <a:cubicBezTo>
                    <a:pt x="1787126" y="828185"/>
                    <a:pt x="1787448" y="827863"/>
                    <a:pt x="1787663" y="827541"/>
                  </a:cubicBezTo>
                  <a:cubicBezTo>
                    <a:pt x="1787555" y="827755"/>
                    <a:pt x="1787555" y="828078"/>
                    <a:pt x="1787448" y="828399"/>
                  </a:cubicBezTo>
                  <a:cubicBezTo>
                    <a:pt x="1788846" y="827755"/>
                    <a:pt x="1789814" y="827111"/>
                    <a:pt x="1789491" y="826574"/>
                  </a:cubicBezTo>
                  <a:cubicBezTo>
                    <a:pt x="1789384" y="826467"/>
                    <a:pt x="1789276" y="826360"/>
                    <a:pt x="1789169" y="826252"/>
                  </a:cubicBezTo>
                  <a:cubicBezTo>
                    <a:pt x="1789707" y="825930"/>
                    <a:pt x="1790352" y="825608"/>
                    <a:pt x="1790997" y="825501"/>
                  </a:cubicBezTo>
                  <a:cubicBezTo>
                    <a:pt x="1795298" y="824213"/>
                    <a:pt x="1797450" y="826145"/>
                    <a:pt x="1797987" y="826574"/>
                  </a:cubicBezTo>
                  <a:cubicBezTo>
                    <a:pt x="1800030" y="828078"/>
                    <a:pt x="1800783" y="830224"/>
                    <a:pt x="1800568" y="832801"/>
                  </a:cubicBezTo>
                  <a:cubicBezTo>
                    <a:pt x="1800461" y="833659"/>
                    <a:pt x="1800030" y="835806"/>
                    <a:pt x="1797450" y="837739"/>
                  </a:cubicBezTo>
                  <a:cubicBezTo>
                    <a:pt x="1795837" y="839027"/>
                    <a:pt x="1786803" y="843428"/>
                    <a:pt x="1786157" y="843750"/>
                  </a:cubicBezTo>
                  <a:lnTo>
                    <a:pt x="1763574" y="855773"/>
                  </a:lnTo>
                  <a:cubicBezTo>
                    <a:pt x="1752712" y="861892"/>
                    <a:pt x="1742173" y="868441"/>
                    <a:pt x="1731742" y="875418"/>
                  </a:cubicBezTo>
                  <a:cubicBezTo>
                    <a:pt x="1721418" y="882288"/>
                    <a:pt x="1711309" y="889481"/>
                    <a:pt x="1701415" y="897103"/>
                  </a:cubicBezTo>
                  <a:cubicBezTo>
                    <a:pt x="1689155" y="906549"/>
                    <a:pt x="1677110" y="916211"/>
                    <a:pt x="1665173" y="925872"/>
                  </a:cubicBezTo>
                  <a:cubicBezTo>
                    <a:pt x="1653129" y="935641"/>
                    <a:pt x="1641192" y="945410"/>
                    <a:pt x="1629362" y="955286"/>
                  </a:cubicBezTo>
                  <a:cubicBezTo>
                    <a:pt x="1615060" y="967201"/>
                    <a:pt x="1600864" y="979117"/>
                    <a:pt x="1586669" y="991140"/>
                  </a:cubicBezTo>
                  <a:cubicBezTo>
                    <a:pt x="1567095" y="1007672"/>
                    <a:pt x="1547630" y="1024311"/>
                    <a:pt x="1528058" y="1041057"/>
                  </a:cubicBezTo>
                  <a:cubicBezTo>
                    <a:pt x="1561934" y="1036012"/>
                    <a:pt x="1595702" y="1030967"/>
                    <a:pt x="1629577" y="1025921"/>
                  </a:cubicBezTo>
                  <a:cubicBezTo>
                    <a:pt x="1641729" y="1024096"/>
                    <a:pt x="1653882" y="1022164"/>
                    <a:pt x="1666034" y="1020339"/>
                  </a:cubicBezTo>
                  <a:cubicBezTo>
                    <a:pt x="1666356" y="1020017"/>
                    <a:pt x="1665819" y="1019373"/>
                    <a:pt x="1666142" y="1019051"/>
                  </a:cubicBezTo>
                  <a:cubicBezTo>
                    <a:pt x="1691199" y="998977"/>
                    <a:pt x="1718084" y="979976"/>
                    <a:pt x="1745937" y="962478"/>
                  </a:cubicBezTo>
                  <a:cubicBezTo>
                    <a:pt x="1757014" y="955500"/>
                    <a:pt x="1768198" y="948737"/>
                    <a:pt x="1779598" y="942404"/>
                  </a:cubicBezTo>
                  <a:cubicBezTo>
                    <a:pt x="1796696" y="932635"/>
                    <a:pt x="1814118" y="923725"/>
                    <a:pt x="1831325" y="914923"/>
                  </a:cubicBezTo>
                  <a:cubicBezTo>
                    <a:pt x="1840466" y="910307"/>
                    <a:pt x="1849607" y="905798"/>
                    <a:pt x="1858963" y="901504"/>
                  </a:cubicBezTo>
                  <a:cubicBezTo>
                    <a:pt x="1868212" y="897103"/>
                    <a:pt x="1877675" y="892916"/>
                    <a:pt x="1887139" y="888944"/>
                  </a:cubicBezTo>
                  <a:lnTo>
                    <a:pt x="1907679" y="880571"/>
                  </a:lnTo>
                  <a:cubicBezTo>
                    <a:pt x="1909077" y="880034"/>
                    <a:pt x="1912411" y="879605"/>
                    <a:pt x="1914884" y="878961"/>
                  </a:cubicBezTo>
                  <a:cubicBezTo>
                    <a:pt x="1915423" y="878531"/>
                    <a:pt x="1915960" y="877994"/>
                    <a:pt x="1916497" y="877672"/>
                  </a:cubicBezTo>
                  <a:cubicBezTo>
                    <a:pt x="1916175" y="878102"/>
                    <a:pt x="1915960" y="878531"/>
                    <a:pt x="1915745" y="878746"/>
                  </a:cubicBezTo>
                  <a:cubicBezTo>
                    <a:pt x="1917036" y="878424"/>
                    <a:pt x="1917895" y="877994"/>
                    <a:pt x="1917680" y="877458"/>
                  </a:cubicBezTo>
                  <a:cubicBezTo>
                    <a:pt x="1917573" y="877351"/>
                    <a:pt x="1917573" y="877243"/>
                    <a:pt x="1917573" y="877136"/>
                  </a:cubicBezTo>
                  <a:cubicBezTo>
                    <a:pt x="1918003" y="877028"/>
                    <a:pt x="1918541" y="876921"/>
                    <a:pt x="1918971" y="876814"/>
                  </a:cubicBezTo>
                  <a:cubicBezTo>
                    <a:pt x="1922843" y="876170"/>
                    <a:pt x="1924671" y="877887"/>
                    <a:pt x="1925101" y="878209"/>
                  </a:cubicBezTo>
                  <a:cubicBezTo>
                    <a:pt x="1926499" y="879390"/>
                    <a:pt x="1927145" y="880786"/>
                    <a:pt x="1927467" y="882288"/>
                  </a:cubicBezTo>
                  <a:cubicBezTo>
                    <a:pt x="1927790" y="883791"/>
                    <a:pt x="1927682" y="885938"/>
                    <a:pt x="1925747" y="888193"/>
                  </a:cubicBezTo>
                  <a:cubicBezTo>
                    <a:pt x="1925423" y="888515"/>
                    <a:pt x="1924563" y="889374"/>
                    <a:pt x="1922950" y="890018"/>
                  </a:cubicBezTo>
                  <a:cubicBezTo>
                    <a:pt x="1921445" y="890769"/>
                    <a:pt x="1915530" y="892701"/>
                    <a:pt x="1913271" y="893775"/>
                  </a:cubicBezTo>
                  <a:lnTo>
                    <a:pt x="1893376" y="903007"/>
                  </a:lnTo>
                  <a:cubicBezTo>
                    <a:pt x="1886171" y="906442"/>
                    <a:pt x="1878966" y="910092"/>
                    <a:pt x="1871760" y="913742"/>
                  </a:cubicBezTo>
                  <a:cubicBezTo>
                    <a:pt x="1861006" y="919217"/>
                    <a:pt x="1850252" y="925014"/>
                    <a:pt x="1839713" y="930810"/>
                  </a:cubicBezTo>
                  <a:cubicBezTo>
                    <a:pt x="1822937" y="939935"/>
                    <a:pt x="1806052" y="949596"/>
                    <a:pt x="1789169" y="959150"/>
                  </a:cubicBezTo>
                  <a:cubicBezTo>
                    <a:pt x="1772392" y="968597"/>
                    <a:pt x="1755616" y="978258"/>
                    <a:pt x="1739162" y="988242"/>
                  </a:cubicBezTo>
                  <a:cubicBezTo>
                    <a:pt x="1724859" y="996937"/>
                    <a:pt x="1711309" y="1006277"/>
                    <a:pt x="1697651" y="1015508"/>
                  </a:cubicBezTo>
                  <a:cubicBezTo>
                    <a:pt x="1734860" y="1009926"/>
                    <a:pt x="1772070" y="1004344"/>
                    <a:pt x="1809172" y="998547"/>
                  </a:cubicBezTo>
                  <a:cubicBezTo>
                    <a:pt x="1908862" y="982982"/>
                    <a:pt x="2008446" y="966557"/>
                    <a:pt x="2107706" y="947879"/>
                  </a:cubicBezTo>
                  <a:cubicBezTo>
                    <a:pt x="2111578" y="947127"/>
                    <a:pt x="2115342" y="949704"/>
                    <a:pt x="2116095" y="953568"/>
                  </a:cubicBezTo>
                  <a:cubicBezTo>
                    <a:pt x="2116848" y="957325"/>
                    <a:pt x="2114374" y="961083"/>
                    <a:pt x="2110502" y="961834"/>
                  </a:cubicBezTo>
                  <a:cubicBezTo>
                    <a:pt x="1986399" y="987168"/>
                    <a:pt x="1861974" y="1009282"/>
                    <a:pt x="1737226" y="1029034"/>
                  </a:cubicBezTo>
                  <a:close/>
                  <a:moveTo>
                    <a:pt x="1501280" y="1045244"/>
                  </a:moveTo>
                  <a:cubicBezTo>
                    <a:pt x="1501496" y="1045244"/>
                    <a:pt x="1501603" y="1045137"/>
                    <a:pt x="1501818" y="1045137"/>
                  </a:cubicBezTo>
                  <a:lnTo>
                    <a:pt x="1501603" y="1045030"/>
                  </a:lnTo>
                  <a:lnTo>
                    <a:pt x="1500850" y="1044707"/>
                  </a:lnTo>
                  <a:cubicBezTo>
                    <a:pt x="1501065" y="1044815"/>
                    <a:pt x="1501173" y="1045030"/>
                    <a:pt x="1501280" y="1045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8" name="Google Shape;3258;p37"/>
            <p:cNvSpPr/>
            <p:nvPr/>
          </p:nvSpPr>
          <p:spPr>
            <a:xfrm rot="5528855">
              <a:off x="7885362" y="5415031"/>
              <a:ext cx="2546064" cy="2436094"/>
            </a:xfrm>
            <a:custGeom>
              <a:avLst/>
              <a:gdLst/>
              <a:ahLst/>
              <a:cxnLst/>
              <a:rect l="l" t="t" r="r" b="b"/>
              <a:pathLst>
                <a:path w="2544276" h="2434383" extrusionOk="0">
                  <a:moveTo>
                    <a:pt x="2272692" y="1433032"/>
                  </a:moveTo>
                  <a:cubicBezTo>
                    <a:pt x="2202360" y="1376244"/>
                    <a:pt x="2178916" y="1290902"/>
                    <a:pt x="2129554" y="1251076"/>
                  </a:cubicBezTo>
                  <a:cubicBezTo>
                    <a:pt x="1894361" y="1061175"/>
                    <a:pt x="1724661" y="991398"/>
                    <a:pt x="1604967" y="982918"/>
                  </a:cubicBezTo>
                  <a:cubicBezTo>
                    <a:pt x="1720359" y="911638"/>
                    <a:pt x="1837042" y="768649"/>
                    <a:pt x="1908987" y="510905"/>
                  </a:cubicBezTo>
                  <a:cubicBezTo>
                    <a:pt x="1928344" y="441665"/>
                    <a:pt x="1911353" y="351277"/>
                    <a:pt x="1931248" y="288263"/>
                  </a:cubicBezTo>
                  <a:cubicBezTo>
                    <a:pt x="1984266" y="120155"/>
                    <a:pt x="2083634" y="23219"/>
                    <a:pt x="2069116" y="13128"/>
                  </a:cubicBezTo>
                  <a:cubicBezTo>
                    <a:pt x="2054598" y="3037"/>
                    <a:pt x="1965446" y="145597"/>
                    <a:pt x="1844139" y="227719"/>
                  </a:cubicBezTo>
                  <a:cubicBezTo>
                    <a:pt x="1769183" y="278387"/>
                    <a:pt x="1679924" y="276562"/>
                    <a:pt x="1627336" y="312095"/>
                  </a:cubicBezTo>
                  <a:cubicBezTo>
                    <a:pt x="1424728" y="449179"/>
                    <a:pt x="1311487" y="567585"/>
                    <a:pt x="1252769" y="666776"/>
                  </a:cubicBezTo>
                  <a:cubicBezTo>
                    <a:pt x="1205021" y="548907"/>
                    <a:pt x="1099523" y="417511"/>
                    <a:pt x="899066" y="293953"/>
                  </a:cubicBezTo>
                  <a:cubicBezTo>
                    <a:pt x="837552" y="255951"/>
                    <a:pt x="745174" y="246505"/>
                    <a:pt x="689790" y="209791"/>
                  </a:cubicBezTo>
                  <a:cubicBezTo>
                    <a:pt x="542028" y="111674"/>
                    <a:pt x="476320" y="-10166"/>
                    <a:pt x="462447" y="676"/>
                  </a:cubicBezTo>
                  <a:cubicBezTo>
                    <a:pt x="448575" y="11625"/>
                    <a:pt x="561386" y="136794"/>
                    <a:pt x="606445" y="275274"/>
                  </a:cubicBezTo>
                  <a:cubicBezTo>
                    <a:pt x="634298" y="360831"/>
                    <a:pt x="607198" y="445100"/>
                    <a:pt x="626663" y="505108"/>
                  </a:cubicBezTo>
                  <a:cubicBezTo>
                    <a:pt x="713341" y="771119"/>
                    <a:pt x="809376" y="918187"/>
                    <a:pt x="899388" y="995263"/>
                  </a:cubicBezTo>
                  <a:cubicBezTo>
                    <a:pt x="766682" y="999557"/>
                    <a:pt x="598595" y="1059994"/>
                    <a:pt x="407924" y="1227781"/>
                  </a:cubicBezTo>
                  <a:cubicBezTo>
                    <a:pt x="353723" y="1275444"/>
                    <a:pt x="318342" y="1360464"/>
                    <a:pt x="267045" y="1402652"/>
                  </a:cubicBezTo>
                  <a:cubicBezTo>
                    <a:pt x="130252" y="1515154"/>
                    <a:pt x="-6433" y="1543064"/>
                    <a:pt x="234" y="1559381"/>
                  </a:cubicBezTo>
                  <a:cubicBezTo>
                    <a:pt x="6902" y="1575591"/>
                    <a:pt x="160041" y="1503989"/>
                    <a:pt x="306943" y="1500447"/>
                  </a:cubicBezTo>
                  <a:cubicBezTo>
                    <a:pt x="397600" y="1498193"/>
                    <a:pt x="471589" y="1547895"/>
                    <a:pt x="535146" y="1546285"/>
                  </a:cubicBezTo>
                  <a:cubicBezTo>
                    <a:pt x="765499" y="1540703"/>
                    <a:pt x="920574" y="1506458"/>
                    <a:pt x="1024566" y="1459547"/>
                  </a:cubicBezTo>
                  <a:cubicBezTo>
                    <a:pt x="995208" y="1576128"/>
                    <a:pt x="997359" y="1731462"/>
                    <a:pt x="1060700" y="1930272"/>
                  </a:cubicBezTo>
                  <a:cubicBezTo>
                    <a:pt x="1082423" y="1998761"/>
                    <a:pt x="1146303" y="2065531"/>
                    <a:pt x="1164263" y="2129082"/>
                  </a:cubicBezTo>
                  <a:cubicBezTo>
                    <a:pt x="1212011" y="2298801"/>
                    <a:pt x="1181792" y="2433738"/>
                    <a:pt x="1199536" y="2434382"/>
                  </a:cubicBezTo>
                  <a:cubicBezTo>
                    <a:pt x="1217280" y="2435026"/>
                    <a:pt x="1213839" y="2267240"/>
                    <a:pt x="1270621" y="2133054"/>
                  </a:cubicBezTo>
                  <a:cubicBezTo>
                    <a:pt x="1305679" y="2050181"/>
                    <a:pt x="1381604" y="2003698"/>
                    <a:pt x="1406231" y="1945515"/>
                  </a:cubicBezTo>
                  <a:cubicBezTo>
                    <a:pt x="1497318" y="1730066"/>
                    <a:pt x="1528613" y="1573766"/>
                    <a:pt x="1526247" y="1459869"/>
                  </a:cubicBezTo>
                  <a:cubicBezTo>
                    <a:pt x="1631207" y="1529217"/>
                    <a:pt x="1788756" y="1578919"/>
                    <a:pt x="2016743" y="1574947"/>
                  </a:cubicBezTo>
                  <a:cubicBezTo>
                    <a:pt x="2089334" y="1573659"/>
                    <a:pt x="2172033" y="1531900"/>
                    <a:pt x="2238601" y="1532974"/>
                  </a:cubicBezTo>
                  <a:cubicBezTo>
                    <a:pt x="2416475" y="1535657"/>
                    <a:pt x="2538534" y="1602643"/>
                    <a:pt x="2544126" y="1586004"/>
                  </a:cubicBezTo>
                  <a:cubicBezTo>
                    <a:pt x="2549933" y="1569257"/>
                    <a:pt x="2386578" y="1524922"/>
                    <a:pt x="2272692" y="1433032"/>
                  </a:cubicBezTo>
                  <a:close/>
                  <a:moveTo>
                    <a:pt x="1358375" y="1127732"/>
                  </a:moveTo>
                  <a:cubicBezTo>
                    <a:pt x="1352890" y="1144263"/>
                    <a:pt x="1350202" y="1163479"/>
                    <a:pt x="1350524" y="1184412"/>
                  </a:cubicBezTo>
                  <a:cubicBezTo>
                    <a:pt x="1335361" y="1180655"/>
                    <a:pt x="1320520" y="1178400"/>
                    <a:pt x="1307185" y="1178078"/>
                  </a:cubicBezTo>
                  <a:cubicBezTo>
                    <a:pt x="1279870" y="1177220"/>
                    <a:pt x="1248253" y="1184412"/>
                    <a:pt x="1215882" y="1199977"/>
                  </a:cubicBezTo>
                  <a:cubicBezTo>
                    <a:pt x="1213624" y="1178722"/>
                    <a:pt x="1208569" y="1159077"/>
                    <a:pt x="1201902" y="1142868"/>
                  </a:cubicBezTo>
                  <a:cubicBezTo>
                    <a:pt x="1190288" y="1114850"/>
                    <a:pt x="1166521" y="1086080"/>
                    <a:pt x="1133291" y="1061283"/>
                  </a:cubicBezTo>
                  <a:cubicBezTo>
                    <a:pt x="1162757" y="1052802"/>
                    <a:pt x="1187706" y="1038847"/>
                    <a:pt x="1206419" y="1023925"/>
                  </a:cubicBezTo>
                  <a:cubicBezTo>
                    <a:pt x="1222012" y="1011473"/>
                    <a:pt x="1236423" y="993760"/>
                    <a:pt x="1248790" y="972505"/>
                  </a:cubicBezTo>
                  <a:cubicBezTo>
                    <a:pt x="1261695" y="987748"/>
                    <a:pt x="1275783" y="1000308"/>
                    <a:pt x="1289441" y="1009648"/>
                  </a:cubicBezTo>
                  <a:cubicBezTo>
                    <a:pt x="1319015" y="1029937"/>
                    <a:pt x="1362784" y="1042711"/>
                    <a:pt x="1413974" y="1042389"/>
                  </a:cubicBezTo>
                  <a:cubicBezTo>
                    <a:pt x="1385475" y="1069012"/>
                    <a:pt x="1367516" y="1100250"/>
                    <a:pt x="1358375" y="11277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9" name="Google Shape;3259;p37"/>
            <p:cNvSpPr/>
            <p:nvPr/>
          </p:nvSpPr>
          <p:spPr>
            <a:xfrm rot="5528855">
              <a:off x="8131258" y="5602627"/>
              <a:ext cx="2113375" cy="2013437"/>
            </a:xfrm>
            <a:custGeom>
              <a:avLst/>
              <a:gdLst/>
              <a:ahLst/>
              <a:cxnLst/>
              <a:rect l="l" t="t" r="r" b="b"/>
              <a:pathLst>
                <a:path w="2111891" h="2012023" extrusionOk="0">
                  <a:moveTo>
                    <a:pt x="892763" y="1244515"/>
                  </a:moveTo>
                  <a:cubicBezTo>
                    <a:pt x="898032" y="1240865"/>
                    <a:pt x="903087" y="1237215"/>
                    <a:pt x="908141" y="1233565"/>
                  </a:cubicBezTo>
                  <a:cubicBezTo>
                    <a:pt x="915669" y="1227983"/>
                    <a:pt x="923090" y="1222294"/>
                    <a:pt x="930187" y="1216282"/>
                  </a:cubicBezTo>
                  <a:cubicBezTo>
                    <a:pt x="937393" y="1210378"/>
                    <a:pt x="944383" y="1204152"/>
                    <a:pt x="951050" y="1197818"/>
                  </a:cubicBezTo>
                  <a:cubicBezTo>
                    <a:pt x="971268" y="1178603"/>
                    <a:pt x="989873" y="1157885"/>
                    <a:pt x="1008047" y="1137166"/>
                  </a:cubicBezTo>
                  <a:cubicBezTo>
                    <a:pt x="1010736" y="1134268"/>
                    <a:pt x="1010628" y="1129759"/>
                    <a:pt x="1007725" y="1127075"/>
                  </a:cubicBezTo>
                  <a:cubicBezTo>
                    <a:pt x="1004821" y="1124392"/>
                    <a:pt x="1000304" y="1124606"/>
                    <a:pt x="997616" y="1127397"/>
                  </a:cubicBezTo>
                  <a:cubicBezTo>
                    <a:pt x="981592" y="1143500"/>
                    <a:pt x="965031" y="1159172"/>
                    <a:pt x="948254" y="1174631"/>
                  </a:cubicBezTo>
                  <a:cubicBezTo>
                    <a:pt x="939866" y="1182252"/>
                    <a:pt x="931370" y="1189875"/>
                    <a:pt x="922874" y="1197282"/>
                  </a:cubicBezTo>
                  <a:cubicBezTo>
                    <a:pt x="914379" y="1204688"/>
                    <a:pt x="905883" y="1212203"/>
                    <a:pt x="897065" y="1219181"/>
                  </a:cubicBezTo>
                  <a:lnTo>
                    <a:pt x="860501" y="1247735"/>
                  </a:lnTo>
                  <a:cubicBezTo>
                    <a:pt x="856306" y="1250956"/>
                    <a:pt x="845445" y="1258363"/>
                    <a:pt x="842756" y="1260725"/>
                  </a:cubicBezTo>
                  <a:cubicBezTo>
                    <a:pt x="840498" y="1262872"/>
                    <a:pt x="839960" y="1264804"/>
                    <a:pt x="839852" y="1265555"/>
                  </a:cubicBezTo>
                  <a:cubicBezTo>
                    <a:pt x="839423" y="1269312"/>
                    <a:pt x="840713" y="1271889"/>
                    <a:pt x="844262" y="1273177"/>
                  </a:cubicBezTo>
                  <a:cubicBezTo>
                    <a:pt x="844907" y="1273392"/>
                    <a:pt x="847058" y="1274251"/>
                    <a:pt x="850606" y="1272641"/>
                  </a:cubicBezTo>
                  <a:cubicBezTo>
                    <a:pt x="851252" y="1272426"/>
                    <a:pt x="851897" y="1272104"/>
                    <a:pt x="852435" y="1271674"/>
                  </a:cubicBezTo>
                  <a:cubicBezTo>
                    <a:pt x="852220" y="1271674"/>
                    <a:pt x="852005" y="1271674"/>
                    <a:pt x="851682" y="1271352"/>
                  </a:cubicBezTo>
                  <a:cubicBezTo>
                    <a:pt x="851144" y="1270601"/>
                    <a:pt x="851897" y="1269635"/>
                    <a:pt x="853403" y="1268668"/>
                  </a:cubicBezTo>
                  <a:cubicBezTo>
                    <a:pt x="853295" y="1269527"/>
                    <a:pt x="853080" y="1270923"/>
                    <a:pt x="852650" y="1271460"/>
                  </a:cubicBezTo>
                  <a:cubicBezTo>
                    <a:pt x="853725" y="1270386"/>
                    <a:pt x="854478" y="1269098"/>
                    <a:pt x="854801" y="1267702"/>
                  </a:cubicBezTo>
                  <a:cubicBezTo>
                    <a:pt x="859210" y="1265126"/>
                    <a:pt x="866738" y="1262120"/>
                    <a:pt x="869426" y="1260295"/>
                  </a:cubicBezTo>
                  <a:cubicBezTo>
                    <a:pt x="877277" y="1255035"/>
                    <a:pt x="885128" y="1249882"/>
                    <a:pt x="892763" y="1244515"/>
                  </a:cubicBezTo>
                  <a:close/>
                  <a:moveTo>
                    <a:pt x="845229" y="1260081"/>
                  </a:moveTo>
                  <a:cubicBezTo>
                    <a:pt x="845229" y="1260188"/>
                    <a:pt x="845445" y="1260081"/>
                    <a:pt x="845552" y="1259973"/>
                  </a:cubicBezTo>
                  <a:cubicBezTo>
                    <a:pt x="846198" y="1259758"/>
                    <a:pt x="846842" y="1259651"/>
                    <a:pt x="847488" y="1259544"/>
                  </a:cubicBezTo>
                  <a:cubicBezTo>
                    <a:pt x="846198" y="1259114"/>
                    <a:pt x="844800" y="1258792"/>
                    <a:pt x="845229" y="1260081"/>
                  </a:cubicBezTo>
                  <a:close/>
                  <a:moveTo>
                    <a:pt x="885128" y="846036"/>
                  </a:moveTo>
                  <a:cubicBezTo>
                    <a:pt x="903624" y="853443"/>
                    <a:pt x="921476" y="861924"/>
                    <a:pt x="938253" y="871263"/>
                  </a:cubicBezTo>
                  <a:cubicBezTo>
                    <a:pt x="941587" y="872981"/>
                    <a:pt x="942985" y="877167"/>
                    <a:pt x="941264" y="880495"/>
                  </a:cubicBezTo>
                  <a:cubicBezTo>
                    <a:pt x="939436" y="883823"/>
                    <a:pt x="935349" y="885111"/>
                    <a:pt x="932015" y="883393"/>
                  </a:cubicBezTo>
                  <a:cubicBezTo>
                    <a:pt x="915132" y="875342"/>
                    <a:pt x="897387" y="868472"/>
                    <a:pt x="879105" y="862138"/>
                  </a:cubicBezTo>
                  <a:cubicBezTo>
                    <a:pt x="861253" y="855912"/>
                    <a:pt x="842864" y="850652"/>
                    <a:pt x="824474" y="845821"/>
                  </a:cubicBezTo>
                  <a:cubicBezTo>
                    <a:pt x="809634" y="841849"/>
                    <a:pt x="794793" y="838199"/>
                    <a:pt x="780059" y="835086"/>
                  </a:cubicBezTo>
                  <a:cubicBezTo>
                    <a:pt x="757046" y="830148"/>
                    <a:pt x="734247" y="826069"/>
                    <a:pt x="712308" y="823493"/>
                  </a:cubicBezTo>
                  <a:cubicBezTo>
                    <a:pt x="708437" y="823171"/>
                    <a:pt x="705533" y="819735"/>
                    <a:pt x="705856" y="815764"/>
                  </a:cubicBezTo>
                  <a:cubicBezTo>
                    <a:pt x="706179" y="811899"/>
                    <a:pt x="709620" y="809001"/>
                    <a:pt x="713599" y="809323"/>
                  </a:cubicBezTo>
                  <a:cubicBezTo>
                    <a:pt x="736182" y="810611"/>
                    <a:pt x="759734" y="812972"/>
                    <a:pt x="783501" y="817052"/>
                  </a:cubicBezTo>
                  <a:cubicBezTo>
                    <a:pt x="798879" y="819735"/>
                    <a:pt x="814258" y="823063"/>
                    <a:pt x="829421" y="827142"/>
                  </a:cubicBezTo>
                  <a:cubicBezTo>
                    <a:pt x="848456" y="832295"/>
                    <a:pt x="867061" y="838736"/>
                    <a:pt x="885128" y="846036"/>
                  </a:cubicBezTo>
                  <a:close/>
                  <a:moveTo>
                    <a:pt x="932015" y="992353"/>
                  </a:moveTo>
                  <a:cubicBezTo>
                    <a:pt x="936532" y="990957"/>
                    <a:pt x="971376" y="976894"/>
                    <a:pt x="986109" y="974210"/>
                  </a:cubicBezTo>
                  <a:cubicBezTo>
                    <a:pt x="986754" y="974210"/>
                    <a:pt x="987399" y="973888"/>
                    <a:pt x="988045" y="973781"/>
                  </a:cubicBezTo>
                  <a:cubicBezTo>
                    <a:pt x="987614" y="973459"/>
                    <a:pt x="987292" y="973137"/>
                    <a:pt x="987077" y="972922"/>
                  </a:cubicBezTo>
                  <a:cubicBezTo>
                    <a:pt x="987399" y="973244"/>
                    <a:pt x="987829" y="973459"/>
                    <a:pt x="988260" y="973674"/>
                  </a:cubicBezTo>
                  <a:cubicBezTo>
                    <a:pt x="988798" y="973566"/>
                    <a:pt x="989120" y="973566"/>
                    <a:pt x="989120" y="973888"/>
                  </a:cubicBezTo>
                  <a:lnTo>
                    <a:pt x="989120" y="973996"/>
                  </a:lnTo>
                  <a:cubicBezTo>
                    <a:pt x="991701" y="974962"/>
                    <a:pt x="994820" y="974103"/>
                    <a:pt x="996648" y="971849"/>
                  </a:cubicBezTo>
                  <a:cubicBezTo>
                    <a:pt x="999014" y="968843"/>
                    <a:pt x="998476" y="964549"/>
                    <a:pt x="995573" y="962187"/>
                  </a:cubicBezTo>
                  <a:cubicBezTo>
                    <a:pt x="994282" y="961221"/>
                    <a:pt x="992024" y="960255"/>
                    <a:pt x="988798" y="960255"/>
                  </a:cubicBezTo>
                  <a:cubicBezTo>
                    <a:pt x="986109" y="960255"/>
                    <a:pt x="981915" y="960899"/>
                    <a:pt x="976968" y="962187"/>
                  </a:cubicBezTo>
                  <a:cubicBezTo>
                    <a:pt x="959976" y="966481"/>
                    <a:pt x="932015" y="977109"/>
                    <a:pt x="927929" y="978290"/>
                  </a:cubicBezTo>
                  <a:cubicBezTo>
                    <a:pt x="923197" y="979578"/>
                    <a:pt x="918573" y="981188"/>
                    <a:pt x="913841" y="982584"/>
                  </a:cubicBezTo>
                  <a:cubicBezTo>
                    <a:pt x="914056" y="982047"/>
                    <a:pt x="915024" y="981403"/>
                    <a:pt x="915132" y="980973"/>
                  </a:cubicBezTo>
                  <a:cubicBezTo>
                    <a:pt x="915669" y="978934"/>
                    <a:pt x="915239" y="976787"/>
                    <a:pt x="913626" y="974747"/>
                  </a:cubicBezTo>
                  <a:cubicBezTo>
                    <a:pt x="912981" y="973888"/>
                    <a:pt x="911690" y="972815"/>
                    <a:pt x="909755" y="971956"/>
                  </a:cubicBezTo>
                  <a:cubicBezTo>
                    <a:pt x="906958" y="970883"/>
                    <a:pt x="900613" y="969809"/>
                    <a:pt x="897925" y="968736"/>
                  </a:cubicBezTo>
                  <a:lnTo>
                    <a:pt x="870609" y="958860"/>
                  </a:lnTo>
                  <a:lnTo>
                    <a:pt x="800815" y="933310"/>
                  </a:lnTo>
                  <a:cubicBezTo>
                    <a:pt x="782425" y="927192"/>
                    <a:pt x="764143" y="921287"/>
                    <a:pt x="745539" y="916135"/>
                  </a:cubicBezTo>
                  <a:cubicBezTo>
                    <a:pt x="726934" y="910874"/>
                    <a:pt x="708222" y="906366"/>
                    <a:pt x="689402" y="902287"/>
                  </a:cubicBezTo>
                  <a:cubicBezTo>
                    <a:pt x="651763" y="894128"/>
                    <a:pt x="613800" y="888331"/>
                    <a:pt x="575301" y="883823"/>
                  </a:cubicBezTo>
                  <a:cubicBezTo>
                    <a:pt x="571429" y="883286"/>
                    <a:pt x="567773" y="886077"/>
                    <a:pt x="567235" y="889941"/>
                  </a:cubicBezTo>
                  <a:cubicBezTo>
                    <a:pt x="566697" y="893806"/>
                    <a:pt x="569493" y="897456"/>
                    <a:pt x="573365" y="897993"/>
                  </a:cubicBezTo>
                  <a:cubicBezTo>
                    <a:pt x="611220" y="903790"/>
                    <a:pt x="648321" y="911519"/>
                    <a:pt x="685208" y="920429"/>
                  </a:cubicBezTo>
                  <a:cubicBezTo>
                    <a:pt x="703705" y="924830"/>
                    <a:pt x="722095" y="929661"/>
                    <a:pt x="740377" y="934599"/>
                  </a:cubicBezTo>
                  <a:cubicBezTo>
                    <a:pt x="758659" y="939644"/>
                    <a:pt x="776941" y="944797"/>
                    <a:pt x="795115" y="950594"/>
                  </a:cubicBezTo>
                  <a:lnTo>
                    <a:pt x="865555" y="973566"/>
                  </a:lnTo>
                  <a:lnTo>
                    <a:pt x="892978" y="982154"/>
                  </a:lnTo>
                  <a:cubicBezTo>
                    <a:pt x="894591" y="982691"/>
                    <a:pt x="898570" y="982584"/>
                    <a:pt x="901474" y="982906"/>
                  </a:cubicBezTo>
                  <a:cubicBezTo>
                    <a:pt x="901474" y="983120"/>
                    <a:pt x="901581" y="983228"/>
                    <a:pt x="901689" y="983443"/>
                  </a:cubicBezTo>
                  <a:cubicBezTo>
                    <a:pt x="902549" y="985053"/>
                    <a:pt x="904700" y="984409"/>
                    <a:pt x="906421" y="984838"/>
                  </a:cubicBezTo>
                  <a:cubicBezTo>
                    <a:pt x="881041" y="992245"/>
                    <a:pt x="855768" y="999760"/>
                    <a:pt x="830712" y="1008025"/>
                  </a:cubicBezTo>
                  <a:cubicBezTo>
                    <a:pt x="798557" y="1018546"/>
                    <a:pt x="766617" y="1029710"/>
                    <a:pt x="734784" y="1041196"/>
                  </a:cubicBezTo>
                  <a:cubicBezTo>
                    <a:pt x="648214" y="1072649"/>
                    <a:pt x="560675" y="1104210"/>
                    <a:pt x="473029" y="1135771"/>
                  </a:cubicBezTo>
                  <a:cubicBezTo>
                    <a:pt x="460877" y="1140172"/>
                    <a:pt x="448617" y="1144466"/>
                    <a:pt x="436465" y="1148760"/>
                  </a:cubicBezTo>
                  <a:cubicBezTo>
                    <a:pt x="436357" y="1148652"/>
                    <a:pt x="436465" y="1148652"/>
                    <a:pt x="436357" y="1148652"/>
                  </a:cubicBezTo>
                  <a:cubicBezTo>
                    <a:pt x="432808" y="1145754"/>
                    <a:pt x="414849" y="1138669"/>
                    <a:pt x="407429" y="1136200"/>
                  </a:cubicBezTo>
                  <a:cubicBezTo>
                    <a:pt x="399040" y="1133302"/>
                    <a:pt x="390652" y="1130618"/>
                    <a:pt x="382156" y="1128042"/>
                  </a:cubicBezTo>
                  <a:cubicBezTo>
                    <a:pt x="373661" y="1125465"/>
                    <a:pt x="365165" y="1123103"/>
                    <a:pt x="356562" y="1120956"/>
                  </a:cubicBezTo>
                  <a:cubicBezTo>
                    <a:pt x="339677" y="1116770"/>
                    <a:pt x="322578" y="1112905"/>
                    <a:pt x="305372" y="1109899"/>
                  </a:cubicBezTo>
                  <a:cubicBezTo>
                    <a:pt x="293972" y="1107860"/>
                    <a:pt x="282466" y="1106142"/>
                    <a:pt x="270958" y="1104747"/>
                  </a:cubicBezTo>
                  <a:cubicBezTo>
                    <a:pt x="242138" y="1101097"/>
                    <a:pt x="213101" y="1099057"/>
                    <a:pt x="184280" y="1097662"/>
                  </a:cubicBezTo>
                  <a:cubicBezTo>
                    <a:pt x="180409" y="1097447"/>
                    <a:pt x="176967" y="1100346"/>
                    <a:pt x="176645" y="1104317"/>
                  </a:cubicBezTo>
                  <a:cubicBezTo>
                    <a:pt x="176430" y="1108182"/>
                    <a:pt x="179333" y="1111617"/>
                    <a:pt x="183312" y="1111939"/>
                  </a:cubicBezTo>
                  <a:cubicBezTo>
                    <a:pt x="211596" y="1114730"/>
                    <a:pt x="239987" y="1118595"/>
                    <a:pt x="268270" y="1123103"/>
                  </a:cubicBezTo>
                  <a:cubicBezTo>
                    <a:pt x="279562" y="1124928"/>
                    <a:pt x="290854" y="1126968"/>
                    <a:pt x="302038" y="1128900"/>
                  </a:cubicBezTo>
                  <a:cubicBezTo>
                    <a:pt x="318922" y="1131799"/>
                    <a:pt x="335806" y="1134805"/>
                    <a:pt x="352475" y="1138454"/>
                  </a:cubicBezTo>
                  <a:cubicBezTo>
                    <a:pt x="360863" y="1140172"/>
                    <a:pt x="369251" y="1142212"/>
                    <a:pt x="377640" y="1144251"/>
                  </a:cubicBezTo>
                  <a:cubicBezTo>
                    <a:pt x="386028" y="1146398"/>
                    <a:pt x="394416" y="1148652"/>
                    <a:pt x="402804" y="1151014"/>
                  </a:cubicBezTo>
                  <a:cubicBezTo>
                    <a:pt x="406030" y="1151980"/>
                    <a:pt x="413021" y="1153483"/>
                    <a:pt x="418935" y="1155093"/>
                  </a:cubicBezTo>
                  <a:cubicBezTo>
                    <a:pt x="378715" y="1169478"/>
                    <a:pt x="338602" y="1183970"/>
                    <a:pt x="298382" y="1198033"/>
                  </a:cubicBezTo>
                  <a:cubicBezTo>
                    <a:pt x="200734" y="1232277"/>
                    <a:pt x="102871" y="1265341"/>
                    <a:pt x="5116" y="1295398"/>
                  </a:cubicBezTo>
                  <a:cubicBezTo>
                    <a:pt x="1352" y="1296472"/>
                    <a:pt x="-799" y="1300444"/>
                    <a:pt x="277" y="1304201"/>
                  </a:cubicBezTo>
                  <a:cubicBezTo>
                    <a:pt x="1460" y="1307958"/>
                    <a:pt x="5439" y="1310105"/>
                    <a:pt x="9203" y="1309031"/>
                  </a:cubicBezTo>
                  <a:cubicBezTo>
                    <a:pt x="107603" y="1280155"/>
                    <a:pt x="206111" y="1248702"/>
                    <a:pt x="304296" y="1215316"/>
                  </a:cubicBezTo>
                  <a:cubicBezTo>
                    <a:pt x="362906" y="1195349"/>
                    <a:pt x="421409" y="1174953"/>
                    <a:pt x="479589" y="1153912"/>
                  </a:cubicBezTo>
                  <a:cubicBezTo>
                    <a:pt x="499161" y="1146828"/>
                    <a:pt x="518411" y="1139528"/>
                    <a:pt x="537984" y="1132335"/>
                  </a:cubicBezTo>
                  <a:cubicBezTo>
                    <a:pt x="516583" y="1153161"/>
                    <a:pt x="494322" y="1173021"/>
                    <a:pt x="471308" y="1192129"/>
                  </a:cubicBezTo>
                  <a:cubicBezTo>
                    <a:pt x="456683" y="1204366"/>
                    <a:pt x="441734" y="1216389"/>
                    <a:pt x="426786" y="1228305"/>
                  </a:cubicBezTo>
                  <a:cubicBezTo>
                    <a:pt x="404310" y="1246232"/>
                    <a:pt x="381726" y="1264160"/>
                    <a:pt x="358712" y="1281336"/>
                  </a:cubicBezTo>
                  <a:cubicBezTo>
                    <a:pt x="354733" y="1284341"/>
                    <a:pt x="336129" y="1300873"/>
                    <a:pt x="318814" y="1313755"/>
                  </a:cubicBezTo>
                  <a:cubicBezTo>
                    <a:pt x="311824" y="1318908"/>
                    <a:pt x="305157" y="1323524"/>
                    <a:pt x="299780" y="1326207"/>
                  </a:cubicBezTo>
                  <a:cubicBezTo>
                    <a:pt x="297736" y="1327174"/>
                    <a:pt x="294833" y="1329428"/>
                    <a:pt x="294725" y="1328140"/>
                  </a:cubicBezTo>
                  <a:cubicBezTo>
                    <a:pt x="291499" y="1327174"/>
                    <a:pt x="287950" y="1328891"/>
                    <a:pt x="286659" y="1332111"/>
                  </a:cubicBezTo>
                  <a:cubicBezTo>
                    <a:pt x="285154" y="1335547"/>
                    <a:pt x="286875" y="1339519"/>
                    <a:pt x="290316" y="1341021"/>
                  </a:cubicBezTo>
                  <a:cubicBezTo>
                    <a:pt x="292144" y="1341773"/>
                    <a:pt x="294618" y="1342095"/>
                    <a:pt x="297521" y="1341666"/>
                  </a:cubicBezTo>
                  <a:cubicBezTo>
                    <a:pt x="301285" y="1341021"/>
                    <a:pt x="306555" y="1338874"/>
                    <a:pt x="312470" y="1335547"/>
                  </a:cubicBezTo>
                  <a:cubicBezTo>
                    <a:pt x="332795" y="1324275"/>
                    <a:pt x="363659" y="1299048"/>
                    <a:pt x="369036" y="1295291"/>
                  </a:cubicBezTo>
                  <a:cubicBezTo>
                    <a:pt x="388609" y="1281336"/>
                    <a:pt x="408289" y="1267165"/>
                    <a:pt x="427431" y="1252351"/>
                  </a:cubicBezTo>
                  <a:cubicBezTo>
                    <a:pt x="440121" y="1242475"/>
                    <a:pt x="452704" y="1232277"/>
                    <a:pt x="464963" y="1221865"/>
                  </a:cubicBezTo>
                  <a:cubicBezTo>
                    <a:pt x="495827" y="1195564"/>
                    <a:pt x="525079" y="1167653"/>
                    <a:pt x="552609" y="1138239"/>
                  </a:cubicBezTo>
                  <a:cubicBezTo>
                    <a:pt x="555405" y="1135449"/>
                    <a:pt x="555298" y="1130940"/>
                    <a:pt x="552502" y="1128256"/>
                  </a:cubicBezTo>
                  <a:cubicBezTo>
                    <a:pt x="551534" y="1127290"/>
                    <a:pt x="550136" y="1128578"/>
                    <a:pt x="548845" y="1128256"/>
                  </a:cubicBezTo>
                  <a:cubicBezTo>
                    <a:pt x="613048" y="1104639"/>
                    <a:pt x="677250" y="1080915"/>
                    <a:pt x="740699" y="1057406"/>
                  </a:cubicBezTo>
                  <a:cubicBezTo>
                    <a:pt x="772317" y="1045597"/>
                    <a:pt x="803934" y="1034111"/>
                    <a:pt x="835874" y="1023162"/>
                  </a:cubicBezTo>
                  <a:cubicBezTo>
                    <a:pt x="867598" y="1012212"/>
                    <a:pt x="899645" y="1001906"/>
                    <a:pt x="932015" y="992353"/>
                  </a:cubicBezTo>
                  <a:close/>
                  <a:moveTo>
                    <a:pt x="430657" y="1148652"/>
                  </a:moveTo>
                  <a:cubicBezTo>
                    <a:pt x="430765" y="1148652"/>
                    <a:pt x="430872" y="1148652"/>
                    <a:pt x="430872" y="1148652"/>
                  </a:cubicBezTo>
                  <a:cubicBezTo>
                    <a:pt x="430765" y="1147364"/>
                    <a:pt x="429797" y="1148008"/>
                    <a:pt x="428829" y="1148867"/>
                  </a:cubicBezTo>
                  <a:cubicBezTo>
                    <a:pt x="429367" y="1148760"/>
                    <a:pt x="430012" y="1148652"/>
                    <a:pt x="430657" y="1148652"/>
                  </a:cubicBezTo>
                  <a:close/>
                  <a:moveTo>
                    <a:pt x="988260" y="973674"/>
                  </a:moveTo>
                  <a:lnTo>
                    <a:pt x="989120" y="973996"/>
                  </a:lnTo>
                  <a:cubicBezTo>
                    <a:pt x="989012" y="974425"/>
                    <a:pt x="988475" y="974103"/>
                    <a:pt x="988045" y="973781"/>
                  </a:cubicBezTo>
                  <a:lnTo>
                    <a:pt x="988260" y="973674"/>
                  </a:lnTo>
                  <a:close/>
                  <a:moveTo>
                    <a:pt x="731558" y="1073508"/>
                  </a:moveTo>
                  <a:cubicBezTo>
                    <a:pt x="735107" y="1075333"/>
                    <a:pt x="736505" y="1079627"/>
                    <a:pt x="734677" y="1083169"/>
                  </a:cubicBezTo>
                  <a:cubicBezTo>
                    <a:pt x="719621" y="1114193"/>
                    <a:pt x="701231" y="1143714"/>
                    <a:pt x="680261" y="1171303"/>
                  </a:cubicBezTo>
                  <a:cubicBezTo>
                    <a:pt x="669829" y="1185151"/>
                    <a:pt x="658860" y="1198462"/>
                    <a:pt x="647246" y="1211237"/>
                  </a:cubicBezTo>
                  <a:cubicBezTo>
                    <a:pt x="635739" y="1224011"/>
                    <a:pt x="623587" y="1236356"/>
                    <a:pt x="611327" y="1248272"/>
                  </a:cubicBezTo>
                  <a:cubicBezTo>
                    <a:pt x="603261" y="1256108"/>
                    <a:pt x="595088" y="1263838"/>
                    <a:pt x="586593" y="1271245"/>
                  </a:cubicBezTo>
                  <a:cubicBezTo>
                    <a:pt x="578097" y="1278652"/>
                    <a:pt x="569278" y="1285844"/>
                    <a:pt x="560138" y="1292500"/>
                  </a:cubicBezTo>
                  <a:cubicBezTo>
                    <a:pt x="554115" y="1296901"/>
                    <a:pt x="539919" y="1301517"/>
                    <a:pt x="532069" y="1305489"/>
                  </a:cubicBezTo>
                  <a:cubicBezTo>
                    <a:pt x="532284" y="1306670"/>
                    <a:pt x="532177" y="1307958"/>
                    <a:pt x="531639" y="1309139"/>
                  </a:cubicBezTo>
                  <a:cubicBezTo>
                    <a:pt x="530133" y="1312574"/>
                    <a:pt x="526154" y="1314184"/>
                    <a:pt x="522713" y="1312789"/>
                  </a:cubicBezTo>
                  <a:cubicBezTo>
                    <a:pt x="519164" y="1311393"/>
                    <a:pt x="517551" y="1309139"/>
                    <a:pt x="516798" y="1307529"/>
                  </a:cubicBezTo>
                  <a:cubicBezTo>
                    <a:pt x="515830" y="1305382"/>
                    <a:pt x="515830" y="1303235"/>
                    <a:pt x="516690" y="1300981"/>
                  </a:cubicBezTo>
                  <a:cubicBezTo>
                    <a:pt x="517551" y="1298726"/>
                    <a:pt x="520670" y="1295613"/>
                    <a:pt x="525616" y="1292929"/>
                  </a:cubicBezTo>
                  <a:cubicBezTo>
                    <a:pt x="532929" y="1288958"/>
                    <a:pt x="545404" y="1284449"/>
                    <a:pt x="550566" y="1280155"/>
                  </a:cubicBezTo>
                  <a:cubicBezTo>
                    <a:pt x="557449" y="1274680"/>
                    <a:pt x="563901" y="1268991"/>
                    <a:pt x="570354" y="1263086"/>
                  </a:cubicBezTo>
                  <a:cubicBezTo>
                    <a:pt x="580032" y="1254176"/>
                    <a:pt x="589281" y="1244944"/>
                    <a:pt x="598422" y="1235498"/>
                  </a:cubicBezTo>
                  <a:cubicBezTo>
                    <a:pt x="612510" y="1221113"/>
                    <a:pt x="626168" y="1206084"/>
                    <a:pt x="639610" y="1190841"/>
                  </a:cubicBezTo>
                  <a:cubicBezTo>
                    <a:pt x="652946" y="1175597"/>
                    <a:pt x="665850" y="1160139"/>
                    <a:pt x="678003" y="1144036"/>
                  </a:cubicBezTo>
                  <a:cubicBezTo>
                    <a:pt x="694241" y="1122567"/>
                    <a:pt x="709297" y="1100238"/>
                    <a:pt x="721987" y="1076621"/>
                  </a:cubicBezTo>
                  <a:cubicBezTo>
                    <a:pt x="723708" y="1073186"/>
                    <a:pt x="728009" y="1071791"/>
                    <a:pt x="731558" y="1073508"/>
                  </a:cubicBezTo>
                  <a:close/>
                  <a:moveTo>
                    <a:pt x="845122" y="1209841"/>
                  </a:moveTo>
                  <a:cubicBezTo>
                    <a:pt x="836734" y="1219288"/>
                    <a:pt x="828238" y="1228520"/>
                    <a:pt x="819635" y="1237752"/>
                  </a:cubicBezTo>
                  <a:cubicBezTo>
                    <a:pt x="816946" y="1240758"/>
                    <a:pt x="811999" y="1243978"/>
                    <a:pt x="806837" y="1246984"/>
                  </a:cubicBezTo>
                  <a:cubicBezTo>
                    <a:pt x="803934" y="1248702"/>
                    <a:pt x="800923" y="1250312"/>
                    <a:pt x="798772" y="1251922"/>
                  </a:cubicBezTo>
                  <a:cubicBezTo>
                    <a:pt x="799417" y="1253747"/>
                    <a:pt x="799309" y="1255679"/>
                    <a:pt x="798342" y="1257504"/>
                  </a:cubicBezTo>
                  <a:cubicBezTo>
                    <a:pt x="796513" y="1260725"/>
                    <a:pt x="792319" y="1261905"/>
                    <a:pt x="788985" y="1260081"/>
                  </a:cubicBezTo>
                  <a:cubicBezTo>
                    <a:pt x="785974" y="1258578"/>
                    <a:pt x="784576" y="1256323"/>
                    <a:pt x="783931" y="1254391"/>
                  </a:cubicBezTo>
                  <a:cubicBezTo>
                    <a:pt x="782856" y="1251385"/>
                    <a:pt x="783501" y="1247628"/>
                    <a:pt x="786727" y="1243871"/>
                  </a:cubicBezTo>
                  <a:cubicBezTo>
                    <a:pt x="791029" y="1239040"/>
                    <a:pt x="803611" y="1232921"/>
                    <a:pt x="808128" y="1227554"/>
                  </a:cubicBezTo>
                  <a:cubicBezTo>
                    <a:pt x="814796" y="1219610"/>
                    <a:pt x="821463" y="1211666"/>
                    <a:pt x="828130" y="1203615"/>
                  </a:cubicBezTo>
                  <a:cubicBezTo>
                    <a:pt x="834690" y="1195564"/>
                    <a:pt x="841251" y="1187513"/>
                    <a:pt x="847703" y="1179354"/>
                  </a:cubicBezTo>
                  <a:cubicBezTo>
                    <a:pt x="859748" y="1164111"/>
                    <a:pt x="871147" y="1148545"/>
                    <a:pt x="882331" y="1132765"/>
                  </a:cubicBezTo>
                  <a:cubicBezTo>
                    <a:pt x="893516" y="1117092"/>
                    <a:pt x="904377" y="1101097"/>
                    <a:pt x="914379" y="1084672"/>
                  </a:cubicBezTo>
                  <a:cubicBezTo>
                    <a:pt x="927821" y="1062881"/>
                    <a:pt x="940081" y="1040337"/>
                    <a:pt x="950512" y="1016613"/>
                  </a:cubicBezTo>
                  <a:cubicBezTo>
                    <a:pt x="952018" y="1012963"/>
                    <a:pt x="956212" y="1011246"/>
                    <a:pt x="959869" y="1012749"/>
                  </a:cubicBezTo>
                  <a:cubicBezTo>
                    <a:pt x="963418" y="1014252"/>
                    <a:pt x="965246" y="1018438"/>
                    <a:pt x="963740" y="1022088"/>
                  </a:cubicBezTo>
                  <a:cubicBezTo>
                    <a:pt x="951696" y="1053219"/>
                    <a:pt x="937070" y="1082740"/>
                    <a:pt x="919863" y="1110866"/>
                  </a:cubicBezTo>
                  <a:cubicBezTo>
                    <a:pt x="913088" y="1122137"/>
                    <a:pt x="905775" y="1133194"/>
                    <a:pt x="898140" y="1143929"/>
                  </a:cubicBezTo>
                  <a:cubicBezTo>
                    <a:pt x="886741" y="1160032"/>
                    <a:pt x="874373" y="1175382"/>
                    <a:pt x="861683" y="1190733"/>
                  </a:cubicBezTo>
                  <a:cubicBezTo>
                    <a:pt x="856199" y="1197174"/>
                    <a:pt x="850714" y="1203508"/>
                    <a:pt x="845122" y="1209841"/>
                  </a:cubicBezTo>
                  <a:close/>
                  <a:moveTo>
                    <a:pt x="686068" y="1049999"/>
                  </a:moveTo>
                  <a:cubicBezTo>
                    <a:pt x="686176" y="1050428"/>
                    <a:pt x="686391" y="1050750"/>
                    <a:pt x="686606" y="1051072"/>
                  </a:cubicBezTo>
                  <a:cubicBezTo>
                    <a:pt x="686283" y="1051394"/>
                    <a:pt x="685961" y="1050750"/>
                    <a:pt x="685853" y="1049999"/>
                  </a:cubicBezTo>
                  <a:lnTo>
                    <a:pt x="686068" y="1049999"/>
                  </a:lnTo>
                  <a:close/>
                  <a:moveTo>
                    <a:pt x="314298" y="988703"/>
                  </a:moveTo>
                  <a:cubicBezTo>
                    <a:pt x="310319" y="988488"/>
                    <a:pt x="307308" y="985267"/>
                    <a:pt x="307415" y="981296"/>
                  </a:cubicBezTo>
                  <a:cubicBezTo>
                    <a:pt x="307630" y="977323"/>
                    <a:pt x="310857" y="974318"/>
                    <a:pt x="314835" y="974425"/>
                  </a:cubicBezTo>
                  <a:cubicBezTo>
                    <a:pt x="363122" y="975499"/>
                    <a:pt x="410978" y="978183"/>
                    <a:pt x="458511" y="984194"/>
                  </a:cubicBezTo>
                  <a:cubicBezTo>
                    <a:pt x="477653" y="986556"/>
                    <a:pt x="496688" y="989454"/>
                    <a:pt x="515615" y="992889"/>
                  </a:cubicBezTo>
                  <a:cubicBezTo>
                    <a:pt x="543899" y="998149"/>
                    <a:pt x="571967" y="1004805"/>
                    <a:pt x="600035" y="1012319"/>
                  </a:cubicBezTo>
                  <a:cubicBezTo>
                    <a:pt x="605735" y="1013822"/>
                    <a:pt x="651225" y="1023591"/>
                    <a:pt x="676820" y="1032072"/>
                  </a:cubicBezTo>
                  <a:cubicBezTo>
                    <a:pt x="685853" y="1034970"/>
                    <a:pt x="692736" y="1038083"/>
                    <a:pt x="695425" y="1040445"/>
                  </a:cubicBezTo>
                  <a:cubicBezTo>
                    <a:pt x="697683" y="1042270"/>
                    <a:pt x="698651" y="1044309"/>
                    <a:pt x="698973" y="1045920"/>
                  </a:cubicBezTo>
                  <a:cubicBezTo>
                    <a:pt x="699726" y="1049569"/>
                    <a:pt x="697253" y="1053219"/>
                    <a:pt x="693596" y="1053971"/>
                  </a:cubicBezTo>
                  <a:cubicBezTo>
                    <a:pt x="690800" y="1054507"/>
                    <a:pt x="688112" y="1053326"/>
                    <a:pt x="686606" y="1051072"/>
                  </a:cubicBezTo>
                  <a:lnTo>
                    <a:pt x="686714" y="1050965"/>
                  </a:lnTo>
                  <a:cubicBezTo>
                    <a:pt x="687036" y="1050643"/>
                    <a:pt x="686714" y="1050321"/>
                    <a:pt x="686068" y="1049999"/>
                  </a:cubicBezTo>
                  <a:cubicBezTo>
                    <a:pt x="685853" y="1049569"/>
                    <a:pt x="685638" y="1049140"/>
                    <a:pt x="685530" y="1048603"/>
                  </a:cubicBezTo>
                  <a:cubicBezTo>
                    <a:pt x="685638" y="1048818"/>
                    <a:pt x="685746" y="1049462"/>
                    <a:pt x="685853" y="1049999"/>
                  </a:cubicBezTo>
                  <a:cubicBezTo>
                    <a:pt x="684670" y="1049569"/>
                    <a:pt x="682950" y="1049140"/>
                    <a:pt x="681552" y="1048603"/>
                  </a:cubicBezTo>
                  <a:cubicBezTo>
                    <a:pt x="659828" y="1040659"/>
                    <a:pt x="602186" y="1030569"/>
                    <a:pt x="595733" y="1028958"/>
                  </a:cubicBezTo>
                  <a:cubicBezTo>
                    <a:pt x="567988" y="1022196"/>
                    <a:pt x="540135" y="1016720"/>
                    <a:pt x="512174" y="1011783"/>
                  </a:cubicBezTo>
                  <a:cubicBezTo>
                    <a:pt x="493462" y="1008562"/>
                    <a:pt x="474749" y="1005556"/>
                    <a:pt x="456037" y="1002873"/>
                  </a:cubicBezTo>
                  <a:cubicBezTo>
                    <a:pt x="409149" y="996110"/>
                    <a:pt x="362046" y="991279"/>
                    <a:pt x="314298" y="988703"/>
                  </a:cubicBezTo>
                  <a:close/>
                  <a:moveTo>
                    <a:pt x="1328843" y="1253962"/>
                  </a:moveTo>
                  <a:cubicBezTo>
                    <a:pt x="1329166" y="1256431"/>
                    <a:pt x="1329489" y="1262764"/>
                    <a:pt x="1329489" y="1264589"/>
                  </a:cubicBezTo>
                  <a:cubicBezTo>
                    <a:pt x="1329489" y="1266092"/>
                    <a:pt x="1329273" y="1266951"/>
                    <a:pt x="1329273" y="1267058"/>
                  </a:cubicBezTo>
                  <a:cubicBezTo>
                    <a:pt x="1328520" y="1269742"/>
                    <a:pt x="1326907" y="1270815"/>
                    <a:pt x="1326047" y="1271245"/>
                  </a:cubicBezTo>
                  <a:cubicBezTo>
                    <a:pt x="1324004" y="1272318"/>
                    <a:pt x="1321961" y="1272533"/>
                    <a:pt x="1319810" y="1271567"/>
                  </a:cubicBezTo>
                  <a:cubicBezTo>
                    <a:pt x="1318950" y="1271138"/>
                    <a:pt x="1317551" y="1270386"/>
                    <a:pt x="1316583" y="1268561"/>
                  </a:cubicBezTo>
                  <a:cubicBezTo>
                    <a:pt x="1316476" y="1268239"/>
                    <a:pt x="1316046" y="1267702"/>
                    <a:pt x="1315938" y="1266521"/>
                  </a:cubicBezTo>
                  <a:lnTo>
                    <a:pt x="1315723" y="1265126"/>
                  </a:lnTo>
                  <a:cubicBezTo>
                    <a:pt x="1316261" y="1265126"/>
                    <a:pt x="1316368" y="1264267"/>
                    <a:pt x="1316261" y="1263194"/>
                  </a:cubicBezTo>
                  <a:cubicBezTo>
                    <a:pt x="1316153" y="1263301"/>
                    <a:pt x="1316046" y="1263408"/>
                    <a:pt x="1316046" y="1263516"/>
                  </a:cubicBezTo>
                  <a:cubicBezTo>
                    <a:pt x="1316046" y="1263516"/>
                    <a:pt x="1315831" y="1263731"/>
                    <a:pt x="1315723" y="1263945"/>
                  </a:cubicBezTo>
                  <a:cubicBezTo>
                    <a:pt x="1315831" y="1263408"/>
                    <a:pt x="1315938" y="1262872"/>
                    <a:pt x="1316153" y="1262335"/>
                  </a:cubicBezTo>
                  <a:cubicBezTo>
                    <a:pt x="1315831" y="1260188"/>
                    <a:pt x="1314970" y="1257397"/>
                    <a:pt x="1314755" y="1256216"/>
                  </a:cubicBezTo>
                  <a:lnTo>
                    <a:pt x="1309593" y="1234639"/>
                  </a:lnTo>
                  <a:cubicBezTo>
                    <a:pt x="1306905" y="1224441"/>
                    <a:pt x="1303571" y="1214350"/>
                    <a:pt x="1299807" y="1204474"/>
                  </a:cubicBezTo>
                  <a:cubicBezTo>
                    <a:pt x="1296043" y="1194598"/>
                    <a:pt x="1291956" y="1184722"/>
                    <a:pt x="1287547" y="1175060"/>
                  </a:cubicBezTo>
                  <a:cubicBezTo>
                    <a:pt x="1280772" y="1160032"/>
                    <a:pt x="1273460" y="1146613"/>
                    <a:pt x="1265824" y="1134053"/>
                  </a:cubicBezTo>
                  <a:cubicBezTo>
                    <a:pt x="1257543" y="1120419"/>
                    <a:pt x="1248833" y="1107967"/>
                    <a:pt x="1239261" y="1096052"/>
                  </a:cubicBezTo>
                  <a:cubicBezTo>
                    <a:pt x="1220764" y="1072864"/>
                    <a:pt x="1199363" y="1051824"/>
                    <a:pt x="1173768" y="1028743"/>
                  </a:cubicBezTo>
                  <a:cubicBezTo>
                    <a:pt x="1170757" y="1026167"/>
                    <a:pt x="1170435" y="1021766"/>
                    <a:pt x="1173016" y="1018760"/>
                  </a:cubicBezTo>
                  <a:cubicBezTo>
                    <a:pt x="1175597" y="1015754"/>
                    <a:pt x="1180114" y="1015433"/>
                    <a:pt x="1183125" y="1018009"/>
                  </a:cubicBezTo>
                  <a:cubicBezTo>
                    <a:pt x="1210547" y="1040445"/>
                    <a:pt x="1233777" y="1060949"/>
                    <a:pt x="1253672" y="1084243"/>
                  </a:cubicBezTo>
                  <a:cubicBezTo>
                    <a:pt x="1264103" y="1096588"/>
                    <a:pt x="1273674" y="1109577"/>
                    <a:pt x="1282385" y="1124069"/>
                  </a:cubicBezTo>
                  <a:cubicBezTo>
                    <a:pt x="1290343" y="1137381"/>
                    <a:pt x="1297441" y="1151873"/>
                    <a:pt x="1304109" y="1167868"/>
                  </a:cubicBezTo>
                  <a:cubicBezTo>
                    <a:pt x="1308410" y="1178066"/>
                    <a:pt x="1312282" y="1188372"/>
                    <a:pt x="1315831" y="1198892"/>
                  </a:cubicBezTo>
                  <a:cubicBezTo>
                    <a:pt x="1319272" y="1209412"/>
                    <a:pt x="1322283" y="1220147"/>
                    <a:pt x="1324541" y="1230989"/>
                  </a:cubicBezTo>
                  <a:lnTo>
                    <a:pt x="1328843" y="1253962"/>
                  </a:lnTo>
                  <a:close/>
                  <a:moveTo>
                    <a:pt x="1406381" y="789463"/>
                  </a:moveTo>
                  <a:cubicBezTo>
                    <a:pt x="1407133" y="789356"/>
                    <a:pt x="1407886" y="789356"/>
                    <a:pt x="1408639" y="789463"/>
                  </a:cubicBezTo>
                  <a:cubicBezTo>
                    <a:pt x="1412403" y="790215"/>
                    <a:pt x="1414769" y="793864"/>
                    <a:pt x="1414016" y="797514"/>
                  </a:cubicBezTo>
                  <a:cubicBezTo>
                    <a:pt x="1414016" y="797944"/>
                    <a:pt x="1411865" y="802774"/>
                    <a:pt x="1405735" y="803204"/>
                  </a:cubicBezTo>
                  <a:cubicBezTo>
                    <a:pt x="1401541" y="803418"/>
                    <a:pt x="1391217" y="803741"/>
                    <a:pt x="1390142" y="803848"/>
                  </a:cubicBezTo>
                  <a:cubicBezTo>
                    <a:pt x="1385302" y="804492"/>
                    <a:pt x="1380463" y="805351"/>
                    <a:pt x="1375731" y="806424"/>
                  </a:cubicBezTo>
                  <a:cubicBezTo>
                    <a:pt x="1368418" y="807927"/>
                    <a:pt x="1361213" y="809967"/>
                    <a:pt x="1354116" y="812006"/>
                  </a:cubicBezTo>
                  <a:cubicBezTo>
                    <a:pt x="1342071" y="815441"/>
                    <a:pt x="1329489" y="819199"/>
                    <a:pt x="1316691" y="823171"/>
                  </a:cubicBezTo>
                  <a:cubicBezTo>
                    <a:pt x="1304539" y="826821"/>
                    <a:pt x="1292279" y="830685"/>
                    <a:pt x="1280450" y="835408"/>
                  </a:cubicBezTo>
                  <a:cubicBezTo>
                    <a:pt x="1264426" y="841634"/>
                    <a:pt x="1249262" y="848934"/>
                    <a:pt x="1236250" y="858811"/>
                  </a:cubicBezTo>
                  <a:cubicBezTo>
                    <a:pt x="1233131" y="861280"/>
                    <a:pt x="1228615" y="860850"/>
                    <a:pt x="1226141" y="857737"/>
                  </a:cubicBezTo>
                  <a:cubicBezTo>
                    <a:pt x="1223668" y="854731"/>
                    <a:pt x="1224098" y="850222"/>
                    <a:pt x="1227217" y="847754"/>
                  </a:cubicBezTo>
                  <a:cubicBezTo>
                    <a:pt x="1240552" y="835945"/>
                    <a:pt x="1256360" y="826391"/>
                    <a:pt x="1273352" y="818662"/>
                  </a:cubicBezTo>
                  <a:cubicBezTo>
                    <a:pt x="1285504" y="813187"/>
                    <a:pt x="1298301" y="808571"/>
                    <a:pt x="1311099" y="804707"/>
                  </a:cubicBezTo>
                  <a:cubicBezTo>
                    <a:pt x="1324112" y="800842"/>
                    <a:pt x="1337231" y="797836"/>
                    <a:pt x="1349599" y="794938"/>
                  </a:cubicBezTo>
                  <a:cubicBezTo>
                    <a:pt x="1356051" y="793435"/>
                    <a:pt x="1362396" y="792039"/>
                    <a:pt x="1368956" y="791073"/>
                  </a:cubicBezTo>
                  <a:cubicBezTo>
                    <a:pt x="1375516" y="790000"/>
                    <a:pt x="1382184" y="789141"/>
                    <a:pt x="1388851" y="788819"/>
                  </a:cubicBezTo>
                  <a:cubicBezTo>
                    <a:pt x="1389927" y="788819"/>
                    <a:pt x="1398960" y="789248"/>
                    <a:pt x="1404015" y="789356"/>
                  </a:cubicBezTo>
                  <a:cubicBezTo>
                    <a:pt x="1403584" y="789892"/>
                    <a:pt x="1403154" y="790537"/>
                    <a:pt x="1402724" y="791181"/>
                  </a:cubicBezTo>
                  <a:cubicBezTo>
                    <a:pt x="1403584" y="790322"/>
                    <a:pt x="1404768" y="789785"/>
                    <a:pt x="1405950" y="789463"/>
                  </a:cubicBezTo>
                  <a:cubicBezTo>
                    <a:pt x="1405735" y="789463"/>
                    <a:pt x="1405520" y="789463"/>
                    <a:pt x="1405413" y="789463"/>
                  </a:cubicBezTo>
                  <a:lnTo>
                    <a:pt x="1404015" y="789356"/>
                  </a:lnTo>
                  <a:cubicBezTo>
                    <a:pt x="1405198" y="787960"/>
                    <a:pt x="1406273" y="787316"/>
                    <a:pt x="1406381" y="789463"/>
                  </a:cubicBezTo>
                  <a:close/>
                  <a:moveTo>
                    <a:pt x="1062678" y="635310"/>
                  </a:moveTo>
                  <a:cubicBezTo>
                    <a:pt x="1063431" y="610942"/>
                    <a:pt x="1063646" y="586359"/>
                    <a:pt x="1062678" y="563064"/>
                  </a:cubicBezTo>
                  <a:cubicBezTo>
                    <a:pt x="1061603" y="536871"/>
                    <a:pt x="1059344" y="512396"/>
                    <a:pt x="1055366" y="491463"/>
                  </a:cubicBezTo>
                  <a:cubicBezTo>
                    <a:pt x="1054505" y="487813"/>
                    <a:pt x="1056871" y="484163"/>
                    <a:pt x="1060528" y="483411"/>
                  </a:cubicBezTo>
                  <a:cubicBezTo>
                    <a:pt x="1064184" y="482553"/>
                    <a:pt x="1067840" y="484914"/>
                    <a:pt x="1068701" y="488564"/>
                  </a:cubicBezTo>
                  <a:cubicBezTo>
                    <a:pt x="1073862" y="509927"/>
                    <a:pt x="1077734" y="535046"/>
                    <a:pt x="1079885" y="561991"/>
                  </a:cubicBezTo>
                  <a:cubicBezTo>
                    <a:pt x="1081713" y="585822"/>
                    <a:pt x="1082573" y="610942"/>
                    <a:pt x="1081928" y="635847"/>
                  </a:cubicBezTo>
                  <a:cubicBezTo>
                    <a:pt x="1081391" y="656029"/>
                    <a:pt x="1079993" y="675888"/>
                    <a:pt x="1077842" y="694889"/>
                  </a:cubicBezTo>
                  <a:cubicBezTo>
                    <a:pt x="1074185" y="728704"/>
                    <a:pt x="1068163" y="759405"/>
                    <a:pt x="1061280" y="782378"/>
                  </a:cubicBezTo>
                  <a:cubicBezTo>
                    <a:pt x="1060312" y="786135"/>
                    <a:pt x="1056333" y="788390"/>
                    <a:pt x="1052569" y="787316"/>
                  </a:cubicBezTo>
                  <a:cubicBezTo>
                    <a:pt x="1048698" y="786242"/>
                    <a:pt x="1046547" y="782378"/>
                    <a:pt x="1047515" y="778621"/>
                  </a:cubicBezTo>
                  <a:cubicBezTo>
                    <a:pt x="1053215" y="756078"/>
                    <a:pt x="1057086" y="726020"/>
                    <a:pt x="1059667" y="693171"/>
                  </a:cubicBezTo>
                  <a:cubicBezTo>
                    <a:pt x="1061065" y="674492"/>
                    <a:pt x="1062033" y="655062"/>
                    <a:pt x="1062678" y="635310"/>
                  </a:cubicBezTo>
                  <a:close/>
                  <a:moveTo>
                    <a:pt x="1088166" y="1463936"/>
                  </a:moveTo>
                  <a:cubicBezTo>
                    <a:pt x="1082143" y="1541549"/>
                    <a:pt x="1075046" y="1619162"/>
                    <a:pt x="1067840" y="1696776"/>
                  </a:cubicBezTo>
                  <a:cubicBezTo>
                    <a:pt x="1066442" y="1711590"/>
                    <a:pt x="1064829" y="1726189"/>
                    <a:pt x="1063001" y="1740896"/>
                  </a:cubicBezTo>
                  <a:cubicBezTo>
                    <a:pt x="1056011" y="1799294"/>
                    <a:pt x="1046870" y="1857370"/>
                    <a:pt x="1041278" y="1915982"/>
                  </a:cubicBezTo>
                  <a:cubicBezTo>
                    <a:pt x="1039772" y="1931763"/>
                    <a:pt x="1033319" y="1956882"/>
                    <a:pt x="1031491" y="1978674"/>
                  </a:cubicBezTo>
                  <a:cubicBezTo>
                    <a:pt x="1030631" y="1987906"/>
                    <a:pt x="1030631" y="1996494"/>
                    <a:pt x="1032674" y="2003257"/>
                  </a:cubicBezTo>
                  <a:cubicBezTo>
                    <a:pt x="1033750" y="2006799"/>
                    <a:pt x="1031706" y="2010664"/>
                    <a:pt x="1028050" y="2011737"/>
                  </a:cubicBezTo>
                  <a:cubicBezTo>
                    <a:pt x="1024393" y="2012811"/>
                    <a:pt x="1020629" y="2010771"/>
                    <a:pt x="1019554" y="2007121"/>
                  </a:cubicBezTo>
                  <a:cubicBezTo>
                    <a:pt x="1017081" y="1999070"/>
                    <a:pt x="1016651" y="1988765"/>
                    <a:pt x="1017403" y="1977600"/>
                  </a:cubicBezTo>
                  <a:cubicBezTo>
                    <a:pt x="1018909" y="1955809"/>
                    <a:pt x="1024931" y="1930474"/>
                    <a:pt x="1026222" y="1914587"/>
                  </a:cubicBezTo>
                  <a:cubicBezTo>
                    <a:pt x="1027512" y="1899880"/>
                    <a:pt x="1028910" y="1885173"/>
                    <a:pt x="1030416" y="1870466"/>
                  </a:cubicBezTo>
                  <a:cubicBezTo>
                    <a:pt x="1036653" y="1812068"/>
                    <a:pt x="1045042" y="1753885"/>
                    <a:pt x="1049988" y="1695273"/>
                  </a:cubicBezTo>
                  <a:cubicBezTo>
                    <a:pt x="1053968" y="1648683"/>
                    <a:pt x="1057624" y="1602094"/>
                    <a:pt x="1061495" y="1555505"/>
                  </a:cubicBezTo>
                  <a:cubicBezTo>
                    <a:pt x="1063431" y="1530922"/>
                    <a:pt x="1065367" y="1506446"/>
                    <a:pt x="1067410" y="1481863"/>
                  </a:cubicBezTo>
                  <a:cubicBezTo>
                    <a:pt x="1066657" y="1483903"/>
                    <a:pt x="1065474" y="1486265"/>
                    <a:pt x="1062356" y="1489056"/>
                  </a:cubicBezTo>
                  <a:cubicBezTo>
                    <a:pt x="1057516" y="1493135"/>
                    <a:pt x="1048913" y="1498610"/>
                    <a:pt x="1045579" y="1502582"/>
                  </a:cubicBezTo>
                  <a:lnTo>
                    <a:pt x="1005896" y="1549815"/>
                  </a:lnTo>
                  <a:cubicBezTo>
                    <a:pt x="994174" y="1563341"/>
                    <a:pt x="982990" y="1577082"/>
                    <a:pt x="972021" y="1590822"/>
                  </a:cubicBezTo>
                  <a:cubicBezTo>
                    <a:pt x="960944" y="1604670"/>
                    <a:pt x="950083" y="1618626"/>
                    <a:pt x="939758" y="1632903"/>
                  </a:cubicBezTo>
                  <a:cubicBezTo>
                    <a:pt x="926208" y="1651904"/>
                    <a:pt x="913303" y="1671442"/>
                    <a:pt x="901689" y="1692267"/>
                  </a:cubicBezTo>
                  <a:cubicBezTo>
                    <a:pt x="899860" y="1695702"/>
                    <a:pt x="895452" y="1697098"/>
                    <a:pt x="892010" y="1695273"/>
                  </a:cubicBezTo>
                  <a:cubicBezTo>
                    <a:pt x="888569" y="1693448"/>
                    <a:pt x="887171" y="1689154"/>
                    <a:pt x="888999" y="1685612"/>
                  </a:cubicBezTo>
                  <a:cubicBezTo>
                    <a:pt x="902549" y="1658130"/>
                    <a:pt x="917928" y="1632366"/>
                    <a:pt x="935242" y="1607783"/>
                  </a:cubicBezTo>
                  <a:cubicBezTo>
                    <a:pt x="943845" y="1595439"/>
                    <a:pt x="952986" y="1583523"/>
                    <a:pt x="962557" y="1571822"/>
                  </a:cubicBezTo>
                  <a:cubicBezTo>
                    <a:pt x="972021" y="1560228"/>
                    <a:pt x="982022" y="1549064"/>
                    <a:pt x="992239" y="1537792"/>
                  </a:cubicBezTo>
                  <a:lnTo>
                    <a:pt x="1033965" y="1492383"/>
                  </a:lnTo>
                  <a:cubicBezTo>
                    <a:pt x="1037836" y="1488304"/>
                    <a:pt x="1047192" y="1482937"/>
                    <a:pt x="1052677" y="1478750"/>
                  </a:cubicBezTo>
                  <a:cubicBezTo>
                    <a:pt x="1052462" y="1477891"/>
                    <a:pt x="1052462" y="1477033"/>
                    <a:pt x="1052677" y="1476174"/>
                  </a:cubicBezTo>
                  <a:cubicBezTo>
                    <a:pt x="1053322" y="1472524"/>
                    <a:pt x="1056871" y="1470055"/>
                    <a:pt x="1060635" y="1470699"/>
                  </a:cubicBezTo>
                  <a:cubicBezTo>
                    <a:pt x="1064076" y="1471236"/>
                    <a:pt x="1065905" y="1472953"/>
                    <a:pt x="1066872" y="1474349"/>
                  </a:cubicBezTo>
                  <a:cubicBezTo>
                    <a:pt x="1067625" y="1475315"/>
                    <a:pt x="1067518" y="1476603"/>
                    <a:pt x="1067733" y="1477784"/>
                  </a:cubicBezTo>
                  <a:cubicBezTo>
                    <a:pt x="1069346" y="1457173"/>
                    <a:pt x="1071067" y="1436562"/>
                    <a:pt x="1072680" y="1415844"/>
                  </a:cubicBezTo>
                  <a:cubicBezTo>
                    <a:pt x="1077519" y="1353689"/>
                    <a:pt x="1082358" y="1291641"/>
                    <a:pt x="1086660" y="1229486"/>
                  </a:cubicBezTo>
                  <a:cubicBezTo>
                    <a:pt x="1089994" y="1182897"/>
                    <a:pt x="1089456" y="1135556"/>
                    <a:pt x="1091607" y="1088644"/>
                  </a:cubicBezTo>
                  <a:cubicBezTo>
                    <a:pt x="1092575" y="1068248"/>
                    <a:pt x="1093973" y="1047959"/>
                    <a:pt x="1096339" y="1027777"/>
                  </a:cubicBezTo>
                  <a:cubicBezTo>
                    <a:pt x="1096769" y="1023913"/>
                    <a:pt x="1100318" y="1021122"/>
                    <a:pt x="1104297" y="1021551"/>
                  </a:cubicBezTo>
                  <a:cubicBezTo>
                    <a:pt x="1108168" y="1021981"/>
                    <a:pt x="1110964" y="1025416"/>
                    <a:pt x="1110534" y="1029388"/>
                  </a:cubicBezTo>
                  <a:cubicBezTo>
                    <a:pt x="1108491" y="1049247"/>
                    <a:pt x="1107415" y="1069214"/>
                    <a:pt x="1106878" y="1089181"/>
                  </a:cubicBezTo>
                  <a:cubicBezTo>
                    <a:pt x="1105372" y="1136307"/>
                    <a:pt x="1106555" y="1183755"/>
                    <a:pt x="1103867" y="1230560"/>
                  </a:cubicBezTo>
                  <a:cubicBezTo>
                    <a:pt x="1099242" y="1308388"/>
                    <a:pt x="1094188" y="1386215"/>
                    <a:pt x="1088166" y="1463936"/>
                  </a:cubicBezTo>
                  <a:close/>
                  <a:moveTo>
                    <a:pt x="1171510" y="1678312"/>
                  </a:moveTo>
                  <a:cubicBezTo>
                    <a:pt x="1172370" y="1681747"/>
                    <a:pt x="1183662" y="1722969"/>
                    <a:pt x="1185276" y="1739501"/>
                  </a:cubicBezTo>
                  <a:cubicBezTo>
                    <a:pt x="1185813" y="1744439"/>
                    <a:pt x="1185276" y="1747981"/>
                    <a:pt x="1184415" y="1749484"/>
                  </a:cubicBezTo>
                  <a:cubicBezTo>
                    <a:pt x="1183340" y="1751524"/>
                    <a:pt x="1181942" y="1752705"/>
                    <a:pt x="1180329" y="1753348"/>
                  </a:cubicBezTo>
                  <a:cubicBezTo>
                    <a:pt x="1176780" y="1754637"/>
                    <a:pt x="1172801" y="1752919"/>
                    <a:pt x="1171403" y="1749484"/>
                  </a:cubicBezTo>
                  <a:cubicBezTo>
                    <a:pt x="1170757" y="1747767"/>
                    <a:pt x="1170865" y="1745942"/>
                    <a:pt x="1171510" y="1744439"/>
                  </a:cubicBezTo>
                  <a:cubicBezTo>
                    <a:pt x="1171510" y="1744546"/>
                    <a:pt x="1171618" y="1744546"/>
                    <a:pt x="1171725" y="1744546"/>
                  </a:cubicBezTo>
                  <a:cubicBezTo>
                    <a:pt x="1172155" y="1744546"/>
                    <a:pt x="1172048" y="1744117"/>
                    <a:pt x="1171940" y="1743472"/>
                  </a:cubicBezTo>
                  <a:cubicBezTo>
                    <a:pt x="1171725" y="1742721"/>
                    <a:pt x="1171510" y="1741970"/>
                    <a:pt x="1171403" y="1741218"/>
                  </a:cubicBezTo>
                  <a:cubicBezTo>
                    <a:pt x="1169037" y="1725331"/>
                    <a:pt x="1156024" y="1686041"/>
                    <a:pt x="1155056" y="1682820"/>
                  </a:cubicBezTo>
                  <a:cubicBezTo>
                    <a:pt x="1147959" y="1658238"/>
                    <a:pt x="1140108" y="1633762"/>
                    <a:pt x="1132258" y="1609286"/>
                  </a:cubicBezTo>
                  <a:cubicBezTo>
                    <a:pt x="1126988" y="1592969"/>
                    <a:pt x="1121719" y="1576760"/>
                    <a:pt x="1116341" y="1560550"/>
                  </a:cubicBezTo>
                  <a:cubicBezTo>
                    <a:pt x="1107200" y="1533498"/>
                    <a:pt x="1097737" y="1506661"/>
                    <a:pt x="1087198" y="1480146"/>
                  </a:cubicBezTo>
                  <a:cubicBezTo>
                    <a:pt x="1085692" y="1476496"/>
                    <a:pt x="1087305" y="1472309"/>
                    <a:pt x="1090962" y="1470806"/>
                  </a:cubicBezTo>
                  <a:cubicBezTo>
                    <a:pt x="1094618" y="1469303"/>
                    <a:pt x="1098812" y="1471021"/>
                    <a:pt x="1100318" y="1474564"/>
                  </a:cubicBezTo>
                  <a:cubicBezTo>
                    <a:pt x="1115159" y="1507413"/>
                    <a:pt x="1129031" y="1540690"/>
                    <a:pt x="1140968" y="1574720"/>
                  </a:cubicBezTo>
                  <a:cubicBezTo>
                    <a:pt x="1145808" y="1588353"/>
                    <a:pt x="1150325" y="1602094"/>
                    <a:pt x="1154411" y="1615835"/>
                  </a:cubicBezTo>
                  <a:cubicBezTo>
                    <a:pt x="1160756" y="1636553"/>
                    <a:pt x="1166241" y="1657486"/>
                    <a:pt x="1171510" y="1678312"/>
                  </a:cubicBezTo>
                  <a:close/>
                  <a:moveTo>
                    <a:pt x="1238186" y="1451269"/>
                  </a:moveTo>
                  <a:cubicBezTo>
                    <a:pt x="1253672" y="1488197"/>
                    <a:pt x="1267975" y="1525769"/>
                    <a:pt x="1287332" y="1560550"/>
                  </a:cubicBezTo>
                  <a:cubicBezTo>
                    <a:pt x="1289268" y="1563878"/>
                    <a:pt x="1288192" y="1568065"/>
                    <a:pt x="1284859" y="1569889"/>
                  </a:cubicBezTo>
                  <a:cubicBezTo>
                    <a:pt x="1281633" y="1571822"/>
                    <a:pt x="1277438" y="1570748"/>
                    <a:pt x="1275610" y="1567420"/>
                  </a:cubicBezTo>
                  <a:cubicBezTo>
                    <a:pt x="1251091" y="1527272"/>
                    <a:pt x="1232809" y="1483259"/>
                    <a:pt x="1213021" y="1440319"/>
                  </a:cubicBezTo>
                  <a:cubicBezTo>
                    <a:pt x="1207859" y="1429048"/>
                    <a:pt x="1202590" y="1417883"/>
                    <a:pt x="1196997" y="1406827"/>
                  </a:cubicBezTo>
                  <a:cubicBezTo>
                    <a:pt x="1188824" y="1390295"/>
                    <a:pt x="1180006" y="1374085"/>
                    <a:pt x="1170005" y="1358734"/>
                  </a:cubicBezTo>
                  <a:cubicBezTo>
                    <a:pt x="1152798" y="1332111"/>
                    <a:pt x="1132150" y="1307529"/>
                    <a:pt x="1104404" y="1286918"/>
                  </a:cubicBezTo>
                  <a:cubicBezTo>
                    <a:pt x="1101286" y="1284556"/>
                    <a:pt x="1100533" y="1280155"/>
                    <a:pt x="1102791" y="1276934"/>
                  </a:cubicBezTo>
                  <a:cubicBezTo>
                    <a:pt x="1105049" y="1273714"/>
                    <a:pt x="1109566" y="1273070"/>
                    <a:pt x="1112793" y="1275324"/>
                  </a:cubicBezTo>
                  <a:cubicBezTo>
                    <a:pt x="1153121" y="1303020"/>
                    <a:pt x="1181404" y="1338445"/>
                    <a:pt x="1203450" y="1377627"/>
                  </a:cubicBezTo>
                  <a:cubicBezTo>
                    <a:pt x="1216678" y="1401244"/>
                    <a:pt x="1227647" y="1426149"/>
                    <a:pt x="1238186" y="1451269"/>
                  </a:cubicBezTo>
                  <a:close/>
                  <a:moveTo>
                    <a:pt x="1308410" y="1330931"/>
                  </a:moveTo>
                  <a:cubicBezTo>
                    <a:pt x="1311529" y="1333185"/>
                    <a:pt x="1312282" y="1337372"/>
                    <a:pt x="1310024" y="1340485"/>
                  </a:cubicBezTo>
                  <a:cubicBezTo>
                    <a:pt x="1307873" y="1343491"/>
                    <a:pt x="1303571" y="1344242"/>
                    <a:pt x="1300560" y="1342095"/>
                  </a:cubicBezTo>
                  <a:cubicBezTo>
                    <a:pt x="1293570" y="1337479"/>
                    <a:pt x="1286902" y="1329213"/>
                    <a:pt x="1280557" y="1319337"/>
                  </a:cubicBezTo>
                  <a:cubicBezTo>
                    <a:pt x="1268835" y="1300873"/>
                    <a:pt x="1258296" y="1276505"/>
                    <a:pt x="1249155" y="1264052"/>
                  </a:cubicBezTo>
                  <a:cubicBezTo>
                    <a:pt x="1238616" y="1249453"/>
                    <a:pt x="1227324" y="1235712"/>
                    <a:pt x="1215817" y="1222079"/>
                  </a:cubicBezTo>
                  <a:cubicBezTo>
                    <a:pt x="1207967" y="1213062"/>
                    <a:pt x="1200116" y="1204045"/>
                    <a:pt x="1192158" y="1195242"/>
                  </a:cubicBezTo>
                  <a:cubicBezTo>
                    <a:pt x="1171940" y="1173128"/>
                    <a:pt x="1150862" y="1151873"/>
                    <a:pt x="1128816" y="1131155"/>
                  </a:cubicBezTo>
                  <a:cubicBezTo>
                    <a:pt x="1125913" y="1128578"/>
                    <a:pt x="1125698" y="1124069"/>
                    <a:pt x="1128278" y="1121064"/>
                  </a:cubicBezTo>
                  <a:cubicBezTo>
                    <a:pt x="1130860" y="1118165"/>
                    <a:pt x="1135376" y="1117951"/>
                    <a:pt x="1138387" y="1120527"/>
                  </a:cubicBezTo>
                  <a:cubicBezTo>
                    <a:pt x="1155164" y="1134805"/>
                    <a:pt x="1171618" y="1149296"/>
                    <a:pt x="1187426" y="1164433"/>
                  </a:cubicBezTo>
                  <a:cubicBezTo>
                    <a:pt x="1198073" y="1174631"/>
                    <a:pt x="1208397" y="1185044"/>
                    <a:pt x="1218291" y="1195886"/>
                  </a:cubicBezTo>
                  <a:cubicBezTo>
                    <a:pt x="1226571" y="1204903"/>
                    <a:pt x="1234530" y="1214242"/>
                    <a:pt x="1242165" y="1223904"/>
                  </a:cubicBezTo>
                  <a:cubicBezTo>
                    <a:pt x="1249800" y="1233458"/>
                    <a:pt x="1257006" y="1243441"/>
                    <a:pt x="1263888" y="1253640"/>
                  </a:cubicBezTo>
                  <a:cubicBezTo>
                    <a:pt x="1272814" y="1266844"/>
                    <a:pt x="1282493" y="1292071"/>
                    <a:pt x="1293570" y="1311501"/>
                  </a:cubicBezTo>
                  <a:cubicBezTo>
                    <a:pt x="1298301" y="1319659"/>
                    <a:pt x="1303033" y="1326851"/>
                    <a:pt x="1308410" y="1330931"/>
                  </a:cubicBezTo>
                  <a:close/>
                  <a:moveTo>
                    <a:pt x="919433" y="1420889"/>
                  </a:moveTo>
                  <a:cubicBezTo>
                    <a:pt x="901044" y="1441286"/>
                    <a:pt x="883299" y="1462111"/>
                    <a:pt x="867061" y="1484118"/>
                  </a:cubicBezTo>
                  <a:cubicBezTo>
                    <a:pt x="864802" y="1487338"/>
                    <a:pt x="860393" y="1488090"/>
                    <a:pt x="857167" y="1485835"/>
                  </a:cubicBezTo>
                  <a:cubicBezTo>
                    <a:pt x="853940" y="1483581"/>
                    <a:pt x="853188" y="1479072"/>
                    <a:pt x="855446" y="1475852"/>
                  </a:cubicBezTo>
                  <a:cubicBezTo>
                    <a:pt x="874911" y="1446975"/>
                    <a:pt x="896419" y="1419494"/>
                    <a:pt x="919541" y="1393300"/>
                  </a:cubicBezTo>
                  <a:cubicBezTo>
                    <a:pt x="928682" y="1382888"/>
                    <a:pt x="938145" y="1372582"/>
                    <a:pt x="947932" y="1362706"/>
                  </a:cubicBezTo>
                  <a:cubicBezTo>
                    <a:pt x="962557" y="1347784"/>
                    <a:pt x="977721" y="1333400"/>
                    <a:pt x="992991" y="1319337"/>
                  </a:cubicBezTo>
                  <a:cubicBezTo>
                    <a:pt x="999874" y="1313004"/>
                    <a:pt x="1006972" y="1306777"/>
                    <a:pt x="1014069" y="1300766"/>
                  </a:cubicBezTo>
                  <a:cubicBezTo>
                    <a:pt x="1024716" y="1291641"/>
                    <a:pt x="1035578" y="1282946"/>
                    <a:pt x="1046440" y="1274143"/>
                  </a:cubicBezTo>
                  <a:cubicBezTo>
                    <a:pt x="1049666" y="1271567"/>
                    <a:pt x="1055043" y="1269098"/>
                    <a:pt x="1060528" y="1266736"/>
                  </a:cubicBezTo>
                  <a:cubicBezTo>
                    <a:pt x="1063323" y="1265555"/>
                    <a:pt x="1067195" y="1263516"/>
                    <a:pt x="1069346" y="1262335"/>
                  </a:cubicBezTo>
                  <a:cubicBezTo>
                    <a:pt x="1068808" y="1260188"/>
                    <a:pt x="1069346" y="1257934"/>
                    <a:pt x="1070959" y="1256108"/>
                  </a:cubicBezTo>
                  <a:cubicBezTo>
                    <a:pt x="1073540" y="1253425"/>
                    <a:pt x="1077842" y="1253210"/>
                    <a:pt x="1080638" y="1255787"/>
                  </a:cubicBezTo>
                  <a:cubicBezTo>
                    <a:pt x="1082896" y="1257826"/>
                    <a:pt x="1083864" y="1259973"/>
                    <a:pt x="1084186" y="1262013"/>
                  </a:cubicBezTo>
                  <a:cubicBezTo>
                    <a:pt x="1084832" y="1265233"/>
                    <a:pt x="1083649" y="1268668"/>
                    <a:pt x="1080423" y="1271889"/>
                  </a:cubicBezTo>
                  <a:cubicBezTo>
                    <a:pt x="1077949" y="1274143"/>
                    <a:pt x="1073755" y="1276505"/>
                    <a:pt x="1069131" y="1278759"/>
                  </a:cubicBezTo>
                  <a:cubicBezTo>
                    <a:pt x="1064399" y="1281121"/>
                    <a:pt x="1059130" y="1283375"/>
                    <a:pt x="1056333" y="1285951"/>
                  </a:cubicBezTo>
                  <a:cubicBezTo>
                    <a:pt x="1047622" y="1293466"/>
                    <a:pt x="1039019" y="1301195"/>
                    <a:pt x="1030523" y="1308924"/>
                  </a:cubicBezTo>
                  <a:cubicBezTo>
                    <a:pt x="1022028" y="1316546"/>
                    <a:pt x="1013639" y="1324383"/>
                    <a:pt x="1005466" y="1332434"/>
                  </a:cubicBezTo>
                  <a:cubicBezTo>
                    <a:pt x="990626" y="1346711"/>
                    <a:pt x="976215" y="1361418"/>
                    <a:pt x="961804" y="1376125"/>
                  </a:cubicBezTo>
                  <a:cubicBezTo>
                    <a:pt x="947394" y="1390831"/>
                    <a:pt x="933198" y="1405646"/>
                    <a:pt x="919433" y="1420889"/>
                  </a:cubicBezTo>
                  <a:close/>
                  <a:moveTo>
                    <a:pt x="1029448" y="1714810"/>
                  </a:moveTo>
                  <a:lnTo>
                    <a:pt x="1007617" y="1746156"/>
                  </a:lnTo>
                  <a:cubicBezTo>
                    <a:pt x="1004606" y="1750343"/>
                    <a:pt x="1001595" y="1754422"/>
                    <a:pt x="998584" y="1758501"/>
                  </a:cubicBezTo>
                  <a:cubicBezTo>
                    <a:pt x="994820" y="1763332"/>
                    <a:pt x="991056" y="1768055"/>
                    <a:pt x="987292" y="1772886"/>
                  </a:cubicBezTo>
                  <a:cubicBezTo>
                    <a:pt x="981700" y="1780078"/>
                    <a:pt x="976000" y="1787271"/>
                    <a:pt x="970515" y="1794571"/>
                  </a:cubicBezTo>
                  <a:cubicBezTo>
                    <a:pt x="968364" y="1797898"/>
                    <a:pt x="963955" y="1798865"/>
                    <a:pt x="960622" y="1796718"/>
                  </a:cubicBezTo>
                  <a:cubicBezTo>
                    <a:pt x="957288" y="1794571"/>
                    <a:pt x="956427" y="1790169"/>
                    <a:pt x="958471" y="1786841"/>
                  </a:cubicBezTo>
                  <a:cubicBezTo>
                    <a:pt x="964923" y="1775570"/>
                    <a:pt x="971483" y="1764405"/>
                    <a:pt x="978688" y="1753563"/>
                  </a:cubicBezTo>
                  <a:cubicBezTo>
                    <a:pt x="981592" y="1749269"/>
                    <a:pt x="984496" y="1744975"/>
                    <a:pt x="987614" y="1740896"/>
                  </a:cubicBezTo>
                  <a:cubicBezTo>
                    <a:pt x="992239" y="1734670"/>
                    <a:pt x="997293" y="1728766"/>
                    <a:pt x="1002240" y="1722862"/>
                  </a:cubicBezTo>
                  <a:lnTo>
                    <a:pt x="1017296" y="1705578"/>
                  </a:lnTo>
                  <a:cubicBezTo>
                    <a:pt x="1017511" y="1705364"/>
                    <a:pt x="1021597" y="1702465"/>
                    <a:pt x="1023426" y="1700211"/>
                  </a:cubicBezTo>
                  <a:lnTo>
                    <a:pt x="1023533" y="1699459"/>
                  </a:lnTo>
                  <a:cubicBezTo>
                    <a:pt x="1023533" y="1699567"/>
                    <a:pt x="1023533" y="1699674"/>
                    <a:pt x="1023533" y="1699782"/>
                  </a:cubicBezTo>
                  <a:cubicBezTo>
                    <a:pt x="1023533" y="1699889"/>
                    <a:pt x="1023533" y="1700104"/>
                    <a:pt x="1023533" y="1700211"/>
                  </a:cubicBezTo>
                  <a:cubicBezTo>
                    <a:pt x="1024286" y="1699138"/>
                    <a:pt x="1024716" y="1698279"/>
                    <a:pt x="1023963" y="1697742"/>
                  </a:cubicBezTo>
                  <a:cubicBezTo>
                    <a:pt x="1025361" y="1694199"/>
                    <a:pt x="1029340" y="1692482"/>
                    <a:pt x="1032782" y="1693877"/>
                  </a:cubicBezTo>
                  <a:cubicBezTo>
                    <a:pt x="1035255" y="1694629"/>
                    <a:pt x="1037191" y="1696776"/>
                    <a:pt x="1037191" y="1700962"/>
                  </a:cubicBezTo>
                  <a:cubicBezTo>
                    <a:pt x="1037191" y="1701606"/>
                    <a:pt x="1036761" y="1703002"/>
                    <a:pt x="1035793" y="1704934"/>
                  </a:cubicBezTo>
                  <a:cubicBezTo>
                    <a:pt x="1034287" y="1707725"/>
                    <a:pt x="1029663" y="1714488"/>
                    <a:pt x="1029448" y="1714810"/>
                  </a:cubicBezTo>
                  <a:close/>
                  <a:moveTo>
                    <a:pt x="991378" y="772609"/>
                  </a:moveTo>
                  <a:lnTo>
                    <a:pt x="991056" y="772180"/>
                  </a:lnTo>
                  <a:cubicBezTo>
                    <a:pt x="991916" y="772072"/>
                    <a:pt x="992561" y="772287"/>
                    <a:pt x="992239" y="772824"/>
                  </a:cubicBezTo>
                  <a:lnTo>
                    <a:pt x="991378" y="772609"/>
                  </a:lnTo>
                  <a:close/>
                  <a:moveTo>
                    <a:pt x="711018" y="396351"/>
                  </a:moveTo>
                  <a:cubicBezTo>
                    <a:pt x="711018" y="396351"/>
                    <a:pt x="711018" y="396351"/>
                    <a:pt x="711018" y="396351"/>
                  </a:cubicBezTo>
                  <a:lnTo>
                    <a:pt x="711126" y="396674"/>
                  </a:lnTo>
                  <a:lnTo>
                    <a:pt x="711018" y="396351"/>
                  </a:lnTo>
                  <a:close/>
                  <a:moveTo>
                    <a:pt x="626813" y="334089"/>
                  </a:moveTo>
                  <a:cubicBezTo>
                    <a:pt x="653483" y="348474"/>
                    <a:pt x="677358" y="361463"/>
                    <a:pt x="694672" y="371124"/>
                  </a:cubicBezTo>
                  <a:cubicBezTo>
                    <a:pt x="671550" y="336880"/>
                    <a:pt x="648429" y="302636"/>
                    <a:pt x="624555" y="268821"/>
                  </a:cubicBezTo>
                  <a:cubicBezTo>
                    <a:pt x="573365" y="196038"/>
                    <a:pt x="520347" y="124759"/>
                    <a:pt x="463243" y="57880"/>
                  </a:cubicBezTo>
                  <a:cubicBezTo>
                    <a:pt x="460661" y="54875"/>
                    <a:pt x="460984" y="50366"/>
                    <a:pt x="463888" y="47790"/>
                  </a:cubicBezTo>
                  <a:cubicBezTo>
                    <a:pt x="466899" y="45213"/>
                    <a:pt x="471416" y="45535"/>
                    <a:pt x="473997" y="48541"/>
                  </a:cubicBezTo>
                  <a:cubicBezTo>
                    <a:pt x="532499" y="114883"/>
                    <a:pt x="587130" y="185518"/>
                    <a:pt x="639503" y="258301"/>
                  </a:cubicBezTo>
                  <a:cubicBezTo>
                    <a:pt x="658645" y="284923"/>
                    <a:pt x="677142" y="312297"/>
                    <a:pt x="695747" y="339349"/>
                  </a:cubicBezTo>
                  <a:cubicBezTo>
                    <a:pt x="691876" y="323569"/>
                    <a:pt x="686929" y="306178"/>
                    <a:pt x="680584" y="286748"/>
                  </a:cubicBezTo>
                  <a:cubicBezTo>
                    <a:pt x="676067" y="272793"/>
                    <a:pt x="671013" y="258515"/>
                    <a:pt x="666065" y="244238"/>
                  </a:cubicBezTo>
                  <a:lnTo>
                    <a:pt x="641224" y="173388"/>
                  </a:lnTo>
                  <a:cubicBezTo>
                    <a:pt x="628211" y="136460"/>
                    <a:pt x="618425" y="109837"/>
                    <a:pt x="618425" y="109837"/>
                  </a:cubicBezTo>
                  <a:cubicBezTo>
                    <a:pt x="616919" y="106187"/>
                    <a:pt x="618640" y="102001"/>
                    <a:pt x="622296" y="100498"/>
                  </a:cubicBezTo>
                  <a:cubicBezTo>
                    <a:pt x="625953" y="98995"/>
                    <a:pt x="630147" y="100820"/>
                    <a:pt x="631545" y="104362"/>
                  </a:cubicBezTo>
                  <a:cubicBezTo>
                    <a:pt x="631545" y="104362"/>
                    <a:pt x="649397" y="144189"/>
                    <a:pt x="668539" y="194321"/>
                  </a:cubicBezTo>
                  <a:cubicBezTo>
                    <a:pt x="672303" y="204089"/>
                    <a:pt x="676067" y="214288"/>
                    <a:pt x="679724" y="224701"/>
                  </a:cubicBezTo>
                  <a:cubicBezTo>
                    <a:pt x="683165" y="234899"/>
                    <a:pt x="686606" y="245204"/>
                    <a:pt x="689832" y="255510"/>
                  </a:cubicBezTo>
                  <a:cubicBezTo>
                    <a:pt x="702522" y="296302"/>
                    <a:pt x="712416" y="336129"/>
                    <a:pt x="714567" y="361785"/>
                  </a:cubicBezTo>
                  <a:cubicBezTo>
                    <a:pt x="714674" y="362858"/>
                    <a:pt x="713169" y="362966"/>
                    <a:pt x="712846" y="363932"/>
                  </a:cubicBezTo>
                  <a:cubicBezTo>
                    <a:pt x="718761" y="372627"/>
                    <a:pt x="724891" y="381108"/>
                    <a:pt x="730805" y="389803"/>
                  </a:cubicBezTo>
                  <a:cubicBezTo>
                    <a:pt x="751561" y="420612"/>
                    <a:pt x="771886" y="451207"/>
                    <a:pt x="792319" y="482123"/>
                  </a:cubicBezTo>
                  <a:cubicBezTo>
                    <a:pt x="791997" y="472891"/>
                    <a:pt x="791566" y="460009"/>
                    <a:pt x="791351" y="453354"/>
                  </a:cubicBezTo>
                  <a:cubicBezTo>
                    <a:pt x="791029" y="443370"/>
                    <a:pt x="790491" y="433387"/>
                    <a:pt x="789738" y="423403"/>
                  </a:cubicBezTo>
                  <a:cubicBezTo>
                    <a:pt x="788770" y="408374"/>
                    <a:pt x="787480" y="393453"/>
                    <a:pt x="786082" y="378531"/>
                  </a:cubicBezTo>
                  <a:cubicBezTo>
                    <a:pt x="784576" y="361248"/>
                    <a:pt x="782425" y="343643"/>
                    <a:pt x="780059" y="326038"/>
                  </a:cubicBezTo>
                  <a:cubicBezTo>
                    <a:pt x="777694" y="308648"/>
                    <a:pt x="775005" y="291257"/>
                    <a:pt x="771994" y="273866"/>
                  </a:cubicBezTo>
                  <a:cubicBezTo>
                    <a:pt x="765757" y="238871"/>
                    <a:pt x="757906" y="204089"/>
                    <a:pt x="747367" y="171241"/>
                  </a:cubicBezTo>
                  <a:cubicBezTo>
                    <a:pt x="746077" y="167484"/>
                    <a:pt x="748120" y="163512"/>
                    <a:pt x="751776" y="162223"/>
                  </a:cubicBezTo>
                  <a:cubicBezTo>
                    <a:pt x="755540" y="160935"/>
                    <a:pt x="759627" y="162868"/>
                    <a:pt x="760917" y="166625"/>
                  </a:cubicBezTo>
                  <a:cubicBezTo>
                    <a:pt x="772962" y="199796"/>
                    <a:pt x="782856" y="234791"/>
                    <a:pt x="790169" y="270324"/>
                  </a:cubicBezTo>
                  <a:cubicBezTo>
                    <a:pt x="793825" y="288036"/>
                    <a:pt x="796836" y="305749"/>
                    <a:pt x="799202" y="323461"/>
                  </a:cubicBezTo>
                  <a:cubicBezTo>
                    <a:pt x="801568" y="341496"/>
                    <a:pt x="803073" y="359424"/>
                    <a:pt x="804256" y="377029"/>
                  </a:cubicBezTo>
                  <a:cubicBezTo>
                    <a:pt x="805117" y="389696"/>
                    <a:pt x="805762" y="402363"/>
                    <a:pt x="806300" y="415030"/>
                  </a:cubicBezTo>
                  <a:cubicBezTo>
                    <a:pt x="806730" y="427697"/>
                    <a:pt x="806945" y="440364"/>
                    <a:pt x="806945" y="453139"/>
                  </a:cubicBezTo>
                  <a:cubicBezTo>
                    <a:pt x="806837" y="460761"/>
                    <a:pt x="806407" y="477937"/>
                    <a:pt x="806514" y="486417"/>
                  </a:cubicBezTo>
                  <a:cubicBezTo>
                    <a:pt x="806945" y="487490"/>
                    <a:pt x="807267" y="488779"/>
                    <a:pt x="807160" y="490067"/>
                  </a:cubicBezTo>
                  <a:cubicBezTo>
                    <a:pt x="806730" y="495327"/>
                    <a:pt x="804256" y="496937"/>
                    <a:pt x="802643" y="497689"/>
                  </a:cubicBezTo>
                  <a:cubicBezTo>
                    <a:pt x="822861" y="528283"/>
                    <a:pt x="843294" y="559200"/>
                    <a:pt x="863727" y="589365"/>
                  </a:cubicBezTo>
                  <a:cubicBezTo>
                    <a:pt x="870394" y="599241"/>
                    <a:pt x="877169" y="609117"/>
                    <a:pt x="884052" y="618886"/>
                  </a:cubicBezTo>
                  <a:cubicBezTo>
                    <a:pt x="891365" y="629406"/>
                    <a:pt x="898785" y="639819"/>
                    <a:pt x="906206" y="650339"/>
                  </a:cubicBezTo>
                  <a:cubicBezTo>
                    <a:pt x="906851" y="625326"/>
                    <a:pt x="908249" y="570901"/>
                    <a:pt x="909109" y="511000"/>
                  </a:cubicBezTo>
                  <a:cubicBezTo>
                    <a:pt x="909217" y="497474"/>
                    <a:pt x="909432" y="483733"/>
                    <a:pt x="909647" y="469993"/>
                  </a:cubicBezTo>
                  <a:cubicBezTo>
                    <a:pt x="910077" y="449060"/>
                    <a:pt x="910400" y="428234"/>
                    <a:pt x="910615" y="408482"/>
                  </a:cubicBezTo>
                  <a:cubicBezTo>
                    <a:pt x="910937" y="362429"/>
                    <a:pt x="910292" y="322066"/>
                    <a:pt x="906421" y="299952"/>
                  </a:cubicBezTo>
                  <a:cubicBezTo>
                    <a:pt x="905668" y="296088"/>
                    <a:pt x="908141" y="292331"/>
                    <a:pt x="912013" y="291579"/>
                  </a:cubicBezTo>
                  <a:cubicBezTo>
                    <a:pt x="915884" y="290828"/>
                    <a:pt x="919648" y="293404"/>
                    <a:pt x="920401" y="297268"/>
                  </a:cubicBezTo>
                  <a:cubicBezTo>
                    <a:pt x="924487" y="316162"/>
                    <a:pt x="927069" y="348367"/>
                    <a:pt x="928359" y="386261"/>
                  </a:cubicBezTo>
                  <a:cubicBezTo>
                    <a:pt x="928897" y="404832"/>
                    <a:pt x="929327" y="424799"/>
                    <a:pt x="929219" y="445195"/>
                  </a:cubicBezTo>
                  <a:cubicBezTo>
                    <a:pt x="929112" y="474716"/>
                    <a:pt x="928251" y="505096"/>
                    <a:pt x="927069" y="533543"/>
                  </a:cubicBezTo>
                  <a:cubicBezTo>
                    <a:pt x="924165" y="606004"/>
                    <a:pt x="919433" y="665690"/>
                    <a:pt x="919433" y="665690"/>
                  </a:cubicBezTo>
                  <a:cubicBezTo>
                    <a:pt x="919433" y="666441"/>
                    <a:pt x="918250" y="666334"/>
                    <a:pt x="917928" y="667085"/>
                  </a:cubicBezTo>
                  <a:cubicBezTo>
                    <a:pt x="934382" y="690272"/>
                    <a:pt x="950943" y="713353"/>
                    <a:pt x="966966" y="736755"/>
                  </a:cubicBezTo>
                  <a:cubicBezTo>
                    <a:pt x="967182" y="737184"/>
                    <a:pt x="968364" y="738902"/>
                    <a:pt x="969440" y="740727"/>
                  </a:cubicBezTo>
                  <a:cubicBezTo>
                    <a:pt x="972881" y="725376"/>
                    <a:pt x="978366" y="701652"/>
                    <a:pt x="982667" y="681363"/>
                  </a:cubicBezTo>
                  <a:cubicBezTo>
                    <a:pt x="985141" y="669447"/>
                    <a:pt x="987184" y="658927"/>
                    <a:pt x="987937" y="652486"/>
                  </a:cubicBezTo>
                  <a:cubicBezTo>
                    <a:pt x="989980" y="635310"/>
                    <a:pt x="990948" y="612552"/>
                    <a:pt x="991593" y="587218"/>
                  </a:cubicBezTo>
                  <a:cubicBezTo>
                    <a:pt x="992131" y="566392"/>
                    <a:pt x="992346" y="543849"/>
                    <a:pt x="992346" y="521306"/>
                  </a:cubicBezTo>
                  <a:cubicBezTo>
                    <a:pt x="992454" y="471281"/>
                    <a:pt x="991486" y="421257"/>
                    <a:pt x="988798" y="389481"/>
                  </a:cubicBezTo>
                  <a:cubicBezTo>
                    <a:pt x="988475" y="385509"/>
                    <a:pt x="991271" y="382074"/>
                    <a:pt x="995250" y="381644"/>
                  </a:cubicBezTo>
                  <a:cubicBezTo>
                    <a:pt x="999121" y="381215"/>
                    <a:pt x="1002670" y="384114"/>
                    <a:pt x="1002993" y="387978"/>
                  </a:cubicBezTo>
                  <a:cubicBezTo>
                    <a:pt x="1005896" y="412132"/>
                    <a:pt x="1008585" y="446698"/>
                    <a:pt x="1010090" y="483841"/>
                  </a:cubicBezTo>
                  <a:cubicBezTo>
                    <a:pt x="1010951" y="504774"/>
                    <a:pt x="1011489" y="526566"/>
                    <a:pt x="1011489" y="547821"/>
                  </a:cubicBezTo>
                  <a:cubicBezTo>
                    <a:pt x="1011489" y="562420"/>
                    <a:pt x="1011166" y="576805"/>
                    <a:pt x="1010628" y="590438"/>
                  </a:cubicBezTo>
                  <a:cubicBezTo>
                    <a:pt x="1009553" y="615343"/>
                    <a:pt x="1007725" y="637779"/>
                    <a:pt x="1005251" y="654740"/>
                  </a:cubicBezTo>
                  <a:cubicBezTo>
                    <a:pt x="1004283" y="661503"/>
                    <a:pt x="1001810" y="672560"/>
                    <a:pt x="998691" y="685012"/>
                  </a:cubicBezTo>
                  <a:cubicBezTo>
                    <a:pt x="992561" y="709703"/>
                    <a:pt x="983958" y="740082"/>
                    <a:pt x="980732" y="753179"/>
                  </a:cubicBezTo>
                  <a:cubicBezTo>
                    <a:pt x="980516" y="754252"/>
                    <a:pt x="979011" y="753823"/>
                    <a:pt x="978366" y="754682"/>
                  </a:cubicBezTo>
                  <a:cubicBezTo>
                    <a:pt x="982775" y="761338"/>
                    <a:pt x="987507" y="768208"/>
                    <a:pt x="990840" y="771858"/>
                  </a:cubicBezTo>
                  <a:cubicBezTo>
                    <a:pt x="990948" y="771965"/>
                    <a:pt x="991056" y="772072"/>
                    <a:pt x="991056" y="772180"/>
                  </a:cubicBezTo>
                  <a:cubicBezTo>
                    <a:pt x="990195" y="772180"/>
                    <a:pt x="989012" y="772395"/>
                    <a:pt x="988260" y="772502"/>
                  </a:cubicBezTo>
                  <a:cubicBezTo>
                    <a:pt x="989335" y="772287"/>
                    <a:pt x="990411" y="772395"/>
                    <a:pt x="991378" y="772609"/>
                  </a:cubicBezTo>
                  <a:cubicBezTo>
                    <a:pt x="991701" y="773038"/>
                    <a:pt x="991916" y="773253"/>
                    <a:pt x="992131" y="773038"/>
                  </a:cubicBezTo>
                  <a:cubicBezTo>
                    <a:pt x="992131" y="773038"/>
                    <a:pt x="992131" y="772931"/>
                    <a:pt x="992239" y="772824"/>
                  </a:cubicBezTo>
                  <a:cubicBezTo>
                    <a:pt x="994174" y="773683"/>
                    <a:pt x="995680" y="775293"/>
                    <a:pt x="996325" y="777440"/>
                  </a:cubicBezTo>
                  <a:cubicBezTo>
                    <a:pt x="997293" y="781090"/>
                    <a:pt x="995142" y="784847"/>
                    <a:pt x="991486" y="785813"/>
                  </a:cubicBezTo>
                  <a:cubicBezTo>
                    <a:pt x="989980" y="786242"/>
                    <a:pt x="988045" y="786242"/>
                    <a:pt x="985786" y="785169"/>
                  </a:cubicBezTo>
                  <a:cubicBezTo>
                    <a:pt x="984496" y="784525"/>
                    <a:pt x="982775" y="783237"/>
                    <a:pt x="980839" y="781305"/>
                  </a:cubicBezTo>
                  <a:cubicBezTo>
                    <a:pt x="972881" y="773038"/>
                    <a:pt x="957825" y="749207"/>
                    <a:pt x="955460" y="745665"/>
                  </a:cubicBezTo>
                  <a:cubicBezTo>
                    <a:pt x="954061" y="745772"/>
                    <a:pt x="952878" y="747382"/>
                    <a:pt x="951588" y="746631"/>
                  </a:cubicBezTo>
                  <a:cubicBezTo>
                    <a:pt x="951481" y="746524"/>
                    <a:pt x="951265" y="746416"/>
                    <a:pt x="951050" y="746201"/>
                  </a:cubicBezTo>
                  <a:cubicBezTo>
                    <a:pt x="944275" y="748778"/>
                    <a:pt x="934166" y="753716"/>
                    <a:pt x="928574" y="755004"/>
                  </a:cubicBezTo>
                  <a:cubicBezTo>
                    <a:pt x="918035" y="757258"/>
                    <a:pt x="907389" y="759405"/>
                    <a:pt x="896634" y="761230"/>
                  </a:cubicBezTo>
                  <a:cubicBezTo>
                    <a:pt x="885880" y="763162"/>
                    <a:pt x="875018" y="764558"/>
                    <a:pt x="864049" y="765632"/>
                  </a:cubicBezTo>
                  <a:cubicBezTo>
                    <a:pt x="849209" y="767027"/>
                    <a:pt x="834368" y="767671"/>
                    <a:pt x="819527" y="767242"/>
                  </a:cubicBezTo>
                  <a:cubicBezTo>
                    <a:pt x="804686" y="766705"/>
                    <a:pt x="789846" y="765309"/>
                    <a:pt x="775220" y="763162"/>
                  </a:cubicBezTo>
                  <a:cubicBezTo>
                    <a:pt x="746077" y="758761"/>
                    <a:pt x="717363" y="751139"/>
                    <a:pt x="689402" y="741478"/>
                  </a:cubicBezTo>
                  <a:cubicBezTo>
                    <a:pt x="685746" y="740297"/>
                    <a:pt x="683595" y="736325"/>
                    <a:pt x="684778" y="732568"/>
                  </a:cubicBezTo>
                  <a:cubicBezTo>
                    <a:pt x="685961" y="728811"/>
                    <a:pt x="690047" y="726771"/>
                    <a:pt x="693811" y="727952"/>
                  </a:cubicBezTo>
                  <a:cubicBezTo>
                    <a:pt x="721234" y="735896"/>
                    <a:pt x="749303" y="741478"/>
                    <a:pt x="777694" y="744806"/>
                  </a:cubicBezTo>
                  <a:cubicBezTo>
                    <a:pt x="791782" y="746416"/>
                    <a:pt x="805977" y="747490"/>
                    <a:pt x="820173" y="747919"/>
                  </a:cubicBezTo>
                  <a:cubicBezTo>
                    <a:pt x="834261" y="748348"/>
                    <a:pt x="848456" y="748348"/>
                    <a:pt x="862651" y="747382"/>
                  </a:cubicBezTo>
                  <a:cubicBezTo>
                    <a:pt x="873190" y="746845"/>
                    <a:pt x="883622" y="745772"/>
                    <a:pt x="894161" y="744376"/>
                  </a:cubicBezTo>
                  <a:cubicBezTo>
                    <a:pt x="904700" y="743088"/>
                    <a:pt x="915239" y="741478"/>
                    <a:pt x="925671" y="739761"/>
                  </a:cubicBezTo>
                  <a:cubicBezTo>
                    <a:pt x="930725" y="738902"/>
                    <a:pt x="939866" y="735037"/>
                    <a:pt x="946211" y="732998"/>
                  </a:cubicBezTo>
                  <a:cubicBezTo>
                    <a:pt x="931800" y="712816"/>
                    <a:pt x="917175" y="692849"/>
                    <a:pt x="902442" y="672882"/>
                  </a:cubicBezTo>
                  <a:cubicBezTo>
                    <a:pt x="900829" y="673312"/>
                    <a:pt x="899968" y="673956"/>
                    <a:pt x="897710" y="674063"/>
                  </a:cubicBezTo>
                  <a:cubicBezTo>
                    <a:pt x="880611" y="674922"/>
                    <a:pt x="834798" y="666978"/>
                    <a:pt x="832110" y="666871"/>
                  </a:cubicBezTo>
                  <a:cubicBezTo>
                    <a:pt x="807052" y="664938"/>
                    <a:pt x="781995" y="662577"/>
                    <a:pt x="757153" y="658605"/>
                  </a:cubicBezTo>
                  <a:cubicBezTo>
                    <a:pt x="740484" y="655921"/>
                    <a:pt x="723923" y="652593"/>
                    <a:pt x="707577" y="648621"/>
                  </a:cubicBezTo>
                  <a:cubicBezTo>
                    <a:pt x="666711" y="638423"/>
                    <a:pt x="627028" y="623609"/>
                    <a:pt x="589496" y="603642"/>
                  </a:cubicBezTo>
                  <a:cubicBezTo>
                    <a:pt x="586055" y="601817"/>
                    <a:pt x="584657" y="597523"/>
                    <a:pt x="586378" y="594088"/>
                  </a:cubicBezTo>
                  <a:cubicBezTo>
                    <a:pt x="588206" y="590546"/>
                    <a:pt x="592507" y="589150"/>
                    <a:pt x="595948" y="590975"/>
                  </a:cubicBezTo>
                  <a:cubicBezTo>
                    <a:pt x="625630" y="605252"/>
                    <a:pt x="656602" y="615773"/>
                    <a:pt x="688219" y="624253"/>
                  </a:cubicBezTo>
                  <a:cubicBezTo>
                    <a:pt x="707146" y="629299"/>
                    <a:pt x="726396" y="633378"/>
                    <a:pt x="745754" y="637135"/>
                  </a:cubicBezTo>
                  <a:cubicBezTo>
                    <a:pt x="774790" y="642610"/>
                    <a:pt x="804149" y="647011"/>
                    <a:pt x="833615" y="650017"/>
                  </a:cubicBezTo>
                  <a:cubicBezTo>
                    <a:pt x="835981" y="650339"/>
                    <a:pt x="873943" y="658605"/>
                    <a:pt x="892763" y="659571"/>
                  </a:cubicBezTo>
                  <a:cubicBezTo>
                    <a:pt x="888784" y="654096"/>
                    <a:pt x="884805" y="648621"/>
                    <a:pt x="880826" y="643146"/>
                  </a:cubicBezTo>
                  <a:cubicBezTo>
                    <a:pt x="870179" y="628547"/>
                    <a:pt x="859640" y="613840"/>
                    <a:pt x="849424" y="599026"/>
                  </a:cubicBezTo>
                  <a:cubicBezTo>
                    <a:pt x="840067" y="585500"/>
                    <a:pt x="830712" y="571330"/>
                    <a:pt x="821355" y="557697"/>
                  </a:cubicBezTo>
                  <a:cubicBezTo>
                    <a:pt x="807375" y="554476"/>
                    <a:pt x="757261" y="542668"/>
                    <a:pt x="695854" y="521627"/>
                  </a:cubicBezTo>
                  <a:cubicBezTo>
                    <a:pt x="668432" y="512288"/>
                    <a:pt x="639073" y="501124"/>
                    <a:pt x="610789" y="488135"/>
                  </a:cubicBezTo>
                  <a:cubicBezTo>
                    <a:pt x="591970" y="479547"/>
                    <a:pt x="573580" y="470100"/>
                    <a:pt x="556374" y="460009"/>
                  </a:cubicBezTo>
                  <a:cubicBezTo>
                    <a:pt x="527337" y="443048"/>
                    <a:pt x="501527" y="424370"/>
                    <a:pt x="482385" y="404403"/>
                  </a:cubicBezTo>
                  <a:cubicBezTo>
                    <a:pt x="479589" y="401611"/>
                    <a:pt x="479696" y="397103"/>
                    <a:pt x="482493" y="394312"/>
                  </a:cubicBezTo>
                  <a:cubicBezTo>
                    <a:pt x="485288" y="391521"/>
                    <a:pt x="489805" y="391521"/>
                    <a:pt x="492601" y="394312"/>
                  </a:cubicBezTo>
                  <a:cubicBezTo>
                    <a:pt x="508517" y="409877"/>
                    <a:pt x="529058" y="424155"/>
                    <a:pt x="552072" y="437359"/>
                  </a:cubicBezTo>
                  <a:cubicBezTo>
                    <a:pt x="572827" y="449382"/>
                    <a:pt x="595519" y="460439"/>
                    <a:pt x="618640" y="470744"/>
                  </a:cubicBezTo>
                  <a:cubicBezTo>
                    <a:pt x="646600" y="483197"/>
                    <a:pt x="675207" y="494576"/>
                    <a:pt x="701984" y="504452"/>
                  </a:cubicBezTo>
                  <a:cubicBezTo>
                    <a:pt x="747690" y="521198"/>
                    <a:pt x="786297" y="533006"/>
                    <a:pt x="809096" y="539662"/>
                  </a:cubicBezTo>
                  <a:cubicBezTo>
                    <a:pt x="777586" y="493395"/>
                    <a:pt x="746184" y="447235"/>
                    <a:pt x="714674" y="400538"/>
                  </a:cubicBezTo>
                  <a:cubicBezTo>
                    <a:pt x="714567" y="400431"/>
                    <a:pt x="714567" y="400323"/>
                    <a:pt x="714459" y="400216"/>
                  </a:cubicBezTo>
                  <a:cubicBezTo>
                    <a:pt x="713384" y="399787"/>
                    <a:pt x="712416" y="398928"/>
                    <a:pt x="711771" y="397962"/>
                  </a:cubicBezTo>
                  <a:cubicBezTo>
                    <a:pt x="711771" y="397962"/>
                    <a:pt x="711878" y="397962"/>
                    <a:pt x="711878" y="397854"/>
                  </a:cubicBezTo>
                  <a:cubicBezTo>
                    <a:pt x="712308" y="397425"/>
                    <a:pt x="711878" y="396888"/>
                    <a:pt x="710910" y="396459"/>
                  </a:cubicBezTo>
                  <a:lnTo>
                    <a:pt x="710910" y="396244"/>
                  </a:lnTo>
                  <a:cubicBezTo>
                    <a:pt x="708975" y="395171"/>
                    <a:pt x="705211" y="393775"/>
                    <a:pt x="701984" y="392057"/>
                  </a:cubicBezTo>
                  <a:cubicBezTo>
                    <a:pt x="689510" y="385294"/>
                    <a:pt x="668216" y="375204"/>
                    <a:pt x="643159" y="362751"/>
                  </a:cubicBezTo>
                  <a:cubicBezTo>
                    <a:pt x="624877" y="353841"/>
                    <a:pt x="604552" y="343858"/>
                    <a:pt x="584119" y="333123"/>
                  </a:cubicBezTo>
                  <a:cubicBezTo>
                    <a:pt x="566697" y="323998"/>
                    <a:pt x="549168" y="314337"/>
                    <a:pt x="532607" y="304675"/>
                  </a:cubicBezTo>
                  <a:cubicBezTo>
                    <a:pt x="502280" y="287070"/>
                    <a:pt x="475395" y="269680"/>
                    <a:pt x="458296" y="255725"/>
                  </a:cubicBezTo>
                  <a:cubicBezTo>
                    <a:pt x="455177" y="253363"/>
                    <a:pt x="454639" y="248854"/>
                    <a:pt x="457005" y="245741"/>
                  </a:cubicBezTo>
                  <a:cubicBezTo>
                    <a:pt x="459479" y="242628"/>
                    <a:pt x="463888" y="242091"/>
                    <a:pt x="467007" y="244453"/>
                  </a:cubicBezTo>
                  <a:cubicBezTo>
                    <a:pt x="482815" y="256154"/>
                    <a:pt x="506904" y="269895"/>
                    <a:pt x="533897" y="284601"/>
                  </a:cubicBezTo>
                  <a:cubicBezTo>
                    <a:pt x="548738" y="292652"/>
                    <a:pt x="564546" y="300918"/>
                    <a:pt x="580247" y="309291"/>
                  </a:cubicBezTo>
                  <a:cubicBezTo>
                    <a:pt x="596164" y="317665"/>
                    <a:pt x="611865" y="326038"/>
                    <a:pt x="626813" y="334089"/>
                  </a:cubicBezTo>
                  <a:close/>
                  <a:moveTo>
                    <a:pt x="1123224" y="831007"/>
                  </a:moveTo>
                  <a:cubicBezTo>
                    <a:pt x="1123547" y="830041"/>
                    <a:pt x="1123762" y="829182"/>
                    <a:pt x="1123762" y="828216"/>
                  </a:cubicBezTo>
                  <a:cubicBezTo>
                    <a:pt x="1124730" y="827679"/>
                    <a:pt x="1125913" y="827142"/>
                    <a:pt x="1126665" y="826606"/>
                  </a:cubicBezTo>
                  <a:cubicBezTo>
                    <a:pt x="1128816" y="825103"/>
                    <a:pt x="1130644" y="823493"/>
                    <a:pt x="1131827" y="822097"/>
                  </a:cubicBezTo>
                  <a:lnTo>
                    <a:pt x="1148281" y="800949"/>
                  </a:lnTo>
                  <a:lnTo>
                    <a:pt x="1195062" y="736862"/>
                  </a:lnTo>
                  <a:cubicBezTo>
                    <a:pt x="1201622" y="728167"/>
                    <a:pt x="1208397" y="719686"/>
                    <a:pt x="1214957" y="710991"/>
                  </a:cubicBezTo>
                  <a:cubicBezTo>
                    <a:pt x="1222592" y="713997"/>
                    <a:pt x="1240982" y="719042"/>
                    <a:pt x="1243885" y="719364"/>
                  </a:cubicBezTo>
                  <a:cubicBezTo>
                    <a:pt x="1256253" y="720438"/>
                    <a:pt x="1268620" y="721296"/>
                    <a:pt x="1280987" y="721833"/>
                  </a:cubicBezTo>
                  <a:cubicBezTo>
                    <a:pt x="1293462" y="722477"/>
                    <a:pt x="1305829" y="722692"/>
                    <a:pt x="1318304" y="722585"/>
                  </a:cubicBezTo>
                  <a:cubicBezTo>
                    <a:pt x="1340995" y="722262"/>
                    <a:pt x="1364440" y="721404"/>
                    <a:pt x="1387883" y="718828"/>
                  </a:cubicBezTo>
                  <a:cubicBezTo>
                    <a:pt x="1403370" y="717110"/>
                    <a:pt x="1418748" y="714748"/>
                    <a:pt x="1434019" y="711528"/>
                  </a:cubicBezTo>
                  <a:cubicBezTo>
                    <a:pt x="1472734" y="703584"/>
                    <a:pt x="1510373" y="690917"/>
                    <a:pt x="1544034" y="672345"/>
                  </a:cubicBezTo>
                  <a:cubicBezTo>
                    <a:pt x="1547475" y="670413"/>
                    <a:pt x="1548765" y="666119"/>
                    <a:pt x="1546937" y="662684"/>
                  </a:cubicBezTo>
                  <a:cubicBezTo>
                    <a:pt x="1545109" y="659249"/>
                    <a:pt x="1540807" y="657853"/>
                    <a:pt x="1537258" y="659678"/>
                  </a:cubicBezTo>
                  <a:cubicBezTo>
                    <a:pt x="1510911" y="672989"/>
                    <a:pt x="1482197" y="682222"/>
                    <a:pt x="1452623" y="688770"/>
                  </a:cubicBezTo>
                  <a:cubicBezTo>
                    <a:pt x="1430577" y="693708"/>
                    <a:pt x="1408101" y="697143"/>
                    <a:pt x="1385733" y="699612"/>
                  </a:cubicBezTo>
                  <a:cubicBezTo>
                    <a:pt x="1362826" y="702188"/>
                    <a:pt x="1340028" y="704013"/>
                    <a:pt x="1317874" y="704765"/>
                  </a:cubicBezTo>
                  <a:cubicBezTo>
                    <a:pt x="1305722" y="705194"/>
                    <a:pt x="1293570" y="705302"/>
                    <a:pt x="1281417" y="705194"/>
                  </a:cubicBezTo>
                  <a:cubicBezTo>
                    <a:pt x="1269265" y="705087"/>
                    <a:pt x="1257006" y="704765"/>
                    <a:pt x="1244853" y="704228"/>
                  </a:cubicBezTo>
                  <a:cubicBezTo>
                    <a:pt x="1242703" y="704228"/>
                    <a:pt x="1231411" y="701544"/>
                    <a:pt x="1223990" y="699290"/>
                  </a:cubicBezTo>
                  <a:cubicBezTo>
                    <a:pt x="1233346" y="687159"/>
                    <a:pt x="1242595" y="674815"/>
                    <a:pt x="1252059" y="662792"/>
                  </a:cubicBezTo>
                  <a:cubicBezTo>
                    <a:pt x="1260662" y="651842"/>
                    <a:pt x="1269373" y="640999"/>
                    <a:pt x="1278084" y="630050"/>
                  </a:cubicBezTo>
                  <a:cubicBezTo>
                    <a:pt x="1280450" y="630587"/>
                    <a:pt x="1282923" y="631553"/>
                    <a:pt x="1284751" y="629728"/>
                  </a:cubicBezTo>
                  <a:cubicBezTo>
                    <a:pt x="1285289" y="629084"/>
                    <a:pt x="1285719" y="628440"/>
                    <a:pt x="1285934" y="627796"/>
                  </a:cubicBezTo>
                  <a:cubicBezTo>
                    <a:pt x="1288838" y="627581"/>
                    <a:pt x="1292924" y="627903"/>
                    <a:pt x="1294538" y="627366"/>
                  </a:cubicBezTo>
                  <a:lnTo>
                    <a:pt x="1321315" y="619315"/>
                  </a:lnTo>
                  <a:cubicBezTo>
                    <a:pt x="1337446" y="614377"/>
                    <a:pt x="1353470" y="609439"/>
                    <a:pt x="1369601" y="604501"/>
                  </a:cubicBezTo>
                  <a:cubicBezTo>
                    <a:pt x="1380248" y="601066"/>
                    <a:pt x="1391002" y="597631"/>
                    <a:pt x="1401649" y="594196"/>
                  </a:cubicBezTo>
                  <a:cubicBezTo>
                    <a:pt x="1425523" y="586144"/>
                    <a:pt x="1453268" y="578630"/>
                    <a:pt x="1481767" y="569720"/>
                  </a:cubicBezTo>
                  <a:cubicBezTo>
                    <a:pt x="1508437" y="561454"/>
                    <a:pt x="1535752" y="552007"/>
                    <a:pt x="1561670" y="541058"/>
                  </a:cubicBezTo>
                  <a:cubicBezTo>
                    <a:pt x="1599310" y="525170"/>
                    <a:pt x="1633830" y="505633"/>
                    <a:pt x="1658780" y="480727"/>
                  </a:cubicBezTo>
                  <a:cubicBezTo>
                    <a:pt x="1661576" y="477937"/>
                    <a:pt x="1661684" y="473428"/>
                    <a:pt x="1658888" y="470637"/>
                  </a:cubicBezTo>
                  <a:cubicBezTo>
                    <a:pt x="1656199" y="467846"/>
                    <a:pt x="1651682" y="467738"/>
                    <a:pt x="1648886" y="470422"/>
                  </a:cubicBezTo>
                  <a:cubicBezTo>
                    <a:pt x="1624367" y="493287"/>
                    <a:pt x="1590814" y="510141"/>
                    <a:pt x="1554787" y="524419"/>
                  </a:cubicBezTo>
                  <a:cubicBezTo>
                    <a:pt x="1529085" y="534509"/>
                    <a:pt x="1502092" y="543097"/>
                    <a:pt x="1476067" y="551256"/>
                  </a:cubicBezTo>
                  <a:cubicBezTo>
                    <a:pt x="1447246" y="560273"/>
                    <a:pt x="1419716" y="568861"/>
                    <a:pt x="1395842" y="577342"/>
                  </a:cubicBezTo>
                  <a:lnTo>
                    <a:pt x="1316583" y="604823"/>
                  </a:lnTo>
                  <a:lnTo>
                    <a:pt x="1291204" y="613518"/>
                  </a:lnTo>
                  <a:cubicBezTo>
                    <a:pt x="1307335" y="593336"/>
                    <a:pt x="1323251" y="573048"/>
                    <a:pt x="1339382" y="552866"/>
                  </a:cubicBezTo>
                  <a:cubicBezTo>
                    <a:pt x="1367558" y="517226"/>
                    <a:pt x="1394981" y="481264"/>
                    <a:pt x="1422404" y="445195"/>
                  </a:cubicBezTo>
                  <a:cubicBezTo>
                    <a:pt x="1425093" y="444766"/>
                    <a:pt x="1428534" y="444444"/>
                    <a:pt x="1429825" y="444122"/>
                  </a:cubicBezTo>
                  <a:lnTo>
                    <a:pt x="1451548" y="436607"/>
                  </a:lnTo>
                  <a:cubicBezTo>
                    <a:pt x="1461549" y="432957"/>
                    <a:pt x="1471443" y="429200"/>
                    <a:pt x="1481337" y="425228"/>
                  </a:cubicBezTo>
                  <a:cubicBezTo>
                    <a:pt x="1491231" y="421257"/>
                    <a:pt x="1501017" y="417177"/>
                    <a:pt x="1510803" y="412883"/>
                  </a:cubicBezTo>
                  <a:cubicBezTo>
                    <a:pt x="1529408" y="404724"/>
                    <a:pt x="1548228" y="396674"/>
                    <a:pt x="1566832" y="387871"/>
                  </a:cubicBezTo>
                  <a:cubicBezTo>
                    <a:pt x="1579092" y="382074"/>
                    <a:pt x="1591352" y="375955"/>
                    <a:pt x="1603504" y="369621"/>
                  </a:cubicBezTo>
                  <a:cubicBezTo>
                    <a:pt x="1634045" y="353627"/>
                    <a:pt x="1663727" y="336236"/>
                    <a:pt x="1691903" y="317235"/>
                  </a:cubicBezTo>
                  <a:cubicBezTo>
                    <a:pt x="1695129" y="315088"/>
                    <a:pt x="1696097" y="310687"/>
                    <a:pt x="1693946" y="307359"/>
                  </a:cubicBezTo>
                  <a:cubicBezTo>
                    <a:pt x="1691795" y="304031"/>
                    <a:pt x="1687386" y="303173"/>
                    <a:pt x="1684160" y="305212"/>
                  </a:cubicBezTo>
                  <a:cubicBezTo>
                    <a:pt x="1661362" y="319275"/>
                    <a:pt x="1637487" y="331835"/>
                    <a:pt x="1613182" y="343965"/>
                  </a:cubicBezTo>
                  <a:cubicBezTo>
                    <a:pt x="1595115" y="353090"/>
                    <a:pt x="1576726" y="361785"/>
                    <a:pt x="1558444" y="370373"/>
                  </a:cubicBezTo>
                  <a:cubicBezTo>
                    <a:pt x="1540054" y="379176"/>
                    <a:pt x="1521665" y="388086"/>
                    <a:pt x="1503383" y="396566"/>
                  </a:cubicBezTo>
                  <a:cubicBezTo>
                    <a:pt x="1493919" y="401075"/>
                    <a:pt x="1484348" y="405476"/>
                    <a:pt x="1474777" y="409770"/>
                  </a:cubicBezTo>
                  <a:cubicBezTo>
                    <a:pt x="1465205" y="414064"/>
                    <a:pt x="1455527" y="418251"/>
                    <a:pt x="1445848" y="422330"/>
                  </a:cubicBezTo>
                  <a:lnTo>
                    <a:pt x="1437460" y="425657"/>
                  </a:lnTo>
                  <a:cubicBezTo>
                    <a:pt x="1443698" y="417392"/>
                    <a:pt x="1450257" y="409341"/>
                    <a:pt x="1456495" y="401075"/>
                  </a:cubicBezTo>
                  <a:cubicBezTo>
                    <a:pt x="1483273" y="365542"/>
                    <a:pt x="1510158" y="330117"/>
                    <a:pt x="1536828" y="294478"/>
                  </a:cubicBezTo>
                  <a:cubicBezTo>
                    <a:pt x="1537689" y="295873"/>
                    <a:pt x="1541775" y="301670"/>
                    <a:pt x="1548120" y="296946"/>
                  </a:cubicBezTo>
                  <a:cubicBezTo>
                    <a:pt x="1548873" y="296517"/>
                    <a:pt x="1549411" y="295980"/>
                    <a:pt x="1549841" y="295336"/>
                  </a:cubicBezTo>
                  <a:cubicBezTo>
                    <a:pt x="1553928" y="292116"/>
                    <a:pt x="1562854" y="285675"/>
                    <a:pt x="1566725" y="282776"/>
                  </a:cubicBezTo>
                  <a:lnTo>
                    <a:pt x="1601245" y="259159"/>
                  </a:lnTo>
                  <a:cubicBezTo>
                    <a:pt x="1609849" y="253041"/>
                    <a:pt x="1618452" y="246922"/>
                    <a:pt x="1626733" y="240588"/>
                  </a:cubicBezTo>
                  <a:cubicBezTo>
                    <a:pt x="1635014" y="234147"/>
                    <a:pt x="1643186" y="227492"/>
                    <a:pt x="1651145" y="220621"/>
                  </a:cubicBezTo>
                  <a:cubicBezTo>
                    <a:pt x="1666953" y="206773"/>
                    <a:pt x="1682009" y="192174"/>
                    <a:pt x="1696742" y="176930"/>
                  </a:cubicBezTo>
                  <a:cubicBezTo>
                    <a:pt x="1699538" y="174139"/>
                    <a:pt x="1699538" y="169631"/>
                    <a:pt x="1696850" y="166839"/>
                  </a:cubicBezTo>
                  <a:cubicBezTo>
                    <a:pt x="1694053" y="164049"/>
                    <a:pt x="1689537" y="163941"/>
                    <a:pt x="1686741" y="166732"/>
                  </a:cubicBezTo>
                  <a:cubicBezTo>
                    <a:pt x="1674481" y="177896"/>
                    <a:pt x="1661791" y="188309"/>
                    <a:pt x="1648886" y="198615"/>
                  </a:cubicBezTo>
                  <a:cubicBezTo>
                    <a:pt x="1639315" y="206344"/>
                    <a:pt x="1629529" y="213858"/>
                    <a:pt x="1619743" y="221588"/>
                  </a:cubicBezTo>
                  <a:cubicBezTo>
                    <a:pt x="1609956" y="229102"/>
                    <a:pt x="1600385" y="236938"/>
                    <a:pt x="1590384" y="244453"/>
                  </a:cubicBezTo>
                  <a:cubicBezTo>
                    <a:pt x="1583824" y="249605"/>
                    <a:pt x="1577049" y="254544"/>
                    <a:pt x="1570381" y="259696"/>
                  </a:cubicBezTo>
                  <a:cubicBezTo>
                    <a:pt x="1565757" y="263239"/>
                    <a:pt x="1561348" y="266781"/>
                    <a:pt x="1556939" y="270538"/>
                  </a:cubicBezTo>
                  <a:cubicBezTo>
                    <a:pt x="1555541" y="271719"/>
                    <a:pt x="1553067" y="273866"/>
                    <a:pt x="1550809" y="275798"/>
                  </a:cubicBezTo>
                  <a:cubicBezTo>
                    <a:pt x="1576834" y="241018"/>
                    <a:pt x="1602751" y="206022"/>
                    <a:pt x="1629314" y="171670"/>
                  </a:cubicBezTo>
                  <a:cubicBezTo>
                    <a:pt x="1670932" y="117674"/>
                    <a:pt x="1713196" y="64106"/>
                    <a:pt x="1757396" y="11720"/>
                  </a:cubicBezTo>
                  <a:cubicBezTo>
                    <a:pt x="1759977" y="8822"/>
                    <a:pt x="1759546" y="4313"/>
                    <a:pt x="1756643" y="1737"/>
                  </a:cubicBezTo>
                  <a:cubicBezTo>
                    <a:pt x="1753631" y="-840"/>
                    <a:pt x="1749115" y="-517"/>
                    <a:pt x="1746534" y="2488"/>
                  </a:cubicBezTo>
                  <a:cubicBezTo>
                    <a:pt x="1701474" y="54445"/>
                    <a:pt x="1658027" y="107368"/>
                    <a:pt x="1615764" y="161150"/>
                  </a:cubicBezTo>
                  <a:cubicBezTo>
                    <a:pt x="1588126" y="196253"/>
                    <a:pt x="1561455" y="232108"/>
                    <a:pt x="1534355" y="267533"/>
                  </a:cubicBezTo>
                  <a:cubicBezTo>
                    <a:pt x="1536936" y="255617"/>
                    <a:pt x="1539087" y="243809"/>
                    <a:pt x="1541452" y="235972"/>
                  </a:cubicBezTo>
                  <a:cubicBezTo>
                    <a:pt x="1545324" y="222017"/>
                    <a:pt x="1549626" y="208169"/>
                    <a:pt x="1553712" y="194321"/>
                  </a:cubicBezTo>
                  <a:cubicBezTo>
                    <a:pt x="1557906" y="180580"/>
                    <a:pt x="1561993" y="166732"/>
                    <a:pt x="1566510" y="152992"/>
                  </a:cubicBezTo>
                  <a:cubicBezTo>
                    <a:pt x="1572424" y="134635"/>
                    <a:pt x="1578662" y="116493"/>
                    <a:pt x="1585867" y="98673"/>
                  </a:cubicBezTo>
                  <a:cubicBezTo>
                    <a:pt x="1587480" y="95023"/>
                    <a:pt x="1585867" y="90836"/>
                    <a:pt x="1582211" y="89226"/>
                  </a:cubicBezTo>
                  <a:cubicBezTo>
                    <a:pt x="1578662" y="87616"/>
                    <a:pt x="1574467" y="89333"/>
                    <a:pt x="1572854" y="92876"/>
                  </a:cubicBezTo>
                  <a:cubicBezTo>
                    <a:pt x="1562208" y="115097"/>
                    <a:pt x="1552637" y="137748"/>
                    <a:pt x="1544463" y="160828"/>
                  </a:cubicBezTo>
                  <a:cubicBezTo>
                    <a:pt x="1541130" y="170060"/>
                    <a:pt x="1538011" y="179399"/>
                    <a:pt x="1535215" y="188846"/>
                  </a:cubicBezTo>
                  <a:cubicBezTo>
                    <a:pt x="1531021" y="202909"/>
                    <a:pt x="1527472" y="217186"/>
                    <a:pt x="1523924" y="231356"/>
                  </a:cubicBezTo>
                  <a:cubicBezTo>
                    <a:pt x="1521235" y="243379"/>
                    <a:pt x="1519729" y="264205"/>
                    <a:pt x="1515643" y="281059"/>
                  </a:cubicBezTo>
                  <a:cubicBezTo>
                    <a:pt x="1513922" y="287929"/>
                    <a:pt x="1511878" y="294155"/>
                    <a:pt x="1508760" y="298342"/>
                  </a:cubicBezTo>
                  <a:cubicBezTo>
                    <a:pt x="1508222" y="299093"/>
                    <a:pt x="1509298" y="299845"/>
                    <a:pt x="1509083" y="300704"/>
                  </a:cubicBezTo>
                  <a:cubicBezTo>
                    <a:pt x="1486606" y="330332"/>
                    <a:pt x="1463592" y="359745"/>
                    <a:pt x="1441224" y="389481"/>
                  </a:cubicBezTo>
                  <a:cubicBezTo>
                    <a:pt x="1432943" y="400323"/>
                    <a:pt x="1424555" y="411166"/>
                    <a:pt x="1416382" y="422115"/>
                  </a:cubicBezTo>
                  <a:cubicBezTo>
                    <a:pt x="1417242" y="409448"/>
                    <a:pt x="1417995" y="396888"/>
                    <a:pt x="1418748" y="384221"/>
                  </a:cubicBezTo>
                  <a:cubicBezTo>
                    <a:pt x="1419393" y="374560"/>
                    <a:pt x="1420146" y="364898"/>
                    <a:pt x="1421221" y="355237"/>
                  </a:cubicBezTo>
                  <a:cubicBezTo>
                    <a:pt x="1423264" y="333874"/>
                    <a:pt x="1426383" y="312727"/>
                    <a:pt x="1429825" y="291901"/>
                  </a:cubicBezTo>
                  <a:cubicBezTo>
                    <a:pt x="1432298" y="277838"/>
                    <a:pt x="1434879" y="263883"/>
                    <a:pt x="1437783" y="250035"/>
                  </a:cubicBezTo>
                  <a:cubicBezTo>
                    <a:pt x="1445096" y="215469"/>
                    <a:pt x="1454344" y="181332"/>
                    <a:pt x="1466496" y="147302"/>
                  </a:cubicBezTo>
                  <a:cubicBezTo>
                    <a:pt x="1467894" y="143652"/>
                    <a:pt x="1466066" y="139466"/>
                    <a:pt x="1462410" y="138070"/>
                  </a:cubicBezTo>
                  <a:cubicBezTo>
                    <a:pt x="1458753" y="136675"/>
                    <a:pt x="1454559" y="138607"/>
                    <a:pt x="1453161" y="142256"/>
                  </a:cubicBezTo>
                  <a:cubicBezTo>
                    <a:pt x="1439288" y="176394"/>
                    <a:pt x="1427889" y="210745"/>
                    <a:pt x="1419500" y="245955"/>
                  </a:cubicBezTo>
                  <a:cubicBezTo>
                    <a:pt x="1416059" y="260018"/>
                    <a:pt x="1413156" y="274296"/>
                    <a:pt x="1410790" y="288681"/>
                  </a:cubicBezTo>
                  <a:cubicBezTo>
                    <a:pt x="1407348" y="310150"/>
                    <a:pt x="1405090" y="331835"/>
                    <a:pt x="1403477" y="353734"/>
                  </a:cubicBezTo>
                  <a:cubicBezTo>
                    <a:pt x="1402832" y="363610"/>
                    <a:pt x="1402401" y="373594"/>
                    <a:pt x="1402079" y="383470"/>
                  </a:cubicBezTo>
                  <a:cubicBezTo>
                    <a:pt x="1401649" y="398177"/>
                    <a:pt x="1401541" y="412776"/>
                    <a:pt x="1401219" y="427483"/>
                  </a:cubicBezTo>
                  <a:cubicBezTo>
                    <a:pt x="1401219" y="429522"/>
                    <a:pt x="1401541" y="431669"/>
                    <a:pt x="1402079" y="433816"/>
                  </a:cubicBezTo>
                  <a:cubicBezTo>
                    <a:pt x="1402509" y="435427"/>
                    <a:pt x="1403154" y="437037"/>
                    <a:pt x="1403692" y="438647"/>
                  </a:cubicBezTo>
                  <a:cubicBezTo>
                    <a:pt x="1377667" y="472999"/>
                    <a:pt x="1351750" y="507565"/>
                    <a:pt x="1325187" y="541594"/>
                  </a:cubicBezTo>
                  <a:cubicBezTo>
                    <a:pt x="1308303" y="563386"/>
                    <a:pt x="1291419" y="585071"/>
                    <a:pt x="1274535" y="606755"/>
                  </a:cubicBezTo>
                  <a:cubicBezTo>
                    <a:pt x="1272384" y="600851"/>
                    <a:pt x="1270233" y="595269"/>
                    <a:pt x="1269803" y="593444"/>
                  </a:cubicBezTo>
                  <a:cubicBezTo>
                    <a:pt x="1266899" y="579489"/>
                    <a:pt x="1264749" y="565319"/>
                    <a:pt x="1263135" y="551149"/>
                  </a:cubicBezTo>
                  <a:cubicBezTo>
                    <a:pt x="1261522" y="536979"/>
                    <a:pt x="1260662" y="522701"/>
                    <a:pt x="1260447" y="508424"/>
                  </a:cubicBezTo>
                  <a:cubicBezTo>
                    <a:pt x="1260124" y="491999"/>
                    <a:pt x="1260985" y="475467"/>
                    <a:pt x="1262490" y="458936"/>
                  </a:cubicBezTo>
                  <a:cubicBezTo>
                    <a:pt x="1263996" y="442404"/>
                    <a:pt x="1266254" y="425980"/>
                    <a:pt x="1268943" y="409555"/>
                  </a:cubicBezTo>
                  <a:cubicBezTo>
                    <a:pt x="1272276" y="389803"/>
                    <a:pt x="1276255" y="370051"/>
                    <a:pt x="1280665" y="350514"/>
                  </a:cubicBezTo>
                  <a:cubicBezTo>
                    <a:pt x="1287547" y="320778"/>
                    <a:pt x="1295290" y="291257"/>
                    <a:pt x="1303033" y="262380"/>
                  </a:cubicBezTo>
                  <a:cubicBezTo>
                    <a:pt x="1304109" y="258623"/>
                    <a:pt x="1301850" y="254651"/>
                    <a:pt x="1298086" y="253578"/>
                  </a:cubicBezTo>
                  <a:cubicBezTo>
                    <a:pt x="1294323" y="252504"/>
                    <a:pt x="1290343" y="254651"/>
                    <a:pt x="1289268" y="258515"/>
                  </a:cubicBezTo>
                  <a:cubicBezTo>
                    <a:pt x="1280342" y="287178"/>
                    <a:pt x="1271201" y="316591"/>
                    <a:pt x="1263458" y="346327"/>
                  </a:cubicBezTo>
                  <a:cubicBezTo>
                    <a:pt x="1258296" y="366187"/>
                    <a:pt x="1253672" y="386153"/>
                    <a:pt x="1250015" y="406227"/>
                  </a:cubicBezTo>
                  <a:cubicBezTo>
                    <a:pt x="1247004" y="423189"/>
                    <a:pt x="1244746" y="440257"/>
                    <a:pt x="1243456" y="457326"/>
                  </a:cubicBezTo>
                  <a:cubicBezTo>
                    <a:pt x="1242057" y="474609"/>
                    <a:pt x="1241842" y="491785"/>
                    <a:pt x="1242487" y="508960"/>
                  </a:cubicBezTo>
                  <a:cubicBezTo>
                    <a:pt x="1243240" y="523775"/>
                    <a:pt x="1244638" y="538481"/>
                    <a:pt x="1246682" y="553188"/>
                  </a:cubicBezTo>
                  <a:cubicBezTo>
                    <a:pt x="1248833" y="567895"/>
                    <a:pt x="1251736" y="582494"/>
                    <a:pt x="1255285" y="596772"/>
                  </a:cubicBezTo>
                  <a:cubicBezTo>
                    <a:pt x="1256145" y="599778"/>
                    <a:pt x="1262168" y="612659"/>
                    <a:pt x="1264211" y="620066"/>
                  </a:cubicBezTo>
                  <a:cubicBezTo>
                    <a:pt x="1255823" y="630909"/>
                    <a:pt x="1247327" y="641751"/>
                    <a:pt x="1238938" y="652593"/>
                  </a:cubicBezTo>
                  <a:cubicBezTo>
                    <a:pt x="1224420" y="671594"/>
                    <a:pt x="1210118" y="690809"/>
                    <a:pt x="1195922" y="710025"/>
                  </a:cubicBezTo>
                  <a:cubicBezTo>
                    <a:pt x="1195815" y="709810"/>
                    <a:pt x="1195707" y="709488"/>
                    <a:pt x="1195492" y="709273"/>
                  </a:cubicBezTo>
                  <a:cubicBezTo>
                    <a:pt x="1195492" y="706590"/>
                    <a:pt x="1195815" y="702940"/>
                    <a:pt x="1195492" y="701437"/>
                  </a:cubicBezTo>
                  <a:cubicBezTo>
                    <a:pt x="1194524" y="696177"/>
                    <a:pt x="1193556" y="691024"/>
                    <a:pt x="1192481" y="685872"/>
                  </a:cubicBezTo>
                  <a:cubicBezTo>
                    <a:pt x="1191728" y="682329"/>
                    <a:pt x="1190975" y="678786"/>
                    <a:pt x="1190007" y="675351"/>
                  </a:cubicBezTo>
                  <a:cubicBezTo>
                    <a:pt x="1185813" y="659142"/>
                    <a:pt x="1181512" y="643039"/>
                    <a:pt x="1177532" y="626829"/>
                  </a:cubicBezTo>
                  <a:cubicBezTo>
                    <a:pt x="1174952" y="616202"/>
                    <a:pt x="1172478" y="605467"/>
                    <a:pt x="1170435" y="594625"/>
                  </a:cubicBezTo>
                  <a:cubicBezTo>
                    <a:pt x="1165918" y="572726"/>
                    <a:pt x="1162692" y="549002"/>
                    <a:pt x="1160433" y="524741"/>
                  </a:cubicBezTo>
                  <a:cubicBezTo>
                    <a:pt x="1158175" y="501553"/>
                    <a:pt x="1157100" y="477937"/>
                    <a:pt x="1157745" y="454427"/>
                  </a:cubicBezTo>
                  <a:cubicBezTo>
                    <a:pt x="1158605" y="422437"/>
                    <a:pt x="1162692" y="390984"/>
                    <a:pt x="1171725" y="362537"/>
                  </a:cubicBezTo>
                  <a:cubicBezTo>
                    <a:pt x="1173016" y="358779"/>
                    <a:pt x="1170972" y="354807"/>
                    <a:pt x="1167316" y="353519"/>
                  </a:cubicBezTo>
                  <a:cubicBezTo>
                    <a:pt x="1163552" y="352231"/>
                    <a:pt x="1159465" y="354271"/>
                    <a:pt x="1158282" y="357921"/>
                  </a:cubicBezTo>
                  <a:cubicBezTo>
                    <a:pt x="1145055" y="394527"/>
                    <a:pt x="1139248" y="436178"/>
                    <a:pt x="1139033" y="478044"/>
                  </a:cubicBezTo>
                  <a:cubicBezTo>
                    <a:pt x="1138925" y="494253"/>
                    <a:pt x="1139678" y="510570"/>
                    <a:pt x="1141184" y="526566"/>
                  </a:cubicBezTo>
                  <a:cubicBezTo>
                    <a:pt x="1143442" y="551578"/>
                    <a:pt x="1147743" y="575839"/>
                    <a:pt x="1152690" y="598275"/>
                  </a:cubicBezTo>
                  <a:cubicBezTo>
                    <a:pt x="1155164" y="609332"/>
                    <a:pt x="1157960" y="620281"/>
                    <a:pt x="1160971" y="631231"/>
                  </a:cubicBezTo>
                  <a:cubicBezTo>
                    <a:pt x="1165488" y="647333"/>
                    <a:pt x="1170435" y="663435"/>
                    <a:pt x="1175381" y="679430"/>
                  </a:cubicBezTo>
                  <a:lnTo>
                    <a:pt x="1181619" y="704335"/>
                  </a:lnTo>
                  <a:cubicBezTo>
                    <a:pt x="1182157" y="706805"/>
                    <a:pt x="1182694" y="713138"/>
                    <a:pt x="1183017" y="714748"/>
                  </a:cubicBezTo>
                  <a:cubicBezTo>
                    <a:pt x="1183340" y="716681"/>
                    <a:pt x="1184092" y="717754"/>
                    <a:pt x="1184415" y="718076"/>
                  </a:cubicBezTo>
                  <a:cubicBezTo>
                    <a:pt x="1185491" y="719579"/>
                    <a:pt x="1186889" y="720223"/>
                    <a:pt x="1188071" y="720438"/>
                  </a:cubicBezTo>
                  <a:cubicBezTo>
                    <a:pt x="1186351" y="722799"/>
                    <a:pt x="1184523" y="725161"/>
                    <a:pt x="1182694" y="727630"/>
                  </a:cubicBezTo>
                  <a:lnTo>
                    <a:pt x="1136882" y="792576"/>
                  </a:lnTo>
                  <a:lnTo>
                    <a:pt x="1121073" y="813509"/>
                  </a:lnTo>
                  <a:cubicBezTo>
                    <a:pt x="1119460" y="815441"/>
                    <a:pt x="1115266" y="817696"/>
                    <a:pt x="1113115" y="819628"/>
                  </a:cubicBezTo>
                  <a:cubicBezTo>
                    <a:pt x="1110104" y="822312"/>
                    <a:pt x="1109136" y="825318"/>
                    <a:pt x="1109244" y="827357"/>
                  </a:cubicBezTo>
                  <a:cubicBezTo>
                    <a:pt x="1109351" y="829826"/>
                    <a:pt x="1110319" y="832617"/>
                    <a:pt x="1114298" y="834442"/>
                  </a:cubicBezTo>
                  <a:cubicBezTo>
                    <a:pt x="1117632" y="835945"/>
                    <a:pt x="1121611" y="834442"/>
                    <a:pt x="1123224" y="831007"/>
                  </a:cubicBezTo>
                  <a:close/>
                  <a:moveTo>
                    <a:pt x="1195492" y="710132"/>
                  </a:moveTo>
                  <a:lnTo>
                    <a:pt x="1195599" y="710239"/>
                  </a:lnTo>
                  <a:cubicBezTo>
                    <a:pt x="1195599" y="710239"/>
                    <a:pt x="1195599" y="710239"/>
                    <a:pt x="1195599" y="710239"/>
                  </a:cubicBezTo>
                  <a:cubicBezTo>
                    <a:pt x="1195492" y="710239"/>
                    <a:pt x="1195492" y="710239"/>
                    <a:pt x="1195492" y="710132"/>
                  </a:cubicBezTo>
                  <a:close/>
                  <a:moveTo>
                    <a:pt x="1708679" y="142793"/>
                  </a:moveTo>
                  <a:lnTo>
                    <a:pt x="1708572" y="142901"/>
                  </a:lnTo>
                  <a:cubicBezTo>
                    <a:pt x="1708249" y="142686"/>
                    <a:pt x="1707819" y="142364"/>
                    <a:pt x="1708357" y="142579"/>
                  </a:cubicBezTo>
                  <a:cubicBezTo>
                    <a:pt x="1708464" y="142686"/>
                    <a:pt x="1708572" y="142686"/>
                    <a:pt x="1708679" y="142793"/>
                  </a:cubicBezTo>
                  <a:close/>
                  <a:moveTo>
                    <a:pt x="1708572" y="142901"/>
                  </a:moveTo>
                  <a:lnTo>
                    <a:pt x="1708572" y="143008"/>
                  </a:lnTo>
                  <a:lnTo>
                    <a:pt x="1708464" y="143008"/>
                  </a:lnTo>
                  <a:lnTo>
                    <a:pt x="1708572" y="142901"/>
                  </a:lnTo>
                  <a:close/>
                  <a:moveTo>
                    <a:pt x="1707712" y="151596"/>
                  </a:moveTo>
                  <a:cubicBezTo>
                    <a:pt x="1705883" y="148912"/>
                    <a:pt x="1706314" y="145262"/>
                    <a:pt x="1708572" y="143008"/>
                  </a:cubicBezTo>
                  <a:lnTo>
                    <a:pt x="1708787" y="142793"/>
                  </a:lnTo>
                  <a:cubicBezTo>
                    <a:pt x="1709002" y="142579"/>
                    <a:pt x="1709325" y="142364"/>
                    <a:pt x="1709540" y="142149"/>
                  </a:cubicBezTo>
                  <a:lnTo>
                    <a:pt x="1709432" y="141935"/>
                  </a:lnTo>
                  <a:cubicBezTo>
                    <a:pt x="1711905" y="139680"/>
                    <a:pt x="1715670" y="139358"/>
                    <a:pt x="1718466" y="141290"/>
                  </a:cubicBezTo>
                  <a:cubicBezTo>
                    <a:pt x="1721584" y="143545"/>
                    <a:pt x="1722337" y="148053"/>
                    <a:pt x="1720079" y="151274"/>
                  </a:cubicBezTo>
                  <a:cubicBezTo>
                    <a:pt x="1722229" y="153313"/>
                    <a:pt x="1718466" y="150415"/>
                    <a:pt x="1720294" y="152562"/>
                  </a:cubicBezTo>
                  <a:cubicBezTo>
                    <a:pt x="1721047" y="153421"/>
                    <a:pt x="1719541" y="152133"/>
                    <a:pt x="1720294" y="153099"/>
                  </a:cubicBezTo>
                  <a:cubicBezTo>
                    <a:pt x="1721369" y="154709"/>
                    <a:pt x="1719218" y="152562"/>
                    <a:pt x="1720079" y="154280"/>
                  </a:cubicBezTo>
                  <a:cubicBezTo>
                    <a:pt x="1720616" y="155139"/>
                    <a:pt x="1719864" y="154065"/>
                    <a:pt x="1719756" y="155031"/>
                  </a:cubicBezTo>
                  <a:cubicBezTo>
                    <a:pt x="1719756" y="155246"/>
                    <a:pt x="1719541" y="155353"/>
                    <a:pt x="1719433" y="155353"/>
                  </a:cubicBezTo>
                  <a:cubicBezTo>
                    <a:pt x="1718681" y="155461"/>
                    <a:pt x="1719218" y="155782"/>
                    <a:pt x="1718681" y="155246"/>
                  </a:cubicBezTo>
                  <a:cubicBezTo>
                    <a:pt x="1715562" y="152347"/>
                    <a:pt x="1720401" y="156749"/>
                    <a:pt x="1717175" y="153528"/>
                  </a:cubicBezTo>
                  <a:cubicBezTo>
                    <a:pt x="1714057" y="155568"/>
                    <a:pt x="1709862" y="154816"/>
                    <a:pt x="1707712" y="151596"/>
                  </a:cubicBezTo>
                  <a:close/>
                  <a:moveTo>
                    <a:pt x="1708787" y="142793"/>
                  </a:moveTo>
                  <a:lnTo>
                    <a:pt x="1708679" y="142793"/>
                  </a:lnTo>
                  <a:lnTo>
                    <a:pt x="1708787" y="142793"/>
                  </a:lnTo>
                  <a:lnTo>
                    <a:pt x="1708787" y="142793"/>
                  </a:lnTo>
                  <a:close/>
                  <a:moveTo>
                    <a:pt x="1709432" y="141935"/>
                  </a:moveTo>
                  <a:cubicBezTo>
                    <a:pt x="1709217" y="142149"/>
                    <a:pt x="1709002" y="142364"/>
                    <a:pt x="1708787" y="142686"/>
                  </a:cubicBezTo>
                  <a:cubicBezTo>
                    <a:pt x="1708357" y="142149"/>
                    <a:pt x="1706959" y="140969"/>
                    <a:pt x="1708034" y="141720"/>
                  </a:cubicBezTo>
                  <a:cubicBezTo>
                    <a:pt x="1709002" y="142256"/>
                    <a:pt x="1707066" y="140432"/>
                    <a:pt x="1708034" y="141076"/>
                  </a:cubicBezTo>
                  <a:cubicBezTo>
                    <a:pt x="1708572" y="141505"/>
                    <a:pt x="1707389" y="140324"/>
                    <a:pt x="1708034" y="140646"/>
                  </a:cubicBezTo>
                  <a:cubicBezTo>
                    <a:pt x="1708787" y="141076"/>
                    <a:pt x="1707604" y="140217"/>
                    <a:pt x="1708249" y="139680"/>
                  </a:cubicBezTo>
                  <a:cubicBezTo>
                    <a:pt x="1708787" y="139358"/>
                    <a:pt x="1708249" y="140109"/>
                    <a:pt x="1708787" y="140002"/>
                  </a:cubicBezTo>
                  <a:lnTo>
                    <a:pt x="1709217" y="139788"/>
                  </a:lnTo>
                  <a:cubicBezTo>
                    <a:pt x="1709110" y="140217"/>
                    <a:pt x="1709110" y="140969"/>
                    <a:pt x="1709432" y="141935"/>
                  </a:cubicBezTo>
                  <a:close/>
                  <a:moveTo>
                    <a:pt x="2102281" y="1328677"/>
                  </a:moveTo>
                  <a:cubicBezTo>
                    <a:pt x="2105937" y="1330072"/>
                    <a:pt x="2110024" y="1328140"/>
                    <a:pt x="2111422" y="1324490"/>
                  </a:cubicBezTo>
                  <a:cubicBezTo>
                    <a:pt x="2112820" y="1320840"/>
                    <a:pt x="2110992" y="1316761"/>
                    <a:pt x="2107335" y="1315365"/>
                  </a:cubicBezTo>
                  <a:cubicBezTo>
                    <a:pt x="2014635" y="1279833"/>
                    <a:pt x="1922902" y="1242368"/>
                    <a:pt x="1831600" y="1204152"/>
                  </a:cubicBezTo>
                  <a:cubicBezTo>
                    <a:pt x="1797724" y="1189982"/>
                    <a:pt x="1763955" y="1175490"/>
                    <a:pt x="1730080" y="1161105"/>
                  </a:cubicBezTo>
                  <a:cubicBezTo>
                    <a:pt x="1746211" y="1160568"/>
                    <a:pt x="1762235" y="1159709"/>
                    <a:pt x="1778474" y="1159709"/>
                  </a:cubicBezTo>
                  <a:cubicBezTo>
                    <a:pt x="1797509" y="1159924"/>
                    <a:pt x="1816543" y="1160568"/>
                    <a:pt x="1835471" y="1161212"/>
                  </a:cubicBezTo>
                  <a:cubicBezTo>
                    <a:pt x="1854721" y="1161856"/>
                    <a:pt x="1873756" y="1162500"/>
                    <a:pt x="1892575" y="1163574"/>
                  </a:cubicBezTo>
                  <a:cubicBezTo>
                    <a:pt x="1904512" y="1164111"/>
                    <a:pt x="1916342" y="1164862"/>
                    <a:pt x="1928279" y="1165828"/>
                  </a:cubicBezTo>
                  <a:cubicBezTo>
                    <a:pt x="1936130" y="1166365"/>
                    <a:pt x="1944088" y="1167116"/>
                    <a:pt x="1951938" y="1167975"/>
                  </a:cubicBezTo>
                  <a:lnTo>
                    <a:pt x="1973446" y="1170337"/>
                  </a:lnTo>
                  <a:cubicBezTo>
                    <a:pt x="1975812" y="1170659"/>
                    <a:pt x="1981834" y="1172055"/>
                    <a:pt x="1983447" y="1172269"/>
                  </a:cubicBezTo>
                  <a:cubicBezTo>
                    <a:pt x="1985060" y="1172484"/>
                    <a:pt x="1986244" y="1172376"/>
                    <a:pt x="1986674" y="1172162"/>
                  </a:cubicBezTo>
                  <a:cubicBezTo>
                    <a:pt x="1989147" y="1171410"/>
                    <a:pt x="1990438" y="1170015"/>
                    <a:pt x="1990975" y="1168727"/>
                  </a:cubicBezTo>
                  <a:cubicBezTo>
                    <a:pt x="1991728" y="1167224"/>
                    <a:pt x="1992158" y="1165614"/>
                    <a:pt x="1991514" y="1163789"/>
                  </a:cubicBezTo>
                  <a:cubicBezTo>
                    <a:pt x="1991406" y="1163252"/>
                    <a:pt x="1990975" y="1160461"/>
                    <a:pt x="1986997" y="1158958"/>
                  </a:cubicBezTo>
                  <a:cubicBezTo>
                    <a:pt x="1986566" y="1158743"/>
                    <a:pt x="1986029" y="1158636"/>
                    <a:pt x="1985599" y="1158529"/>
                  </a:cubicBezTo>
                  <a:cubicBezTo>
                    <a:pt x="1985599" y="1158529"/>
                    <a:pt x="1985599" y="1158636"/>
                    <a:pt x="1985599" y="1158743"/>
                  </a:cubicBezTo>
                  <a:cubicBezTo>
                    <a:pt x="1985491" y="1159387"/>
                    <a:pt x="1984523" y="1159280"/>
                    <a:pt x="1983232" y="1158958"/>
                  </a:cubicBezTo>
                  <a:cubicBezTo>
                    <a:pt x="1983447" y="1158851"/>
                    <a:pt x="1983986" y="1158529"/>
                    <a:pt x="1984523" y="1158421"/>
                  </a:cubicBezTo>
                  <a:cubicBezTo>
                    <a:pt x="1983770" y="1158421"/>
                    <a:pt x="1983125" y="1158529"/>
                    <a:pt x="1982372" y="1158636"/>
                  </a:cubicBezTo>
                  <a:cubicBezTo>
                    <a:pt x="1980006" y="1157885"/>
                    <a:pt x="1976995" y="1156596"/>
                    <a:pt x="1975490" y="1156274"/>
                  </a:cubicBezTo>
                  <a:lnTo>
                    <a:pt x="1953981" y="1152732"/>
                  </a:lnTo>
                  <a:cubicBezTo>
                    <a:pt x="1943980" y="1151122"/>
                    <a:pt x="1933979" y="1149726"/>
                    <a:pt x="1923869" y="1148652"/>
                  </a:cubicBezTo>
                  <a:cubicBezTo>
                    <a:pt x="1913869" y="1147472"/>
                    <a:pt x="1903867" y="1146505"/>
                    <a:pt x="1893758" y="1145647"/>
                  </a:cubicBezTo>
                  <a:cubicBezTo>
                    <a:pt x="1874830" y="1144144"/>
                    <a:pt x="1855581" y="1142641"/>
                    <a:pt x="1836224" y="1141889"/>
                  </a:cubicBezTo>
                  <a:cubicBezTo>
                    <a:pt x="1823318" y="1141460"/>
                    <a:pt x="1810521" y="1141245"/>
                    <a:pt x="1797616" y="1141460"/>
                  </a:cubicBezTo>
                  <a:cubicBezTo>
                    <a:pt x="1765139" y="1141675"/>
                    <a:pt x="1732768" y="1143822"/>
                    <a:pt x="1701259" y="1147686"/>
                  </a:cubicBezTo>
                  <a:cubicBezTo>
                    <a:pt x="1700829" y="1147686"/>
                    <a:pt x="1700936" y="1148438"/>
                    <a:pt x="1700506" y="1148545"/>
                  </a:cubicBezTo>
                  <a:cubicBezTo>
                    <a:pt x="1689429" y="1143822"/>
                    <a:pt x="1678353" y="1139206"/>
                    <a:pt x="1667384" y="1134482"/>
                  </a:cubicBezTo>
                  <a:cubicBezTo>
                    <a:pt x="1636627" y="1121386"/>
                    <a:pt x="1605977" y="1108289"/>
                    <a:pt x="1575328" y="1095193"/>
                  </a:cubicBezTo>
                  <a:cubicBezTo>
                    <a:pt x="1600278" y="1091328"/>
                    <a:pt x="1625012" y="1087463"/>
                    <a:pt x="1649854" y="1083706"/>
                  </a:cubicBezTo>
                  <a:cubicBezTo>
                    <a:pt x="1667921" y="1080915"/>
                    <a:pt x="1686096" y="1078339"/>
                    <a:pt x="1704270" y="1075763"/>
                  </a:cubicBezTo>
                  <a:cubicBezTo>
                    <a:pt x="1719326" y="1073616"/>
                    <a:pt x="1734381" y="1071576"/>
                    <a:pt x="1749545" y="1069644"/>
                  </a:cubicBezTo>
                  <a:cubicBezTo>
                    <a:pt x="1764601" y="1067711"/>
                    <a:pt x="1779657" y="1065779"/>
                    <a:pt x="1794928" y="1064276"/>
                  </a:cubicBezTo>
                  <a:cubicBezTo>
                    <a:pt x="1807080" y="1062988"/>
                    <a:pt x="1819339" y="1062129"/>
                    <a:pt x="1831600" y="1061700"/>
                  </a:cubicBezTo>
                  <a:cubicBezTo>
                    <a:pt x="1843859" y="1061270"/>
                    <a:pt x="1856226" y="1061270"/>
                    <a:pt x="1868486" y="1061700"/>
                  </a:cubicBezTo>
                  <a:lnTo>
                    <a:pt x="1893543" y="1063310"/>
                  </a:lnTo>
                  <a:cubicBezTo>
                    <a:pt x="1894188" y="1063310"/>
                    <a:pt x="1904082" y="1064276"/>
                    <a:pt x="1906125" y="1064062"/>
                  </a:cubicBezTo>
                  <a:cubicBezTo>
                    <a:pt x="1913438" y="1063417"/>
                    <a:pt x="1913223" y="1056869"/>
                    <a:pt x="1912578" y="1055044"/>
                  </a:cubicBezTo>
                  <a:cubicBezTo>
                    <a:pt x="1912363" y="1054400"/>
                    <a:pt x="1911610" y="1051394"/>
                    <a:pt x="1907093" y="1050213"/>
                  </a:cubicBezTo>
                  <a:cubicBezTo>
                    <a:pt x="1906448" y="1049999"/>
                    <a:pt x="1905803" y="1049892"/>
                    <a:pt x="1905158" y="1049892"/>
                  </a:cubicBezTo>
                  <a:cubicBezTo>
                    <a:pt x="1905158" y="1049999"/>
                    <a:pt x="1905265" y="1050213"/>
                    <a:pt x="1905265" y="1050321"/>
                  </a:cubicBezTo>
                  <a:cubicBezTo>
                    <a:pt x="1905265" y="1050965"/>
                    <a:pt x="1904082" y="1050965"/>
                    <a:pt x="1902576" y="1050750"/>
                  </a:cubicBezTo>
                  <a:cubicBezTo>
                    <a:pt x="1902899" y="1050536"/>
                    <a:pt x="1903114" y="1050428"/>
                    <a:pt x="1903330" y="1050213"/>
                  </a:cubicBezTo>
                  <a:cubicBezTo>
                    <a:pt x="1902899" y="1050321"/>
                    <a:pt x="1902469" y="1050536"/>
                    <a:pt x="1902039" y="1050750"/>
                  </a:cubicBezTo>
                  <a:cubicBezTo>
                    <a:pt x="1899135" y="1050321"/>
                    <a:pt x="1895264" y="1049140"/>
                    <a:pt x="1894941" y="1049140"/>
                  </a:cubicBezTo>
                  <a:lnTo>
                    <a:pt x="1869239" y="1046349"/>
                  </a:lnTo>
                  <a:cubicBezTo>
                    <a:pt x="1856656" y="1045383"/>
                    <a:pt x="1843967" y="1044953"/>
                    <a:pt x="1831276" y="1044953"/>
                  </a:cubicBezTo>
                  <a:cubicBezTo>
                    <a:pt x="1818587" y="1044846"/>
                    <a:pt x="1805897" y="1045383"/>
                    <a:pt x="1793315" y="1046349"/>
                  </a:cubicBezTo>
                  <a:cubicBezTo>
                    <a:pt x="1777829" y="1047530"/>
                    <a:pt x="1762557" y="1048818"/>
                    <a:pt x="1747179" y="1050643"/>
                  </a:cubicBezTo>
                  <a:cubicBezTo>
                    <a:pt x="1731908" y="1052360"/>
                    <a:pt x="1716638" y="1054507"/>
                    <a:pt x="1701474" y="1056869"/>
                  </a:cubicBezTo>
                  <a:cubicBezTo>
                    <a:pt x="1683192" y="1059660"/>
                    <a:pt x="1665018" y="1062881"/>
                    <a:pt x="1646843" y="1066209"/>
                  </a:cubicBezTo>
                  <a:cubicBezTo>
                    <a:pt x="1619743" y="1071254"/>
                    <a:pt x="1592750" y="1076836"/>
                    <a:pt x="1565649" y="1082203"/>
                  </a:cubicBezTo>
                  <a:cubicBezTo>
                    <a:pt x="1562423" y="1082848"/>
                    <a:pt x="1561241" y="1085961"/>
                    <a:pt x="1560917" y="1088966"/>
                  </a:cubicBezTo>
                  <a:cubicBezTo>
                    <a:pt x="1557584" y="1087571"/>
                    <a:pt x="1554250" y="1086176"/>
                    <a:pt x="1550916" y="1084672"/>
                  </a:cubicBezTo>
                  <a:cubicBezTo>
                    <a:pt x="1551239" y="1083599"/>
                    <a:pt x="1551776" y="1082203"/>
                    <a:pt x="1550056" y="1083062"/>
                  </a:cubicBezTo>
                  <a:lnTo>
                    <a:pt x="1550056" y="1082848"/>
                  </a:lnTo>
                  <a:cubicBezTo>
                    <a:pt x="1548443" y="1079520"/>
                    <a:pt x="1544356" y="1078017"/>
                    <a:pt x="1540915" y="1079627"/>
                  </a:cubicBezTo>
                  <a:cubicBezTo>
                    <a:pt x="1540915" y="1079627"/>
                    <a:pt x="1540485" y="1080056"/>
                    <a:pt x="1540377" y="1080164"/>
                  </a:cubicBezTo>
                  <a:cubicBezTo>
                    <a:pt x="1502630" y="1064062"/>
                    <a:pt x="1464883" y="1047959"/>
                    <a:pt x="1427136" y="1031750"/>
                  </a:cubicBezTo>
                  <a:cubicBezTo>
                    <a:pt x="1454237" y="1022625"/>
                    <a:pt x="1481552" y="1014466"/>
                    <a:pt x="1509190" y="1007489"/>
                  </a:cubicBezTo>
                  <a:cubicBezTo>
                    <a:pt x="1532419" y="1001692"/>
                    <a:pt x="1555863" y="996432"/>
                    <a:pt x="1579415" y="991601"/>
                  </a:cubicBezTo>
                  <a:cubicBezTo>
                    <a:pt x="1602966" y="986663"/>
                    <a:pt x="1626518" y="981940"/>
                    <a:pt x="1650177" y="977860"/>
                  </a:cubicBezTo>
                  <a:cubicBezTo>
                    <a:pt x="1662544" y="975713"/>
                    <a:pt x="1674912" y="973781"/>
                    <a:pt x="1687386" y="972063"/>
                  </a:cubicBezTo>
                  <a:cubicBezTo>
                    <a:pt x="1699753" y="970453"/>
                    <a:pt x="1712229" y="968950"/>
                    <a:pt x="1724811" y="967877"/>
                  </a:cubicBezTo>
                  <a:lnTo>
                    <a:pt x="1753201" y="965837"/>
                  </a:lnTo>
                  <a:cubicBezTo>
                    <a:pt x="1754922" y="965730"/>
                    <a:pt x="1763526" y="965944"/>
                    <a:pt x="1766752" y="965300"/>
                  </a:cubicBezTo>
                  <a:cubicBezTo>
                    <a:pt x="1773420" y="963905"/>
                    <a:pt x="1773957" y="958537"/>
                    <a:pt x="1773096" y="955961"/>
                  </a:cubicBezTo>
                  <a:cubicBezTo>
                    <a:pt x="1772022" y="952419"/>
                    <a:pt x="1768257" y="950379"/>
                    <a:pt x="1764601" y="951453"/>
                  </a:cubicBezTo>
                  <a:cubicBezTo>
                    <a:pt x="1764494" y="951453"/>
                    <a:pt x="1764386" y="951560"/>
                    <a:pt x="1764170" y="951560"/>
                  </a:cubicBezTo>
                  <a:cubicBezTo>
                    <a:pt x="1764170" y="951667"/>
                    <a:pt x="1764278" y="951774"/>
                    <a:pt x="1764278" y="951882"/>
                  </a:cubicBezTo>
                  <a:cubicBezTo>
                    <a:pt x="1764386" y="952741"/>
                    <a:pt x="1763418" y="952955"/>
                    <a:pt x="1762020" y="952955"/>
                  </a:cubicBezTo>
                  <a:lnTo>
                    <a:pt x="1762450" y="952526"/>
                  </a:lnTo>
                  <a:lnTo>
                    <a:pt x="1761912" y="952955"/>
                  </a:lnTo>
                  <a:cubicBezTo>
                    <a:pt x="1758901" y="952955"/>
                    <a:pt x="1753846" y="951667"/>
                    <a:pt x="1752879" y="951667"/>
                  </a:cubicBezTo>
                  <a:lnTo>
                    <a:pt x="1723627" y="952526"/>
                  </a:lnTo>
                  <a:cubicBezTo>
                    <a:pt x="1710938" y="953170"/>
                    <a:pt x="1698140" y="954136"/>
                    <a:pt x="1685451" y="955424"/>
                  </a:cubicBezTo>
                  <a:cubicBezTo>
                    <a:pt x="1672653" y="956713"/>
                    <a:pt x="1659963" y="958323"/>
                    <a:pt x="1647273" y="960148"/>
                  </a:cubicBezTo>
                  <a:cubicBezTo>
                    <a:pt x="1623291" y="963797"/>
                    <a:pt x="1599202" y="967770"/>
                    <a:pt x="1575436" y="972707"/>
                  </a:cubicBezTo>
                  <a:cubicBezTo>
                    <a:pt x="1559519" y="975928"/>
                    <a:pt x="1543711" y="979685"/>
                    <a:pt x="1528010" y="983764"/>
                  </a:cubicBezTo>
                  <a:cubicBezTo>
                    <a:pt x="1488757" y="994070"/>
                    <a:pt x="1450150" y="1006523"/>
                    <a:pt x="1412295" y="1021337"/>
                  </a:cubicBezTo>
                  <a:cubicBezTo>
                    <a:pt x="1410897" y="1021873"/>
                    <a:pt x="1411435" y="1023591"/>
                    <a:pt x="1410682" y="1024772"/>
                  </a:cubicBezTo>
                  <a:cubicBezTo>
                    <a:pt x="1384765" y="1013715"/>
                    <a:pt x="1358847" y="1002765"/>
                    <a:pt x="1332822" y="991923"/>
                  </a:cubicBezTo>
                  <a:cubicBezTo>
                    <a:pt x="1308626" y="981832"/>
                    <a:pt x="1284321" y="972063"/>
                    <a:pt x="1260017" y="962295"/>
                  </a:cubicBezTo>
                  <a:cubicBezTo>
                    <a:pt x="1290559" y="949735"/>
                    <a:pt x="1320778" y="937175"/>
                    <a:pt x="1351427" y="926547"/>
                  </a:cubicBezTo>
                  <a:cubicBezTo>
                    <a:pt x="1367343" y="920965"/>
                    <a:pt x="1383367" y="915705"/>
                    <a:pt x="1399713" y="910767"/>
                  </a:cubicBezTo>
                  <a:cubicBezTo>
                    <a:pt x="1423480" y="903467"/>
                    <a:pt x="1447891" y="896812"/>
                    <a:pt x="1473271" y="891337"/>
                  </a:cubicBezTo>
                  <a:cubicBezTo>
                    <a:pt x="1487144" y="888331"/>
                    <a:pt x="1501017" y="885433"/>
                    <a:pt x="1514998" y="882642"/>
                  </a:cubicBezTo>
                  <a:cubicBezTo>
                    <a:pt x="1528978" y="879851"/>
                    <a:pt x="1542850" y="877167"/>
                    <a:pt x="1556831" y="874591"/>
                  </a:cubicBezTo>
                  <a:lnTo>
                    <a:pt x="1583608" y="869974"/>
                  </a:lnTo>
                  <a:cubicBezTo>
                    <a:pt x="1584899" y="869760"/>
                    <a:pt x="1587695" y="868364"/>
                    <a:pt x="1589954" y="867506"/>
                  </a:cubicBezTo>
                  <a:cubicBezTo>
                    <a:pt x="1590491" y="867828"/>
                    <a:pt x="1591029" y="867184"/>
                    <a:pt x="1591674" y="867398"/>
                  </a:cubicBezTo>
                  <a:cubicBezTo>
                    <a:pt x="1591567" y="867291"/>
                    <a:pt x="1591459" y="867398"/>
                    <a:pt x="1591352" y="867291"/>
                  </a:cubicBezTo>
                  <a:lnTo>
                    <a:pt x="1591029" y="867184"/>
                  </a:lnTo>
                  <a:cubicBezTo>
                    <a:pt x="1591459" y="867076"/>
                    <a:pt x="1591459" y="867398"/>
                    <a:pt x="1591782" y="867291"/>
                  </a:cubicBezTo>
                  <a:cubicBezTo>
                    <a:pt x="1593932" y="867935"/>
                    <a:pt x="1596406" y="868364"/>
                    <a:pt x="1598234" y="866754"/>
                  </a:cubicBezTo>
                  <a:cubicBezTo>
                    <a:pt x="1602106" y="863427"/>
                    <a:pt x="1601030" y="859991"/>
                    <a:pt x="1600385" y="858488"/>
                  </a:cubicBezTo>
                  <a:cubicBezTo>
                    <a:pt x="1599740" y="856771"/>
                    <a:pt x="1598234" y="854731"/>
                    <a:pt x="1594901" y="854087"/>
                  </a:cubicBezTo>
                  <a:cubicBezTo>
                    <a:pt x="1594040" y="853980"/>
                    <a:pt x="1592319" y="853980"/>
                    <a:pt x="1590276" y="854302"/>
                  </a:cubicBezTo>
                  <a:cubicBezTo>
                    <a:pt x="1587695" y="854731"/>
                    <a:pt x="1583717" y="855804"/>
                    <a:pt x="1581780" y="855912"/>
                  </a:cubicBezTo>
                  <a:lnTo>
                    <a:pt x="1554358" y="859562"/>
                  </a:lnTo>
                  <a:cubicBezTo>
                    <a:pt x="1537366" y="862138"/>
                    <a:pt x="1520374" y="864714"/>
                    <a:pt x="1503491" y="867613"/>
                  </a:cubicBezTo>
                  <a:cubicBezTo>
                    <a:pt x="1492199" y="869545"/>
                    <a:pt x="1480907" y="871585"/>
                    <a:pt x="1469722" y="873732"/>
                  </a:cubicBezTo>
                  <a:cubicBezTo>
                    <a:pt x="1452408" y="877060"/>
                    <a:pt x="1435524" y="880817"/>
                    <a:pt x="1419071" y="885218"/>
                  </a:cubicBezTo>
                  <a:cubicBezTo>
                    <a:pt x="1402186" y="889620"/>
                    <a:pt x="1385625" y="894665"/>
                    <a:pt x="1369386" y="900247"/>
                  </a:cubicBezTo>
                  <a:cubicBezTo>
                    <a:pt x="1349706" y="906903"/>
                    <a:pt x="1330456" y="914417"/>
                    <a:pt x="1311314" y="922254"/>
                  </a:cubicBezTo>
                  <a:cubicBezTo>
                    <a:pt x="1287440" y="932237"/>
                    <a:pt x="1263565" y="943294"/>
                    <a:pt x="1239476" y="954458"/>
                  </a:cubicBezTo>
                  <a:cubicBezTo>
                    <a:pt x="1238831" y="954244"/>
                    <a:pt x="1237971" y="954029"/>
                    <a:pt x="1237110" y="953707"/>
                  </a:cubicBezTo>
                  <a:cubicBezTo>
                    <a:pt x="1237003" y="953385"/>
                    <a:pt x="1236680" y="952633"/>
                    <a:pt x="1236573" y="952419"/>
                  </a:cubicBezTo>
                  <a:cubicBezTo>
                    <a:pt x="1236035" y="951238"/>
                    <a:pt x="1235497" y="950594"/>
                    <a:pt x="1235282" y="950272"/>
                  </a:cubicBezTo>
                  <a:cubicBezTo>
                    <a:pt x="1233561" y="948340"/>
                    <a:pt x="1231733" y="947910"/>
                    <a:pt x="1230658" y="947910"/>
                  </a:cubicBezTo>
                  <a:cubicBezTo>
                    <a:pt x="1228722" y="947695"/>
                    <a:pt x="1227001" y="948125"/>
                    <a:pt x="1225496" y="949413"/>
                  </a:cubicBezTo>
                  <a:cubicBezTo>
                    <a:pt x="1225496" y="949413"/>
                    <a:pt x="1225173" y="949950"/>
                    <a:pt x="1224958" y="950057"/>
                  </a:cubicBezTo>
                  <a:cubicBezTo>
                    <a:pt x="1218936" y="948340"/>
                    <a:pt x="1212591" y="946407"/>
                    <a:pt x="1206461" y="944475"/>
                  </a:cubicBezTo>
                  <a:cubicBezTo>
                    <a:pt x="1197858" y="941684"/>
                    <a:pt x="1190115" y="938893"/>
                    <a:pt x="1186781" y="936531"/>
                  </a:cubicBezTo>
                  <a:lnTo>
                    <a:pt x="1186566" y="936424"/>
                  </a:lnTo>
                  <a:cubicBezTo>
                    <a:pt x="1184738" y="933740"/>
                    <a:pt x="1181189" y="932667"/>
                    <a:pt x="1178070" y="934062"/>
                  </a:cubicBezTo>
                  <a:cubicBezTo>
                    <a:pt x="1174629" y="935672"/>
                    <a:pt x="1173123" y="939751"/>
                    <a:pt x="1174737" y="943187"/>
                  </a:cubicBezTo>
                  <a:cubicBezTo>
                    <a:pt x="1175381" y="944475"/>
                    <a:pt x="1176565" y="946085"/>
                    <a:pt x="1178715" y="947695"/>
                  </a:cubicBezTo>
                  <a:cubicBezTo>
                    <a:pt x="1180974" y="949306"/>
                    <a:pt x="1184738" y="951238"/>
                    <a:pt x="1189362" y="953063"/>
                  </a:cubicBezTo>
                  <a:cubicBezTo>
                    <a:pt x="1199471" y="957250"/>
                    <a:pt x="1213881" y="961650"/>
                    <a:pt x="1224851" y="964978"/>
                  </a:cubicBezTo>
                  <a:cubicBezTo>
                    <a:pt x="1224206" y="966696"/>
                    <a:pt x="1222270" y="967770"/>
                    <a:pt x="1223022" y="969594"/>
                  </a:cubicBezTo>
                  <a:cubicBezTo>
                    <a:pt x="1223990" y="971741"/>
                    <a:pt x="1226571" y="971312"/>
                    <a:pt x="1228830" y="971741"/>
                  </a:cubicBezTo>
                  <a:cubicBezTo>
                    <a:pt x="1228830" y="971741"/>
                    <a:pt x="1228830" y="971849"/>
                    <a:pt x="1228830" y="971849"/>
                  </a:cubicBezTo>
                  <a:cubicBezTo>
                    <a:pt x="1230766" y="977216"/>
                    <a:pt x="1232701" y="982476"/>
                    <a:pt x="1234745" y="987629"/>
                  </a:cubicBezTo>
                  <a:cubicBezTo>
                    <a:pt x="1236788" y="992889"/>
                    <a:pt x="1238938" y="998042"/>
                    <a:pt x="1241305" y="1003302"/>
                  </a:cubicBezTo>
                  <a:cubicBezTo>
                    <a:pt x="1248833" y="1020156"/>
                    <a:pt x="1256360" y="1037117"/>
                    <a:pt x="1264103" y="1053863"/>
                  </a:cubicBezTo>
                  <a:cubicBezTo>
                    <a:pt x="1269265" y="1065135"/>
                    <a:pt x="1274642" y="1076299"/>
                    <a:pt x="1280019" y="1087356"/>
                  </a:cubicBezTo>
                  <a:cubicBezTo>
                    <a:pt x="1291956" y="1111832"/>
                    <a:pt x="1304646" y="1137595"/>
                    <a:pt x="1318950" y="1162930"/>
                  </a:cubicBezTo>
                  <a:cubicBezTo>
                    <a:pt x="1332822" y="1187620"/>
                    <a:pt x="1347985" y="1211988"/>
                    <a:pt x="1364655" y="1235175"/>
                  </a:cubicBezTo>
                  <a:cubicBezTo>
                    <a:pt x="1387346" y="1266844"/>
                    <a:pt x="1412833" y="1296042"/>
                    <a:pt x="1441331" y="1320088"/>
                  </a:cubicBezTo>
                  <a:cubicBezTo>
                    <a:pt x="1444343" y="1322665"/>
                    <a:pt x="1448860" y="1322343"/>
                    <a:pt x="1451440" y="1319337"/>
                  </a:cubicBezTo>
                  <a:cubicBezTo>
                    <a:pt x="1454021" y="1316439"/>
                    <a:pt x="1453699" y="1311930"/>
                    <a:pt x="1450688" y="1309354"/>
                  </a:cubicBezTo>
                  <a:cubicBezTo>
                    <a:pt x="1424017" y="1285200"/>
                    <a:pt x="1400573" y="1256108"/>
                    <a:pt x="1379388" y="1224870"/>
                  </a:cubicBezTo>
                  <a:cubicBezTo>
                    <a:pt x="1363687" y="1201898"/>
                    <a:pt x="1349383" y="1177637"/>
                    <a:pt x="1335833" y="1153483"/>
                  </a:cubicBezTo>
                  <a:cubicBezTo>
                    <a:pt x="1321745" y="1128363"/>
                    <a:pt x="1308410" y="1103351"/>
                    <a:pt x="1296151" y="1079305"/>
                  </a:cubicBezTo>
                  <a:cubicBezTo>
                    <a:pt x="1289161" y="1065672"/>
                    <a:pt x="1282278" y="1051931"/>
                    <a:pt x="1275502" y="1038190"/>
                  </a:cubicBezTo>
                  <a:cubicBezTo>
                    <a:pt x="1268727" y="1024450"/>
                    <a:pt x="1261952" y="1010602"/>
                    <a:pt x="1255285" y="996754"/>
                  </a:cubicBezTo>
                  <a:cubicBezTo>
                    <a:pt x="1252919" y="991923"/>
                    <a:pt x="1250661" y="986985"/>
                    <a:pt x="1248510" y="982047"/>
                  </a:cubicBezTo>
                  <a:cubicBezTo>
                    <a:pt x="1247004" y="978612"/>
                    <a:pt x="1245714" y="975284"/>
                    <a:pt x="1244316" y="971849"/>
                  </a:cubicBezTo>
                  <a:cubicBezTo>
                    <a:pt x="1271846" y="983443"/>
                    <a:pt x="1299269" y="995036"/>
                    <a:pt x="1326585" y="1006737"/>
                  </a:cubicBezTo>
                  <a:cubicBezTo>
                    <a:pt x="1346910" y="1015540"/>
                    <a:pt x="1367235" y="1024450"/>
                    <a:pt x="1387561" y="1033360"/>
                  </a:cubicBezTo>
                  <a:cubicBezTo>
                    <a:pt x="1387883" y="1033896"/>
                    <a:pt x="1387668" y="1034219"/>
                    <a:pt x="1388098" y="1034755"/>
                  </a:cubicBezTo>
                  <a:cubicBezTo>
                    <a:pt x="1389604" y="1036687"/>
                    <a:pt x="1392400" y="1039371"/>
                    <a:pt x="1393045" y="1041089"/>
                  </a:cubicBezTo>
                  <a:lnTo>
                    <a:pt x="1403370" y="1068463"/>
                  </a:lnTo>
                  <a:cubicBezTo>
                    <a:pt x="1408747" y="1081667"/>
                    <a:pt x="1414984" y="1094656"/>
                    <a:pt x="1421544" y="1107323"/>
                  </a:cubicBezTo>
                  <a:cubicBezTo>
                    <a:pt x="1428104" y="1119990"/>
                    <a:pt x="1435202" y="1132443"/>
                    <a:pt x="1442299" y="1144681"/>
                  </a:cubicBezTo>
                  <a:cubicBezTo>
                    <a:pt x="1452623" y="1162071"/>
                    <a:pt x="1462947" y="1179569"/>
                    <a:pt x="1473702" y="1196530"/>
                  </a:cubicBezTo>
                  <a:cubicBezTo>
                    <a:pt x="1484563" y="1213813"/>
                    <a:pt x="1495855" y="1230667"/>
                    <a:pt x="1507685" y="1247091"/>
                  </a:cubicBezTo>
                  <a:cubicBezTo>
                    <a:pt x="1531344" y="1280048"/>
                    <a:pt x="1557369" y="1311286"/>
                    <a:pt x="1586943" y="1340055"/>
                  </a:cubicBezTo>
                  <a:cubicBezTo>
                    <a:pt x="1589739" y="1342847"/>
                    <a:pt x="1594256" y="1342847"/>
                    <a:pt x="1597051" y="1340163"/>
                  </a:cubicBezTo>
                  <a:cubicBezTo>
                    <a:pt x="1599847" y="1337372"/>
                    <a:pt x="1599847" y="1332863"/>
                    <a:pt x="1597051" y="1330072"/>
                  </a:cubicBezTo>
                  <a:cubicBezTo>
                    <a:pt x="1574791" y="1306670"/>
                    <a:pt x="1555110" y="1281872"/>
                    <a:pt x="1536613" y="1256108"/>
                  </a:cubicBezTo>
                  <a:cubicBezTo>
                    <a:pt x="1522633" y="1236678"/>
                    <a:pt x="1509405" y="1216604"/>
                    <a:pt x="1496500" y="1196423"/>
                  </a:cubicBezTo>
                  <a:cubicBezTo>
                    <a:pt x="1483488" y="1176241"/>
                    <a:pt x="1470583" y="1155845"/>
                    <a:pt x="1457893" y="1135234"/>
                  </a:cubicBezTo>
                  <a:cubicBezTo>
                    <a:pt x="1449075" y="1121171"/>
                    <a:pt x="1440471" y="1106786"/>
                    <a:pt x="1432406" y="1092079"/>
                  </a:cubicBezTo>
                  <a:cubicBezTo>
                    <a:pt x="1427136" y="1082311"/>
                    <a:pt x="1422082" y="1072435"/>
                    <a:pt x="1417457" y="1062344"/>
                  </a:cubicBezTo>
                  <a:lnTo>
                    <a:pt x="1409176" y="1042806"/>
                  </a:lnTo>
                  <a:cubicBezTo>
                    <a:pt x="1410897" y="1043558"/>
                    <a:pt x="1412510" y="1044309"/>
                    <a:pt x="1414231" y="1045061"/>
                  </a:cubicBezTo>
                  <a:cubicBezTo>
                    <a:pt x="1457678" y="1064169"/>
                    <a:pt x="1501125" y="1083062"/>
                    <a:pt x="1544463" y="1102063"/>
                  </a:cubicBezTo>
                  <a:cubicBezTo>
                    <a:pt x="1548120" y="1109041"/>
                    <a:pt x="1551776" y="1116126"/>
                    <a:pt x="1552206" y="1116985"/>
                  </a:cubicBezTo>
                  <a:lnTo>
                    <a:pt x="1579845" y="1170659"/>
                  </a:lnTo>
                  <a:cubicBezTo>
                    <a:pt x="1596191" y="1200931"/>
                    <a:pt x="1612645" y="1229808"/>
                    <a:pt x="1631573" y="1256860"/>
                  </a:cubicBezTo>
                  <a:cubicBezTo>
                    <a:pt x="1650714" y="1284127"/>
                    <a:pt x="1672330" y="1309461"/>
                    <a:pt x="1697173" y="1333829"/>
                  </a:cubicBezTo>
                  <a:cubicBezTo>
                    <a:pt x="1706959" y="1343276"/>
                    <a:pt x="1717820" y="1357339"/>
                    <a:pt x="1729972" y="1367430"/>
                  </a:cubicBezTo>
                  <a:cubicBezTo>
                    <a:pt x="1735995" y="1372475"/>
                    <a:pt x="1742447" y="1376554"/>
                    <a:pt x="1749115" y="1378916"/>
                  </a:cubicBezTo>
                  <a:cubicBezTo>
                    <a:pt x="1752772" y="1380311"/>
                    <a:pt x="1756966" y="1378379"/>
                    <a:pt x="1758363" y="1374729"/>
                  </a:cubicBezTo>
                  <a:cubicBezTo>
                    <a:pt x="1759654" y="1371079"/>
                    <a:pt x="1757826" y="1367000"/>
                    <a:pt x="1754170" y="1365604"/>
                  </a:cubicBezTo>
                  <a:cubicBezTo>
                    <a:pt x="1747394" y="1362814"/>
                    <a:pt x="1741264" y="1357554"/>
                    <a:pt x="1735350" y="1351649"/>
                  </a:cubicBezTo>
                  <a:cubicBezTo>
                    <a:pt x="1725779" y="1341988"/>
                    <a:pt x="1717175" y="1330179"/>
                    <a:pt x="1709217" y="1321806"/>
                  </a:cubicBezTo>
                  <a:cubicBezTo>
                    <a:pt x="1685666" y="1297760"/>
                    <a:pt x="1665878" y="1272211"/>
                    <a:pt x="1647488" y="1245803"/>
                  </a:cubicBezTo>
                  <a:cubicBezTo>
                    <a:pt x="1628884" y="1219288"/>
                    <a:pt x="1611677" y="1191699"/>
                    <a:pt x="1595008" y="1162286"/>
                  </a:cubicBezTo>
                  <a:lnTo>
                    <a:pt x="1566510" y="1111724"/>
                  </a:lnTo>
                  <a:cubicBezTo>
                    <a:pt x="1583932" y="1119346"/>
                    <a:pt x="1601245" y="1127075"/>
                    <a:pt x="1618667" y="1134590"/>
                  </a:cubicBezTo>
                  <a:cubicBezTo>
                    <a:pt x="1642971" y="1145110"/>
                    <a:pt x="1667384" y="1155201"/>
                    <a:pt x="1691795" y="1165614"/>
                  </a:cubicBezTo>
                  <a:cubicBezTo>
                    <a:pt x="1691795" y="1171518"/>
                    <a:pt x="1694053" y="1178925"/>
                    <a:pt x="1699216" y="1187298"/>
                  </a:cubicBezTo>
                  <a:cubicBezTo>
                    <a:pt x="1707604" y="1200824"/>
                    <a:pt x="1721369" y="1216604"/>
                    <a:pt x="1732016" y="1228198"/>
                  </a:cubicBezTo>
                  <a:cubicBezTo>
                    <a:pt x="1747179" y="1244515"/>
                    <a:pt x="1763096" y="1262979"/>
                    <a:pt x="1780409" y="1281014"/>
                  </a:cubicBezTo>
                  <a:cubicBezTo>
                    <a:pt x="1791486" y="1292607"/>
                    <a:pt x="1803100" y="1303986"/>
                    <a:pt x="1815037" y="1314614"/>
                  </a:cubicBezTo>
                  <a:cubicBezTo>
                    <a:pt x="1836116" y="1333614"/>
                    <a:pt x="1858162" y="1350361"/>
                    <a:pt x="1880745" y="1362599"/>
                  </a:cubicBezTo>
                  <a:cubicBezTo>
                    <a:pt x="1884080" y="1364638"/>
                    <a:pt x="1888489" y="1363457"/>
                    <a:pt x="1890424" y="1360022"/>
                  </a:cubicBezTo>
                  <a:cubicBezTo>
                    <a:pt x="1892360" y="1356587"/>
                    <a:pt x="1891284" y="1352293"/>
                    <a:pt x="1887843" y="1350361"/>
                  </a:cubicBezTo>
                  <a:cubicBezTo>
                    <a:pt x="1872035" y="1340592"/>
                    <a:pt x="1856764" y="1328247"/>
                    <a:pt x="1841815" y="1314721"/>
                  </a:cubicBezTo>
                  <a:cubicBezTo>
                    <a:pt x="1824932" y="1299585"/>
                    <a:pt x="1808800" y="1282731"/>
                    <a:pt x="1792992" y="1266199"/>
                  </a:cubicBezTo>
                  <a:cubicBezTo>
                    <a:pt x="1776215" y="1248702"/>
                    <a:pt x="1759761" y="1231633"/>
                    <a:pt x="1744490" y="1216175"/>
                  </a:cubicBezTo>
                  <a:cubicBezTo>
                    <a:pt x="1735565" y="1207265"/>
                    <a:pt x="1724273" y="1195671"/>
                    <a:pt x="1715777" y="1184722"/>
                  </a:cubicBezTo>
                  <a:cubicBezTo>
                    <a:pt x="1712336" y="1180320"/>
                    <a:pt x="1709970" y="1176348"/>
                    <a:pt x="1708034" y="1172376"/>
                  </a:cubicBezTo>
                  <a:cubicBezTo>
                    <a:pt x="1723950" y="1179139"/>
                    <a:pt x="1739866" y="1186010"/>
                    <a:pt x="1755783" y="1192665"/>
                  </a:cubicBezTo>
                  <a:cubicBezTo>
                    <a:pt x="1870314" y="1240221"/>
                    <a:pt x="1985706" y="1285737"/>
                    <a:pt x="2102281" y="1328677"/>
                  </a:cubicBezTo>
                  <a:close/>
                  <a:moveTo>
                    <a:pt x="1550378" y="1084029"/>
                  </a:moveTo>
                  <a:lnTo>
                    <a:pt x="1550809" y="1084672"/>
                  </a:lnTo>
                  <a:lnTo>
                    <a:pt x="1550809" y="1084672"/>
                  </a:lnTo>
                  <a:cubicBezTo>
                    <a:pt x="1550701" y="1084672"/>
                    <a:pt x="1550593" y="1084565"/>
                    <a:pt x="1550486" y="1084458"/>
                  </a:cubicBezTo>
                  <a:cubicBezTo>
                    <a:pt x="1550378" y="1084350"/>
                    <a:pt x="1550378" y="1084243"/>
                    <a:pt x="1550378" y="1084029"/>
                  </a:cubicBezTo>
                  <a:close/>
                  <a:moveTo>
                    <a:pt x="1591567" y="867398"/>
                  </a:moveTo>
                  <a:cubicBezTo>
                    <a:pt x="1591674" y="867398"/>
                    <a:pt x="1591674" y="867291"/>
                    <a:pt x="1591567" y="867398"/>
                  </a:cubicBezTo>
                  <a:cubicBezTo>
                    <a:pt x="1592427" y="867291"/>
                    <a:pt x="1593287" y="867184"/>
                    <a:pt x="1593287" y="867720"/>
                  </a:cubicBezTo>
                  <a:cubicBezTo>
                    <a:pt x="1593502" y="868687"/>
                    <a:pt x="1592212" y="867720"/>
                    <a:pt x="1591567" y="8673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0" name="Google Shape;3260;p37"/>
            <p:cNvSpPr/>
            <p:nvPr/>
          </p:nvSpPr>
          <p:spPr>
            <a:xfrm rot="5528855">
              <a:off x="9155525" y="6493047"/>
              <a:ext cx="248050" cy="244688"/>
            </a:xfrm>
            <a:custGeom>
              <a:avLst/>
              <a:gdLst/>
              <a:ahLst/>
              <a:cxnLst/>
              <a:rect l="l" t="t" r="r" b="b"/>
              <a:pathLst>
                <a:path w="247876" h="244516" extrusionOk="0">
                  <a:moveTo>
                    <a:pt x="226264" y="192393"/>
                  </a:moveTo>
                  <a:cubicBezTo>
                    <a:pt x="187656" y="247678"/>
                    <a:pt x="110442" y="261096"/>
                    <a:pt x="53982" y="222451"/>
                  </a:cubicBezTo>
                  <a:cubicBezTo>
                    <a:pt x="-2477" y="183805"/>
                    <a:pt x="-16995" y="107480"/>
                    <a:pt x="21613" y="52196"/>
                  </a:cubicBezTo>
                  <a:cubicBezTo>
                    <a:pt x="60220" y="-3089"/>
                    <a:pt x="137435" y="-16615"/>
                    <a:pt x="193894" y="22030"/>
                  </a:cubicBezTo>
                  <a:cubicBezTo>
                    <a:pt x="250353" y="60783"/>
                    <a:pt x="264871" y="137109"/>
                    <a:pt x="226264" y="192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1" name="Google Shape;3261;p37"/>
            <p:cNvSpPr/>
            <p:nvPr/>
          </p:nvSpPr>
          <p:spPr>
            <a:xfrm rot="5528855">
              <a:off x="8089826" y="2405075"/>
              <a:ext cx="2181354" cy="3591165"/>
            </a:xfrm>
            <a:custGeom>
              <a:avLst/>
              <a:gdLst/>
              <a:ahLst/>
              <a:cxnLst/>
              <a:rect l="l" t="t" r="r" b="b"/>
              <a:pathLst>
                <a:path w="2179822" h="3588643" extrusionOk="0">
                  <a:moveTo>
                    <a:pt x="312944" y="3177368"/>
                  </a:moveTo>
                  <a:lnTo>
                    <a:pt x="323483" y="3178441"/>
                  </a:lnTo>
                  <a:cubicBezTo>
                    <a:pt x="289392" y="3299424"/>
                    <a:pt x="300577" y="3431356"/>
                    <a:pt x="204542" y="3530653"/>
                  </a:cubicBezTo>
                  <a:cubicBezTo>
                    <a:pt x="169484" y="3566830"/>
                    <a:pt x="106679" y="3608696"/>
                    <a:pt x="55705" y="3577994"/>
                  </a:cubicBezTo>
                  <a:cubicBezTo>
                    <a:pt x="-85712" y="3492974"/>
                    <a:pt x="77213" y="3303932"/>
                    <a:pt x="157762" y="3250794"/>
                  </a:cubicBezTo>
                  <a:cubicBezTo>
                    <a:pt x="189701" y="3229754"/>
                    <a:pt x="223900" y="3212041"/>
                    <a:pt x="258850" y="3196369"/>
                  </a:cubicBezTo>
                  <a:cubicBezTo>
                    <a:pt x="270142" y="3191216"/>
                    <a:pt x="281649" y="3186493"/>
                    <a:pt x="293694" y="3183165"/>
                  </a:cubicBezTo>
                  <a:cubicBezTo>
                    <a:pt x="300146" y="3181340"/>
                    <a:pt x="319181" y="3174792"/>
                    <a:pt x="312944" y="3177368"/>
                  </a:cubicBezTo>
                  <a:close/>
                  <a:moveTo>
                    <a:pt x="578678" y="1398704"/>
                  </a:moveTo>
                  <a:cubicBezTo>
                    <a:pt x="527274" y="1375302"/>
                    <a:pt x="464685" y="1405360"/>
                    <a:pt x="425109" y="1438638"/>
                  </a:cubicBezTo>
                  <a:cubicBezTo>
                    <a:pt x="330903" y="1517754"/>
                    <a:pt x="287134" y="1654731"/>
                    <a:pt x="267561" y="1771957"/>
                  </a:cubicBezTo>
                  <a:cubicBezTo>
                    <a:pt x="259926" y="1818224"/>
                    <a:pt x="257022" y="1865028"/>
                    <a:pt x="261431" y="1911725"/>
                  </a:cubicBezTo>
                  <a:cubicBezTo>
                    <a:pt x="262399" y="1921171"/>
                    <a:pt x="278961" y="1987620"/>
                    <a:pt x="276272" y="1975812"/>
                  </a:cubicBezTo>
                  <a:lnTo>
                    <a:pt x="290790" y="1985259"/>
                  </a:lnTo>
                  <a:cubicBezTo>
                    <a:pt x="366069" y="1831964"/>
                    <a:pt x="542652" y="1764120"/>
                    <a:pt x="613307" y="1609323"/>
                  </a:cubicBezTo>
                  <a:cubicBezTo>
                    <a:pt x="641805" y="1546846"/>
                    <a:pt x="656969" y="1434237"/>
                    <a:pt x="578678" y="1398704"/>
                  </a:cubicBezTo>
                  <a:close/>
                  <a:moveTo>
                    <a:pt x="2021024" y="1805449"/>
                  </a:moveTo>
                  <a:cubicBezTo>
                    <a:pt x="1909181" y="1903781"/>
                    <a:pt x="1896276" y="2148107"/>
                    <a:pt x="1938970" y="2278107"/>
                  </a:cubicBezTo>
                  <a:cubicBezTo>
                    <a:pt x="1953058" y="2321153"/>
                    <a:pt x="1989729" y="2405637"/>
                    <a:pt x="2039306" y="2421847"/>
                  </a:cubicBezTo>
                  <a:lnTo>
                    <a:pt x="2057157" y="2388246"/>
                  </a:lnTo>
                  <a:cubicBezTo>
                    <a:pt x="2070815" y="2297966"/>
                    <a:pt x="2120177" y="2217884"/>
                    <a:pt x="2147707" y="2131468"/>
                  </a:cubicBezTo>
                  <a:cubicBezTo>
                    <a:pt x="2162010" y="2086489"/>
                    <a:pt x="2174915" y="2040436"/>
                    <a:pt x="2179325" y="1993203"/>
                  </a:cubicBezTo>
                  <a:cubicBezTo>
                    <a:pt x="2185669" y="1924392"/>
                    <a:pt x="2131253" y="1708621"/>
                    <a:pt x="2021024" y="1805449"/>
                  </a:cubicBezTo>
                  <a:close/>
                  <a:moveTo>
                    <a:pt x="830541" y="10469"/>
                  </a:moveTo>
                  <a:cubicBezTo>
                    <a:pt x="663098" y="98817"/>
                    <a:pt x="931199" y="326074"/>
                    <a:pt x="990670" y="390162"/>
                  </a:cubicBezTo>
                  <a:cubicBezTo>
                    <a:pt x="1007016" y="407874"/>
                    <a:pt x="1081757" y="480013"/>
                    <a:pt x="1068529" y="503200"/>
                  </a:cubicBezTo>
                  <a:lnTo>
                    <a:pt x="1104556" y="462515"/>
                  </a:lnTo>
                  <a:cubicBezTo>
                    <a:pt x="1062507" y="331012"/>
                    <a:pt x="1070788" y="196826"/>
                    <a:pt x="987013" y="77776"/>
                  </a:cubicBezTo>
                  <a:cubicBezTo>
                    <a:pt x="952600" y="28933"/>
                    <a:pt x="893129" y="-22595"/>
                    <a:pt x="830541" y="104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2" name="Google Shape;3262;p37"/>
            <p:cNvSpPr/>
            <p:nvPr/>
          </p:nvSpPr>
          <p:spPr>
            <a:xfrm>
              <a:off x="5979978" y="13897680"/>
              <a:ext cx="1839053" cy="3797218"/>
            </a:xfrm>
            <a:custGeom>
              <a:avLst/>
              <a:gdLst/>
              <a:ahLst/>
              <a:cxnLst/>
              <a:rect l="l" t="t" r="r" b="b"/>
              <a:pathLst>
                <a:path w="1839053" h="3797218" extrusionOk="0">
                  <a:moveTo>
                    <a:pt x="1838616" y="3489771"/>
                  </a:moveTo>
                  <a:cubicBezTo>
                    <a:pt x="1842703" y="3621811"/>
                    <a:pt x="1817645" y="3692339"/>
                    <a:pt x="1785275" y="3797219"/>
                  </a:cubicBezTo>
                  <a:lnTo>
                    <a:pt x="1784845" y="3781331"/>
                  </a:lnTo>
                  <a:cubicBezTo>
                    <a:pt x="1776242" y="3752669"/>
                    <a:pt x="1768929" y="3724221"/>
                    <a:pt x="1761616" y="3695667"/>
                  </a:cubicBezTo>
                  <a:lnTo>
                    <a:pt x="1661818" y="3504693"/>
                  </a:lnTo>
                  <a:cubicBezTo>
                    <a:pt x="1612994" y="3371258"/>
                    <a:pt x="1558793" y="3232993"/>
                    <a:pt x="1546426" y="3081202"/>
                  </a:cubicBezTo>
                  <a:cubicBezTo>
                    <a:pt x="1544060" y="3052647"/>
                    <a:pt x="1535672" y="2918139"/>
                    <a:pt x="1579871" y="2922540"/>
                  </a:cubicBezTo>
                  <a:cubicBezTo>
                    <a:pt x="1615898" y="2926190"/>
                    <a:pt x="1641708" y="3016363"/>
                    <a:pt x="1654505" y="3050607"/>
                  </a:cubicBezTo>
                  <a:cubicBezTo>
                    <a:pt x="1680423" y="3119955"/>
                    <a:pt x="1701608" y="3192844"/>
                    <a:pt x="1719138" y="3267452"/>
                  </a:cubicBezTo>
                  <a:cubicBezTo>
                    <a:pt x="1720643" y="3244264"/>
                    <a:pt x="1721826" y="3220970"/>
                    <a:pt x="1725697" y="3198427"/>
                  </a:cubicBezTo>
                  <a:cubicBezTo>
                    <a:pt x="1729031" y="3178674"/>
                    <a:pt x="1734516" y="3159244"/>
                    <a:pt x="1740001" y="3140351"/>
                  </a:cubicBezTo>
                  <a:cubicBezTo>
                    <a:pt x="1802267" y="2925975"/>
                    <a:pt x="1822270" y="3238253"/>
                    <a:pt x="1827432" y="3301589"/>
                  </a:cubicBezTo>
                  <a:cubicBezTo>
                    <a:pt x="1832594" y="3364066"/>
                    <a:pt x="1836680" y="3426865"/>
                    <a:pt x="1838616" y="3489771"/>
                  </a:cubicBezTo>
                  <a:close/>
                  <a:moveTo>
                    <a:pt x="1564170" y="3487410"/>
                  </a:moveTo>
                  <a:lnTo>
                    <a:pt x="1535564" y="3425040"/>
                  </a:lnTo>
                  <a:cubicBezTo>
                    <a:pt x="1542877" y="3377592"/>
                    <a:pt x="1491795" y="3295148"/>
                    <a:pt x="1475879" y="3261655"/>
                  </a:cubicBezTo>
                  <a:cubicBezTo>
                    <a:pt x="1401890" y="3105785"/>
                    <a:pt x="1306931" y="2958931"/>
                    <a:pt x="1193798" y="2851904"/>
                  </a:cubicBezTo>
                  <a:cubicBezTo>
                    <a:pt x="1160030" y="2820022"/>
                    <a:pt x="963014" y="2661897"/>
                    <a:pt x="1019151" y="2841169"/>
                  </a:cubicBezTo>
                  <a:cubicBezTo>
                    <a:pt x="1024635" y="2858560"/>
                    <a:pt x="1031195" y="2875092"/>
                    <a:pt x="1038293" y="2891301"/>
                  </a:cubicBezTo>
                  <a:cubicBezTo>
                    <a:pt x="1050660" y="2919749"/>
                    <a:pt x="1064748" y="2946693"/>
                    <a:pt x="1079481" y="2972994"/>
                  </a:cubicBezTo>
                  <a:cubicBezTo>
                    <a:pt x="1096365" y="3002837"/>
                    <a:pt x="1115293" y="3030533"/>
                    <a:pt x="1134220" y="3058229"/>
                  </a:cubicBezTo>
                  <a:cubicBezTo>
                    <a:pt x="1094322" y="3039121"/>
                    <a:pt x="1054532" y="3020979"/>
                    <a:pt x="1016462" y="3003803"/>
                  </a:cubicBezTo>
                  <a:cubicBezTo>
                    <a:pt x="1004202" y="2998221"/>
                    <a:pt x="892144" y="2935100"/>
                    <a:pt x="883756" y="2959146"/>
                  </a:cubicBezTo>
                  <a:cubicBezTo>
                    <a:pt x="868915" y="3001656"/>
                    <a:pt x="1003880" y="3144967"/>
                    <a:pt x="1021624" y="3165792"/>
                  </a:cubicBezTo>
                  <a:cubicBezTo>
                    <a:pt x="1173042" y="3344206"/>
                    <a:pt x="1379522" y="3496749"/>
                    <a:pt x="1588045" y="3524338"/>
                  </a:cubicBezTo>
                  <a:lnTo>
                    <a:pt x="1545136" y="3469697"/>
                  </a:lnTo>
                  <a:cubicBezTo>
                    <a:pt x="1551373" y="3475709"/>
                    <a:pt x="1558040" y="3481076"/>
                    <a:pt x="1564170" y="3487410"/>
                  </a:cubicBezTo>
                  <a:close/>
                  <a:moveTo>
                    <a:pt x="1285531" y="2804456"/>
                  </a:moveTo>
                  <a:cubicBezTo>
                    <a:pt x="1304888" y="2763771"/>
                    <a:pt x="1360057" y="2657281"/>
                    <a:pt x="1376188" y="2614234"/>
                  </a:cubicBezTo>
                  <a:cubicBezTo>
                    <a:pt x="1424689" y="2484879"/>
                    <a:pt x="1449746" y="2347579"/>
                    <a:pt x="1449101" y="2205557"/>
                  </a:cubicBezTo>
                  <a:cubicBezTo>
                    <a:pt x="1448993" y="2177539"/>
                    <a:pt x="1453295" y="2085219"/>
                    <a:pt x="1426625" y="2072122"/>
                  </a:cubicBezTo>
                  <a:cubicBezTo>
                    <a:pt x="1385867" y="2052263"/>
                    <a:pt x="1348980" y="2174426"/>
                    <a:pt x="1339839" y="2206308"/>
                  </a:cubicBezTo>
                  <a:cubicBezTo>
                    <a:pt x="1328225" y="2246886"/>
                    <a:pt x="1318116" y="2291758"/>
                    <a:pt x="1309297" y="2338884"/>
                  </a:cubicBezTo>
                  <a:cubicBezTo>
                    <a:pt x="1297360" y="2240230"/>
                    <a:pt x="1275744" y="2144797"/>
                    <a:pt x="1234449" y="2078348"/>
                  </a:cubicBezTo>
                  <a:cubicBezTo>
                    <a:pt x="1191539" y="2009001"/>
                    <a:pt x="1170031" y="2238620"/>
                    <a:pt x="1168848" y="2263525"/>
                  </a:cubicBezTo>
                  <a:cubicBezTo>
                    <a:pt x="1161428" y="2430775"/>
                    <a:pt x="1202831" y="2656959"/>
                    <a:pt x="1265851" y="2800162"/>
                  </a:cubicBezTo>
                  <a:cubicBezTo>
                    <a:pt x="1267786" y="2826463"/>
                    <a:pt x="1276927" y="2822598"/>
                    <a:pt x="1285531" y="2804456"/>
                  </a:cubicBezTo>
                  <a:close/>
                  <a:moveTo>
                    <a:pt x="972262" y="2340280"/>
                  </a:moveTo>
                  <a:cubicBezTo>
                    <a:pt x="984845" y="2347687"/>
                    <a:pt x="991835" y="2351122"/>
                    <a:pt x="989899" y="2348223"/>
                  </a:cubicBezTo>
                  <a:cubicBezTo>
                    <a:pt x="988071" y="2345647"/>
                    <a:pt x="985920" y="2341997"/>
                    <a:pt x="983985" y="2339206"/>
                  </a:cubicBezTo>
                  <a:cubicBezTo>
                    <a:pt x="992050" y="2338133"/>
                    <a:pt x="996029" y="2336630"/>
                    <a:pt x="994416" y="2334805"/>
                  </a:cubicBezTo>
                  <a:cubicBezTo>
                    <a:pt x="984952" y="2324177"/>
                    <a:pt x="973446" y="2314301"/>
                    <a:pt x="961508" y="2304747"/>
                  </a:cubicBezTo>
                  <a:cubicBezTo>
                    <a:pt x="885154" y="2184302"/>
                    <a:pt x="772128" y="1983881"/>
                    <a:pt x="691364" y="1911957"/>
                  </a:cubicBezTo>
                  <a:cubicBezTo>
                    <a:pt x="657812" y="1882222"/>
                    <a:pt x="607375" y="1831124"/>
                    <a:pt x="562530" y="1840141"/>
                  </a:cubicBezTo>
                  <a:cubicBezTo>
                    <a:pt x="486928" y="1855385"/>
                    <a:pt x="602858" y="2032188"/>
                    <a:pt x="615763" y="2049364"/>
                  </a:cubicBezTo>
                  <a:cubicBezTo>
                    <a:pt x="627055" y="2064393"/>
                    <a:pt x="641465" y="2080495"/>
                    <a:pt x="657812" y="2097027"/>
                  </a:cubicBezTo>
                  <a:cubicBezTo>
                    <a:pt x="632432" y="2084145"/>
                    <a:pt x="606837" y="2072337"/>
                    <a:pt x="580812" y="2062353"/>
                  </a:cubicBezTo>
                  <a:cubicBezTo>
                    <a:pt x="556292" y="2052799"/>
                    <a:pt x="478432" y="2016945"/>
                    <a:pt x="460688" y="2067291"/>
                  </a:cubicBezTo>
                  <a:cubicBezTo>
                    <a:pt x="437674" y="2132452"/>
                    <a:pt x="525321" y="2210065"/>
                    <a:pt x="555110" y="2234541"/>
                  </a:cubicBezTo>
                  <a:cubicBezTo>
                    <a:pt x="667813" y="2326968"/>
                    <a:pt x="899672" y="2344788"/>
                    <a:pt x="972262" y="2340280"/>
                  </a:cubicBezTo>
                  <a:close/>
                  <a:moveTo>
                    <a:pt x="906232" y="1971858"/>
                  </a:moveTo>
                  <a:cubicBezTo>
                    <a:pt x="906340" y="1971429"/>
                    <a:pt x="906340" y="1970999"/>
                    <a:pt x="906340" y="1970570"/>
                  </a:cubicBezTo>
                  <a:cubicBezTo>
                    <a:pt x="917847" y="1943196"/>
                    <a:pt x="942904" y="1837243"/>
                    <a:pt x="950001" y="1808151"/>
                  </a:cubicBezTo>
                  <a:cubicBezTo>
                    <a:pt x="985275" y="1660976"/>
                    <a:pt x="1026786" y="1502636"/>
                    <a:pt x="1026463" y="1348483"/>
                  </a:cubicBezTo>
                  <a:cubicBezTo>
                    <a:pt x="1026356" y="1331630"/>
                    <a:pt x="1025603" y="1314883"/>
                    <a:pt x="1023130" y="1298566"/>
                  </a:cubicBezTo>
                  <a:cubicBezTo>
                    <a:pt x="1016032" y="1253157"/>
                    <a:pt x="990867" y="1229433"/>
                    <a:pt x="961939" y="1267757"/>
                  </a:cubicBezTo>
                  <a:cubicBezTo>
                    <a:pt x="939785" y="1297170"/>
                    <a:pt x="917847" y="1615567"/>
                    <a:pt x="907200" y="1815880"/>
                  </a:cubicBezTo>
                  <a:cubicBezTo>
                    <a:pt x="895478" y="1620827"/>
                    <a:pt x="861925" y="1242315"/>
                    <a:pt x="829125" y="1243603"/>
                  </a:cubicBezTo>
                  <a:cubicBezTo>
                    <a:pt x="774386" y="1245643"/>
                    <a:pt x="768149" y="1372315"/>
                    <a:pt x="766966" y="1421051"/>
                  </a:cubicBezTo>
                  <a:cubicBezTo>
                    <a:pt x="762557" y="1606335"/>
                    <a:pt x="876658" y="1899720"/>
                    <a:pt x="899887" y="1991503"/>
                  </a:cubicBezTo>
                  <a:cubicBezTo>
                    <a:pt x="901500" y="1998051"/>
                    <a:pt x="905157" y="1978836"/>
                    <a:pt x="906232" y="1971858"/>
                  </a:cubicBezTo>
                  <a:close/>
                  <a:moveTo>
                    <a:pt x="127632" y="761822"/>
                  </a:moveTo>
                  <a:cubicBezTo>
                    <a:pt x="113867" y="750121"/>
                    <a:pt x="21167" y="665100"/>
                    <a:pt x="1702" y="710831"/>
                  </a:cubicBezTo>
                  <a:cubicBezTo>
                    <a:pt x="-5074" y="726611"/>
                    <a:pt x="10197" y="751516"/>
                    <a:pt x="15789" y="762680"/>
                  </a:cubicBezTo>
                  <a:cubicBezTo>
                    <a:pt x="43105" y="816784"/>
                    <a:pt x="75152" y="867238"/>
                    <a:pt x="107200" y="916189"/>
                  </a:cubicBezTo>
                  <a:cubicBezTo>
                    <a:pt x="244853" y="1126915"/>
                    <a:pt x="466388" y="1164702"/>
                    <a:pt x="438857" y="1124553"/>
                  </a:cubicBezTo>
                  <a:cubicBezTo>
                    <a:pt x="345834" y="988972"/>
                    <a:pt x="244100" y="861441"/>
                    <a:pt x="127632" y="761822"/>
                  </a:cubicBezTo>
                  <a:close/>
                  <a:moveTo>
                    <a:pt x="435416" y="700311"/>
                  </a:moveTo>
                  <a:cubicBezTo>
                    <a:pt x="430899" y="518462"/>
                    <a:pt x="417241" y="337364"/>
                    <a:pt x="383796" y="162707"/>
                  </a:cubicBezTo>
                  <a:cubicBezTo>
                    <a:pt x="377344" y="129322"/>
                    <a:pt x="360782" y="-5616"/>
                    <a:pt x="318949" y="181"/>
                  </a:cubicBezTo>
                  <a:cubicBezTo>
                    <a:pt x="270340" y="6837"/>
                    <a:pt x="266253" y="195342"/>
                    <a:pt x="264640" y="235919"/>
                  </a:cubicBezTo>
                  <a:cubicBezTo>
                    <a:pt x="255284" y="464465"/>
                    <a:pt x="384764" y="908997"/>
                    <a:pt x="413262" y="986395"/>
                  </a:cubicBezTo>
                  <a:cubicBezTo>
                    <a:pt x="441761" y="1063794"/>
                    <a:pt x="436169" y="729188"/>
                    <a:pt x="435416" y="7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3" name="Google Shape;3263;p37"/>
            <p:cNvSpPr/>
            <p:nvPr/>
          </p:nvSpPr>
          <p:spPr>
            <a:xfrm>
              <a:off x="5792914" y="13736488"/>
              <a:ext cx="2762094" cy="6528418"/>
            </a:xfrm>
            <a:custGeom>
              <a:avLst/>
              <a:gdLst/>
              <a:ahLst/>
              <a:cxnLst/>
              <a:rect l="l" t="t" r="r" b="b"/>
              <a:pathLst>
                <a:path w="2762094" h="6528418" extrusionOk="0">
                  <a:moveTo>
                    <a:pt x="3579" y="52095"/>
                  </a:moveTo>
                  <a:cubicBezTo>
                    <a:pt x="-5131" y="33953"/>
                    <a:pt x="2612" y="12268"/>
                    <a:pt x="20786" y="3573"/>
                  </a:cubicBezTo>
                  <a:cubicBezTo>
                    <a:pt x="38853" y="-5122"/>
                    <a:pt x="60684" y="2607"/>
                    <a:pt x="69395" y="20749"/>
                  </a:cubicBezTo>
                  <a:lnTo>
                    <a:pt x="556665" y="1020704"/>
                  </a:lnTo>
                  <a:cubicBezTo>
                    <a:pt x="837455" y="1597811"/>
                    <a:pt x="1182878" y="2329179"/>
                    <a:pt x="1465927" y="2906287"/>
                  </a:cubicBezTo>
                  <a:cubicBezTo>
                    <a:pt x="1632401" y="3245617"/>
                    <a:pt x="1776829" y="3531702"/>
                    <a:pt x="1875983" y="3699595"/>
                  </a:cubicBezTo>
                  <a:cubicBezTo>
                    <a:pt x="2153009" y="4172682"/>
                    <a:pt x="2335184" y="4635141"/>
                    <a:pt x="2459072" y="5049292"/>
                  </a:cubicBezTo>
                  <a:cubicBezTo>
                    <a:pt x="2651464" y="5692420"/>
                    <a:pt x="2703836" y="6218107"/>
                    <a:pt x="2761156" y="6482186"/>
                  </a:cubicBezTo>
                  <a:cubicBezTo>
                    <a:pt x="2765780" y="6502689"/>
                    <a:pt x="2752875" y="6522978"/>
                    <a:pt x="2732335" y="6527487"/>
                  </a:cubicBezTo>
                  <a:cubicBezTo>
                    <a:pt x="2711794" y="6532103"/>
                    <a:pt x="2691469" y="6519113"/>
                    <a:pt x="2686952" y="6498717"/>
                  </a:cubicBezTo>
                  <a:cubicBezTo>
                    <a:pt x="2626944" y="6236464"/>
                    <a:pt x="2568119" y="5714319"/>
                    <a:pt x="2370888" y="5076022"/>
                  </a:cubicBezTo>
                  <a:cubicBezTo>
                    <a:pt x="2245280" y="4669492"/>
                    <a:pt x="2063642" y="4215299"/>
                    <a:pt x="1787799" y="3751552"/>
                  </a:cubicBezTo>
                  <a:cubicBezTo>
                    <a:pt x="1687785" y="3581941"/>
                    <a:pt x="1540776" y="3293924"/>
                    <a:pt x="1374302" y="2950837"/>
                  </a:cubicBezTo>
                  <a:cubicBezTo>
                    <a:pt x="1093619" y="2372333"/>
                    <a:pt x="756154" y="1637101"/>
                    <a:pt x="479880" y="1057524"/>
                  </a:cubicBezTo>
                  <a:lnTo>
                    <a:pt x="3579" y="52095"/>
                  </a:lnTo>
                  <a:lnTo>
                    <a:pt x="3579" y="520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4" name="Google Shape;3264;p37"/>
            <p:cNvSpPr/>
            <p:nvPr/>
          </p:nvSpPr>
          <p:spPr>
            <a:xfrm>
              <a:off x="4973399" y="13385148"/>
              <a:ext cx="2862088" cy="3912131"/>
            </a:xfrm>
            <a:custGeom>
              <a:avLst/>
              <a:gdLst/>
              <a:ahLst/>
              <a:cxnLst/>
              <a:rect l="l" t="t" r="r" b="b"/>
              <a:pathLst>
                <a:path w="2862088" h="3912131" extrusionOk="0">
                  <a:moveTo>
                    <a:pt x="2267483" y="3498409"/>
                  </a:moveTo>
                  <a:cubicBezTo>
                    <a:pt x="2280173" y="3529110"/>
                    <a:pt x="2297164" y="3582248"/>
                    <a:pt x="2272430" y="3614023"/>
                  </a:cubicBezTo>
                  <a:cubicBezTo>
                    <a:pt x="2248771" y="3644296"/>
                    <a:pt x="2203711" y="3613594"/>
                    <a:pt x="2182310" y="3598458"/>
                  </a:cubicBezTo>
                  <a:cubicBezTo>
                    <a:pt x="2104880" y="3543388"/>
                    <a:pt x="2033473" y="3459548"/>
                    <a:pt x="1980670" y="3366691"/>
                  </a:cubicBezTo>
                  <a:cubicBezTo>
                    <a:pt x="1959484" y="3329656"/>
                    <a:pt x="1939374" y="3254082"/>
                    <a:pt x="1969485" y="3229714"/>
                  </a:cubicBezTo>
                  <a:cubicBezTo>
                    <a:pt x="1999597" y="3205346"/>
                    <a:pt x="2036591" y="3227352"/>
                    <a:pt x="2036914" y="3227567"/>
                  </a:cubicBezTo>
                  <a:cubicBezTo>
                    <a:pt x="2066918" y="3243240"/>
                    <a:pt x="2095201" y="3263959"/>
                    <a:pt x="2121119" y="3288756"/>
                  </a:cubicBezTo>
                  <a:cubicBezTo>
                    <a:pt x="2178976" y="3343933"/>
                    <a:pt x="2232855" y="3414462"/>
                    <a:pt x="2267483" y="3498409"/>
                  </a:cubicBezTo>
                  <a:close/>
                  <a:moveTo>
                    <a:pt x="1893454" y="3397286"/>
                  </a:moveTo>
                  <a:cubicBezTo>
                    <a:pt x="1869364" y="3381613"/>
                    <a:pt x="1860224" y="3373776"/>
                    <a:pt x="1818175" y="3359177"/>
                  </a:cubicBezTo>
                  <a:cubicBezTo>
                    <a:pt x="1776126" y="3344578"/>
                    <a:pt x="1747197" y="3364974"/>
                    <a:pt x="1747197" y="3364974"/>
                  </a:cubicBezTo>
                  <a:cubicBezTo>
                    <a:pt x="1715258" y="3422942"/>
                    <a:pt x="1770749" y="3494007"/>
                    <a:pt x="1797312" y="3530291"/>
                  </a:cubicBezTo>
                  <a:cubicBezTo>
                    <a:pt x="1868074" y="3627335"/>
                    <a:pt x="1959807" y="3705377"/>
                    <a:pt x="2058315" y="3745096"/>
                  </a:cubicBezTo>
                  <a:cubicBezTo>
                    <a:pt x="2086168" y="3756368"/>
                    <a:pt x="2145101" y="3781917"/>
                    <a:pt x="2170481" y="3744345"/>
                  </a:cubicBezTo>
                  <a:cubicBezTo>
                    <a:pt x="2197043" y="3704840"/>
                    <a:pt x="2150370" y="3643866"/>
                    <a:pt x="2132841" y="3620035"/>
                  </a:cubicBezTo>
                  <a:cubicBezTo>
                    <a:pt x="2065305" y="3528466"/>
                    <a:pt x="1980132" y="3453644"/>
                    <a:pt x="1893454" y="3397286"/>
                  </a:cubicBezTo>
                  <a:close/>
                  <a:moveTo>
                    <a:pt x="2574944" y="3323859"/>
                  </a:moveTo>
                  <a:cubicBezTo>
                    <a:pt x="2569029" y="3314198"/>
                    <a:pt x="2562791" y="3304751"/>
                    <a:pt x="2555586" y="3296593"/>
                  </a:cubicBezTo>
                  <a:cubicBezTo>
                    <a:pt x="2529454" y="3267179"/>
                    <a:pt x="2508376" y="3289293"/>
                    <a:pt x="2498267" y="3329227"/>
                  </a:cubicBezTo>
                  <a:cubicBezTo>
                    <a:pt x="2484071" y="3384941"/>
                    <a:pt x="2489986" y="3448813"/>
                    <a:pt x="2497514" y="3504098"/>
                  </a:cubicBezTo>
                  <a:cubicBezTo>
                    <a:pt x="2505042" y="3558846"/>
                    <a:pt x="2518162" y="3611876"/>
                    <a:pt x="2532895" y="3663511"/>
                  </a:cubicBezTo>
                  <a:cubicBezTo>
                    <a:pt x="2552790" y="3733610"/>
                    <a:pt x="2579998" y="3816268"/>
                    <a:pt x="2634414" y="3847937"/>
                  </a:cubicBezTo>
                  <a:lnTo>
                    <a:pt x="2695282" y="3837309"/>
                  </a:lnTo>
                  <a:cubicBezTo>
                    <a:pt x="2721092" y="3806929"/>
                    <a:pt x="2700444" y="3708705"/>
                    <a:pt x="2695175" y="3676178"/>
                  </a:cubicBezTo>
                  <a:cubicBezTo>
                    <a:pt x="2674635" y="3550687"/>
                    <a:pt x="2635489" y="3422513"/>
                    <a:pt x="2574944" y="3323859"/>
                  </a:cubicBezTo>
                  <a:close/>
                  <a:moveTo>
                    <a:pt x="2848959" y="3555626"/>
                  </a:moveTo>
                  <a:cubicBezTo>
                    <a:pt x="2841861" y="3521489"/>
                    <a:pt x="2832075" y="3488318"/>
                    <a:pt x="2820783" y="3456650"/>
                  </a:cubicBezTo>
                  <a:cubicBezTo>
                    <a:pt x="2813685" y="3436790"/>
                    <a:pt x="2805835" y="3417253"/>
                    <a:pt x="2796909" y="3398789"/>
                  </a:cubicBezTo>
                  <a:cubicBezTo>
                    <a:pt x="2791962" y="3388376"/>
                    <a:pt x="2786585" y="3378070"/>
                    <a:pt x="2780132" y="3369160"/>
                  </a:cubicBezTo>
                  <a:cubicBezTo>
                    <a:pt x="2738407" y="3311622"/>
                    <a:pt x="2716683" y="3443124"/>
                    <a:pt x="2712812" y="3478227"/>
                  </a:cubicBezTo>
                  <a:cubicBezTo>
                    <a:pt x="2711736" y="3488210"/>
                    <a:pt x="2710338" y="3503883"/>
                    <a:pt x="2709693" y="3513867"/>
                  </a:cubicBezTo>
                  <a:cubicBezTo>
                    <a:pt x="2703778" y="3605650"/>
                    <a:pt x="2705821" y="3704518"/>
                    <a:pt x="2722060" y="3792759"/>
                  </a:cubicBezTo>
                  <a:cubicBezTo>
                    <a:pt x="2729911" y="3835484"/>
                    <a:pt x="2742708" y="3877135"/>
                    <a:pt x="2769809" y="3903007"/>
                  </a:cubicBezTo>
                  <a:lnTo>
                    <a:pt x="2810889" y="3912131"/>
                  </a:lnTo>
                  <a:cubicBezTo>
                    <a:pt x="2840786" y="3847937"/>
                    <a:pt x="2858423" y="3793188"/>
                    <a:pt x="2861541" y="3714180"/>
                  </a:cubicBezTo>
                  <a:cubicBezTo>
                    <a:pt x="2863692" y="3660505"/>
                    <a:pt x="2859498" y="3606616"/>
                    <a:pt x="2848959" y="3555626"/>
                  </a:cubicBezTo>
                  <a:close/>
                  <a:moveTo>
                    <a:pt x="1197446" y="1157129"/>
                  </a:moveTo>
                  <a:cubicBezTo>
                    <a:pt x="1183251" y="1073290"/>
                    <a:pt x="764054" y="606537"/>
                    <a:pt x="433687" y="251212"/>
                  </a:cubicBezTo>
                  <a:cubicBezTo>
                    <a:pt x="220863" y="22237"/>
                    <a:pt x="8683" y="-10397"/>
                    <a:pt x="4059" y="2377"/>
                  </a:cubicBezTo>
                  <a:cubicBezTo>
                    <a:pt x="-39495" y="125292"/>
                    <a:pt x="280118" y="406975"/>
                    <a:pt x="356795" y="485340"/>
                  </a:cubicBezTo>
                  <a:cubicBezTo>
                    <a:pt x="647049" y="782160"/>
                    <a:pt x="1210458" y="1233991"/>
                    <a:pt x="1197446" y="1157129"/>
                  </a:cubicBezTo>
                  <a:lnTo>
                    <a:pt x="1197446" y="1157129"/>
                  </a:lnTo>
                  <a:close/>
                  <a:moveTo>
                    <a:pt x="1299180" y="887791"/>
                  </a:moveTo>
                  <a:cubicBezTo>
                    <a:pt x="1328109" y="941573"/>
                    <a:pt x="1430273" y="1016717"/>
                    <a:pt x="1437263" y="910120"/>
                  </a:cubicBezTo>
                  <a:cubicBezTo>
                    <a:pt x="1449630" y="718394"/>
                    <a:pt x="1408012" y="360386"/>
                    <a:pt x="1341659" y="194317"/>
                  </a:cubicBezTo>
                  <a:cubicBezTo>
                    <a:pt x="1314989" y="127654"/>
                    <a:pt x="1257239" y="232748"/>
                    <a:pt x="1240247" y="390873"/>
                  </a:cubicBezTo>
                  <a:cubicBezTo>
                    <a:pt x="1221965" y="561236"/>
                    <a:pt x="1247345" y="791499"/>
                    <a:pt x="1299180" y="887791"/>
                  </a:cubicBezTo>
                  <a:lnTo>
                    <a:pt x="1299180" y="887791"/>
                  </a:lnTo>
                  <a:close/>
                  <a:moveTo>
                    <a:pt x="850087" y="1098410"/>
                  </a:moveTo>
                  <a:cubicBezTo>
                    <a:pt x="643608" y="1134586"/>
                    <a:pt x="1201425" y="1638589"/>
                    <a:pt x="1260358" y="1527376"/>
                  </a:cubicBezTo>
                  <a:cubicBezTo>
                    <a:pt x="1276274" y="1497318"/>
                    <a:pt x="1186799" y="1321695"/>
                    <a:pt x="1081086" y="1213595"/>
                  </a:cubicBezTo>
                  <a:cubicBezTo>
                    <a:pt x="1000968" y="1131473"/>
                    <a:pt x="863207" y="1096155"/>
                    <a:pt x="850087" y="1098410"/>
                  </a:cubicBezTo>
                  <a:lnTo>
                    <a:pt x="850087" y="1098410"/>
                  </a:lnTo>
                  <a:close/>
                  <a:moveTo>
                    <a:pt x="1850867" y="1521579"/>
                  </a:moveTo>
                  <a:cubicBezTo>
                    <a:pt x="1773760" y="1360770"/>
                    <a:pt x="1755908" y="1569349"/>
                    <a:pt x="1751284" y="1610356"/>
                  </a:cubicBezTo>
                  <a:cubicBezTo>
                    <a:pt x="1737304" y="1736599"/>
                    <a:pt x="1772255" y="2058216"/>
                    <a:pt x="1793978" y="2085268"/>
                  </a:cubicBezTo>
                  <a:cubicBezTo>
                    <a:pt x="1859578" y="2167604"/>
                    <a:pt x="1870978" y="2026119"/>
                    <a:pt x="1874419" y="2001858"/>
                  </a:cubicBezTo>
                  <a:cubicBezTo>
                    <a:pt x="1890335" y="1889893"/>
                    <a:pt x="1879258" y="1580835"/>
                    <a:pt x="1850867" y="1521579"/>
                  </a:cubicBezTo>
                  <a:lnTo>
                    <a:pt x="1850867" y="1521579"/>
                  </a:lnTo>
                  <a:close/>
                  <a:moveTo>
                    <a:pt x="2083372" y="1591248"/>
                  </a:moveTo>
                  <a:cubicBezTo>
                    <a:pt x="2056379" y="1356798"/>
                    <a:pt x="1952171" y="1542834"/>
                    <a:pt x="1942278" y="1629357"/>
                  </a:cubicBezTo>
                  <a:cubicBezTo>
                    <a:pt x="1927114" y="1760215"/>
                    <a:pt x="1923780" y="1885813"/>
                    <a:pt x="1930448" y="2010016"/>
                  </a:cubicBezTo>
                  <a:cubicBezTo>
                    <a:pt x="1931416" y="2027836"/>
                    <a:pt x="1933029" y="2045441"/>
                    <a:pt x="1936363" y="2062617"/>
                  </a:cubicBezTo>
                  <a:cubicBezTo>
                    <a:pt x="1962603" y="2199487"/>
                    <a:pt x="2088534" y="1901379"/>
                    <a:pt x="2083372" y="1591248"/>
                  </a:cubicBezTo>
                  <a:lnTo>
                    <a:pt x="2083372" y="1591248"/>
                  </a:lnTo>
                  <a:close/>
                  <a:moveTo>
                    <a:pt x="1474903" y="2267009"/>
                  </a:moveTo>
                  <a:cubicBezTo>
                    <a:pt x="1356607" y="2243500"/>
                    <a:pt x="1401882" y="2358793"/>
                    <a:pt x="1433284" y="2395828"/>
                  </a:cubicBezTo>
                  <a:cubicBezTo>
                    <a:pt x="1512542" y="2488900"/>
                    <a:pt x="1628472" y="2612995"/>
                    <a:pt x="1739454" y="2628131"/>
                  </a:cubicBezTo>
                  <a:cubicBezTo>
                    <a:pt x="1818390" y="2638759"/>
                    <a:pt x="1743541" y="2507256"/>
                    <a:pt x="1724829" y="2480956"/>
                  </a:cubicBezTo>
                  <a:cubicBezTo>
                    <a:pt x="1663315" y="2394003"/>
                    <a:pt x="1568571" y="2285688"/>
                    <a:pt x="1474903" y="2267009"/>
                  </a:cubicBezTo>
                  <a:lnTo>
                    <a:pt x="1474903" y="2267009"/>
                  </a:lnTo>
                  <a:close/>
                  <a:moveTo>
                    <a:pt x="1342734" y="2650567"/>
                  </a:moveTo>
                  <a:cubicBezTo>
                    <a:pt x="1445436" y="2699733"/>
                    <a:pt x="1732464" y="2824043"/>
                    <a:pt x="1750854" y="2789369"/>
                  </a:cubicBezTo>
                  <a:cubicBezTo>
                    <a:pt x="1769674" y="2754051"/>
                    <a:pt x="1721280" y="2694687"/>
                    <a:pt x="1706224" y="2675794"/>
                  </a:cubicBezTo>
                  <a:cubicBezTo>
                    <a:pt x="1634817" y="2586480"/>
                    <a:pt x="1379621" y="2452938"/>
                    <a:pt x="1356177" y="2458520"/>
                  </a:cubicBezTo>
                  <a:cubicBezTo>
                    <a:pt x="1247023" y="2484391"/>
                    <a:pt x="1280683" y="2620831"/>
                    <a:pt x="1342734" y="2650567"/>
                  </a:cubicBezTo>
                  <a:lnTo>
                    <a:pt x="1342734" y="2650567"/>
                  </a:lnTo>
                  <a:close/>
                  <a:moveTo>
                    <a:pt x="2313941" y="2796776"/>
                  </a:moveTo>
                  <a:cubicBezTo>
                    <a:pt x="2312758" y="2827478"/>
                    <a:pt x="2323189" y="2926239"/>
                    <a:pt x="2352225" y="2935686"/>
                  </a:cubicBezTo>
                  <a:cubicBezTo>
                    <a:pt x="2388359" y="2947387"/>
                    <a:pt x="2445356" y="2863762"/>
                    <a:pt x="2450196" y="2841004"/>
                  </a:cubicBezTo>
                  <a:cubicBezTo>
                    <a:pt x="2472672" y="2736661"/>
                    <a:pt x="2492890" y="2555563"/>
                    <a:pt x="2483641" y="2448644"/>
                  </a:cubicBezTo>
                  <a:cubicBezTo>
                    <a:pt x="2480737" y="2414507"/>
                    <a:pt x="2471704" y="2340329"/>
                    <a:pt x="2436645" y="2339148"/>
                  </a:cubicBezTo>
                  <a:cubicBezTo>
                    <a:pt x="2404813" y="2337967"/>
                    <a:pt x="2385348" y="2404845"/>
                    <a:pt x="2375669" y="2435547"/>
                  </a:cubicBezTo>
                  <a:cubicBezTo>
                    <a:pt x="2340396" y="2547942"/>
                    <a:pt x="2318673" y="2666991"/>
                    <a:pt x="2313941" y="2796776"/>
                  </a:cubicBezTo>
                  <a:lnTo>
                    <a:pt x="2313941" y="2796776"/>
                  </a:lnTo>
                  <a:close/>
                  <a:moveTo>
                    <a:pt x="2253395" y="2985925"/>
                  </a:moveTo>
                  <a:cubicBezTo>
                    <a:pt x="2253180" y="2990219"/>
                    <a:pt x="2300928" y="2854315"/>
                    <a:pt x="2299960" y="2758131"/>
                  </a:cubicBezTo>
                  <a:cubicBezTo>
                    <a:pt x="2298885" y="2643053"/>
                    <a:pt x="2304369" y="2592706"/>
                    <a:pt x="2276624" y="2506290"/>
                  </a:cubicBezTo>
                  <a:cubicBezTo>
                    <a:pt x="2267053" y="2476447"/>
                    <a:pt x="2249954" y="2428248"/>
                    <a:pt x="2219627" y="2433293"/>
                  </a:cubicBezTo>
                  <a:cubicBezTo>
                    <a:pt x="2184246" y="2439197"/>
                    <a:pt x="2164781" y="2490295"/>
                    <a:pt x="2155640" y="2530551"/>
                  </a:cubicBezTo>
                  <a:cubicBezTo>
                    <a:pt x="2132518" y="2632103"/>
                    <a:pt x="2142950" y="2747288"/>
                    <a:pt x="2161339" y="2845835"/>
                  </a:cubicBezTo>
                  <a:cubicBezTo>
                    <a:pt x="2168007" y="2881474"/>
                    <a:pt x="2211239" y="3018881"/>
                    <a:pt x="2253395" y="2985925"/>
                  </a:cubicBezTo>
                  <a:lnTo>
                    <a:pt x="2253395" y="29859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5" name="Google Shape;3265;p37"/>
            <p:cNvSpPr/>
            <p:nvPr/>
          </p:nvSpPr>
          <p:spPr>
            <a:xfrm>
              <a:off x="6707623" y="17079667"/>
              <a:ext cx="4041648" cy="3287116"/>
            </a:xfrm>
            <a:custGeom>
              <a:avLst/>
              <a:gdLst/>
              <a:ahLst/>
              <a:cxnLst/>
              <a:rect l="l" t="t" r="r" b="b"/>
              <a:pathLst>
                <a:path w="4041648" h="3287116" extrusionOk="0">
                  <a:moveTo>
                    <a:pt x="4041473" y="82674"/>
                  </a:moveTo>
                  <a:cubicBezTo>
                    <a:pt x="4045022" y="101568"/>
                    <a:pt x="3993510" y="151163"/>
                    <a:pt x="3983616" y="163615"/>
                  </a:cubicBezTo>
                  <a:cubicBezTo>
                    <a:pt x="3913391" y="251749"/>
                    <a:pt x="3844458" y="341707"/>
                    <a:pt x="3765845" y="422326"/>
                  </a:cubicBezTo>
                  <a:cubicBezTo>
                    <a:pt x="3452039" y="744588"/>
                    <a:pt x="2857550" y="968624"/>
                    <a:pt x="2454808" y="657742"/>
                  </a:cubicBezTo>
                  <a:cubicBezTo>
                    <a:pt x="2438139" y="647652"/>
                    <a:pt x="2469541" y="509386"/>
                    <a:pt x="2475456" y="493820"/>
                  </a:cubicBezTo>
                  <a:cubicBezTo>
                    <a:pt x="2515784" y="388726"/>
                    <a:pt x="2592783" y="303061"/>
                    <a:pt x="2675267" y="230279"/>
                  </a:cubicBezTo>
                  <a:cubicBezTo>
                    <a:pt x="2960467" y="-21132"/>
                    <a:pt x="3371598" y="-26392"/>
                    <a:pt x="3726054" y="27497"/>
                  </a:cubicBezTo>
                  <a:cubicBezTo>
                    <a:pt x="3811012" y="40486"/>
                    <a:pt x="3895862" y="53905"/>
                    <a:pt x="3980282" y="70651"/>
                  </a:cubicBezTo>
                  <a:cubicBezTo>
                    <a:pt x="3985229" y="71617"/>
                    <a:pt x="4040613" y="78058"/>
                    <a:pt x="4041473" y="82674"/>
                  </a:cubicBezTo>
                  <a:close/>
                  <a:moveTo>
                    <a:pt x="393347" y="1185255"/>
                  </a:moveTo>
                  <a:cubicBezTo>
                    <a:pt x="292150" y="1181282"/>
                    <a:pt x="190309" y="1189441"/>
                    <a:pt x="89112" y="1195560"/>
                  </a:cubicBezTo>
                  <a:cubicBezTo>
                    <a:pt x="74809" y="1196419"/>
                    <a:pt x="10607" y="1191910"/>
                    <a:pt x="176" y="1205544"/>
                  </a:cubicBezTo>
                  <a:cubicBezTo>
                    <a:pt x="-2513" y="1208979"/>
                    <a:pt x="26523" y="1249771"/>
                    <a:pt x="28781" y="1253636"/>
                  </a:cubicBezTo>
                  <a:cubicBezTo>
                    <a:pt x="68357" y="1319978"/>
                    <a:pt x="110405" y="1384816"/>
                    <a:pt x="152777" y="1449226"/>
                  </a:cubicBezTo>
                  <a:cubicBezTo>
                    <a:pt x="329790" y="1718349"/>
                    <a:pt x="580576" y="1989620"/>
                    <a:pt x="920407" y="2028802"/>
                  </a:cubicBezTo>
                  <a:cubicBezTo>
                    <a:pt x="1018700" y="2040181"/>
                    <a:pt x="1122477" y="2040074"/>
                    <a:pt x="1217114" y="2003790"/>
                  </a:cubicBezTo>
                  <a:cubicBezTo>
                    <a:pt x="1231094" y="1998315"/>
                    <a:pt x="1342615" y="1936160"/>
                    <a:pt x="1339388" y="1918984"/>
                  </a:cubicBezTo>
                  <a:cubicBezTo>
                    <a:pt x="1305513" y="1463181"/>
                    <a:pt x="797918" y="1201035"/>
                    <a:pt x="393347" y="1185255"/>
                  </a:cubicBezTo>
                  <a:close/>
                  <a:moveTo>
                    <a:pt x="3553988" y="2576711"/>
                  </a:moveTo>
                  <a:cubicBezTo>
                    <a:pt x="3234590" y="2532483"/>
                    <a:pt x="2864970" y="2542145"/>
                    <a:pt x="2611711" y="2771764"/>
                  </a:cubicBezTo>
                  <a:cubicBezTo>
                    <a:pt x="2538367" y="2838105"/>
                    <a:pt x="2470186" y="2916148"/>
                    <a:pt x="2435235" y="3011152"/>
                  </a:cubicBezTo>
                  <a:cubicBezTo>
                    <a:pt x="2429966" y="3025214"/>
                    <a:pt x="2403403" y="3149846"/>
                    <a:pt x="2418566" y="3158756"/>
                  </a:cubicBezTo>
                  <a:cubicBezTo>
                    <a:pt x="2784530" y="3433462"/>
                    <a:pt x="3316429" y="3224776"/>
                    <a:pt x="3594639" y="2931284"/>
                  </a:cubicBezTo>
                  <a:cubicBezTo>
                    <a:pt x="3664326" y="2857750"/>
                    <a:pt x="3725302" y="2775951"/>
                    <a:pt x="3787245" y="2695868"/>
                  </a:cubicBezTo>
                  <a:cubicBezTo>
                    <a:pt x="3796064" y="2684596"/>
                    <a:pt x="3841769" y="2639295"/>
                    <a:pt x="3838328" y="2622442"/>
                  </a:cubicBezTo>
                  <a:cubicBezTo>
                    <a:pt x="3837468" y="2618255"/>
                    <a:pt x="3787568" y="2613102"/>
                    <a:pt x="3783159" y="2612351"/>
                  </a:cubicBezTo>
                  <a:cubicBezTo>
                    <a:pt x="3707127" y="2598288"/>
                    <a:pt x="3630558" y="2587231"/>
                    <a:pt x="3553988" y="25767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6" name="Google Shape;3266;p37"/>
            <p:cNvSpPr/>
            <p:nvPr/>
          </p:nvSpPr>
          <p:spPr>
            <a:xfrm>
              <a:off x="8838727" y="19705603"/>
              <a:ext cx="1511516" cy="609687"/>
            </a:xfrm>
            <a:custGeom>
              <a:avLst/>
              <a:gdLst/>
              <a:ahLst/>
              <a:cxnLst/>
              <a:rect l="l" t="t" r="r" b="b"/>
              <a:pathLst>
                <a:path w="1511516" h="609687" extrusionOk="0">
                  <a:moveTo>
                    <a:pt x="1508595" y="64459"/>
                  </a:moveTo>
                  <a:cubicBezTo>
                    <a:pt x="1502465" y="53294"/>
                    <a:pt x="1488377" y="49215"/>
                    <a:pt x="1477193" y="55334"/>
                  </a:cubicBezTo>
                  <a:cubicBezTo>
                    <a:pt x="1435682" y="77233"/>
                    <a:pt x="1390729" y="95268"/>
                    <a:pt x="1344164" y="111263"/>
                  </a:cubicBezTo>
                  <a:cubicBezTo>
                    <a:pt x="1234687" y="149049"/>
                    <a:pt x="1116714" y="175457"/>
                    <a:pt x="1012721" y="209379"/>
                  </a:cubicBezTo>
                  <a:cubicBezTo>
                    <a:pt x="939701" y="233748"/>
                    <a:pt x="866787" y="257794"/>
                    <a:pt x="793982" y="282055"/>
                  </a:cubicBezTo>
                  <a:cubicBezTo>
                    <a:pt x="813447" y="253178"/>
                    <a:pt x="840655" y="221832"/>
                    <a:pt x="871197" y="189842"/>
                  </a:cubicBezTo>
                  <a:cubicBezTo>
                    <a:pt x="880875" y="179644"/>
                    <a:pt x="890877" y="169446"/>
                    <a:pt x="900878" y="159248"/>
                  </a:cubicBezTo>
                  <a:cubicBezTo>
                    <a:pt x="910879" y="149049"/>
                    <a:pt x="920881" y="138959"/>
                    <a:pt x="930882" y="129083"/>
                  </a:cubicBezTo>
                  <a:cubicBezTo>
                    <a:pt x="967446" y="93228"/>
                    <a:pt x="1004656" y="61238"/>
                    <a:pt x="1040145" y="44492"/>
                  </a:cubicBezTo>
                  <a:cubicBezTo>
                    <a:pt x="1052082" y="39768"/>
                    <a:pt x="1057781" y="26350"/>
                    <a:pt x="1053049" y="14541"/>
                  </a:cubicBezTo>
                  <a:cubicBezTo>
                    <a:pt x="1048318" y="2626"/>
                    <a:pt x="1034767" y="-3064"/>
                    <a:pt x="1022938" y="1660"/>
                  </a:cubicBezTo>
                  <a:cubicBezTo>
                    <a:pt x="994977" y="10784"/>
                    <a:pt x="964758" y="26457"/>
                    <a:pt x="934646" y="46960"/>
                  </a:cubicBezTo>
                  <a:cubicBezTo>
                    <a:pt x="908944" y="64351"/>
                    <a:pt x="883241" y="84962"/>
                    <a:pt x="859690" y="108042"/>
                  </a:cubicBezTo>
                  <a:cubicBezTo>
                    <a:pt x="841193" y="126184"/>
                    <a:pt x="824201" y="145829"/>
                    <a:pt x="808930" y="165689"/>
                  </a:cubicBezTo>
                  <a:cubicBezTo>
                    <a:pt x="782905" y="199611"/>
                    <a:pt x="762150" y="234070"/>
                    <a:pt x="747524" y="264020"/>
                  </a:cubicBezTo>
                  <a:cubicBezTo>
                    <a:pt x="741395" y="274862"/>
                    <a:pt x="745373" y="287851"/>
                    <a:pt x="755160" y="294937"/>
                  </a:cubicBezTo>
                  <a:cubicBezTo>
                    <a:pt x="740642" y="299767"/>
                    <a:pt x="726123" y="304491"/>
                    <a:pt x="711713" y="309428"/>
                  </a:cubicBezTo>
                  <a:cubicBezTo>
                    <a:pt x="644930" y="332079"/>
                    <a:pt x="578362" y="355374"/>
                    <a:pt x="512008" y="378991"/>
                  </a:cubicBezTo>
                  <a:cubicBezTo>
                    <a:pt x="510933" y="379420"/>
                    <a:pt x="509750" y="379850"/>
                    <a:pt x="508675" y="380279"/>
                  </a:cubicBezTo>
                  <a:cubicBezTo>
                    <a:pt x="511579" y="376951"/>
                    <a:pt x="514697" y="373731"/>
                    <a:pt x="517601" y="370295"/>
                  </a:cubicBezTo>
                  <a:cubicBezTo>
                    <a:pt x="527602" y="358702"/>
                    <a:pt x="537496" y="347108"/>
                    <a:pt x="546959" y="335085"/>
                  </a:cubicBezTo>
                  <a:cubicBezTo>
                    <a:pt x="554918" y="325101"/>
                    <a:pt x="562446" y="314796"/>
                    <a:pt x="569758" y="304383"/>
                  </a:cubicBezTo>
                  <a:cubicBezTo>
                    <a:pt x="577071" y="293863"/>
                    <a:pt x="583739" y="283128"/>
                    <a:pt x="590729" y="272393"/>
                  </a:cubicBezTo>
                  <a:cubicBezTo>
                    <a:pt x="592557" y="269602"/>
                    <a:pt x="622884" y="223549"/>
                    <a:pt x="636219" y="206588"/>
                  </a:cubicBezTo>
                  <a:cubicBezTo>
                    <a:pt x="636756" y="205944"/>
                    <a:pt x="637079" y="205193"/>
                    <a:pt x="637402" y="204442"/>
                  </a:cubicBezTo>
                  <a:lnTo>
                    <a:pt x="637187" y="204549"/>
                  </a:lnTo>
                  <a:lnTo>
                    <a:pt x="637509" y="204334"/>
                  </a:lnTo>
                  <a:cubicBezTo>
                    <a:pt x="637832" y="203582"/>
                    <a:pt x="638155" y="203046"/>
                    <a:pt x="638585" y="203368"/>
                  </a:cubicBezTo>
                  <a:cubicBezTo>
                    <a:pt x="638585" y="203475"/>
                    <a:pt x="638692" y="203582"/>
                    <a:pt x="638692" y="203582"/>
                  </a:cubicBezTo>
                  <a:cubicBezTo>
                    <a:pt x="648801" y="196712"/>
                    <a:pt x="651920" y="182972"/>
                    <a:pt x="645467" y="172452"/>
                  </a:cubicBezTo>
                  <a:cubicBezTo>
                    <a:pt x="641381" y="164186"/>
                    <a:pt x="631379" y="156671"/>
                    <a:pt x="613743" y="164186"/>
                  </a:cubicBezTo>
                  <a:cubicBezTo>
                    <a:pt x="611485" y="165152"/>
                    <a:pt x="607075" y="168587"/>
                    <a:pt x="601268" y="173847"/>
                  </a:cubicBezTo>
                  <a:cubicBezTo>
                    <a:pt x="583846" y="189520"/>
                    <a:pt x="543841" y="233855"/>
                    <a:pt x="541583" y="236539"/>
                  </a:cubicBezTo>
                  <a:cubicBezTo>
                    <a:pt x="533517" y="246415"/>
                    <a:pt x="525236" y="255969"/>
                    <a:pt x="517493" y="265952"/>
                  </a:cubicBezTo>
                  <a:cubicBezTo>
                    <a:pt x="509750" y="275936"/>
                    <a:pt x="502115" y="286134"/>
                    <a:pt x="494909" y="296439"/>
                  </a:cubicBezTo>
                  <a:cubicBezTo>
                    <a:pt x="486091" y="308892"/>
                    <a:pt x="477811" y="321666"/>
                    <a:pt x="469530" y="334441"/>
                  </a:cubicBezTo>
                  <a:cubicBezTo>
                    <a:pt x="457163" y="353656"/>
                    <a:pt x="445333" y="373087"/>
                    <a:pt x="432966" y="392517"/>
                  </a:cubicBezTo>
                  <a:cubicBezTo>
                    <a:pt x="428987" y="397670"/>
                    <a:pt x="427696" y="404003"/>
                    <a:pt x="428449" y="410014"/>
                  </a:cubicBezTo>
                  <a:cubicBezTo>
                    <a:pt x="290581" y="459717"/>
                    <a:pt x="152928" y="510171"/>
                    <a:pt x="15813" y="562987"/>
                  </a:cubicBezTo>
                  <a:cubicBezTo>
                    <a:pt x="3230" y="567603"/>
                    <a:pt x="-3114" y="581451"/>
                    <a:pt x="1510" y="593904"/>
                  </a:cubicBezTo>
                  <a:cubicBezTo>
                    <a:pt x="6134" y="606463"/>
                    <a:pt x="20007" y="612796"/>
                    <a:pt x="32481" y="608181"/>
                  </a:cubicBezTo>
                  <a:cubicBezTo>
                    <a:pt x="172178" y="559015"/>
                    <a:pt x="312412" y="512425"/>
                    <a:pt x="452431" y="465514"/>
                  </a:cubicBezTo>
                  <a:cubicBezTo>
                    <a:pt x="452968" y="465299"/>
                    <a:pt x="453506" y="465192"/>
                    <a:pt x="454044" y="464977"/>
                  </a:cubicBezTo>
                  <a:cubicBezTo>
                    <a:pt x="454151" y="471418"/>
                    <a:pt x="456302" y="478503"/>
                    <a:pt x="464905" y="486447"/>
                  </a:cubicBezTo>
                  <a:cubicBezTo>
                    <a:pt x="472649" y="493640"/>
                    <a:pt x="496523" y="509527"/>
                    <a:pt x="498996" y="510815"/>
                  </a:cubicBezTo>
                  <a:cubicBezTo>
                    <a:pt x="509965" y="516397"/>
                    <a:pt x="521257" y="521013"/>
                    <a:pt x="532764" y="525307"/>
                  </a:cubicBezTo>
                  <a:cubicBezTo>
                    <a:pt x="543733" y="529279"/>
                    <a:pt x="554918" y="532822"/>
                    <a:pt x="566102" y="536364"/>
                  </a:cubicBezTo>
                  <a:cubicBezTo>
                    <a:pt x="580083" y="540551"/>
                    <a:pt x="594063" y="544845"/>
                    <a:pt x="608366" y="548495"/>
                  </a:cubicBezTo>
                  <a:cubicBezTo>
                    <a:pt x="622454" y="552037"/>
                    <a:pt x="636649" y="555258"/>
                    <a:pt x="650844" y="557941"/>
                  </a:cubicBezTo>
                  <a:cubicBezTo>
                    <a:pt x="667836" y="561269"/>
                    <a:pt x="684935" y="563845"/>
                    <a:pt x="702034" y="566529"/>
                  </a:cubicBezTo>
                  <a:cubicBezTo>
                    <a:pt x="727522" y="570501"/>
                    <a:pt x="752901" y="573829"/>
                    <a:pt x="778281" y="578230"/>
                  </a:cubicBezTo>
                  <a:cubicBezTo>
                    <a:pt x="791186" y="581558"/>
                    <a:pt x="804306" y="573722"/>
                    <a:pt x="807640" y="560732"/>
                  </a:cubicBezTo>
                  <a:cubicBezTo>
                    <a:pt x="810866" y="547850"/>
                    <a:pt x="803016" y="534754"/>
                    <a:pt x="790111" y="531426"/>
                  </a:cubicBezTo>
                  <a:cubicBezTo>
                    <a:pt x="755375" y="520154"/>
                    <a:pt x="720854" y="509420"/>
                    <a:pt x="685580" y="500080"/>
                  </a:cubicBezTo>
                  <a:cubicBezTo>
                    <a:pt x="671707" y="496323"/>
                    <a:pt x="657835" y="492780"/>
                    <a:pt x="643854" y="489775"/>
                  </a:cubicBezTo>
                  <a:cubicBezTo>
                    <a:pt x="622991" y="485159"/>
                    <a:pt x="602021" y="481831"/>
                    <a:pt x="581265" y="477215"/>
                  </a:cubicBezTo>
                  <a:cubicBezTo>
                    <a:pt x="568468" y="474746"/>
                    <a:pt x="555670" y="472277"/>
                    <a:pt x="543088" y="469164"/>
                  </a:cubicBezTo>
                  <a:cubicBezTo>
                    <a:pt x="535022" y="467231"/>
                    <a:pt x="527065" y="465192"/>
                    <a:pt x="519214" y="462616"/>
                  </a:cubicBezTo>
                  <a:cubicBezTo>
                    <a:pt x="518031" y="462186"/>
                    <a:pt x="505664" y="459287"/>
                    <a:pt x="498566" y="455638"/>
                  </a:cubicBezTo>
                  <a:lnTo>
                    <a:pt x="498243" y="454887"/>
                  </a:lnTo>
                  <a:lnTo>
                    <a:pt x="497921" y="454350"/>
                  </a:lnTo>
                  <a:lnTo>
                    <a:pt x="498243" y="455423"/>
                  </a:lnTo>
                  <a:cubicBezTo>
                    <a:pt x="495662" y="454027"/>
                    <a:pt x="495340" y="452632"/>
                    <a:pt x="495125" y="451129"/>
                  </a:cubicBezTo>
                  <a:cubicBezTo>
                    <a:pt x="495232" y="451129"/>
                    <a:pt x="495340" y="451022"/>
                    <a:pt x="495447" y="451022"/>
                  </a:cubicBezTo>
                  <a:cubicBezTo>
                    <a:pt x="496307" y="452095"/>
                    <a:pt x="497276" y="453061"/>
                    <a:pt x="497921" y="454350"/>
                  </a:cubicBezTo>
                  <a:cubicBezTo>
                    <a:pt x="497598" y="453061"/>
                    <a:pt x="497060" y="451773"/>
                    <a:pt x="496630" y="450700"/>
                  </a:cubicBezTo>
                  <a:cubicBezTo>
                    <a:pt x="575458" y="424399"/>
                    <a:pt x="654286" y="398206"/>
                    <a:pt x="732899" y="371261"/>
                  </a:cubicBezTo>
                  <a:cubicBezTo>
                    <a:pt x="751288" y="365035"/>
                    <a:pt x="769570" y="358380"/>
                    <a:pt x="787852" y="352046"/>
                  </a:cubicBezTo>
                  <a:cubicBezTo>
                    <a:pt x="789573" y="356018"/>
                    <a:pt x="791186" y="360312"/>
                    <a:pt x="795057" y="362888"/>
                  </a:cubicBezTo>
                  <a:cubicBezTo>
                    <a:pt x="804414" y="369007"/>
                    <a:pt x="869907" y="393912"/>
                    <a:pt x="882381" y="397562"/>
                  </a:cubicBezTo>
                  <a:cubicBezTo>
                    <a:pt x="909482" y="404862"/>
                    <a:pt x="936904" y="412054"/>
                    <a:pt x="964758" y="417314"/>
                  </a:cubicBezTo>
                  <a:cubicBezTo>
                    <a:pt x="983255" y="420750"/>
                    <a:pt x="1001859" y="423433"/>
                    <a:pt x="1020572" y="425365"/>
                  </a:cubicBezTo>
                  <a:cubicBezTo>
                    <a:pt x="1067567" y="430196"/>
                    <a:pt x="1114563" y="430947"/>
                    <a:pt x="1160913" y="431055"/>
                  </a:cubicBezTo>
                  <a:cubicBezTo>
                    <a:pt x="1174248" y="431914"/>
                    <a:pt x="1185756" y="421716"/>
                    <a:pt x="1186508" y="408512"/>
                  </a:cubicBezTo>
                  <a:cubicBezTo>
                    <a:pt x="1187369" y="395200"/>
                    <a:pt x="1177152" y="383714"/>
                    <a:pt x="1163924" y="382963"/>
                  </a:cubicBezTo>
                  <a:lnTo>
                    <a:pt x="895394" y="340882"/>
                  </a:lnTo>
                  <a:cubicBezTo>
                    <a:pt x="885930" y="339271"/>
                    <a:pt x="874853" y="332187"/>
                    <a:pt x="864099" y="326497"/>
                  </a:cubicBezTo>
                  <a:cubicBezTo>
                    <a:pt x="863669" y="326282"/>
                    <a:pt x="863239" y="326175"/>
                    <a:pt x="862809" y="325853"/>
                  </a:cubicBezTo>
                  <a:cubicBezTo>
                    <a:pt x="919268" y="306101"/>
                    <a:pt x="975834" y="286456"/>
                    <a:pt x="1032401" y="266704"/>
                  </a:cubicBezTo>
                  <a:cubicBezTo>
                    <a:pt x="1135533" y="229776"/>
                    <a:pt x="1253184" y="200362"/>
                    <a:pt x="1361586" y="159355"/>
                  </a:cubicBezTo>
                  <a:cubicBezTo>
                    <a:pt x="1410087" y="140998"/>
                    <a:pt x="1456652" y="120280"/>
                    <a:pt x="1499561" y="95804"/>
                  </a:cubicBezTo>
                  <a:cubicBezTo>
                    <a:pt x="1510746" y="89686"/>
                    <a:pt x="1514832" y="75623"/>
                    <a:pt x="1508595" y="64459"/>
                  </a:cubicBezTo>
                  <a:close/>
                  <a:moveTo>
                    <a:pt x="500502" y="461650"/>
                  </a:moveTo>
                  <a:cubicBezTo>
                    <a:pt x="500609" y="462616"/>
                    <a:pt x="500717" y="463689"/>
                    <a:pt x="500717" y="464763"/>
                  </a:cubicBezTo>
                  <a:cubicBezTo>
                    <a:pt x="500824" y="467983"/>
                    <a:pt x="500287" y="470989"/>
                    <a:pt x="499211" y="473780"/>
                  </a:cubicBezTo>
                  <a:cubicBezTo>
                    <a:pt x="500932" y="470237"/>
                    <a:pt x="501685" y="466158"/>
                    <a:pt x="500502" y="461650"/>
                  </a:cubicBezTo>
                  <a:close/>
                  <a:moveTo>
                    <a:pt x="637509" y="204334"/>
                  </a:moveTo>
                  <a:lnTo>
                    <a:pt x="638692" y="203582"/>
                  </a:lnTo>
                  <a:cubicBezTo>
                    <a:pt x="638907" y="204012"/>
                    <a:pt x="638155" y="204227"/>
                    <a:pt x="637402" y="204442"/>
                  </a:cubicBezTo>
                  <a:lnTo>
                    <a:pt x="637509" y="20433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7" name="Google Shape;3267;p37"/>
            <p:cNvSpPr/>
            <p:nvPr/>
          </p:nvSpPr>
          <p:spPr>
            <a:xfrm>
              <a:off x="5626598" y="15988164"/>
              <a:ext cx="5182443" cy="7140262"/>
            </a:xfrm>
            <a:custGeom>
              <a:avLst/>
              <a:gdLst/>
              <a:ahLst/>
              <a:cxnLst/>
              <a:rect l="l" t="t" r="r" b="b"/>
              <a:pathLst>
                <a:path w="5182443" h="7140262" extrusionOk="0">
                  <a:moveTo>
                    <a:pt x="3707469" y="3755381"/>
                  </a:moveTo>
                  <a:cubicBezTo>
                    <a:pt x="4118062" y="3271560"/>
                    <a:pt x="4611247" y="2858911"/>
                    <a:pt x="5163472" y="2584634"/>
                  </a:cubicBezTo>
                  <a:cubicBezTo>
                    <a:pt x="5180249" y="2576369"/>
                    <a:pt x="5187239" y="2556079"/>
                    <a:pt x="5178958" y="2539333"/>
                  </a:cubicBezTo>
                  <a:cubicBezTo>
                    <a:pt x="5170785" y="2522587"/>
                    <a:pt x="5150460" y="2515609"/>
                    <a:pt x="5133683" y="2523875"/>
                  </a:cubicBezTo>
                  <a:cubicBezTo>
                    <a:pt x="4568984" y="2796541"/>
                    <a:pt x="4061281" y="3209190"/>
                    <a:pt x="3640041" y="3697950"/>
                  </a:cubicBezTo>
                  <a:cubicBezTo>
                    <a:pt x="3599606" y="3744861"/>
                    <a:pt x="3562504" y="3794564"/>
                    <a:pt x="3523574" y="3842871"/>
                  </a:cubicBezTo>
                  <a:cubicBezTo>
                    <a:pt x="3538629" y="3772664"/>
                    <a:pt x="3546588" y="3700955"/>
                    <a:pt x="3550029" y="3628280"/>
                  </a:cubicBezTo>
                  <a:cubicBezTo>
                    <a:pt x="3557664" y="3465647"/>
                    <a:pt x="3542393" y="3298182"/>
                    <a:pt x="3534220" y="3133402"/>
                  </a:cubicBezTo>
                  <a:cubicBezTo>
                    <a:pt x="3526047" y="2970124"/>
                    <a:pt x="3524541" y="2809423"/>
                    <a:pt x="3564655" y="2658705"/>
                  </a:cubicBezTo>
                  <a:cubicBezTo>
                    <a:pt x="3587346" y="2570572"/>
                    <a:pt x="3647999" y="2448945"/>
                    <a:pt x="3733602" y="2387005"/>
                  </a:cubicBezTo>
                  <a:cubicBezTo>
                    <a:pt x="3784361" y="2350184"/>
                    <a:pt x="3844692" y="2336337"/>
                    <a:pt x="3910938" y="2372728"/>
                  </a:cubicBezTo>
                  <a:cubicBezTo>
                    <a:pt x="3977398" y="2409012"/>
                    <a:pt x="4010198" y="2495106"/>
                    <a:pt x="4007832" y="2575724"/>
                  </a:cubicBezTo>
                  <a:cubicBezTo>
                    <a:pt x="4005467" y="2655055"/>
                    <a:pt x="3968365" y="2731810"/>
                    <a:pt x="3884590" y="2748771"/>
                  </a:cubicBezTo>
                  <a:cubicBezTo>
                    <a:pt x="3858242" y="2754245"/>
                    <a:pt x="3835766" y="2743296"/>
                    <a:pt x="3818882" y="2727301"/>
                  </a:cubicBezTo>
                  <a:cubicBezTo>
                    <a:pt x="3802966" y="2712165"/>
                    <a:pt x="3791352" y="2692842"/>
                    <a:pt x="3785760" y="2675237"/>
                  </a:cubicBezTo>
                  <a:cubicBezTo>
                    <a:pt x="3784576" y="2671372"/>
                    <a:pt x="3783716" y="2666434"/>
                    <a:pt x="3783286" y="2662248"/>
                  </a:cubicBezTo>
                  <a:cubicBezTo>
                    <a:pt x="3796729" y="2661496"/>
                    <a:pt x="3808881" y="2652157"/>
                    <a:pt x="3812645" y="2638416"/>
                  </a:cubicBezTo>
                  <a:cubicBezTo>
                    <a:pt x="3817269" y="2621133"/>
                    <a:pt x="3807053" y="2603313"/>
                    <a:pt x="3789738" y="2598697"/>
                  </a:cubicBezTo>
                  <a:cubicBezTo>
                    <a:pt x="3770704" y="2593222"/>
                    <a:pt x="3755863" y="2596443"/>
                    <a:pt x="3744571" y="2602562"/>
                  </a:cubicBezTo>
                  <a:cubicBezTo>
                    <a:pt x="3730806" y="2610076"/>
                    <a:pt x="3721020" y="2623709"/>
                    <a:pt x="3717363" y="2642710"/>
                  </a:cubicBezTo>
                  <a:cubicBezTo>
                    <a:pt x="3713492" y="2663643"/>
                    <a:pt x="3718654" y="2694452"/>
                    <a:pt x="3733602" y="2724725"/>
                  </a:cubicBezTo>
                  <a:cubicBezTo>
                    <a:pt x="3761240" y="2780761"/>
                    <a:pt x="3821463" y="2832718"/>
                    <a:pt x="3898140" y="2819084"/>
                  </a:cubicBezTo>
                  <a:cubicBezTo>
                    <a:pt x="4018802" y="2797400"/>
                    <a:pt x="4080100" y="2692627"/>
                    <a:pt x="4085908" y="2578838"/>
                  </a:cubicBezTo>
                  <a:cubicBezTo>
                    <a:pt x="4091607" y="2468053"/>
                    <a:pt x="4042353" y="2351473"/>
                    <a:pt x="3952019" y="2299731"/>
                  </a:cubicBezTo>
                  <a:cubicBezTo>
                    <a:pt x="3852435" y="2242835"/>
                    <a:pt x="3760165" y="2260870"/>
                    <a:pt x="3682412" y="2315511"/>
                  </a:cubicBezTo>
                  <a:cubicBezTo>
                    <a:pt x="3579603" y="2387971"/>
                    <a:pt x="3504109" y="2530960"/>
                    <a:pt x="3476040" y="2635518"/>
                  </a:cubicBezTo>
                  <a:cubicBezTo>
                    <a:pt x="3434744" y="2795360"/>
                    <a:pt x="3435282" y="2965616"/>
                    <a:pt x="3446144" y="3138340"/>
                  </a:cubicBezTo>
                  <a:cubicBezTo>
                    <a:pt x="3456360" y="3300651"/>
                    <a:pt x="3475610" y="3465217"/>
                    <a:pt x="3471739" y="3625596"/>
                  </a:cubicBezTo>
                  <a:cubicBezTo>
                    <a:pt x="3468727" y="3752054"/>
                    <a:pt x="3450446" y="3875612"/>
                    <a:pt x="3402697" y="3993374"/>
                  </a:cubicBezTo>
                  <a:cubicBezTo>
                    <a:pt x="3325483" y="4096536"/>
                    <a:pt x="3251924" y="4202060"/>
                    <a:pt x="3182452" y="4309731"/>
                  </a:cubicBezTo>
                  <a:cubicBezTo>
                    <a:pt x="3062114" y="4496411"/>
                    <a:pt x="2955325" y="4689317"/>
                    <a:pt x="2859613" y="4885013"/>
                  </a:cubicBezTo>
                  <a:cubicBezTo>
                    <a:pt x="2873809" y="4784535"/>
                    <a:pt x="2889832" y="4663339"/>
                    <a:pt x="2907362" y="4525288"/>
                  </a:cubicBezTo>
                  <a:cubicBezTo>
                    <a:pt x="2958981" y="4118757"/>
                    <a:pt x="3027163" y="3566233"/>
                    <a:pt x="3111690" y="2985046"/>
                  </a:cubicBezTo>
                  <a:cubicBezTo>
                    <a:pt x="3139758" y="2791925"/>
                    <a:pt x="3169655" y="2595584"/>
                    <a:pt x="3201057" y="2400424"/>
                  </a:cubicBezTo>
                  <a:cubicBezTo>
                    <a:pt x="3233104" y="2200540"/>
                    <a:pt x="3267087" y="2002374"/>
                    <a:pt x="3303006" y="1809468"/>
                  </a:cubicBezTo>
                  <a:cubicBezTo>
                    <a:pt x="3441520" y="1763093"/>
                    <a:pt x="3580356" y="1718222"/>
                    <a:pt x="3719191" y="1673565"/>
                  </a:cubicBezTo>
                  <a:cubicBezTo>
                    <a:pt x="3721234" y="1672920"/>
                    <a:pt x="3723385" y="1672276"/>
                    <a:pt x="3725429" y="1671525"/>
                  </a:cubicBezTo>
                  <a:cubicBezTo>
                    <a:pt x="3723385" y="1679039"/>
                    <a:pt x="3724461" y="1687949"/>
                    <a:pt x="3735430" y="1698255"/>
                  </a:cubicBezTo>
                  <a:cubicBezTo>
                    <a:pt x="3743926" y="1706198"/>
                    <a:pt x="3769844" y="1723804"/>
                    <a:pt x="3772532" y="1725199"/>
                  </a:cubicBezTo>
                  <a:cubicBezTo>
                    <a:pt x="3784576" y="1731425"/>
                    <a:pt x="3797051" y="1736578"/>
                    <a:pt x="3809634" y="1741409"/>
                  </a:cubicBezTo>
                  <a:cubicBezTo>
                    <a:pt x="3821786" y="1746025"/>
                    <a:pt x="3834153" y="1749997"/>
                    <a:pt x="3846413" y="1753969"/>
                  </a:cubicBezTo>
                  <a:cubicBezTo>
                    <a:pt x="3862006" y="1758799"/>
                    <a:pt x="3877492" y="1763738"/>
                    <a:pt x="3893193" y="1767924"/>
                  </a:cubicBezTo>
                  <a:cubicBezTo>
                    <a:pt x="3908787" y="1772111"/>
                    <a:pt x="3924488" y="1775761"/>
                    <a:pt x="3940297" y="1779088"/>
                  </a:cubicBezTo>
                  <a:cubicBezTo>
                    <a:pt x="3959116" y="1783060"/>
                    <a:pt x="3978043" y="1786281"/>
                    <a:pt x="3996971" y="1789608"/>
                  </a:cubicBezTo>
                  <a:cubicBezTo>
                    <a:pt x="4025254" y="1794547"/>
                    <a:pt x="4053430" y="1798948"/>
                    <a:pt x="4081498" y="1804423"/>
                  </a:cubicBezTo>
                  <a:cubicBezTo>
                    <a:pt x="4094403" y="1807858"/>
                    <a:pt x="4107631" y="1800236"/>
                    <a:pt x="4111072" y="1787354"/>
                  </a:cubicBezTo>
                  <a:cubicBezTo>
                    <a:pt x="4114513" y="1774580"/>
                    <a:pt x="4106878" y="1761268"/>
                    <a:pt x="4093973" y="1757833"/>
                  </a:cubicBezTo>
                  <a:cubicBezTo>
                    <a:pt x="4055581" y="1745059"/>
                    <a:pt x="4017189" y="1732928"/>
                    <a:pt x="3978151" y="1722193"/>
                  </a:cubicBezTo>
                  <a:cubicBezTo>
                    <a:pt x="3962773" y="1717899"/>
                    <a:pt x="3947394" y="1713820"/>
                    <a:pt x="3931801" y="1710278"/>
                  </a:cubicBezTo>
                  <a:cubicBezTo>
                    <a:pt x="3908787" y="1704803"/>
                    <a:pt x="3885450" y="1700509"/>
                    <a:pt x="3862329" y="1695034"/>
                  </a:cubicBezTo>
                  <a:cubicBezTo>
                    <a:pt x="3848241" y="1692028"/>
                    <a:pt x="3834046" y="1689022"/>
                    <a:pt x="3819958" y="1685265"/>
                  </a:cubicBezTo>
                  <a:cubicBezTo>
                    <a:pt x="3811032" y="1682796"/>
                    <a:pt x="3802106" y="1680435"/>
                    <a:pt x="3793395" y="1677214"/>
                  </a:cubicBezTo>
                  <a:cubicBezTo>
                    <a:pt x="3792104" y="1676785"/>
                    <a:pt x="3777694" y="1673028"/>
                    <a:pt x="3769736" y="1668626"/>
                  </a:cubicBezTo>
                  <a:lnTo>
                    <a:pt x="3769413" y="1667875"/>
                  </a:lnTo>
                  <a:cubicBezTo>
                    <a:pt x="3769306" y="1667445"/>
                    <a:pt x="3769091" y="1667123"/>
                    <a:pt x="3768983" y="1666802"/>
                  </a:cubicBezTo>
                  <a:lnTo>
                    <a:pt x="3768660" y="1666157"/>
                  </a:lnTo>
                  <a:lnTo>
                    <a:pt x="3769198" y="1668304"/>
                  </a:lnTo>
                  <a:cubicBezTo>
                    <a:pt x="3765649" y="1666265"/>
                    <a:pt x="3763606" y="1664010"/>
                    <a:pt x="3765111" y="1661971"/>
                  </a:cubicBezTo>
                  <a:lnTo>
                    <a:pt x="3765327" y="1661649"/>
                  </a:lnTo>
                  <a:cubicBezTo>
                    <a:pt x="3764359" y="1660575"/>
                    <a:pt x="3762638" y="1660790"/>
                    <a:pt x="3761455" y="1659931"/>
                  </a:cubicBezTo>
                  <a:cubicBezTo>
                    <a:pt x="3851790" y="1631054"/>
                    <a:pt x="3942232" y="1602285"/>
                    <a:pt x="4032352" y="1572871"/>
                  </a:cubicBezTo>
                  <a:cubicBezTo>
                    <a:pt x="4053322" y="1566001"/>
                    <a:pt x="4074293" y="1558809"/>
                    <a:pt x="4095263" y="1551831"/>
                  </a:cubicBezTo>
                  <a:cubicBezTo>
                    <a:pt x="4096554" y="1557198"/>
                    <a:pt x="4099350" y="1562243"/>
                    <a:pt x="4104297" y="1565679"/>
                  </a:cubicBezTo>
                  <a:cubicBezTo>
                    <a:pt x="4114084" y="1572442"/>
                    <a:pt x="4186566" y="1600460"/>
                    <a:pt x="4200117" y="1604539"/>
                  </a:cubicBezTo>
                  <a:cubicBezTo>
                    <a:pt x="4230121" y="1613019"/>
                    <a:pt x="4260340" y="1621178"/>
                    <a:pt x="4291312" y="1627404"/>
                  </a:cubicBezTo>
                  <a:cubicBezTo>
                    <a:pt x="4311744" y="1631484"/>
                    <a:pt x="4332393" y="1634704"/>
                    <a:pt x="4353040" y="1637173"/>
                  </a:cubicBezTo>
                  <a:cubicBezTo>
                    <a:pt x="4405090" y="1643399"/>
                    <a:pt x="4457356" y="1645332"/>
                    <a:pt x="4508760" y="1646512"/>
                  </a:cubicBezTo>
                  <a:cubicBezTo>
                    <a:pt x="4522096" y="1647479"/>
                    <a:pt x="4533602" y="1637495"/>
                    <a:pt x="4534678" y="1624184"/>
                  </a:cubicBezTo>
                  <a:cubicBezTo>
                    <a:pt x="4535646" y="1610980"/>
                    <a:pt x="4525645" y="1599386"/>
                    <a:pt x="4512309" y="1598420"/>
                  </a:cubicBezTo>
                  <a:cubicBezTo>
                    <a:pt x="4482413" y="1594341"/>
                    <a:pt x="4452516" y="1589188"/>
                    <a:pt x="4422190" y="1584250"/>
                  </a:cubicBezTo>
                  <a:cubicBezTo>
                    <a:pt x="4387454" y="1578561"/>
                    <a:pt x="4352718" y="1572012"/>
                    <a:pt x="4317982" y="1566001"/>
                  </a:cubicBezTo>
                  <a:cubicBezTo>
                    <a:pt x="4283031" y="1559989"/>
                    <a:pt x="4248080" y="1555159"/>
                    <a:pt x="4213882" y="1548073"/>
                  </a:cubicBezTo>
                  <a:cubicBezTo>
                    <a:pt x="4203128" y="1546034"/>
                    <a:pt x="4190545" y="1537661"/>
                    <a:pt x="4178501" y="1530898"/>
                  </a:cubicBezTo>
                  <a:cubicBezTo>
                    <a:pt x="4175705" y="1529395"/>
                    <a:pt x="4173124" y="1528214"/>
                    <a:pt x="4170328" y="1526819"/>
                  </a:cubicBezTo>
                  <a:cubicBezTo>
                    <a:pt x="4235821" y="1504919"/>
                    <a:pt x="4301420" y="1483127"/>
                    <a:pt x="4367021" y="1461228"/>
                  </a:cubicBezTo>
                  <a:cubicBezTo>
                    <a:pt x="4482305" y="1421939"/>
                    <a:pt x="4613613" y="1391237"/>
                    <a:pt x="4734705" y="1347331"/>
                  </a:cubicBezTo>
                  <a:cubicBezTo>
                    <a:pt x="4788798" y="1327794"/>
                    <a:pt x="4840848" y="1305572"/>
                    <a:pt x="4888812" y="1279272"/>
                  </a:cubicBezTo>
                  <a:cubicBezTo>
                    <a:pt x="4900103" y="1273261"/>
                    <a:pt x="4904405" y="1259198"/>
                    <a:pt x="4898383" y="1247926"/>
                  </a:cubicBezTo>
                  <a:cubicBezTo>
                    <a:pt x="4892361" y="1236655"/>
                    <a:pt x="4878380" y="1232468"/>
                    <a:pt x="4867088" y="1238372"/>
                  </a:cubicBezTo>
                  <a:cubicBezTo>
                    <a:pt x="4820523" y="1262311"/>
                    <a:pt x="4770086" y="1281741"/>
                    <a:pt x="4717928" y="1299024"/>
                  </a:cubicBezTo>
                  <a:cubicBezTo>
                    <a:pt x="4595869" y="1339495"/>
                    <a:pt x="4464238" y="1367298"/>
                    <a:pt x="4348094" y="1403689"/>
                  </a:cubicBezTo>
                  <a:cubicBezTo>
                    <a:pt x="4263028" y="1430956"/>
                    <a:pt x="4177963" y="1457793"/>
                    <a:pt x="4093005" y="1484845"/>
                  </a:cubicBezTo>
                  <a:cubicBezTo>
                    <a:pt x="4093650" y="1483986"/>
                    <a:pt x="4094941" y="1483879"/>
                    <a:pt x="4095586" y="1482913"/>
                  </a:cubicBezTo>
                  <a:cubicBezTo>
                    <a:pt x="4117525" y="1449313"/>
                    <a:pt x="4150755" y="1411848"/>
                    <a:pt x="4187319" y="1374276"/>
                  </a:cubicBezTo>
                  <a:cubicBezTo>
                    <a:pt x="4198288" y="1363004"/>
                    <a:pt x="4209580" y="1351732"/>
                    <a:pt x="4220872" y="1340461"/>
                  </a:cubicBezTo>
                  <a:cubicBezTo>
                    <a:pt x="4232164" y="1329297"/>
                    <a:pt x="4243563" y="1318132"/>
                    <a:pt x="4254963" y="1307290"/>
                  </a:cubicBezTo>
                  <a:cubicBezTo>
                    <a:pt x="4296581" y="1267893"/>
                    <a:pt x="4339060" y="1233005"/>
                    <a:pt x="4379173" y="1215185"/>
                  </a:cubicBezTo>
                  <a:cubicBezTo>
                    <a:pt x="4391110" y="1210569"/>
                    <a:pt x="4397025" y="1197258"/>
                    <a:pt x="4392401" y="1185342"/>
                  </a:cubicBezTo>
                  <a:cubicBezTo>
                    <a:pt x="4387884" y="1173426"/>
                    <a:pt x="4374441" y="1167415"/>
                    <a:pt x="4362504" y="1172030"/>
                  </a:cubicBezTo>
                  <a:cubicBezTo>
                    <a:pt x="4331532" y="1181906"/>
                    <a:pt x="4298087" y="1198975"/>
                    <a:pt x="4264641" y="1221304"/>
                  </a:cubicBezTo>
                  <a:cubicBezTo>
                    <a:pt x="4236035" y="1240304"/>
                    <a:pt x="4207322" y="1262848"/>
                    <a:pt x="4180974" y="1288075"/>
                  </a:cubicBezTo>
                  <a:cubicBezTo>
                    <a:pt x="4160326" y="1307934"/>
                    <a:pt x="4141184" y="1329404"/>
                    <a:pt x="4123870" y="1351088"/>
                  </a:cubicBezTo>
                  <a:cubicBezTo>
                    <a:pt x="4094296" y="1388124"/>
                    <a:pt x="4070529" y="1425803"/>
                    <a:pt x="4053753" y="1458652"/>
                  </a:cubicBezTo>
                  <a:cubicBezTo>
                    <a:pt x="4047085" y="1470138"/>
                    <a:pt x="4050957" y="1484953"/>
                    <a:pt x="4062463" y="1491608"/>
                  </a:cubicBezTo>
                  <a:cubicBezTo>
                    <a:pt x="4064507" y="1492789"/>
                    <a:pt x="4066765" y="1491930"/>
                    <a:pt x="4069023" y="1492467"/>
                  </a:cubicBezTo>
                  <a:cubicBezTo>
                    <a:pt x="4050096" y="1498586"/>
                    <a:pt x="4030954" y="1504490"/>
                    <a:pt x="4012027" y="1510609"/>
                  </a:cubicBezTo>
                  <a:cubicBezTo>
                    <a:pt x="3937500" y="1534870"/>
                    <a:pt x="3863082" y="1559667"/>
                    <a:pt x="3788878" y="1584894"/>
                  </a:cubicBezTo>
                  <a:cubicBezTo>
                    <a:pt x="3783501" y="1586719"/>
                    <a:pt x="3778124" y="1588759"/>
                    <a:pt x="3772639" y="1590584"/>
                  </a:cubicBezTo>
                  <a:cubicBezTo>
                    <a:pt x="3778877" y="1583713"/>
                    <a:pt x="3785222" y="1576950"/>
                    <a:pt x="3791459" y="1569973"/>
                  </a:cubicBezTo>
                  <a:cubicBezTo>
                    <a:pt x="3802751" y="1557091"/>
                    <a:pt x="3813828" y="1544316"/>
                    <a:pt x="3824475" y="1531005"/>
                  </a:cubicBezTo>
                  <a:cubicBezTo>
                    <a:pt x="3833400" y="1519948"/>
                    <a:pt x="3841896" y="1508676"/>
                    <a:pt x="3850177" y="1497190"/>
                  </a:cubicBezTo>
                  <a:cubicBezTo>
                    <a:pt x="3858457" y="1485704"/>
                    <a:pt x="3866201" y="1473896"/>
                    <a:pt x="3874266" y="1462194"/>
                  </a:cubicBezTo>
                  <a:cubicBezTo>
                    <a:pt x="3876309" y="1459081"/>
                    <a:pt x="3911260" y="1408413"/>
                    <a:pt x="3926639" y="1389841"/>
                  </a:cubicBezTo>
                  <a:cubicBezTo>
                    <a:pt x="3927176" y="1389090"/>
                    <a:pt x="3927714" y="1388124"/>
                    <a:pt x="3928144" y="1387265"/>
                  </a:cubicBezTo>
                  <a:cubicBezTo>
                    <a:pt x="3928682" y="1386299"/>
                    <a:pt x="3929112" y="1385762"/>
                    <a:pt x="3929435" y="1386191"/>
                  </a:cubicBezTo>
                  <a:cubicBezTo>
                    <a:pt x="3929542" y="1386299"/>
                    <a:pt x="3929650" y="1386299"/>
                    <a:pt x="3929650" y="1386406"/>
                  </a:cubicBezTo>
                  <a:cubicBezTo>
                    <a:pt x="3940082" y="1379751"/>
                    <a:pt x="3943415" y="1365903"/>
                    <a:pt x="3936963" y="1355168"/>
                  </a:cubicBezTo>
                  <a:cubicBezTo>
                    <a:pt x="3932984" y="1346902"/>
                    <a:pt x="3922982" y="1339065"/>
                    <a:pt x="3905346" y="1346472"/>
                  </a:cubicBezTo>
                  <a:cubicBezTo>
                    <a:pt x="3902980" y="1347546"/>
                    <a:pt x="3898248" y="1351088"/>
                    <a:pt x="3892010" y="1356671"/>
                  </a:cubicBezTo>
                  <a:cubicBezTo>
                    <a:pt x="3872760" y="1373846"/>
                    <a:pt x="3828131" y="1422583"/>
                    <a:pt x="3825550" y="1425588"/>
                  </a:cubicBezTo>
                  <a:cubicBezTo>
                    <a:pt x="3816516" y="1436431"/>
                    <a:pt x="3807268" y="1447058"/>
                    <a:pt x="3798449" y="1458115"/>
                  </a:cubicBezTo>
                  <a:cubicBezTo>
                    <a:pt x="3789738" y="1469172"/>
                    <a:pt x="3781135" y="1480336"/>
                    <a:pt x="3772855" y="1491715"/>
                  </a:cubicBezTo>
                  <a:cubicBezTo>
                    <a:pt x="3762961" y="1505349"/>
                    <a:pt x="3753497" y="1519411"/>
                    <a:pt x="3743926" y="1533367"/>
                  </a:cubicBezTo>
                  <a:cubicBezTo>
                    <a:pt x="3729623" y="1554514"/>
                    <a:pt x="3716073" y="1575769"/>
                    <a:pt x="3701877" y="1597025"/>
                  </a:cubicBezTo>
                  <a:cubicBezTo>
                    <a:pt x="3697253" y="1603036"/>
                    <a:pt x="3696608" y="1610121"/>
                    <a:pt x="3698221" y="1616992"/>
                  </a:cubicBezTo>
                  <a:cubicBezTo>
                    <a:pt x="3569601" y="1661219"/>
                    <a:pt x="3441305" y="1706521"/>
                    <a:pt x="3313330" y="1753110"/>
                  </a:cubicBezTo>
                  <a:cubicBezTo>
                    <a:pt x="3327741" y="1676999"/>
                    <a:pt x="3342366" y="1601748"/>
                    <a:pt x="3357422" y="1527999"/>
                  </a:cubicBezTo>
                  <a:cubicBezTo>
                    <a:pt x="3494752" y="854707"/>
                    <a:pt x="3658430" y="288442"/>
                    <a:pt x="3861684" y="56246"/>
                  </a:cubicBezTo>
                  <a:cubicBezTo>
                    <a:pt x="3874051" y="42183"/>
                    <a:pt x="3872760" y="20821"/>
                    <a:pt x="3858780" y="8476"/>
                  </a:cubicBezTo>
                  <a:cubicBezTo>
                    <a:pt x="3844800" y="-3869"/>
                    <a:pt x="3823291" y="-2581"/>
                    <a:pt x="3810924" y="11374"/>
                  </a:cubicBezTo>
                  <a:cubicBezTo>
                    <a:pt x="3599928" y="246576"/>
                    <a:pt x="3418936" y="822288"/>
                    <a:pt x="3272249" y="1510287"/>
                  </a:cubicBezTo>
                  <a:cubicBezTo>
                    <a:pt x="3219877" y="1755472"/>
                    <a:pt x="3172021" y="2015149"/>
                    <a:pt x="3128251" y="2278261"/>
                  </a:cubicBezTo>
                  <a:cubicBezTo>
                    <a:pt x="3126638" y="2229310"/>
                    <a:pt x="3124810" y="2180251"/>
                    <a:pt x="3120831" y="2131622"/>
                  </a:cubicBezTo>
                  <a:cubicBezTo>
                    <a:pt x="3107173" y="1964373"/>
                    <a:pt x="3077815" y="1800880"/>
                    <a:pt x="3025227" y="1650055"/>
                  </a:cubicBezTo>
                  <a:cubicBezTo>
                    <a:pt x="2992964" y="1560311"/>
                    <a:pt x="2923170" y="1440617"/>
                    <a:pt x="2831330" y="1377174"/>
                  </a:cubicBezTo>
                  <a:cubicBezTo>
                    <a:pt x="2761320" y="1328760"/>
                    <a:pt x="2679374" y="1310725"/>
                    <a:pt x="2591405" y="1352269"/>
                  </a:cubicBezTo>
                  <a:cubicBezTo>
                    <a:pt x="2509028" y="1391237"/>
                    <a:pt x="2455688" y="1486455"/>
                    <a:pt x="2449665" y="1582103"/>
                  </a:cubicBezTo>
                  <a:cubicBezTo>
                    <a:pt x="2443428" y="1681186"/>
                    <a:pt x="2485799" y="1778015"/>
                    <a:pt x="2586458" y="1812259"/>
                  </a:cubicBezTo>
                  <a:cubicBezTo>
                    <a:pt x="2656790" y="1836091"/>
                    <a:pt x="2713464" y="1809790"/>
                    <a:pt x="2746265" y="1762342"/>
                  </a:cubicBezTo>
                  <a:cubicBezTo>
                    <a:pt x="2776268" y="1719188"/>
                    <a:pt x="2785732" y="1657355"/>
                    <a:pt x="2764009" y="1602607"/>
                  </a:cubicBezTo>
                  <a:cubicBezTo>
                    <a:pt x="2758847" y="1589725"/>
                    <a:pt x="2723466" y="1529180"/>
                    <a:pt x="2703463" y="1513937"/>
                  </a:cubicBezTo>
                  <a:cubicBezTo>
                    <a:pt x="2682600" y="1498049"/>
                    <a:pt x="2664103" y="1502772"/>
                    <a:pt x="2652596" y="1513507"/>
                  </a:cubicBezTo>
                  <a:cubicBezTo>
                    <a:pt x="2639261" y="1525530"/>
                    <a:pt x="2638293" y="1546034"/>
                    <a:pt x="2650230" y="1559345"/>
                  </a:cubicBezTo>
                  <a:cubicBezTo>
                    <a:pt x="2653779" y="1563210"/>
                    <a:pt x="2658833" y="1563317"/>
                    <a:pt x="2663458" y="1565142"/>
                  </a:cubicBezTo>
                  <a:cubicBezTo>
                    <a:pt x="2666254" y="1562029"/>
                    <a:pt x="2669910" y="1564069"/>
                    <a:pt x="2673889" y="1569006"/>
                  </a:cubicBezTo>
                  <a:cubicBezTo>
                    <a:pt x="2673352" y="1569006"/>
                    <a:pt x="2672706" y="1568899"/>
                    <a:pt x="2672169" y="1568899"/>
                  </a:cubicBezTo>
                  <a:cubicBezTo>
                    <a:pt x="2673029" y="1569006"/>
                    <a:pt x="2673674" y="1569973"/>
                    <a:pt x="2674642" y="1569973"/>
                  </a:cubicBezTo>
                  <a:cubicBezTo>
                    <a:pt x="2685611" y="1584787"/>
                    <a:pt x="2698409" y="1620427"/>
                    <a:pt x="2700667" y="1626653"/>
                  </a:cubicBezTo>
                  <a:cubicBezTo>
                    <a:pt x="2712604" y="1659394"/>
                    <a:pt x="2706474" y="1695893"/>
                    <a:pt x="2688085" y="1721012"/>
                  </a:cubicBezTo>
                  <a:cubicBezTo>
                    <a:pt x="2671953" y="1743019"/>
                    <a:pt x="2644530" y="1753861"/>
                    <a:pt x="2611515" y="1741731"/>
                  </a:cubicBezTo>
                  <a:cubicBezTo>
                    <a:pt x="2546668" y="1717899"/>
                    <a:pt x="2524729" y="1652309"/>
                    <a:pt x="2530321" y="1588007"/>
                  </a:cubicBezTo>
                  <a:cubicBezTo>
                    <a:pt x="2535914" y="1522417"/>
                    <a:pt x="2570112" y="1455539"/>
                    <a:pt x="2627324" y="1429883"/>
                  </a:cubicBezTo>
                  <a:cubicBezTo>
                    <a:pt x="2683998" y="1404334"/>
                    <a:pt x="2735725" y="1418611"/>
                    <a:pt x="2780032" y="1450171"/>
                  </a:cubicBezTo>
                  <a:cubicBezTo>
                    <a:pt x="2856064" y="1504168"/>
                    <a:pt x="2912201" y="1605505"/>
                    <a:pt x="2938548" y="1680757"/>
                  </a:cubicBezTo>
                  <a:cubicBezTo>
                    <a:pt x="2990491" y="1824068"/>
                    <a:pt x="3019097" y="1979938"/>
                    <a:pt x="3035121" y="2139351"/>
                  </a:cubicBezTo>
                  <a:cubicBezTo>
                    <a:pt x="3057274" y="2360812"/>
                    <a:pt x="3054586" y="2588499"/>
                    <a:pt x="3048563" y="2800513"/>
                  </a:cubicBezTo>
                  <a:cubicBezTo>
                    <a:pt x="3040283" y="2857730"/>
                    <a:pt x="3030819" y="2915591"/>
                    <a:pt x="3022968" y="2972486"/>
                  </a:cubicBezTo>
                  <a:cubicBezTo>
                    <a:pt x="2926827" y="3668214"/>
                    <a:pt x="2857785" y="4323472"/>
                    <a:pt x="2808423" y="4736980"/>
                  </a:cubicBezTo>
                  <a:cubicBezTo>
                    <a:pt x="2788958" y="4900149"/>
                    <a:pt x="2773580" y="5023494"/>
                    <a:pt x="2760675" y="5096705"/>
                  </a:cubicBezTo>
                  <a:cubicBezTo>
                    <a:pt x="2726692" y="5174319"/>
                    <a:pt x="2693999" y="5252147"/>
                    <a:pt x="2664103" y="5330082"/>
                  </a:cubicBezTo>
                  <a:cubicBezTo>
                    <a:pt x="2592373" y="5517943"/>
                    <a:pt x="2526988" y="5707950"/>
                    <a:pt x="2468162" y="5899997"/>
                  </a:cubicBezTo>
                  <a:cubicBezTo>
                    <a:pt x="2409445" y="6091937"/>
                    <a:pt x="2357180" y="6285809"/>
                    <a:pt x="2310937" y="6481399"/>
                  </a:cubicBezTo>
                  <a:cubicBezTo>
                    <a:pt x="2294376" y="6551927"/>
                    <a:pt x="2278567" y="6622777"/>
                    <a:pt x="2264371" y="6693842"/>
                  </a:cubicBezTo>
                  <a:cubicBezTo>
                    <a:pt x="2250069" y="6765014"/>
                    <a:pt x="2237271" y="6836616"/>
                    <a:pt x="2226624" y="6908540"/>
                  </a:cubicBezTo>
                  <a:cubicBezTo>
                    <a:pt x="2220925" y="6947293"/>
                    <a:pt x="2220602" y="7035749"/>
                    <a:pt x="2219419" y="7079868"/>
                  </a:cubicBezTo>
                  <a:cubicBezTo>
                    <a:pt x="2216085" y="7085665"/>
                    <a:pt x="2214472" y="7092536"/>
                    <a:pt x="2215333" y="7099729"/>
                  </a:cubicBezTo>
                  <a:cubicBezTo>
                    <a:pt x="2218882" y="7133221"/>
                    <a:pt x="2242003" y="7139770"/>
                    <a:pt x="2244476" y="7140199"/>
                  </a:cubicBezTo>
                  <a:cubicBezTo>
                    <a:pt x="2248133" y="7140843"/>
                    <a:pt x="2281040" y="7137193"/>
                    <a:pt x="2283729" y="7102412"/>
                  </a:cubicBezTo>
                  <a:cubicBezTo>
                    <a:pt x="2286095" y="7072032"/>
                    <a:pt x="2286310" y="6962537"/>
                    <a:pt x="2293408" y="6918845"/>
                  </a:cubicBezTo>
                  <a:cubicBezTo>
                    <a:pt x="2304807" y="6848210"/>
                    <a:pt x="2318250" y="6777897"/>
                    <a:pt x="2333198" y="6708012"/>
                  </a:cubicBezTo>
                  <a:cubicBezTo>
                    <a:pt x="2348146" y="6637914"/>
                    <a:pt x="2364600" y="6568137"/>
                    <a:pt x="2381914" y="6498467"/>
                  </a:cubicBezTo>
                  <a:cubicBezTo>
                    <a:pt x="2429985" y="6305132"/>
                    <a:pt x="2484186" y="6113407"/>
                    <a:pt x="2544409" y="5923721"/>
                  </a:cubicBezTo>
                  <a:cubicBezTo>
                    <a:pt x="2584630" y="5797157"/>
                    <a:pt x="2628507" y="5671881"/>
                    <a:pt x="2674212" y="5547249"/>
                  </a:cubicBezTo>
                  <a:cubicBezTo>
                    <a:pt x="2703248" y="5502377"/>
                    <a:pt x="2738091" y="5460403"/>
                    <a:pt x="2776806" y="5420899"/>
                  </a:cubicBezTo>
                  <a:cubicBezTo>
                    <a:pt x="2840471" y="5355953"/>
                    <a:pt x="2912631" y="5297341"/>
                    <a:pt x="2979092" y="5242271"/>
                  </a:cubicBezTo>
                  <a:cubicBezTo>
                    <a:pt x="3210198" y="5050116"/>
                    <a:pt x="3569494" y="4827582"/>
                    <a:pt x="3917283" y="4770043"/>
                  </a:cubicBezTo>
                  <a:cubicBezTo>
                    <a:pt x="4146776" y="4732149"/>
                    <a:pt x="4371645" y="4766715"/>
                    <a:pt x="4547690" y="4939976"/>
                  </a:cubicBezTo>
                  <a:cubicBezTo>
                    <a:pt x="4665771" y="5054625"/>
                    <a:pt x="4643725" y="5219513"/>
                    <a:pt x="4558767" y="5343501"/>
                  </a:cubicBezTo>
                  <a:cubicBezTo>
                    <a:pt x="4473164" y="5468348"/>
                    <a:pt x="4322499" y="5555729"/>
                    <a:pt x="4171295" y="5510428"/>
                  </a:cubicBezTo>
                  <a:cubicBezTo>
                    <a:pt x="4152045" y="5504739"/>
                    <a:pt x="4135699" y="5494648"/>
                    <a:pt x="4122579" y="5481229"/>
                  </a:cubicBezTo>
                  <a:cubicBezTo>
                    <a:pt x="4108706" y="5467060"/>
                    <a:pt x="4098060" y="5449561"/>
                    <a:pt x="4091070" y="5430131"/>
                  </a:cubicBezTo>
                  <a:cubicBezTo>
                    <a:pt x="4073648" y="5381825"/>
                    <a:pt x="4077197" y="5316234"/>
                    <a:pt x="4100426" y="5263526"/>
                  </a:cubicBezTo>
                  <a:cubicBezTo>
                    <a:pt x="4121826" y="5215004"/>
                    <a:pt x="4160541" y="5176466"/>
                    <a:pt x="4218829" y="5180330"/>
                  </a:cubicBezTo>
                  <a:cubicBezTo>
                    <a:pt x="4246789" y="5182048"/>
                    <a:pt x="4284644" y="5194179"/>
                    <a:pt x="4311422" y="5214467"/>
                  </a:cubicBezTo>
                  <a:cubicBezTo>
                    <a:pt x="4331532" y="5229711"/>
                    <a:pt x="4345943" y="5250214"/>
                    <a:pt x="4332285" y="5275979"/>
                  </a:cubicBezTo>
                  <a:cubicBezTo>
                    <a:pt x="4323467" y="5292403"/>
                    <a:pt x="4329596" y="5312906"/>
                    <a:pt x="4346050" y="5321816"/>
                  </a:cubicBezTo>
                  <a:cubicBezTo>
                    <a:pt x="4362504" y="5330726"/>
                    <a:pt x="4383045" y="5324607"/>
                    <a:pt x="4391971" y="5308183"/>
                  </a:cubicBezTo>
                  <a:cubicBezTo>
                    <a:pt x="4419501" y="5258373"/>
                    <a:pt x="4407241" y="5214682"/>
                    <a:pt x="4376485" y="5179901"/>
                  </a:cubicBezTo>
                  <a:cubicBezTo>
                    <a:pt x="4340028" y="5138679"/>
                    <a:pt x="4272169" y="5112271"/>
                    <a:pt x="4224098" y="5108407"/>
                  </a:cubicBezTo>
                  <a:cubicBezTo>
                    <a:pt x="4149357" y="5102288"/>
                    <a:pt x="4092468" y="5137820"/>
                    <a:pt x="4054613" y="5192031"/>
                  </a:cubicBezTo>
                  <a:cubicBezTo>
                    <a:pt x="4002778" y="5266210"/>
                    <a:pt x="3989658" y="5377638"/>
                    <a:pt x="4016543" y="5456217"/>
                  </a:cubicBezTo>
                  <a:cubicBezTo>
                    <a:pt x="4026975" y="5486919"/>
                    <a:pt x="4043429" y="5514400"/>
                    <a:pt x="4064937" y="5536944"/>
                  </a:cubicBezTo>
                  <a:cubicBezTo>
                    <a:pt x="4086983" y="5560131"/>
                    <a:pt x="4114728" y="5577843"/>
                    <a:pt x="4147421" y="5588149"/>
                  </a:cubicBezTo>
                  <a:cubicBezTo>
                    <a:pt x="4333575" y="5646547"/>
                    <a:pt x="4523816" y="5546712"/>
                    <a:pt x="4631143" y="5393418"/>
                  </a:cubicBezTo>
                  <a:cubicBezTo>
                    <a:pt x="4742017" y="5235078"/>
                    <a:pt x="4762558" y="5023279"/>
                    <a:pt x="4611893" y="4874708"/>
                  </a:cubicBezTo>
                  <a:cubicBezTo>
                    <a:pt x="4412726" y="4680729"/>
                    <a:pt x="4160326" y="4638219"/>
                    <a:pt x="3902442" y="4683412"/>
                  </a:cubicBezTo>
                  <a:cubicBezTo>
                    <a:pt x="3541103" y="4746749"/>
                    <a:pt x="3169655" y="4983345"/>
                    <a:pt x="2931989" y="5186557"/>
                  </a:cubicBezTo>
                  <a:cubicBezTo>
                    <a:pt x="2870798" y="5239265"/>
                    <a:pt x="2805412" y="5295623"/>
                    <a:pt x="2745727" y="5356382"/>
                  </a:cubicBezTo>
                  <a:cubicBezTo>
                    <a:pt x="2878971" y="5016194"/>
                    <a:pt x="3052973" y="4679656"/>
                    <a:pt x="3259775" y="4359541"/>
                  </a:cubicBezTo>
                  <a:cubicBezTo>
                    <a:pt x="3395277" y="4149781"/>
                    <a:pt x="3544867" y="3946999"/>
                    <a:pt x="3707469" y="3755381"/>
                  </a:cubicBezTo>
                  <a:close/>
                  <a:moveTo>
                    <a:pt x="3771134" y="2660959"/>
                  </a:moveTo>
                  <a:cubicBezTo>
                    <a:pt x="3771134" y="2660530"/>
                    <a:pt x="3772209" y="2661067"/>
                    <a:pt x="3772747" y="2661282"/>
                  </a:cubicBezTo>
                  <a:lnTo>
                    <a:pt x="3773822" y="2661496"/>
                  </a:lnTo>
                  <a:cubicBezTo>
                    <a:pt x="3772317" y="2662355"/>
                    <a:pt x="3771026" y="2662570"/>
                    <a:pt x="3771134" y="2660959"/>
                  </a:cubicBezTo>
                  <a:close/>
                  <a:moveTo>
                    <a:pt x="3771241" y="1674745"/>
                  </a:moveTo>
                  <a:cubicBezTo>
                    <a:pt x="3771349" y="1675389"/>
                    <a:pt x="3771457" y="1676141"/>
                    <a:pt x="3771457" y="1676785"/>
                  </a:cubicBezTo>
                  <a:cubicBezTo>
                    <a:pt x="3771457" y="1679898"/>
                    <a:pt x="3770919" y="1682796"/>
                    <a:pt x="3769844" y="1685480"/>
                  </a:cubicBezTo>
                  <a:cubicBezTo>
                    <a:pt x="3771349" y="1682260"/>
                    <a:pt x="3771994" y="1678717"/>
                    <a:pt x="3771241" y="1674745"/>
                  </a:cubicBezTo>
                  <a:close/>
                  <a:moveTo>
                    <a:pt x="3923520" y="1389197"/>
                  </a:moveTo>
                  <a:lnTo>
                    <a:pt x="3922445" y="1389519"/>
                  </a:lnTo>
                  <a:lnTo>
                    <a:pt x="3921477" y="1389734"/>
                  </a:lnTo>
                  <a:cubicBezTo>
                    <a:pt x="3922122" y="1389627"/>
                    <a:pt x="3922767" y="1389412"/>
                    <a:pt x="3923520" y="1389197"/>
                  </a:cubicBezTo>
                  <a:close/>
                  <a:moveTo>
                    <a:pt x="3928897" y="1386836"/>
                  </a:moveTo>
                  <a:lnTo>
                    <a:pt x="3929650" y="1386406"/>
                  </a:lnTo>
                  <a:cubicBezTo>
                    <a:pt x="3929758" y="1386836"/>
                    <a:pt x="3929005" y="1387050"/>
                    <a:pt x="3928359" y="1387157"/>
                  </a:cubicBezTo>
                  <a:lnTo>
                    <a:pt x="3928897" y="1386836"/>
                  </a:lnTo>
                  <a:close/>
                  <a:moveTo>
                    <a:pt x="3768660" y="1666157"/>
                  </a:moveTo>
                  <a:cubicBezTo>
                    <a:pt x="3767693" y="1664547"/>
                    <a:pt x="3766617" y="1662937"/>
                    <a:pt x="3765327" y="1661649"/>
                  </a:cubicBezTo>
                  <a:cubicBezTo>
                    <a:pt x="3766940" y="1659931"/>
                    <a:pt x="3767908" y="1663366"/>
                    <a:pt x="3768660" y="1666157"/>
                  </a:cubicBezTo>
                  <a:close/>
                  <a:moveTo>
                    <a:pt x="1276927" y="2431126"/>
                  </a:moveTo>
                  <a:cubicBezTo>
                    <a:pt x="1320803" y="2447872"/>
                    <a:pt x="1363927" y="2469878"/>
                    <a:pt x="1406729" y="2494247"/>
                  </a:cubicBezTo>
                  <a:cubicBezTo>
                    <a:pt x="1507280" y="2551571"/>
                    <a:pt x="1604928" y="2622958"/>
                    <a:pt x="1698919" y="2678672"/>
                  </a:cubicBezTo>
                  <a:cubicBezTo>
                    <a:pt x="1765379" y="2717425"/>
                    <a:pt x="1831517" y="2756393"/>
                    <a:pt x="1897870" y="2795145"/>
                  </a:cubicBezTo>
                  <a:cubicBezTo>
                    <a:pt x="1863350" y="2799547"/>
                    <a:pt x="1821731" y="2799761"/>
                    <a:pt x="1777424" y="2797829"/>
                  </a:cubicBezTo>
                  <a:cubicBezTo>
                    <a:pt x="1763336" y="2797185"/>
                    <a:pt x="1749033" y="2796434"/>
                    <a:pt x="1734838" y="2795682"/>
                  </a:cubicBezTo>
                  <a:cubicBezTo>
                    <a:pt x="1720535" y="2794824"/>
                    <a:pt x="1706339" y="2794072"/>
                    <a:pt x="1692251" y="2792998"/>
                  </a:cubicBezTo>
                  <a:cubicBezTo>
                    <a:pt x="1641169" y="2789134"/>
                    <a:pt x="1592560" y="2782264"/>
                    <a:pt x="1556642" y="2766591"/>
                  </a:cubicBezTo>
                  <a:cubicBezTo>
                    <a:pt x="1545242" y="2760794"/>
                    <a:pt x="1531262" y="2765302"/>
                    <a:pt x="1525455" y="2776681"/>
                  </a:cubicBezTo>
                  <a:cubicBezTo>
                    <a:pt x="1519647" y="2788061"/>
                    <a:pt x="1524164" y="2801908"/>
                    <a:pt x="1535564" y="2807705"/>
                  </a:cubicBezTo>
                  <a:cubicBezTo>
                    <a:pt x="1560943" y="2822734"/>
                    <a:pt x="1592560" y="2835079"/>
                    <a:pt x="1627942" y="2844311"/>
                  </a:cubicBezTo>
                  <a:cubicBezTo>
                    <a:pt x="1657946" y="2852041"/>
                    <a:pt x="1690423" y="2857837"/>
                    <a:pt x="1723331" y="2860306"/>
                  </a:cubicBezTo>
                  <a:cubicBezTo>
                    <a:pt x="1749141" y="2862239"/>
                    <a:pt x="1775166" y="2862024"/>
                    <a:pt x="1800223" y="2860414"/>
                  </a:cubicBezTo>
                  <a:cubicBezTo>
                    <a:pt x="1842917" y="2857730"/>
                    <a:pt x="1882600" y="2850645"/>
                    <a:pt x="1914754" y="2841842"/>
                  </a:cubicBezTo>
                  <a:cubicBezTo>
                    <a:pt x="1927014" y="2839373"/>
                    <a:pt x="1934219" y="2827780"/>
                    <a:pt x="1933036" y="2815757"/>
                  </a:cubicBezTo>
                  <a:cubicBezTo>
                    <a:pt x="1946156" y="2823378"/>
                    <a:pt x="1959384" y="2831215"/>
                    <a:pt x="1972504" y="2838837"/>
                  </a:cubicBezTo>
                  <a:cubicBezTo>
                    <a:pt x="2033588" y="2874154"/>
                    <a:pt x="2094994" y="2908828"/>
                    <a:pt x="2156508" y="2943180"/>
                  </a:cubicBezTo>
                  <a:cubicBezTo>
                    <a:pt x="2157475" y="2943716"/>
                    <a:pt x="2158443" y="2944253"/>
                    <a:pt x="2159411" y="2944683"/>
                  </a:cubicBezTo>
                  <a:cubicBezTo>
                    <a:pt x="2155002" y="2944683"/>
                    <a:pt x="2150700" y="2944468"/>
                    <a:pt x="2146291" y="2944468"/>
                  </a:cubicBezTo>
                  <a:cubicBezTo>
                    <a:pt x="2131020" y="2944575"/>
                    <a:pt x="2115749" y="2944790"/>
                    <a:pt x="2100371" y="2945649"/>
                  </a:cubicBezTo>
                  <a:cubicBezTo>
                    <a:pt x="2087681" y="2946293"/>
                    <a:pt x="2074884" y="2947366"/>
                    <a:pt x="2062301" y="2948762"/>
                  </a:cubicBezTo>
                  <a:cubicBezTo>
                    <a:pt x="2049504" y="2950157"/>
                    <a:pt x="2037029" y="2952197"/>
                    <a:pt x="2024339" y="2954022"/>
                  </a:cubicBezTo>
                  <a:cubicBezTo>
                    <a:pt x="2021005" y="2954559"/>
                    <a:pt x="1966374" y="2962073"/>
                    <a:pt x="1944651" y="2963254"/>
                  </a:cubicBezTo>
                  <a:cubicBezTo>
                    <a:pt x="1944006" y="2963254"/>
                    <a:pt x="1943038" y="2963469"/>
                    <a:pt x="1942393" y="2963683"/>
                  </a:cubicBezTo>
                  <a:lnTo>
                    <a:pt x="1942608" y="2963790"/>
                  </a:lnTo>
                  <a:lnTo>
                    <a:pt x="1942285" y="2963683"/>
                  </a:lnTo>
                  <a:cubicBezTo>
                    <a:pt x="1941425" y="2963898"/>
                    <a:pt x="1940780" y="2964005"/>
                    <a:pt x="1940780" y="2963576"/>
                  </a:cubicBezTo>
                  <a:cubicBezTo>
                    <a:pt x="1940780" y="2963469"/>
                    <a:pt x="1940887" y="2963361"/>
                    <a:pt x="1940887" y="2963361"/>
                  </a:cubicBezTo>
                  <a:cubicBezTo>
                    <a:pt x="1929057" y="2960248"/>
                    <a:pt x="1916690" y="2967011"/>
                    <a:pt x="1912926" y="2978820"/>
                  </a:cubicBezTo>
                  <a:cubicBezTo>
                    <a:pt x="1909377" y="2987300"/>
                    <a:pt x="1910345" y="2999753"/>
                    <a:pt x="1927552" y="3008018"/>
                  </a:cubicBezTo>
                  <a:cubicBezTo>
                    <a:pt x="1929810" y="3009092"/>
                    <a:pt x="1935295" y="3010166"/>
                    <a:pt x="1943145" y="3011024"/>
                  </a:cubicBezTo>
                  <a:cubicBezTo>
                    <a:pt x="1966374" y="3013815"/>
                    <a:pt x="2026060" y="3014674"/>
                    <a:pt x="2029716" y="3014674"/>
                  </a:cubicBezTo>
                  <a:cubicBezTo>
                    <a:pt x="2042406" y="3014137"/>
                    <a:pt x="2054988" y="3014030"/>
                    <a:pt x="2067678" y="3013279"/>
                  </a:cubicBezTo>
                  <a:cubicBezTo>
                    <a:pt x="2080368" y="3012527"/>
                    <a:pt x="2092950" y="3011561"/>
                    <a:pt x="2105533" y="3010273"/>
                  </a:cubicBezTo>
                  <a:cubicBezTo>
                    <a:pt x="2120696" y="3008663"/>
                    <a:pt x="2135752" y="3006408"/>
                    <a:pt x="2150915" y="3004261"/>
                  </a:cubicBezTo>
                  <a:cubicBezTo>
                    <a:pt x="2173607" y="3000933"/>
                    <a:pt x="2195975" y="2996961"/>
                    <a:pt x="2218666" y="2993419"/>
                  </a:cubicBezTo>
                  <a:cubicBezTo>
                    <a:pt x="2225119" y="2992990"/>
                    <a:pt x="2230819" y="2989876"/>
                    <a:pt x="2234798" y="2985475"/>
                  </a:cubicBezTo>
                  <a:cubicBezTo>
                    <a:pt x="2363202" y="3056326"/>
                    <a:pt x="2491822" y="3126424"/>
                    <a:pt x="2621947" y="3194698"/>
                  </a:cubicBezTo>
                  <a:cubicBezTo>
                    <a:pt x="2633669" y="3201032"/>
                    <a:pt x="2648402" y="3196738"/>
                    <a:pt x="2654747" y="3185037"/>
                  </a:cubicBezTo>
                  <a:cubicBezTo>
                    <a:pt x="2661199" y="3173335"/>
                    <a:pt x="2656790" y="3158629"/>
                    <a:pt x="2645068" y="3152295"/>
                  </a:cubicBezTo>
                  <a:cubicBezTo>
                    <a:pt x="2516018" y="3079727"/>
                    <a:pt x="2388582" y="3005120"/>
                    <a:pt x="2260930" y="2930727"/>
                  </a:cubicBezTo>
                  <a:cubicBezTo>
                    <a:pt x="2260500" y="2930405"/>
                    <a:pt x="2259962" y="2930190"/>
                    <a:pt x="2259532" y="2929868"/>
                  </a:cubicBezTo>
                  <a:cubicBezTo>
                    <a:pt x="2264371" y="2925574"/>
                    <a:pt x="2268243" y="2919241"/>
                    <a:pt x="2268566" y="2907647"/>
                  </a:cubicBezTo>
                  <a:cubicBezTo>
                    <a:pt x="2268888" y="2897020"/>
                    <a:pt x="2265124" y="2868680"/>
                    <a:pt x="2264479" y="2865996"/>
                  </a:cubicBezTo>
                  <a:cubicBezTo>
                    <a:pt x="2261468" y="2854080"/>
                    <a:pt x="2257489" y="2842594"/>
                    <a:pt x="2253080" y="2831107"/>
                  </a:cubicBezTo>
                  <a:cubicBezTo>
                    <a:pt x="2248993" y="2820158"/>
                    <a:pt x="2244261" y="2809530"/>
                    <a:pt x="2239530" y="2798795"/>
                  </a:cubicBezTo>
                  <a:cubicBezTo>
                    <a:pt x="2233507" y="2785484"/>
                    <a:pt x="2227592" y="2772065"/>
                    <a:pt x="2220925" y="2759076"/>
                  </a:cubicBezTo>
                  <a:cubicBezTo>
                    <a:pt x="2214365" y="2746087"/>
                    <a:pt x="2207375" y="2733312"/>
                    <a:pt x="2200062" y="2720860"/>
                  </a:cubicBezTo>
                  <a:cubicBezTo>
                    <a:pt x="2191351" y="2705939"/>
                    <a:pt x="2181995" y="2691339"/>
                    <a:pt x="2172746" y="2676740"/>
                  </a:cubicBezTo>
                  <a:cubicBezTo>
                    <a:pt x="2158981" y="2655055"/>
                    <a:pt x="2144786" y="2633800"/>
                    <a:pt x="2131450" y="2611794"/>
                  </a:cubicBezTo>
                  <a:cubicBezTo>
                    <a:pt x="2125428" y="2599878"/>
                    <a:pt x="2110802" y="2595155"/>
                    <a:pt x="2098973" y="2601273"/>
                  </a:cubicBezTo>
                  <a:cubicBezTo>
                    <a:pt x="2087036" y="2607285"/>
                    <a:pt x="2082304" y="2621777"/>
                    <a:pt x="2088326" y="2633693"/>
                  </a:cubicBezTo>
                  <a:cubicBezTo>
                    <a:pt x="2102629" y="2667186"/>
                    <a:pt x="2117363" y="2700249"/>
                    <a:pt x="2133494" y="2732883"/>
                  </a:cubicBezTo>
                  <a:cubicBezTo>
                    <a:pt x="2139839" y="2745765"/>
                    <a:pt x="2146291" y="2758540"/>
                    <a:pt x="2153281" y="2771099"/>
                  </a:cubicBezTo>
                  <a:cubicBezTo>
                    <a:pt x="2163498" y="2789671"/>
                    <a:pt x="2174790" y="2807705"/>
                    <a:pt x="2185006" y="2826384"/>
                  </a:cubicBezTo>
                  <a:cubicBezTo>
                    <a:pt x="2191566" y="2837548"/>
                    <a:pt x="2198126" y="2848713"/>
                    <a:pt x="2204041" y="2860306"/>
                  </a:cubicBezTo>
                  <a:cubicBezTo>
                    <a:pt x="2207912" y="2867606"/>
                    <a:pt x="2211569" y="2874906"/>
                    <a:pt x="2214795" y="2882527"/>
                  </a:cubicBezTo>
                  <a:cubicBezTo>
                    <a:pt x="2215225" y="2883708"/>
                    <a:pt x="2221247" y="2894873"/>
                    <a:pt x="2223183" y="2902602"/>
                  </a:cubicBezTo>
                  <a:lnTo>
                    <a:pt x="2222861" y="2903460"/>
                  </a:lnTo>
                  <a:lnTo>
                    <a:pt x="2222646" y="2903997"/>
                  </a:lnTo>
                  <a:lnTo>
                    <a:pt x="2223291" y="2903031"/>
                  </a:lnTo>
                  <a:cubicBezTo>
                    <a:pt x="2223936" y="2905822"/>
                    <a:pt x="2223076" y="2907110"/>
                    <a:pt x="2222108" y="2908184"/>
                  </a:cubicBezTo>
                  <a:cubicBezTo>
                    <a:pt x="2222000" y="2908077"/>
                    <a:pt x="2221893" y="2908077"/>
                    <a:pt x="2221678" y="2907969"/>
                  </a:cubicBezTo>
                  <a:cubicBezTo>
                    <a:pt x="2221893" y="2906681"/>
                    <a:pt x="2222108" y="2905286"/>
                    <a:pt x="2222646" y="2903997"/>
                  </a:cubicBezTo>
                  <a:cubicBezTo>
                    <a:pt x="2221893" y="2905071"/>
                    <a:pt x="2221247" y="2906252"/>
                    <a:pt x="2220710" y="2907325"/>
                  </a:cubicBezTo>
                  <a:cubicBezTo>
                    <a:pt x="2148980" y="2865459"/>
                    <a:pt x="2077357" y="2823486"/>
                    <a:pt x="2005304" y="2782156"/>
                  </a:cubicBezTo>
                  <a:cubicBezTo>
                    <a:pt x="1988528" y="2772495"/>
                    <a:pt x="1971429" y="2763048"/>
                    <a:pt x="1954545" y="2753494"/>
                  </a:cubicBezTo>
                  <a:cubicBezTo>
                    <a:pt x="1956481" y="2749630"/>
                    <a:pt x="1958524" y="2745658"/>
                    <a:pt x="1957986" y="2740934"/>
                  </a:cubicBezTo>
                  <a:cubicBezTo>
                    <a:pt x="1956481" y="2729878"/>
                    <a:pt x="1932069" y="2664287"/>
                    <a:pt x="1926584" y="2652479"/>
                  </a:cubicBezTo>
                  <a:cubicBezTo>
                    <a:pt x="1914324" y="2627359"/>
                    <a:pt x="1901742" y="2602025"/>
                    <a:pt x="1887224" y="2577657"/>
                  </a:cubicBezTo>
                  <a:cubicBezTo>
                    <a:pt x="1877760" y="2561447"/>
                    <a:pt x="1867544" y="2545667"/>
                    <a:pt x="1856682" y="2530423"/>
                  </a:cubicBezTo>
                  <a:cubicBezTo>
                    <a:pt x="1829367" y="2491885"/>
                    <a:pt x="1798932" y="2456138"/>
                    <a:pt x="1768498" y="2421142"/>
                  </a:cubicBezTo>
                  <a:cubicBezTo>
                    <a:pt x="1760325" y="2410622"/>
                    <a:pt x="1745162" y="2408690"/>
                    <a:pt x="1734623" y="2416848"/>
                  </a:cubicBezTo>
                  <a:cubicBezTo>
                    <a:pt x="1724084" y="2425007"/>
                    <a:pt x="1722148" y="2440143"/>
                    <a:pt x="1730213" y="2450663"/>
                  </a:cubicBezTo>
                  <a:lnTo>
                    <a:pt x="1875287" y="2680068"/>
                  </a:lnTo>
                  <a:cubicBezTo>
                    <a:pt x="1880449" y="2688226"/>
                    <a:pt x="1882384" y="2701322"/>
                    <a:pt x="1885073" y="2713024"/>
                  </a:cubicBezTo>
                  <a:cubicBezTo>
                    <a:pt x="1885181" y="2713453"/>
                    <a:pt x="1885288" y="2713882"/>
                    <a:pt x="1885396" y="2714312"/>
                  </a:cubicBezTo>
                  <a:cubicBezTo>
                    <a:pt x="1833346" y="2684898"/>
                    <a:pt x="1781296" y="2655377"/>
                    <a:pt x="1729246" y="2625964"/>
                  </a:cubicBezTo>
                  <a:cubicBezTo>
                    <a:pt x="1633426" y="2572826"/>
                    <a:pt x="1533843" y="2503801"/>
                    <a:pt x="1431464" y="2449375"/>
                  </a:cubicBezTo>
                  <a:cubicBezTo>
                    <a:pt x="1385758" y="2425114"/>
                    <a:pt x="1339408" y="2403644"/>
                    <a:pt x="1292843" y="2387542"/>
                  </a:cubicBezTo>
                  <a:cubicBezTo>
                    <a:pt x="1280798" y="2383248"/>
                    <a:pt x="1267463" y="2389367"/>
                    <a:pt x="1263161" y="2401390"/>
                  </a:cubicBezTo>
                  <a:cubicBezTo>
                    <a:pt x="1258752" y="2413520"/>
                    <a:pt x="1264989" y="2426724"/>
                    <a:pt x="1276927" y="2431126"/>
                  </a:cubicBezTo>
                  <a:close/>
                  <a:moveTo>
                    <a:pt x="2250176" y="2889613"/>
                  </a:moveTo>
                  <a:lnTo>
                    <a:pt x="2249961" y="2889613"/>
                  </a:lnTo>
                  <a:lnTo>
                    <a:pt x="2249854" y="2889505"/>
                  </a:lnTo>
                  <a:lnTo>
                    <a:pt x="2250176" y="2889613"/>
                  </a:lnTo>
                  <a:close/>
                  <a:moveTo>
                    <a:pt x="2228668" y="2895087"/>
                  </a:moveTo>
                  <a:cubicBezTo>
                    <a:pt x="2230926" y="2892940"/>
                    <a:pt x="2233615" y="2891330"/>
                    <a:pt x="2236411" y="2890364"/>
                  </a:cubicBezTo>
                  <a:cubicBezTo>
                    <a:pt x="2232647" y="2891437"/>
                    <a:pt x="2229098" y="2893477"/>
                    <a:pt x="2226409" y="2897342"/>
                  </a:cubicBezTo>
                  <a:cubicBezTo>
                    <a:pt x="2227055" y="2896590"/>
                    <a:pt x="2227808" y="2895839"/>
                    <a:pt x="2228668" y="2895087"/>
                  </a:cubicBezTo>
                  <a:close/>
                  <a:moveTo>
                    <a:pt x="1942285" y="2963790"/>
                  </a:moveTo>
                  <a:lnTo>
                    <a:pt x="1940887" y="2963469"/>
                  </a:lnTo>
                  <a:cubicBezTo>
                    <a:pt x="1941102" y="2963039"/>
                    <a:pt x="1941747" y="2963361"/>
                    <a:pt x="1942393" y="2963790"/>
                  </a:cubicBezTo>
                  <a:lnTo>
                    <a:pt x="1942285" y="2963790"/>
                  </a:lnTo>
                  <a:close/>
                  <a:moveTo>
                    <a:pt x="2663350" y="1565142"/>
                  </a:moveTo>
                  <a:cubicBezTo>
                    <a:pt x="2666361" y="1566323"/>
                    <a:pt x="2668942" y="1568685"/>
                    <a:pt x="2672169" y="1569006"/>
                  </a:cubicBezTo>
                  <a:cubicBezTo>
                    <a:pt x="2667222" y="1569006"/>
                    <a:pt x="2660446" y="1568685"/>
                    <a:pt x="2663243" y="1565249"/>
                  </a:cubicBezTo>
                  <a:cubicBezTo>
                    <a:pt x="2663243" y="1565142"/>
                    <a:pt x="2663350" y="1565142"/>
                    <a:pt x="2663350" y="1565142"/>
                  </a:cubicBezTo>
                  <a:close/>
                  <a:moveTo>
                    <a:pt x="2252434" y="3775026"/>
                  </a:moveTo>
                  <a:cubicBezTo>
                    <a:pt x="2185651" y="3791128"/>
                    <a:pt x="2121019" y="3825158"/>
                    <a:pt x="2063699" y="3857792"/>
                  </a:cubicBezTo>
                  <a:cubicBezTo>
                    <a:pt x="2032190" y="3875504"/>
                    <a:pt x="2002401" y="3895364"/>
                    <a:pt x="1973150" y="3915975"/>
                  </a:cubicBezTo>
                  <a:cubicBezTo>
                    <a:pt x="1972289" y="3919196"/>
                    <a:pt x="1973257" y="3922631"/>
                    <a:pt x="1971321" y="3925637"/>
                  </a:cubicBezTo>
                  <a:cubicBezTo>
                    <a:pt x="1922497" y="4004967"/>
                    <a:pt x="1890343" y="4094819"/>
                    <a:pt x="1861952" y="4187568"/>
                  </a:cubicBezTo>
                  <a:cubicBezTo>
                    <a:pt x="1843024" y="4249294"/>
                    <a:pt x="1826033" y="4312307"/>
                    <a:pt x="1807536" y="4374784"/>
                  </a:cubicBezTo>
                  <a:cubicBezTo>
                    <a:pt x="1794953" y="4417402"/>
                    <a:pt x="1781941" y="4459697"/>
                    <a:pt x="1766885" y="4501027"/>
                  </a:cubicBezTo>
                  <a:cubicBezTo>
                    <a:pt x="1743333" y="4565651"/>
                    <a:pt x="1715588" y="4627806"/>
                    <a:pt x="1681067" y="4685237"/>
                  </a:cubicBezTo>
                  <a:cubicBezTo>
                    <a:pt x="1619231" y="4788077"/>
                    <a:pt x="1535886" y="4875996"/>
                    <a:pt x="1414042" y="4936434"/>
                  </a:cubicBezTo>
                  <a:cubicBezTo>
                    <a:pt x="1397588" y="4945237"/>
                    <a:pt x="1377048" y="4938902"/>
                    <a:pt x="1368229" y="4922478"/>
                  </a:cubicBezTo>
                  <a:cubicBezTo>
                    <a:pt x="1359411" y="4905946"/>
                    <a:pt x="1365756" y="4885443"/>
                    <a:pt x="1382210" y="4876748"/>
                  </a:cubicBezTo>
                  <a:cubicBezTo>
                    <a:pt x="1486847" y="4817384"/>
                    <a:pt x="1554598" y="4735048"/>
                    <a:pt x="1605573" y="4642083"/>
                  </a:cubicBezTo>
                  <a:cubicBezTo>
                    <a:pt x="1635254" y="4587765"/>
                    <a:pt x="1658914" y="4529582"/>
                    <a:pt x="1680422" y="4469788"/>
                  </a:cubicBezTo>
                  <a:cubicBezTo>
                    <a:pt x="1694832" y="4429747"/>
                    <a:pt x="1708490" y="4389169"/>
                    <a:pt x="1721933" y="4348269"/>
                  </a:cubicBezTo>
                  <a:cubicBezTo>
                    <a:pt x="1759357" y="4234694"/>
                    <a:pt x="1795921" y="4120260"/>
                    <a:pt x="1846035" y="4015702"/>
                  </a:cubicBezTo>
                  <a:cubicBezTo>
                    <a:pt x="1822807" y="4035133"/>
                    <a:pt x="1799148" y="4054026"/>
                    <a:pt x="1776026" y="4073671"/>
                  </a:cubicBezTo>
                  <a:cubicBezTo>
                    <a:pt x="1707307" y="4132176"/>
                    <a:pt x="1638050" y="4190144"/>
                    <a:pt x="1564922" y="4242960"/>
                  </a:cubicBezTo>
                  <a:cubicBezTo>
                    <a:pt x="1505344" y="4285041"/>
                    <a:pt x="1444368" y="4327873"/>
                    <a:pt x="1378230" y="4358038"/>
                  </a:cubicBezTo>
                  <a:cubicBezTo>
                    <a:pt x="1331880" y="4379078"/>
                    <a:pt x="1283271" y="4394214"/>
                    <a:pt x="1231114" y="4399260"/>
                  </a:cubicBezTo>
                  <a:cubicBezTo>
                    <a:pt x="1212617" y="4401514"/>
                    <a:pt x="1195625" y="4388310"/>
                    <a:pt x="1193367" y="4369739"/>
                  </a:cubicBezTo>
                  <a:cubicBezTo>
                    <a:pt x="1191108" y="4351167"/>
                    <a:pt x="1204336" y="4334314"/>
                    <a:pt x="1222941" y="4332059"/>
                  </a:cubicBezTo>
                  <a:cubicBezTo>
                    <a:pt x="1266710" y="4325511"/>
                    <a:pt x="1307038" y="4310161"/>
                    <a:pt x="1345323" y="4290408"/>
                  </a:cubicBezTo>
                  <a:cubicBezTo>
                    <a:pt x="1405546" y="4259277"/>
                    <a:pt x="1460500" y="4216552"/>
                    <a:pt x="1514163" y="4174686"/>
                  </a:cubicBezTo>
                  <a:cubicBezTo>
                    <a:pt x="1584387" y="4121334"/>
                    <a:pt x="1649450" y="4061648"/>
                    <a:pt x="1716341" y="4004109"/>
                  </a:cubicBezTo>
                  <a:cubicBezTo>
                    <a:pt x="1762153" y="3964712"/>
                    <a:pt x="1808826" y="3926388"/>
                    <a:pt x="1857327" y="3890641"/>
                  </a:cubicBezTo>
                  <a:cubicBezTo>
                    <a:pt x="1910130" y="3851458"/>
                    <a:pt x="1965406" y="3815819"/>
                    <a:pt x="2024447" y="3785224"/>
                  </a:cubicBezTo>
                  <a:cubicBezTo>
                    <a:pt x="2089294" y="3752161"/>
                    <a:pt x="2162530" y="3718346"/>
                    <a:pt x="2237056" y="3704176"/>
                  </a:cubicBezTo>
                  <a:cubicBezTo>
                    <a:pt x="2254585" y="3700848"/>
                    <a:pt x="2272115" y="3700419"/>
                    <a:pt x="2289644" y="3699345"/>
                  </a:cubicBezTo>
                  <a:cubicBezTo>
                    <a:pt x="2264157" y="3680345"/>
                    <a:pt x="2239960" y="3662310"/>
                    <a:pt x="2218882" y="3648032"/>
                  </a:cubicBezTo>
                  <a:cubicBezTo>
                    <a:pt x="2100694" y="3567950"/>
                    <a:pt x="1965514" y="3485291"/>
                    <a:pt x="1822376" y="3416588"/>
                  </a:cubicBezTo>
                  <a:cubicBezTo>
                    <a:pt x="1684508" y="3350461"/>
                    <a:pt x="1539112" y="3297861"/>
                    <a:pt x="1394147" y="3274673"/>
                  </a:cubicBezTo>
                  <a:cubicBezTo>
                    <a:pt x="1200034" y="3243542"/>
                    <a:pt x="1006245" y="3265441"/>
                    <a:pt x="832781" y="3385672"/>
                  </a:cubicBezTo>
                  <a:cubicBezTo>
                    <a:pt x="708785" y="3471121"/>
                    <a:pt x="657273" y="3552706"/>
                    <a:pt x="652326" y="3623986"/>
                  </a:cubicBezTo>
                  <a:cubicBezTo>
                    <a:pt x="648025" y="3686141"/>
                    <a:pt x="680502" y="3737347"/>
                    <a:pt x="722766" y="3768478"/>
                  </a:cubicBezTo>
                  <a:cubicBezTo>
                    <a:pt x="754813" y="3791987"/>
                    <a:pt x="792453" y="3804977"/>
                    <a:pt x="824607" y="3800468"/>
                  </a:cubicBezTo>
                  <a:cubicBezTo>
                    <a:pt x="890853" y="3791021"/>
                    <a:pt x="936558" y="3747867"/>
                    <a:pt x="934945" y="3707718"/>
                  </a:cubicBezTo>
                  <a:cubicBezTo>
                    <a:pt x="934407" y="3693763"/>
                    <a:pt x="925589" y="3681740"/>
                    <a:pt x="908920" y="3674225"/>
                  </a:cubicBezTo>
                  <a:cubicBezTo>
                    <a:pt x="885583" y="3663812"/>
                    <a:pt x="851170" y="3660914"/>
                    <a:pt x="804282" y="3667462"/>
                  </a:cubicBezTo>
                  <a:cubicBezTo>
                    <a:pt x="786538" y="3670146"/>
                    <a:pt x="769976" y="3658016"/>
                    <a:pt x="767288" y="3640303"/>
                  </a:cubicBezTo>
                  <a:cubicBezTo>
                    <a:pt x="764599" y="3622698"/>
                    <a:pt x="776752" y="3606166"/>
                    <a:pt x="794496" y="3603375"/>
                  </a:cubicBezTo>
                  <a:cubicBezTo>
                    <a:pt x="942258" y="3579222"/>
                    <a:pt x="1000545" y="3642558"/>
                    <a:pt x="1004309" y="3704283"/>
                  </a:cubicBezTo>
                  <a:cubicBezTo>
                    <a:pt x="1008396" y="3770625"/>
                    <a:pt x="945054" y="3855430"/>
                    <a:pt x="835792" y="3873250"/>
                  </a:cubicBezTo>
                  <a:cubicBezTo>
                    <a:pt x="786645" y="3881301"/>
                    <a:pt x="727820" y="3865414"/>
                    <a:pt x="678028" y="3830311"/>
                  </a:cubicBezTo>
                  <a:cubicBezTo>
                    <a:pt x="614902" y="3785868"/>
                    <a:pt x="567261" y="3710724"/>
                    <a:pt x="571993" y="3619156"/>
                  </a:cubicBezTo>
                  <a:cubicBezTo>
                    <a:pt x="576509" y="3530807"/>
                    <a:pt x="631571" y="3423566"/>
                    <a:pt x="783419" y="3315465"/>
                  </a:cubicBezTo>
                  <a:cubicBezTo>
                    <a:pt x="894617" y="3236779"/>
                    <a:pt x="1013773" y="3194591"/>
                    <a:pt x="1136370" y="3178918"/>
                  </a:cubicBezTo>
                  <a:cubicBezTo>
                    <a:pt x="1030119" y="3119017"/>
                    <a:pt x="932686" y="3053427"/>
                    <a:pt x="842889" y="2981933"/>
                  </a:cubicBezTo>
                  <a:cubicBezTo>
                    <a:pt x="713625" y="2878878"/>
                    <a:pt x="599416" y="2764766"/>
                    <a:pt x="497359" y="2639704"/>
                  </a:cubicBezTo>
                  <a:cubicBezTo>
                    <a:pt x="416273" y="2540514"/>
                    <a:pt x="342930" y="2434346"/>
                    <a:pt x="274318" y="2322381"/>
                  </a:cubicBezTo>
                  <a:cubicBezTo>
                    <a:pt x="176886" y="2163612"/>
                    <a:pt x="89777" y="1992605"/>
                    <a:pt x="3529" y="1812259"/>
                  </a:cubicBezTo>
                  <a:cubicBezTo>
                    <a:pt x="-4752" y="1795513"/>
                    <a:pt x="2023" y="1775224"/>
                    <a:pt x="18800" y="1766851"/>
                  </a:cubicBezTo>
                  <a:cubicBezTo>
                    <a:pt x="35576" y="1758585"/>
                    <a:pt x="55902" y="1765348"/>
                    <a:pt x="64290" y="1782094"/>
                  </a:cubicBezTo>
                  <a:cubicBezTo>
                    <a:pt x="173874" y="1993357"/>
                    <a:pt x="286255" y="2189698"/>
                    <a:pt x="410896" y="2370581"/>
                  </a:cubicBezTo>
                  <a:cubicBezTo>
                    <a:pt x="449718" y="2426831"/>
                    <a:pt x="490046" y="2481043"/>
                    <a:pt x="531450" y="2534288"/>
                  </a:cubicBezTo>
                  <a:cubicBezTo>
                    <a:pt x="529406" y="2528169"/>
                    <a:pt x="526610" y="2522265"/>
                    <a:pt x="524675" y="2516146"/>
                  </a:cubicBezTo>
                  <a:cubicBezTo>
                    <a:pt x="510909" y="2472455"/>
                    <a:pt x="499617" y="2428120"/>
                    <a:pt x="490261" y="2383784"/>
                  </a:cubicBezTo>
                  <a:cubicBezTo>
                    <a:pt x="473807" y="2302414"/>
                    <a:pt x="463376" y="2220400"/>
                    <a:pt x="458214" y="2137741"/>
                  </a:cubicBezTo>
                  <a:cubicBezTo>
                    <a:pt x="453375" y="2061953"/>
                    <a:pt x="452729" y="1985842"/>
                    <a:pt x="452084" y="1909732"/>
                  </a:cubicBezTo>
                  <a:cubicBezTo>
                    <a:pt x="451009" y="1797338"/>
                    <a:pt x="451331" y="1685051"/>
                    <a:pt x="440577" y="1573408"/>
                  </a:cubicBezTo>
                  <a:cubicBezTo>
                    <a:pt x="438319" y="1554944"/>
                    <a:pt x="451546" y="1537983"/>
                    <a:pt x="470151" y="1535729"/>
                  </a:cubicBezTo>
                  <a:cubicBezTo>
                    <a:pt x="488648" y="1533474"/>
                    <a:pt x="505640" y="1546678"/>
                    <a:pt x="507898" y="1565249"/>
                  </a:cubicBezTo>
                  <a:cubicBezTo>
                    <a:pt x="527148" y="1694283"/>
                    <a:pt x="534246" y="1825034"/>
                    <a:pt x="540268" y="1955677"/>
                  </a:cubicBezTo>
                  <a:cubicBezTo>
                    <a:pt x="544247" y="2041020"/>
                    <a:pt x="548011" y="2126362"/>
                    <a:pt x="555754" y="2211168"/>
                  </a:cubicBezTo>
                  <a:cubicBezTo>
                    <a:pt x="560486" y="2263554"/>
                    <a:pt x="565970" y="2315833"/>
                    <a:pt x="575004" y="2367790"/>
                  </a:cubicBezTo>
                  <a:cubicBezTo>
                    <a:pt x="582102" y="2409870"/>
                    <a:pt x="591243" y="2452059"/>
                    <a:pt x="602212" y="2493710"/>
                  </a:cubicBezTo>
                  <a:cubicBezTo>
                    <a:pt x="613289" y="2535361"/>
                    <a:pt x="625979" y="2576476"/>
                    <a:pt x="641034" y="2616517"/>
                  </a:cubicBezTo>
                  <a:cubicBezTo>
                    <a:pt x="646734" y="2631546"/>
                    <a:pt x="652434" y="2646575"/>
                    <a:pt x="658779" y="2661389"/>
                  </a:cubicBezTo>
                  <a:cubicBezTo>
                    <a:pt x="664801" y="2675881"/>
                    <a:pt x="671253" y="2690265"/>
                    <a:pt x="678351" y="2704221"/>
                  </a:cubicBezTo>
                  <a:cubicBezTo>
                    <a:pt x="679212" y="2705939"/>
                    <a:pt x="680072" y="2709159"/>
                    <a:pt x="681040" y="2712272"/>
                  </a:cubicBezTo>
                  <a:cubicBezTo>
                    <a:pt x="684588" y="2716137"/>
                    <a:pt x="687707" y="2720431"/>
                    <a:pt x="691256" y="2724295"/>
                  </a:cubicBezTo>
                  <a:cubicBezTo>
                    <a:pt x="849987" y="2895410"/>
                    <a:pt x="1035173" y="3046127"/>
                    <a:pt x="1263591" y="3171618"/>
                  </a:cubicBezTo>
                  <a:cubicBezTo>
                    <a:pt x="1311770" y="3172477"/>
                    <a:pt x="1360164" y="3176342"/>
                    <a:pt x="1408557" y="3184071"/>
                  </a:cubicBezTo>
                  <a:cubicBezTo>
                    <a:pt x="1562234" y="3208439"/>
                    <a:pt x="1716018" y="3265334"/>
                    <a:pt x="1861199" y="3337043"/>
                  </a:cubicBezTo>
                  <a:cubicBezTo>
                    <a:pt x="2007563" y="3409288"/>
                    <a:pt x="2145001" y="3496993"/>
                    <a:pt x="2265124" y="3581262"/>
                  </a:cubicBezTo>
                  <a:cubicBezTo>
                    <a:pt x="2343845" y="3636653"/>
                    <a:pt x="2457086" y="3737239"/>
                    <a:pt x="2574628" y="3810237"/>
                  </a:cubicBezTo>
                  <a:cubicBezTo>
                    <a:pt x="2649585" y="3856826"/>
                    <a:pt x="2725939" y="3892895"/>
                    <a:pt x="2795841" y="3893647"/>
                  </a:cubicBezTo>
                  <a:cubicBezTo>
                    <a:pt x="2814553" y="3893647"/>
                    <a:pt x="2829824" y="3908783"/>
                    <a:pt x="2829824" y="3927461"/>
                  </a:cubicBezTo>
                  <a:cubicBezTo>
                    <a:pt x="2829824" y="3946140"/>
                    <a:pt x="2814553" y="3961276"/>
                    <a:pt x="2795841" y="3961276"/>
                  </a:cubicBezTo>
                  <a:cubicBezTo>
                    <a:pt x="2732714" y="3962028"/>
                    <a:pt x="2664103" y="3939914"/>
                    <a:pt x="2595169" y="3905347"/>
                  </a:cubicBezTo>
                  <a:cubicBezTo>
                    <a:pt x="2523224" y="3869171"/>
                    <a:pt x="2451063" y="3819361"/>
                    <a:pt x="2385033" y="3770625"/>
                  </a:cubicBezTo>
                  <a:cubicBezTo>
                    <a:pt x="2383312" y="3770410"/>
                    <a:pt x="2381807" y="3771698"/>
                    <a:pt x="2380086" y="3771269"/>
                  </a:cubicBezTo>
                  <a:cubicBezTo>
                    <a:pt x="2337607" y="3761178"/>
                    <a:pt x="2294591" y="3764828"/>
                    <a:pt x="2252434" y="3775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8" name="Google Shape;3268;p37"/>
            <p:cNvSpPr/>
            <p:nvPr/>
          </p:nvSpPr>
          <p:spPr>
            <a:xfrm>
              <a:off x="5361703" y="17264431"/>
              <a:ext cx="1606883" cy="3956342"/>
            </a:xfrm>
            <a:custGeom>
              <a:avLst/>
              <a:gdLst/>
              <a:ahLst/>
              <a:cxnLst/>
              <a:rect l="l" t="t" r="r" b="b"/>
              <a:pathLst>
                <a:path w="1606883" h="3956342" extrusionOk="0">
                  <a:moveTo>
                    <a:pt x="839038" y="115185"/>
                  </a:moveTo>
                  <a:cubicBezTo>
                    <a:pt x="839038" y="178736"/>
                    <a:pt x="791505" y="230263"/>
                    <a:pt x="733002" y="230263"/>
                  </a:cubicBezTo>
                  <a:cubicBezTo>
                    <a:pt x="674500" y="230263"/>
                    <a:pt x="627074" y="178736"/>
                    <a:pt x="627074" y="115185"/>
                  </a:cubicBezTo>
                  <a:cubicBezTo>
                    <a:pt x="627074" y="51635"/>
                    <a:pt x="674500" y="0"/>
                    <a:pt x="733002" y="0"/>
                  </a:cubicBezTo>
                  <a:cubicBezTo>
                    <a:pt x="791505" y="0"/>
                    <a:pt x="839038" y="51635"/>
                    <a:pt x="839038" y="115185"/>
                  </a:cubicBezTo>
                  <a:close/>
                  <a:moveTo>
                    <a:pt x="105928" y="245077"/>
                  </a:moveTo>
                  <a:cubicBezTo>
                    <a:pt x="47533" y="245077"/>
                    <a:pt x="0" y="296605"/>
                    <a:pt x="0" y="360155"/>
                  </a:cubicBezTo>
                  <a:cubicBezTo>
                    <a:pt x="0" y="423706"/>
                    <a:pt x="47533" y="475233"/>
                    <a:pt x="105928" y="475233"/>
                  </a:cubicBezTo>
                  <a:cubicBezTo>
                    <a:pt x="164431" y="475233"/>
                    <a:pt x="211964" y="423706"/>
                    <a:pt x="211964" y="360155"/>
                  </a:cubicBezTo>
                  <a:cubicBezTo>
                    <a:pt x="211964" y="296605"/>
                    <a:pt x="164431" y="245077"/>
                    <a:pt x="105928" y="245077"/>
                  </a:cubicBezTo>
                  <a:close/>
                  <a:moveTo>
                    <a:pt x="1264041" y="3053646"/>
                  </a:moveTo>
                  <a:cubicBezTo>
                    <a:pt x="1205539" y="3053646"/>
                    <a:pt x="1158006" y="3105281"/>
                    <a:pt x="1158006" y="3168831"/>
                  </a:cubicBezTo>
                  <a:cubicBezTo>
                    <a:pt x="1158006" y="3232275"/>
                    <a:pt x="1205539" y="3283909"/>
                    <a:pt x="1264041" y="3283909"/>
                  </a:cubicBezTo>
                  <a:cubicBezTo>
                    <a:pt x="1322544" y="3283909"/>
                    <a:pt x="1370077" y="3232275"/>
                    <a:pt x="1370077" y="3168831"/>
                  </a:cubicBezTo>
                  <a:cubicBezTo>
                    <a:pt x="1370077" y="3105281"/>
                    <a:pt x="1322544" y="3053646"/>
                    <a:pt x="1264041" y="3053646"/>
                  </a:cubicBezTo>
                  <a:close/>
                  <a:moveTo>
                    <a:pt x="1500955" y="3726080"/>
                  </a:moveTo>
                  <a:cubicBezTo>
                    <a:pt x="1442453" y="3726080"/>
                    <a:pt x="1394919" y="3777715"/>
                    <a:pt x="1394919" y="3841265"/>
                  </a:cubicBezTo>
                  <a:cubicBezTo>
                    <a:pt x="1394919" y="3904708"/>
                    <a:pt x="1442453" y="3956343"/>
                    <a:pt x="1500955" y="3956343"/>
                  </a:cubicBezTo>
                  <a:cubicBezTo>
                    <a:pt x="1559458" y="3956343"/>
                    <a:pt x="1606883" y="3904708"/>
                    <a:pt x="1606883" y="3841265"/>
                  </a:cubicBezTo>
                  <a:cubicBezTo>
                    <a:pt x="1606883" y="3777715"/>
                    <a:pt x="1559458" y="3726080"/>
                    <a:pt x="1500955" y="37260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9" name="Google Shape;3269;p37"/>
            <p:cNvSpPr/>
            <p:nvPr/>
          </p:nvSpPr>
          <p:spPr>
            <a:xfrm>
              <a:off x="7769232" y="13652994"/>
              <a:ext cx="3532744" cy="3394724"/>
            </a:xfrm>
            <a:custGeom>
              <a:avLst/>
              <a:gdLst/>
              <a:ahLst/>
              <a:cxnLst/>
              <a:rect l="l" t="t" r="r" b="b"/>
              <a:pathLst>
                <a:path w="3532744" h="3394724" extrusionOk="0">
                  <a:moveTo>
                    <a:pt x="3110635" y="1485929"/>
                  </a:moveTo>
                  <a:cubicBezTo>
                    <a:pt x="2989006" y="1470578"/>
                    <a:pt x="2900500" y="1389207"/>
                    <a:pt x="2815219" y="1378365"/>
                  </a:cubicBezTo>
                  <a:cubicBezTo>
                    <a:pt x="2408282" y="1326623"/>
                    <a:pt x="2163196" y="1366664"/>
                    <a:pt x="2019628" y="1441486"/>
                  </a:cubicBezTo>
                  <a:cubicBezTo>
                    <a:pt x="2100822" y="1278101"/>
                    <a:pt x="2131686" y="1031414"/>
                    <a:pt x="2028447" y="684677"/>
                  </a:cubicBezTo>
                  <a:cubicBezTo>
                    <a:pt x="2000701" y="591605"/>
                    <a:pt x="1916066" y="499822"/>
                    <a:pt x="1893482" y="413406"/>
                  </a:cubicBezTo>
                  <a:cubicBezTo>
                    <a:pt x="1833151" y="182928"/>
                    <a:pt x="1877351" y="1401"/>
                    <a:pt x="1853369" y="5"/>
                  </a:cubicBezTo>
                  <a:cubicBezTo>
                    <a:pt x="1829495" y="-1283"/>
                    <a:pt x="1829818" y="225545"/>
                    <a:pt x="1749807" y="405462"/>
                  </a:cubicBezTo>
                  <a:cubicBezTo>
                    <a:pt x="1700337" y="516676"/>
                    <a:pt x="1596453" y="577650"/>
                    <a:pt x="1561824" y="655585"/>
                  </a:cubicBezTo>
                  <a:cubicBezTo>
                    <a:pt x="1428043" y="956269"/>
                    <a:pt x="1383306" y="1172255"/>
                    <a:pt x="1387500" y="1327696"/>
                  </a:cubicBezTo>
                  <a:cubicBezTo>
                    <a:pt x="1247696" y="1226144"/>
                    <a:pt x="1031860" y="1150141"/>
                    <a:pt x="712785" y="1149819"/>
                  </a:cubicBezTo>
                  <a:cubicBezTo>
                    <a:pt x="614707" y="1149712"/>
                    <a:pt x="501897" y="1204138"/>
                    <a:pt x="411884" y="1201132"/>
                  </a:cubicBezTo>
                  <a:cubicBezTo>
                    <a:pt x="171637" y="1193081"/>
                    <a:pt x="8282" y="1099580"/>
                    <a:pt x="216" y="1122016"/>
                  </a:cubicBezTo>
                  <a:cubicBezTo>
                    <a:pt x="-7850" y="1144345"/>
                    <a:pt x="211857" y="1208217"/>
                    <a:pt x="363491" y="1335318"/>
                  </a:cubicBezTo>
                  <a:cubicBezTo>
                    <a:pt x="457052" y="1413790"/>
                    <a:pt x="486733" y="1529727"/>
                    <a:pt x="552333" y="1584690"/>
                  </a:cubicBezTo>
                  <a:cubicBezTo>
                    <a:pt x="843555" y="1828801"/>
                    <a:pt x="1059821" y="1929816"/>
                    <a:pt x="1218875" y="1954507"/>
                  </a:cubicBezTo>
                  <a:cubicBezTo>
                    <a:pt x="1069607" y="2053268"/>
                    <a:pt x="920232" y="2241557"/>
                    <a:pt x="822262" y="2568972"/>
                  </a:cubicBezTo>
                  <a:cubicBezTo>
                    <a:pt x="794409" y="2662043"/>
                    <a:pt x="815057" y="2784635"/>
                    <a:pt x="786666" y="2869226"/>
                  </a:cubicBezTo>
                  <a:cubicBezTo>
                    <a:pt x="710742" y="3095196"/>
                    <a:pt x="573949" y="3223800"/>
                    <a:pt x="593307" y="3237863"/>
                  </a:cubicBezTo>
                  <a:cubicBezTo>
                    <a:pt x="612664" y="3251818"/>
                    <a:pt x="736874" y="3061273"/>
                    <a:pt x="902811" y="2953281"/>
                  </a:cubicBezTo>
                  <a:cubicBezTo>
                    <a:pt x="1005405" y="2886617"/>
                    <a:pt x="1126067" y="2891340"/>
                    <a:pt x="1197904" y="2844643"/>
                  </a:cubicBezTo>
                  <a:cubicBezTo>
                    <a:pt x="1458369" y="2675247"/>
                    <a:pt x="1611616" y="2526354"/>
                    <a:pt x="1697326" y="2398824"/>
                  </a:cubicBezTo>
                  <a:cubicBezTo>
                    <a:pt x="1747656" y="2553513"/>
                    <a:pt x="1862080" y="2730210"/>
                    <a:pt x="2078023" y="2913776"/>
                  </a:cubicBezTo>
                  <a:cubicBezTo>
                    <a:pt x="2152442" y="2977005"/>
                    <a:pt x="2273856" y="3008458"/>
                    <a:pt x="2340209" y="3068681"/>
                  </a:cubicBezTo>
                  <a:cubicBezTo>
                    <a:pt x="2517329" y="3229704"/>
                    <a:pt x="2579919" y="3405971"/>
                    <a:pt x="2600674" y="3394162"/>
                  </a:cubicBezTo>
                  <a:cubicBezTo>
                    <a:pt x="2621537" y="3382354"/>
                    <a:pt x="2496682" y="3192239"/>
                    <a:pt x="2465172" y="2998045"/>
                  </a:cubicBezTo>
                  <a:cubicBezTo>
                    <a:pt x="2445599" y="2878136"/>
                    <a:pt x="2499263" y="2771002"/>
                    <a:pt x="2485605" y="2686948"/>
                  </a:cubicBezTo>
                  <a:cubicBezTo>
                    <a:pt x="2434845" y="2375100"/>
                    <a:pt x="2358061" y="2173713"/>
                    <a:pt x="2273318" y="2044572"/>
                  </a:cubicBezTo>
                  <a:cubicBezTo>
                    <a:pt x="2443879" y="2049940"/>
                    <a:pt x="2660467" y="1995621"/>
                    <a:pt x="2919319" y="1829767"/>
                  </a:cubicBezTo>
                  <a:cubicBezTo>
                    <a:pt x="3001589" y="1777059"/>
                    <a:pt x="3066436" y="1670569"/>
                    <a:pt x="3143651" y="1624731"/>
                  </a:cubicBezTo>
                  <a:cubicBezTo>
                    <a:pt x="3349807" y="1502031"/>
                    <a:pt x="3538112" y="1492584"/>
                    <a:pt x="3532628" y="1469504"/>
                  </a:cubicBezTo>
                  <a:cubicBezTo>
                    <a:pt x="3527143" y="1446317"/>
                    <a:pt x="3307544" y="1511048"/>
                    <a:pt x="3110635" y="1485929"/>
                  </a:cubicBezTo>
                  <a:close/>
                  <a:moveTo>
                    <a:pt x="1729482" y="1965778"/>
                  </a:moveTo>
                  <a:cubicBezTo>
                    <a:pt x="1711522" y="1942913"/>
                    <a:pt x="1691734" y="1924019"/>
                    <a:pt x="1672269" y="1910171"/>
                  </a:cubicBezTo>
                  <a:cubicBezTo>
                    <a:pt x="1638609" y="1886233"/>
                    <a:pt x="1590646" y="1870023"/>
                    <a:pt x="1534617" y="1864978"/>
                  </a:cubicBezTo>
                  <a:cubicBezTo>
                    <a:pt x="1562362" y="1834383"/>
                    <a:pt x="1580967" y="1800676"/>
                    <a:pt x="1591613" y="1770403"/>
                  </a:cubicBezTo>
                  <a:cubicBezTo>
                    <a:pt x="1600539" y="1745069"/>
                    <a:pt x="1604303" y="1714582"/>
                    <a:pt x="1603120" y="1681411"/>
                  </a:cubicBezTo>
                  <a:cubicBezTo>
                    <a:pt x="1628930" y="1689784"/>
                    <a:pt x="1654095" y="1694186"/>
                    <a:pt x="1676571" y="1695366"/>
                  </a:cubicBezTo>
                  <a:cubicBezTo>
                    <a:pt x="1725180" y="1697728"/>
                    <a:pt x="1784542" y="1681411"/>
                    <a:pt x="1843153" y="1644805"/>
                  </a:cubicBezTo>
                  <a:cubicBezTo>
                    <a:pt x="1829818" y="1695366"/>
                    <a:pt x="1831646" y="1743995"/>
                    <a:pt x="1841002" y="1782104"/>
                  </a:cubicBezTo>
                  <a:cubicBezTo>
                    <a:pt x="1846594" y="1804862"/>
                    <a:pt x="1857456" y="1828908"/>
                    <a:pt x="1872834" y="1852740"/>
                  </a:cubicBezTo>
                  <a:cubicBezTo>
                    <a:pt x="1852724" y="1859181"/>
                    <a:pt x="1834119" y="1867017"/>
                    <a:pt x="1818526" y="1876035"/>
                  </a:cubicBezTo>
                  <a:cubicBezTo>
                    <a:pt x="1786586" y="1894391"/>
                    <a:pt x="1755399" y="1924986"/>
                    <a:pt x="1729482" y="19657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0" name="Google Shape;3270;p37"/>
            <p:cNvSpPr/>
            <p:nvPr/>
          </p:nvSpPr>
          <p:spPr>
            <a:xfrm>
              <a:off x="8158735" y="13937700"/>
              <a:ext cx="2806870" cy="2820726"/>
            </a:xfrm>
            <a:custGeom>
              <a:avLst/>
              <a:gdLst/>
              <a:ahLst/>
              <a:cxnLst/>
              <a:rect l="l" t="t" r="r" b="b"/>
              <a:pathLst>
                <a:path w="2806870" h="2820726" extrusionOk="0">
                  <a:moveTo>
                    <a:pt x="1028001" y="1763516"/>
                  </a:moveTo>
                  <a:cubicBezTo>
                    <a:pt x="1002944" y="1769742"/>
                    <a:pt x="978209" y="1776612"/>
                    <a:pt x="953582" y="1783804"/>
                  </a:cubicBezTo>
                  <a:cubicBezTo>
                    <a:pt x="928848" y="1790997"/>
                    <a:pt x="904221" y="1798619"/>
                    <a:pt x="879809" y="1806562"/>
                  </a:cubicBezTo>
                  <a:cubicBezTo>
                    <a:pt x="830985" y="1822665"/>
                    <a:pt x="782806" y="1840485"/>
                    <a:pt x="735273" y="1860774"/>
                  </a:cubicBezTo>
                  <a:cubicBezTo>
                    <a:pt x="731617" y="1862384"/>
                    <a:pt x="727423" y="1860774"/>
                    <a:pt x="725809" y="1857124"/>
                  </a:cubicBezTo>
                  <a:cubicBezTo>
                    <a:pt x="724304" y="1853581"/>
                    <a:pt x="725917" y="1849287"/>
                    <a:pt x="729466" y="1847784"/>
                  </a:cubicBezTo>
                  <a:cubicBezTo>
                    <a:pt x="776892" y="1825885"/>
                    <a:pt x="824855" y="1806133"/>
                    <a:pt x="873786" y="1788957"/>
                  </a:cubicBezTo>
                  <a:cubicBezTo>
                    <a:pt x="898413" y="1780477"/>
                    <a:pt x="923148" y="1772533"/>
                    <a:pt x="948205" y="1765340"/>
                  </a:cubicBezTo>
                  <a:cubicBezTo>
                    <a:pt x="973155" y="1758148"/>
                    <a:pt x="998319" y="1751814"/>
                    <a:pt x="1023699" y="1745910"/>
                  </a:cubicBezTo>
                  <a:cubicBezTo>
                    <a:pt x="1033593" y="1743656"/>
                    <a:pt x="1043379" y="1741509"/>
                    <a:pt x="1053273" y="1739469"/>
                  </a:cubicBezTo>
                  <a:cubicBezTo>
                    <a:pt x="1076179" y="1734746"/>
                    <a:pt x="1099193" y="1730345"/>
                    <a:pt x="1122100" y="1725407"/>
                  </a:cubicBezTo>
                  <a:lnTo>
                    <a:pt x="1160492" y="1717248"/>
                  </a:lnTo>
                  <a:cubicBezTo>
                    <a:pt x="1163718" y="1716711"/>
                    <a:pt x="1169848" y="1714135"/>
                    <a:pt x="1173827" y="1713062"/>
                  </a:cubicBezTo>
                  <a:cubicBezTo>
                    <a:pt x="1177268" y="1712203"/>
                    <a:pt x="1180064" y="1712310"/>
                    <a:pt x="1181462" y="1712847"/>
                  </a:cubicBezTo>
                  <a:cubicBezTo>
                    <a:pt x="1183936" y="1713706"/>
                    <a:pt x="1185442" y="1715316"/>
                    <a:pt x="1186194" y="1717356"/>
                  </a:cubicBezTo>
                  <a:cubicBezTo>
                    <a:pt x="1186732" y="1718858"/>
                    <a:pt x="1187162" y="1721327"/>
                    <a:pt x="1185334" y="1724441"/>
                  </a:cubicBezTo>
                  <a:cubicBezTo>
                    <a:pt x="1183398" y="1727661"/>
                    <a:pt x="1179419" y="1728734"/>
                    <a:pt x="1176193" y="1727017"/>
                  </a:cubicBezTo>
                  <a:cubicBezTo>
                    <a:pt x="1172536" y="1728412"/>
                    <a:pt x="1166084" y="1730667"/>
                    <a:pt x="1163288" y="1731311"/>
                  </a:cubicBezTo>
                  <a:lnTo>
                    <a:pt x="1125541" y="1740543"/>
                  </a:lnTo>
                  <a:lnTo>
                    <a:pt x="1028001" y="1763516"/>
                  </a:lnTo>
                  <a:close/>
                  <a:moveTo>
                    <a:pt x="975951" y="1955670"/>
                  </a:moveTo>
                  <a:cubicBezTo>
                    <a:pt x="976489" y="1956207"/>
                    <a:pt x="976918" y="1956744"/>
                    <a:pt x="977134" y="1956314"/>
                  </a:cubicBezTo>
                  <a:cubicBezTo>
                    <a:pt x="976811" y="1956099"/>
                    <a:pt x="976489" y="1955885"/>
                    <a:pt x="976166" y="1955670"/>
                  </a:cubicBezTo>
                  <a:lnTo>
                    <a:pt x="975951" y="1955670"/>
                  </a:lnTo>
                  <a:close/>
                  <a:moveTo>
                    <a:pt x="850342" y="1978321"/>
                  </a:moveTo>
                  <a:cubicBezTo>
                    <a:pt x="812918" y="1989592"/>
                    <a:pt x="776031" y="2002045"/>
                    <a:pt x="739897" y="2016000"/>
                  </a:cubicBezTo>
                  <a:cubicBezTo>
                    <a:pt x="715701" y="2025447"/>
                    <a:pt x="691827" y="2035430"/>
                    <a:pt x="668167" y="2046165"/>
                  </a:cubicBezTo>
                  <a:cubicBezTo>
                    <a:pt x="609342" y="2072788"/>
                    <a:pt x="552345" y="2103167"/>
                    <a:pt x="495993" y="2135801"/>
                  </a:cubicBezTo>
                  <a:cubicBezTo>
                    <a:pt x="492660" y="2137734"/>
                    <a:pt x="491369" y="2142135"/>
                    <a:pt x="493305" y="2145570"/>
                  </a:cubicBezTo>
                  <a:cubicBezTo>
                    <a:pt x="495241" y="2149005"/>
                    <a:pt x="499650" y="2150186"/>
                    <a:pt x="503091" y="2148254"/>
                  </a:cubicBezTo>
                  <a:cubicBezTo>
                    <a:pt x="559658" y="2117230"/>
                    <a:pt x="617193" y="2088997"/>
                    <a:pt x="675910" y="2063448"/>
                  </a:cubicBezTo>
                  <a:cubicBezTo>
                    <a:pt x="699354" y="2053143"/>
                    <a:pt x="723013" y="2043267"/>
                    <a:pt x="746887" y="2033820"/>
                  </a:cubicBezTo>
                  <a:cubicBezTo>
                    <a:pt x="782484" y="2019757"/>
                    <a:pt x="818618" y="2006553"/>
                    <a:pt x="855504" y="1994745"/>
                  </a:cubicBezTo>
                  <a:cubicBezTo>
                    <a:pt x="861419" y="1992813"/>
                    <a:pt x="898413" y="1978643"/>
                    <a:pt x="930999" y="1967908"/>
                  </a:cubicBezTo>
                  <a:cubicBezTo>
                    <a:pt x="946807" y="1962648"/>
                    <a:pt x="961540" y="1958246"/>
                    <a:pt x="971004" y="1956744"/>
                  </a:cubicBezTo>
                  <a:cubicBezTo>
                    <a:pt x="972725" y="1956421"/>
                    <a:pt x="974768" y="1955777"/>
                    <a:pt x="975951" y="1955670"/>
                  </a:cubicBezTo>
                  <a:cubicBezTo>
                    <a:pt x="975736" y="1955455"/>
                    <a:pt x="975628" y="1955133"/>
                    <a:pt x="975413" y="1955026"/>
                  </a:cubicBezTo>
                  <a:cubicBezTo>
                    <a:pt x="975628" y="1955241"/>
                    <a:pt x="975843" y="1955455"/>
                    <a:pt x="976166" y="1955670"/>
                  </a:cubicBezTo>
                  <a:cubicBezTo>
                    <a:pt x="976811" y="1955563"/>
                    <a:pt x="977241" y="1955670"/>
                    <a:pt x="977134" y="1956207"/>
                  </a:cubicBezTo>
                  <a:lnTo>
                    <a:pt x="977134" y="1956314"/>
                  </a:lnTo>
                  <a:cubicBezTo>
                    <a:pt x="979715" y="1957710"/>
                    <a:pt x="982941" y="1957388"/>
                    <a:pt x="985092" y="1955348"/>
                  </a:cubicBezTo>
                  <a:cubicBezTo>
                    <a:pt x="987888" y="1952772"/>
                    <a:pt x="987995" y="1948478"/>
                    <a:pt x="985415" y="1945687"/>
                  </a:cubicBezTo>
                  <a:cubicBezTo>
                    <a:pt x="984124" y="1944291"/>
                    <a:pt x="982081" y="1943110"/>
                    <a:pt x="978962" y="1942573"/>
                  </a:cubicBezTo>
                  <a:cubicBezTo>
                    <a:pt x="974230" y="1941929"/>
                    <a:pt x="964551" y="1943218"/>
                    <a:pt x="952507" y="1946223"/>
                  </a:cubicBezTo>
                  <a:cubicBezTo>
                    <a:pt x="917126" y="1954811"/>
                    <a:pt x="858085" y="1976066"/>
                    <a:pt x="850342" y="1978321"/>
                  </a:cubicBezTo>
                  <a:close/>
                  <a:moveTo>
                    <a:pt x="1858220" y="1739040"/>
                  </a:moveTo>
                  <a:cubicBezTo>
                    <a:pt x="1855424" y="1735819"/>
                    <a:pt x="1852628" y="1732706"/>
                    <a:pt x="1849832" y="1729593"/>
                  </a:cubicBezTo>
                  <a:cubicBezTo>
                    <a:pt x="1845530" y="1724977"/>
                    <a:pt x="1841229" y="1720469"/>
                    <a:pt x="1836820" y="1716067"/>
                  </a:cubicBezTo>
                  <a:cubicBezTo>
                    <a:pt x="1826281" y="1705333"/>
                    <a:pt x="1815204" y="1695349"/>
                    <a:pt x="1803589" y="1685795"/>
                  </a:cubicBezTo>
                  <a:cubicBezTo>
                    <a:pt x="1792082" y="1676348"/>
                    <a:pt x="1780145" y="1667331"/>
                    <a:pt x="1767993" y="1658743"/>
                  </a:cubicBezTo>
                  <a:cubicBezTo>
                    <a:pt x="1748743" y="1645217"/>
                    <a:pt x="1730246" y="1633731"/>
                    <a:pt x="1711641" y="1624284"/>
                  </a:cubicBezTo>
                  <a:cubicBezTo>
                    <a:pt x="1691424" y="1613871"/>
                    <a:pt x="1671206" y="1605713"/>
                    <a:pt x="1650558" y="1598950"/>
                  </a:cubicBezTo>
                  <a:cubicBezTo>
                    <a:pt x="1611198" y="1586068"/>
                    <a:pt x="1569902" y="1578768"/>
                    <a:pt x="1522369" y="1572112"/>
                  </a:cubicBezTo>
                  <a:cubicBezTo>
                    <a:pt x="1518497" y="1571576"/>
                    <a:pt x="1514841" y="1574152"/>
                    <a:pt x="1514196" y="1578017"/>
                  </a:cubicBezTo>
                  <a:cubicBezTo>
                    <a:pt x="1513658" y="1581989"/>
                    <a:pt x="1516239" y="1585638"/>
                    <a:pt x="1520218" y="1586175"/>
                  </a:cubicBezTo>
                  <a:cubicBezTo>
                    <a:pt x="1566461" y="1594334"/>
                    <a:pt x="1606358" y="1603136"/>
                    <a:pt x="1644643" y="1616555"/>
                  </a:cubicBezTo>
                  <a:cubicBezTo>
                    <a:pt x="1664323" y="1623425"/>
                    <a:pt x="1683465" y="1631584"/>
                    <a:pt x="1702931" y="1641460"/>
                  </a:cubicBezTo>
                  <a:cubicBezTo>
                    <a:pt x="1720782" y="1650477"/>
                    <a:pt x="1738957" y="1660997"/>
                    <a:pt x="1757669" y="1673665"/>
                  </a:cubicBezTo>
                  <a:cubicBezTo>
                    <a:pt x="1769714" y="1681716"/>
                    <a:pt x="1781543" y="1690089"/>
                    <a:pt x="1793050" y="1698999"/>
                  </a:cubicBezTo>
                  <a:cubicBezTo>
                    <a:pt x="1804449" y="1707801"/>
                    <a:pt x="1815526" y="1717034"/>
                    <a:pt x="1826065" y="1727017"/>
                  </a:cubicBezTo>
                  <a:cubicBezTo>
                    <a:pt x="1830475" y="1731204"/>
                    <a:pt x="1834884" y="1735390"/>
                    <a:pt x="1839185" y="1739684"/>
                  </a:cubicBezTo>
                  <a:cubicBezTo>
                    <a:pt x="1841982" y="1742582"/>
                    <a:pt x="1844777" y="1745481"/>
                    <a:pt x="1847466" y="1748379"/>
                  </a:cubicBezTo>
                  <a:cubicBezTo>
                    <a:pt x="1849187" y="1750312"/>
                    <a:pt x="1852843" y="1755035"/>
                    <a:pt x="1854564" y="1757397"/>
                  </a:cubicBezTo>
                  <a:cubicBezTo>
                    <a:pt x="1854779" y="1757719"/>
                    <a:pt x="1854994" y="1758148"/>
                    <a:pt x="1855317" y="1758470"/>
                  </a:cubicBezTo>
                  <a:cubicBezTo>
                    <a:pt x="1855747" y="1759007"/>
                    <a:pt x="1855962" y="1759329"/>
                    <a:pt x="1856070" y="1759544"/>
                  </a:cubicBezTo>
                  <a:cubicBezTo>
                    <a:pt x="1856822" y="1760295"/>
                    <a:pt x="1857575" y="1760724"/>
                    <a:pt x="1857790" y="1760832"/>
                  </a:cubicBezTo>
                  <a:cubicBezTo>
                    <a:pt x="1859618" y="1761905"/>
                    <a:pt x="1861124" y="1761798"/>
                    <a:pt x="1862092" y="1761691"/>
                  </a:cubicBezTo>
                  <a:cubicBezTo>
                    <a:pt x="1864458" y="1761369"/>
                    <a:pt x="1866178" y="1760080"/>
                    <a:pt x="1867254" y="1758148"/>
                  </a:cubicBezTo>
                  <a:cubicBezTo>
                    <a:pt x="1867791" y="1757289"/>
                    <a:pt x="1868544" y="1755464"/>
                    <a:pt x="1867791" y="1752888"/>
                  </a:cubicBezTo>
                  <a:cubicBezTo>
                    <a:pt x="1867684" y="1752673"/>
                    <a:pt x="1867361" y="1751814"/>
                    <a:pt x="1866609" y="1750526"/>
                  </a:cubicBezTo>
                  <a:cubicBezTo>
                    <a:pt x="1865211" y="1748487"/>
                    <a:pt x="1860371" y="1741616"/>
                    <a:pt x="1858220" y="1739040"/>
                  </a:cubicBezTo>
                  <a:close/>
                  <a:moveTo>
                    <a:pt x="1615715" y="1151305"/>
                  </a:moveTo>
                  <a:lnTo>
                    <a:pt x="1615715" y="1151305"/>
                  </a:lnTo>
                  <a:cubicBezTo>
                    <a:pt x="1615822" y="1151520"/>
                    <a:pt x="1615607" y="1151627"/>
                    <a:pt x="1615284" y="1151734"/>
                  </a:cubicBezTo>
                  <a:cubicBezTo>
                    <a:pt x="1614531" y="1152593"/>
                    <a:pt x="1613886" y="1153667"/>
                    <a:pt x="1613671" y="1154740"/>
                  </a:cubicBezTo>
                  <a:cubicBezTo>
                    <a:pt x="1613671" y="1153989"/>
                    <a:pt x="1613671" y="1153237"/>
                    <a:pt x="1613779" y="1152593"/>
                  </a:cubicBezTo>
                  <a:cubicBezTo>
                    <a:pt x="1608294" y="1155921"/>
                    <a:pt x="1596572" y="1162469"/>
                    <a:pt x="1595389" y="1163221"/>
                  </a:cubicBezTo>
                  <a:cubicBezTo>
                    <a:pt x="1588076" y="1168373"/>
                    <a:pt x="1581194" y="1173956"/>
                    <a:pt x="1574526" y="1179860"/>
                  </a:cubicBezTo>
                  <a:cubicBezTo>
                    <a:pt x="1567859" y="1185656"/>
                    <a:pt x="1561621" y="1191883"/>
                    <a:pt x="1555384" y="1198002"/>
                  </a:cubicBezTo>
                  <a:cubicBezTo>
                    <a:pt x="1543339" y="1210239"/>
                    <a:pt x="1530649" y="1222907"/>
                    <a:pt x="1518605" y="1236540"/>
                  </a:cubicBezTo>
                  <a:cubicBezTo>
                    <a:pt x="1506668" y="1249959"/>
                    <a:pt x="1495376" y="1264129"/>
                    <a:pt x="1485374" y="1278943"/>
                  </a:cubicBezTo>
                  <a:cubicBezTo>
                    <a:pt x="1471394" y="1299446"/>
                    <a:pt x="1459994" y="1321238"/>
                    <a:pt x="1453004" y="1343996"/>
                  </a:cubicBezTo>
                  <a:cubicBezTo>
                    <a:pt x="1451714" y="1347646"/>
                    <a:pt x="1453757" y="1351725"/>
                    <a:pt x="1457521" y="1353013"/>
                  </a:cubicBezTo>
                  <a:cubicBezTo>
                    <a:pt x="1461178" y="1354194"/>
                    <a:pt x="1465264" y="1352262"/>
                    <a:pt x="1466555" y="1348505"/>
                  </a:cubicBezTo>
                  <a:cubicBezTo>
                    <a:pt x="1474297" y="1327679"/>
                    <a:pt x="1486342" y="1308142"/>
                    <a:pt x="1500108" y="1289356"/>
                  </a:cubicBezTo>
                  <a:cubicBezTo>
                    <a:pt x="1510324" y="1275507"/>
                    <a:pt x="1521616" y="1262196"/>
                    <a:pt x="1533015" y="1249314"/>
                  </a:cubicBezTo>
                  <a:cubicBezTo>
                    <a:pt x="1544952" y="1235788"/>
                    <a:pt x="1556782" y="1222584"/>
                    <a:pt x="1568181" y="1210239"/>
                  </a:cubicBezTo>
                  <a:cubicBezTo>
                    <a:pt x="1575064" y="1202725"/>
                    <a:pt x="1582054" y="1195425"/>
                    <a:pt x="1589367" y="1188448"/>
                  </a:cubicBezTo>
                  <a:cubicBezTo>
                    <a:pt x="1594206" y="1183832"/>
                    <a:pt x="1599153" y="1179430"/>
                    <a:pt x="1604423" y="1175351"/>
                  </a:cubicBezTo>
                  <a:cubicBezTo>
                    <a:pt x="1605498" y="1174492"/>
                    <a:pt x="1617435" y="1166870"/>
                    <a:pt x="1622059" y="1163650"/>
                  </a:cubicBezTo>
                  <a:cubicBezTo>
                    <a:pt x="1623242" y="1162899"/>
                    <a:pt x="1624103" y="1162254"/>
                    <a:pt x="1624533" y="1161932"/>
                  </a:cubicBezTo>
                  <a:cubicBezTo>
                    <a:pt x="1628189" y="1158605"/>
                    <a:pt x="1627006" y="1154955"/>
                    <a:pt x="1626576" y="1154096"/>
                  </a:cubicBezTo>
                  <a:cubicBezTo>
                    <a:pt x="1625286" y="1150553"/>
                    <a:pt x="1621307" y="1148836"/>
                    <a:pt x="1617865" y="1150124"/>
                  </a:cubicBezTo>
                  <a:cubicBezTo>
                    <a:pt x="1617005" y="1150446"/>
                    <a:pt x="1616360" y="1150875"/>
                    <a:pt x="1615715" y="1151305"/>
                  </a:cubicBezTo>
                  <a:close/>
                  <a:moveTo>
                    <a:pt x="1615284" y="1151734"/>
                  </a:moveTo>
                  <a:lnTo>
                    <a:pt x="1615715" y="1151305"/>
                  </a:lnTo>
                  <a:cubicBezTo>
                    <a:pt x="1614531" y="1149695"/>
                    <a:pt x="1613994" y="1150768"/>
                    <a:pt x="1613779" y="1152593"/>
                  </a:cubicBezTo>
                  <a:lnTo>
                    <a:pt x="1614531" y="1152164"/>
                  </a:lnTo>
                  <a:cubicBezTo>
                    <a:pt x="1614746" y="1151949"/>
                    <a:pt x="1615069" y="1151842"/>
                    <a:pt x="1615284" y="1151734"/>
                  </a:cubicBezTo>
                  <a:close/>
                  <a:moveTo>
                    <a:pt x="1111561" y="1213889"/>
                  </a:moveTo>
                  <a:cubicBezTo>
                    <a:pt x="1125111" y="1236969"/>
                    <a:pt x="1138016" y="1260157"/>
                    <a:pt x="1149738" y="1282700"/>
                  </a:cubicBezTo>
                  <a:cubicBezTo>
                    <a:pt x="1170385" y="1322526"/>
                    <a:pt x="1187377" y="1359991"/>
                    <a:pt x="1197056" y="1390049"/>
                  </a:cubicBezTo>
                  <a:cubicBezTo>
                    <a:pt x="1198131" y="1393806"/>
                    <a:pt x="1202110" y="1395953"/>
                    <a:pt x="1205874" y="1394880"/>
                  </a:cubicBezTo>
                  <a:cubicBezTo>
                    <a:pt x="1209638" y="1393699"/>
                    <a:pt x="1211789" y="1389727"/>
                    <a:pt x="1210713" y="1385970"/>
                  </a:cubicBezTo>
                  <a:cubicBezTo>
                    <a:pt x="1201895" y="1354838"/>
                    <a:pt x="1186302" y="1315763"/>
                    <a:pt x="1166084" y="1274434"/>
                  </a:cubicBezTo>
                  <a:cubicBezTo>
                    <a:pt x="1154684" y="1251354"/>
                    <a:pt x="1141995" y="1227523"/>
                    <a:pt x="1128122" y="1204121"/>
                  </a:cubicBezTo>
                  <a:cubicBezTo>
                    <a:pt x="1110915" y="1175244"/>
                    <a:pt x="1092096" y="1146904"/>
                    <a:pt x="1072953" y="1120925"/>
                  </a:cubicBezTo>
                  <a:cubicBezTo>
                    <a:pt x="1051445" y="1091619"/>
                    <a:pt x="1029184" y="1065318"/>
                    <a:pt x="1008106" y="1044493"/>
                  </a:cubicBezTo>
                  <a:cubicBezTo>
                    <a:pt x="1005417" y="1041809"/>
                    <a:pt x="1001116" y="1041809"/>
                    <a:pt x="998427" y="1044385"/>
                  </a:cubicBezTo>
                  <a:cubicBezTo>
                    <a:pt x="995739" y="1047069"/>
                    <a:pt x="995631" y="1051363"/>
                    <a:pt x="998319" y="1054047"/>
                  </a:cubicBezTo>
                  <a:cubicBezTo>
                    <a:pt x="1018215" y="1075087"/>
                    <a:pt x="1038755" y="1101602"/>
                    <a:pt x="1058973" y="1130909"/>
                  </a:cubicBezTo>
                  <a:cubicBezTo>
                    <a:pt x="1077040" y="1156994"/>
                    <a:pt x="1094784" y="1185334"/>
                    <a:pt x="1111561" y="1213889"/>
                  </a:cubicBezTo>
                  <a:close/>
                  <a:moveTo>
                    <a:pt x="2038998" y="2780754"/>
                  </a:moveTo>
                  <a:cubicBezTo>
                    <a:pt x="2025340" y="2754560"/>
                    <a:pt x="2014586" y="2721068"/>
                    <a:pt x="2004907" y="2701852"/>
                  </a:cubicBezTo>
                  <a:cubicBezTo>
                    <a:pt x="1968988" y="2630680"/>
                    <a:pt x="1937478" y="2557575"/>
                    <a:pt x="1903280" y="2485652"/>
                  </a:cubicBezTo>
                  <a:cubicBezTo>
                    <a:pt x="1894677" y="2467617"/>
                    <a:pt x="1885966" y="2449582"/>
                    <a:pt x="1876933" y="2431762"/>
                  </a:cubicBezTo>
                  <a:cubicBezTo>
                    <a:pt x="1829184" y="2337617"/>
                    <a:pt x="1781221" y="2243580"/>
                    <a:pt x="1732182" y="2150079"/>
                  </a:cubicBezTo>
                  <a:cubicBezTo>
                    <a:pt x="1683143" y="2056578"/>
                    <a:pt x="1633029" y="1963721"/>
                    <a:pt x="1582377" y="1871079"/>
                  </a:cubicBezTo>
                  <a:cubicBezTo>
                    <a:pt x="1551727" y="1815472"/>
                    <a:pt x="1516346" y="1761691"/>
                    <a:pt x="1484192" y="1706621"/>
                  </a:cubicBezTo>
                  <a:cubicBezTo>
                    <a:pt x="1470426" y="1683111"/>
                    <a:pt x="1457306" y="1659387"/>
                    <a:pt x="1445369" y="1635019"/>
                  </a:cubicBezTo>
                  <a:cubicBezTo>
                    <a:pt x="1443648" y="1631476"/>
                    <a:pt x="1439454" y="1630081"/>
                    <a:pt x="1435905" y="1631798"/>
                  </a:cubicBezTo>
                  <a:cubicBezTo>
                    <a:pt x="1432356" y="1633409"/>
                    <a:pt x="1430851" y="1637703"/>
                    <a:pt x="1432572" y="1641245"/>
                  </a:cubicBezTo>
                  <a:cubicBezTo>
                    <a:pt x="1444293" y="1666043"/>
                    <a:pt x="1457306" y="1690196"/>
                    <a:pt x="1470964" y="1714242"/>
                  </a:cubicBezTo>
                  <a:cubicBezTo>
                    <a:pt x="1502473" y="1769527"/>
                    <a:pt x="1537317" y="1823524"/>
                    <a:pt x="1567213" y="1879238"/>
                  </a:cubicBezTo>
                  <a:cubicBezTo>
                    <a:pt x="1607111" y="1953630"/>
                    <a:pt x="1646471" y="2028238"/>
                    <a:pt x="1685724" y="2102953"/>
                  </a:cubicBezTo>
                  <a:cubicBezTo>
                    <a:pt x="1715190" y="2158989"/>
                    <a:pt x="1744441" y="2215132"/>
                    <a:pt x="1773585" y="2271276"/>
                  </a:cubicBezTo>
                  <a:cubicBezTo>
                    <a:pt x="1802836" y="2327419"/>
                    <a:pt x="1831980" y="2383563"/>
                    <a:pt x="1860909" y="2439814"/>
                  </a:cubicBezTo>
                  <a:cubicBezTo>
                    <a:pt x="1897473" y="2510664"/>
                    <a:pt x="1929735" y="2583446"/>
                    <a:pt x="1964579" y="2655048"/>
                  </a:cubicBezTo>
                  <a:cubicBezTo>
                    <a:pt x="1973290" y="2672975"/>
                    <a:pt x="1982215" y="2690903"/>
                    <a:pt x="1991464" y="2708615"/>
                  </a:cubicBezTo>
                  <a:cubicBezTo>
                    <a:pt x="2001358" y="2727831"/>
                    <a:pt x="2012542" y="2761216"/>
                    <a:pt x="2026523" y="2787302"/>
                  </a:cubicBezTo>
                  <a:cubicBezTo>
                    <a:pt x="2033513" y="2800398"/>
                    <a:pt x="2041256" y="2811670"/>
                    <a:pt x="2049644" y="2818970"/>
                  </a:cubicBezTo>
                  <a:cubicBezTo>
                    <a:pt x="2052440" y="2821546"/>
                    <a:pt x="2056849" y="2821224"/>
                    <a:pt x="2059323" y="2818433"/>
                  </a:cubicBezTo>
                  <a:cubicBezTo>
                    <a:pt x="2061796" y="2815535"/>
                    <a:pt x="2061474" y="2811241"/>
                    <a:pt x="2058677" y="2808772"/>
                  </a:cubicBezTo>
                  <a:cubicBezTo>
                    <a:pt x="2051365" y="2802331"/>
                    <a:pt x="2044912" y="2792240"/>
                    <a:pt x="2038998" y="2780754"/>
                  </a:cubicBezTo>
                  <a:close/>
                  <a:moveTo>
                    <a:pt x="2035126" y="2409219"/>
                  </a:moveTo>
                  <a:cubicBezTo>
                    <a:pt x="2034696" y="2410185"/>
                    <a:pt x="2034696" y="2411044"/>
                    <a:pt x="2035341" y="2410937"/>
                  </a:cubicBezTo>
                  <a:cubicBezTo>
                    <a:pt x="2035341" y="2410400"/>
                    <a:pt x="2035341" y="2409971"/>
                    <a:pt x="2035341" y="2409541"/>
                  </a:cubicBezTo>
                  <a:cubicBezTo>
                    <a:pt x="2035233" y="2409434"/>
                    <a:pt x="2035233" y="2409326"/>
                    <a:pt x="2035126" y="2409219"/>
                  </a:cubicBezTo>
                  <a:close/>
                  <a:moveTo>
                    <a:pt x="1918658" y="2278683"/>
                  </a:moveTo>
                  <a:cubicBezTo>
                    <a:pt x="1903926" y="2265801"/>
                    <a:pt x="1888869" y="2253241"/>
                    <a:pt x="1873706" y="2241004"/>
                  </a:cubicBezTo>
                  <a:cubicBezTo>
                    <a:pt x="1835529" y="2210409"/>
                    <a:pt x="1795846" y="2181639"/>
                    <a:pt x="1755518" y="2154373"/>
                  </a:cubicBezTo>
                  <a:cubicBezTo>
                    <a:pt x="1752292" y="2152119"/>
                    <a:pt x="1747775" y="2152870"/>
                    <a:pt x="1745517" y="2156090"/>
                  </a:cubicBezTo>
                  <a:cubicBezTo>
                    <a:pt x="1743259" y="2159311"/>
                    <a:pt x="1744012" y="2163712"/>
                    <a:pt x="1747238" y="2165966"/>
                  </a:cubicBezTo>
                  <a:cubicBezTo>
                    <a:pt x="1778640" y="2188724"/>
                    <a:pt x="1809074" y="2212663"/>
                    <a:pt x="1839185" y="2237246"/>
                  </a:cubicBezTo>
                  <a:cubicBezTo>
                    <a:pt x="1857252" y="2251846"/>
                    <a:pt x="1874997" y="2266874"/>
                    <a:pt x="1892741" y="2281903"/>
                  </a:cubicBezTo>
                  <a:cubicBezTo>
                    <a:pt x="1919519" y="2304447"/>
                    <a:pt x="1946082" y="2327097"/>
                    <a:pt x="1971784" y="2350499"/>
                  </a:cubicBezTo>
                  <a:cubicBezTo>
                    <a:pt x="1975333" y="2353612"/>
                    <a:pt x="2018457" y="2390004"/>
                    <a:pt x="2032545" y="2406643"/>
                  </a:cubicBezTo>
                  <a:cubicBezTo>
                    <a:pt x="2033298" y="2407501"/>
                    <a:pt x="2034373" y="2408468"/>
                    <a:pt x="2035126" y="2409219"/>
                  </a:cubicBezTo>
                  <a:cubicBezTo>
                    <a:pt x="2035341" y="2408575"/>
                    <a:pt x="2035664" y="2407824"/>
                    <a:pt x="2035986" y="2407287"/>
                  </a:cubicBezTo>
                  <a:cubicBezTo>
                    <a:pt x="2035664" y="2408038"/>
                    <a:pt x="2035449" y="2408790"/>
                    <a:pt x="2035341" y="2409541"/>
                  </a:cubicBezTo>
                  <a:cubicBezTo>
                    <a:pt x="2035879" y="2410185"/>
                    <a:pt x="2036094" y="2410615"/>
                    <a:pt x="2035664" y="2410829"/>
                  </a:cubicBezTo>
                  <a:cubicBezTo>
                    <a:pt x="2035556" y="2410829"/>
                    <a:pt x="2035449" y="2410829"/>
                    <a:pt x="2035341" y="2410937"/>
                  </a:cubicBezTo>
                  <a:cubicBezTo>
                    <a:pt x="2035556" y="2412654"/>
                    <a:pt x="2036524" y="2414479"/>
                    <a:pt x="2038029" y="2415660"/>
                  </a:cubicBezTo>
                  <a:cubicBezTo>
                    <a:pt x="2041041" y="2417914"/>
                    <a:pt x="2045342" y="2417270"/>
                    <a:pt x="2047601" y="2414264"/>
                  </a:cubicBezTo>
                  <a:cubicBezTo>
                    <a:pt x="2048784" y="2412869"/>
                    <a:pt x="2049429" y="2410937"/>
                    <a:pt x="2049214" y="2408575"/>
                  </a:cubicBezTo>
                  <a:cubicBezTo>
                    <a:pt x="2048999" y="2406428"/>
                    <a:pt x="2047170" y="2402563"/>
                    <a:pt x="2043514" y="2397840"/>
                  </a:cubicBezTo>
                  <a:cubicBezTo>
                    <a:pt x="2029641" y="2380235"/>
                    <a:pt x="1986947" y="2341267"/>
                    <a:pt x="1983506" y="2337940"/>
                  </a:cubicBezTo>
                  <a:cubicBezTo>
                    <a:pt x="1962213" y="2317865"/>
                    <a:pt x="1940705" y="2297898"/>
                    <a:pt x="1918658" y="2278683"/>
                  </a:cubicBezTo>
                  <a:close/>
                  <a:moveTo>
                    <a:pt x="1896505" y="2030707"/>
                  </a:moveTo>
                  <a:cubicBezTo>
                    <a:pt x="1866393" y="2009452"/>
                    <a:pt x="1835852" y="1988734"/>
                    <a:pt x="1803805" y="1971021"/>
                  </a:cubicBezTo>
                  <a:cubicBezTo>
                    <a:pt x="1750571" y="1941715"/>
                    <a:pt x="1693252" y="1920782"/>
                    <a:pt x="1627329" y="1917239"/>
                  </a:cubicBezTo>
                  <a:cubicBezTo>
                    <a:pt x="1623457" y="1917024"/>
                    <a:pt x="1620016" y="1919923"/>
                    <a:pt x="1619801" y="1923895"/>
                  </a:cubicBezTo>
                  <a:cubicBezTo>
                    <a:pt x="1619479" y="1927867"/>
                    <a:pt x="1622490" y="1931194"/>
                    <a:pt x="1626469" y="1931516"/>
                  </a:cubicBezTo>
                  <a:cubicBezTo>
                    <a:pt x="1673464" y="1935381"/>
                    <a:pt x="1715405" y="1948800"/>
                    <a:pt x="1754766" y="1967156"/>
                  </a:cubicBezTo>
                  <a:cubicBezTo>
                    <a:pt x="1777457" y="1977784"/>
                    <a:pt x="1799395" y="1990129"/>
                    <a:pt x="1820796" y="2003333"/>
                  </a:cubicBezTo>
                  <a:cubicBezTo>
                    <a:pt x="1835207" y="2012136"/>
                    <a:pt x="1849402" y="2021260"/>
                    <a:pt x="1863490" y="2030600"/>
                  </a:cubicBezTo>
                  <a:cubicBezTo>
                    <a:pt x="1916938" y="2065917"/>
                    <a:pt x="1969203" y="2103919"/>
                    <a:pt x="2026092" y="2132903"/>
                  </a:cubicBezTo>
                  <a:cubicBezTo>
                    <a:pt x="2029426" y="2134728"/>
                    <a:pt x="2033513" y="2133440"/>
                    <a:pt x="2035341" y="2130112"/>
                  </a:cubicBezTo>
                  <a:cubicBezTo>
                    <a:pt x="2037062" y="2126784"/>
                    <a:pt x="2035771" y="2122598"/>
                    <a:pt x="2032437" y="2120880"/>
                  </a:cubicBezTo>
                  <a:cubicBezTo>
                    <a:pt x="1984904" y="2094902"/>
                    <a:pt x="1941135" y="2062053"/>
                    <a:pt x="1896505" y="2030707"/>
                  </a:cubicBezTo>
                  <a:close/>
                  <a:moveTo>
                    <a:pt x="1859941" y="1830716"/>
                  </a:moveTo>
                  <a:cubicBezTo>
                    <a:pt x="1833271" y="1816546"/>
                    <a:pt x="1803805" y="1794647"/>
                    <a:pt x="1784232" y="1785952"/>
                  </a:cubicBezTo>
                  <a:cubicBezTo>
                    <a:pt x="1768961" y="1779189"/>
                    <a:pt x="1753475" y="1772962"/>
                    <a:pt x="1737989" y="1767380"/>
                  </a:cubicBezTo>
                  <a:cubicBezTo>
                    <a:pt x="1722288" y="1761798"/>
                    <a:pt x="1706479" y="1756645"/>
                    <a:pt x="1690563" y="1752137"/>
                  </a:cubicBezTo>
                  <a:cubicBezTo>
                    <a:pt x="1671421" y="1746662"/>
                    <a:pt x="1652063" y="1741938"/>
                    <a:pt x="1632598" y="1737644"/>
                  </a:cubicBezTo>
                  <a:cubicBezTo>
                    <a:pt x="1603777" y="1731311"/>
                    <a:pt x="1574526" y="1726158"/>
                    <a:pt x="1544952" y="1721435"/>
                  </a:cubicBezTo>
                  <a:cubicBezTo>
                    <a:pt x="1541081" y="1720791"/>
                    <a:pt x="1537317" y="1723367"/>
                    <a:pt x="1536672" y="1727232"/>
                  </a:cubicBezTo>
                  <a:cubicBezTo>
                    <a:pt x="1535919" y="1731096"/>
                    <a:pt x="1538500" y="1734853"/>
                    <a:pt x="1542371" y="1735497"/>
                  </a:cubicBezTo>
                  <a:cubicBezTo>
                    <a:pt x="1582807" y="1743441"/>
                    <a:pt x="1622490" y="1752673"/>
                    <a:pt x="1661635" y="1763623"/>
                  </a:cubicBezTo>
                  <a:cubicBezTo>
                    <a:pt x="1677336" y="1768024"/>
                    <a:pt x="1692929" y="1772747"/>
                    <a:pt x="1708415" y="1777686"/>
                  </a:cubicBezTo>
                  <a:cubicBezTo>
                    <a:pt x="1731537" y="1785093"/>
                    <a:pt x="1754443" y="1793144"/>
                    <a:pt x="1777134" y="1802590"/>
                  </a:cubicBezTo>
                  <a:cubicBezTo>
                    <a:pt x="1796707" y="1810534"/>
                    <a:pt x="1826281" y="1831253"/>
                    <a:pt x="1853059" y="1844242"/>
                  </a:cubicBezTo>
                  <a:cubicBezTo>
                    <a:pt x="1866931" y="1851005"/>
                    <a:pt x="1880266" y="1855728"/>
                    <a:pt x="1891236" y="1856265"/>
                  </a:cubicBezTo>
                  <a:cubicBezTo>
                    <a:pt x="1895000" y="1856480"/>
                    <a:pt x="1898226" y="1853689"/>
                    <a:pt x="1898548" y="1849931"/>
                  </a:cubicBezTo>
                  <a:cubicBezTo>
                    <a:pt x="1898764" y="1846174"/>
                    <a:pt x="1895860" y="1842954"/>
                    <a:pt x="1892096" y="1842632"/>
                  </a:cubicBezTo>
                  <a:cubicBezTo>
                    <a:pt x="1882740" y="1841880"/>
                    <a:pt x="1871663" y="1837050"/>
                    <a:pt x="1859941" y="1830716"/>
                  </a:cubicBezTo>
                  <a:close/>
                  <a:moveTo>
                    <a:pt x="1584850" y="1923358"/>
                  </a:moveTo>
                  <a:cubicBezTo>
                    <a:pt x="1586141" y="1925934"/>
                    <a:pt x="1586463" y="1929155"/>
                    <a:pt x="1585495" y="1932912"/>
                  </a:cubicBezTo>
                  <a:cubicBezTo>
                    <a:pt x="1584420" y="1937099"/>
                    <a:pt x="1581301" y="1942573"/>
                    <a:pt x="1577752" y="1948263"/>
                  </a:cubicBezTo>
                  <a:cubicBezTo>
                    <a:pt x="1573881" y="1954382"/>
                    <a:pt x="1569257" y="1960930"/>
                    <a:pt x="1567751" y="1965976"/>
                  </a:cubicBezTo>
                  <a:cubicBezTo>
                    <a:pt x="1563234" y="1980790"/>
                    <a:pt x="1558717" y="1995711"/>
                    <a:pt x="1554416" y="2010633"/>
                  </a:cubicBezTo>
                  <a:cubicBezTo>
                    <a:pt x="1550114" y="2025447"/>
                    <a:pt x="1546027" y="2040368"/>
                    <a:pt x="1542371" y="2055397"/>
                  </a:cubicBezTo>
                  <a:cubicBezTo>
                    <a:pt x="1535596" y="2082234"/>
                    <a:pt x="1529466" y="2109394"/>
                    <a:pt x="1523551" y="2136553"/>
                  </a:cubicBezTo>
                  <a:cubicBezTo>
                    <a:pt x="1517637" y="2163605"/>
                    <a:pt x="1512045" y="2190764"/>
                    <a:pt x="1507313" y="2218138"/>
                  </a:cubicBezTo>
                  <a:cubicBezTo>
                    <a:pt x="1501075" y="2254529"/>
                    <a:pt x="1496129" y="2291135"/>
                    <a:pt x="1493440" y="2327956"/>
                  </a:cubicBezTo>
                  <a:cubicBezTo>
                    <a:pt x="1493225" y="2331928"/>
                    <a:pt x="1489891" y="2334934"/>
                    <a:pt x="1486020" y="2334719"/>
                  </a:cubicBezTo>
                  <a:cubicBezTo>
                    <a:pt x="1482041" y="2334504"/>
                    <a:pt x="1479030" y="2331177"/>
                    <a:pt x="1479244" y="2327205"/>
                  </a:cubicBezTo>
                  <a:cubicBezTo>
                    <a:pt x="1481072" y="2280400"/>
                    <a:pt x="1486127" y="2233811"/>
                    <a:pt x="1493978" y="2187544"/>
                  </a:cubicBezTo>
                  <a:cubicBezTo>
                    <a:pt x="1497096" y="2169080"/>
                    <a:pt x="1500645" y="2150723"/>
                    <a:pt x="1504624" y="2132474"/>
                  </a:cubicBezTo>
                  <a:cubicBezTo>
                    <a:pt x="1510647" y="2104992"/>
                    <a:pt x="1517637" y="2077833"/>
                    <a:pt x="1524842" y="2050781"/>
                  </a:cubicBezTo>
                  <a:cubicBezTo>
                    <a:pt x="1528176" y="2038758"/>
                    <a:pt x="1531725" y="2026628"/>
                    <a:pt x="1535488" y="2014712"/>
                  </a:cubicBezTo>
                  <a:cubicBezTo>
                    <a:pt x="1541081" y="1996785"/>
                    <a:pt x="1547103" y="1978965"/>
                    <a:pt x="1553125" y="1961252"/>
                  </a:cubicBezTo>
                  <a:cubicBezTo>
                    <a:pt x="1554953" y="1956207"/>
                    <a:pt x="1559148" y="1949659"/>
                    <a:pt x="1563557" y="1943325"/>
                  </a:cubicBezTo>
                  <a:cubicBezTo>
                    <a:pt x="1566783" y="1938494"/>
                    <a:pt x="1570225" y="1933878"/>
                    <a:pt x="1571623" y="1930121"/>
                  </a:cubicBezTo>
                  <a:cubicBezTo>
                    <a:pt x="1569041" y="1928833"/>
                    <a:pt x="1567536" y="1925827"/>
                    <a:pt x="1568074" y="1922821"/>
                  </a:cubicBezTo>
                  <a:cubicBezTo>
                    <a:pt x="1568826" y="1919064"/>
                    <a:pt x="1572483" y="1916702"/>
                    <a:pt x="1576139" y="1917454"/>
                  </a:cubicBezTo>
                  <a:cubicBezTo>
                    <a:pt x="1580871" y="1918313"/>
                    <a:pt x="1583344" y="1920674"/>
                    <a:pt x="1584850" y="1923358"/>
                  </a:cubicBezTo>
                  <a:close/>
                  <a:moveTo>
                    <a:pt x="1573774" y="1930873"/>
                  </a:moveTo>
                  <a:cubicBezTo>
                    <a:pt x="1573774" y="1930873"/>
                    <a:pt x="1573666" y="1930873"/>
                    <a:pt x="1573558" y="1930765"/>
                  </a:cubicBezTo>
                  <a:cubicBezTo>
                    <a:pt x="1573451" y="1930765"/>
                    <a:pt x="1573236" y="1930765"/>
                    <a:pt x="1573128" y="1930765"/>
                  </a:cubicBezTo>
                  <a:cubicBezTo>
                    <a:pt x="1573451" y="1931087"/>
                    <a:pt x="1573666" y="1931194"/>
                    <a:pt x="1573774" y="1930873"/>
                  </a:cubicBezTo>
                  <a:close/>
                  <a:moveTo>
                    <a:pt x="1709490" y="2178204"/>
                  </a:moveTo>
                  <a:cubicBezTo>
                    <a:pt x="1705942" y="2179600"/>
                    <a:pt x="1704221" y="2183572"/>
                    <a:pt x="1705619" y="2187007"/>
                  </a:cubicBezTo>
                  <a:cubicBezTo>
                    <a:pt x="1706049" y="2188295"/>
                    <a:pt x="1706910" y="2189369"/>
                    <a:pt x="1707985" y="2190120"/>
                  </a:cubicBezTo>
                  <a:cubicBezTo>
                    <a:pt x="1705081" y="2198815"/>
                    <a:pt x="1697661" y="2212556"/>
                    <a:pt x="1696263" y="2220178"/>
                  </a:cubicBezTo>
                  <a:lnTo>
                    <a:pt x="1681637" y="2301978"/>
                  </a:lnTo>
                  <a:cubicBezTo>
                    <a:pt x="1678088" y="2321945"/>
                    <a:pt x="1674755" y="2341911"/>
                    <a:pt x="1672174" y="2361878"/>
                  </a:cubicBezTo>
                  <a:cubicBezTo>
                    <a:pt x="1669700" y="2382060"/>
                    <a:pt x="1667764" y="2402134"/>
                    <a:pt x="1666689" y="2422316"/>
                  </a:cubicBezTo>
                  <a:cubicBezTo>
                    <a:pt x="1664323" y="2462571"/>
                    <a:pt x="1665076" y="2502935"/>
                    <a:pt x="1668947" y="2543942"/>
                  </a:cubicBezTo>
                  <a:cubicBezTo>
                    <a:pt x="1669270" y="2547807"/>
                    <a:pt x="1672711" y="2550705"/>
                    <a:pt x="1676690" y="2550490"/>
                  </a:cubicBezTo>
                  <a:cubicBezTo>
                    <a:pt x="1680562" y="2550168"/>
                    <a:pt x="1683465" y="2546733"/>
                    <a:pt x="1683250" y="2542761"/>
                  </a:cubicBezTo>
                  <a:cubicBezTo>
                    <a:pt x="1681315" y="2510557"/>
                    <a:pt x="1681745" y="2478889"/>
                    <a:pt x="1683573" y="2447435"/>
                  </a:cubicBezTo>
                  <a:cubicBezTo>
                    <a:pt x="1684863" y="2423604"/>
                    <a:pt x="1687229" y="2399880"/>
                    <a:pt x="1689918" y="2376048"/>
                  </a:cubicBezTo>
                  <a:cubicBezTo>
                    <a:pt x="1692714" y="2352432"/>
                    <a:pt x="1695725" y="2328815"/>
                    <a:pt x="1699489" y="2304876"/>
                  </a:cubicBezTo>
                  <a:lnTo>
                    <a:pt x="1711534" y="2222647"/>
                  </a:lnTo>
                  <a:cubicBezTo>
                    <a:pt x="1712502" y="2215669"/>
                    <a:pt x="1718739" y="2203109"/>
                    <a:pt x="1721320" y="2194843"/>
                  </a:cubicBezTo>
                  <a:cubicBezTo>
                    <a:pt x="1723041" y="2189261"/>
                    <a:pt x="1723148" y="2184753"/>
                    <a:pt x="1722073" y="2182498"/>
                  </a:cubicBezTo>
                  <a:cubicBezTo>
                    <a:pt x="1721105" y="2180244"/>
                    <a:pt x="1719600" y="2178634"/>
                    <a:pt x="1717449" y="2177882"/>
                  </a:cubicBezTo>
                  <a:cubicBezTo>
                    <a:pt x="1715621" y="2177131"/>
                    <a:pt x="1713039" y="2176701"/>
                    <a:pt x="1709490" y="2178204"/>
                  </a:cubicBezTo>
                  <a:close/>
                  <a:moveTo>
                    <a:pt x="1838002" y="2454091"/>
                  </a:moveTo>
                  <a:cubicBezTo>
                    <a:pt x="1834238" y="2454842"/>
                    <a:pt x="1831765" y="2458385"/>
                    <a:pt x="1832410" y="2462035"/>
                  </a:cubicBezTo>
                  <a:lnTo>
                    <a:pt x="1832518" y="2462249"/>
                  </a:lnTo>
                  <a:lnTo>
                    <a:pt x="1832625" y="2462249"/>
                  </a:lnTo>
                  <a:cubicBezTo>
                    <a:pt x="1832625" y="2462249"/>
                    <a:pt x="1832518" y="2462357"/>
                    <a:pt x="1832518" y="2462571"/>
                  </a:cubicBezTo>
                  <a:cubicBezTo>
                    <a:pt x="1832625" y="2462894"/>
                    <a:pt x="1832840" y="2463323"/>
                    <a:pt x="1832948" y="2463752"/>
                  </a:cubicBezTo>
                  <a:lnTo>
                    <a:pt x="1832518" y="2463108"/>
                  </a:lnTo>
                  <a:cubicBezTo>
                    <a:pt x="1832303" y="2467187"/>
                    <a:pt x="1830905" y="2475990"/>
                    <a:pt x="1830797" y="2476419"/>
                  </a:cubicBezTo>
                  <a:lnTo>
                    <a:pt x="1826388" y="2507014"/>
                  </a:lnTo>
                  <a:cubicBezTo>
                    <a:pt x="1825098" y="2517319"/>
                    <a:pt x="1823807" y="2527625"/>
                    <a:pt x="1822947" y="2538038"/>
                  </a:cubicBezTo>
                  <a:cubicBezTo>
                    <a:pt x="1822301" y="2545015"/>
                    <a:pt x="1821979" y="2551886"/>
                    <a:pt x="1821656" y="2558863"/>
                  </a:cubicBezTo>
                  <a:cubicBezTo>
                    <a:pt x="1821119" y="2576254"/>
                    <a:pt x="1821226" y="2593645"/>
                    <a:pt x="1821764" y="2611142"/>
                  </a:cubicBezTo>
                  <a:cubicBezTo>
                    <a:pt x="1821656" y="2615007"/>
                    <a:pt x="1824775" y="2618335"/>
                    <a:pt x="1828754" y="2618335"/>
                  </a:cubicBezTo>
                  <a:cubicBezTo>
                    <a:pt x="1832733" y="2618442"/>
                    <a:pt x="1835959" y="2615222"/>
                    <a:pt x="1835959" y="2611357"/>
                  </a:cubicBezTo>
                  <a:cubicBezTo>
                    <a:pt x="1836927" y="2596972"/>
                    <a:pt x="1838325" y="2582588"/>
                    <a:pt x="1839616" y="2568310"/>
                  </a:cubicBezTo>
                  <a:cubicBezTo>
                    <a:pt x="1840476" y="2558756"/>
                    <a:pt x="1841444" y="2549095"/>
                    <a:pt x="1842197" y="2539541"/>
                  </a:cubicBezTo>
                  <a:cubicBezTo>
                    <a:pt x="1842949" y="2529235"/>
                    <a:pt x="1843380" y="2518930"/>
                    <a:pt x="1844133" y="2508624"/>
                  </a:cubicBezTo>
                  <a:lnTo>
                    <a:pt x="1846068" y="2477922"/>
                  </a:lnTo>
                  <a:cubicBezTo>
                    <a:pt x="1846068" y="2477386"/>
                    <a:pt x="1846713" y="2466543"/>
                    <a:pt x="1846391" y="2462249"/>
                  </a:cubicBezTo>
                  <a:cubicBezTo>
                    <a:pt x="1846283" y="2459995"/>
                    <a:pt x="1845746" y="2458385"/>
                    <a:pt x="1845423" y="2457848"/>
                  </a:cubicBezTo>
                  <a:cubicBezTo>
                    <a:pt x="1843272" y="2454306"/>
                    <a:pt x="1840476" y="2453554"/>
                    <a:pt x="1838002" y="2454091"/>
                  </a:cubicBezTo>
                  <a:close/>
                  <a:moveTo>
                    <a:pt x="1126939" y="1425796"/>
                  </a:moveTo>
                  <a:cubicBezTo>
                    <a:pt x="1126831" y="1425152"/>
                    <a:pt x="1126186" y="1425474"/>
                    <a:pt x="1125541" y="1425903"/>
                  </a:cubicBezTo>
                  <a:lnTo>
                    <a:pt x="1125971" y="1426118"/>
                  </a:lnTo>
                  <a:cubicBezTo>
                    <a:pt x="1126293" y="1425903"/>
                    <a:pt x="1126616" y="1425796"/>
                    <a:pt x="1126939" y="1425796"/>
                  </a:cubicBezTo>
                  <a:close/>
                  <a:moveTo>
                    <a:pt x="534386" y="1188555"/>
                  </a:moveTo>
                  <a:cubicBezTo>
                    <a:pt x="534816" y="1188984"/>
                    <a:pt x="535246" y="1189306"/>
                    <a:pt x="535461" y="1188877"/>
                  </a:cubicBezTo>
                  <a:lnTo>
                    <a:pt x="534816" y="1188555"/>
                  </a:lnTo>
                  <a:lnTo>
                    <a:pt x="534386" y="1188555"/>
                  </a:lnTo>
                  <a:close/>
                  <a:moveTo>
                    <a:pt x="400927" y="1369223"/>
                  </a:moveTo>
                  <a:cubicBezTo>
                    <a:pt x="355652" y="1370511"/>
                    <a:pt x="312851" y="1367505"/>
                    <a:pt x="276824" y="1358381"/>
                  </a:cubicBezTo>
                  <a:cubicBezTo>
                    <a:pt x="272953" y="1357415"/>
                    <a:pt x="270587" y="1353550"/>
                    <a:pt x="271555" y="1349793"/>
                  </a:cubicBezTo>
                  <a:cubicBezTo>
                    <a:pt x="272415" y="1345928"/>
                    <a:pt x="276286" y="1343567"/>
                    <a:pt x="280158" y="1344533"/>
                  </a:cubicBezTo>
                  <a:cubicBezTo>
                    <a:pt x="309732" y="1351188"/>
                    <a:pt x="343823" y="1353228"/>
                    <a:pt x="379956" y="1352369"/>
                  </a:cubicBezTo>
                  <a:cubicBezTo>
                    <a:pt x="412542" y="1351618"/>
                    <a:pt x="446739" y="1348397"/>
                    <a:pt x="480830" y="1343889"/>
                  </a:cubicBezTo>
                  <a:cubicBezTo>
                    <a:pt x="522018" y="1338521"/>
                    <a:pt x="563099" y="1331222"/>
                    <a:pt x="601061" y="1323492"/>
                  </a:cubicBezTo>
                  <a:cubicBezTo>
                    <a:pt x="669780" y="1309430"/>
                    <a:pt x="727423" y="1293864"/>
                    <a:pt x="757104" y="1285384"/>
                  </a:cubicBezTo>
                  <a:cubicBezTo>
                    <a:pt x="685374" y="1253501"/>
                    <a:pt x="613751" y="1221511"/>
                    <a:pt x="541483" y="1189092"/>
                  </a:cubicBezTo>
                  <a:cubicBezTo>
                    <a:pt x="541054" y="1188877"/>
                    <a:pt x="540623" y="1188662"/>
                    <a:pt x="540085" y="1188448"/>
                  </a:cubicBezTo>
                  <a:cubicBezTo>
                    <a:pt x="539655" y="1188662"/>
                    <a:pt x="539763" y="1189414"/>
                    <a:pt x="539333" y="1189521"/>
                  </a:cubicBezTo>
                  <a:cubicBezTo>
                    <a:pt x="537935" y="1189736"/>
                    <a:pt x="536644" y="1189521"/>
                    <a:pt x="535461" y="1188877"/>
                  </a:cubicBezTo>
                  <a:cubicBezTo>
                    <a:pt x="535461" y="1188877"/>
                    <a:pt x="535461" y="1188770"/>
                    <a:pt x="535569" y="1188662"/>
                  </a:cubicBezTo>
                  <a:cubicBezTo>
                    <a:pt x="535569" y="1188555"/>
                    <a:pt x="535354" y="1188662"/>
                    <a:pt x="535246" y="1188662"/>
                  </a:cubicBezTo>
                  <a:lnTo>
                    <a:pt x="534816" y="1188555"/>
                  </a:lnTo>
                  <a:cubicBezTo>
                    <a:pt x="534386" y="1188233"/>
                    <a:pt x="533848" y="1187911"/>
                    <a:pt x="533418" y="1187481"/>
                  </a:cubicBezTo>
                  <a:cubicBezTo>
                    <a:pt x="533741" y="1187803"/>
                    <a:pt x="534063" y="1188233"/>
                    <a:pt x="534386" y="1188555"/>
                  </a:cubicBezTo>
                  <a:cubicBezTo>
                    <a:pt x="530837" y="1188233"/>
                    <a:pt x="524277" y="1188555"/>
                    <a:pt x="515243" y="1189092"/>
                  </a:cubicBezTo>
                  <a:cubicBezTo>
                    <a:pt x="488251" y="1190702"/>
                    <a:pt x="440825" y="1195747"/>
                    <a:pt x="387377" y="1200149"/>
                  </a:cubicBezTo>
                  <a:cubicBezTo>
                    <a:pt x="359631" y="1202403"/>
                    <a:pt x="330380" y="1204550"/>
                    <a:pt x="301559" y="1206053"/>
                  </a:cubicBezTo>
                  <a:cubicBezTo>
                    <a:pt x="279835" y="1207234"/>
                    <a:pt x="258220" y="1207878"/>
                    <a:pt x="237894" y="1208200"/>
                  </a:cubicBezTo>
                  <a:cubicBezTo>
                    <a:pt x="200040" y="1208736"/>
                    <a:pt x="166057" y="1207770"/>
                    <a:pt x="141645" y="1204765"/>
                  </a:cubicBezTo>
                  <a:cubicBezTo>
                    <a:pt x="137666" y="1204335"/>
                    <a:pt x="134870" y="1200793"/>
                    <a:pt x="135300" y="1196928"/>
                  </a:cubicBezTo>
                  <a:cubicBezTo>
                    <a:pt x="135730" y="1192956"/>
                    <a:pt x="139279" y="1190165"/>
                    <a:pt x="143150" y="1190595"/>
                  </a:cubicBezTo>
                  <a:cubicBezTo>
                    <a:pt x="169713" y="1192956"/>
                    <a:pt x="207460" y="1192098"/>
                    <a:pt x="249186" y="1189951"/>
                  </a:cubicBezTo>
                  <a:cubicBezTo>
                    <a:pt x="272093" y="1188877"/>
                    <a:pt x="296182" y="1187267"/>
                    <a:pt x="320271" y="1185764"/>
                  </a:cubicBezTo>
                  <a:cubicBezTo>
                    <a:pt x="344468" y="1184261"/>
                    <a:pt x="368557" y="1182758"/>
                    <a:pt x="391463" y="1181255"/>
                  </a:cubicBezTo>
                  <a:cubicBezTo>
                    <a:pt x="433727" y="1178571"/>
                    <a:pt x="471797" y="1176210"/>
                    <a:pt x="498682" y="1175029"/>
                  </a:cubicBezTo>
                  <a:cubicBezTo>
                    <a:pt x="502661" y="1174814"/>
                    <a:pt x="505350" y="1174814"/>
                    <a:pt x="508899" y="1174707"/>
                  </a:cubicBezTo>
                  <a:cubicBezTo>
                    <a:pt x="453730" y="1150017"/>
                    <a:pt x="398561" y="1125326"/>
                    <a:pt x="342854" y="1101817"/>
                  </a:cubicBezTo>
                  <a:cubicBezTo>
                    <a:pt x="231334" y="1054476"/>
                    <a:pt x="118953" y="1010463"/>
                    <a:pt x="4960" y="974287"/>
                  </a:cubicBezTo>
                  <a:cubicBezTo>
                    <a:pt x="1196" y="973106"/>
                    <a:pt x="-848" y="969134"/>
                    <a:pt x="335" y="965377"/>
                  </a:cubicBezTo>
                  <a:cubicBezTo>
                    <a:pt x="1518" y="961619"/>
                    <a:pt x="5497" y="959472"/>
                    <a:pt x="9261" y="960653"/>
                  </a:cubicBezTo>
                  <a:cubicBezTo>
                    <a:pt x="124115" y="995756"/>
                    <a:pt x="237572" y="1038374"/>
                    <a:pt x="349952" y="1084963"/>
                  </a:cubicBezTo>
                  <a:cubicBezTo>
                    <a:pt x="395657" y="1103964"/>
                    <a:pt x="441040" y="1124146"/>
                    <a:pt x="486423" y="1144113"/>
                  </a:cubicBezTo>
                  <a:cubicBezTo>
                    <a:pt x="469323" y="1125971"/>
                    <a:pt x="447277" y="1105467"/>
                    <a:pt x="420822" y="1083246"/>
                  </a:cubicBezTo>
                  <a:cubicBezTo>
                    <a:pt x="405659" y="1070471"/>
                    <a:pt x="389635" y="1057482"/>
                    <a:pt x="373504" y="1044600"/>
                  </a:cubicBezTo>
                  <a:cubicBezTo>
                    <a:pt x="362857" y="1036012"/>
                    <a:pt x="352211" y="1027424"/>
                    <a:pt x="341779" y="1019051"/>
                  </a:cubicBezTo>
                  <a:cubicBezTo>
                    <a:pt x="324895" y="1005632"/>
                    <a:pt x="308657" y="992643"/>
                    <a:pt x="293816" y="980942"/>
                  </a:cubicBezTo>
                  <a:cubicBezTo>
                    <a:pt x="252090" y="947986"/>
                    <a:pt x="221333" y="924584"/>
                    <a:pt x="221333" y="924584"/>
                  </a:cubicBezTo>
                  <a:cubicBezTo>
                    <a:pt x="218107" y="922222"/>
                    <a:pt x="217354" y="917821"/>
                    <a:pt x="219720" y="914601"/>
                  </a:cubicBezTo>
                  <a:cubicBezTo>
                    <a:pt x="221978" y="911380"/>
                    <a:pt x="226495" y="910736"/>
                    <a:pt x="229613" y="912990"/>
                  </a:cubicBezTo>
                  <a:cubicBezTo>
                    <a:pt x="229613" y="912990"/>
                    <a:pt x="278437" y="946483"/>
                    <a:pt x="336295" y="990604"/>
                  </a:cubicBezTo>
                  <a:cubicBezTo>
                    <a:pt x="347587" y="999191"/>
                    <a:pt x="359308" y="1008316"/>
                    <a:pt x="370923" y="1017655"/>
                  </a:cubicBezTo>
                  <a:cubicBezTo>
                    <a:pt x="382322" y="1026888"/>
                    <a:pt x="393722" y="1036227"/>
                    <a:pt x="404798" y="1045781"/>
                  </a:cubicBezTo>
                  <a:cubicBezTo>
                    <a:pt x="448783" y="1083246"/>
                    <a:pt x="489003" y="1121569"/>
                    <a:pt x="510081" y="1149158"/>
                  </a:cubicBezTo>
                  <a:cubicBezTo>
                    <a:pt x="511264" y="1150661"/>
                    <a:pt x="509759" y="1152378"/>
                    <a:pt x="509436" y="1154203"/>
                  </a:cubicBezTo>
                  <a:cubicBezTo>
                    <a:pt x="522664" y="1160108"/>
                    <a:pt x="536106" y="1165582"/>
                    <a:pt x="549442" y="1171486"/>
                  </a:cubicBezTo>
                  <a:cubicBezTo>
                    <a:pt x="599018" y="1193708"/>
                    <a:pt x="647735" y="1216036"/>
                    <a:pt x="696881" y="1238472"/>
                  </a:cubicBezTo>
                  <a:cubicBezTo>
                    <a:pt x="696881" y="1238472"/>
                    <a:pt x="696881" y="1238472"/>
                    <a:pt x="696989" y="1238472"/>
                  </a:cubicBezTo>
                  <a:cubicBezTo>
                    <a:pt x="697419" y="1238365"/>
                    <a:pt x="696558" y="1237506"/>
                    <a:pt x="696236" y="1236647"/>
                  </a:cubicBezTo>
                  <a:cubicBezTo>
                    <a:pt x="696128" y="1236433"/>
                    <a:pt x="696020" y="1236325"/>
                    <a:pt x="695913" y="1236111"/>
                  </a:cubicBezTo>
                  <a:cubicBezTo>
                    <a:pt x="695698" y="1236647"/>
                    <a:pt x="695483" y="1237184"/>
                    <a:pt x="695375" y="1237506"/>
                  </a:cubicBezTo>
                  <a:cubicBezTo>
                    <a:pt x="689353" y="1229133"/>
                    <a:pt x="674727" y="1206589"/>
                    <a:pt x="668382" y="1197143"/>
                  </a:cubicBezTo>
                  <a:cubicBezTo>
                    <a:pt x="660854" y="1185871"/>
                    <a:pt x="653004" y="1174814"/>
                    <a:pt x="645153" y="1163757"/>
                  </a:cubicBezTo>
                  <a:cubicBezTo>
                    <a:pt x="633216" y="1147118"/>
                    <a:pt x="620957" y="1130801"/>
                    <a:pt x="608589" y="1114592"/>
                  </a:cubicBezTo>
                  <a:cubicBezTo>
                    <a:pt x="594394" y="1095698"/>
                    <a:pt x="579338" y="1076912"/>
                    <a:pt x="563852" y="1058341"/>
                  </a:cubicBezTo>
                  <a:cubicBezTo>
                    <a:pt x="548689" y="1039984"/>
                    <a:pt x="532880" y="1021842"/>
                    <a:pt x="516749" y="1004022"/>
                  </a:cubicBezTo>
                  <a:cubicBezTo>
                    <a:pt x="484164" y="968275"/>
                    <a:pt x="449751" y="934138"/>
                    <a:pt x="413832" y="903973"/>
                  </a:cubicBezTo>
                  <a:cubicBezTo>
                    <a:pt x="410713" y="901504"/>
                    <a:pt x="410283" y="896995"/>
                    <a:pt x="412757" y="893882"/>
                  </a:cubicBezTo>
                  <a:cubicBezTo>
                    <a:pt x="415230" y="890876"/>
                    <a:pt x="419747" y="890447"/>
                    <a:pt x="422865" y="892916"/>
                  </a:cubicBezTo>
                  <a:cubicBezTo>
                    <a:pt x="460290" y="922544"/>
                    <a:pt x="496531" y="955823"/>
                    <a:pt x="530407" y="991462"/>
                  </a:cubicBezTo>
                  <a:cubicBezTo>
                    <a:pt x="547183" y="1009175"/>
                    <a:pt x="563315" y="1027424"/>
                    <a:pt x="578693" y="1045996"/>
                  </a:cubicBezTo>
                  <a:cubicBezTo>
                    <a:pt x="594394" y="1064996"/>
                    <a:pt x="609235" y="1084319"/>
                    <a:pt x="623323" y="1103642"/>
                  </a:cubicBezTo>
                  <a:cubicBezTo>
                    <a:pt x="633324" y="1117597"/>
                    <a:pt x="643325" y="1131553"/>
                    <a:pt x="653112" y="1145615"/>
                  </a:cubicBezTo>
                  <a:cubicBezTo>
                    <a:pt x="662790" y="1159785"/>
                    <a:pt x="672254" y="1174170"/>
                    <a:pt x="681395" y="1188662"/>
                  </a:cubicBezTo>
                  <a:cubicBezTo>
                    <a:pt x="686987" y="1197572"/>
                    <a:pt x="699247" y="1217969"/>
                    <a:pt x="705484" y="1227523"/>
                  </a:cubicBezTo>
                  <a:cubicBezTo>
                    <a:pt x="706667" y="1228167"/>
                    <a:pt x="707743" y="1229240"/>
                    <a:pt x="708388" y="1230528"/>
                  </a:cubicBezTo>
                  <a:cubicBezTo>
                    <a:pt x="709463" y="1232568"/>
                    <a:pt x="710001" y="1233749"/>
                    <a:pt x="710108" y="1234393"/>
                  </a:cubicBezTo>
                  <a:cubicBezTo>
                    <a:pt x="711614" y="1239116"/>
                    <a:pt x="708603" y="1241478"/>
                    <a:pt x="707635" y="1242229"/>
                  </a:cubicBezTo>
                  <a:cubicBezTo>
                    <a:pt x="707420" y="1242444"/>
                    <a:pt x="706667" y="1242551"/>
                    <a:pt x="706344" y="1242766"/>
                  </a:cubicBezTo>
                  <a:cubicBezTo>
                    <a:pt x="752802" y="1264021"/>
                    <a:pt x="799690" y="1285598"/>
                    <a:pt x="845933" y="1306209"/>
                  </a:cubicBezTo>
                  <a:cubicBezTo>
                    <a:pt x="860774" y="1312865"/>
                    <a:pt x="875722" y="1319306"/>
                    <a:pt x="890670" y="1325747"/>
                  </a:cubicBezTo>
                  <a:cubicBezTo>
                    <a:pt x="909060" y="1333691"/>
                    <a:pt x="927557" y="1341420"/>
                    <a:pt x="946054" y="1349149"/>
                  </a:cubicBezTo>
                  <a:cubicBezTo>
                    <a:pt x="931751" y="1324459"/>
                    <a:pt x="891531" y="1255755"/>
                    <a:pt x="845611" y="1179860"/>
                  </a:cubicBezTo>
                  <a:cubicBezTo>
                    <a:pt x="836147" y="1164187"/>
                    <a:pt x="826468" y="1148192"/>
                    <a:pt x="816790" y="1132197"/>
                  </a:cubicBezTo>
                  <a:cubicBezTo>
                    <a:pt x="802056" y="1108043"/>
                    <a:pt x="787431" y="1083890"/>
                    <a:pt x="773235" y="1061024"/>
                  </a:cubicBezTo>
                  <a:cubicBezTo>
                    <a:pt x="740220" y="1007994"/>
                    <a:pt x="710001" y="962049"/>
                    <a:pt x="689353" y="939506"/>
                  </a:cubicBezTo>
                  <a:cubicBezTo>
                    <a:pt x="686665" y="936607"/>
                    <a:pt x="686880" y="932098"/>
                    <a:pt x="689783" y="929415"/>
                  </a:cubicBezTo>
                  <a:cubicBezTo>
                    <a:pt x="692579" y="926731"/>
                    <a:pt x="697096" y="926838"/>
                    <a:pt x="699784" y="929737"/>
                  </a:cubicBezTo>
                  <a:cubicBezTo>
                    <a:pt x="717959" y="948630"/>
                    <a:pt x="743876" y="983733"/>
                    <a:pt x="772267" y="1026243"/>
                  </a:cubicBezTo>
                  <a:cubicBezTo>
                    <a:pt x="786248" y="1047176"/>
                    <a:pt x="800981" y="1069934"/>
                    <a:pt x="815499" y="1093336"/>
                  </a:cubicBezTo>
                  <a:cubicBezTo>
                    <a:pt x="836577" y="1127259"/>
                    <a:pt x="857548" y="1162684"/>
                    <a:pt x="876797" y="1196069"/>
                  </a:cubicBezTo>
                  <a:cubicBezTo>
                    <a:pt x="925836" y="1281197"/>
                    <a:pt x="963906" y="1352799"/>
                    <a:pt x="963906" y="1352799"/>
                  </a:cubicBezTo>
                  <a:cubicBezTo>
                    <a:pt x="964659" y="1354087"/>
                    <a:pt x="963046" y="1355053"/>
                    <a:pt x="962938" y="1356341"/>
                  </a:cubicBezTo>
                  <a:cubicBezTo>
                    <a:pt x="998965" y="1371370"/>
                    <a:pt x="1035206" y="1386399"/>
                    <a:pt x="1070910" y="1402072"/>
                  </a:cubicBezTo>
                  <a:cubicBezTo>
                    <a:pt x="1071878" y="1402501"/>
                    <a:pt x="1076395" y="1404756"/>
                    <a:pt x="1081879" y="1407439"/>
                  </a:cubicBezTo>
                  <a:cubicBezTo>
                    <a:pt x="1074997" y="1388116"/>
                    <a:pt x="1063274" y="1353335"/>
                    <a:pt x="1052735" y="1324137"/>
                  </a:cubicBezTo>
                  <a:cubicBezTo>
                    <a:pt x="1047036" y="1308571"/>
                    <a:pt x="1041873" y="1294938"/>
                    <a:pt x="1038110" y="1286994"/>
                  </a:cubicBezTo>
                  <a:cubicBezTo>
                    <a:pt x="1028108" y="1265631"/>
                    <a:pt x="1012837" y="1238579"/>
                    <a:pt x="995308" y="1208951"/>
                  </a:cubicBezTo>
                  <a:cubicBezTo>
                    <a:pt x="980898" y="1184583"/>
                    <a:pt x="964874" y="1158605"/>
                    <a:pt x="948528" y="1132626"/>
                  </a:cubicBezTo>
                  <a:cubicBezTo>
                    <a:pt x="912394" y="1075195"/>
                    <a:pt x="874754" y="1018622"/>
                    <a:pt x="848622" y="984055"/>
                  </a:cubicBezTo>
                  <a:cubicBezTo>
                    <a:pt x="846256" y="980942"/>
                    <a:pt x="846794" y="976541"/>
                    <a:pt x="849912" y="974072"/>
                  </a:cubicBezTo>
                  <a:cubicBezTo>
                    <a:pt x="853031" y="971710"/>
                    <a:pt x="857548" y="972247"/>
                    <a:pt x="859914" y="975360"/>
                  </a:cubicBezTo>
                  <a:cubicBezTo>
                    <a:pt x="880454" y="1001016"/>
                    <a:pt x="908200" y="1038803"/>
                    <a:pt x="936483" y="1080455"/>
                  </a:cubicBezTo>
                  <a:cubicBezTo>
                    <a:pt x="952507" y="1103964"/>
                    <a:pt x="968638" y="1128654"/>
                    <a:pt x="983909" y="1152915"/>
                  </a:cubicBezTo>
                  <a:cubicBezTo>
                    <a:pt x="994340" y="1169769"/>
                    <a:pt x="1004449" y="1186515"/>
                    <a:pt x="1013590" y="1202510"/>
                  </a:cubicBezTo>
                  <a:cubicBezTo>
                    <a:pt x="1030474" y="1231709"/>
                    <a:pt x="1044455" y="1258546"/>
                    <a:pt x="1053918" y="1279694"/>
                  </a:cubicBezTo>
                  <a:cubicBezTo>
                    <a:pt x="1057682" y="1288067"/>
                    <a:pt x="1062844" y="1302452"/>
                    <a:pt x="1068329" y="1318769"/>
                  </a:cubicBezTo>
                  <a:cubicBezTo>
                    <a:pt x="1079190" y="1351403"/>
                    <a:pt x="1091450" y="1392196"/>
                    <a:pt x="1097150" y="1409479"/>
                  </a:cubicBezTo>
                  <a:cubicBezTo>
                    <a:pt x="1097795" y="1411196"/>
                    <a:pt x="1095860" y="1412055"/>
                    <a:pt x="1095107" y="1413666"/>
                  </a:cubicBezTo>
                  <a:cubicBezTo>
                    <a:pt x="1105646" y="1418496"/>
                    <a:pt x="1117045" y="1423434"/>
                    <a:pt x="1124035" y="1425366"/>
                  </a:cubicBezTo>
                  <a:cubicBezTo>
                    <a:pt x="1124573" y="1425474"/>
                    <a:pt x="1125111" y="1425796"/>
                    <a:pt x="1125541" y="1425903"/>
                  </a:cubicBezTo>
                  <a:cubicBezTo>
                    <a:pt x="1124788" y="1426548"/>
                    <a:pt x="1123928" y="1427406"/>
                    <a:pt x="1123713" y="1427728"/>
                  </a:cubicBezTo>
                  <a:cubicBezTo>
                    <a:pt x="1124358" y="1426977"/>
                    <a:pt x="1125111" y="1426440"/>
                    <a:pt x="1125971" y="1426118"/>
                  </a:cubicBezTo>
                  <a:cubicBezTo>
                    <a:pt x="1126509" y="1426333"/>
                    <a:pt x="1126939" y="1426333"/>
                    <a:pt x="1126939" y="1426011"/>
                  </a:cubicBezTo>
                  <a:cubicBezTo>
                    <a:pt x="1126939" y="1425903"/>
                    <a:pt x="1126939" y="1425796"/>
                    <a:pt x="1126939" y="1425796"/>
                  </a:cubicBezTo>
                  <a:cubicBezTo>
                    <a:pt x="1129090" y="1425152"/>
                    <a:pt x="1131563" y="1425689"/>
                    <a:pt x="1133284" y="1427406"/>
                  </a:cubicBezTo>
                  <a:cubicBezTo>
                    <a:pt x="1136080" y="1429983"/>
                    <a:pt x="1136188" y="1434276"/>
                    <a:pt x="1133606" y="1437068"/>
                  </a:cubicBezTo>
                  <a:cubicBezTo>
                    <a:pt x="1132531" y="1438248"/>
                    <a:pt x="1130703" y="1439322"/>
                    <a:pt x="1128122" y="1439644"/>
                  </a:cubicBezTo>
                  <a:cubicBezTo>
                    <a:pt x="1125541" y="1439859"/>
                    <a:pt x="1120164" y="1438785"/>
                    <a:pt x="1113711" y="1436531"/>
                  </a:cubicBezTo>
                  <a:cubicBezTo>
                    <a:pt x="1096612" y="1430519"/>
                    <a:pt x="1068436" y="1416779"/>
                    <a:pt x="1065425" y="1415491"/>
                  </a:cubicBezTo>
                  <a:cubicBezTo>
                    <a:pt x="1064242" y="1417101"/>
                    <a:pt x="1063705" y="1419462"/>
                    <a:pt x="1061446" y="1419462"/>
                  </a:cubicBezTo>
                  <a:cubicBezTo>
                    <a:pt x="1060801" y="1419462"/>
                    <a:pt x="1060156" y="1419355"/>
                    <a:pt x="1059510" y="1419248"/>
                  </a:cubicBezTo>
                  <a:cubicBezTo>
                    <a:pt x="1058650" y="1420321"/>
                    <a:pt x="1057682" y="1421502"/>
                    <a:pt x="1056822" y="1422683"/>
                  </a:cubicBezTo>
                  <a:cubicBezTo>
                    <a:pt x="1051015" y="1430519"/>
                    <a:pt x="1044024" y="1441039"/>
                    <a:pt x="1039185" y="1445763"/>
                  </a:cubicBezTo>
                  <a:cubicBezTo>
                    <a:pt x="1028538" y="1455746"/>
                    <a:pt x="1017892" y="1465730"/>
                    <a:pt x="1006815" y="1475284"/>
                  </a:cubicBezTo>
                  <a:cubicBezTo>
                    <a:pt x="995739" y="1484945"/>
                    <a:pt x="984446" y="1494177"/>
                    <a:pt x="972725" y="1503087"/>
                  </a:cubicBezTo>
                  <a:cubicBezTo>
                    <a:pt x="956701" y="1515003"/>
                    <a:pt x="940032" y="1526060"/>
                    <a:pt x="922825" y="1536043"/>
                  </a:cubicBezTo>
                  <a:cubicBezTo>
                    <a:pt x="905511" y="1545919"/>
                    <a:pt x="887659" y="1554722"/>
                    <a:pt x="869377" y="1562666"/>
                  </a:cubicBezTo>
                  <a:cubicBezTo>
                    <a:pt x="832921" y="1578339"/>
                    <a:pt x="794851" y="1590040"/>
                    <a:pt x="756136" y="1599057"/>
                  </a:cubicBezTo>
                  <a:cubicBezTo>
                    <a:pt x="752265" y="1599916"/>
                    <a:pt x="748393" y="1597662"/>
                    <a:pt x="747533" y="1593797"/>
                  </a:cubicBezTo>
                  <a:cubicBezTo>
                    <a:pt x="746565" y="1590040"/>
                    <a:pt x="748823" y="1586175"/>
                    <a:pt x="752695" y="1585209"/>
                  </a:cubicBezTo>
                  <a:cubicBezTo>
                    <a:pt x="790119" y="1575118"/>
                    <a:pt x="826683" y="1561914"/>
                    <a:pt x="861742" y="1545705"/>
                  </a:cubicBezTo>
                  <a:cubicBezTo>
                    <a:pt x="879271" y="1537654"/>
                    <a:pt x="896478" y="1528851"/>
                    <a:pt x="913147" y="1519297"/>
                  </a:cubicBezTo>
                  <a:cubicBezTo>
                    <a:pt x="929815" y="1509743"/>
                    <a:pt x="946162" y="1499545"/>
                    <a:pt x="961863" y="1488273"/>
                  </a:cubicBezTo>
                  <a:cubicBezTo>
                    <a:pt x="973477" y="1480007"/>
                    <a:pt x="984769" y="1471312"/>
                    <a:pt x="995846" y="1462294"/>
                  </a:cubicBezTo>
                  <a:cubicBezTo>
                    <a:pt x="1007030" y="1453170"/>
                    <a:pt x="1017892" y="1443831"/>
                    <a:pt x="1028646" y="1434384"/>
                  </a:cubicBezTo>
                  <a:cubicBezTo>
                    <a:pt x="1034023" y="1429661"/>
                    <a:pt x="1042196" y="1417638"/>
                    <a:pt x="1048111" y="1410660"/>
                  </a:cubicBezTo>
                  <a:cubicBezTo>
                    <a:pt x="1048864" y="1409801"/>
                    <a:pt x="1049186" y="1409801"/>
                    <a:pt x="1049939" y="1409157"/>
                  </a:cubicBezTo>
                  <a:cubicBezTo>
                    <a:pt x="1017247" y="1395416"/>
                    <a:pt x="984446" y="1382212"/>
                    <a:pt x="951647" y="1368901"/>
                  </a:cubicBezTo>
                  <a:cubicBezTo>
                    <a:pt x="950249" y="1370726"/>
                    <a:pt x="949065" y="1372443"/>
                    <a:pt x="945947" y="1374591"/>
                  </a:cubicBezTo>
                  <a:cubicBezTo>
                    <a:pt x="926912" y="1387580"/>
                    <a:pt x="868624" y="1410445"/>
                    <a:pt x="865506" y="1412055"/>
                  </a:cubicBezTo>
                  <a:cubicBezTo>
                    <a:pt x="835287" y="1427514"/>
                    <a:pt x="804745" y="1442328"/>
                    <a:pt x="773343" y="1455209"/>
                  </a:cubicBezTo>
                  <a:cubicBezTo>
                    <a:pt x="752372" y="1463905"/>
                    <a:pt x="731079" y="1471741"/>
                    <a:pt x="709463" y="1478719"/>
                  </a:cubicBezTo>
                  <a:cubicBezTo>
                    <a:pt x="655477" y="1496002"/>
                    <a:pt x="599771" y="1507381"/>
                    <a:pt x="542559" y="1511246"/>
                  </a:cubicBezTo>
                  <a:cubicBezTo>
                    <a:pt x="538688" y="1511568"/>
                    <a:pt x="535246" y="1508669"/>
                    <a:pt x="534924" y="1504697"/>
                  </a:cubicBezTo>
                  <a:cubicBezTo>
                    <a:pt x="534601" y="1500833"/>
                    <a:pt x="537505" y="1497398"/>
                    <a:pt x="541376" y="1497076"/>
                  </a:cubicBezTo>
                  <a:cubicBezTo>
                    <a:pt x="586006" y="1492674"/>
                    <a:pt x="629345" y="1483228"/>
                    <a:pt x="671824" y="1470668"/>
                  </a:cubicBezTo>
                  <a:cubicBezTo>
                    <a:pt x="697311" y="1463153"/>
                    <a:pt x="722476" y="1454351"/>
                    <a:pt x="747425" y="1444797"/>
                  </a:cubicBezTo>
                  <a:cubicBezTo>
                    <a:pt x="784957" y="1430519"/>
                    <a:pt x="821844" y="1414524"/>
                    <a:pt x="857978" y="1397026"/>
                  </a:cubicBezTo>
                  <a:cubicBezTo>
                    <a:pt x="861096" y="1395524"/>
                    <a:pt x="918094" y="1375342"/>
                    <a:pt x="937666" y="1363212"/>
                  </a:cubicBezTo>
                  <a:cubicBezTo>
                    <a:pt x="927342" y="1359025"/>
                    <a:pt x="917126" y="1354838"/>
                    <a:pt x="906801" y="1350544"/>
                  </a:cubicBezTo>
                  <a:cubicBezTo>
                    <a:pt x="884110" y="1341205"/>
                    <a:pt x="861527" y="1331758"/>
                    <a:pt x="839051" y="1321990"/>
                  </a:cubicBezTo>
                  <a:cubicBezTo>
                    <a:pt x="818403" y="1312972"/>
                    <a:pt x="797432" y="1303311"/>
                    <a:pt x="776784" y="1294186"/>
                  </a:cubicBezTo>
                  <a:cubicBezTo>
                    <a:pt x="757104" y="1300735"/>
                    <a:pt x="689245" y="1322634"/>
                    <a:pt x="604933" y="1341312"/>
                  </a:cubicBezTo>
                  <a:cubicBezTo>
                    <a:pt x="566541" y="1349900"/>
                    <a:pt x="525030" y="1357630"/>
                    <a:pt x="483304" y="1362890"/>
                  </a:cubicBezTo>
                  <a:cubicBezTo>
                    <a:pt x="455558" y="1366325"/>
                    <a:pt x="427812" y="1368472"/>
                    <a:pt x="400927" y="1369223"/>
                  </a:cubicBezTo>
                  <a:close/>
                  <a:moveTo>
                    <a:pt x="1054671" y="1413880"/>
                  </a:moveTo>
                  <a:cubicBezTo>
                    <a:pt x="1054563" y="1413451"/>
                    <a:pt x="1054563" y="1413129"/>
                    <a:pt x="1054563" y="1412699"/>
                  </a:cubicBezTo>
                  <a:cubicBezTo>
                    <a:pt x="1054563" y="1412592"/>
                    <a:pt x="1054563" y="1412377"/>
                    <a:pt x="1054456" y="1412377"/>
                  </a:cubicBezTo>
                  <a:cubicBezTo>
                    <a:pt x="1053596" y="1412485"/>
                    <a:pt x="1053918" y="1413236"/>
                    <a:pt x="1054671" y="1413880"/>
                  </a:cubicBezTo>
                  <a:close/>
                  <a:moveTo>
                    <a:pt x="1435690" y="394925"/>
                  </a:moveTo>
                  <a:cubicBezTo>
                    <a:pt x="1431066" y="407377"/>
                    <a:pt x="1426012" y="419615"/>
                    <a:pt x="1421387" y="431960"/>
                  </a:cubicBezTo>
                  <a:cubicBezTo>
                    <a:pt x="1419451" y="437435"/>
                    <a:pt x="1417516" y="442802"/>
                    <a:pt x="1415688" y="448384"/>
                  </a:cubicBezTo>
                  <a:cubicBezTo>
                    <a:pt x="1413322" y="455577"/>
                    <a:pt x="1407514" y="473611"/>
                    <a:pt x="1406224" y="478764"/>
                  </a:cubicBezTo>
                  <a:cubicBezTo>
                    <a:pt x="1404933" y="483810"/>
                    <a:pt x="1407622" y="486815"/>
                    <a:pt x="1407945" y="487137"/>
                  </a:cubicBezTo>
                  <a:cubicBezTo>
                    <a:pt x="1408375" y="487459"/>
                    <a:pt x="1416440" y="491109"/>
                    <a:pt x="1419774" y="482843"/>
                  </a:cubicBezTo>
                  <a:cubicBezTo>
                    <a:pt x="1420204" y="481985"/>
                    <a:pt x="1420419" y="481126"/>
                    <a:pt x="1420419" y="480160"/>
                  </a:cubicBezTo>
                  <a:cubicBezTo>
                    <a:pt x="1422785" y="473504"/>
                    <a:pt x="1428055" y="459656"/>
                    <a:pt x="1430421" y="453537"/>
                  </a:cubicBezTo>
                  <a:cubicBezTo>
                    <a:pt x="1432464" y="448384"/>
                    <a:pt x="1434615" y="443232"/>
                    <a:pt x="1436766" y="438079"/>
                  </a:cubicBezTo>
                  <a:cubicBezTo>
                    <a:pt x="1442035" y="425948"/>
                    <a:pt x="1447520" y="413818"/>
                    <a:pt x="1452682" y="401688"/>
                  </a:cubicBezTo>
                  <a:cubicBezTo>
                    <a:pt x="1458059" y="388591"/>
                    <a:pt x="1463436" y="375602"/>
                    <a:pt x="1468275" y="362398"/>
                  </a:cubicBezTo>
                  <a:cubicBezTo>
                    <a:pt x="1473222" y="349087"/>
                    <a:pt x="1477739" y="335775"/>
                    <a:pt x="1482041" y="322357"/>
                  </a:cubicBezTo>
                  <a:cubicBezTo>
                    <a:pt x="1490429" y="295520"/>
                    <a:pt x="1497526" y="268253"/>
                    <a:pt x="1503549" y="240450"/>
                  </a:cubicBezTo>
                  <a:cubicBezTo>
                    <a:pt x="1504409" y="236585"/>
                    <a:pt x="1502151" y="232720"/>
                    <a:pt x="1498279" y="231862"/>
                  </a:cubicBezTo>
                  <a:cubicBezTo>
                    <a:pt x="1494408" y="230896"/>
                    <a:pt x="1490644" y="233257"/>
                    <a:pt x="1489676" y="237014"/>
                  </a:cubicBezTo>
                  <a:cubicBezTo>
                    <a:pt x="1483761" y="258592"/>
                    <a:pt x="1476986" y="279739"/>
                    <a:pt x="1469888" y="300780"/>
                  </a:cubicBezTo>
                  <a:cubicBezTo>
                    <a:pt x="1464511" y="316560"/>
                    <a:pt x="1458812" y="332233"/>
                    <a:pt x="1453112" y="347906"/>
                  </a:cubicBezTo>
                  <a:cubicBezTo>
                    <a:pt x="1447412" y="363579"/>
                    <a:pt x="1441713" y="379252"/>
                    <a:pt x="1435690" y="394925"/>
                  </a:cubicBezTo>
                  <a:close/>
                  <a:moveTo>
                    <a:pt x="1496129" y="192787"/>
                  </a:moveTo>
                  <a:cubicBezTo>
                    <a:pt x="1495376" y="192787"/>
                    <a:pt x="1497419" y="193109"/>
                    <a:pt x="1496559" y="193216"/>
                  </a:cubicBezTo>
                  <a:cubicBezTo>
                    <a:pt x="1495376" y="193216"/>
                    <a:pt x="1497096" y="193431"/>
                    <a:pt x="1497634" y="193646"/>
                  </a:cubicBezTo>
                  <a:lnTo>
                    <a:pt x="1497742" y="192894"/>
                  </a:lnTo>
                  <a:cubicBezTo>
                    <a:pt x="1495806" y="191284"/>
                    <a:pt x="1497849" y="189781"/>
                    <a:pt x="1496881" y="191069"/>
                  </a:cubicBezTo>
                  <a:cubicBezTo>
                    <a:pt x="1496774" y="191176"/>
                    <a:pt x="1496559" y="191391"/>
                    <a:pt x="1496344" y="191606"/>
                  </a:cubicBezTo>
                  <a:cubicBezTo>
                    <a:pt x="1495913" y="192143"/>
                    <a:pt x="1495806" y="190747"/>
                    <a:pt x="1495591" y="191499"/>
                  </a:cubicBezTo>
                  <a:cubicBezTo>
                    <a:pt x="1495376" y="192035"/>
                    <a:pt x="1496559" y="192357"/>
                    <a:pt x="1495913" y="192357"/>
                  </a:cubicBezTo>
                  <a:cubicBezTo>
                    <a:pt x="1495376" y="192465"/>
                    <a:pt x="1496666" y="192679"/>
                    <a:pt x="1496129" y="192787"/>
                  </a:cubicBezTo>
                  <a:close/>
                  <a:moveTo>
                    <a:pt x="1497742" y="193646"/>
                  </a:moveTo>
                  <a:lnTo>
                    <a:pt x="1497742" y="193646"/>
                  </a:lnTo>
                  <a:lnTo>
                    <a:pt x="1497634" y="193753"/>
                  </a:lnTo>
                  <a:lnTo>
                    <a:pt x="1497634" y="193860"/>
                  </a:lnTo>
                  <a:lnTo>
                    <a:pt x="1497311" y="193860"/>
                  </a:lnTo>
                  <a:cubicBezTo>
                    <a:pt x="1497096" y="193860"/>
                    <a:pt x="1497419" y="193968"/>
                    <a:pt x="1497634" y="193968"/>
                  </a:cubicBezTo>
                  <a:cubicBezTo>
                    <a:pt x="1496666" y="197188"/>
                    <a:pt x="1498279" y="200731"/>
                    <a:pt x="1501398" y="202126"/>
                  </a:cubicBezTo>
                  <a:cubicBezTo>
                    <a:pt x="1504839" y="203629"/>
                    <a:pt x="1508926" y="202126"/>
                    <a:pt x="1510432" y="198691"/>
                  </a:cubicBezTo>
                  <a:cubicBezTo>
                    <a:pt x="1513443" y="199228"/>
                    <a:pt x="1509463" y="198906"/>
                    <a:pt x="1512367" y="199228"/>
                  </a:cubicBezTo>
                  <a:cubicBezTo>
                    <a:pt x="1513335" y="199442"/>
                    <a:pt x="1512582" y="199442"/>
                    <a:pt x="1513443" y="198906"/>
                  </a:cubicBezTo>
                  <a:cubicBezTo>
                    <a:pt x="1513443" y="198798"/>
                    <a:pt x="1513550" y="198691"/>
                    <a:pt x="1513550" y="198584"/>
                  </a:cubicBezTo>
                  <a:cubicBezTo>
                    <a:pt x="1513335" y="197725"/>
                    <a:pt x="1514088" y="198047"/>
                    <a:pt x="1513335" y="197510"/>
                  </a:cubicBezTo>
                  <a:cubicBezTo>
                    <a:pt x="1512152" y="196651"/>
                    <a:pt x="1514303" y="197081"/>
                    <a:pt x="1512905" y="196437"/>
                  </a:cubicBezTo>
                  <a:cubicBezTo>
                    <a:pt x="1512152" y="196007"/>
                    <a:pt x="1513550" y="196222"/>
                    <a:pt x="1512690" y="195900"/>
                  </a:cubicBezTo>
                  <a:cubicBezTo>
                    <a:pt x="1510647" y="195148"/>
                    <a:pt x="1514088" y="195470"/>
                    <a:pt x="1511830" y="194826"/>
                  </a:cubicBezTo>
                  <a:cubicBezTo>
                    <a:pt x="1512045" y="190962"/>
                    <a:pt x="1509033" y="187527"/>
                    <a:pt x="1505162" y="187312"/>
                  </a:cubicBezTo>
                  <a:cubicBezTo>
                    <a:pt x="1501506" y="187097"/>
                    <a:pt x="1498494" y="189566"/>
                    <a:pt x="1497742" y="192894"/>
                  </a:cubicBezTo>
                  <a:lnTo>
                    <a:pt x="1497957" y="193109"/>
                  </a:lnTo>
                  <a:cubicBezTo>
                    <a:pt x="1497849" y="193323"/>
                    <a:pt x="1497742" y="193431"/>
                    <a:pt x="1497742" y="193646"/>
                  </a:cubicBezTo>
                  <a:close/>
                  <a:moveTo>
                    <a:pt x="1463221" y="1132411"/>
                  </a:moveTo>
                  <a:cubicBezTo>
                    <a:pt x="1449133" y="1141321"/>
                    <a:pt x="1434722" y="1149909"/>
                    <a:pt x="1420097" y="1158068"/>
                  </a:cubicBezTo>
                  <a:cubicBezTo>
                    <a:pt x="1405471" y="1166226"/>
                    <a:pt x="1390738" y="1173956"/>
                    <a:pt x="1375897" y="1181577"/>
                  </a:cubicBezTo>
                  <a:cubicBezTo>
                    <a:pt x="1372133" y="1183510"/>
                    <a:pt x="1344818" y="1191453"/>
                    <a:pt x="1335354" y="1192741"/>
                  </a:cubicBezTo>
                  <a:cubicBezTo>
                    <a:pt x="1333956" y="1207878"/>
                    <a:pt x="1332343" y="1223014"/>
                    <a:pt x="1331053" y="1238257"/>
                  </a:cubicBezTo>
                  <a:lnTo>
                    <a:pt x="1323847" y="1344962"/>
                  </a:lnTo>
                  <a:lnTo>
                    <a:pt x="1320191" y="1380710"/>
                  </a:lnTo>
                  <a:cubicBezTo>
                    <a:pt x="1319976" y="1382964"/>
                    <a:pt x="1319008" y="1385970"/>
                    <a:pt x="1317717" y="1389083"/>
                  </a:cubicBezTo>
                  <a:cubicBezTo>
                    <a:pt x="1317072" y="1390478"/>
                    <a:pt x="1315889" y="1392410"/>
                    <a:pt x="1315029" y="1393913"/>
                  </a:cubicBezTo>
                  <a:cubicBezTo>
                    <a:pt x="1315996" y="1394880"/>
                    <a:pt x="1316642" y="1396168"/>
                    <a:pt x="1316749" y="1397671"/>
                  </a:cubicBezTo>
                  <a:cubicBezTo>
                    <a:pt x="1317287" y="1401428"/>
                    <a:pt x="1314599" y="1404863"/>
                    <a:pt x="1310942" y="1405292"/>
                  </a:cubicBezTo>
                  <a:cubicBezTo>
                    <a:pt x="1307931" y="1405722"/>
                    <a:pt x="1305780" y="1404863"/>
                    <a:pt x="1304382" y="1403897"/>
                  </a:cubicBezTo>
                  <a:cubicBezTo>
                    <a:pt x="1302124" y="1402179"/>
                    <a:pt x="1300403" y="1399281"/>
                    <a:pt x="1301048" y="1394987"/>
                  </a:cubicBezTo>
                  <a:cubicBezTo>
                    <a:pt x="1301586" y="1391015"/>
                    <a:pt x="1305995" y="1383500"/>
                    <a:pt x="1306426" y="1379207"/>
                  </a:cubicBezTo>
                  <a:lnTo>
                    <a:pt x="1309652" y="1343996"/>
                  </a:lnTo>
                  <a:lnTo>
                    <a:pt x="1315674" y="1237077"/>
                  </a:lnTo>
                  <a:cubicBezTo>
                    <a:pt x="1316104" y="1231172"/>
                    <a:pt x="1316749" y="1225268"/>
                    <a:pt x="1317180" y="1219257"/>
                  </a:cubicBezTo>
                  <a:cubicBezTo>
                    <a:pt x="1316534" y="1220545"/>
                    <a:pt x="1315674" y="1221511"/>
                    <a:pt x="1314491" y="1222155"/>
                  </a:cubicBezTo>
                  <a:cubicBezTo>
                    <a:pt x="1313093" y="1222907"/>
                    <a:pt x="1311157" y="1223336"/>
                    <a:pt x="1308684" y="1222370"/>
                  </a:cubicBezTo>
                  <a:cubicBezTo>
                    <a:pt x="1308254" y="1222155"/>
                    <a:pt x="1307071" y="1221618"/>
                    <a:pt x="1305780" y="1220223"/>
                  </a:cubicBezTo>
                  <a:cubicBezTo>
                    <a:pt x="1304167" y="1218505"/>
                    <a:pt x="1299113" y="1211528"/>
                    <a:pt x="1296639" y="1209059"/>
                  </a:cubicBezTo>
                  <a:cubicBezTo>
                    <a:pt x="1291692" y="1204013"/>
                    <a:pt x="1286745" y="1199075"/>
                    <a:pt x="1281691" y="1194137"/>
                  </a:cubicBezTo>
                  <a:cubicBezTo>
                    <a:pt x="1278357" y="1190917"/>
                    <a:pt x="1275024" y="1187803"/>
                    <a:pt x="1271475" y="1184690"/>
                  </a:cubicBezTo>
                  <a:cubicBezTo>
                    <a:pt x="1254375" y="1169661"/>
                    <a:pt x="1237169" y="1154740"/>
                    <a:pt x="1220500" y="1139282"/>
                  </a:cubicBezTo>
                  <a:cubicBezTo>
                    <a:pt x="1209208" y="1128976"/>
                    <a:pt x="1198239" y="1118349"/>
                    <a:pt x="1187485" y="1107399"/>
                  </a:cubicBezTo>
                  <a:cubicBezTo>
                    <a:pt x="1165761" y="1085178"/>
                    <a:pt x="1143608" y="1060380"/>
                    <a:pt x="1122960" y="1033436"/>
                  </a:cubicBezTo>
                  <a:cubicBezTo>
                    <a:pt x="1109840" y="1016260"/>
                    <a:pt x="1097258" y="998118"/>
                    <a:pt x="1085643" y="979547"/>
                  </a:cubicBezTo>
                  <a:cubicBezTo>
                    <a:pt x="1055747" y="931669"/>
                    <a:pt x="1032195" y="880142"/>
                    <a:pt x="1020795" y="829258"/>
                  </a:cubicBezTo>
                  <a:cubicBezTo>
                    <a:pt x="1019828" y="825394"/>
                    <a:pt x="1022194" y="821529"/>
                    <a:pt x="1026065" y="820670"/>
                  </a:cubicBezTo>
                  <a:cubicBezTo>
                    <a:pt x="1029829" y="819704"/>
                    <a:pt x="1033700" y="822066"/>
                    <a:pt x="1034668" y="825930"/>
                  </a:cubicBezTo>
                  <a:cubicBezTo>
                    <a:pt x="1044670" y="865327"/>
                    <a:pt x="1062522" y="904724"/>
                    <a:pt x="1084568" y="942404"/>
                  </a:cubicBezTo>
                  <a:cubicBezTo>
                    <a:pt x="1100699" y="969993"/>
                    <a:pt x="1119088" y="996615"/>
                    <a:pt x="1138338" y="1021735"/>
                  </a:cubicBezTo>
                  <a:cubicBezTo>
                    <a:pt x="1158556" y="1048035"/>
                    <a:pt x="1179527" y="1072833"/>
                    <a:pt x="1200497" y="1094947"/>
                  </a:cubicBezTo>
                  <a:cubicBezTo>
                    <a:pt x="1210821" y="1105789"/>
                    <a:pt x="1221468" y="1116416"/>
                    <a:pt x="1232222" y="1126829"/>
                  </a:cubicBezTo>
                  <a:cubicBezTo>
                    <a:pt x="1248568" y="1142610"/>
                    <a:pt x="1265129" y="1157961"/>
                    <a:pt x="1281799" y="1173419"/>
                  </a:cubicBezTo>
                  <a:cubicBezTo>
                    <a:pt x="1285347" y="1176746"/>
                    <a:pt x="1288789" y="1180182"/>
                    <a:pt x="1292122" y="1183617"/>
                  </a:cubicBezTo>
                  <a:cubicBezTo>
                    <a:pt x="1297177" y="1188770"/>
                    <a:pt x="1301909" y="1194030"/>
                    <a:pt x="1306856" y="1199290"/>
                  </a:cubicBezTo>
                  <a:cubicBezTo>
                    <a:pt x="1308361" y="1200900"/>
                    <a:pt x="1310727" y="1205516"/>
                    <a:pt x="1312770" y="1208522"/>
                  </a:cubicBezTo>
                  <a:cubicBezTo>
                    <a:pt x="1313953" y="1208844"/>
                    <a:pt x="1315029" y="1209488"/>
                    <a:pt x="1315889" y="1210347"/>
                  </a:cubicBezTo>
                  <a:cubicBezTo>
                    <a:pt x="1315244" y="1210025"/>
                    <a:pt x="1314061" y="1209810"/>
                    <a:pt x="1313846" y="1209703"/>
                  </a:cubicBezTo>
                  <a:cubicBezTo>
                    <a:pt x="1313738" y="1209703"/>
                    <a:pt x="1313631" y="1209595"/>
                    <a:pt x="1313523" y="1209595"/>
                  </a:cubicBezTo>
                  <a:cubicBezTo>
                    <a:pt x="1314491" y="1210884"/>
                    <a:pt x="1315352" y="1211635"/>
                    <a:pt x="1315996" y="1211098"/>
                  </a:cubicBezTo>
                  <a:cubicBezTo>
                    <a:pt x="1316104" y="1210991"/>
                    <a:pt x="1316212" y="1210776"/>
                    <a:pt x="1316212" y="1210669"/>
                  </a:cubicBezTo>
                  <a:cubicBezTo>
                    <a:pt x="1316534" y="1211098"/>
                    <a:pt x="1316857" y="1211635"/>
                    <a:pt x="1317180" y="1212172"/>
                  </a:cubicBezTo>
                  <a:cubicBezTo>
                    <a:pt x="1318470" y="1214748"/>
                    <a:pt x="1317717" y="1215499"/>
                    <a:pt x="1317395" y="1216680"/>
                  </a:cubicBezTo>
                  <a:cubicBezTo>
                    <a:pt x="1320083" y="1181470"/>
                    <a:pt x="1322987" y="1146367"/>
                    <a:pt x="1326321" y="1111156"/>
                  </a:cubicBezTo>
                  <a:cubicBezTo>
                    <a:pt x="1328149" y="1092478"/>
                    <a:pt x="1330192" y="1073799"/>
                    <a:pt x="1332020" y="1055228"/>
                  </a:cubicBezTo>
                  <a:cubicBezTo>
                    <a:pt x="1325030" y="1048143"/>
                    <a:pt x="1306856" y="1036549"/>
                    <a:pt x="1303737" y="1033328"/>
                  </a:cubicBezTo>
                  <a:cubicBezTo>
                    <a:pt x="1289434" y="1019480"/>
                    <a:pt x="1275776" y="1004881"/>
                    <a:pt x="1262871" y="989530"/>
                  </a:cubicBezTo>
                  <a:cubicBezTo>
                    <a:pt x="1249966" y="974179"/>
                    <a:pt x="1237814" y="958184"/>
                    <a:pt x="1226630" y="941867"/>
                  </a:cubicBezTo>
                  <a:cubicBezTo>
                    <a:pt x="1213510" y="922652"/>
                    <a:pt x="1201573" y="902792"/>
                    <a:pt x="1190819" y="882181"/>
                  </a:cubicBezTo>
                  <a:cubicBezTo>
                    <a:pt x="1180064" y="861785"/>
                    <a:pt x="1170493" y="840637"/>
                    <a:pt x="1161675" y="819167"/>
                  </a:cubicBezTo>
                  <a:cubicBezTo>
                    <a:pt x="1151243" y="793618"/>
                    <a:pt x="1142102" y="767425"/>
                    <a:pt x="1133714" y="741125"/>
                  </a:cubicBezTo>
                  <a:cubicBezTo>
                    <a:pt x="1121024" y="701513"/>
                    <a:pt x="1110163" y="661472"/>
                    <a:pt x="1099408" y="622290"/>
                  </a:cubicBezTo>
                  <a:cubicBezTo>
                    <a:pt x="1098333" y="618425"/>
                    <a:pt x="1100591" y="614560"/>
                    <a:pt x="1104355" y="613380"/>
                  </a:cubicBezTo>
                  <a:cubicBezTo>
                    <a:pt x="1108119" y="612306"/>
                    <a:pt x="1112098" y="614560"/>
                    <a:pt x="1113174" y="618318"/>
                  </a:cubicBezTo>
                  <a:cubicBezTo>
                    <a:pt x="1124896" y="656963"/>
                    <a:pt x="1137048" y="696468"/>
                    <a:pt x="1150491" y="735543"/>
                  </a:cubicBezTo>
                  <a:cubicBezTo>
                    <a:pt x="1159417" y="761306"/>
                    <a:pt x="1168988" y="786855"/>
                    <a:pt x="1179419" y="811868"/>
                  </a:cubicBezTo>
                  <a:cubicBezTo>
                    <a:pt x="1188130" y="832801"/>
                    <a:pt x="1197486" y="853412"/>
                    <a:pt x="1207702" y="873379"/>
                  </a:cubicBezTo>
                  <a:cubicBezTo>
                    <a:pt x="1218026" y="893560"/>
                    <a:pt x="1229103" y="913098"/>
                    <a:pt x="1241471" y="931884"/>
                  </a:cubicBezTo>
                  <a:cubicBezTo>
                    <a:pt x="1252010" y="948093"/>
                    <a:pt x="1263516" y="963874"/>
                    <a:pt x="1275668" y="979117"/>
                  </a:cubicBezTo>
                  <a:cubicBezTo>
                    <a:pt x="1287821" y="994253"/>
                    <a:pt x="1300726" y="1008960"/>
                    <a:pt x="1314276" y="1022916"/>
                  </a:cubicBezTo>
                  <a:cubicBezTo>
                    <a:pt x="1316427" y="1025170"/>
                    <a:pt x="1325891" y="1032040"/>
                    <a:pt x="1333741" y="1038374"/>
                  </a:cubicBezTo>
                  <a:cubicBezTo>
                    <a:pt x="1337720" y="999836"/>
                    <a:pt x="1341592" y="961405"/>
                    <a:pt x="1345571" y="922866"/>
                  </a:cubicBezTo>
                  <a:cubicBezTo>
                    <a:pt x="1351593" y="864791"/>
                    <a:pt x="1356540" y="806608"/>
                    <a:pt x="1361594" y="748532"/>
                  </a:cubicBezTo>
                  <a:cubicBezTo>
                    <a:pt x="1359873" y="747136"/>
                    <a:pt x="1358260" y="745741"/>
                    <a:pt x="1356647" y="744345"/>
                  </a:cubicBezTo>
                  <a:cubicBezTo>
                    <a:pt x="1353851" y="741984"/>
                    <a:pt x="1351378" y="739407"/>
                    <a:pt x="1349657" y="736509"/>
                  </a:cubicBezTo>
                  <a:cubicBezTo>
                    <a:pt x="1339548" y="719333"/>
                    <a:pt x="1329224" y="702372"/>
                    <a:pt x="1319116" y="685196"/>
                  </a:cubicBezTo>
                  <a:cubicBezTo>
                    <a:pt x="1312448" y="673602"/>
                    <a:pt x="1305888" y="662009"/>
                    <a:pt x="1299543" y="650200"/>
                  </a:cubicBezTo>
                  <a:cubicBezTo>
                    <a:pt x="1285670" y="623900"/>
                    <a:pt x="1272873" y="597385"/>
                    <a:pt x="1261473" y="570440"/>
                  </a:cubicBezTo>
                  <a:cubicBezTo>
                    <a:pt x="1253838" y="552298"/>
                    <a:pt x="1246955" y="533941"/>
                    <a:pt x="1240610" y="515477"/>
                  </a:cubicBezTo>
                  <a:cubicBezTo>
                    <a:pt x="1224801" y="469317"/>
                    <a:pt x="1212864" y="421977"/>
                    <a:pt x="1203831" y="373133"/>
                  </a:cubicBezTo>
                  <a:cubicBezTo>
                    <a:pt x="1203078" y="369268"/>
                    <a:pt x="1205552" y="365511"/>
                    <a:pt x="1209423" y="364760"/>
                  </a:cubicBezTo>
                  <a:cubicBezTo>
                    <a:pt x="1213295" y="364008"/>
                    <a:pt x="1217059" y="366477"/>
                    <a:pt x="1217811" y="370342"/>
                  </a:cubicBezTo>
                  <a:cubicBezTo>
                    <a:pt x="1228135" y="418112"/>
                    <a:pt x="1241793" y="464165"/>
                    <a:pt x="1258247" y="509251"/>
                  </a:cubicBezTo>
                  <a:cubicBezTo>
                    <a:pt x="1264914" y="527286"/>
                    <a:pt x="1271905" y="545213"/>
                    <a:pt x="1279325" y="563033"/>
                  </a:cubicBezTo>
                  <a:cubicBezTo>
                    <a:pt x="1290402" y="589548"/>
                    <a:pt x="1302231" y="615956"/>
                    <a:pt x="1315352" y="642042"/>
                  </a:cubicBezTo>
                  <a:cubicBezTo>
                    <a:pt x="1321266" y="653850"/>
                    <a:pt x="1327396" y="665444"/>
                    <a:pt x="1333741" y="677038"/>
                  </a:cubicBezTo>
                  <a:cubicBezTo>
                    <a:pt x="1343205" y="694535"/>
                    <a:pt x="1352883" y="711819"/>
                    <a:pt x="1362455" y="729316"/>
                  </a:cubicBezTo>
                  <a:cubicBezTo>
                    <a:pt x="1362670" y="729638"/>
                    <a:pt x="1363100" y="729853"/>
                    <a:pt x="1363315" y="730175"/>
                  </a:cubicBezTo>
                  <a:cubicBezTo>
                    <a:pt x="1365143" y="708813"/>
                    <a:pt x="1367401" y="687450"/>
                    <a:pt x="1369230" y="666195"/>
                  </a:cubicBezTo>
                  <a:cubicBezTo>
                    <a:pt x="1373531" y="616385"/>
                    <a:pt x="1378586" y="566790"/>
                    <a:pt x="1382995" y="517088"/>
                  </a:cubicBezTo>
                  <a:cubicBezTo>
                    <a:pt x="1382135" y="515799"/>
                    <a:pt x="1380091" y="515370"/>
                    <a:pt x="1380199" y="513653"/>
                  </a:cubicBezTo>
                  <a:cubicBezTo>
                    <a:pt x="1380951" y="506353"/>
                    <a:pt x="1378801" y="497443"/>
                    <a:pt x="1375682" y="487889"/>
                  </a:cubicBezTo>
                  <a:cubicBezTo>
                    <a:pt x="1368477" y="465560"/>
                    <a:pt x="1355357" y="440548"/>
                    <a:pt x="1350087" y="424875"/>
                  </a:cubicBezTo>
                  <a:cubicBezTo>
                    <a:pt x="1343850" y="406089"/>
                    <a:pt x="1337828" y="387195"/>
                    <a:pt x="1332558" y="368087"/>
                  </a:cubicBezTo>
                  <a:cubicBezTo>
                    <a:pt x="1329009" y="355420"/>
                    <a:pt x="1325783" y="342538"/>
                    <a:pt x="1322879" y="329657"/>
                  </a:cubicBezTo>
                  <a:cubicBezTo>
                    <a:pt x="1315459" y="297344"/>
                    <a:pt x="1309867" y="264710"/>
                    <a:pt x="1305780" y="231969"/>
                  </a:cubicBezTo>
                  <a:cubicBezTo>
                    <a:pt x="1305135" y="227997"/>
                    <a:pt x="1307931" y="224455"/>
                    <a:pt x="1311803" y="223811"/>
                  </a:cubicBezTo>
                  <a:cubicBezTo>
                    <a:pt x="1315674" y="223274"/>
                    <a:pt x="1319330" y="225957"/>
                    <a:pt x="1319868" y="229822"/>
                  </a:cubicBezTo>
                  <a:cubicBezTo>
                    <a:pt x="1324277" y="255478"/>
                    <a:pt x="1329977" y="280920"/>
                    <a:pt x="1336107" y="306254"/>
                  </a:cubicBezTo>
                  <a:cubicBezTo>
                    <a:pt x="1340839" y="325255"/>
                    <a:pt x="1346001" y="344149"/>
                    <a:pt x="1351162" y="362935"/>
                  </a:cubicBezTo>
                  <a:cubicBezTo>
                    <a:pt x="1356432" y="381828"/>
                    <a:pt x="1361594" y="400721"/>
                    <a:pt x="1367294" y="419508"/>
                  </a:cubicBezTo>
                  <a:cubicBezTo>
                    <a:pt x="1371273" y="433141"/>
                    <a:pt x="1380307" y="453967"/>
                    <a:pt x="1386866" y="473933"/>
                  </a:cubicBezTo>
                  <a:cubicBezTo>
                    <a:pt x="1392674" y="409524"/>
                    <a:pt x="1397836" y="345007"/>
                    <a:pt x="1404611" y="280598"/>
                  </a:cubicBezTo>
                  <a:cubicBezTo>
                    <a:pt x="1414289" y="189029"/>
                    <a:pt x="1425796" y="97461"/>
                    <a:pt x="1439884" y="6107"/>
                  </a:cubicBezTo>
                  <a:cubicBezTo>
                    <a:pt x="1440422" y="2135"/>
                    <a:pt x="1444078" y="-549"/>
                    <a:pt x="1447950" y="95"/>
                  </a:cubicBezTo>
                  <a:cubicBezTo>
                    <a:pt x="1451929" y="632"/>
                    <a:pt x="1454617" y="4282"/>
                    <a:pt x="1453972" y="8147"/>
                  </a:cubicBezTo>
                  <a:cubicBezTo>
                    <a:pt x="1440852" y="99501"/>
                    <a:pt x="1430636" y="190962"/>
                    <a:pt x="1421710" y="282316"/>
                  </a:cubicBezTo>
                  <a:cubicBezTo>
                    <a:pt x="1409020" y="410705"/>
                    <a:pt x="1399449" y="539202"/>
                    <a:pt x="1388372" y="667806"/>
                  </a:cubicBezTo>
                  <a:cubicBezTo>
                    <a:pt x="1386866" y="685303"/>
                    <a:pt x="1384823" y="702909"/>
                    <a:pt x="1383318" y="720406"/>
                  </a:cubicBezTo>
                  <a:lnTo>
                    <a:pt x="1397190" y="701728"/>
                  </a:lnTo>
                  <a:cubicBezTo>
                    <a:pt x="1405364" y="690241"/>
                    <a:pt x="1413537" y="678648"/>
                    <a:pt x="1421495" y="666947"/>
                  </a:cubicBezTo>
                  <a:cubicBezTo>
                    <a:pt x="1429453" y="655246"/>
                    <a:pt x="1437303" y="643545"/>
                    <a:pt x="1445046" y="631629"/>
                  </a:cubicBezTo>
                  <a:cubicBezTo>
                    <a:pt x="1459887" y="608978"/>
                    <a:pt x="1474728" y="585898"/>
                    <a:pt x="1489676" y="562711"/>
                  </a:cubicBezTo>
                  <a:cubicBezTo>
                    <a:pt x="1504409" y="539846"/>
                    <a:pt x="1519142" y="516873"/>
                    <a:pt x="1533338" y="493471"/>
                  </a:cubicBezTo>
                  <a:cubicBezTo>
                    <a:pt x="1552265" y="462232"/>
                    <a:pt x="1570332" y="430672"/>
                    <a:pt x="1586248" y="398360"/>
                  </a:cubicBezTo>
                  <a:cubicBezTo>
                    <a:pt x="1587969" y="394817"/>
                    <a:pt x="1592163" y="393314"/>
                    <a:pt x="1595712" y="394925"/>
                  </a:cubicBezTo>
                  <a:cubicBezTo>
                    <a:pt x="1599368" y="396642"/>
                    <a:pt x="1600874" y="400936"/>
                    <a:pt x="1599153" y="404479"/>
                  </a:cubicBezTo>
                  <a:cubicBezTo>
                    <a:pt x="1580441" y="445915"/>
                    <a:pt x="1558610" y="486708"/>
                    <a:pt x="1534951" y="526427"/>
                  </a:cubicBezTo>
                  <a:cubicBezTo>
                    <a:pt x="1525487" y="542207"/>
                    <a:pt x="1515809" y="557773"/>
                    <a:pt x="1505915" y="573231"/>
                  </a:cubicBezTo>
                  <a:cubicBezTo>
                    <a:pt x="1490967" y="596419"/>
                    <a:pt x="1475373" y="619069"/>
                    <a:pt x="1459994" y="641612"/>
                  </a:cubicBezTo>
                  <a:cubicBezTo>
                    <a:pt x="1451929" y="653421"/>
                    <a:pt x="1443648" y="665122"/>
                    <a:pt x="1435260" y="676608"/>
                  </a:cubicBezTo>
                  <a:cubicBezTo>
                    <a:pt x="1426764" y="688202"/>
                    <a:pt x="1418268" y="699581"/>
                    <a:pt x="1409450" y="710960"/>
                  </a:cubicBezTo>
                  <a:lnTo>
                    <a:pt x="1390200" y="734899"/>
                  </a:lnTo>
                  <a:cubicBezTo>
                    <a:pt x="1388802" y="736509"/>
                    <a:pt x="1384608" y="739622"/>
                    <a:pt x="1381920" y="742091"/>
                  </a:cubicBezTo>
                  <a:cubicBezTo>
                    <a:pt x="1381812" y="742950"/>
                    <a:pt x="1381489" y="743809"/>
                    <a:pt x="1380951" y="744560"/>
                  </a:cubicBezTo>
                  <a:cubicBezTo>
                    <a:pt x="1380951" y="744560"/>
                    <a:pt x="1380951" y="744560"/>
                    <a:pt x="1380951" y="744560"/>
                  </a:cubicBezTo>
                  <a:cubicBezTo>
                    <a:pt x="1380629" y="747673"/>
                    <a:pt x="1380307" y="750786"/>
                    <a:pt x="1380091" y="753899"/>
                  </a:cubicBezTo>
                  <a:cubicBezTo>
                    <a:pt x="1380091" y="754221"/>
                    <a:pt x="1380414" y="754543"/>
                    <a:pt x="1380307" y="754865"/>
                  </a:cubicBezTo>
                  <a:cubicBezTo>
                    <a:pt x="1380307" y="755080"/>
                    <a:pt x="1379984" y="754973"/>
                    <a:pt x="1379876" y="755188"/>
                  </a:cubicBezTo>
                  <a:cubicBezTo>
                    <a:pt x="1374607" y="811760"/>
                    <a:pt x="1369660" y="868226"/>
                    <a:pt x="1363530" y="924799"/>
                  </a:cubicBezTo>
                  <a:cubicBezTo>
                    <a:pt x="1359336" y="961941"/>
                    <a:pt x="1355357" y="999084"/>
                    <a:pt x="1351270" y="1036227"/>
                  </a:cubicBezTo>
                  <a:cubicBezTo>
                    <a:pt x="1352991" y="1034724"/>
                    <a:pt x="1355034" y="1033114"/>
                    <a:pt x="1355895" y="1031933"/>
                  </a:cubicBezTo>
                  <a:lnTo>
                    <a:pt x="1380091" y="1002734"/>
                  </a:lnTo>
                  <a:lnTo>
                    <a:pt x="1451714" y="915352"/>
                  </a:lnTo>
                  <a:cubicBezTo>
                    <a:pt x="1473007" y="888944"/>
                    <a:pt x="1498602" y="859745"/>
                    <a:pt x="1525057" y="829044"/>
                  </a:cubicBezTo>
                  <a:cubicBezTo>
                    <a:pt x="1549254" y="801133"/>
                    <a:pt x="1573988" y="772041"/>
                    <a:pt x="1596142" y="742198"/>
                  </a:cubicBezTo>
                  <a:cubicBezTo>
                    <a:pt x="1627329" y="699903"/>
                    <a:pt x="1653569" y="656319"/>
                    <a:pt x="1665076" y="612521"/>
                  </a:cubicBezTo>
                  <a:cubicBezTo>
                    <a:pt x="1665936" y="608656"/>
                    <a:pt x="1669808" y="606402"/>
                    <a:pt x="1673679" y="607368"/>
                  </a:cubicBezTo>
                  <a:cubicBezTo>
                    <a:pt x="1677443" y="608227"/>
                    <a:pt x="1679809" y="612091"/>
                    <a:pt x="1678841" y="615956"/>
                  </a:cubicBezTo>
                  <a:cubicBezTo>
                    <a:pt x="1668087" y="661794"/>
                    <a:pt x="1642385" y="708169"/>
                    <a:pt x="1610768" y="752719"/>
                  </a:cubicBezTo>
                  <a:cubicBezTo>
                    <a:pt x="1588829" y="783528"/>
                    <a:pt x="1564202" y="813478"/>
                    <a:pt x="1539683" y="841711"/>
                  </a:cubicBezTo>
                  <a:cubicBezTo>
                    <a:pt x="1513335" y="872198"/>
                    <a:pt x="1487095" y="900538"/>
                    <a:pt x="1465479" y="926624"/>
                  </a:cubicBezTo>
                  <a:cubicBezTo>
                    <a:pt x="1455801" y="938217"/>
                    <a:pt x="1446122" y="949811"/>
                    <a:pt x="1436228" y="961297"/>
                  </a:cubicBezTo>
                  <a:cubicBezTo>
                    <a:pt x="1421495" y="978366"/>
                    <a:pt x="1406654" y="995434"/>
                    <a:pt x="1391813" y="1012503"/>
                  </a:cubicBezTo>
                  <a:lnTo>
                    <a:pt x="1366971" y="1040950"/>
                  </a:lnTo>
                  <a:cubicBezTo>
                    <a:pt x="1365358" y="1042883"/>
                    <a:pt x="1359766" y="1045674"/>
                    <a:pt x="1356755" y="1048035"/>
                  </a:cubicBezTo>
                  <a:cubicBezTo>
                    <a:pt x="1357077" y="1049216"/>
                    <a:pt x="1357185" y="1050397"/>
                    <a:pt x="1356970" y="1051685"/>
                  </a:cubicBezTo>
                  <a:cubicBezTo>
                    <a:pt x="1356325" y="1055335"/>
                    <a:pt x="1352668" y="1057804"/>
                    <a:pt x="1349012" y="1057053"/>
                  </a:cubicBezTo>
                  <a:cubicBezTo>
                    <a:pt x="1349012" y="1057053"/>
                    <a:pt x="1349012" y="1057053"/>
                    <a:pt x="1348904" y="1057053"/>
                  </a:cubicBezTo>
                  <a:cubicBezTo>
                    <a:pt x="1346861" y="1075624"/>
                    <a:pt x="1344710" y="1094303"/>
                    <a:pt x="1342774" y="1112874"/>
                  </a:cubicBezTo>
                  <a:cubicBezTo>
                    <a:pt x="1340516" y="1134773"/>
                    <a:pt x="1338580" y="1156672"/>
                    <a:pt x="1336537" y="1178464"/>
                  </a:cubicBezTo>
                  <a:cubicBezTo>
                    <a:pt x="1346538" y="1176103"/>
                    <a:pt x="1365681" y="1169769"/>
                    <a:pt x="1368692" y="1168266"/>
                  </a:cubicBezTo>
                  <a:cubicBezTo>
                    <a:pt x="1383102" y="1160322"/>
                    <a:pt x="1397405" y="1152164"/>
                    <a:pt x="1411601" y="1143683"/>
                  </a:cubicBezTo>
                  <a:cubicBezTo>
                    <a:pt x="1425796" y="1135203"/>
                    <a:pt x="1439669" y="1126507"/>
                    <a:pt x="1453327" y="1117383"/>
                  </a:cubicBezTo>
                  <a:cubicBezTo>
                    <a:pt x="1478384" y="1100958"/>
                    <a:pt x="1503334" y="1082816"/>
                    <a:pt x="1527853" y="1063601"/>
                  </a:cubicBezTo>
                  <a:cubicBezTo>
                    <a:pt x="1551835" y="1044815"/>
                    <a:pt x="1575279" y="1024955"/>
                    <a:pt x="1597002" y="1003593"/>
                  </a:cubicBezTo>
                  <a:cubicBezTo>
                    <a:pt x="1626254" y="974716"/>
                    <a:pt x="1652601" y="943477"/>
                    <a:pt x="1673142" y="909233"/>
                  </a:cubicBezTo>
                  <a:cubicBezTo>
                    <a:pt x="1675185" y="905905"/>
                    <a:pt x="1679486" y="904724"/>
                    <a:pt x="1682928" y="906657"/>
                  </a:cubicBezTo>
                  <a:cubicBezTo>
                    <a:pt x="1686369" y="908696"/>
                    <a:pt x="1687445" y="912990"/>
                    <a:pt x="1685509" y="916426"/>
                  </a:cubicBezTo>
                  <a:cubicBezTo>
                    <a:pt x="1660236" y="961190"/>
                    <a:pt x="1626146" y="1001983"/>
                    <a:pt x="1587431" y="1038159"/>
                  </a:cubicBezTo>
                  <a:cubicBezTo>
                    <a:pt x="1572160" y="1052437"/>
                    <a:pt x="1556244" y="1066070"/>
                    <a:pt x="1539790" y="1078844"/>
                  </a:cubicBezTo>
                  <a:cubicBezTo>
                    <a:pt x="1514948" y="1098275"/>
                    <a:pt x="1488923" y="1115987"/>
                    <a:pt x="1463221" y="1132411"/>
                  </a:cubicBezTo>
                  <a:close/>
                  <a:moveTo>
                    <a:pt x="1355249" y="1051578"/>
                  </a:moveTo>
                  <a:cubicBezTo>
                    <a:pt x="1356002" y="1052222"/>
                    <a:pt x="1355787" y="1049860"/>
                    <a:pt x="1355787" y="1049216"/>
                  </a:cubicBezTo>
                  <a:lnTo>
                    <a:pt x="1355787" y="1049001"/>
                  </a:lnTo>
                  <a:cubicBezTo>
                    <a:pt x="1354711" y="1049968"/>
                    <a:pt x="1354282" y="1050934"/>
                    <a:pt x="1355249" y="1051578"/>
                  </a:cubicBezTo>
                  <a:close/>
                  <a:moveTo>
                    <a:pt x="2305377" y="1362031"/>
                  </a:moveTo>
                  <a:cubicBezTo>
                    <a:pt x="2279890" y="1366003"/>
                    <a:pt x="2254295" y="1369760"/>
                    <a:pt x="2228701" y="1373625"/>
                  </a:cubicBezTo>
                  <a:cubicBezTo>
                    <a:pt x="2229346" y="1374161"/>
                    <a:pt x="2229561" y="1374805"/>
                    <a:pt x="2230421" y="1375449"/>
                  </a:cubicBezTo>
                  <a:cubicBezTo>
                    <a:pt x="2236013" y="1379636"/>
                    <a:pt x="2244186" y="1383286"/>
                    <a:pt x="2253435" y="1386828"/>
                  </a:cubicBezTo>
                  <a:cubicBezTo>
                    <a:pt x="2271072" y="1393591"/>
                    <a:pt x="2292580" y="1399173"/>
                    <a:pt x="2309357" y="1403145"/>
                  </a:cubicBezTo>
                  <a:cubicBezTo>
                    <a:pt x="2338715" y="1410338"/>
                    <a:pt x="2370763" y="1418818"/>
                    <a:pt x="2403563" y="1427299"/>
                  </a:cubicBezTo>
                  <a:cubicBezTo>
                    <a:pt x="2424211" y="1432559"/>
                    <a:pt x="2445181" y="1437926"/>
                    <a:pt x="2466152" y="1442328"/>
                  </a:cubicBezTo>
                  <a:cubicBezTo>
                    <a:pt x="2502178" y="1450057"/>
                    <a:pt x="2537990" y="1455639"/>
                    <a:pt x="2571435" y="1455317"/>
                  </a:cubicBezTo>
                  <a:cubicBezTo>
                    <a:pt x="2575306" y="1455209"/>
                    <a:pt x="2578640" y="1458215"/>
                    <a:pt x="2578748" y="1462187"/>
                  </a:cubicBezTo>
                  <a:cubicBezTo>
                    <a:pt x="2578855" y="1466159"/>
                    <a:pt x="2575736" y="1469380"/>
                    <a:pt x="2571757" y="1469487"/>
                  </a:cubicBezTo>
                  <a:cubicBezTo>
                    <a:pt x="2537237" y="1471204"/>
                    <a:pt x="2500027" y="1467233"/>
                    <a:pt x="2462496" y="1460255"/>
                  </a:cubicBezTo>
                  <a:cubicBezTo>
                    <a:pt x="2441202" y="1456283"/>
                    <a:pt x="2419801" y="1451345"/>
                    <a:pt x="2398723" y="1445978"/>
                  </a:cubicBezTo>
                  <a:cubicBezTo>
                    <a:pt x="2365923" y="1437497"/>
                    <a:pt x="2334199" y="1427728"/>
                    <a:pt x="2305055" y="1419999"/>
                  </a:cubicBezTo>
                  <a:cubicBezTo>
                    <a:pt x="2284622" y="1414310"/>
                    <a:pt x="2257521" y="1406151"/>
                    <a:pt x="2238379" y="1396705"/>
                  </a:cubicBezTo>
                  <a:cubicBezTo>
                    <a:pt x="2225367" y="1390371"/>
                    <a:pt x="2216656" y="1383071"/>
                    <a:pt x="2213322" y="1375986"/>
                  </a:cubicBezTo>
                  <a:cubicBezTo>
                    <a:pt x="2177618" y="1381461"/>
                    <a:pt x="2141914" y="1387043"/>
                    <a:pt x="2106211" y="1392196"/>
                  </a:cubicBezTo>
                  <a:cubicBezTo>
                    <a:pt x="2077927" y="1396275"/>
                    <a:pt x="2049537" y="1400140"/>
                    <a:pt x="2021253" y="1404111"/>
                  </a:cubicBezTo>
                  <a:cubicBezTo>
                    <a:pt x="2024049" y="1405614"/>
                    <a:pt x="2026200" y="1406795"/>
                    <a:pt x="2026630" y="1407010"/>
                  </a:cubicBezTo>
                  <a:lnTo>
                    <a:pt x="2098145" y="1446729"/>
                  </a:lnTo>
                  <a:cubicBezTo>
                    <a:pt x="2138473" y="1468736"/>
                    <a:pt x="2178156" y="1488488"/>
                    <a:pt x="2218699" y="1505878"/>
                  </a:cubicBezTo>
                  <a:cubicBezTo>
                    <a:pt x="2259135" y="1523269"/>
                    <a:pt x="2300431" y="1538405"/>
                    <a:pt x="2345060" y="1549355"/>
                  </a:cubicBezTo>
                  <a:cubicBezTo>
                    <a:pt x="2360331" y="1553112"/>
                    <a:pt x="2378613" y="1560519"/>
                    <a:pt x="2396680" y="1564813"/>
                  </a:cubicBezTo>
                  <a:cubicBezTo>
                    <a:pt x="2408080" y="1567497"/>
                    <a:pt x="2419264" y="1569107"/>
                    <a:pt x="2429373" y="1567282"/>
                  </a:cubicBezTo>
                  <a:cubicBezTo>
                    <a:pt x="2433244" y="1566530"/>
                    <a:pt x="2437008" y="1568999"/>
                    <a:pt x="2437761" y="1572864"/>
                  </a:cubicBezTo>
                  <a:cubicBezTo>
                    <a:pt x="2438513" y="1576728"/>
                    <a:pt x="2435933" y="1580486"/>
                    <a:pt x="2432061" y="1581237"/>
                  </a:cubicBezTo>
                  <a:cubicBezTo>
                    <a:pt x="2422920" y="1583169"/>
                    <a:pt x="2412919" y="1582955"/>
                    <a:pt x="2402703" y="1581452"/>
                  </a:cubicBezTo>
                  <a:cubicBezTo>
                    <a:pt x="2381517" y="1578446"/>
                    <a:pt x="2359148" y="1569858"/>
                    <a:pt x="2341189" y="1565886"/>
                  </a:cubicBezTo>
                  <a:cubicBezTo>
                    <a:pt x="2295269" y="1555366"/>
                    <a:pt x="2252467" y="1541411"/>
                    <a:pt x="2211064" y="1523698"/>
                  </a:cubicBezTo>
                  <a:cubicBezTo>
                    <a:pt x="2169875" y="1505986"/>
                    <a:pt x="2130193" y="1484731"/>
                    <a:pt x="2089757" y="1461758"/>
                  </a:cubicBezTo>
                  <a:lnTo>
                    <a:pt x="2019102" y="1419999"/>
                  </a:lnTo>
                  <a:cubicBezTo>
                    <a:pt x="2018027" y="1419462"/>
                    <a:pt x="2007273" y="1413129"/>
                    <a:pt x="1997594" y="1407439"/>
                  </a:cubicBezTo>
                  <a:cubicBezTo>
                    <a:pt x="1934144" y="1416349"/>
                    <a:pt x="1870588" y="1425366"/>
                    <a:pt x="1807031" y="1434276"/>
                  </a:cubicBezTo>
                  <a:cubicBezTo>
                    <a:pt x="1802299" y="1434921"/>
                    <a:pt x="1797674" y="1435672"/>
                    <a:pt x="1792943" y="1436316"/>
                  </a:cubicBezTo>
                  <a:lnTo>
                    <a:pt x="1822194" y="1457034"/>
                  </a:lnTo>
                  <a:cubicBezTo>
                    <a:pt x="1834776" y="1465515"/>
                    <a:pt x="1847681" y="1473351"/>
                    <a:pt x="1860909" y="1480866"/>
                  </a:cubicBezTo>
                  <a:cubicBezTo>
                    <a:pt x="1880589" y="1492138"/>
                    <a:pt x="1900914" y="1502658"/>
                    <a:pt x="1921347" y="1512749"/>
                  </a:cubicBezTo>
                  <a:cubicBezTo>
                    <a:pt x="1950706" y="1527563"/>
                    <a:pt x="1980172" y="1541840"/>
                    <a:pt x="2009638" y="1555903"/>
                  </a:cubicBezTo>
                  <a:cubicBezTo>
                    <a:pt x="2039213" y="1569965"/>
                    <a:pt x="2068786" y="1583492"/>
                    <a:pt x="2099006" y="1595944"/>
                  </a:cubicBezTo>
                  <a:cubicBezTo>
                    <a:pt x="2139011" y="1612261"/>
                    <a:pt x="2179769" y="1626646"/>
                    <a:pt x="2222355" y="1637595"/>
                  </a:cubicBezTo>
                  <a:cubicBezTo>
                    <a:pt x="2226227" y="1638454"/>
                    <a:pt x="2228593" y="1642319"/>
                    <a:pt x="2227625" y="1646183"/>
                  </a:cubicBezTo>
                  <a:cubicBezTo>
                    <a:pt x="2226765" y="1649940"/>
                    <a:pt x="2222893" y="1652302"/>
                    <a:pt x="2219022" y="1651443"/>
                  </a:cubicBezTo>
                  <a:cubicBezTo>
                    <a:pt x="2175467" y="1641567"/>
                    <a:pt x="2133419" y="1628256"/>
                    <a:pt x="2092445" y="1612476"/>
                  </a:cubicBezTo>
                  <a:cubicBezTo>
                    <a:pt x="2061581" y="1600667"/>
                    <a:pt x="2031254" y="1587463"/>
                    <a:pt x="2001358" y="1573293"/>
                  </a:cubicBezTo>
                  <a:cubicBezTo>
                    <a:pt x="1971676" y="1559231"/>
                    <a:pt x="1942425" y="1544094"/>
                    <a:pt x="1913066" y="1528958"/>
                  </a:cubicBezTo>
                  <a:cubicBezTo>
                    <a:pt x="1895967" y="1520048"/>
                    <a:pt x="1878976" y="1510924"/>
                    <a:pt x="1862307" y="1501155"/>
                  </a:cubicBezTo>
                  <a:cubicBezTo>
                    <a:pt x="1845638" y="1491279"/>
                    <a:pt x="1829292" y="1480866"/>
                    <a:pt x="1813483" y="1469702"/>
                  </a:cubicBezTo>
                  <a:lnTo>
                    <a:pt x="1781866" y="1445763"/>
                  </a:lnTo>
                  <a:cubicBezTo>
                    <a:pt x="1779607" y="1444153"/>
                    <a:pt x="1774230" y="1442972"/>
                    <a:pt x="1771112" y="1441791"/>
                  </a:cubicBezTo>
                  <a:cubicBezTo>
                    <a:pt x="1769606" y="1441254"/>
                    <a:pt x="1769283" y="1440503"/>
                    <a:pt x="1768208" y="1439859"/>
                  </a:cubicBezTo>
                  <a:cubicBezTo>
                    <a:pt x="1738419" y="1444045"/>
                    <a:pt x="1708523" y="1448232"/>
                    <a:pt x="1678841" y="1452633"/>
                  </a:cubicBezTo>
                  <a:cubicBezTo>
                    <a:pt x="1637008" y="1458752"/>
                    <a:pt x="1595067" y="1465193"/>
                    <a:pt x="1553340" y="1471849"/>
                  </a:cubicBezTo>
                  <a:cubicBezTo>
                    <a:pt x="1558933" y="1476035"/>
                    <a:pt x="1564525" y="1480222"/>
                    <a:pt x="1570332" y="1484194"/>
                  </a:cubicBezTo>
                  <a:cubicBezTo>
                    <a:pt x="1576354" y="1488488"/>
                    <a:pt x="1582592" y="1492567"/>
                    <a:pt x="1588829" y="1496539"/>
                  </a:cubicBezTo>
                  <a:cubicBezTo>
                    <a:pt x="1606466" y="1507703"/>
                    <a:pt x="1624103" y="1518867"/>
                    <a:pt x="1641847" y="1530032"/>
                  </a:cubicBezTo>
                  <a:cubicBezTo>
                    <a:pt x="1659484" y="1541089"/>
                    <a:pt x="1677228" y="1552038"/>
                    <a:pt x="1695188" y="1562773"/>
                  </a:cubicBezTo>
                  <a:cubicBezTo>
                    <a:pt x="1726482" y="1581774"/>
                    <a:pt x="1759820" y="1601204"/>
                    <a:pt x="1794126" y="1620205"/>
                  </a:cubicBezTo>
                  <a:cubicBezTo>
                    <a:pt x="1827141" y="1638347"/>
                    <a:pt x="1861231" y="1655952"/>
                    <a:pt x="1895967" y="1671196"/>
                  </a:cubicBezTo>
                  <a:cubicBezTo>
                    <a:pt x="1943070" y="1692021"/>
                    <a:pt x="1991249" y="1708768"/>
                    <a:pt x="2039642" y="1717248"/>
                  </a:cubicBezTo>
                  <a:cubicBezTo>
                    <a:pt x="2043514" y="1717892"/>
                    <a:pt x="2046095" y="1721542"/>
                    <a:pt x="2045450" y="1725407"/>
                  </a:cubicBezTo>
                  <a:cubicBezTo>
                    <a:pt x="2044804" y="1729379"/>
                    <a:pt x="2041148" y="1731955"/>
                    <a:pt x="2037277" y="1731311"/>
                  </a:cubicBezTo>
                  <a:cubicBezTo>
                    <a:pt x="1987593" y="1723796"/>
                    <a:pt x="1937586" y="1708124"/>
                    <a:pt x="1888869" y="1687727"/>
                  </a:cubicBezTo>
                  <a:cubicBezTo>
                    <a:pt x="1853273" y="1672806"/>
                    <a:pt x="1818322" y="1655523"/>
                    <a:pt x="1784769" y="1637058"/>
                  </a:cubicBezTo>
                  <a:cubicBezTo>
                    <a:pt x="1750141" y="1618058"/>
                    <a:pt x="1717018" y="1597662"/>
                    <a:pt x="1685724" y="1578124"/>
                  </a:cubicBezTo>
                  <a:cubicBezTo>
                    <a:pt x="1671421" y="1569214"/>
                    <a:pt x="1657333" y="1560197"/>
                    <a:pt x="1643245" y="1551072"/>
                  </a:cubicBezTo>
                  <a:cubicBezTo>
                    <a:pt x="1622167" y="1537332"/>
                    <a:pt x="1601304" y="1523376"/>
                    <a:pt x="1580333" y="1509421"/>
                  </a:cubicBezTo>
                  <a:cubicBezTo>
                    <a:pt x="1573988" y="1505127"/>
                    <a:pt x="1567751" y="1500833"/>
                    <a:pt x="1561621" y="1496324"/>
                  </a:cubicBezTo>
                  <a:cubicBezTo>
                    <a:pt x="1555599" y="1491816"/>
                    <a:pt x="1549576" y="1487199"/>
                    <a:pt x="1543554" y="1482476"/>
                  </a:cubicBezTo>
                  <a:cubicBezTo>
                    <a:pt x="1543554" y="1482476"/>
                    <a:pt x="1543339" y="1482261"/>
                    <a:pt x="1543339" y="1482261"/>
                  </a:cubicBezTo>
                  <a:cubicBezTo>
                    <a:pt x="1540973" y="1484194"/>
                    <a:pt x="1537854" y="1485589"/>
                    <a:pt x="1535059" y="1483764"/>
                  </a:cubicBezTo>
                  <a:cubicBezTo>
                    <a:pt x="1532693" y="1482154"/>
                    <a:pt x="1533230" y="1479148"/>
                    <a:pt x="1533660" y="1476465"/>
                  </a:cubicBezTo>
                  <a:cubicBezTo>
                    <a:pt x="1518605" y="1480329"/>
                    <a:pt x="1497742" y="1485911"/>
                    <a:pt x="1482686" y="1488380"/>
                  </a:cubicBezTo>
                  <a:cubicBezTo>
                    <a:pt x="1476233" y="1489454"/>
                    <a:pt x="1470749" y="1489991"/>
                    <a:pt x="1467092" y="1489669"/>
                  </a:cubicBezTo>
                  <a:cubicBezTo>
                    <a:pt x="1464081" y="1489454"/>
                    <a:pt x="1461930" y="1488595"/>
                    <a:pt x="1460532" y="1487736"/>
                  </a:cubicBezTo>
                  <a:cubicBezTo>
                    <a:pt x="1457306" y="1485589"/>
                    <a:pt x="1456446" y="1481403"/>
                    <a:pt x="1458489" y="1478289"/>
                  </a:cubicBezTo>
                  <a:cubicBezTo>
                    <a:pt x="1460425" y="1475284"/>
                    <a:pt x="1464296" y="1474318"/>
                    <a:pt x="1467307" y="1475928"/>
                  </a:cubicBezTo>
                  <a:cubicBezTo>
                    <a:pt x="1466877" y="1477216"/>
                    <a:pt x="1470856" y="1476035"/>
                    <a:pt x="1473867" y="1475713"/>
                  </a:cubicBezTo>
                  <a:cubicBezTo>
                    <a:pt x="1480105" y="1474962"/>
                    <a:pt x="1488385" y="1473244"/>
                    <a:pt x="1497096" y="1471097"/>
                  </a:cubicBezTo>
                  <a:cubicBezTo>
                    <a:pt x="1506237" y="1468950"/>
                    <a:pt x="1515594" y="1466481"/>
                    <a:pt x="1524089" y="1464119"/>
                  </a:cubicBezTo>
                  <a:cubicBezTo>
                    <a:pt x="1523982" y="1462724"/>
                    <a:pt x="1524412" y="1461651"/>
                    <a:pt x="1524520" y="1461436"/>
                  </a:cubicBezTo>
                  <a:cubicBezTo>
                    <a:pt x="1525272" y="1459181"/>
                    <a:pt x="1527638" y="1455639"/>
                    <a:pt x="1533123" y="1457356"/>
                  </a:cubicBezTo>
                  <a:cubicBezTo>
                    <a:pt x="1533553" y="1457464"/>
                    <a:pt x="1534413" y="1457786"/>
                    <a:pt x="1535488" y="1458537"/>
                  </a:cubicBezTo>
                  <a:cubicBezTo>
                    <a:pt x="1535919" y="1458859"/>
                    <a:pt x="1537102" y="1459718"/>
                    <a:pt x="1537962" y="1460362"/>
                  </a:cubicBezTo>
                  <a:cubicBezTo>
                    <a:pt x="1540113" y="1459826"/>
                    <a:pt x="1541726" y="1459396"/>
                    <a:pt x="1543339" y="1458967"/>
                  </a:cubicBezTo>
                  <a:cubicBezTo>
                    <a:pt x="1563234" y="1429016"/>
                    <a:pt x="1582914" y="1399388"/>
                    <a:pt x="1603455" y="1371048"/>
                  </a:cubicBezTo>
                  <a:cubicBezTo>
                    <a:pt x="1619801" y="1348505"/>
                    <a:pt x="1636578" y="1326391"/>
                    <a:pt x="1654322" y="1304921"/>
                  </a:cubicBezTo>
                  <a:cubicBezTo>
                    <a:pt x="1668947" y="1287101"/>
                    <a:pt x="1684218" y="1269711"/>
                    <a:pt x="1700242" y="1252642"/>
                  </a:cubicBezTo>
                  <a:cubicBezTo>
                    <a:pt x="1715943" y="1236003"/>
                    <a:pt x="1732504" y="1219793"/>
                    <a:pt x="1749818" y="1203691"/>
                  </a:cubicBezTo>
                  <a:cubicBezTo>
                    <a:pt x="1761218" y="1193278"/>
                    <a:pt x="1772617" y="1182973"/>
                    <a:pt x="1784124" y="1172667"/>
                  </a:cubicBezTo>
                  <a:cubicBezTo>
                    <a:pt x="1801331" y="1157424"/>
                    <a:pt x="1818860" y="1142288"/>
                    <a:pt x="1836389" y="1127366"/>
                  </a:cubicBezTo>
                  <a:lnTo>
                    <a:pt x="1865103" y="1103642"/>
                  </a:lnTo>
                  <a:cubicBezTo>
                    <a:pt x="1867254" y="1102032"/>
                    <a:pt x="1871018" y="1098060"/>
                    <a:pt x="1873706" y="1095698"/>
                  </a:cubicBezTo>
                  <a:cubicBezTo>
                    <a:pt x="1875535" y="1093981"/>
                    <a:pt x="1877255" y="1092907"/>
                    <a:pt x="1878223" y="1092585"/>
                  </a:cubicBezTo>
                  <a:cubicBezTo>
                    <a:pt x="1881449" y="1091404"/>
                    <a:pt x="1883815" y="1092263"/>
                    <a:pt x="1885321" y="1093444"/>
                  </a:cubicBezTo>
                  <a:cubicBezTo>
                    <a:pt x="1886611" y="1094410"/>
                    <a:pt x="1889300" y="1096879"/>
                    <a:pt x="1887794" y="1101924"/>
                  </a:cubicBezTo>
                  <a:cubicBezTo>
                    <a:pt x="1887041" y="1104715"/>
                    <a:pt x="1884676" y="1106540"/>
                    <a:pt x="1881879" y="1106862"/>
                  </a:cubicBezTo>
                  <a:cubicBezTo>
                    <a:pt x="1879299" y="1109439"/>
                    <a:pt x="1875965" y="1113089"/>
                    <a:pt x="1874029" y="1114699"/>
                  </a:cubicBezTo>
                  <a:lnTo>
                    <a:pt x="1846498" y="1138745"/>
                  </a:lnTo>
                  <a:cubicBezTo>
                    <a:pt x="1832195" y="1151627"/>
                    <a:pt x="1818107" y="1164509"/>
                    <a:pt x="1804019" y="1177498"/>
                  </a:cubicBezTo>
                  <a:cubicBezTo>
                    <a:pt x="1789932" y="1190487"/>
                    <a:pt x="1776059" y="1203584"/>
                    <a:pt x="1762186" y="1216788"/>
                  </a:cubicBezTo>
                  <a:cubicBezTo>
                    <a:pt x="1736806" y="1241049"/>
                    <a:pt x="1713577" y="1265954"/>
                    <a:pt x="1691316" y="1291180"/>
                  </a:cubicBezTo>
                  <a:cubicBezTo>
                    <a:pt x="1676153" y="1308464"/>
                    <a:pt x="1661527" y="1325854"/>
                    <a:pt x="1647224" y="1343674"/>
                  </a:cubicBezTo>
                  <a:cubicBezTo>
                    <a:pt x="1618510" y="1379314"/>
                    <a:pt x="1591733" y="1416886"/>
                    <a:pt x="1564848" y="1455102"/>
                  </a:cubicBezTo>
                  <a:cubicBezTo>
                    <a:pt x="1601949" y="1448769"/>
                    <a:pt x="1639158" y="1442650"/>
                    <a:pt x="1676368" y="1436746"/>
                  </a:cubicBezTo>
                  <a:cubicBezTo>
                    <a:pt x="1714545" y="1430841"/>
                    <a:pt x="1752722" y="1424937"/>
                    <a:pt x="1790899" y="1419248"/>
                  </a:cubicBezTo>
                  <a:cubicBezTo>
                    <a:pt x="1790254" y="1417101"/>
                    <a:pt x="1788641" y="1415061"/>
                    <a:pt x="1790146" y="1413129"/>
                  </a:cubicBezTo>
                  <a:cubicBezTo>
                    <a:pt x="1823162" y="1369653"/>
                    <a:pt x="1858650" y="1328216"/>
                    <a:pt x="1896505" y="1288926"/>
                  </a:cubicBezTo>
                  <a:cubicBezTo>
                    <a:pt x="1911561" y="1273146"/>
                    <a:pt x="1927047" y="1257795"/>
                    <a:pt x="1942855" y="1242766"/>
                  </a:cubicBezTo>
                  <a:cubicBezTo>
                    <a:pt x="1966514" y="1220330"/>
                    <a:pt x="1991141" y="1198753"/>
                    <a:pt x="2015984" y="1177498"/>
                  </a:cubicBezTo>
                  <a:cubicBezTo>
                    <a:pt x="2029103" y="1166441"/>
                    <a:pt x="2042439" y="1155599"/>
                    <a:pt x="2056096" y="1145079"/>
                  </a:cubicBezTo>
                  <a:cubicBezTo>
                    <a:pt x="2069647" y="1134558"/>
                    <a:pt x="2083519" y="1124360"/>
                    <a:pt x="2097715" y="1114592"/>
                  </a:cubicBezTo>
                  <a:cubicBezTo>
                    <a:pt x="2102984" y="1110834"/>
                    <a:pt x="2108361" y="1107077"/>
                    <a:pt x="2113846" y="1103535"/>
                  </a:cubicBezTo>
                  <a:cubicBezTo>
                    <a:pt x="2119331" y="1099885"/>
                    <a:pt x="2124815" y="1096235"/>
                    <a:pt x="2130408" y="1092800"/>
                  </a:cubicBezTo>
                  <a:cubicBezTo>
                    <a:pt x="2131591" y="1092048"/>
                    <a:pt x="2139011" y="1089687"/>
                    <a:pt x="2142452" y="1087432"/>
                  </a:cubicBezTo>
                  <a:cubicBezTo>
                    <a:pt x="2142560" y="1086896"/>
                    <a:pt x="2142667" y="1086251"/>
                    <a:pt x="2142883" y="1085822"/>
                  </a:cubicBezTo>
                  <a:cubicBezTo>
                    <a:pt x="2142775" y="1086359"/>
                    <a:pt x="2142667" y="1086896"/>
                    <a:pt x="2142667" y="1087110"/>
                  </a:cubicBezTo>
                  <a:cubicBezTo>
                    <a:pt x="2142560" y="1087218"/>
                    <a:pt x="2142667" y="1087218"/>
                    <a:pt x="2142560" y="1087325"/>
                  </a:cubicBezTo>
                  <a:lnTo>
                    <a:pt x="2142667" y="1087110"/>
                  </a:lnTo>
                  <a:cubicBezTo>
                    <a:pt x="2142667" y="1087110"/>
                    <a:pt x="2142667" y="1087110"/>
                    <a:pt x="2142667" y="1087110"/>
                  </a:cubicBezTo>
                  <a:cubicBezTo>
                    <a:pt x="2143743" y="1086251"/>
                    <a:pt x="2144388" y="1085393"/>
                    <a:pt x="2143850" y="1084641"/>
                  </a:cubicBezTo>
                  <a:cubicBezTo>
                    <a:pt x="2143743" y="1084534"/>
                    <a:pt x="2143635" y="1084534"/>
                    <a:pt x="2143527" y="1084534"/>
                  </a:cubicBezTo>
                  <a:cubicBezTo>
                    <a:pt x="2143743" y="1084212"/>
                    <a:pt x="2143850" y="1083997"/>
                    <a:pt x="2144065" y="1083782"/>
                  </a:cubicBezTo>
                  <a:cubicBezTo>
                    <a:pt x="2146539" y="1080991"/>
                    <a:pt x="2150948" y="1080669"/>
                    <a:pt x="2153744" y="1083138"/>
                  </a:cubicBezTo>
                  <a:cubicBezTo>
                    <a:pt x="2155895" y="1084963"/>
                    <a:pt x="2158261" y="1090009"/>
                    <a:pt x="2152991" y="1094839"/>
                  </a:cubicBezTo>
                  <a:cubicBezTo>
                    <a:pt x="2149873" y="1097845"/>
                    <a:pt x="2139979" y="1103535"/>
                    <a:pt x="2138150" y="1104715"/>
                  </a:cubicBezTo>
                  <a:lnTo>
                    <a:pt x="2106641" y="1127044"/>
                  </a:lnTo>
                  <a:cubicBezTo>
                    <a:pt x="2093091" y="1137135"/>
                    <a:pt x="2079756" y="1147548"/>
                    <a:pt x="2066528" y="1158283"/>
                  </a:cubicBezTo>
                  <a:cubicBezTo>
                    <a:pt x="2053408" y="1168910"/>
                    <a:pt x="2040503" y="1179860"/>
                    <a:pt x="2027813" y="1191131"/>
                  </a:cubicBezTo>
                  <a:cubicBezTo>
                    <a:pt x="2003401" y="1212494"/>
                    <a:pt x="1979635" y="1234500"/>
                    <a:pt x="1956191" y="1256721"/>
                  </a:cubicBezTo>
                  <a:cubicBezTo>
                    <a:pt x="1940490" y="1271643"/>
                    <a:pt x="1925004" y="1286672"/>
                    <a:pt x="1909840" y="1301915"/>
                  </a:cubicBezTo>
                  <a:cubicBezTo>
                    <a:pt x="1873168" y="1338629"/>
                    <a:pt x="1838433" y="1376845"/>
                    <a:pt x="1805740" y="1416993"/>
                  </a:cubicBezTo>
                  <a:cubicBezTo>
                    <a:pt x="1863598" y="1408620"/>
                    <a:pt x="1921455" y="1399925"/>
                    <a:pt x="1979312" y="1391337"/>
                  </a:cubicBezTo>
                  <a:cubicBezTo>
                    <a:pt x="1979527" y="1390156"/>
                    <a:pt x="1979849" y="1388868"/>
                    <a:pt x="1979957" y="1388761"/>
                  </a:cubicBezTo>
                  <a:cubicBezTo>
                    <a:pt x="1982000" y="1385540"/>
                    <a:pt x="1986195" y="1384681"/>
                    <a:pt x="1989421" y="1386721"/>
                  </a:cubicBezTo>
                  <a:lnTo>
                    <a:pt x="1989636" y="1386828"/>
                  </a:lnTo>
                  <a:cubicBezTo>
                    <a:pt x="1991034" y="1384681"/>
                    <a:pt x="1991572" y="1385862"/>
                    <a:pt x="1991679" y="1388116"/>
                  </a:cubicBezTo>
                  <a:lnTo>
                    <a:pt x="1990604" y="1387687"/>
                  </a:lnTo>
                  <a:cubicBezTo>
                    <a:pt x="1991034" y="1388116"/>
                    <a:pt x="1991464" y="1388761"/>
                    <a:pt x="1991787" y="1389405"/>
                  </a:cubicBezTo>
                  <a:lnTo>
                    <a:pt x="1991679" y="1388116"/>
                  </a:lnTo>
                  <a:cubicBezTo>
                    <a:pt x="1992109" y="1388331"/>
                    <a:pt x="1992432" y="1388438"/>
                    <a:pt x="1992755" y="1388653"/>
                  </a:cubicBezTo>
                  <a:cubicBezTo>
                    <a:pt x="1992970" y="1388761"/>
                    <a:pt x="1993400" y="1389083"/>
                    <a:pt x="1993722" y="1389190"/>
                  </a:cubicBezTo>
                  <a:cubicBezTo>
                    <a:pt x="2050181" y="1380817"/>
                    <a:pt x="2106641" y="1372658"/>
                    <a:pt x="2162993" y="1364178"/>
                  </a:cubicBezTo>
                  <a:cubicBezTo>
                    <a:pt x="2179447" y="1361709"/>
                    <a:pt x="2195793" y="1359132"/>
                    <a:pt x="2212247" y="1356663"/>
                  </a:cubicBezTo>
                  <a:cubicBezTo>
                    <a:pt x="2212677" y="1355805"/>
                    <a:pt x="2211709" y="1354624"/>
                    <a:pt x="2212569" y="1353980"/>
                  </a:cubicBezTo>
                  <a:cubicBezTo>
                    <a:pt x="2246015" y="1327464"/>
                    <a:pt x="2281826" y="1302559"/>
                    <a:pt x="2318820" y="1279479"/>
                  </a:cubicBezTo>
                  <a:cubicBezTo>
                    <a:pt x="2333553" y="1270247"/>
                    <a:pt x="2348394" y="1261445"/>
                    <a:pt x="2363450" y="1252964"/>
                  </a:cubicBezTo>
                  <a:cubicBezTo>
                    <a:pt x="2386141" y="1240082"/>
                    <a:pt x="2409262" y="1228059"/>
                    <a:pt x="2431954" y="1216358"/>
                  </a:cubicBezTo>
                  <a:cubicBezTo>
                    <a:pt x="2444106" y="1210132"/>
                    <a:pt x="2456258" y="1204121"/>
                    <a:pt x="2468518" y="1198324"/>
                  </a:cubicBezTo>
                  <a:cubicBezTo>
                    <a:pt x="2480885" y="1192419"/>
                    <a:pt x="2493252" y="1186837"/>
                    <a:pt x="2505835" y="1181577"/>
                  </a:cubicBezTo>
                  <a:lnTo>
                    <a:pt x="2533043" y="1170306"/>
                  </a:lnTo>
                  <a:cubicBezTo>
                    <a:pt x="2534871" y="1169554"/>
                    <a:pt x="2539710" y="1168803"/>
                    <a:pt x="2542936" y="1167944"/>
                  </a:cubicBezTo>
                  <a:cubicBezTo>
                    <a:pt x="2543582" y="1167085"/>
                    <a:pt x="2544442" y="1166334"/>
                    <a:pt x="2545410" y="1165904"/>
                  </a:cubicBezTo>
                  <a:cubicBezTo>
                    <a:pt x="2544980" y="1166334"/>
                    <a:pt x="2544549" y="1167193"/>
                    <a:pt x="2544334" y="1167300"/>
                  </a:cubicBezTo>
                  <a:cubicBezTo>
                    <a:pt x="2544227" y="1167407"/>
                    <a:pt x="2544227" y="1167515"/>
                    <a:pt x="2544119" y="1167622"/>
                  </a:cubicBezTo>
                  <a:cubicBezTo>
                    <a:pt x="2545625" y="1167193"/>
                    <a:pt x="2546485" y="1166656"/>
                    <a:pt x="2546270" y="1165904"/>
                  </a:cubicBezTo>
                  <a:cubicBezTo>
                    <a:pt x="2546163" y="1165797"/>
                    <a:pt x="2546055" y="1165690"/>
                    <a:pt x="2545947" y="1165690"/>
                  </a:cubicBezTo>
                  <a:cubicBezTo>
                    <a:pt x="2546485" y="1165475"/>
                    <a:pt x="2546916" y="1165368"/>
                    <a:pt x="2547453" y="1165260"/>
                  </a:cubicBezTo>
                  <a:cubicBezTo>
                    <a:pt x="2551540" y="1164616"/>
                    <a:pt x="2553475" y="1166441"/>
                    <a:pt x="2553798" y="1166763"/>
                  </a:cubicBezTo>
                  <a:cubicBezTo>
                    <a:pt x="2555304" y="1167837"/>
                    <a:pt x="2555841" y="1169340"/>
                    <a:pt x="2556164" y="1170842"/>
                  </a:cubicBezTo>
                  <a:cubicBezTo>
                    <a:pt x="2556486" y="1172345"/>
                    <a:pt x="2556379" y="1174492"/>
                    <a:pt x="2554443" y="1176639"/>
                  </a:cubicBezTo>
                  <a:cubicBezTo>
                    <a:pt x="2554121" y="1177069"/>
                    <a:pt x="2553260" y="1177820"/>
                    <a:pt x="2551540" y="1178571"/>
                  </a:cubicBezTo>
                  <a:cubicBezTo>
                    <a:pt x="2549496" y="1179538"/>
                    <a:pt x="2541646" y="1182007"/>
                    <a:pt x="2538635" y="1183402"/>
                  </a:cubicBezTo>
                  <a:lnTo>
                    <a:pt x="2512072" y="1195640"/>
                  </a:lnTo>
                  <a:cubicBezTo>
                    <a:pt x="2502393" y="1200149"/>
                    <a:pt x="2492715" y="1204872"/>
                    <a:pt x="2483143" y="1209703"/>
                  </a:cubicBezTo>
                  <a:cubicBezTo>
                    <a:pt x="2468733" y="1217002"/>
                    <a:pt x="2454537" y="1224517"/>
                    <a:pt x="2440342" y="1232246"/>
                  </a:cubicBezTo>
                  <a:cubicBezTo>
                    <a:pt x="2417973" y="1244269"/>
                    <a:pt x="2395497" y="1256936"/>
                    <a:pt x="2373021" y="1269711"/>
                  </a:cubicBezTo>
                  <a:cubicBezTo>
                    <a:pt x="2350760" y="1282378"/>
                    <a:pt x="2328391" y="1295152"/>
                    <a:pt x="2306560" y="1308571"/>
                  </a:cubicBezTo>
                  <a:cubicBezTo>
                    <a:pt x="2283869" y="1322526"/>
                    <a:pt x="2262253" y="1337340"/>
                    <a:pt x="2240745" y="1352369"/>
                  </a:cubicBezTo>
                  <a:cubicBezTo>
                    <a:pt x="2294408" y="1344318"/>
                    <a:pt x="2348179" y="1336267"/>
                    <a:pt x="2401734" y="1327787"/>
                  </a:cubicBezTo>
                  <a:cubicBezTo>
                    <a:pt x="2534226" y="1306961"/>
                    <a:pt x="2666502" y="1284847"/>
                    <a:pt x="2798347" y="1259835"/>
                  </a:cubicBezTo>
                  <a:cubicBezTo>
                    <a:pt x="2802218" y="1259083"/>
                    <a:pt x="2805983" y="1261552"/>
                    <a:pt x="2806736" y="1265417"/>
                  </a:cubicBezTo>
                  <a:cubicBezTo>
                    <a:pt x="2807488" y="1269281"/>
                    <a:pt x="2805015" y="1273039"/>
                    <a:pt x="2801143" y="1273790"/>
                  </a:cubicBezTo>
                  <a:cubicBezTo>
                    <a:pt x="2636390" y="1306746"/>
                    <a:pt x="2471099" y="1335730"/>
                    <a:pt x="2305377" y="1362031"/>
                  </a:cubicBezTo>
                  <a:close/>
                  <a:moveTo>
                    <a:pt x="1883385" y="1105574"/>
                  </a:moveTo>
                  <a:cubicBezTo>
                    <a:pt x="1883923" y="1105467"/>
                    <a:pt x="1884353" y="1105360"/>
                    <a:pt x="1884138" y="1104930"/>
                  </a:cubicBezTo>
                  <a:cubicBezTo>
                    <a:pt x="1884030" y="1104930"/>
                    <a:pt x="1883923" y="1105145"/>
                    <a:pt x="1883815" y="1105145"/>
                  </a:cubicBezTo>
                  <a:lnTo>
                    <a:pt x="1883385" y="1105574"/>
                  </a:lnTo>
                  <a:close/>
                  <a:moveTo>
                    <a:pt x="2092015" y="1299446"/>
                  </a:moveTo>
                  <a:cubicBezTo>
                    <a:pt x="2064485" y="1324244"/>
                    <a:pt x="2037277" y="1349578"/>
                    <a:pt x="2009853" y="1374805"/>
                  </a:cubicBezTo>
                  <a:cubicBezTo>
                    <a:pt x="2006950" y="1377489"/>
                    <a:pt x="2006735" y="1381998"/>
                    <a:pt x="2009316" y="1384896"/>
                  </a:cubicBezTo>
                  <a:cubicBezTo>
                    <a:pt x="2011897" y="1387795"/>
                    <a:pt x="2016414" y="1388009"/>
                    <a:pt x="2019425" y="1385433"/>
                  </a:cubicBezTo>
                  <a:cubicBezTo>
                    <a:pt x="2047493" y="1361065"/>
                    <a:pt x="2075561" y="1336804"/>
                    <a:pt x="2103737" y="1312650"/>
                  </a:cubicBezTo>
                  <a:cubicBezTo>
                    <a:pt x="2122449" y="1296655"/>
                    <a:pt x="2141377" y="1280768"/>
                    <a:pt x="2160304" y="1264880"/>
                  </a:cubicBezTo>
                  <a:cubicBezTo>
                    <a:pt x="2176113" y="1251784"/>
                    <a:pt x="2191921" y="1238687"/>
                    <a:pt x="2208053" y="1225805"/>
                  </a:cubicBezTo>
                  <a:cubicBezTo>
                    <a:pt x="2223969" y="1212923"/>
                    <a:pt x="2239992" y="1200149"/>
                    <a:pt x="2256339" y="1187589"/>
                  </a:cubicBezTo>
                  <a:cubicBezTo>
                    <a:pt x="2269566" y="1177498"/>
                    <a:pt x="2283116" y="1167944"/>
                    <a:pt x="2296989" y="1158819"/>
                  </a:cubicBezTo>
                  <a:cubicBezTo>
                    <a:pt x="2310862" y="1149695"/>
                    <a:pt x="2325058" y="1140999"/>
                    <a:pt x="2339576" y="1132841"/>
                  </a:cubicBezTo>
                  <a:lnTo>
                    <a:pt x="2369687" y="1117061"/>
                  </a:lnTo>
                  <a:cubicBezTo>
                    <a:pt x="2370547" y="1116631"/>
                    <a:pt x="2382269" y="1110942"/>
                    <a:pt x="2384420" y="1109331"/>
                  </a:cubicBezTo>
                  <a:cubicBezTo>
                    <a:pt x="2387109" y="1107399"/>
                    <a:pt x="2387539" y="1105038"/>
                    <a:pt x="2387539" y="1104179"/>
                  </a:cubicBezTo>
                  <a:cubicBezTo>
                    <a:pt x="2387862" y="1101602"/>
                    <a:pt x="2387109" y="1099563"/>
                    <a:pt x="2384958" y="1097952"/>
                  </a:cubicBezTo>
                  <a:cubicBezTo>
                    <a:pt x="2384420" y="1097523"/>
                    <a:pt x="2382162" y="1095698"/>
                    <a:pt x="2377753" y="1096986"/>
                  </a:cubicBezTo>
                  <a:cubicBezTo>
                    <a:pt x="2377107" y="1097094"/>
                    <a:pt x="2376570" y="1097416"/>
                    <a:pt x="2376032" y="1097738"/>
                  </a:cubicBezTo>
                  <a:cubicBezTo>
                    <a:pt x="2376140" y="1097845"/>
                    <a:pt x="2376355" y="1097952"/>
                    <a:pt x="2376462" y="1098167"/>
                  </a:cubicBezTo>
                  <a:cubicBezTo>
                    <a:pt x="2376892" y="1098704"/>
                    <a:pt x="2375925" y="1099455"/>
                    <a:pt x="2374419" y="1100207"/>
                  </a:cubicBezTo>
                  <a:cubicBezTo>
                    <a:pt x="2374527" y="1099670"/>
                    <a:pt x="2374742" y="1099026"/>
                    <a:pt x="2374957" y="1098597"/>
                  </a:cubicBezTo>
                  <a:cubicBezTo>
                    <a:pt x="2374204" y="1099133"/>
                    <a:pt x="2373774" y="1099885"/>
                    <a:pt x="2373344" y="1100744"/>
                  </a:cubicBezTo>
                  <a:cubicBezTo>
                    <a:pt x="2369580" y="1102461"/>
                    <a:pt x="2363880" y="1104071"/>
                    <a:pt x="2363450" y="1104286"/>
                  </a:cubicBezTo>
                  <a:lnTo>
                    <a:pt x="2332155" y="1119315"/>
                  </a:lnTo>
                  <a:cubicBezTo>
                    <a:pt x="2317099" y="1127259"/>
                    <a:pt x="2302366" y="1135739"/>
                    <a:pt x="2287956" y="1144649"/>
                  </a:cubicBezTo>
                  <a:cubicBezTo>
                    <a:pt x="2273437" y="1153667"/>
                    <a:pt x="2259350" y="1163221"/>
                    <a:pt x="2245584" y="1173204"/>
                  </a:cubicBezTo>
                  <a:cubicBezTo>
                    <a:pt x="2228808" y="1185549"/>
                    <a:pt x="2212247" y="1198002"/>
                    <a:pt x="2196008" y="1210884"/>
                  </a:cubicBezTo>
                  <a:cubicBezTo>
                    <a:pt x="2179769" y="1223765"/>
                    <a:pt x="2163746" y="1236862"/>
                    <a:pt x="2148045" y="1250281"/>
                  </a:cubicBezTo>
                  <a:cubicBezTo>
                    <a:pt x="2129117" y="1266383"/>
                    <a:pt x="2110512" y="1282807"/>
                    <a:pt x="2092015" y="1299446"/>
                  </a:cubicBezTo>
                  <a:close/>
                  <a:moveTo>
                    <a:pt x="1399664" y="1821377"/>
                  </a:moveTo>
                  <a:cubicBezTo>
                    <a:pt x="1403535" y="1822128"/>
                    <a:pt x="1406009" y="1825885"/>
                    <a:pt x="1405256" y="1829750"/>
                  </a:cubicBezTo>
                  <a:cubicBezTo>
                    <a:pt x="1399019" y="1866248"/>
                    <a:pt x="1392244" y="1903069"/>
                    <a:pt x="1382780" y="1939138"/>
                  </a:cubicBezTo>
                  <a:cubicBezTo>
                    <a:pt x="1379661" y="1951269"/>
                    <a:pt x="1376112" y="1963184"/>
                    <a:pt x="1372241" y="1975100"/>
                  </a:cubicBezTo>
                  <a:cubicBezTo>
                    <a:pt x="1368369" y="1986909"/>
                    <a:pt x="1364068" y="1998717"/>
                    <a:pt x="1359551" y="2010311"/>
                  </a:cubicBezTo>
                  <a:cubicBezTo>
                    <a:pt x="1356432" y="2018147"/>
                    <a:pt x="1353313" y="2025984"/>
                    <a:pt x="1349980" y="2033820"/>
                  </a:cubicBezTo>
                  <a:cubicBezTo>
                    <a:pt x="1345140" y="2045414"/>
                    <a:pt x="1339979" y="2057007"/>
                    <a:pt x="1334817" y="2068494"/>
                  </a:cubicBezTo>
                  <a:cubicBezTo>
                    <a:pt x="1332988" y="2072680"/>
                    <a:pt x="1326106" y="2082127"/>
                    <a:pt x="1323202" y="2088353"/>
                  </a:cubicBezTo>
                  <a:cubicBezTo>
                    <a:pt x="1324493" y="2090608"/>
                    <a:pt x="1324385" y="2093399"/>
                    <a:pt x="1322772" y="2095653"/>
                  </a:cubicBezTo>
                  <a:cubicBezTo>
                    <a:pt x="1320406" y="2099088"/>
                    <a:pt x="1317932" y="2099625"/>
                    <a:pt x="1317287" y="2099840"/>
                  </a:cubicBezTo>
                  <a:cubicBezTo>
                    <a:pt x="1313631" y="2100591"/>
                    <a:pt x="1311157" y="2099088"/>
                    <a:pt x="1309544" y="2095760"/>
                  </a:cubicBezTo>
                  <a:cubicBezTo>
                    <a:pt x="1309221" y="2095009"/>
                    <a:pt x="1308576" y="2092969"/>
                    <a:pt x="1309437" y="2089749"/>
                  </a:cubicBezTo>
                  <a:cubicBezTo>
                    <a:pt x="1310834" y="2085240"/>
                    <a:pt x="1318040" y="2069245"/>
                    <a:pt x="1320621" y="2062590"/>
                  </a:cubicBezTo>
                  <a:lnTo>
                    <a:pt x="1342559" y="2004084"/>
                  </a:lnTo>
                  <a:cubicBezTo>
                    <a:pt x="1347614" y="1989700"/>
                    <a:pt x="1352131" y="1975100"/>
                    <a:pt x="1356647" y="1960501"/>
                  </a:cubicBezTo>
                  <a:cubicBezTo>
                    <a:pt x="1361057" y="1945901"/>
                    <a:pt x="1365250" y="1931194"/>
                    <a:pt x="1369230" y="1916488"/>
                  </a:cubicBezTo>
                  <a:cubicBezTo>
                    <a:pt x="1377403" y="1886752"/>
                    <a:pt x="1384715" y="1856909"/>
                    <a:pt x="1391276" y="1826959"/>
                  </a:cubicBezTo>
                  <a:cubicBezTo>
                    <a:pt x="1392028" y="1823094"/>
                    <a:pt x="1395792" y="1820625"/>
                    <a:pt x="1399664" y="1821377"/>
                  </a:cubicBezTo>
                  <a:close/>
                  <a:moveTo>
                    <a:pt x="1312663" y="2086636"/>
                  </a:moveTo>
                  <a:cubicBezTo>
                    <a:pt x="1312340" y="2086850"/>
                    <a:pt x="1312018" y="2087280"/>
                    <a:pt x="1311695" y="2087602"/>
                  </a:cubicBezTo>
                  <a:cubicBezTo>
                    <a:pt x="1311588" y="2087817"/>
                    <a:pt x="1311480" y="2088139"/>
                    <a:pt x="1311372" y="2088031"/>
                  </a:cubicBezTo>
                  <a:cubicBezTo>
                    <a:pt x="1310405" y="2087280"/>
                    <a:pt x="1311480" y="2086850"/>
                    <a:pt x="1312663" y="2086636"/>
                  </a:cubicBezTo>
                  <a:close/>
                  <a:moveTo>
                    <a:pt x="985952" y="1622352"/>
                  </a:moveTo>
                  <a:cubicBezTo>
                    <a:pt x="1010687" y="1614945"/>
                    <a:pt x="1035744" y="1608074"/>
                    <a:pt x="1060909" y="1602707"/>
                  </a:cubicBezTo>
                  <a:cubicBezTo>
                    <a:pt x="1086503" y="1597232"/>
                    <a:pt x="1112098" y="1592938"/>
                    <a:pt x="1137263" y="1590362"/>
                  </a:cubicBezTo>
                  <a:cubicBezTo>
                    <a:pt x="1141027" y="1590147"/>
                    <a:pt x="1143823" y="1586819"/>
                    <a:pt x="1143608" y="1583062"/>
                  </a:cubicBezTo>
                  <a:cubicBezTo>
                    <a:pt x="1143285" y="1579305"/>
                    <a:pt x="1140059" y="1576514"/>
                    <a:pt x="1136295" y="1576836"/>
                  </a:cubicBezTo>
                  <a:cubicBezTo>
                    <a:pt x="1110377" y="1578231"/>
                    <a:pt x="1084030" y="1581237"/>
                    <a:pt x="1057575" y="1585853"/>
                  </a:cubicBezTo>
                  <a:cubicBezTo>
                    <a:pt x="1031765" y="1590469"/>
                    <a:pt x="1005847" y="1596481"/>
                    <a:pt x="980467" y="1603888"/>
                  </a:cubicBezTo>
                  <a:cubicBezTo>
                    <a:pt x="960142" y="1609899"/>
                    <a:pt x="940139" y="1616984"/>
                    <a:pt x="920567" y="1624606"/>
                  </a:cubicBezTo>
                  <a:cubicBezTo>
                    <a:pt x="890348" y="1636415"/>
                    <a:pt x="861527" y="1650155"/>
                    <a:pt x="834534" y="1664433"/>
                  </a:cubicBezTo>
                  <a:cubicBezTo>
                    <a:pt x="831092" y="1666150"/>
                    <a:pt x="829587" y="1670444"/>
                    <a:pt x="831415" y="1673986"/>
                  </a:cubicBezTo>
                  <a:cubicBezTo>
                    <a:pt x="833136" y="1677529"/>
                    <a:pt x="837438" y="1678925"/>
                    <a:pt x="840986" y="1677100"/>
                  </a:cubicBezTo>
                  <a:cubicBezTo>
                    <a:pt x="867979" y="1664218"/>
                    <a:pt x="897015" y="1652517"/>
                    <a:pt x="927020" y="1641675"/>
                  </a:cubicBezTo>
                  <a:cubicBezTo>
                    <a:pt x="946377" y="1634804"/>
                    <a:pt x="966057" y="1628363"/>
                    <a:pt x="985952" y="1622352"/>
                  </a:cubicBezTo>
                  <a:close/>
                  <a:moveTo>
                    <a:pt x="1246633" y="1675275"/>
                  </a:moveTo>
                  <a:cubicBezTo>
                    <a:pt x="1232329" y="1692236"/>
                    <a:pt x="1217059" y="1712739"/>
                    <a:pt x="1214047" y="1716067"/>
                  </a:cubicBezTo>
                  <a:cubicBezTo>
                    <a:pt x="1183721" y="1749882"/>
                    <a:pt x="1154362" y="1784341"/>
                    <a:pt x="1125649" y="1819337"/>
                  </a:cubicBezTo>
                  <a:cubicBezTo>
                    <a:pt x="1096935" y="1854440"/>
                    <a:pt x="1068759" y="1889973"/>
                    <a:pt x="1040906" y="1925827"/>
                  </a:cubicBezTo>
                  <a:cubicBezTo>
                    <a:pt x="964874" y="2023729"/>
                    <a:pt x="888305" y="2122812"/>
                    <a:pt x="810444" y="2221144"/>
                  </a:cubicBezTo>
                  <a:cubicBezTo>
                    <a:pt x="758825" y="2286305"/>
                    <a:pt x="706559" y="2351251"/>
                    <a:pt x="653649" y="2415553"/>
                  </a:cubicBezTo>
                  <a:cubicBezTo>
                    <a:pt x="565250" y="2523331"/>
                    <a:pt x="475023" y="2629392"/>
                    <a:pt x="383075" y="2732125"/>
                  </a:cubicBezTo>
                  <a:cubicBezTo>
                    <a:pt x="380494" y="2735130"/>
                    <a:pt x="375977" y="2735345"/>
                    <a:pt x="373074" y="2732769"/>
                  </a:cubicBezTo>
                  <a:cubicBezTo>
                    <a:pt x="370063" y="2730192"/>
                    <a:pt x="369847" y="2725684"/>
                    <a:pt x="372429" y="2722678"/>
                  </a:cubicBezTo>
                  <a:cubicBezTo>
                    <a:pt x="463193" y="2619193"/>
                    <a:pt x="551915" y="2512274"/>
                    <a:pt x="639454" y="2404066"/>
                  </a:cubicBezTo>
                  <a:cubicBezTo>
                    <a:pt x="677308" y="2357262"/>
                    <a:pt x="714733" y="2310136"/>
                    <a:pt x="752265" y="2263010"/>
                  </a:cubicBezTo>
                  <a:cubicBezTo>
                    <a:pt x="752157" y="2262903"/>
                    <a:pt x="752157" y="2262795"/>
                    <a:pt x="752049" y="2262688"/>
                  </a:cubicBezTo>
                  <a:cubicBezTo>
                    <a:pt x="743554" y="2264191"/>
                    <a:pt x="728283" y="2269773"/>
                    <a:pt x="722153" y="2271490"/>
                  </a:cubicBezTo>
                  <a:cubicBezTo>
                    <a:pt x="710861" y="2274604"/>
                    <a:pt x="699569" y="2277932"/>
                    <a:pt x="688385" y="2281367"/>
                  </a:cubicBezTo>
                  <a:cubicBezTo>
                    <a:pt x="677201" y="2284802"/>
                    <a:pt x="666016" y="2288452"/>
                    <a:pt x="655047" y="2292316"/>
                  </a:cubicBezTo>
                  <a:cubicBezTo>
                    <a:pt x="633216" y="2299938"/>
                    <a:pt x="611600" y="2308311"/>
                    <a:pt x="589985" y="2316792"/>
                  </a:cubicBezTo>
                  <a:cubicBezTo>
                    <a:pt x="575682" y="2322589"/>
                    <a:pt x="561379" y="2328278"/>
                    <a:pt x="547076" y="2334290"/>
                  </a:cubicBezTo>
                  <a:cubicBezTo>
                    <a:pt x="511372" y="2349211"/>
                    <a:pt x="476098" y="2365206"/>
                    <a:pt x="441578" y="2382275"/>
                  </a:cubicBezTo>
                  <a:cubicBezTo>
                    <a:pt x="438029" y="2384100"/>
                    <a:pt x="433727" y="2382811"/>
                    <a:pt x="431899" y="2379269"/>
                  </a:cubicBezTo>
                  <a:cubicBezTo>
                    <a:pt x="430071" y="2375834"/>
                    <a:pt x="431469" y="2371540"/>
                    <a:pt x="434910" y="2369715"/>
                  </a:cubicBezTo>
                  <a:cubicBezTo>
                    <a:pt x="469108" y="2351036"/>
                    <a:pt x="503952" y="2333216"/>
                    <a:pt x="539655" y="2317221"/>
                  </a:cubicBezTo>
                  <a:cubicBezTo>
                    <a:pt x="553958" y="2310780"/>
                    <a:pt x="568369" y="2304661"/>
                    <a:pt x="582887" y="2298864"/>
                  </a:cubicBezTo>
                  <a:cubicBezTo>
                    <a:pt x="604825" y="2290277"/>
                    <a:pt x="626979" y="2282547"/>
                    <a:pt x="649240" y="2275248"/>
                  </a:cubicBezTo>
                  <a:cubicBezTo>
                    <a:pt x="660639" y="2271705"/>
                    <a:pt x="672146" y="2268270"/>
                    <a:pt x="683653" y="2265157"/>
                  </a:cubicBezTo>
                  <a:cubicBezTo>
                    <a:pt x="695160" y="2262044"/>
                    <a:pt x="706667" y="2259145"/>
                    <a:pt x="718282" y="2256462"/>
                  </a:cubicBezTo>
                  <a:cubicBezTo>
                    <a:pt x="728391" y="2254100"/>
                    <a:pt x="753448" y="2249269"/>
                    <a:pt x="759577" y="2250128"/>
                  </a:cubicBezTo>
                  <a:cubicBezTo>
                    <a:pt x="760760" y="2250235"/>
                    <a:pt x="760653" y="2250987"/>
                    <a:pt x="761513" y="2251416"/>
                  </a:cubicBezTo>
                  <a:cubicBezTo>
                    <a:pt x="772698" y="2237246"/>
                    <a:pt x="784097" y="2223291"/>
                    <a:pt x="795281" y="2209121"/>
                  </a:cubicBezTo>
                  <a:cubicBezTo>
                    <a:pt x="873249" y="2110897"/>
                    <a:pt x="950678" y="2012672"/>
                    <a:pt x="1027356" y="1915200"/>
                  </a:cubicBezTo>
                  <a:cubicBezTo>
                    <a:pt x="1055532" y="1879452"/>
                    <a:pt x="1084137" y="1844027"/>
                    <a:pt x="1113281" y="1809139"/>
                  </a:cubicBezTo>
                  <a:cubicBezTo>
                    <a:pt x="1142532" y="1774250"/>
                    <a:pt x="1172429" y="1740006"/>
                    <a:pt x="1203186" y="1706299"/>
                  </a:cubicBezTo>
                  <a:cubicBezTo>
                    <a:pt x="1207057" y="1702005"/>
                    <a:pt x="1231362" y="1670015"/>
                    <a:pt x="1247708" y="1653053"/>
                  </a:cubicBezTo>
                  <a:cubicBezTo>
                    <a:pt x="1252332" y="1648330"/>
                    <a:pt x="1256419" y="1644680"/>
                    <a:pt x="1259430" y="1642855"/>
                  </a:cubicBezTo>
                  <a:cubicBezTo>
                    <a:pt x="1262549" y="1640923"/>
                    <a:pt x="1265237" y="1640494"/>
                    <a:pt x="1267065" y="1640708"/>
                  </a:cubicBezTo>
                  <a:cubicBezTo>
                    <a:pt x="1270829" y="1641138"/>
                    <a:pt x="1273518" y="1644466"/>
                    <a:pt x="1273088" y="1648223"/>
                  </a:cubicBezTo>
                  <a:cubicBezTo>
                    <a:pt x="1272657" y="1651336"/>
                    <a:pt x="1270291" y="1653805"/>
                    <a:pt x="1267280" y="1654234"/>
                  </a:cubicBezTo>
                  <a:lnTo>
                    <a:pt x="1267173" y="1654127"/>
                  </a:lnTo>
                  <a:cubicBezTo>
                    <a:pt x="1267065" y="1653805"/>
                    <a:pt x="1266850" y="1653912"/>
                    <a:pt x="1266420" y="1654234"/>
                  </a:cubicBezTo>
                  <a:cubicBezTo>
                    <a:pt x="1266098" y="1654234"/>
                    <a:pt x="1265775" y="1654234"/>
                    <a:pt x="1265452" y="1654234"/>
                  </a:cubicBezTo>
                  <a:cubicBezTo>
                    <a:pt x="1265667" y="1654234"/>
                    <a:pt x="1265990" y="1654342"/>
                    <a:pt x="1266313" y="1654342"/>
                  </a:cubicBezTo>
                  <a:cubicBezTo>
                    <a:pt x="1265775" y="1654771"/>
                    <a:pt x="1265237" y="1655523"/>
                    <a:pt x="1264700" y="1655952"/>
                  </a:cubicBezTo>
                  <a:cubicBezTo>
                    <a:pt x="1259967" y="1659924"/>
                    <a:pt x="1253408" y="1667224"/>
                    <a:pt x="1246633" y="1675275"/>
                  </a:cubicBezTo>
                  <a:close/>
                  <a:moveTo>
                    <a:pt x="753663" y="2254422"/>
                  </a:moveTo>
                  <a:cubicBezTo>
                    <a:pt x="753878" y="2254207"/>
                    <a:pt x="754200" y="2253993"/>
                    <a:pt x="754523" y="2253778"/>
                  </a:cubicBezTo>
                  <a:cubicBezTo>
                    <a:pt x="754738" y="2253671"/>
                    <a:pt x="755061" y="2253563"/>
                    <a:pt x="754953" y="2253456"/>
                  </a:cubicBezTo>
                  <a:cubicBezTo>
                    <a:pt x="754308" y="2252597"/>
                    <a:pt x="753878" y="2253349"/>
                    <a:pt x="753663" y="2254422"/>
                  </a:cubicBezTo>
                  <a:close/>
                  <a:moveTo>
                    <a:pt x="1266313" y="1654342"/>
                  </a:moveTo>
                  <a:cubicBezTo>
                    <a:pt x="1266743" y="1654449"/>
                    <a:pt x="1267280" y="1654556"/>
                    <a:pt x="1267280" y="1654234"/>
                  </a:cubicBezTo>
                  <a:cubicBezTo>
                    <a:pt x="1266958" y="1654234"/>
                    <a:pt x="1266743" y="1654234"/>
                    <a:pt x="1266420" y="1654234"/>
                  </a:cubicBezTo>
                  <a:lnTo>
                    <a:pt x="1266313" y="1654342"/>
                  </a:lnTo>
                  <a:close/>
                  <a:moveTo>
                    <a:pt x="869377" y="2149971"/>
                  </a:moveTo>
                  <a:cubicBezTo>
                    <a:pt x="859591" y="2191730"/>
                    <a:pt x="847546" y="2232952"/>
                    <a:pt x="834426" y="2273852"/>
                  </a:cubicBezTo>
                  <a:cubicBezTo>
                    <a:pt x="826468" y="2298435"/>
                    <a:pt x="818080" y="2322803"/>
                    <a:pt x="809477" y="2347064"/>
                  </a:cubicBezTo>
                  <a:cubicBezTo>
                    <a:pt x="796572" y="2383670"/>
                    <a:pt x="783344" y="2420061"/>
                    <a:pt x="769149" y="2456023"/>
                  </a:cubicBezTo>
                  <a:cubicBezTo>
                    <a:pt x="766783" y="2462357"/>
                    <a:pt x="757104" y="2494454"/>
                    <a:pt x="746350" y="2521399"/>
                  </a:cubicBezTo>
                  <a:cubicBezTo>
                    <a:pt x="741941" y="2532348"/>
                    <a:pt x="737424" y="2542547"/>
                    <a:pt x="733122" y="2549417"/>
                  </a:cubicBezTo>
                  <a:cubicBezTo>
                    <a:pt x="731724" y="2551671"/>
                    <a:pt x="730326" y="2553603"/>
                    <a:pt x="729036" y="2554892"/>
                  </a:cubicBezTo>
                  <a:cubicBezTo>
                    <a:pt x="728606" y="2555321"/>
                    <a:pt x="728068" y="2556394"/>
                    <a:pt x="727853" y="2555965"/>
                  </a:cubicBezTo>
                  <a:cubicBezTo>
                    <a:pt x="724304" y="2556717"/>
                    <a:pt x="721938" y="2560152"/>
                    <a:pt x="722476" y="2563694"/>
                  </a:cubicBezTo>
                  <a:cubicBezTo>
                    <a:pt x="723121" y="2567451"/>
                    <a:pt x="726670" y="2570028"/>
                    <a:pt x="730326" y="2569384"/>
                  </a:cubicBezTo>
                  <a:cubicBezTo>
                    <a:pt x="732692" y="2569062"/>
                    <a:pt x="735273" y="2567881"/>
                    <a:pt x="737854" y="2565627"/>
                  </a:cubicBezTo>
                  <a:cubicBezTo>
                    <a:pt x="741618" y="2562406"/>
                    <a:pt x="745812" y="2556394"/>
                    <a:pt x="750114" y="2548665"/>
                  </a:cubicBezTo>
                  <a:cubicBezTo>
                    <a:pt x="765062" y="2521291"/>
                    <a:pt x="781839" y="2470515"/>
                    <a:pt x="785280" y="2462464"/>
                  </a:cubicBezTo>
                  <a:cubicBezTo>
                    <a:pt x="797647" y="2432514"/>
                    <a:pt x="809907" y="2402349"/>
                    <a:pt x="821091" y="2371862"/>
                  </a:cubicBezTo>
                  <a:cubicBezTo>
                    <a:pt x="828512" y="2351465"/>
                    <a:pt x="835609" y="2330962"/>
                    <a:pt x="842277" y="2310351"/>
                  </a:cubicBezTo>
                  <a:cubicBezTo>
                    <a:pt x="858838" y="2258609"/>
                    <a:pt x="872604" y="2206115"/>
                    <a:pt x="883358" y="2152977"/>
                  </a:cubicBezTo>
                  <a:cubicBezTo>
                    <a:pt x="884110" y="2149113"/>
                    <a:pt x="881745" y="2145356"/>
                    <a:pt x="877873" y="2144497"/>
                  </a:cubicBezTo>
                  <a:cubicBezTo>
                    <a:pt x="874002" y="2143745"/>
                    <a:pt x="870238" y="2146107"/>
                    <a:pt x="869377" y="2149971"/>
                  </a:cubicBezTo>
                  <a:close/>
                  <a:moveTo>
                    <a:pt x="1044777" y="1955241"/>
                  </a:moveTo>
                  <a:cubicBezTo>
                    <a:pt x="1040798" y="1955563"/>
                    <a:pt x="1037895" y="1958998"/>
                    <a:pt x="1038217" y="1962970"/>
                  </a:cubicBezTo>
                  <a:cubicBezTo>
                    <a:pt x="1040906" y="1999146"/>
                    <a:pt x="1040045" y="2035538"/>
                    <a:pt x="1037034" y="2071822"/>
                  </a:cubicBezTo>
                  <a:cubicBezTo>
                    <a:pt x="1034776" y="2098981"/>
                    <a:pt x="1031227" y="2126033"/>
                    <a:pt x="1026818" y="2152977"/>
                  </a:cubicBezTo>
                  <a:cubicBezTo>
                    <a:pt x="1022516" y="2180029"/>
                    <a:pt x="1017462" y="2206974"/>
                    <a:pt x="1011655" y="2233489"/>
                  </a:cubicBezTo>
                  <a:cubicBezTo>
                    <a:pt x="1008428" y="2247981"/>
                    <a:pt x="1005094" y="2262366"/>
                    <a:pt x="1001331" y="2276643"/>
                  </a:cubicBezTo>
                  <a:cubicBezTo>
                    <a:pt x="997459" y="2290921"/>
                    <a:pt x="993265" y="2304983"/>
                    <a:pt x="988318" y="2318939"/>
                  </a:cubicBezTo>
                  <a:cubicBezTo>
                    <a:pt x="984877" y="2328922"/>
                    <a:pt x="970466" y="2346313"/>
                    <a:pt x="966057" y="2355974"/>
                  </a:cubicBezTo>
                  <a:cubicBezTo>
                    <a:pt x="963261" y="2362200"/>
                    <a:pt x="964121" y="2367138"/>
                    <a:pt x="966165" y="2369607"/>
                  </a:cubicBezTo>
                  <a:cubicBezTo>
                    <a:pt x="967885" y="2371647"/>
                    <a:pt x="971112" y="2373687"/>
                    <a:pt x="976704" y="2372720"/>
                  </a:cubicBezTo>
                  <a:cubicBezTo>
                    <a:pt x="980467" y="2372076"/>
                    <a:pt x="983049" y="2368641"/>
                    <a:pt x="982403" y="2364884"/>
                  </a:cubicBezTo>
                  <a:cubicBezTo>
                    <a:pt x="982188" y="2363059"/>
                    <a:pt x="981220" y="2361556"/>
                    <a:pt x="979822" y="2360483"/>
                  </a:cubicBezTo>
                  <a:cubicBezTo>
                    <a:pt x="980790" y="2358765"/>
                    <a:pt x="981973" y="2356618"/>
                    <a:pt x="983156" y="2354901"/>
                  </a:cubicBezTo>
                  <a:cubicBezTo>
                    <a:pt x="990039" y="2344917"/>
                    <a:pt x="999825" y="2332357"/>
                    <a:pt x="1003051" y="2324306"/>
                  </a:cubicBezTo>
                  <a:cubicBezTo>
                    <a:pt x="1008536" y="2310136"/>
                    <a:pt x="1013375" y="2295859"/>
                    <a:pt x="1017677" y="2281259"/>
                  </a:cubicBezTo>
                  <a:cubicBezTo>
                    <a:pt x="1021979" y="2266874"/>
                    <a:pt x="1025743" y="2252275"/>
                    <a:pt x="1029291" y="2237568"/>
                  </a:cubicBezTo>
                  <a:cubicBezTo>
                    <a:pt x="1034668" y="2215132"/>
                    <a:pt x="1039615" y="2192589"/>
                    <a:pt x="1043594" y="2169724"/>
                  </a:cubicBezTo>
                  <a:cubicBezTo>
                    <a:pt x="1047573" y="2146858"/>
                    <a:pt x="1050692" y="2123886"/>
                    <a:pt x="1052843" y="2100806"/>
                  </a:cubicBezTo>
                  <a:cubicBezTo>
                    <a:pt x="1057145" y="2054431"/>
                    <a:pt x="1057360" y="2007734"/>
                    <a:pt x="1052520" y="1961682"/>
                  </a:cubicBezTo>
                  <a:cubicBezTo>
                    <a:pt x="1052090" y="1957817"/>
                    <a:pt x="1048649" y="1954919"/>
                    <a:pt x="1044777" y="1955241"/>
                  </a:cubicBezTo>
                  <a:close/>
                  <a:moveTo>
                    <a:pt x="1263086" y="1724011"/>
                  </a:moveTo>
                  <a:cubicBezTo>
                    <a:pt x="1259215" y="1724655"/>
                    <a:pt x="1256634" y="1728412"/>
                    <a:pt x="1257279" y="1732277"/>
                  </a:cubicBezTo>
                  <a:cubicBezTo>
                    <a:pt x="1264054" y="1775646"/>
                    <a:pt x="1266205" y="1818908"/>
                    <a:pt x="1265667" y="1862277"/>
                  </a:cubicBezTo>
                  <a:cubicBezTo>
                    <a:pt x="1265345" y="1879560"/>
                    <a:pt x="1264700" y="1896950"/>
                    <a:pt x="1263731" y="1914341"/>
                  </a:cubicBezTo>
                  <a:cubicBezTo>
                    <a:pt x="1262226" y="1940426"/>
                    <a:pt x="1260183" y="1966512"/>
                    <a:pt x="1257279" y="1992598"/>
                  </a:cubicBezTo>
                  <a:cubicBezTo>
                    <a:pt x="1255774" y="2006553"/>
                    <a:pt x="1253945" y="2020401"/>
                    <a:pt x="1252010" y="2034249"/>
                  </a:cubicBezTo>
                  <a:cubicBezTo>
                    <a:pt x="1250181" y="2048097"/>
                    <a:pt x="1248138" y="2062053"/>
                    <a:pt x="1246095" y="2075901"/>
                  </a:cubicBezTo>
                  <a:cubicBezTo>
                    <a:pt x="1244697" y="2085240"/>
                    <a:pt x="1234588" y="2101235"/>
                    <a:pt x="1233082" y="2109823"/>
                  </a:cubicBezTo>
                  <a:cubicBezTo>
                    <a:pt x="1232114" y="2115298"/>
                    <a:pt x="1233727" y="2119270"/>
                    <a:pt x="1236631" y="2121631"/>
                  </a:cubicBezTo>
                  <a:cubicBezTo>
                    <a:pt x="1238352" y="2123027"/>
                    <a:pt x="1240933" y="2124208"/>
                    <a:pt x="1244804" y="2123886"/>
                  </a:cubicBezTo>
                  <a:cubicBezTo>
                    <a:pt x="1248568" y="2123778"/>
                    <a:pt x="1251472" y="2120558"/>
                    <a:pt x="1251257" y="2116801"/>
                  </a:cubicBezTo>
                  <a:cubicBezTo>
                    <a:pt x="1251149" y="2114117"/>
                    <a:pt x="1249536" y="2111970"/>
                    <a:pt x="1247278" y="2110897"/>
                  </a:cubicBezTo>
                  <a:cubicBezTo>
                    <a:pt x="1248461" y="2107139"/>
                    <a:pt x="1251149" y="2102309"/>
                    <a:pt x="1253623" y="2097371"/>
                  </a:cubicBezTo>
                  <a:cubicBezTo>
                    <a:pt x="1257064" y="2090608"/>
                    <a:pt x="1260290" y="2083630"/>
                    <a:pt x="1261258" y="2078477"/>
                  </a:cubicBezTo>
                  <a:cubicBezTo>
                    <a:pt x="1264377" y="2061731"/>
                    <a:pt x="1267388" y="2045092"/>
                    <a:pt x="1270077" y="2028345"/>
                  </a:cubicBezTo>
                  <a:cubicBezTo>
                    <a:pt x="1271905" y="2017181"/>
                    <a:pt x="1273625" y="2006017"/>
                    <a:pt x="1275131" y="1994745"/>
                  </a:cubicBezTo>
                  <a:cubicBezTo>
                    <a:pt x="1278572" y="1968337"/>
                    <a:pt x="1281476" y="1941929"/>
                    <a:pt x="1282981" y="1915521"/>
                  </a:cubicBezTo>
                  <a:cubicBezTo>
                    <a:pt x="1284057" y="1897702"/>
                    <a:pt x="1284487" y="1879989"/>
                    <a:pt x="1284272" y="1862277"/>
                  </a:cubicBezTo>
                  <a:cubicBezTo>
                    <a:pt x="1283842" y="1818049"/>
                    <a:pt x="1279755" y="1773928"/>
                    <a:pt x="1271367" y="1729808"/>
                  </a:cubicBezTo>
                  <a:cubicBezTo>
                    <a:pt x="1270722" y="1725943"/>
                    <a:pt x="1266958" y="1723367"/>
                    <a:pt x="1263086" y="17240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1" name="Google Shape;3271;p37"/>
            <p:cNvSpPr/>
            <p:nvPr/>
          </p:nvSpPr>
          <p:spPr>
            <a:xfrm>
              <a:off x="7834416" y="13973709"/>
              <a:ext cx="3380740" cy="3234687"/>
            </a:xfrm>
            <a:custGeom>
              <a:avLst/>
              <a:gdLst/>
              <a:ahLst/>
              <a:cxnLst/>
              <a:rect l="l" t="t" r="r" b="b"/>
              <a:pathLst>
                <a:path w="3380740" h="3234687" extrusionOk="0">
                  <a:moveTo>
                    <a:pt x="3019748" y="1904096"/>
                  </a:moveTo>
                  <a:cubicBezTo>
                    <a:pt x="2926295" y="1828737"/>
                    <a:pt x="2895108" y="1715269"/>
                    <a:pt x="2829615" y="1662346"/>
                  </a:cubicBezTo>
                  <a:cubicBezTo>
                    <a:pt x="2516992" y="1409969"/>
                    <a:pt x="2291478" y="1317327"/>
                    <a:pt x="2132424" y="1305948"/>
                  </a:cubicBezTo>
                  <a:cubicBezTo>
                    <a:pt x="2285886" y="1211266"/>
                    <a:pt x="2440853" y="1021259"/>
                    <a:pt x="2536457" y="678816"/>
                  </a:cubicBezTo>
                  <a:cubicBezTo>
                    <a:pt x="2562160" y="586818"/>
                    <a:pt x="2539576" y="466694"/>
                    <a:pt x="2565924" y="383069"/>
                  </a:cubicBezTo>
                  <a:cubicBezTo>
                    <a:pt x="2636471" y="159569"/>
                    <a:pt x="2768532" y="30750"/>
                    <a:pt x="2749282" y="17332"/>
                  </a:cubicBezTo>
                  <a:cubicBezTo>
                    <a:pt x="2729924" y="3913"/>
                    <a:pt x="2611414" y="193491"/>
                    <a:pt x="2450209" y="302558"/>
                  </a:cubicBezTo>
                  <a:cubicBezTo>
                    <a:pt x="2350734" y="369866"/>
                    <a:pt x="2232008" y="367397"/>
                    <a:pt x="2162213" y="414630"/>
                  </a:cubicBezTo>
                  <a:cubicBezTo>
                    <a:pt x="1893037" y="596801"/>
                    <a:pt x="1742479" y="753960"/>
                    <a:pt x="1664512" y="885892"/>
                  </a:cubicBezTo>
                  <a:cubicBezTo>
                    <a:pt x="1600955" y="729162"/>
                    <a:pt x="1460828" y="554720"/>
                    <a:pt x="1194448" y="390477"/>
                  </a:cubicBezTo>
                  <a:cubicBezTo>
                    <a:pt x="1112717" y="340130"/>
                    <a:pt x="989904" y="327463"/>
                    <a:pt x="916454" y="278619"/>
                  </a:cubicBezTo>
                  <a:cubicBezTo>
                    <a:pt x="720083" y="148405"/>
                    <a:pt x="632760" y="-13585"/>
                    <a:pt x="614370" y="908"/>
                  </a:cubicBezTo>
                  <a:cubicBezTo>
                    <a:pt x="595873" y="15400"/>
                    <a:pt x="745786" y="181790"/>
                    <a:pt x="805686" y="365786"/>
                  </a:cubicBezTo>
                  <a:cubicBezTo>
                    <a:pt x="842680" y="479361"/>
                    <a:pt x="806654" y="591434"/>
                    <a:pt x="832572" y="671087"/>
                  </a:cubicBezTo>
                  <a:cubicBezTo>
                    <a:pt x="947748" y="1024586"/>
                    <a:pt x="1075400" y="1220069"/>
                    <a:pt x="1195094" y="1322480"/>
                  </a:cubicBezTo>
                  <a:cubicBezTo>
                    <a:pt x="1018726" y="1328062"/>
                    <a:pt x="795362" y="1408466"/>
                    <a:pt x="541995" y="1631430"/>
                  </a:cubicBezTo>
                  <a:cubicBezTo>
                    <a:pt x="469942" y="1694766"/>
                    <a:pt x="422946" y="1807697"/>
                    <a:pt x="354873" y="1863733"/>
                  </a:cubicBezTo>
                  <a:cubicBezTo>
                    <a:pt x="173020" y="2013270"/>
                    <a:pt x="-8510" y="2050305"/>
                    <a:pt x="309" y="2071990"/>
                  </a:cubicBezTo>
                  <a:cubicBezTo>
                    <a:pt x="9127" y="2093567"/>
                    <a:pt x="212703" y="1998348"/>
                    <a:pt x="407783" y="1993625"/>
                  </a:cubicBezTo>
                  <a:cubicBezTo>
                    <a:pt x="528337" y="1990726"/>
                    <a:pt x="626522" y="2056639"/>
                    <a:pt x="711050" y="2054599"/>
                  </a:cubicBezTo>
                  <a:cubicBezTo>
                    <a:pt x="1017220" y="2047192"/>
                    <a:pt x="1223162" y="2001783"/>
                    <a:pt x="1361460" y="1939306"/>
                  </a:cubicBezTo>
                  <a:cubicBezTo>
                    <a:pt x="1322423" y="2094318"/>
                    <a:pt x="1325326" y="2300643"/>
                    <a:pt x="1409423" y="2564936"/>
                  </a:cubicBezTo>
                  <a:cubicBezTo>
                    <a:pt x="1438352" y="2655860"/>
                    <a:pt x="1523203" y="2744638"/>
                    <a:pt x="1546969" y="2829014"/>
                  </a:cubicBezTo>
                  <a:cubicBezTo>
                    <a:pt x="1610418" y="3054554"/>
                    <a:pt x="1570306" y="3233719"/>
                    <a:pt x="1593857" y="3234685"/>
                  </a:cubicBezTo>
                  <a:cubicBezTo>
                    <a:pt x="1617409" y="3235544"/>
                    <a:pt x="1612892" y="3012581"/>
                    <a:pt x="1688279" y="2834274"/>
                  </a:cubicBezTo>
                  <a:cubicBezTo>
                    <a:pt x="1734844" y="2724134"/>
                    <a:pt x="1835825" y="2662408"/>
                    <a:pt x="1868518" y="2585117"/>
                  </a:cubicBezTo>
                  <a:cubicBezTo>
                    <a:pt x="1989609" y="2298818"/>
                    <a:pt x="2031013" y="2091205"/>
                    <a:pt x="2028002" y="1939843"/>
                  </a:cubicBezTo>
                  <a:cubicBezTo>
                    <a:pt x="2167590" y="2031948"/>
                    <a:pt x="2376866" y="2098075"/>
                    <a:pt x="2679810" y="2092708"/>
                  </a:cubicBezTo>
                  <a:cubicBezTo>
                    <a:pt x="2776167" y="2090990"/>
                    <a:pt x="2886075" y="2035491"/>
                    <a:pt x="2974581" y="2036886"/>
                  </a:cubicBezTo>
                  <a:cubicBezTo>
                    <a:pt x="3210849" y="2040536"/>
                    <a:pt x="3373022" y="2129421"/>
                    <a:pt x="3380550" y="2107307"/>
                  </a:cubicBezTo>
                  <a:cubicBezTo>
                    <a:pt x="3388078" y="2085193"/>
                    <a:pt x="3171059" y="2026259"/>
                    <a:pt x="3019748" y="1904096"/>
                  </a:cubicBezTo>
                  <a:close/>
                  <a:moveTo>
                    <a:pt x="1615365" y="1594394"/>
                  </a:moveTo>
                  <a:cubicBezTo>
                    <a:pt x="1612354" y="1566162"/>
                    <a:pt x="1605687" y="1540183"/>
                    <a:pt x="1596761" y="1518606"/>
                  </a:cubicBezTo>
                  <a:cubicBezTo>
                    <a:pt x="1581275" y="1481356"/>
                    <a:pt x="1549658" y="1443140"/>
                    <a:pt x="1505458" y="1410076"/>
                  </a:cubicBezTo>
                  <a:cubicBezTo>
                    <a:pt x="1544710" y="1398805"/>
                    <a:pt x="1577833" y="1380233"/>
                    <a:pt x="1602675" y="1360481"/>
                  </a:cubicBezTo>
                  <a:cubicBezTo>
                    <a:pt x="1623431" y="1343949"/>
                    <a:pt x="1642573" y="1320440"/>
                    <a:pt x="1659027" y="1292100"/>
                  </a:cubicBezTo>
                  <a:cubicBezTo>
                    <a:pt x="1676234" y="1312389"/>
                    <a:pt x="1694838" y="1329028"/>
                    <a:pt x="1713013" y="1341480"/>
                  </a:cubicBezTo>
                  <a:cubicBezTo>
                    <a:pt x="1752373" y="1368425"/>
                    <a:pt x="1810445" y="1385386"/>
                    <a:pt x="1878519" y="1384957"/>
                  </a:cubicBezTo>
                  <a:cubicBezTo>
                    <a:pt x="1840880" y="1420274"/>
                    <a:pt x="1816898" y="1461818"/>
                    <a:pt x="1804746" y="1498424"/>
                  </a:cubicBezTo>
                  <a:cubicBezTo>
                    <a:pt x="1797433" y="1520324"/>
                    <a:pt x="1793884" y="1545980"/>
                    <a:pt x="1794314" y="1573783"/>
                  </a:cubicBezTo>
                  <a:cubicBezTo>
                    <a:pt x="1774204" y="1568845"/>
                    <a:pt x="1754524" y="1565840"/>
                    <a:pt x="1736780" y="1565303"/>
                  </a:cubicBezTo>
                  <a:cubicBezTo>
                    <a:pt x="1700538" y="1564229"/>
                    <a:pt x="1658382" y="1573676"/>
                    <a:pt x="1615365" y="15943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2" name="Google Shape;3272;p37"/>
            <p:cNvSpPr/>
            <p:nvPr/>
          </p:nvSpPr>
          <p:spPr>
            <a:xfrm>
              <a:off x="8091042" y="14218816"/>
              <a:ext cx="2801552" cy="2668891"/>
            </a:xfrm>
            <a:custGeom>
              <a:avLst/>
              <a:gdLst/>
              <a:ahLst/>
              <a:cxnLst/>
              <a:rect l="l" t="t" r="r" b="b"/>
              <a:pathLst>
                <a:path w="2801552" h="2668891" extrusionOk="0">
                  <a:moveTo>
                    <a:pt x="1182372" y="1649006"/>
                  </a:moveTo>
                  <a:cubicBezTo>
                    <a:pt x="1189147" y="1644282"/>
                    <a:pt x="1195922" y="1639344"/>
                    <a:pt x="1202590" y="1634406"/>
                  </a:cubicBezTo>
                  <a:cubicBezTo>
                    <a:pt x="1212483" y="1626999"/>
                    <a:pt x="1222162" y="1619377"/>
                    <a:pt x="1231626" y="1611433"/>
                  </a:cubicBezTo>
                  <a:cubicBezTo>
                    <a:pt x="1241089" y="1603597"/>
                    <a:pt x="1250338" y="1595331"/>
                    <a:pt x="1259264" y="1586958"/>
                  </a:cubicBezTo>
                  <a:cubicBezTo>
                    <a:pt x="1286149" y="1561624"/>
                    <a:pt x="1310991" y="1534357"/>
                    <a:pt x="1335403" y="1507090"/>
                  </a:cubicBezTo>
                  <a:cubicBezTo>
                    <a:pt x="1338092" y="1504192"/>
                    <a:pt x="1337984" y="1499683"/>
                    <a:pt x="1335080" y="1497000"/>
                  </a:cubicBezTo>
                  <a:cubicBezTo>
                    <a:pt x="1332177" y="1494316"/>
                    <a:pt x="1327660" y="1494530"/>
                    <a:pt x="1324972" y="1497322"/>
                  </a:cubicBezTo>
                  <a:cubicBezTo>
                    <a:pt x="1303894" y="1518899"/>
                    <a:pt x="1282063" y="1540046"/>
                    <a:pt x="1259694" y="1560657"/>
                  </a:cubicBezTo>
                  <a:cubicBezTo>
                    <a:pt x="1248617" y="1570963"/>
                    <a:pt x="1237433" y="1581054"/>
                    <a:pt x="1226033" y="1590930"/>
                  </a:cubicBezTo>
                  <a:cubicBezTo>
                    <a:pt x="1214742" y="1600913"/>
                    <a:pt x="1203342" y="1610682"/>
                    <a:pt x="1191513" y="1620021"/>
                  </a:cubicBezTo>
                  <a:lnTo>
                    <a:pt x="1142582" y="1657701"/>
                  </a:lnTo>
                  <a:cubicBezTo>
                    <a:pt x="1136882" y="1661887"/>
                    <a:pt x="1122471" y="1671549"/>
                    <a:pt x="1119030" y="1674662"/>
                  </a:cubicBezTo>
                  <a:cubicBezTo>
                    <a:pt x="1116557" y="1676809"/>
                    <a:pt x="1116019" y="1678849"/>
                    <a:pt x="1115911" y="1679707"/>
                  </a:cubicBezTo>
                  <a:cubicBezTo>
                    <a:pt x="1115373" y="1683357"/>
                    <a:pt x="1116664" y="1686041"/>
                    <a:pt x="1120321" y="1687222"/>
                  </a:cubicBezTo>
                  <a:cubicBezTo>
                    <a:pt x="1120966" y="1687544"/>
                    <a:pt x="1123332" y="1688295"/>
                    <a:pt x="1127096" y="1686685"/>
                  </a:cubicBezTo>
                  <a:cubicBezTo>
                    <a:pt x="1127848" y="1686363"/>
                    <a:pt x="1127741" y="1685504"/>
                    <a:pt x="1128278" y="1684967"/>
                  </a:cubicBezTo>
                  <a:cubicBezTo>
                    <a:pt x="1128171" y="1684967"/>
                    <a:pt x="1128063" y="1685397"/>
                    <a:pt x="1127956" y="1685182"/>
                  </a:cubicBezTo>
                  <a:cubicBezTo>
                    <a:pt x="1127311" y="1684323"/>
                    <a:pt x="1127956" y="1683250"/>
                    <a:pt x="1129461" y="1682069"/>
                  </a:cubicBezTo>
                  <a:cubicBezTo>
                    <a:pt x="1129461" y="1682391"/>
                    <a:pt x="1129354" y="1683035"/>
                    <a:pt x="1129246" y="1683679"/>
                  </a:cubicBezTo>
                  <a:cubicBezTo>
                    <a:pt x="1129999" y="1682606"/>
                    <a:pt x="1131397" y="1681962"/>
                    <a:pt x="1131397" y="1680674"/>
                  </a:cubicBezTo>
                  <a:cubicBezTo>
                    <a:pt x="1137097" y="1677024"/>
                    <a:pt x="1147743" y="1672730"/>
                    <a:pt x="1151508" y="1670153"/>
                  </a:cubicBezTo>
                  <a:cubicBezTo>
                    <a:pt x="1161831" y="1663283"/>
                    <a:pt x="1172155" y="1656198"/>
                    <a:pt x="1182372" y="1649006"/>
                  </a:cubicBezTo>
                  <a:close/>
                  <a:moveTo>
                    <a:pt x="1122041" y="1674018"/>
                  </a:moveTo>
                  <a:cubicBezTo>
                    <a:pt x="1121826" y="1674125"/>
                    <a:pt x="1121503" y="1674340"/>
                    <a:pt x="1121396" y="1674232"/>
                  </a:cubicBezTo>
                  <a:cubicBezTo>
                    <a:pt x="1121073" y="1673052"/>
                    <a:pt x="1122256" y="1673159"/>
                    <a:pt x="1123332" y="1673589"/>
                  </a:cubicBezTo>
                  <a:cubicBezTo>
                    <a:pt x="1122901" y="1673696"/>
                    <a:pt x="1122471" y="1673803"/>
                    <a:pt x="1122041" y="1674018"/>
                  </a:cubicBezTo>
                  <a:close/>
                  <a:moveTo>
                    <a:pt x="1237110" y="1169478"/>
                  </a:moveTo>
                  <a:cubicBezTo>
                    <a:pt x="1214742" y="1158636"/>
                    <a:pt x="1191083" y="1149082"/>
                    <a:pt x="1166778" y="1140494"/>
                  </a:cubicBezTo>
                  <a:cubicBezTo>
                    <a:pt x="1143012" y="1132121"/>
                    <a:pt x="1118600" y="1124928"/>
                    <a:pt x="1093973" y="1118380"/>
                  </a:cubicBezTo>
                  <a:cubicBezTo>
                    <a:pt x="1074185" y="1113227"/>
                    <a:pt x="1054397" y="1108397"/>
                    <a:pt x="1034717" y="1104317"/>
                  </a:cubicBezTo>
                  <a:cubicBezTo>
                    <a:pt x="1004068" y="1097876"/>
                    <a:pt x="973634" y="1092724"/>
                    <a:pt x="944383" y="1089611"/>
                  </a:cubicBezTo>
                  <a:cubicBezTo>
                    <a:pt x="940404" y="1089288"/>
                    <a:pt x="937500" y="1085746"/>
                    <a:pt x="937930" y="1081881"/>
                  </a:cubicBezTo>
                  <a:cubicBezTo>
                    <a:pt x="938253" y="1077909"/>
                    <a:pt x="941694" y="1075011"/>
                    <a:pt x="945566" y="1075333"/>
                  </a:cubicBezTo>
                  <a:cubicBezTo>
                    <a:pt x="975570" y="1077265"/>
                    <a:pt x="1006757" y="1080701"/>
                    <a:pt x="1038159" y="1086283"/>
                  </a:cubicBezTo>
                  <a:cubicBezTo>
                    <a:pt x="1058484" y="1089933"/>
                    <a:pt x="1078809" y="1094441"/>
                    <a:pt x="1098920" y="1099809"/>
                  </a:cubicBezTo>
                  <a:cubicBezTo>
                    <a:pt x="1124084" y="1106679"/>
                    <a:pt x="1148819" y="1114945"/>
                    <a:pt x="1172801" y="1124499"/>
                  </a:cubicBezTo>
                  <a:cubicBezTo>
                    <a:pt x="1197428" y="1134160"/>
                    <a:pt x="1220979" y="1145217"/>
                    <a:pt x="1243348" y="1157348"/>
                  </a:cubicBezTo>
                  <a:cubicBezTo>
                    <a:pt x="1246682" y="1159172"/>
                    <a:pt x="1248080" y="1163252"/>
                    <a:pt x="1246359" y="1166580"/>
                  </a:cubicBezTo>
                  <a:cubicBezTo>
                    <a:pt x="1244531" y="1169907"/>
                    <a:pt x="1240444" y="1171303"/>
                    <a:pt x="1237110" y="1169478"/>
                  </a:cubicBezTo>
                  <a:close/>
                  <a:moveTo>
                    <a:pt x="1311422" y="1289279"/>
                  </a:moveTo>
                  <a:cubicBezTo>
                    <a:pt x="1311637" y="1289387"/>
                    <a:pt x="1311959" y="1289494"/>
                    <a:pt x="1312174" y="1289601"/>
                  </a:cubicBezTo>
                  <a:cubicBezTo>
                    <a:pt x="1312067" y="1289923"/>
                    <a:pt x="1311637" y="1289601"/>
                    <a:pt x="1311206" y="1289279"/>
                  </a:cubicBezTo>
                  <a:lnTo>
                    <a:pt x="1311422" y="1289279"/>
                  </a:lnTo>
                  <a:close/>
                  <a:moveTo>
                    <a:pt x="1235390" y="1313862"/>
                  </a:moveTo>
                  <a:cubicBezTo>
                    <a:pt x="1239692" y="1312681"/>
                    <a:pt x="1263135" y="1303450"/>
                    <a:pt x="1283891" y="1296579"/>
                  </a:cubicBezTo>
                  <a:cubicBezTo>
                    <a:pt x="1293785" y="1293359"/>
                    <a:pt x="1303141" y="1290568"/>
                    <a:pt x="1309055" y="1289709"/>
                  </a:cubicBezTo>
                  <a:cubicBezTo>
                    <a:pt x="1309808" y="1289709"/>
                    <a:pt x="1310561" y="1289387"/>
                    <a:pt x="1311206" y="1289279"/>
                  </a:cubicBezTo>
                  <a:cubicBezTo>
                    <a:pt x="1310991" y="1289065"/>
                    <a:pt x="1310776" y="1288850"/>
                    <a:pt x="1310669" y="1288743"/>
                  </a:cubicBezTo>
                  <a:cubicBezTo>
                    <a:pt x="1310884" y="1288957"/>
                    <a:pt x="1311099" y="1289065"/>
                    <a:pt x="1311422" y="1289279"/>
                  </a:cubicBezTo>
                  <a:cubicBezTo>
                    <a:pt x="1311852" y="1289172"/>
                    <a:pt x="1312282" y="1289172"/>
                    <a:pt x="1312174" y="1289494"/>
                  </a:cubicBezTo>
                  <a:lnTo>
                    <a:pt x="1312174" y="1289601"/>
                  </a:lnTo>
                  <a:cubicBezTo>
                    <a:pt x="1314970" y="1290782"/>
                    <a:pt x="1318304" y="1290031"/>
                    <a:pt x="1320240" y="1287562"/>
                  </a:cubicBezTo>
                  <a:cubicBezTo>
                    <a:pt x="1322606" y="1284556"/>
                    <a:pt x="1322068" y="1280370"/>
                    <a:pt x="1319057" y="1278008"/>
                  </a:cubicBezTo>
                  <a:cubicBezTo>
                    <a:pt x="1317659" y="1276827"/>
                    <a:pt x="1315186" y="1275861"/>
                    <a:pt x="1311529" y="1275861"/>
                  </a:cubicBezTo>
                  <a:cubicBezTo>
                    <a:pt x="1308088" y="1275861"/>
                    <a:pt x="1302711" y="1276827"/>
                    <a:pt x="1296365" y="1278437"/>
                  </a:cubicBezTo>
                  <a:cubicBezTo>
                    <a:pt x="1273889" y="1284127"/>
                    <a:pt x="1236788" y="1298297"/>
                    <a:pt x="1231303" y="1299907"/>
                  </a:cubicBezTo>
                  <a:cubicBezTo>
                    <a:pt x="1187964" y="1312145"/>
                    <a:pt x="1145055" y="1325456"/>
                    <a:pt x="1102361" y="1339519"/>
                  </a:cubicBezTo>
                  <a:cubicBezTo>
                    <a:pt x="1059667" y="1353689"/>
                    <a:pt x="1017296" y="1368503"/>
                    <a:pt x="974924" y="1383854"/>
                  </a:cubicBezTo>
                  <a:cubicBezTo>
                    <a:pt x="859963" y="1425720"/>
                    <a:pt x="743818" y="1467908"/>
                    <a:pt x="627243" y="1509774"/>
                  </a:cubicBezTo>
                  <a:cubicBezTo>
                    <a:pt x="610467" y="1515786"/>
                    <a:pt x="593690" y="1521690"/>
                    <a:pt x="576914" y="1527701"/>
                  </a:cubicBezTo>
                  <a:cubicBezTo>
                    <a:pt x="576376" y="1526950"/>
                    <a:pt x="576914" y="1526413"/>
                    <a:pt x="576053" y="1525769"/>
                  </a:cubicBezTo>
                  <a:cubicBezTo>
                    <a:pt x="571429" y="1521905"/>
                    <a:pt x="547877" y="1512995"/>
                    <a:pt x="538199" y="1509774"/>
                  </a:cubicBezTo>
                  <a:cubicBezTo>
                    <a:pt x="527122" y="1506017"/>
                    <a:pt x="515938" y="1502474"/>
                    <a:pt x="504753" y="1499147"/>
                  </a:cubicBezTo>
                  <a:cubicBezTo>
                    <a:pt x="493461" y="1495819"/>
                    <a:pt x="482170" y="1492813"/>
                    <a:pt x="470770" y="1489915"/>
                  </a:cubicBezTo>
                  <a:cubicBezTo>
                    <a:pt x="448294" y="1484547"/>
                    <a:pt x="425711" y="1479502"/>
                    <a:pt x="402912" y="1475530"/>
                  </a:cubicBezTo>
                  <a:cubicBezTo>
                    <a:pt x="387749" y="1472846"/>
                    <a:pt x="372477" y="1470592"/>
                    <a:pt x="357207" y="1468552"/>
                  </a:cubicBezTo>
                  <a:cubicBezTo>
                    <a:pt x="319030" y="1463614"/>
                    <a:pt x="280637" y="1460608"/>
                    <a:pt x="242352" y="1458569"/>
                  </a:cubicBezTo>
                  <a:cubicBezTo>
                    <a:pt x="238481" y="1458354"/>
                    <a:pt x="235040" y="1461252"/>
                    <a:pt x="234717" y="1465224"/>
                  </a:cubicBezTo>
                  <a:cubicBezTo>
                    <a:pt x="234502" y="1469089"/>
                    <a:pt x="237406" y="1472524"/>
                    <a:pt x="241385" y="1472846"/>
                  </a:cubicBezTo>
                  <a:cubicBezTo>
                    <a:pt x="279132" y="1476281"/>
                    <a:pt x="316879" y="1481112"/>
                    <a:pt x="354626" y="1487016"/>
                  </a:cubicBezTo>
                  <a:cubicBezTo>
                    <a:pt x="369574" y="1489378"/>
                    <a:pt x="384630" y="1491954"/>
                    <a:pt x="399578" y="1494530"/>
                  </a:cubicBezTo>
                  <a:cubicBezTo>
                    <a:pt x="422054" y="1498502"/>
                    <a:pt x="444423" y="1502582"/>
                    <a:pt x="466684" y="1507520"/>
                  </a:cubicBezTo>
                  <a:cubicBezTo>
                    <a:pt x="477868" y="1509881"/>
                    <a:pt x="489052" y="1512565"/>
                    <a:pt x="500237" y="1515463"/>
                  </a:cubicBezTo>
                  <a:cubicBezTo>
                    <a:pt x="511421" y="1518362"/>
                    <a:pt x="522498" y="1521368"/>
                    <a:pt x="533575" y="1524588"/>
                  </a:cubicBezTo>
                  <a:cubicBezTo>
                    <a:pt x="539597" y="1526306"/>
                    <a:pt x="555190" y="1529419"/>
                    <a:pt x="563041" y="1532639"/>
                  </a:cubicBezTo>
                  <a:cubicBezTo>
                    <a:pt x="507120" y="1552714"/>
                    <a:pt x="451198" y="1572895"/>
                    <a:pt x="395061" y="1592433"/>
                  </a:cubicBezTo>
                  <a:cubicBezTo>
                    <a:pt x="265259" y="1637734"/>
                    <a:pt x="135134" y="1681317"/>
                    <a:pt x="5116" y="1721144"/>
                  </a:cubicBezTo>
                  <a:cubicBezTo>
                    <a:pt x="1352" y="1722217"/>
                    <a:pt x="-799" y="1726189"/>
                    <a:pt x="277" y="1729947"/>
                  </a:cubicBezTo>
                  <a:cubicBezTo>
                    <a:pt x="1460" y="1733704"/>
                    <a:pt x="5439" y="1735851"/>
                    <a:pt x="9203" y="1734777"/>
                  </a:cubicBezTo>
                  <a:cubicBezTo>
                    <a:pt x="139758" y="1696239"/>
                    <a:pt x="270636" y="1654158"/>
                    <a:pt x="400976" y="1609609"/>
                  </a:cubicBezTo>
                  <a:cubicBezTo>
                    <a:pt x="478836" y="1583093"/>
                    <a:pt x="556481" y="1555827"/>
                    <a:pt x="633803" y="1527916"/>
                  </a:cubicBezTo>
                  <a:cubicBezTo>
                    <a:pt x="750378" y="1485943"/>
                    <a:pt x="866092" y="1442574"/>
                    <a:pt x="980947" y="1400064"/>
                  </a:cubicBezTo>
                  <a:cubicBezTo>
                    <a:pt x="1022995" y="1384391"/>
                    <a:pt x="1065044" y="1369147"/>
                    <a:pt x="1107415" y="1354655"/>
                  </a:cubicBezTo>
                  <a:cubicBezTo>
                    <a:pt x="1149787" y="1340270"/>
                    <a:pt x="1192373" y="1326529"/>
                    <a:pt x="1235390" y="1313862"/>
                  </a:cubicBezTo>
                  <a:close/>
                  <a:moveTo>
                    <a:pt x="570461" y="1526091"/>
                  </a:moveTo>
                  <a:cubicBezTo>
                    <a:pt x="570461" y="1526306"/>
                    <a:pt x="570031" y="1526198"/>
                    <a:pt x="569816" y="1526198"/>
                  </a:cubicBezTo>
                  <a:cubicBezTo>
                    <a:pt x="569493" y="1526198"/>
                    <a:pt x="569063" y="1526198"/>
                    <a:pt x="568741" y="1526306"/>
                  </a:cubicBezTo>
                  <a:cubicBezTo>
                    <a:pt x="569493" y="1525554"/>
                    <a:pt x="570246" y="1525125"/>
                    <a:pt x="570461" y="1526091"/>
                  </a:cubicBezTo>
                  <a:close/>
                  <a:moveTo>
                    <a:pt x="730268" y="1508486"/>
                  </a:moveTo>
                  <a:cubicBezTo>
                    <a:pt x="693489" y="1547346"/>
                    <a:pt x="654451" y="1584167"/>
                    <a:pt x="613585" y="1618841"/>
                  </a:cubicBezTo>
                  <a:cubicBezTo>
                    <a:pt x="597239" y="1632689"/>
                    <a:pt x="580570" y="1646107"/>
                    <a:pt x="563686" y="1659311"/>
                  </a:cubicBezTo>
                  <a:cubicBezTo>
                    <a:pt x="538306" y="1678956"/>
                    <a:pt x="512282" y="1697849"/>
                    <a:pt x="486256" y="1716421"/>
                  </a:cubicBezTo>
                  <a:cubicBezTo>
                    <a:pt x="479159" y="1721466"/>
                    <a:pt x="438508" y="1755173"/>
                    <a:pt x="411730" y="1770202"/>
                  </a:cubicBezTo>
                  <a:cubicBezTo>
                    <a:pt x="404095" y="1774496"/>
                    <a:pt x="397427" y="1777395"/>
                    <a:pt x="392588" y="1778146"/>
                  </a:cubicBezTo>
                  <a:cubicBezTo>
                    <a:pt x="389254" y="1778683"/>
                    <a:pt x="386350" y="1778361"/>
                    <a:pt x="384307" y="1777395"/>
                  </a:cubicBezTo>
                  <a:cubicBezTo>
                    <a:pt x="380758" y="1775999"/>
                    <a:pt x="379145" y="1772027"/>
                    <a:pt x="380543" y="1768485"/>
                  </a:cubicBezTo>
                  <a:cubicBezTo>
                    <a:pt x="381941" y="1765157"/>
                    <a:pt x="385705" y="1763547"/>
                    <a:pt x="389147" y="1764728"/>
                  </a:cubicBezTo>
                  <a:cubicBezTo>
                    <a:pt x="389147" y="1765157"/>
                    <a:pt x="390114" y="1764513"/>
                    <a:pt x="390760" y="1764406"/>
                  </a:cubicBezTo>
                  <a:cubicBezTo>
                    <a:pt x="392588" y="1763976"/>
                    <a:pt x="394631" y="1763117"/>
                    <a:pt x="396997" y="1761937"/>
                  </a:cubicBezTo>
                  <a:cubicBezTo>
                    <a:pt x="404202" y="1758394"/>
                    <a:pt x="413236" y="1752275"/>
                    <a:pt x="422700" y="1745297"/>
                  </a:cubicBezTo>
                  <a:cubicBezTo>
                    <a:pt x="445821" y="1728336"/>
                    <a:pt x="470663" y="1706545"/>
                    <a:pt x="476040" y="1702465"/>
                  </a:cubicBezTo>
                  <a:cubicBezTo>
                    <a:pt x="506689" y="1679707"/>
                    <a:pt x="536801" y="1656198"/>
                    <a:pt x="566697" y="1632259"/>
                  </a:cubicBezTo>
                  <a:cubicBezTo>
                    <a:pt x="586592" y="1616371"/>
                    <a:pt x="606488" y="1600376"/>
                    <a:pt x="625953" y="1584059"/>
                  </a:cubicBezTo>
                  <a:cubicBezTo>
                    <a:pt x="658323" y="1556686"/>
                    <a:pt x="690047" y="1528453"/>
                    <a:pt x="720051" y="1498610"/>
                  </a:cubicBezTo>
                  <a:cubicBezTo>
                    <a:pt x="722848" y="1495819"/>
                    <a:pt x="727364" y="1495711"/>
                    <a:pt x="730160" y="1498502"/>
                  </a:cubicBezTo>
                  <a:cubicBezTo>
                    <a:pt x="732956" y="1501186"/>
                    <a:pt x="733064" y="1505695"/>
                    <a:pt x="730268" y="1508486"/>
                  </a:cubicBezTo>
                  <a:close/>
                  <a:moveTo>
                    <a:pt x="959116" y="1429370"/>
                  </a:moveTo>
                  <a:cubicBezTo>
                    <a:pt x="942339" y="1460930"/>
                    <a:pt x="922552" y="1490773"/>
                    <a:pt x="900936" y="1519543"/>
                  </a:cubicBezTo>
                  <a:cubicBezTo>
                    <a:pt x="884805" y="1541120"/>
                    <a:pt x="867598" y="1561838"/>
                    <a:pt x="849961" y="1582020"/>
                  </a:cubicBezTo>
                  <a:cubicBezTo>
                    <a:pt x="832110" y="1602416"/>
                    <a:pt x="813827" y="1622276"/>
                    <a:pt x="795008" y="1641384"/>
                  </a:cubicBezTo>
                  <a:cubicBezTo>
                    <a:pt x="784791" y="1651904"/>
                    <a:pt x="774467" y="1662209"/>
                    <a:pt x="763713" y="1672193"/>
                  </a:cubicBezTo>
                  <a:cubicBezTo>
                    <a:pt x="753174" y="1682069"/>
                    <a:pt x="742205" y="1691623"/>
                    <a:pt x="730805" y="1700748"/>
                  </a:cubicBezTo>
                  <a:cubicBezTo>
                    <a:pt x="722632" y="1707296"/>
                    <a:pt x="701662" y="1714381"/>
                    <a:pt x="692951" y="1720178"/>
                  </a:cubicBezTo>
                  <a:cubicBezTo>
                    <a:pt x="687144" y="1723935"/>
                    <a:pt x="685315" y="1728551"/>
                    <a:pt x="685746" y="1731664"/>
                  </a:cubicBezTo>
                  <a:cubicBezTo>
                    <a:pt x="686068" y="1734348"/>
                    <a:pt x="687681" y="1737783"/>
                    <a:pt x="693059" y="1739930"/>
                  </a:cubicBezTo>
                  <a:cubicBezTo>
                    <a:pt x="696500" y="1741433"/>
                    <a:pt x="700586" y="1739715"/>
                    <a:pt x="701985" y="1736280"/>
                  </a:cubicBezTo>
                  <a:cubicBezTo>
                    <a:pt x="702737" y="1734670"/>
                    <a:pt x="702737" y="1732845"/>
                    <a:pt x="702092" y="1731235"/>
                  </a:cubicBezTo>
                  <a:cubicBezTo>
                    <a:pt x="703813" y="1730376"/>
                    <a:pt x="705963" y="1729195"/>
                    <a:pt x="707899" y="1728336"/>
                  </a:cubicBezTo>
                  <a:cubicBezTo>
                    <a:pt x="718761" y="1723613"/>
                    <a:pt x="733494" y="1718245"/>
                    <a:pt x="740377" y="1713093"/>
                  </a:cubicBezTo>
                  <a:cubicBezTo>
                    <a:pt x="752421" y="1704075"/>
                    <a:pt x="764036" y="1694629"/>
                    <a:pt x="775220" y="1684753"/>
                  </a:cubicBezTo>
                  <a:cubicBezTo>
                    <a:pt x="786405" y="1674877"/>
                    <a:pt x="797159" y="1664679"/>
                    <a:pt x="807912" y="1654266"/>
                  </a:cubicBezTo>
                  <a:cubicBezTo>
                    <a:pt x="824044" y="1638271"/>
                    <a:pt x="840067" y="1621954"/>
                    <a:pt x="855338" y="1604992"/>
                  </a:cubicBezTo>
                  <a:cubicBezTo>
                    <a:pt x="870609" y="1588031"/>
                    <a:pt x="885342" y="1570426"/>
                    <a:pt x="899215" y="1552177"/>
                  </a:cubicBezTo>
                  <a:cubicBezTo>
                    <a:pt x="927069" y="1515678"/>
                    <a:pt x="951696" y="1476818"/>
                    <a:pt x="971806" y="1435811"/>
                  </a:cubicBezTo>
                  <a:cubicBezTo>
                    <a:pt x="973526" y="1432268"/>
                    <a:pt x="972128" y="1427974"/>
                    <a:pt x="968687" y="1426257"/>
                  </a:cubicBezTo>
                  <a:cubicBezTo>
                    <a:pt x="965138" y="1424432"/>
                    <a:pt x="960836" y="1425827"/>
                    <a:pt x="959116" y="1429370"/>
                  </a:cubicBezTo>
                  <a:close/>
                  <a:moveTo>
                    <a:pt x="698328" y="1727370"/>
                  </a:moveTo>
                  <a:cubicBezTo>
                    <a:pt x="698221" y="1727263"/>
                    <a:pt x="697790" y="1727263"/>
                    <a:pt x="697898" y="1727048"/>
                  </a:cubicBezTo>
                  <a:cubicBezTo>
                    <a:pt x="698113" y="1726726"/>
                    <a:pt x="698436" y="1727048"/>
                    <a:pt x="698651" y="1727478"/>
                  </a:cubicBezTo>
                  <a:lnTo>
                    <a:pt x="698328" y="1727370"/>
                  </a:lnTo>
                  <a:close/>
                  <a:moveTo>
                    <a:pt x="1118492" y="1603490"/>
                  </a:moveTo>
                  <a:cubicBezTo>
                    <a:pt x="1107415" y="1616049"/>
                    <a:pt x="1096231" y="1628287"/>
                    <a:pt x="1084832" y="1640632"/>
                  </a:cubicBezTo>
                  <a:cubicBezTo>
                    <a:pt x="1081391" y="1644497"/>
                    <a:pt x="1075045" y="1648576"/>
                    <a:pt x="1068485" y="1652548"/>
                  </a:cubicBezTo>
                  <a:cubicBezTo>
                    <a:pt x="1063861" y="1655339"/>
                    <a:pt x="1059237" y="1658023"/>
                    <a:pt x="1056226" y="1660492"/>
                  </a:cubicBezTo>
                  <a:cubicBezTo>
                    <a:pt x="1057516" y="1662532"/>
                    <a:pt x="1057731" y="1665215"/>
                    <a:pt x="1056441" y="1667470"/>
                  </a:cubicBezTo>
                  <a:cubicBezTo>
                    <a:pt x="1054613" y="1670690"/>
                    <a:pt x="1050526" y="1671871"/>
                    <a:pt x="1047192" y="1670153"/>
                  </a:cubicBezTo>
                  <a:cubicBezTo>
                    <a:pt x="1043751" y="1668328"/>
                    <a:pt x="1042245" y="1665967"/>
                    <a:pt x="1041385" y="1663820"/>
                  </a:cubicBezTo>
                  <a:cubicBezTo>
                    <a:pt x="1040202" y="1660384"/>
                    <a:pt x="1041063" y="1656198"/>
                    <a:pt x="1044826" y="1652011"/>
                  </a:cubicBezTo>
                  <a:cubicBezTo>
                    <a:pt x="1050526" y="1645678"/>
                    <a:pt x="1067303" y="1637519"/>
                    <a:pt x="1073325" y="1630542"/>
                  </a:cubicBezTo>
                  <a:cubicBezTo>
                    <a:pt x="1082358" y="1619914"/>
                    <a:pt x="1091284" y="1609394"/>
                    <a:pt x="1100103" y="1598766"/>
                  </a:cubicBezTo>
                  <a:cubicBezTo>
                    <a:pt x="1109029" y="1588139"/>
                    <a:pt x="1117739" y="1577511"/>
                    <a:pt x="1126343" y="1566669"/>
                  </a:cubicBezTo>
                  <a:cubicBezTo>
                    <a:pt x="1142474" y="1546380"/>
                    <a:pt x="1157852" y="1525662"/>
                    <a:pt x="1172693" y="1504729"/>
                  </a:cubicBezTo>
                  <a:cubicBezTo>
                    <a:pt x="1182587" y="1490666"/>
                    <a:pt x="1192266" y="1476603"/>
                    <a:pt x="1201622" y="1462218"/>
                  </a:cubicBezTo>
                  <a:cubicBezTo>
                    <a:pt x="1224851" y="1426364"/>
                    <a:pt x="1245714" y="1389114"/>
                    <a:pt x="1262813" y="1349395"/>
                  </a:cubicBezTo>
                  <a:cubicBezTo>
                    <a:pt x="1264318" y="1345745"/>
                    <a:pt x="1268512" y="1344027"/>
                    <a:pt x="1272169" y="1345530"/>
                  </a:cubicBezTo>
                  <a:cubicBezTo>
                    <a:pt x="1275825" y="1347033"/>
                    <a:pt x="1277546" y="1351220"/>
                    <a:pt x="1276040" y="1354762"/>
                  </a:cubicBezTo>
                  <a:cubicBezTo>
                    <a:pt x="1259909" y="1395984"/>
                    <a:pt x="1240229" y="1434952"/>
                    <a:pt x="1217430" y="1472095"/>
                  </a:cubicBezTo>
                  <a:cubicBezTo>
                    <a:pt x="1208289" y="1487016"/>
                    <a:pt x="1198611" y="1501615"/>
                    <a:pt x="1188502" y="1515893"/>
                  </a:cubicBezTo>
                  <a:cubicBezTo>
                    <a:pt x="1173338" y="1537148"/>
                    <a:pt x="1157100" y="1557652"/>
                    <a:pt x="1140323" y="1577941"/>
                  </a:cubicBezTo>
                  <a:cubicBezTo>
                    <a:pt x="1133118" y="1586528"/>
                    <a:pt x="1125912" y="1595009"/>
                    <a:pt x="1118492" y="1603490"/>
                  </a:cubicBezTo>
                  <a:close/>
                  <a:moveTo>
                    <a:pt x="1203235" y="1290460"/>
                  </a:moveTo>
                  <a:cubicBezTo>
                    <a:pt x="1206676" y="1291534"/>
                    <a:pt x="1209042" y="1293144"/>
                    <a:pt x="1209903" y="1294218"/>
                  </a:cubicBezTo>
                  <a:cubicBezTo>
                    <a:pt x="1211516" y="1296364"/>
                    <a:pt x="1211945" y="1298511"/>
                    <a:pt x="1211408" y="1300658"/>
                  </a:cubicBezTo>
                  <a:cubicBezTo>
                    <a:pt x="1211085" y="1302161"/>
                    <a:pt x="1210225" y="1304416"/>
                    <a:pt x="1206999" y="1306133"/>
                  </a:cubicBezTo>
                  <a:cubicBezTo>
                    <a:pt x="1203772" y="1307851"/>
                    <a:pt x="1199793" y="1306670"/>
                    <a:pt x="1197858" y="1303557"/>
                  </a:cubicBezTo>
                  <a:cubicBezTo>
                    <a:pt x="1194201" y="1302805"/>
                    <a:pt x="1187534" y="1301410"/>
                    <a:pt x="1185060" y="1300551"/>
                  </a:cubicBezTo>
                  <a:lnTo>
                    <a:pt x="1148604" y="1288850"/>
                  </a:lnTo>
                  <a:lnTo>
                    <a:pt x="1055150" y="1257826"/>
                  </a:lnTo>
                  <a:cubicBezTo>
                    <a:pt x="1030953" y="1250205"/>
                    <a:pt x="1006649" y="1243227"/>
                    <a:pt x="982345" y="1236571"/>
                  </a:cubicBezTo>
                  <a:cubicBezTo>
                    <a:pt x="957933" y="1229808"/>
                    <a:pt x="933413" y="1223475"/>
                    <a:pt x="908894" y="1217678"/>
                  </a:cubicBezTo>
                  <a:cubicBezTo>
                    <a:pt x="859748" y="1205977"/>
                    <a:pt x="810171" y="1195993"/>
                    <a:pt x="759842" y="1188479"/>
                  </a:cubicBezTo>
                  <a:cubicBezTo>
                    <a:pt x="755970" y="1187942"/>
                    <a:pt x="753282" y="1184400"/>
                    <a:pt x="753712" y="1180428"/>
                  </a:cubicBezTo>
                  <a:cubicBezTo>
                    <a:pt x="754250" y="1176563"/>
                    <a:pt x="757906" y="1173879"/>
                    <a:pt x="761778" y="1174416"/>
                  </a:cubicBezTo>
                  <a:cubicBezTo>
                    <a:pt x="812752" y="1180535"/>
                    <a:pt x="863189" y="1188586"/>
                    <a:pt x="912981" y="1199536"/>
                  </a:cubicBezTo>
                  <a:cubicBezTo>
                    <a:pt x="938038" y="1205010"/>
                    <a:pt x="962880" y="1211129"/>
                    <a:pt x="987507" y="1218000"/>
                  </a:cubicBezTo>
                  <a:cubicBezTo>
                    <a:pt x="1012026" y="1224870"/>
                    <a:pt x="1036438" y="1232492"/>
                    <a:pt x="1060742" y="1240650"/>
                  </a:cubicBezTo>
                  <a:cubicBezTo>
                    <a:pt x="1070206" y="1243871"/>
                    <a:pt x="1079562" y="1247091"/>
                    <a:pt x="1088811" y="1250527"/>
                  </a:cubicBezTo>
                  <a:cubicBezTo>
                    <a:pt x="1110427" y="1258256"/>
                    <a:pt x="1131935" y="1266521"/>
                    <a:pt x="1153658" y="1274143"/>
                  </a:cubicBezTo>
                  <a:lnTo>
                    <a:pt x="1189900" y="1287133"/>
                  </a:lnTo>
                  <a:cubicBezTo>
                    <a:pt x="1192911" y="1288313"/>
                    <a:pt x="1199363" y="1289279"/>
                    <a:pt x="1203235" y="1290460"/>
                  </a:cubicBezTo>
                  <a:close/>
                  <a:moveTo>
                    <a:pt x="911045" y="1391476"/>
                  </a:moveTo>
                  <a:cubicBezTo>
                    <a:pt x="911153" y="1391905"/>
                    <a:pt x="911367" y="1392227"/>
                    <a:pt x="911582" y="1392549"/>
                  </a:cubicBezTo>
                  <a:cubicBezTo>
                    <a:pt x="911260" y="1392764"/>
                    <a:pt x="911045" y="1392120"/>
                    <a:pt x="910937" y="1391476"/>
                  </a:cubicBezTo>
                  <a:lnTo>
                    <a:pt x="911045" y="1391476"/>
                  </a:lnTo>
                  <a:close/>
                  <a:moveTo>
                    <a:pt x="415387" y="1309032"/>
                  </a:moveTo>
                  <a:cubicBezTo>
                    <a:pt x="411408" y="1308924"/>
                    <a:pt x="408396" y="1305596"/>
                    <a:pt x="408504" y="1301625"/>
                  </a:cubicBezTo>
                  <a:cubicBezTo>
                    <a:pt x="408612" y="1297760"/>
                    <a:pt x="411945" y="1294647"/>
                    <a:pt x="415924" y="1294754"/>
                  </a:cubicBezTo>
                  <a:cubicBezTo>
                    <a:pt x="480019" y="1296472"/>
                    <a:pt x="543468" y="1300444"/>
                    <a:pt x="606488" y="1308388"/>
                  </a:cubicBezTo>
                  <a:cubicBezTo>
                    <a:pt x="631868" y="1311608"/>
                    <a:pt x="657032" y="1315473"/>
                    <a:pt x="682197" y="1320089"/>
                  </a:cubicBezTo>
                  <a:cubicBezTo>
                    <a:pt x="719729" y="1327066"/>
                    <a:pt x="757045" y="1335654"/>
                    <a:pt x="794255" y="1345530"/>
                  </a:cubicBezTo>
                  <a:cubicBezTo>
                    <a:pt x="801890" y="1347570"/>
                    <a:pt x="862221" y="1360237"/>
                    <a:pt x="896312" y="1371294"/>
                  </a:cubicBezTo>
                  <a:cubicBezTo>
                    <a:pt x="908033" y="1375051"/>
                    <a:pt x="916744" y="1378808"/>
                    <a:pt x="920293" y="1381814"/>
                  </a:cubicBezTo>
                  <a:cubicBezTo>
                    <a:pt x="922767" y="1383854"/>
                    <a:pt x="923842" y="1386001"/>
                    <a:pt x="924165" y="1387826"/>
                  </a:cubicBezTo>
                  <a:cubicBezTo>
                    <a:pt x="924918" y="1391583"/>
                    <a:pt x="922552" y="1395125"/>
                    <a:pt x="918788" y="1395877"/>
                  </a:cubicBezTo>
                  <a:cubicBezTo>
                    <a:pt x="915884" y="1396521"/>
                    <a:pt x="912981" y="1395018"/>
                    <a:pt x="911582" y="1392549"/>
                  </a:cubicBezTo>
                  <a:lnTo>
                    <a:pt x="911690" y="1392549"/>
                  </a:lnTo>
                  <a:cubicBezTo>
                    <a:pt x="912013" y="1392120"/>
                    <a:pt x="911690" y="1391798"/>
                    <a:pt x="911045" y="1391476"/>
                  </a:cubicBezTo>
                  <a:cubicBezTo>
                    <a:pt x="910937" y="1391154"/>
                    <a:pt x="910830" y="1390831"/>
                    <a:pt x="910830" y="1390509"/>
                  </a:cubicBezTo>
                  <a:cubicBezTo>
                    <a:pt x="910830" y="1390724"/>
                    <a:pt x="910937" y="1391046"/>
                    <a:pt x="910937" y="1391476"/>
                  </a:cubicBezTo>
                  <a:cubicBezTo>
                    <a:pt x="909862" y="1390939"/>
                    <a:pt x="907819" y="1390402"/>
                    <a:pt x="906313" y="1389758"/>
                  </a:cubicBezTo>
                  <a:cubicBezTo>
                    <a:pt x="897602" y="1386216"/>
                    <a:pt x="882977" y="1382351"/>
                    <a:pt x="867061" y="1378594"/>
                  </a:cubicBezTo>
                  <a:cubicBezTo>
                    <a:pt x="834153" y="1370757"/>
                    <a:pt x="795868" y="1363672"/>
                    <a:pt x="789953" y="1362169"/>
                  </a:cubicBezTo>
                  <a:cubicBezTo>
                    <a:pt x="752959" y="1353045"/>
                    <a:pt x="715965" y="1345530"/>
                    <a:pt x="678755" y="1338982"/>
                  </a:cubicBezTo>
                  <a:cubicBezTo>
                    <a:pt x="653913" y="1334581"/>
                    <a:pt x="628964" y="1330716"/>
                    <a:pt x="604014" y="1327174"/>
                  </a:cubicBezTo>
                  <a:cubicBezTo>
                    <a:pt x="541640" y="1318371"/>
                    <a:pt x="478836" y="1312252"/>
                    <a:pt x="415387" y="1309032"/>
                  </a:cubicBezTo>
                  <a:close/>
                  <a:moveTo>
                    <a:pt x="1761052" y="1664142"/>
                  </a:moveTo>
                  <a:cubicBezTo>
                    <a:pt x="1761482" y="1667470"/>
                    <a:pt x="1761912" y="1675735"/>
                    <a:pt x="1762020" y="1678097"/>
                  </a:cubicBezTo>
                  <a:cubicBezTo>
                    <a:pt x="1762020" y="1679600"/>
                    <a:pt x="1761805" y="1680566"/>
                    <a:pt x="1761697" y="1680781"/>
                  </a:cubicBezTo>
                  <a:cubicBezTo>
                    <a:pt x="1760945" y="1683357"/>
                    <a:pt x="1759439" y="1684431"/>
                    <a:pt x="1758578" y="1684860"/>
                  </a:cubicBezTo>
                  <a:cubicBezTo>
                    <a:pt x="1756535" y="1685934"/>
                    <a:pt x="1754492" y="1686256"/>
                    <a:pt x="1752341" y="1685182"/>
                  </a:cubicBezTo>
                  <a:cubicBezTo>
                    <a:pt x="1751481" y="1684753"/>
                    <a:pt x="1750083" y="1684109"/>
                    <a:pt x="1749115" y="1682176"/>
                  </a:cubicBezTo>
                  <a:cubicBezTo>
                    <a:pt x="1748900" y="1681962"/>
                    <a:pt x="1748577" y="1681317"/>
                    <a:pt x="1748362" y="1680137"/>
                  </a:cubicBezTo>
                  <a:cubicBezTo>
                    <a:pt x="1748362" y="1679922"/>
                    <a:pt x="1748255" y="1679493"/>
                    <a:pt x="1748255" y="1678849"/>
                  </a:cubicBezTo>
                  <a:cubicBezTo>
                    <a:pt x="1748255" y="1678634"/>
                    <a:pt x="1748362" y="1678419"/>
                    <a:pt x="1748362" y="1678204"/>
                  </a:cubicBezTo>
                  <a:cubicBezTo>
                    <a:pt x="1748792" y="1677882"/>
                    <a:pt x="1749115" y="1677131"/>
                    <a:pt x="1748900" y="1675628"/>
                  </a:cubicBezTo>
                  <a:cubicBezTo>
                    <a:pt x="1748685" y="1676165"/>
                    <a:pt x="1748577" y="1676916"/>
                    <a:pt x="1748470" y="1677668"/>
                  </a:cubicBezTo>
                  <a:cubicBezTo>
                    <a:pt x="1748577" y="1676809"/>
                    <a:pt x="1748577" y="1675950"/>
                    <a:pt x="1748792" y="1675199"/>
                  </a:cubicBezTo>
                  <a:cubicBezTo>
                    <a:pt x="1748470" y="1672193"/>
                    <a:pt x="1747287" y="1668221"/>
                    <a:pt x="1746964" y="1666396"/>
                  </a:cubicBezTo>
                  <a:cubicBezTo>
                    <a:pt x="1746211" y="1662532"/>
                    <a:pt x="1745459" y="1658774"/>
                    <a:pt x="1744598" y="1654910"/>
                  </a:cubicBezTo>
                  <a:cubicBezTo>
                    <a:pt x="1743308" y="1649113"/>
                    <a:pt x="1741802" y="1643316"/>
                    <a:pt x="1740297" y="1637627"/>
                  </a:cubicBezTo>
                  <a:cubicBezTo>
                    <a:pt x="1736748" y="1623886"/>
                    <a:pt x="1732338" y="1610467"/>
                    <a:pt x="1727392" y="1597263"/>
                  </a:cubicBezTo>
                  <a:cubicBezTo>
                    <a:pt x="1722445" y="1583952"/>
                    <a:pt x="1717068" y="1570856"/>
                    <a:pt x="1711153" y="1557866"/>
                  </a:cubicBezTo>
                  <a:cubicBezTo>
                    <a:pt x="1702227" y="1537685"/>
                    <a:pt x="1692548" y="1519650"/>
                    <a:pt x="1682332" y="1502904"/>
                  </a:cubicBezTo>
                  <a:cubicBezTo>
                    <a:pt x="1671363" y="1484654"/>
                    <a:pt x="1659533" y="1468015"/>
                    <a:pt x="1646736" y="1452128"/>
                  </a:cubicBezTo>
                  <a:cubicBezTo>
                    <a:pt x="1621893" y="1421319"/>
                    <a:pt x="1593180" y="1393408"/>
                    <a:pt x="1558874" y="1362921"/>
                  </a:cubicBezTo>
                  <a:cubicBezTo>
                    <a:pt x="1555863" y="1360344"/>
                    <a:pt x="1555541" y="1355836"/>
                    <a:pt x="1558121" y="1352830"/>
                  </a:cubicBezTo>
                  <a:cubicBezTo>
                    <a:pt x="1560702" y="1349824"/>
                    <a:pt x="1565219" y="1349502"/>
                    <a:pt x="1568123" y="1352079"/>
                  </a:cubicBezTo>
                  <a:cubicBezTo>
                    <a:pt x="1604364" y="1382029"/>
                    <a:pt x="1634906" y="1409403"/>
                    <a:pt x="1661146" y="1440319"/>
                  </a:cubicBezTo>
                  <a:cubicBezTo>
                    <a:pt x="1674911" y="1456636"/>
                    <a:pt x="1687386" y="1473812"/>
                    <a:pt x="1698893" y="1492920"/>
                  </a:cubicBezTo>
                  <a:cubicBezTo>
                    <a:pt x="1709432" y="1510418"/>
                    <a:pt x="1718896" y="1529526"/>
                    <a:pt x="1727822" y="1550674"/>
                  </a:cubicBezTo>
                  <a:cubicBezTo>
                    <a:pt x="1733521" y="1564200"/>
                    <a:pt x="1738791" y="1577833"/>
                    <a:pt x="1743415" y="1591574"/>
                  </a:cubicBezTo>
                  <a:cubicBezTo>
                    <a:pt x="1748039" y="1605529"/>
                    <a:pt x="1752019" y="1619592"/>
                    <a:pt x="1755245" y="1633977"/>
                  </a:cubicBezTo>
                  <a:cubicBezTo>
                    <a:pt x="1756643" y="1639988"/>
                    <a:pt x="1757826" y="1645892"/>
                    <a:pt x="1759009" y="1652011"/>
                  </a:cubicBezTo>
                  <a:cubicBezTo>
                    <a:pt x="1759761" y="1655983"/>
                    <a:pt x="1760407" y="1660062"/>
                    <a:pt x="1761052" y="1664142"/>
                  </a:cubicBezTo>
                  <a:close/>
                  <a:moveTo>
                    <a:pt x="1748362" y="1677668"/>
                  </a:moveTo>
                  <a:cubicBezTo>
                    <a:pt x="1748362" y="1677882"/>
                    <a:pt x="1748255" y="1677990"/>
                    <a:pt x="1748255" y="1678204"/>
                  </a:cubicBezTo>
                  <a:cubicBezTo>
                    <a:pt x="1748147" y="1678204"/>
                    <a:pt x="1748255" y="1678634"/>
                    <a:pt x="1748147" y="1678634"/>
                  </a:cubicBezTo>
                  <a:cubicBezTo>
                    <a:pt x="1748039" y="1678634"/>
                    <a:pt x="1748147" y="1678419"/>
                    <a:pt x="1748147" y="1678419"/>
                  </a:cubicBezTo>
                  <a:cubicBezTo>
                    <a:pt x="1748255" y="1678097"/>
                    <a:pt x="1748362" y="1677990"/>
                    <a:pt x="1748362" y="1677668"/>
                  </a:cubicBezTo>
                  <a:close/>
                  <a:moveTo>
                    <a:pt x="1863754" y="1049462"/>
                  </a:moveTo>
                  <a:lnTo>
                    <a:pt x="1863001" y="1050643"/>
                  </a:lnTo>
                  <a:cubicBezTo>
                    <a:pt x="1863754" y="1049784"/>
                    <a:pt x="1864830" y="1049247"/>
                    <a:pt x="1866012" y="1048925"/>
                  </a:cubicBezTo>
                  <a:cubicBezTo>
                    <a:pt x="1865690" y="1048925"/>
                    <a:pt x="1865367" y="1048818"/>
                    <a:pt x="1865152" y="1048818"/>
                  </a:cubicBezTo>
                  <a:cubicBezTo>
                    <a:pt x="1865690" y="1048496"/>
                    <a:pt x="1866443" y="1047637"/>
                    <a:pt x="1866550" y="1048818"/>
                  </a:cubicBezTo>
                  <a:cubicBezTo>
                    <a:pt x="1867410" y="1048711"/>
                    <a:pt x="1868163" y="1048711"/>
                    <a:pt x="1869023" y="1048925"/>
                  </a:cubicBezTo>
                  <a:cubicBezTo>
                    <a:pt x="1872680" y="1049569"/>
                    <a:pt x="1875153" y="1053219"/>
                    <a:pt x="1874400" y="1056869"/>
                  </a:cubicBezTo>
                  <a:cubicBezTo>
                    <a:pt x="1874185" y="1057835"/>
                    <a:pt x="1873325" y="1061485"/>
                    <a:pt x="1868486" y="1062344"/>
                  </a:cubicBezTo>
                  <a:cubicBezTo>
                    <a:pt x="1867948" y="1062451"/>
                    <a:pt x="1866873" y="1062559"/>
                    <a:pt x="1865475" y="1062666"/>
                  </a:cubicBezTo>
                  <a:cubicBezTo>
                    <a:pt x="1859882" y="1062988"/>
                    <a:pt x="1846009" y="1063203"/>
                    <a:pt x="1844612" y="1063310"/>
                  </a:cubicBezTo>
                  <a:cubicBezTo>
                    <a:pt x="1838052" y="1064061"/>
                    <a:pt x="1831599" y="1065135"/>
                    <a:pt x="1825254" y="1066531"/>
                  </a:cubicBezTo>
                  <a:cubicBezTo>
                    <a:pt x="1815468" y="1068570"/>
                    <a:pt x="1805789" y="1071146"/>
                    <a:pt x="1796111" y="1073830"/>
                  </a:cubicBezTo>
                  <a:cubicBezTo>
                    <a:pt x="1780087" y="1078339"/>
                    <a:pt x="1763310" y="1083170"/>
                    <a:pt x="1746319" y="1088322"/>
                  </a:cubicBezTo>
                  <a:cubicBezTo>
                    <a:pt x="1730080" y="1093368"/>
                    <a:pt x="1713626" y="1098628"/>
                    <a:pt x="1697818" y="1104961"/>
                  </a:cubicBezTo>
                  <a:cubicBezTo>
                    <a:pt x="1676525" y="1113442"/>
                    <a:pt x="1656199" y="1123533"/>
                    <a:pt x="1638777" y="1136951"/>
                  </a:cubicBezTo>
                  <a:cubicBezTo>
                    <a:pt x="1635766" y="1139420"/>
                    <a:pt x="1631250" y="1138991"/>
                    <a:pt x="1628776" y="1135985"/>
                  </a:cubicBezTo>
                  <a:cubicBezTo>
                    <a:pt x="1626303" y="1132872"/>
                    <a:pt x="1626733" y="1128364"/>
                    <a:pt x="1629744" y="1125894"/>
                  </a:cubicBezTo>
                  <a:cubicBezTo>
                    <a:pt x="1647488" y="1110544"/>
                    <a:pt x="1668351" y="1098198"/>
                    <a:pt x="1690828" y="1088215"/>
                  </a:cubicBezTo>
                  <a:cubicBezTo>
                    <a:pt x="1706959" y="1081023"/>
                    <a:pt x="1723843" y="1075011"/>
                    <a:pt x="1740726" y="1069966"/>
                  </a:cubicBezTo>
                  <a:cubicBezTo>
                    <a:pt x="1757933" y="1064706"/>
                    <a:pt x="1775248" y="1060734"/>
                    <a:pt x="1791701" y="1056762"/>
                  </a:cubicBezTo>
                  <a:cubicBezTo>
                    <a:pt x="1800090" y="1054722"/>
                    <a:pt x="1808585" y="1052897"/>
                    <a:pt x="1817189" y="1051394"/>
                  </a:cubicBezTo>
                  <a:cubicBezTo>
                    <a:pt x="1825792" y="1049891"/>
                    <a:pt x="1834503" y="1048818"/>
                    <a:pt x="1843321" y="1048281"/>
                  </a:cubicBezTo>
                  <a:cubicBezTo>
                    <a:pt x="1844719" y="1048174"/>
                    <a:pt x="1857947" y="1048818"/>
                    <a:pt x="1864184" y="1048818"/>
                  </a:cubicBezTo>
                  <a:lnTo>
                    <a:pt x="1863754" y="1049462"/>
                  </a:lnTo>
                  <a:close/>
                  <a:moveTo>
                    <a:pt x="1408639" y="918926"/>
                  </a:moveTo>
                  <a:cubicBezTo>
                    <a:pt x="1410682" y="894236"/>
                    <a:pt x="1411973" y="868150"/>
                    <a:pt x="1412833" y="841957"/>
                  </a:cubicBezTo>
                  <a:cubicBezTo>
                    <a:pt x="1413801" y="809537"/>
                    <a:pt x="1413908" y="776689"/>
                    <a:pt x="1412510" y="745665"/>
                  </a:cubicBezTo>
                  <a:cubicBezTo>
                    <a:pt x="1410897" y="710776"/>
                    <a:pt x="1407671" y="678035"/>
                    <a:pt x="1402079" y="650232"/>
                  </a:cubicBezTo>
                  <a:cubicBezTo>
                    <a:pt x="1401326" y="646582"/>
                    <a:pt x="1403692" y="642932"/>
                    <a:pt x="1407348" y="642180"/>
                  </a:cubicBezTo>
                  <a:cubicBezTo>
                    <a:pt x="1411005" y="641322"/>
                    <a:pt x="1414661" y="643683"/>
                    <a:pt x="1415521" y="647333"/>
                  </a:cubicBezTo>
                  <a:cubicBezTo>
                    <a:pt x="1422297" y="675566"/>
                    <a:pt x="1427028" y="708951"/>
                    <a:pt x="1429717" y="744591"/>
                  </a:cubicBezTo>
                  <a:cubicBezTo>
                    <a:pt x="1432083" y="776152"/>
                    <a:pt x="1432943" y="809537"/>
                    <a:pt x="1432083" y="842493"/>
                  </a:cubicBezTo>
                  <a:cubicBezTo>
                    <a:pt x="1431437" y="869116"/>
                    <a:pt x="1429502" y="895524"/>
                    <a:pt x="1426921" y="920643"/>
                  </a:cubicBezTo>
                  <a:cubicBezTo>
                    <a:pt x="1422189" y="965515"/>
                    <a:pt x="1414554" y="1006093"/>
                    <a:pt x="1405628" y="1036580"/>
                  </a:cubicBezTo>
                  <a:cubicBezTo>
                    <a:pt x="1404552" y="1040337"/>
                    <a:pt x="1400681" y="1042592"/>
                    <a:pt x="1396917" y="1041518"/>
                  </a:cubicBezTo>
                  <a:cubicBezTo>
                    <a:pt x="1393045" y="1040552"/>
                    <a:pt x="1390787" y="1036580"/>
                    <a:pt x="1391862" y="1032823"/>
                  </a:cubicBezTo>
                  <a:cubicBezTo>
                    <a:pt x="1399605" y="1002765"/>
                    <a:pt x="1405090" y="962832"/>
                    <a:pt x="1408639" y="918926"/>
                  </a:cubicBezTo>
                  <a:close/>
                  <a:moveTo>
                    <a:pt x="1461549" y="1632581"/>
                  </a:moveTo>
                  <a:cubicBezTo>
                    <a:pt x="1455312" y="1735958"/>
                    <a:pt x="1448429" y="1839335"/>
                    <a:pt x="1440471" y="1942605"/>
                  </a:cubicBezTo>
                  <a:cubicBezTo>
                    <a:pt x="1432406" y="2045767"/>
                    <a:pt x="1423049" y="2148929"/>
                    <a:pt x="1413586" y="2252092"/>
                  </a:cubicBezTo>
                  <a:cubicBezTo>
                    <a:pt x="1411758" y="2271629"/>
                    <a:pt x="1409607" y="2291166"/>
                    <a:pt x="1407348" y="2310597"/>
                  </a:cubicBezTo>
                  <a:cubicBezTo>
                    <a:pt x="1398100" y="2388210"/>
                    <a:pt x="1386163" y="2465394"/>
                    <a:pt x="1378742" y="2543222"/>
                  </a:cubicBezTo>
                  <a:cubicBezTo>
                    <a:pt x="1376807" y="2564262"/>
                    <a:pt x="1368311" y="2597755"/>
                    <a:pt x="1365838" y="2626632"/>
                  </a:cubicBezTo>
                  <a:cubicBezTo>
                    <a:pt x="1364869" y="2639299"/>
                    <a:pt x="1364977" y="2651000"/>
                    <a:pt x="1367666" y="2660125"/>
                  </a:cubicBezTo>
                  <a:cubicBezTo>
                    <a:pt x="1368741" y="2663775"/>
                    <a:pt x="1366698" y="2667532"/>
                    <a:pt x="1363041" y="2668605"/>
                  </a:cubicBezTo>
                  <a:cubicBezTo>
                    <a:pt x="1359385" y="2669679"/>
                    <a:pt x="1355621" y="2667639"/>
                    <a:pt x="1354545" y="2664097"/>
                  </a:cubicBezTo>
                  <a:cubicBezTo>
                    <a:pt x="1351319" y="2653576"/>
                    <a:pt x="1350781" y="2640158"/>
                    <a:pt x="1351857" y="2625558"/>
                  </a:cubicBezTo>
                  <a:cubicBezTo>
                    <a:pt x="1353900" y="2596574"/>
                    <a:pt x="1362073" y="2563081"/>
                    <a:pt x="1363794" y="2541934"/>
                  </a:cubicBezTo>
                  <a:cubicBezTo>
                    <a:pt x="1365407" y="2522396"/>
                    <a:pt x="1367343" y="2502859"/>
                    <a:pt x="1369494" y="2483321"/>
                  </a:cubicBezTo>
                  <a:cubicBezTo>
                    <a:pt x="1377882" y="2405708"/>
                    <a:pt x="1389066" y="2328309"/>
                    <a:pt x="1395734" y="2250481"/>
                  </a:cubicBezTo>
                  <a:cubicBezTo>
                    <a:pt x="1401111" y="2188541"/>
                    <a:pt x="1406166" y="2126708"/>
                    <a:pt x="1411220" y="2064875"/>
                  </a:cubicBezTo>
                  <a:cubicBezTo>
                    <a:pt x="1416274" y="2002935"/>
                    <a:pt x="1421221" y="1941102"/>
                    <a:pt x="1426061" y="1879162"/>
                  </a:cubicBezTo>
                  <a:cubicBezTo>
                    <a:pt x="1432513" y="1796610"/>
                    <a:pt x="1438750" y="1714059"/>
                    <a:pt x="1444343" y="1631508"/>
                  </a:cubicBezTo>
                  <a:cubicBezTo>
                    <a:pt x="1448644" y="1569567"/>
                    <a:pt x="1447891" y="1506661"/>
                    <a:pt x="1450580" y="1444291"/>
                  </a:cubicBezTo>
                  <a:cubicBezTo>
                    <a:pt x="1451763" y="1417239"/>
                    <a:pt x="1453699" y="1390295"/>
                    <a:pt x="1456817" y="1363565"/>
                  </a:cubicBezTo>
                  <a:cubicBezTo>
                    <a:pt x="1457248" y="1359700"/>
                    <a:pt x="1460797" y="1356909"/>
                    <a:pt x="1464668" y="1357339"/>
                  </a:cubicBezTo>
                  <a:cubicBezTo>
                    <a:pt x="1468539" y="1357768"/>
                    <a:pt x="1471443" y="1361311"/>
                    <a:pt x="1471013" y="1365175"/>
                  </a:cubicBezTo>
                  <a:cubicBezTo>
                    <a:pt x="1468217" y="1391583"/>
                    <a:pt x="1466711" y="1418205"/>
                    <a:pt x="1465851" y="1444828"/>
                  </a:cubicBezTo>
                  <a:cubicBezTo>
                    <a:pt x="1463808" y="1507412"/>
                    <a:pt x="1465206" y="1570426"/>
                    <a:pt x="1461549" y="1632581"/>
                  </a:cubicBezTo>
                  <a:close/>
                  <a:moveTo>
                    <a:pt x="1557261" y="2314891"/>
                  </a:moveTo>
                  <a:cubicBezTo>
                    <a:pt x="1556938" y="2315213"/>
                    <a:pt x="1556723" y="2315535"/>
                    <a:pt x="1556508" y="2315964"/>
                  </a:cubicBezTo>
                  <a:cubicBezTo>
                    <a:pt x="1555863" y="2315749"/>
                    <a:pt x="1556293" y="2315105"/>
                    <a:pt x="1557154" y="2314461"/>
                  </a:cubicBezTo>
                  <a:cubicBezTo>
                    <a:pt x="1557154" y="2314569"/>
                    <a:pt x="1557261" y="2314676"/>
                    <a:pt x="1557261" y="2314891"/>
                  </a:cubicBezTo>
                  <a:close/>
                  <a:moveTo>
                    <a:pt x="1551669" y="2228475"/>
                  </a:moveTo>
                  <a:cubicBezTo>
                    <a:pt x="1552744" y="2232983"/>
                    <a:pt x="1568123" y="2287517"/>
                    <a:pt x="1570381" y="2309309"/>
                  </a:cubicBezTo>
                  <a:cubicBezTo>
                    <a:pt x="1571026" y="2315213"/>
                    <a:pt x="1570381" y="2319507"/>
                    <a:pt x="1569521" y="2321332"/>
                  </a:cubicBezTo>
                  <a:cubicBezTo>
                    <a:pt x="1568338" y="2323479"/>
                    <a:pt x="1566832" y="2324659"/>
                    <a:pt x="1565219" y="2325304"/>
                  </a:cubicBezTo>
                  <a:cubicBezTo>
                    <a:pt x="1561670" y="2326699"/>
                    <a:pt x="1557691" y="2324981"/>
                    <a:pt x="1556293" y="2321439"/>
                  </a:cubicBezTo>
                  <a:cubicBezTo>
                    <a:pt x="1555648" y="2319614"/>
                    <a:pt x="1555756" y="2317574"/>
                    <a:pt x="1556508" y="2315964"/>
                  </a:cubicBezTo>
                  <a:cubicBezTo>
                    <a:pt x="1556616" y="2315964"/>
                    <a:pt x="1556723" y="2316071"/>
                    <a:pt x="1556831" y="2316071"/>
                  </a:cubicBezTo>
                  <a:cubicBezTo>
                    <a:pt x="1557261" y="2316179"/>
                    <a:pt x="1557369" y="2315642"/>
                    <a:pt x="1557261" y="2314891"/>
                  </a:cubicBezTo>
                  <a:cubicBezTo>
                    <a:pt x="1557691" y="2314247"/>
                    <a:pt x="1558336" y="2313710"/>
                    <a:pt x="1558982" y="2313173"/>
                  </a:cubicBezTo>
                  <a:cubicBezTo>
                    <a:pt x="1558336" y="2313603"/>
                    <a:pt x="1557691" y="2314032"/>
                    <a:pt x="1557154" y="2314461"/>
                  </a:cubicBezTo>
                  <a:cubicBezTo>
                    <a:pt x="1556938" y="2313388"/>
                    <a:pt x="1556616" y="2312100"/>
                    <a:pt x="1556401" y="2311026"/>
                  </a:cubicBezTo>
                  <a:cubicBezTo>
                    <a:pt x="1553390" y="2289878"/>
                    <a:pt x="1536398" y="2237385"/>
                    <a:pt x="1535107" y="2232983"/>
                  </a:cubicBezTo>
                  <a:cubicBezTo>
                    <a:pt x="1525859" y="2200242"/>
                    <a:pt x="1515642" y="2167608"/>
                    <a:pt x="1505103" y="2135081"/>
                  </a:cubicBezTo>
                  <a:cubicBezTo>
                    <a:pt x="1498221" y="2113397"/>
                    <a:pt x="1491123" y="2091712"/>
                    <a:pt x="1483810" y="2070243"/>
                  </a:cubicBezTo>
                  <a:cubicBezTo>
                    <a:pt x="1471551" y="2034281"/>
                    <a:pt x="1458646" y="1998641"/>
                    <a:pt x="1444450" y="1963538"/>
                  </a:cubicBezTo>
                  <a:cubicBezTo>
                    <a:pt x="1442945" y="1959888"/>
                    <a:pt x="1444558" y="1955701"/>
                    <a:pt x="1448214" y="1954198"/>
                  </a:cubicBezTo>
                  <a:cubicBezTo>
                    <a:pt x="1451871" y="1952695"/>
                    <a:pt x="1456064" y="1954306"/>
                    <a:pt x="1457570" y="1957956"/>
                  </a:cubicBezTo>
                  <a:cubicBezTo>
                    <a:pt x="1477035" y="2001539"/>
                    <a:pt x="1494994" y="2045982"/>
                    <a:pt x="1510803" y="2091068"/>
                  </a:cubicBezTo>
                  <a:cubicBezTo>
                    <a:pt x="1517148" y="2109210"/>
                    <a:pt x="1523063" y="2127352"/>
                    <a:pt x="1528655" y="2145602"/>
                  </a:cubicBezTo>
                  <a:cubicBezTo>
                    <a:pt x="1537043" y="2173083"/>
                    <a:pt x="1544464" y="2200779"/>
                    <a:pt x="1551669" y="2228475"/>
                  </a:cubicBezTo>
                  <a:close/>
                  <a:moveTo>
                    <a:pt x="1640176" y="1927254"/>
                  </a:moveTo>
                  <a:cubicBezTo>
                    <a:pt x="1660931" y="1976420"/>
                    <a:pt x="1680289" y="2026230"/>
                    <a:pt x="1706313" y="2072389"/>
                  </a:cubicBezTo>
                  <a:cubicBezTo>
                    <a:pt x="1708249" y="2075717"/>
                    <a:pt x="1707174" y="2079904"/>
                    <a:pt x="1703840" y="2081729"/>
                  </a:cubicBezTo>
                  <a:cubicBezTo>
                    <a:pt x="1700614" y="2083661"/>
                    <a:pt x="1696420" y="2082588"/>
                    <a:pt x="1694484" y="2079367"/>
                  </a:cubicBezTo>
                  <a:cubicBezTo>
                    <a:pt x="1662221" y="2025800"/>
                    <a:pt x="1638455" y="1967295"/>
                    <a:pt x="1612322" y="1910293"/>
                  </a:cubicBezTo>
                  <a:cubicBezTo>
                    <a:pt x="1605439" y="1895264"/>
                    <a:pt x="1598449" y="1880235"/>
                    <a:pt x="1591137" y="1865528"/>
                  </a:cubicBezTo>
                  <a:cubicBezTo>
                    <a:pt x="1580060" y="1843522"/>
                    <a:pt x="1568338" y="1821945"/>
                    <a:pt x="1554895" y="1801334"/>
                  </a:cubicBezTo>
                  <a:cubicBezTo>
                    <a:pt x="1531666" y="1765801"/>
                    <a:pt x="1503705" y="1733060"/>
                    <a:pt x="1466603" y="1705686"/>
                  </a:cubicBezTo>
                  <a:cubicBezTo>
                    <a:pt x="1463377" y="1703431"/>
                    <a:pt x="1462625" y="1699030"/>
                    <a:pt x="1464883" y="1695810"/>
                  </a:cubicBezTo>
                  <a:cubicBezTo>
                    <a:pt x="1467249" y="1692589"/>
                    <a:pt x="1471658" y="1691838"/>
                    <a:pt x="1474885" y="1694092"/>
                  </a:cubicBezTo>
                  <a:cubicBezTo>
                    <a:pt x="1528010" y="1731020"/>
                    <a:pt x="1564896" y="1777931"/>
                    <a:pt x="1594040" y="1829781"/>
                  </a:cubicBezTo>
                  <a:cubicBezTo>
                    <a:pt x="1611462" y="1861019"/>
                    <a:pt x="1626088" y="1893976"/>
                    <a:pt x="1640176" y="1927254"/>
                  </a:cubicBezTo>
                  <a:close/>
                  <a:moveTo>
                    <a:pt x="1735027" y="1768055"/>
                  </a:moveTo>
                  <a:cubicBezTo>
                    <a:pt x="1738038" y="1770202"/>
                    <a:pt x="1738791" y="1774496"/>
                    <a:pt x="1736533" y="1777502"/>
                  </a:cubicBezTo>
                  <a:cubicBezTo>
                    <a:pt x="1734382" y="1780615"/>
                    <a:pt x="1730080" y="1781259"/>
                    <a:pt x="1727069" y="1779112"/>
                  </a:cubicBezTo>
                  <a:cubicBezTo>
                    <a:pt x="1718143" y="1772993"/>
                    <a:pt x="1709540" y="1762259"/>
                    <a:pt x="1701367" y="1749377"/>
                  </a:cubicBezTo>
                  <a:cubicBezTo>
                    <a:pt x="1685881" y="1724794"/>
                    <a:pt x="1672115" y="1692267"/>
                    <a:pt x="1659855" y="1675628"/>
                  </a:cubicBezTo>
                  <a:cubicBezTo>
                    <a:pt x="1645875" y="1656091"/>
                    <a:pt x="1630927" y="1637519"/>
                    <a:pt x="1615549" y="1619485"/>
                  </a:cubicBezTo>
                  <a:cubicBezTo>
                    <a:pt x="1605224" y="1607354"/>
                    <a:pt x="1594685" y="1595438"/>
                    <a:pt x="1583932" y="1583737"/>
                  </a:cubicBezTo>
                  <a:cubicBezTo>
                    <a:pt x="1557046" y="1554431"/>
                    <a:pt x="1528763" y="1526413"/>
                    <a:pt x="1499189" y="1498932"/>
                  </a:cubicBezTo>
                  <a:cubicBezTo>
                    <a:pt x="1496285" y="1496355"/>
                    <a:pt x="1495963" y="1491847"/>
                    <a:pt x="1498651" y="1488841"/>
                  </a:cubicBezTo>
                  <a:cubicBezTo>
                    <a:pt x="1501232" y="1485943"/>
                    <a:pt x="1505749" y="1485728"/>
                    <a:pt x="1508652" y="1488304"/>
                  </a:cubicBezTo>
                  <a:cubicBezTo>
                    <a:pt x="1530914" y="1507412"/>
                    <a:pt x="1552637" y="1526735"/>
                    <a:pt x="1573392" y="1546917"/>
                  </a:cubicBezTo>
                  <a:cubicBezTo>
                    <a:pt x="1587480" y="1560443"/>
                    <a:pt x="1601030" y="1574398"/>
                    <a:pt x="1614150" y="1588783"/>
                  </a:cubicBezTo>
                  <a:cubicBezTo>
                    <a:pt x="1625120" y="1600699"/>
                    <a:pt x="1635659" y="1613151"/>
                    <a:pt x="1645767" y="1625926"/>
                  </a:cubicBezTo>
                  <a:cubicBezTo>
                    <a:pt x="1655877" y="1638593"/>
                    <a:pt x="1665448" y="1651689"/>
                    <a:pt x="1674696" y="1665215"/>
                  </a:cubicBezTo>
                  <a:cubicBezTo>
                    <a:pt x="1686526" y="1682606"/>
                    <a:pt x="1699538" y="1715991"/>
                    <a:pt x="1714379" y="1741540"/>
                  </a:cubicBezTo>
                  <a:cubicBezTo>
                    <a:pt x="1720939" y="1752812"/>
                    <a:pt x="1727607" y="1762473"/>
                    <a:pt x="1735027" y="1768055"/>
                  </a:cubicBezTo>
                  <a:close/>
                  <a:moveTo>
                    <a:pt x="1273352" y="1823984"/>
                  </a:moveTo>
                  <a:cubicBezTo>
                    <a:pt x="1292494" y="1804339"/>
                    <a:pt x="1311852" y="1784909"/>
                    <a:pt x="1331639" y="1765908"/>
                  </a:cubicBezTo>
                  <a:cubicBezTo>
                    <a:pt x="1342501" y="1755281"/>
                    <a:pt x="1353793" y="1744975"/>
                    <a:pt x="1365084" y="1734777"/>
                  </a:cubicBezTo>
                  <a:cubicBezTo>
                    <a:pt x="1376484" y="1724579"/>
                    <a:pt x="1388098" y="1714381"/>
                    <a:pt x="1399605" y="1704398"/>
                  </a:cubicBezTo>
                  <a:cubicBezTo>
                    <a:pt x="1403477" y="1700962"/>
                    <a:pt x="1410790" y="1697957"/>
                    <a:pt x="1417242" y="1694736"/>
                  </a:cubicBezTo>
                  <a:cubicBezTo>
                    <a:pt x="1423157" y="1691838"/>
                    <a:pt x="1428642" y="1688832"/>
                    <a:pt x="1431653" y="1685934"/>
                  </a:cubicBezTo>
                  <a:cubicBezTo>
                    <a:pt x="1434557" y="1683250"/>
                    <a:pt x="1435954" y="1680351"/>
                    <a:pt x="1436170" y="1677668"/>
                  </a:cubicBezTo>
                  <a:cubicBezTo>
                    <a:pt x="1436492" y="1674555"/>
                    <a:pt x="1435632" y="1671119"/>
                    <a:pt x="1432083" y="1667899"/>
                  </a:cubicBezTo>
                  <a:cubicBezTo>
                    <a:pt x="1429287" y="1665430"/>
                    <a:pt x="1424985" y="1665537"/>
                    <a:pt x="1422404" y="1668328"/>
                  </a:cubicBezTo>
                  <a:cubicBezTo>
                    <a:pt x="1420361" y="1670475"/>
                    <a:pt x="1420038" y="1673803"/>
                    <a:pt x="1421436" y="1676272"/>
                  </a:cubicBezTo>
                  <a:cubicBezTo>
                    <a:pt x="1418318" y="1678634"/>
                    <a:pt x="1413048" y="1680781"/>
                    <a:pt x="1407779" y="1683035"/>
                  </a:cubicBezTo>
                  <a:cubicBezTo>
                    <a:pt x="1400788" y="1686041"/>
                    <a:pt x="1393906" y="1689261"/>
                    <a:pt x="1389711" y="1692697"/>
                  </a:cubicBezTo>
                  <a:cubicBezTo>
                    <a:pt x="1375408" y="1704290"/>
                    <a:pt x="1360998" y="1716099"/>
                    <a:pt x="1347018" y="1728122"/>
                  </a:cubicBezTo>
                  <a:cubicBezTo>
                    <a:pt x="1337554" y="1736173"/>
                    <a:pt x="1328305" y="1744439"/>
                    <a:pt x="1319164" y="1752812"/>
                  </a:cubicBezTo>
                  <a:cubicBezTo>
                    <a:pt x="1298947" y="1771705"/>
                    <a:pt x="1278836" y="1790706"/>
                    <a:pt x="1259479" y="1810566"/>
                  </a:cubicBezTo>
                  <a:cubicBezTo>
                    <a:pt x="1246574" y="1823769"/>
                    <a:pt x="1233992" y="1837296"/>
                    <a:pt x="1221732" y="1851036"/>
                  </a:cubicBezTo>
                  <a:cubicBezTo>
                    <a:pt x="1190975" y="1885602"/>
                    <a:pt x="1162262" y="1921994"/>
                    <a:pt x="1136237" y="1960103"/>
                  </a:cubicBezTo>
                  <a:cubicBezTo>
                    <a:pt x="1133978" y="1963323"/>
                    <a:pt x="1134731" y="1967724"/>
                    <a:pt x="1137957" y="1970086"/>
                  </a:cubicBezTo>
                  <a:cubicBezTo>
                    <a:pt x="1141184" y="1972340"/>
                    <a:pt x="1145593" y="1971589"/>
                    <a:pt x="1147851" y="1968368"/>
                  </a:cubicBezTo>
                  <a:cubicBezTo>
                    <a:pt x="1169359" y="1938955"/>
                    <a:pt x="1192803" y="1910937"/>
                    <a:pt x="1217108" y="1883777"/>
                  </a:cubicBezTo>
                  <a:cubicBezTo>
                    <a:pt x="1235282" y="1863381"/>
                    <a:pt x="1254209" y="1843522"/>
                    <a:pt x="1273352" y="1823984"/>
                  </a:cubicBezTo>
                  <a:close/>
                  <a:moveTo>
                    <a:pt x="1422942" y="1678097"/>
                  </a:moveTo>
                  <a:cubicBezTo>
                    <a:pt x="1422942" y="1678097"/>
                    <a:pt x="1422834" y="1677990"/>
                    <a:pt x="1422727" y="1677990"/>
                  </a:cubicBezTo>
                  <a:cubicBezTo>
                    <a:pt x="1422619" y="1677882"/>
                    <a:pt x="1422512" y="1677775"/>
                    <a:pt x="1422404" y="1677668"/>
                  </a:cubicBezTo>
                  <a:cubicBezTo>
                    <a:pt x="1422512" y="1678097"/>
                    <a:pt x="1422619" y="1678312"/>
                    <a:pt x="1422942" y="1678097"/>
                  </a:cubicBezTo>
                  <a:close/>
                  <a:moveTo>
                    <a:pt x="1286687" y="2109532"/>
                  </a:moveTo>
                  <a:cubicBezTo>
                    <a:pt x="1271954" y="2127996"/>
                    <a:pt x="1257651" y="2146568"/>
                    <a:pt x="1243993" y="2165783"/>
                  </a:cubicBezTo>
                  <a:cubicBezTo>
                    <a:pt x="1225926" y="2191117"/>
                    <a:pt x="1208934" y="2217310"/>
                    <a:pt x="1193664" y="2245221"/>
                  </a:cubicBezTo>
                  <a:cubicBezTo>
                    <a:pt x="1191836" y="2248656"/>
                    <a:pt x="1187534" y="2250052"/>
                    <a:pt x="1183985" y="2248227"/>
                  </a:cubicBezTo>
                  <a:cubicBezTo>
                    <a:pt x="1180543" y="2246402"/>
                    <a:pt x="1179146" y="2242001"/>
                    <a:pt x="1180974" y="2238566"/>
                  </a:cubicBezTo>
                  <a:cubicBezTo>
                    <a:pt x="1199256" y="2202282"/>
                    <a:pt x="1219796" y="2168252"/>
                    <a:pt x="1242810" y="2135833"/>
                  </a:cubicBezTo>
                  <a:cubicBezTo>
                    <a:pt x="1254317" y="2119516"/>
                    <a:pt x="1266469" y="2103736"/>
                    <a:pt x="1279159" y="2088170"/>
                  </a:cubicBezTo>
                  <a:cubicBezTo>
                    <a:pt x="1291634" y="2072819"/>
                    <a:pt x="1304861" y="2058005"/>
                    <a:pt x="1318304" y="2043083"/>
                  </a:cubicBezTo>
                  <a:lnTo>
                    <a:pt x="1373473" y="1982324"/>
                  </a:lnTo>
                  <a:cubicBezTo>
                    <a:pt x="1378635" y="1976742"/>
                    <a:pt x="1391970" y="1969120"/>
                    <a:pt x="1398960" y="1963430"/>
                  </a:cubicBezTo>
                  <a:cubicBezTo>
                    <a:pt x="1398530" y="1962250"/>
                    <a:pt x="1398315" y="1960961"/>
                    <a:pt x="1398637" y="1959566"/>
                  </a:cubicBezTo>
                  <a:cubicBezTo>
                    <a:pt x="1399283" y="1955916"/>
                    <a:pt x="1402832" y="1953447"/>
                    <a:pt x="1406596" y="1954091"/>
                  </a:cubicBezTo>
                  <a:cubicBezTo>
                    <a:pt x="1410359" y="1954735"/>
                    <a:pt x="1412403" y="1956560"/>
                    <a:pt x="1413478" y="1958063"/>
                  </a:cubicBezTo>
                  <a:cubicBezTo>
                    <a:pt x="1414876" y="1959888"/>
                    <a:pt x="1415414" y="1962035"/>
                    <a:pt x="1414984" y="1964504"/>
                  </a:cubicBezTo>
                  <a:cubicBezTo>
                    <a:pt x="1414661" y="1966865"/>
                    <a:pt x="1412188" y="1970623"/>
                    <a:pt x="1407779" y="1974380"/>
                  </a:cubicBezTo>
                  <a:cubicBezTo>
                    <a:pt x="1401326" y="1979962"/>
                    <a:pt x="1389604" y="1987262"/>
                    <a:pt x="1385087" y="1992522"/>
                  </a:cubicBezTo>
                  <a:lnTo>
                    <a:pt x="1331962" y="2055106"/>
                  </a:lnTo>
                  <a:cubicBezTo>
                    <a:pt x="1316261" y="2073034"/>
                    <a:pt x="1301313" y="2091283"/>
                    <a:pt x="1286687" y="2109532"/>
                  </a:cubicBezTo>
                  <a:close/>
                  <a:moveTo>
                    <a:pt x="1363579" y="2274742"/>
                  </a:moveTo>
                  <a:lnTo>
                    <a:pt x="1345835" y="2299540"/>
                  </a:lnTo>
                  <a:cubicBezTo>
                    <a:pt x="1339920" y="2307698"/>
                    <a:pt x="1334113" y="2316071"/>
                    <a:pt x="1328090" y="2324230"/>
                  </a:cubicBezTo>
                  <a:cubicBezTo>
                    <a:pt x="1322391" y="2331852"/>
                    <a:pt x="1316584" y="2339366"/>
                    <a:pt x="1310884" y="2346881"/>
                  </a:cubicBezTo>
                  <a:cubicBezTo>
                    <a:pt x="1302280" y="2358260"/>
                    <a:pt x="1293570" y="2369424"/>
                    <a:pt x="1285289" y="2380910"/>
                  </a:cubicBezTo>
                  <a:cubicBezTo>
                    <a:pt x="1283138" y="2384238"/>
                    <a:pt x="1278729" y="2385204"/>
                    <a:pt x="1275395" y="2383057"/>
                  </a:cubicBezTo>
                  <a:cubicBezTo>
                    <a:pt x="1272061" y="2380910"/>
                    <a:pt x="1271094" y="2376509"/>
                    <a:pt x="1273244" y="2373181"/>
                  </a:cubicBezTo>
                  <a:cubicBezTo>
                    <a:pt x="1281955" y="2358367"/>
                    <a:pt x="1290988" y="2343768"/>
                    <a:pt x="1300667" y="2329490"/>
                  </a:cubicBezTo>
                  <a:cubicBezTo>
                    <a:pt x="1304431" y="2323908"/>
                    <a:pt x="1308410" y="2318219"/>
                    <a:pt x="1312497" y="2312744"/>
                  </a:cubicBezTo>
                  <a:cubicBezTo>
                    <a:pt x="1318734" y="2304585"/>
                    <a:pt x="1325294" y="2296641"/>
                    <a:pt x="1331639" y="2288698"/>
                  </a:cubicBezTo>
                  <a:lnTo>
                    <a:pt x="1351427" y="2265403"/>
                  </a:lnTo>
                  <a:cubicBezTo>
                    <a:pt x="1351750" y="2265081"/>
                    <a:pt x="1357557" y="2258533"/>
                    <a:pt x="1359923" y="2255205"/>
                  </a:cubicBezTo>
                  <a:lnTo>
                    <a:pt x="1359923" y="2255956"/>
                  </a:lnTo>
                  <a:cubicBezTo>
                    <a:pt x="1359923" y="2255634"/>
                    <a:pt x="1360030" y="2255205"/>
                    <a:pt x="1360245" y="2254775"/>
                  </a:cubicBezTo>
                  <a:lnTo>
                    <a:pt x="1359923" y="2255205"/>
                  </a:lnTo>
                  <a:cubicBezTo>
                    <a:pt x="1359923" y="2254775"/>
                    <a:pt x="1359923" y="2254346"/>
                    <a:pt x="1360353" y="2254453"/>
                  </a:cubicBezTo>
                  <a:lnTo>
                    <a:pt x="1360353" y="2254346"/>
                  </a:lnTo>
                  <a:cubicBezTo>
                    <a:pt x="1361751" y="2250911"/>
                    <a:pt x="1365622" y="2249193"/>
                    <a:pt x="1369171" y="2250481"/>
                  </a:cubicBezTo>
                  <a:cubicBezTo>
                    <a:pt x="1371645" y="2251340"/>
                    <a:pt x="1373688" y="2253487"/>
                    <a:pt x="1373580" y="2257566"/>
                  </a:cubicBezTo>
                  <a:cubicBezTo>
                    <a:pt x="1373580" y="2258318"/>
                    <a:pt x="1373150" y="2259928"/>
                    <a:pt x="1372075" y="2261860"/>
                  </a:cubicBezTo>
                  <a:cubicBezTo>
                    <a:pt x="1370031" y="2265510"/>
                    <a:pt x="1363902" y="2274313"/>
                    <a:pt x="1363579" y="2274742"/>
                  </a:cubicBezTo>
                  <a:close/>
                  <a:moveTo>
                    <a:pt x="1313787" y="1026275"/>
                  </a:moveTo>
                  <a:lnTo>
                    <a:pt x="1313572" y="1025953"/>
                  </a:lnTo>
                  <a:cubicBezTo>
                    <a:pt x="1314325" y="1025953"/>
                    <a:pt x="1314970" y="1026060"/>
                    <a:pt x="1314755" y="1026489"/>
                  </a:cubicBezTo>
                  <a:cubicBezTo>
                    <a:pt x="1314433" y="1026382"/>
                    <a:pt x="1314110" y="1026382"/>
                    <a:pt x="1313787" y="1026275"/>
                  </a:cubicBezTo>
                  <a:close/>
                  <a:moveTo>
                    <a:pt x="944813" y="524311"/>
                  </a:moveTo>
                  <a:lnTo>
                    <a:pt x="945135" y="524848"/>
                  </a:lnTo>
                  <a:cubicBezTo>
                    <a:pt x="944813" y="525170"/>
                    <a:pt x="944598" y="524633"/>
                    <a:pt x="944383" y="523989"/>
                  </a:cubicBezTo>
                  <a:lnTo>
                    <a:pt x="944813" y="524311"/>
                  </a:lnTo>
                  <a:close/>
                  <a:moveTo>
                    <a:pt x="829098" y="444229"/>
                  </a:moveTo>
                  <a:cubicBezTo>
                    <a:pt x="809203" y="433709"/>
                    <a:pt x="788233" y="422544"/>
                    <a:pt x="767369" y="411380"/>
                  </a:cubicBezTo>
                  <a:cubicBezTo>
                    <a:pt x="746399" y="400323"/>
                    <a:pt x="725428" y="389266"/>
                    <a:pt x="705748" y="378424"/>
                  </a:cubicBezTo>
                  <a:cubicBezTo>
                    <a:pt x="669830" y="358672"/>
                    <a:pt x="637890" y="339993"/>
                    <a:pt x="616919" y="324428"/>
                  </a:cubicBezTo>
                  <a:cubicBezTo>
                    <a:pt x="613801" y="321959"/>
                    <a:pt x="609391" y="322495"/>
                    <a:pt x="606918" y="325608"/>
                  </a:cubicBezTo>
                  <a:cubicBezTo>
                    <a:pt x="604552" y="328722"/>
                    <a:pt x="605090" y="333230"/>
                    <a:pt x="608208" y="335592"/>
                  </a:cubicBezTo>
                  <a:cubicBezTo>
                    <a:pt x="627028" y="350836"/>
                    <a:pt x="654881" y="369085"/>
                    <a:pt x="686713" y="388085"/>
                  </a:cubicBezTo>
                  <a:cubicBezTo>
                    <a:pt x="703920" y="398284"/>
                    <a:pt x="722310" y="408804"/>
                    <a:pt x="741022" y="419109"/>
                  </a:cubicBezTo>
                  <a:cubicBezTo>
                    <a:pt x="765864" y="432635"/>
                    <a:pt x="791459" y="445839"/>
                    <a:pt x="815763" y="458184"/>
                  </a:cubicBezTo>
                  <a:cubicBezTo>
                    <a:pt x="862651" y="481908"/>
                    <a:pt x="904915" y="502197"/>
                    <a:pt x="928252" y="514650"/>
                  </a:cubicBezTo>
                  <a:cubicBezTo>
                    <a:pt x="936102" y="518836"/>
                    <a:pt x="941694" y="521950"/>
                    <a:pt x="944383" y="523989"/>
                  </a:cubicBezTo>
                  <a:cubicBezTo>
                    <a:pt x="944275" y="523560"/>
                    <a:pt x="944275" y="523023"/>
                    <a:pt x="944275" y="522594"/>
                  </a:cubicBezTo>
                  <a:cubicBezTo>
                    <a:pt x="944383" y="523238"/>
                    <a:pt x="944598" y="523775"/>
                    <a:pt x="944813" y="524311"/>
                  </a:cubicBezTo>
                  <a:lnTo>
                    <a:pt x="945135" y="524633"/>
                  </a:lnTo>
                  <a:cubicBezTo>
                    <a:pt x="945243" y="524633"/>
                    <a:pt x="945458" y="524741"/>
                    <a:pt x="945350" y="524741"/>
                  </a:cubicBezTo>
                  <a:cubicBezTo>
                    <a:pt x="945243" y="524848"/>
                    <a:pt x="945243" y="524848"/>
                    <a:pt x="945135" y="524848"/>
                  </a:cubicBezTo>
                  <a:cubicBezTo>
                    <a:pt x="945888" y="526029"/>
                    <a:pt x="946856" y="526888"/>
                    <a:pt x="948039" y="527424"/>
                  </a:cubicBezTo>
                  <a:cubicBezTo>
                    <a:pt x="948469" y="527639"/>
                    <a:pt x="948792" y="526888"/>
                    <a:pt x="949222" y="526995"/>
                  </a:cubicBezTo>
                  <a:cubicBezTo>
                    <a:pt x="949545" y="527424"/>
                    <a:pt x="949760" y="527746"/>
                    <a:pt x="950082" y="528176"/>
                  </a:cubicBezTo>
                  <a:cubicBezTo>
                    <a:pt x="993314" y="592263"/>
                    <a:pt x="1036330" y="655814"/>
                    <a:pt x="1079347" y="719150"/>
                  </a:cubicBezTo>
                  <a:cubicBezTo>
                    <a:pt x="1050096" y="710884"/>
                    <a:pt x="994067" y="694245"/>
                    <a:pt x="929649" y="670735"/>
                  </a:cubicBezTo>
                  <a:cubicBezTo>
                    <a:pt x="893838" y="657746"/>
                    <a:pt x="855769" y="642717"/>
                    <a:pt x="818559" y="625971"/>
                  </a:cubicBezTo>
                  <a:cubicBezTo>
                    <a:pt x="787695" y="612230"/>
                    <a:pt x="757476" y="597416"/>
                    <a:pt x="729945" y="581314"/>
                  </a:cubicBezTo>
                  <a:cubicBezTo>
                    <a:pt x="699296" y="563386"/>
                    <a:pt x="671873" y="544063"/>
                    <a:pt x="650580" y="523345"/>
                  </a:cubicBezTo>
                  <a:cubicBezTo>
                    <a:pt x="647891" y="520554"/>
                    <a:pt x="643374" y="520447"/>
                    <a:pt x="640578" y="523238"/>
                  </a:cubicBezTo>
                  <a:cubicBezTo>
                    <a:pt x="637674" y="526029"/>
                    <a:pt x="637674" y="530538"/>
                    <a:pt x="640471" y="533329"/>
                  </a:cubicBezTo>
                  <a:cubicBezTo>
                    <a:pt x="665850" y="559629"/>
                    <a:pt x="700049" y="584212"/>
                    <a:pt x="738549" y="606433"/>
                  </a:cubicBezTo>
                  <a:cubicBezTo>
                    <a:pt x="761347" y="619637"/>
                    <a:pt x="785759" y="632090"/>
                    <a:pt x="810709" y="643361"/>
                  </a:cubicBezTo>
                  <a:cubicBezTo>
                    <a:pt x="848240" y="660537"/>
                    <a:pt x="887063" y="675351"/>
                    <a:pt x="923412" y="688018"/>
                  </a:cubicBezTo>
                  <a:cubicBezTo>
                    <a:pt x="1003530" y="715714"/>
                    <a:pt x="1071389" y="732246"/>
                    <a:pt x="1091392" y="736862"/>
                  </a:cubicBezTo>
                  <a:cubicBezTo>
                    <a:pt x="1103867" y="755111"/>
                    <a:pt x="1116234" y="773897"/>
                    <a:pt x="1128709" y="792039"/>
                  </a:cubicBezTo>
                  <a:cubicBezTo>
                    <a:pt x="1142366" y="811792"/>
                    <a:pt x="1156347" y="831329"/>
                    <a:pt x="1170435" y="850759"/>
                  </a:cubicBezTo>
                  <a:cubicBezTo>
                    <a:pt x="1176779" y="859455"/>
                    <a:pt x="1183017" y="868257"/>
                    <a:pt x="1189362" y="876845"/>
                  </a:cubicBezTo>
                  <a:cubicBezTo>
                    <a:pt x="1166671" y="876952"/>
                    <a:pt x="1108706" y="864500"/>
                    <a:pt x="1105265" y="864178"/>
                  </a:cubicBezTo>
                  <a:cubicBezTo>
                    <a:pt x="1066012" y="860313"/>
                    <a:pt x="1026867" y="854624"/>
                    <a:pt x="988152" y="847324"/>
                  </a:cubicBezTo>
                  <a:cubicBezTo>
                    <a:pt x="962342" y="842386"/>
                    <a:pt x="936640" y="836804"/>
                    <a:pt x="911367" y="830041"/>
                  </a:cubicBezTo>
                  <a:cubicBezTo>
                    <a:pt x="869319" y="818662"/>
                    <a:pt x="828131" y="804277"/>
                    <a:pt x="788663" y="784954"/>
                  </a:cubicBezTo>
                  <a:cubicBezTo>
                    <a:pt x="785114" y="783237"/>
                    <a:pt x="780812" y="784632"/>
                    <a:pt x="779092" y="788068"/>
                  </a:cubicBezTo>
                  <a:cubicBezTo>
                    <a:pt x="777263" y="791610"/>
                    <a:pt x="778661" y="795904"/>
                    <a:pt x="782210" y="797622"/>
                  </a:cubicBezTo>
                  <a:cubicBezTo>
                    <a:pt x="832002" y="823922"/>
                    <a:pt x="884590" y="843030"/>
                    <a:pt x="938791" y="856449"/>
                  </a:cubicBezTo>
                  <a:cubicBezTo>
                    <a:pt x="960406" y="861709"/>
                    <a:pt x="982345" y="866110"/>
                    <a:pt x="1004391" y="869653"/>
                  </a:cubicBezTo>
                  <a:cubicBezTo>
                    <a:pt x="1037299" y="874913"/>
                    <a:pt x="1070529" y="878348"/>
                    <a:pt x="1103759" y="880924"/>
                  </a:cubicBezTo>
                  <a:cubicBezTo>
                    <a:pt x="1107200" y="881246"/>
                    <a:pt x="1167854" y="892089"/>
                    <a:pt x="1190545" y="891015"/>
                  </a:cubicBezTo>
                  <a:cubicBezTo>
                    <a:pt x="1194309" y="890800"/>
                    <a:pt x="1196137" y="889942"/>
                    <a:pt x="1198288" y="889190"/>
                  </a:cubicBezTo>
                  <a:cubicBezTo>
                    <a:pt x="1218721" y="917101"/>
                    <a:pt x="1239046" y="945012"/>
                    <a:pt x="1259156" y="973137"/>
                  </a:cubicBezTo>
                  <a:cubicBezTo>
                    <a:pt x="1258188" y="973352"/>
                    <a:pt x="1257866" y="973137"/>
                    <a:pt x="1256898" y="973459"/>
                  </a:cubicBezTo>
                  <a:cubicBezTo>
                    <a:pt x="1248295" y="976143"/>
                    <a:pt x="1235282" y="981940"/>
                    <a:pt x="1228292" y="983120"/>
                  </a:cubicBezTo>
                  <a:cubicBezTo>
                    <a:pt x="1214312" y="985589"/>
                    <a:pt x="1200331" y="987736"/>
                    <a:pt x="1186243" y="989561"/>
                  </a:cubicBezTo>
                  <a:cubicBezTo>
                    <a:pt x="1172263" y="991386"/>
                    <a:pt x="1158283" y="992889"/>
                    <a:pt x="1144195" y="993855"/>
                  </a:cubicBezTo>
                  <a:cubicBezTo>
                    <a:pt x="1125267" y="995143"/>
                    <a:pt x="1106340" y="995251"/>
                    <a:pt x="1087413" y="994607"/>
                  </a:cubicBezTo>
                  <a:cubicBezTo>
                    <a:pt x="1068485" y="993963"/>
                    <a:pt x="1049558" y="992567"/>
                    <a:pt x="1030738" y="990313"/>
                  </a:cubicBezTo>
                  <a:cubicBezTo>
                    <a:pt x="992884" y="985697"/>
                    <a:pt x="955459" y="977968"/>
                    <a:pt x="918895" y="967125"/>
                  </a:cubicBezTo>
                  <a:cubicBezTo>
                    <a:pt x="915131" y="965945"/>
                    <a:pt x="911153" y="968092"/>
                    <a:pt x="909969" y="971741"/>
                  </a:cubicBezTo>
                  <a:cubicBezTo>
                    <a:pt x="908787" y="975499"/>
                    <a:pt x="910830" y="979578"/>
                    <a:pt x="914594" y="980759"/>
                  </a:cubicBezTo>
                  <a:cubicBezTo>
                    <a:pt x="951588" y="993211"/>
                    <a:pt x="989658" y="1002980"/>
                    <a:pt x="1028265" y="1008669"/>
                  </a:cubicBezTo>
                  <a:cubicBezTo>
                    <a:pt x="1047622" y="1011460"/>
                    <a:pt x="1067195" y="1013285"/>
                    <a:pt x="1086875" y="1013930"/>
                  </a:cubicBezTo>
                  <a:cubicBezTo>
                    <a:pt x="1106447" y="1014466"/>
                    <a:pt x="1126020" y="1013822"/>
                    <a:pt x="1145700" y="1011997"/>
                  </a:cubicBezTo>
                  <a:cubicBezTo>
                    <a:pt x="1160111" y="1010709"/>
                    <a:pt x="1174521" y="1008777"/>
                    <a:pt x="1188824" y="1006415"/>
                  </a:cubicBezTo>
                  <a:cubicBezTo>
                    <a:pt x="1203020" y="1004053"/>
                    <a:pt x="1217108" y="1001262"/>
                    <a:pt x="1231195" y="998364"/>
                  </a:cubicBezTo>
                  <a:cubicBezTo>
                    <a:pt x="1237756" y="996968"/>
                    <a:pt x="1249155" y="991708"/>
                    <a:pt x="1258081" y="988166"/>
                  </a:cubicBezTo>
                  <a:cubicBezTo>
                    <a:pt x="1259264" y="987629"/>
                    <a:pt x="1260770" y="987092"/>
                    <a:pt x="1262060" y="986663"/>
                  </a:cubicBezTo>
                  <a:cubicBezTo>
                    <a:pt x="1262490" y="987092"/>
                    <a:pt x="1262920" y="987522"/>
                    <a:pt x="1263458" y="987844"/>
                  </a:cubicBezTo>
                  <a:cubicBezTo>
                    <a:pt x="1265394" y="988917"/>
                    <a:pt x="1267007" y="987200"/>
                    <a:pt x="1268943" y="986555"/>
                  </a:cubicBezTo>
                  <a:cubicBezTo>
                    <a:pt x="1270986" y="989561"/>
                    <a:pt x="1287117" y="1015218"/>
                    <a:pt x="1298086" y="1028958"/>
                  </a:cubicBezTo>
                  <a:cubicBezTo>
                    <a:pt x="1302388" y="1034218"/>
                    <a:pt x="1306260" y="1037868"/>
                    <a:pt x="1308625" y="1038942"/>
                  </a:cubicBezTo>
                  <a:cubicBezTo>
                    <a:pt x="1310991" y="1040123"/>
                    <a:pt x="1313035" y="1040123"/>
                    <a:pt x="1314648" y="1039586"/>
                  </a:cubicBezTo>
                  <a:cubicBezTo>
                    <a:pt x="1318304" y="1038620"/>
                    <a:pt x="1320455" y="1034863"/>
                    <a:pt x="1319487" y="1031320"/>
                  </a:cubicBezTo>
                  <a:cubicBezTo>
                    <a:pt x="1318842" y="1028958"/>
                    <a:pt x="1317014" y="1027241"/>
                    <a:pt x="1314863" y="1026489"/>
                  </a:cubicBezTo>
                  <a:cubicBezTo>
                    <a:pt x="1314863" y="1026597"/>
                    <a:pt x="1314863" y="1026704"/>
                    <a:pt x="1314755" y="1026704"/>
                  </a:cubicBezTo>
                  <a:cubicBezTo>
                    <a:pt x="1314540" y="1027026"/>
                    <a:pt x="1314217" y="1026811"/>
                    <a:pt x="1313895" y="1026275"/>
                  </a:cubicBezTo>
                  <a:cubicBezTo>
                    <a:pt x="1313035" y="1026167"/>
                    <a:pt x="1312067" y="1026167"/>
                    <a:pt x="1311099" y="1026489"/>
                  </a:cubicBezTo>
                  <a:cubicBezTo>
                    <a:pt x="1311529" y="1026382"/>
                    <a:pt x="1312712" y="1026060"/>
                    <a:pt x="1313680" y="1025953"/>
                  </a:cubicBezTo>
                  <a:cubicBezTo>
                    <a:pt x="1313357" y="1025631"/>
                    <a:pt x="1313035" y="1025094"/>
                    <a:pt x="1312712" y="1024772"/>
                  </a:cubicBezTo>
                  <a:cubicBezTo>
                    <a:pt x="1307980" y="1019619"/>
                    <a:pt x="1301098" y="1009743"/>
                    <a:pt x="1294860" y="1000296"/>
                  </a:cubicBezTo>
                  <a:cubicBezTo>
                    <a:pt x="1296258" y="999330"/>
                    <a:pt x="1298301" y="999652"/>
                    <a:pt x="1298732" y="997935"/>
                  </a:cubicBezTo>
                  <a:cubicBezTo>
                    <a:pt x="1302926" y="980437"/>
                    <a:pt x="1314110" y="940074"/>
                    <a:pt x="1322068" y="907332"/>
                  </a:cubicBezTo>
                  <a:cubicBezTo>
                    <a:pt x="1326154" y="890800"/>
                    <a:pt x="1329381" y="876201"/>
                    <a:pt x="1330671" y="867291"/>
                  </a:cubicBezTo>
                  <a:cubicBezTo>
                    <a:pt x="1333898" y="844748"/>
                    <a:pt x="1336156" y="815119"/>
                    <a:pt x="1337446" y="782163"/>
                  </a:cubicBezTo>
                  <a:cubicBezTo>
                    <a:pt x="1338199" y="764021"/>
                    <a:pt x="1338522" y="745021"/>
                    <a:pt x="1338629" y="725483"/>
                  </a:cubicBezTo>
                  <a:cubicBezTo>
                    <a:pt x="1338629" y="697358"/>
                    <a:pt x="1338092" y="668481"/>
                    <a:pt x="1337016" y="640677"/>
                  </a:cubicBezTo>
                  <a:cubicBezTo>
                    <a:pt x="1335188" y="591297"/>
                    <a:pt x="1331854" y="545459"/>
                    <a:pt x="1328198" y="513469"/>
                  </a:cubicBezTo>
                  <a:cubicBezTo>
                    <a:pt x="1327768" y="509497"/>
                    <a:pt x="1324326" y="506706"/>
                    <a:pt x="1320455" y="507135"/>
                  </a:cubicBezTo>
                  <a:cubicBezTo>
                    <a:pt x="1316476" y="507457"/>
                    <a:pt x="1313572" y="511000"/>
                    <a:pt x="1314002" y="514865"/>
                  </a:cubicBezTo>
                  <a:cubicBezTo>
                    <a:pt x="1317766" y="557160"/>
                    <a:pt x="1319379" y="623716"/>
                    <a:pt x="1319487" y="690273"/>
                  </a:cubicBezTo>
                  <a:cubicBezTo>
                    <a:pt x="1319487" y="720330"/>
                    <a:pt x="1319272" y="750281"/>
                    <a:pt x="1318519" y="777977"/>
                  </a:cubicBezTo>
                  <a:cubicBezTo>
                    <a:pt x="1317551" y="811684"/>
                    <a:pt x="1316153" y="842064"/>
                    <a:pt x="1313357" y="865037"/>
                  </a:cubicBezTo>
                  <a:cubicBezTo>
                    <a:pt x="1312282" y="873625"/>
                    <a:pt x="1309486" y="887687"/>
                    <a:pt x="1306044" y="903682"/>
                  </a:cubicBezTo>
                  <a:cubicBezTo>
                    <a:pt x="1299699" y="933310"/>
                    <a:pt x="1291311" y="968306"/>
                    <a:pt x="1286902" y="987951"/>
                  </a:cubicBezTo>
                  <a:cubicBezTo>
                    <a:pt x="1283783" y="982906"/>
                    <a:pt x="1281202" y="978827"/>
                    <a:pt x="1280664" y="978075"/>
                  </a:cubicBezTo>
                  <a:cubicBezTo>
                    <a:pt x="1259049" y="946622"/>
                    <a:pt x="1236680" y="915491"/>
                    <a:pt x="1214527" y="884359"/>
                  </a:cubicBezTo>
                  <a:cubicBezTo>
                    <a:pt x="1215279" y="883286"/>
                    <a:pt x="1217108" y="883393"/>
                    <a:pt x="1217215" y="881998"/>
                  </a:cubicBezTo>
                  <a:cubicBezTo>
                    <a:pt x="1217215" y="881998"/>
                    <a:pt x="1223022" y="802667"/>
                    <a:pt x="1226571" y="706482"/>
                  </a:cubicBezTo>
                  <a:cubicBezTo>
                    <a:pt x="1228077" y="668696"/>
                    <a:pt x="1229152" y="628332"/>
                    <a:pt x="1229367" y="589257"/>
                  </a:cubicBezTo>
                  <a:cubicBezTo>
                    <a:pt x="1229475" y="562098"/>
                    <a:pt x="1229152" y="535583"/>
                    <a:pt x="1228399" y="510893"/>
                  </a:cubicBezTo>
                  <a:cubicBezTo>
                    <a:pt x="1226894" y="460868"/>
                    <a:pt x="1223775" y="418143"/>
                    <a:pt x="1218506" y="393024"/>
                  </a:cubicBezTo>
                  <a:cubicBezTo>
                    <a:pt x="1217753" y="389159"/>
                    <a:pt x="1213989" y="386690"/>
                    <a:pt x="1210117" y="387441"/>
                  </a:cubicBezTo>
                  <a:cubicBezTo>
                    <a:pt x="1206246" y="388193"/>
                    <a:pt x="1203772" y="391950"/>
                    <a:pt x="1204526" y="395815"/>
                  </a:cubicBezTo>
                  <a:cubicBezTo>
                    <a:pt x="1209795" y="425228"/>
                    <a:pt x="1210978" y="479117"/>
                    <a:pt x="1210763" y="540414"/>
                  </a:cubicBezTo>
                  <a:cubicBezTo>
                    <a:pt x="1210548" y="566714"/>
                    <a:pt x="1210225" y="594410"/>
                    <a:pt x="1209687" y="622106"/>
                  </a:cubicBezTo>
                  <a:cubicBezTo>
                    <a:pt x="1209365" y="640463"/>
                    <a:pt x="1209150" y="658712"/>
                    <a:pt x="1208827" y="676639"/>
                  </a:cubicBezTo>
                  <a:cubicBezTo>
                    <a:pt x="1207321" y="763592"/>
                    <a:pt x="1204848" y="841312"/>
                    <a:pt x="1203988" y="869438"/>
                  </a:cubicBezTo>
                  <a:cubicBezTo>
                    <a:pt x="1192696" y="853550"/>
                    <a:pt x="1181404" y="837663"/>
                    <a:pt x="1170220" y="821668"/>
                  </a:cubicBezTo>
                  <a:cubicBezTo>
                    <a:pt x="1161078" y="808571"/>
                    <a:pt x="1152045" y="795475"/>
                    <a:pt x="1143119" y="782378"/>
                  </a:cubicBezTo>
                  <a:cubicBezTo>
                    <a:pt x="1115266" y="741478"/>
                    <a:pt x="1087520" y="699397"/>
                    <a:pt x="1059882" y="657746"/>
                  </a:cubicBezTo>
                  <a:cubicBezTo>
                    <a:pt x="1060528" y="657746"/>
                    <a:pt x="1061388" y="657961"/>
                    <a:pt x="1061926" y="657853"/>
                  </a:cubicBezTo>
                  <a:cubicBezTo>
                    <a:pt x="1063001" y="657639"/>
                    <a:pt x="1066227" y="657102"/>
                    <a:pt x="1067410" y="652701"/>
                  </a:cubicBezTo>
                  <a:cubicBezTo>
                    <a:pt x="1067518" y="652056"/>
                    <a:pt x="1067840" y="650768"/>
                    <a:pt x="1067948" y="648621"/>
                  </a:cubicBezTo>
                  <a:cubicBezTo>
                    <a:pt x="1068163" y="647118"/>
                    <a:pt x="1067840" y="645723"/>
                    <a:pt x="1067087" y="644435"/>
                  </a:cubicBezTo>
                  <a:cubicBezTo>
                    <a:pt x="1066872" y="633270"/>
                    <a:pt x="1067410" y="609976"/>
                    <a:pt x="1067410" y="599778"/>
                  </a:cubicBezTo>
                  <a:cubicBezTo>
                    <a:pt x="1067410" y="582924"/>
                    <a:pt x="1066980" y="566070"/>
                    <a:pt x="1066334" y="549216"/>
                  </a:cubicBezTo>
                  <a:cubicBezTo>
                    <a:pt x="1065582" y="532470"/>
                    <a:pt x="1064614" y="515616"/>
                    <a:pt x="1063539" y="498870"/>
                  </a:cubicBezTo>
                  <a:cubicBezTo>
                    <a:pt x="1061818" y="475575"/>
                    <a:pt x="1059667" y="451743"/>
                    <a:pt x="1056548" y="427912"/>
                  </a:cubicBezTo>
                  <a:cubicBezTo>
                    <a:pt x="1053430" y="404403"/>
                    <a:pt x="1049451" y="380893"/>
                    <a:pt x="1044719" y="357491"/>
                  </a:cubicBezTo>
                  <a:cubicBezTo>
                    <a:pt x="1035148" y="310258"/>
                    <a:pt x="1022350" y="263775"/>
                    <a:pt x="1006541" y="219870"/>
                  </a:cubicBezTo>
                  <a:cubicBezTo>
                    <a:pt x="1005144" y="216113"/>
                    <a:pt x="1001164" y="214073"/>
                    <a:pt x="997401" y="215361"/>
                  </a:cubicBezTo>
                  <a:cubicBezTo>
                    <a:pt x="993637" y="216649"/>
                    <a:pt x="991701" y="220729"/>
                    <a:pt x="992991" y="224378"/>
                  </a:cubicBezTo>
                  <a:cubicBezTo>
                    <a:pt x="1007187" y="268177"/>
                    <a:pt x="1017941" y="314337"/>
                    <a:pt x="1026437" y="360926"/>
                  </a:cubicBezTo>
                  <a:cubicBezTo>
                    <a:pt x="1030631" y="384114"/>
                    <a:pt x="1034180" y="407301"/>
                    <a:pt x="1037299" y="430381"/>
                  </a:cubicBezTo>
                  <a:cubicBezTo>
                    <a:pt x="1040417" y="453890"/>
                    <a:pt x="1043213" y="477292"/>
                    <a:pt x="1045149" y="500372"/>
                  </a:cubicBezTo>
                  <a:cubicBezTo>
                    <a:pt x="1046977" y="520232"/>
                    <a:pt x="1048590" y="540199"/>
                    <a:pt x="1049881" y="560166"/>
                  </a:cubicBezTo>
                  <a:cubicBezTo>
                    <a:pt x="1050633" y="573477"/>
                    <a:pt x="1051386" y="586681"/>
                    <a:pt x="1051817" y="599992"/>
                  </a:cubicBezTo>
                  <a:cubicBezTo>
                    <a:pt x="1052139" y="611156"/>
                    <a:pt x="1052462" y="637564"/>
                    <a:pt x="1053107" y="647655"/>
                  </a:cubicBezTo>
                  <a:cubicBezTo>
                    <a:pt x="1053430" y="647333"/>
                    <a:pt x="1053860" y="647011"/>
                    <a:pt x="1054397" y="646689"/>
                  </a:cubicBezTo>
                  <a:cubicBezTo>
                    <a:pt x="1054290" y="646904"/>
                    <a:pt x="1054290" y="647011"/>
                    <a:pt x="1054290" y="647226"/>
                  </a:cubicBezTo>
                  <a:cubicBezTo>
                    <a:pt x="1054182" y="648085"/>
                    <a:pt x="1054290" y="648943"/>
                    <a:pt x="1053967" y="649051"/>
                  </a:cubicBezTo>
                  <a:cubicBezTo>
                    <a:pt x="1024824" y="605038"/>
                    <a:pt x="995680" y="561454"/>
                    <a:pt x="966106" y="517334"/>
                  </a:cubicBezTo>
                  <a:cubicBezTo>
                    <a:pt x="958148" y="505633"/>
                    <a:pt x="949867" y="494146"/>
                    <a:pt x="941909" y="482338"/>
                  </a:cubicBezTo>
                  <a:cubicBezTo>
                    <a:pt x="942985" y="480942"/>
                    <a:pt x="945135" y="480406"/>
                    <a:pt x="944920" y="478581"/>
                  </a:cubicBezTo>
                  <a:cubicBezTo>
                    <a:pt x="941909" y="444766"/>
                    <a:pt x="928359" y="392057"/>
                    <a:pt x="911367" y="338168"/>
                  </a:cubicBezTo>
                  <a:cubicBezTo>
                    <a:pt x="907066" y="324535"/>
                    <a:pt x="902442" y="310794"/>
                    <a:pt x="897817" y="297268"/>
                  </a:cubicBezTo>
                  <a:cubicBezTo>
                    <a:pt x="892978" y="283528"/>
                    <a:pt x="888031" y="269894"/>
                    <a:pt x="883084" y="256905"/>
                  </a:cubicBezTo>
                  <a:cubicBezTo>
                    <a:pt x="857919" y="190349"/>
                    <a:pt x="834690" y="137319"/>
                    <a:pt x="834690" y="137319"/>
                  </a:cubicBezTo>
                  <a:cubicBezTo>
                    <a:pt x="833185" y="133669"/>
                    <a:pt x="829098" y="131844"/>
                    <a:pt x="825442" y="133347"/>
                  </a:cubicBezTo>
                  <a:cubicBezTo>
                    <a:pt x="821785" y="134850"/>
                    <a:pt x="820065" y="139036"/>
                    <a:pt x="821463" y="142686"/>
                  </a:cubicBezTo>
                  <a:cubicBezTo>
                    <a:pt x="821463" y="142686"/>
                    <a:pt x="834906" y="178004"/>
                    <a:pt x="852435" y="227062"/>
                  </a:cubicBezTo>
                  <a:cubicBezTo>
                    <a:pt x="858780" y="244453"/>
                    <a:pt x="865447" y="263561"/>
                    <a:pt x="872438" y="283528"/>
                  </a:cubicBezTo>
                  <a:cubicBezTo>
                    <a:pt x="876847" y="295873"/>
                    <a:pt x="881256" y="308433"/>
                    <a:pt x="885665" y="321100"/>
                  </a:cubicBezTo>
                  <a:cubicBezTo>
                    <a:pt x="892225" y="340208"/>
                    <a:pt x="898785" y="359316"/>
                    <a:pt x="904807" y="377780"/>
                  </a:cubicBezTo>
                  <a:cubicBezTo>
                    <a:pt x="915131" y="409555"/>
                    <a:pt x="922659" y="437788"/>
                    <a:pt x="927499" y="461620"/>
                  </a:cubicBezTo>
                  <a:cubicBezTo>
                    <a:pt x="900183" y="421793"/>
                    <a:pt x="873083" y="381752"/>
                    <a:pt x="844907" y="342570"/>
                  </a:cubicBezTo>
                  <a:cubicBezTo>
                    <a:pt x="775650" y="245956"/>
                    <a:pt x="703167" y="151918"/>
                    <a:pt x="625630" y="63677"/>
                  </a:cubicBezTo>
                  <a:cubicBezTo>
                    <a:pt x="623157" y="60671"/>
                    <a:pt x="618640" y="60349"/>
                    <a:pt x="615629" y="62926"/>
                  </a:cubicBezTo>
                  <a:cubicBezTo>
                    <a:pt x="612618" y="65502"/>
                    <a:pt x="612295" y="70011"/>
                    <a:pt x="614876" y="73017"/>
                  </a:cubicBezTo>
                  <a:cubicBezTo>
                    <a:pt x="691015" y="161794"/>
                    <a:pt x="761778" y="256368"/>
                    <a:pt x="829959" y="353090"/>
                  </a:cubicBezTo>
                  <a:cubicBezTo>
                    <a:pt x="863942" y="401289"/>
                    <a:pt x="897065" y="450241"/>
                    <a:pt x="930080" y="498977"/>
                  </a:cubicBezTo>
                  <a:cubicBezTo>
                    <a:pt x="927283" y="497367"/>
                    <a:pt x="925025" y="495971"/>
                    <a:pt x="921799" y="494254"/>
                  </a:cubicBezTo>
                  <a:cubicBezTo>
                    <a:pt x="898785" y="481372"/>
                    <a:pt x="865662" y="463767"/>
                    <a:pt x="829098" y="444229"/>
                  </a:cubicBezTo>
                  <a:close/>
                  <a:moveTo>
                    <a:pt x="1260555" y="979578"/>
                  </a:moveTo>
                  <a:cubicBezTo>
                    <a:pt x="1260662" y="979148"/>
                    <a:pt x="1260877" y="978827"/>
                    <a:pt x="1261092" y="978397"/>
                  </a:cubicBezTo>
                  <a:cubicBezTo>
                    <a:pt x="1261199" y="978290"/>
                    <a:pt x="1261307" y="978182"/>
                    <a:pt x="1261199" y="978182"/>
                  </a:cubicBezTo>
                  <a:cubicBezTo>
                    <a:pt x="1260339" y="977753"/>
                    <a:pt x="1260339" y="978504"/>
                    <a:pt x="1260555" y="979578"/>
                  </a:cubicBezTo>
                  <a:close/>
                  <a:moveTo>
                    <a:pt x="1479078" y="1104317"/>
                  </a:moveTo>
                  <a:cubicBezTo>
                    <a:pt x="1476175" y="1103136"/>
                    <a:pt x="1474885" y="1101204"/>
                    <a:pt x="1474239" y="1099594"/>
                  </a:cubicBezTo>
                  <a:cubicBezTo>
                    <a:pt x="1473164" y="1097018"/>
                    <a:pt x="1473379" y="1093690"/>
                    <a:pt x="1476175" y="1090362"/>
                  </a:cubicBezTo>
                  <a:cubicBezTo>
                    <a:pt x="1478756" y="1087356"/>
                    <a:pt x="1486284" y="1083277"/>
                    <a:pt x="1488865" y="1079949"/>
                  </a:cubicBezTo>
                  <a:lnTo>
                    <a:pt x="1510051" y="1052146"/>
                  </a:lnTo>
                  <a:lnTo>
                    <a:pt x="1571134" y="966052"/>
                  </a:lnTo>
                  <a:cubicBezTo>
                    <a:pt x="1574575" y="961436"/>
                    <a:pt x="1578124" y="956820"/>
                    <a:pt x="1581565" y="952204"/>
                  </a:cubicBezTo>
                  <a:cubicBezTo>
                    <a:pt x="1580060" y="952955"/>
                    <a:pt x="1578554" y="953385"/>
                    <a:pt x="1576941" y="953063"/>
                  </a:cubicBezTo>
                  <a:cubicBezTo>
                    <a:pt x="1575758" y="952848"/>
                    <a:pt x="1574360" y="952097"/>
                    <a:pt x="1573070" y="950486"/>
                  </a:cubicBezTo>
                  <a:cubicBezTo>
                    <a:pt x="1572747" y="950057"/>
                    <a:pt x="1571994" y="948984"/>
                    <a:pt x="1571672" y="947051"/>
                  </a:cubicBezTo>
                  <a:cubicBezTo>
                    <a:pt x="1571242" y="944797"/>
                    <a:pt x="1570596" y="936424"/>
                    <a:pt x="1569844" y="933096"/>
                  </a:cubicBezTo>
                  <a:cubicBezTo>
                    <a:pt x="1568338" y="926333"/>
                    <a:pt x="1566832" y="919570"/>
                    <a:pt x="1565219" y="912914"/>
                  </a:cubicBezTo>
                  <a:cubicBezTo>
                    <a:pt x="1564144" y="908513"/>
                    <a:pt x="1562961" y="904112"/>
                    <a:pt x="1561670" y="899818"/>
                  </a:cubicBezTo>
                  <a:cubicBezTo>
                    <a:pt x="1555325" y="878455"/>
                    <a:pt x="1548765" y="857093"/>
                    <a:pt x="1542851" y="835623"/>
                  </a:cubicBezTo>
                  <a:cubicBezTo>
                    <a:pt x="1538979" y="821238"/>
                    <a:pt x="1535322" y="806746"/>
                    <a:pt x="1531989" y="792039"/>
                  </a:cubicBezTo>
                  <a:cubicBezTo>
                    <a:pt x="1525536" y="762304"/>
                    <a:pt x="1520052" y="730099"/>
                    <a:pt x="1517041" y="697036"/>
                  </a:cubicBezTo>
                  <a:cubicBezTo>
                    <a:pt x="1514997" y="675888"/>
                    <a:pt x="1514029" y="654311"/>
                    <a:pt x="1514029" y="632841"/>
                  </a:cubicBezTo>
                  <a:cubicBezTo>
                    <a:pt x="1514244" y="577449"/>
                    <a:pt x="1521557" y="522379"/>
                    <a:pt x="1538764" y="474072"/>
                  </a:cubicBezTo>
                  <a:cubicBezTo>
                    <a:pt x="1540055" y="470315"/>
                    <a:pt x="1544033" y="468275"/>
                    <a:pt x="1547797" y="469563"/>
                  </a:cubicBezTo>
                  <a:cubicBezTo>
                    <a:pt x="1551561" y="470852"/>
                    <a:pt x="1553497" y="474931"/>
                    <a:pt x="1552314" y="478581"/>
                  </a:cubicBezTo>
                  <a:cubicBezTo>
                    <a:pt x="1539947" y="516582"/>
                    <a:pt x="1534355" y="558556"/>
                    <a:pt x="1532957" y="601388"/>
                  </a:cubicBezTo>
                  <a:cubicBezTo>
                    <a:pt x="1531881" y="632626"/>
                    <a:pt x="1533387" y="664294"/>
                    <a:pt x="1536291" y="695211"/>
                  </a:cubicBezTo>
                  <a:cubicBezTo>
                    <a:pt x="1539302" y="727630"/>
                    <a:pt x="1543818" y="759083"/>
                    <a:pt x="1549733" y="788389"/>
                  </a:cubicBezTo>
                  <a:cubicBezTo>
                    <a:pt x="1552637" y="802774"/>
                    <a:pt x="1555971" y="817052"/>
                    <a:pt x="1559519" y="831329"/>
                  </a:cubicBezTo>
                  <a:cubicBezTo>
                    <a:pt x="1564789" y="852799"/>
                    <a:pt x="1570596" y="874269"/>
                    <a:pt x="1576403" y="895631"/>
                  </a:cubicBezTo>
                  <a:cubicBezTo>
                    <a:pt x="1577586" y="900247"/>
                    <a:pt x="1578662" y="904863"/>
                    <a:pt x="1579737" y="909586"/>
                  </a:cubicBezTo>
                  <a:cubicBezTo>
                    <a:pt x="1581135" y="916349"/>
                    <a:pt x="1582426" y="923220"/>
                    <a:pt x="1583716" y="930090"/>
                  </a:cubicBezTo>
                  <a:cubicBezTo>
                    <a:pt x="1584146" y="932237"/>
                    <a:pt x="1583716" y="937390"/>
                    <a:pt x="1583824" y="940932"/>
                  </a:cubicBezTo>
                  <a:cubicBezTo>
                    <a:pt x="1584576" y="941791"/>
                    <a:pt x="1585222" y="942757"/>
                    <a:pt x="1585437" y="943938"/>
                  </a:cubicBezTo>
                  <a:cubicBezTo>
                    <a:pt x="1585114" y="943294"/>
                    <a:pt x="1584146" y="942542"/>
                    <a:pt x="1584039" y="942328"/>
                  </a:cubicBezTo>
                  <a:lnTo>
                    <a:pt x="1583932" y="942220"/>
                  </a:lnTo>
                  <a:cubicBezTo>
                    <a:pt x="1584146" y="943831"/>
                    <a:pt x="1584469" y="944797"/>
                    <a:pt x="1585222" y="944689"/>
                  </a:cubicBezTo>
                  <a:cubicBezTo>
                    <a:pt x="1585437" y="944689"/>
                    <a:pt x="1585545" y="944582"/>
                    <a:pt x="1585545" y="944475"/>
                  </a:cubicBezTo>
                  <a:cubicBezTo>
                    <a:pt x="1585652" y="945012"/>
                    <a:pt x="1585652" y="945656"/>
                    <a:pt x="1585652" y="946192"/>
                  </a:cubicBezTo>
                  <a:cubicBezTo>
                    <a:pt x="1585545" y="947373"/>
                    <a:pt x="1585114" y="947159"/>
                    <a:pt x="1584792" y="947910"/>
                  </a:cubicBezTo>
                  <a:cubicBezTo>
                    <a:pt x="1605010" y="920643"/>
                    <a:pt x="1625335" y="893377"/>
                    <a:pt x="1645983" y="866432"/>
                  </a:cubicBezTo>
                  <a:cubicBezTo>
                    <a:pt x="1657275" y="851833"/>
                    <a:pt x="1668674" y="837233"/>
                    <a:pt x="1680073" y="822634"/>
                  </a:cubicBezTo>
                  <a:cubicBezTo>
                    <a:pt x="1677922" y="813187"/>
                    <a:pt x="1668996" y="794186"/>
                    <a:pt x="1667921" y="790000"/>
                  </a:cubicBezTo>
                  <a:cubicBezTo>
                    <a:pt x="1663297" y="771106"/>
                    <a:pt x="1659533" y="751784"/>
                    <a:pt x="1656844" y="732461"/>
                  </a:cubicBezTo>
                  <a:cubicBezTo>
                    <a:pt x="1654048" y="712923"/>
                    <a:pt x="1652328" y="693386"/>
                    <a:pt x="1651467" y="673956"/>
                  </a:cubicBezTo>
                  <a:cubicBezTo>
                    <a:pt x="1650607" y="651198"/>
                    <a:pt x="1651037" y="628332"/>
                    <a:pt x="1652865" y="605574"/>
                  </a:cubicBezTo>
                  <a:cubicBezTo>
                    <a:pt x="1654693" y="583031"/>
                    <a:pt x="1657705" y="560488"/>
                    <a:pt x="1661684" y="538052"/>
                  </a:cubicBezTo>
                  <a:cubicBezTo>
                    <a:pt x="1666308" y="511322"/>
                    <a:pt x="1672438" y="484807"/>
                    <a:pt x="1679213" y="458506"/>
                  </a:cubicBezTo>
                  <a:cubicBezTo>
                    <a:pt x="1689322" y="419002"/>
                    <a:pt x="1701259" y="379927"/>
                    <a:pt x="1712873" y="341711"/>
                  </a:cubicBezTo>
                  <a:cubicBezTo>
                    <a:pt x="1714056" y="337954"/>
                    <a:pt x="1717928" y="335807"/>
                    <a:pt x="1721799" y="336880"/>
                  </a:cubicBezTo>
                  <a:cubicBezTo>
                    <a:pt x="1725563" y="337954"/>
                    <a:pt x="1727714" y="341926"/>
                    <a:pt x="1726639" y="345683"/>
                  </a:cubicBezTo>
                  <a:cubicBezTo>
                    <a:pt x="1716207" y="384006"/>
                    <a:pt x="1705668" y="423189"/>
                    <a:pt x="1696420" y="462693"/>
                  </a:cubicBezTo>
                  <a:cubicBezTo>
                    <a:pt x="1690397" y="488779"/>
                    <a:pt x="1684913" y="514972"/>
                    <a:pt x="1680504" y="541272"/>
                  </a:cubicBezTo>
                  <a:cubicBezTo>
                    <a:pt x="1676847" y="563172"/>
                    <a:pt x="1673836" y="585178"/>
                    <a:pt x="1671900" y="607185"/>
                  </a:cubicBezTo>
                  <a:cubicBezTo>
                    <a:pt x="1669965" y="629299"/>
                    <a:pt x="1668889" y="651305"/>
                    <a:pt x="1669427" y="673419"/>
                  </a:cubicBezTo>
                  <a:cubicBezTo>
                    <a:pt x="1669749" y="692312"/>
                    <a:pt x="1671040" y="711313"/>
                    <a:pt x="1673191" y="730314"/>
                  </a:cubicBezTo>
                  <a:cubicBezTo>
                    <a:pt x="1675342" y="749315"/>
                    <a:pt x="1678460" y="768208"/>
                    <a:pt x="1682439" y="786672"/>
                  </a:cubicBezTo>
                  <a:cubicBezTo>
                    <a:pt x="1683084" y="789678"/>
                    <a:pt x="1687171" y="799983"/>
                    <a:pt x="1690505" y="809323"/>
                  </a:cubicBezTo>
                  <a:cubicBezTo>
                    <a:pt x="1713949" y="779265"/>
                    <a:pt x="1737285" y="749207"/>
                    <a:pt x="1760837" y="719150"/>
                  </a:cubicBezTo>
                  <a:cubicBezTo>
                    <a:pt x="1796433" y="673848"/>
                    <a:pt x="1830954" y="627796"/>
                    <a:pt x="1865582" y="581850"/>
                  </a:cubicBezTo>
                  <a:cubicBezTo>
                    <a:pt x="1864830" y="579918"/>
                    <a:pt x="1864292" y="577986"/>
                    <a:pt x="1863646" y="575946"/>
                  </a:cubicBezTo>
                  <a:cubicBezTo>
                    <a:pt x="1862571" y="572618"/>
                    <a:pt x="1861926" y="569183"/>
                    <a:pt x="1861926" y="565855"/>
                  </a:cubicBezTo>
                  <a:cubicBezTo>
                    <a:pt x="1862571" y="546318"/>
                    <a:pt x="1862786" y="526780"/>
                    <a:pt x="1863431" y="507243"/>
                  </a:cubicBezTo>
                  <a:cubicBezTo>
                    <a:pt x="1863861" y="494146"/>
                    <a:pt x="1864507" y="481050"/>
                    <a:pt x="1865367" y="467953"/>
                  </a:cubicBezTo>
                  <a:cubicBezTo>
                    <a:pt x="1867625" y="438862"/>
                    <a:pt x="1870744" y="410092"/>
                    <a:pt x="1875369" y="381859"/>
                  </a:cubicBezTo>
                  <a:cubicBezTo>
                    <a:pt x="1878595" y="362751"/>
                    <a:pt x="1882359" y="343858"/>
                    <a:pt x="1886768" y="325072"/>
                  </a:cubicBezTo>
                  <a:cubicBezTo>
                    <a:pt x="1897845" y="278482"/>
                    <a:pt x="1912578" y="232859"/>
                    <a:pt x="1930752" y="187450"/>
                  </a:cubicBezTo>
                  <a:cubicBezTo>
                    <a:pt x="1932150" y="183801"/>
                    <a:pt x="1936237" y="181976"/>
                    <a:pt x="1940001" y="183371"/>
                  </a:cubicBezTo>
                  <a:cubicBezTo>
                    <a:pt x="1943657" y="184767"/>
                    <a:pt x="1945486" y="188846"/>
                    <a:pt x="1944087" y="192496"/>
                  </a:cubicBezTo>
                  <a:cubicBezTo>
                    <a:pt x="1927634" y="237797"/>
                    <a:pt x="1914944" y="283206"/>
                    <a:pt x="1905050" y="329151"/>
                  </a:cubicBezTo>
                  <a:cubicBezTo>
                    <a:pt x="1901178" y="347722"/>
                    <a:pt x="1897630" y="366294"/>
                    <a:pt x="1894403" y="384972"/>
                  </a:cubicBezTo>
                  <a:cubicBezTo>
                    <a:pt x="1889779" y="412776"/>
                    <a:pt x="1885800" y="440901"/>
                    <a:pt x="1883111" y="469456"/>
                  </a:cubicBezTo>
                  <a:cubicBezTo>
                    <a:pt x="1881821" y="482338"/>
                    <a:pt x="1880853" y="495220"/>
                    <a:pt x="1880100" y="508102"/>
                  </a:cubicBezTo>
                  <a:cubicBezTo>
                    <a:pt x="1878810" y="527532"/>
                    <a:pt x="1877842" y="547069"/>
                    <a:pt x="1876659" y="566499"/>
                  </a:cubicBezTo>
                  <a:cubicBezTo>
                    <a:pt x="1876659" y="566714"/>
                    <a:pt x="1876874" y="567036"/>
                    <a:pt x="1876874" y="567251"/>
                  </a:cubicBezTo>
                  <a:cubicBezTo>
                    <a:pt x="1889564" y="550504"/>
                    <a:pt x="1902576" y="533865"/>
                    <a:pt x="1915159" y="517012"/>
                  </a:cubicBezTo>
                  <a:cubicBezTo>
                    <a:pt x="1944840" y="477722"/>
                    <a:pt x="1975059" y="438862"/>
                    <a:pt x="2004741" y="399572"/>
                  </a:cubicBezTo>
                  <a:cubicBezTo>
                    <a:pt x="2004741" y="398069"/>
                    <a:pt x="2003235" y="396673"/>
                    <a:pt x="2004310" y="395493"/>
                  </a:cubicBezTo>
                  <a:cubicBezTo>
                    <a:pt x="2008720" y="389696"/>
                    <a:pt x="2011623" y="381215"/>
                    <a:pt x="2013989" y="371769"/>
                  </a:cubicBezTo>
                  <a:cubicBezTo>
                    <a:pt x="2019689" y="349333"/>
                    <a:pt x="2021840" y="321744"/>
                    <a:pt x="2025604" y="305856"/>
                  </a:cubicBezTo>
                  <a:cubicBezTo>
                    <a:pt x="2030335" y="286963"/>
                    <a:pt x="2035175" y="268069"/>
                    <a:pt x="2040767" y="249391"/>
                  </a:cubicBezTo>
                  <a:cubicBezTo>
                    <a:pt x="2044531" y="236938"/>
                    <a:pt x="2048510" y="224593"/>
                    <a:pt x="2052812" y="212355"/>
                  </a:cubicBezTo>
                  <a:cubicBezTo>
                    <a:pt x="2063673" y="181654"/>
                    <a:pt x="2076040" y="151489"/>
                    <a:pt x="2089806" y="122075"/>
                  </a:cubicBezTo>
                  <a:cubicBezTo>
                    <a:pt x="2091419" y="118425"/>
                    <a:pt x="2095613" y="116815"/>
                    <a:pt x="2099270" y="118425"/>
                  </a:cubicBezTo>
                  <a:cubicBezTo>
                    <a:pt x="2102818" y="119928"/>
                    <a:pt x="2104539" y="124115"/>
                    <a:pt x="2102926" y="127765"/>
                  </a:cubicBezTo>
                  <a:cubicBezTo>
                    <a:pt x="2093140" y="151489"/>
                    <a:pt x="2084537" y="175642"/>
                    <a:pt x="2076471" y="199903"/>
                  </a:cubicBezTo>
                  <a:cubicBezTo>
                    <a:pt x="2070449" y="218152"/>
                    <a:pt x="2064857" y="236616"/>
                    <a:pt x="2059264" y="254973"/>
                  </a:cubicBezTo>
                  <a:cubicBezTo>
                    <a:pt x="2053780" y="273437"/>
                    <a:pt x="2048187" y="291901"/>
                    <a:pt x="2043133" y="310472"/>
                  </a:cubicBezTo>
                  <a:cubicBezTo>
                    <a:pt x="2039261" y="323784"/>
                    <a:pt x="2036035" y="345361"/>
                    <a:pt x="2031088" y="365220"/>
                  </a:cubicBezTo>
                  <a:cubicBezTo>
                    <a:pt x="2069588" y="314552"/>
                    <a:pt x="2107551" y="263561"/>
                    <a:pt x="2146910" y="213429"/>
                  </a:cubicBezTo>
                  <a:cubicBezTo>
                    <a:pt x="2203047" y="142042"/>
                    <a:pt x="2260582" y="71514"/>
                    <a:pt x="2320267" y="2488"/>
                  </a:cubicBezTo>
                  <a:cubicBezTo>
                    <a:pt x="2322848" y="-517"/>
                    <a:pt x="2327365" y="-839"/>
                    <a:pt x="2330376" y="1737"/>
                  </a:cubicBezTo>
                  <a:cubicBezTo>
                    <a:pt x="2333387" y="4313"/>
                    <a:pt x="2333710" y="8822"/>
                    <a:pt x="2331129" y="11720"/>
                  </a:cubicBezTo>
                  <a:cubicBezTo>
                    <a:pt x="2272304" y="81282"/>
                    <a:pt x="2215845" y="152240"/>
                    <a:pt x="2160461" y="223949"/>
                  </a:cubicBezTo>
                  <a:cubicBezTo>
                    <a:pt x="2082708" y="324642"/>
                    <a:pt x="2007214" y="426946"/>
                    <a:pt x="1930645" y="528713"/>
                  </a:cubicBezTo>
                  <a:cubicBezTo>
                    <a:pt x="1920321" y="542346"/>
                    <a:pt x="1909674" y="555764"/>
                    <a:pt x="1899350" y="569398"/>
                  </a:cubicBezTo>
                  <a:lnTo>
                    <a:pt x="1919890" y="561239"/>
                  </a:lnTo>
                  <a:cubicBezTo>
                    <a:pt x="1932903" y="555872"/>
                    <a:pt x="1945701" y="550290"/>
                    <a:pt x="1958498" y="544708"/>
                  </a:cubicBezTo>
                  <a:cubicBezTo>
                    <a:pt x="1971295" y="539018"/>
                    <a:pt x="1983985" y="533221"/>
                    <a:pt x="1996675" y="527317"/>
                  </a:cubicBezTo>
                  <a:cubicBezTo>
                    <a:pt x="2020980" y="516045"/>
                    <a:pt x="2045391" y="504344"/>
                    <a:pt x="2070018" y="492751"/>
                  </a:cubicBezTo>
                  <a:cubicBezTo>
                    <a:pt x="2094323" y="481157"/>
                    <a:pt x="2118735" y="469563"/>
                    <a:pt x="2142717" y="457326"/>
                  </a:cubicBezTo>
                  <a:cubicBezTo>
                    <a:pt x="2174979" y="441008"/>
                    <a:pt x="2206596" y="423940"/>
                    <a:pt x="2236815" y="405261"/>
                  </a:cubicBezTo>
                  <a:cubicBezTo>
                    <a:pt x="2240149" y="403114"/>
                    <a:pt x="2244558" y="404080"/>
                    <a:pt x="2246709" y="407301"/>
                  </a:cubicBezTo>
                  <a:cubicBezTo>
                    <a:pt x="2248860" y="410629"/>
                    <a:pt x="2247892" y="415030"/>
                    <a:pt x="2244558" y="417177"/>
                  </a:cubicBezTo>
                  <a:cubicBezTo>
                    <a:pt x="2207134" y="442189"/>
                    <a:pt x="2167558" y="465055"/>
                    <a:pt x="2127015" y="485988"/>
                  </a:cubicBezTo>
                  <a:cubicBezTo>
                    <a:pt x="2110884" y="494361"/>
                    <a:pt x="2094645" y="502412"/>
                    <a:pt x="2078299" y="510141"/>
                  </a:cubicBezTo>
                  <a:cubicBezTo>
                    <a:pt x="2053564" y="521842"/>
                    <a:pt x="2028722" y="532792"/>
                    <a:pt x="2004095" y="543634"/>
                  </a:cubicBezTo>
                  <a:cubicBezTo>
                    <a:pt x="1991191" y="549324"/>
                    <a:pt x="1978178" y="554798"/>
                    <a:pt x="1965058" y="560166"/>
                  </a:cubicBezTo>
                  <a:cubicBezTo>
                    <a:pt x="1951938" y="565426"/>
                    <a:pt x="1938818" y="570579"/>
                    <a:pt x="1925590" y="575517"/>
                  </a:cubicBezTo>
                  <a:lnTo>
                    <a:pt x="1896984" y="585607"/>
                  </a:lnTo>
                  <a:cubicBezTo>
                    <a:pt x="1894941" y="586252"/>
                    <a:pt x="1889779" y="586574"/>
                    <a:pt x="1886337" y="587325"/>
                  </a:cubicBezTo>
                  <a:cubicBezTo>
                    <a:pt x="1885800" y="587862"/>
                    <a:pt x="1885047" y="588291"/>
                    <a:pt x="1884402" y="588721"/>
                  </a:cubicBezTo>
                  <a:cubicBezTo>
                    <a:pt x="1882359" y="591297"/>
                    <a:pt x="1880315" y="593981"/>
                    <a:pt x="1878380" y="596557"/>
                  </a:cubicBezTo>
                  <a:cubicBezTo>
                    <a:pt x="1878272" y="596772"/>
                    <a:pt x="1878380" y="596986"/>
                    <a:pt x="1878165" y="597094"/>
                  </a:cubicBezTo>
                  <a:cubicBezTo>
                    <a:pt x="1878057" y="597201"/>
                    <a:pt x="1877949" y="597094"/>
                    <a:pt x="1877842" y="597094"/>
                  </a:cubicBezTo>
                  <a:cubicBezTo>
                    <a:pt x="1843751" y="641644"/>
                    <a:pt x="1809983" y="686301"/>
                    <a:pt x="1775140" y="730421"/>
                  </a:cubicBezTo>
                  <a:cubicBezTo>
                    <a:pt x="1752234" y="759191"/>
                    <a:pt x="1729543" y="787960"/>
                    <a:pt x="1706636" y="816730"/>
                  </a:cubicBezTo>
                  <a:cubicBezTo>
                    <a:pt x="1708679" y="816408"/>
                    <a:pt x="1711045" y="816086"/>
                    <a:pt x="1712443" y="815656"/>
                  </a:cubicBezTo>
                  <a:lnTo>
                    <a:pt x="1748039" y="803633"/>
                  </a:lnTo>
                  <a:lnTo>
                    <a:pt x="1853430" y="767564"/>
                  </a:lnTo>
                  <a:cubicBezTo>
                    <a:pt x="1885155" y="756400"/>
                    <a:pt x="1921826" y="745128"/>
                    <a:pt x="1960003" y="733212"/>
                  </a:cubicBezTo>
                  <a:cubicBezTo>
                    <a:pt x="1994740" y="722370"/>
                    <a:pt x="2030658" y="710776"/>
                    <a:pt x="2064857" y="697250"/>
                  </a:cubicBezTo>
                  <a:cubicBezTo>
                    <a:pt x="2113035" y="678035"/>
                    <a:pt x="2157772" y="655062"/>
                    <a:pt x="2190357" y="624468"/>
                  </a:cubicBezTo>
                  <a:cubicBezTo>
                    <a:pt x="2193153" y="621784"/>
                    <a:pt x="2197670" y="621784"/>
                    <a:pt x="2200359" y="624682"/>
                  </a:cubicBezTo>
                  <a:cubicBezTo>
                    <a:pt x="2203155" y="627474"/>
                    <a:pt x="2203047" y="631982"/>
                    <a:pt x="2200251" y="634666"/>
                  </a:cubicBezTo>
                  <a:cubicBezTo>
                    <a:pt x="2167128" y="667407"/>
                    <a:pt x="2121531" y="692956"/>
                    <a:pt x="2071739" y="713889"/>
                  </a:cubicBezTo>
                  <a:cubicBezTo>
                    <a:pt x="2037326" y="728274"/>
                    <a:pt x="2001084" y="740619"/>
                    <a:pt x="1965811" y="751676"/>
                  </a:cubicBezTo>
                  <a:cubicBezTo>
                    <a:pt x="1927741" y="763485"/>
                    <a:pt x="1890962" y="773683"/>
                    <a:pt x="1859345" y="784418"/>
                  </a:cubicBezTo>
                  <a:cubicBezTo>
                    <a:pt x="1845149" y="789141"/>
                    <a:pt x="1830954" y="793650"/>
                    <a:pt x="1816758" y="798158"/>
                  </a:cubicBezTo>
                  <a:cubicBezTo>
                    <a:pt x="1795465" y="804921"/>
                    <a:pt x="1774064" y="811470"/>
                    <a:pt x="1752771" y="818125"/>
                  </a:cubicBezTo>
                  <a:lnTo>
                    <a:pt x="1717068" y="829075"/>
                  </a:lnTo>
                  <a:cubicBezTo>
                    <a:pt x="1714809" y="829826"/>
                    <a:pt x="1708679" y="829289"/>
                    <a:pt x="1704808" y="829719"/>
                  </a:cubicBezTo>
                  <a:cubicBezTo>
                    <a:pt x="1704593" y="830900"/>
                    <a:pt x="1704055" y="831973"/>
                    <a:pt x="1703195" y="832832"/>
                  </a:cubicBezTo>
                  <a:cubicBezTo>
                    <a:pt x="1700721" y="835623"/>
                    <a:pt x="1696420" y="835730"/>
                    <a:pt x="1693623" y="833261"/>
                  </a:cubicBezTo>
                  <a:cubicBezTo>
                    <a:pt x="1682117" y="847753"/>
                    <a:pt x="1670610" y="862138"/>
                    <a:pt x="1659210" y="876630"/>
                  </a:cubicBezTo>
                  <a:cubicBezTo>
                    <a:pt x="1645875" y="893699"/>
                    <a:pt x="1632970" y="910875"/>
                    <a:pt x="1619742" y="928050"/>
                  </a:cubicBezTo>
                  <a:cubicBezTo>
                    <a:pt x="1629421" y="931271"/>
                    <a:pt x="1648456" y="935887"/>
                    <a:pt x="1651682" y="935887"/>
                  </a:cubicBezTo>
                  <a:cubicBezTo>
                    <a:pt x="1667921" y="936746"/>
                    <a:pt x="1684160" y="937282"/>
                    <a:pt x="1700398" y="937497"/>
                  </a:cubicBezTo>
                  <a:cubicBezTo>
                    <a:pt x="1716637" y="937712"/>
                    <a:pt x="1732876" y="937604"/>
                    <a:pt x="1749008" y="937068"/>
                  </a:cubicBezTo>
                  <a:cubicBezTo>
                    <a:pt x="1778474" y="936102"/>
                    <a:pt x="1808908" y="933847"/>
                    <a:pt x="1839450" y="930412"/>
                  </a:cubicBezTo>
                  <a:cubicBezTo>
                    <a:pt x="1869346" y="927084"/>
                    <a:pt x="1899243" y="922468"/>
                    <a:pt x="1928601" y="915813"/>
                  </a:cubicBezTo>
                  <a:cubicBezTo>
                    <a:pt x="1968069" y="906795"/>
                    <a:pt x="2006461" y="894236"/>
                    <a:pt x="2041627" y="876308"/>
                  </a:cubicBezTo>
                  <a:cubicBezTo>
                    <a:pt x="2045069" y="874483"/>
                    <a:pt x="2049371" y="875771"/>
                    <a:pt x="2051199" y="879314"/>
                  </a:cubicBezTo>
                  <a:cubicBezTo>
                    <a:pt x="2053134" y="882749"/>
                    <a:pt x="2051736" y="887043"/>
                    <a:pt x="2048295" y="888976"/>
                  </a:cubicBezTo>
                  <a:cubicBezTo>
                    <a:pt x="2003773" y="913344"/>
                    <a:pt x="1953981" y="929768"/>
                    <a:pt x="1902684" y="940181"/>
                  </a:cubicBezTo>
                  <a:cubicBezTo>
                    <a:pt x="1882466" y="944260"/>
                    <a:pt x="1862033" y="947373"/>
                    <a:pt x="1841601" y="949627"/>
                  </a:cubicBezTo>
                  <a:cubicBezTo>
                    <a:pt x="1810521" y="953063"/>
                    <a:pt x="1779441" y="954458"/>
                    <a:pt x="1749437" y="954888"/>
                  </a:cubicBezTo>
                  <a:cubicBezTo>
                    <a:pt x="1732984" y="955102"/>
                    <a:pt x="1716422" y="954780"/>
                    <a:pt x="1699969" y="954029"/>
                  </a:cubicBezTo>
                  <a:cubicBezTo>
                    <a:pt x="1683515" y="953385"/>
                    <a:pt x="1667061" y="952311"/>
                    <a:pt x="1650715" y="951023"/>
                  </a:cubicBezTo>
                  <a:cubicBezTo>
                    <a:pt x="1646628" y="950701"/>
                    <a:pt x="1619420" y="943294"/>
                    <a:pt x="1610924" y="939537"/>
                  </a:cubicBezTo>
                  <a:cubicBezTo>
                    <a:pt x="1601783" y="951452"/>
                    <a:pt x="1592535" y="963154"/>
                    <a:pt x="1583609" y="975177"/>
                  </a:cubicBezTo>
                  <a:lnTo>
                    <a:pt x="1521665" y="1060519"/>
                  </a:lnTo>
                  <a:lnTo>
                    <a:pt x="1499941" y="1088644"/>
                  </a:lnTo>
                  <a:cubicBezTo>
                    <a:pt x="1498543" y="1090362"/>
                    <a:pt x="1496070" y="1092294"/>
                    <a:pt x="1493489" y="1094226"/>
                  </a:cubicBezTo>
                  <a:cubicBezTo>
                    <a:pt x="1492199" y="1095085"/>
                    <a:pt x="1490155" y="1096051"/>
                    <a:pt x="1488650" y="1096910"/>
                  </a:cubicBezTo>
                  <a:cubicBezTo>
                    <a:pt x="1488865" y="1098198"/>
                    <a:pt x="1488757" y="1099594"/>
                    <a:pt x="1488219" y="1100882"/>
                  </a:cubicBezTo>
                  <a:cubicBezTo>
                    <a:pt x="1486499" y="1104317"/>
                    <a:pt x="1482520" y="1105928"/>
                    <a:pt x="1479078" y="1104317"/>
                  </a:cubicBezTo>
                  <a:close/>
                  <a:moveTo>
                    <a:pt x="2190572" y="263775"/>
                  </a:moveTo>
                  <a:cubicBezTo>
                    <a:pt x="2207564" y="249928"/>
                    <a:pt x="2224340" y="235865"/>
                    <a:pt x="2240579" y="220836"/>
                  </a:cubicBezTo>
                  <a:cubicBezTo>
                    <a:pt x="2243375" y="218152"/>
                    <a:pt x="2247892" y="218152"/>
                    <a:pt x="2250688" y="220943"/>
                  </a:cubicBezTo>
                  <a:cubicBezTo>
                    <a:pt x="2253377" y="223734"/>
                    <a:pt x="2253377" y="228243"/>
                    <a:pt x="2250580" y="231034"/>
                  </a:cubicBezTo>
                  <a:cubicBezTo>
                    <a:pt x="2230900" y="251108"/>
                    <a:pt x="2210790" y="270324"/>
                    <a:pt x="2189605" y="288358"/>
                  </a:cubicBezTo>
                  <a:cubicBezTo>
                    <a:pt x="2179065" y="297483"/>
                    <a:pt x="2168311" y="306286"/>
                    <a:pt x="2157234" y="314766"/>
                  </a:cubicBezTo>
                  <a:cubicBezTo>
                    <a:pt x="2146265" y="323247"/>
                    <a:pt x="2134973" y="331405"/>
                    <a:pt x="2123574" y="339564"/>
                  </a:cubicBezTo>
                  <a:cubicBezTo>
                    <a:pt x="2112927" y="347078"/>
                    <a:pt x="2101958" y="354271"/>
                    <a:pt x="2091204" y="361785"/>
                  </a:cubicBezTo>
                  <a:cubicBezTo>
                    <a:pt x="2086687" y="364898"/>
                    <a:pt x="2082171" y="368011"/>
                    <a:pt x="2077869" y="371339"/>
                  </a:cubicBezTo>
                  <a:cubicBezTo>
                    <a:pt x="2072707" y="375204"/>
                    <a:pt x="2060877" y="384006"/>
                    <a:pt x="2055393" y="388408"/>
                  </a:cubicBezTo>
                  <a:cubicBezTo>
                    <a:pt x="2054962" y="389159"/>
                    <a:pt x="2054317" y="389803"/>
                    <a:pt x="2053564" y="390340"/>
                  </a:cubicBezTo>
                  <a:cubicBezTo>
                    <a:pt x="2046359" y="395600"/>
                    <a:pt x="2041520" y="388300"/>
                    <a:pt x="2041305" y="387871"/>
                  </a:cubicBezTo>
                  <a:cubicBezTo>
                    <a:pt x="2041197" y="387441"/>
                    <a:pt x="2040337" y="383362"/>
                    <a:pt x="2044208" y="379712"/>
                  </a:cubicBezTo>
                  <a:cubicBezTo>
                    <a:pt x="2048080" y="376062"/>
                    <a:pt x="2062275" y="364039"/>
                    <a:pt x="2068083" y="359209"/>
                  </a:cubicBezTo>
                  <a:cubicBezTo>
                    <a:pt x="2073890" y="354271"/>
                    <a:pt x="2079805" y="349547"/>
                    <a:pt x="2085935" y="344931"/>
                  </a:cubicBezTo>
                  <a:cubicBezTo>
                    <a:pt x="2094861" y="338168"/>
                    <a:pt x="2103894" y="331727"/>
                    <a:pt x="2112713" y="324857"/>
                  </a:cubicBezTo>
                  <a:cubicBezTo>
                    <a:pt x="2126047" y="314874"/>
                    <a:pt x="2138953" y="304675"/>
                    <a:pt x="2151857" y="294477"/>
                  </a:cubicBezTo>
                  <a:cubicBezTo>
                    <a:pt x="2164870" y="284387"/>
                    <a:pt x="2177882" y="274188"/>
                    <a:pt x="2190572" y="263775"/>
                  </a:cubicBezTo>
                  <a:close/>
                  <a:moveTo>
                    <a:pt x="2270476" y="188202"/>
                  </a:moveTo>
                  <a:cubicBezTo>
                    <a:pt x="2270261" y="188309"/>
                    <a:pt x="2270045" y="188524"/>
                    <a:pt x="2269830" y="188846"/>
                  </a:cubicBezTo>
                  <a:cubicBezTo>
                    <a:pt x="2269400" y="188417"/>
                    <a:pt x="2268647" y="187773"/>
                    <a:pt x="2269400" y="188202"/>
                  </a:cubicBezTo>
                  <a:cubicBezTo>
                    <a:pt x="2270368" y="188739"/>
                    <a:pt x="2268325" y="186914"/>
                    <a:pt x="2269293" y="187450"/>
                  </a:cubicBezTo>
                  <a:cubicBezTo>
                    <a:pt x="2269830" y="187880"/>
                    <a:pt x="2268540" y="186699"/>
                    <a:pt x="2269185" y="187021"/>
                  </a:cubicBezTo>
                  <a:cubicBezTo>
                    <a:pt x="2270045" y="187343"/>
                    <a:pt x="2268755" y="186377"/>
                    <a:pt x="2269400" y="185840"/>
                  </a:cubicBezTo>
                  <a:cubicBezTo>
                    <a:pt x="2269938" y="185411"/>
                    <a:pt x="2269293" y="186592"/>
                    <a:pt x="2269938" y="186377"/>
                  </a:cubicBezTo>
                  <a:cubicBezTo>
                    <a:pt x="2270261" y="186270"/>
                    <a:pt x="2270476" y="186162"/>
                    <a:pt x="2270691" y="186162"/>
                  </a:cubicBezTo>
                  <a:cubicBezTo>
                    <a:pt x="2272196" y="185518"/>
                    <a:pt x="2269615" y="185626"/>
                    <a:pt x="2270476" y="188202"/>
                  </a:cubicBezTo>
                  <a:close/>
                  <a:moveTo>
                    <a:pt x="2269723" y="188953"/>
                  </a:moveTo>
                  <a:lnTo>
                    <a:pt x="2269830" y="188846"/>
                  </a:lnTo>
                  <a:lnTo>
                    <a:pt x="2269938" y="188846"/>
                  </a:lnTo>
                  <a:cubicBezTo>
                    <a:pt x="2270153" y="188739"/>
                    <a:pt x="2270261" y="188524"/>
                    <a:pt x="2270476" y="188417"/>
                  </a:cubicBezTo>
                  <a:lnTo>
                    <a:pt x="2270476" y="188202"/>
                  </a:lnTo>
                  <a:cubicBezTo>
                    <a:pt x="2272841" y="185733"/>
                    <a:pt x="2276820" y="185303"/>
                    <a:pt x="2279724" y="187343"/>
                  </a:cubicBezTo>
                  <a:cubicBezTo>
                    <a:pt x="2282843" y="189597"/>
                    <a:pt x="2283595" y="193999"/>
                    <a:pt x="2281337" y="197219"/>
                  </a:cubicBezTo>
                  <a:cubicBezTo>
                    <a:pt x="2282951" y="198937"/>
                    <a:pt x="2280154" y="196790"/>
                    <a:pt x="2281445" y="198615"/>
                  </a:cubicBezTo>
                  <a:cubicBezTo>
                    <a:pt x="2282090" y="199366"/>
                    <a:pt x="2281015" y="198400"/>
                    <a:pt x="2281445" y="199152"/>
                  </a:cubicBezTo>
                  <a:cubicBezTo>
                    <a:pt x="2282305" y="200440"/>
                    <a:pt x="2280692" y="198937"/>
                    <a:pt x="2281230" y="200332"/>
                  </a:cubicBezTo>
                  <a:cubicBezTo>
                    <a:pt x="2281552" y="201191"/>
                    <a:pt x="2281122" y="200547"/>
                    <a:pt x="2280800" y="201298"/>
                  </a:cubicBezTo>
                  <a:cubicBezTo>
                    <a:pt x="2280800" y="201406"/>
                    <a:pt x="2280692" y="201513"/>
                    <a:pt x="2280584" y="201513"/>
                  </a:cubicBezTo>
                  <a:cubicBezTo>
                    <a:pt x="2279617" y="201513"/>
                    <a:pt x="2280262" y="201943"/>
                    <a:pt x="2279509" y="201298"/>
                  </a:cubicBezTo>
                  <a:cubicBezTo>
                    <a:pt x="2277251" y="199366"/>
                    <a:pt x="2280477" y="201943"/>
                    <a:pt x="2278111" y="199688"/>
                  </a:cubicBezTo>
                  <a:cubicBezTo>
                    <a:pt x="2274992" y="201835"/>
                    <a:pt x="2270798" y="200976"/>
                    <a:pt x="2268647" y="197863"/>
                  </a:cubicBezTo>
                  <a:cubicBezTo>
                    <a:pt x="2266712" y="195072"/>
                    <a:pt x="2267250" y="191208"/>
                    <a:pt x="2269723" y="188953"/>
                  </a:cubicBezTo>
                  <a:lnTo>
                    <a:pt x="2269723" y="188953"/>
                  </a:lnTo>
                  <a:close/>
                  <a:moveTo>
                    <a:pt x="2791944" y="1760970"/>
                  </a:moveTo>
                  <a:cubicBezTo>
                    <a:pt x="2795600" y="1762366"/>
                    <a:pt x="2799687" y="1760434"/>
                    <a:pt x="2801085" y="1756784"/>
                  </a:cubicBezTo>
                  <a:cubicBezTo>
                    <a:pt x="2802483" y="1753134"/>
                    <a:pt x="2800655" y="1748947"/>
                    <a:pt x="2796891" y="1747659"/>
                  </a:cubicBezTo>
                  <a:cubicBezTo>
                    <a:pt x="2673756" y="1700640"/>
                    <a:pt x="2551696" y="1651152"/>
                    <a:pt x="2430282" y="1600376"/>
                  </a:cubicBezTo>
                  <a:cubicBezTo>
                    <a:pt x="2381351" y="1579980"/>
                    <a:pt x="2332527" y="1559155"/>
                    <a:pt x="2283595" y="1538329"/>
                  </a:cubicBezTo>
                  <a:cubicBezTo>
                    <a:pt x="2309191" y="1536826"/>
                    <a:pt x="2334893" y="1535645"/>
                    <a:pt x="2360918" y="1535753"/>
                  </a:cubicBezTo>
                  <a:cubicBezTo>
                    <a:pt x="2386190" y="1535753"/>
                    <a:pt x="2411462" y="1536611"/>
                    <a:pt x="2436734" y="1537470"/>
                  </a:cubicBezTo>
                  <a:cubicBezTo>
                    <a:pt x="2462222" y="1538329"/>
                    <a:pt x="2487602" y="1539295"/>
                    <a:pt x="2512551" y="1540798"/>
                  </a:cubicBezTo>
                  <a:cubicBezTo>
                    <a:pt x="2528467" y="1541657"/>
                    <a:pt x="2544276" y="1542623"/>
                    <a:pt x="2560192" y="1544018"/>
                  </a:cubicBezTo>
                  <a:cubicBezTo>
                    <a:pt x="2570624" y="1544877"/>
                    <a:pt x="2581163" y="1545843"/>
                    <a:pt x="2591702" y="1547131"/>
                  </a:cubicBezTo>
                  <a:lnTo>
                    <a:pt x="2620200" y="1550459"/>
                  </a:lnTo>
                  <a:cubicBezTo>
                    <a:pt x="2623426" y="1550889"/>
                    <a:pt x="2631384" y="1552821"/>
                    <a:pt x="2633535" y="1553143"/>
                  </a:cubicBezTo>
                  <a:cubicBezTo>
                    <a:pt x="2635256" y="1553358"/>
                    <a:pt x="2636439" y="1553143"/>
                    <a:pt x="2636869" y="1553036"/>
                  </a:cubicBezTo>
                  <a:cubicBezTo>
                    <a:pt x="2639343" y="1552284"/>
                    <a:pt x="2640633" y="1550781"/>
                    <a:pt x="2641278" y="1549600"/>
                  </a:cubicBezTo>
                  <a:cubicBezTo>
                    <a:pt x="2642031" y="1548098"/>
                    <a:pt x="2642354" y="1546487"/>
                    <a:pt x="2641816" y="1544555"/>
                  </a:cubicBezTo>
                  <a:cubicBezTo>
                    <a:pt x="2641601" y="1544126"/>
                    <a:pt x="2641063" y="1541335"/>
                    <a:pt x="2637084" y="1539724"/>
                  </a:cubicBezTo>
                  <a:cubicBezTo>
                    <a:pt x="2636546" y="1539510"/>
                    <a:pt x="2636116" y="1539295"/>
                    <a:pt x="2635579" y="1539188"/>
                  </a:cubicBezTo>
                  <a:cubicBezTo>
                    <a:pt x="2635686" y="1539295"/>
                    <a:pt x="2635686" y="1539402"/>
                    <a:pt x="2635686" y="1539617"/>
                  </a:cubicBezTo>
                  <a:cubicBezTo>
                    <a:pt x="2635471" y="1540368"/>
                    <a:pt x="2634396" y="1540261"/>
                    <a:pt x="2632890" y="1539939"/>
                  </a:cubicBezTo>
                  <a:cubicBezTo>
                    <a:pt x="2633105" y="1539832"/>
                    <a:pt x="2633213" y="1539832"/>
                    <a:pt x="2633428" y="1539832"/>
                  </a:cubicBezTo>
                  <a:cubicBezTo>
                    <a:pt x="2633643" y="1539724"/>
                    <a:pt x="2634396" y="1539295"/>
                    <a:pt x="2635041" y="1539188"/>
                  </a:cubicBezTo>
                  <a:cubicBezTo>
                    <a:pt x="2633966" y="1539080"/>
                    <a:pt x="2632783" y="1539188"/>
                    <a:pt x="2631815" y="1539617"/>
                  </a:cubicBezTo>
                  <a:cubicBezTo>
                    <a:pt x="2628588" y="1538651"/>
                    <a:pt x="2624287" y="1536719"/>
                    <a:pt x="2622351" y="1536396"/>
                  </a:cubicBezTo>
                  <a:lnTo>
                    <a:pt x="2593745" y="1531781"/>
                  </a:lnTo>
                  <a:cubicBezTo>
                    <a:pt x="2580410" y="1529848"/>
                    <a:pt x="2567182" y="1528131"/>
                    <a:pt x="2553847" y="1526628"/>
                  </a:cubicBezTo>
                  <a:cubicBezTo>
                    <a:pt x="2540512" y="1525125"/>
                    <a:pt x="2527177" y="1523944"/>
                    <a:pt x="2513842" y="1522871"/>
                  </a:cubicBezTo>
                  <a:cubicBezTo>
                    <a:pt x="2488677" y="1520938"/>
                    <a:pt x="2463082" y="1519113"/>
                    <a:pt x="2437380" y="1518147"/>
                  </a:cubicBezTo>
                  <a:cubicBezTo>
                    <a:pt x="2420388" y="1517503"/>
                    <a:pt x="2403289" y="1517288"/>
                    <a:pt x="2386298" y="1517396"/>
                  </a:cubicBezTo>
                  <a:cubicBezTo>
                    <a:pt x="2343281" y="1517610"/>
                    <a:pt x="2300265" y="1520080"/>
                    <a:pt x="2258539" y="1525018"/>
                  </a:cubicBezTo>
                  <a:cubicBezTo>
                    <a:pt x="2257463" y="1525125"/>
                    <a:pt x="2257678" y="1526628"/>
                    <a:pt x="2256818" y="1527057"/>
                  </a:cubicBezTo>
                  <a:cubicBezTo>
                    <a:pt x="2241870" y="1520724"/>
                    <a:pt x="2226814" y="1514390"/>
                    <a:pt x="2211865" y="1508056"/>
                  </a:cubicBezTo>
                  <a:cubicBezTo>
                    <a:pt x="2168204" y="1489378"/>
                    <a:pt x="2124650" y="1470699"/>
                    <a:pt x="2081095" y="1452020"/>
                  </a:cubicBezTo>
                  <a:cubicBezTo>
                    <a:pt x="2117337" y="1446116"/>
                    <a:pt x="2153363" y="1440319"/>
                    <a:pt x="2189389" y="1434737"/>
                  </a:cubicBezTo>
                  <a:cubicBezTo>
                    <a:pt x="2213479" y="1430980"/>
                    <a:pt x="2237568" y="1427437"/>
                    <a:pt x="2261765" y="1424002"/>
                  </a:cubicBezTo>
                  <a:cubicBezTo>
                    <a:pt x="2281767" y="1421104"/>
                    <a:pt x="2301878" y="1418313"/>
                    <a:pt x="2321988" y="1415844"/>
                  </a:cubicBezTo>
                  <a:cubicBezTo>
                    <a:pt x="2342098" y="1413267"/>
                    <a:pt x="2362209" y="1410798"/>
                    <a:pt x="2382426" y="1408866"/>
                  </a:cubicBezTo>
                  <a:cubicBezTo>
                    <a:pt x="2398665" y="1407149"/>
                    <a:pt x="2415011" y="1406075"/>
                    <a:pt x="2431357" y="1405646"/>
                  </a:cubicBezTo>
                  <a:cubicBezTo>
                    <a:pt x="2447811" y="1405109"/>
                    <a:pt x="2464158" y="1405216"/>
                    <a:pt x="2480504" y="1405860"/>
                  </a:cubicBezTo>
                  <a:lnTo>
                    <a:pt x="2513949" y="1408115"/>
                  </a:lnTo>
                  <a:cubicBezTo>
                    <a:pt x="2514810" y="1408222"/>
                    <a:pt x="2527714" y="1409510"/>
                    <a:pt x="2530296" y="1409295"/>
                  </a:cubicBezTo>
                  <a:cubicBezTo>
                    <a:pt x="2537716" y="1408651"/>
                    <a:pt x="2537501" y="1401996"/>
                    <a:pt x="2536856" y="1400278"/>
                  </a:cubicBezTo>
                  <a:cubicBezTo>
                    <a:pt x="2536640" y="1399634"/>
                    <a:pt x="2535780" y="1396521"/>
                    <a:pt x="2531156" y="1395233"/>
                  </a:cubicBezTo>
                  <a:cubicBezTo>
                    <a:pt x="2530511" y="1395125"/>
                    <a:pt x="2529865" y="1395018"/>
                    <a:pt x="2529220" y="1395018"/>
                  </a:cubicBezTo>
                  <a:cubicBezTo>
                    <a:pt x="2529327" y="1395125"/>
                    <a:pt x="2529435" y="1395340"/>
                    <a:pt x="2529435" y="1395555"/>
                  </a:cubicBezTo>
                  <a:cubicBezTo>
                    <a:pt x="2529435" y="1396306"/>
                    <a:pt x="2528252" y="1396414"/>
                    <a:pt x="2526639" y="1396306"/>
                  </a:cubicBezTo>
                  <a:cubicBezTo>
                    <a:pt x="2527069" y="1395877"/>
                    <a:pt x="2527499" y="1395447"/>
                    <a:pt x="2528037" y="1395125"/>
                  </a:cubicBezTo>
                  <a:cubicBezTo>
                    <a:pt x="2527069" y="1395233"/>
                    <a:pt x="2526209" y="1395662"/>
                    <a:pt x="2525456" y="1396199"/>
                  </a:cubicBezTo>
                  <a:cubicBezTo>
                    <a:pt x="2521477" y="1395662"/>
                    <a:pt x="2515777" y="1394052"/>
                    <a:pt x="2515347" y="1394052"/>
                  </a:cubicBezTo>
                  <a:lnTo>
                    <a:pt x="2481364" y="1390509"/>
                  </a:lnTo>
                  <a:cubicBezTo>
                    <a:pt x="2464588" y="1389329"/>
                    <a:pt x="2447919" y="1388792"/>
                    <a:pt x="2431142" y="1388792"/>
                  </a:cubicBezTo>
                  <a:cubicBezTo>
                    <a:pt x="2414258" y="1388899"/>
                    <a:pt x="2397482" y="1389651"/>
                    <a:pt x="2380813" y="1390939"/>
                  </a:cubicBezTo>
                  <a:cubicBezTo>
                    <a:pt x="2360273" y="1392549"/>
                    <a:pt x="2339947" y="1394481"/>
                    <a:pt x="2319730" y="1396843"/>
                  </a:cubicBezTo>
                  <a:cubicBezTo>
                    <a:pt x="2299404" y="1399205"/>
                    <a:pt x="2279079" y="1401996"/>
                    <a:pt x="2258968" y="1405002"/>
                  </a:cubicBezTo>
                  <a:cubicBezTo>
                    <a:pt x="2234664" y="1408759"/>
                    <a:pt x="2210575" y="1412945"/>
                    <a:pt x="2186486" y="1417347"/>
                  </a:cubicBezTo>
                  <a:cubicBezTo>
                    <a:pt x="2150459" y="1423895"/>
                    <a:pt x="2114541" y="1430980"/>
                    <a:pt x="2078407" y="1438065"/>
                  </a:cubicBezTo>
                  <a:cubicBezTo>
                    <a:pt x="2074535" y="1438709"/>
                    <a:pt x="2071954" y="1442359"/>
                    <a:pt x="2072599" y="1446331"/>
                  </a:cubicBezTo>
                  <a:cubicBezTo>
                    <a:pt x="2073352" y="1449981"/>
                    <a:pt x="2076793" y="1452020"/>
                    <a:pt x="2080342" y="1451698"/>
                  </a:cubicBezTo>
                  <a:cubicBezTo>
                    <a:pt x="2072814" y="1448478"/>
                    <a:pt x="2065179" y="1445150"/>
                    <a:pt x="2057651" y="1441930"/>
                  </a:cubicBezTo>
                  <a:cubicBezTo>
                    <a:pt x="2057544" y="1441607"/>
                    <a:pt x="2057221" y="1441178"/>
                    <a:pt x="2057113" y="1440963"/>
                  </a:cubicBezTo>
                  <a:cubicBezTo>
                    <a:pt x="2056898" y="1440641"/>
                    <a:pt x="2056683" y="1440427"/>
                    <a:pt x="2056468" y="1440105"/>
                  </a:cubicBezTo>
                  <a:lnTo>
                    <a:pt x="2055931" y="1441178"/>
                  </a:lnTo>
                  <a:cubicBezTo>
                    <a:pt x="2055931" y="1440427"/>
                    <a:pt x="2055931" y="1439783"/>
                    <a:pt x="2055715" y="1439031"/>
                  </a:cubicBezTo>
                  <a:lnTo>
                    <a:pt x="2056468" y="1440105"/>
                  </a:lnTo>
                  <a:cubicBezTo>
                    <a:pt x="2057544" y="1438065"/>
                    <a:pt x="2057651" y="1436777"/>
                    <a:pt x="2055393" y="1437958"/>
                  </a:cubicBezTo>
                  <a:lnTo>
                    <a:pt x="2055285" y="1437636"/>
                  </a:lnTo>
                  <a:cubicBezTo>
                    <a:pt x="2053672" y="1434308"/>
                    <a:pt x="2049585" y="1432805"/>
                    <a:pt x="2046144" y="1434415"/>
                  </a:cubicBezTo>
                  <a:cubicBezTo>
                    <a:pt x="2046037" y="1434415"/>
                    <a:pt x="2045069" y="1435381"/>
                    <a:pt x="2044316" y="1436240"/>
                  </a:cubicBezTo>
                  <a:cubicBezTo>
                    <a:pt x="1991728" y="1413697"/>
                    <a:pt x="1939140" y="1391261"/>
                    <a:pt x="1886553" y="1368610"/>
                  </a:cubicBezTo>
                  <a:cubicBezTo>
                    <a:pt x="1934731" y="1351971"/>
                    <a:pt x="1983770" y="1337908"/>
                    <a:pt x="2033239" y="1326208"/>
                  </a:cubicBezTo>
                  <a:cubicBezTo>
                    <a:pt x="2053995" y="1321269"/>
                    <a:pt x="2074858" y="1316761"/>
                    <a:pt x="2095613" y="1312359"/>
                  </a:cubicBezTo>
                  <a:cubicBezTo>
                    <a:pt x="2126908" y="1305811"/>
                    <a:pt x="2158310" y="1299692"/>
                    <a:pt x="2189927" y="1294325"/>
                  </a:cubicBezTo>
                  <a:cubicBezTo>
                    <a:pt x="2206381" y="1291534"/>
                    <a:pt x="2222835" y="1289065"/>
                    <a:pt x="2239504" y="1286810"/>
                  </a:cubicBezTo>
                  <a:cubicBezTo>
                    <a:pt x="2256065" y="1284663"/>
                    <a:pt x="2272627" y="1282838"/>
                    <a:pt x="2289295" y="1281443"/>
                  </a:cubicBezTo>
                  <a:lnTo>
                    <a:pt x="2327150" y="1278974"/>
                  </a:lnTo>
                  <a:cubicBezTo>
                    <a:pt x="2329408" y="1278867"/>
                    <a:pt x="2340593" y="1279189"/>
                    <a:pt x="2344787" y="1278330"/>
                  </a:cubicBezTo>
                  <a:cubicBezTo>
                    <a:pt x="2351777" y="1276934"/>
                    <a:pt x="2352422" y="1271460"/>
                    <a:pt x="2351562" y="1268883"/>
                  </a:cubicBezTo>
                  <a:cubicBezTo>
                    <a:pt x="2350486" y="1265233"/>
                    <a:pt x="2346722" y="1263194"/>
                    <a:pt x="2343066" y="1264267"/>
                  </a:cubicBezTo>
                  <a:cubicBezTo>
                    <a:pt x="2342851" y="1264375"/>
                    <a:pt x="2342528" y="1264482"/>
                    <a:pt x="2342206" y="1264589"/>
                  </a:cubicBezTo>
                  <a:cubicBezTo>
                    <a:pt x="2342313" y="1264589"/>
                    <a:pt x="2342313" y="1264697"/>
                    <a:pt x="2342313" y="1264911"/>
                  </a:cubicBezTo>
                  <a:cubicBezTo>
                    <a:pt x="2342528" y="1265877"/>
                    <a:pt x="2341560" y="1266307"/>
                    <a:pt x="2339947" y="1266414"/>
                  </a:cubicBezTo>
                  <a:lnTo>
                    <a:pt x="2340055" y="1266307"/>
                  </a:lnTo>
                  <a:cubicBezTo>
                    <a:pt x="2340270" y="1266200"/>
                    <a:pt x="2340593" y="1265770"/>
                    <a:pt x="2341023" y="1265341"/>
                  </a:cubicBezTo>
                  <a:cubicBezTo>
                    <a:pt x="2340485" y="1265663"/>
                    <a:pt x="2340162" y="1265985"/>
                    <a:pt x="2339732" y="1266414"/>
                  </a:cubicBezTo>
                  <a:cubicBezTo>
                    <a:pt x="2335753" y="1266629"/>
                    <a:pt x="2328333" y="1264697"/>
                    <a:pt x="2326935" y="1264697"/>
                  </a:cubicBezTo>
                  <a:cubicBezTo>
                    <a:pt x="2320482" y="1264804"/>
                    <a:pt x="2313922" y="1264911"/>
                    <a:pt x="2307470" y="1265126"/>
                  </a:cubicBezTo>
                  <a:cubicBezTo>
                    <a:pt x="2301017" y="1265341"/>
                    <a:pt x="2294565" y="1265663"/>
                    <a:pt x="2288220" y="1266092"/>
                  </a:cubicBezTo>
                  <a:cubicBezTo>
                    <a:pt x="2271228" y="1267058"/>
                    <a:pt x="2254344" y="1268346"/>
                    <a:pt x="2237461" y="1270171"/>
                  </a:cubicBezTo>
                  <a:cubicBezTo>
                    <a:pt x="2220576" y="1271889"/>
                    <a:pt x="2203800" y="1274143"/>
                    <a:pt x="2187023" y="1276612"/>
                  </a:cubicBezTo>
                  <a:cubicBezTo>
                    <a:pt x="2155084" y="1281550"/>
                    <a:pt x="2123252" y="1286918"/>
                    <a:pt x="2091742" y="1293466"/>
                  </a:cubicBezTo>
                  <a:cubicBezTo>
                    <a:pt x="2070663" y="1297867"/>
                    <a:pt x="2049693" y="1302698"/>
                    <a:pt x="2028830" y="1308066"/>
                  </a:cubicBezTo>
                  <a:cubicBezTo>
                    <a:pt x="1976672" y="1321484"/>
                    <a:pt x="1925268" y="1337801"/>
                    <a:pt x="1875046" y="1357231"/>
                  </a:cubicBezTo>
                  <a:cubicBezTo>
                    <a:pt x="1872787" y="1357983"/>
                    <a:pt x="1873110" y="1360559"/>
                    <a:pt x="1872572" y="1362706"/>
                  </a:cubicBezTo>
                  <a:cubicBezTo>
                    <a:pt x="1837621" y="1347784"/>
                    <a:pt x="1802778" y="1332970"/>
                    <a:pt x="1767612" y="1318371"/>
                  </a:cubicBezTo>
                  <a:cubicBezTo>
                    <a:pt x="1733629" y="1304201"/>
                    <a:pt x="1699431" y="1290246"/>
                    <a:pt x="1665232" y="1276505"/>
                  </a:cubicBezTo>
                  <a:cubicBezTo>
                    <a:pt x="1707711" y="1258578"/>
                    <a:pt x="1749652" y="1240972"/>
                    <a:pt x="1792239" y="1226051"/>
                  </a:cubicBezTo>
                  <a:cubicBezTo>
                    <a:pt x="1813532" y="1218537"/>
                    <a:pt x="1834825" y="1211559"/>
                    <a:pt x="1856656" y="1204903"/>
                  </a:cubicBezTo>
                  <a:cubicBezTo>
                    <a:pt x="1888381" y="1195242"/>
                    <a:pt x="1920751" y="1186439"/>
                    <a:pt x="1954734" y="1179247"/>
                  </a:cubicBezTo>
                  <a:cubicBezTo>
                    <a:pt x="1973231" y="1175275"/>
                    <a:pt x="1991728" y="1171518"/>
                    <a:pt x="2010225" y="1167868"/>
                  </a:cubicBezTo>
                  <a:cubicBezTo>
                    <a:pt x="2028722" y="1164325"/>
                    <a:pt x="2047327" y="1160783"/>
                    <a:pt x="2065932" y="1157455"/>
                  </a:cubicBezTo>
                  <a:lnTo>
                    <a:pt x="2101528" y="1151444"/>
                  </a:lnTo>
                  <a:cubicBezTo>
                    <a:pt x="2104002" y="1151121"/>
                    <a:pt x="2108733" y="1149726"/>
                    <a:pt x="2112282" y="1148974"/>
                  </a:cubicBezTo>
                  <a:cubicBezTo>
                    <a:pt x="2114648" y="1150155"/>
                    <a:pt x="2117659" y="1149833"/>
                    <a:pt x="2119810" y="1147901"/>
                  </a:cubicBezTo>
                  <a:cubicBezTo>
                    <a:pt x="2123789" y="1144359"/>
                    <a:pt x="2122714" y="1140923"/>
                    <a:pt x="2122176" y="1139313"/>
                  </a:cubicBezTo>
                  <a:cubicBezTo>
                    <a:pt x="2121423" y="1137596"/>
                    <a:pt x="2119918" y="1135556"/>
                    <a:pt x="2116584" y="1134912"/>
                  </a:cubicBezTo>
                  <a:cubicBezTo>
                    <a:pt x="2115508" y="1134697"/>
                    <a:pt x="2113573" y="1134697"/>
                    <a:pt x="2111099" y="1135126"/>
                  </a:cubicBezTo>
                  <a:cubicBezTo>
                    <a:pt x="2107658" y="1135771"/>
                    <a:pt x="2102388" y="1137166"/>
                    <a:pt x="2099807" y="1137488"/>
                  </a:cubicBezTo>
                  <a:lnTo>
                    <a:pt x="2063351" y="1142426"/>
                  </a:lnTo>
                  <a:cubicBezTo>
                    <a:pt x="2040874" y="1145861"/>
                    <a:pt x="2018398" y="1149511"/>
                    <a:pt x="1995922" y="1153376"/>
                  </a:cubicBezTo>
                  <a:cubicBezTo>
                    <a:pt x="1980974" y="1155952"/>
                    <a:pt x="1966026" y="1158743"/>
                    <a:pt x="1951185" y="1161642"/>
                  </a:cubicBezTo>
                  <a:cubicBezTo>
                    <a:pt x="1928171" y="1166150"/>
                    <a:pt x="1905910" y="1171196"/>
                    <a:pt x="1884079" y="1176992"/>
                  </a:cubicBezTo>
                  <a:cubicBezTo>
                    <a:pt x="1861711" y="1183004"/>
                    <a:pt x="1839772" y="1189660"/>
                    <a:pt x="1818264" y="1196959"/>
                  </a:cubicBezTo>
                  <a:cubicBezTo>
                    <a:pt x="1792131" y="1205762"/>
                    <a:pt x="1766644" y="1215531"/>
                    <a:pt x="1741157" y="1225944"/>
                  </a:cubicBezTo>
                  <a:cubicBezTo>
                    <a:pt x="1709109" y="1239040"/>
                    <a:pt x="1677170" y="1253640"/>
                    <a:pt x="1644907" y="1268561"/>
                  </a:cubicBezTo>
                  <a:cubicBezTo>
                    <a:pt x="1643402" y="1268024"/>
                    <a:pt x="1641789" y="1267595"/>
                    <a:pt x="1639745" y="1266951"/>
                  </a:cubicBezTo>
                  <a:cubicBezTo>
                    <a:pt x="1639423" y="1266200"/>
                    <a:pt x="1638885" y="1264697"/>
                    <a:pt x="1638670" y="1264267"/>
                  </a:cubicBezTo>
                  <a:cubicBezTo>
                    <a:pt x="1638132" y="1262979"/>
                    <a:pt x="1637594" y="1262228"/>
                    <a:pt x="1637272" y="1261905"/>
                  </a:cubicBezTo>
                  <a:cubicBezTo>
                    <a:pt x="1635659" y="1259973"/>
                    <a:pt x="1633938" y="1259651"/>
                    <a:pt x="1632863" y="1259544"/>
                  </a:cubicBezTo>
                  <a:cubicBezTo>
                    <a:pt x="1630819" y="1259222"/>
                    <a:pt x="1629099" y="1259758"/>
                    <a:pt x="1627593" y="1261047"/>
                  </a:cubicBezTo>
                  <a:cubicBezTo>
                    <a:pt x="1627378" y="1261154"/>
                    <a:pt x="1626733" y="1261905"/>
                    <a:pt x="1626195" y="1262872"/>
                  </a:cubicBezTo>
                  <a:cubicBezTo>
                    <a:pt x="1617914" y="1260403"/>
                    <a:pt x="1608773" y="1257719"/>
                    <a:pt x="1599955" y="1254820"/>
                  </a:cubicBezTo>
                  <a:cubicBezTo>
                    <a:pt x="1591567" y="1252137"/>
                    <a:pt x="1583716" y="1249346"/>
                    <a:pt x="1578124" y="1246769"/>
                  </a:cubicBezTo>
                  <a:cubicBezTo>
                    <a:pt x="1575543" y="1245481"/>
                    <a:pt x="1571564" y="1244515"/>
                    <a:pt x="1572639" y="1243549"/>
                  </a:cubicBezTo>
                  <a:cubicBezTo>
                    <a:pt x="1570811" y="1240650"/>
                    <a:pt x="1567155" y="1239470"/>
                    <a:pt x="1563929" y="1240972"/>
                  </a:cubicBezTo>
                  <a:cubicBezTo>
                    <a:pt x="1560595" y="1242583"/>
                    <a:pt x="1559089" y="1246555"/>
                    <a:pt x="1560595" y="1249990"/>
                  </a:cubicBezTo>
                  <a:cubicBezTo>
                    <a:pt x="1561347" y="1251600"/>
                    <a:pt x="1562746" y="1253425"/>
                    <a:pt x="1565219" y="1255143"/>
                  </a:cubicBezTo>
                  <a:cubicBezTo>
                    <a:pt x="1568123" y="1257290"/>
                    <a:pt x="1572962" y="1259651"/>
                    <a:pt x="1578984" y="1262120"/>
                  </a:cubicBezTo>
                  <a:cubicBezTo>
                    <a:pt x="1592857" y="1267702"/>
                    <a:pt x="1612967" y="1273821"/>
                    <a:pt x="1627593" y="1278330"/>
                  </a:cubicBezTo>
                  <a:cubicBezTo>
                    <a:pt x="1625873" y="1280370"/>
                    <a:pt x="1623829" y="1282516"/>
                    <a:pt x="1624904" y="1285200"/>
                  </a:cubicBezTo>
                  <a:cubicBezTo>
                    <a:pt x="1626195" y="1288099"/>
                    <a:pt x="1629637" y="1288528"/>
                    <a:pt x="1632755" y="1288099"/>
                  </a:cubicBezTo>
                  <a:cubicBezTo>
                    <a:pt x="1632755" y="1288099"/>
                    <a:pt x="1632755" y="1288206"/>
                    <a:pt x="1632755" y="1288313"/>
                  </a:cubicBezTo>
                  <a:cubicBezTo>
                    <a:pt x="1635228" y="1295398"/>
                    <a:pt x="1637810" y="1302269"/>
                    <a:pt x="1640605" y="1309246"/>
                  </a:cubicBezTo>
                  <a:cubicBezTo>
                    <a:pt x="1643294" y="1316117"/>
                    <a:pt x="1646198" y="1322987"/>
                    <a:pt x="1649316" y="1329750"/>
                  </a:cubicBezTo>
                  <a:cubicBezTo>
                    <a:pt x="1659426" y="1352186"/>
                    <a:pt x="1669534" y="1374622"/>
                    <a:pt x="1679966" y="1396843"/>
                  </a:cubicBezTo>
                  <a:cubicBezTo>
                    <a:pt x="1686848" y="1411764"/>
                    <a:pt x="1693946" y="1426579"/>
                    <a:pt x="1701151" y="1441393"/>
                  </a:cubicBezTo>
                  <a:cubicBezTo>
                    <a:pt x="1717175" y="1473705"/>
                    <a:pt x="1734059" y="1507842"/>
                    <a:pt x="1752986" y="1541442"/>
                  </a:cubicBezTo>
                  <a:cubicBezTo>
                    <a:pt x="1771376" y="1574183"/>
                    <a:pt x="1791486" y="1606603"/>
                    <a:pt x="1813317" y="1637304"/>
                  </a:cubicBezTo>
                  <a:cubicBezTo>
                    <a:pt x="1843321" y="1679385"/>
                    <a:pt x="1876874" y="1718138"/>
                    <a:pt x="1914406" y="1750021"/>
                  </a:cubicBezTo>
                  <a:cubicBezTo>
                    <a:pt x="1917417" y="1752597"/>
                    <a:pt x="1921934" y="1752275"/>
                    <a:pt x="1924515" y="1749377"/>
                  </a:cubicBezTo>
                  <a:cubicBezTo>
                    <a:pt x="1927096" y="1746371"/>
                    <a:pt x="1926773" y="1741862"/>
                    <a:pt x="1923762" y="1739286"/>
                  </a:cubicBezTo>
                  <a:cubicBezTo>
                    <a:pt x="1887951" y="1707296"/>
                    <a:pt x="1856549" y="1668543"/>
                    <a:pt x="1828050" y="1626999"/>
                  </a:cubicBezTo>
                  <a:cubicBezTo>
                    <a:pt x="1807080" y="1596404"/>
                    <a:pt x="1787937" y="1564200"/>
                    <a:pt x="1769871" y="1531995"/>
                  </a:cubicBezTo>
                  <a:cubicBezTo>
                    <a:pt x="1751158" y="1498610"/>
                    <a:pt x="1733521" y="1465224"/>
                    <a:pt x="1717390" y="1433234"/>
                  </a:cubicBezTo>
                  <a:cubicBezTo>
                    <a:pt x="1708034" y="1415092"/>
                    <a:pt x="1699001" y="1396843"/>
                    <a:pt x="1689967" y="1378486"/>
                  </a:cubicBezTo>
                  <a:cubicBezTo>
                    <a:pt x="1681041" y="1360130"/>
                    <a:pt x="1672115" y="1341773"/>
                    <a:pt x="1663297" y="1323309"/>
                  </a:cubicBezTo>
                  <a:cubicBezTo>
                    <a:pt x="1660178" y="1316761"/>
                    <a:pt x="1657167" y="1310213"/>
                    <a:pt x="1654263" y="1303557"/>
                  </a:cubicBezTo>
                  <a:cubicBezTo>
                    <a:pt x="1651682" y="1297331"/>
                    <a:pt x="1649101" y="1291104"/>
                    <a:pt x="1646628" y="1284663"/>
                  </a:cubicBezTo>
                  <a:cubicBezTo>
                    <a:pt x="1685020" y="1300551"/>
                    <a:pt x="1723197" y="1316761"/>
                    <a:pt x="1761375" y="1333078"/>
                  </a:cubicBezTo>
                  <a:cubicBezTo>
                    <a:pt x="1788583" y="1344779"/>
                    <a:pt x="1815683" y="1356587"/>
                    <a:pt x="1842676" y="1368396"/>
                  </a:cubicBezTo>
                  <a:cubicBezTo>
                    <a:pt x="1843106" y="1369469"/>
                    <a:pt x="1842998" y="1370113"/>
                    <a:pt x="1843966" y="1371401"/>
                  </a:cubicBezTo>
                  <a:cubicBezTo>
                    <a:pt x="1846009" y="1374085"/>
                    <a:pt x="1849881" y="1377842"/>
                    <a:pt x="1850849" y="1380311"/>
                  </a:cubicBezTo>
                  <a:lnTo>
                    <a:pt x="1864722" y="1416488"/>
                  </a:lnTo>
                  <a:cubicBezTo>
                    <a:pt x="1872035" y="1433986"/>
                    <a:pt x="1880208" y="1451054"/>
                    <a:pt x="1889026" y="1467908"/>
                  </a:cubicBezTo>
                  <a:cubicBezTo>
                    <a:pt x="1897737" y="1484547"/>
                    <a:pt x="1907201" y="1500971"/>
                    <a:pt x="1916772" y="1517181"/>
                  </a:cubicBezTo>
                  <a:cubicBezTo>
                    <a:pt x="1933333" y="1544985"/>
                    <a:pt x="1949787" y="1572681"/>
                    <a:pt x="1967209" y="1599625"/>
                  </a:cubicBezTo>
                  <a:cubicBezTo>
                    <a:pt x="1984738" y="1626892"/>
                    <a:pt x="2003128" y="1653407"/>
                    <a:pt x="2022700" y="1679171"/>
                  </a:cubicBezTo>
                  <a:cubicBezTo>
                    <a:pt x="2048618" y="1713415"/>
                    <a:pt x="2076793" y="1746156"/>
                    <a:pt x="2107980" y="1776751"/>
                  </a:cubicBezTo>
                  <a:cubicBezTo>
                    <a:pt x="2110777" y="1779542"/>
                    <a:pt x="2115293" y="1779542"/>
                    <a:pt x="2118090" y="1776858"/>
                  </a:cubicBezTo>
                  <a:cubicBezTo>
                    <a:pt x="2120886" y="1774067"/>
                    <a:pt x="2120886" y="1769558"/>
                    <a:pt x="2118197" y="1766767"/>
                  </a:cubicBezTo>
                  <a:cubicBezTo>
                    <a:pt x="2088300" y="1735743"/>
                    <a:pt x="2061845" y="1702787"/>
                    <a:pt x="2037111" y="1668543"/>
                  </a:cubicBezTo>
                  <a:cubicBezTo>
                    <a:pt x="2018398" y="1642672"/>
                    <a:pt x="2000762" y="1616157"/>
                    <a:pt x="1983447" y="1589212"/>
                  </a:cubicBezTo>
                  <a:cubicBezTo>
                    <a:pt x="1966133" y="1562375"/>
                    <a:pt x="1949142" y="1535216"/>
                    <a:pt x="1932258" y="1507842"/>
                  </a:cubicBezTo>
                  <a:cubicBezTo>
                    <a:pt x="1920536" y="1488948"/>
                    <a:pt x="1909136" y="1469733"/>
                    <a:pt x="1898597" y="1450088"/>
                  </a:cubicBezTo>
                  <a:cubicBezTo>
                    <a:pt x="1891607" y="1437099"/>
                    <a:pt x="1884940" y="1423895"/>
                    <a:pt x="1878810" y="1410369"/>
                  </a:cubicBezTo>
                  <a:lnTo>
                    <a:pt x="1865367" y="1378272"/>
                  </a:lnTo>
                  <a:cubicBezTo>
                    <a:pt x="1869561" y="1380097"/>
                    <a:pt x="1873863" y="1381922"/>
                    <a:pt x="1878057" y="1383746"/>
                  </a:cubicBezTo>
                  <a:cubicBezTo>
                    <a:pt x="1935699" y="1408974"/>
                    <a:pt x="1993341" y="1434093"/>
                    <a:pt x="2050984" y="1459320"/>
                  </a:cubicBezTo>
                  <a:cubicBezTo>
                    <a:pt x="2056038" y="1468982"/>
                    <a:pt x="2061738" y="1479716"/>
                    <a:pt x="2062383" y="1480790"/>
                  </a:cubicBezTo>
                  <a:lnTo>
                    <a:pt x="2099485" y="1551855"/>
                  </a:lnTo>
                  <a:cubicBezTo>
                    <a:pt x="2121208" y="1592003"/>
                    <a:pt x="2143146" y="1630112"/>
                    <a:pt x="2168311" y="1666074"/>
                  </a:cubicBezTo>
                  <a:cubicBezTo>
                    <a:pt x="2193584" y="1702143"/>
                    <a:pt x="2221974" y="1735851"/>
                    <a:pt x="2254775" y="1768163"/>
                  </a:cubicBezTo>
                  <a:cubicBezTo>
                    <a:pt x="2267679" y="1780723"/>
                    <a:pt x="2281982" y="1799401"/>
                    <a:pt x="2298006" y="1812820"/>
                  </a:cubicBezTo>
                  <a:cubicBezTo>
                    <a:pt x="2305749" y="1819368"/>
                    <a:pt x="2314030" y="1824736"/>
                    <a:pt x="2322633" y="1827849"/>
                  </a:cubicBezTo>
                  <a:cubicBezTo>
                    <a:pt x="2326290" y="1829137"/>
                    <a:pt x="2330484" y="1827312"/>
                    <a:pt x="2331882" y="1823662"/>
                  </a:cubicBezTo>
                  <a:cubicBezTo>
                    <a:pt x="2333280" y="1819905"/>
                    <a:pt x="2331344" y="1815826"/>
                    <a:pt x="2327687" y="1814430"/>
                  </a:cubicBezTo>
                  <a:cubicBezTo>
                    <a:pt x="2318332" y="1810780"/>
                    <a:pt x="2309836" y="1803695"/>
                    <a:pt x="2301770" y="1795644"/>
                  </a:cubicBezTo>
                  <a:cubicBezTo>
                    <a:pt x="2288973" y="1782762"/>
                    <a:pt x="2277466" y="1767197"/>
                    <a:pt x="2266819" y="1756140"/>
                  </a:cubicBezTo>
                  <a:cubicBezTo>
                    <a:pt x="2235310" y="1724042"/>
                    <a:pt x="2208747" y="1690227"/>
                    <a:pt x="2184120" y="1655017"/>
                  </a:cubicBezTo>
                  <a:cubicBezTo>
                    <a:pt x="2159385" y="1619592"/>
                    <a:pt x="2136587" y="1582771"/>
                    <a:pt x="2114541" y="1543589"/>
                  </a:cubicBezTo>
                  <a:lnTo>
                    <a:pt x="2075611" y="1473705"/>
                  </a:lnTo>
                  <a:cubicBezTo>
                    <a:pt x="2075396" y="1473275"/>
                    <a:pt x="2074320" y="1471450"/>
                    <a:pt x="2072814" y="1468874"/>
                  </a:cubicBezTo>
                  <a:cubicBezTo>
                    <a:pt x="2098517" y="1480038"/>
                    <a:pt x="2124112" y="1491417"/>
                    <a:pt x="2149814" y="1502474"/>
                  </a:cubicBezTo>
                  <a:cubicBezTo>
                    <a:pt x="2182292" y="1516430"/>
                    <a:pt x="2214984" y="1530063"/>
                    <a:pt x="2247569" y="1543911"/>
                  </a:cubicBezTo>
                  <a:cubicBezTo>
                    <a:pt x="2246709" y="1551533"/>
                    <a:pt x="2250150" y="1562160"/>
                    <a:pt x="2257571" y="1574076"/>
                  </a:cubicBezTo>
                  <a:cubicBezTo>
                    <a:pt x="2268647" y="1591789"/>
                    <a:pt x="2287037" y="1612614"/>
                    <a:pt x="2301125" y="1627858"/>
                  </a:cubicBezTo>
                  <a:cubicBezTo>
                    <a:pt x="2321343" y="1649327"/>
                    <a:pt x="2342744" y="1673803"/>
                    <a:pt x="2365757" y="1697742"/>
                  </a:cubicBezTo>
                  <a:cubicBezTo>
                    <a:pt x="2380383" y="1713093"/>
                    <a:pt x="2395761" y="1728122"/>
                    <a:pt x="2411462" y="1742399"/>
                  </a:cubicBezTo>
                  <a:cubicBezTo>
                    <a:pt x="2439101" y="1767519"/>
                    <a:pt x="2468137" y="1789955"/>
                    <a:pt x="2497818" y="1806379"/>
                  </a:cubicBezTo>
                  <a:cubicBezTo>
                    <a:pt x="2501259" y="1808311"/>
                    <a:pt x="2505561" y="1807130"/>
                    <a:pt x="2507604" y="1803803"/>
                  </a:cubicBezTo>
                  <a:cubicBezTo>
                    <a:pt x="2509540" y="1800368"/>
                    <a:pt x="2508357" y="1795966"/>
                    <a:pt x="2504916" y="1794034"/>
                  </a:cubicBezTo>
                  <a:cubicBezTo>
                    <a:pt x="2476955" y="1777180"/>
                    <a:pt x="2449962" y="1754100"/>
                    <a:pt x="2423937" y="1729195"/>
                  </a:cubicBezTo>
                  <a:cubicBezTo>
                    <a:pt x="2408881" y="1714703"/>
                    <a:pt x="2394148" y="1699460"/>
                    <a:pt x="2379630" y="1684431"/>
                  </a:cubicBezTo>
                  <a:cubicBezTo>
                    <a:pt x="2356724" y="1660492"/>
                    <a:pt x="2334355" y="1636875"/>
                    <a:pt x="2313707" y="1615835"/>
                  </a:cubicBezTo>
                  <a:cubicBezTo>
                    <a:pt x="2301770" y="1603812"/>
                    <a:pt x="2286714" y="1588139"/>
                    <a:pt x="2275530" y="1573432"/>
                  </a:cubicBezTo>
                  <a:cubicBezTo>
                    <a:pt x="2269615" y="1565810"/>
                    <a:pt x="2264776" y="1558510"/>
                    <a:pt x="2262302" y="1552177"/>
                  </a:cubicBezTo>
                  <a:cubicBezTo>
                    <a:pt x="2261980" y="1551318"/>
                    <a:pt x="2262088" y="1550781"/>
                    <a:pt x="2261872" y="1549923"/>
                  </a:cubicBezTo>
                  <a:cubicBezTo>
                    <a:pt x="2285209" y="1559799"/>
                    <a:pt x="2308438" y="1569889"/>
                    <a:pt x="2331882" y="1579551"/>
                  </a:cubicBezTo>
                  <a:cubicBezTo>
                    <a:pt x="2483945" y="1642887"/>
                    <a:pt x="2637084" y="1703646"/>
                    <a:pt x="2791944" y="1760970"/>
                  </a:cubicBezTo>
                  <a:close/>
                  <a:moveTo>
                    <a:pt x="2114971" y="1148330"/>
                  </a:moveTo>
                  <a:cubicBezTo>
                    <a:pt x="2114971" y="1148223"/>
                    <a:pt x="2114756" y="1148438"/>
                    <a:pt x="2114648" y="1148438"/>
                  </a:cubicBezTo>
                  <a:lnTo>
                    <a:pt x="2114110" y="1148545"/>
                  </a:lnTo>
                  <a:cubicBezTo>
                    <a:pt x="2114541" y="1148760"/>
                    <a:pt x="2114971" y="1148867"/>
                    <a:pt x="2114971" y="11483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3" name="Google Shape;3273;p37"/>
            <p:cNvSpPr/>
            <p:nvPr/>
          </p:nvSpPr>
          <p:spPr>
            <a:xfrm>
              <a:off x="9331258" y="15269856"/>
              <a:ext cx="329323" cy="324906"/>
            </a:xfrm>
            <a:custGeom>
              <a:avLst/>
              <a:gdLst/>
              <a:ahLst/>
              <a:cxnLst/>
              <a:rect l="l" t="t" r="r" b="b"/>
              <a:pathLst>
                <a:path w="329323" h="324906" extrusionOk="0">
                  <a:moveTo>
                    <a:pt x="71743" y="295563"/>
                  </a:moveTo>
                  <a:cubicBezTo>
                    <a:pt x="-3321" y="244142"/>
                    <a:pt x="-22571" y="142805"/>
                    <a:pt x="28727" y="69378"/>
                  </a:cubicBezTo>
                  <a:cubicBezTo>
                    <a:pt x="80024" y="-4156"/>
                    <a:pt x="182618" y="-22083"/>
                    <a:pt x="257682" y="29337"/>
                  </a:cubicBezTo>
                  <a:cubicBezTo>
                    <a:pt x="332639" y="80758"/>
                    <a:pt x="351888" y="182095"/>
                    <a:pt x="300591" y="255629"/>
                  </a:cubicBezTo>
                  <a:cubicBezTo>
                    <a:pt x="249294" y="329055"/>
                    <a:pt x="146700" y="346983"/>
                    <a:pt x="71743" y="295563"/>
                  </a:cubicBezTo>
                  <a:lnTo>
                    <a:pt x="71743" y="2955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4" name="Google Shape;3274;p37"/>
            <p:cNvSpPr/>
            <p:nvPr/>
          </p:nvSpPr>
          <p:spPr>
            <a:xfrm>
              <a:off x="10111862" y="16941627"/>
              <a:ext cx="2658673" cy="2554787"/>
            </a:xfrm>
            <a:custGeom>
              <a:avLst/>
              <a:gdLst/>
              <a:ahLst/>
              <a:cxnLst/>
              <a:rect l="l" t="t" r="r" b="b"/>
              <a:pathLst>
                <a:path w="2658673" h="2554787" extrusionOk="0">
                  <a:moveTo>
                    <a:pt x="2341014" y="1118258"/>
                  </a:moveTo>
                  <a:cubicBezTo>
                    <a:pt x="2249495" y="1106664"/>
                    <a:pt x="2182820" y="1045368"/>
                    <a:pt x="2118725" y="1037210"/>
                  </a:cubicBezTo>
                  <a:cubicBezTo>
                    <a:pt x="1812447" y="998350"/>
                    <a:pt x="1628014" y="1028407"/>
                    <a:pt x="1519935" y="1084765"/>
                  </a:cubicBezTo>
                  <a:cubicBezTo>
                    <a:pt x="1581018" y="961744"/>
                    <a:pt x="1604247" y="776137"/>
                    <a:pt x="1526602" y="515280"/>
                  </a:cubicBezTo>
                  <a:cubicBezTo>
                    <a:pt x="1505739" y="445181"/>
                    <a:pt x="1441967" y="376048"/>
                    <a:pt x="1424976" y="311102"/>
                  </a:cubicBezTo>
                  <a:cubicBezTo>
                    <a:pt x="1379593" y="137626"/>
                    <a:pt x="1412931" y="971"/>
                    <a:pt x="1394864" y="5"/>
                  </a:cubicBezTo>
                  <a:cubicBezTo>
                    <a:pt x="1376905" y="-1069"/>
                    <a:pt x="1377120" y="169723"/>
                    <a:pt x="1316897" y="305090"/>
                  </a:cubicBezTo>
                  <a:cubicBezTo>
                    <a:pt x="1279687" y="388822"/>
                    <a:pt x="1201505" y="434661"/>
                    <a:pt x="1175372" y="493381"/>
                  </a:cubicBezTo>
                  <a:cubicBezTo>
                    <a:pt x="1074714" y="719672"/>
                    <a:pt x="1041053" y="882091"/>
                    <a:pt x="1044279" y="999101"/>
                  </a:cubicBezTo>
                  <a:cubicBezTo>
                    <a:pt x="938996" y="922668"/>
                    <a:pt x="776716" y="865344"/>
                    <a:pt x="536469" y="865237"/>
                  </a:cubicBezTo>
                  <a:cubicBezTo>
                    <a:pt x="462695" y="865237"/>
                    <a:pt x="377737" y="906137"/>
                    <a:pt x="309987" y="903882"/>
                  </a:cubicBezTo>
                  <a:cubicBezTo>
                    <a:pt x="129210" y="897871"/>
                    <a:pt x="6290" y="827450"/>
                    <a:pt x="160" y="844304"/>
                  </a:cubicBezTo>
                  <a:cubicBezTo>
                    <a:pt x="-5862" y="861158"/>
                    <a:pt x="159536" y="909250"/>
                    <a:pt x="273530" y="1004898"/>
                  </a:cubicBezTo>
                  <a:cubicBezTo>
                    <a:pt x="343970" y="1063940"/>
                    <a:pt x="366338" y="1151214"/>
                    <a:pt x="415700" y="1192651"/>
                  </a:cubicBezTo>
                  <a:cubicBezTo>
                    <a:pt x="634869" y="1376325"/>
                    <a:pt x="797579" y="1452328"/>
                    <a:pt x="917273" y="1470899"/>
                  </a:cubicBezTo>
                  <a:cubicBezTo>
                    <a:pt x="804999" y="1545185"/>
                    <a:pt x="692511" y="1686885"/>
                    <a:pt x="618845" y="1933251"/>
                  </a:cubicBezTo>
                  <a:cubicBezTo>
                    <a:pt x="597875" y="2003350"/>
                    <a:pt x="613468" y="2095670"/>
                    <a:pt x="592067" y="2159328"/>
                  </a:cubicBezTo>
                  <a:cubicBezTo>
                    <a:pt x="534963" y="2329368"/>
                    <a:pt x="431939" y="2426090"/>
                    <a:pt x="446564" y="2436717"/>
                  </a:cubicBezTo>
                  <a:cubicBezTo>
                    <a:pt x="461082" y="2447237"/>
                    <a:pt x="554643" y="2303819"/>
                    <a:pt x="679499" y="2222556"/>
                  </a:cubicBezTo>
                  <a:cubicBezTo>
                    <a:pt x="756606" y="2172424"/>
                    <a:pt x="847478" y="2175967"/>
                    <a:pt x="901572" y="2140756"/>
                  </a:cubicBezTo>
                  <a:cubicBezTo>
                    <a:pt x="1097620" y="2013226"/>
                    <a:pt x="1212904" y="1901261"/>
                    <a:pt x="1277321" y="1805291"/>
                  </a:cubicBezTo>
                  <a:cubicBezTo>
                    <a:pt x="1315176" y="1921765"/>
                    <a:pt x="1401317" y="2054663"/>
                    <a:pt x="1563919" y="2192821"/>
                  </a:cubicBezTo>
                  <a:cubicBezTo>
                    <a:pt x="1619841" y="2240376"/>
                    <a:pt x="1711251" y="2263993"/>
                    <a:pt x="1761150" y="2309402"/>
                  </a:cubicBezTo>
                  <a:cubicBezTo>
                    <a:pt x="1894502" y="2430598"/>
                    <a:pt x="1941604" y="2563174"/>
                    <a:pt x="1957306" y="2554372"/>
                  </a:cubicBezTo>
                  <a:cubicBezTo>
                    <a:pt x="1972899" y="2545462"/>
                    <a:pt x="1879015" y="2402365"/>
                    <a:pt x="1855248" y="2256264"/>
                  </a:cubicBezTo>
                  <a:cubicBezTo>
                    <a:pt x="1840516" y="2165983"/>
                    <a:pt x="1880951" y="2085364"/>
                    <a:pt x="1870627" y="2022028"/>
                  </a:cubicBezTo>
                  <a:cubicBezTo>
                    <a:pt x="1832450" y="1787471"/>
                    <a:pt x="1774592" y="1635894"/>
                    <a:pt x="1710821" y="1538637"/>
                  </a:cubicBezTo>
                  <a:cubicBezTo>
                    <a:pt x="1839118" y="1542716"/>
                    <a:pt x="2002150" y="1501816"/>
                    <a:pt x="2197015" y="1376969"/>
                  </a:cubicBezTo>
                  <a:cubicBezTo>
                    <a:pt x="2258959" y="1337357"/>
                    <a:pt x="2307783" y="1257168"/>
                    <a:pt x="2365855" y="1222709"/>
                  </a:cubicBezTo>
                  <a:cubicBezTo>
                    <a:pt x="2521037" y="1130389"/>
                    <a:pt x="2662777" y="1123196"/>
                    <a:pt x="2658583" y="1105806"/>
                  </a:cubicBezTo>
                  <a:cubicBezTo>
                    <a:pt x="2654496" y="1088415"/>
                    <a:pt x="2489205" y="1137152"/>
                    <a:pt x="2341014" y="1118258"/>
                  </a:cubicBezTo>
                  <a:close/>
                  <a:moveTo>
                    <a:pt x="1368624" y="1411858"/>
                  </a:moveTo>
                  <a:cubicBezTo>
                    <a:pt x="1344642" y="1425705"/>
                    <a:pt x="1321091" y="1448678"/>
                    <a:pt x="1301626" y="1479380"/>
                  </a:cubicBezTo>
                  <a:cubicBezTo>
                    <a:pt x="1288075" y="1462204"/>
                    <a:pt x="1273235" y="1447927"/>
                    <a:pt x="1258502" y="1437514"/>
                  </a:cubicBezTo>
                  <a:cubicBezTo>
                    <a:pt x="1233229" y="1419479"/>
                    <a:pt x="1197095" y="1407349"/>
                    <a:pt x="1154939" y="1403484"/>
                  </a:cubicBezTo>
                  <a:cubicBezTo>
                    <a:pt x="1175802" y="1380404"/>
                    <a:pt x="1189783" y="1355070"/>
                    <a:pt x="1197848" y="1332312"/>
                  </a:cubicBezTo>
                  <a:cubicBezTo>
                    <a:pt x="1204624" y="1313204"/>
                    <a:pt x="1207419" y="1290339"/>
                    <a:pt x="1206559" y="1265326"/>
                  </a:cubicBezTo>
                  <a:cubicBezTo>
                    <a:pt x="1226024" y="1271660"/>
                    <a:pt x="1244952" y="1274988"/>
                    <a:pt x="1261835" y="1275846"/>
                  </a:cubicBezTo>
                  <a:cubicBezTo>
                    <a:pt x="1298399" y="1277564"/>
                    <a:pt x="1343137" y="1265326"/>
                    <a:pt x="1387121" y="1237845"/>
                  </a:cubicBezTo>
                  <a:cubicBezTo>
                    <a:pt x="1377120" y="1275846"/>
                    <a:pt x="1378410" y="1312452"/>
                    <a:pt x="1385508" y="1341115"/>
                  </a:cubicBezTo>
                  <a:cubicBezTo>
                    <a:pt x="1389702" y="1358290"/>
                    <a:pt x="1397875" y="1376325"/>
                    <a:pt x="1409490" y="1394360"/>
                  </a:cubicBezTo>
                  <a:cubicBezTo>
                    <a:pt x="1394327" y="1399190"/>
                    <a:pt x="1380346" y="1405095"/>
                    <a:pt x="1368624" y="14118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5" name="Google Shape;3275;p37"/>
            <p:cNvSpPr/>
            <p:nvPr/>
          </p:nvSpPr>
          <p:spPr>
            <a:xfrm>
              <a:off x="10403132" y="17154088"/>
              <a:ext cx="2116229" cy="2126233"/>
            </a:xfrm>
            <a:custGeom>
              <a:avLst/>
              <a:gdLst/>
              <a:ahLst/>
              <a:cxnLst/>
              <a:rect l="l" t="t" r="r" b="b"/>
              <a:pathLst>
                <a:path w="2116229" h="2126233" extrusionOk="0">
                  <a:moveTo>
                    <a:pt x="1055521" y="1370726"/>
                  </a:moveTo>
                  <a:cubicBezTo>
                    <a:pt x="1059393" y="1371477"/>
                    <a:pt x="1061974" y="1375234"/>
                    <a:pt x="1061221" y="1379099"/>
                  </a:cubicBezTo>
                  <a:cubicBezTo>
                    <a:pt x="1056705" y="1406688"/>
                    <a:pt x="1051865" y="1434491"/>
                    <a:pt x="1044767" y="1461758"/>
                  </a:cubicBezTo>
                  <a:cubicBezTo>
                    <a:pt x="1042509" y="1470883"/>
                    <a:pt x="1039820" y="1479900"/>
                    <a:pt x="1036809" y="1488917"/>
                  </a:cubicBezTo>
                  <a:cubicBezTo>
                    <a:pt x="1033906" y="1497827"/>
                    <a:pt x="1030572" y="1506737"/>
                    <a:pt x="1027130" y="1515432"/>
                  </a:cubicBezTo>
                  <a:cubicBezTo>
                    <a:pt x="1024765" y="1521336"/>
                    <a:pt x="1022399" y="1527240"/>
                    <a:pt x="1019818" y="1533145"/>
                  </a:cubicBezTo>
                  <a:cubicBezTo>
                    <a:pt x="1016054" y="1541947"/>
                    <a:pt x="1012182" y="1550535"/>
                    <a:pt x="1008203" y="1559230"/>
                  </a:cubicBezTo>
                  <a:cubicBezTo>
                    <a:pt x="1006805" y="1562236"/>
                    <a:pt x="1001966" y="1568892"/>
                    <a:pt x="999600" y="1573508"/>
                  </a:cubicBezTo>
                  <a:cubicBezTo>
                    <a:pt x="1000138" y="1574796"/>
                    <a:pt x="1000245" y="1576406"/>
                    <a:pt x="999815" y="1577802"/>
                  </a:cubicBezTo>
                  <a:cubicBezTo>
                    <a:pt x="999815" y="1577158"/>
                    <a:pt x="999277" y="1575870"/>
                    <a:pt x="998847" y="1575011"/>
                  </a:cubicBezTo>
                  <a:cubicBezTo>
                    <a:pt x="998202" y="1576621"/>
                    <a:pt x="998094" y="1577909"/>
                    <a:pt x="998954" y="1578231"/>
                  </a:cubicBezTo>
                  <a:cubicBezTo>
                    <a:pt x="999277" y="1578339"/>
                    <a:pt x="999600" y="1578231"/>
                    <a:pt x="999707" y="1578124"/>
                  </a:cubicBezTo>
                  <a:cubicBezTo>
                    <a:pt x="999492" y="1578768"/>
                    <a:pt x="999169" y="1579305"/>
                    <a:pt x="998740" y="1579949"/>
                  </a:cubicBezTo>
                  <a:cubicBezTo>
                    <a:pt x="996589" y="1583169"/>
                    <a:pt x="994223" y="1583599"/>
                    <a:pt x="993577" y="1583706"/>
                  </a:cubicBezTo>
                  <a:cubicBezTo>
                    <a:pt x="989921" y="1584565"/>
                    <a:pt x="987448" y="1582955"/>
                    <a:pt x="985835" y="1579627"/>
                  </a:cubicBezTo>
                  <a:cubicBezTo>
                    <a:pt x="985512" y="1578983"/>
                    <a:pt x="984866" y="1576943"/>
                    <a:pt x="985727" y="1573937"/>
                  </a:cubicBezTo>
                  <a:cubicBezTo>
                    <a:pt x="986695" y="1570502"/>
                    <a:pt x="992072" y="1558372"/>
                    <a:pt x="994008" y="1553326"/>
                  </a:cubicBezTo>
                  <a:lnTo>
                    <a:pt x="1010139" y="1509206"/>
                  </a:lnTo>
                  <a:cubicBezTo>
                    <a:pt x="1013903" y="1498364"/>
                    <a:pt x="1017237" y="1487414"/>
                    <a:pt x="1020570" y="1476464"/>
                  </a:cubicBezTo>
                  <a:cubicBezTo>
                    <a:pt x="1023904" y="1465515"/>
                    <a:pt x="1027023" y="1454565"/>
                    <a:pt x="1030142" y="1443508"/>
                  </a:cubicBezTo>
                  <a:cubicBezTo>
                    <a:pt x="1036379" y="1421180"/>
                    <a:pt x="1042079" y="1398744"/>
                    <a:pt x="1047241" y="1376415"/>
                  </a:cubicBezTo>
                  <a:cubicBezTo>
                    <a:pt x="1047993" y="1372551"/>
                    <a:pt x="1051757" y="1369974"/>
                    <a:pt x="1055521" y="1370726"/>
                  </a:cubicBezTo>
                  <a:close/>
                  <a:moveTo>
                    <a:pt x="739027" y="1206589"/>
                  </a:moveTo>
                  <a:cubicBezTo>
                    <a:pt x="723649" y="1211098"/>
                    <a:pt x="708593" y="1216466"/>
                    <a:pt x="693967" y="1222262"/>
                  </a:cubicBezTo>
                  <a:cubicBezTo>
                    <a:pt x="671168" y="1231387"/>
                    <a:pt x="649445" y="1241800"/>
                    <a:pt x="629120" y="1252749"/>
                  </a:cubicBezTo>
                  <a:cubicBezTo>
                    <a:pt x="625678" y="1254575"/>
                    <a:pt x="624280" y="1258868"/>
                    <a:pt x="626001" y="1262304"/>
                  </a:cubicBezTo>
                  <a:cubicBezTo>
                    <a:pt x="627829" y="1265846"/>
                    <a:pt x="632131" y="1267242"/>
                    <a:pt x="635572" y="1265524"/>
                  </a:cubicBezTo>
                  <a:cubicBezTo>
                    <a:pt x="655898" y="1255970"/>
                    <a:pt x="677836" y="1247382"/>
                    <a:pt x="700419" y="1239438"/>
                  </a:cubicBezTo>
                  <a:cubicBezTo>
                    <a:pt x="714830" y="1234285"/>
                    <a:pt x="729671" y="1229455"/>
                    <a:pt x="744619" y="1224946"/>
                  </a:cubicBezTo>
                  <a:cubicBezTo>
                    <a:pt x="763116" y="1219364"/>
                    <a:pt x="781936" y="1214211"/>
                    <a:pt x="800648" y="1210025"/>
                  </a:cubicBezTo>
                  <a:cubicBezTo>
                    <a:pt x="819898" y="1205838"/>
                    <a:pt x="839040" y="1202403"/>
                    <a:pt x="857860" y="1200363"/>
                  </a:cubicBezTo>
                  <a:cubicBezTo>
                    <a:pt x="861624" y="1200041"/>
                    <a:pt x="864528" y="1196821"/>
                    <a:pt x="864205" y="1193063"/>
                  </a:cubicBezTo>
                  <a:cubicBezTo>
                    <a:pt x="863882" y="1189306"/>
                    <a:pt x="860656" y="1186408"/>
                    <a:pt x="856892" y="1186730"/>
                  </a:cubicBezTo>
                  <a:cubicBezTo>
                    <a:pt x="837320" y="1187589"/>
                    <a:pt x="817317" y="1189736"/>
                    <a:pt x="797422" y="1193171"/>
                  </a:cubicBezTo>
                  <a:cubicBezTo>
                    <a:pt x="777849" y="1196499"/>
                    <a:pt x="758277" y="1200900"/>
                    <a:pt x="739027" y="1206589"/>
                  </a:cubicBezTo>
                  <a:close/>
                  <a:moveTo>
                    <a:pt x="953895" y="1249958"/>
                  </a:moveTo>
                  <a:cubicBezTo>
                    <a:pt x="942603" y="1260157"/>
                    <a:pt x="920127" y="1290858"/>
                    <a:pt x="916900" y="1294401"/>
                  </a:cubicBezTo>
                  <a:cubicBezTo>
                    <a:pt x="894102" y="1319950"/>
                    <a:pt x="872163" y="1345928"/>
                    <a:pt x="850547" y="1372229"/>
                  </a:cubicBezTo>
                  <a:cubicBezTo>
                    <a:pt x="828932" y="1398637"/>
                    <a:pt x="807853" y="1425367"/>
                    <a:pt x="786990" y="1452418"/>
                  </a:cubicBezTo>
                  <a:cubicBezTo>
                    <a:pt x="744834" y="1506737"/>
                    <a:pt x="702140" y="1561592"/>
                    <a:pt x="659447" y="1616233"/>
                  </a:cubicBezTo>
                  <a:cubicBezTo>
                    <a:pt x="660844" y="1615589"/>
                    <a:pt x="661382" y="1613656"/>
                    <a:pt x="662888" y="1613979"/>
                  </a:cubicBezTo>
                  <a:cubicBezTo>
                    <a:pt x="666759" y="1614837"/>
                    <a:pt x="669233" y="1618595"/>
                    <a:pt x="668373" y="1622459"/>
                  </a:cubicBezTo>
                  <a:cubicBezTo>
                    <a:pt x="660522" y="1662500"/>
                    <a:pt x="650305" y="1702219"/>
                    <a:pt x="637938" y="1741187"/>
                  </a:cubicBezTo>
                  <a:cubicBezTo>
                    <a:pt x="632991" y="1756752"/>
                    <a:pt x="627722" y="1772211"/>
                    <a:pt x="622022" y="1787562"/>
                  </a:cubicBezTo>
                  <a:cubicBezTo>
                    <a:pt x="613526" y="1810534"/>
                    <a:pt x="604278" y="1833185"/>
                    <a:pt x="594921" y="1855728"/>
                  </a:cubicBezTo>
                  <a:cubicBezTo>
                    <a:pt x="592233" y="1861847"/>
                    <a:pt x="579328" y="1900063"/>
                    <a:pt x="567929" y="1920674"/>
                  </a:cubicBezTo>
                  <a:cubicBezTo>
                    <a:pt x="564595" y="1926686"/>
                    <a:pt x="561261" y="1931409"/>
                    <a:pt x="558357" y="1933878"/>
                  </a:cubicBezTo>
                  <a:cubicBezTo>
                    <a:pt x="556099" y="1935810"/>
                    <a:pt x="553841" y="1936777"/>
                    <a:pt x="551797" y="1937099"/>
                  </a:cubicBezTo>
                  <a:cubicBezTo>
                    <a:pt x="548033" y="1937743"/>
                    <a:pt x="544592" y="1935167"/>
                    <a:pt x="543947" y="1931409"/>
                  </a:cubicBezTo>
                  <a:cubicBezTo>
                    <a:pt x="543409" y="1927974"/>
                    <a:pt x="545560" y="1924754"/>
                    <a:pt x="548786" y="1923787"/>
                  </a:cubicBezTo>
                  <a:cubicBezTo>
                    <a:pt x="549539" y="1924968"/>
                    <a:pt x="550937" y="1921426"/>
                    <a:pt x="552120" y="1919494"/>
                  </a:cubicBezTo>
                  <a:cubicBezTo>
                    <a:pt x="555346" y="1914341"/>
                    <a:pt x="558572" y="1906719"/>
                    <a:pt x="561799" y="1898560"/>
                  </a:cubicBezTo>
                  <a:cubicBezTo>
                    <a:pt x="569757" y="1878271"/>
                    <a:pt x="576962" y="1854011"/>
                    <a:pt x="578791" y="1849287"/>
                  </a:cubicBezTo>
                  <a:cubicBezTo>
                    <a:pt x="589330" y="1822235"/>
                    <a:pt x="599116" y="1794861"/>
                    <a:pt x="608795" y="1767273"/>
                  </a:cubicBezTo>
                  <a:cubicBezTo>
                    <a:pt x="615247" y="1749023"/>
                    <a:pt x="621699" y="1730774"/>
                    <a:pt x="627722" y="1712418"/>
                  </a:cubicBezTo>
                  <a:cubicBezTo>
                    <a:pt x="637185" y="1683433"/>
                    <a:pt x="645681" y="1654127"/>
                    <a:pt x="652886" y="1624499"/>
                  </a:cubicBezTo>
                  <a:cubicBezTo>
                    <a:pt x="639766" y="1641245"/>
                    <a:pt x="626969" y="1658099"/>
                    <a:pt x="613741" y="1674845"/>
                  </a:cubicBezTo>
                  <a:cubicBezTo>
                    <a:pt x="574811" y="1723904"/>
                    <a:pt x="535451" y="1772748"/>
                    <a:pt x="495553" y="1821055"/>
                  </a:cubicBezTo>
                  <a:cubicBezTo>
                    <a:pt x="428878" y="1902103"/>
                    <a:pt x="360804" y="1981863"/>
                    <a:pt x="291547" y="2059047"/>
                  </a:cubicBezTo>
                  <a:cubicBezTo>
                    <a:pt x="288966" y="2062053"/>
                    <a:pt x="284449" y="2062267"/>
                    <a:pt x="281438" y="2059691"/>
                  </a:cubicBezTo>
                  <a:cubicBezTo>
                    <a:pt x="278535" y="2057115"/>
                    <a:pt x="278212" y="2052606"/>
                    <a:pt x="280901" y="2049600"/>
                  </a:cubicBezTo>
                  <a:cubicBezTo>
                    <a:pt x="348974" y="1971665"/>
                    <a:pt x="415650" y="1891046"/>
                    <a:pt x="481358" y="1809568"/>
                  </a:cubicBezTo>
                  <a:cubicBezTo>
                    <a:pt x="508673" y="1775861"/>
                    <a:pt x="535559" y="1741831"/>
                    <a:pt x="562659" y="1707802"/>
                  </a:cubicBezTo>
                  <a:cubicBezTo>
                    <a:pt x="556529" y="1709519"/>
                    <a:pt x="549324" y="1712095"/>
                    <a:pt x="545883" y="1713062"/>
                  </a:cubicBezTo>
                  <a:cubicBezTo>
                    <a:pt x="537387" y="1715531"/>
                    <a:pt x="528891" y="1717999"/>
                    <a:pt x="520503" y="1720683"/>
                  </a:cubicBezTo>
                  <a:cubicBezTo>
                    <a:pt x="512115" y="1723367"/>
                    <a:pt x="503834" y="1726051"/>
                    <a:pt x="495553" y="1729056"/>
                  </a:cubicBezTo>
                  <a:cubicBezTo>
                    <a:pt x="479207" y="1734746"/>
                    <a:pt x="462968" y="1741187"/>
                    <a:pt x="446837" y="1747628"/>
                  </a:cubicBezTo>
                  <a:cubicBezTo>
                    <a:pt x="436083" y="1751922"/>
                    <a:pt x="425329" y="1756216"/>
                    <a:pt x="414575" y="1760617"/>
                  </a:cubicBezTo>
                  <a:cubicBezTo>
                    <a:pt x="387689" y="1771674"/>
                    <a:pt x="361019" y="1783482"/>
                    <a:pt x="334994" y="1796149"/>
                  </a:cubicBezTo>
                  <a:cubicBezTo>
                    <a:pt x="331553" y="1797975"/>
                    <a:pt x="327251" y="1796686"/>
                    <a:pt x="325423" y="1793144"/>
                  </a:cubicBezTo>
                  <a:cubicBezTo>
                    <a:pt x="323595" y="1789708"/>
                    <a:pt x="324885" y="1785415"/>
                    <a:pt x="328434" y="1783590"/>
                  </a:cubicBezTo>
                  <a:cubicBezTo>
                    <a:pt x="354136" y="1769420"/>
                    <a:pt x="380269" y="1755786"/>
                    <a:pt x="407154" y="1743549"/>
                  </a:cubicBezTo>
                  <a:cubicBezTo>
                    <a:pt x="417908" y="1738611"/>
                    <a:pt x="428663" y="1733995"/>
                    <a:pt x="439632" y="1729593"/>
                  </a:cubicBezTo>
                  <a:cubicBezTo>
                    <a:pt x="456193" y="1723152"/>
                    <a:pt x="472970" y="1717355"/>
                    <a:pt x="489853" y="1711988"/>
                  </a:cubicBezTo>
                  <a:cubicBezTo>
                    <a:pt x="498457" y="1709304"/>
                    <a:pt x="507060" y="1706728"/>
                    <a:pt x="515771" y="1704474"/>
                  </a:cubicBezTo>
                  <a:cubicBezTo>
                    <a:pt x="524482" y="1702112"/>
                    <a:pt x="533193" y="1700072"/>
                    <a:pt x="542011" y="1698032"/>
                  </a:cubicBezTo>
                  <a:cubicBezTo>
                    <a:pt x="549754" y="1696315"/>
                    <a:pt x="569112" y="1692772"/>
                    <a:pt x="573736" y="1693417"/>
                  </a:cubicBezTo>
                  <a:cubicBezTo>
                    <a:pt x="573951" y="1693417"/>
                    <a:pt x="573843" y="1693524"/>
                    <a:pt x="573951" y="1693632"/>
                  </a:cubicBezTo>
                  <a:cubicBezTo>
                    <a:pt x="582124" y="1683326"/>
                    <a:pt x="590405" y="1673128"/>
                    <a:pt x="598578" y="1662822"/>
                  </a:cubicBezTo>
                  <a:cubicBezTo>
                    <a:pt x="657188" y="1588859"/>
                    <a:pt x="715583" y="1515110"/>
                    <a:pt x="773333" y="1441791"/>
                  </a:cubicBezTo>
                  <a:cubicBezTo>
                    <a:pt x="794626" y="1414954"/>
                    <a:pt x="816242" y="1388331"/>
                    <a:pt x="838180" y="1362031"/>
                  </a:cubicBezTo>
                  <a:cubicBezTo>
                    <a:pt x="855387" y="1341527"/>
                    <a:pt x="873346" y="1321453"/>
                    <a:pt x="891198" y="1301486"/>
                  </a:cubicBezTo>
                  <a:cubicBezTo>
                    <a:pt x="889370" y="1302130"/>
                    <a:pt x="887757" y="1303848"/>
                    <a:pt x="886036" y="1302881"/>
                  </a:cubicBezTo>
                  <a:cubicBezTo>
                    <a:pt x="885821" y="1302774"/>
                    <a:pt x="885714" y="1302667"/>
                    <a:pt x="885498" y="1302559"/>
                  </a:cubicBezTo>
                  <a:cubicBezTo>
                    <a:pt x="882810" y="1303740"/>
                    <a:pt x="879369" y="1306102"/>
                    <a:pt x="877755" y="1306424"/>
                  </a:cubicBezTo>
                  <a:lnTo>
                    <a:pt x="849365" y="1313509"/>
                  </a:lnTo>
                  <a:lnTo>
                    <a:pt x="776021" y="1331114"/>
                  </a:lnTo>
                  <a:cubicBezTo>
                    <a:pt x="757201" y="1335838"/>
                    <a:pt x="738705" y="1341098"/>
                    <a:pt x="720207" y="1346465"/>
                  </a:cubicBezTo>
                  <a:cubicBezTo>
                    <a:pt x="701603" y="1351940"/>
                    <a:pt x="683105" y="1357522"/>
                    <a:pt x="664824" y="1363534"/>
                  </a:cubicBezTo>
                  <a:cubicBezTo>
                    <a:pt x="628045" y="1375557"/>
                    <a:pt x="591803" y="1388653"/>
                    <a:pt x="555992" y="1403789"/>
                  </a:cubicBezTo>
                  <a:cubicBezTo>
                    <a:pt x="552335" y="1405292"/>
                    <a:pt x="548141" y="1403682"/>
                    <a:pt x="546528" y="1400140"/>
                  </a:cubicBezTo>
                  <a:cubicBezTo>
                    <a:pt x="544915" y="1396490"/>
                    <a:pt x="546528" y="1392303"/>
                    <a:pt x="550184" y="1390693"/>
                  </a:cubicBezTo>
                  <a:cubicBezTo>
                    <a:pt x="585781" y="1374054"/>
                    <a:pt x="621914" y="1358918"/>
                    <a:pt x="658801" y="1345928"/>
                  </a:cubicBezTo>
                  <a:cubicBezTo>
                    <a:pt x="677298" y="1339380"/>
                    <a:pt x="695903" y="1333476"/>
                    <a:pt x="714830" y="1328001"/>
                  </a:cubicBezTo>
                  <a:cubicBezTo>
                    <a:pt x="733650" y="1322634"/>
                    <a:pt x="752685" y="1317910"/>
                    <a:pt x="771827" y="1313509"/>
                  </a:cubicBezTo>
                  <a:lnTo>
                    <a:pt x="845923" y="1298373"/>
                  </a:lnTo>
                  <a:lnTo>
                    <a:pt x="874852" y="1292468"/>
                  </a:lnTo>
                  <a:cubicBezTo>
                    <a:pt x="877325" y="1292039"/>
                    <a:pt x="881842" y="1290107"/>
                    <a:pt x="884853" y="1289355"/>
                  </a:cubicBezTo>
                  <a:cubicBezTo>
                    <a:pt x="887864" y="1288604"/>
                    <a:pt x="890338" y="1288711"/>
                    <a:pt x="891628" y="1289141"/>
                  </a:cubicBezTo>
                  <a:cubicBezTo>
                    <a:pt x="893994" y="1290107"/>
                    <a:pt x="895500" y="1291610"/>
                    <a:pt x="896145" y="1293649"/>
                  </a:cubicBezTo>
                  <a:cubicBezTo>
                    <a:pt x="896360" y="1294186"/>
                    <a:pt x="895822" y="1295474"/>
                    <a:pt x="895822" y="1296226"/>
                  </a:cubicBezTo>
                  <a:cubicBezTo>
                    <a:pt x="899264" y="1292361"/>
                    <a:pt x="902490" y="1288389"/>
                    <a:pt x="906039" y="1284632"/>
                  </a:cubicBezTo>
                  <a:cubicBezTo>
                    <a:pt x="908943" y="1281519"/>
                    <a:pt x="927332" y="1257365"/>
                    <a:pt x="939699" y="1244591"/>
                  </a:cubicBezTo>
                  <a:cubicBezTo>
                    <a:pt x="943248" y="1240941"/>
                    <a:pt x="946474" y="1238150"/>
                    <a:pt x="948840" y="1236647"/>
                  </a:cubicBezTo>
                  <a:cubicBezTo>
                    <a:pt x="951529" y="1234929"/>
                    <a:pt x="954002" y="1234608"/>
                    <a:pt x="955615" y="1234822"/>
                  </a:cubicBezTo>
                  <a:cubicBezTo>
                    <a:pt x="959379" y="1235252"/>
                    <a:pt x="962068" y="1238579"/>
                    <a:pt x="961638" y="1242337"/>
                  </a:cubicBezTo>
                  <a:cubicBezTo>
                    <a:pt x="961315" y="1245342"/>
                    <a:pt x="959057" y="1247704"/>
                    <a:pt x="956368" y="1248241"/>
                  </a:cubicBezTo>
                  <a:lnTo>
                    <a:pt x="956261" y="1248134"/>
                  </a:lnTo>
                  <a:cubicBezTo>
                    <a:pt x="956153" y="1247812"/>
                    <a:pt x="955830" y="1248026"/>
                    <a:pt x="955400" y="1248348"/>
                  </a:cubicBezTo>
                  <a:cubicBezTo>
                    <a:pt x="954970" y="1248455"/>
                    <a:pt x="954540" y="1248455"/>
                    <a:pt x="954110" y="1248348"/>
                  </a:cubicBezTo>
                  <a:cubicBezTo>
                    <a:pt x="954325" y="1248455"/>
                    <a:pt x="954755" y="1248563"/>
                    <a:pt x="955293" y="1248563"/>
                  </a:cubicBezTo>
                  <a:cubicBezTo>
                    <a:pt x="954863" y="1248992"/>
                    <a:pt x="954325" y="1249636"/>
                    <a:pt x="953895" y="1249958"/>
                  </a:cubicBezTo>
                  <a:close/>
                  <a:moveTo>
                    <a:pt x="567498" y="1697603"/>
                  </a:moveTo>
                  <a:cubicBezTo>
                    <a:pt x="567714" y="1696315"/>
                    <a:pt x="568251" y="1695242"/>
                    <a:pt x="569004" y="1696315"/>
                  </a:cubicBezTo>
                  <a:cubicBezTo>
                    <a:pt x="569112" y="1696315"/>
                    <a:pt x="568896" y="1696422"/>
                    <a:pt x="568789" y="1696422"/>
                  </a:cubicBezTo>
                  <a:cubicBezTo>
                    <a:pt x="568359" y="1696745"/>
                    <a:pt x="567821" y="1697174"/>
                    <a:pt x="567498" y="1697603"/>
                  </a:cubicBezTo>
                  <a:close/>
                  <a:moveTo>
                    <a:pt x="955293" y="1248563"/>
                  </a:moveTo>
                  <a:cubicBezTo>
                    <a:pt x="955830" y="1248670"/>
                    <a:pt x="956476" y="1248670"/>
                    <a:pt x="956368" y="1248241"/>
                  </a:cubicBezTo>
                  <a:cubicBezTo>
                    <a:pt x="956046" y="1248348"/>
                    <a:pt x="955723" y="1248348"/>
                    <a:pt x="955400" y="1248348"/>
                  </a:cubicBezTo>
                  <a:lnTo>
                    <a:pt x="955293" y="1248563"/>
                  </a:lnTo>
                  <a:close/>
                  <a:moveTo>
                    <a:pt x="787958" y="1471527"/>
                  </a:moveTo>
                  <a:cubicBezTo>
                    <a:pt x="784087" y="1471849"/>
                    <a:pt x="781183" y="1475284"/>
                    <a:pt x="781506" y="1479256"/>
                  </a:cubicBezTo>
                  <a:cubicBezTo>
                    <a:pt x="783334" y="1506307"/>
                    <a:pt x="782474" y="1533574"/>
                    <a:pt x="780108" y="1560733"/>
                  </a:cubicBezTo>
                  <a:cubicBezTo>
                    <a:pt x="778387" y="1581130"/>
                    <a:pt x="775591" y="1601419"/>
                    <a:pt x="772365" y="1621600"/>
                  </a:cubicBezTo>
                  <a:cubicBezTo>
                    <a:pt x="769031" y="1641996"/>
                    <a:pt x="765374" y="1662178"/>
                    <a:pt x="760966" y="1682145"/>
                  </a:cubicBezTo>
                  <a:cubicBezTo>
                    <a:pt x="758277" y="1695242"/>
                    <a:pt x="755266" y="1708123"/>
                    <a:pt x="751717" y="1721005"/>
                  </a:cubicBezTo>
                  <a:cubicBezTo>
                    <a:pt x="749351" y="1729486"/>
                    <a:pt x="746770" y="1737859"/>
                    <a:pt x="743867" y="1746232"/>
                  </a:cubicBezTo>
                  <a:cubicBezTo>
                    <a:pt x="741716" y="1752673"/>
                    <a:pt x="733327" y="1763193"/>
                    <a:pt x="729241" y="1770493"/>
                  </a:cubicBezTo>
                  <a:cubicBezTo>
                    <a:pt x="726337" y="1775538"/>
                    <a:pt x="725369" y="1779832"/>
                    <a:pt x="725907" y="1782302"/>
                  </a:cubicBezTo>
                  <a:cubicBezTo>
                    <a:pt x="726337" y="1784663"/>
                    <a:pt x="727520" y="1786488"/>
                    <a:pt x="729456" y="1787776"/>
                  </a:cubicBezTo>
                  <a:cubicBezTo>
                    <a:pt x="731069" y="1788742"/>
                    <a:pt x="733435" y="1789708"/>
                    <a:pt x="737199" y="1789065"/>
                  </a:cubicBezTo>
                  <a:cubicBezTo>
                    <a:pt x="740963" y="1788528"/>
                    <a:pt x="743544" y="1784985"/>
                    <a:pt x="742898" y="1781228"/>
                  </a:cubicBezTo>
                  <a:cubicBezTo>
                    <a:pt x="742683" y="1779940"/>
                    <a:pt x="742146" y="1778759"/>
                    <a:pt x="741285" y="1777793"/>
                  </a:cubicBezTo>
                  <a:cubicBezTo>
                    <a:pt x="745910" y="1770171"/>
                    <a:pt x="755696" y="1758685"/>
                    <a:pt x="758492" y="1751707"/>
                  </a:cubicBezTo>
                  <a:cubicBezTo>
                    <a:pt x="762794" y="1740972"/>
                    <a:pt x="766450" y="1730130"/>
                    <a:pt x="769784" y="1719180"/>
                  </a:cubicBezTo>
                  <a:cubicBezTo>
                    <a:pt x="773118" y="1708338"/>
                    <a:pt x="776021" y="1697281"/>
                    <a:pt x="778710" y="1686224"/>
                  </a:cubicBezTo>
                  <a:cubicBezTo>
                    <a:pt x="782796" y="1669370"/>
                    <a:pt x="786668" y="1652302"/>
                    <a:pt x="789679" y="1635019"/>
                  </a:cubicBezTo>
                  <a:cubicBezTo>
                    <a:pt x="792690" y="1617843"/>
                    <a:pt x="794949" y="1600453"/>
                    <a:pt x="796562" y="1583062"/>
                  </a:cubicBezTo>
                  <a:cubicBezTo>
                    <a:pt x="799680" y="1547959"/>
                    <a:pt x="799573" y="1512749"/>
                    <a:pt x="795701" y="1477967"/>
                  </a:cubicBezTo>
                  <a:cubicBezTo>
                    <a:pt x="795379" y="1473996"/>
                    <a:pt x="791937" y="1471097"/>
                    <a:pt x="787958" y="1471527"/>
                  </a:cubicBezTo>
                  <a:close/>
                  <a:moveTo>
                    <a:pt x="952174" y="1297514"/>
                  </a:moveTo>
                  <a:cubicBezTo>
                    <a:pt x="948302" y="1298158"/>
                    <a:pt x="945722" y="1301808"/>
                    <a:pt x="946367" y="1305672"/>
                  </a:cubicBezTo>
                  <a:cubicBezTo>
                    <a:pt x="950238" y="1331758"/>
                    <a:pt x="951851" y="1357737"/>
                    <a:pt x="952174" y="1383715"/>
                  </a:cubicBezTo>
                  <a:cubicBezTo>
                    <a:pt x="952389" y="1403253"/>
                    <a:pt x="951636" y="1422790"/>
                    <a:pt x="950561" y="1442327"/>
                  </a:cubicBezTo>
                  <a:cubicBezTo>
                    <a:pt x="949378" y="1461865"/>
                    <a:pt x="947980" y="1481403"/>
                    <a:pt x="945829" y="1501047"/>
                  </a:cubicBezTo>
                  <a:cubicBezTo>
                    <a:pt x="944754" y="1511568"/>
                    <a:pt x="943463" y="1521980"/>
                    <a:pt x="942065" y="1532393"/>
                  </a:cubicBezTo>
                  <a:cubicBezTo>
                    <a:pt x="940775" y="1542806"/>
                    <a:pt x="939269" y="1553326"/>
                    <a:pt x="937763" y="1563739"/>
                  </a:cubicBezTo>
                  <a:cubicBezTo>
                    <a:pt x="936796" y="1570717"/>
                    <a:pt x="929268" y="1582740"/>
                    <a:pt x="928192" y="1589181"/>
                  </a:cubicBezTo>
                  <a:cubicBezTo>
                    <a:pt x="927332" y="1594226"/>
                    <a:pt x="928837" y="1597769"/>
                    <a:pt x="931419" y="1599701"/>
                  </a:cubicBezTo>
                  <a:cubicBezTo>
                    <a:pt x="933032" y="1600989"/>
                    <a:pt x="935398" y="1602063"/>
                    <a:pt x="938732" y="1601848"/>
                  </a:cubicBezTo>
                  <a:cubicBezTo>
                    <a:pt x="942495" y="1601633"/>
                    <a:pt x="945399" y="1598520"/>
                    <a:pt x="945291" y="1594763"/>
                  </a:cubicBezTo>
                  <a:cubicBezTo>
                    <a:pt x="945184" y="1592616"/>
                    <a:pt x="944109" y="1590899"/>
                    <a:pt x="942710" y="1589718"/>
                  </a:cubicBezTo>
                  <a:cubicBezTo>
                    <a:pt x="943678" y="1587141"/>
                    <a:pt x="945399" y="1584136"/>
                    <a:pt x="947012" y="1581023"/>
                  </a:cubicBezTo>
                  <a:cubicBezTo>
                    <a:pt x="949701" y="1575762"/>
                    <a:pt x="952174" y="1570287"/>
                    <a:pt x="953035" y="1566316"/>
                  </a:cubicBezTo>
                  <a:cubicBezTo>
                    <a:pt x="955400" y="1553756"/>
                    <a:pt x="957766" y="1541196"/>
                    <a:pt x="959810" y="1528636"/>
                  </a:cubicBezTo>
                  <a:cubicBezTo>
                    <a:pt x="961315" y="1520156"/>
                    <a:pt x="962606" y="1511675"/>
                    <a:pt x="963788" y="1503302"/>
                  </a:cubicBezTo>
                  <a:cubicBezTo>
                    <a:pt x="966370" y="1483335"/>
                    <a:pt x="968736" y="1463368"/>
                    <a:pt x="969811" y="1443401"/>
                  </a:cubicBezTo>
                  <a:cubicBezTo>
                    <a:pt x="970671" y="1430090"/>
                    <a:pt x="970886" y="1416671"/>
                    <a:pt x="970779" y="1403253"/>
                  </a:cubicBezTo>
                  <a:cubicBezTo>
                    <a:pt x="970241" y="1369867"/>
                    <a:pt x="966907" y="1336589"/>
                    <a:pt x="960455" y="1303311"/>
                  </a:cubicBezTo>
                  <a:cubicBezTo>
                    <a:pt x="959702" y="1299446"/>
                    <a:pt x="956046" y="1296762"/>
                    <a:pt x="952174" y="1297514"/>
                  </a:cubicBezTo>
                  <a:close/>
                  <a:moveTo>
                    <a:pt x="371666" y="1617306"/>
                  </a:moveTo>
                  <a:cubicBezTo>
                    <a:pt x="373601" y="1620742"/>
                    <a:pt x="377903" y="1621922"/>
                    <a:pt x="381344" y="1619990"/>
                  </a:cubicBezTo>
                  <a:cubicBezTo>
                    <a:pt x="423931" y="1596803"/>
                    <a:pt x="467377" y="1575977"/>
                    <a:pt x="511469" y="1556762"/>
                  </a:cubicBezTo>
                  <a:cubicBezTo>
                    <a:pt x="529214" y="1549140"/>
                    <a:pt x="546958" y="1541733"/>
                    <a:pt x="564918" y="1534648"/>
                  </a:cubicBezTo>
                  <a:cubicBezTo>
                    <a:pt x="591588" y="1524020"/>
                    <a:pt x="618688" y="1513930"/>
                    <a:pt x="646326" y="1505020"/>
                  </a:cubicBezTo>
                  <a:cubicBezTo>
                    <a:pt x="652779" y="1502873"/>
                    <a:pt x="708055" y="1480973"/>
                    <a:pt x="731177" y="1476357"/>
                  </a:cubicBezTo>
                  <a:cubicBezTo>
                    <a:pt x="732682" y="1476035"/>
                    <a:pt x="734510" y="1475391"/>
                    <a:pt x="735693" y="1475177"/>
                  </a:cubicBezTo>
                  <a:cubicBezTo>
                    <a:pt x="735263" y="1474854"/>
                    <a:pt x="734941" y="1474425"/>
                    <a:pt x="734725" y="1474210"/>
                  </a:cubicBezTo>
                  <a:cubicBezTo>
                    <a:pt x="735048" y="1474640"/>
                    <a:pt x="735478" y="1474854"/>
                    <a:pt x="735908" y="1475177"/>
                  </a:cubicBezTo>
                  <a:cubicBezTo>
                    <a:pt x="736554" y="1475069"/>
                    <a:pt x="737091" y="1475177"/>
                    <a:pt x="736984" y="1475606"/>
                  </a:cubicBezTo>
                  <a:lnTo>
                    <a:pt x="736984" y="1475820"/>
                  </a:lnTo>
                  <a:cubicBezTo>
                    <a:pt x="739350" y="1476894"/>
                    <a:pt x="742361" y="1476464"/>
                    <a:pt x="744404" y="1474532"/>
                  </a:cubicBezTo>
                  <a:cubicBezTo>
                    <a:pt x="747200" y="1471956"/>
                    <a:pt x="747308" y="1467662"/>
                    <a:pt x="744727" y="1464871"/>
                  </a:cubicBezTo>
                  <a:cubicBezTo>
                    <a:pt x="743544" y="1463583"/>
                    <a:pt x="741716" y="1462509"/>
                    <a:pt x="738812" y="1462080"/>
                  </a:cubicBezTo>
                  <a:cubicBezTo>
                    <a:pt x="735156" y="1461436"/>
                    <a:pt x="727735" y="1462509"/>
                    <a:pt x="718271" y="1464656"/>
                  </a:cubicBezTo>
                  <a:cubicBezTo>
                    <a:pt x="691601" y="1471097"/>
                    <a:pt x="646972" y="1486877"/>
                    <a:pt x="641164" y="1488595"/>
                  </a:cubicBezTo>
                  <a:cubicBezTo>
                    <a:pt x="612881" y="1496968"/>
                    <a:pt x="585135" y="1506200"/>
                    <a:pt x="557820" y="1516720"/>
                  </a:cubicBezTo>
                  <a:cubicBezTo>
                    <a:pt x="539645" y="1523806"/>
                    <a:pt x="521578" y="1531427"/>
                    <a:pt x="503834" y="1539478"/>
                  </a:cubicBezTo>
                  <a:cubicBezTo>
                    <a:pt x="459527" y="1559660"/>
                    <a:pt x="416618" y="1582847"/>
                    <a:pt x="374354" y="1607645"/>
                  </a:cubicBezTo>
                  <a:cubicBezTo>
                    <a:pt x="370913" y="1609577"/>
                    <a:pt x="369730" y="1613871"/>
                    <a:pt x="371666" y="1617306"/>
                  </a:cubicBezTo>
                  <a:close/>
                  <a:moveTo>
                    <a:pt x="735693" y="1475177"/>
                  </a:moveTo>
                  <a:cubicBezTo>
                    <a:pt x="736231" y="1475820"/>
                    <a:pt x="736769" y="1476250"/>
                    <a:pt x="736984" y="1475820"/>
                  </a:cubicBezTo>
                  <a:cubicBezTo>
                    <a:pt x="736554" y="1475606"/>
                    <a:pt x="736231" y="1475391"/>
                    <a:pt x="735908" y="1475177"/>
                  </a:cubicBezTo>
                  <a:lnTo>
                    <a:pt x="735693" y="1475177"/>
                  </a:lnTo>
                  <a:close/>
                  <a:moveTo>
                    <a:pt x="1401589" y="1309430"/>
                  </a:moveTo>
                  <a:lnTo>
                    <a:pt x="1385566" y="1291825"/>
                  </a:lnTo>
                  <a:cubicBezTo>
                    <a:pt x="1377608" y="1283666"/>
                    <a:pt x="1369220" y="1276044"/>
                    <a:pt x="1360509" y="1268852"/>
                  </a:cubicBezTo>
                  <a:cubicBezTo>
                    <a:pt x="1351905" y="1261552"/>
                    <a:pt x="1342872" y="1254789"/>
                    <a:pt x="1333731" y="1248241"/>
                  </a:cubicBezTo>
                  <a:cubicBezTo>
                    <a:pt x="1319213" y="1237935"/>
                    <a:pt x="1305232" y="1229240"/>
                    <a:pt x="1291144" y="1222048"/>
                  </a:cubicBezTo>
                  <a:cubicBezTo>
                    <a:pt x="1275766" y="1214211"/>
                    <a:pt x="1260495" y="1207985"/>
                    <a:pt x="1244794" y="1202939"/>
                  </a:cubicBezTo>
                  <a:cubicBezTo>
                    <a:pt x="1215005" y="1193278"/>
                    <a:pt x="1183818" y="1188018"/>
                    <a:pt x="1147900" y="1183187"/>
                  </a:cubicBezTo>
                  <a:cubicBezTo>
                    <a:pt x="1144028" y="1182543"/>
                    <a:pt x="1140372" y="1185227"/>
                    <a:pt x="1139726" y="1189092"/>
                  </a:cubicBezTo>
                  <a:cubicBezTo>
                    <a:pt x="1139081" y="1192956"/>
                    <a:pt x="1141769" y="1196606"/>
                    <a:pt x="1145641" y="1197250"/>
                  </a:cubicBezTo>
                  <a:cubicBezTo>
                    <a:pt x="1180269" y="1203476"/>
                    <a:pt x="1210166" y="1210347"/>
                    <a:pt x="1238879" y="1220545"/>
                  </a:cubicBezTo>
                  <a:cubicBezTo>
                    <a:pt x="1253505" y="1225698"/>
                    <a:pt x="1267808" y="1231816"/>
                    <a:pt x="1282326" y="1239224"/>
                  </a:cubicBezTo>
                  <a:cubicBezTo>
                    <a:pt x="1295769" y="1245986"/>
                    <a:pt x="1309319" y="1253715"/>
                    <a:pt x="1323407" y="1263162"/>
                  </a:cubicBezTo>
                  <a:cubicBezTo>
                    <a:pt x="1332441" y="1269174"/>
                    <a:pt x="1341366" y="1275400"/>
                    <a:pt x="1349970" y="1282056"/>
                  </a:cubicBezTo>
                  <a:cubicBezTo>
                    <a:pt x="1358573" y="1288604"/>
                    <a:pt x="1366854" y="1295474"/>
                    <a:pt x="1374812" y="1302881"/>
                  </a:cubicBezTo>
                  <a:lnTo>
                    <a:pt x="1390943" y="1318769"/>
                  </a:lnTo>
                  <a:cubicBezTo>
                    <a:pt x="1391803" y="1319628"/>
                    <a:pt x="1393954" y="1321668"/>
                    <a:pt x="1395460" y="1323278"/>
                  </a:cubicBezTo>
                  <a:cubicBezTo>
                    <a:pt x="1395567" y="1323922"/>
                    <a:pt x="1395782" y="1324458"/>
                    <a:pt x="1396105" y="1324995"/>
                  </a:cubicBezTo>
                  <a:cubicBezTo>
                    <a:pt x="1395997" y="1324673"/>
                    <a:pt x="1395997" y="1324458"/>
                    <a:pt x="1395997" y="1324458"/>
                  </a:cubicBezTo>
                  <a:cubicBezTo>
                    <a:pt x="1395997" y="1324351"/>
                    <a:pt x="1395997" y="1324137"/>
                    <a:pt x="1396105" y="1324029"/>
                  </a:cubicBezTo>
                  <a:cubicBezTo>
                    <a:pt x="1396750" y="1324888"/>
                    <a:pt x="1397073" y="1325639"/>
                    <a:pt x="1396643" y="1325961"/>
                  </a:cubicBezTo>
                  <a:lnTo>
                    <a:pt x="1397503" y="1327035"/>
                  </a:lnTo>
                  <a:cubicBezTo>
                    <a:pt x="1398256" y="1327894"/>
                    <a:pt x="1398901" y="1328216"/>
                    <a:pt x="1399224" y="1328431"/>
                  </a:cubicBezTo>
                  <a:cubicBezTo>
                    <a:pt x="1400944" y="1329504"/>
                    <a:pt x="1402558" y="1329397"/>
                    <a:pt x="1403525" y="1329289"/>
                  </a:cubicBezTo>
                  <a:cubicBezTo>
                    <a:pt x="1405891" y="1328967"/>
                    <a:pt x="1407504" y="1327679"/>
                    <a:pt x="1408687" y="1325639"/>
                  </a:cubicBezTo>
                  <a:cubicBezTo>
                    <a:pt x="1409117" y="1324781"/>
                    <a:pt x="1409870" y="1323063"/>
                    <a:pt x="1409117" y="1320487"/>
                  </a:cubicBezTo>
                  <a:cubicBezTo>
                    <a:pt x="1409117" y="1320272"/>
                    <a:pt x="1408795" y="1319413"/>
                    <a:pt x="1408042" y="1318232"/>
                  </a:cubicBezTo>
                  <a:cubicBezTo>
                    <a:pt x="1407074" y="1316729"/>
                    <a:pt x="1403310" y="1311362"/>
                    <a:pt x="1401589" y="1309430"/>
                  </a:cubicBezTo>
                  <a:close/>
                  <a:moveTo>
                    <a:pt x="1216296" y="867260"/>
                  </a:moveTo>
                  <a:cubicBezTo>
                    <a:pt x="1215650" y="866830"/>
                    <a:pt x="1215005" y="866723"/>
                    <a:pt x="1214683" y="868118"/>
                  </a:cubicBezTo>
                  <a:lnTo>
                    <a:pt x="1215866" y="867367"/>
                  </a:lnTo>
                  <a:cubicBezTo>
                    <a:pt x="1216081" y="867260"/>
                    <a:pt x="1216188" y="867260"/>
                    <a:pt x="1216296" y="867260"/>
                  </a:cubicBezTo>
                  <a:close/>
                  <a:moveTo>
                    <a:pt x="1216296" y="867260"/>
                  </a:moveTo>
                  <a:cubicBezTo>
                    <a:pt x="1216296" y="867260"/>
                    <a:pt x="1216403" y="867260"/>
                    <a:pt x="1216511" y="867152"/>
                  </a:cubicBezTo>
                  <a:cubicBezTo>
                    <a:pt x="1215650" y="868011"/>
                    <a:pt x="1215005" y="869085"/>
                    <a:pt x="1214683" y="870265"/>
                  </a:cubicBezTo>
                  <a:cubicBezTo>
                    <a:pt x="1214683" y="869514"/>
                    <a:pt x="1214683" y="868763"/>
                    <a:pt x="1214790" y="868118"/>
                  </a:cubicBezTo>
                  <a:cubicBezTo>
                    <a:pt x="1210488" y="870695"/>
                    <a:pt x="1202315" y="875096"/>
                    <a:pt x="1201455" y="875740"/>
                  </a:cubicBezTo>
                  <a:cubicBezTo>
                    <a:pt x="1195863" y="879497"/>
                    <a:pt x="1190593" y="883791"/>
                    <a:pt x="1185431" y="888193"/>
                  </a:cubicBezTo>
                  <a:cubicBezTo>
                    <a:pt x="1180377" y="892594"/>
                    <a:pt x="1175645" y="897210"/>
                    <a:pt x="1170806" y="901826"/>
                  </a:cubicBezTo>
                  <a:cubicBezTo>
                    <a:pt x="1161772" y="911058"/>
                    <a:pt x="1152093" y="920504"/>
                    <a:pt x="1142952" y="930810"/>
                  </a:cubicBezTo>
                  <a:cubicBezTo>
                    <a:pt x="1133919" y="940901"/>
                    <a:pt x="1125423" y="951743"/>
                    <a:pt x="1117895" y="963015"/>
                  </a:cubicBezTo>
                  <a:cubicBezTo>
                    <a:pt x="1107356" y="978688"/>
                    <a:pt x="1098968" y="995327"/>
                    <a:pt x="1093699" y="1012610"/>
                  </a:cubicBezTo>
                  <a:cubicBezTo>
                    <a:pt x="1092515" y="1016367"/>
                    <a:pt x="1094451" y="1020339"/>
                    <a:pt x="1098215" y="1021627"/>
                  </a:cubicBezTo>
                  <a:cubicBezTo>
                    <a:pt x="1101872" y="1022916"/>
                    <a:pt x="1105958" y="1020876"/>
                    <a:pt x="1107249" y="1017226"/>
                  </a:cubicBezTo>
                  <a:cubicBezTo>
                    <a:pt x="1113163" y="1001768"/>
                    <a:pt x="1122304" y="987276"/>
                    <a:pt x="1132736" y="973427"/>
                  </a:cubicBezTo>
                  <a:cubicBezTo>
                    <a:pt x="1140372" y="963122"/>
                    <a:pt x="1148867" y="953246"/>
                    <a:pt x="1157470" y="943477"/>
                  </a:cubicBezTo>
                  <a:cubicBezTo>
                    <a:pt x="1166289" y="933387"/>
                    <a:pt x="1175107" y="923403"/>
                    <a:pt x="1183711" y="914064"/>
                  </a:cubicBezTo>
                  <a:cubicBezTo>
                    <a:pt x="1188765" y="908481"/>
                    <a:pt x="1193927" y="902900"/>
                    <a:pt x="1199304" y="897639"/>
                  </a:cubicBezTo>
                  <a:cubicBezTo>
                    <a:pt x="1202960" y="894204"/>
                    <a:pt x="1206617" y="890877"/>
                    <a:pt x="1210488" y="887763"/>
                  </a:cubicBezTo>
                  <a:cubicBezTo>
                    <a:pt x="1211241" y="887119"/>
                    <a:pt x="1220060" y="881430"/>
                    <a:pt x="1223609" y="878961"/>
                  </a:cubicBezTo>
                  <a:cubicBezTo>
                    <a:pt x="1228556" y="875418"/>
                    <a:pt x="1227803" y="870051"/>
                    <a:pt x="1227587" y="869729"/>
                  </a:cubicBezTo>
                  <a:cubicBezTo>
                    <a:pt x="1226297" y="866186"/>
                    <a:pt x="1222318" y="864361"/>
                    <a:pt x="1218769" y="865757"/>
                  </a:cubicBezTo>
                  <a:cubicBezTo>
                    <a:pt x="1218124" y="865971"/>
                    <a:pt x="1217371" y="866401"/>
                    <a:pt x="1216833" y="866938"/>
                  </a:cubicBezTo>
                  <a:cubicBezTo>
                    <a:pt x="1216511" y="866508"/>
                    <a:pt x="1216511" y="867367"/>
                    <a:pt x="1216296" y="867260"/>
                  </a:cubicBezTo>
                  <a:close/>
                  <a:moveTo>
                    <a:pt x="836352" y="916533"/>
                  </a:moveTo>
                  <a:cubicBezTo>
                    <a:pt x="846461" y="933816"/>
                    <a:pt x="856247" y="951207"/>
                    <a:pt x="865066" y="968060"/>
                  </a:cubicBezTo>
                  <a:cubicBezTo>
                    <a:pt x="880767" y="997903"/>
                    <a:pt x="893671" y="1025921"/>
                    <a:pt x="901092" y="1048357"/>
                  </a:cubicBezTo>
                  <a:cubicBezTo>
                    <a:pt x="902167" y="1052222"/>
                    <a:pt x="906146" y="1054261"/>
                    <a:pt x="909910" y="1053188"/>
                  </a:cubicBezTo>
                  <a:cubicBezTo>
                    <a:pt x="913674" y="1052007"/>
                    <a:pt x="915825" y="1048035"/>
                    <a:pt x="914749" y="1044278"/>
                  </a:cubicBezTo>
                  <a:cubicBezTo>
                    <a:pt x="908190" y="1020769"/>
                    <a:pt x="896683" y="991140"/>
                    <a:pt x="881519" y="959794"/>
                  </a:cubicBezTo>
                  <a:cubicBezTo>
                    <a:pt x="873024" y="942404"/>
                    <a:pt x="863453" y="924369"/>
                    <a:pt x="852914" y="906764"/>
                  </a:cubicBezTo>
                  <a:cubicBezTo>
                    <a:pt x="840008" y="884972"/>
                    <a:pt x="825705" y="863610"/>
                    <a:pt x="811080" y="844072"/>
                  </a:cubicBezTo>
                  <a:cubicBezTo>
                    <a:pt x="794734" y="821958"/>
                    <a:pt x="777849" y="802314"/>
                    <a:pt x="761718" y="786641"/>
                  </a:cubicBezTo>
                  <a:cubicBezTo>
                    <a:pt x="759137" y="783957"/>
                    <a:pt x="754728" y="783957"/>
                    <a:pt x="752040" y="786533"/>
                  </a:cubicBezTo>
                  <a:cubicBezTo>
                    <a:pt x="749351" y="789217"/>
                    <a:pt x="749351" y="793511"/>
                    <a:pt x="751932" y="796195"/>
                  </a:cubicBezTo>
                  <a:cubicBezTo>
                    <a:pt x="766773" y="812082"/>
                    <a:pt x="782044" y="832049"/>
                    <a:pt x="797099" y="854056"/>
                  </a:cubicBezTo>
                  <a:cubicBezTo>
                    <a:pt x="810650" y="873701"/>
                    <a:pt x="823770" y="895063"/>
                    <a:pt x="836352" y="916533"/>
                  </a:cubicBezTo>
                  <a:close/>
                  <a:moveTo>
                    <a:pt x="1537952" y="2093721"/>
                  </a:moveTo>
                  <a:cubicBezTo>
                    <a:pt x="1527735" y="2073969"/>
                    <a:pt x="1519670" y="2048741"/>
                    <a:pt x="1512357" y="2034249"/>
                  </a:cubicBezTo>
                  <a:cubicBezTo>
                    <a:pt x="1485472" y="1980682"/>
                    <a:pt x="1461813" y="1925612"/>
                    <a:pt x="1436218" y="1871508"/>
                  </a:cubicBezTo>
                  <a:cubicBezTo>
                    <a:pt x="1429765" y="1857875"/>
                    <a:pt x="1423205" y="1844349"/>
                    <a:pt x="1416430" y="1830823"/>
                  </a:cubicBezTo>
                  <a:cubicBezTo>
                    <a:pt x="1380511" y="1759973"/>
                    <a:pt x="1344485" y="1689123"/>
                    <a:pt x="1307598" y="1618809"/>
                  </a:cubicBezTo>
                  <a:cubicBezTo>
                    <a:pt x="1270712" y="1548388"/>
                    <a:pt x="1232857" y="1478611"/>
                    <a:pt x="1194572" y="1408835"/>
                  </a:cubicBezTo>
                  <a:cubicBezTo>
                    <a:pt x="1171558" y="1367076"/>
                    <a:pt x="1144781" y="1326605"/>
                    <a:pt x="1120476" y="1285169"/>
                  </a:cubicBezTo>
                  <a:cubicBezTo>
                    <a:pt x="1110152" y="1267564"/>
                    <a:pt x="1100259" y="1249744"/>
                    <a:pt x="1091225" y="1231495"/>
                  </a:cubicBezTo>
                  <a:cubicBezTo>
                    <a:pt x="1089504" y="1227952"/>
                    <a:pt x="1085310" y="1226449"/>
                    <a:pt x="1081761" y="1228167"/>
                  </a:cubicBezTo>
                  <a:cubicBezTo>
                    <a:pt x="1078212" y="1229884"/>
                    <a:pt x="1076707" y="1234178"/>
                    <a:pt x="1078428" y="1237721"/>
                  </a:cubicBezTo>
                  <a:cubicBezTo>
                    <a:pt x="1087246" y="1256399"/>
                    <a:pt x="1097033" y="1274649"/>
                    <a:pt x="1107249" y="1292791"/>
                  </a:cubicBezTo>
                  <a:cubicBezTo>
                    <a:pt x="1130908" y="1334442"/>
                    <a:pt x="1157040" y="1375020"/>
                    <a:pt x="1179409" y="1417101"/>
                  </a:cubicBezTo>
                  <a:cubicBezTo>
                    <a:pt x="1185001" y="1427514"/>
                    <a:pt x="1190486" y="1438034"/>
                    <a:pt x="1195970" y="1448554"/>
                  </a:cubicBezTo>
                  <a:cubicBezTo>
                    <a:pt x="1194680" y="1446085"/>
                    <a:pt x="1192529" y="1443830"/>
                    <a:pt x="1188443" y="1443079"/>
                  </a:cubicBezTo>
                  <a:cubicBezTo>
                    <a:pt x="1184679" y="1442435"/>
                    <a:pt x="1181130" y="1444797"/>
                    <a:pt x="1180377" y="1448447"/>
                  </a:cubicBezTo>
                  <a:cubicBezTo>
                    <a:pt x="1179947" y="1450916"/>
                    <a:pt x="1180700" y="1453170"/>
                    <a:pt x="1182313" y="1454780"/>
                  </a:cubicBezTo>
                  <a:cubicBezTo>
                    <a:pt x="1181130" y="1456820"/>
                    <a:pt x="1178871" y="1460684"/>
                    <a:pt x="1177043" y="1463261"/>
                  </a:cubicBezTo>
                  <a:cubicBezTo>
                    <a:pt x="1173602" y="1468199"/>
                    <a:pt x="1170376" y="1473244"/>
                    <a:pt x="1168978" y="1477216"/>
                  </a:cubicBezTo>
                  <a:cubicBezTo>
                    <a:pt x="1164353" y="1490527"/>
                    <a:pt x="1159729" y="1503839"/>
                    <a:pt x="1155427" y="1517364"/>
                  </a:cubicBezTo>
                  <a:cubicBezTo>
                    <a:pt x="1152524" y="1526382"/>
                    <a:pt x="1149835" y="1535506"/>
                    <a:pt x="1147254" y="1544631"/>
                  </a:cubicBezTo>
                  <a:cubicBezTo>
                    <a:pt x="1141769" y="1564920"/>
                    <a:pt x="1136392" y="1585424"/>
                    <a:pt x="1131876" y="1606035"/>
                  </a:cubicBezTo>
                  <a:cubicBezTo>
                    <a:pt x="1128865" y="1619883"/>
                    <a:pt x="1126284" y="1633731"/>
                    <a:pt x="1123918" y="1647686"/>
                  </a:cubicBezTo>
                  <a:cubicBezTo>
                    <a:pt x="1118218" y="1682575"/>
                    <a:pt x="1114562" y="1717785"/>
                    <a:pt x="1113378" y="1753102"/>
                  </a:cubicBezTo>
                  <a:cubicBezTo>
                    <a:pt x="1113163" y="1756967"/>
                    <a:pt x="1116175" y="1760402"/>
                    <a:pt x="1120154" y="1760617"/>
                  </a:cubicBezTo>
                  <a:cubicBezTo>
                    <a:pt x="1124025" y="1760832"/>
                    <a:pt x="1127359" y="1757719"/>
                    <a:pt x="1127574" y="1753854"/>
                  </a:cubicBezTo>
                  <a:cubicBezTo>
                    <a:pt x="1129725" y="1726158"/>
                    <a:pt x="1133704" y="1698784"/>
                    <a:pt x="1138436" y="1671410"/>
                  </a:cubicBezTo>
                  <a:cubicBezTo>
                    <a:pt x="1142092" y="1650906"/>
                    <a:pt x="1146394" y="1630510"/>
                    <a:pt x="1150803" y="1610221"/>
                  </a:cubicBezTo>
                  <a:cubicBezTo>
                    <a:pt x="1155212" y="1589718"/>
                    <a:pt x="1159729" y="1569321"/>
                    <a:pt x="1164783" y="1549140"/>
                  </a:cubicBezTo>
                  <a:cubicBezTo>
                    <a:pt x="1167579" y="1537868"/>
                    <a:pt x="1170591" y="1526704"/>
                    <a:pt x="1173709" y="1515540"/>
                  </a:cubicBezTo>
                  <a:cubicBezTo>
                    <a:pt x="1176935" y="1504268"/>
                    <a:pt x="1180162" y="1493104"/>
                    <a:pt x="1183603" y="1481940"/>
                  </a:cubicBezTo>
                  <a:cubicBezTo>
                    <a:pt x="1184679" y="1478290"/>
                    <a:pt x="1188012" y="1473459"/>
                    <a:pt x="1190808" y="1468950"/>
                  </a:cubicBezTo>
                  <a:cubicBezTo>
                    <a:pt x="1193605" y="1464441"/>
                    <a:pt x="1195970" y="1460147"/>
                    <a:pt x="1196723" y="1456927"/>
                  </a:cubicBezTo>
                  <a:cubicBezTo>
                    <a:pt x="1197583" y="1453492"/>
                    <a:pt x="1197261" y="1450808"/>
                    <a:pt x="1196078" y="1448661"/>
                  </a:cubicBezTo>
                  <a:cubicBezTo>
                    <a:pt x="1220382" y="1494177"/>
                    <a:pt x="1244472" y="1539800"/>
                    <a:pt x="1268453" y="1585531"/>
                  </a:cubicBezTo>
                  <a:cubicBezTo>
                    <a:pt x="1278347" y="1604424"/>
                    <a:pt x="1288133" y="1623318"/>
                    <a:pt x="1298027" y="1642104"/>
                  </a:cubicBezTo>
                  <a:cubicBezTo>
                    <a:pt x="1297167" y="1640923"/>
                    <a:pt x="1296414" y="1639635"/>
                    <a:pt x="1295016" y="1639206"/>
                  </a:cubicBezTo>
                  <a:cubicBezTo>
                    <a:pt x="1293403" y="1638562"/>
                    <a:pt x="1291037" y="1638132"/>
                    <a:pt x="1287811" y="1639420"/>
                  </a:cubicBezTo>
                  <a:cubicBezTo>
                    <a:pt x="1284262" y="1640816"/>
                    <a:pt x="1282541" y="1644788"/>
                    <a:pt x="1283939" y="1648330"/>
                  </a:cubicBezTo>
                  <a:cubicBezTo>
                    <a:pt x="1284262" y="1649189"/>
                    <a:pt x="1284692" y="1649833"/>
                    <a:pt x="1285230" y="1650477"/>
                  </a:cubicBezTo>
                  <a:cubicBezTo>
                    <a:pt x="1282864" y="1657025"/>
                    <a:pt x="1277702" y="1666794"/>
                    <a:pt x="1276626" y="1672269"/>
                  </a:cubicBezTo>
                  <a:lnTo>
                    <a:pt x="1265227" y="1733780"/>
                  </a:lnTo>
                  <a:cubicBezTo>
                    <a:pt x="1262538" y="1748916"/>
                    <a:pt x="1259958" y="1763945"/>
                    <a:pt x="1258022" y="1778974"/>
                  </a:cubicBezTo>
                  <a:cubicBezTo>
                    <a:pt x="1256086" y="1794110"/>
                    <a:pt x="1254688" y="1809354"/>
                    <a:pt x="1253827" y="1824597"/>
                  </a:cubicBezTo>
                  <a:cubicBezTo>
                    <a:pt x="1252322" y="1854977"/>
                    <a:pt x="1253075" y="1885464"/>
                    <a:pt x="1256194" y="1916380"/>
                  </a:cubicBezTo>
                  <a:cubicBezTo>
                    <a:pt x="1256516" y="1920245"/>
                    <a:pt x="1259958" y="1923251"/>
                    <a:pt x="1263829" y="1922928"/>
                  </a:cubicBezTo>
                  <a:cubicBezTo>
                    <a:pt x="1267808" y="1922607"/>
                    <a:pt x="1270712" y="1919171"/>
                    <a:pt x="1270389" y="1915307"/>
                  </a:cubicBezTo>
                  <a:cubicBezTo>
                    <a:pt x="1269099" y="1891153"/>
                    <a:pt x="1269636" y="1867322"/>
                    <a:pt x="1271142" y="1843705"/>
                  </a:cubicBezTo>
                  <a:cubicBezTo>
                    <a:pt x="1272217" y="1825885"/>
                    <a:pt x="1274046" y="1808065"/>
                    <a:pt x="1276089" y="1790245"/>
                  </a:cubicBezTo>
                  <a:cubicBezTo>
                    <a:pt x="1278132" y="1772533"/>
                    <a:pt x="1280283" y="1754713"/>
                    <a:pt x="1283187" y="1736785"/>
                  </a:cubicBezTo>
                  <a:lnTo>
                    <a:pt x="1291790" y="1674845"/>
                  </a:lnTo>
                  <a:cubicBezTo>
                    <a:pt x="1292542" y="1669585"/>
                    <a:pt x="1297059" y="1660246"/>
                    <a:pt x="1298995" y="1654127"/>
                  </a:cubicBezTo>
                  <a:cubicBezTo>
                    <a:pt x="1300178" y="1649833"/>
                    <a:pt x="1300070" y="1646935"/>
                    <a:pt x="1299425" y="1644895"/>
                  </a:cubicBezTo>
                  <a:cubicBezTo>
                    <a:pt x="1311147" y="1667331"/>
                    <a:pt x="1322869" y="1689659"/>
                    <a:pt x="1334591" y="1712095"/>
                  </a:cubicBezTo>
                  <a:cubicBezTo>
                    <a:pt x="1356530" y="1754391"/>
                    <a:pt x="1378575" y="1796579"/>
                    <a:pt x="1400407" y="1838982"/>
                  </a:cubicBezTo>
                  <a:cubicBezTo>
                    <a:pt x="1427937" y="1892227"/>
                    <a:pt x="1452349" y="1946975"/>
                    <a:pt x="1478589" y="2000757"/>
                  </a:cubicBezTo>
                  <a:cubicBezTo>
                    <a:pt x="1485257" y="2014283"/>
                    <a:pt x="1492032" y="2027701"/>
                    <a:pt x="1498915" y="2041120"/>
                  </a:cubicBezTo>
                  <a:cubicBezTo>
                    <a:pt x="1506442" y="2055504"/>
                    <a:pt x="1514939" y="2080624"/>
                    <a:pt x="1525478" y="2100269"/>
                  </a:cubicBezTo>
                  <a:cubicBezTo>
                    <a:pt x="1530854" y="2110252"/>
                    <a:pt x="1536769" y="2118948"/>
                    <a:pt x="1543329" y="2124530"/>
                  </a:cubicBezTo>
                  <a:cubicBezTo>
                    <a:pt x="1546125" y="2126999"/>
                    <a:pt x="1550427" y="2126784"/>
                    <a:pt x="1552900" y="2123886"/>
                  </a:cubicBezTo>
                  <a:cubicBezTo>
                    <a:pt x="1555481" y="2121095"/>
                    <a:pt x="1555158" y="2116801"/>
                    <a:pt x="1552363" y="2114332"/>
                  </a:cubicBezTo>
                  <a:cubicBezTo>
                    <a:pt x="1546985" y="2109501"/>
                    <a:pt x="1542254" y="2102094"/>
                    <a:pt x="1537952" y="2093721"/>
                  </a:cubicBezTo>
                  <a:close/>
                  <a:moveTo>
                    <a:pt x="1534726" y="1821055"/>
                  </a:moveTo>
                  <a:cubicBezTo>
                    <a:pt x="1537737" y="1823309"/>
                    <a:pt x="1542039" y="1822665"/>
                    <a:pt x="1544297" y="1819659"/>
                  </a:cubicBezTo>
                  <a:cubicBezTo>
                    <a:pt x="1545372" y="1818371"/>
                    <a:pt x="1545910" y="1816546"/>
                    <a:pt x="1545695" y="1814184"/>
                  </a:cubicBezTo>
                  <a:cubicBezTo>
                    <a:pt x="1545587" y="1812467"/>
                    <a:pt x="1544189" y="1809139"/>
                    <a:pt x="1541071" y="1805167"/>
                  </a:cubicBezTo>
                  <a:cubicBezTo>
                    <a:pt x="1530747" y="1791855"/>
                    <a:pt x="1498592" y="1762227"/>
                    <a:pt x="1496011" y="1759758"/>
                  </a:cubicBezTo>
                  <a:cubicBezTo>
                    <a:pt x="1480095" y="1744515"/>
                    <a:pt x="1463963" y="1729379"/>
                    <a:pt x="1447402" y="1714779"/>
                  </a:cubicBezTo>
                  <a:cubicBezTo>
                    <a:pt x="1436218" y="1705118"/>
                    <a:pt x="1424926" y="1695671"/>
                    <a:pt x="1413419" y="1686546"/>
                  </a:cubicBezTo>
                  <a:cubicBezTo>
                    <a:pt x="1384598" y="1663466"/>
                    <a:pt x="1354594" y="1642104"/>
                    <a:pt x="1324052" y="1621600"/>
                  </a:cubicBezTo>
                  <a:cubicBezTo>
                    <a:pt x="1320826" y="1619346"/>
                    <a:pt x="1316309" y="1620097"/>
                    <a:pt x="1314051" y="1623318"/>
                  </a:cubicBezTo>
                  <a:cubicBezTo>
                    <a:pt x="1311792" y="1626538"/>
                    <a:pt x="1312653" y="1631047"/>
                    <a:pt x="1315879" y="1633301"/>
                  </a:cubicBezTo>
                  <a:cubicBezTo>
                    <a:pt x="1339323" y="1650477"/>
                    <a:pt x="1362014" y="1668726"/>
                    <a:pt x="1384598" y="1687190"/>
                  </a:cubicBezTo>
                  <a:cubicBezTo>
                    <a:pt x="1398148" y="1698247"/>
                    <a:pt x="1411484" y="1709626"/>
                    <a:pt x="1424818" y="1720898"/>
                  </a:cubicBezTo>
                  <a:cubicBezTo>
                    <a:pt x="1444929" y="1737752"/>
                    <a:pt x="1464931" y="1754713"/>
                    <a:pt x="1484396" y="1772211"/>
                  </a:cubicBezTo>
                  <a:cubicBezTo>
                    <a:pt x="1486978" y="1774572"/>
                    <a:pt x="1519563" y="1801624"/>
                    <a:pt x="1530209" y="1814077"/>
                  </a:cubicBezTo>
                  <a:cubicBezTo>
                    <a:pt x="1530747" y="1814614"/>
                    <a:pt x="1531392" y="1815150"/>
                    <a:pt x="1531930" y="1815687"/>
                  </a:cubicBezTo>
                  <a:cubicBezTo>
                    <a:pt x="1532467" y="1816224"/>
                    <a:pt x="1532682" y="1816546"/>
                    <a:pt x="1532360" y="1816761"/>
                  </a:cubicBezTo>
                  <a:cubicBezTo>
                    <a:pt x="1532252" y="1816761"/>
                    <a:pt x="1532145" y="1816868"/>
                    <a:pt x="1532037" y="1816761"/>
                  </a:cubicBezTo>
                  <a:cubicBezTo>
                    <a:pt x="1532360" y="1818478"/>
                    <a:pt x="1533220" y="1819981"/>
                    <a:pt x="1534726" y="1821055"/>
                  </a:cubicBezTo>
                  <a:close/>
                  <a:moveTo>
                    <a:pt x="1430518" y="1528207"/>
                  </a:moveTo>
                  <a:cubicBezTo>
                    <a:pt x="1407720" y="1512104"/>
                    <a:pt x="1384813" y="1496324"/>
                    <a:pt x="1360616" y="1483120"/>
                  </a:cubicBezTo>
                  <a:cubicBezTo>
                    <a:pt x="1320181" y="1460899"/>
                    <a:pt x="1276626" y="1445334"/>
                    <a:pt x="1226727" y="1442864"/>
                  </a:cubicBezTo>
                  <a:cubicBezTo>
                    <a:pt x="1222856" y="1442650"/>
                    <a:pt x="1219414" y="1445655"/>
                    <a:pt x="1219092" y="1449520"/>
                  </a:cubicBezTo>
                  <a:cubicBezTo>
                    <a:pt x="1218877" y="1453492"/>
                    <a:pt x="1221888" y="1456820"/>
                    <a:pt x="1225759" y="1457142"/>
                  </a:cubicBezTo>
                  <a:cubicBezTo>
                    <a:pt x="1260925" y="1460147"/>
                    <a:pt x="1292220" y="1470346"/>
                    <a:pt x="1321471" y="1484194"/>
                  </a:cubicBezTo>
                  <a:cubicBezTo>
                    <a:pt x="1338570" y="1492245"/>
                    <a:pt x="1354917" y="1501584"/>
                    <a:pt x="1370940" y="1511460"/>
                  </a:cubicBezTo>
                  <a:cubicBezTo>
                    <a:pt x="1381694" y="1518116"/>
                    <a:pt x="1392341" y="1524879"/>
                    <a:pt x="1402987" y="1531857"/>
                  </a:cubicBezTo>
                  <a:cubicBezTo>
                    <a:pt x="1443315" y="1558372"/>
                    <a:pt x="1482891" y="1586712"/>
                    <a:pt x="1525907" y="1608396"/>
                  </a:cubicBezTo>
                  <a:cubicBezTo>
                    <a:pt x="1529241" y="1610221"/>
                    <a:pt x="1533328" y="1608933"/>
                    <a:pt x="1535156" y="1605605"/>
                  </a:cubicBezTo>
                  <a:cubicBezTo>
                    <a:pt x="1536876" y="1602277"/>
                    <a:pt x="1535586" y="1598198"/>
                    <a:pt x="1532252" y="1596373"/>
                  </a:cubicBezTo>
                  <a:cubicBezTo>
                    <a:pt x="1496656" y="1576729"/>
                    <a:pt x="1463856" y="1551823"/>
                    <a:pt x="1430518" y="1528207"/>
                  </a:cubicBezTo>
                  <a:close/>
                  <a:moveTo>
                    <a:pt x="1402450" y="1377918"/>
                  </a:moveTo>
                  <a:cubicBezTo>
                    <a:pt x="1382447" y="1367076"/>
                    <a:pt x="1360294" y="1350437"/>
                    <a:pt x="1345560" y="1343781"/>
                  </a:cubicBezTo>
                  <a:cubicBezTo>
                    <a:pt x="1333946" y="1338628"/>
                    <a:pt x="1322331" y="1333905"/>
                    <a:pt x="1310609" y="1329611"/>
                  </a:cubicBezTo>
                  <a:cubicBezTo>
                    <a:pt x="1298780" y="1325318"/>
                    <a:pt x="1286843" y="1321560"/>
                    <a:pt x="1274798" y="1318125"/>
                  </a:cubicBezTo>
                  <a:cubicBezTo>
                    <a:pt x="1260388" y="1314046"/>
                    <a:pt x="1245762" y="1310503"/>
                    <a:pt x="1231136" y="1307390"/>
                  </a:cubicBezTo>
                  <a:cubicBezTo>
                    <a:pt x="1209306" y="1302667"/>
                    <a:pt x="1187152" y="1299017"/>
                    <a:pt x="1164891" y="1295582"/>
                  </a:cubicBezTo>
                  <a:cubicBezTo>
                    <a:pt x="1161019" y="1294938"/>
                    <a:pt x="1157255" y="1297514"/>
                    <a:pt x="1156610" y="1301378"/>
                  </a:cubicBezTo>
                  <a:cubicBezTo>
                    <a:pt x="1155965" y="1305243"/>
                    <a:pt x="1158546" y="1308893"/>
                    <a:pt x="1162417" y="1309644"/>
                  </a:cubicBezTo>
                  <a:cubicBezTo>
                    <a:pt x="1192744" y="1315763"/>
                    <a:pt x="1222425" y="1322848"/>
                    <a:pt x="1251892" y="1331221"/>
                  </a:cubicBezTo>
                  <a:cubicBezTo>
                    <a:pt x="1263614" y="1334549"/>
                    <a:pt x="1275228" y="1338199"/>
                    <a:pt x="1286843" y="1341956"/>
                  </a:cubicBezTo>
                  <a:cubicBezTo>
                    <a:pt x="1304157" y="1347431"/>
                    <a:pt x="1321471" y="1353335"/>
                    <a:pt x="1338463" y="1360421"/>
                  </a:cubicBezTo>
                  <a:cubicBezTo>
                    <a:pt x="1353196" y="1366325"/>
                    <a:pt x="1375457" y="1381783"/>
                    <a:pt x="1395567" y="1391337"/>
                  </a:cubicBezTo>
                  <a:cubicBezTo>
                    <a:pt x="1406321" y="1396490"/>
                    <a:pt x="1416645" y="1400140"/>
                    <a:pt x="1425034" y="1400461"/>
                  </a:cubicBezTo>
                  <a:cubicBezTo>
                    <a:pt x="1428798" y="1400676"/>
                    <a:pt x="1432131" y="1397885"/>
                    <a:pt x="1432346" y="1394128"/>
                  </a:cubicBezTo>
                  <a:cubicBezTo>
                    <a:pt x="1432562" y="1390371"/>
                    <a:pt x="1429765" y="1387043"/>
                    <a:pt x="1426001" y="1386828"/>
                  </a:cubicBezTo>
                  <a:cubicBezTo>
                    <a:pt x="1419119" y="1386184"/>
                    <a:pt x="1411053" y="1382534"/>
                    <a:pt x="1402450" y="1377918"/>
                  </a:cubicBezTo>
                  <a:close/>
                  <a:moveTo>
                    <a:pt x="1379866" y="1856694"/>
                  </a:moveTo>
                  <a:lnTo>
                    <a:pt x="1380189" y="1857338"/>
                  </a:lnTo>
                  <a:cubicBezTo>
                    <a:pt x="1380189" y="1857016"/>
                    <a:pt x="1379974" y="1857124"/>
                    <a:pt x="1379974" y="1856801"/>
                  </a:cubicBezTo>
                  <a:cubicBezTo>
                    <a:pt x="1379974" y="1856801"/>
                    <a:pt x="1379866" y="1856801"/>
                    <a:pt x="1379866" y="1856694"/>
                  </a:cubicBezTo>
                  <a:close/>
                  <a:moveTo>
                    <a:pt x="1392234" y="1850683"/>
                  </a:moveTo>
                  <a:cubicBezTo>
                    <a:pt x="1390083" y="1847140"/>
                    <a:pt x="1387286" y="1846389"/>
                    <a:pt x="1384813" y="1847033"/>
                  </a:cubicBezTo>
                  <a:cubicBezTo>
                    <a:pt x="1381049" y="1847677"/>
                    <a:pt x="1378575" y="1851220"/>
                    <a:pt x="1379329" y="1854977"/>
                  </a:cubicBezTo>
                  <a:cubicBezTo>
                    <a:pt x="1379974" y="1855084"/>
                    <a:pt x="1379974" y="1855943"/>
                    <a:pt x="1379974" y="1856801"/>
                  </a:cubicBezTo>
                  <a:cubicBezTo>
                    <a:pt x="1379974" y="1856801"/>
                    <a:pt x="1379974" y="1856909"/>
                    <a:pt x="1380081" y="1856909"/>
                  </a:cubicBezTo>
                  <a:cubicBezTo>
                    <a:pt x="1380081" y="1857124"/>
                    <a:pt x="1380189" y="1857231"/>
                    <a:pt x="1380189" y="1857338"/>
                  </a:cubicBezTo>
                  <a:cubicBezTo>
                    <a:pt x="1379866" y="1860344"/>
                    <a:pt x="1377823" y="1865068"/>
                    <a:pt x="1377823" y="1865282"/>
                  </a:cubicBezTo>
                  <a:lnTo>
                    <a:pt x="1374167" y="1888255"/>
                  </a:lnTo>
                  <a:cubicBezTo>
                    <a:pt x="1373198" y="1896091"/>
                    <a:pt x="1372016" y="1903821"/>
                    <a:pt x="1371370" y="1911657"/>
                  </a:cubicBezTo>
                  <a:cubicBezTo>
                    <a:pt x="1370940" y="1916917"/>
                    <a:pt x="1370725" y="1922070"/>
                    <a:pt x="1370510" y="1927330"/>
                  </a:cubicBezTo>
                  <a:cubicBezTo>
                    <a:pt x="1370187" y="1940534"/>
                    <a:pt x="1370618" y="1953630"/>
                    <a:pt x="1371155" y="1966834"/>
                  </a:cubicBezTo>
                  <a:cubicBezTo>
                    <a:pt x="1371048" y="1970699"/>
                    <a:pt x="1374167" y="1973919"/>
                    <a:pt x="1378146" y="1974027"/>
                  </a:cubicBezTo>
                  <a:cubicBezTo>
                    <a:pt x="1382124" y="1974134"/>
                    <a:pt x="1385351" y="1970914"/>
                    <a:pt x="1385351" y="1967049"/>
                  </a:cubicBezTo>
                  <a:cubicBezTo>
                    <a:pt x="1386104" y="1957710"/>
                    <a:pt x="1387179" y="1948585"/>
                    <a:pt x="1388147" y="1939353"/>
                  </a:cubicBezTo>
                  <a:cubicBezTo>
                    <a:pt x="1388792" y="1933127"/>
                    <a:pt x="1389437" y="1927008"/>
                    <a:pt x="1389975" y="1920889"/>
                  </a:cubicBezTo>
                  <a:cubicBezTo>
                    <a:pt x="1390513" y="1915736"/>
                    <a:pt x="1390835" y="1910584"/>
                    <a:pt x="1391158" y="1905431"/>
                  </a:cubicBezTo>
                  <a:lnTo>
                    <a:pt x="1393094" y="1866785"/>
                  </a:lnTo>
                  <a:cubicBezTo>
                    <a:pt x="1393094" y="1866356"/>
                    <a:pt x="1393416" y="1857982"/>
                    <a:pt x="1393201" y="1854762"/>
                  </a:cubicBezTo>
                  <a:cubicBezTo>
                    <a:pt x="1392986" y="1852722"/>
                    <a:pt x="1392556" y="1851220"/>
                    <a:pt x="1392234" y="1850683"/>
                  </a:cubicBezTo>
                  <a:close/>
                  <a:moveTo>
                    <a:pt x="850010" y="1073047"/>
                  </a:moveTo>
                  <a:cubicBezTo>
                    <a:pt x="849902" y="1072403"/>
                    <a:pt x="849365" y="1072511"/>
                    <a:pt x="848719" y="1072940"/>
                  </a:cubicBezTo>
                  <a:lnTo>
                    <a:pt x="849257" y="1073262"/>
                  </a:lnTo>
                  <a:lnTo>
                    <a:pt x="850010" y="1073047"/>
                  </a:lnTo>
                  <a:close/>
                  <a:moveTo>
                    <a:pt x="365858" y="1029786"/>
                  </a:moveTo>
                  <a:cubicBezTo>
                    <a:pt x="397368" y="1025814"/>
                    <a:pt x="428663" y="1019910"/>
                    <a:pt x="457591" y="1013469"/>
                  </a:cubicBezTo>
                  <a:cubicBezTo>
                    <a:pt x="522116" y="998977"/>
                    <a:pt x="571800" y="982552"/>
                    <a:pt x="585781" y="977829"/>
                  </a:cubicBezTo>
                  <a:cubicBezTo>
                    <a:pt x="601267" y="984699"/>
                    <a:pt x="616968" y="991892"/>
                    <a:pt x="632453" y="998655"/>
                  </a:cubicBezTo>
                  <a:cubicBezTo>
                    <a:pt x="649445" y="1005954"/>
                    <a:pt x="666437" y="1013040"/>
                    <a:pt x="683536" y="1020017"/>
                  </a:cubicBezTo>
                  <a:cubicBezTo>
                    <a:pt x="690096" y="1022701"/>
                    <a:pt x="696548" y="1025384"/>
                    <a:pt x="703108" y="1027961"/>
                  </a:cubicBezTo>
                  <a:cubicBezTo>
                    <a:pt x="686439" y="1037086"/>
                    <a:pt x="648907" y="1050290"/>
                    <a:pt x="646649" y="1051256"/>
                  </a:cubicBezTo>
                  <a:cubicBezTo>
                    <a:pt x="619548" y="1064352"/>
                    <a:pt x="591695" y="1076160"/>
                    <a:pt x="563519" y="1086896"/>
                  </a:cubicBezTo>
                  <a:cubicBezTo>
                    <a:pt x="544807" y="1093980"/>
                    <a:pt x="525988" y="1100636"/>
                    <a:pt x="506845" y="1106433"/>
                  </a:cubicBezTo>
                  <a:cubicBezTo>
                    <a:pt x="475013" y="1115880"/>
                    <a:pt x="442535" y="1123287"/>
                    <a:pt x="409197" y="1126615"/>
                  </a:cubicBezTo>
                  <a:cubicBezTo>
                    <a:pt x="405326" y="1126936"/>
                    <a:pt x="402315" y="1130479"/>
                    <a:pt x="402638" y="1134344"/>
                  </a:cubicBezTo>
                  <a:cubicBezTo>
                    <a:pt x="402960" y="1138208"/>
                    <a:pt x="406402" y="1141214"/>
                    <a:pt x="410381" y="1140892"/>
                  </a:cubicBezTo>
                  <a:cubicBezTo>
                    <a:pt x="453612" y="1138101"/>
                    <a:pt x="495768" y="1129835"/>
                    <a:pt x="536527" y="1116846"/>
                  </a:cubicBezTo>
                  <a:cubicBezTo>
                    <a:pt x="552873" y="1111693"/>
                    <a:pt x="569004" y="1105682"/>
                    <a:pt x="584813" y="1099133"/>
                  </a:cubicBezTo>
                  <a:cubicBezTo>
                    <a:pt x="608472" y="1089365"/>
                    <a:pt x="631486" y="1078093"/>
                    <a:pt x="654177" y="1066284"/>
                  </a:cubicBezTo>
                  <a:cubicBezTo>
                    <a:pt x="656543" y="1065103"/>
                    <a:pt x="700419" y="1047606"/>
                    <a:pt x="714723" y="1037622"/>
                  </a:cubicBezTo>
                  <a:cubicBezTo>
                    <a:pt x="716658" y="1036334"/>
                    <a:pt x="717089" y="1035368"/>
                    <a:pt x="718164" y="1034080"/>
                  </a:cubicBezTo>
                  <a:cubicBezTo>
                    <a:pt x="741823" y="1043527"/>
                    <a:pt x="765374" y="1053080"/>
                    <a:pt x="788926" y="1062849"/>
                  </a:cubicBezTo>
                  <a:cubicBezTo>
                    <a:pt x="784410" y="1068002"/>
                    <a:pt x="778710" y="1076375"/>
                    <a:pt x="774731" y="1079810"/>
                  </a:cubicBezTo>
                  <a:cubicBezTo>
                    <a:pt x="766665" y="1086896"/>
                    <a:pt x="758384" y="1093873"/>
                    <a:pt x="749996" y="1100636"/>
                  </a:cubicBezTo>
                  <a:cubicBezTo>
                    <a:pt x="741608" y="1107292"/>
                    <a:pt x="733220" y="1113840"/>
                    <a:pt x="724402" y="1119959"/>
                  </a:cubicBezTo>
                  <a:cubicBezTo>
                    <a:pt x="712679" y="1128439"/>
                    <a:pt x="700419" y="1135954"/>
                    <a:pt x="687945" y="1143039"/>
                  </a:cubicBezTo>
                  <a:cubicBezTo>
                    <a:pt x="675363" y="1150231"/>
                    <a:pt x="662565" y="1156887"/>
                    <a:pt x="649552" y="1163006"/>
                  </a:cubicBezTo>
                  <a:cubicBezTo>
                    <a:pt x="623205" y="1175136"/>
                    <a:pt x="595889" y="1185335"/>
                    <a:pt x="567929" y="1193063"/>
                  </a:cubicBezTo>
                  <a:cubicBezTo>
                    <a:pt x="564057" y="1194030"/>
                    <a:pt x="561799" y="1197894"/>
                    <a:pt x="562767" y="1201652"/>
                  </a:cubicBezTo>
                  <a:cubicBezTo>
                    <a:pt x="563627" y="1205516"/>
                    <a:pt x="567498" y="1207770"/>
                    <a:pt x="571370" y="1206804"/>
                  </a:cubicBezTo>
                  <a:cubicBezTo>
                    <a:pt x="600621" y="1200256"/>
                    <a:pt x="629550" y="1191561"/>
                    <a:pt x="657080" y="1179859"/>
                  </a:cubicBezTo>
                  <a:cubicBezTo>
                    <a:pt x="670953" y="1173955"/>
                    <a:pt x="684503" y="1167300"/>
                    <a:pt x="697516" y="1159785"/>
                  </a:cubicBezTo>
                  <a:cubicBezTo>
                    <a:pt x="710636" y="1152271"/>
                    <a:pt x="723111" y="1143790"/>
                    <a:pt x="735263" y="1134773"/>
                  </a:cubicBezTo>
                  <a:cubicBezTo>
                    <a:pt x="744082" y="1128010"/>
                    <a:pt x="752685" y="1121032"/>
                    <a:pt x="760966" y="1113626"/>
                  </a:cubicBezTo>
                  <a:cubicBezTo>
                    <a:pt x="769246" y="1106326"/>
                    <a:pt x="777312" y="1098811"/>
                    <a:pt x="785270" y="1091189"/>
                  </a:cubicBezTo>
                  <a:cubicBezTo>
                    <a:pt x="789357" y="1087217"/>
                    <a:pt x="795486" y="1077449"/>
                    <a:pt x="799896" y="1071652"/>
                  </a:cubicBezTo>
                  <a:cubicBezTo>
                    <a:pt x="800218" y="1071759"/>
                    <a:pt x="800433" y="1071759"/>
                    <a:pt x="800756" y="1071759"/>
                  </a:cubicBezTo>
                  <a:cubicBezTo>
                    <a:pt x="802369" y="1071759"/>
                    <a:pt x="802476" y="1069827"/>
                    <a:pt x="803552" y="1068861"/>
                  </a:cubicBezTo>
                  <a:cubicBezTo>
                    <a:pt x="807423" y="1070686"/>
                    <a:pt x="833341" y="1083138"/>
                    <a:pt x="844740" y="1086144"/>
                  </a:cubicBezTo>
                  <a:cubicBezTo>
                    <a:pt x="847429" y="1086788"/>
                    <a:pt x="849687" y="1087003"/>
                    <a:pt x="850978" y="1086896"/>
                  </a:cubicBezTo>
                  <a:cubicBezTo>
                    <a:pt x="853558" y="1086573"/>
                    <a:pt x="855172" y="1085500"/>
                    <a:pt x="856247" y="1084426"/>
                  </a:cubicBezTo>
                  <a:cubicBezTo>
                    <a:pt x="858828" y="1081636"/>
                    <a:pt x="858720" y="1077341"/>
                    <a:pt x="855925" y="1074765"/>
                  </a:cubicBezTo>
                  <a:cubicBezTo>
                    <a:pt x="854311" y="1073155"/>
                    <a:pt x="852053" y="1072618"/>
                    <a:pt x="850010" y="1073047"/>
                  </a:cubicBezTo>
                  <a:cubicBezTo>
                    <a:pt x="850010" y="1073047"/>
                    <a:pt x="850010" y="1073155"/>
                    <a:pt x="850010" y="1073262"/>
                  </a:cubicBezTo>
                  <a:cubicBezTo>
                    <a:pt x="850010" y="1073477"/>
                    <a:pt x="849687" y="1073370"/>
                    <a:pt x="849257" y="1073262"/>
                  </a:cubicBezTo>
                  <a:cubicBezTo>
                    <a:pt x="848289" y="1073477"/>
                    <a:pt x="847321" y="1074013"/>
                    <a:pt x="846568" y="1074765"/>
                  </a:cubicBezTo>
                  <a:cubicBezTo>
                    <a:pt x="846999" y="1074336"/>
                    <a:pt x="847966" y="1073477"/>
                    <a:pt x="848719" y="1072940"/>
                  </a:cubicBezTo>
                  <a:cubicBezTo>
                    <a:pt x="848504" y="1072940"/>
                    <a:pt x="848397" y="1072833"/>
                    <a:pt x="848289" y="1072833"/>
                  </a:cubicBezTo>
                  <a:cubicBezTo>
                    <a:pt x="843342" y="1071545"/>
                    <a:pt x="835492" y="1068002"/>
                    <a:pt x="827964" y="1064567"/>
                  </a:cubicBezTo>
                  <a:cubicBezTo>
                    <a:pt x="828071" y="1063493"/>
                    <a:pt x="829577" y="1063064"/>
                    <a:pt x="829254" y="1061990"/>
                  </a:cubicBezTo>
                  <a:cubicBezTo>
                    <a:pt x="824953" y="1048894"/>
                    <a:pt x="815812" y="1018085"/>
                    <a:pt x="807746" y="993609"/>
                  </a:cubicBezTo>
                  <a:cubicBezTo>
                    <a:pt x="803660" y="981157"/>
                    <a:pt x="799788" y="970314"/>
                    <a:pt x="796992" y="963981"/>
                  </a:cubicBezTo>
                  <a:cubicBezTo>
                    <a:pt x="789894" y="947986"/>
                    <a:pt x="779355" y="927590"/>
                    <a:pt x="766773" y="905583"/>
                  </a:cubicBezTo>
                  <a:cubicBezTo>
                    <a:pt x="759783" y="893453"/>
                    <a:pt x="752255" y="880893"/>
                    <a:pt x="744296" y="868226"/>
                  </a:cubicBezTo>
                  <a:cubicBezTo>
                    <a:pt x="732897" y="849869"/>
                    <a:pt x="720638" y="831298"/>
                    <a:pt x="708485" y="813692"/>
                  </a:cubicBezTo>
                  <a:cubicBezTo>
                    <a:pt x="687085" y="782347"/>
                    <a:pt x="666006" y="754007"/>
                    <a:pt x="650413" y="734684"/>
                  </a:cubicBezTo>
                  <a:cubicBezTo>
                    <a:pt x="648047" y="731571"/>
                    <a:pt x="643530" y="731034"/>
                    <a:pt x="640412" y="733503"/>
                  </a:cubicBezTo>
                  <a:cubicBezTo>
                    <a:pt x="637293" y="735865"/>
                    <a:pt x="636755" y="740373"/>
                    <a:pt x="639228" y="743486"/>
                  </a:cubicBezTo>
                  <a:cubicBezTo>
                    <a:pt x="658694" y="769465"/>
                    <a:pt x="686762" y="812190"/>
                    <a:pt x="713755" y="855451"/>
                  </a:cubicBezTo>
                  <a:cubicBezTo>
                    <a:pt x="726015" y="874881"/>
                    <a:pt x="738059" y="894526"/>
                    <a:pt x="748921" y="912776"/>
                  </a:cubicBezTo>
                  <a:cubicBezTo>
                    <a:pt x="762041" y="934997"/>
                    <a:pt x="773548" y="955286"/>
                    <a:pt x="781183" y="971173"/>
                  </a:cubicBezTo>
                  <a:cubicBezTo>
                    <a:pt x="783979" y="977185"/>
                    <a:pt x="787958" y="987383"/>
                    <a:pt x="792260" y="998977"/>
                  </a:cubicBezTo>
                  <a:cubicBezTo>
                    <a:pt x="799573" y="1018944"/>
                    <a:pt x="807638" y="1042453"/>
                    <a:pt x="813015" y="1057482"/>
                  </a:cubicBezTo>
                  <a:cubicBezTo>
                    <a:pt x="810972" y="1056408"/>
                    <a:pt x="808929" y="1055550"/>
                    <a:pt x="808499" y="1055335"/>
                  </a:cubicBezTo>
                  <a:cubicBezTo>
                    <a:pt x="781828" y="1043527"/>
                    <a:pt x="754943" y="1032362"/>
                    <a:pt x="728058" y="1021090"/>
                  </a:cubicBezTo>
                  <a:cubicBezTo>
                    <a:pt x="727950" y="1020339"/>
                    <a:pt x="729026" y="1019803"/>
                    <a:pt x="728703" y="1019051"/>
                  </a:cubicBezTo>
                  <a:cubicBezTo>
                    <a:pt x="728703" y="1019051"/>
                    <a:pt x="700419" y="964947"/>
                    <a:pt x="663640" y="900753"/>
                  </a:cubicBezTo>
                  <a:cubicBezTo>
                    <a:pt x="649123" y="875633"/>
                    <a:pt x="633421" y="848903"/>
                    <a:pt x="617613" y="823354"/>
                  </a:cubicBezTo>
                  <a:cubicBezTo>
                    <a:pt x="606536" y="805641"/>
                    <a:pt x="595459" y="788680"/>
                    <a:pt x="584813" y="772900"/>
                  </a:cubicBezTo>
                  <a:cubicBezTo>
                    <a:pt x="563197" y="740910"/>
                    <a:pt x="543517" y="714502"/>
                    <a:pt x="529752" y="700332"/>
                  </a:cubicBezTo>
                  <a:cubicBezTo>
                    <a:pt x="527063" y="697434"/>
                    <a:pt x="522546" y="697219"/>
                    <a:pt x="519642" y="699903"/>
                  </a:cubicBezTo>
                  <a:cubicBezTo>
                    <a:pt x="516739" y="702586"/>
                    <a:pt x="516631" y="707095"/>
                    <a:pt x="519320" y="709994"/>
                  </a:cubicBezTo>
                  <a:cubicBezTo>
                    <a:pt x="534699" y="727062"/>
                    <a:pt x="557175" y="761521"/>
                    <a:pt x="581802" y="801562"/>
                  </a:cubicBezTo>
                  <a:cubicBezTo>
                    <a:pt x="592448" y="818738"/>
                    <a:pt x="603418" y="836880"/>
                    <a:pt x="614386" y="855129"/>
                  </a:cubicBezTo>
                  <a:cubicBezTo>
                    <a:pt x="621699" y="867045"/>
                    <a:pt x="629012" y="879068"/>
                    <a:pt x="636110" y="890877"/>
                  </a:cubicBezTo>
                  <a:cubicBezTo>
                    <a:pt x="668157" y="943370"/>
                    <a:pt x="696548" y="991355"/>
                    <a:pt x="709345" y="1013147"/>
                  </a:cubicBezTo>
                  <a:cubicBezTo>
                    <a:pt x="697193" y="1007994"/>
                    <a:pt x="685041" y="1002841"/>
                    <a:pt x="672889" y="997581"/>
                  </a:cubicBezTo>
                  <a:cubicBezTo>
                    <a:pt x="661705" y="992750"/>
                    <a:pt x="650521" y="987813"/>
                    <a:pt x="639336" y="982874"/>
                  </a:cubicBezTo>
                  <a:cubicBezTo>
                    <a:pt x="605246" y="967631"/>
                    <a:pt x="570832" y="951743"/>
                    <a:pt x="536634" y="936070"/>
                  </a:cubicBezTo>
                  <a:cubicBezTo>
                    <a:pt x="537817" y="934353"/>
                    <a:pt x="538892" y="931669"/>
                    <a:pt x="536419" y="927160"/>
                  </a:cubicBezTo>
                  <a:cubicBezTo>
                    <a:pt x="535881" y="925980"/>
                    <a:pt x="535021" y="925014"/>
                    <a:pt x="533946" y="924369"/>
                  </a:cubicBezTo>
                  <a:cubicBezTo>
                    <a:pt x="529321" y="917070"/>
                    <a:pt x="520288" y="901934"/>
                    <a:pt x="516201" y="895278"/>
                  </a:cubicBezTo>
                  <a:cubicBezTo>
                    <a:pt x="509426" y="884328"/>
                    <a:pt x="502328" y="873486"/>
                    <a:pt x="495015" y="862751"/>
                  </a:cubicBezTo>
                  <a:cubicBezTo>
                    <a:pt x="487703" y="852016"/>
                    <a:pt x="480283" y="841496"/>
                    <a:pt x="472755" y="830976"/>
                  </a:cubicBezTo>
                  <a:cubicBezTo>
                    <a:pt x="462108" y="816376"/>
                    <a:pt x="451031" y="801777"/>
                    <a:pt x="439202" y="787499"/>
                  </a:cubicBezTo>
                  <a:cubicBezTo>
                    <a:pt x="427587" y="773437"/>
                    <a:pt x="415328" y="759696"/>
                    <a:pt x="402638" y="746385"/>
                  </a:cubicBezTo>
                  <a:cubicBezTo>
                    <a:pt x="377043" y="719548"/>
                    <a:pt x="349404" y="694535"/>
                    <a:pt x="321121" y="672422"/>
                  </a:cubicBezTo>
                  <a:cubicBezTo>
                    <a:pt x="318002" y="669845"/>
                    <a:pt x="313593" y="670382"/>
                    <a:pt x="311012" y="673388"/>
                  </a:cubicBezTo>
                  <a:cubicBezTo>
                    <a:pt x="308539" y="676393"/>
                    <a:pt x="309076" y="680902"/>
                    <a:pt x="312088" y="683371"/>
                  </a:cubicBezTo>
                  <a:cubicBezTo>
                    <a:pt x="338973" y="706236"/>
                    <a:pt x="364568" y="732000"/>
                    <a:pt x="388980" y="758945"/>
                  </a:cubicBezTo>
                  <a:cubicBezTo>
                    <a:pt x="401132" y="772363"/>
                    <a:pt x="412854" y="785997"/>
                    <a:pt x="424254" y="799737"/>
                  </a:cubicBezTo>
                  <a:cubicBezTo>
                    <a:pt x="435975" y="813800"/>
                    <a:pt x="447267" y="827755"/>
                    <a:pt x="458021" y="841925"/>
                  </a:cubicBezTo>
                  <a:cubicBezTo>
                    <a:pt x="467377" y="854056"/>
                    <a:pt x="476519" y="866294"/>
                    <a:pt x="485552" y="878746"/>
                  </a:cubicBezTo>
                  <a:cubicBezTo>
                    <a:pt x="491574" y="887012"/>
                    <a:pt x="497489" y="895278"/>
                    <a:pt x="503189" y="903758"/>
                  </a:cubicBezTo>
                  <a:cubicBezTo>
                    <a:pt x="507060" y="909448"/>
                    <a:pt x="514480" y="920612"/>
                    <a:pt x="519750" y="928448"/>
                  </a:cubicBezTo>
                  <a:cubicBezTo>
                    <a:pt x="485229" y="912561"/>
                    <a:pt x="450923" y="896888"/>
                    <a:pt x="416188" y="881215"/>
                  </a:cubicBezTo>
                  <a:cubicBezTo>
                    <a:pt x="406402" y="876814"/>
                    <a:pt x="396400" y="872734"/>
                    <a:pt x="386614" y="868441"/>
                  </a:cubicBezTo>
                  <a:cubicBezTo>
                    <a:pt x="386399" y="867367"/>
                    <a:pt x="387689" y="866508"/>
                    <a:pt x="386937" y="865542"/>
                  </a:cubicBezTo>
                  <a:cubicBezTo>
                    <a:pt x="371236" y="844609"/>
                    <a:pt x="341016" y="815518"/>
                    <a:pt x="307894" y="786963"/>
                  </a:cubicBezTo>
                  <a:cubicBezTo>
                    <a:pt x="299506" y="779770"/>
                    <a:pt x="291010" y="772685"/>
                    <a:pt x="282406" y="765815"/>
                  </a:cubicBezTo>
                  <a:cubicBezTo>
                    <a:pt x="273695" y="758730"/>
                    <a:pt x="264877" y="751859"/>
                    <a:pt x="256274" y="745419"/>
                  </a:cubicBezTo>
                  <a:cubicBezTo>
                    <a:pt x="212612" y="712355"/>
                    <a:pt x="175618" y="687450"/>
                    <a:pt x="175618" y="687450"/>
                  </a:cubicBezTo>
                  <a:cubicBezTo>
                    <a:pt x="172499" y="685089"/>
                    <a:pt x="167982" y="685840"/>
                    <a:pt x="165724" y="689061"/>
                  </a:cubicBezTo>
                  <a:cubicBezTo>
                    <a:pt x="163358" y="692174"/>
                    <a:pt x="164111" y="696682"/>
                    <a:pt x="167337" y="698936"/>
                  </a:cubicBezTo>
                  <a:cubicBezTo>
                    <a:pt x="167337" y="698936"/>
                    <a:pt x="190351" y="716756"/>
                    <a:pt x="221538" y="741769"/>
                  </a:cubicBezTo>
                  <a:lnTo>
                    <a:pt x="281438" y="789754"/>
                  </a:lnTo>
                  <a:cubicBezTo>
                    <a:pt x="293483" y="799415"/>
                    <a:pt x="305635" y="809077"/>
                    <a:pt x="317035" y="818631"/>
                  </a:cubicBezTo>
                  <a:cubicBezTo>
                    <a:pt x="333273" y="832157"/>
                    <a:pt x="347039" y="844716"/>
                    <a:pt x="359083" y="856418"/>
                  </a:cubicBezTo>
                  <a:cubicBezTo>
                    <a:pt x="328111" y="842891"/>
                    <a:pt x="297247" y="829044"/>
                    <a:pt x="266060" y="816162"/>
                  </a:cubicBezTo>
                  <a:cubicBezTo>
                    <a:pt x="181425" y="781166"/>
                    <a:pt x="95822" y="749283"/>
                    <a:pt x="9251" y="723090"/>
                  </a:cubicBezTo>
                  <a:cubicBezTo>
                    <a:pt x="5487" y="721909"/>
                    <a:pt x="1508" y="724056"/>
                    <a:pt x="325" y="727706"/>
                  </a:cubicBezTo>
                  <a:cubicBezTo>
                    <a:pt x="-858" y="731463"/>
                    <a:pt x="1293" y="735542"/>
                    <a:pt x="5057" y="736723"/>
                  </a:cubicBezTo>
                  <a:cubicBezTo>
                    <a:pt x="90660" y="763990"/>
                    <a:pt x="175187" y="797375"/>
                    <a:pt x="258962" y="833015"/>
                  </a:cubicBezTo>
                  <a:cubicBezTo>
                    <a:pt x="297892" y="849654"/>
                    <a:pt x="336607" y="867045"/>
                    <a:pt x="375322" y="884328"/>
                  </a:cubicBezTo>
                  <a:cubicBezTo>
                    <a:pt x="355212" y="885080"/>
                    <a:pt x="327251" y="886690"/>
                    <a:pt x="296279" y="888515"/>
                  </a:cubicBezTo>
                  <a:cubicBezTo>
                    <a:pt x="278965" y="889481"/>
                    <a:pt x="260791" y="890554"/>
                    <a:pt x="242724" y="891735"/>
                  </a:cubicBezTo>
                  <a:cubicBezTo>
                    <a:pt x="224549" y="892916"/>
                    <a:pt x="206482" y="894204"/>
                    <a:pt x="189275" y="895063"/>
                  </a:cubicBezTo>
                  <a:cubicBezTo>
                    <a:pt x="157981" y="896781"/>
                    <a:pt x="129697" y="897639"/>
                    <a:pt x="109695" y="896029"/>
                  </a:cubicBezTo>
                  <a:cubicBezTo>
                    <a:pt x="105823" y="895600"/>
                    <a:pt x="102275" y="898391"/>
                    <a:pt x="101844" y="902363"/>
                  </a:cubicBezTo>
                  <a:cubicBezTo>
                    <a:pt x="101414" y="906227"/>
                    <a:pt x="104318" y="909770"/>
                    <a:pt x="108189" y="910199"/>
                  </a:cubicBezTo>
                  <a:cubicBezTo>
                    <a:pt x="130450" y="913098"/>
                    <a:pt x="163143" y="913849"/>
                    <a:pt x="198954" y="912883"/>
                  </a:cubicBezTo>
                  <a:cubicBezTo>
                    <a:pt x="218419" y="912346"/>
                    <a:pt x="238744" y="911380"/>
                    <a:pt x="258855" y="909984"/>
                  </a:cubicBezTo>
                  <a:cubicBezTo>
                    <a:pt x="282299" y="908374"/>
                    <a:pt x="305205" y="906227"/>
                    <a:pt x="325853" y="904188"/>
                  </a:cubicBezTo>
                  <a:cubicBezTo>
                    <a:pt x="354244" y="901611"/>
                    <a:pt x="378118" y="899035"/>
                    <a:pt x="392529" y="898176"/>
                  </a:cubicBezTo>
                  <a:cubicBezTo>
                    <a:pt x="396400" y="897961"/>
                    <a:pt x="400379" y="897210"/>
                    <a:pt x="402638" y="897103"/>
                  </a:cubicBezTo>
                  <a:lnTo>
                    <a:pt x="402960" y="897425"/>
                  </a:lnTo>
                  <a:lnTo>
                    <a:pt x="402745" y="897103"/>
                  </a:lnTo>
                  <a:cubicBezTo>
                    <a:pt x="403820" y="897103"/>
                    <a:pt x="404466" y="897317"/>
                    <a:pt x="404358" y="897961"/>
                  </a:cubicBezTo>
                  <a:cubicBezTo>
                    <a:pt x="404358" y="898069"/>
                    <a:pt x="404358" y="898176"/>
                    <a:pt x="404358" y="898176"/>
                  </a:cubicBezTo>
                  <a:cubicBezTo>
                    <a:pt x="405433" y="898605"/>
                    <a:pt x="406617" y="898820"/>
                    <a:pt x="407907" y="898713"/>
                  </a:cubicBezTo>
                  <a:cubicBezTo>
                    <a:pt x="407907" y="898713"/>
                    <a:pt x="407907" y="898605"/>
                    <a:pt x="407907" y="898605"/>
                  </a:cubicBezTo>
                  <a:cubicBezTo>
                    <a:pt x="408015" y="898713"/>
                    <a:pt x="408122" y="898713"/>
                    <a:pt x="408337" y="898820"/>
                  </a:cubicBezTo>
                  <a:cubicBezTo>
                    <a:pt x="460925" y="922437"/>
                    <a:pt x="513298" y="945732"/>
                    <a:pt x="565563" y="968919"/>
                  </a:cubicBezTo>
                  <a:cubicBezTo>
                    <a:pt x="542226" y="975360"/>
                    <a:pt x="502328" y="985773"/>
                    <a:pt x="453612" y="995542"/>
                  </a:cubicBezTo>
                  <a:cubicBezTo>
                    <a:pt x="425114" y="1001338"/>
                    <a:pt x="394249" y="1006706"/>
                    <a:pt x="363385" y="1010785"/>
                  </a:cubicBezTo>
                  <a:cubicBezTo>
                    <a:pt x="337790" y="1014220"/>
                    <a:pt x="312088" y="1016797"/>
                    <a:pt x="287676" y="1017441"/>
                  </a:cubicBezTo>
                  <a:cubicBezTo>
                    <a:pt x="260683" y="1018085"/>
                    <a:pt x="235195" y="1016797"/>
                    <a:pt x="213042" y="1011859"/>
                  </a:cubicBezTo>
                  <a:cubicBezTo>
                    <a:pt x="209171" y="1011000"/>
                    <a:pt x="205299" y="1013361"/>
                    <a:pt x="204439" y="1017119"/>
                  </a:cubicBezTo>
                  <a:cubicBezTo>
                    <a:pt x="203471" y="1020983"/>
                    <a:pt x="205837" y="1024848"/>
                    <a:pt x="209708" y="1025707"/>
                  </a:cubicBezTo>
                  <a:cubicBezTo>
                    <a:pt x="236916" y="1032792"/>
                    <a:pt x="269286" y="1035260"/>
                    <a:pt x="303592" y="1034402"/>
                  </a:cubicBezTo>
                  <a:cubicBezTo>
                    <a:pt x="324025" y="1033865"/>
                    <a:pt x="344996" y="1032362"/>
                    <a:pt x="365858" y="1029786"/>
                  </a:cubicBezTo>
                  <a:close/>
                  <a:moveTo>
                    <a:pt x="1127359" y="147271"/>
                  </a:moveTo>
                  <a:lnTo>
                    <a:pt x="1127359" y="147271"/>
                  </a:lnTo>
                  <a:lnTo>
                    <a:pt x="1127144" y="147378"/>
                  </a:lnTo>
                  <a:lnTo>
                    <a:pt x="1127359" y="147271"/>
                  </a:lnTo>
                  <a:lnTo>
                    <a:pt x="1127359" y="147271"/>
                  </a:lnTo>
                  <a:lnTo>
                    <a:pt x="1127251" y="147593"/>
                  </a:lnTo>
                  <a:lnTo>
                    <a:pt x="1127144" y="147593"/>
                  </a:lnTo>
                  <a:lnTo>
                    <a:pt x="1127144" y="147700"/>
                  </a:lnTo>
                  <a:lnTo>
                    <a:pt x="1127251" y="147700"/>
                  </a:lnTo>
                  <a:cubicBezTo>
                    <a:pt x="1126499" y="150813"/>
                    <a:pt x="1128112" y="154034"/>
                    <a:pt x="1131123" y="155429"/>
                  </a:cubicBezTo>
                  <a:cubicBezTo>
                    <a:pt x="1134564" y="156932"/>
                    <a:pt x="1138651" y="155429"/>
                    <a:pt x="1140156" y="151994"/>
                  </a:cubicBezTo>
                  <a:cubicBezTo>
                    <a:pt x="1144458" y="153068"/>
                    <a:pt x="1138221" y="151887"/>
                    <a:pt x="1142307" y="152638"/>
                  </a:cubicBezTo>
                  <a:cubicBezTo>
                    <a:pt x="1143060" y="152853"/>
                    <a:pt x="1142415" y="152853"/>
                    <a:pt x="1143060" y="152423"/>
                  </a:cubicBezTo>
                  <a:cubicBezTo>
                    <a:pt x="1143167" y="152316"/>
                    <a:pt x="1143275" y="152102"/>
                    <a:pt x="1143167" y="151994"/>
                  </a:cubicBezTo>
                  <a:cubicBezTo>
                    <a:pt x="1142738" y="151028"/>
                    <a:pt x="1143920" y="151565"/>
                    <a:pt x="1142952" y="151028"/>
                  </a:cubicBezTo>
                  <a:cubicBezTo>
                    <a:pt x="1141339" y="150062"/>
                    <a:pt x="1144351" y="150706"/>
                    <a:pt x="1142522" y="150062"/>
                  </a:cubicBezTo>
                  <a:cubicBezTo>
                    <a:pt x="1141447" y="149525"/>
                    <a:pt x="1143383" y="149847"/>
                    <a:pt x="1142307" y="149525"/>
                  </a:cubicBezTo>
                  <a:cubicBezTo>
                    <a:pt x="1139619" y="148666"/>
                    <a:pt x="1144351" y="149096"/>
                    <a:pt x="1141447" y="148452"/>
                  </a:cubicBezTo>
                  <a:cubicBezTo>
                    <a:pt x="1141662" y="144587"/>
                    <a:pt x="1138651" y="141152"/>
                    <a:pt x="1134672" y="140937"/>
                  </a:cubicBezTo>
                  <a:cubicBezTo>
                    <a:pt x="1131230" y="140722"/>
                    <a:pt x="1128327" y="142977"/>
                    <a:pt x="1127359" y="146197"/>
                  </a:cubicBezTo>
                  <a:lnTo>
                    <a:pt x="1127682" y="146412"/>
                  </a:lnTo>
                  <a:cubicBezTo>
                    <a:pt x="1127574" y="146734"/>
                    <a:pt x="1127466" y="146949"/>
                    <a:pt x="1127359" y="147271"/>
                  </a:cubicBezTo>
                  <a:close/>
                  <a:moveTo>
                    <a:pt x="1126821" y="147378"/>
                  </a:moveTo>
                  <a:cubicBezTo>
                    <a:pt x="1126284" y="147486"/>
                    <a:pt x="1126821" y="147486"/>
                    <a:pt x="1127144" y="147593"/>
                  </a:cubicBezTo>
                  <a:lnTo>
                    <a:pt x="1127144" y="147378"/>
                  </a:lnTo>
                  <a:cubicBezTo>
                    <a:pt x="1127144" y="147378"/>
                    <a:pt x="1127036" y="147378"/>
                    <a:pt x="1126821" y="147378"/>
                  </a:cubicBezTo>
                  <a:close/>
                  <a:moveTo>
                    <a:pt x="1125746" y="146305"/>
                  </a:moveTo>
                  <a:cubicBezTo>
                    <a:pt x="1124671" y="146305"/>
                    <a:pt x="1127251" y="146734"/>
                    <a:pt x="1126176" y="146734"/>
                  </a:cubicBezTo>
                  <a:cubicBezTo>
                    <a:pt x="1124778" y="146734"/>
                    <a:pt x="1126714" y="147056"/>
                    <a:pt x="1127251" y="147271"/>
                  </a:cubicBezTo>
                  <a:cubicBezTo>
                    <a:pt x="1127251" y="146841"/>
                    <a:pt x="1127359" y="146519"/>
                    <a:pt x="1127359" y="146197"/>
                  </a:cubicBezTo>
                  <a:cubicBezTo>
                    <a:pt x="1126606" y="145553"/>
                    <a:pt x="1126284" y="145016"/>
                    <a:pt x="1126176" y="144480"/>
                  </a:cubicBezTo>
                  <a:lnTo>
                    <a:pt x="1125853" y="144909"/>
                  </a:lnTo>
                  <a:cubicBezTo>
                    <a:pt x="1125423" y="145339"/>
                    <a:pt x="1125423" y="144372"/>
                    <a:pt x="1125316" y="144909"/>
                  </a:cubicBezTo>
                  <a:cubicBezTo>
                    <a:pt x="1124993" y="145768"/>
                    <a:pt x="1126391" y="145875"/>
                    <a:pt x="1125531" y="145983"/>
                  </a:cubicBezTo>
                  <a:cubicBezTo>
                    <a:pt x="1124778" y="145983"/>
                    <a:pt x="1126499" y="146305"/>
                    <a:pt x="1125746" y="146305"/>
                  </a:cubicBezTo>
                  <a:close/>
                  <a:moveTo>
                    <a:pt x="1104345" y="855881"/>
                  </a:moveTo>
                  <a:cubicBezTo>
                    <a:pt x="1093591" y="862536"/>
                    <a:pt x="1082729" y="868977"/>
                    <a:pt x="1071653" y="875096"/>
                  </a:cubicBezTo>
                  <a:cubicBezTo>
                    <a:pt x="1060576" y="881108"/>
                    <a:pt x="1049499" y="887012"/>
                    <a:pt x="1038207" y="892701"/>
                  </a:cubicBezTo>
                  <a:cubicBezTo>
                    <a:pt x="1035626" y="893990"/>
                    <a:pt x="1016806" y="899464"/>
                    <a:pt x="1008633" y="900860"/>
                  </a:cubicBezTo>
                  <a:cubicBezTo>
                    <a:pt x="1007665" y="911810"/>
                    <a:pt x="1006375" y="922867"/>
                    <a:pt x="1005515" y="933816"/>
                  </a:cubicBezTo>
                  <a:lnTo>
                    <a:pt x="999922" y="1014006"/>
                  </a:lnTo>
                  <a:lnTo>
                    <a:pt x="997234" y="1041057"/>
                  </a:lnTo>
                  <a:cubicBezTo>
                    <a:pt x="997019" y="1042883"/>
                    <a:pt x="996158" y="1045351"/>
                    <a:pt x="995191" y="1047820"/>
                  </a:cubicBezTo>
                  <a:cubicBezTo>
                    <a:pt x="994761" y="1048572"/>
                    <a:pt x="994115" y="1049646"/>
                    <a:pt x="993577" y="1050612"/>
                  </a:cubicBezTo>
                  <a:cubicBezTo>
                    <a:pt x="994115" y="1051470"/>
                    <a:pt x="994438" y="1052436"/>
                    <a:pt x="994545" y="1053403"/>
                  </a:cubicBezTo>
                  <a:cubicBezTo>
                    <a:pt x="995083" y="1057160"/>
                    <a:pt x="992394" y="1060595"/>
                    <a:pt x="988630" y="1061024"/>
                  </a:cubicBezTo>
                  <a:cubicBezTo>
                    <a:pt x="984437" y="1061669"/>
                    <a:pt x="982071" y="1059843"/>
                    <a:pt x="980673" y="1057804"/>
                  </a:cubicBezTo>
                  <a:cubicBezTo>
                    <a:pt x="979490" y="1056086"/>
                    <a:pt x="978737" y="1052973"/>
                    <a:pt x="979812" y="1049109"/>
                  </a:cubicBezTo>
                  <a:cubicBezTo>
                    <a:pt x="980673" y="1046317"/>
                    <a:pt x="983146" y="1042131"/>
                    <a:pt x="983361" y="1039555"/>
                  </a:cubicBezTo>
                  <a:lnTo>
                    <a:pt x="985727" y="1013040"/>
                  </a:lnTo>
                  <a:lnTo>
                    <a:pt x="990136" y="932635"/>
                  </a:lnTo>
                  <a:cubicBezTo>
                    <a:pt x="990351" y="929414"/>
                    <a:pt x="990674" y="926194"/>
                    <a:pt x="990889" y="923081"/>
                  </a:cubicBezTo>
                  <a:cubicBezTo>
                    <a:pt x="989599" y="923618"/>
                    <a:pt x="988200" y="924154"/>
                    <a:pt x="986157" y="923296"/>
                  </a:cubicBezTo>
                  <a:cubicBezTo>
                    <a:pt x="985619" y="923081"/>
                    <a:pt x="984544" y="922544"/>
                    <a:pt x="983253" y="921256"/>
                  </a:cubicBezTo>
                  <a:cubicBezTo>
                    <a:pt x="982071" y="919968"/>
                    <a:pt x="978307" y="914708"/>
                    <a:pt x="976478" y="912883"/>
                  </a:cubicBezTo>
                  <a:lnTo>
                    <a:pt x="957551" y="894741"/>
                  </a:lnTo>
                  <a:cubicBezTo>
                    <a:pt x="944538" y="883469"/>
                    <a:pt x="931634" y="872305"/>
                    <a:pt x="918944" y="860711"/>
                  </a:cubicBezTo>
                  <a:cubicBezTo>
                    <a:pt x="910448" y="852875"/>
                    <a:pt x="902060" y="844931"/>
                    <a:pt x="893886" y="836773"/>
                  </a:cubicBezTo>
                  <a:cubicBezTo>
                    <a:pt x="877540" y="819919"/>
                    <a:pt x="860656" y="801240"/>
                    <a:pt x="845170" y="780951"/>
                  </a:cubicBezTo>
                  <a:cubicBezTo>
                    <a:pt x="835169" y="767962"/>
                    <a:pt x="825705" y="754329"/>
                    <a:pt x="816995" y="740159"/>
                  </a:cubicBezTo>
                  <a:cubicBezTo>
                    <a:pt x="794518" y="703875"/>
                    <a:pt x="776882" y="664799"/>
                    <a:pt x="768386" y="626262"/>
                  </a:cubicBezTo>
                  <a:cubicBezTo>
                    <a:pt x="767418" y="622397"/>
                    <a:pt x="769784" y="618532"/>
                    <a:pt x="773655" y="617673"/>
                  </a:cubicBezTo>
                  <a:cubicBezTo>
                    <a:pt x="777527" y="616707"/>
                    <a:pt x="781291" y="619069"/>
                    <a:pt x="782259" y="622933"/>
                  </a:cubicBezTo>
                  <a:cubicBezTo>
                    <a:pt x="789894" y="652347"/>
                    <a:pt x="803444" y="681761"/>
                    <a:pt x="820113" y="709886"/>
                  </a:cubicBezTo>
                  <a:cubicBezTo>
                    <a:pt x="832158" y="730497"/>
                    <a:pt x="846031" y="750357"/>
                    <a:pt x="860549" y="769250"/>
                  </a:cubicBezTo>
                  <a:cubicBezTo>
                    <a:pt x="875605" y="789002"/>
                    <a:pt x="891306" y="807681"/>
                    <a:pt x="907007" y="824213"/>
                  </a:cubicBezTo>
                  <a:cubicBezTo>
                    <a:pt x="914749" y="832478"/>
                    <a:pt x="922708" y="840422"/>
                    <a:pt x="930666" y="848259"/>
                  </a:cubicBezTo>
                  <a:cubicBezTo>
                    <a:pt x="942925" y="860175"/>
                    <a:pt x="955400" y="871768"/>
                    <a:pt x="967767" y="883469"/>
                  </a:cubicBezTo>
                  <a:cubicBezTo>
                    <a:pt x="970456" y="886046"/>
                    <a:pt x="973037" y="888622"/>
                    <a:pt x="975618" y="891306"/>
                  </a:cubicBezTo>
                  <a:cubicBezTo>
                    <a:pt x="979382" y="895171"/>
                    <a:pt x="982931" y="899142"/>
                    <a:pt x="986695" y="903114"/>
                  </a:cubicBezTo>
                  <a:cubicBezTo>
                    <a:pt x="987770" y="904295"/>
                    <a:pt x="989491" y="907623"/>
                    <a:pt x="990997" y="909877"/>
                  </a:cubicBezTo>
                  <a:cubicBezTo>
                    <a:pt x="991319" y="910092"/>
                    <a:pt x="991642" y="910307"/>
                    <a:pt x="991964" y="910521"/>
                  </a:cubicBezTo>
                  <a:cubicBezTo>
                    <a:pt x="993792" y="886261"/>
                    <a:pt x="995728" y="862107"/>
                    <a:pt x="997987" y="837846"/>
                  </a:cubicBezTo>
                  <a:cubicBezTo>
                    <a:pt x="999277" y="823998"/>
                    <a:pt x="1000783" y="810150"/>
                    <a:pt x="1002181" y="796302"/>
                  </a:cubicBezTo>
                  <a:cubicBezTo>
                    <a:pt x="996481" y="790935"/>
                    <a:pt x="984114" y="782991"/>
                    <a:pt x="981748" y="780736"/>
                  </a:cubicBezTo>
                  <a:cubicBezTo>
                    <a:pt x="970886" y="770324"/>
                    <a:pt x="960562" y="759267"/>
                    <a:pt x="950776" y="747780"/>
                  </a:cubicBezTo>
                  <a:cubicBezTo>
                    <a:pt x="940882" y="736187"/>
                    <a:pt x="931741" y="724164"/>
                    <a:pt x="923138" y="711819"/>
                  </a:cubicBezTo>
                  <a:cubicBezTo>
                    <a:pt x="913244" y="697326"/>
                    <a:pt x="904103" y="682298"/>
                    <a:pt x="895930" y="666732"/>
                  </a:cubicBezTo>
                  <a:cubicBezTo>
                    <a:pt x="887864" y="651274"/>
                    <a:pt x="880552" y="635386"/>
                    <a:pt x="873992" y="619176"/>
                  </a:cubicBezTo>
                  <a:cubicBezTo>
                    <a:pt x="866141" y="599853"/>
                    <a:pt x="859258" y="580101"/>
                    <a:pt x="853021" y="560242"/>
                  </a:cubicBezTo>
                  <a:cubicBezTo>
                    <a:pt x="843557" y="530292"/>
                    <a:pt x="835492" y="500127"/>
                    <a:pt x="827641" y="470498"/>
                  </a:cubicBezTo>
                  <a:cubicBezTo>
                    <a:pt x="826566" y="466741"/>
                    <a:pt x="828716" y="462769"/>
                    <a:pt x="832480" y="461696"/>
                  </a:cubicBezTo>
                  <a:cubicBezTo>
                    <a:pt x="836244" y="460622"/>
                    <a:pt x="840224" y="462877"/>
                    <a:pt x="841299" y="466634"/>
                  </a:cubicBezTo>
                  <a:cubicBezTo>
                    <a:pt x="850332" y="495618"/>
                    <a:pt x="859581" y="525246"/>
                    <a:pt x="869797" y="554660"/>
                  </a:cubicBezTo>
                  <a:cubicBezTo>
                    <a:pt x="876572" y="573875"/>
                    <a:pt x="883885" y="593090"/>
                    <a:pt x="891736" y="611876"/>
                  </a:cubicBezTo>
                  <a:cubicBezTo>
                    <a:pt x="898296" y="627550"/>
                    <a:pt x="905286" y="643008"/>
                    <a:pt x="912921" y="658037"/>
                  </a:cubicBezTo>
                  <a:cubicBezTo>
                    <a:pt x="920557" y="673066"/>
                    <a:pt x="928837" y="687772"/>
                    <a:pt x="937979" y="701835"/>
                  </a:cubicBezTo>
                  <a:cubicBezTo>
                    <a:pt x="945937" y="713965"/>
                    <a:pt x="954433" y="725881"/>
                    <a:pt x="963574" y="737260"/>
                  </a:cubicBezTo>
                  <a:cubicBezTo>
                    <a:pt x="972607" y="748746"/>
                    <a:pt x="982178" y="759803"/>
                    <a:pt x="992287" y="770216"/>
                  </a:cubicBezTo>
                  <a:cubicBezTo>
                    <a:pt x="993685" y="771612"/>
                    <a:pt x="998740" y="775476"/>
                    <a:pt x="1003902" y="779448"/>
                  </a:cubicBezTo>
                  <a:cubicBezTo>
                    <a:pt x="1006698" y="751645"/>
                    <a:pt x="1009493" y="723842"/>
                    <a:pt x="1012290" y="696038"/>
                  </a:cubicBezTo>
                  <a:cubicBezTo>
                    <a:pt x="1016806" y="652455"/>
                    <a:pt x="1020463" y="608871"/>
                    <a:pt x="1024227" y="565180"/>
                  </a:cubicBezTo>
                  <a:cubicBezTo>
                    <a:pt x="1022829" y="564106"/>
                    <a:pt x="1021323" y="562926"/>
                    <a:pt x="1020140" y="561852"/>
                  </a:cubicBezTo>
                  <a:cubicBezTo>
                    <a:pt x="1018419" y="560349"/>
                    <a:pt x="1017129" y="558739"/>
                    <a:pt x="1016054" y="556914"/>
                  </a:cubicBezTo>
                  <a:cubicBezTo>
                    <a:pt x="1008311" y="544032"/>
                    <a:pt x="1000460" y="531365"/>
                    <a:pt x="992825" y="518376"/>
                  </a:cubicBezTo>
                  <a:cubicBezTo>
                    <a:pt x="987770" y="509680"/>
                    <a:pt x="982716" y="500985"/>
                    <a:pt x="977984" y="492075"/>
                  </a:cubicBezTo>
                  <a:cubicBezTo>
                    <a:pt x="967445" y="472216"/>
                    <a:pt x="957659" y="452356"/>
                    <a:pt x="949055" y="432067"/>
                  </a:cubicBezTo>
                  <a:cubicBezTo>
                    <a:pt x="943248" y="418327"/>
                    <a:pt x="938086" y="404479"/>
                    <a:pt x="933354" y="390416"/>
                  </a:cubicBezTo>
                  <a:cubicBezTo>
                    <a:pt x="921525" y="355635"/>
                    <a:pt x="912706" y="319888"/>
                    <a:pt x="906146" y="282852"/>
                  </a:cubicBezTo>
                  <a:cubicBezTo>
                    <a:pt x="905394" y="279095"/>
                    <a:pt x="907867" y="275338"/>
                    <a:pt x="911738" y="274479"/>
                  </a:cubicBezTo>
                  <a:cubicBezTo>
                    <a:pt x="915610" y="273728"/>
                    <a:pt x="919374" y="276304"/>
                    <a:pt x="920127" y="280169"/>
                  </a:cubicBezTo>
                  <a:cubicBezTo>
                    <a:pt x="928085" y="316023"/>
                    <a:pt x="938624" y="350482"/>
                    <a:pt x="950991" y="384190"/>
                  </a:cubicBezTo>
                  <a:cubicBezTo>
                    <a:pt x="956046" y="397716"/>
                    <a:pt x="961315" y="411241"/>
                    <a:pt x="966907" y="424553"/>
                  </a:cubicBezTo>
                  <a:cubicBezTo>
                    <a:pt x="975188" y="444520"/>
                    <a:pt x="983899" y="464379"/>
                    <a:pt x="993792" y="483917"/>
                  </a:cubicBezTo>
                  <a:cubicBezTo>
                    <a:pt x="998094" y="492827"/>
                    <a:pt x="1002718" y="501522"/>
                    <a:pt x="1007450" y="510217"/>
                  </a:cubicBezTo>
                  <a:cubicBezTo>
                    <a:pt x="1013580" y="521704"/>
                    <a:pt x="1019925" y="533190"/>
                    <a:pt x="1026163" y="544676"/>
                  </a:cubicBezTo>
                  <a:cubicBezTo>
                    <a:pt x="1027345" y="530721"/>
                    <a:pt x="1028743" y="516873"/>
                    <a:pt x="1029927" y="502917"/>
                  </a:cubicBezTo>
                  <a:cubicBezTo>
                    <a:pt x="1033153" y="465238"/>
                    <a:pt x="1037132" y="427666"/>
                    <a:pt x="1040466" y="389987"/>
                  </a:cubicBezTo>
                  <a:cubicBezTo>
                    <a:pt x="1040250" y="389128"/>
                    <a:pt x="1038853" y="389021"/>
                    <a:pt x="1038960" y="388161"/>
                  </a:cubicBezTo>
                  <a:cubicBezTo>
                    <a:pt x="1039390" y="382794"/>
                    <a:pt x="1037669" y="376353"/>
                    <a:pt x="1035411" y="369483"/>
                  </a:cubicBezTo>
                  <a:cubicBezTo>
                    <a:pt x="1029927" y="352737"/>
                    <a:pt x="1019925" y="333951"/>
                    <a:pt x="1015839" y="322249"/>
                  </a:cubicBezTo>
                  <a:cubicBezTo>
                    <a:pt x="1011107" y="308079"/>
                    <a:pt x="1006375" y="293802"/>
                    <a:pt x="1002396" y="279417"/>
                  </a:cubicBezTo>
                  <a:cubicBezTo>
                    <a:pt x="999707" y="269863"/>
                    <a:pt x="997341" y="260095"/>
                    <a:pt x="995191" y="250433"/>
                  </a:cubicBezTo>
                  <a:cubicBezTo>
                    <a:pt x="989706" y="225958"/>
                    <a:pt x="985727" y="201375"/>
                    <a:pt x="982824" y="176577"/>
                  </a:cubicBezTo>
                  <a:cubicBezTo>
                    <a:pt x="982286" y="172712"/>
                    <a:pt x="984974" y="169062"/>
                    <a:pt x="988846" y="168526"/>
                  </a:cubicBezTo>
                  <a:cubicBezTo>
                    <a:pt x="992717" y="167882"/>
                    <a:pt x="996374" y="170566"/>
                    <a:pt x="996911" y="174537"/>
                  </a:cubicBezTo>
                  <a:cubicBezTo>
                    <a:pt x="1000353" y="193753"/>
                    <a:pt x="1004869" y="212753"/>
                    <a:pt x="1009601" y="231754"/>
                  </a:cubicBezTo>
                  <a:cubicBezTo>
                    <a:pt x="1013257" y="246032"/>
                    <a:pt x="1017129" y="260202"/>
                    <a:pt x="1021108" y="274265"/>
                  </a:cubicBezTo>
                  <a:cubicBezTo>
                    <a:pt x="1024980" y="288542"/>
                    <a:pt x="1028743" y="302712"/>
                    <a:pt x="1033045" y="316775"/>
                  </a:cubicBezTo>
                  <a:cubicBezTo>
                    <a:pt x="1035304" y="324933"/>
                    <a:pt x="1039928" y="336634"/>
                    <a:pt x="1044230" y="348550"/>
                  </a:cubicBezTo>
                  <a:cubicBezTo>
                    <a:pt x="1048423" y="303248"/>
                    <a:pt x="1051972" y="257948"/>
                    <a:pt x="1056919" y="212753"/>
                  </a:cubicBezTo>
                  <a:cubicBezTo>
                    <a:pt x="1064340" y="143728"/>
                    <a:pt x="1073050" y="74917"/>
                    <a:pt x="1083805" y="6107"/>
                  </a:cubicBezTo>
                  <a:cubicBezTo>
                    <a:pt x="1084450" y="2135"/>
                    <a:pt x="1088107" y="-549"/>
                    <a:pt x="1091978" y="95"/>
                  </a:cubicBezTo>
                  <a:cubicBezTo>
                    <a:pt x="1095849" y="632"/>
                    <a:pt x="1098538" y="4282"/>
                    <a:pt x="1098000" y="8147"/>
                  </a:cubicBezTo>
                  <a:cubicBezTo>
                    <a:pt x="1088214" y="76850"/>
                    <a:pt x="1080686" y="145660"/>
                    <a:pt x="1074019" y="214471"/>
                  </a:cubicBezTo>
                  <a:cubicBezTo>
                    <a:pt x="1069717" y="258914"/>
                    <a:pt x="1066275" y="303463"/>
                    <a:pt x="1062619" y="348013"/>
                  </a:cubicBezTo>
                  <a:cubicBezTo>
                    <a:pt x="1063695" y="344471"/>
                    <a:pt x="1064877" y="340713"/>
                    <a:pt x="1065523" y="338566"/>
                  </a:cubicBezTo>
                  <a:cubicBezTo>
                    <a:pt x="1067244" y="332984"/>
                    <a:pt x="1069179" y="327509"/>
                    <a:pt x="1071222" y="322035"/>
                  </a:cubicBezTo>
                  <a:cubicBezTo>
                    <a:pt x="1074234" y="314091"/>
                    <a:pt x="1077352" y="306147"/>
                    <a:pt x="1080256" y="298203"/>
                  </a:cubicBezTo>
                  <a:cubicBezTo>
                    <a:pt x="1084773" y="286395"/>
                    <a:pt x="1088859" y="274479"/>
                    <a:pt x="1093161" y="262778"/>
                  </a:cubicBezTo>
                  <a:cubicBezTo>
                    <a:pt x="1097462" y="250970"/>
                    <a:pt x="1101872" y="239269"/>
                    <a:pt x="1105958" y="227460"/>
                  </a:cubicBezTo>
                  <a:cubicBezTo>
                    <a:pt x="1111443" y="211680"/>
                    <a:pt x="1116712" y="195900"/>
                    <a:pt x="1121229" y="179690"/>
                  </a:cubicBezTo>
                  <a:cubicBezTo>
                    <a:pt x="1122197" y="175933"/>
                    <a:pt x="1126068" y="173571"/>
                    <a:pt x="1129832" y="174537"/>
                  </a:cubicBezTo>
                  <a:cubicBezTo>
                    <a:pt x="1133704" y="175396"/>
                    <a:pt x="1136070" y="179261"/>
                    <a:pt x="1135102" y="183125"/>
                  </a:cubicBezTo>
                  <a:cubicBezTo>
                    <a:pt x="1130693" y="204166"/>
                    <a:pt x="1125638" y="224776"/>
                    <a:pt x="1119401" y="245065"/>
                  </a:cubicBezTo>
                  <a:cubicBezTo>
                    <a:pt x="1116282" y="255264"/>
                    <a:pt x="1112841" y="265355"/>
                    <a:pt x="1109185" y="275338"/>
                  </a:cubicBezTo>
                  <a:cubicBezTo>
                    <a:pt x="1105421" y="285214"/>
                    <a:pt x="1101334" y="294983"/>
                    <a:pt x="1097247" y="304859"/>
                  </a:cubicBezTo>
                  <a:lnTo>
                    <a:pt x="1080256" y="343719"/>
                  </a:lnTo>
                  <a:cubicBezTo>
                    <a:pt x="1078428" y="348228"/>
                    <a:pt x="1074341" y="358641"/>
                    <a:pt x="1072513" y="363579"/>
                  </a:cubicBezTo>
                  <a:cubicBezTo>
                    <a:pt x="1072406" y="364330"/>
                    <a:pt x="1072298" y="365081"/>
                    <a:pt x="1071975" y="365833"/>
                  </a:cubicBezTo>
                  <a:cubicBezTo>
                    <a:pt x="1068857" y="373562"/>
                    <a:pt x="1061544" y="370234"/>
                    <a:pt x="1060683" y="369698"/>
                  </a:cubicBezTo>
                  <a:cubicBezTo>
                    <a:pt x="1057027" y="414677"/>
                    <a:pt x="1052940" y="459549"/>
                    <a:pt x="1049176" y="504528"/>
                  </a:cubicBezTo>
                  <a:cubicBezTo>
                    <a:pt x="1048316" y="515263"/>
                    <a:pt x="1047026" y="525997"/>
                    <a:pt x="1046058" y="536733"/>
                  </a:cubicBezTo>
                  <a:lnTo>
                    <a:pt x="1051865" y="528789"/>
                  </a:lnTo>
                  <a:cubicBezTo>
                    <a:pt x="1058102" y="520093"/>
                    <a:pt x="1064124" y="511291"/>
                    <a:pt x="1070039" y="502488"/>
                  </a:cubicBezTo>
                  <a:cubicBezTo>
                    <a:pt x="1076062" y="493686"/>
                    <a:pt x="1081869" y="484883"/>
                    <a:pt x="1087676" y="475866"/>
                  </a:cubicBezTo>
                  <a:cubicBezTo>
                    <a:pt x="1098753" y="458797"/>
                    <a:pt x="1109830" y="441407"/>
                    <a:pt x="1121014" y="424016"/>
                  </a:cubicBezTo>
                  <a:cubicBezTo>
                    <a:pt x="1132091" y="406733"/>
                    <a:pt x="1143275" y="389557"/>
                    <a:pt x="1154029" y="372059"/>
                  </a:cubicBezTo>
                  <a:cubicBezTo>
                    <a:pt x="1168332" y="348657"/>
                    <a:pt x="1182097" y="325041"/>
                    <a:pt x="1194142" y="300780"/>
                  </a:cubicBezTo>
                  <a:cubicBezTo>
                    <a:pt x="1195863" y="297237"/>
                    <a:pt x="1200057" y="295734"/>
                    <a:pt x="1203606" y="297452"/>
                  </a:cubicBezTo>
                  <a:cubicBezTo>
                    <a:pt x="1207262" y="299062"/>
                    <a:pt x="1208768" y="303356"/>
                    <a:pt x="1207047" y="306898"/>
                  </a:cubicBezTo>
                  <a:cubicBezTo>
                    <a:pt x="1193067" y="338244"/>
                    <a:pt x="1176828" y="369161"/>
                    <a:pt x="1159084" y="399111"/>
                  </a:cubicBezTo>
                  <a:cubicBezTo>
                    <a:pt x="1152093" y="411027"/>
                    <a:pt x="1144781" y="422835"/>
                    <a:pt x="1137361" y="434429"/>
                  </a:cubicBezTo>
                  <a:cubicBezTo>
                    <a:pt x="1125961" y="451927"/>
                    <a:pt x="1114131" y="468995"/>
                    <a:pt x="1102624" y="485849"/>
                  </a:cubicBezTo>
                  <a:cubicBezTo>
                    <a:pt x="1096387" y="494759"/>
                    <a:pt x="1090150" y="503454"/>
                    <a:pt x="1083805" y="512150"/>
                  </a:cubicBezTo>
                  <a:cubicBezTo>
                    <a:pt x="1077352" y="520845"/>
                    <a:pt x="1070900" y="529433"/>
                    <a:pt x="1064232" y="537913"/>
                  </a:cubicBezTo>
                  <a:lnTo>
                    <a:pt x="1049607" y="555948"/>
                  </a:lnTo>
                  <a:cubicBezTo>
                    <a:pt x="1048531" y="557129"/>
                    <a:pt x="1045735" y="559168"/>
                    <a:pt x="1043692" y="560886"/>
                  </a:cubicBezTo>
                  <a:cubicBezTo>
                    <a:pt x="1039497" y="606616"/>
                    <a:pt x="1035411" y="652240"/>
                    <a:pt x="1030357" y="697970"/>
                  </a:cubicBezTo>
                  <a:cubicBezTo>
                    <a:pt x="1027453" y="724271"/>
                    <a:pt x="1024549" y="750357"/>
                    <a:pt x="1021538" y="776657"/>
                  </a:cubicBezTo>
                  <a:lnTo>
                    <a:pt x="1039175" y="755188"/>
                  </a:lnTo>
                  <a:lnTo>
                    <a:pt x="1092731" y="689275"/>
                  </a:lnTo>
                  <a:cubicBezTo>
                    <a:pt x="1108754" y="669309"/>
                    <a:pt x="1128004" y="647195"/>
                    <a:pt x="1147900" y="624114"/>
                  </a:cubicBezTo>
                  <a:cubicBezTo>
                    <a:pt x="1166074" y="603181"/>
                    <a:pt x="1184679" y="581390"/>
                    <a:pt x="1201347" y="558954"/>
                  </a:cubicBezTo>
                  <a:cubicBezTo>
                    <a:pt x="1224792" y="527500"/>
                    <a:pt x="1244579" y="494974"/>
                    <a:pt x="1253290" y="462340"/>
                  </a:cubicBezTo>
                  <a:cubicBezTo>
                    <a:pt x="1254258" y="458475"/>
                    <a:pt x="1258129" y="456114"/>
                    <a:pt x="1262001" y="457080"/>
                  </a:cubicBezTo>
                  <a:cubicBezTo>
                    <a:pt x="1265765" y="458046"/>
                    <a:pt x="1268131" y="461910"/>
                    <a:pt x="1267163" y="465775"/>
                  </a:cubicBezTo>
                  <a:cubicBezTo>
                    <a:pt x="1259097" y="500556"/>
                    <a:pt x="1239847" y="535766"/>
                    <a:pt x="1215973" y="569581"/>
                  </a:cubicBezTo>
                  <a:cubicBezTo>
                    <a:pt x="1199519" y="592769"/>
                    <a:pt x="1181022" y="615419"/>
                    <a:pt x="1162525" y="636782"/>
                  </a:cubicBezTo>
                  <a:cubicBezTo>
                    <a:pt x="1142738" y="659647"/>
                    <a:pt x="1122842" y="680902"/>
                    <a:pt x="1106603" y="700547"/>
                  </a:cubicBezTo>
                  <a:cubicBezTo>
                    <a:pt x="1099291" y="709242"/>
                    <a:pt x="1091871" y="717937"/>
                    <a:pt x="1084450" y="726525"/>
                  </a:cubicBezTo>
                  <a:cubicBezTo>
                    <a:pt x="1073373" y="739407"/>
                    <a:pt x="1062081" y="752182"/>
                    <a:pt x="1050897" y="764956"/>
                  </a:cubicBezTo>
                  <a:lnTo>
                    <a:pt x="1032077" y="786211"/>
                  </a:lnTo>
                  <a:cubicBezTo>
                    <a:pt x="1030894" y="787607"/>
                    <a:pt x="1027238" y="789432"/>
                    <a:pt x="1024872" y="791149"/>
                  </a:cubicBezTo>
                  <a:cubicBezTo>
                    <a:pt x="1025087" y="791901"/>
                    <a:pt x="1024980" y="792759"/>
                    <a:pt x="1024872" y="793511"/>
                  </a:cubicBezTo>
                  <a:cubicBezTo>
                    <a:pt x="1024442" y="796195"/>
                    <a:pt x="1021646" y="796731"/>
                    <a:pt x="1019280" y="797375"/>
                  </a:cubicBezTo>
                  <a:cubicBezTo>
                    <a:pt x="1017667" y="811438"/>
                    <a:pt x="1016054" y="825394"/>
                    <a:pt x="1014548" y="839456"/>
                  </a:cubicBezTo>
                  <a:cubicBezTo>
                    <a:pt x="1012935" y="855022"/>
                    <a:pt x="1011537" y="870695"/>
                    <a:pt x="1010031" y="886261"/>
                  </a:cubicBezTo>
                  <a:cubicBezTo>
                    <a:pt x="1017774" y="884221"/>
                    <a:pt x="1029174" y="880356"/>
                    <a:pt x="1031109" y="879283"/>
                  </a:cubicBezTo>
                  <a:cubicBezTo>
                    <a:pt x="1041971" y="873271"/>
                    <a:pt x="1052725" y="867045"/>
                    <a:pt x="1063264" y="860711"/>
                  </a:cubicBezTo>
                  <a:cubicBezTo>
                    <a:pt x="1073911" y="854271"/>
                    <a:pt x="1084343" y="847722"/>
                    <a:pt x="1094559" y="840852"/>
                  </a:cubicBezTo>
                  <a:cubicBezTo>
                    <a:pt x="1113271" y="828399"/>
                    <a:pt x="1131983" y="814766"/>
                    <a:pt x="1150373" y="800381"/>
                  </a:cubicBezTo>
                  <a:cubicBezTo>
                    <a:pt x="1168332" y="786318"/>
                    <a:pt x="1185861" y="771397"/>
                    <a:pt x="1202208" y="755509"/>
                  </a:cubicBezTo>
                  <a:cubicBezTo>
                    <a:pt x="1224146" y="733932"/>
                    <a:pt x="1244041" y="710745"/>
                    <a:pt x="1259635" y="685196"/>
                  </a:cubicBezTo>
                  <a:cubicBezTo>
                    <a:pt x="1261571" y="681761"/>
                    <a:pt x="1265980" y="680580"/>
                    <a:pt x="1269421" y="682619"/>
                  </a:cubicBezTo>
                  <a:cubicBezTo>
                    <a:pt x="1272755" y="684552"/>
                    <a:pt x="1273938" y="688953"/>
                    <a:pt x="1272002" y="692281"/>
                  </a:cubicBezTo>
                  <a:cubicBezTo>
                    <a:pt x="1253075" y="726311"/>
                    <a:pt x="1227372" y="757227"/>
                    <a:pt x="1198229" y="784816"/>
                  </a:cubicBezTo>
                  <a:cubicBezTo>
                    <a:pt x="1186722" y="795551"/>
                    <a:pt x="1174677" y="805856"/>
                    <a:pt x="1162310" y="815518"/>
                  </a:cubicBezTo>
                  <a:cubicBezTo>
                    <a:pt x="1143383" y="830224"/>
                    <a:pt x="1123702" y="843535"/>
                    <a:pt x="1104345" y="855881"/>
                  </a:cubicBezTo>
                  <a:close/>
                  <a:moveTo>
                    <a:pt x="991857" y="910951"/>
                  </a:moveTo>
                  <a:cubicBezTo>
                    <a:pt x="991857" y="910843"/>
                    <a:pt x="991857" y="910843"/>
                    <a:pt x="991857" y="910736"/>
                  </a:cubicBezTo>
                  <a:cubicBezTo>
                    <a:pt x="991749" y="910736"/>
                    <a:pt x="991534" y="910629"/>
                    <a:pt x="991427" y="910629"/>
                  </a:cubicBezTo>
                  <a:cubicBezTo>
                    <a:pt x="991642" y="910843"/>
                    <a:pt x="991749" y="910736"/>
                    <a:pt x="991857" y="910951"/>
                  </a:cubicBezTo>
                  <a:close/>
                  <a:moveTo>
                    <a:pt x="1737226" y="1029034"/>
                  </a:moveTo>
                  <a:cubicBezTo>
                    <a:pt x="1719697" y="1031826"/>
                    <a:pt x="1702060" y="1034294"/>
                    <a:pt x="1684531" y="1037086"/>
                  </a:cubicBezTo>
                  <a:cubicBezTo>
                    <a:pt x="1688510" y="1039447"/>
                    <a:pt x="1692919" y="1041702"/>
                    <a:pt x="1698511" y="1043849"/>
                  </a:cubicBezTo>
                  <a:cubicBezTo>
                    <a:pt x="1711739" y="1048787"/>
                    <a:pt x="1727763" y="1052866"/>
                    <a:pt x="1740453" y="1055764"/>
                  </a:cubicBezTo>
                  <a:cubicBezTo>
                    <a:pt x="1761961" y="1061024"/>
                    <a:pt x="1785405" y="1066929"/>
                    <a:pt x="1809387" y="1073155"/>
                  </a:cubicBezTo>
                  <a:cubicBezTo>
                    <a:pt x="1832078" y="1079059"/>
                    <a:pt x="1855091" y="1084963"/>
                    <a:pt x="1877891" y="1089150"/>
                  </a:cubicBezTo>
                  <a:cubicBezTo>
                    <a:pt x="1898216" y="1092800"/>
                    <a:pt x="1918110" y="1095376"/>
                    <a:pt x="1937038" y="1095376"/>
                  </a:cubicBezTo>
                  <a:cubicBezTo>
                    <a:pt x="1940910" y="1095161"/>
                    <a:pt x="1944243" y="1098274"/>
                    <a:pt x="1944351" y="1102246"/>
                  </a:cubicBezTo>
                  <a:cubicBezTo>
                    <a:pt x="1944458" y="1106218"/>
                    <a:pt x="1941340" y="1109439"/>
                    <a:pt x="1937468" y="1109546"/>
                  </a:cubicBezTo>
                  <a:cubicBezTo>
                    <a:pt x="1911336" y="1110942"/>
                    <a:pt x="1883052" y="1108150"/>
                    <a:pt x="1854661" y="1102998"/>
                  </a:cubicBezTo>
                  <a:cubicBezTo>
                    <a:pt x="1838530" y="1100099"/>
                    <a:pt x="1822399" y="1096450"/>
                    <a:pt x="1806591" y="1092370"/>
                  </a:cubicBezTo>
                  <a:cubicBezTo>
                    <a:pt x="1781856" y="1086037"/>
                    <a:pt x="1757981" y="1078522"/>
                    <a:pt x="1736044" y="1072618"/>
                  </a:cubicBezTo>
                  <a:cubicBezTo>
                    <a:pt x="1720665" y="1068217"/>
                    <a:pt x="1700125" y="1061883"/>
                    <a:pt x="1685606" y="1054691"/>
                  </a:cubicBezTo>
                  <a:cubicBezTo>
                    <a:pt x="1676466" y="1050075"/>
                    <a:pt x="1670443" y="1044922"/>
                    <a:pt x="1667325" y="1039769"/>
                  </a:cubicBezTo>
                  <a:cubicBezTo>
                    <a:pt x="1640654" y="1043849"/>
                    <a:pt x="1613984" y="1048035"/>
                    <a:pt x="1587313" y="1051900"/>
                  </a:cubicBezTo>
                  <a:cubicBezTo>
                    <a:pt x="1568063" y="1054691"/>
                    <a:pt x="1548706" y="1057267"/>
                    <a:pt x="1529456" y="1060058"/>
                  </a:cubicBezTo>
                  <a:lnTo>
                    <a:pt x="1581936" y="1088613"/>
                  </a:lnTo>
                  <a:cubicBezTo>
                    <a:pt x="1612263" y="1105145"/>
                    <a:pt x="1642052" y="1119852"/>
                    <a:pt x="1672594" y="1132841"/>
                  </a:cubicBezTo>
                  <a:cubicBezTo>
                    <a:pt x="1702813" y="1145937"/>
                    <a:pt x="1733785" y="1157424"/>
                    <a:pt x="1767230" y="1165689"/>
                  </a:cubicBezTo>
                  <a:cubicBezTo>
                    <a:pt x="1778630" y="1168695"/>
                    <a:pt x="1792395" y="1174170"/>
                    <a:pt x="1806052" y="1177498"/>
                  </a:cubicBezTo>
                  <a:cubicBezTo>
                    <a:pt x="1814333" y="1179538"/>
                    <a:pt x="1822399" y="1180826"/>
                    <a:pt x="1829819" y="1179538"/>
                  </a:cubicBezTo>
                  <a:cubicBezTo>
                    <a:pt x="1833691" y="1178786"/>
                    <a:pt x="1837454" y="1181255"/>
                    <a:pt x="1838208" y="1185120"/>
                  </a:cubicBezTo>
                  <a:cubicBezTo>
                    <a:pt x="1838960" y="1188984"/>
                    <a:pt x="1836380" y="1192742"/>
                    <a:pt x="1832508" y="1193493"/>
                  </a:cubicBezTo>
                  <a:cubicBezTo>
                    <a:pt x="1825517" y="1195103"/>
                    <a:pt x="1817774" y="1194889"/>
                    <a:pt x="1809817" y="1193815"/>
                  </a:cubicBezTo>
                  <a:cubicBezTo>
                    <a:pt x="1793793" y="1191561"/>
                    <a:pt x="1776909" y="1185120"/>
                    <a:pt x="1763251" y="1182221"/>
                  </a:cubicBezTo>
                  <a:cubicBezTo>
                    <a:pt x="1728623" y="1174385"/>
                    <a:pt x="1696145" y="1163972"/>
                    <a:pt x="1664958" y="1150661"/>
                  </a:cubicBezTo>
                  <a:cubicBezTo>
                    <a:pt x="1633879" y="1137349"/>
                    <a:pt x="1603982" y="1121140"/>
                    <a:pt x="1573548" y="1103642"/>
                  </a:cubicBezTo>
                  <a:lnTo>
                    <a:pt x="1520423" y="1072081"/>
                  </a:lnTo>
                  <a:cubicBezTo>
                    <a:pt x="1519670" y="1071545"/>
                    <a:pt x="1512572" y="1067358"/>
                    <a:pt x="1505582" y="1063279"/>
                  </a:cubicBezTo>
                  <a:cubicBezTo>
                    <a:pt x="1457833" y="1070042"/>
                    <a:pt x="1409978" y="1076697"/>
                    <a:pt x="1362122" y="1083353"/>
                  </a:cubicBezTo>
                  <a:cubicBezTo>
                    <a:pt x="1360294" y="1083568"/>
                    <a:pt x="1358358" y="1083890"/>
                    <a:pt x="1356530" y="1084104"/>
                  </a:cubicBezTo>
                  <a:lnTo>
                    <a:pt x="1374382" y="1096772"/>
                  </a:lnTo>
                  <a:cubicBezTo>
                    <a:pt x="1383737" y="1102998"/>
                    <a:pt x="1393524" y="1108902"/>
                    <a:pt x="1403418" y="1114484"/>
                  </a:cubicBezTo>
                  <a:cubicBezTo>
                    <a:pt x="1418259" y="1122857"/>
                    <a:pt x="1433529" y="1130694"/>
                    <a:pt x="1448800" y="1138208"/>
                  </a:cubicBezTo>
                  <a:cubicBezTo>
                    <a:pt x="1470954" y="1149265"/>
                    <a:pt x="1493107" y="1160000"/>
                    <a:pt x="1515368" y="1170520"/>
                  </a:cubicBezTo>
                  <a:cubicBezTo>
                    <a:pt x="1537522" y="1181148"/>
                    <a:pt x="1559783" y="1191346"/>
                    <a:pt x="1582367" y="1200792"/>
                  </a:cubicBezTo>
                  <a:cubicBezTo>
                    <a:pt x="1612371" y="1213138"/>
                    <a:pt x="1642912" y="1224087"/>
                    <a:pt x="1674852" y="1232461"/>
                  </a:cubicBezTo>
                  <a:cubicBezTo>
                    <a:pt x="1678616" y="1233319"/>
                    <a:pt x="1680982" y="1237184"/>
                    <a:pt x="1680122" y="1241048"/>
                  </a:cubicBezTo>
                  <a:cubicBezTo>
                    <a:pt x="1679153" y="1244806"/>
                    <a:pt x="1675282" y="1247167"/>
                    <a:pt x="1671518" y="1246309"/>
                  </a:cubicBezTo>
                  <a:cubicBezTo>
                    <a:pt x="1630223" y="1237184"/>
                    <a:pt x="1590862" y="1223980"/>
                    <a:pt x="1552578" y="1208200"/>
                  </a:cubicBezTo>
                  <a:cubicBezTo>
                    <a:pt x="1533435" y="1200256"/>
                    <a:pt x="1514508" y="1191668"/>
                    <a:pt x="1495796" y="1182543"/>
                  </a:cubicBezTo>
                  <a:cubicBezTo>
                    <a:pt x="1477298" y="1173633"/>
                    <a:pt x="1459017" y="1163972"/>
                    <a:pt x="1440627" y="1154418"/>
                  </a:cubicBezTo>
                  <a:cubicBezTo>
                    <a:pt x="1427722" y="1147655"/>
                    <a:pt x="1414925" y="1140677"/>
                    <a:pt x="1402450" y="1133270"/>
                  </a:cubicBezTo>
                  <a:cubicBezTo>
                    <a:pt x="1389760" y="1125863"/>
                    <a:pt x="1377500" y="1117919"/>
                    <a:pt x="1365563" y="1109439"/>
                  </a:cubicBezTo>
                  <a:lnTo>
                    <a:pt x="1341904" y="1091297"/>
                  </a:lnTo>
                  <a:cubicBezTo>
                    <a:pt x="1340291" y="1090116"/>
                    <a:pt x="1336419" y="1089257"/>
                    <a:pt x="1334161" y="1088398"/>
                  </a:cubicBezTo>
                  <a:cubicBezTo>
                    <a:pt x="1333408" y="1088076"/>
                    <a:pt x="1333408" y="1087754"/>
                    <a:pt x="1332870" y="1087432"/>
                  </a:cubicBezTo>
                  <a:cubicBezTo>
                    <a:pt x="1310502" y="1090546"/>
                    <a:pt x="1288133" y="1093659"/>
                    <a:pt x="1265657" y="1096879"/>
                  </a:cubicBezTo>
                  <a:cubicBezTo>
                    <a:pt x="1235546" y="1101280"/>
                    <a:pt x="1205542" y="1105896"/>
                    <a:pt x="1175430" y="1110512"/>
                  </a:cubicBezTo>
                  <a:cubicBezTo>
                    <a:pt x="1178549" y="1112766"/>
                    <a:pt x="1181560" y="1115128"/>
                    <a:pt x="1184786" y="1117275"/>
                  </a:cubicBezTo>
                  <a:cubicBezTo>
                    <a:pt x="1189303" y="1120388"/>
                    <a:pt x="1193927" y="1123502"/>
                    <a:pt x="1198659" y="1126400"/>
                  </a:cubicBezTo>
                  <a:cubicBezTo>
                    <a:pt x="1211886" y="1134773"/>
                    <a:pt x="1225222" y="1143146"/>
                    <a:pt x="1238664" y="1151412"/>
                  </a:cubicBezTo>
                  <a:cubicBezTo>
                    <a:pt x="1251999" y="1159678"/>
                    <a:pt x="1265335" y="1167944"/>
                    <a:pt x="1278777" y="1175995"/>
                  </a:cubicBezTo>
                  <a:cubicBezTo>
                    <a:pt x="1302437" y="1190165"/>
                    <a:pt x="1327493" y="1204765"/>
                    <a:pt x="1353304" y="1218935"/>
                  </a:cubicBezTo>
                  <a:cubicBezTo>
                    <a:pt x="1378038" y="1232675"/>
                    <a:pt x="1403525" y="1245879"/>
                    <a:pt x="1429550" y="1257473"/>
                  </a:cubicBezTo>
                  <a:cubicBezTo>
                    <a:pt x="1464931" y="1273146"/>
                    <a:pt x="1500958" y="1285813"/>
                    <a:pt x="1537091" y="1292361"/>
                  </a:cubicBezTo>
                  <a:cubicBezTo>
                    <a:pt x="1541071" y="1293005"/>
                    <a:pt x="1543652" y="1296655"/>
                    <a:pt x="1543006" y="1300627"/>
                  </a:cubicBezTo>
                  <a:cubicBezTo>
                    <a:pt x="1542361" y="1304492"/>
                    <a:pt x="1538704" y="1307068"/>
                    <a:pt x="1534833" y="1306424"/>
                  </a:cubicBezTo>
                  <a:cubicBezTo>
                    <a:pt x="1497194" y="1300842"/>
                    <a:pt x="1459339" y="1289248"/>
                    <a:pt x="1422452" y="1273897"/>
                  </a:cubicBezTo>
                  <a:cubicBezTo>
                    <a:pt x="1395675" y="1262733"/>
                    <a:pt x="1369220" y="1249851"/>
                    <a:pt x="1343947" y="1235896"/>
                  </a:cubicBezTo>
                  <a:cubicBezTo>
                    <a:pt x="1317815" y="1221511"/>
                    <a:pt x="1292973" y="1206053"/>
                    <a:pt x="1269314" y="1191346"/>
                  </a:cubicBezTo>
                  <a:cubicBezTo>
                    <a:pt x="1258667" y="1184583"/>
                    <a:pt x="1248021" y="1177820"/>
                    <a:pt x="1237374" y="1170842"/>
                  </a:cubicBezTo>
                  <a:cubicBezTo>
                    <a:pt x="1221565" y="1160537"/>
                    <a:pt x="1205864" y="1149909"/>
                    <a:pt x="1190163" y="1139282"/>
                  </a:cubicBezTo>
                  <a:cubicBezTo>
                    <a:pt x="1185431" y="1136061"/>
                    <a:pt x="1180700" y="1132733"/>
                    <a:pt x="1176075" y="1129298"/>
                  </a:cubicBezTo>
                  <a:cubicBezTo>
                    <a:pt x="1171451" y="1125970"/>
                    <a:pt x="1166934" y="1122428"/>
                    <a:pt x="1162417" y="1118778"/>
                  </a:cubicBezTo>
                  <a:cubicBezTo>
                    <a:pt x="1162417" y="1118778"/>
                    <a:pt x="1162417" y="1118778"/>
                    <a:pt x="1162417" y="1118778"/>
                  </a:cubicBezTo>
                  <a:cubicBezTo>
                    <a:pt x="1160267" y="1119637"/>
                    <a:pt x="1158223" y="1121355"/>
                    <a:pt x="1156180" y="1119959"/>
                  </a:cubicBezTo>
                  <a:cubicBezTo>
                    <a:pt x="1154567" y="1118886"/>
                    <a:pt x="1155535" y="1116739"/>
                    <a:pt x="1155212" y="1114913"/>
                  </a:cubicBezTo>
                  <a:cubicBezTo>
                    <a:pt x="1143920" y="1117812"/>
                    <a:pt x="1128972" y="1121676"/>
                    <a:pt x="1118003" y="1123609"/>
                  </a:cubicBezTo>
                  <a:cubicBezTo>
                    <a:pt x="1112949" y="1124360"/>
                    <a:pt x="1108754" y="1124790"/>
                    <a:pt x="1105851" y="1124575"/>
                  </a:cubicBezTo>
                  <a:cubicBezTo>
                    <a:pt x="1103270" y="1124360"/>
                    <a:pt x="1101334" y="1123609"/>
                    <a:pt x="1100151" y="1122750"/>
                  </a:cubicBezTo>
                  <a:cubicBezTo>
                    <a:pt x="1096925" y="1120710"/>
                    <a:pt x="1096064" y="1116524"/>
                    <a:pt x="1098108" y="1113303"/>
                  </a:cubicBezTo>
                  <a:cubicBezTo>
                    <a:pt x="1099936" y="1110512"/>
                    <a:pt x="1103592" y="1109546"/>
                    <a:pt x="1106496" y="1110834"/>
                  </a:cubicBezTo>
                  <a:cubicBezTo>
                    <a:pt x="1106496" y="1111264"/>
                    <a:pt x="1106819" y="1111371"/>
                    <a:pt x="1107464" y="1111264"/>
                  </a:cubicBezTo>
                  <a:cubicBezTo>
                    <a:pt x="1108432" y="1111156"/>
                    <a:pt x="1109830" y="1110834"/>
                    <a:pt x="1110905" y="1110620"/>
                  </a:cubicBezTo>
                  <a:cubicBezTo>
                    <a:pt x="1115529" y="1110083"/>
                    <a:pt x="1121659" y="1108795"/>
                    <a:pt x="1128219" y="1107184"/>
                  </a:cubicBezTo>
                  <a:cubicBezTo>
                    <a:pt x="1134672" y="1105574"/>
                    <a:pt x="1141232" y="1103856"/>
                    <a:pt x="1147362" y="1102139"/>
                  </a:cubicBezTo>
                  <a:cubicBezTo>
                    <a:pt x="1147469" y="1101817"/>
                    <a:pt x="1147469" y="1101066"/>
                    <a:pt x="1147577" y="1100958"/>
                  </a:cubicBezTo>
                  <a:cubicBezTo>
                    <a:pt x="1148437" y="1098811"/>
                    <a:pt x="1150695" y="1095269"/>
                    <a:pt x="1156180" y="1096879"/>
                  </a:cubicBezTo>
                  <a:cubicBezTo>
                    <a:pt x="1156610" y="1096986"/>
                    <a:pt x="1157363" y="1097308"/>
                    <a:pt x="1158439" y="1098060"/>
                  </a:cubicBezTo>
                  <a:cubicBezTo>
                    <a:pt x="1158654" y="1098167"/>
                    <a:pt x="1159406" y="1098704"/>
                    <a:pt x="1159729" y="1098919"/>
                  </a:cubicBezTo>
                  <a:cubicBezTo>
                    <a:pt x="1160589" y="1098704"/>
                    <a:pt x="1161450" y="1098489"/>
                    <a:pt x="1162202" y="1098274"/>
                  </a:cubicBezTo>
                  <a:cubicBezTo>
                    <a:pt x="1176935" y="1075731"/>
                    <a:pt x="1191669" y="1053510"/>
                    <a:pt x="1207047" y="1032147"/>
                  </a:cubicBezTo>
                  <a:cubicBezTo>
                    <a:pt x="1219307" y="1015079"/>
                    <a:pt x="1231889" y="998440"/>
                    <a:pt x="1245224" y="982230"/>
                  </a:cubicBezTo>
                  <a:cubicBezTo>
                    <a:pt x="1256301" y="968812"/>
                    <a:pt x="1267808" y="955608"/>
                    <a:pt x="1279960" y="942726"/>
                  </a:cubicBezTo>
                  <a:cubicBezTo>
                    <a:pt x="1291790" y="930274"/>
                    <a:pt x="1304372" y="918036"/>
                    <a:pt x="1317492" y="905905"/>
                  </a:cubicBezTo>
                  <a:cubicBezTo>
                    <a:pt x="1325988" y="898069"/>
                    <a:pt x="1334591" y="890340"/>
                    <a:pt x="1343302" y="882611"/>
                  </a:cubicBezTo>
                  <a:cubicBezTo>
                    <a:pt x="1356422" y="871124"/>
                    <a:pt x="1369542" y="859853"/>
                    <a:pt x="1382877" y="848688"/>
                  </a:cubicBezTo>
                  <a:lnTo>
                    <a:pt x="1404601" y="830868"/>
                  </a:lnTo>
                  <a:cubicBezTo>
                    <a:pt x="1406214" y="829688"/>
                    <a:pt x="1409010" y="826682"/>
                    <a:pt x="1411053" y="824964"/>
                  </a:cubicBezTo>
                  <a:cubicBezTo>
                    <a:pt x="1412666" y="823568"/>
                    <a:pt x="1414064" y="822602"/>
                    <a:pt x="1414925" y="822281"/>
                  </a:cubicBezTo>
                  <a:cubicBezTo>
                    <a:pt x="1418151" y="821207"/>
                    <a:pt x="1420409" y="822066"/>
                    <a:pt x="1421915" y="823247"/>
                  </a:cubicBezTo>
                  <a:cubicBezTo>
                    <a:pt x="1423205" y="824213"/>
                    <a:pt x="1425894" y="826467"/>
                    <a:pt x="1424388" y="831405"/>
                  </a:cubicBezTo>
                  <a:cubicBezTo>
                    <a:pt x="1423528" y="834411"/>
                    <a:pt x="1420732" y="836451"/>
                    <a:pt x="1417721" y="836343"/>
                  </a:cubicBezTo>
                  <a:cubicBezTo>
                    <a:pt x="1416215" y="838275"/>
                    <a:pt x="1414602" y="841067"/>
                    <a:pt x="1413526" y="841925"/>
                  </a:cubicBezTo>
                  <a:lnTo>
                    <a:pt x="1392879" y="860067"/>
                  </a:lnTo>
                  <a:cubicBezTo>
                    <a:pt x="1382232" y="869729"/>
                    <a:pt x="1371693" y="879497"/>
                    <a:pt x="1361154" y="889374"/>
                  </a:cubicBezTo>
                  <a:cubicBezTo>
                    <a:pt x="1350615" y="899142"/>
                    <a:pt x="1340183" y="909018"/>
                    <a:pt x="1329859" y="919002"/>
                  </a:cubicBezTo>
                  <a:cubicBezTo>
                    <a:pt x="1310717" y="937251"/>
                    <a:pt x="1293403" y="956037"/>
                    <a:pt x="1276734" y="974931"/>
                  </a:cubicBezTo>
                  <a:cubicBezTo>
                    <a:pt x="1265335" y="987920"/>
                    <a:pt x="1254365" y="1001016"/>
                    <a:pt x="1243611" y="1014220"/>
                  </a:cubicBezTo>
                  <a:cubicBezTo>
                    <a:pt x="1222856" y="1039877"/>
                    <a:pt x="1203498" y="1066929"/>
                    <a:pt x="1183926" y="1094195"/>
                  </a:cubicBezTo>
                  <a:cubicBezTo>
                    <a:pt x="1210381" y="1089686"/>
                    <a:pt x="1236944" y="1085285"/>
                    <a:pt x="1263399" y="1080991"/>
                  </a:cubicBezTo>
                  <a:cubicBezTo>
                    <a:pt x="1291682" y="1076483"/>
                    <a:pt x="1319966" y="1072189"/>
                    <a:pt x="1348464" y="1067895"/>
                  </a:cubicBezTo>
                  <a:cubicBezTo>
                    <a:pt x="1348571" y="1066499"/>
                    <a:pt x="1347066" y="1065211"/>
                    <a:pt x="1347926" y="1064030"/>
                  </a:cubicBezTo>
                  <a:cubicBezTo>
                    <a:pt x="1372661" y="1031181"/>
                    <a:pt x="1399224" y="999836"/>
                    <a:pt x="1427614" y="969993"/>
                  </a:cubicBezTo>
                  <a:cubicBezTo>
                    <a:pt x="1439014" y="958184"/>
                    <a:pt x="1450628" y="946483"/>
                    <a:pt x="1462565" y="935211"/>
                  </a:cubicBezTo>
                  <a:cubicBezTo>
                    <a:pt x="1480417" y="918250"/>
                    <a:pt x="1499022" y="902041"/>
                    <a:pt x="1517841" y="886153"/>
                  </a:cubicBezTo>
                  <a:cubicBezTo>
                    <a:pt x="1527735" y="877780"/>
                    <a:pt x="1537845" y="869621"/>
                    <a:pt x="1548169" y="861785"/>
                  </a:cubicBezTo>
                  <a:cubicBezTo>
                    <a:pt x="1558493" y="853841"/>
                    <a:pt x="1568924" y="846327"/>
                    <a:pt x="1579571" y="838920"/>
                  </a:cubicBezTo>
                  <a:lnTo>
                    <a:pt x="1604412" y="822602"/>
                  </a:lnTo>
                  <a:cubicBezTo>
                    <a:pt x="1605273" y="822066"/>
                    <a:pt x="1610327" y="820563"/>
                    <a:pt x="1612908" y="818953"/>
                  </a:cubicBezTo>
                  <a:lnTo>
                    <a:pt x="1613123" y="818308"/>
                  </a:lnTo>
                  <a:lnTo>
                    <a:pt x="1613016" y="818845"/>
                  </a:lnTo>
                  <a:cubicBezTo>
                    <a:pt x="1614199" y="818094"/>
                    <a:pt x="1614952" y="817342"/>
                    <a:pt x="1614306" y="816698"/>
                  </a:cubicBezTo>
                  <a:cubicBezTo>
                    <a:pt x="1614199" y="816591"/>
                    <a:pt x="1614199" y="816591"/>
                    <a:pt x="1614091" y="816484"/>
                  </a:cubicBezTo>
                  <a:cubicBezTo>
                    <a:pt x="1614199" y="816376"/>
                    <a:pt x="1614306" y="816269"/>
                    <a:pt x="1614414" y="816162"/>
                  </a:cubicBezTo>
                  <a:cubicBezTo>
                    <a:pt x="1616888" y="813371"/>
                    <a:pt x="1621189" y="813048"/>
                    <a:pt x="1624093" y="815518"/>
                  </a:cubicBezTo>
                  <a:cubicBezTo>
                    <a:pt x="1626136" y="817235"/>
                    <a:pt x="1628502" y="822173"/>
                    <a:pt x="1623555" y="826897"/>
                  </a:cubicBezTo>
                  <a:cubicBezTo>
                    <a:pt x="1621082" y="829151"/>
                    <a:pt x="1613554" y="833552"/>
                    <a:pt x="1612156" y="834518"/>
                  </a:cubicBezTo>
                  <a:lnTo>
                    <a:pt x="1588604" y="851372"/>
                  </a:lnTo>
                  <a:cubicBezTo>
                    <a:pt x="1578495" y="858994"/>
                    <a:pt x="1568493" y="866938"/>
                    <a:pt x="1558600" y="874989"/>
                  </a:cubicBezTo>
                  <a:cubicBezTo>
                    <a:pt x="1548813" y="883040"/>
                    <a:pt x="1539135" y="891306"/>
                    <a:pt x="1529671" y="899786"/>
                  </a:cubicBezTo>
                  <a:cubicBezTo>
                    <a:pt x="1511389" y="915781"/>
                    <a:pt x="1493537" y="932420"/>
                    <a:pt x="1475900" y="949167"/>
                  </a:cubicBezTo>
                  <a:cubicBezTo>
                    <a:pt x="1458264" y="965913"/>
                    <a:pt x="1440842" y="982874"/>
                    <a:pt x="1423958" y="1000372"/>
                  </a:cubicBezTo>
                  <a:cubicBezTo>
                    <a:pt x="1403740" y="1021198"/>
                    <a:pt x="1384490" y="1042883"/>
                    <a:pt x="1365993" y="1065211"/>
                  </a:cubicBezTo>
                  <a:cubicBezTo>
                    <a:pt x="1407504" y="1059092"/>
                    <a:pt x="1449015" y="1052866"/>
                    <a:pt x="1490526" y="1046640"/>
                  </a:cubicBezTo>
                  <a:cubicBezTo>
                    <a:pt x="1490634" y="1046532"/>
                    <a:pt x="1490741" y="1045888"/>
                    <a:pt x="1490741" y="1045888"/>
                  </a:cubicBezTo>
                  <a:cubicBezTo>
                    <a:pt x="1492785" y="1042668"/>
                    <a:pt x="1496979" y="1041809"/>
                    <a:pt x="1500205" y="1043849"/>
                  </a:cubicBezTo>
                  <a:lnTo>
                    <a:pt x="1500313" y="1043956"/>
                  </a:lnTo>
                  <a:cubicBezTo>
                    <a:pt x="1501388" y="1042131"/>
                    <a:pt x="1501711" y="1043527"/>
                    <a:pt x="1502033" y="1044922"/>
                  </a:cubicBezTo>
                  <a:cubicBezTo>
                    <a:pt x="1505689" y="1044385"/>
                    <a:pt x="1509346" y="1043849"/>
                    <a:pt x="1513002" y="1043312"/>
                  </a:cubicBezTo>
                  <a:cubicBezTo>
                    <a:pt x="1511604" y="1040521"/>
                    <a:pt x="1510959" y="1037086"/>
                    <a:pt x="1513433" y="1034939"/>
                  </a:cubicBezTo>
                  <a:cubicBezTo>
                    <a:pt x="1533973" y="1015723"/>
                    <a:pt x="1554298" y="996615"/>
                    <a:pt x="1574946" y="977829"/>
                  </a:cubicBezTo>
                  <a:cubicBezTo>
                    <a:pt x="1588819" y="965269"/>
                    <a:pt x="1602799" y="952817"/>
                    <a:pt x="1616995" y="940686"/>
                  </a:cubicBezTo>
                  <a:cubicBezTo>
                    <a:pt x="1628825" y="930595"/>
                    <a:pt x="1640869" y="920612"/>
                    <a:pt x="1653236" y="910951"/>
                  </a:cubicBezTo>
                  <a:cubicBezTo>
                    <a:pt x="1665388" y="901289"/>
                    <a:pt x="1677971" y="891950"/>
                    <a:pt x="1690661" y="882718"/>
                  </a:cubicBezTo>
                  <a:cubicBezTo>
                    <a:pt x="1701092" y="875204"/>
                    <a:pt x="1711739" y="868011"/>
                    <a:pt x="1722708" y="861248"/>
                  </a:cubicBezTo>
                  <a:cubicBezTo>
                    <a:pt x="1733677" y="854485"/>
                    <a:pt x="1744861" y="848259"/>
                    <a:pt x="1756261" y="842248"/>
                  </a:cubicBezTo>
                  <a:lnTo>
                    <a:pt x="1779920" y="830976"/>
                  </a:lnTo>
                  <a:cubicBezTo>
                    <a:pt x="1780243" y="830868"/>
                    <a:pt x="1784222" y="829795"/>
                    <a:pt x="1786911" y="828614"/>
                  </a:cubicBezTo>
                  <a:cubicBezTo>
                    <a:pt x="1787126" y="828185"/>
                    <a:pt x="1787448" y="827863"/>
                    <a:pt x="1787663" y="827541"/>
                  </a:cubicBezTo>
                  <a:cubicBezTo>
                    <a:pt x="1787555" y="827755"/>
                    <a:pt x="1787555" y="828078"/>
                    <a:pt x="1787448" y="828399"/>
                  </a:cubicBezTo>
                  <a:cubicBezTo>
                    <a:pt x="1788846" y="827755"/>
                    <a:pt x="1789814" y="827111"/>
                    <a:pt x="1789491" y="826574"/>
                  </a:cubicBezTo>
                  <a:cubicBezTo>
                    <a:pt x="1789384" y="826467"/>
                    <a:pt x="1789276" y="826360"/>
                    <a:pt x="1789169" y="826252"/>
                  </a:cubicBezTo>
                  <a:cubicBezTo>
                    <a:pt x="1789707" y="825930"/>
                    <a:pt x="1790352" y="825608"/>
                    <a:pt x="1790997" y="825501"/>
                  </a:cubicBezTo>
                  <a:cubicBezTo>
                    <a:pt x="1795298" y="824213"/>
                    <a:pt x="1797450" y="826145"/>
                    <a:pt x="1797987" y="826574"/>
                  </a:cubicBezTo>
                  <a:cubicBezTo>
                    <a:pt x="1800030" y="828078"/>
                    <a:pt x="1800783" y="830224"/>
                    <a:pt x="1800568" y="832801"/>
                  </a:cubicBezTo>
                  <a:cubicBezTo>
                    <a:pt x="1800461" y="833659"/>
                    <a:pt x="1800030" y="835806"/>
                    <a:pt x="1797450" y="837739"/>
                  </a:cubicBezTo>
                  <a:cubicBezTo>
                    <a:pt x="1795837" y="839027"/>
                    <a:pt x="1786803" y="843428"/>
                    <a:pt x="1786157" y="843750"/>
                  </a:cubicBezTo>
                  <a:lnTo>
                    <a:pt x="1763574" y="855773"/>
                  </a:lnTo>
                  <a:cubicBezTo>
                    <a:pt x="1752712" y="861892"/>
                    <a:pt x="1742173" y="868441"/>
                    <a:pt x="1731742" y="875418"/>
                  </a:cubicBezTo>
                  <a:cubicBezTo>
                    <a:pt x="1721418" y="882288"/>
                    <a:pt x="1711309" y="889481"/>
                    <a:pt x="1701415" y="897103"/>
                  </a:cubicBezTo>
                  <a:cubicBezTo>
                    <a:pt x="1689155" y="906549"/>
                    <a:pt x="1677110" y="916211"/>
                    <a:pt x="1665173" y="925872"/>
                  </a:cubicBezTo>
                  <a:cubicBezTo>
                    <a:pt x="1653129" y="935641"/>
                    <a:pt x="1641192" y="945410"/>
                    <a:pt x="1629362" y="955286"/>
                  </a:cubicBezTo>
                  <a:cubicBezTo>
                    <a:pt x="1615060" y="967201"/>
                    <a:pt x="1600864" y="979117"/>
                    <a:pt x="1586669" y="991140"/>
                  </a:cubicBezTo>
                  <a:cubicBezTo>
                    <a:pt x="1567095" y="1007672"/>
                    <a:pt x="1547630" y="1024311"/>
                    <a:pt x="1528058" y="1041057"/>
                  </a:cubicBezTo>
                  <a:cubicBezTo>
                    <a:pt x="1561934" y="1036012"/>
                    <a:pt x="1595702" y="1030967"/>
                    <a:pt x="1629577" y="1025921"/>
                  </a:cubicBezTo>
                  <a:cubicBezTo>
                    <a:pt x="1641729" y="1024096"/>
                    <a:pt x="1653882" y="1022164"/>
                    <a:pt x="1666034" y="1020339"/>
                  </a:cubicBezTo>
                  <a:cubicBezTo>
                    <a:pt x="1666356" y="1020017"/>
                    <a:pt x="1665819" y="1019373"/>
                    <a:pt x="1666142" y="1019051"/>
                  </a:cubicBezTo>
                  <a:cubicBezTo>
                    <a:pt x="1691199" y="998977"/>
                    <a:pt x="1718084" y="979976"/>
                    <a:pt x="1745937" y="962478"/>
                  </a:cubicBezTo>
                  <a:cubicBezTo>
                    <a:pt x="1757014" y="955500"/>
                    <a:pt x="1768198" y="948737"/>
                    <a:pt x="1779598" y="942404"/>
                  </a:cubicBezTo>
                  <a:cubicBezTo>
                    <a:pt x="1796696" y="932635"/>
                    <a:pt x="1814118" y="923725"/>
                    <a:pt x="1831325" y="914923"/>
                  </a:cubicBezTo>
                  <a:cubicBezTo>
                    <a:pt x="1840466" y="910307"/>
                    <a:pt x="1849607" y="905798"/>
                    <a:pt x="1858963" y="901504"/>
                  </a:cubicBezTo>
                  <a:cubicBezTo>
                    <a:pt x="1868212" y="897103"/>
                    <a:pt x="1877675" y="892916"/>
                    <a:pt x="1887139" y="888944"/>
                  </a:cubicBezTo>
                  <a:lnTo>
                    <a:pt x="1907679" y="880571"/>
                  </a:lnTo>
                  <a:cubicBezTo>
                    <a:pt x="1909077" y="880034"/>
                    <a:pt x="1912411" y="879605"/>
                    <a:pt x="1914884" y="878961"/>
                  </a:cubicBezTo>
                  <a:cubicBezTo>
                    <a:pt x="1915423" y="878531"/>
                    <a:pt x="1915960" y="877994"/>
                    <a:pt x="1916497" y="877672"/>
                  </a:cubicBezTo>
                  <a:cubicBezTo>
                    <a:pt x="1916175" y="878102"/>
                    <a:pt x="1915960" y="878531"/>
                    <a:pt x="1915745" y="878746"/>
                  </a:cubicBezTo>
                  <a:cubicBezTo>
                    <a:pt x="1917036" y="878424"/>
                    <a:pt x="1917895" y="877994"/>
                    <a:pt x="1917680" y="877458"/>
                  </a:cubicBezTo>
                  <a:cubicBezTo>
                    <a:pt x="1917573" y="877351"/>
                    <a:pt x="1917573" y="877243"/>
                    <a:pt x="1917573" y="877136"/>
                  </a:cubicBezTo>
                  <a:cubicBezTo>
                    <a:pt x="1918003" y="877028"/>
                    <a:pt x="1918541" y="876921"/>
                    <a:pt x="1918971" y="876814"/>
                  </a:cubicBezTo>
                  <a:cubicBezTo>
                    <a:pt x="1922843" y="876170"/>
                    <a:pt x="1924671" y="877887"/>
                    <a:pt x="1925101" y="878209"/>
                  </a:cubicBezTo>
                  <a:cubicBezTo>
                    <a:pt x="1926499" y="879390"/>
                    <a:pt x="1927145" y="880786"/>
                    <a:pt x="1927467" y="882288"/>
                  </a:cubicBezTo>
                  <a:cubicBezTo>
                    <a:pt x="1927790" y="883791"/>
                    <a:pt x="1927682" y="885938"/>
                    <a:pt x="1925747" y="888193"/>
                  </a:cubicBezTo>
                  <a:cubicBezTo>
                    <a:pt x="1925423" y="888515"/>
                    <a:pt x="1924563" y="889374"/>
                    <a:pt x="1922950" y="890018"/>
                  </a:cubicBezTo>
                  <a:cubicBezTo>
                    <a:pt x="1921445" y="890769"/>
                    <a:pt x="1915530" y="892701"/>
                    <a:pt x="1913271" y="893775"/>
                  </a:cubicBezTo>
                  <a:lnTo>
                    <a:pt x="1893376" y="903007"/>
                  </a:lnTo>
                  <a:cubicBezTo>
                    <a:pt x="1886171" y="906442"/>
                    <a:pt x="1878966" y="910092"/>
                    <a:pt x="1871760" y="913742"/>
                  </a:cubicBezTo>
                  <a:cubicBezTo>
                    <a:pt x="1861006" y="919217"/>
                    <a:pt x="1850252" y="925014"/>
                    <a:pt x="1839713" y="930810"/>
                  </a:cubicBezTo>
                  <a:cubicBezTo>
                    <a:pt x="1822937" y="939935"/>
                    <a:pt x="1806052" y="949596"/>
                    <a:pt x="1789169" y="959150"/>
                  </a:cubicBezTo>
                  <a:cubicBezTo>
                    <a:pt x="1772392" y="968597"/>
                    <a:pt x="1755616" y="978258"/>
                    <a:pt x="1739162" y="988242"/>
                  </a:cubicBezTo>
                  <a:cubicBezTo>
                    <a:pt x="1724859" y="996937"/>
                    <a:pt x="1711309" y="1006277"/>
                    <a:pt x="1697651" y="1015508"/>
                  </a:cubicBezTo>
                  <a:cubicBezTo>
                    <a:pt x="1734860" y="1009926"/>
                    <a:pt x="1772070" y="1004344"/>
                    <a:pt x="1809172" y="998547"/>
                  </a:cubicBezTo>
                  <a:cubicBezTo>
                    <a:pt x="1908862" y="982982"/>
                    <a:pt x="2008446" y="966557"/>
                    <a:pt x="2107706" y="947879"/>
                  </a:cubicBezTo>
                  <a:cubicBezTo>
                    <a:pt x="2111578" y="947127"/>
                    <a:pt x="2115342" y="949704"/>
                    <a:pt x="2116095" y="953568"/>
                  </a:cubicBezTo>
                  <a:cubicBezTo>
                    <a:pt x="2116848" y="957325"/>
                    <a:pt x="2114374" y="961083"/>
                    <a:pt x="2110502" y="961834"/>
                  </a:cubicBezTo>
                  <a:cubicBezTo>
                    <a:pt x="1986399" y="987168"/>
                    <a:pt x="1861974" y="1009282"/>
                    <a:pt x="1737226" y="1029034"/>
                  </a:cubicBezTo>
                  <a:close/>
                  <a:moveTo>
                    <a:pt x="1501280" y="1045244"/>
                  </a:moveTo>
                  <a:cubicBezTo>
                    <a:pt x="1501496" y="1045244"/>
                    <a:pt x="1501603" y="1045137"/>
                    <a:pt x="1501818" y="1045137"/>
                  </a:cubicBezTo>
                  <a:lnTo>
                    <a:pt x="1501603" y="1045030"/>
                  </a:lnTo>
                  <a:lnTo>
                    <a:pt x="1500850" y="1044707"/>
                  </a:lnTo>
                  <a:cubicBezTo>
                    <a:pt x="1501065" y="1044815"/>
                    <a:pt x="1501173" y="1045030"/>
                    <a:pt x="1501280" y="1045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6" name="Google Shape;3276;p37"/>
            <p:cNvSpPr/>
            <p:nvPr/>
          </p:nvSpPr>
          <p:spPr>
            <a:xfrm>
              <a:off x="10160826" y="17182920"/>
              <a:ext cx="2544276" cy="2434383"/>
            </a:xfrm>
            <a:custGeom>
              <a:avLst/>
              <a:gdLst/>
              <a:ahLst/>
              <a:cxnLst/>
              <a:rect l="l" t="t" r="r" b="b"/>
              <a:pathLst>
                <a:path w="2544276" h="2434383" extrusionOk="0">
                  <a:moveTo>
                    <a:pt x="2272692" y="1433032"/>
                  </a:moveTo>
                  <a:cubicBezTo>
                    <a:pt x="2202360" y="1376244"/>
                    <a:pt x="2178916" y="1290902"/>
                    <a:pt x="2129554" y="1251076"/>
                  </a:cubicBezTo>
                  <a:cubicBezTo>
                    <a:pt x="1894361" y="1061175"/>
                    <a:pt x="1724661" y="991398"/>
                    <a:pt x="1604967" y="982918"/>
                  </a:cubicBezTo>
                  <a:cubicBezTo>
                    <a:pt x="1720359" y="911638"/>
                    <a:pt x="1837042" y="768649"/>
                    <a:pt x="1908987" y="510905"/>
                  </a:cubicBezTo>
                  <a:cubicBezTo>
                    <a:pt x="1928344" y="441665"/>
                    <a:pt x="1911353" y="351277"/>
                    <a:pt x="1931248" y="288263"/>
                  </a:cubicBezTo>
                  <a:cubicBezTo>
                    <a:pt x="1984266" y="120155"/>
                    <a:pt x="2083634" y="23219"/>
                    <a:pt x="2069116" y="13128"/>
                  </a:cubicBezTo>
                  <a:cubicBezTo>
                    <a:pt x="2054598" y="3037"/>
                    <a:pt x="1965446" y="145597"/>
                    <a:pt x="1844139" y="227719"/>
                  </a:cubicBezTo>
                  <a:cubicBezTo>
                    <a:pt x="1769183" y="278387"/>
                    <a:pt x="1679924" y="276562"/>
                    <a:pt x="1627336" y="312095"/>
                  </a:cubicBezTo>
                  <a:cubicBezTo>
                    <a:pt x="1424728" y="449179"/>
                    <a:pt x="1311487" y="567585"/>
                    <a:pt x="1252769" y="666776"/>
                  </a:cubicBezTo>
                  <a:cubicBezTo>
                    <a:pt x="1205021" y="548907"/>
                    <a:pt x="1099523" y="417511"/>
                    <a:pt x="899066" y="293953"/>
                  </a:cubicBezTo>
                  <a:cubicBezTo>
                    <a:pt x="837552" y="255951"/>
                    <a:pt x="745174" y="246505"/>
                    <a:pt x="689790" y="209791"/>
                  </a:cubicBezTo>
                  <a:cubicBezTo>
                    <a:pt x="542028" y="111674"/>
                    <a:pt x="476320" y="-10166"/>
                    <a:pt x="462447" y="676"/>
                  </a:cubicBezTo>
                  <a:cubicBezTo>
                    <a:pt x="448575" y="11625"/>
                    <a:pt x="561386" y="136794"/>
                    <a:pt x="606445" y="275274"/>
                  </a:cubicBezTo>
                  <a:cubicBezTo>
                    <a:pt x="634298" y="360831"/>
                    <a:pt x="607198" y="445100"/>
                    <a:pt x="626663" y="505108"/>
                  </a:cubicBezTo>
                  <a:cubicBezTo>
                    <a:pt x="713341" y="771119"/>
                    <a:pt x="809376" y="918187"/>
                    <a:pt x="899388" y="995263"/>
                  </a:cubicBezTo>
                  <a:cubicBezTo>
                    <a:pt x="766682" y="999557"/>
                    <a:pt x="598595" y="1059994"/>
                    <a:pt x="407924" y="1227781"/>
                  </a:cubicBezTo>
                  <a:cubicBezTo>
                    <a:pt x="353723" y="1275444"/>
                    <a:pt x="318342" y="1360464"/>
                    <a:pt x="267045" y="1402652"/>
                  </a:cubicBezTo>
                  <a:cubicBezTo>
                    <a:pt x="130252" y="1515154"/>
                    <a:pt x="-6433" y="1543064"/>
                    <a:pt x="234" y="1559381"/>
                  </a:cubicBezTo>
                  <a:cubicBezTo>
                    <a:pt x="6902" y="1575591"/>
                    <a:pt x="160041" y="1503989"/>
                    <a:pt x="306943" y="1500447"/>
                  </a:cubicBezTo>
                  <a:cubicBezTo>
                    <a:pt x="397600" y="1498193"/>
                    <a:pt x="471589" y="1547895"/>
                    <a:pt x="535146" y="1546285"/>
                  </a:cubicBezTo>
                  <a:cubicBezTo>
                    <a:pt x="765499" y="1540703"/>
                    <a:pt x="920574" y="1506458"/>
                    <a:pt x="1024566" y="1459547"/>
                  </a:cubicBezTo>
                  <a:cubicBezTo>
                    <a:pt x="995208" y="1576128"/>
                    <a:pt x="997359" y="1731462"/>
                    <a:pt x="1060700" y="1930272"/>
                  </a:cubicBezTo>
                  <a:cubicBezTo>
                    <a:pt x="1082423" y="1998761"/>
                    <a:pt x="1146303" y="2065531"/>
                    <a:pt x="1164263" y="2129082"/>
                  </a:cubicBezTo>
                  <a:cubicBezTo>
                    <a:pt x="1212011" y="2298801"/>
                    <a:pt x="1181792" y="2433738"/>
                    <a:pt x="1199536" y="2434382"/>
                  </a:cubicBezTo>
                  <a:cubicBezTo>
                    <a:pt x="1217280" y="2435026"/>
                    <a:pt x="1213839" y="2267240"/>
                    <a:pt x="1270621" y="2133054"/>
                  </a:cubicBezTo>
                  <a:cubicBezTo>
                    <a:pt x="1305679" y="2050181"/>
                    <a:pt x="1381604" y="2003698"/>
                    <a:pt x="1406231" y="1945515"/>
                  </a:cubicBezTo>
                  <a:cubicBezTo>
                    <a:pt x="1497318" y="1730066"/>
                    <a:pt x="1528613" y="1573766"/>
                    <a:pt x="1526247" y="1459869"/>
                  </a:cubicBezTo>
                  <a:cubicBezTo>
                    <a:pt x="1631207" y="1529217"/>
                    <a:pt x="1788756" y="1578919"/>
                    <a:pt x="2016743" y="1574947"/>
                  </a:cubicBezTo>
                  <a:cubicBezTo>
                    <a:pt x="2089334" y="1573659"/>
                    <a:pt x="2172033" y="1531900"/>
                    <a:pt x="2238601" y="1532974"/>
                  </a:cubicBezTo>
                  <a:cubicBezTo>
                    <a:pt x="2416475" y="1535657"/>
                    <a:pt x="2538534" y="1602643"/>
                    <a:pt x="2544126" y="1586004"/>
                  </a:cubicBezTo>
                  <a:cubicBezTo>
                    <a:pt x="2549933" y="1569257"/>
                    <a:pt x="2386578" y="1524922"/>
                    <a:pt x="2272692" y="1433032"/>
                  </a:cubicBezTo>
                  <a:close/>
                  <a:moveTo>
                    <a:pt x="1358375" y="1127732"/>
                  </a:moveTo>
                  <a:cubicBezTo>
                    <a:pt x="1352890" y="1144263"/>
                    <a:pt x="1350202" y="1163479"/>
                    <a:pt x="1350524" y="1184412"/>
                  </a:cubicBezTo>
                  <a:cubicBezTo>
                    <a:pt x="1335361" y="1180655"/>
                    <a:pt x="1320520" y="1178400"/>
                    <a:pt x="1307185" y="1178078"/>
                  </a:cubicBezTo>
                  <a:cubicBezTo>
                    <a:pt x="1279870" y="1177220"/>
                    <a:pt x="1248253" y="1184412"/>
                    <a:pt x="1215882" y="1199977"/>
                  </a:cubicBezTo>
                  <a:cubicBezTo>
                    <a:pt x="1213624" y="1178722"/>
                    <a:pt x="1208569" y="1159077"/>
                    <a:pt x="1201902" y="1142868"/>
                  </a:cubicBezTo>
                  <a:cubicBezTo>
                    <a:pt x="1190288" y="1114850"/>
                    <a:pt x="1166521" y="1086080"/>
                    <a:pt x="1133291" y="1061283"/>
                  </a:cubicBezTo>
                  <a:cubicBezTo>
                    <a:pt x="1162757" y="1052802"/>
                    <a:pt x="1187706" y="1038847"/>
                    <a:pt x="1206419" y="1023925"/>
                  </a:cubicBezTo>
                  <a:cubicBezTo>
                    <a:pt x="1222012" y="1011473"/>
                    <a:pt x="1236423" y="993760"/>
                    <a:pt x="1248790" y="972505"/>
                  </a:cubicBezTo>
                  <a:cubicBezTo>
                    <a:pt x="1261695" y="987748"/>
                    <a:pt x="1275783" y="1000308"/>
                    <a:pt x="1289441" y="1009648"/>
                  </a:cubicBezTo>
                  <a:cubicBezTo>
                    <a:pt x="1319015" y="1029937"/>
                    <a:pt x="1362784" y="1042711"/>
                    <a:pt x="1413974" y="1042389"/>
                  </a:cubicBezTo>
                  <a:cubicBezTo>
                    <a:pt x="1385475" y="1069012"/>
                    <a:pt x="1367516" y="1100250"/>
                    <a:pt x="1358375" y="11277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7" name="Google Shape;3277;p37"/>
            <p:cNvSpPr/>
            <p:nvPr/>
          </p:nvSpPr>
          <p:spPr>
            <a:xfrm>
              <a:off x="10352315" y="17365641"/>
              <a:ext cx="2111891" cy="2012023"/>
            </a:xfrm>
            <a:custGeom>
              <a:avLst/>
              <a:gdLst/>
              <a:ahLst/>
              <a:cxnLst/>
              <a:rect l="l" t="t" r="r" b="b"/>
              <a:pathLst>
                <a:path w="2111891" h="2012023" extrusionOk="0">
                  <a:moveTo>
                    <a:pt x="892763" y="1244515"/>
                  </a:moveTo>
                  <a:cubicBezTo>
                    <a:pt x="898032" y="1240865"/>
                    <a:pt x="903087" y="1237215"/>
                    <a:pt x="908141" y="1233565"/>
                  </a:cubicBezTo>
                  <a:cubicBezTo>
                    <a:pt x="915669" y="1227983"/>
                    <a:pt x="923090" y="1222294"/>
                    <a:pt x="930187" y="1216282"/>
                  </a:cubicBezTo>
                  <a:cubicBezTo>
                    <a:pt x="937393" y="1210378"/>
                    <a:pt x="944383" y="1204152"/>
                    <a:pt x="951050" y="1197818"/>
                  </a:cubicBezTo>
                  <a:cubicBezTo>
                    <a:pt x="971268" y="1178603"/>
                    <a:pt x="989873" y="1157885"/>
                    <a:pt x="1008047" y="1137166"/>
                  </a:cubicBezTo>
                  <a:cubicBezTo>
                    <a:pt x="1010736" y="1134268"/>
                    <a:pt x="1010628" y="1129759"/>
                    <a:pt x="1007725" y="1127075"/>
                  </a:cubicBezTo>
                  <a:cubicBezTo>
                    <a:pt x="1004821" y="1124392"/>
                    <a:pt x="1000304" y="1124606"/>
                    <a:pt x="997616" y="1127397"/>
                  </a:cubicBezTo>
                  <a:cubicBezTo>
                    <a:pt x="981592" y="1143500"/>
                    <a:pt x="965031" y="1159172"/>
                    <a:pt x="948254" y="1174631"/>
                  </a:cubicBezTo>
                  <a:cubicBezTo>
                    <a:pt x="939866" y="1182252"/>
                    <a:pt x="931370" y="1189875"/>
                    <a:pt x="922874" y="1197282"/>
                  </a:cubicBezTo>
                  <a:cubicBezTo>
                    <a:pt x="914379" y="1204688"/>
                    <a:pt x="905883" y="1212203"/>
                    <a:pt x="897065" y="1219181"/>
                  </a:cubicBezTo>
                  <a:lnTo>
                    <a:pt x="860501" y="1247735"/>
                  </a:lnTo>
                  <a:cubicBezTo>
                    <a:pt x="856306" y="1250956"/>
                    <a:pt x="845445" y="1258363"/>
                    <a:pt x="842756" y="1260725"/>
                  </a:cubicBezTo>
                  <a:cubicBezTo>
                    <a:pt x="840498" y="1262872"/>
                    <a:pt x="839960" y="1264804"/>
                    <a:pt x="839852" y="1265555"/>
                  </a:cubicBezTo>
                  <a:cubicBezTo>
                    <a:pt x="839423" y="1269312"/>
                    <a:pt x="840713" y="1271889"/>
                    <a:pt x="844262" y="1273177"/>
                  </a:cubicBezTo>
                  <a:cubicBezTo>
                    <a:pt x="844907" y="1273392"/>
                    <a:pt x="847058" y="1274251"/>
                    <a:pt x="850606" y="1272641"/>
                  </a:cubicBezTo>
                  <a:cubicBezTo>
                    <a:pt x="851252" y="1272426"/>
                    <a:pt x="851897" y="1272104"/>
                    <a:pt x="852435" y="1271674"/>
                  </a:cubicBezTo>
                  <a:cubicBezTo>
                    <a:pt x="852220" y="1271674"/>
                    <a:pt x="852005" y="1271674"/>
                    <a:pt x="851682" y="1271352"/>
                  </a:cubicBezTo>
                  <a:cubicBezTo>
                    <a:pt x="851144" y="1270601"/>
                    <a:pt x="851897" y="1269635"/>
                    <a:pt x="853403" y="1268668"/>
                  </a:cubicBezTo>
                  <a:cubicBezTo>
                    <a:pt x="853295" y="1269527"/>
                    <a:pt x="853080" y="1270923"/>
                    <a:pt x="852650" y="1271460"/>
                  </a:cubicBezTo>
                  <a:cubicBezTo>
                    <a:pt x="853725" y="1270386"/>
                    <a:pt x="854478" y="1269098"/>
                    <a:pt x="854801" y="1267702"/>
                  </a:cubicBezTo>
                  <a:cubicBezTo>
                    <a:pt x="859210" y="1265126"/>
                    <a:pt x="866738" y="1262120"/>
                    <a:pt x="869426" y="1260295"/>
                  </a:cubicBezTo>
                  <a:cubicBezTo>
                    <a:pt x="877277" y="1255035"/>
                    <a:pt x="885128" y="1249882"/>
                    <a:pt x="892763" y="1244515"/>
                  </a:cubicBezTo>
                  <a:close/>
                  <a:moveTo>
                    <a:pt x="845229" y="1260081"/>
                  </a:moveTo>
                  <a:cubicBezTo>
                    <a:pt x="845229" y="1260188"/>
                    <a:pt x="845445" y="1260081"/>
                    <a:pt x="845552" y="1259973"/>
                  </a:cubicBezTo>
                  <a:cubicBezTo>
                    <a:pt x="846198" y="1259758"/>
                    <a:pt x="846842" y="1259651"/>
                    <a:pt x="847488" y="1259544"/>
                  </a:cubicBezTo>
                  <a:cubicBezTo>
                    <a:pt x="846198" y="1259114"/>
                    <a:pt x="844800" y="1258792"/>
                    <a:pt x="845229" y="1260081"/>
                  </a:cubicBezTo>
                  <a:close/>
                  <a:moveTo>
                    <a:pt x="885128" y="846036"/>
                  </a:moveTo>
                  <a:cubicBezTo>
                    <a:pt x="903624" y="853443"/>
                    <a:pt x="921476" y="861924"/>
                    <a:pt x="938253" y="871263"/>
                  </a:cubicBezTo>
                  <a:cubicBezTo>
                    <a:pt x="941587" y="872981"/>
                    <a:pt x="942985" y="877167"/>
                    <a:pt x="941264" y="880495"/>
                  </a:cubicBezTo>
                  <a:cubicBezTo>
                    <a:pt x="939436" y="883823"/>
                    <a:pt x="935349" y="885111"/>
                    <a:pt x="932015" y="883393"/>
                  </a:cubicBezTo>
                  <a:cubicBezTo>
                    <a:pt x="915132" y="875342"/>
                    <a:pt x="897387" y="868472"/>
                    <a:pt x="879105" y="862138"/>
                  </a:cubicBezTo>
                  <a:cubicBezTo>
                    <a:pt x="861253" y="855912"/>
                    <a:pt x="842864" y="850652"/>
                    <a:pt x="824474" y="845821"/>
                  </a:cubicBezTo>
                  <a:cubicBezTo>
                    <a:pt x="809634" y="841849"/>
                    <a:pt x="794793" y="838199"/>
                    <a:pt x="780059" y="835086"/>
                  </a:cubicBezTo>
                  <a:cubicBezTo>
                    <a:pt x="757046" y="830148"/>
                    <a:pt x="734247" y="826069"/>
                    <a:pt x="712308" y="823493"/>
                  </a:cubicBezTo>
                  <a:cubicBezTo>
                    <a:pt x="708437" y="823171"/>
                    <a:pt x="705533" y="819735"/>
                    <a:pt x="705856" y="815764"/>
                  </a:cubicBezTo>
                  <a:cubicBezTo>
                    <a:pt x="706179" y="811899"/>
                    <a:pt x="709620" y="809001"/>
                    <a:pt x="713599" y="809323"/>
                  </a:cubicBezTo>
                  <a:cubicBezTo>
                    <a:pt x="736182" y="810611"/>
                    <a:pt x="759734" y="812972"/>
                    <a:pt x="783501" y="817052"/>
                  </a:cubicBezTo>
                  <a:cubicBezTo>
                    <a:pt x="798879" y="819735"/>
                    <a:pt x="814258" y="823063"/>
                    <a:pt x="829421" y="827142"/>
                  </a:cubicBezTo>
                  <a:cubicBezTo>
                    <a:pt x="848456" y="832295"/>
                    <a:pt x="867061" y="838736"/>
                    <a:pt x="885128" y="846036"/>
                  </a:cubicBezTo>
                  <a:close/>
                  <a:moveTo>
                    <a:pt x="932015" y="992353"/>
                  </a:moveTo>
                  <a:cubicBezTo>
                    <a:pt x="936532" y="990957"/>
                    <a:pt x="971376" y="976894"/>
                    <a:pt x="986109" y="974210"/>
                  </a:cubicBezTo>
                  <a:cubicBezTo>
                    <a:pt x="986754" y="974210"/>
                    <a:pt x="987399" y="973888"/>
                    <a:pt x="988045" y="973781"/>
                  </a:cubicBezTo>
                  <a:cubicBezTo>
                    <a:pt x="987614" y="973459"/>
                    <a:pt x="987292" y="973137"/>
                    <a:pt x="987077" y="972922"/>
                  </a:cubicBezTo>
                  <a:cubicBezTo>
                    <a:pt x="987399" y="973244"/>
                    <a:pt x="987829" y="973459"/>
                    <a:pt x="988260" y="973674"/>
                  </a:cubicBezTo>
                  <a:cubicBezTo>
                    <a:pt x="988798" y="973566"/>
                    <a:pt x="989120" y="973566"/>
                    <a:pt x="989120" y="973888"/>
                  </a:cubicBezTo>
                  <a:lnTo>
                    <a:pt x="989120" y="973996"/>
                  </a:lnTo>
                  <a:cubicBezTo>
                    <a:pt x="991701" y="974962"/>
                    <a:pt x="994820" y="974103"/>
                    <a:pt x="996648" y="971849"/>
                  </a:cubicBezTo>
                  <a:cubicBezTo>
                    <a:pt x="999014" y="968843"/>
                    <a:pt x="998476" y="964549"/>
                    <a:pt x="995573" y="962187"/>
                  </a:cubicBezTo>
                  <a:cubicBezTo>
                    <a:pt x="994282" y="961221"/>
                    <a:pt x="992024" y="960255"/>
                    <a:pt x="988798" y="960255"/>
                  </a:cubicBezTo>
                  <a:cubicBezTo>
                    <a:pt x="986109" y="960255"/>
                    <a:pt x="981915" y="960899"/>
                    <a:pt x="976968" y="962187"/>
                  </a:cubicBezTo>
                  <a:cubicBezTo>
                    <a:pt x="959976" y="966481"/>
                    <a:pt x="932015" y="977109"/>
                    <a:pt x="927929" y="978290"/>
                  </a:cubicBezTo>
                  <a:cubicBezTo>
                    <a:pt x="923197" y="979578"/>
                    <a:pt x="918573" y="981188"/>
                    <a:pt x="913841" y="982584"/>
                  </a:cubicBezTo>
                  <a:cubicBezTo>
                    <a:pt x="914056" y="982047"/>
                    <a:pt x="915024" y="981403"/>
                    <a:pt x="915132" y="980973"/>
                  </a:cubicBezTo>
                  <a:cubicBezTo>
                    <a:pt x="915669" y="978934"/>
                    <a:pt x="915239" y="976787"/>
                    <a:pt x="913626" y="974747"/>
                  </a:cubicBezTo>
                  <a:cubicBezTo>
                    <a:pt x="912981" y="973888"/>
                    <a:pt x="911690" y="972815"/>
                    <a:pt x="909755" y="971956"/>
                  </a:cubicBezTo>
                  <a:cubicBezTo>
                    <a:pt x="906958" y="970883"/>
                    <a:pt x="900613" y="969809"/>
                    <a:pt x="897925" y="968736"/>
                  </a:cubicBezTo>
                  <a:lnTo>
                    <a:pt x="870609" y="958860"/>
                  </a:lnTo>
                  <a:lnTo>
                    <a:pt x="800815" y="933310"/>
                  </a:lnTo>
                  <a:cubicBezTo>
                    <a:pt x="782425" y="927192"/>
                    <a:pt x="764143" y="921287"/>
                    <a:pt x="745539" y="916135"/>
                  </a:cubicBezTo>
                  <a:cubicBezTo>
                    <a:pt x="726934" y="910874"/>
                    <a:pt x="708222" y="906366"/>
                    <a:pt x="689402" y="902287"/>
                  </a:cubicBezTo>
                  <a:cubicBezTo>
                    <a:pt x="651763" y="894128"/>
                    <a:pt x="613800" y="888331"/>
                    <a:pt x="575301" y="883823"/>
                  </a:cubicBezTo>
                  <a:cubicBezTo>
                    <a:pt x="571429" y="883286"/>
                    <a:pt x="567773" y="886077"/>
                    <a:pt x="567235" y="889941"/>
                  </a:cubicBezTo>
                  <a:cubicBezTo>
                    <a:pt x="566697" y="893806"/>
                    <a:pt x="569493" y="897456"/>
                    <a:pt x="573365" y="897993"/>
                  </a:cubicBezTo>
                  <a:cubicBezTo>
                    <a:pt x="611220" y="903790"/>
                    <a:pt x="648321" y="911519"/>
                    <a:pt x="685208" y="920429"/>
                  </a:cubicBezTo>
                  <a:cubicBezTo>
                    <a:pt x="703705" y="924830"/>
                    <a:pt x="722095" y="929661"/>
                    <a:pt x="740377" y="934599"/>
                  </a:cubicBezTo>
                  <a:cubicBezTo>
                    <a:pt x="758659" y="939644"/>
                    <a:pt x="776941" y="944797"/>
                    <a:pt x="795115" y="950594"/>
                  </a:cubicBezTo>
                  <a:lnTo>
                    <a:pt x="865555" y="973566"/>
                  </a:lnTo>
                  <a:lnTo>
                    <a:pt x="892978" y="982154"/>
                  </a:lnTo>
                  <a:cubicBezTo>
                    <a:pt x="894591" y="982691"/>
                    <a:pt x="898570" y="982584"/>
                    <a:pt x="901474" y="982906"/>
                  </a:cubicBezTo>
                  <a:cubicBezTo>
                    <a:pt x="901474" y="983120"/>
                    <a:pt x="901581" y="983228"/>
                    <a:pt x="901689" y="983443"/>
                  </a:cubicBezTo>
                  <a:cubicBezTo>
                    <a:pt x="902549" y="985053"/>
                    <a:pt x="904700" y="984409"/>
                    <a:pt x="906421" y="984838"/>
                  </a:cubicBezTo>
                  <a:cubicBezTo>
                    <a:pt x="881041" y="992245"/>
                    <a:pt x="855768" y="999760"/>
                    <a:pt x="830712" y="1008025"/>
                  </a:cubicBezTo>
                  <a:cubicBezTo>
                    <a:pt x="798557" y="1018546"/>
                    <a:pt x="766617" y="1029710"/>
                    <a:pt x="734784" y="1041196"/>
                  </a:cubicBezTo>
                  <a:cubicBezTo>
                    <a:pt x="648214" y="1072649"/>
                    <a:pt x="560675" y="1104210"/>
                    <a:pt x="473029" y="1135771"/>
                  </a:cubicBezTo>
                  <a:cubicBezTo>
                    <a:pt x="460877" y="1140172"/>
                    <a:pt x="448617" y="1144466"/>
                    <a:pt x="436465" y="1148760"/>
                  </a:cubicBezTo>
                  <a:cubicBezTo>
                    <a:pt x="436357" y="1148652"/>
                    <a:pt x="436465" y="1148652"/>
                    <a:pt x="436357" y="1148652"/>
                  </a:cubicBezTo>
                  <a:cubicBezTo>
                    <a:pt x="432808" y="1145754"/>
                    <a:pt x="414849" y="1138669"/>
                    <a:pt x="407429" y="1136200"/>
                  </a:cubicBezTo>
                  <a:cubicBezTo>
                    <a:pt x="399040" y="1133302"/>
                    <a:pt x="390652" y="1130618"/>
                    <a:pt x="382156" y="1128042"/>
                  </a:cubicBezTo>
                  <a:cubicBezTo>
                    <a:pt x="373661" y="1125465"/>
                    <a:pt x="365165" y="1123103"/>
                    <a:pt x="356562" y="1120956"/>
                  </a:cubicBezTo>
                  <a:cubicBezTo>
                    <a:pt x="339677" y="1116770"/>
                    <a:pt x="322578" y="1112905"/>
                    <a:pt x="305372" y="1109899"/>
                  </a:cubicBezTo>
                  <a:cubicBezTo>
                    <a:pt x="293972" y="1107860"/>
                    <a:pt x="282466" y="1106142"/>
                    <a:pt x="270958" y="1104747"/>
                  </a:cubicBezTo>
                  <a:cubicBezTo>
                    <a:pt x="242138" y="1101097"/>
                    <a:pt x="213101" y="1099057"/>
                    <a:pt x="184280" y="1097662"/>
                  </a:cubicBezTo>
                  <a:cubicBezTo>
                    <a:pt x="180409" y="1097447"/>
                    <a:pt x="176967" y="1100346"/>
                    <a:pt x="176645" y="1104317"/>
                  </a:cubicBezTo>
                  <a:cubicBezTo>
                    <a:pt x="176430" y="1108182"/>
                    <a:pt x="179333" y="1111617"/>
                    <a:pt x="183312" y="1111939"/>
                  </a:cubicBezTo>
                  <a:cubicBezTo>
                    <a:pt x="211596" y="1114730"/>
                    <a:pt x="239987" y="1118595"/>
                    <a:pt x="268270" y="1123103"/>
                  </a:cubicBezTo>
                  <a:cubicBezTo>
                    <a:pt x="279562" y="1124928"/>
                    <a:pt x="290854" y="1126968"/>
                    <a:pt x="302038" y="1128900"/>
                  </a:cubicBezTo>
                  <a:cubicBezTo>
                    <a:pt x="318922" y="1131799"/>
                    <a:pt x="335806" y="1134805"/>
                    <a:pt x="352475" y="1138454"/>
                  </a:cubicBezTo>
                  <a:cubicBezTo>
                    <a:pt x="360863" y="1140172"/>
                    <a:pt x="369251" y="1142212"/>
                    <a:pt x="377640" y="1144251"/>
                  </a:cubicBezTo>
                  <a:cubicBezTo>
                    <a:pt x="386028" y="1146398"/>
                    <a:pt x="394416" y="1148652"/>
                    <a:pt x="402804" y="1151014"/>
                  </a:cubicBezTo>
                  <a:cubicBezTo>
                    <a:pt x="406030" y="1151980"/>
                    <a:pt x="413021" y="1153483"/>
                    <a:pt x="418935" y="1155093"/>
                  </a:cubicBezTo>
                  <a:cubicBezTo>
                    <a:pt x="378715" y="1169478"/>
                    <a:pt x="338602" y="1183970"/>
                    <a:pt x="298382" y="1198033"/>
                  </a:cubicBezTo>
                  <a:cubicBezTo>
                    <a:pt x="200734" y="1232277"/>
                    <a:pt x="102871" y="1265341"/>
                    <a:pt x="5116" y="1295398"/>
                  </a:cubicBezTo>
                  <a:cubicBezTo>
                    <a:pt x="1352" y="1296472"/>
                    <a:pt x="-799" y="1300444"/>
                    <a:pt x="277" y="1304201"/>
                  </a:cubicBezTo>
                  <a:cubicBezTo>
                    <a:pt x="1460" y="1307958"/>
                    <a:pt x="5439" y="1310105"/>
                    <a:pt x="9203" y="1309031"/>
                  </a:cubicBezTo>
                  <a:cubicBezTo>
                    <a:pt x="107603" y="1280155"/>
                    <a:pt x="206111" y="1248702"/>
                    <a:pt x="304296" y="1215316"/>
                  </a:cubicBezTo>
                  <a:cubicBezTo>
                    <a:pt x="362906" y="1195349"/>
                    <a:pt x="421409" y="1174953"/>
                    <a:pt x="479589" y="1153912"/>
                  </a:cubicBezTo>
                  <a:cubicBezTo>
                    <a:pt x="499161" y="1146828"/>
                    <a:pt x="518411" y="1139528"/>
                    <a:pt x="537984" y="1132335"/>
                  </a:cubicBezTo>
                  <a:cubicBezTo>
                    <a:pt x="516583" y="1153161"/>
                    <a:pt x="494322" y="1173021"/>
                    <a:pt x="471308" y="1192129"/>
                  </a:cubicBezTo>
                  <a:cubicBezTo>
                    <a:pt x="456683" y="1204366"/>
                    <a:pt x="441734" y="1216389"/>
                    <a:pt x="426786" y="1228305"/>
                  </a:cubicBezTo>
                  <a:cubicBezTo>
                    <a:pt x="404310" y="1246232"/>
                    <a:pt x="381726" y="1264160"/>
                    <a:pt x="358712" y="1281336"/>
                  </a:cubicBezTo>
                  <a:cubicBezTo>
                    <a:pt x="354733" y="1284341"/>
                    <a:pt x="336129" y="1300873"/>
                    <a:pt x="318814" y="1313755"/>
                  </a:cubicBezTo>
                  <a:cubicBezTo>
                    <a:pt x="311824" y="1318908"/>
                    <a:pt x="305157" y="1323524"/>
                    <a:pt x="299780" y="1326207"/>
                  </a:cubicBezTo>
                  <a:cubicBezTo>
                    <a:pt x="297736" y="1327174"/>
                    <a:pt x="294833" y="1329428"/>
                    <a:pt x="294725" y="1328140"/>
                  </a:cubicBezTo>
                  <a:cubicBezTo>
                    <a:pt x="291499" y="1327174"/>
                    <a:pt x="287950" y="1328891"/>
                    <a:pt x="286659" y="1332111"/>
                  </a:cubicBezTo>
                  <a:cubicBezTo>
                    <a:pt x="285154" y="1335547"/>
                    <a:pt x="286875" y="1339519"/>
                    <a:pt x="290316" y="1341021"/>
                  </a:cubicBezTo>
                  <a:cubicBezTo>
                    <a:pt x="292144" y="1341773"/>
                    <a:pt x="294618" y="1342095"/>
                    <a:pt x="297521" y="1341666"/>
                  </a:cubicBezTo>
                  <a:cubicBezTo>
                    <a:pt x="301285" y="1341021"/>
                    <a:pt x="306555" y="1338874"/>
                    <a:pt x="312470" y="1335547"/>
                  </a:cubicBezTo>
                  <a:cubicBezTo>
                    <a:pt x="332795" y="1324275"/>
                    <a:pt x="363659" y="1299048"/>
                    <a:pt x="369036" y="1295291"/>
                  </a:cubicBezTo>
                  <a:cubicBezTo>
                    <a:pt x="388609" y="1281336"/>
                    <a:pt x="408289" y="1267165"/>
                    <a:pt x="427431" y="1252351"/>
                  </a:cubicBezTo>
                  <a:cubicBezTo>
                    <a:pt x="440121" y="1242475"/>
                    <a:pt x="452704" y="1232277"/>
                    <a:pt x="464963" y="1221865"/>
                  </a:cubicBezTo>
                  <a:cubicBezTo>
                    <a:pt x="495827" y="1195564"/>
                    <a:pt x="525079" y="1167653"/>
                    <a:pt x="552609" y="1138239"/>
                  </a:cubicBezTo>
                  <a:cubicBezTo>
                    <a:pt x="555405" y="1135449"/>
                    <a:pt x="555298" y="1130940"/>
                    <a:pt x="552502" y="1128256"/>
                  </a:cubicBezTo>
                  <a:cubicBezTo>
                    <a:pt x="551534" y="1127290"/>
                    <a:pt x="550136" y="1128578"/>
                    <a:pt x="548845" y="1128256"/>
                  </a:cubicBezTo>
                  <a:cubicBezTo>
                    <a:pt x="613048" y="1104639"/>
                    <a:pt x="677250" y="1080915"/>
                    <a:pt x="740699" y="1057406"/>
                  </a:cubicBezTo>
                  <a:cubicBezTo>
                    <a:pt x="772317" y="1045597"/>
                    <a:pt x="803934" y="1034111"/>
                    <a:pt x="835874" y="1023162"/>
                  </a:cubicBezTo>
                  <a:cubicBezTo>
                    <a:pt x="867598" y="1012212"/>
                    <a:pt x="899645" y="1001906"/>
                    <a:pt x="932015" y="992353"/>
                  </a:cubicBezTo>
                  <a:close/>
                  <a:moveTo>
                    <a:pt x="430657" y="1148652"/>
                  </a:moveTo>
                  <a:cubicBezTo>
                    <a:pt x="430765" y="1148652"/>
                    <a:pt x="430872" y="1148652"/>
                    <a:pt x="430872" y="1148652"/>
                  </a:cubicBezTo>
                  <a:cubicBezTo>
                    <a:pt x="430765" y="1147364"/>
                    <a:pt x="429797" y="1148008"/>
                    <a:pt x="428829" y="1148867"/>
                  </a:cubicBezTo>
                  <a:cubicBezTo>
                    <a:pt x="429367" y="1148760"/>
                    <a:pt x="430012" y="1148652"/>
                    <a:pt x="430657" y="1148652"/>
                  </a:cubicBezTo>
                  <a:close/>
                  <a:moveTo>
                    <a:pt x="988260" y="973674"/>
                  </a:moveTo>
                  <a:lnTo>
                    <a:pt x="989120" y="973996"/>
                  </a:lnTo>
                  <a:cubicBezTo>
                    <a:pt x="989012" y="974425"/>
                    <a:pt x="988475" y="974103"/>
                    <a:pt x="988045" y="973781"/>
                  </a:cubicBezTo>
                  <a:lnTo>
                    <a:pt x="988260" y="973674"/>
                  </a:lnTo>
                  <a:close/>
                  <a:moveTo>
                    <a:pt x="731558" y="1073508"/>
                  </a:moveTo>
                  <a:cubicBezTo>
                    <a:pt x="735107" y="1075333"/>
                    <a:pt x="736505" y="1079627"/>
                    <a:pt x="734677" y="1083169"/>
                  </a:cubicBezTo>
                  <a:cubicBezTo>
                    <a:pt x="719621" y="1114193"/>
                    <a:pt x="701231" y="1143714"/>
                    <a:pt x="680261" y="1171303"/>
                  </a:cubicBezTo>
                  <a:cubicBezTo>
                    <a:pt x="669829" y="1185151"/>
                    <a:pt x="658860" y="1198462"/>
                    <a:pt x="647246" y="1211237"/>
                  </a:cubicBezTo>
                  <a:cubicBezTo>
                    <a:pt x="635739" y="1224011"/>
                    <a:pt x="623587" y="1236356"/>
                    <a:pt x="611327" y="1248272"/>
                  </a:cubicBezTo>
                  <a:cubicBezTo>
                    <a:pt x="603261" y="1256108"/>
                    <a:pt x="595088" y="1263838"/>
                    <a:pt x="586593" y="1271245"/>
                  </a:cubicBezTo>
                  <a:cubicBezTo>
                    <a:pt x="578097" y="1278652"/>
                    <a:pt x="569278" y="1285844"/>
                    <a:pt x="560138" y="1292500"/>
                  </a:cubicBezTo>
                  <a:cubicBezTo>
                    <a:pt x="554115" y="1296901"/>
                    <a:pt x="539919" y="1301517"/>
                    <a:pt x="532069" y="1305489"/>
                  </a:cubicBezTo>
                  <a:cubicBezTo>
                    <a:pt x="532284" y="1306670"/>
                    <a:pt x="532177" y="1307958"/>
                    <a:pt x="531639" y="1309139"/>
                  </a:cubicBezTo>
                  <a:cubicBezTo>
                    <a:pt x="530133" y="1312574"/>
                    <a:pt x="526154" y="1314184"/>
                    <a:pt x="522713" y="1312789"/>
                  </a:cubicBezTo>
                  <a:cubicBezTo>
                    <a:pt x="519164" y="1311393"/>
                    <a:pt x="517551" y="1309139"/>
                    <a:pt x="516798" y="1307529"/>
                  </a:cubicBezTo>
                  <a:cubicBezTo>
                    <a:pt x="515830" y="1305382"/>
                    <a:pt x="515830" y="1303235"/>
                    <a:pt x="516690" y="1300981"/>
                  </a:cubicBezTo>
                  <a:cubicBezTo>
                    <a:pt x="517551" y="1298726"/>
                    <a:pt x="520670" y="1295613"/>
                    <a:pt x="525616" y="1292929"/>
                  </a:cubicBezTo>
                  <a:cubicBezTo>
                    <a:pt x="532929" y="1288958"/>
                    <a:pt x="545404" y="1284449"/>
                    <a:pt x="550566" y="1280155"/>
                  </a:cubicBezTo>
                  <a:cubicBezTo>
                    <a:pt x="557449" y="1274680"/>
                    <a:pt x="563901" y="1268991"/>
                    <a:pt x="570354" y="1263086"/>
                  </a:cubicBezTo>
                  <a:cubicBezTo>
                    <a:pt x="580032" y="1254176"/>
                    <a:pt x="589281" y="1244944"/>
                    <a:pt x="598422" y="1235498"/>
                  </a:cubicBezTo>
                  <a:cubicBezTo>
                    <a:pt x="612510" y="1221113"/>
                    <a:pt x="626168" y="1206084"/>
                    <a:pt x="639610" y="1190841"/>
                  </a:cubicBezTo>
                  <a:cubicBezTo>
                    <a:pt x="652946" y="1175597"/>
                    <a:pt x="665850" y="1160139"/>
                    <a:pt x="678003" y="1144036"/>
                  </a:cubicBezTo>
                  <a:cubicBezTo>
                    <a:pt x="694241" y="1122567"/>
                    <a:pt x="709297" y="1100238"/>
                    <a:pt x="721987" y="1076621"/>
                  </a:cubicBezTo>
                  <a:cubicBezTo>
                    <a:pt x="723708" y="1073186"/>
                    <a:pt x="728009" y="1071791"/>
                    <a:pt x="731558" y="1073508"/>
                  </a:cubicBezTo>
                  <a:close/>
                  <a:moveTo>
                    <a:pt x="845122" y="1209841"/>
                  </a:moveTo>
                  <a:cubicBezTo>
                    <a:pt x="836734" y="1219288"/>
                    <a:pt x="828238" y="1228520"/>
                    <a:pt x="819635" y="1237752"/>
                  </a:cubicBezTo>
                  <a:cubicBezTo>
                    <a:pt x="816946" y="1240758"/>
                    <a:pt x="811999" y="1243978"/>
                    <a:pt x="806837" y="1246984"/>
                  </a:cubicBezTo>
                  <a:cubicBezTo>
                    <a:pt x="803934" y="1248702"/>
                    <a:pt x="800923" y="1250312"/>
                    <a:pt x="798772" y="1251922"/>
                  </a:cubicBezTo>
                  <a:cubicBezTo>
                    <a:pt x="799417" y="1253747"/>
                    <a:pt x="799309" y="1255679"/>
                    <a:pt x="798342" y="1257504"/>
                  </a:cubicBezTo>
                  <a:cubicBezTo>
                    <a:pt x="796513" y="1260725"/>
                    <a:pt x="792319" y="1261905"/>
                    <a:pt x="788985" y="1260081"/>
                  </a:cubicBezTo>
                  <a:cubicBezTo>
                    <a:pt x="785974" y="1258578"/>
                    <a:pt x="784576" y="1256323"/>
                    <a:pt x="783931" y="1254391"/>
                  </a:cubicBezTo>
                  <a:cubicBezTo>
                    <a:pt x="782856" y="1251385"/>
                    <a:pt x="783501" y="1247628"/>
                    <a:pt x="786727" y="1243871"/>
                  </a:cubicBezTo>
                  <a:cubicBezTo>
                    <a:pt x="791029" y="1239040"/>
                    <a:pt x="803611" y="1232921"/>
                    <a:pt x="808128" y="1227554"/>
                  </a:cubicBezTo>
                  <a:cubicBezTo>
                    <a:pt x="814796" y="1219610"/>
                    <a:pt x="821463" y="1211666"/>
                    <a:pt x="828130" y="1203615"/>
                  </a:cubicBezTo>
                  <a:cubicBezTo>
                    <a:pt x="834690" y="1195564"/>
                    <a:pt x="841251" y="1187513"/>
                    <a:pt x="847703" y="1179354"/>
                  </a:cubicBezTo>
                  <a:cubicBezTo>
                    <a:pt x="859748" y="1164111"/>
                    <a:pt x="871147" y="1148545"/>
                    <a:pt x="882331" y="1132765"/>
                  </a:cubicBezTo>
                  <a:cubicBezTo>
                    <a:pt x="893516" y="1117092"/>
                    <a:pt x="904377" y="1101097"/>
                    <a:pt x="914379" y="1084672"/>
                  </a:cubicBezTo>
                  <a:cubicBezTo>
                    <a:pt x="927821" y="1062881"/>
                    <a:pt x="940081" y="1040337"/>
                    <a:pt x="950512" y="1016613"/>
                  </a:cubicBezTo>
                  <a:cubicBezTo>
                    <a:pt x="952018" y="1012963"/>
                    <a:pt x="956212" y="1011246"/>
                    <a:pt x="959869" y="1012749"/>
                  </a:cubicBezTo>
                  <a:cubicBezTo>
                    <a:pt x="963418" y="1014252"/>
                    <a:pt x="965246" y="1018438"/>
                    <a:pt x="963740" y="1022088"/>
                  </a:cubicBezTo>
                  <a:cubicBezTo>
                    <a:pt x="951696" y="1053219"/>
                    <a:pt x="937070" y="1082740"/>
                    <a:pt x="919863" y="1110866"/>
                  </a:cubicBezTo>
                  <a:cubicBezTo>
                    <a:pt x="913088" y="1122137"/>
                    <a:pt x="905775" y="1133194"/>
                    <a:pt x="898140" y="1143929"/>
                  </a:cubicBezTo>
                  <a:cubicBezTo>
                    <a:pt x="886741" y="1160032"/>
                    <a:pt x="874373" y="1175382"/>
                    <a:pt x="861683" y="1190733"/>
                  </a:cubicBezTo>
                  <a:cubicBezTo>
                    <a:pt x="856199" y="1197174"/>
                    <a:pt x="850714" y="1203508"/>
                    <a:pt x="845122" y="1209841"/>
                  </a:cubicBezTo>
                  <a:close/>
                  <a:moveTo>
                    <a:pt x="686068" y="1049999"/>
                  </a:moveTo>
                  <a:cubicBezTo>
                    <a:pt x="686176" y="1050428"/>
                    <a:pt x="686391" y="1050750"/>
                    <a:pt x="686606" y="1051072"/>
                  </a:cubicBezTo>
                  <a:cubicBezTo>
                    <a:pt x="686283" y="1051394"/>
                    <a:pt x="685961" y="1050750"/>
                    <a:pt x="685853" y="1049999"/>
                  </a:cubicBezTo>
                  <a:lnTo>
                    <a:pt x="686068" y="1049999"/>
                  </a:lnTo>
                  <a:close/>
                  <a:moveTo>
                    <a:pt x="314298" y="988703"/>
                  </a:moveTo>
                  <a:cubicBezTo>
                    <a:pt x="310319" y="988488"/>
                    <a:pt x="307308" y="985267"/>
                    <a:pt x="307415" y="981296"/>
                  </a:cubicBezTo>
                  <a:cubicBezTo>
                    <a:pt x="307630" y="977323"/>
                    <a:pt x="310857" y="974318"/>
                    <a:pt x="314835" y="974425"/>
                  </a:cubicBezTo>
                  <a:cubicBezTo>
                    <a:pt x="363122" y="975499"/>
                    <a:pt x="410978" y="978183"/>
                    <a:pt x="458511" y="984194"/>
                  </a:cubicBezTo>
                  <a:cubicBezTo>
                    <a:pt x="477653" y="986556"/>
                    <a:pt x="496688" y="989454"/>
                    <a:pt x="515615" y="992889"/>
                  </a:cubicBezTo>
                  <a:cubicBezTo>
                    <a:pt x="543899" y="998149"/>
                    <a:pt x="571967" y="1004805"/>
                    <a:pt x="600035" y="1012319"/>
                  </a:cubicBezTo>
                  <a:cubicBezTo>
                    <a:pt x="605735" y="1013822"/>
                    <a:pt x="651225" y="1023591"/>
                    <a:pt x="676820" y="1032072"/>
                  </a:cubicBezTo>
                  <a:cubicBezTo>
                    <a:pt x="685853" y="1034970"/>
                    <a:pt x="692736" y="1038083"/>
                    <a:pt x="695425" y="1040445"/>
                  </a:cubicBezTo>
                  <a:cubicBezTo>
                    <a:pt x="697683" y="1042270"/>
                    <a:pt x="698651" y="1044309"/>
                    <a:pt x="698973" y="1045920"/>
                  </a:cubicBezTo>
                  <a:cubicBezTo>
                    <a:pt x="699726" y="1049569"/>
                    <a:pt x="697253" y="1053219"/>
                    <a:pt x="693596" y="1053971"/>
                  </a:cubicBezTo>
                  <a:cubicBezTo>
                    <a:pt x="690800" y="1054507"/>
                    <a:pt x="688112" y="1053326"/>
                    <a:pt x="686606" y="1051072"/>
                  </a:cubicBezTo>
                  <a:lnTo>
                    <a:pt x="686714" y="1050965"/>
                  </a:lnTo>
                  <a:cubicBezTo>
                    <a:pt x="687036" y="1050643"/>
                    <a:pt x="686714" y="1050321"/>
                    <a:pt x="686068" y="1049999"/>
                  </a:cubicBezTo>
                  <a:cubicBezTo>
                    <a:pt x="685853" y="1049569"/>
                    <a:pt x="685638" y="1049140"/>
                    <a:pt x="685530" y="1048603"/>
                  </a:cubicBezTo>
                  <a:cubicBezTo>
                    <a:pt x="685638" y="1048818"/>
                    <a:pt x="685746" y="1049462"/>
                    <a:pt x="685853" y="1049999"/>
                  </a:cubicBezTo>
                  <a:cubicBezTo>
                    <a:pt x="684670" y="1049569"/>
                    <a:pt x="682950" y="1049140"/>
                    <a:pt x="681552" y="1048603"/>
                  </a:cubicBezTo>
                  <a:cubicBezTo>
                    <a:pt x="659828" y="1040659"/>
                    <a:pt x="602186" y="1030569"/>
                    <a:pt x="595733" y="1028958"/>
                  </a:cubicBezTo>
                  <a:cubicBezTo>
                    <a:pt x="567988" y="1022196"/>
                    <a:pt x="540135" y="1016720"/>
                    <a:pt x="512174" y="1011783"/>
                  </a:cubicBezTo>
                  <a:cubicBezTo>
                    <a:pt x="493462" y="1008562"/>
                    <a:pt x="474749" y="1005556"/>
                    <a:pt x="456037" y="1002873"/>
                  </a:cubicBezTo>
                  <a:cubicBezTo>
                    <a:pt x="409149" y="996110"/>
                    <a:pt x="362046" y="991279"/>
                    <a:pt x="314298" y="988703"/>
                  </a:cubicBezTo>
                  <a:close/>
                  <a:moveTo>
                    <a:pt x="1328843" y="1253962"/>
                  </a:moveTo>
                  <a:cubicBezTo>
                    <a:pt x="1329166" y="1256431"/>
                    <a:pt x="1329489" y="1262764"/>
                    <a:pt x="1329489" y="1264589"/>
                  </a:cubicBezTo>
                  <a:cubicBezTo>
                    <a:pt x="1329489" y="1266092"/>
                    <a:pt x="1329273" y="1266951"/>
                    <a:pt x="1329273" y="1267058"/>
                  </a:cubicBezTo>
                  <a:cubicBezTo>
                    <a:pt x="1328520" y="1269742"/>
                    <a:pt x="1326907" y="1270815"/>
                    <a:pt x="1326047" y="1271245"/>
                  </a:cubicBezTo>
                  <a:cubicBezTo>
                    <a:pt x="1324004" y="1272318"/>
                    <a:pt x="1321961" y="1272533"/>
                    <a:pt x="1319810" y="1271567"/>
                  </a:cubicBezTo>
                  <a:cubicBezTo>
                    <a:pt x="1318950" y="1271138"/>
                    <a:pt x="1317551" y="1270386"/>
                    <a:pt x="1316583" y="1268561"/>
                  </a:cubicBezTo>
                  <a:cubicBezTo>
                    <a:pt x="1316476" y="1268239"/>
                    <a:pt x="1316046" y="1267702"/>
                    <a:pt x="1315938" y="1266521"/>
                  </a:cubicBezTo>
                  <a:lnTo>
                    <a:pt x="1315723" y="1265126"/>
                  </a:lnTo>
                  <a:cubicBezTo>
                    <a:pt x="1316261" y="1265126"/>
                    <a:pt x="1316368" y="1264267"/>
                    <a:pt x="1316261" y="1263194"/>
                  </a:cubicBezTo>
                  <a:cubicBezTo>
                    <a:pt x="1316153" y="1263301"/>
                    <a:pt x="1316046" y="1263408"/>
                    <a:pt x="1316046" y="1263516"/>
                  </a:cubicBezTo>
                  <a:cubicBezTo>
                    <a:pt x="1316046" y="1263516"/>
                    <a:pt x="1315831" y="1263731"/>
                    <a:pt x="1315723" y="1263945"/>
                  </a:cubicBezTo>
                  <a:cubicBezTo>
                    <a:pt x="1315831" y="1263408"/>
                    <a:pt x="1315938" y="1262872"/>
                    <a:pt x="1316153" y="1262335"/>
                  </a:cubicBezTo>
                  <a:cubicBezTo>
                    <a:pt x="1315831" y="1260188"/>
                    <a:pt x="1314970" y="1257397"/>
                    <a:pt x="1314755" y="1256216"/>
                  </a:cubicBezTo>
                  <a:lnTo>
                    <a:pt x="1309593" y="1234639"/>
                  </a:lnTo>
                  <a:cubicBezTo>
                    <a:pt x="1306905" y="1224441"/>
                    <a:pt x="1303571" y="1214350"/>
                    <a:pt x="1299807" y="1204474"/>
                  </a:cubicBezTo>
                  <a:cubicBezTo>
                    <a:pt x="1296043" y="1194598"/>
                    <a:pt x="1291956" y="1184722"/>
                    <a:pt x="1287547" y="1175060"/>
                  </a:cubicBezTo>
                  <a:cubicBezTo>
                    <a:pt x="1280772" y="1160032"/>
                    <a:pt x="1273460" y="1146613"/>
                    <a:pt x="1265824" y="1134053"/>
                  </a:cubicBezTo>
                  <a:cubicBezTo>
                    <a:pt x="1257543" y="1120419"/>
                    <a:pt x="1248833" y="1107967"/>
                    <a:pt x="1239261" y="1096052"/>
                  </a:cubicBezTo>
                  <a:cubicBezTo>
                    <a:pt x="1220764" y="1072864"/>
                    <a:pt x="1199363" y="1051824"/>
                    <a:pt x="1173768" y="1028743"/>
                  </a:cubicBezTo>
                  <a:cubicBezTo>
                    <a:pt x="1170757" y="1026167"/>
                    <a:pt x="1170435" y="1021766"/>
                    <a:pt x="1173016" y="1018760"/>
                  </a:cubicBezTo>
                  <a:cubicBezTo>
                    <a:pt x="1175597" y="1015754"/>
                    <a:pt x="1180114" y="1015433"/>
                    <a:pt x="1183125" y="1018009"/>
                  </a:cubicBezTo>
                  <a:cubicBezTo>
                    <a:pt x="1210547" y="1040445"/>
                    <a:pt x="1233777" y="1060949"/>
                    <a:pt x="1253672" y="1084243"/>
                  </a:cubicBezTo>
                  <a:cubicBezTo>
                    <a:pt x="1264103" y="1096588"/>
                    <a:pt x="1273674" y="1109577"/>
                    <a:pt x="1282385" y="1124069"/>
                  </a:cubicBezTo>
                  <a:cubicBezTo>
                    <a:pt x="1290343" y="1137381"/>
                    <a:pt x="1297441" y="1151873"/>
                    <a:pt x="1304109" y="1167868"/>
                  </a:cubicBezTo>
                  <a:cubicBezTo>
                    <a:pt x="1308410" y="1178066"/>
                    <a:pt x="1312282" y="1188372"/>
                    <a:pt x="1315831" y="1198892"/>
                  </a:cubicBezTo>
                  <a:cubicBezTo>
                    <a:pt x="1319272" y="1209412"/>
                    <a:pt x="1322283" y="1220147"/>
                    <a:pt x="1324541" y="1230989"/>
                  </a:cubicBezTo>
                  <a:lnTo>
                    <a:pt x="1328843" y="1253962"/>
                  </a:lnTo>
                  <a:close/>
                  <a:moveTo>
                    <a:pt x="1406381" y="789463"/>
                  </a:moveTo>
                  <a:cubicBezTo>
                    <a:pt x="1407133" y="789356"/>
                    <a:pt x="1407886" y="789356"/>
                    <a:pt x="1408639" y="789463"/>
                  </a:cubicBezTo>
                  <a:cubicBezTo>
                    <a:pt x="1412403" y="790215"/>
                    <a:pt x="1414769" y="793864"/>
                    <a:pt x="1414016" y="797514"/>
                  </a:cubicBezTo>
                  <a:cubicBezTo>
                    <a:pt x="1414016" y="797944"/>
                    <a:pt x="1411865" y="802774"/>
                    <a:pt x="1405735" y="803204"/>
                  </a:cubicBezTo>
                  <a:cubicBezTo>
                    <a:pt x="1401541" y="803418"/>
                    <a:pt x="1391217" y="803741"/>
                    <a:pt x="1390142" y="803848"/>
                  </a:cubicBezTo>
                  <a:cubicBezTo>
                    <a:pt x="1385302" y="804492"/>
                    <a:pt x="1380463" y="805351"/>
                    <a:pt x="1375731" y="806424"/>
                  </a:cubicBezTo>
                  <a:cubicBezTo>
                    <a:pt x="1368418" y="807927"/>
                    <a:pt x="1361213" y="809967"/>
                    <a:pt x="1354116" y="812006"/>
                  </a:cubicBezTo>
                  <a:cubicBezTo>
                    <a:pt x="1342071" y="815441"/>
                    <a:pt x="1329489" y="819199"/>
                    <a:pt x="1316691" y="823171"/>
                  </a:cubicBezTo>
                  <a:cubicBezTo>
                    <a:pt x="1304539" y="826821"/>
                    <a:pt x="1292279" y="830685"/>
                    <a:pt x="1280450" y="835408"/>
                  </a:cubicBezTo>
                  <a:cubicBezTo>
                    <a:pt x="1264426" y="841634"/>
                    <a:pt x="1249262" y="848934"/>
                    <a:pt x="1236250" y="858811"/>
                  </a:cubicBezTo>
                  <a:cubicBezTo>
                    <a:pt x="1233131" y="861280"/>
                    <a:pt x="1228615" y="860850"/>
                    <a:pt x="1226141" y="857737"/>
                  </a:cubicBezTo>
                  <a:cubicBezTo>
                    <a:pt x="1223668" y="854731"/>
                    <a:pt x="1224098" y="850222"/>
                    <a:pt x="1227217" y="847754"/>
                  </a:cubicBezTo>
                  <a:cubicBezTo>
                    <a:pt x="1240552" y="835945"/>
                    <a:pt x="1256360" y="826391"/>
                    <a:pt x="1273352" y="818662"/>
                  </a:cubicBezTo>
                  <a:cubicBezTo>
                    <a:pt x="1285504" y="813187"/>
                    <a:pt x="1298301" y="808571"/>
                    <a:pt x="1311099" y="804707"/>
                  </a:cubicBezTo>
                  <a:cubicBezTo>
                    <a:pt x="1324112" y="800842"/>
                    <a:pt x="1337231" y="797836"/>
                    <a:pt x="1349599" y="794938"/>
                  </a:cubicBezTo>
                  <a:cubicBezTo>
                    <a:pt x="1356051" y="793435"/>
                    <a:pt x="1362396" y="792039"/>
                    <a:pt x="1368956" y="791073"/>
                  </a:cubicBezTo>
                  <a:cubicBezTo>
                    <a:pt x="1375516" y="790000"/>
                    <a:pt x="1382184" y="789141"/>
                    <a:pt x="1388851" y="788819"/>
                  </a:cubicBezTo>
                  <a:cubicBezTo>
                    <a:pt x="1389927" y="788819"/>
                    <a:pt x="1398960" y="789248"/>
                    <a:pt x="1404015" y="789356"/>
                  </a:cubicBezTo>
                  <a:cubicBezTo>
                    <a:pt x="1403584" y="789892"/>
                    <a:pt x="1403154" y="790537"/>
                    <a:pt x="1402724" y="791181"/>
                  </a:cubicBezTo>
                  <a:cubicBezTo>
                    <a:pt x="1403584" y="790322"/>
                    <a:pt x="1404768" y="789785"/>
                    <a:pt x="1405950" y="789463"/>
                  </a:cubicBezTo>
                  <a:cubicBezTo>
                    <a:pt x="1405735" y="789463"/>
                    <a:pt x="1405520" y="789463"/>
                    <a:pt x="1405413" y="789463"/>
                  </a:cubicBezTo>
                  <a:lnTo>
                    <a:pt x="1404015" y="789356"/>
                  </a:lnTo>
                  <a:cubicBezTo>
                    <a:pt x="1405198" y="787960"/>
                    <a:pt x="1406273" y="787316"/>
                    <a:pt x="1406381" y="789463"/>
                  </a:cubicBezTo>
                  <a:close/>
                  <a:moveTo>
                    <a:pt x="1062678" y="635310"/>
                  </a:moveTo>
                  <a:cubicBezTo>
                    <a:pt x="1063431" y="610942"/>
                    <a:pt x="1063646" y="586359"/>
                    <a:pt x="1062678" y="563064"/>
                  </a:cubicBezTo>
                  <a:cubicBezTo>
                    <a:pt x="1061603" y="536871"/>
                    <a:pt x="1059344" y="512396"/>
                    <a:pt x="1055366" y="491463"/>
                  </a:cubicBezTo>
                  <a:cubicBezTo>
                    <a:pt x="1054505" y="487813"/>
                    <a:pt x="1056871" y="484163"/>
                    <a:pt x="1060528" y="483411"/>
                  </a:cubicBezTo>
                  <a:cubicBezTo>
                    <a:pt x="1064184" y="482553"/>
                    <a:pt x="1067840" y="484914"/>
                    <a:pt x="1068701" y="488564"/>
                  </a:cubicBezTo>
                  <a:cubicBezTo>
                    <a:pt x="1073862" y="509927"/>
                    <a:pt x="1077734" y="535046"/>
                    <a:pt x="1079885" y="561991"/>
                  </a:cubicBezTo>
                  <a:cubicBezTo>
                    <a:pt x="1081713" y="585822"/>
                    <a:pt x="1082573" y="610942"/>
                    <a:pt x="1081928" y="635847"/>
                  </a:cubicBezTo>
                  <a:cubicBezTo>
                    <a:pt x="1081391" y="656029"/>
                    <a:pt x="1079993" y="675888"/>
                    <a:pt x="1077842" y="694889"/>
                  </a:cubicBezTo>
                  <a:cubicBezTo>
                    <a:pt x="1074185" y="728704"/>
                    <a:pt x="1068163" y="759405"/>
                    <a:pt x="1061280" y="782378"/>
                  </a:cubicBezTo>
                  <a:cubicBezTo>
                    <a:pt x="1060312" y="786135"/>
                    <a:pt x="1056333" y="788390"/>
                    <a:pt x="1052569" y="787316"/>
                  </a:cubicBezTo>
                  <a:cubicBezTo>
                    <a:pt x="1048698" y="786242"/>
                    <a:pt x="1046547" y="782378"/>
                    <a:pt x="1047515" y="778621"/>
                  </a:cubicBezTo>
                  <a:cubicBezTo>
                    <a:pt x="1053215" y="756078"/>
                    <a:pt x="1057086" y="726020"/>
                    <a:pt x="1059667" y="693171"/>
                  </a:cubicBezTo>
                  <a:cubicBezTo>
                    <a:pt x="1061065" y="674492"/>
                    <a:pt x="1062033" y="655062"/>
                    <a:pt x="1062678" y="635310"/>
                  </a:cubicBezTo>
                  <a:close/>
                  <a:moveTo>
                    <a:pt x="1088166" y="1463936"/>
                  </a:moveTo>
                  <a:cubicBezTo>
                    <a:pt x="1082143" y="1541549"/>
                    <a:pt x="1075046" y="1619162"/>
                    <a:pt x="1067840" y="1696776"/>
                  </a:cubicBezTo>
                  <a:cubicBezTo>
                    <a:pt x="1066442" y="1711590"/>
                    <a:pt x="1064829" y="1726189"/>
                    <a:pt x="1063001" y="1740896"/>
                  </a:cubicBezTo>
                  <a:cubicBezTo>
                    <a:pt x="1056011" y="1799294"/>
                    <a:pt x="1046870" y="1857370"/>
                    <a:pt x="1041278" y="1915982"/>
                  </a:cubicBezTo>
                  <a:cubicBezTo>
                    <a:pt x="1039772" y="1931763"/>
                    <a:pt x="1033319" y="1956882"/>
                    <a:pt x="1031491" y="1978674"/>
                  </a:cubicBezTo>
                  <a:cubicBezTo>
                    <a:pt x="1030631" y="1987906"/>
                    <a:pt x="1030631" y="1996494"/>
                    <a:pt x="1032674" y="2003257"/>
                  </a:cubicBezTo>
                  <a:cubicBezTo>
                    <a:pt x="1033750" y="2006799"/>
                    <a:pt x="1031706" y="2010664"/>
                    <a:pt x="1028050" y="2011737"/>
                  </a:cubicBezTo>
                  <a:cubicBezTo>
                    <a:pt x="1024393" y="2012811"/>
                    <a:pt x="1020629" y="2010771"/>
                    <a:pt x="1019554" y="2007121"/>
                  </a:cubicBezTo>
                  <a:cubicBezTo>
                    <a:pt x="1017081" y="1999070"/>
                    <a:pt x="1016651" y="1988765"/>
                    <a:pt x="1017403" y="1977600"/>
                  </a:cubicBezTo>
                  <a:cubicBezTo>
                    <a:pt x="1018909" y="1955809"/>
                    <a:pt x="1024931" y="1930474"/>
                    <a:pt x="1026222" y="1914587"/>
                  </a:cubicBezTo>
                  <a:cubicBezTo>
                    <a:pt x="1027512" y="1899880"/>
                    <a:pt x="1028910" y="1885173"/>
                    <a:pt x="1030416" y="1870466"/>
                  </a:cubicBezTo>
                  <a:cubicBezTo>
                    <a:pt x="1036653" y="1812068"/>
                    <a:pt x="1045042" y="1753885"/>
                    <a:pt x="1049988" y="1695273"/>
                  </a:cubicBezTo>
                  <a:cubicBezTo>
                    <a:pt x="1053968" y="1648683"/>
                    <a:pt x="1057624" y="1602094"/>
                    <a:pt x="1061495" y="1555505"/>
                  </a:cubicBezTo>
                  <a:cubicBezTo>
                    <a:pt x="1063431" y="1530922"/>
                    <a:pt x="1065367" y="1506446"/>
                    <a:pt x="1067410" y="1481863"/>
                  </a:cubicBezTo>
                  <a:cubicBezTo>
                    <a:pt x="1066657" y="1483903"/>
                    <a:pt x="1065474" y="1486265"/>
                    <a:pt x="1062356" y="1489056"/>
                  </a:cubicBezTo>
                  <a:cubicBezTo>
                    <a:pt x="1057516" y="1493135"/>
                    <a:pt x="1048913" y="1498610"/>
                    <a:pt x="1045579" y="1502582"/>
                  </a:cubicBezTo>
                  <a:lnTo>
                    <a:pt x="1005896" y="1549815"/>
                  </a:lnTo>
                  <a:cubicBezTo>
                    <a:pt x="994174" y="1563341"/>
                    <a:pt x="982990" y="1577082"/>
                    <a:pt x="972021" y="1590822"/>
                  </a:cubicBezTo>
                  <a:cubicBezTo>
                    <a:pt x="960944" y="1604670"/>
                    <a:pt x="950083" y="1618626"/>
                    <a:pt x="939758" y="1632903"/>
                  </a:cubicBezTo>
                  <a:cubicBezTo>
                    <a:pt x="926208" y="1651904"/>
                    <a:pt x="913303" y="1671442"/>
                    <a:pt x="901689" y="1692267"/>
                  </a:cubicBezTo>
                  <a:cubicBezTo>
                    <a:pt x="899860" y="1695702"/>
                    <a:pt x="895452" y="1697098"/>
                    <a:pt x="892010" y="1695273"/>
                  </a:cubicBezTo>
                  <a:cubicBezTo>
                    <a:pt x="888569" y="1693448"/>
                    <a:pt x="887171" y="1689154"/>
                    <a:pt x="888999" y="1685612"/>
                  </a:cubicBezTo>
                  <a:cubicBezTo>
                    <a:pt x="902549" y="1658130"/>
                    <a:pt x="917928" y="1632366"/>
                    <a:pt x="935242" y="1607783"/>
                  </a:cubicBezTo>
                  <a:cubicBezTo>
                    <a:pt x="943845" y="1595439"/>
                    <a:pt x="952986" y="1583523"/>
                    <a:pt x="962557" y="1571822"/>
                  </a:cubicBezTo>
                  <a:cubicBezTo>
                    <a:pt x="972021" y="1560228"/>
                    <a:pt x="982022" y="1549064"/>
                    <a:pt x="992239" y="1537792"/>
                  </a:cubicBezTo>
                  <a:lnTo>
                    <a:pt x="1033965" y="1492383"/>
                  </a:lnTo>
                  <a:cubicBezTo>
                    <a:pt x="1037836" y="1488304"/>
                    <a:pt x="1047192" y="1482937"/>
                    <a:pt x="1052677" y="1478750"/>
                  </a:cubicBezTo>
                  <a:cubicBezTo>
                    <a:pt x="1052462" y="1477891"/>
                    <a:pt x="1052462" y="1477033"/>
                    <a:pt x="1052677" y="1476174"/>
                  </a:cubicBezTo>
                  <a:cubicBezTo>
                    <a:pt x="1053322" y="1472524"/>
                    <a:pt x="1056871" y="1470055"/>
                    <a:pt x="1060635" y="1470699"/>
                  </a:cubicBezTo>
                  <a:cubicBezTo>
                    <a:pt x="1064076" y="1471236"/>
                    <a:pt x="1065905" y="1472953"/>
                    <a:pt x="1066872" y="1474349"/>
                  </a:cubicBezTo>
                  <a:cubicBezTo>
                    <a:pt x="1067625" y="1475315"/>
                    <a:pt x="1067518" y="1476603"/>
                    <a:pt x="1067733" y="1477784"/>
                  </a:cubicBezTo>
                  <a:cubicBezTo>
                    <a:pt x="1069346" y="1457173"/>
                    <a:pt x="1071067" y="1436562"/>
                    <a:pt x="1072680" y="1415844"/>
                  </a:cubicBezTo>
                  <a:cubicBezTo>
                    <a:pt x="1077519" y="1353689"/>
                    <a:pt x="1082358" y="1291641"/>
                    <a:pt x="1086660" y="1229486"/>
                  </a:cubicBezTo>
                  <a:cubicBezTo>
                    <a:pt x="1089994" y="1182897"/>
                    <a:pt x="1089456" y="1135556"/>
                    <a:pt x="1091607" y="1088644"/>
                  </a:cubicBezTo>
                  <a:cubicBezTo>
                    <a:pt x="1092575" y="1068248"/>
                    <a:pt x="1093973" y="1047959"/>
                    <a:pt x="1096339" y="1027777"/>
                  </a:cubicBezTo>
                  <a:cubicBezTo>
                    <a:pt x="1096769" y="1023913"/>
                    <a:pt x="1100318" y="1021122"/>
                    <a:pt x="1104297" y="1021551"/>
                  </a:cubicBezTo>
                  <a:cubicBezTo>
                    <a:pt x="1108168" y="1021981"/>
                    <a:pt x="1110964" y="1025416"/>
                    <a:pt x="1110534" y="1029388"/>
                  </a:cubicBezTo>
                  <a:cubicBezTo>
                    <a:pt x="1108491" y="1049247"/>
                    <a:pt x="1107415" y="1069214"/>
                    <a:pt x="1106878" y="1089181"/>
                  </a:cubicBezTo>
                  <a:cubicBezTo>
                    <a:pt x="1105372" y="1136307"/>
                    <a:pt x="1106555" y="1183755"/>
                    <a:pt x="1103867" y="1230560"/>
                  </a:cubicBezTo>
                  <a:cubicBezTo>
                    <a:pt x="1099242" y="1308388"/>
                    <a:pt x="1094188" y="1386215"/>
                    <a:pt x="1088166" y="1463936"/>
                  </a:cubicBezTo>
                  <a:close/>
                  <a:moveTo>
                    <a:pt x="1171510" y="1678312"/>
                  </a:moveTo>
                  <a:cubicBezTo>
                    <a:pt x="1172370" y="1681747"/>
                    <a:pt x="1183662" y="1722969"/>
                    <a:pt x="1185276" y="1739501"/>
                  </a:cubicBezTo>
                  <a:cubicBezTo>
                    <a:pt x="1185813" y="1744439"/>
                    <a:pt x="1185276" y="1747981"/>
                    <a:pt x="1184415" y="1749484"/>
                  </a:cubicBezTo>
                  <a:cubicBezTo>
                    <a:pt x="1183340" y="1751524"/>
                    <a:pt x="1181942" y="1752705"/>
                    <a:pt x="1180329" y="1753348"/>
                  </a:cubicBezTo>
                  <a:cubicBezTo>
                    <a:pt x="1176780" y="1754637"/>
                    <a:pt x="1172801" y="1752919"/>
                    <a:pt x="1171403" y="1749484"/>
                  </a:cubicBezTo>
                  <a:cubicBezTo>
                    <a:pt x="1170757" y="1747767"/>
                    <a:pt x="1170865" y="1745942"/>
                    <a:pt x="1171510" y="1744439"/>
                  </a:cubicBezTo>
                  <a:cubicBezTo>
                    <a:pt x="1171510" y="1744546"/>
                    <a:pt x="1171618" y="1744546"/>
                    <a:pt x="1171725" y="1744546"/>
                  </a:cubicBezTo>
                  <a:cubicBezTo>
                    <a:pt x="1172155" y="1744546"/>
                    <a:pt x="1172048" y="1744117"/>
                    <a:pt x="1171940" y="1743472"/>
                  </a:cubicBezTo>
                  <a:cubicBezTo>
                    <a:pt x="1171725" y="1742721"/>
                    <a:pt x="1171510" y="1741970"/>
                    <a:pt x="1171403" y="1741218"/>
                  </a:cubicBezTo>
                  <a:cubicBezTo>
                    <a:pt x="1169037" y="1725331"/>
                    <a:pt x="1156024" y="1686041"/>
                    <a:pt x="1155056" y="1682820"/>
                  </a:cubicBezTo>
                  <a:cubicBezTo>
                    <a:pt x="1147959" y="1658238"/>
                    <a:pt x="1140108" y="1633762"/>
                    <a:pt x="1132258" y="1609286"/>
                  </a:cubicBezTo>
                  <a:cubicBezTo>
                    <a:pt x="1126988" y="1592969"/>
                    <a:pt x="1121719" y="1576760"/>
                    <a:pt x="1116341" y="1560550"/>
                  </a:cubicBezTo>
                  <a:cubicBezTo>
                    <a:pt x="1107200" y="1533498"/>
                    <a:pt x="1097737" y="1506661"/>
                    <a:pt x="1087198" y="1480146"/>
                  </a:cubicBezTo>
                  <a:cubicBezTo>
                    <a:pt x="1085692" y="1476496"/>
                    <a:pt x="1087305" y="1472309"/>
                    <a:pt x="1090962" y="1470806"/>
                  </a:cubicBezTo>
                  <a:cubicBezTo>
                    <a:pt x="1094618" y="1469303"/>
                    <a:pt x="1098812" y="1471021"/>
                    <a:pt x="1100318" y="1474564"/>
                  </a:cubicBezTo>
                  <a:cubicBezTo>
                    <a:pt x="1115159" y="1507413"/>
                    <a:pt x="1129031" y="1540690"/>
                    <a:pt x="1140968" y="1574720"/>
                  </a:cubicBezTo>
                  <a:cubicBezTo>
                    <a:pt x="1145808" y="1588353"/>
                    <a:pt x="1150325" y="1602094"/>
                    <a:pt x="1154411" y="1615835"/>
                  </a:cubicBezTo>
                  <a:cubicBezTo>
                    <a:pt x="1160756" y="1636553"/>
                    <a:pt x="1166241" y="1657486"/>
                    <a:pt x="1171510" y="1678312"/>
                  </a:cubicBezTo>
                  <a:close/>
                  <a:moveTo>
                    <a:pt x="1238186" y="1451269"/>
                  </a:moveTo>
                  <a:cubicBezTo>
                    <a:pt x="1253672" y="1488197"/>
                    <a:pt x="1267975" y="1525769"/>
                    <a:pt x="1287332" y="1560550"/>
                  </a:cubicBezTo>
                  <a:cubicBezTo>
                    <a:pt x="1289268" y="1563878"/>
                    <a:pt x="1288192" y="1568065"/>
                    <a:pt x="1284859" y="1569889"/>
                  </a:cubicBezTo>
                  <a:cubicBezTo>
                    <a:pt x="1281633" y="1571822"/>
                    <a:pt x="1277438" y="1570748"/>
                    <a:pt x="1275610" y="1567420"/>
                  </a:cubicBezTo>
                  <a:cubicBezTo>
                    <a:pt x="1251091" y="1527272"/>
                    <a:pt x="1232809" y="1483259"/>
                    <a:pt x="1213021" y="1440319"/>
                  </a:cubicBezTo>
                  <a:cubicBezTo>
                    <a:pt x="1207859" y="1429048"/>
                    <a:pt x="1202590" y="1417883"/>
                    <a:pt x="1196997" y="1406827"/>
                  </a:cubicBezTo>
                  <a:cubicBezTo>
                    <a:pt x="1188824" y="1390295"/>
                    <a:pt x="1180006" y="1374085"/>
                    <a:pt x="1170005" y="1358734"/>
                  </a:cubicBezTo>
                  <a:cubicBezTo>
                    <a:pt x="1152798" y="1332111"/>
                    <a:pt x="1132150" y="1307529"/>
                    <a:pt x="1104404" y="1286918"/>
                  </a:cubicBezTo>
                  <a:cubicBezTo>
                    <a:pt x="1101286" y="1284556"/>
                    <a:pt x="1100533" y="1280155"/>
                    <a:pt x="1102791" y="1276934"/>
                  </a:cubicBezTo>
                  <a:cubicBezTo>
                    <a:pt x="1105049" y="1273714"/>
                    <a:pt x="1109566" y="1273070"/>
                    <a:pt x="1112793" y="1275324"/>
                  </a:cubicBezTo>
                  <a:cubicBezTo>
                    <a:pt x="1153121" y="1303020"/>
                    <a:pt x="1181404" y="1338445"/>
                    <a:pt x="1203450" y="1377627"/>
                  </a:cubicBezTo>
                  <a:cubicBezTo>
                    <a:pt x="1216678" y="1401244"/>
                    <a:pt x="1227647" y="1426149"/>
                    <a:pt x="1238186" y="1451269"/>
                  </a:cubicBezTo>
                  <a:close/>
                  <a:moveTo>
                    <a:pt x="1308410" y="1330931"/>
                  </a:moveTo>
                  <a:cubicBezTo>
                    <a:pt x="1311529" y="1333185"/>
                    <a:pt x="1312282" y="1337372"/>
                    <a:pt x="1310024" y="1340485"/>
                  </a:cubicBezTo>
                  <a:cubicBezTo>
                    <a:pt x="1307873" y="1343491"/>
                    <a:pt x="1303571" y="1344242"/>
                    <a:pt x="1300560" y="1342095"/>
                  </a:cubicBezTo>
                  <a:cubicBezTo>
                    <a:pt x="1293570" y="1337479"/>
                    <a:pt x="1286902" y="1329213"/>
                    <a:pt x="1280557" y="1319337"/>
                  </a:cubicBezTo>
                  <a:cubicBezTo>
                    <a:pt x="1268835" y="1300873"/>
                    <a:pt x="1258296" y="1276505"/>
                    <a:pt x="1249155" y="1264052"/>
                  </a:cubicBezTo>
                  <a:cubicBezTo>
                    <a:pt x="1238616" y="1249453"/>
                    <a:pt x="1227324" y="1235712"/>
                    <a:pt x="1215817" y="1222079"/>
                  </a:cubicBezTo>
                  <a:cubicBezTo>
                    <a:pt x="1207967" y="1213062"/>
                    <a:pt x="1200116" y="1204045"/>
                    <a:pt x="1192158" y="1195242"/>
                  </a:cubicBezTo>
                  <a:cubicBezTo>
                    <a:pt x="1171940" y="1173128"/>
                    <a:pt x="1150862" y="1151873"/>
                    <a:pt x="1128816" y="1131155"/>
                  </a:cubicBezTo>
                  <a:cubicBezTo>
                    <a:pt x="1125913" y="1128578"/>
                    <a:pt x="1125698" y="1124069"/>
                    <a:pt x="1128278" y="1121064"/>
                  </a:cubicBezTo>
                  <a:cubicBezTo>
                    <a:pt x="1130860" y="1118165"/>
                    <a:pt x="1135376" y="1117951"/>
                    <a:pt x="1138387" y="1120527"/>
                  </a:cubicBezTo>
                  <a:cubicBezTo>
                    <a:pt x="1155164" y="1134805"/>
                    <a:pt x="1171618" y="1149296"/>
                    <a:pt x="1187426" y="1164433"/>
                  </a:cubicBezTo>
                  <a:cubicBezTo>
                    <a:pt x="1198073" y="1174631"/>
                    <a:pt x="1208397" y="1185044"/>
                    <a:pt x="1218291" y="1195886"/>
                  </a:cubicBezTo>
                  <a:cubicBezTo>
                    <a:pt x="1226571" y="1204903"/>
                    <a:pt x="1234530" y="1214242"/>
                    <a:pt x="1242165" y="1223904"/>
                  </a:cubicBezTo>
                  <a:cubicBezTo>
                    <a:pt x="1249800" y="1233458"/>
                    <a:pt x="1257006" y="1243441"/>
                    <a:pt x="1263888" y="1253640"/>
                  </a:cubicBezTo>
                  <a:cubicBezTo>
                    <a:pt x="1272814" y="1266844"/>
                    <a:pt x="1282493" y="1292071"/>
                    <a:pt x="1293570" y="1311501"/>
                  </a:cubicBezTo>
                  <a:cubicBezTo>
                    <a:pt x="1298301" y="1319659"/>
                    <a:pt x="1303033" y="1326851"/>
                    <a:pt x="1308410" y="1330931"/>
                  </a:cubicBezTo>
                  <a:close/>
                  <a:moveTo>
                    <a:pt x="919433" y="1420889"/>
                  </a:moveTo>
                  <a:cubicBezTo>
                    <a:pt x="901044" y="1441286"/>
                    <a:pt x="883299" y="1462111"/>
                    <a:pt x="867061" y="1484118"/>
                  </a:cubicBezTo>
                  <a:cubicBezTo>
                    <a:pt x="864802" y="1487338"/>
                    <a:pt x="860393" y="1488090"/>
                    <a:pt x="857167" y="1485835"/>
                  </a:cubicBezTo>
                  <a:cubicBezTo>
                    <a:pt x="853940" y="1483581"/>
                    <a:pt x="853188" y="1479072"/>
                    <a:pt x="855446" y="1475852"/>
                  </a:cubicBezTo>
                  <a:cubicBezTo>
                    <a:pt x="874911" y="1446975"/>
                    <a:pt x="896419" y="1419494"/>
                    <a:pt x="919541" y="1393300"/>
                  </a:cubicBezTo>
                  <a:cubicBezTo>
                    <a:pt x="928682" y="1382888"/>
                    <a:pt x="938145" y="1372582"/>
                    <a:pt x="947932" y="1362706"/>
                  </a:cubicBezTo>
                  <a:cubicBezTo>
                    <a:pt x="962557" y="1347784"/>
                    <a:pt x="977721" y="1333400"/>
                    <a:pt x="992991" y="1319337"/>
                  </a:cubicBezTo>
                  <a:cubicBezTo>
                    <a:pt x="999874" y="1313004"/>
                    <a:pt x="1006972" y="1306777"/>
                    <a:pt x="1014069" y="1300766"/>
                  </a:cubicBezTo>
                  <a:cubicBezTo>
                    <a:pt x="1024716" y="1291641"/>
                    <a:pt x="1035578" y="1282946"/>
                    <a:pt x="1046440" y="1274143"/>
                  </a:cubicBezTo>
                  <a:cubicBezTo>
                    <a:pt x="1049666" y="1271567"/>
                    <a:pt x="1055043" y="1269098"/>
                    <a:pt x="1060528" y="1266736"/>
                  </a:cubicBezTo>
                  <a:cubicBezTo>
                    <a:pt x="1063323" y="1265555"/>
                    <a:pt x="1067195" y="1263516"/>
                    <a:pt x="1069346" y="1262335"/>
                  </a:cubicBezTo>
                  <a:cubicBezTo>
                    <a:pt x="1068808" y="1260188"/>
                    <a:pt x="1069346" y="1257934"/>
                    <a:pt x="1070959" y="1256108"/>
                  </a:cubicBezTo>
                  <a:cubicBezTo>
                    <a:pt x="1073540" y="1253425"/>
                    <a:pt x="1077842" y="1253210"/>
                    <a:pt x="1080638" y="1255787"/>
                  </a:cubicBezTo>
                  <a:cubicBezTo>
                    <a:pt x="1082896" y="1257826"/>
                    <a:pt x="1083864" y="1259973"/>
                    <a:pt x="1084186" y="1262013"/>
                  </a:cubicBezTo>
                  <a:cubicBezTo>
                    <a:pt x="1084832" y="1265233"/>
                    <a:pt x="1083649" y="1268668"/>
                    <a:pt x="1080423" y="1271889"/>
                  </a:cubicBezTo>
                  <a:cubicBezTo>
                    <a:pt x="1077949" y="1274143"/>
                    <a:pt x="1073755" y="1276505"/>
                    <a:pt x="1069131" y="1278759"/>
                  </a:cubicBezTo>
                  <a:cubicBezTo>
                    <a:pt x="1064399" y="1281121"/>
                    <a:pt x="1059130" y="1283375"/>
                    <a:pt x="1056333" y="1285951"/>
                  </a:cubicBezTo>
                  <a:cubicBezTo>
                    <a:pt x="1047622" y="1293466"/>
                    <a:pt x="1039019" y="1301195"/>
                    <a:pt x="1030523" y="1308924"/>
                  </a:cubicBezTo>
                  <a:cubicBezTo>
                    <a:pt x="1022028" y="1316546"/>
                    <a:pt x="1013639" y="1324383"/>
                    <a:pt x="1005466" y="1332434"/>
                  </a:cubicBezTo>
                  <a:cubicBezTo>
                    <a:pt x="990626" y="1346711"/>
                    <a:pt x="976215" y="1361418"/>
                    <a:pt x="961804" y="1376125"/>
                  </a:cubicBezTo>
                  <a:cubicBezTo>
                    <a:pt x="947394" y="1390831"/>
                    <a:pt x="933198" y="1405646"/>
                    <a:pt x="919433" y="1420889"/>
                  </a:cubicBezTo>
                  <a:close/>
                  <a:moveTo>
                    <a:pt x="1029448" y="1714810"/>
                  </a:moveTo>
                  <a:lnTo>
                    <a:pt x="1007617" y="1746156"/>
                  </a:lnTo>
                  <a:cubicBezTo>
                    <a:pt x="1004606" y="1750343"/>
                    <a:pt x="1001595" y="1754422"/>
                    <a:pt x="998584" y="1758501"/>
                  </a:cubicBezTo>
                  <a:cubicBezTo>
                    <a:pt x="994820" y="1763332"/>
                    <a:pt x="991056" y="1768055"/>
                    <a:pt x="987292" y="1772886"/>
                  </a:cubicBezTo>
                  <a:cubicBezTo>
                    <a:pt x="981700" y="1780078"/>
                    <a:pt x="976000" y="1787271"/>
                    <a:pt x="970515" y="1794571"/>
                  </a:cubicBezTo>
                  <a:cubicBezTo>
                    <a:pt x="968364" y="1797898"/>
                    <a:pt x="963955" y="1798865"/>
                    <a:pt x="960622" y="1796718"/>
                  </a:cubicBezTo>
                  <a:cubicBezTo>
                    <a:pt x="957288" y="1794571"/>
                    <a:pt x="956427" y="1790169"/>
                    <a:pt x="958471" y="1786841"/>
                  </a:cubicBezTo>
                  <a:cubicBezTo>
                    <a:pt x="964923" y="1775570"/>
                    <a:pt x="971483" y="1764405"/>
                    <a:pt x="978688" y="1753563"/>
                  </a:cubicBezTo>
                  <a:cubicBezTo>
                    <a:pt x="981592" y="1749269"/>
                    <a:pt x="984496" y="1744975"/>
                    <a:pt x="987614" y="1740896"/>
                  </a:cubicBezTo>
                  <a:cubicBezTo>
                    <a:pt x="992239" y="1734670"/>
                    <a:pt x="997293" y="1728766"/>
                    <a:pt x="1002240" y="1722862"/>
                  </a:cubicBezTo>
                  <a:lnTo>
                    <a:pt x="1017296" y="1705578"/>
                  </a:lnTo>
                  <a:cubicBezTo>
                    <a:pt x="1017511" y="1705364"/>
                    <a:pt x="1021597" y="1702465"/>
                    <a:pt x="1023426" y="1700211"/>
                  </a:cubicBezTo>
                  <a:lnTo>
                    <a:pt x="1023533" y="1699459"/>
                  </a:lnTo>
                  <a:cubicBezTo>
                    <a:pt x="1023533" y="1699567"/>
                    <a:pt x="1023533" y="1699674"/>
                    <a:pt x="1023533" y="1699782"/>
                  </a:cubicBezTo>
                  <a:cubicBezTo>
                    <a:pt x="1023533" y="1699889"/>
                    <a:pt x="1023533" y="1700104"/>
                    <a:pt x="1023533" y="1700211"/>
                  </a:cubicBezTo>
                  <a:cubicBezTo>
                    <a:pt x="1024286" y="1699138"/>
                    <a:pt x="1024716" y="1698279"/>
                    <a:pt x="1023963" y="1697742"/>
                  </a:cubicBezTo>
                  <a:cubicBezTo>
                    <a:pt x="1025361" y="1694199"/>
                    <a:pt x="1029340" y="1692482"/>
                    <a:pt x="1032782" y="1693877"/>
                  </a:cubicBezTo>
                  <a:cubicBezTo>
                    <a:pt x="1035255" y="1694629"/>
                    <a:pt x="1037191" y="1696776"/>
                    <a:pt x="1037191" y="1700962"/>
                  </a:cubicBezTo>
                  <a:cubicBezTo>
                    <a:pt x="1037191" y="1701606"/>
                    <a:pt x="1036761" y="1703002"/>
                    <a:pt x="1035793" y="1704934"/>
                  </a:cubicBezTo>
                  <a:cubicBezTo>
                    <a:pt x="1034287" y="1707725"/>
                    <a:pt x="1029663" y="1714488"/>
                    <a:pt x="1029448" y="1714810"/>
                  </a:cubicBezTo>
                  <a:close/>
                  <a:moveTo>
                    <a:pt x="991378" y="772609"/>
                  </a:moveTo>
                  <a:lnTo>
                    <a:pt x="991056" y="772180"/>
                  </a:lnTo>
                  <a:cubicBezTo>
                    <a:pt x="991916" y="772072"/>
                    <a:pt x="992561" y="772287"/>
                    <a:pt x="992239" y="772824"/>
                  </a:cubicBezTo>
                  <a:lnTo>
                    <a:pt x="991378" y="772609"/>
                  </a:lnTo>
                  <a:close/>
                  <a:moveTo>
                    <a:pt x="711018" y="396351"/>
                  </a:moveTo>
                  <a:cubicBezTo>
                    <a:pt x="711018" y="396351"/>
                    <a:pt x="711018" y="396351"/>
                    <a:pt x="711018" y="396351"/>
                  </a:cubicBezTo>
                  <a:lnTo>
                    <a:pt x="711126" y="396674"/>
                  </a:lnTo>
                  <a:lnTo>
                    <a:pt x="711018" y="396351"/>
                  </a:lnTo>
                  <a:close/>
                  <a:moveTo>
                    <a:pt x="626813" y="334089"/>
                  </a:moveTo>
                  <a:cubicBezTo>
                    <a:pt x="653483" y="348474"/>
                    <a:pt x="677358" y="361463"/>
                    <a:pt x="694672" y="371124"/>
                  </a:cubicBezTo>
                  <a:cubicBezTo>
                    <a:pt x="671550" y="336880"/>
                    <a:pt x="648429" y="302636"/>
                    <a:pt x="624555" y="268821"/>
                  </a:cubicBezTo>
                  <a:cubicBezTo>
                    <a:pt x="573365" y="196038"/>
                    <a:pt x="520347" y="124759"/>
                    <a:pt x="463243" y="57880"/>
                  </a:cubicBezTo>
                  <a:cubicBezTo>
                    <a:pt x="460661" y="54875"/>
                    <a:pt x="460984" y="50366"/>
                    <a:pt x="463888" y="47790"/>
                  </a:cubicBezTo>
                  <a:cubicBezTo>
                    <a:pt x="466899" y="45213"/>
                    <a:pt x="471416" y="45535"/>
                    <a:pt x="473997" y="48541"/>
                  </a:cubicBezTo>
                  <a:cubicBezTo>
                    <a:pt x="532499" y="114883"/>
                    <a:pt x="587130" y="185518"/>
                    <a:pt x="639503" y="258301"/>
                  </a:cubicBezTo>
                  <a:cubicBezTo>
                    <a:pt x="658645" y="284923"/>
                    <a:pt x="677142" y="312297"/>
                    <a:pt x="695747" y="339349"/>
                  </a:cubicBezTo>
                  <a:cubicBezTo>
                    <a:pt x="691876" y="323569"/>
                    <a:pt x="686929" y="306178"/>
                    <a:pt x="680584" y="286748"/>
                  </a:cubicBezTo>
                  <a:cubicBezTo>
                    <a:pt x="676067" y="272793"/>
                    <a:pt x="671013" y="258515"/>
                    <a:pt x="666065" y="244238"/>
                  </a:cubicBezTo>
                  <a:lnTo>
                    <a:pt x="641224" y="173388"/>
                  </a:lnTo>
                  <a:cubicBezTo>
                    <a:pt x="628211" y="136460"/>
                    <a:pt x="618425" y="109837"/>
                    <a:pt x="618425" y="109837"/>
                  </a:cubicBezTo>
                  <a:cubicBezTo>
                    <a:pt x="616919" y="106187"/>
                    <a:pt x="618640" y="102001"/>
                    <a:pt x="622296" y="100498"/>
                  </a:cubicBezTo>
                  <a:cubicBezTo>
                    <a:pt x="625953" y="98995"/>
                    <a:pt x="630147" y="100820"/>
                    <a:pt x="631545" y="104362"/>
                  </a:cubicBezTo>
                  <a:cubicBezTo>
                    <a:pt x="631545" y="104362"/>
                    <a:pt x="649397" y="144189"/>
                    <a:pt x="668539" y="194321"/>
                  </a:cubicBezTo>
                  <a:cubicBezTo>
                    <a:pt x="672303" y="204089"/>
                    <a:pt x="676067" y="214288"/>
                    <a:pt x="679724" y="224701"/>
                  </a:cubicBezTo>
                  <a:cubicBezTo>
                    <a:pt x="683165" y="234899"/>
                    <a:pt x="686606" y="245204"/>
                    <a:pt x="689832" y="255510"/>
                  </a:cubicBezTo>
                  <a:cubicBezTo>
                    <a:pt x="702522" y="296302"/>
                    <a:pt x="712416" y="336129"/>
                    <a:pt x="714567" y="361785"/>
                  </a:cubicBezTo>
                  <a:cubicBezTo>
                    <a:pt x="714674" y="362858"/>
                    <a:pt x="713169" y="362966"/>
                    <a:pt x="712846" y="363932"/>
                  </a:cubicBezTo>
                  <a:cubicBezTo>
                    <a:pt x="718761" y="372627"/>
                    <a:pt x="724891" y="381108"/>
                    <a:pt x="730805" y="389803"/>
                  </a:cubicBezTo>
                  <a:cubicBezTo>
                    <a:pt x="751561" y="420612"/>
                    <a:pt x="771886" y="451207"/>
                    <a:pt x="792319" y="482123"/>
                  </a:cubicBezTo>
                  <a:cubicBezTo>
                    <a:pt x="791997" y="472891"/>
                    <a:pt x="791566" y="460009"/>
                    <a:pt x="791351" y="453354"/>
                  </a:cubicBezTo>
                  <a:cubicBezTo>
                    <a:pt x="791029" y="443370"/>
                    <a:pt x="790491" y="433387"/>
                    <a:pt x="789738" y="423403"/>
                  </a:cubicBezTo>
                  <a:cubicBezTo>
                    <a:pt x="788770" y="408374"/>
                    <a:pt x="787480" y="393453"/>
                    <a:pt x="786082" y="378531"/>
                  </a:cubicBezTo>
                  <a:cubicBezTo>
                    <a:pt x="784576" y="361248"/>
                    <a:pt x="782425" y="343643"/>
                    <a:pt x="780059" y="326038"/>
                  </a:cubicBezTo>
                  <a:cubicBezTo>
                    <a:pt x="777694" y="308648"/>
                    <a:pt x="775005" y="291257"/>
                    <a:pt x="771994" y="273866"/>
                  </a:cubicBezTo>
                  <a:cubicBezTo>
                    <a:pt x="765757" y="238871"/>
                    <a:pt x="757906" y="204089"/>
                    <a:pt x="747367" y="171241"/>
                  </a:cubicBezTo>
                  <a:cubicBezTo>
                    <a:pt x="746077" y="167484"/>
                    <a:pt x="748120" y="163512"/>
                    <a:pt x="751776" y="162223"/>
                  </a:cubicBezTo>
                  <a:cubicBezTo>
                    <a:pt x="755540" y="160935"/>
                    <a:pt x="759627" y="162868"/>
                    <a:pt x="760917" y="166625"/>
                  </a:cubicBezTo>
                  <a:cubicBezTo>
                    <a:pt x="772962" y="199796"/>
                    <a:pt x="782856" y="234791"/>
                    <a:pt x="790169" y="270324"/>
                  </a:cubicBezTo>
                  <a:cubicBezTo>
                    <a:pt x="793825" y="288036"/>
                    <a:pt x="796836" y="305749"/>
                    <a:pt x="799202" y="323461"/>
                  </a:cubicBezTo>
                  <a:cubicBezTo>
                    <a:pt x="801568" y="341496"/>
                    <a:pt x="803073" y="359424"/>
                    <a:pt x="804256" y="377029"/>
                  </a:cubicBezTo>
                  <a:cubicBezTo>
                    <a:pt x="805117" y="389696"/>
                    <a:pt x="805762" y="402363"/>
                    <a:pt x="806300" y="415030"/>
                  </a:cubicBezTo>
                  <a:cubicBezTo>
                    <a:pt x="806730" y="427697"/>
                    <a:pt x="806945" y="440364"/>
                    <a:pt x="806945" y="453139"/>
                  </a:cubicBezTo>
                  <a:cubicBezTo>
                    <a:pt x="806837" y="460761"/>
                    <a:pt x="806407" y="477937"/>
                    <a:pt x="806514" y="486417"/>
                  </a:cubicBezTo>
                  <a:cubicBezTo>
                    <a:pt x="806945" y="487490"/>
                    <a:pt x="807267" y="488779"/>
                    <a:pt x="807160" y="490067"/>
                  </a:cubicBezTo>
                  <a:cubicBezTo>
                    <a:pt x="806730" y="495327"/>
                    <a:pt x="804256" y="496937"/>
                    <a:pt x="802643" y="497689"/>
                  </a:cubicBezTo>
                  <a:cubicBezTo>
                    <a:pt x="822861" y="528283"/>
                    <a:pt x="843294" y="559200"/>
                    <a:pt x="863727" y="589365"/>
                  </a:cubicBezTo>
                  <a:cubicBezTo>
                    <a:pt x="870394" y="599241"/>
                    <a:pt x="877169" y="609117"/>
                    <a:pt x="884052" y="618886"/>
                  </a:cubicBezTo>
                  <a:cubicBezTo>
                    <a:pt x="891365" y="629406"/>
                    <a:pt x="898785" y="639819"/>
                    <a:pt x="906206" y="650339"/>
                  </a:cubicBezTo>
                  <a:cubicBezTo>
                    <a:pt x="906851" y="625326"/>
                    <a:pt x="908249" y="570901"/>
                    <a:pt x="909109" y="511000"/>
                  </a:cubicBezTo>
                  <a:cubicBezTo>
                    <a:pt x="909217" y="497474"/>
                    <a:pt x="909432" y="483733"/>
                    <a:pt x="909647" y="469993"/>
                  </a:cubicBezTo>
                  <a:cubicBezTo>
                    <a:pt x="910077" y="449060"/>
                    <a:pt x="910400" y="428234"/>
                    <a:pt x="910615" y="408482"/>
                  </a:cubicBezTo>
                  <a:cubicBezTo>
                    <a:pt x="910937" y="362429"/>
                    <a:pt x="910292" y="322066"/>
                    <a:pt x="906421" y="299952"/>
                  </a:cubicBezTo>
                  <a:cubicBezTo>
                    <a:pt x="905668" y="296088"/>
                    <a:pt x="908141" y="292331"/>
                    <a:pt x="912013" y="291579"/>
                  </a:cubicBezTo>
                  <a:cubicBezTo>
                    <a:pt x="915884" y="290828"/>
                    <a:pt x="919648" y="293404"/>
                    <a:pt x="920401" y="297268"/>
                  </a:cubicBezTo>
                  <a:cubicBezTo>
                    <a:pt x="924487" y="316162"/>
                    <a:pt x="927069" y="348367"/>
                    <a:pt x="928359" y="386261"/>
                  </a:cubicBezTo>
                  <a:cubicBezTo>
                    <a:pt x="928897" y="404832"/>
                    <a:pt x="929327" y="424799"/>
                    <a:pt x="929219" y="445195"/>
                  </a:cubicBezTo>
                  <a:cubicBezTo>
                    <a:pt x="929112" y="474716"/>
                    <a:pt x="928251" y="505096"/>
                    <a:pt x="927069" y="533543"/>
                  </a:cubicBezTo>
                  <a:cubicBezTo>
                    <a:pt x="924165" y="606004"/>
                    <a:pt x="919433" y="665690"/>
                    <a:pt x="919433" y="665690"/>
                  </a:cubicBezTo>
                  <a:cubicBezTo>
                    <a:pt x="919433" y="666441"/>
                    <a:pt x="918250" y="666334"/>
                    <a:pt x="917928" y="667085"/>
                  </a:cubicBezTo>
                  <a:cubicBezTo>
                    <a:pt x="934382" y="690272"/>
                    <a:pt x="950943" y="713353"/>
                    <a:pt x="966966" y="736755"/>
                  </a:cubicBezTo>
                  <a:cubicBezTo>
                    <a:pt x="967182" y="737184"/>
                    <a:pt x="968364" y="738902"/>
                    <a:pt x="969440" y="740727"/>
                  </a:cubicBezTo>
                  <a:cubicBezTo>
                    <a:pt x="972881" y="725376"/>
                    <a:pt x="978366" y="701652"/>
                    <a:pt x="982667" y="681363"/>
                  </a:cubicBezTo>
                  <a:cubicBezTo>
                    <a:pt x="985141" y="669447"/>
                    <a:pt x="987184" y="658927"/>
                    <a:pt x="987937" y="652486"/>
                  </a:cubicBezTo>
                  <a:cubicBezTo>
                    <a:pt x="989980" y="635310"/>
                    <a:pt x="990948" y="612552"/>
                    <a:pt x="991593" y="587218"/>
                  </a:cubicBezTo>
                  <a:cubicBezTo>
                    <a:pt x="992131" y="566392"/>
                    <a:pt x="992346" y="543849"/>
                    <a:pt x="992346" y="521306"/>
                  </a:cubicBezTo>
                  <a:cubicBezTo>
                    <a:pt x="992454" y="471281"/>
                    <a:pt x="991486" y="421257"/>
                    <a:pt x="988798" y="389481"/>
                  </a:cubicBezTo>
                  <a:cubicBezTo>
                    <a:pt x="988475" y="385509"/>
                    <a:pt x="991271" y="382074"/>
                    <a:pt x="995250" y="381644"/>
                  </a:cubicBezTo>
                  <a:cubicBezTo>
                    <a:pt x="999121" y="381215"/>
                    <a:pt x="1002670" y="384114"/>
                    <a:pt x="1002993" y="387978"/>
                  </a:cubicBezTo>
                  <a:cubicBezTo>
                    <a:pt x="1005896" y="412132"/>
                    <a:pt x="1008585" y="446698"/>
                    <a:pt x="1010090" y="483841"/>
                  </a:cubicBezTo>
                  <a:cubicBezTo>
                    <a:pt x="1010951" y="504774"/>
                    <a:pt x="1011489" y="526566"/>
                    <a:pt x="1011489" y="547821"/>
                  </a:cubicBezTo>
                  <a:cubicBezTo>
                    <a:pt x="1011489" y="562420"/>
                    <a:pt x="1011166" y="576805"/>
                    <a:pt x="1010628" y="590438"/>
                  </a:cubicBezTo>
                  <a:cubicBezTo>
                    <a:pt x="1009553" y="615343"/>
                    <a:pt x="1007725" y="637779"/>
                    <a:pt x="1005251" y="654740"/>
                  </a:cubicBezTo>
                  <a:cubicBezTo>
                    <a:pt x="1004283" y="661503"/>
                    <a:pt x="1001810" y="672560"/>
                    <a:pt x="998691" y="685012"/>
                  </a:cubicBezTo>
                  <a:cubicBezTo>
                    <a:pt x="992561" y="709703"/>
                    <a:pt x="983958" y="740082"/>
                    <a:pt x="980732" y="753179"/>
                  </a:cubicBezTo>
                  <a:cubicBezTo>
                    <a:pt x="980516" y="754252"/>
                    <a:pt x="979011" y="753823"/>
                    <a:pt x="978366" y="754682"/>
                  </a:cubicBezTo>
                  <a:cubicBezTo>
                    <a:pt x="982775" y="761338"/>
                    <a:pt x="987507" y="768208"/>
                    <a:pt x="990840" y="771858"/>
                  </a:cubicBezTo>
                  <a:cubicBezTo>
                    <a:pt x="990948" y="771965"/>
                    <a:pt x="991056" y="772072"/>
                    <a:pt x="991056" y="772180"/>
                  </a:cubicBezTo>
                  <a:cubicBezTo>
                    <a:pt x="990195" y="772180"/>
                    <a:pt x="989012" y="772395"/>
                    <a:pt x="988260" y="772502"/>
                  </a:cubicBezTo>
                  <a:cubicBezTo>
                    <a:pt x="989335" y="772287"/>
                    <a:pt x="990411" y="772395"/>
                    <a:pt x="991378" y="772609"/>
                  </a:cubicBezTo>
                  <a:cubicBezTo>
                    <a:pt x="991701" y="773038"/>
                    <a:pt x="991916" y="773253"/>
                    <a:pt x="992131" y="773038"/>
                  </a:cubicBezTo>
                  <a:cubicBezTo>
                    <a:pt x="992131" y="773038"/>
                    <a:pt x="992131" y="772931"/>
                    <a:pt x="992239" y="772824"/>
                  </a:cubicBezTo>
                  <a:cubicBezTo>
                    <a:pt x="994174" y="773683"/>
                    <a:pt x="995680" y="775293"/>
                    <a:pt x="996325" y="777440"/>
                  </a:cubicBezTo>
                  <a:cubicBezTo>
                    <a:pt x="997293" y="781090"/>
                    <a:pt x="995142" y="784847"/>
                    <a:pt x="991486" y="785813"/>
                  </a:cubicBezTo>
                  <a:cubicBezTo>
                    <a:pt x="989980" y="786242"/>
                    <a:pt x="988045" y="786242"/>
                    <a:pt x="985786" y="785169"/>
                  </a:cubicBezTo>
                  <a:cubicBezTo>
                    <a:pt x="984496" y="784525"/>
                    <a:pt x="982775" y="783237"/>
                    <a:pt x="980839" y="781305"/>
                  </a:cubicBezTo>
                  <a:cubicBezTo>
                    <a:pt x="972881" y="773038"/>
                    <a:pt x="957825" y="749207"/>
                    <a:pt x="955460" y="745665"/>
                  </a:cubicBezTo>
                  <a:cubicBezTo>
                    <a:pt x="954061" y="745772"/>
                    <a:pt x="952878" y="747382"/>
                    <a:pt x="951588" y="746631"/>
                  </a:cubicBezTo>
                  <a:cubicBezTo>
                    <a:pt x="951481" y="746524"/>
                    <a:pt x="951265" y="746416"/>
                    <a:pt x="951050" y="746201"/>
                  </a:cubicBezTo>
                  <a:cubicBezTo>
                    <a:pt x="944275" y="748778"/>
                    <a:pt x="934166" y="753716"/>
                    <a:pt x="928574" y="755004"/>
                  </a:cubicBezTo>
                  <a:cubicBezTo>
                    <a:pt x="918035" y="757258"/>
                    <a:pt x="907389" y="759405"/>
                    <a:pt x="896634" y="761230"/>
                  </a:cubicBezTo>
                  <a:cubicBezTo>
                    <a:pt x="885880" y="763162"/>
                    <a:pt x="875018" y="764558"/>
                    <a:pt x="864049" y="765632"/>
                  </a:cubicBezTo>
                  <a:cubicBezTo>
                    <a:pt x="849209" y="767027"/>
                    <a:pt x="834368" y="767671"/>
                    <a:pt x="819527" y="767242"/>
                  </a:cubicBezTo>
                  <a:cubicBezTo>
                    <a:pt x="804686" y="766705"/>
                    <a:pt x="789846" y="765309"/>
                    <a:pt x="775220" y="763162"/>
                  </a:cubicBezTo>
                  <a:cubicBezTo>
                    <a:pt x="746077" y="758761"/>
                    <a:pt x="717363" y="751139"/>
                    <a:pt x="689402" y="741478"/>
                  </a:cubicBezTo>
                  <a:cubicBezTo>
                    <a:pt x="685746" y="740297"/>
                    <a:pt x="683595" y="736325"/>
                    <a:pt x="684778" y="732568"/>
                  </a:cubicBezTo>
                  <a:cubicBezTo>
                    <a:pt x="685961" y="728811"/>
                    <a:pt x="690047" y="726771"/>
                    <a:pt x="693811" y="727952"/>
                  </a:cubicBezTo>
                  <a:cubicBezTo>
                    <a:pt x="721234" y="735896"/>
                    <a:pt x="749303" y="741478"/>
                    <a:pt x="777694" y="744806"/>
                  </a:cubicBezTo>
                  <a:cubicBezTo>
                    <a:pt x="791782" y="746416"/>
                    <a:pt x="805977" y="747490"/>
                    <a:pt x="820173" y="747919"/>
                  </a:cubicBezTo>
                  <a:cubicBezTo>
                    <a:pt x="834261" y="748348"/>
                    <a:pt x="848456" y="748348"/>
                    <a:pt x="862651" y="747382"/>
                  </a:cubicBezTo>
                  <a:cubicBezTo>
                    <a:pt x="873190" y="746845"/>
                    <a:pt x="883622" y="745772"/>
                    <a:pt x="894161" y="744376"/>
                  </a:cubicBezTo>
                  <a:cubicBezTo>
                    <a:pt x="904700" y="743088"/>
                    <a:pt x="915239" y="741478"/>
                    <a:pt x="925671" y="739761"/>
                  </a:cubicBezTo>
                  <a:cubicBezTo>
                    <a:pt x="930725" y="738902"/>
                    <a:pt x="939866" y="735037"/>
                    <a:pt x="946211" y="732998"/>
                  </a:cubicBezTo>
                  <a:cubicBezTo>
                    <a:pt x="931800" y="712816"/>
                    <a:pt x="917175" y="692849"/>
                    <a:pt x="902442" y="672882"/>
                  </a:cubicBezTo>
                  <a:cubicBezTo>
                    <a:pt x="900829" y="673312"/>
                    <a:pt x="899968" y="673956"/>
                    <a:pt x="897710" y="674063"/>
                  </a:cubicBezTo>
                  <a:cubicBezTo>
                    <a:pt x="880611" y="674922"/>
                    <a:pt x="834798" y="666978"/>
                    <a:pt x="832110" y="666871"/>
                  </a:cubicBezTo>
                  <a:cubicBezTo>
                    <a:pt x="807052" y="664938"/>
                    <a:pt x="781995" y="662577"/>
                    <a:pt x="757153" y="658605"/>
                  </a:cubicBezTo>
                  <a:cubicBezTo>
                    <a:pt x="740484" y="655921"/>
                    <a:pt x="723923" y="652593"/>
                    <a:pt x="707577" y="648621"/>
                  </a:cubicBezTo>
                  <a:cubicBezTo>
                    <a:pt x="666711" y="638423"/>
                    <a:pt x="627028" y="623609"/>
                    <a:pt x="589496" y="603642"/>
                  </a:cubicBezTo>
                  <a:cubicBezTo>
                    <a:pt x="586055" y="601817"/>
                    <a:pt x="584657" y="597523"/>
                    <a:pt x="586378" y="594088"/>
                  </a:cubicBezTo>
                  <a:cubicBezTo>
                    <a:pt x="588206" y="590546"/>
                    <a:pt x="592507" y="589150"/>
                    <a:pt x="595948" y="590975"/>
                  </a:cubicBezTo>
                  <a:cubicBezTo>
                    <a:pt x="625630" y="605252"/>
                    <a:pt x="656602" y="615773"/>
                    <a:pt x="688219" y="624253"/>
                  </a:cubicBezTo>
                  <a:cubicBezTo>
                    <a:pt x="707146" y="629299"/>
                    <a:pt x="726396" y="633378"/>
                    <a:pt x="745754" y="637135"/>
                  </a:cubicBezTo>
                  <a:cubicBezTo>
                    <a:pt x="774790" y="642610"/>
                    <a:pt x="804149" y="647011"/>
                    <a:pt x="833615" y="650017"/>
                  </a:cubicBezTo>
                  <a:cubicBezTo>
                    <a:pt x="835981" y="650339"/>
                    <a:pt x="873943" y="658605"/>
                    <a:pt x="892763" y="659571"/>
                  </a:cubicBezTo>
                  <a:cubicBezTo>
                    <a:pt x="888784" y="654096"/>
                    <a:pt x="884805" y="648621"/>
                    <a:pt x="880826" y="643146"/>
                  </a:cubicBezTo>
                  <a:cubicBezTo>
                    <a:pt x="870179" y="628547"/>
                    <a:pt x="859640" y="613840"/>
                    <a:pt x="849424" y="599026"/>
                  </a:cubicBezTo>
                  <a:cubicBezTo>
                    <a:pt x="840067" y="585500"/>
                    <a:pt x="830712" y="571330"/>
                    <a:pt x="821355" y="557697"/>
                  </a:cubicBezTo>
                  <a:cubicBezTo>
                    <a:pt x="807375" y="554476"/>
                    <a:pt x="757261" y="542668"/>
                    <a:pt x="695854" y="521627"/>
                  </a:cubicBezTo>
                  <a:cubicBezTo>
                    <a:pt x="668432" y="512288"/>
                    <a:pt x="639073" y="501124"/>
                    <a:pt x="610789" y="488135"/>
                  </a:cubicBezTo>
                  <a:cubicBezTo>
                    <a:pt x="591970" y="479547"/>
                    <a:pt x="573580" y="470100"/>
                    <a:pt x="556374" y="460009"/>
                  </a:cubicBezTo>
                  <a:cubicBezTo>
                    <a:pt x="527337" y="443048"/>
                    <a:pt x="501527" y="424370"/>
                    <a:pt x="482385" y="404403"/>
                  </a:cubicBezTo>
                  <a:cubicBezTo>
                    <a:pt x="479589" y="401611"/>
                    <a:pt x="479696" y="397103"/>
                    <a:pt x="482493" y="394312"/>
                  </a:cubicBezTo>
                  <a:cubicBezTo>
                    <a:pt x="485288" y="391521"/>
                    <a:pt x="489805" y="391521"/>
                    <a:pt x="492601" y="394312"/>
                  </a:cubicBezTo>
                  <a:cubicBezTo>
                    <a:pt x="508517" y="409877"/>
                    <a:pt x="529058" y="424155"/>
                    <a:pt x="552072" y="437359"/>
                  </a:cubicBezTo>
                  <a:cubicBezTo>
                    <a:pt x="572827" y="449382"/>
                    <a:pt x="595519" y="460439"/>
                    <a:pt x="618640" y="470744"/>
                  </a:cubicBezTo>
                  <a:cubicBezTo>
                    <a:pt x="646600" y="483197"/>
                    <a:pt x="675207" y="494576"/>
                    <a:pt x="701984" y="504452"/>
                  </a:cubicBezTo>
                  <a:cubicBezTo>
                    <a:pt x="747690" y="521198"/>
                    <a:pt x="786297" y="533006"/>
                    <a:pt x="809096" y="539662"/>
                  </a:cubicBezTo>
                  <a:cubicBezTo>
                    <a:pt x="777586" y="493395"/>
                    <a:pt x="746184" y="447235"/>
                    <a:pt x="714674" y="400538"/>
                  </a:cubicBezTo>
                  <a:cubicBezTo>
                    <a:pt x="714567" y="400431"/>
                    <a:pt x="714567" y="400323"/>
                    <a:pt x="714459" y="400216"/>
                  </a:cubicBezTo>
                  <a:cubicBezTo>
                    <a:pt x="713384" y="399787"/>
                    <a:pt x="712416" y="398928"/>
                    <a:pt x="711771" y="397962"/>
                  </a:cubicBezTo>
                  <a:cubicBezTo>
                    <a:pt x="711771" y="397962"/>
                    <a:pt x="711878" y="397962"/>
                    <a:pt x="711878" y="397854"/>
                  </a:cubicBezTo>
                  <a:cubicBezTo>
                    <a:pt x="712308" y="397425"/>
                    <a:pt x="711878" y="396888"/>
                    <a:pt x="710910" y="396459"/>
                  </a:cubicBezTo>
                  <a:lnTo>
                    <a:pt x="710910" y="396244"/>
                  </a:lnTo>
                  <a:cubicBezTo>
                    <a:pt x="708975" y="395171"/>
                    <a:pt x="705211" y="393775"/>
                    <a:pt x="701984" y="392057"/>
                  </a:cubicBezTo>
                  <a:cubicBezTo>
                    <a:pt x="689510" y="385294"/>
                    <a:pt x="668216" y="375204"/>
                    <a:pt x="643159" y="362751"/>
                  </a:cubicBezTo>
                  <a:cubicBezTo>
                    <a:pt x="624877" y="353841"/>
                    <a:pt x="604552" y="343858"/>
                    <a:pt x="584119" y="333123"/>
                  </a:cubicBezTo>
                  <a:cubicBezTo>
                    <a:pt x="566697" y="323998"/>
                    <a:pt x="549168" y="314337"/>
                    <a:pt x="532607" y="304675"/>
                  </a:cubicBezTo>
                  <a:cubicBezTo>
                    <a:pt x="502280" y="287070"/>
                    <a:pt x="475395" y="269680"/>
                    <a:pt x="458296" y="255725"/>
                  </a:cubicBezTo>
                  <a:cubicBezTo>
                    <a:pt x="455177" y="253363"/>
                    <a:pt x="454639" y="248854"/>
                    <a:pt x="457005" y="245741"/>
                  </a:cubicBezTo>
                  <a:cubicBezTo>
                    <a:pt x="459479" y="242628"/>
                    <a:pt x="463888" y="242091"/>
                    <a:pt x="467007" y="244453"/>
                  </a:cubicBezTo>
                  <a:cubicBezTo>
                    <a:pt x="482815" y="256154"/>
                    <a:pt x="506904" y="269895"/>
                    <a:pt x="533897" y="284601"/>
                  </a:cubicBezTo>
                  <a:cubicBezTo>
                    <a:pt x="548738" y="292652"/>
                    <a:pt x="564546" y="300918"/>
                    <a:pt x="580247" y="309291"/>
                  </a:cubicBezTo>
                  <a:cubicBezTo>
                    <a:pt x="596164" y="317665"/>
                    <a:pt x="611865" y="326038"/>
                    <a:pt x="626813" y="334089"/>
                  </a:cubicBezTo>
                  <a:close/>
                  <a:moveTo>
                    <a:pt x="1123224" y="831007"/>
                  </a:moveTo>
                  <a:cubicBezTo>
                    <a:pt x="1123547" y="830041"/>
                    <a:pt x="1123762" y="829182"/>
                    <a:pt x="1123762" y="828216"/>
                  </a:cubicBezTo>
                  <a:cubicBezTo>
                    <a:pt x="1124730" y="827679"/>
                    <a:pt x="1125913" y="827142"/>
                    <a:pt x="1126665" y="826606"/>
                  </a:cubicBezTo>
                  <a:cubicBezTo>
                    <a:pt x="1128816" y="825103"/>
                    <a:pt x="1130644" y="823493"/>
                    <a:pt x="1131827" y="822097"/>
                  </a:cubicBezTo>
                  <a:lnTo>
                    <a:pt x="1148281" y="800949"/>
                  </a:lnTo>
                  <a:lnTo>
                    <a:pt x="1195062" y="736862"/>
                  </a:lnTo>
                  <a:cubicBezTo>
                    <a:pt x="1201622" y="728167"/>
                    <a:pt x="1208397" y="719686"/>
                    <a:pt x="1214957" y="710991"/>
                  </a:cubicBezTo>
                  <a:cubicBezTo>
                    <a:pt x="1222592" y="713997"/>
                    <a:pt x="1240982" y="719042"/>
                    <a:pt x="1243885" y="719364"/>
                  </a:cubicBezTo>
                  <a:cubicBezTo>
                    <a:pt x="1256253" y="720438"/>
                    <a:pt x="1268620" y="721296"/>
                    <a:pt x="1280987" y="721833"/>
                  </a:cubicBezTo>
                  <a:cubicBezTo>
                    <a:pt x="1293462" y="722477"/>
                    <a:pt x="1305829" y="722692"/>
                    <a:pt x="1318304" y="722585"/>
                  </a:cubicBezTo>
                  <a:cubicBezTo>
                    <a:pt x="1340995" y="722262"/>
                    <a:pt x="1364440" y="721404"/>
                    <a:pt x="1387883" y="718828"/>
                  </a:cubicBezTo>
                  <a:cubicBezTo>
                    <a:pt x="1403370" y="717110"/>
                    <a:pt x="1418748" y="714748"/>
                    <a:pt x="1434019" y="711528"/>
                  </a:cubicBezTo>
                  <a:cubicBezTo>
                    <a:pt x="1472734" y="703584"/>
                    <a:pt x="1510373" y="690917"/>
                    <a:pt x="1544034" y="672345"/>
                  </a:cubicBezTo>
                  <a:cubicBezTo>
                    <a:pt x="1547475" y="670413"/>
                    <a:pt x="1548765" y="666119"/>
                    <a:pt x="1546937" y="662684"/>
                  </a:cubicBezTo>
                  <a:cubicBezTo>
                    <a:pt x="1545109" y="659249"/>
                    <a:pt x="1540807" y="657853"/>
                    <a:pt x="1537258" y="659678"/>
                  </a:cubicBezTo>
                  <a:cubicBezTo>
                    <a:pt x="1510911" y="672989"/>
                    <a:pt x="1482197" y="682222"/>
                    <a:pt x="1452623" y="688770"/>
                  </a:cubicBezTo>
                  <a:cubicBezTo>
                    <a:pt x="1430577" y="693708"/>
                    <a:pt x="1408101" y="697143"/>
                    <a:pt x="1385733" y="699612"/>
                  </a:cubicBezTo>
                  <a:cubicBezTo>
                    <a:pt x="1362826" y="702188"/>
                    <a:pt x="1340028" y="704013"/>
                    <a:pt x="1317874" y="704765"/>
                  </a:cubicBezTo>
                  <a:cubicBezTo>
                    <a:pt x="1305722" y="705194"/>
                    <a:pt x="1293570" y="705302"/>
                    <a:pt x="1281417" y="705194"/>
                  </a:cubicBezTo>
                  <a:cubicBezTo>
                    <a:pt x="1269265" y="705087"/>
                    <a:pt x="1257006" y="704765"/>
                    <a:pt x="1244853" y="704228"/>
                  </a:cubicBezTo>
                  <a:cubicBezTo>
                    <a:pt x="1242703" y="704228"/>
                    <a:pt x="1231411" y="701544"/>
                    <a:pt x="1223990" y="699290"/>
                  </a:cubicBezTo>
                  <a:cubicBezTo>
                    <a:pt x="1233346" y="687159"/>
                    <a:pt x="1242595" y="674815"/>
                    <a:pt x="1252059" y="662792"/>
                  </a:cubicBezTo>
                  <a:cubicBezTo>
                    <a:pt x="1260662" y="651842"/>
                    <a:pt x="1269373" y="640999"/>
                    <a:pt x="1278084" y="630050"/>
                  </a:cubicBezTo>
                  <a:cubicBezTo>
                    <a:pt x="1280450" y="630587"/>
                    <a:pt x="1282923" y="631553"/>
                    <a:pt x="1284751" y="629728"/>
                  </a:cubicBezTo>
                  <a:cubicBezTo>
                    <a:pt x="1285289" y="629084"/>
                    <a:pt x="1285719" y="628440"/>
                    <a:pt x="1285934" y="627796"/>
                  </a:cubicBezTo>
                  <a:cubicBezTo>
                    <a:pt x="1288838" y="627581"/>
                    <a:pt x="1292924" y="627903"/>
                    <a:pt x="1294538" y="627366"/>
                  </a:cubicBezTo>
                  <a:lnTo>
                    <a:pt x="1321315" y="619315"/>
                  </a:lnTo>
                  <a:cubicBezTo>
                    <a:pt x="1337446" y="614377"/>
                    <a:pt x="1353470" y="609439"/>
                    <a:pt x="1369601" y="604501"/>
                  </a:cubicBezTo>
                  <a:cubicBezTo>
                    <a:pt x="1380248" y="601066"/>
                    <a:pt x="1391002" y="597631"/>
                    <a:pt x="1401649" y="594196"/>
                  </a:cubicBezTo>
                  <a:cubicBezTo>
                    <a:pt x="1425523" y="586144"/>
                    <a:pt x="1453268" y="578630"/>
                    <a:pt x="1481767" y="569720"/>
                  </a:cubicBezTo>
                  <a:cubicBezTo>
                    <a:pt x="1508437" y="561454"/>
                    <a:pt x="1535752" y="552007"/>
                    <a:pt x="1561670" y="541058"/>
                  </a:cubicBezTo>
                  <a:cubicBezTo>
                    <a:pt x="1599310" y="525170"/>
                    <a:pt x="1633830" y="505633"/>
                    <a:pt x="1658780" y="480727"/>
                  </a:cubicBezTo>
                  <a:cubicBezTo>
                    <a:pt x="1661576" y="477937"/>
                    <a:pt x="1661684" y="473428"/>
                    <a:pt x="1658888" y="470637"/>
                  </a:cubicBezTo>
                  <a:cubicBezTo>
                    <a:pt x="1656199" y="467846"/>
                    <a:pt x="1651682" y="467738"/>
                    <a:pt x="1648886" y="470422"/>
                  </a:cubicBezTo>
                  <a:cubicBezTo>
                    <a:pt x="1624367" y="493287"/>
                    <a:pt x="1590814" y="510141"/>
                    <a:pt x="1554787" y="524419"/>
                  </a:cubicBezTo>
                  <a:cubicBezTo>
                    <a:pt x="1529085" y="534509"/>
                    <a:pt x="1502092" y="543097"/>
                    <a:pt x="1476067" y="551256"/>
                  </a:cubicBezTo>
                  <a:cubicBezTo>
                    <a:pt x="1447246" y="560273"/>
                    <a:pt x="1419716" y="568861"/>
                    <a:pt x="1395842" y="577342"/>
                  </a:cubicBezTo>
                  <a:lnTo>
                    <a:pt x="1316583" y="604823"/>
                  </a:lnTo>
                  <a:lnTo>
                    <a:pt x="1291204" y="613518"/>
                  </a:lnTo>
                  <a:cubicBezTo>
                    <a:pt x="1307335" y="593336"/>
                    <a:pt x="1323251" y="573048"/>
                    <a:pt x="1339382" y="552866"/>
                  </a:cubicBezTo>
                  <a:cubicBezTo>
                    <a:pt x="1367558" y="517226"/>
                    <a:pt x="1394981" y="481264"/>
                    <a:pt x="1422404" y="445195"/>
                  </a:cubicBezTo>
                  <a:cubicBezTo>
                    <a:pt x="1425093" y="444766"/>
                    <a:pt x="1428534" y="444444"/>
                    <a:pt x="1429825" y="444122"/>
                  </a:cubicBezTo>
                  <a:lnTo>
                    <a:pt x="1451548" y="436607"/>
                  </a:lnTo>
                  <a:cubicBezTo>
                    <a:pt x="1461549" y="432957"/>
                    <a:pt x="1471443" y="429200"/>
                    <a:pt x="1481337" y="425228"/>
                  </a:cubicBezTo>
                  <a:cubicBezTo>
                    <a:pt x="1491231" y="421257"/>
                    <a:pt x="1501017" y="417177"/>
                    <a:pt x="1510803" y="412883"/>
                  </a:cubicBezTo>
                  <a:cubicBezTo>
                    <a:pt x="1529408" y="404724"/>
                    <a:pt x="1548228" y="396674"/>
                    <a:pt x="1566832" y="387871"/>
                  </a:cubicBezTo>
                  <a:cubicBezTo>
                    <a:pt x="1579092" y="382074"/>
                    <a:pt x="1591352" y="375955"/>
                    <a:pt x="1603504" y="369621"/>
                  </a:cubicBezTo>
                  <a:cubicBezTo>
                    <a:pt x="1634045" y="353627"/>
                    <a:pt x="1663727" y="336236"/>
                    <a:pt x="1691903" y="317235"/>
                  </a:cubicBezTo>
                  <a:cubicBezTo>
                    <a:pt x="1695129" y="315088"/>
                    <a:pt x="1696097" y="310687"/>
                    <a:pt x="1693946" y="307359"/>
                  </a:cubicBezTo>
                  <a:cubicBezTo>
                    <a:pt x="1691795" y="304031"/>
                    <a:pt x="1687386" y="303173"/>
                    <a:pt x="1684160" y="305212"/>
                  </a:cubicBezTo>
                  <a:cubicBezTo>
                    <a:pt x="1661362" y="319275"/>
                    <a:pt x="1637487" y="331835"/>
                    <a:pt x="1613182" y="343965"/>
                  </a:cubicBezTo>
                  <a:cubicBezTo>
                    <a:pt x="1595115" y="353090"/>
                    <a:pt x="1576726" y="361785"/>
                    <a:pt x="1558444" y="370373"/>
                  </a:cubicBezTo>
                  <a:cubicBezTo>
                    <a:pt x="1540054" y="379176"/>
                    <a:pt x="1521665" y="388086"/>
                    <a:pt x="1503383" y="396566"/>
                  </a:cubicBezTo>
                  <a:cubicBezTo>
                    <a:pt x="1493919" y="401075"/>
                    <a:pt x="1484348" y="405476"/>
                    <a:pt x="1474777" y="409770"/>
                  </a:cubicBezTo>
                  <a:cubicBezTo>
                    <a:pt x="1465205" y="414064"/>
                    <a:pt x="1455527" y="418251"/>
                    <a:pt x="1445848" y="422330"/>
                  </a:cubicBezTo>
                  <a:lnTo>
                    <a:pt x="1437460" y="425657"/>
                  </a:lnTo>
                  <a:cubicBezTo>
                    <a:pt x="1443698" y="417392"/>
                    <a:pt x="1450257" y="409341"/>
                    <a:pt x="1456495" y="401075"/>
                  </a:cubicBezTo>
                  <a:cubicBezTo>
                    <a:pt x="1483273" y="365542"/>
                    <a:pt x="1510158" y="330117"/>
                    <a:pt x="1536828" y="294478"/>
                  </a:cubicBezTo>
                  <a:cubicBezTo>
                    <a:pt x="1537689" y="295873"/>
                    <a:pt x="1541775" y="301670"/>
                    <a:pt x="1548120" y="296946"/>
                  </a:cubicBezTo>
                  <a:cubicBezTo>
                    <a:pt x="1548873" y="296517"/>
                    <a:pt x="1549411" y="295980"/>
                    <a:pt x="1549841" y="295336"/>
                  </a:cubicBezTo>
                  <a:cubicBezTo>
                    <a:pt x="1553928" y="292116"/>
                    <a:pt x="1562854" y="285675"/>
                    <a:pt x="1566725" y="282776"/>
                  </a:cubicBezTo>
                  <a:lnTo>
                    <a:pt x="1601245" y="259159"/>
                  </a:lnTo>
                  <a:cubicBezTo>
                    <a:pt x="1609849" y="253041"/>
                    <a:pt x="1618452" y="246922"/>
                    <a:pt x="1626733" y="240588"/>
                  </a:cubicBezTo>
                  <a:cubicBezTo>
                    <a:pt x="1635014" y="234147"/>
                    <a:pt x="1643186" y="227492"/>
                    <a:pt x="1651145" y="220621"/>
                  </a:cubicBezTo>
                  <a:cubicBezTo>
                    <a:pt x="1666953" y="206773"/>
                    <a:pt x="1682009" y="192174"/>
                    <a:pt x="1696742" y="176930"/>
                  </a:cubicBezTo>
                  <a:cubicBezTo>
                    <a:pt x="1699538" y="174139"/>
                    <a:pt x="1699538" y="169631"/>
                    <a:pt x="1696850" y="166839"/>
                  </a:cubicBezTo>
                  <a:cubicBezTo>
                    <a:pt x="1694053" y="164049"/>
                    <a:pt x="1689537" y="163941"/>
                    <a:pt x="1686741" y="166732"/>
                  </a:cubicBezTo>
                  <a:cubicBezTo>
                    <a:pt x="1674481" y="177896"/>
                    <a:pt x="1661791" y="188309"/>
                    <a:pt x="1648886" y="198615"/>
                  </a:cubicBezTo>
                  <a:cubicBezTo>
                    <a:pt x="1639315" y="206344"/>
                    <a:pt x="1629529" y="213858"/>
                    <a:pt x="1619743" y="221588"/>
                  </a:cubicBezTo>
                  <a:cubicBezTo>
                    <a:pt x="1609956" y="229102"/>
                    <a:pt x="1600385" y="236938"/>
                    <a:pt x="1590384" y="244453"/>
                  </a:cubicBezTo>
                  <a:cubicBezTo>
                    <a:pt x="1583824" y="249605"/>
                    <a:pt x="1577049" y="254544"/>
                    <a:pt x="1570381" y="259696"/>
                  </a:cubicBezTo>
                  <a:cubicBezTo>
                    <a:pt x="1565757" y="263239"/>
                    <a:pt x="1561348" y="266781"/>
                    <a:pt x="1556939" y="270538"/>
                  </a:cubicBezTo>
                  <a:cubicBezTo>
                    <a:pt x="1555541" y="271719"/>
                    <a:pt x="1553067" y="273866"/>
                    <a:pt x="1550809" y="275798"/>
                  </a:cubicBezTo>
                  <a:cubicBezTo>
                    <a:pt x="1576834" y="241018"/>
                    <a:pt x="1602751" y="206022"/>
                    <a:pt x="1629314" y="171670"/>
                  </a:cubicBezTo>
                  <a:cubicBezTo>
                    <a:pt x="1670932" y="117674"/>
                    <a:pt x="1713196" y="64106"/>
                    <a:pt x="1757396" y="11720"/>
                  </a:cubicBezTo>
                  <a:cubicBezTo>
                    <a:pt x="1759977" y="8822"/>
                    <a:pt x="1759546" y="4313"/>
                    <a:pt x="1756643" y="1737"/>
                  </a:cubicBezTo>
                  <a:cubicBezTo>
                    <a:pt x="1753631" y="-840"/>
                    <a:pt x="1749115" y="-517"/>
                    <a:pt x="1746534" y="2488"/>
                  </a:cubicBezTo>
                  <a:cubicBezTo>
                    <a:pt x="1701474" y="54445"/>
                    <a:pt x="1658027" y="107368"/>
                    <a:pt x="1615764" y="161150"/>
                  </a:cubicBezTo>
                  <a:cubicBezTo>
                    <a:pt x="1588126" y="196253"/>
                    <a:pt x="1561455" y="232108"/>
                    <a:pt x="1534355" y="267533"/>
                  </a:cubicBezTo>
                  <a:cubicBezTo>
                    <a:pt x="1536936" y="255617"/>
                    <a:pt x="1539087" y="243809"/>
                    <a:pt x="1541452" y="235972"/>
                  </a:cubicBezTo>
                  <a:cubicBezTo>
                    <a:pt x="1545324" y="222017"/>
                    <a:pt x="1549626" y="208169"/>
                    <a:pt x="1553712" y="194321"/>
                  </a:cubicBezTo>
                  <a:cubicBezTo>
                    <a:pt x="1557906" y="180580"/>
                    <a:pt x="1561993" y="166732"/>
                    <a:pt x="1566510" y="152992"/>
                  </a:cubicBezTo>
                  <a:cubicBezTo>
                    <a:pt x="1572424" y="134635"/>
                    <a:pt x="1578662" y="116493"/>
                    <a:pt x="1585867" y="98673"/>
                  </a:cubicBezTo>
                  <a:cubicBezTo>
                    <a:pt x="1587480" y="95023"/>
                    <a:pt x="1585867" y="90836"/>
                    <a:pt x="1582211" y="89226"/>
                  </a:cubicBezTo>
                  <a:cubicBezTo>
                    <a:pt x="1578662" y="87616"/>
                    <a:pt x="1574467" y="89333"/>
                    <a:pt x="1572854" y="92876"/>
                  </a:cubicBezTo>
                  <a:cubicBezTo>
                    <a:pt x="1562208" y="115097"/>
                    <a:pt x="1552637" y="137748"/>
                    <a:pt x="1544463" y="160828"/>
                  </a:cubicBezTo>
                  <a:cubicBezTo>
                    <a:pt x="1541130" y="170060"/>
                    <a:pt x="1538011" y="179399"/>
                    <a:pt x="1535215" y="188846"/>
                  </a:cubicBezTo>
                  <a:cubicBezTo>
                    <a:pt x="1531021" y="202909"/>
                    <a:pt x="1527472" y="217186"/>
                    <a:pt x="1523924" y="231356"/>
                  </a:cubicBezTo>
                  <a:cubicBezTo>
                    <a:pt x="1521235" y="243379"/>
                    <a:pt x="1519729" y="264205"/>
                    <a:pt x="1515643" y="281059"/>
                  </a:cubicBezTo>
                  <a:cubicBezTo>
                    <a:pt x="1513922" y="287929"/>
                    <a:pt x="1511878" y="294155"/>
                    <a:pt x="1508760" y="298342"/>
                  </a:cubicBezTo>
                  <a:cubicBezTo>
                    <a:pt x="1508222" y="299093"/>
                    <a:pt x="1509298" y="299845"/>
                    <a:pt x="1509083" y="300704"/>
                  </a:cubicBezTo>
                  <a:cubicBezTo>
                    <a:pt x="1486606" y="330332"/>
                    <a:pt x="1463592" y="359745"/>
                    <a:pt x="1441224" y="389481"/>
                  </a:cubicBezTo>
                  <a:cubicBezTo>
                    <a:pt x="1432943" y="400323"/>
                    <a:pt x="1424555" y="411166"/>
                    <a:pt x="1416382" y="422115"/>
                  </a:cubicBezTo>
                  <a:cubicBezTo>
                    <a:pt x="1417242" y="409448"/>
                    <a:pt x="1417995" y="396888"/>
                    <a:pt x="1418748" y="384221"/>
                  </a:cubicBezTo>
                  <a:cubicBezTo>
                    <a:pt x="1419393" y="374560"/>
                    <a:pt x="1420146" y="364898"/>
                    <a:pt x="1421221" y="355237"/>
                  </a:cubicBezTo>
                  <a:cubicBezTo>
                    <a:pt x="1423264" y="333874"/>
                    <a:pt x="1426383" y="312727"/>
                    <a:pt x="1429825" y="291901"/>
                  </a:cubicBezTo>
                  <a:cubicBezTo>
                    <a:pt x="1432298" y="277838"/>
                    <a:pt x="1434879" y="263883"/>
                    <a:pt x="1437783" y="250035"/>
                  </a:cubicBezTo>
                  <a:cubicBezTo>
                    <a:pt x="1445096" y="215469"/>
                    <a:pt x="1454344" y="181332"/>
                    <a:pt x="1466496" y="147302"/>
                  </a:cubicBezTo>
                  <a:cubicBezTo>
                    <a:pt x="1467894" y="143652"/>
                    <a:pt x="1466066" y="139466"/>
                    <a:pt x="1462410" y="138070"/>
                  </a:cubicBezTo>
                  <a:cubicBezTo>
                    <a:pt x="1458753" y="136675"/>
                    <a:pt x="1454559" y="138607"/>
                    <a:pt x="1453161" y="142256"/>
                  </a:cubicBezTo>
                  <a:cubicBezTo>
                    <a:pt x="1439288" y="176394"/>
                    <a:pt x="1427889" y="210745"/>
                    <a:pt x="1419500" y="245955"/>
                  </a:cubicBezTo>
                  <a:cubicBezTo>
                    <a:pt x="1416059" y="260018"/>
                    <a:pt x="1413156" y="274296"/>
                    <a:pt x="1410790" y="288681"/>
                  </a:cubicBezTo>
                  <a:cubicBezTo>
                    <a:pt x="1407348" y="310150"/>
                    <a:pt x="1405090" y="331835"/>
                    <a:pt x="1403477" y="353734"/>
                  </a:cubicBezTo>
                  <a:cubicBezTo>
                    <a:pt x="1402832" y="363610"/>
                    <a:pt x="1402401" y="373594"/>
                    <a:pt x="1402079" y="383470"/>
                  </a:cubicBezTo>
                  <a:cubicBezTo>
                    <a:pt x="1401649" y="398177"/>
                    <a:pt x="1401541" y="412776"/>
                    <a:pt x="1401219" y="427483"/>
                  </a:cubicBezTo>
                  <a:cubicBezTo>
                    <a:pt x="1401219" y="429522"/>
                    <a:pt x="1401541" y="431669"/>
                    <a:pt x="1402079" y="433816"/>
                  </a:cubicBezTo>
                  <a:cubicBezTo>
                    <a:pt x="1402509" y="435427"/>
                    <a:pt x="1403154" y="437037"/>
                    <a:pt x="1403692" y="438647"/>
                  </a:cubicBezTo>
                  <a:cubicBezTo>
                    <a:pt x="1377667" y="472999"/>
                    <a:pt x="1351750" y="507565"/>
                    <a:pt x="1325187" y="541594"/>
                  </a:cubicBezTo>
                  <a:cubicBezTo>
                    <a:pt x="1308303" y="563386"/>
                    <a:pt x="1291419" y="585071"/>
                    <a:pt x="1274535" y="606755"/>
                  </a:cubicBezTo>
                  <a:cubicBezTo>
                    <a:pt x="1272384" y="600851"/>
                    <a:pt x="1270233" y="595269"/>
                    <a:pt x="1269803" y="593444"/>
                  </a:cubicBezTo>
                  <a:cubicBezTo>
                    <a:pt x="1266899" y="579489"/>
                    <a:pt x="1264749" y="565319"/>
                    <a:pt x="1263135" y="551149"/>
                  </a:cubicBezTo>
                  <a:cubicBezTo>
                    <a:pt x="1261522" y="536979"/>
                    <a:pt x="1260662" y="522701"/>
                    <a:pt x="1260447" y="508424"/>
                  </a:cubicBezTo>
                  <a:cubicBezTo>
                    <a:pt x="1260124" y="491999"/>
                    <a:pt x="1260985" y="475467"/>
                    <a:pt x="1262490" y="458936"/>
                  </a:cubicBezTo>
                  <a:cubicBezTo>
                    <a:pt x="1263996" y="442404"/>
                    <a:pt x="1266254" y="425980"/>
                    <a:pt x="1268943" y="409555"/>
                  </a:cubicBezTo>
                  <a:cubicBezTo>
                    <a:pt x="1272276" y="389803"/>
                    <a:pt x="1276255" y="370051"/>
                    <a:pt x="1280665" y="350514"/>
                  </a:cubicBezTo>
                  <a:cubicBezTo>
                    <a:pt x="1287547" y="320778"/>
                    <a:pt x="1295290" y="291257"/>
                    <a:pt x="1303033" y="262380"/>
                  </a:cubicBezTo>
                  <a:cubicBezTo>
                    <a:pt x="1304109" y="258623"/>
                    <a:pt x="1301850" y="254651"/>
                    <a:pt x="1298086" y="253578"/>
                  </a:cubicBezTo>
                  <a:cubicBezTo>
                    <a:pt x="1294323" y="252504"/>
                    <a:pt x="1290343" y="254651"/>
                    <a:pt x="1289268" y="258515"/>
                  </a:cubicBezTo>
                  <a:cubicBezTo>
                    <a:pt x="1280342" y="287178"/>
                    <a:pt x="1271201" y="316591"/>
                    <a:pt x="1263458" y="346327"/>
                  </a:cubicBezTo>
                  <a:cubicBezTo>
                    <a:pt x="1258296" y="366187"/>
                    <a:pt x="1253672" y="386153"/>
                    <a:pt x="1250015" y="406227"/>
                  </a:cubicBezTo>
                  <a:cubicBezTo>
                    <a:pt x="1247004" y="423189"/>
                    <a:pt x="1244746" y="440257"/>
                    <a:pt x="1243456" y="457326"/>
                  </a:cubicBezTo>
                  <a:cubicBezTo>
                    <a:pt x="1242057" y="474609"/>
                    <a:pt x="1241842" y="491785"/>
                    <a:pt x="1242487" y="508960"/>
                  </a:cubicBezTo>
                  <a:cubicBezTo>
                    <a:pt x="1243240" y="523775"/>
                    <a:pt x="1244638" y="538481"/>
                    <a:pt x="1246682" y="553188"/>
                  </a:cubicBezTo>
                  <a:cubicBezTo>
                    <a:pt x="1248833" y="567895"/>
                    <a:pt x="1251736" y="582494"/>
                    <a:pt x="1255285" y="596772"/>
                  </a:cubicBezTo>
                  <a:cubicBezTo>
                    <a:pt x="1256145" y="599778"/>
                    <a:pt x="1262168" y="612659"/>
                    <a:pt x="1264211" y="620066"/>
                  </a:cubicBezTo>
                  <a:cubicBezTo>
                    <a:pt x="1255823" y="630909"/>
                    <a:pt x="1247327" y="641751"/>
                    <a:pt x="1238938" y="652593"/>
                  </a:cubicBezTo>
                  <a:cubicBezTo>
                    <a:pt x="1224420" y="671594"/>
                    <a:pt x="1210118" y="690809"/>
                    <a:pt x="1195922" y="710025"/>
                  </a:cubicBezTo>
                  <a:cubicBezTo>
                    <a:pt x="1195815" y="709810"/>
                    <a:pt x="1195707" y="709488"/>
                    <a:pt x="1195492" y="709273"/>
                  </a:cubicBezTo>
                  <a:cubicBezTo>
                    <a:pt x="1195492" y="706590"/>
                    <a:pt x="1195815" y="702940"/>
                    <a:pt x="1195492" y="701437"/>
                  </a:cubicBezTo>
                  <a:cubicBezTo>
                    <a:pt x="1194524" y="696177"/>
                    <a:pt x="1193556" y="691024"/>
                    <a:pt x="1192481" y="685872"/>
                  </a:cubicBezTo>
                  <a:cubicBezTo>
                    <a:pt x="1191728" y="682329"/>
                    <a:pt x="1190975" y="678786"/>
                    <a:pt x="1190007" y="675351"/>
                  </a:cubicBezTo>
                  <a:cubicBezTo>
                    <a:pt x="1185813" y="659142"/>
                    <a:pt x="1181512" y="643039"/>
                    <a:pt x="1177532" y="626829"/>
                  </a:cubicBezTo>
                  <a:cubicBezTo>
                    <a:pt x="1174952" y="616202"/>
                    <a:pt x="1172478" y="605467"/>
                    <a:pt x="1170435" y="594625"/>
                  </a:cubicBezTo>
                  <a:cubicBezTo>
                    <a:pt x="1165918" y="572726"/>
                    <a:pt x="1162692" y="549002"/>
                    <a:pt x="1160433" y="524741"/>
                  </a:cubicBezTo>
                  <a:cubicBezTo>
                    <a:pt x="1158175" y="501553"/>
                    <a:pt x="1157100" y="477937"/>
                    <a:pt x="1157745" y="454427"/>
                  </a:cubicBezTo>
                  <a:cubicBezTo>
                    <a:pt x="1158605" y="422437"/>
                    <a:pt x="1162692" y="390984"/>
                    <a:pt x="1171725" y="362537"/>
                  </a:cubicBezTo>
                  <a:cubicBezTo>
                    <a:pt x="1173016" y="358779"/>
                    <a:pt x="1170972" y="354807"/>
                    <a:pt x="1167316" y="353519"/>
                  </a:cubicBezTo>
                  <a:cubicBezTo>
                    <a:pt x="1163552" y="352231"/>
                    <a:pt x="1159465" y="354271"/>
                    <a:pt x="1158282" y="357921"/>
                  </a:cubicBezTo>
                  <a:cubicBezTo>
                    <a:pt x="1145055" y="394527"/>
                    <a:pt x="1139248" y="436178"/>
                    <a:pt x="1139033" y="478044"/>
                  </a:cubicBezTo>
                  <a:cubicBezTo>
                    <a:pt x="1138925" y="494253"/>
                    <a:pt x="1139678" y="510570"/>
                    <a:pt x="1141184" y="526566"/>
                  </a:cubicBezTo>
                  <a:cubicBezTo>
                    <a:pt x="1143442" y="551578"/>
                    <a:pt x="1147743" y="575839"/>
                    <a:pt x="1152690" y="598275"/>
                  </a:cubicBezTo>
                  <a:cubicBezTo>
                    <a:pt x="1155164" y="609332"/>
                    <a:pt x="1157960" y="620281"/>
                    <a:pt x="1160971" y="631231"/>
                  </a:cubicBezTo>
                  <a:cubicBezTo>
                    <a:pt x="1165488" y="647333"/>
                    <a:pt x="1170435" y="663435"/>
                    <a:pt x="1175381" y="679430"/>
                  </a:cubicBezTo>
                  <a:lnTo>
                    <a:pt x="1181619" y="704335"/>
                  </a:lnTo>
                  <a:cubicBezTo>
                    <a:pt x="1182157" y="706805"/>
                    <a:pt x="1182694" y="713138"/>
                    <a:pt x="1183017" y="714748"/>
                  </a:cubicBezTo>
                  <a:cubicBezTo>
                    <a:pt x="1183340" y="716681"/>
                    <a:pt x="1184092" y="717754"/>
                    <a:pt x="1184415" y="718076"/>
                  </a:cubicBezTo>
                  <a:cubicBezTo>
                    <a:pt x="1185491" y="719579"/>
                    <a:pt x="1186889" y="720223"/>
                    <a:pt x="1188071" y="720438"/>
                  </a:cubicBezTo>
                  <a:cubicBezTo>
                    <a:pt x="1186351" y="722799"/>
                    <a:pt x="1184523" y="725161"/>
                    <a:pt x="1182694" y="727630"/>
                  </a:cubicBezTo>
                  <a:lnTo>
                    <a:pt x="1136882" y="792576"/>
                  </a:lnTo>
                  <a:lnTo>
                    <a:pt x="1121073" y="813509"/>
                  </a:lnTo>
                  <a:cubicBezTo>
                    <a:pt x="1119460" y="815441"/>
                    <a:pt x="1115266" y="817696"/>
                    <a:pt x="1113115" y="819628"/>
                  </a:cubicBezTo>
                  <a:cubicBezTo>
                    <a:pt x="1110104" y="822312"/>
                    <a:pt x="1109136" y="825318"/>
                    <a:pt x="1109244" y="827357"/>
                  </a:cubicBezTo>
                  <a:cubicBezTo>
                    <a:pt x="1109351" y="829826"/>
                    <a:pt x="1110319" y="832617"/>
                    <a:pt x="1114298" y="834442"/>
                  </a:cubicBezTo>
                  <a:cubicBezTo>
                    <a:pt x="1117632" y="835945"/>
                    <a:pt x="1121611" y="834442"/>
                    <a:pt x="1123224" y="831007"/>
                  </a:cubicBezTo>
                  <a:close/>
                  <a:moveTo>
                    <a:pt x="1195492" y="710132"/>
                  </a:moveTo>
                  <a:lnTo>
                    <a:pt x="1195599" y="710239"/>
                  </a:lnTo>
                  <a:cubicBezTo>
                    <a:pt x="1195599" y="710239"/>
                    <a:pt x="1195599" y="710239"/>
                    <a:pt x="1195599" y="710239"/>
                  </a:cubicBezTo>
                  <a:cubicBezTo>
                    <a:pt x="1195492" y="710239"/>
                    <a:pt x="1195492" y="710239"/>
                    <a:pt x="1195492" y="710132"/>
                  </a:cubicBezTo>
                  <a:close/>
                  <a:moveTo>
                    <a:pt x="1708679" y="142793"/>
                  </a:moveTo>
                  <a:lnTo>
                    <a:pt x="1708572" y="142901"/>
                  </a:lnTo>
                  <a:cubicBezTo>
                    <a:pt x="1708249" y="142686"/>
                    <a:pt x="1707819" y="142364"/>
                    <a:pt x="1708357" y="142579"/>
                  </a:cubicBezTo>
                  <a:cubicBezTo>
                    <a:pt x="1708464" y="142686"/>
                    <a:pt x="1708572" y="142686"/>
                    <a:pt x="1708679" y="142793"/>
                  </a:cubicBezTo>
                  <a:close/>
                  <a:moveTo>
                    <a:pt x="1708572" y="142901"/>
                  </a:moveTo>
                  <a:lnTo>
                    <a:pt x="1708572" y="143008"/>
                  </a:lnTo>
                  <a:lnTo>
                    <a:pt x="1708464" y="143008"/>
                  </a:lnTo>
                  <a:lnTo>
                    <a:pt x="1708572" y="142901"/>
                  </a:lnTo>
                  <a:close/>
                  <a:moveTo>
                    <a:pt x="1707712" y="151596"/>
                  </a:moveTo>
                  <a:cubicBezTo>
                    <a:pt x="1705883" y="148912"/>
                    <a:pt x="1706314" y="145262"/>
                    <a:pt x="1708572" y="143008"/>
                  </a:cubicBezTo>
                  <a:lnTo>
                    <a:pt x="1708787" y="142793"/>
                  </a:lnTo>
                  <a:cubicBezTo>
                    <a:pt x="1709002" y="142579"/>
                    <a:pt x="1709325" y="142364"/>
                    <a:pt x="1709540" y="142149"/>
                  </a:cubicBezTo>
                  <a:lnTo>
                    <a:pt x="1709432" y="141935"/>
                  </a:lnTo>
                  <a:cubicBezTo>
                    <a:pt x="1711905" y="139680"/>
                    <a:pt x="1715670" y="139358"/>
                    <a:pt x="1718466" y="141290"/>
                  </a:cubicBezTo>
                  <a:cubicBezTo>
                    <a:pt x="1721584" y="143545"/>
                    <a:pt x="1722337" y="148053"/>
                    <a:pt x="1720079" y="151274"/>
                  </a:cubicBezTo>
                  <a:cubicBezTo>
                    <a:pt x="1722229" y="153313"/>
                    <a:pt x="1718466" y="150415"/>
                    <a:pt x="1720294" y="152562"/>
                  </a:cubicBezTo>
                  <a:cubicBezTo>
                    <a:pt x="1721047" y="153421"/>
                    <a:pt x="1719541" y="152133"/>
                    <a:pt x="1720294" y="153099"/>
                  </a:cubicBezTo>
                  <a:cubicBezTo>
                    <a:pt x="1721369" y="154709"/>
                    <a:pt x="1719218" y="152562"/>
                    <a:pt x="1720079" y="154280"/>
                  </a:cubicBezTo>
                  <a:cubicBezTo>
                    <a:pt x="1720616" y="155139"/>
                    <a:pt x="1719864" y="154065"/>
                    <a:pt x="1719756" y="155031"/>
                  </a:cubicBezTo>
                  <a:cubicBezTo>
                    <a:pt x="1719756" y="155246"/>
                    <a:pt x="1719541" y="155353"/>
                    <a:pt x="1719433" y="155353"/>
                  </a:cubicBezTo>
                  <a:cubicBezTo>
                    <a:pt x="1718681" y="155461"/>
                    <a:pt x="1719218" y="155782"/>
                    <a:pt x="1718681" y="155246"/>
                  </a:cubicBezTo>
                  <a:cubicBezTo>
                    <a:pt x="1715562" y="152347"/>
                    <a:pt x="1720401" y="156749"/>
                    <a:pt x="1717175" y="153528"/>
                  </a:cubicBezTo>
                  <a:cubicBezTo>
                    <a:pt x="1714057" y="155568"/>
                    <a:pt x="1709862" y="154816"/>
                    <a:pt x="1707712" y="151596"/>
                  </a:cubicBezTo>
                  <a:close/>
                  <a:moveTo>
                    <a:pt x="1708787" y="142793"/>
                  </a:moveTo>
                  <a:lnTo>
                    <a:pt x="1708679" y="142793"/>
                  </a:lnTo>
                  <a:lnTo>
                    <a:pt x="1708787" y="142793"/>
                  </a:lnTo>
                  <a:lnTo>
                    <a:pt x="1708787" y="142793"/>
                  </a:lnTo>
                  <a:close/>
                  <a:moveTo>
                    <a:pt x="1709432" y="141935"/>
                  </a:moveTo>
                  <a:cubicBezTo>
                    <a:pt x="1709217" y="142149"/>
                    <a:pt x="1709002" y="142364"/>
                    <a:pt x="1708787" y="142686"/>
                  </a:cubicBezTo>
                  <a:cubicBezTo>
                    <a:pt x="1708357" y="142149"/>
                    <a:pt x="1706959" y="140969"/>
                    <a:pt x="1708034" y="141720"/>
                  </a:cubicBezTo>
                  <a:cubicBezTo>
                    <a:pt x="1709002" y="142256"/>
                    <a:pt x="1707066" y="140432"/>
                    <a:pt x="1708034" y="141076"/>
                  </a:cubicBezTo>
                  <a:cubicBezTo>
                    <a:pt x="1708572" y="141505"/>
                    <a:pt x="1707389" y="140324"/>
                    <a:pt x="1708034" y="140646"/>
                  </a:cubicBezTo>
                  <a:cubicBezTo>
                    <a:pt x="1708787" y="141076"/>
                    <a:pt x="1707604" y="140217"/>
                    <a:pt x="1708249" y="139680"/>
                  </a:cubicBezTo>
                  <a:cubicBezTo>
                    <a:pt x="1708787" y="139358"/>
                    <a:pt x="1708249" y="140109"/>
                    <a:pt x="1708787" y="140002"/>
                  </a:cubicBezTo>
                  <a:lnTo>
                    <a:pt x="1709217" y="139788"/>
                  </a:lnTo>
                  <a:cubicBezTo>
                    <a:pt x="1709110" y="140217"/>
                    <a:pt x="1709110" y="140969"/>
                    <a:pt x="1709432" y="141935"/>
                  </a:cubicBezTo>
                  <a:close/>
                  <a:moveTo>
                    <a:pt x="2102281" y="1328677"/>
                  </a:moveTo>
                  <a:cubicBezTo>
                    <a:pt x="2105937" y="1330072"/>
                    <a:pt x="2110024" y="1328140"/>
                    <a:pt x="2111422" y="1324490"/>
                  </a:cubicBezTo>
                  <a:cubicBezTo>
                    <a:pt x="2112820" y="1320840"/>
                    <a:pt x="2110992" y="1316761"/>
                    <a:pt x="2107335" y="1315365"/>
                  </a:cubicBezTo>
                  <a:cubicBezTo>
                    <a:pt x="2014635" y="1279833"/>
                    <a:pt x="1922902" y="1242368"/>
                    <a:pt x="1831600" y="1204152"/>
                  </a:cubicBezTo>
                  <a:cubicBezTo>
                    <a:pt x="1797724" y="1189982"/>
                    <a:pt x="1763955" y="1175490"/>
                    <a:pt x="1730080" y="1161105"/>
                  </a:cubicBezTo>
                  <a:cubicBezTo>
                    <a:pt x="1746211" y="1160568"/>
                    <a:pt x="1762235" y="1159709"/>
                    <a:pt x="1778474" y="1159709"/>
                  </a:cubicBezTo>
                  <a:cubicBezTo>
                    <a:pt x="1797509" y="1159924"/>
                    <a:pt x="1816543" y="1160568"/>
                    <a:pt x="1835471" y="1161212"/>
                  </a:cubicBezTo>
                  <a:cubicBezTo>
                    <a:pt x="1854721" y="1161856"/>
                    <a:pt x="1873756" y="1162500"/>
                    <a:pt x="1892575" y="1163574"/>
                  </a:cubicBezTo>
                  <a:cubicBezTo>
                    <a:pt x="1904512" y="1164111"/>
                    <a:pt x="1916342" y="1164862"/>
                    <a:pt x="1928279" y="1165828"/>
                  </a:cubicBezTo>
                  <a:cubicBezTo>
                    <a:pt x="1936130" y="1166365"/>
                    <a:pt x="1944088" y="1167116"/>
                    <a:pt x="1951938" y="1167975"/>
                  </a:cubicBezTo>
                  <a:lnTo>
                    <a:pt x="1973446" y="1170337"/>
                  </a:lnTo>
                  <a:cubicBezTo>
                    <a:pt x="1975812" y="1170659"/>
                    <a:pt x="1981834" y="1172055"/>
                    <a:pt x="1983447" y="1172269"/>
                  </a:cubicBezTo>
                  <a:cubicBezTo>
                    <a:pt x="1985060" y="1172484"/>
                    <a:pt x="1986244" y="1172376"/>
                    <a:pt x="1986674" y="1172162"/>
                  </a:cubicBezTo>
                  <a:cubicBezTo>
                    <a:pt x="1989147" y="1171410"/>
                    <a:pt x="1990438" y="1170015"/>
                    <a:pt x="1990975" y="1168727"/>
                  </a:cubicBezTo>
                  <a:cubicBezTo>
                    <a:pt x="1991728" y="1167224"/>
                    <a:pt x="1992158" y="1165614"/>
                    <a:pt x="1991514" y="1163789"/>
                  </a:cubicBezTo>
                  <a:cubicBezTo>
                    <a:pt x="1991406" y="1163252"/>
                    <a:pt x="1990975" y="1160461"/>
                    <a:pt x="1986997" y="1158958"/>
                  </a:cubicBezTo>
                  <a:cubicBezTo>
                    <a:pt x="1986566" y="1158743"/>
                    <a:pt x="1986029" y="1158636"/>
                    <a:pt x="1985599" y="1158529"/>
                  </a:cubicBezTo>
                  <a:cubicBezTo>
                    <a:pt x="1985599" y="1158529"/>
                    <a:pt x="1985599" y="1158636"/>
                    <a:pt x="1985599" y="1158743"/>
                  </a:cubicBezTo>
                  <a:cubicBezTo>
                    <a:pt x="1985491" y="1159387"/>
                    <a:pt x="1984523" y="1159280"/>
                    <a:pt x="1983232" y="1158958"/>
                  </a:cubicBezTo>
                  <a:cubicBezTo>
                    <a:pt x="1983447" y="1158851"/>
                    <a:pt x="1983986" y="1158529"/>
                    <a:pt x="1984523" y="1158421"/>
                  </a:cubicBezTo>
                  <a:cubicBezTo>
                    <a:pt x="1983770" y="1158421"/>
                    <a:pt x="1983125" y="1158529"/>
                    <a:pt x="1982372" y="1158636"/>
                  </a:cubicBezTo>
                  <a:cubicBezTo>
                    <a:pt x="1980006" y="1157885"/>
                    <a:pt x="1976995" y="1156596"/>
                    <a:pt x="1975490" y="1156274"/>
                  </a:cubicBezTo>
                  <a:lnTo>
                    <a:pt x="1953981" y="1152732"/>
                  </a:lnTo>
                  <a:cubicBezTo>
                    <a:pt x="1943980" y="1151122"/>
                    <a:pt x="1933979" y="1149726"/>
                    <a:pt x="1923869" y="1148652"/>
                  </a:cubicBezTo>
                  <a:cubicBezTo>
                    <a:pt x="1913869" y="1147472"/>
                    <a:pt x="1903867" y="1146505"/>
                    <a:pt x="1893758" y="1145647"/>
                  </a:cubicBezTo>
                  <a:cubicBezTo>
                    <a:pt x="1874830" y="1144144"/>
                    <a:pt x="1855581" y="1142641"/>
                    <a:pt x="1836224" y="1141889"/>
                  </a:cubicBezTo>
                  <a:cubicBezTo>
                    <a:pt x="1823318" y="1141460"/>
                    <a:pt x="1810521" y="1141245"/>
                    <a:pt x="1797616" y="1141460"/>
                  </a:cubicBezTo>
                  <a:cubicBezTo>
                    <a:pt x="1765139" y="1141675"/>
                    <a:pt x="1732768" y="1143822"/>
                    <a:pt x="1701259" y="1147686"/>
                  </a:cubicBezTo>
                  <a:cubicBezTo>
                    <a:pt x="1700829" y="1147686"/>
                    <a:pt x="1700936" y="1148438"/>
                    <a:pt x="1700506" y="1148545"/>
                  </a:cubicBezTo>
                  <a:cubicBezTo>
                    <a:pt x="1689429" y="1143822"/>
                    <a:pt x="1678353" y="1139206"/>
                    <a:pt x="1667384" y="1134482"/>
                  </a:cubicBezTo>
                  <a:cubicBezTo>
                    <a:pt x="1636627" y="1121386"/>
                    <a:pt x="1605977" y="1108289"/>
                    <a:pt x="1575328" y="1095193"/>
                  </a:cubicBezTo>
                  <a:cubicBezTo>
                    <a:pt x="1600278" y="1091328"/>
                    <a:pt x="1625012" y="1087463"/>
                    <a:pt x="1649854" y="1083706"/>
                  </a:cubicBezTo>
                  <a:cubicBezTo>
                    <a:pt x="1667921" y="1080915"/>
                    <a:pt x="1686096" y="1078339"/>
                    <a:pt x="1704270" y="1075763"/>
                  </a:cubicBezTo>
                  <a:cubicBezTo>
                    <a:pt x="1719326" y="1073616"/>
                    <a:pt x="1734381" y="1071576"/>
                    <a:pt x="1749545" y="1069644"/>
                  </a:cubicBezTo>
                  <a:cubicBezTo>
                    <a:pt x="1764601" y="1067711"/>
                    <a:pt x="1779657" y="1065779"/>
                    <a:pt x="1794928" y="1064276"/>
                  </a:cubicBezTo>
                  <a:cubicBezTo>
                    <a:pt x="1807080" y="1062988"/>
                    <a:pt x="1819339" y="1062129"/>
                    <a:pt x="1831600" y="1061700"/>
                  </a:cubicBezTo>
                  <a:cubicBezTo>
                    <a:pt x="1843859" y="1061270"/>
                    <a:pt x="1856226" y="1061270"/>
                    <a:pt x="1868486" y="1061700"/>
                  </a:cubicBezTo>
                  <a:lnTo>
                    <a:pt x="1893543" y="1063310"/>
                  </a:lnTo>
                  <a:cubicBezTo>
                    <a:pt x="1894188" y="1063310"/>
                    <a:pt x="1904082" y="1064276"/>
                    <a:pt x="1906125" y="1064062"/>
                  </a:cubicBezTo>
                  <a:cubicBezTo>
                    <a:pt x="1913438" y="1063417"/>
                    <a:pt x="1913223" y="1056869"/>
                    <a:pt x="1912578" y="1055044"/>
                  </a:cubicBezTo>
                  <a:cubicBezTo>
                    <a:pt x="1912363" y="1054400"/>
                    <a:pt x="1911610" y="1051394"/>
                    <a:pt x="1907093" y="1050213"/>
                  </a:cubicBezTo>
                  <a:cubicBezTo>
                    <a:pt x="1906448" y="1049999"/>
                    <a:pt x="1905803" y="1049892"/>
                    <a:pt x="1905158" y="1049892"/>
                  </a:cubicBezTo>
                  <a:cubicBezTo>
                    <a:pt x="1905158" y="1049999"/>
                    <a:pt x="1905265" y="1050213"/>
                    <a:pt x="1905265" y="1050321"/>
                  </a:cubicBezTo>
                  <a:cubicBezTo>
                    <a:pt x="1905265" y="1050965"/>
                    <a:pt x="1904082" y="1050965"/>
                    <a:pt x="1902576" y="1050750"/>
                  </a:cubicBezTo>
                  <a:cubicBezTo>
                    <a:pt x="1902899" y="1050536"/>
                    <a:pt x="1903114" y="1050428"/>
                    <a:pt x="1903330" y="1050213"/>
                  </a:cubicBezTo>
                  <a:cubicBezTo>
                    <a:pt x="1902899" y="1050321"/>
                    <a:pt x="1902469" y="1050536"/>
                    <a:pt x="1902039" y="1050750"/>
                  </a:cubicBezTo>
                  <a:cubicBezTo>
                    <a:pt x="1899135" y="1050321"/>
                    <a:pt x="1895264" y="1049140"/>
                    <a:pt x="1894941" y="1049140"/>
                  </a:cubicBezTo>
                  <a:lnTo>
                    <a:pt x="1869239" y="1046349"/>
                  </a:lnTo>
                  <a:cubicBezTo>
                    <a:pt x="1856656" y="1045383"/>
                    <a:pt x="1843967" y="1044953"/>
                    <a:pt x="1831276" y="1044953"/>
                  </a:cubicBezTo>
                  <a:cubicBezTo>
                    <a:pt x="1818587" y="1044846"/>
                    <a:pt x="1805897" y="1045383"/>
                    <a:pt x="1793315" y="1046349"/>
                  </a:cubicBezTo>
                  <a:cubicBezTo>
                    <a:pt x="1777829" y="1047530"/>
                    <a:pt x="1762557" y="1048818"/>
                    <a:pt x="1747179" y="1050643"/>
                  </a:cubicBezTo>
                  <a:cubicBezTo>
                    <a:pt x="1731908" y="1052360"/>
                    <a:pt x="1716638" y="1054507"/>
                    <a:pt x="1701474" y="1056869"/>
                  </a:cubicBezTo>
                  <a:cubicBezTo>
                    <a:pt x="1683192" y="1059660"/>
                    <a:pt x="1665018" y="1062881"/>
                    <a:pt x="1646843" y="1066209"/>
                  </a:cubicBezTo>
                  <a:cubicBezTo>
                    <a:pt x="1619743" y="1071254"/>
                    <a:pt x="1592750" y="1076836"/>
                    <a:pt x="1565649" y="1082203"/>
                  </a:cubicBezTo>
                  <a:cubicBezTo>
                    <a:pt x="1562423" y="1082848"/>
                    <a:pt x="1561241" y="1085961"/>
                    <a:pt x="1560917" y="1088966"/>
                  </a:cubicBezTo>
                  <a:cubicBezTo>
                    <a:pt x="1557584" y="1087571"/>
                    <a:pt x="1554250" y="1086176"/>
                    <a:pt x="1550916" y="1084672"/>
                  </a:cubicBezTo>
                  <a:cubicBezTo>
                    <a:pt x="1551239" y="1083599"/>
                    <a:pt x="1551776" y="1082203"/>
                    <a:pt x="1550056" y="1083062"/>
                  </a:cubicBezTo>
                  <a:lnTo>
                    <a:pt x="1550056" y="1082848"/>
                  </a:lnTo>
                  <a:cubicBezTo>
                    <a:pt x="1548443" y="1079520"/>
                    <a:pt x="1544356" y="1078017"/>
                    <a:pt x="1540915" y="1079627"/>
                  </a:cubicBezTo>
                  <a:cubicBezTo>
                    <a:pt x="1540915" y="1079627"/>
                    <a:pt x="1540485" y="1080056"/>
                    <a:pt x="1540377" y="1080164"/>
                  </a:cubicBezTo>
                  <a:cubicBezTo>
                    <a:pt x="1502630" y="1064062"/>
                    <a:pt x="1464883" y="1047959"/>
                    <a:pt x="1427136" y="1031750"/>
                  </a:cubicBezTo>
                  <a:cubicBezTo>
                    <a:pt x="1454237" y="1022625"/>
                    <a:pt x="1481552" y="1014466"/>
                    <a:pt x="1509190" y="1007489"/>
                  </a:cubicBezTo>
                  <a:cubicBezTo>
                    <a:pt x="1532419" y="1001692"/>
                    <a:pt x="1555863" y="996432"/>
                    <a:pt x="1579415" y="991601"/>
                  </a:cubicBezTo>
                  <a:cubicBezTo>
                    <a:pt x="1602966" y="986663"/>
                    <a:pt x="1626518" y="981940"/>
                    <a:pt x="1650177" y="977860"/>
                  </a:cubicBezTo>
                  <a:cubicBezTo>
                    <a:pt x="1662544" y="975713"/>
                    <a:pt x="1674912" y="973781"/>
                    <a:pt x="1687386" y="972063"/>
                  </a:cubicBezTo>
                  <a:cubicBezTo>
                    <a:pt x="1699753" y="970453"/>
                    <a:pt x="1712229" y="968950"/>
                    <a:pt x="1724811" y="967877"/>
                  </a:cubicBezTo>
                  <a:lnTo>
                    <a:pt x="1753201" y="965837"/>
                  </a:lnTo>
                  <a:cubicBezTo>
                    <a:pt x="1754922" y="965730"/>
                    <a:pt x="1763526" y="965944"/>
                    <a:pt x="1766752" y="965300"/>
                  </a:cubicBezTo>
                  <a:cubicBezTo>
                    <a:pt x="1773420" y="963905"/>
                    <a:pt x="1773957" y="958537"/>
                    <a:pt x="1773096" y="955961"/>
                  </a:cubicBezTo>
                  <a:cubicBezTo>
                    <a:pt x="1772022" y="952419"/>
                    <a:pt x="1768257" y="950379"/>
                    <a:pt x="1764601" y="951453"/>
                  </a:cubicBezTo>
                  <a:cubicBezTo>
                    <a:pt x="1764494" y="951453"/>
                    <a:pt x="1764386" y="951560"/>
                    <a:pt x="1764170" y="951560"/>
                  </a:cubicBezTo>
                  <a:cubicBezTo>
                    <a:pt x="1764170" y="951667"/>
                    <a:pt x="1764278" y="951774"/>
                    <a:pt x="1764278" y="951882"/>
                  </a:cubicBezTo>
                  <a:cubicBezTo>
                    <a:pt x="1764386" y="952741"/>
                    <a:pt x="1763418" y="952955"/>
                    <a:pt x="1762020" y="952955"/>
                  </a:cubicBezTo>
                  <a:lnTo>
                    <a:pt x="1762450" y="952526"/>
                  </a:lnTo>
                  <a:lnTo>
                    <a:pt x="1761912" y="952955"/>
                  </a:lnTo>
                  <a:cubicBezTo>
                    <a:pt x="1758901" y="952955"/>
                    <a:pt x="1753846" y="951667"/>
                    <a:pt x="1752879" y="951667"/>
                  </a:cubicBezTo>
                  <a:lnTo>
                    <a:pt x="1723627" y="952526"/>
                  </a:lnTo>
                  <a:cubicBezTo>
                    <a:pt x="1710938" y="953170"/>
                    <a:pt x="1698140" y="954136"/>
                    <a:pt x="1685451" y="955424"/>
                  </a:cubicBezTo>
                  <a:cubicBezTo>
                    <a:pt x="1672653" y="956713"/>
                    <a:pt x="1659963" y="958323"/>
                    <a:pt x="1647273" y="960148"/>
                  </a:cubicBezTo>
                  <a:cubicBezTo>
                    <a:pt x="1623291" y="963797"/>
                    <a:pt x="1599202" y="967770"/>
                    <a:pt x="1575436" y="972707"/>
                  </a:cubicBezTo>
                  <a:cubicBezTo>
                    <a:pt x="1559519" y="975928"/>
                    <a:pt x="1543711" y="979685"/>
                    <a:pt x="1528010" y="983764"/>
                  </a:cubicBezTo>
                  <a:cubicBezTo>
                    <a:pt x="1488757" y="994070"/>
                    <a:pt x="1450150" y="1006523"/>
                    <a:pt x="1412295" y="1021337"/>
                  </a:cubicBezTo>
                  <a:cubicBezTo>
                    <a:pt x="1410897" y="1021873"/>
                    <a:pt x="1411435" y="1023591"/>
                    <a:pt x="1410682" y="1024772"/>
                  </a:cubicBezTo>
                  <a:cubicBezTo>
                    <a:pt x="1384765" y="1013715"/>
                    <a:pt x="1358847" y="1002765"/>
                    <a:pt x="1332822" y="991923"/>
                  </a:cubicBezTo>
                  <a:cubicBezTo>
                    <a:pt x="1308626" y="981832"/>
                    <a:pt x="1284321" y="972063"/>
                    <a:pt x="1260017" y="962295"/>
                  </a:cubicBezTo>
                  <a:cubicBezTo>
                    <a:pt x="1290559" y="949735"/>
                    <a:pt x="1320778" y="937175"/>
                    <a:pt x="1351427" y="926547"/>
                  </a:cubicBezTo>
                  <a:cubicBezTo>
                    <a:pt x="1367343" y="920965"/>
                    <a:pt x="1383367" y="915705"/>
                    <a:pt x="1399713" y="910767"/>
                  </a:cubicBezTo>
                  <a:cubicBezTo>
                    <a:pt x="1423480" y="903467"/>
                    <a:pt x="1447891" y="896812"/>
                    <a:pt x="1473271" y="891337"/>
                  </a:cubicBezTo>
                  <a:cubicBezTo>
                    <a:pt x="1487144" y="888331"/>
                    <a:pt x="1501017" y="885433"/>
                    <a:pt x="1514998" y="882642"/>
                  </a:cubicBezTo>
                  <a:cubicBezTo>
                    <a:pt x="1528978" y="879851"/>
                    <a:pt x="1542850" y="877167"/>
                    <a:pt x="1556831" y="874591"/>
                  </a:cubicBezTo>
                  <a:lnTo>
                    <a:pt x="1583608" y="869974"/>
                  </a:lnTo>
                  <a:cubicBezTo>
                    <a:pt x="1584899" y="869760"/>
                    <a:pt x="1587695" y="868364"/>
                    <a:pt x="1589954" y="867506"/>
                  </a:cubicBezTo>
                  <a:cubicBezTo>
                    <a:pt x="1590491" y="867828"/>
                    <a:pt x="1591029" y="867184"/>
                    <a:pt x="1591674" y="867398"/>
                  </a:cubicBezTo>
                  <a:cubicBezTo>
                    <a:pt x="1591567" y="867291"/>
                    <a:pt x="1591459" y="867398"/>
                    <a:pt x="1591352" y="867291"/>
                  </a:cubicBezTo>
                  <a:lnTo>
                    <a:pt x="1591029" y="867184"/>
                  </a:lnTo>
                  <a:cubicBezTo>
                    <a:pt x="1591459" y="867076"/>
                    <a:pt x="1591459" y="867398"/>
                    <a:pt x="1591782" y="867291"/>
                  </a:cubicBezTo>
                  <a:cubicBezTo>
                    <a:pt x="1593932" y="867935"/>
                    <a:pt x="1596406" y="868364"/>
                    <a:pt x="1598234" y="866754"/>
                  </a:cubicBezTo>
                  <a:cubicBezTo>
                    <a:pt x="1602106" y="863427"/>
                    <a:pt x="1601030" y="859991"/>
                    <a:pt x="1600385" y="858488"/>
                  </a:cubicBezTo>
                  <a:cubicBezTo>
                    <a:pt x="1599740" y="856771"/>
                    <a:pt x="1598234" y="854731"/>
                    <a:pt x="1594901" y="854087"/>
                  </a:cubicBezTo>
                  <a:cubicBezTo>
                    <a:pt x="1594040" y="853980"/>
                    <a:pt x="1592319" y="853980"/>
                    <a:pt x="1590276" y="854302"/>
                  </a:cubicBezTo>
                  <a:cubicBezTo>
                    <a:pt x="1587695" y="854731"/>
                    <a:pt x="1583717" y="855804"/>
                    <a:pt x="1581780" y="855912"/>
                  </a:cubicBezTo>
                  <a:lnTo>
                    <a:pt x="1554358" y="859562"/>
                  </a:lnTo>
                  <a:cubicBezTo>
                    <a:pt x="1537366" y="862138"/>
                    <a:pt x="1520374" y="864714"/>
                    <a:pt x="1503491" y="867613"/>
                  </a:cubicBezTo>
                  <a:cubicBezTo>
                    <a:pt x="1492199" y="869545"/>
                    <a:pt x="1480907" y="871585"/>
                    <a:pt x="1469722" y="873732"/>
                  </a:cubicBezTo>
                  <a:cubicBezTo>
                    <a:pt x="1452408" y="877060"/>
                    <a:pt x="1435524" y="880817"/>
                    <a:pt x="1419071" y="885218"/>
                  </a:cubicBezTo>
                  <a:cubicBezTo>
                    <a:pt x="1402186" y="889620"/>
                    <a:pt x="1385625" y="894665"/>
                    <a:pt x="1369386" y="900247"/>
                  </a:cubicBezTo>
                  <a:cubicBezTo>
                    <a:pt x="1349706" y="906903"/>
                    <a:pt x="1330456" y="914417"/>
                    <a:pt x="1311314" y="922254"/>
                  </a:cubicBezTo>
                  <a:cubicBezTo>
                    <a:pt x="1287440" y="932237"/>
                    <a:pt x="1263565" y="943294"/>
                    <a:pt x="1239476" y="954458"/>
                  </a:cubicBezTo>
                  <a:cubicBezTo>
                    <a:pt x="1238831" y="954244"/>
                    <a:pt x="1237971" y="954029"/>
                    <a:pt x="1237110" y="953707"/>
                  </a:cubicBezTo>
                  <a:cubicBezTo>
                    <a:pt x="1237003" y="953385"/>
                    <a:pt x="1236680" y="952633"/>
                    <a:pt x="1236573" y="952419"/>
                  </a:cubicBezTo>
                  <a:cubicBezTo>
                    <a:pt x="1236035" y="951238"/>
                    <a:pt x="1235497" y="950594"/>
                    <a:pt x="1235282" y="950272"/>
                  </a:cubicBezTo>
                  <a:cubicBezTo>
                    <a:pt x="1233561" y="948340"/>
                    <a:pt x="1231733" y="947910"/>
                    <a:pt x="1230658" y="947910"/>
                  </a:cubicBezTo>
                  <a:cubicBezTo>
                    <a:pt x="1228722" y="947695"/>
                    <a:pt x="1227001" y="948125"/>
                    <a:pt x="1225496" y="949413"/>
                  </a:cubicBezTo>
                  <a:cubicBezTo>
                    <a:pt x="1225496" y="949413"/>
                    <a:pt x="1225173" y="949950"/>
                    <a:pt x="1224958" y="950057"/>
                  </a:cubicBezTo>
                  <a:cubicBezTo>
                    <a:pt x="1218936" y="948340"/>
                    <a:pt x="1212591" y="946407"/>
                    <a:pt x="1206461" y="944475"/>
                  </a:cubicBezTo>
                  <a:cubicBezTo>
                    <a:pt x="1197858" y="941684"/>
                    <a:pt x="1190115" y="938893"/>
                    <a:pt x="1186781" y="936531"/>
                  </a:cubicBezTo>
                  <a:lnTo>
                    <a:pt x="1186566" y="936424"/>
                  </a:lnTo>
                  <a:cubicBezTo>
                    <a:pt x="1184738" y="933740"/>
                    <a:pt x="1181189" y="932667"/>
                    <a:pt x="1178070" y="934062"/>
                  </a:cubicBezTo>
                  <a:cubicBezTo>
                    <a:pt x="1174629" y="935672"/>
                    <a:pt x="1173123" y="939751"/>
                    <a:pt x="1174737" y="943187"/>
                  </a:cubicBezTo>
                  <a:cubicBezTo>
                    <a:pt x="1175381" y="944475"/>
                    <a:pt x="1176565" y="946085"/>
                    <a:pt x="1178715" y="947695"/>
                  </a:cubicBezTo>
                  <a:cubicBezTo>
                    <a:pt x="1180974" y="949306"/>
                    <a:pt x="1184738" y="951238"/>
                    <a:pt x="1189362" y="953063"/>
                  </a:cubicBezTo>
                  <a:cubicBezTo>
                    <a:pt x="1199471" y="957250"/>
                    <a:pt x="1213881" y="961650"/>
                    <a:pt x="1224851" y="964978"/>
                  </a:cubicBezTo>
                  <a:cubicBezTo>
                    <a:pt x="1224206" y="966696"/>
                    <a:pt x="1222270" y="967770"/>
                    <a:pt x="1223022" y="969594"/>
                  </a:cubicBezTo>
                  <a:cubicBezTo>
                    <a:pt x="1223990" y="971741"/>
                    <a:pt x="1226571" y="971312"/>
                    <a:pt x="1228830" y="971741"/>
                  </a:cubicBezTo>
                  <a:cubicBezTo>
                    <a:pt x="1228830" y="971741"/>
                    <a:pt x="1228830" y="971849"/>
                    <a:pt x="1228830" y="971849"/>
                  </a:cubicBezTo>
                  <a:cubicBezTo>
                    <a:pt x="1230766" y="977216"/>
                    <a:pt x="1232701" y="982476"/>
                    <a:pt x="1234745" y="987629"/>
                  </a:cubicBezTo>
                  <a:cubicBezTo>
                    <a:pt x="1236788" y="992889"/>
                    <a:pt x="1238938" y="998042"/>
                    <a:pt x="1241305" y="1003302"/>
                  </a:cubicBezTo>
                  <a:cubicBezTo>
                    <a:pt x="1248833" y="1020156"/>
                    <a:pt x="1256360" y="1037117"/>
                    <a:pt x="1264103" y="1053863"/>
                  </a:cubicBezTo>
                  <a:cubicBezTo>
                    <a:pt x="1269265" y="1065135"/>
                    <a:pt x="1274642" y="1076299"/>
                    <a:pt x="1280019" y="1087356"/>
                  </a:cubicBezTo>
                  <a:cubicBezTo>
                    <a:pt x="1291956" y="1111832"/>
                    <a:pt x="1304646" y="1137595"/>
                    <a:pt x="1318950" y="1162930"/>
                  </a:cubicBezTo>
                  <a:cubicBezTo>
                    <a:pt x="1332822" y="1187620"/>
                    <a:pt x="1347985" y="1211988"/>
                    <a:pt x="1364655" y="1235175"/>
                  </a:cubicBezTo>
                  <a:cubicBezTo>
                    <a:pt x="1387346" y="1266844"/>
                    <a:pt x="1412833" y="1296042"/>
                    <a:pt x="1441331" y="1320088"/>
                  </a:cubicBezTo>
                  <a:cubicBezTo>
                    <a:pt x="1444343" y="1322665"/>
                    <a:pt x="1448860" y="1322343"/>
                    <a:pt x="1451440" y="1319337"/>
                  </a:cubicBezTo>
                  <a:cubicBezTo>
                    <a:pt x="1454021" y="1316439"/>
                    <a:pt x="1453699" y="1311930"/>
                    <a:pt x="1450688" y="1309354"/>
                  </a:cubicBezTo>
                  <a:cubicBezTo>
                    <a:pt x="1424017" y="1285200"/>
                    <a:pt x="1400573" y="1256108"/>
                    <a:pt x="1379388" y="1224870"/>
                  </a:cubicBezTo>
                  <a:cubicBezTo>
                    <a:pt x="1363687" y="1201898"/>
                    <a:pt x="1349383" y="1177637"/>
                    <a:pt x="1335833" y="1153483"/>
                  </a:cubicBezTo>
                  <a:cubicBezTo>
                    <a:pt x="1321745" y="1128363"/>
                    <a:pt x="1308410" y="1103351"/>
                    <a:pt x="1296151" y="1079305"/>
                  </a:cubicBezTo>
                  <a:cubicBezTo>
                    <a:pt x="1289161" y="1065672"/>
                    <a:pt x="1282278" y="1051931"/>
                    <a:pt x="1275502" y="1038190"/>
                  </a:cubicBezTo>
                  <a:cubicBezTo>
                    <a:pt x="1268727" y="1024450"/>
                    <a:pt x="1261952" y="1010602"/>
                    <a:pt x="1255285" y="996754"/>
                  </a:cubicBezTo>
                  <a:cubicBezTo>
                    <a:pt x="1252919" y="991923"/>
                    <a:pt x="1250661" y="986985"/>
                    <a:pt x="1248510" y="982047"/>
                  </a:cubicBezTo>
                  <a:cubicBezTo>
                    <a:pt x="1247004" y="978612"/>
                    <a:pt x="1245714" y="975284"/>
                    <a:pt x="1244316" y="971849"/>
                  </a:cubicBezTo>
                  <a:cubicBezTo>
                    <a:pt x="1271846" y="983443"/>
                    <a:pt x="1299269" y="995036"/>
                    <a:pt x="1326585" y="1006737"/>
                  </a:cubicBezTo>
                  <a:cubicBezTo>
                    <a:pt x="1346910" y="1015540"/>
                    <a:pt x="1367235" y="1024450"/>
                    <a:pt x="1387561" y="1033360"/>
                  </a:cubicBezTo>
                  <a:cubicBezTo>
                    <a:pt x="1387883" y="1033896"/>
                    <a:pt x="1387668" y="1034219"/>
                    <a:pt x="1388098" y="1034755"/>
                  </a:cubicBezTo>
                  <a:cubicBezTo>
                    <a:pt x="1389604" y="1036687"/>
                    <a:pt x="1392400" y="1039371"/>
                    <a:pt x="1393045" y="1041089"/>
                  </a:cubicBezTo>
                  <a:lnTo>
                    <a:pt x="1403370" y="1068463"/>
                  </a:lnTo>
                  <a:cubicBezTo>
                    <a:pt x="1408747" y="1081667"/>
                    <a:pt x="1414984" y="1094656"/>
                    <a:pt x="1421544" y="1107323"/>
                  </a:cubicBezTo>
                  <a:cubicBezTo>
                    <a:pt x="1428104" y="1119990"/>
                    <a:pt x="1435202" y="1132443"/>
                    <a:pt x="1442299" y="1144681"/>
                  </a:cubicBezTo>
                  <a:cubicBezTo>
                    <a:pt x="1452623" y="1162071"/>
                    <a:pt x="1462947" y="1179569"/>
                    <a:pt x="1473702" y="1196530"/>
                  </a:cubicBezTo>
                  <a:cubicBezTo>
                    <a:pt x="1484563" y="1213813"/>
                    <a:pt x="1495855" y="1230667"/>
                    <a:pt x="1507685" y="1247091"/>
                  </a:cubicBezTo>
                  <a:cubicBezTo>
                    <a:pt x="1531344" y="1280048"/>
                    <a:pt x="1557369" y="1311286"/>
                    <a:pt x="1586943" y="1340055"/>
                  </a:cubicBezTo>
                  <a:cubicBezTo>
                    <a:pt x="1589739" y="1342847"/>
                    <a:pt x="1594256" y="1342847"/>
                    <a:pt x="1597051" y="1340163"/>
                  </a:cubicBezTo>
                  <a:cubicBezTo>
                    <a:pt x="1599847" y="1337372"/>
                    <a:pt x="1599847" y="1332863"/>
                    <a:pt x="1597051" y="1330072"/>
                  </a:cubicBezTo>
                  <a:cubicBezTo>
                    <a:pt x="1574791" y="1306670"/>
                    <a:pt x="1555110" y="1281872"/>
                    <a:pt x="1536613" y="1256108"/>
                  </a:cubicBezTo>
                  <a:cubicBezTo>
                    <a:pt x="1522633" y="1236678"/>
                    <a:pt x="1509405" y="1216604"/>
                    <a:pt x="1496500" y="1196423"/>
                  </a:cubicBezTo>
                  <a:cubicBezTo>
                    <a:pt x="1483488" y="1176241"/>
                    <a:pt x="1470583" y="1155845"/>
                    <a:pt x="1457893" y="1135234"/>
                  </a:cubicBezTo>
                  <a:cubicBezTo>
                    <a:pt x="1449075" y="1121171"/>
                    <a:pt x="1440471" y="1106786"/>
                    <a:pt x="1432406" y="1092079"/>
                  </a:cubicBezTo>
                  <a:cubicBezTo>
                    <a:pt x="1427136" y="1082311"/>
                    <a:pt x="1422082" y="1072435"/>
                    <a:pt x="1417457" y="1062344"/>
                  </a:cubicBezTo>
                  <a:lnTo>
                    <a:pt x="1409176" y="1042806"/>
                  </a:lnTo>
                  <a:cubicBezTo>
                    <a:pt x="1410897" y="1043558"/>
                    <a:pt x="1412510" y="1044309"/>
                    <a:pt x="1414231" y="1045061"/>
                  </a:cubicBezTo>
                  <a:cubicBezTo>
                    <a:pt x="1457678" y="1064169"/>
                    <a:pt x="1501125" y="1083062"/>
                    <a:pt x="1544463" y="1102063"/>
                  </a:cubicBezTo>
                  <a:cubicBezTo>
                    <a:pt x="1548120" y="1109041"/>
                    <a:pt x="1551776" y="1116126"/>
                    <a:pt x="1552206" y="1116985"/>
                  </a:cubicBezTo>
                  <a:lnTo>
                    <a:pt x="1579845" y="1170659"/>
                  </a:lnTo>
                  <a:cubicBezTo>
                    <a:pt x="1596191" y="1200931"/>
                    <a:pt x="1612645" y="1229808"/>
                    <a:pt x="1631573" y="1256860"/>
                  </a:cubicBezTo>
                  <a:cubicBezTo>
                    <a:pt x="1650714" y="1284127"/>
                    <a:pt x="1672330" y="1309461"/>
                    <a:pt x="1697173" y="1333829"/>
                  </a:cubicBezTo>
                  <a:cubicBezTo>
                    <a:pt x="1706959" y="1343276"/>
                    <a:pt x="1717820" y="1357339"/>
                    <a:pt x="1729972" y="1367430"/>
                  </a:cubicBezTo>
                  <a:cubicBezTo>
                    <a:pt x="1735995" y="1372475"/>
                    <a:pt x="1742447" y="1376554"/>
                    <a:pt x="1749115" y="1378916"/>
                  </a:cubicBezTo>
                  <a:cubicBezTo>
                    <a:pt x="1752772" y="1380311"/>
                    <a:pt x="1756966" y="1378379"/>
                    <a:pt x="1758363" y="1374729"/>
                  </a:cubicBezTo>
                  <a:cubicBezTo>
                    <a:pt x="1759654" y="1371079"/>
                    <a:pt x="1757826" y="1367000"/>
                    <a:pt x="1754170" y="1365604"/>
                  </a:cubicBezTo>
                  <a:cubicBezTo>
                    <a:pt x="1747394" y="1362814"/>
                    <a:pt x="1741264" y="1357554"/>
                    <a:pt x="1735350" y="1351649"/>
                  </a:cubicBezTo>
                  <a:cubicBezTo>
                    <a:pt x="1725779" y="1341988"/>
                    <a:pt x="1717175" y="1330179"/>
                    <a:pt x="1709217" y="1321806"/>
                  </a:cubicBezTo>
                  <a:cubicBezTo>
                    <a:pt x="1685666" y="1297760"/>
                    <a:pt x="1665878" y="1272211"/>
                    <a:pt x="1647488" y="1245803"/>
                  </a:cubicBezTo>
                  <a:cubicBezTo>
                    <a:pt x="1628884" y="1219288"/>
                    <a:pt x="1611677" y="1191699"/>
                    <a:pt x="1595008" y="1162286"/>
                  </a:cubicBezTo>
                  <a:lnTo>
                    <a:pt x="1566510" y="1111724"/>
                  </a:lnTo>
                  <a:cubicBezTo>
                    <a:pt x="1583932" y="1119346"/>
                    <a:pt x="1601245" y="1127075"/>
                    <a:pt x="1618667" y="1134590"/>
                  </a:cubicBezTo>
                  <a:cubicBezTo>
                    <a:pt x="1642971" y="1145110"/>
                    <a:pt x="1667384" y="1155201"/>
                    <a:pt x="1691795" y="1165614"/>
                  </a:cubicBezTo>
                  <a:cubicBezTo>
                    <a:pt x="1691795" y="1171518"/>
                    <a:pt x="1694053" y="1178925"/>
                    <a:pt x="1699216" y="1187298"/>
                  </a:cubicBezTo>
                  <a:cubicBezTo>
                    <a:pt x="1707604" y="1200824"/>
                    <a:pt x="1721369" y="1216604"/>
                    <a:pt x="1732016" y="1228198"/>
                  </a:cubicBezTo>
                  <a:cubicBezTo>
                    <a:pt x="1747179" y="1244515"/>
                    <a:pt x="1763096" y="1262979"/>
                    <a:pt x="1780409" y="1281014"/>
                  </a:cubicBezTo>
                  <a:cubicBezTo>
                    <a:pt x="1791486" y="1292607"/>
                    <a:pt x="1803100" y="1303986"/>
                    <a:pt x="1815037" y="1314614"/>
                  </a:cubicBezTo>
                  <a:cubicBezTo>
                    <a:pt x="1836116" y="1333614"/>
                    <a:pt x="1858162" y="1350361"/>
                    <a:pt x="1880745" y="1362599"/>
                  </a:cubicBezTo>
                  <a:cubicBezTo>
                    <a:pt x="1884080" y="1364638"/>
                    <a:pt x="1888489" y="1363457"/>
                    <a:pt x="1890424" y="1360022"/>
                  </a:cubicBezTo>
                  <a:cubicBezTo>
                    <a:pt x="1892360" y="1356587"/>
                    <a:pt x="1891284" y="1352293"/>
                    <a:pt x="1887843" y="1350361"/>
                  </a:cubicBezTo>
                  <a:cubicBezTo>
                    <a:pt x="1872035" y="1340592"/>
                    <a:pt x="1856764" y="1328247"/>
                    <a:pt x="1841815" y="1314721"/>
                  </a:cubicBezTo>
                  <a:cubicBezTo>
                    <a:pt x="1824932" y="1299585"/>
                    <a:pt x="1808800" y="1282731"/>
                    <a:pt x="1792992" y="1266199"/>
                  </a:cubicBezTo>
                  <a:cubicBezTo>
                    <a:pt x="1776215" y="1248702"/>
                    <a:pt x="1759761" y="1231633"/>
                    <a:pt x="1744490" y="1216175"/>
                  </a:cubicBezTo>
                  <a:cubicBezTo>
                    <a:pt x="1735565" y="1207265"/>
                    <a:pt x="1724273" y="1195671"/>
                    <a:pt x="1715777" y="1184722"/>
                  </a:cubicBezTo>
                  <a:cubicBezTo>
                    <a:pt x="1712336" y="1180320"/>
                    <a:pt x="1709970" y="1176348"/>
                    <a:pt x="1708034" y="1172376"/>
                  </a:cubicBezTo>
                  <a:cubicBezTo>
                    <a:pt x="1723950" y="1179139"/>
                    <a:pt x="1739866" y="1186010"/>
                    <a:pt x="1755783" y="1192665"/>
                  </a:cubicBezTo>
                  <a:cubicBezTo>
                    <a:pt x="1870314" y="1240221"/>
                    <a:pt x="1985706" y="1285737"/>
                    <a:pt x="2102281" y="1328677"/>
                  </a:cubicBezTo>
                  <a:close/>
                  <a:moveTo>
                    <a:pt x="1550378" y="1084029"/>
                  </a:moveTo>
                  <a:lnTo>
                    <a:pt x="1550809" y="1084672"/>
                  </a:lnTo>
                  <a:lnTo>
                    <a:pt x="1550809" y="1084672"/>
                  </a:lnTo>
                  <a:cubicBezTo>
                    <a:pt x="1550701" y="1084672"/>
                    <a:pt x="1550593" y="1084565"/>
                    <a:pt x="1550486" y="1084458"/>
                  </a:cubicBezTo>
                  <a:cubicBezTo>
                    <a:pt x="1550378" y="1084350"/>
                    <a:pt x="1550378" y="1084243"/>
                    <a:pt x="1550378" y="1084029"/>
                  </a:cubicBezTo>
                  <a:close/>
                  <a:moveTo>
                    <a:pt x="1591567" y="867398"/>
                  </a:moveTo>
                  <a:cubicBezTo>
                    <a:pt x="1591674" y="867398"/>
                    <a:pt x="1591674" y="867291"/>
                    <a:pt x="1591567" y="867398"/>
                  </a:cubicBezTo>
                  <a:cubicBezTo>
                    <a:pt x="1592427" y="867291"/>
                    <a:pt x="1593287" y="867184"/>
                    <a:pt x="1593287" y="867720"/>
                  </a:cubicBezTo>
                  <a:cubicBezTo>
                    <a:pt x="1593502" y="868687"/>
                    <a:pt x="1592212" y="867720"/>
                    <a:pt x="1591567" y="8673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8" name="Google Shape;3278;p37"/>
            <p:cNvSpPr/>
            <p:nvPr/>
          </p:nvSpPr>
          <p:spPr>
            <a:xfrm>
              <a:off x="11287451" y="18158406"/>
              <a:ext cx="247876" cy="244516"/>
            </a:xfrm>
            <a:custGeom>
              <a:avLst/>
              <a:gdLst/>
              <a:ahLst/>
              <a:cxnLst/>
              <a:rect l="l" t="t" r="r" b="b"/>
              <a:pathLst>
                <a:path w="247876" h="244516" extrusionOk="0">
                  <a:moveTo>
                    <a:pt x="226264" y="192393"/>
                  </a:moveTo>
                  <a:cubicBezTo>
                    <a:pt x="187656" y="247678"/>
                    <a:pt x="110442" y="261096"/>
                    <a:pt x="53982" y="222451"/>
                  </a:cubicBezTo>
                  <a:cubicBezTo>
                    <a:pt x="-2477" y="183805"/>
                    <a:pt x="-16995" y="107480"/>
                    <a:pt x="21613" y="52196"/>
                  </a:cubicBezTo>
                  <a:cubicBezTo>
                    <a:pt x="60220" y="-3089"/>
                    <a:pt x="137435" y="-16615"/>
                    <a:pt x="193894" y="22030"/>
                  </a:cubicBezTo>
                  <a:cubicBezTo>
                    <a:pt x="250353" y="60783"/>
                    <a:pt x="264871" y="137109"/>
                    <a:pt x="226264" y="192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9" name="Google Shape;3279;p37"/>
            <p:cNvSpPr/>
            <p:nvPr/>
          </p:nvSpPr>
          <p:spPr>
            <a:xfrm>
              <a:off x="7911726" y="16674063"/>
              <a:ext cx="2179822" cy="3588643"/>
            </a:xfrm>
            <a:custGeom>
              <a:avLst/>
              <a:gdLst/>
              <a:ahLst/>
              <a:cxnLst/>
              <a:rect l="l" t="t" r="r" b="b"/>
              <a:pathLst>
                <a:path w="2179822" h="3588643" extrusionOk="0">
                  <a:moveTo>
                    <a:pt x="312944" y="3177368"/>
                  </a:moveTo>
                  <a:lnTo>
                    <a:pt x="323483" y="3178441"/>
                  </a:lnTo>
                  <a:cubicBezTo>
                    <a:pt x="289392" y="3299424"/>
                    <a:pt x="300577" y="3431356"/>
                    <a:pt x="204542" y="3530653"/>
                  </a:cubicBezTo>
                  <a:cubicBezTo>
                    <a:pt x="169484" y="3566830"/>
                    <a:pt x="106679" y="3608696"/>
                    <a:pt x="55705" y="3577994"/>
                  </a:cubicBezTo>
                  <a:cubicBezTo>
                    <a:pt x="-85712" y="3492974"/>
                    <a:pt x="77213" y="3303932"/>
                    <a:pt x="157762" y="3250794"/>
                  </a:cubicBezTo>
                  <a:cubicBezTo>
                    <a:pt x="189701" y="3229754"/>
                    <a:pt x="223900" y="3212041"/>
                    <a:pt x="258850" y="3196369"/>
                  </a:cubicBezTo>
                  <a:cubicBezTo>
                    <a:pt x="270142" y="3191216"/>
                    <a:pt x="281649" y="3186493"/>
                    <a:pt x="293694" y="3183165"/>
                  </a:cubicBezTo>
                  <a:cubicBezTo>
                    <a:pt x="300146" y="3181340"/>
                    <a:pt x="319181" y="3174792"/>
                    <a:pt x="312944" y="3177368"/>
                  </a:cubicBezTo>
                  <a:close/>
                  <a:moveTo>
                    <a:pt x="578678" y="1398704"/>
                  </a:moveTo>
                  <a:cubicBezTo>
                    <a:pt x="527274" y="1375302"/>
                    <a:pt x="464685" y="1405360"/>
                    <a:pt x="425109" y="1438638"/>
                  </a:cubicBezTo>
                  <a:cubicBezTo>
                    <a:pt x="330903" y="1517754"/>
                    <a:pt x="287134" y="1654731"/>
                    <a:pt x="267561" y="1771957"/>
                  </a:cubicBezTo>
                  <a:cubicBezTo>
                    <a:pt x="259926" y="1818224"/>
                    <a:pt x="257022" y="1865028"/>
                    <a:pt x="261431" y="1911725"/>
                  </a:cubicBezTo>
                  <a:cubicBezTo>
                    <a:pt x="262399" y="1921171"/>
                    <a:pt x="278961" y="1987620"/>
                    <a:pt x="276272" y="1975812"/>
                  </a:cubicBezTo>
                  <a:lnTo>
                    <a:pt x="290790" y="1985259"/>
                  </a:lnTo>
                  <a:cubicBezTo>
                    <a:pt x="366069" y="1831964"/>
                    <a:pt x="542652" y="1764120"/>
                    <a:pt x="613307" y="1609323"/>
                  </a:cubicBezTo>
                  <a:cubicBezTo>
                    <a:pt x="641805" y="1546846"/>
                    <a:pt x="656969" y="1434237"/>
                    <a:pt x="578678" y="1398704"/>
                  </a:cubicBezTo>
                  <a:close/>
                  <a:moveTo>
                    <a:pt x="2021024" y="1805449"/>
                  </a:moveTo>
                  <a:cubicBezTo>
                    <a:pt x="1909181" y="1903781"/>
                    <a:pt x="1896276" y="2148107"/>
                    <a:pt x="1938970" y="2278107"/>
                  </a:cubicBezTo>
                  <a:cubicBezTo>
                    <a:pt x="1953058" y="2321153"/>
                    <a:pt x="1989729" y="2405637"/>
                    <a:pt x="2039306" y="2421847"/>
                  </a:cubicBezTo>
                  <a:lnTo>
                    <a:pt x="2057157" y="2388246"/>
                  </a:lnTo>
                  <a:cubicBezTo>
                    <a:pt x="2070815" y="2297966"/>
                    <a:pt x="2120177" y="2217884"/>
                    <a:pt x="2147707" y="2131468"/>
                  </a:cubicBezTo>
                  <a:cubicBezTo>
                    <a:pt x="2162010" y="2086489"/>
                    <a:pt x="2174915" y="2040436"/>
                    <a:pt x="2179325" y="1993203"/>
                  </a:cubicBezTo>
                  <a:cubicBezTo>
                    <a:pt x="2185669" y="1924392"/>
                    <a:pt x="2131253" y="1708621"/>
                    <a:pt x="2021024" y="1805449"/>
                  </a:cubicBezTo>
                  <a:close/>
                  <a:moveTo>
                    <a:pt x="830541" y="10469"/>
                  </a:moveTo>
                  <a:cubicBezTo>
                    <a:pt x="663098" y="98817"/>
                    <a:pt x="931199" y="326074"/>
                    <a:pt x="990670" y="390162"/>
                  </a:cubicBezTo>
                  <a:cubicBezTo>
                    <a:pt x="1007016" y="407874"/>
                    <a:pt x="1081757" y="480013"/>
                    <a:pt x="1068529" y="503200"/>
                  </a:cubicBezTo>
                  <a:lnTo>
                    <a:pt x="1104556" y="462515"/>
                  </a:lnTo>
                  <a:cubicBezTo>
                    <a:pt x="1062507" y="331012"/>
                    <a:pt x="1070788" y="196826"/>
                    <a:pt x="987013" y="77776"/>
                  </a:cubicBezTo>
                  <a:cubicBezTo>
                    <a:pt x="952600" y="28933"/>
                    <a:pt x="893129" y="-22595"/>
                    <a:pt x="830541" y="1046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80" name="Google Shape;3280;p37"/>
          <p:cNvGrpSpPr/>
          <p:nvPr/>
        </p:nvGrpSpPr>
        <p:grpSpPr>
          <a:xfrm>
            <a:off x="8223849" y="-14215"/>
            <a:ext cx="934203" cy="5115332"/>
            <a:chOff x="8223849" y="-14215"/>
            <a:chExt cx="934203" cy="5115332"/>
          </a:xfrm>
        </p:grpSpPr>
        <p:sp>
          <p:nvSpPr>
            <p:cNvPr id="3281" name="Google Shape;3281;p37"/>
            <p:cNvSpPr/>
            <p:nvPr/>
          </p:nvSpPr>
          <p:spPr>
            <a:xfrm rot="-5400000">
              <a:off x="8095354" y="3757135"/>
              <a:ext cx="1364357" cy="368039"/>
            </a:xfrm>
            <a:custGeom>
              <a:avLst/>
              <a:gdLst/>
              <a:ahLst/>
              <a:cxnLst/>
              <a:rect l="l" t="t" r="r" b="b"/>
              <a:pathLst>
                <a:path w="2728713" h="736078" extrusionOk="0">
                  <a:moveTo>
                    <a:pt x="2698572" y="229335"/>
                  </a:moveTo>
                  <a:cubicBezTo>
                    <a:pt x="2686109" y="234565"/>
                    <a:pt x="2664979" y="253744"/>
                    <a:pt x="2660889" y="255874"/>
                  </a:cubicBezTo>
                  <a:cubicBezTo>
                    <a:pt x="2631677" y="271178"/>
                    <a:pt x="2601590" y="285126"/>
                    <a:pt x="2571209" y="298202"/>
                  </a:cubicBezTo>
                  <a:cubicBezTo>
                    <a:pt x="2540927" y="311085"/>
                    <a:pt x="2510157" y="323095"/>
                    <a:pt x="2479387" y="334331"/>
                  </a:cubicBezTo>
                  <a:cubicBezTo>
                    <a:pt x="2403242" y="362130"/>
                    <a:pt x="2326611" y="381211"/>
                    <a:pt x="2248713" y="392350"/>
                  </a:cubicBezTo>
                  <a:cubicBezTo>
                    <a:pt x="2170913" y="403392"/>
                    <a:pt x="2091944" y="406394"/>
                    <a:pt x="2011222" y="402229"/>
                  </a:cubicBezTo>
                  <a:cubicBezTo>
                    <a:pt x="1889020" y="395837"/>
                    <a:pt x="1764773" y="380242"/>
                    <a:pt x="1642474" y="355640"/>
                  </a:cubicBezTo>
                  <a:cubicBezTo>
                    <a:pt x="1519980" y="331038"/>
                    <a:pt x="1399433" y="297427"/>
                    <a:pt x="1284339" y="255390"/>
                  </a:cubicBezTo>
                  <a:cubicBezTo>
                    <a:pt x="1151134" y="206573"/>
                    <a:pt x="1029029" y="156496"/>
                    <a:pt x="900887" y="118431"/>
                  </a:cubicBezTo>
                  <a:cubicBezTo>
                    <a:pt x="817829" y="93828"/>
                    <a:pt x="732239" y="74263"/>
                    <a:pt x="639248" y="63802"/>
                  </a:cubicBezTo>
                  <a:cubicBezTo>
                    <a:pt x="525907" y="50919"/>
                    <a:pt x="409840" y="57796"/>
                    <a:pt x="309059" y="95087"/>
                  </a:cubicBezTo>
                  <a:cubicBezTo>
                    <a:pt x="209156" y="131991"/>
                    <a:pt x="124637" y="199115"/>
                    <a:pt x="74393" y="307501"/>
                  </a:cubicBezTo>
                  <a:cubicBezTo>
                    <a:pt x="52192" y="355252"/>
                    <a:pt x="46739" y="431384"/>
                    <a:pt x="70205" y="501995"/>
                  </a:cubicBezTo>
                  <a:cubicBezTo>
                    <a:pt x="89583" y="560401"/>
                    <a:pt x="129310" y="615127"/>
                    <a:pt x="197276" y="646413"/>
                  </a:cubicBezTo>
                  <a:cubicBezTo>
                    <a:pt x="255505" y="673243"/>
                    <a:pt x="304191" y="683897"/>
                    <a:pt x="344113" y="685157"/>
                  </a:cubicBezTo>
                  <a:cubicBezTo>
                    <a:pt x="426003" y="687772"/>
                    <a:pt x="468652" y="650093"/>
                    <a:pt x="478292" y="641763"/>
                  </a:cubicBezTo>
                  <a:cubicBezTo>
                    <a:pt x="520746" y="605344"/>
                    <a:pt x="533794" y="560014"/>
                    <a:pt x="520844" y="521657"/>
                  </a:cubicBezTo>
                  <a:cubicBezTo>
                    <a:pt x="507699" y="483010"/>
                    <a:pt x="469431" y="452790"/>
                    <a:pt x="413929" y="445623"/>
                  </a:cubicBezTo>
                  <a:cubicBezTo>
                    <a:pt x="378096" y="441070"/>
                    <a:pt x="345379" y="464220"/>
                    <a:pt x="327365" y="495118"/>
                  </a:cubicBezTo>
                  <a:cubicBezTo>
                    <a:pt x="309644" y="525435"/>
                    <a:pt x="305651" y="564179"/>
                    <a:pt x="329508" y="594302"/>
                  </a:cubicBezTo>
                  <a:cubicBezTo>
                    <a:pt x="336908" y="603601"/>
                    <a:pt x="335350" y="617064"/>
                    <a:pt x="326002" y="624426"/>
                  </a:cubicBezTo>
                  <a:cubicBezTo>
                    <a:pt x="316752" y="631787"/>
                    <a:pt x="303217" y="630237"/>
                    <a:pt x="295817" y="621036"/>
                  </a:cubicBezTo>
                  <a:cubicBezTo>
                    <a:pt x="259692" y="576480"/>
                    <a:pt x="262710" y="518655"/>
                    <a:pt x="288709" y="473034"/>
                  </a:cubicBezTo>
                  <a:cubicBezTo>
                    <a:pt x="315194" y="426348"/>
                    <a:pt x="365633" y="393803"/>
                    <a:pt x="419577" y="400195"/>
                  </a:cubicBezTo>
                  <a:cubicBezTo>
                    <a:pt x="496209" y="409300"/>
                    <a:pt x="547426" y="453178"/>
                    <a:pt x="566025" y="506257"/>
                  </a:cubicBezTo>
                  <a:cubicBezTo>
                    <a:pt x="585012" y="560692"/>
                    <a:pt x="570601" y="626460"/>
                    <a:pt x="510815" y="678861"/>
                  </a:cubicBezTo>
                  <a:cubicBezTo>
                    <a:pt x="500201" y="688159"/>
                    <a:pt x="458136" y="726709"/>
                    <a:pt x="378388" y="734652"/>
                  </a:cubicBezTo>
                  <a:cubicBezTo>
                    <a:pt x="327463" y="739785"/>
                    <a:pt x="260276" y="732134"/>
                    <a:pt x="175367" y="693971"/>
                  </a:cubicBezTo>
                  <a:cubicBezTo>
                    <a:pt x="92114" y="656486"/>
                    <a:pt x="42844" y="590331"/>
                    <a:pt x="18598" y="519139"/>
                  </a:cubicBezTo>
                  <a:cubicBezTo>
                    <a:pt x="-10419" y="434193"/>
                    <a:pt x="-2921" y="342273"/>
                    <a:pt x="23467" y="284254"/>
                  </a:cubicBezTo>
                  <a:cubicBezTo>
                    <a:pt x="79845" y="160758"/>
                    <a:pt x="175367" y="83464"/>
                    <a:pt x="288806" y="41137"/>
                  </a:cubicBezTo>
                  <a:cubicBezTo>
                    <a:pt x="397668" y="455"/>
                    <a:pt x="523278" y="-7584"/>
                    <a:pt x="645870" y="6267"/>
                  </a:cubicBezTo>
                  <a:cubicBezTo>
                    <a:pt x="742463" y="17309"/>
                    <a:pt x="831364" y="37746"/>
                    <a:pt x="917441" y="63705"/>
                  </a:cubicBezTo>
                  <a:cubicBezTo>
                    <a:pt x="1046556" y="102642"/>
                    <a:pt x="1169342" y="154075"/>
                    <a:pt x="1303521" y="204055"/>
                  </a:cubicBezTo>
                  <a:cubicBezTo>
                    <a:pt x="1415694" y="246092"/>
                    <a:pt x="1533514" y="279702"/>
                    <a:pt x="1652990" y="304789"/>
                  </a:cubicBezTo>
                  <a:cubicBezTo>
                    <a:pt x="1772758" y="329875"/>
                    <a:pt x="1894278" y="346341"/>
                    <a:pt x="2013948" y="353703"/>
                  </a:cubicBezTo>
                  <a:cubicBezTo>
                    <a:pt x="2091554" y="358449"/>
                    <a:pt x="2167505" y="356318"/>
                    <a:pt x="2242383" y="346438"/>
                  </a:cubicBezTo>
                  <a:cubicBezTo>
                    <a:pt x="2317263" y="336559"/>
                    <a:pt x="2391071" y="319027"/>
                    <a:pt x="2464392" y="293069"/>
                  </a:cubicBezTo>
                  <a:cubicBezTo>
                    <a:pt x="2494577" y="282414"/>
                    <a:pt x="2524763" y="271081"/>
                    <a:pt x="2554461" y="258780"/>
                  </a:cubicBezTo>
                  <a:cubicBezTo>
                    <a:pt x="2583965" y="246479"/>
                    <a:pt x="2613177" y="233306"/>
                    <a:pt x="2641609" y="218874"/>
                  </a:cubicBezTo>
                  <a:cubicBezTo>
                    <a:pt x="2648133" y="215581"/>
                    <a:pt x="2681727" y="195143"/>
                    <a:pt x="2696430" y="191172"/>
                  </a:cubicBezTo>
                  <a:cubicBezTo>
                    <a:pt x="2711133" y="187104"/>
                    <a:pt x="2720676" y="193497"/>
                    <a:pt x="2724570" y="198824"/>
                  </a:cubicBezTo>
                  <a:cubicBezTo>
                    <a:pt x="2731387" y="207832"/>
                    <a:pt x="2729634" y="220714"/>
                    <a:pt x="2720481" y="227495"/>
                  </a:cubicBezTo>
                  <a:cubicBezTo>
                    <a:pt x="2716586" y="230400"/>
                    <a:pt x="2712010" y="231756"/>
                    <a:pt x="2707530" y="231660"/>
                  </a:cubicBezTo>
                  <a:cubicBezTo>
                    <a:pt x="2707628" y="231466"/>
                    <a:pt x="2707725" y="231175"/>
                    <a:pt x="2707530" y="230691"/>
                  </a:cubicBezTo>
                  <a:cubicBezTo>
                    <a:pt x="2706654" y="227398"/>
                    <a:pt x="2703246" y="227398"/>
                    <a:pt x="2698864" y="229238"/>
                  </a:cubicBezTo>
                  <a:cubicBezTo>
                    <a:pt x="2699643" y="229625"/>
                    <a:pt x="2700422" y="229916"/>
                    <a:pt x="2701299" y="230207"/>
                  </a:cubicBezTo>
                  <a:cubicBezTo>
                    <a:pt x="2701883" y="230303"/>
                    <a:pt x="2703051" y="230885"/>
                    <a:pt x="2704220" y="231272"/>
                  </a:cubicBezTo>
                  <a:cubicBezTo>
                    <a:pt x="2705291" y="231466"/>
                    <a:pt x="2706362" y="231563"/>
                    <a:pt x="2707530" y="231660"/>
                  </a:cubicBezTo>
                  <a:cubicBezTo>
                    <a:pt x="2707044" y="232144"/>
                    <a:pt x="2705680" y="231756"/>
                    <a:pt x="2704220" y="231272"/>
                  </a:cubicBezTo>
                  <a:cubicBezTo>
                    <a:pt x="2702272" y="230885"/>
                    <a:pt x="2700422" y="230303"/>
                    <a:pt x="2698572" y="229335"/>
                  </a:cubicBezTo>
                  <a:lnTo>
                    <a:pt x="2698572" y="229335"/>
                  </a:lnTo>
                  <a:close/>
                  <a:moveTo>
                    <a:pt x="2692438" y="224492"/>
                  </a:moveTo>
                  <a:lnTo>
                    <a:pt x="2692535" y="224589"/>
                  </a:lnTo>
                  <a:lnTo>
                    <a:pt x="2692438" y="224492"/>
                  </a:lnTo>
                  <a:lnTo>
                    <a:pt x="2692438" y="22449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37"/>
            <p:cNvSpPr/>
            <p:nvPr/>
          </p:nvSpPr>
          <p:spPr>
            <a:xfrm rot="-5400000">
              <a:off x="8177727" y="3187382"/>
              <a:ext cx="571839" cy="479594"/>
            </a:xfrm>
            <a:custGeom>
              <a:avLst/>
              <a:gdLst/>
              <a:ahLst/>
              <a:cxnLst/>
              <a:rect l="l" t="t" r="r" b="b"/>
              <a:pathLst>
                <a:path w="1143677" h="959189" extrusionOk="0">
                  <a:moveTo>
                    <a:pt x="892127" y="871026"/>
                  </a:moveTo>
                  <a:cubicBezTo>
                    <a:pt x="910433" y="880809"/>
                    <a:pt x="603906" y="924008"/>
                    <a:pt x="457750" y="941540"/>
                  </a:cubicBezTo>
                  <a:cubicBezTo>
                    <a:pt x="229510" y="969048"/>
                    <a:pt x="977" y="974085"/>
                    <a:pt x="3" y="884199"/>
                  </a:cubicBezTo>
                  <a:cubicBezTo>
                    <a:pt x="-873" y="802256"/>
                    <a:pt x="172839" y="788017"/>
                    <a:pt x="368946" y="797994"/>
                  </a:cubicBezTo>
                  <a:cubicBezTo>
                    <a:pt x="184037" y="754601"/>
                    <a:pt x="29410" y="695710"/>
                    <a:pt x="52974" y="622097"/>
                  </a:cubicBezTo>
                  <a:cubicBezTo>
                    <a:pt x="75467" y="551583"/>
                    <a:pt x="213054" y="576573"/>
                    <a:pt x="372257" y="633236"/>
                  </a:cubicBezTo>
                  <a:cubicBezTo>
                    <a:pt x="231749" y="543253"/>
                    <a:pt x="129216" y="451914"/>
                    <a:pt x="170502" y="394089"/>
                  </a:cubicBezTo>
                  <a:cubicBezTo>
                    <a:pt x="221233" y="323091"/>
                    <a:pt x="379949" y="425762"/>
                    <a:pt x="537108" y="558073"/>
                  </a:cubicBezTo>
                  <a:cubicBezTo>
                    <a:pt x="395334" y="408909"/>
                    <a:pt x="281701" y="256355"/>
                    <a:pt x="347135" y="203372"/>
                  </a:cubicBezTo>
                  <a:cubicBezTo>
                    <a:pt x="413543" y="149518"/>
                    <a:pt x="532824" y="283766"/>
                    <a:pt x="644412" y="448718"/>
                  </a:cubicBezTo>
                  <a:cubicBezTo>
                    <a:pt x="566514" y="264588"/>
                    <a:pt x="517147" y="89853"/>
                    <a:pt x="594460" y="62248"/>
                  </a:cubicBezTo>
                  <a:cubicBezTo>
                    <a:pt x="668366" y="35708"/>
                    <a:pt x="729418" y="174702"/>
                    <a:pt x="775767" y="347693"/>
                  </a:cubicBezTo>
                  <a:cubicBezTo>
                    <a:pt x="753079" y="165791"/>
                    <a:pt x="755611" y="7522"/>
                    <a:pt x="831367" y="258"/>
                  </a:cubicBezTo>
                  <a:cubicBezTo>
                    <a:pt x="915593" y="-7685"/>
                    <a:pt x="936139" y="169181"/>
                    <a:pt x="933023" y="368228"/>
                  </a:cubicBezTo>
                  <a:cubicBezTo>
                    <a:pt x="971485" y="173249"/>
                    <a:pt x="1027669" y="3357"/>
                    <a:pt x="1105567" y="21760"/>
                  </a:cubicBezTo>
                  <a:cubicBezTo>
                    <a:pt x="1257662" y="57695"/>
                    <a:pt x="906343" y="865893"/>
                    <a:pt x="892419" y="868798"/>
                  </a:cubicBezTo>
                  <a:lnTo>
                    <a:pt x="892127" y="871026"/>
                  </a:lnTo>
                  <a:lnTo>
                    <a:pt x="892127" y="87102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37"/>
            <p:cNvSpPr/>
            <p:nvPr/>
          </p:nvSpPr>
          <p:spPr>
            <a:xfrm rot="-5400000">
              <a:off x="8757090" y="2992687"/>
              <a:ext cx="184959" cy="227346"/>
            </a:xfrm>
            <a:custGeom>
              <a:avLst/>
              <a:gdLst/>
              <a:ahLst/>
              <a:cxnLst/>
              <a:rect l="l" t="t" r="r" b="b"/>
              <a:pathLst>
                <a:path w="369918" h="454692" extrusionOk="0">
                  <a:moveTo>
                    <a:pt x="4214" y="33485"/>
                  </a:moveTo>
                  <a:cubicBezTo>
                    <a:pt x="-2700" y="24283"/>
                    <a:pt x="-947" y="11207"/>
                    <a:pt x="8303" y="4233"/>
                  </a:cubicBezTo>
                  <a:cubicBezTo>
                    <a:pt x="17554" y="-2741"/>
                    <a:pt x="30699" y="-901"/>
                    <a:pt x="37710" y="8301"/>
                  </a:cubicBezTo>
                  <a:cubicBezTo>
                    <a:pt x="37710" y="8301"/>
                    <a:pt x="73640" y="50726"/>
                    <a:pt x="121937" y="109229"/>
                  </a:cubicBezTo>
                  <a:cubicBezTo>
                    <a:pt x="147351" y="140127"/>
                    <a:pt x="176465" y="174997"/>
                    <a:pt x="204995" y="211125"/>
                  </a:cubicBezTo>
                  <a:cubicBezTo>
                    <a:pt x="227099" y="238924"/>
                    <a:pt x="248618" y="267498"/>
                    <a:pt x="268871" y="294328"/>
                  </a:cubicBezTo>
                  <a:cubicBezTo>
                    <a:pt x="309378" y="347988"/>
                    <a:pt x="343945" y="395062"/>
                    <a:pt x="364004" y="418018"/>
                  </a:cubicBezTo>
                  <a:cubicBezTo>
                    <a:pt x="372281" y="426735"/>
                    <a:pt x="371794" y="440586"/>
                    <a:pt x="363030" y="448819"/>
                  </a:cubicBezTo>
                  <a:cubicBezTo>
                    <a:pt x="354169" y="457052"/>
                    <a:pt x="340343" y="456568"/>
                    <a:pt x="332066" y="447754"/>
                  </a:cubicBezTo>
                  <a:cubicBezTo>
                    <a:pt x="309768" y="425960"/>
                    <a:pt x="269261" y="381792"/>
                    <a:pt x="224859" y="329100"/>
                  </a:cubicBezTo>
                  <a:cubicBezTo>
                    <a:pt x="203145" y="303239"/>
                    <a:pt x="180263" y="275440"/>
                    <a:pt x="158354" y="247157"/>
                  </a:cubicBezTo>
                  <a:cubicBezTo>
                    <a:pt x="130116" y="210738"/>
                    <a:pt x="103436" y="173737"/>
                    <a:pt x="80067" y="141193"/>
                  </a:cubicBezTo>
                  <a:cubicBezTo>
                    <a:pt x="35568" y="79493"/>
                    <a:pt x="4214" y="33485"/>
                    <a:pt x="4214" y="33485"/>
                  </a:cubicBezTo>
                  <a:lnTo>
                    <a:pt x="4214" y="33485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37"/>
            <p:cNvSpPr/>
            <p:nvPr/>
          </p:nvSpPr>
          <p:spPr>
            <a:xfrm rot="-5400000">
              <a:off x="8574669" y="3118498"/>
              <a:ext cx="217572" cy="242186"/>
            </a:xfrm>
            <a:custGeom>
              <a:avLst/>
              <a:gdLst/>
              <a:ahLst/>
              <a:cxnLst/>
              <a:rect l="l" t="t" r="r" b="b"/>
              <a:pathLst>
                <a:path w="435144" h="484372" extrusionOk="0">
                  <a:moveTo>
                    <a:pt x="423834" y="478866"/>
                  </a:moveTo>
                  <a:cubicBezTo>
                    <a:pt x="381477" y="515866"/>
                    <a:pt x="131523" y="356048"/>
                    <a:pt x="67062" y="308005"/>
                  </a:cubicBezTo>
                  <a:cubicBezTo>
                    <a:pt x="36975" y="285631"/>
                    <a:pt x="-1877" y="248727"/>
                    <a:pt x="70" y="207078"/>
                  </a:cubicBezTo>
                  <a:cubicBezTo>
                    <a:pt x="1823" y="167559"/>
                    <a:pt x="84589" y="147412"/>
                    <a:pt x="114483" y="151867"/>
                  </a:cubicBezTo>
                  <a:cubicBezTo>
                    <a:pt x="119157" y="152545"/>
                    <a:pt x="162585" y="167171"/>
                    <a:pt x="163364" y="166106"/>
                  </a:cubicBezTo>
                  <a:cubicBezTo>
                    <a:pt x="167453" y="160779"/>
                    <a:pt x="159079" y="132205"/>
                    <a:pt x="159079" y="125328"/>
                  </a:cubicBezTo>
                  <a:cubicBezTo>
                    <a:pt x="158787" y="85519"/>
                    <a:pt x="163461" y="34377"/>
                    <a:pt x="199976" y="9290"/>
                  </a:cubicBezTo>
                  <a:cubicBezTo>
                    <a:pt x="251680" y="-26161"/>
                    <a:pt x="301827" y="48615"/>
                    <a:pt x="321009" y="86487"/>
                  </a:cubicBezTo>
                  <a:cubicBezTo>
                    <a:pt x="380601" y="204656"/>
                    <a:pt x="466093" y="441962"/>
                    <a:pt x="423834" y="478866"/>
                  </a:cubicBezTo>
                  <a:lnTo>
                    <a:pt x="423834" y="478866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5" name="Google Shape;3285;p37"/>
            <p:cNvSpPr/>
            <p:nvPr/>
          </p:nvSpPr>
          <p:spPr>
            <a:xfrm rot="-5400000">
              <a:off x="8391551" y="3253506"/>
              <a:ext cx="278509" cy="253179"/>
            </a:xfrm>
            <a:custGeom>
              <a:avLst/>
              <a:gdLst/>
              <a:ahLst/>
              <a:cxnLst/>
              <a:rect l="l" t="t" r="r" b="b"/>
              <a:pathLst>
                <a:path w="557018" h="506357" extrusionOk="0">
                  <a:moveTo>
                    <a:pt x="556917" y="158691"/>
                  </a:moveTo>
                  <a:cubicBezTo>
                    <a:pt x="556722" y="170121"/>
                    <a:pt x="555943" y="181550"/>
                    <a:pt x="555456" y="192980"/>
                  </a:cubicBezTo>
                  <a:lnTo>
                    <a:pt x="552438" y="244412"/>
                  </a:lnTo>
                  <a:cubicBezTo>
                    <a:pt x="552243" y="248480"/>
                    <a:pt x="549809" y="257779"/>
                    <a:pt x="548932" y="264268"/>
                  </a:cubicBezTo>
                  <a:cubicBezTo>
                    <a:pt x="549322" y="265140"/>
                    <a:pt x="549711" y="265915"/>
                    <a:pt x="550004" y="266787"/>
                  </a:cubicBezTo>
                  <a:lnTo>
                    <a:pt x="548738" y="265431"/>
                  </a:lnTo>
                  <a:cubicBezTo>
                    <a:pt x="548348" y="268918"/>
                    <a:pt x="548543" y="271436"/>
                    <a:pt x="550004" y="271242"/>
                  </a:cubicBezTo>
                  <a:cubicBezTo>
                    <a:pt x="550491" y="271242"/>
                    <a:pt x="550783" y="271145"/>
                    <a:pt x="551075" y="271049"/>
                  </a:cubicBezTo>
                  <a:cubicBezTo>
                    <a:pt x="551464" y="273761"/>
                    <a:pt x="551367" y="276570"/>
                    <a:pt x="550588" y="279475"/>
                  </a:cubicBezTo>
                  <a:cubicBezTo>
                    <a:pt x="549127" y="288193"/>
                    <a:pt x="544064" y="291195"/>
                    <a:pt x="542603" y="292648"/>
                  </a:cubicBezTo>
                  <a:cubicBezTo>
                    <a:pt x="537832" y="297104"/>
                    <a:pt x="532282" y="297104"/>
                    <a:pt x="527511" y="297104"/>
                  </a:cubicBezTo>
                  <a:cubicBezTo>
                    <a:pt x="523323" y="297104"/>
                    <a:pt x="511931" y="294004"/>
                    <a:pt x="507744" y="278507"/>
                  </a:cubicBezTo>
                  <a:cubicBezTo>
                    <a:pt x="506381" y="273567"/>
                    <a:pt x="505213" y="253904"/>
                    <a:pt x="504239" y="245962"/>
                  </a:cubicBezTo>
                  <a:lnTo>
                    <a:pt x="499565" y="193367"/>
                  </a:lnTo>
                  <a:cubicBezTo>
                    <a:pt x="498980" y="181938"/>
                    <a:pt x="498007" y="170605"/>
                    <a:pt x="497617" y="159176"/>
                  </a:cubicBezTo>
                  <a:cubicBezTo>
                    <a:pt x="497228" y="147649"/>
                    <a:pt x="497033" y="136123"/>
                    <a:pt x="497520" y="124694"/>
                  </a:cubicBezTo>
                  <a:cubicBezTo>
                    <a:pt x="498786" y="89824"/>
                    <a:pt x="502973" y="55439"/>
                    <a:pt x="507647" y="20666"/>
                  </a:cubicBezTo>
                  <a:cubicBezTo>
                    <a:pt x="508328" y="8559"/>
                    <a:pt x="518845" y="-643"/>
                    <a:pt x="531016" y="35"/>
                  </a:cubicBezTo>
                  <a:cubicBezTo>
                    <a:pt x="543090" y="810"/>
                    <a:pt x="552438" y="11174"/>
                    <a:pt x="551659" y="23282"/>
                  </a:cubicBezTo>
                  <a:cubicBezTo>
                    <a:pt x="552243" y="43622"/>
                    <a:pt x="553704" y="63769"/>
                    <a:pt x="554775" y="84013"/>
                  </a:cubicBezTo>
                  <a:cubicBezTo>
                    <a:pt x="555456" y="97573"/>
                    <a:pt x="556333" y="111133"/>
                    <a:pt x="556722" y="124694"/>
                  </a:cubicBezTo>
                  <a:cubicBezTo>
                    <a:pt x="557014" y="136026"/>
                    <a:pt x="557112" y="147359"/>
                    <a:pt x="556917" y="158691"/>
                  </a:cubicBezTo>
                  <a:close/>
                  <a:moveTo>
                    <a:pt x="473080" y="215354"/>
                  </a:moveTo>
                  <a:cubicBezTo>
                    <a:pt x="469964" y="196564"/>
                    <a:pt x="467724" y="177676"/>
                    <a:pt x="464316" y="158982"/>
                  </a:cubicBezTo>
                  <a:cubicBezTo>
                    <a:pt x="462077" y="146293"/>
                    <a:pt x="459253" y="133798"/>
                    <a:pt x="456234" y="121304"/>
                  </a:cubicBezTo>
                  <a:cubicBezTo>
                    <a:pt x="448639" y="89437"/>
                    <a:pt x="439389" y="58248"/>
                    <a:pt x="428873" y="27350"/>
                  </a:cubicBezTo>
                  <a:cubicBezTo>
                    <a:pt x="425757" y="15630"/>
                    <a:pt x="413682" y="8559"/>
                    <a:pt x="401901" y="11658"/>
                  </a:cubicBezTo>
                  <a:cubicBezTo>
                    <a:pt x="390118" y="14661"/>
                    <a:pt x="383108" y="26672"/>
                    <a:pt x="386126" y="38392"/>
                  </a:cubicBezTo>
                  <a:cubicBezTo>
                    <a:pt x="390995" y="64447"/>
                    <a:pt x="393916" y="90502"/>
                    <a:pt x="397616" y="116751"/>
                  </a:cubicBezTo>
                  <a:cubicBezTo>
                    <a:pt x="400050" y="134380"/>
                    <a:pt x="402290" y="152105"/>
                    <a:pt x="405503" y="169636"/>
                  </a:cubicBezTo>
                  <a:cubicBezTo>
                    <a:pt x="408911" y="188621"/>
                    <a:pt x="413682" y="207412"/>
                    <a:pt x="418064" y="226299"/>
                  </a:cubicBezTo>
                  <a:lnTo>
                    <a:pt x="433449" y="286837"/>
                  </a:lnTo>
                  <a:cubicBezTo>
                    <a:pt x="434520" y="290905"/>
                    <a:pt x="438707" y="299816"/>
                    <a:pt x="440947" y="306306"/>
                  </a:cubicBezTo>
                  <a:cubicBezTo>
                    <a:pt x="440557" y="307274"/>
                    <a:pt x="440363" y="308340"/>
                    <a:pt x="440168" y="309405"/>
                  </a:cubicBezTo>
                  <a:lnTo>
                    <a:pt x="440363" y="309018"/>
                  </a:lnTo>
                  <a:lnTo>
                    <a:pt x="441336" y="307565"/>
                  </a:lnTo>
                  <a:cubicBezTo>
                    <a:pt x="442407" y="310955"/>
                    <a:pt x="442699" y="313473"/>
                    <a:pt x="441142" y="313667"/>
                  </a:cubicBezTo>
                  <a:cubicBezTo>
                    <a:pt x="440655" y="313667"/>
                    <a:pt x="440168" y="313667"/>
                    <a:pt x="439876" y="313570"/>
                  </a:cubicBezTo>
                  <a:cubicBezTo>
                    <a:pt x="439973" y="316573"/>
                    <a:pt x="440752" y="319575"/>
                    <a:pt x="442212" y="322384"/>
                  </a:cubicBezTo>
                  <a:cubicBezTo>
                    <a:pt x="446107" y="331876"/>
                    <a:pt x="452923" y="333523"/>
                    <a:pt x="455066" y="334492"/>
                  </a:cubicBezTo>
                  <a:cubicBezTo>
                    <a:pt x="462758" y="337979"/>
                    <a:pt x="482427" y="337494"/>
                    <a:pt x="483985" y="312989"/>
                  </a:cubicBezTo>
                  <a:cubicBezTo>
                    <a:pt x="484375" y="307662"/>
                    <a:pt x="481356" y="287224"/>
                    <a:pt x="480577" y="278894"/>
                  </a:cubicBezTo>
                  <a:lnTo>
                    <a:pt x="473080" y="215354"/>
                  </a:lnTo>
                  <a:close/>
                  <a:moveTo>
                    <a:pt x="438804" y="360741"/>
                  </a:moveTo>
                  <a:cubicBezTo>
                    <a:pt x="437636" y="371492"/>
                    <a:pt x="430918" y="375366"/>
                    <a:pt x="427217" y="377788"/>
                  </a:cubicBezTo>
                  <a:cubicBezTo>
                    <a:pt x="421180" y="381856"/>
                    <a:pt x="413780" y="381566"/>
                    <a:pt x="405309" y="377691"/>
                  </a:cubicBezTo>
                  <a:cubicBezTo>
                    <a:pt x="402582" y="376529"/>
                    <a:pt x="399272" y="373429"/>
                    <a:pt x="395571" y="368877"/>
                  </a:cubicBezTo>
                  <a:cubicBezTo>
                    <a:pt x="390995" y="363162"/>
                    <a:pt x="383887" y="349021"/>
                    <a:pt x="379213" y="343500"/>
                  </a:cubicBezTo>
                  <a:lnTo>
                    <a:pt x="338414" y="293423"/>
                  </a:lnTo>
                  <a:cubicBezTo>
                    <a:pt x="329261" y="281316"/>
                    <a:pt x="320205" y="269208"/>
                    <a:pt x="311929" y="256520"/>
                  </a:cubicBezTo>
                  <a:cubicBezTo>
                    <a:pt x="306379" y="248190"/>
                    <a:pt x="301218" y="239569"/>
                    <a:pt x="296349" y="230852"/>
                  </a:cubicBezTo>
                  <a:cubicBezTo>
                    <a:pt x="278335" y="198598"/>
                    <a:pt x="263145" y="165084"/>
                    <a:pt x="246203" y="132152"/>
                  </a:cubicBezTo>
                  <a:cubicBezTo>
                    <a:pt x="239971" y="121691"/>
                    <a:pt x="243379" y="108227"/>
                    <a:pt x="253798" y="102028"/>
                  </a:cubicBezTo>
                  <a:cubicBezTo>
                    <a:pt x="264314" y="95829"/>
                    <a:pt x="277848" y="99220"/>
                    <a:pt x="284080" y="109583"/>
                  </a:cubicBezTo>
                  <a:cubicBezTo>
                    <a:pt x="301802" y="134767"/>
                    <a:pt x="319524" y="159757"/>
                    <a:pt x="336564" y="185328"/>
                  </a:cubicBezTo>
                  <a:cubicBezTo>
                    <a:pt x="344938" y="197823"/>
                    <a:pt x="353312" y="210414"/>
                    <a:pt x="361296" y="223103"/>
                  </a:cubicBezTo>
                  <a:cubicBezTo>
                    <a:pt x="369281" y="235695"/>
                    <a:pt x="376681" y="248577"/>
                    <a:pt x="384861" y="261072"/>
                  </a:cubicBezTo>
                  <a:lnTo>
                    <a:pt x="418746" y="315701"/>
                  </a:lnTo>
                  <a:cubicBezTo>
                    <a:pt x="420985" y="319478"/>
                    <a:pt x="422543" y="329746"/>
                    <a:pt x="424880" y="337010"/>
                  </a:cubicBezTo>
                  <a:cubicBezTo>
                    <a:pt x="434618" y="340303"/>
                    <a:pt x="440752" y="350280"/>
                    <a:pt x="438804" y="360741"/>
                  </a:cubicBezTo>
                  <a:close/>
                  <a:moveTo>
                    <a:pt x="431404" y="344371"/>
                  </a:moveTo>
                  <a:cubicBezTo>
                    <a:pt x="433449" y="343209"/>
                    <a:pt x="428288" y="341853"/>
                    <a:pt x="427315" y="341078"/>
                  </a:cubicBezTo>
                  <a:cubicBezTo>
                    <a:pt x="426925" y="340788"/>
                    <a:pt x="426438" y="340497"/>
                    <a:pt x="426049" y="340206"/>
                  </a:cubicBezTo>
                  <a:cubicBezTo>
                    <a:pt x="427412" y="343596"/>
                    <a:pt x="429165" y="345534"/>
                    <a:pt x="431404" y="344371"/>
                  </a:cubicBezTo>
                  <a:close/>
                  <a:moveTo>
                    <a:pt x="335882" y="347665"/>
                  </a:moveTo>
                  <a:cubicBezTo>
                    <a:pt x="321763" y="329842"/>
                    <a:pt x="307742" y="312020"/>
                    <a:pt x="292649" y="294973"/>
                  </a:cubicBezTo>
                  <a:cubicBezTo>
                    <a:pt x="280575" y="281413"/>
                    <a:pt x="267722" y="268433"/>
                    <a:pt x="254674" y="255745"/>
                  </a:cubicBezTo>
                  <a:cubicBezTo>
                    <a:pt x="234907" y="236567"/>
                    <a:pt x="214264" y="218744"/>
                    <a:pt x="193622" y="200535"/>
                  </a:cubicBezTo>
                  <a:cubicBezTo>
                    <a:pt x="185150" y="191817"/>
                    <a:pt x="171129" y="191624"/>
                    <a:pt x="162365" y="200050"/>
                  </a:cubicBezTo>
                  <a:cubicBezTo>
                    <a:pt x="153699" y="208574"/>
                    <a:pt x="153407" y="222425"/>
                    <a:pt x="161976" y="231142"/>
                  </a:cubicBezTo>
                  <a:cubicBezTo>
                    <a:pt x="179308" y="251870"/>
                    <a:pt x="195666" y="273180"/>
                    <a:pt x="212998" y="294004"/>
                  </a:cubicBezTo>
                  <a:cubicBezTo>
                    <a:pt x="224586" y="307855"/>
                    <a:pt x="236173" y="321513"/>
                    <a:pt x="248442" y="334782"/>
                  </a:cubicBezTo>
                  <a:cubicBezTo>
                    <a:pt x="263827" y="351345"/>
                    <a:pt x="279991" y="367037"/>
                    <a:pt x="296154" y="382922"/>
                  </a:cubicBezTo>
                  <a:cubicBezTo>
                    <a:pt x="312416" y="398903"/>
                    <a:pt x="328969" y="414207"/>
                    <a:pt x="345522" y="429802"/>
                  </a:cubicBezTo>
                  <a:cubicBezTo>
                    <a:pt x="353312" y="438519"/>
                    <a:pt x="366652" y="439197"/>
                    <a:pt x="375415" y="431448"/>
                  </a:cubicBezTo>
                  <a:cubicBezTo>
                    <a:pt x="384081" y="423699"/>
                    <a:pt x="384861" y="410430"/>
                    <a:pt x="377071" y="401809"/>
                  </a:cubicBezTo>
                  <a:cubicBezTo>
                    <a:pt x="363244" y="383696"/>
                    <a:pt x="349904" y="365584"/>
                    <a:pt x="335882" y="347665"/>
                  </a:cubicBezTo>
                  <a:close/>
                  <a:moveTo>
                    <a:pt x="317966" y="436388"/>
                  </a:moveTo>
                  <a:cubicBezTo>
                    <a:pt x="328677" y="440941"/>
                    <a:pt x="333643" y="453339"/>
                    <a:pt x="328969" y="463993"/>
                  </a:cubicBezTo>
                  <a:cubicBezTo>
                    <a:pt x="328093" y="466802"/>
                    <a:pt x="319134" y="481137"/>
                    <a:pt x="300244" y="474745"/>
                  </a:cubicBezTo>
                  <a:cubicBezTo>
                    <a:pt x="300147" y="474745"/>
                    <a:pt x="299952" y="474648"/>
                    <a:pt x="299952" y="474648"/>
                  </a:cubicBezTo>
                  <a:cubicBezTo>
                    <a:pt x="305599" y="484915"/>
                    <a:pt x="300536" y="497797"/>
                    <a:pt x="297517" y="500219"/>
                  </a:cubicBezTo>
                  <a:cubicBezTo>
                    <a:pt x="296349" y="501090"/>
                    <a:pt x="292260" y="506708"/>
                    <a:pt x="281743" y="506321"/>
                  </a:cubicBezTo>
                  <a:cubicBezTo>
                    <a:pt x="280088" y="506418"/>
                    <a:pt x="278433" y="506321"/>
                    <a:pt x="276875" y="506030"/>
                  </a:cubicBezTo>
                  <a:cubicBezTo>
                    <a:pt x="276972" y="505836"/>
                    <a:pt x="276972" y="505643"/>
                    <a:pt x="277069" y="505449"/>
                  </a:cubicBezTo>
                  <a:cubicBezTo>
                    <a:pt x="277264" y="503899"/>
                    <a:pt x="274635" y="503318"/>
                    <a:pt x="270838" y="503221"/>
                  </a:cubicBezTo>
                  <a:lnTo>
                    <a:pt x="271714" y="504190"/>
                  </a:lnTo>
                  <a:lnTo>
                    <a:pt x="272201" y="504577"/>
                  </a:lnTo>
                  <a:cubicBezTo>
                    <a:pt x="271227" y="504190"/>
                    <a:pt x="270351" y="503706"/>
                    <a:pt x="269474" y="503221"/>
                  </a:cubicBezTo>
                  <a:cubicBezTo>
                    <a:pt x="262561" y="503221"/>
                    <a:pt x="252532" y="504480"/>
                    <a:pt x="248345" y="503996"/>
                  </a:cubicBezTo>
                  <a:lnTo>
                    <a:pt x="191284" y="495279"/>
                  </a:lnTo>
                  <a:cubicBezTo>
                    <a:pt x="173757" y="491986"/>
                    <a:pt x="155938" y="488983"/>
                    <a:pt x="138314" y="484721"/>
                  </a:cubicBezTo>
                  <a:cubicBezTo>
                    <a:pt x="118548" y="479878"/>
                    <a:pt x="98976" y="473970"/>
                    <a:pt x="79112" y="468933"/>
                  </a:cubicBezTo>
                  <a:cubicBezTo>
                    <a:pt x="59638" y="464090"/>
                    <a:pt x="40455" y="459053"/>
                    <a:pt x="20591" y="456147"/>
                  </a:cubicBezTo>
                  <a:cubicBezTo>
                    <a:pt x="8517" y="455373"/>
                    <a:pt x="-733" y="444912"/>
                    <a:pt x="46" y="432804"/>
                  </a:cubicBezTo>
                  <a:cubicBezTo>
                    <a:pt x="825" y="420697"/>
                    <a:pt x="11341" y="411495"/>
                    <a:pt x="23415" y="412270"/>
                  </a:cubicBezTo>
                  <a:cubicBezTo>
                    <a:pt x="54671" y="411979"/>
                    <a:pt x="85733" y="414595"/>
                    <a:pt x="116697" y="419631"/>
                  </a:cubicBezTo>
                  <a:cubicBezTo>
                    <a:pt x="128674" y="421665"/>
                    <a:pt x="140554" y="423990"/>
                    <a:pt x="152336" y="426799"/>
                  </a:cubicBezTo>
                  <a:cubicBezTo>
                    <a:pt x="169766" y="431061"/>
                    <a:pt x="186806" y="436582"/>
                    <a:pt x="203846" y="441231"/>
                  </a:cubicBezTo>
                  <a:lnTo>
                    <a:pt x="257887" y="457407"/>
                  </a:lnTo>
                  <a:cubicBezTo>
                    <a:pt x="260029" y="457988"/>
                    <a:pt x="263924" y="458860"/>
                    <a:pt x="267430" y="459634"/>
                  </a:cubicBezTo>
                  <a:cubicBezTo>
                    <a:pt x="240750" y="446558"/>
                    <a:pt x="206669" y="429220"/>
                    <a:pt x="203261" y="427477"/>
                  </a:cubicBezTo>
                  <a:cubicBezTo>
                    <a:pt x="187390" y="418566"/>
                    <a:pt x="170836" y="411011"/>
                    <a:pt x="154575" y="402778"/>
                  </a:cubicBezTo>
                  <a:cubicBezTo>
                    <a:pt x="138022" y="394254"/>
                    <a:pt x="121566" y="385343"/>
                    <a:pt x="105208" y="376432"/>
                  </a:cubicBezTo>
                  <a:cubicBezTo>
                    <a:pt x="82617" y="364228"/>
                    <a:pt x="60611" y="351345"/>
                    <a:pt x="38897" y="337882"/>
                  </a:cubicBezTo>
                  <a:cubicBezTo>
                    <a:pt x="28089" y="332264"/>
                    <a:pt x="23999" y="318897"/>
                    <a:pt x="29647" y="308243"/>
                  </a:cubicBezTo>
                  <a:cubicBezTo>
                    <a:pt x="35295" y="297491"/>
                    <a:pt x="48732" y="293326"/>
                    <a:pt x="59443" y="299041"/>
                  </a:cubicBezTo>
                  <a:cubicBezTo>
                    <a:pt x="93912" y="314345"/>
                    <a:pt x="129453" y="326452"/>
                    <a:pt x="164020" y="341562"/>
                  </a:cubicBezTo>
                  <a:cubicBezTo>
                    <a:pt x="173465" y="345727"/>
                    <a:pt x="182813" y="350183"/>
                    <a:pt x="191869" y="355026"/>
                  </a:cubicBezTo>
                  <a:cubicBezTo>
                    <a:pt x="205793" y="362387"/>
                    <a:pt x="219133" y="370620"/>
                    <a:pt x="232376" y="379047"/>
                  </a:cubicBezTo>
                  <a:cubicBezTo>
                    <a:pt x="236563" y="381953"/>
                    <a:pt x="289338" y="417985"/>
                    <a:pt x="310760" y="431836"/>
                  </a:cubicBezTo>
                  <a:cubicBezTo>
                    <a:pt x="311929" y="432611"/>
                    <a:pt x="313000" y="433482"/>
                    <a:pt x="313876" y="434257"/>
                  </a:cubicBezTo>
                  <a:cubicBezTo>
                    <a:pt x="312610" y="434354"/>
                    <a:pt x="311247" y="434645"/>
                    <a:pt x="310663" y="434645"/>
                  </a:cubicBezTo>
                  <a:cubicBezTo>
                    <a:pt x="312123" y="434742"/>
                    <a:pt x="313681" y="434935"/>
                    <a:pt x="315239" y="435420"/>
                  </a:cubicBezTo>
                  <a:lnTo>
                    <a:pt x="314850" y="435032"/>
                  </a:lnTo>
                  <a:lnTo>
                    <a:pt x="313876" y="434257"/>
                  </a:lnTo>
                  <a:cubicBezTo>
                    <a:pt x="315921" y="434063"/>
                    <a:pt x="317966" y="434160"/>
                    <a:pt x="316992" y="436001"/>
                  </a:cubicBezTo>
                  <a:lnTo>
                    <a:pt x="317966" y="436388"/>
                  </a:lnTo>
                  <a:close/>
                  <a:moveTo>
                    <a:pt x="309981" y="434645"/>
                  </a:moveTo>
                  <a:cubicBezTo>
                    <a:pt x="300633" y="433676"/>
                    <a:pt x="295765" y="438422"/>
                    <a:pt x="292649" y="443071"/>
                  </a:cubicBezTo>
                  <a:cubicBezTo>
                    <a:pt x="296739" y="437647"/>
                    <a:pt x="303263" y="434548"/>
                    <a:pt x="309981" y="43464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6" name="Google Shape;3286;p37"/>
            <p:cNvSpPr/>
            <p:nvPr/>
          </p:nvSpPr>
          <p:spPr>
            <a:xfrm rot="-5400000">
              <a:off x="8417826" y="2754403"/>
              <a:ext cx="304036" cy="448259"/>
            </a:xfrm>
            <a:custGeom>
              <a:avLst/>
              <a:gdLst/>
              <a:ahLst/>
              <a:cxnLst/>
              <a:rect l="l" t="t" r="r" b="b"/>
              <a:pathLst>
                <a:path w="608072" h="896518" extrusionOk="0">
                  <a:moveTo>
                    <a:pt x="464818" y="764448"/>
                  </a:moveTo>
                  <a:cubicBezTo>
                    <a:pt x="480592" y="797767"/>
                    <a:pt x="445733" y="834090"/>
                    <a:pt x="420708" y="852881"/>
                  </a:cubicBezTo>
                  <a:cubicBezTo>
                    <a:pt x="365304" y="894530"/>
                    <a:pt x="277084" y="911965"/>
                    <a:pt x="210774" y="880098"/>
                  </a:cubicBezTo>
                  <a:lnTo>
                    <a:pt x="210092" y="871090"/>
                  </a:lnTo>
                  <a:cubicBezTo>
                    <a:pt x="203958" y="871575"/>
                    <a:pt x="194513" y="870800"/>
                    <a:pt x="193928" y="870800"/>
                  </a:cubicBezTo>
                  <a:cubicBezTo>
                    <a:pt x="173383" y="867991"/>
                    <a:pt x="153324" y="858111"/>
                    <a:pt x="135797" y="848134"/>
                  </a:cubicBezTo>
                  <a:cubicBezTo>
                    <a:pt x="78640" y="815396"/>
                    <a:pt x="30441" y="761154"/>
                    <a:pt x="8045" y="701876"/>
                  </a:cubicBezTo>
                  <a:cubicBezTo>
                    <a:pt x="4929" y="693450"/>
                    <a:pt x="2300" y="684926"/>
                    <a:pt x="937" y="676209"/>
                  </a:cubicBezTo>
                  <a:cubicBezTo>
                    <a:pt x="-8411" y="618383"/>
                    <a:pt x="54589" y="640661"/>
                    <a:pt x="82924" y="663520"/>
                  </a:cubicBezTo>
                  <a:cubicBezTo>
                    <a:pt x="141347" y="710691"/>
                    <a:pt x="174162" y="781786"/>
                    <a:pt x="203763" y="846778"/>
                  </a:cubicBezTo>
                  <a:lnTo>
                    <a:pt x="209021" y="857142"/>
                  </a:lnTo>
                  <a:lnTo>
                    <a:pt x="208534" y="851234"/>
                  </a:lnTo>
                  <a:cubicBezTo>
                    <a:pt x="206295" y="850847"/>
                    <a:pt x="263063" y="797477"/>
                    <a:pt x="268126" y="793990"/>
                  </a:cubicBezTo>
                  <a:cubicBezTo>
                    <a:pt x="304154" y="768806"/>
                    <a:pt x="431906" y="694999"/>
                    <a:pt x="464818" y="764448"/>
                  </a:cubicBezTo>
                  <a:close/>
                  <a:moveTo>
                    <a:pt x="232488" y="659839"/>
                  </a:moveTo>
                  <a:cubicBezTo>
                    <a:pt x="228106" y="621095"/>
                    <a:pt x="224990" y="574893"/>
                    <a:pt x="211553" y="537990"/>
                  </a:cubicBezTo>
                  <a:cubicBezTo>
                    <a:pt x="202108" y="512225"/>
                    <a:pt x="191202" y="486751"/>
                    <a:pt x="177375" y="462730"/>
                  </a:cubicBezTo>
                  <a:cubicBezTo>
                    <a:pt x="160822" y="434059"/>
                    <a:pt x="86332" y="343786"/>
                    <a:pt x="75329" y="424858"/>
                  </a:cubicBezTo>
                  <a:cubicBezTo>
                    <a:pt x="74161" y="433672"/>
                    <a:pt x="74063" y="442680"/>
                    <a:pt x="74745" y="451494"/>
                  </a:cubicBezTo>
                  <a:cubicBezTo>
                    <a:pt x="79322" y="510482"/>
                    <a:pt x="111162" y="569179"/>
                    <a:pt x="150209" y="614800"/>
                  </a:cubicBezTo>
                  <a:cubicBezTo>
                    <a:pt x="160725" y="627004"/>
                    <a:pt x="209703" y="682214"/>
                    <a:pt x="232488" y="659839"/>
                  </a:cubicBezTo>
                  <a:close/>
                  <a:moveTo>
                    <a:pt x="275624" y="479390"/>
                  </a:moveTo>
                  <a:cubicBezTo>
                    <a:pt x="278350" y="481424"/>
                    <a:pt x="287308" y="366936"/>
                    <a:pt x="261018" y="282668"/>
                  </a:cubicBezTo>
                  <a:cubicBezTo>
                    <a:pt x="241836" y="221259"/>
                    <a:pt x="188768" y="182030"/>
                    <a:pt x="175720" y="185324"/>
                  </a:cubicBezTo>
                  <a:cubicBezTo>
                    <a:pt x="161601" y="188907"/>
                    <a:pt x="144172" y="247508"/>
                    <a:pt x="159361" y="309110"/>
                  </a:cubicBezTo>
                  <a:cubicBezTo>
                    <a:pt x="177083" y="380883"/>
                    <a:pt x="258876" y="467185"/>
                    <a:pt x="275624" y="479390"/>
                  </a:cubicBezTo>
                  <a:close/>
                  <a:moveTo>
                    <a:pt x="261505" y="665167"/>
                  </a:moveTo>
                  <a:cubicBezTo>
                    <a:pt x="252352" y="671559"/>
                    <a:pt x="325770" y="682698"/>
                    <a:pt x="349043" y="681439"/>
                  </a:cubicBezTo>
                  <a:cubicBezTo>
                    <a:pt x="407368" y="678339"/>
                    <a:pt x="467934" y="666038"/>
                    <a:pt x="514965" y="631944"/>
                  </a:cubicBezTo>
                  <a:cubicBezTo>
                    <a:pt x="531518" y="619933"/>
                    <a:pt x="557224" y="598721"/>
                    <a:pt x="549434" y="576637"/>
                  </a:cubicBezTo>
                  <a:cubicBezTo>
                    <a:pt x="517399" y="486751"/>
                    <a:pt x="286140" y="661680"/>
                    <a:pt x="261505" y="665167"/>
                  </a:cubicBezTo>
                  <a:close/>
                  <a:moveTo>
                    <a:pt x="500067" y="335359"/>
                  </a:moveTo>
                  <a:cubicBezTo>
                    <a:pt x="421000" y="358509"/>
                    <a:pt x="365596" y="420112"/>
                    <a:pt x="332781" y="488882"/>
                  </a:cubicBezTo>
                  <a:lnTo>
                    <a:pt x="318857" y="551066"/>
                  </a:lnTo>
                  <a:cubicBezTo>
                    <a:pt x="320415" y="547676"/>
                    <a:pt x="336773" y="546610"/>
                    <a:pt x="339695" y="546029"/>
                  </a:cubicBezTo>
                  <a:cubicBezTo>
                    <a:pt x="363356" y="541186"/>
                    <a:pt x="386823" y="535471"/>
                    <a:pt x="409997" y="529176"/>
                  </a:cubicBezTo>
                  <a:cubicBezTo>
                    <a:pt x="475334" y="511256"/>
                    <a:pt x="572998" y="481230"/>
                    <a:pt x="601918" y="416528"/>
                  </a:cubicBezTo>
                  <a:cubicBezTo>
                    <a:pt x="605521" y="408488"/>
                    <a:pt x="607565" y="399674"/>
                    <a:pt x="607955" y="390860"/>
                  </a:cubicBezTo>
                  <a:cubicBezTo>
                    <a:pt x="611168" y="332550"/>
                    <a:pt x="547974" y="321315"/>
                    <a:pt x="500067" y="335359"/>
                  </a:cubicBezTo>
                  <a:close/>
                  <a:moveTo>
                    <a:pt x="470758" y="221937"/>
                  </a:moveTo>
                  <a:cubicBezTo>
                    <a:pt x="482150" y="211088"/>
                    <a:pt x="493251" y="200046"/>
                    <a:pt x="503767" y="188520"/>
                  </a:cubicBezTo>
                  <a:cubicBezTo>
                    <a:pt x="511848" y="179609"/>
                    <a:pt x="519736" y="170601"/>
                    <a:pt x="527233" y="161206"/>
                  </a:cubicBezTo>
                  <a:cubicBezTo>
                    <a:pt x="557127" y="124108"/>
                    <a:pt x="613700" y="49236"/>
                    <a:pt x="553329" y="11364"/>
                  </a:cubicBezTo>
                  <a:cubicBezTo>
                    <a:pt x="509220" y="-16145"/>
                    <a:pt x="466863" y="10686"/>
                    <a:pt x="439501" y="45071"/>
                  </a:cubicBezTo>
                  <a:cubicBezTo>
                    <a:pt x="386920" y="110839"/>
                    <a:pt x="366667" y="195203"/>
                    <a:pt x="373872" y="275887"/>
                  </a:cubicBezTo>
                  <a:cubicBezTo>
                    <a:pt x="370367" y="273660"/>
                    <a:pt x="453425" y="238306"/>
                    <a:pt x="470758" y="22193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7" name="Google Shape;3287;p37"/>
            <p:cNvSpPr/>
            <p:nvPr/>
          </p:nvSpPr>
          <p:spPr>
            <a:xfrm rot="-5400000">
              <a:off x="8548616" y="2692404"/>
              <a:ext cx="246666" cy="579920"/>
            </a:xfrm>
            <a:custGeom>
              <a:avLst/>
              <a:gdLst/>
              <a:ahLst/>
              <a:cxnLst/>
              <a:rect l="l" t="t" r="r" b="b"/>
              <a:pathLst>
                <a:path w="493332" h="1159840" extrusionOk="0">
                  <a:moveTo>
                    <a:pt x="146949" y="1145009"/>
                  </a:moveTo>
                  <a:cubicBezTo>
                    <a:pt x="146657" y="1145881"/>
                    <a:pt x="146365" y="1146753"/>
                    <a:pt x="146267" y="1147528"/>
                  </a:cubicBezTo>
                  <a:cubicBezTo>
                    <a:pt x="144418" y="1147431"/>
                    <a:pt x="145975" y="1145300"/>
                    <a:pt x="147241" y="1143847"/>
                  </a:cubicBezTo>
                  <a:lnTo>
                    <a:pt x="147339" y="1144234"/>
                  </a:lnTo>
                  <a:cubicBezTo>
                    <a:pt x="147241" y="1144428"/>
                    <a:pt x="147046" y="1144719"/>
                    <a:pt x="146949" y="1145009"/>
                  </a:cubicBezTo>
                  <a:close/>
                  <a:moveTo>
                    <a:pt x="210436" y="565401"/>
                  </a:moveTo>
                  <a:cubicBezTo>
                    <a:pt x="213259" y="563851"/>
                    <a:pt x="215402" y="561139"/>
                    <a:pt x="216473" y="557168"/>
                  </a:cubicBezTo>
                  <a:cubicBezTo>
                    <a:pt x="216960" y="555618"/>
                    <a:pt x="217154" y="551744"/>
                    <a:pt x="217252" y="550000"/>
                  </a:cubicBezTo>
                  <a:cubicBezTo>
                    <a:pt x="218518" y="547675"/>
                    <a:pt x="219978" y="545448"/>
                    <a:pt x="221536" y="543317"/>
                  </a:cubicBezTo>
                  <a:cubicBezTo>
                    <a:pt x="224165" y="539345"/>
                    <a:pt x="227086" y="535568"/>
                    <a:pt x="229910" y="531790"/>
                  </a:cubicBezTo>
                  <a:cubicBezTo>
                    <a:pt x="236337" y="523461"/>
                    <a:pt x="243348" y="515615"/>
                    <a:pt x="250748" y="507963"/>
                  </a:cubicBezTo>
                  <a:cubicBezTo>
                    <a:pt x="261945" y="496437"/>
                    <a:pt x="273922" y="485492"/>
                    <a:pt x="286094" y="474934"/>
                  </a:cubicBezTo>
                  <a:cubicBezTo>
                    <a:pt x="304108" y="458952"/>
                    <a:pt x="323485" y="444326"/>
                    <a:pt x="343154" y="429991"/>
                  </a:cubicBezTo>
                  <a:cubicBezTo>
                    <a:pt x="356299" y="420499"/>
                    <a:pt x="369639" y="411103"/>
                    <a:pt x="383076" y="401998"/>
                  </a:cubicBezTo>
                  <a:cubicBezTo>
                    <a:pt x="417060" y="379043"/>
                    <a:pt x="452114" y="357346"/>
                    <a:pt x="487362" y="336812"/>
                  </a:cubicBezTo>
                  <a:cubicBezTo>
                    <a:pt x="492912" y="333712"/>
                    <a:pt x="494957" y="326739"/>
                    <a:pt x="491938" y="321217"/>
                  </a:cubicBezTo>
                  <a:cubicBezTo>
                    <a:pt x="488823" y="315697"/>
                    <a:pt x="481909" y="313662"/>
                    <a:pt x="476262" y="316762"/>
                  </a:cubicBezTo>
                  <a:cubicBezTo>
                    <a:pt x="449679" y="330225"/>
                    <a:pt x="422999" y="343980"/>
                    <a:pt x="396903" y="358896"/>
                  </a:cubicBezTo>
                  <a:cubicBezTo>
                    <a:pt x="379376" y="368969"/>
                    <a:pt x="362142" y="379430"/>
                    <a:pt x="345491" y="390569"/>
                  </a:cubicBezTo>
                  <a:cubicBezTo>
                    <a:pt x="331469" y="399964"/>
                    <a:pt x="317837" y="409941"/>
                    <a:pt x="304692" y="420305"/>
                  </a:cubicBezTo>
                  <a:cubicBezTo>
                    <a:pt x="291449" y="430960"/>
                    <a:pt x="278694" y="442098"/>
                    <a:pt x="266522" y="453722"/>
                  </a:cubicBezTo>
                  <a:cubicBezTo>
                    <a:pt x="256395" y="463504"/>
                    <a:pt x="246269" y="473481"/>
                    <a:pt x="236824" y="483942"/>
                  </a:cubicBezTo>
                  <a:cubicBezTo>
                    <a:pt x="233318" y="487816"/>
                    <a:pt x="230397" y="492272"/>
                    <a:pt x="226989" y="496340"/>
                  </a:cubicBezTo>
                  <a:cubicBezTo>
                    <a:pt x="238868" y="454884"/>
                    <a:pt x="252111" y="413622"/>
                    <a:pt x="266717" y="373037"/>
                  </a:cubicBezTo>
                  <a:cubicBezTo>
                    <a:pt x="295929" y="292063"/>
                    <a:pt x="330496" y="213510"/>
                    <a:pt x="370808" y="141058"/>
                  </a:cubicBezTo>
                  <a:cubicBezTo>
                    <a:pt x="377916" y="128273"/>
                    <a:pt x="385803" y="115972"/>
                    <a:pt x="393982" y="103864"/>
                  </a:cubicBezTo>
                  <a:cubicBezTo>
                    <a:pt x="413749" y="74903"/>
                    <a:pt x="435560" y="47201"/>
                    <a:pt x="454450" y="17659"/>
                  </a:cubicBezTo>
                  <a:cubicBezTo>
                    <a:pt x="457956" y="12332"/>
                    <a:pt x="456398" y="5261"/>
                    <a:pt x="451140" y="1871"/>
                  </a:cubicBezTo>
                  <a:cubicBezTo>
                    <a:pt x="445784" y="-1616"/>
                    <a:pt x="438676" y="-66"/>
                    <a:pt x="435268" y="5164"/>
                  </a:cubicBezTo>
                  <a:cubicBezTo>
                    <a:pt x="415794" y="34222"/>
                    <a:pt x="393495" y="61246"/>
                    <a:pt x="373339" y="89626"/>
                  </a:cubicBezTo>
                  <a:cubicBezTo>
                    <a:pt x="364479" y="102218"/>
                    <a:pt x="355910" y="115003"/>
                    <a:pt x="348217" y="128370"/>
                  </a:cubicBezTo>
                  <a:cubicBezTo>
                    <a:pt x="305958" y="201402"/>
                    <a:pt x="268957" y="280633"/>
                    <a:pt x="238479" y="362770"/>
                  </a:cubicBezTo>
                  <a:cubicBezTo>
                    <a:pt x="236434" y="368194"/>
                    <a:pt x="234973" y="373909"/>
                    <a:pt x="233026" y="379430"/>
                  </a:cubicBezTo>
                  <a:cubicBezTo>
                    <a:pt x="232150" y="375265"/>
                    <a:pt x="232150" y="371003"/>
                    <a:pt x="231176" y="366838"/>
                  </a:cubicBezTo>
                  <a:cubicBezTo>
                    <a:pt x="227671" y="350857"/>
                    <a:pt x="223483" y="334972"/>
                    <a:pt x="218712" y="319377"/>
                  </a:cubicBezTo>
                  <a:cubicBezTo>
                    <a:pt x="214136" y="303880"/>
                    <a:pt x="208683" y="288673"/>
                    <a:pt x="204204" y="273369"/>
                  </a:cubicBezTo>
                  <a:cubicBezTo>
                    <a:pt x="201965" y="266492"/>
                    <a:pt x="199627" y="259615"/>
                    <a:pt x="196901" y="252835"/>
                  </a:cubicBezTo>
                  <a:cubicBezTo>
                    <a:pt x="193006" y="242858"/>
                    <a:pt x="188527" y="233172"/>
                    <a:pt x="184048" y="223389"/>
                  </a:cubicBezTo>
                  <a:lnTo>
                    <a:pt x="175090" y="206342"/>
                  </a:lnTo>
                  <a:cubicBezTo>
                    <a:pt x="174603" y="205470"/>
                    <a:pt x="172948" y="204017"/>
                    <a:pt x="171584" y="202661"/>
                  </a:cubicBezTo>
                  <a:cubicBezTo>
                    <a:pt x="171584" y="202177"/>
                    <a:pt x="171487" y="201790"/>
                    <a:pt x="171389" y="201402"/>
                  </a:cubicBezTo>
                  <a:lnTo>
                    <a:pt x="171292" y="202371"/>
                  </a:lnTo>
                  <a:cubicBezTo>
                    <a:pt x="170026" y="201015"/>
                    <a:pt x="169150" y="199755"/>
                    <a:pt x="170026" y="199174"/>
                  </a:cubicBezTo>
                  <a:cubicBezTo>
                    <a:pt x="170318" y="198981"/>
                    <a:pt x="170416" y="198981"/>
                    <a:pt x="170610" y="198884"/>
                  </a:cubicBezTo>
                  <a:cubicBezTo>
                    <a:pt x="169734" y="197043"/>
                    <a:pt x="168371" y="195300"/>
                    <a:pt x="166424" y="194138"/>
                  </a:cubicBezTo>
                  <a:cubicBezTo>
                    <a:pt x="159802" y="189585"/>
                    <a:pt x="155031" y="193266"/>
                    <a:pt x="153278" y="194428"/>
                  </a:cubicBezTo>
                  <a:cubicBezTo>
                    <a:pt x="150649" y="196268"/>
                    <a:pt x="147923" y="199852"/>
                    <a:pt x="149189" y="206245"/>
                  </a:cubicBezTo>
                  <a:cubicBezTo>
                    <a:pt x="149481" y="207892"/>
                    <a:pt x="153376" y="214284"/>
                    <a:pt x="154642" y="216996"/>
                  </a:cubicBezTo>
                  <a:lnTo>
                    <a:pt x="161068" y="232785"/>
                  </a:lnTo>
                  <a:cubicBezTo>
                    <a:pt x="163892" y="240824"/>
                    <a:pt x="166716" y="248863"/>
                    <a:pt x="169345" y="257000"/>
                  </a:cubicBezTo>
                  <a:cubicBezTo>
                    <a:pt x="171876" y="264942"/>
                    <a:pt x="174213" y="272981"/>
                    <a:pt x="176063" y="281118"/>
                  </a:cubicBezTo>
                  <a:cubicBezTo>
                    <a:pt x="180834" y="299230"/>
                    <a:pt x="185703" y="317634"/>
                    <a:pt x="191351" y="335940"/>
                  </a:cubicBezTo>
                  <a:cubicBezTo>
                    <a:pt x="196804" y="353762"/>
                    <a:pt x="202743" y="371391"/>
                    <a:pt x="207612" y="389213"/>
                  </a:cubicBezTo>
                  <a:cubicBezTo>
                    <a:pt x="211215" y="402483"/>
                    <a:pt x="214331" y="415656"/>
                    <a:pt x="216765" y="429022"/>
                  </a:cubicBezTo>
                  <a:cubicBezTo>
                    <a:pt x="202938" y="471544"/>
                    <a:pt x="190767" y="514259"/>
                    <a:pt x="180153" y="557361"/>
                  </a:cubicBezTo>
                  <a:cubicBezTo>
                    <a:pt x="179666" y="556005"/>
                    <a:pt x="179374" y="554553"/>
                    <a:pt x="178887" y="553100"/>
                  </a:cubicBezTo>
                  <a:cubicBezTo>
                    <a:pt x="174992" y="541670"/>
                    <a:pt x="170610" y="530338"/>
                    <a:pt x="165742" y="519296"/>
                  </a:cubicBezTo>
                  <a:cubicBezTo>
                    <a:pt x="161652" y="509997"/>
                    <a:pt x="157173" y="500989"/>
                    <a:pt x="152207" y="491981"/>
                  </a:cubicBezTo>
                  <a:cubicBezTo>
                    <a:pt x="147241" y="483167"/>
                    <a:pt x="141789" y="474643"/>
                    <a:pt x="136043" y="466023"/>
                  </a:cubicBezTo>
                  <a:lnTo>
                    <a:pt x="108292" y="426795"/>
                  </a:lnTo>
                  <a:lnTo>
                    <a:pt x="98166" y="413815"/>
                  </a:lnTo>
                  <a:cubicBezTo>
                    <a:pt x="97581" y="413041"/>
                    <a:pt x="95926" y="411781"/>
                    <a:pt x="94563" y="410619"/>
                  </a:cubicBezTo>
                  <a:cubicBezTo>
                    <a:pt x="94466" y="410038"/>
                    <a:pt x="94271" y="409360"/>
                    <a:pt x="94076" y="408779"/>
                  </a:cubicBezTo>
                  <a:lnTo>
                    <a:pt x="94076" y="410135"/>
                  </a:lnTo>
                  <a:cubicBezTo>
                    <a:pt x="93005" y="409069"/>
                    <a:pt x="92421" y="408101"/>
                    <a:pt x="93200" y="407616"/>
                  </a:cubicBezTo>
                  <a:cubicBezTo>
                    <a:pt x="93297" y="407519"/>
                    <a:pt x="93297" y="407519"/>
                    <a:pt x="93394" y="407423"/>
                  </a:cubicBezTo>
                  <a:cubicBezTo>
                    <a:pt x="92810" y="406260"/>
                    <a:pt x="91934" y="405195"/>
                    <a:pt x="90863" y="404323"/>
                  </a:cubicBezTo>
                  <a:cubicBezTo>
                    <a:pt x="88039" y="401708"/>
                    <a:pt x="85605" y="401708"/>
                    <a:pt x="84631" y="401514"/>
                  </a:cubicBezTo>
                  <a:cubicBezTo>
                    <a:pt x="81904" y="401030"/>
                    <a:pt x="79665" y="401902"/>
                    <a:pt x="77912" y="402773"/>
                  </a:cubicBezTo>
                  <a:cubicBezTo>
                    <a:pt x="75186" y="404033"/>
                    <a:pt x="73433" y="406551"/>
                    <a:pt x="72459" y="410135"/>
                  </a:cubicBezTo>
                  <a:cubicBezTo>
                    <a:pt x="72070" y="411394"/>
                    <a:pt x="71875" y="414009"/>
                    <a:pt x="73336" y="417593"/>
                  </a:cubicBezTo>
                  <a:cubicBezTo>
                    <a:pt x="74017" y="419143"/>
                    <a:pt x="77620" y="424470"/>
                    <a:pt x="78983" y="426698"/>
                  </a:cubicBezTo>
                  <a:lnTo>
                    <a:pt x="87747" y="440646"/>
                  </a:lnTo>
                  <a:lnTo>
                    <a:pt x="111408" y="481327"/>
                  </a:lnTo>
                  <a:cubicBezTo>
                    <a:pt x="118809" y="493821"/>
                    <a:pt x="125138" y="506607"/>
                    <a:pt x="131369" y="519296"/>
                  </a:cubicBezTo>
                  <a:cubicBezTo>
                    <a:pt x="135654" y="527916"/>
                    <a:pt x="139938" y="536440"/>
                    <a:pt x="144028" y="545060"/>
                  </a:cubicBezTo>
                  <a:cubicBezTo>
                    <a:pt x="152889" y="563948"/>
                    <a:pt x="161068" y="583126"/>
                    <a:pt x="168858" y="602595"/>
                  </a:cubicBezTo>
                  <a:cubicBezTo>
                    <a:pt x="168274" y="605404"/>
                    <a:pt x="167300" y="608310"/>
                    <a:pt x="166716" y="611119"/>
                  </a:cubicBezTo>
                  <a:cubicBezTo>
                    <a:pt x="161847" y="634171"/>
                    <a:pt x="157465" y="657127"/>
                    <a:pt x="153570" y="680083"/>
                  </a:cubicBezTo>
                  <a:cubicBezTo>
                    <a:pt x="149675" y="703329"/>
                    <a:pt x="146267" y="726478"/>
                    <a:pt x="143346" y="749434"/>
                  </a:cubicBezTo>
                  <a:cubicBezTo>
                    <a:pt x="142373" y="756989"/>
                    <a:pt x="142275" y="764641"/>
                    <a:pt x="141399" y="772196"/>
                  </a:cubicBezTo>
                  <a:cubicBezTo>
                    <a:pt x="137601" y="768709"/>
                    <a:pt x="133804" y="765125"/>
                    <a:pt x="130201" y="761445"/>
                  </a:cubicBezTo>
                  <a:cubicBezTo>
                    <a:pt x="122898" y="753793"/>
                    <a:pt x="115985" y="745754"/>
                    <a:pt x="109266" y="737714"/>
                  </a:cubicBezTo>
                  <a:cubicBezTo>
                    <a:pt x="99042" y="725897"/>
                    <a:pt x="89986" y="713402"/>
                    <a:pt x="81028" y="700907"/>
                  </a:cubicBezTo>
                  <a:cubicBezTo>
                    <a:pt x="74991" y="692384"/>
                    <a:pt x="69051" y="683957"/>
                    <a:pt x="63209" y="675337"/>
                  </a:cubicBezTo>
                  <a:cubicBezTo>
                    <a:pt x="48506" y="653446"/>
                    <a:pt x="34679" y="631072"/>
                    <a:pt x="21728" y="608213"/>
                  </a:cubicBezTo>
                  <a:cubicBezTo>
                    <a:pt x="18905" y="602498"/>
                    <a:pt x="11991" y="600270"/>
                    <a:pt x="6344" y="603176"/>
                  </a:cubicBezTo>
                  <a:cubicBezTo>
                    <a:pt x="599" y="605985"/>
                    <a:pt x="-1641" y="612862"/>
                    <a:pt x="1280" y="618480"/>
                  </a:cubicBezTo>
                  <a:cubicBezTo>
                    <a:pt x="9265" y="636205"/>
                    <a:pt x="17444" y="653931"/>
                    <a:pt x="26597" y="671172"/>
                  </a:cubicBezTo>
                  <a:cubicBezTo>
                    <a:pt x="32731" y="682698"/>
                    <a:pt x="39255" y="694127"/>
                    <a:pt x="46461" y="705169"/>
                  </a:cubicBezTo>
                  <a:cubicBezTo>
                    <a:pt x="52401" y="714468"/>
                    <a:pt x="58827" y="723379"/>
                    <a:pt x="65643" y="732096"/>
                  </a:cubicBezTo>
                  <a:cubicBezTo>
                    <a:pt x="72557" y="740717"/>
                    <a:pt x="79957" y="748950"/>
                    <a:pt x="87650" y="757086"/>
                  </a:cubicBezTo>
                  <a:cubicBezTo>
                    <a:pt x="94076" y="763673"/>
                    <a:pt x="100697" y="770356"/>
                    <a:pt x="107513" y="776652"/>
                  </a:cubicBezTo>
                  <a:cubicBezTo>
                    <a:pt x="114621" y="783141"/>
                    <a:pt x="121924" y="789340"/>
                    <a:pt x="129714" y="794958"/>
                  </a:cubicBezTo>
                  <a:lnTo>
                    <a:pt x="138964" y="800964"/>
                  </a:lnTo>
                  <a:cubicBezTo>
                    <a:pt x="136530" y="827212"/>
                    <a:pt x="133414" y="853461"/>
                    <a:pt x="132343" y="879807"/>
                  </a:cubicBezTo>
                  <a:cubicBezTo>
                    <a:pt x="130688" y="923297"/>
                    <a:pt x="130883" y="966884"/>
                    <a:pt x="133025" y="1010568"/>
                  </a:cubicBezTo>
                  <a:cubicBezTo>
                    <a:pt x="133804" y="1026647"/>
                    <a:pt x="134972" y="1042822"/>
                    <a:pt x="136433" y="1058901"/>
                  </a:cubicBezTo>
                  <a:cubicBezTo>
                    <a:pt x="137796" y="1074980"/>
                    <a:pt x="139549" y="1090961"/>
                    <a:pt x="141496" y="1107040"/>
                  </a:cubicBezTo>
                  <a:lnTo>
                    <a:pt x="145586" y="1137260"/>
                  </a:lnTo>
                  <a:cubicBezTo>
                    <a:pt x="145586" y="1137454"/>
                    <a:pt x="146852" y="1140941"/>
                    <a:pt x="147241" y="1143847"/>
                  </a:cubicBezTo>
                  <a:lnTo>
                    <a:pt x="148215" y="1142781"/>
                  </a:lnTo>
                  <a:cubicBezTo>
                    <a:pt x="147923" y="1143266"/>
                    <a:pt x="147631" y="1143653"/>
                    <a:pt x="147339" y="1144234"/>
                  </a:cubicBezTo>
                  <a:cubicBezTo>
                    <a:pt x="147631" y="1146075"/>
                    <a:pt x="147533" y="1147624"/>
                    <a:pt x="146462" y="1147528"/>
                  </a:cubicBezTo>
                  <a:lnTo>
                    <a:pt x="146267" y="1147528"/>
                  </a:lnTo>
                  <a:cubicBezTo>
                    <a:pt x="145488" y="1152467"/>
                    <a:pt x="148215" y="1157310"/>
                    <a:pt x="152986" y="1159344"/>
                  </a:cubicBezTo>
                  <a:cubicBezTo>
                    <a:pt x="155810" y="1160507"/>
                    <a:pt x="167884" y="1160604"/>
                    <a:pt x="168468" y="1148302"/>
                  </a:cubicBezTo>
                  <a:cubicBezTo>
                    <a:pt x="168663" y="1144719"/>
                    <a:pt x="167689" y="1135129"/>
                    <a:pt x="167689" y="1134548"/>
                  </a:cubicBezTo>
                  <a:lnTo>
                    <a:pt x="164281" y="1104425"/>
                  </a:lnTo>
                  <a:cubicBezTo>
                    <a:pt x="162626" y="1088637"/>
                    <a:pt x="161263" y="1072849"/>
                    <a:pt x="160192" y="1057061"/>
                  </a:cubicBezTo>
                  <a:cubicBezTo>
                    <a:pt x="159121" y="1041272"/>
                    <a:pt x="158342" y="1025387"/>
                    <a:pt x="157855" y="1009599"/>
                  </a:cubicBezTo>
                  <a:cubicBezTo>
                    <a:pt x="156491" y="966690"/>
                    <a:pt x="157076" y="923782"/>
                    <a:pt x="159510" y="881067"/>
                  </a:cubicBezTo>
                  <a:cubicBezTo>
                    <a:pt x="160971" y="855980"/>
                    <a:pt x="164281" y="830990"/>
                    <a:pt x="166910" y="806000"/>
                  </a:cubicBezTo>
                  <a:cubicBezTo>
                    <a:pt x="167787" y="806000"/>
                    <a:pt x="168858" y="805903"/>
                    <a:pt x="169540" y="806000"/>
                  </a:cubicBezTo>
                  <a:lnTo>
                    <a:pt x="185995" y="806000"/>
                  </a:lnTo>
                  <a:cubicBezTo>
                    <a:pt x="194272" y="805710"/>
                    <a:pt x="202451" y="805225"/>
                    <a:pt x="210728" y="804450"/>
                  </a:cubicBezTo>
                  <a:cubicBezTo>
                    <a:pt x="218810" y="803676"/>
                    <a:pt x="226989" y="802707"/>
                    <a:pt x="235071" y="801545"/>
                  </a:cubicBezTo>
                  <a:cubicBezTo>
                    <a:pt x="249579" y="799220"/>
                    <a:pt x="263796" y="796411"/>
                    <a:pt x="277623" y="792246"/>
                  </a:cubicBezTo>
                  <a:cubicBezTo>
                    <a:pt x="286873" y="789340"/>
                    <a:pt x="296026" y="785853"/>
                    <a:pt x="304789" y="781979"/>
                  </a:cubicBezTo>
                  <a:cubicBezTo>
                    <a:pt x="326893" y="772099"/>
                    <a:pt x="347438" y="759411"/>
                    <a:pt x="366718" y="744494"/>
                  </a:cubicBezTo>
                  <a:cubicBezTo>
                    <a:pt x="371976" y="740814"/>
                    <a:pt x="373145" y="733743"/>
                    <a:pt x="369542" y="728512"/>
                  </a:cubicBezTo>
                  <a:cubicBezTo>
                    <a:pt x="365939" y="723379"/>
                    <a:pt x="358733" y="722120"/>
                    <a:pt x="353573" y="725800"/>
                  </a:cubicBezTo>
                  <a:cubicBezTo>
                    <a:pt x="334585" y="737617"/>
                    <a:pt x="314429" y="746722"/>
                    <a:pt x="293494" y="754277"/>
                  </a:cubicBezTo>
                  <a:cubicBezTo>
                    <a:pt x="285218" y="757280"/>
                    <a:pt x="276843" y="759992"/>
                    <a:pt x="268372" y="762607"/>
                  </a:cubicBezTo>
                  <a:cubicBezTo>
                    <a:pt x="255811" y="766578"/>
                    <a:pt x="243055" y="770259"/>
                    <a:pt x="229813" y="772971"/>
                  </a:cubicBezTo>
                  <a:cubicBezTo>
                    <a:pt x="220757" y="775102"/>
                    <a:pt x="211604" y="776942"/>
                    <a:pt x="202354" y="778589"/>
                  </a:cubicBezTo>
                  <a:cubicBezTo>
                    <a:pt x="196219" y="779654"/>
                    <a:pt x="190182" y="780720"/>
                    <a:pt x="184048" y="781495"/>
                  </a:cubicBezTo>
                  <a:lnTo>
                    <a:pt x="170026" y="783238"/>
                  </a:lnTo>
                  <a:cubicBezTo>
                    <a:pt x="169832" y="783238"/>
                    <a:pt x="169442" y="783432"/>
                    <a:pt x="169150" y="783432"/>
                  </a:cubicBezTo>
                  <a:cubicBezTo>
                    <a:pt x="170416" y="773359"/>
                    <a:pt x="170708" y="763285"/>
                    <a:pt x="172169" y="753309"/>
                  </a:cubicBezTo>
                  <a:cubicBezTo>
                    <a:pt x="175284" y="730740"/>
                    <a:pt x="179082" y="707978"/>
                    <a:pt x="183172" y="685119"/>
                  </a:cubicBezTo>
                  <a:cubicBezTo>
                    <a:pt x="187261" y="662745"/>
                    <a:pt x="191740" y="640080"/>
                    <a:pt x="196706" y="617511"/>
                  </a:cubicBezTo>
                  <a:cubicBezTo>
                    <a:pt x="197096" y="615671"/>
                    <a:pt x="197680" y="613831"/>
                    <a:pt x="198070" y="611990"/>
                  </a:cubicBezTo>
                  <a:cubicBezTo>
                    <a:pt x="201867" y="611506"/>
                    <a:pt x="205859" y="611022"/>
                    <a:pt x="206346" y="611022"/>
                  </a:cubicBezTo>
                  <a:cubicBezTo>
                    <a:pt x="214525" y="610150"/>
                    <a:pt x="222705" y="609181"/>
                    <a:pt x="230786" y="608116"/>
                  </a:cubicBezTo>
                  <a:cubicBezTo>
                    <a:pt x="239063" y="607050"/>
                    <a:pt x="247243" y="605791"/>
                    <a:pt x="255422" y="604338"/>
                  </a:cubicBezTo>
                  <a:cubicBezTo>
                    <a:pt x="279862" y="599495"/>
                    <a:pt x="304303" y="594168"/>
                    <a:pt x="328061" y="586710"/>
                  </a:cubicBezTo>
                  <a:cubicBezTo>
                    <a:pt x="351820" y="579252"/>
                    <a:pt x="374897" y="569663"/>
                    <a:pt x="397682" y="559977"/>
                  </a:cubicBezTo>
                  <a:lnTo>
                    <a:pt x="440429" y="537989"/>
                  </a:lnTo>
                  <a:cubicBezTo>
                    <a:pt x="446368" y="535665"/>
                    <a:pt x="449192" y="528982"/>
                    <a:pt x="446855" y="523170"/>
                  </a:cubicBezTo>
                  <a:cubicBezTo>
                    <a:pt x="444421" y="517262"/>
                    <a:pt x="437702" y="514453"/>
                    <a:pt x="431860" y="516777"/>
                  </a:cubicBezTo>
                  <a:lnTo>
                    <a:pt x="387556" y="534696"/>
                  </a:lnTo>
                  <a:cubicBezTo>
                    <a:pt x="371197" y="540605"/>
                    <a:pt x="354644" y="545835"/>
                    <a:pt x="337993" y="551066"/>
                  </a:cubicBezTo>
                  <a:cubicBezTo>
                    <a:pt x="326990" y="554553"/>
                    <a:pt x="315987" y="558039"/>
                    <a:pt x="304887" y="561430"/>
                  </a:cubicBezTo>
                  <a:cubicBezTo>
                    <a:pt x="286484" y="567144"/>
                    <a:pt x="268080" y="572762"/>
                    <a:pt x="249385" y="577508"/>
                  </a:cubicBezTo>
                  <a:lnTo>
                    <a:pt x="204107" y="587775"/>
                  </a:lnTo>
                  <a:cubicBezTo>
                    <a:pt x="205859" y="580317"/>
                    <a:pt x="207807" y="572956"/>
                    <a:pt x="209657" y="565594"/>
                  </a:cubicBezTo>
                  <a:cubicBezTo>
                    <a:pt x="209851" y="565401"/>
                    <a:pt x="210241" y="565498"/>
                    <a:pt x="210436" y="56540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8" name="Google Shape;3288;p37"/>
            <p:cNvSpPr/>
            <p:nvPr/>
          </p:nvSpPr>
          <p:spPr>
            <a:xfrm rot="-5400000">
              <a:off x="8649431" y="3302157"/>
              <a:ext cx="499595" cy="277590"/>
            </a:xfrm>
            <a:custGeom>
              <a:avLst/>
              <a:gdLst/>
              <a:ahLst/>
              <a:cxnLst/>
              <a:rect l="l" t="t" r="r" b="b"/>
              <a:pathLst>
                <a:path w="999190" h="555180" extrusionOk="0">
                  <a:moveTo>
                    <a:pt x="997382" y="288452"/>
                  </a:moveTo>
                  <a:cubicBezTo>
                    <a:pt x="1008969" y="367587"/>
                    <a:pt x="963398" y="454470"/>
                    <a:pt x="903417" y="499607"/>
                  </a:cubicBezTo>
                  <a:cubicBezTo>
                    <a:pt x="876445" y="519947"/>
                    <a:pt x="828344" y="545131"/>
                    <a:pt x="799327" y="518397"/>
                  </a:cubicBezTo>
                  <a:cubicBezTo>
                    <a:pt x="738761" y="462606"/>
                    <a:pt x="854342" y="351799"/>
                    <a:pt x="891343" y="321869"/>
                  </a:cubicBezTo>
                  <a:cubicBezTo>
                    <a:pt x="896504" y="317704"/>
                    <a:pt x="968851" y="274698"/>
                    <a:pt x="968559" y="277217"/>
                  </a:cubicBezTo>
                  <a:lnTo>
                    <a:pt x="974402" y="279541"/>
                  </a:lnTo>
                  <a:lnTo>
                    <a:pt x="965541" y="270824"/>
                  </a:lnTo>
                  <a:cubicBezTo>
                    <a:pt x="908481" y="219779"/>
                    <a:pt x="846260" y="163600"/>
                    <a:pt x="816464" y="87953"/>
                  </a:cubicBezTo>
                  <a:cubicBezTo>
                    <a:pt x="802053" y="51340"/>
                    <a:pt x="799132" y="-21499"/>
                    <a:pt x="855218" y="6106"/>
                  </a:cubicBezTo>
                  <a:cubicBezTo>
                    <a:pt x="863690" y="10271"/>
                    <a:pt x="871674" y="15599"/>
                    <a:pt x="879172" y="21507"/>
                  </a:cubicBezTo>
                  <a:cubicBezTo>
                    <a:pt x="932629" y="63254"/>
                    <a:pt x="972941" y="130377"/>
                    <a:pt x="988228" y="200213"/>
                  </a:cubicBezTo>
                  <a:cubicBezTo>
                    <a:pt x="992902" y="221619"/>
                    <a:pt x="996700" y="245640"/>
                    <a:pt x="993097" y="268015"/>
                  </a:cubicBezTo>
                  <a:cubicBezTo>
                    <a:pt x="993000" y="268596"/>
                    <a:pt x="990760" y="278670"/>
                    <a:pt x="988423" y="284965"/>
                  </a:cubicBezTo>
                  <a:lnTo>
                    <a:pt x="997382" y="288452"/>
                  </a:lnTo>
                  <a:close/>
                  <a:moveTo>
                    <a:pt x="602635" y="14049"/>
                  </a:moveTo>
                  <a:cubicBezTo>
                    <a:pt x="593871" y="10659"/>
                    <a:pt x="584621" y="7947"/>
                    <a:pt x="575273" y="6494"/>
                  </a:cubicBezTo>
                  <a:cubicBezTo>
                    <a:pt x="489099" y="-7067"/>
                    <a:pt x="557746" y="98704"/>
                    <a:pt x="581797" y="124856"/>
                  </a:cubicBezTo>
                  <a:cubicBezTo>
                    <a:pt x="602051" y="146747"/>
                    <a:pt x="624543" y="166022"/>
                    <a:pt x="647913" y="183747"/>
                  </a:cubicBezTo>
                  <a:cubicBezTo>
                    <a:pt x="681409" y="209221"/>
                    <a:pt x="727466" y="226656"/>
                    <a:pt x="765636" y="243219"/>
                  </a:cubicBezTo>
                  <a:cubicBezTo>
                    <a:pt x="795724" y="226365"/>
                    <a:pt x="754730" y="158079"/>
                    <a:pt x="745577" y="143357"/>
                  </a:cubicBezTo>
                  <a:cubicBezTo>
                    <a:pt x="711302" y="88437"/>
                    <a:pt x="661448" y="37005"/>
                    <a:pt x="602635" y="14049"/>
                  </a:cubicBezTo>
                  <a:close/>
                  <a:moveTo>
                    <a:pt x="371765" y="156723"/>
                  </a:moveTo>
                  <a:cubicBezTo>
                    <a:pt x="449468" y="210190"/>
                    <a:pt x="569139" y="236245"/>
                    <a:pt x="567970" y="232758"/>
                  </a:cubicBezTo>
                  <a:cubicBezTo>
                    <a:pt x="560765" y="211449"/>
                    <a:pt x="498349" y="99285"/>
                    <a:pt x="430675" y="58604"/>
                  </a:cubicBezTo>
                  <a:cubicBezTo>
                    <a:pt x="372642" y="23735"/>
                    <a:pt x="307305" y="23929"/>
                    <a:pt x="299223" y="37586"/>
                  </a:cubicBezTo>
                  <a:cubicBezTo>
                    <a:pt x="291725" y="50274"/>
                    <a:pt x="315095" y="117786"/>
                    <a:pt x="371765" y="156723"/>
                  </a:cubicBezTo>
                  <a:close/>
                  <a:moveTo>
                    <a:pt x="762033" y="275279"/>
                  </a:moveTo>
                  <a:cubicBezTo>
                    <a:pt x="750641" y="299979"/>
                    <a:pt x="499323" y="487790"/>
                    <a:pt x="581018" y="549005"/>
                  </a:cubicBezTo>
                  <a:cubicBezTo>
                    <a:pt x="601077" y="564018"/>
                    <a:pt x="630775" y="543581"/>
                    <a:pt x="648302" y="530020"/>
                  </a:cubicBezTo>
                  <a:cubicBezTo>
                    <a:pt x="697962" y="491373"/>
                    <a:pt x="729413" y="431805"/>
                    <a:pt x="751030" y="371752"/>
                  </a:cubicBezTo>
                  <a:cubicBezTo>
                    <a:pt x="759599" y="347731"/>
                    <a:pt x="771381" y="267628"/>
                    <a:pt x="762033" y="275279"/>
                  </a:cubicBezTo>
                  <a:close/>
                  <a:moveTo>
                    <a:pt x="615780" y="320319"/>
                  </a:moveTo>
                  <a:cubicBezTo>
                    <a:pt x="617338" y="317317"/>
                    <a:pt x="623473" y="300657"/>
                    <a:pt x="627464" y="300076"/>
                  </a:cubicBezTo>
                  <a:lnTo>
                    <a:pt x="559694" y="295426"/>
                  </a:lnTo>
                  <a:cubicBezTo>
                    <a:pt x="479069" y="308502"/>
                    <a:pt x="398835" y="347440"/>
                    <a:pt x="350246" y="422990"/>
                  </a:cubicBezTo>
                  <a:cubicBezTo>
                    <a:pt x="320840" y="468708"/>
                    <a:pt x="312466" y="538253"/>
                    <a:pt x="373031" y="552976"/>
                  </a:cubicBezTo>
                  <a:cubicBezTo>
                    <a:pt x="382087" y="555204"/>
                    <a:pt x="391727" y="555785"/>
                    <a:pt x="401172" y="554526"/>
                  </a:cubicBezTo>
                  <a:cubicBezTo>
                    <a:pt x="476148" y="544162"/>
                    <a:pt x="537590" y="451370"/>
                    <a:pt x="576442" y="388508"/>
                  </a:cubicBezTo>
                  <a:cubicBezTo>
                    <a:pt x="590171" y="366231"/>
                    <a:pt x="603414" y="343469"/>
                    <a:pt x="615780" y="320319"/>
                  </a:cubicBezTo>
                  <a:close/>
                  <a:moveTo>
                    <a:pt x="73028" y="270146"/>
                  </a:moveTo>
                  <a:cubicBezTo>
                    <a:pt x="29308" y="288259"/>
                    <a:pt x="-11394" y="324194"/>
                    <a:pt x="2920" y="378726"/>
                  </a:cubicBezTo>
                  <a:cubicBezTo>
                    <a:pt x="22394" y="453598"/>
                    <a:pt x="116748" y="417470"/>
                    <a:pt x="164070" y="397710"/>
                  </a:cubicBezTo>
                  <a:cubicBezTo>
                    <a:pt x="175950" y="392770"/>
                    <a:pt x="187635" y="387346"/>
                    <a:pt x="199222" y="381631"/>
                  </a:cubicBezTo>
                  <a:cubicBezTo>
                    <a:pt x="214315" y="374076"/>
                    <a:pt x="229115" y="365940"/>
                    <a:pt x="243721" y="357320"/>
                  </a:cubicBezTo>
                  <a:cubicBezTo>
                    <a:pt x="265922" y="344340"/>
                    <a:pt x="328143" y="268306"/>
                    <a:pt x="329311" y="272664"/>
                  </a:cubicBezTo>
                  <a:cubicBezTo>
                    <a:pt x="249174" y="240313"/>
                    <a:pt x="156768" y="235470"/>
                    <a:pt x="73028" y="27014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9" name="Google Shape;3289;p37"/>
            <p:cNvSpPr/>
            <p:nvPr/>
          </p:nvSpPr>
          <p:spPr>
            <a:xfrm rot="-5400000">
              <a:off x="8582331" y="3220112"/>
              <a:ext cx="637149" cy="220210"/>
            </a:xfrm>
            <a:custGeom>
              <a:avLst/>
              <a:gdLst/>
              <a:ahLst/>
              <a:cxnLst/>
              <a:rect l="l" t="t" r="r" b="b"/>
              <a:pathLst>
                <a:path w="1274298" h="440420" extrusionOk="0">
                  <a:moveTo>
                    <a:pt x="1262349" y="317991"/>
                  </a:moveTo>
                  <a:cubicBezTo>
                    <a:pt x="1262252" y="317991"/>
                    <a:pt x="1262252" y="317991"/>
                    <a:pt x="1262155" y="317991"/>
                  </a:cubicBezTo>
                  <a:cubicBezTo>
                    <a:pt x="1263420" y="317603"/>
                    <a:pt x="1265076" y="316828"/>
                    <a:pt x="1264784" y="318088"/>
                  </a:cubicBezTo>
                  <a:cubicBezTo>
                    <a:pt x="1264005" y="317991"/>
                    <a:pt x="1263226" y="317894"/>
                    <a:pt x="1262349" y="317991"/>
                  </a:cubicBezTo>
                  <a:close/>
                  <a:moveTo>
                    <a:pt x="1264784" y="318088"/>
                  </a:moveTo>
                  <a:lnTo>
                    <a:pt x="1264784" y="318281"/>
                  </a:lnTo>
                  <a:cubicBezTo>
                    <a:pt x="1264492" y="319347"/>
                    <a:pt x="1262933" y="319056"/>
                    <a:pt x="1261181" y="318184"/>
                  </a:cubicBezTo>
                  <a:cubicBezTo>
                    <a:pt x="1260597" y="318281"/>
                    <a:pt x="1260012" y="318475"/>
                    <a:pt x="1259525" y="318669"/>
                  </a:cubicBezTo>
                  <a:lnTo>
                    <a:pt x="1260791" y="317991"/>
                  </a:lnTo>
                  <a:cubicBezTo>
                    <a:pt x="1257968" y="316635"/>
                    <a:pt x="1254754" y="314310"/>
                    <a:pt x="1254462" y="314116"/>
                  </a:cubicBezTo>
                  <a:lnTo>
                    <a:pt x="1224861" y="300653"/>
                  </a:lnTo>
                  <a:cubicBezTo>
                    <a:pt x="1209184" y="293679"/>
                    <a:pt x="1193312" y="286899"/>
                    <a:pt x="1177344" y="280506"/>
                  </a:cubicBezTo>
                  <a:cubicBezTo>
                    <a:pt x="1161374" y="274016"/>
                    <a:pt x="1145308" y="267914"/>
                    <a:pt x="1129144" y="262103"/>
                  </a:cubicBezTo>
                  <a:cubicBezTo>
                    <a:pt x="1085230" y="246508"/>
                    <a:pt x="1040828" y="232851"/>
                    <a:pt x="995842" y="221228"/>
                  </a:cubicBezTo>
                  <a:cubicBezTo>
                    <a:pt x="968578" y="214254"/>
                    <a:pt x="940826" y="209411"/>
                    <a:pt x="913173" y="203890"/>
                  </a:cubicBezTo>
                  <a:lnTo>
                    <a:pt x="909667" y="191783"/>
                  </a:lnTo>
                  <a:cubicBezTo>
                    <a:pt x="906357" y="181903"/>
                    <a:pt x="902462" y="172411"/>
                    <a:pt x="898080" y="163209"/>
                  </a:cubicBezTo>
                  <a:cubicBezTo>
                    <a:pt x="893796" y="154007"/>
                    <a:pt x="889024" y="145193"/>
                    <a:pt x="884253" y="136379"/>
                  </a:cubicBezTo>
                  <a:cubicBezTo>
                    <a:pt x="878508" y="125918"/>
                    <a:pt x="872374" y="115748"/>
                    <a:pt x="865753" y="105965"/>
                  </a:cubicBezTo>
                  <a:cubicBezTo>
                    <a:pt x="859034" y="96182"/>
                    <a:pt x="851926" y="86690"/>
                    <a:pt x="844428" y="77585"/>
                  </a:cubicBezTo>
                  <a:cubicBezTo>
                    <a:pt x="835470" y="66737"/>
                    <a:pt x="825830" y="56373"/>
                    <a:pt x="815995" y="46299"/>
                  </a:cubicBezTo>
                  <a:cubicBezTo>
                    <a:pt x="801292" y="31383"/>
                    <a:pt x="785810" y="17241"/>
                    <a:pt x="770328" y="3294"/>
                  </a:cubicBezTo>
                  <a:cubicBezTo>
                    <a:pt x="765751" y="-1162"/>
                    <a:pt x="758448" y="-1065"/>
                    <a:pt x="754067" y="3390"/>
                  </a:cubicBezTo>
                  <a:cubicBezTo>
                    <a:pt x="749588" y="7943"/>
                    <a:pt x="749685" y="15111"/>
                    <a:pt x="754164" y="19566"/>
                  </a:cubicBezTo>
                  <a:cubicBezTo>
                    <a:pt x="773541" y="40100"/>
                    <a:pt x="792139" y="61409"/>
                    <a:pt x="809958" y="83590"/>
                  </a:cubicBezTo>
                  <a:cubicBezTo>
                    <a:pt x="816969" y="92308"/>
                    <a:pt x="823785" y="101122"/>
                    <a:pt x="830504" y="110033"/>
                  </a:cubicBezTo>
                  <a:cubicBezTo>
                    <a:pt x="840436" y="123303"/>
                    <a:pt x="850368" y="136669"/>
                    <a:pt x="859131" y="151005"/>
                  </a:cubicBezTo>
                  <a:cubicBezTo>
                    <a:pt x="865266" y="160594"/>
                    <a:pt x="871205" y="170280"/>
                    <a:pt x="876756" y="180450"/>
                  </a:cubicBezTo>
                  <a:cubicBezTo>
                    <a:pt x="879969" y="186165"/>
                    <a:pt x="882793" y="192073"/>
                    <a:pt x="885519" y="198175"/>
                  </a:cubicBezTo>
                  <a:cubicBezTo>
                    <a:pt x="876756" y="196626"/>
                    <a:pt x="868187" y="194107"/>
                    <a:pt x="859326" y="192654"/>
                  </a:cubicBezTo>
                  <a:cubicBezTo>
                    <a:pt x="834983" y="188586"/>
                    <a:pt x="810348" y="185002"/>
                    <a:pt x="785323" y="182000"/>
                  </a:cubicBezTo>
                  <a:cubicBezTo>
                    <a:pt x="760785" y="178997"/>
                    <a:pt x="735858" y="176479"/>
                    <a:pt x="710834" y="174445"/>
                  </a:cubicBezTo>
                  <a:cubicBezTo>
                    <a:pt x="707912" y="174251"/>
                    <a:pt x="704796" y="174251"/>
                    <a:pt x="701875" y="174057"/>
                  </a:cubicBezTo>
                  <a:cubicBezTo>
                    <a:pt x="684153" y="159819"/>
                    <a:pt x="666919" y="145387"/>
                    <a:pt x="650171" y="130180"/>
                  </a:cubicBezTo>
                  <a:cubicBezTo>
                    <a:pt x="642673" y="123206"/>
                    <a:pt x="635273" y="116135"/>
                    <a:pt x="627775" y="109064"/>
                  </a:cubicBezTo>
                  <a:cubicBezTo>
                    <a:pt x="616869" y="98507"/>
                    <a:pt x="605866" y="87949"/>
                    <a:pt x="595447" y="76326"/>
                  </a:cubicBezTo>
                  <a:lnTo>
                    <a:pt x="561465" y="38841"/>
                  </a:lnTo>
                  <a:lnTo>
                    <a:pt x="549975" y="25378"/>
                  </a:lnTo>
                  <a:cubicBezTo>
                    <a:pt x="548222" y="23247"/>
                    <a:pt x="543840" y="17823"/>
                    <a:pt x="542574" y="16660"/>
                  </a:cubicBezTo>
                  <a:cubicBezTo>
                    <a:pt x="538972" y="13658"/>
                    <a:pt x="535661" y="13367"/>
                    <a:pt x="534200" y="13464"/>
                  </a:cubicBezTo>
                  <a:cubicBezTo>
                    <a:pt x="531084" y="13754"/>
                    <a:pt x="528553" y="14723"/>
                    <a:pt x="526703" y="16757"/>
                  </a:cubicBezTo>
                  <a:cubicBezTo>
                    <a:pt x="525437" y="18307"/>
                    <a:pt x="523781" y="20147"/>
                    <a:pt x="523587" y="23247"/>
                  </a:cubicBezTo>
                  <a:cubicBezTo>
                    <a:pt x="523587" y="24118"/>
                    <a:pt x="523100" y="26249"/>
                    <a:pt x="524560" y="29252"/>
                  </a:cubicBezTo>
                  <a:cubicBezTo>
                    <a:pt x="525047" y="30608"/>
                    <a:pt x="525826" y="31770"/>
                    <a:pt x="526800" y="32739"/>
                  </a:cubicBezTo>
                  <a:cubicBezTo>
                    <a:pt x="526800" y="32642"/>
                    <a:pt x="526898" y="32545"/>
                    <a:pt x="526995" y="32448"/>
                  </a:cubicBezTo>
                  <a:cubicBezTo>
                    <a:pt x="527774" y="31964"/>
                    <a:pt x="528553" y="32836"/>
                    <a:pt x="529332" y="34192"/>
                  </a:cubicBezTo>
                  <a:lnTo>
                    <a:pt x="527968" y="33804"/>
                  </a:lnTo>
                  <a:cubicBezTo>
                    <a:pt x="528455" y="34192"/>
                    <a:pt x="529040" y="34579"/>
                    <a:pt x="529624" y="34870"/>
                  </a:cubicBezTo>
                  <a:cubicBezTo>
                    <a:pt x="530500" y="36613"/>
                    <a:pt x="531279" y="38744"/>
                    <a:pt x="531766" y="39616"/>
                  </a:cubicBezTo>
                  <a:lnTo>
                    <a:pt x="541893" y="54145"/>
                  </a:lnTo>
                  <a:lnTo>
                    <a:pt x="573344" y="95117"/>
                  </a:lnTo>
                  <a:cubicBezTo>
                    <a:pt x="580257" y="103640"/>
                    <a:pt x="587268" y="111970"/>
                    <a:pt x="594668" y="119719"/>
                  </a:cubicBezTo>
                  <a:cubicBezTo>
                    <a:pt x="602263" y="127661"/>
                    <a:pt x="610053" y="135120"/>
                    <a:pt x="618135" y="142287"/>
                  </a:cubicBezTo>
                  <a:cubicBezTo>
                    <a:pt x="627970" y="150811"/>
                    <a:pt x="638096" y="158850"/>
                    <a:pt x="648515" y="166599"/>
                  </a:cubicBezTo>
                  <a:cubicBezTo>
                    <a:pt x="651144" y="168536"/>
                    <a:pt x="653968" y="170280"/>
                    <a:pt x="656695" y="172217"/>
                  </a:cubicBezTo>
                  <a:cubicBezTo>
                    <a:pt x="608009" y="169795"/>
                    <a:pt x="559128" y="169311"/>
                    <a:pt x="509955" y="170667"/>
                  </a:cubicBezTo>
                  <a:cubicBezTo>
                    <a:pt x="496809" y="163984"/>
                    <a:pt x="483956" y="156623"/>
                    <a:pt x="471395" y="148680"/>
                  </a:cubicBezTo>
                  <a:cubicBezTo>
                    <a:pt x="454745" y="138025"/>
                    <a:pt x="438483" y="126499"/>
                    <a:pt x="422028" y="115263"/>
                  </a:cubicBezTo>
                  <a:cubicBezTo>
                    <a:pt x="405182" y="103834"/>
                    <a:pt x="387947" y="92986"/>
                    <a:pt x="371005" y="82428"/>
                  </a:cubicBezTo>
                  <a:cubicBezTo>
                    <a:pt x="363312" y="77876"/>
                    <a:pt x="355815" y="72936"/>
                    <a:pt x="348512" y="67802"/>
                  </a:cubicBezTo>
                  <a:cubicBezTo>
                    <a:pt x="341014" y="62475"/>
                    <a:pt x="333711" y="57051"/>
                    <a:pt x="326408" y="51530"/>
                  </a:cubicBezTo>
                  <a:lnTo>
                    <a:pt x="312289" y="39907"/>
                  </a:lnTo>
                  <a:cubicBezTo>
                    <a:pt x="309855" y="37679"/>
                    <a:pt x="304597" y="31674"/>
                    <a:pt x="303039" y="30802"/>
                  </a:cubicBezTo>
                  <a:cubicBezTo>
                    <a:pt x="296612" y="27412"/>
                    <a:pt x="292036" y="29543"/>
                    <a:pt x="289407" y="32255"/>
                  </a:cubicBezTo>
                  <a:cubicBezTo>
                    <a:pt x="288141" y="33611"/>
                    <a:pt x="284343" y="37001"/>
                    <a:pt x="286388" y="43684"/>
                  </a:cubicBezTo>
                  <a:cubicBezTo>
                    <a:pt x="286972" y="45815"/>
                    <a:pt x="288141" y="47752"/>
                    <a:pt x="289699" y="49108"/>
                  </a:cubicBezTo>
                  <a:cubicBezTo>
                    <a:pt x="289796" y="48915"/>
                    <a:pt x="289893" y="48818"/>
                    <a:pt x="290088" y="48624"/>
                  </a:cubicBezTo>
                  <a:cubicBezTo>
                    <a:pt x="290965" y="47849"/>
                    <a:pt x="292036" y="49108"/>
                    <a:pt x="293010" y="50852"/>
                  </a:cubicBezTo>
                  <a:lnTo>
                    <a:pt x="292036" y="50658"/>
                  </a:lnTo>
                  <a:lnTo>
                    <a:pt x="292425" y="50852"/>
                  </a:lnTo>
                  <a:lnTo>
                    <a:pt x="293204" y="51239"/>
                  </a:lnTo>
                  <a:cubicBezTo>
                    <a:pt x="294178" y="53080"/>
                    <a:pt x="295152" y="55210"/>
                    <a:pt x="295833" y="55985"/>
                  </a:cubicBezTo>
                  <a:lnTo>
                    <a:pt x="310537" y="70611"/>
                  </a:lnTo>
                  <a:cubicBezTo>
                    <a:pt x="319008" y="78263"/>
                    <a:pt x="327577" y="85818"/>
                    <a:pt x="336437" y="92889"/>
                  </a:cubicBezTo>
                  <a:cubicBezTo>
                    <a:pt x="342572" y="97732"/>
                    <a:pt x="348804" y="102381"/>
                    <a:pt x="355230" y="106740"/>
                  </a:cubicBezTo>
                  <a:cubicBezTo>
                    <a:pt x="369349" y="116232"/>
                    <a:pt x="383176" y="126402"/>
                    <a:pt x="397490" y="136088"/>
                  </a:cubicBezTo>
                  <a:cubicBezTo>
                    <a:pt x="411998" y="145774"/>
                    <a:pt x="426896" y="155073"/>
                    <a:pt x="441989" y="163790"/>
                  </a:cubicBezTo>
                  <a:cubicBezTo>
                    <a:pt x="447637" y="167083"/>
                    <a:pt x="453771" y="169214"/>
                    <a:pt x="459516" y="172217"/>
                  </a:cubicBezTo>
                  <a:cubicBezTo>
                    <a:pt x="451239" y="172701"/>
                    <a:pt x="442865" y="172411"/>
                    <a:pt x="434589" y="172992"/>
                  </a:cubicBezTo>
                  <a:cubicBezTo>
                    <a:pt x="341306" y="179481"/>
                    <a:pt x="248997" y="193623"/>
                    <a:pt x="161265" y="215223"/>
                  </a:cubicBezTo>
                  <a:cubicBezTo>
                    <a:pt x="145199" y="219194"/>
                    <a:pt x="129424" y="224037"/>
                    <a:pt x="113845" y="229558"/>
                  </a:cubicBezTo>
                  <a:cubicBezTo>
                    <a:pt x="78401" y="241859"/>
                    <a:pt x="43834" y="256775"/>
                    <a:pt x="8099" y="268108"/>
                  </a:cubicBezTo>
                  <a:cubicBezTo>
                    <a:pt x="2061" y="269948"/>
                    <a:pt x="-1347" y="276341"/>
                    <a:pt x="504" y="282346"/>
                  </a:cubicBezTo>
                  <a:cubicBezTo>
                    <a:pt x="2451" y="288352"/>
                    <a:pt x="8878" y="291742"/>
                    <a:pt x="14915" y="289901"/>
                  </a:cubicBezTo>
                  <a:cubicBezTo>
                    <a:pt x="51040" y="279150"/>
                    <a:pt x="86094" y="264912"/>
                    <a:pt x="121927" y="253192"/>
                  </a:cubicBezTo>
                  <a:cubicBezTo>
                    <a:pt x="136825" y="248349"/>
                    <a:pt x="151917" y="243893"/>
                    <a:pt x="167302" y="240309"/>
                  </a:cubicBezTo>
                  <a:cubicBezTo>
                    <a:pt x="253769" y="220453"/>
                    <a:pt x="344714" y="208442"/>
                    <a:pt x="436439" y="202825"/>
                  </a:cubicBezTo>
                  <a:cubicBezTo>
                    <a:pt x="484540" y="199822"/>
                    <a:pt x="532837" y="198853"/>
                    <a:pt x="580842" y="199434"/>
                  </a:cubicBezTo>
                  <a:cubicBezTo>
                    <a:pt x="573636" y="202437"/>
                    <a:pt x="566333" y="204955"/>
                    <a:pt x="559225" y="208346"/>
                  </a:cubicBezTo>
                  <a:cubicBezTo>
                    <a:pt x="545690" y="215029"/>
                    <a:pt x="532350" y="222487"/>
                    <a:pt x="519303" y="230139"/>
                  </a:cubicBezTo>
                  <a:cubicBezTo>
                    <a:pt x="503528" y="239341"/>
                    <a:pt x="488046" y="249220"/>
                    <a:pt x="473051" y="259875"/>
                  </a:cubicBezTo>
                  <a:cubicBezTo>
                    <a:pt x="458250" y="270433"/>
                    <a:pt x="443839" y="281668"/>
                    <a:pt x="429817" y="293388"/>
                  </a:cubicBezTo>
                  <a:cubicBezTo>
                    <a:pt x="413264" y="307336"/>
                    <a:pt x="397198" y="322059"/>
                    <a:pt x="381521" y="337169"/>
                  </a:cubicBezTo>
                  <a:cubicBezTo>
                    <a:pt x="358151" y="359737"/>
                    <a:pt x="335659" y="383274"/>
                    <a:pt x="313555" y="406811"/>
                  </a:cubicBezTo>
                  <a:cubicBezTo>
                    <a:pt x="309076" y="411364"/>
                    <a:pt x="309173" y="418531"/>
                    <a:pt x="313652" y="422987"/>
                  </a:cubicBezTo>
                  <a:cubicBezTo>
                    <a:pt x="318132" y="427442"/>
                    <a:pt x="325434" y="427442"/>
                    <a:pt x="329914" y="422890"/>
                  </a:cubicBezTo>
                  <a:cubicBezTo>
                    <a:pt x="361949" y="392379"/>
                    <a:pt x="395056" y="362352"/>
                    <a:pt x="429038" y="333876"/>
                  </a:cubicBezTo>
                  <a:cubicBezTo>
                    <a:pt x="442670" y="322446"/>
                    <a:pt x="456400" y="311404"/>
                    <a:pt x="470227" y="300653"/>
                  </a:cubicBezTo>
                  <a:cubicBezTo>
                    <a:pt x="491162" y="284380"/>
                    <a:pt x="512292" y="268592"/>
                    <a:pt x="534395" y="254645"/>
                  </a:cubicBezTo>
                  <a:cubicBezTo>
                    <a:pt x="549098" y="245249"/>
                    <a:pt x="563996" y="236047"/>
                    <a:pt x="579284" y="227911"/>
                  </a:cubicBezTo>
                  <a:cubicBezTo>
                    <a:pt x="589410" y="222584"/>
                    <a:pt x="599732" y="217644"/>
                    <a:pt x="610345" y="213576"/>
                  </a:cubicBezTo>
                  <a:cubicBezTo>
                    <a:pt x="615019" y="211736"/>
                    <a:pt x="619888" y="209895"/>
                    <a:pt x="624757" y="208346"/>
                  </a:cubicBezTo>
                  <a:cubicBezTo>
                    <a:pt x="627483" y="207474"/>
                    <a:pt x="630209" y="206602"/>
                    <a:pt x="633033" y="205924"/>
                  </a:cubicBezTo>
                  <a:cubicBezTo>
                    <a:pt x="635273" y="206408"/>
                    <a:pt x="640823" y="207668"/>
                    <a:pt x="642868" y="207377"/>
                  </a:cubicBezTo>
                  <a:cubicBezTo>
                    <a:pt x="646568" y="206796"/>
                    <a:pt x="649294" y="205052"/>
                    <a:pt x="651339" y="202437"/>
                  </a:cubicBezTo>
                  <a:cubicBezTo>
                    <a:pt x="659908" y="202825"/>
                    <a:pt x="668574" y="203018"/>
                    <a:pt x="677143" y="203503"/>
                  </a:cubicBezTo>
                  <a:cubicBezTo>
                    <a:pt x="677045" y="203599"/>
                    <a:pt x="676851" y="204084"/>
                    <a:pt x="676753" y="204181"/>
                  </a:cubicBezTo>
                  <a:cubicBezTo>
                    <a:pt x="671884" y="213479"/>
                    <a:pt x="667016" y="222681"/>
                    <a:pt x="661855" y="231786"/>
                  </a:cubicBezTo>
                  <a:cubicBezTo>
                    <a:pt x="658447" y="237888"/>
                    <a:pt x="655039" y="243893"/>
                    <a:pt x="651436" y="249802"/>
                  </a:cubicBezTo>
                  <a:cubicBezTo>
                    <a:pt x="640725" y="267914"/>
                    <a:pt x="629236" y="285446"/>
                    <a:pt x="617648" y="302978"/>
                  </a:cubicBezTo>
                  <a:cubicBezTo>
                    <a:pt x="610638" y="313535"/>
                    <a:pt x="603627" y="324093"/>
                    <a:pt x="596616" y="334457"/>
                  </a:cubicBezTo>
                  <a:cubicBezTo>
                    <a:pt x="585905" y="350245"/>
                    <a:pt x="575291" y="365936"/>
                    <a:pt x="564094" y="381240"/>
                  </a:cubicBezTo>
                  <a:lnTo>
                    <a:pt x="531863" y="421921"/>
                  </a:lnTo>
                  <a:cubicBezTo>
                    <a:pt x="527968" y="426958"/>
                    <a:pt x="528845" y="434125"/>
                    <a:pt x="533811" y="438000"/>
                  </a:cubicBezTo>
                  <a:cubicBezTo>
                    <a:pt x="538777" y="441874"/>
                    <a:pt x="546080" y="441003"/>
                    <a:pt x="549975" y="436063"/>
                  </a:cubicBezTo>
                  <a:lnTo>
                    <a:pt x="585710" y="397900"/>
                  </a:lnTo>
                  <a:cubicBezTo>
                    <a:pt x="602848" y="377075"/>
                    <a:pt x="619693" y="355863"/>
                    <a:pt x="634786" y="333295"/>
                  </a:cubicBezTo>
                  <a:cubicBezTo>
                    <a:pt x="649879" y="310823"/>
                    <a:pt x="663024" y="287092"/>
                    <a:pt x="675585" y="263071"/>
                  </a:cubicBezTo>
                  <a:cubicBezTo>
                    <a:pt x="679674" y="254935"/>
                    <a:pt x="683569" y="246799"/>
                    <a:pt x="687269" y="238566"/>
                  </a:cubicBezTo>
                  <a:cubicBezTo>
                    <a:pt x="690969" y="230430"/>
                    <a:pt x="694475" y="222293"/>
                    <a:pt x="697980" y="214060"/>
                  </a:cubicBezTo>
                  <a:cubicBezTo>
                    <a:pt x="698175" y="213479"/>
                    <a:pt x="700317" y="208636"/>
                    <a:pt x="702070" y="204568"/>
                  </a:cubicBezTo>
                  <a:cubicBezTo>
                    <a:pt x="704212" y="204762"/>
                    <a:pt x="706354" y="204665"/>
                    <a:pt x="708496" y="204859"/>
                  </a:cubicBezTo>
                  <a:cubicBezTo>
                    <a:pt x="733132" y="206699"/>
                    <a:pt x="757572" y="208927"/>
                    <a:pt x="781818" y="211639"/>
                  </a:cubicBezTo>
                  <a:cubicBezTo>
                    <a:pt x="806453" y="214351"/>
                    <a:pt x="830796" y="217547"/>
                    <a:pt x="854847" y="221131"/>
                  </a:cubicBezTo>
                  <a:cubicBezTo>
                    <a:pt x="865947" y="222778"/>
                    <a:pt x="876756" y="225683"/>
                    <a:pt x="887759" y="227621"/>
                  </a:cubicBezTo>
                  <a:cubicBezTo>
                    <a:pt x="887175" y="228396"/>
                    <a:pt x="886590" y="229267"/>
                    <a:pt x="886395" y="229752"/>
                  </a:cubicBezTo>
                  <a:lnTo>
                    <a:pt x="880261" y="243990"/>
                  </a:lnTo>
                  <a:cubicBezTo>
                    <a:pt x="877437" y="250286"/>
                    <a:pt x="874516" y="256388"/>
                    <a:pt x="871497" y="262393"/>
                  </a:cubicBezTo>
                  <a:cubicBezTo>
                    <a:pt x="866921" y="271595"/>
                    <a:pt x="862150" y="280603"/>
                    <a:pt x="857184" y="289611"/>
                  </a:cubicBezTo>
                  <a:cubicBezTo>
                    <a:pt x="851439" y="300362"/>
                    <a:pt x="844915" y="310629"/>
                    <a:pt x="838488" y="320703"/>
                  </a:cubicBezTo>
                  <a:cubicBezTo>
                    <a:pt x="831964" y="330970"/>
                    <a:pt x="825148" y="340947"/>
                    <a:pt x="818040" y="350632"/>
                  </a:cubicBezTo>
                  <a:cubicBezTo>
                    <a:pt x="803532" y="370101"/>
                    <a:pt x="787855" y="388505"/>
                    <a:pt x="769549" y="404680"/>
                  </a:cubicBezTo>
                  <a:cubicBezTo>
                    <a:pt x="764680" y="408651"/>
                    <a:pt x="763901" y="415819"/>
                    <a:pt x="767893" y="420759"/>
                  </a:cubicBezTo>
                  <a:cubicBezTo>
                    <a:pt x="771886" y="425602"/>
                    <a:pt x="779091" y="426377"/>
                    <a:pt x="784057" y="422406"/>
                  </a:cubicBezTo>
                  <a:cubicBezTo>
                    <a:pt x="805285" y="406811"/>
                    <a:pt x="824661" y="389183"/>
                    <a:pt x="841604" y="369036"/>
                  </a:cubicBezTo>
                  <a:cubicBezTo>
                    <a:pt x="849978" y="358962"/>
                    <a:pt x="857768" y="348405"/>
                    <a:pt x="864779" y="337169"/>
                  </a:cubicBezTo>
                  <a:cubicBezTo>
                    <a:pt x="871595" y="326224"/>
                    <a:pt x="877632" y="314504"/>
                    <a:pt x="883280" y="302590"/>
                  </a:cubicBezTo>
                  <a:cubicBezTo>
                    <a:pt x="886980" y="294551"/>
                    <a:pt x="890583" y="286414"/>
                    <a:pt x="893893" y="278085"/>
                  </a:cubicBezTo>
                  <a:cubicBezTo>
                    <a:pt x="897301" y="269755"/>
                    <a:pt x="900417" y="261425"/>
                    <a:pt x="903241" y="252901"/>
                  </a:cubicBezTo>
                  <a:lnTo>
                    <a:pt x="908499" y="235854"/>
                  </a:lnTo>
                  <a:cubicBezTo>
                    <a:pt x="908693" y="234885"/>
                    <a:pt x="909278" y="233335"/>
                    <a:pt x="909765" y="231882"/>
                  </a:cubicBezTo>
                  <a:cubicBezTo>
                    <a:pt x="936347" y="236822"/>
                    <a:pt x="963027" y="241084"/>
                    <a:pt x="989221" y="247477"/>
                  </a:cubicBezTo>
                  <a:cubicBezTo>
                    <a:pt x="1033622" y="258131"/>
                    <a:pt x="1077537" y="270723"/>
                    <a:pt x="1120868" y="285446"/>
                  </a:cubicBezTo>
                  <a:cubicBezTo>
                    <a:pt x="1136934" y="290870"/>
                    <a:pt x="1152806" y="296585"/>
                    <a:pt x="1168580" y="302590"/>
                  </a:cubicBezTo>
                  <a:cubicBezTo>
                    <a:pt x="1184452" y="308595"/>
                    <a:pt x="1200128" y="314891"/>
                    <a:pt x="1215708" y="321478"/>
                  </a:cubicBezTo>
                  <a:lnTo>
                    <a:pt x="1245309" y="334360"/>
                  </a:lnTo>
                  <a:cubicBezTo>
                    <a:pt x="1245991" y="334651"/>
                    <a:pt x="1255339" y="338525"/>
                    <a:pt x="1259136" y="339494"/>
                  </a:cubicBezTo>
                  <a:cubicBezTo>
                    <a:pt x="1263518" y="340559"/>
                    <a:pt x="1266634" y="339494"/>
                    <a:pt x="1267802" y="339009"/>
                  </a:cubicBezTo>
                  <a:cubicBezTo>
                    <a:pt x="1272671" y="336685"/>
                    <a:pt x="1274716" y="332907"/>
                    <a:pt x="1274229" y="327967"/>
                  </a:cubicBezTo>
                  <a:cubicBezTo>
                    <a:pt x="1273839" y="322834"/>
                    <a:pt x="1269847" y="318766"/>
                    <a:pt x="1264784" y="318088"/>
                  </a:cubicBezTo>
                  <a:close/>
                  <a:moveTo>
                    <a:pt x="1262155" y="317991"/>
                  </a:moveTo>
                  <a:cubicBezTo>
                    <a:pt x="1261473" y="318184"/>
                    <a:pt x="1261473" y="317700"/>
                    <a:pt x="1260791" y="317991"/>
                  </a:cubicBezTo>
                  <a:lnTo>
                    <a:pt x="1261181" y="318184"/>
                  </a:lnTo>
                  <a:cubicBezTo>
                    <a:pt x="1261473" y="318088"/>
                    <a:pt x="1261765" y="317991"/>
                    <a:pt x="1262155" y="31799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0" name="Google Shape;3290;p37"/>
            <p:cNvSpPr/>
            <p:nvPr/>
          </p:nvSpPr>
          <p:spPr>
            <a:xfrm rot="-5400000">
              <a:off x="8248091" y="3904883"/>
              <a:ext cx="1023479" cy="690735"/>
            </a:xfrm>
            <a:custGeom>
              <a:avLst/>
              <a:gdLst/>
              <a:ahLst/>
              <a:cxnLst/>
              <a:rect l="l" t="t" r="r" b="b"/>
              <a:pathLst>
                <a:path w="2046958" h="1381470" extrusionOk="0">
                  <a:moveTo>
                    <a:pt x="1792232" y="752870"/>
                  </a:moveTo>
                  <a:cubicBezTo>
                    <a:pt x="1909273" y="708702"/>
                    <a:pt x="2047444" y="707346"/>
                    <a:pt x="2046957" y="708121"/>
                  </a:cubicBezTo>
                  <a:cubicBezTo>
                    <a:pt x="2032351" y="732529"/>
                    <a:pt x="1928747" y="834619"/>
                    <a:pt x="1903917" y="848373"/>
                  </a:cubicBezTo>
                  <a:cubicBezTo>
                    <a:pt x="1768862" y="923052"/>
                    <a:pt x="1560486" y="911817"/>
                    <a:pt x="1584342" y="888377"/>
                  </a:cubicBezTo>
                  <a:cubicBezTo>
                    <a:pt x="1595832" y="877141"/>
                    <a:pt x="1683564" y="793745"/>
                    <a:pt x="1792232" y="752870"/>
                  </a:cubicBezTo>
                  <a:close/>
                  <a:moveTo>
                    <a:pt x="1814433" y="646131"/>
                  </a:moveTo>
                  <a:cubicBezTo>
                    <a:pt x="1835660" y="657560"/>
                    <a:pt x="1858542" y="666277"/>
                    <a:pt x="1882398" y="670442"/>
                  </a:cubicBezTo>
                  <a:cubicBezTo>
                    <a:pt x="1891551" y="671992"/>
                    <a:pt x="1900802" y="673058"/>
                    <a:pt x="1910149" y="673058"/>
                  </a:cubicBezTo>
                  <a:cubicBezTo>
                    <a:pt x="1913752" y="673154"/>
                    <a:pt x="1924171" y="669571"/>
                    <a:pt x="1920763" y="670830"/>
                  </a:cubicBezTo>
                  <a:lnTo>
                    <a:pt x="1935077" y="670442"/>
                  </a:lnTo>
                  <a:cubicBezTo>
                    <a:pt x="1949293" y="644581"/>
                    <a:pt x="1932740" y="604190"/>
                    <a:pt x="1921737" y="580847"/>
                  </a:cubicBezTo>
                  <a:cubicBezTo>
                    <a:pt x="1886975" y="507427"/>
                    <a:pt x="1820275" y="443500"/>
                    <a:pt x="1740624" y="422288"/>
                  </a:cubicBezTo>
                  <a:cubicBezTo>
                    <a:pt x="1718326" y="416379"/>
                    <a:pt x="1658248" y="402431"/>
                    <a:pt x="1639065" y="423741"/>
                  </a:cubicBezTo>
                  <a:cubicBezTo>
                    <a:pt x="1627381" y="436720"/>
                    <a:pt x="1656592" y="477595"/>
                    <a:pt x="1662824" y="487959"/>
                  </a:cubicBezTo>
                  <a:cubicBezTo>
                    <a:pt x="1699728" y="549077"/>
                    <a:pt x="1750459" y="611745"/>
                    <a:pt x="1814433" y="646131"/>
                  </a:cubicBezTo>
                  <a:close/>
                  <a:moveTo>
                    <a:pt x="1544127" y="698822"/>
                  </a:moveTo>
                  <a:cubicBezTo>
                    <a:pt x="1564673" y="686715"/>
                    <a:pt x="1583855" y="670927"/>
                    <a:pt x="1598169" y="651845"/>
                  </a:cubicBezTo>
                  <a:cubicBezTo>
                    <a:pt x="1603135" y="645162"/>
                    <a:pt x="1607517" y="638091"/>
                    <a:pt x="1611022" y="630536"/>
                  </a:cubicBezTo>
                  <a:cubicBezTo>
                    <a:pt x="1611217" y="630052"/>
                    <a:pt x="1613846" y="621044"/>
                    <a:pt x="1613943" y="621044"/>
                  </a:cubicBezTo>
                  <a:lnTo>
                    <a:pt x="1573826" y="607483"/>
                  </a:lnTo>
                  <a:cubicBezTo>
                    <a:pt x="1531469" y="592761"/>
                    <a:pt x="1488333" y="594698"/>
                    <a:pt x="1444321" y="598088"/>
                  </a:cubicBezTo>
                  <a:cubicBezTo>
                    <a:pt x="1376842" y="603222"/>
                    <a:pt x="1307610" y="612520"/>
                    <a:pt x="1251329" y="652911"/>
                  </a:cubicBezTo>
                  <a:cubicBezTo>
                    <a:pt x="1226305" y="670927"/>
                    <a:pt x="1204883" y="693398"/>
                    <a:pt x="1184532" y="716354"/>
                  </a:cubicBezTo>
                  <a:cubicBezTo>
                    <a:pt x="1182390" y="718775"/>
                    <a:pt x="1162721" y="736985"/>
                    <a:pt x="1166226" y="740956"/>
                  </a:cubicBezTo>
                  <a:cubicBezTo>
                    <a:pt x="1169926" y="745218"/>
                    <a:pt x="1185116" y="744249"/>
                    <a:pt x="1190082" y="744734"/>
                  </a:cubicBezTo>
                  <a:cubicBezTo>
                    <a:pt x="1212575" y="746961"/>
                    <a:pt x="1235165" y="748414"/>
                    <a:pt x="1257756" y="748802"/>
                  </a:cubicBezTo>
                  <a:cubicBezTo>
                    <a:pt x="1351233" y="750158"/>
                    <a:pt x="1461653" y="747736"/>
                    <a:pt x="1544127" y="698822"/>
                  </a:cubicBezTo>
                  <a:close/>
                  <a:moveTo>
                    <a:pt x="880049" y="2401"/>
                  </a:moveTo>
                  <a:cubicBezTo>
                    <a:pt x="820944" y="270"/>
                    <a:pt x="761742" y="-699"/>
                    <a:pt x="702637" y="561"/>
                  </a:cubicBezTo>
                  <a:cubicBezTo>
                    <a:pt x="484718" y="5113"/>
                    <a:pt x="326489" y="16058"/>
                    <a:pt x="152290" y="178492"/>
                  </a:cubicBezTo>
                  <a:cubicBezTo>
                    <a:pt x="61831" y="262857"/>
                    <a:pt x="-20546" y="434395"/>
                    <a:pt x="4576" y="552467"/>
                  </a:cubicBezTo>
                  <a:cubicBezTo>
                    <a:pt x="8958" y="549174"/>
                    <a:pt x="24148" y="545300"/>
                    <a:pt x="30575" y="542394"/>
                  </a:cubicBezTo>
                  <a:cubicBezTo>
                    <a:pt x="48491" y="534161"/>
                    <a:pt x="66310" y="525831"/>
                    <a:pt x="84811" y="519051"/>
                  </a:cubicBezTo>
                  <a:cubicBezTo>
                    <a:pt x="140021" y="498710"/>
                    <a:pt x="196107" y="485828"/>
                    <a:pt x="252875" y="471202"/>
                  </a:cubicBezTo>
                  <a:cubicBezTo>
                    <a:pt x="431066" y="425290"/>
                    <a:pt x="568556" y="272736"/>
                    <a:pt x="711498" y="164932"/>
                  </a:cubicBezTo>
                  <a:cubicBezTo>
                    <a:pt x="761937" y="126963"/>
                    <a:pt x="813739" y="91221"/>
                    <a:pt x="866709" y="56836"/>
                  </a:cubicBezTo>
                  <a:cubicBezTo>
                    <a:pt x="884139" y="45504"/>
                    <a:pt x="901763" y="34655"/>
                    <a:pt x="919972" y="24872"/>
                  </a:cubicBezTo>
                  <a:cubicBezTo>
                    <a:pt x="921530" y="24001"/>
                    <a:pt x="948502" y="8987"/>
                    <a:pt x="947333" y="8019"/>
                  </a:cubicBezTo>
                  <a:cubicBezTo>
                    <a:pt x="935649" y="-1958"/>
                    <a:pt x="893876" y="2885"/>
                    <a:pt x="880049" y="2401"/>
                  </a:cubicBezTo>
                  <a:close/>
                  <a:moveTo>
                    <a:pt x="1948709" y="1260608"/>
                  </a:moveTo>
                  <a:cubicBezTo>
                    <a:pt x="1911123" y="1231744"/>
                    <a:pt x="1878309" y="1198715"/>
                    <a:pt x="1844034" y="1165976"/>
                  </a:cubicBezTo>
                  <a:cubicBezTo>
                    <a:pt x="1736340" y="1063402"/>
                    <a:pt x="1569834" y="1038993"/>
                    <a:pt x="1432928" y="989692"/>
                  </a:cubicBezTo>
                  <a:cubicBezTo>
                    <a:pt x="1384632" y="972354"/>
                    <a:pt x="1337406" y="952982"/>
                    <a:pt x="1290570" y="932157"/>
                  </a:cubicBezTo>
                  <a:cubicBezTo>
                    <a:pt x="1275283" y="925377"/>
                    <a:pt x="1260093" y="918112"/>
                    <a:pt x="1245487" y="909976"/>
                  </a:cubicBezTo>
                  <a:cubicBezTo>
                    <a:pt x="1244221" y="909298"/>
                    <a:pt x="1222118" y="897578"/>
                    <a:pt x="1221923" y="898837"/>
                  </a:cubicBezTo>
                  <a:cubicBezTo>
                    <a:pt x="1219781" y="911623"/>
                    <a:pt x="1240813" y="938453"/>
                    <a:pt x="1246266" y="948236"/>
                  </a:cubicBezTo>
                  <a:cubicBezTo>
                    <a:pt x="1269538" y="990370"/>
                    <a:pt x="1293881" y="1032019"/>
                    <a:pt x="1319587" y="1072604"/>
                  </a:cubicBezTo>
                  <a:cubicBezTo>
                    <a:pt x="1414525" y="1222155"/>
                    <a:pt x="1488917" y="1327054"/>
                    <a:pt x="1677819" y="1372481"/>
                  </a:cubicBezTo>
                  <a:cubicBezTo>
                    <a:pt x="1775970" y="1396115"/>
                    <a:pt x="1932934" y="1373450"/>
                    <a:pt x="2006353" y="1300902"/>
                  </a:cubicBezTo>
                  <a:cubicBezTo>
                    <a:pt x="2002166" y="1299352"/>
                    <a:pt x="1992916" y="1290635"/>
                    <a:pt x="1988242" y="1287535"/>
                  </a:cubicBezTo>
                  <a:cubicBezTo>
                    <a:pt x="1974804" y="1278915"/>
                    <a:pt x="1961367" y="1270294"/>
                    <a:pt x="1948709" y="1260608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1" name="Google Shape;3291;p37"/>
            <p:cNvSpPr/>
            <p:nvPr/>
          </p:nvSpPr>
          <p:spPr>
            <a:xfrm rot="-5400000">
              <a:off x="8189783" y="3922461"/>
              <a:ext cx="1132900" cy="640025"/>
            </a:xfrm>
            <a:custGeom>
              <a:avLst/>
              <a:gdLst/>
              <a:ahLst/>
              <a:cxnLst/>
              <a:rect l="l" t="t" r="r" b="b"/>
              <a:pathLst>
                <a:path w="2265801" h="1280050" extrusionOk="0">
                  <a:moveTo>
                    <a:pt x="833603" y="13902"/>
                  </a:moveTo>
                  <a:cubicBezTo>
                    <a:pt x="837303" y="24654"/>
                    <a:pt x="831461" y="36277"/>
                    <a:pt x="820750" y="39957"/>
                  </a:cubicBezTo>
                  <a:cubicBezTo>
                    <a:pt x="776738" y="55842"/>
                    <a:pt x="733212" y="72793"/>
                    <a:pt x="689979" y="90712"/>
                  </a:cubicBezTo>
                  <a:cubicBezTo>
                    <a:pt x="646941" y="108534"/>
                    <a:pt x="604292" y="127519"/>
                    <a:pt x="562324" y="147762"/>
                  </a:cubicBezTo>
                  <a:cubicBezTo>
                    <a:pt x="495332" y="179629"/>
                    <a:pt x="430580" y="220310"/>
                    <a:pt x="369527" y="266900"/>
                  </a:cubicBezTo>
                  <a:cubicBezTo>
                    <a:pt x="329605" y="297314"/>
                    <a:pt x="291338" y="330343"/>
                    <a:pt x="255407" y="365793"/>
                  </a:cubicBezTo>
                  <a:cubicBezTo>
                    <a:pt x="164559" y="455001"/>
                    <a:pt x="88609" y="559125"/>
                    <a:pt x="41578" y="673613"/>
                  </a:cubicBezTo>
                  <a:cubicBezTo>
                    <a:pt x="37294" y="684656"/>
                    <a:pt x="24830" y="690080"/>
                    <a:pt x="13730" y="685818"/>
                  </a:cubicBezTo>
                  <a:cubicBezTo>
                    <a:pt x="2629" y="681556"/>
                    <a:pt x="-2824" y="669158"/>
                    <a:pt x="1461" y="658116"/>
                  </a:cubicBezTo>
                  <a:cubicBezTo>
                    <a:pt x="46641" y="535782"/>
                    <a:pt x="121131" y="421972"/>
                    <a:pt x="214900" y="325790"/>
                  </a:cubicBezTo>
                  <a:cubicBezTo>
                    <a:pt x="251902" y="287821"/>
                    <a:pt x="292117" y="252661"/>
                    <a:pt x="334474" y="220891"/>
                  </a:cubicBezTo>
                  <a:cubicBezTo>
                    <a:pt x="399129" y="172461"/>
                    <a:pt x="468944" y="132168"/>
                    <a:pt x="540318" y="100398"/>
                  </a:cubicBezTo>
                  <a:cubicBezTo>
                    <a:pt x="583941" y="81316"/>
                    <a:pt x="628051" y="63494"/>
                    <a:pt x="672647" y="47028"/>
                  </a:cubicBezTo>
                  <a:cubicBezTo>
                    <a:pt x="717243" y="30562"/>
                    <a:pt x="762132" y="15355"/>
                    <a:pt x="807410" y="1117"/>
                  </a:cubicBezTo>
                  <a:cubicBezTo>
                    <a:pt x="818218" y="-2564"/>
                    <a:pt x="829903" y="3151"/>
                    <a:pt x="833603" y="13902"/>
                  </a:cubicBezTo>
                  <a:close/>
                  <a:moveTo>
                    <a:pt x="2239560" y="1216803"/>
                  </a:moveTo>
                  <a:cubicBezTo>
                    <a:pt x="2139461" y="1236853"/>
                    <a:pt x="2034786" y="1232203"/>
                    <a:pt x="1934298" y="1210991"/>
                  </a:cubicBezTo>
                  <a:cubicBezTo>
                    <a:pt x="1894083" y="1202564"/>
                    <a:pt x="1854550" y="1191425"/>
                    <a:pt x="1816088" y="1177962"/>
                  </a:cubicBezTo>
                  <a:cubicBezTo>
                    <a:pt x="1757178" y="1157331"/>
                    <a:pt x="1700702" y="1131566"/>
                    <a:pt x="1649777" y="1099893"/>
                  </a:cubicBezTo>
                  <a:cubicBezTo>
                    <a:pt x="1617741" y="1080327"/>
                    <a:pt x="1586290" y="1059599"/>
                    <a:pt x="1555520" y="1038193"/>
                  </a:cubicBezTo>
                  <a:cubicBezTo>
                    <a:pt x="1524556" y="1016594"/>
                    <a:pt x="1494176" y="994316"/>
                    <a:pt x="1464283" y="971360"/>
                  </a:cubicBezTo>
                  <a:cubicBezTo>
                    <a:pt x="1455519" y="964193"/>
                    <a:pt x="1442471" y="965452"/>
                    <a:pt x="1435266" y="974266"/>
                  </a:cubicBezTo>
                  <a:cubicBezTo>
                    <a:pt x="1428060" y="983080"/>
                    <a:pt x="1429423" y="995963"/>
                    <a:pt x="1438187" y="1003130"/>
                  </a:cubicBezTo>
                  <a:cubicBezTo>
                    <a:pt x="1467399" y="1028120"/>
                    <a:pt x="1497097" y="1052529"/>
                    <a:pt x="1527477" y="1075969"/>
                  </a:cubicBezTo>
                  <a:cubicBezTo>
                    <a:pt x="1558052" y="1099506"/>
                    <a:pt x="1589406" y="1122074"/>
                    <a:pt x="1621344" y="1143674"/>
                  </a:cubicBezTo>
                  <a:cubicBezTo>
                    <a:pt x="1674801" y="1179124"/>
                    <a:pt x="1733809" y="1209635"/>
                    <a:pt x="1796614" y="1232300"/>
                  </a:cubicBezTo>
                  <a:cubicBezTo>
                    <a:pt x="1837510" y="1247120"/>
                    <a:pt x="1879964" y="1258743"/>
                    <a:pt x="1923198" y="1266685"/>
                  </a:cubicBezTo>
                  <a:cubicBezTo>
                    <a:pt x="2030989" y="1286542"/>
                    <a:pt x="2143161" y="1284604"/>
                    <a:pt x="2249005" y="1258646"/>
                  </a:cubicBezTo>
                  <a:cubicBezTo>
                    <a:pt x="2260592" y="1256031"/>
                    <a:pt x="2267895" y="1244601"/>
                    <a:pt x="2265266" y="1233075"/>
                  </a:cubicBezTo>
                  <a:cubicBezTo>
                    <a:pt x="2262734" y="1221452"/>
                    <a:pt x="2251147" y="1214187"/>
                    <a:pt x="2239560" y="1216803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2" name="Google Shape;3292;p37"/>
            <p:cNvSpPr/>
            <p:nvPr/>
          </p:nvSpPr>
          <p:spPr>
            <a:xfrm rot="-5400000">
              <a:off x="8794497" y="4433866"/>
              <a:ext cx="402182" cy="324927"/>
            </a:xfrm>
            <a:custGeom>
              <a:avLst/>
              <a:gdLst/>
              <a:ahLst/>
              <a:cxnLst/>
              <a:rect l="l" t="t" r="r" b="b"/>
              <a:pathLst>
                <a:path w="804365" h="649854" extrusionOk="0">
                  <a:moveTo>
                    <a:pt x="318186" y="355482"/>
                  </a:moveTo>
                  <a:cubicBezTo>
                    <a:pt x="320036" y="351704"/>
                    <a:pt x="314681" y="363134"/>
                    <a:pt x="312539" y="366718"/>
                  </a:cubicBezTo>
                  <a:cubicBezTo>
                    <a:pt x="308449" y="373691"/>
                    <a:pt x="303581" y="380181"/>
                    <a:pt x="298615" y="386380"/>
                  </a:cubicBezTo>
                  <a:cubicBezTo>
                    <a:pt x="282840" y="406043"/>
                    <a:pt x="263366" y="420281"/>
                    <a:pt x="240970" y="431807"/>
                  </a:cubicBezTo>
                  <a:cubicBezTo>
                    <a:pt x="227630" y="438587"/>
                    <a:pt x="213998" y="444690"/>
                    <a:pt x="199977" y="450017"/>
                  </a:cubicBezTo>
                  <a:cubicBezTo>
                    <a:pt x="148467" y="469486"/>
                    <a:pt x="24317" y="504936"/>
                    <a:pt x="2116" y="424543"/>
                  </a:cubicBezTo>
                  <a:cubicBezTo>
                    <a:pt x="-7523" y="389867"/>
                    <a:pt x="17209" y="356935"/>
                    <a:pt x="47102" y="341921"/>
                  </a:cubicBezTo>
                  <a:cubicBezTo>
                    <a:pt x="98904" y="315963"/>
                    <a:pt x="167941" y="324390"/>
                    <a:pt x="223930" y="328167"/>
                  </a:cubicBezTo>
                  <a:cubicBezTo>
                    <a:pt x="246813" y="329717"/>
                    <a:pt x="270182" y="332042"/>
                    <a:pt x="292578" y="337079"/>
                  </a:cubicBezTo>
                  <a:cubicBezTo>
                    <a:pt x="293064" y="337175"/>
                    <a:pt x="310689" y="340856"/>
                    <a:pt x="310689" y="341050"/>
                  </a:cubicBezTo>
                  <a:lnTo>
                    <a:pt x="318186" y="355482"/>
                  </a:lnTo>
                  <a:close/>
                  <a:moveTo>
                    <a:pt x="264924" y="26837"/>
                  </a:moveTo>
                  <a:cubicBezTo>
                    <a:pt x="250902" y="12986"/>
                    <a:pt x="221009" y="-11132"/>
                    <a:pt x="200658" y="5818"/>
                  </a:cubicBezTo>
                  <a:cubicBezTo>
                    <a:pt x="174562" y="27515"/>
                    <a:pt x="182644" y="79722"/>
                    <a:pt x="188097" y="107812"/>
                  </a:cubicBezTo>
                  <a:cubicBezTo>
                    <a:pt x="205137" y="197407"/>
                    <a:pt x="261516" y="280319"/>
                    <a:pt x="338829" y="321678"/>
                  </a:cubicBezTo>
                  <a:lnTo>
                    <a:pt x="340290" y="338531"/>
                  </a:lnTo>
                  <a:cubicBezTo>
                    <a:pt x="337856" y="286615"/>
                    <a:pt x="343308" y="235085"/>
                    <a:pt x="336006" y="183265"/>
                  </a:cubicBezTo>
                  <a:cubicBezTo>
                    <a:pt x="327924" y="125828"/>
                    <a:pt x="306891" y="68583"/>
                    <a:pt x="264924" y="26837"/>
                  </a:cubicBezTo>
                  <a:close/>
                  <a:moveTo>
                    <a:pt x="804366" y="514719"/>
                  </a:moveTo>
                  <a:cubicBezTo>
                    <a:pt x="753635" y="428708"/>
                    <a:pt x="741268" y="375725"/>
                    <a:pt x="656652" y="303662"/>
                  </a:cubicBezTo>
                  <a:cubicBezTo>
                    <a:pt x="633088" y="283612"/>
                    <a:pt x="564733" y="270148"/>
                    <a:pt x="542045" y="303952"/>
                  </a:cubicBezTo>
                  <a:cubicBezTo>
                    <a:pt x="524810" y="329717"/>
                    <a:pt x="546914" y="365749"/>
                    <a:pt x="562688" y="386186"/>
                  </a:cubicBezTo>
                  <a:cubicBezTo>
                    <a:pt x="603292" y="438781"/>
                    <a:pt x="803976" y="505711"/>
                    <a:pt x="804366" y="514719"/>
                  </a:cubicBezTo>
                  <a:close/>
                  <a:moveTo>
                    <a:pt x="445452" y="611482"/>
                  </a:moveTo>
                  <a:cubicBezTo>
                    <a:pt x="458305" y="645092"/>
                    <a:pt x="526758" y="655553"/>
                    <a:pt x="554314" y="647029"/>
                  </a:cubicBezTo>
                  <a:cubicBezTo>
                    <a:pt x="653439" y="616422"/>
                    <a:pt x="678853" y="578550"/>
                    <a:pt x="749253" y="526439"/>
                  </a:cubicBezTo>
                  <a:cubicBezTo>
                    <a:pt x="746624" y="533413"/>
                    <a:pt x="538540" y="524211"/>
                    <a:pt x="486251" y="553076"/>
                  </a:cubicBezTo>
                  <a:cubicBezTo>
                    <a:pt x="466095" y="564311"/>
                    <a:pt x="435715" y="585814"/>
                    <a:pt x="445452" y="61148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3" name="Google Shape;3293;p37"/>
            <p:cNvSpPr/>
            <p:nvPr/>
          </p:nvSpPr>
          <p:spPr>
            <a:xfrm rot="-5400000">
              <a:off x="8832363" y="4883399"/>
              <a:ext cx="196209" cy="239226"/>
            </a:xfrm>
            <a:custGeom>
              <a:avLst/>
              <a:gdLst/>
              <a:ahLst/>
              <a:cxnLst/>
              <a:rect l="l" t="t" r="r" b="b"/>
              <a:pathLst>
                <a:path w="392418" h="478452" extrusionOk="0">
                  <a:moveTo>
                    <a:pt x="380391" y="176471"/>
                  </a:moveTo>
                  <a:cubicBezTo>
                    <a:pt x="401521" y="237783"/>
                    <a:pt x="395386" y="351884"/>
                    <a:pt x="357411" y="418523"/>
                  </a:cubicBezTo>
                  <a:cubicBezTo>
                    <a:pt x="334139" y="459204"/>
                    <a:pt x="290224" y="489328"/>
                    <a:pt x="241441" y="474702"/>
                  </a:cubicBezTo>
                  <a:cubicBezTo>
                    <a:pt x="188957" y="458914"/>
                    <a:pt x="198500" y="398280"/>
                    <a:pt x="158577" y="373484"/>
                  </a:cubicBezTo>
                  <a:cubicBezTo>
                    <a:pt x="123134" y="351496"/>
                    <a:pt x="66366" y="372806"/>
                    <a:pt x="42120" y="331640"/>
                  </a:cubicBezTo>
                  <a:cubicBezTo>
                    <a:pt x="11448" y="279820"/>
                    <a:pt x="82335" y="247469"/>
                    <a:pt x="75324" y="197393"/>
                  </a:cubicBezTo>
                  <a:cubicBezTo>
                    <a:pt x="69190" y="152837"/>
                    <a:pt x="23133" y="124651"/>
                    <a:pt x="6677" y="84454"/>
                  </a:cubicBezTo>
                  <a:cubicBezTo>
                    <a:pt x="-4229" y="57915"/>
                    <a:pt x="-3547" y="30891"/>
                    <a:pt x="22159" y="13844"/>
                  </a:cubicBezTo>
                  <a:cubicBezTo>
                    <a:pt x="31117" y="7935"/>
                    <a:pt x="40075" y="3964"/>
                    <a:pt x="50689" y="2124"/>
                  </a:cubicBezTo>
                  <a:cubicBezTo>
                    <a:pt x="64808" y="-298"/>
                    <a:pt x="79414" y="-395"/>
                    <a:pt x="93727" y="574"/>
                  </a:cubicBezTo>
                  <a:cubicBezTo>
                    <a:pt x="114857" y="1930"/>
                    <a:pt x="135500" y="5514"/>
                    <a:pt x="155364" y="12875"/>
                  </a:cubicBezTo>
                  <a:cubicBezTo>
                    <a:pt x="181654" y="22755"/>
                    <a:pt x="206874" y="35928"/>
                    <a:pt x="230535" y="51038"/>
                  </a:cubicBezTo>
                  <a:cubicBezTo>
                    <a:pt x="282045" y="84067"/>
                    <a:pt x="359164" y="115256"/>
                    <a:pt x="380391" y="176471"/>
                  </a:cubicBezTo>
                  <a:lnTo>
                    <a:pt x="380391" y="17647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4" name="Google Shape;3294;p37"/>
            <p:cNvSpPr/>
            <p:nvPr/>
          </p:nvSpPr>
          <p:spPr>
            <a:xfrm rot="-5400000">
              <a:off x="8544715" y="4491398"/>
              <a:ext cx="880550" cy="244295"/>
            </a:xfrm>
            <a:custGeom>
              <a:avLst/>
              <a:gdLst/>
              <a:ahLst/>
              <a:cxnLst/>
              <a:rect l="l" t="t" r="r" b="b"/>
              <a:pathLst>
                <a:path w="1761100" h="488590" extrusionOk="0">
                  <a:moveTo>
                    <a:pt x="1714054" y="31910"/>
                  </a:moveTo>
                  <a:cubicBezTo>
                    <a:pt x="1706556" y="22805"/>
                    <a:pt x="1692924" y="21449"/>
                    <a:pt x="1683771" y="28907"/>
                  </a:cubicBezTo>
                  <a:cubicBezTo>
                    <a:pt x="1674521" y="36365"/>
                    <a:pt x="1673158" y="49829"/>
                    <a:pt x="1680655" y="59031"/>
                  </a:cubicBezTo>
                  <a:cubicBezTo>
                    <a:pt x="1728660" y="119181"/>
                    <a:pt x="1721259" y="190760"/>
                    <a:pt x="1688348" y="253815"/>
                  </a:cubicBezTo>
                  <a:cubicBezTo>
                    <a:pt x="1654754" y="318034"/>
                    <a:pt x="1594578" y="373825"/>
                    <a:pt x="1534208" y="401333"/>
                  </a:cubicBezTo>
                  <a:cubicBezTo>
                    <a:pt x="1510546" y="412181"/>
                    <a:pt x="1485034" y="419058"/>
                    <a:pt x="1459036" y="423514"/>
                  </a:cubicBezTo>
                  <a:cubicBezTo>
                    <a:pt x="1431967" y="428260"/>
                    <a:pt x="1404410" y="430391"/>
                    <a:pt x="1377536" y="431553"/>
                  </a:cubicBezTo>
                  <a:cubicBezTo>
                    <a:pt x="1291946" y="435524"/>
                    <a:pt x="1208595" y="422448"/>
                    <a:pt x="1128652" y="397458"/>
                  </a:cubicBezTo>
                  <a:cubicBezTo>
                    <a:pt x="1048320" y="372275"/>
                    <a:pt x="971299" y="334984"/>
                    <a:pt x="899438" y="288491"/>
                  </a:cubicBezTo>
                  <a:cubicBezTo>
                    <a:pt x="834199" y="246745"/>
                    <a:pt x="774802" y="196087"/>
                    <a:pt x="710050" y="153953"/>
                  </a:cubicBezTo>
                  <a:cubicBezTo>
                    <a:pt x="681130" y="135065"/>
                    <a:pt x="651139" y="117921"/>
                    <a:pt x="619201" y="103780"/>
                  </a:cubicBezTo>
                  <a:cubicBezTo>
                    <a:pt x="579473" y="86151"/>
                    <a:pt x="538772" y="71913"/>
                    <a:pt x="497097" y="61452"/>
                  </a:cubicBezTo>
                  <a:cubicBezTo>
                    <a:pt x="455421" y="50991"/>
                    <a:pt x="412870" y="44308"/>
                    <a:pt x="369442" y="41402"/>
                  </a:cubicBezTo>
                  <a:cubicBezTo>
                    <a:pt x="357854" y="40724"/>
                    <a:pt x="343638" y="41790"/>
                    <a:pt x="329130" y="42952"/>
                  </a:cubicBezTo>
                  <a:cubicBezTo>
                    <a:pt x="326111" y="41886"/>
                    <a:pt x="323385" y="40046"/>
                    <a:pt x="319977" y="40434"/>
                  </a:cubicBezTo>
                  <a:cubicBezTo>
                    <a:pt x="305955" y="41015"/>
                    <a:pt x="291933" y="41208"/>
                    <a:pt x="277815" y="41596"/>
                  </a:cubicBezTo>
                  <a:cubicBezTo>
                    <a:pt x="273433" y="40821"/>
                    <a:pt x="264280" y="40240"/>
                    <a:pt x="264280" y="40240"/>
                  </a:cubicBezTo>
                  <a:cubicBezTo>
                    <a:pt x="264280" y="40240"/>
                    <a:pt x="264864" y="40143"/>
                    <a:pt x="265059" y="40240"/>
                  </a:cubicBezTo>
                  <a:lnTo>
                    <a:pt x="248700" y="36753"/>
                  </a:lnTo>
                  <a:lnTo>
                    <a:pt x="196119" y="22127"/>
                  </a:lnTo>
                  <a:cubicBezTo>
                    <a:pt x="179371" y="17672"/>
                    <a:pt x="162818" y="12732"/>
                    <a:pt x="145778" y="9148"/>
                  </a:cubicBezTo>
                  <a:cubicBezTo>
                    <a:pt x="134385" y="6823"/>
                    <a:pt x="122798" y="5080"/>
                    <a:pt x="111211" y="3724"/>
                  </a:cubicBezTo>
                  <a:cubicBezTo>
                    <a:pt x="81610" y="237"/>
                    <a:pt x="52008" y="-732"/>
                    <a:pt x="22310" y="527"/>
                  </a:cubicBezTo>
                  <a:cubicBezTo>
                    <a:pt x="10431" y="140"/>
                    <a:pt x="499" y="9438"/>
                    <a:pt x="12" y="21255"/>
                  </a:cubicBezTo>
                  <a:cubicBezTo>
                    <a:pt x="-378" y="33072"/>
                    <a:pt x="8970" y="42952"/>
                    <a:pt x="20849" y="43339"/>
                  </a:cubicBezTo>
                  <a:cubicBezTo>
                    <a:pt x="31755" y="44695"/>
                    <a:pt x="42369" y="46633"/>
                    <a:pt x="53177" y="48570"/>
                  </a:cubicBezTo>
                  <a:cubicBezTo>
                    <a:pt x="74891" y="52347"/>
                    <a:pt x="96215" y="57675"/>
                    <a:pt x="117735" y="62518"/>
                  </a:cubicBezTo>
                  <a:cubicBezTo>
                    <a:pt x="128640" y="64939"/>
                    <a:pt x="139546" y="67167"/>
                    <a:pt x="150549" y="69298"/>
                  </a:cubicBezTo>
                  <a:cubicBezTo>
                    <a:pt x="152204" y="69588"/>
                    <a:pt x="153957" y="69879"/>
                    <a:pt x="155612" y="70169"/>
                  </a:cubicBezTo>
                  <a:cubicBezTo>
                    <a:pt x="139351" y="77918"/>
                    <a:pt x="123090" y="85764"/>
                    <a:pt x="107413" y="94288"/>
                  </a:cubicBezTo>
                  <a:lnTo>
                    <a:pt x="61161" y="122474"/>
                  </a:lnTo>
                  <a:cubicBezTo>
                    <a:pt x="60577" y="122861"/>
                    <a:pt x="51619" y="128092"/>
                    <a:pt x="48406" y="130513"/>
                  </a:cubicBezTo>
                  <a:cubicBezTo>
                    <a:pt x="36526" y="139230"/>
                    <a:pt x="37305" y="150951"/>
                    <a:pt x="37987" y="153178"/>
                  </a:cubicBezTo>
                  <a:cubicBezTo>
                    <a:pt x="40226" y="164317"/>
                    <a:pt x="51229" y="171388"/>
                    <a:pt x="62330" y="169063"/>
                  </a:cubicBezTo>
                  <a:cubicBezTo>
                    <a:pt x="65348" y="168482"/>
                    <a:pt x="67978" y="167320"/>
                    <a:pt x="70314" y="165576"/>
                  </a:cubicBezTo>
                  <a:cubicBezTo>
                    <a:pt x="73041" y="170904"/>
                    <a:pt x="74988" y="167417"/>
                    <a:pt x="76352" y="161896"/>
                  </a:cubicBezTo>
                  <a:cubicBezTo>
                    <a:pt x="79175" y="161218"/>
                    <a:pt x="81902" y="160830"/>
                    <a:pt x="82096" y="160733"/>
                  </a:cubicBezTo>
                  <a:lnTo>
                    <a:pt x="130198" y="140490"/>
                  </a:lnTo>
                  <a:cubicBezTo>
                    <a:pt x="150549" y="131675"/>
                    <a:pt x="171679" y="123636"/>
                    <a:pt x="192711" y="115790"/>
                  </a:cubicBezTo>
                  <a:cubicBezTo>
                    <a:pt x="181708" y="128866"/>
                    <a:pt x="171776" y="143008"/>
                    <a:pt x="162915" y="159184"/>
                  </a:cubicBezTo>
                  <a:cubicBezTo>
                    <a:pt x="158923" y="166835"/>
                    <a:pt x="155028" y="174778"/>
                    <a:pt x="151815" y="183011"/>
                  </a:cubicBezTo>
                  <a:cubicBezTo>
                    <a:pt x="147141" y="194731"/>
                    <a:pt x="143246" y="206839"/>
                    <a:pt x="139936" y="218849"/>
                  </a:cubicBezTo>
                  <a:lnTo>
                    <a:pt x="134191" y="239868"/>
                  </a:lnTo>
                  <a:cubicBezTo>
                    <a:pt x="132925" y="245001"/>
                    <a:pt x="130685" y="257302"/>
                    <a:pt x="131464" y="260014"/>
                  </a:cubicBezTo>
                  <a:cubicBezTo>
                    <a:pt x="134191" y="268344"/>
                    <a:pt x="138670" y="273381"/>
                    <a:pt x="144804" y="275125"/>
                  </a:cubicBezTo>
                  <a:cubicBezTo>
                    <a:pt x="148894" y="276190"/>
                    <a:pt x="156391" y="279193"/>
                    <a:pt x="164571" y="272219"/>
                  </a:cubicBezTo>
                  <a:cubicBezTo>
                    <a:pt x="168952" y="269022"/>
                    <a:pt x="171776" y="264567"/>
                    <a:pt x="172750" y="259627"/>
                  </a:cubicBezTo>
                  <a:cubicBezTo>
                    <a:pt x="172555" y="259627"/>
                    <a:pt x="172360" y="259530"/>
                    <a:pt x="172068" y="259433"/>
                  </a:cubicBezTo>
                  <a:cubicBezTo>
                    <a:pt x="170803" y="258949"/>
                    <a:pt x="171971" y="257206"/>
                    <a:pt x="173237" y="255656"/>
                  </a:cubicBezTo>
                  <a:cubicBezTo>
                    <a:pt x="173237" y="254687"/>
                    <a:pt x="173139" y="253815"/>
                    <a:pt x="173042" y="252944"/>
                  </a:cubicBezTo>
                  <a:cubicBezTo>
                    <a:pt x="173334" y="253622"/>
                    <a:pt x="173529" y="254300"/>
                    <a:pt x="173724" y="254881"/>
                  </a:cubicBezTo>
                  <a:cubicBezTo>
                    <a:pt x="174405" y="254106"/>
                    <a:pt x="174990" y="253331"/>
                    <a:pt x="175184" y="252847"/>
                  </a:cubicBezTo>
                  <a:lnTo>
                    <a:pt x="183656" y="234637"/>
                  </a:lnTo>
                  <a:cubicBezTo>
                    <a:pt x="187453" y="226307"/>
                    <a:pt x="191738" y="217977"/>
                    <a:pt x="196119" y="209647"/>
                  </a:cubicBezTo>
                  <a:cubicBezTo>
                    <a:pt x="200404" y="201802"/>
                    <a:pt x="204980" y="194150"/>
                    <a:pt x="209849" y="186982"/>
                  </a:cubicBezTo>
                  <a:cubicBezTo>
                    <a:pt x="219002" y="172841"/>
                    <a:pt x="229323" y="160830"/>
                    <a:pt x="239645" y="149401"/>
                  </a:cubicBezTo>
                  <a:cubicBezTo>
                    <a:pt x="246753" y="141555"/>
                    <a:pt x="253958" y="134097"/>
                    <a:pt x="261651" y="127123"/>
                  </a:cubicBezTo>
                  <a:cubicBezTo>
                    <a:pt x="279665" y="110851"/>
                    <a:pt x="299918" y="97193"/>
                    <a:pt x="323677" y="86345"/>
                  </a:cubicBezTo>
                  <a:cubicBezTo>
                    <a:pt x="339062" y="85377"/>
                    <a:pt x="353862" y="84602"/>
                    <a:pt x="366034" y="85667"/>
                  </a:cubicBezTo>
                  <a:cubicBezTo>
                    <a:pt x="406540" y="89251"/>
                    <a:pt x="446268" y="96515"/>
                    <a:pt x="485022" y="107073"/>
                  </a:cubicBezTo>
                  <a:cubicBezTo>
                    <a:pt x="523777" y="117728"/>
                    <a:pt x="561460" y="131772"/>
                    <a:pt x="598364" y="149110"/>
                  </a:cubicBezTo>
                  <a:cubicBezTo>
                    <a:pt x="627478" y="162767"/>
                    <a:pt x="654742" y="179234"/>
                    <a:pt x="681033" y="197056"/>
                  </a:cubicBezTo>
                  <a:cubicBezTo>
                    <a:pt x="745201" y="240546"/>
                    <a:pt x="804014" y="292172"/>
                    <a:pt x="868669" y="335178"/>
                  </a:cubicBezTo>
                  <a:cubicBezTo>
                    <a:pt x="944522" y="385157"/>
                    <a:pt x="1025827" y="426032"/>
                    <a:pt x="1111125" y="452862"/>
                  </a:cubicBezTo>
                  <a:cubicBezTo>
                    <a:pt x="1197495" y="479886"/>
                    <a:pt x="1287856" y="492478"/>
                    <a:pt x="1380457" y="487538"/>
                  </a:cubicBezTo>
                  <a:cubicBezTo>
                    <a:pt x="1415511" y="485504"/>
                    <a:pt x="1451831" y="481823"/>
                    <a:pt x="1486885" y="473687"/>
                  </a:cubicBezTo>
                  <a:cubicBezTo>
                    <a:pt x="1511130" y="468069"/>
                    <a:pt x="1534792" y="460320"/>
                    <a:pt x="1557090" y="449666"/>
                  </a:cubicBezTo>
                  <a:cubicBezTo>
                    <a:pt x="1640343" y="409566"/>
                    <a:pt x="1722525" y="322392"/>
                    <a:pt x="1750568" y="228632"/>
                  </a:cubicBezTo>
                  <a:cubicBezTo>
                    <a:pt x="1770530" y="161702"/>
                    <a:pt x="1764103" y="91672"/>
                    <a:pt x="1714054" y="31910"/>
                  </a:cubicBezTo>
                  <a:close/>
                  <a:moveTo>
                    <a:pt x="77130" y="157924"/>
                  </a:moveTo>
                  <a:cubicBezTo>
                    <a:pt x="76936" y="158699"/>
                    <a:pt x="76838" y="159571"/>
                    <a:pt x="76644" y="160346"/>
                  </a:cubicBezTo>
                  <a:lnTo>
                    <a:pt x="75378" y="162089"/>
                  </a:lnTo>
                  <a:cubicBezTo>
                    <a:pt x="75086" y="162186"/>
                    <a:pt x="74696" y="162283"/>
                    <a:pt x="74307" y="162380"/>
                  </a:cubicBezTo>
                  <a:lnTo>
                    <a:pt x="73528" y="162670"/>
                  </a:lnTo>
                  <a:cubicBezTo>
                    <a:pt x="75183" y="160830"/>
                    <a:pt x="76449" y="158796"/>
                    <a:pt x="77325" y="156568"/>
                  </a:cubicBezTo>
                  <a:lnTo>
                    <a:pt x="77130" y="157924"/>
                  </a:lnTo>
                  <a:close/>
                  <a:moveTo>
                    <a:pt x="173237" y="255656"/>
                  </a:moveTo>
                  <a:lnTo>
                    <a:pt x="173724" y="254881"/>
                  </a:lnTo>
                  <a:cubicBezTo>
                    <a:pt x="174697" y="257690"/>
                    <a:pt x="174892" y="260111"/>
                    <a:pt x="172750" y="259627"/>
                  </a:cubicBezTo>
                  <a:cubicBezTo>
                    <a:pt x="173042" y="258368"/>
                    <a:pt x="173237" y="257012"/>
                    <a:pt x="173237" y="25565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5" name="Google Shape;3295;p37"/>
            <p:cNvSpPr/>
            <p:nvPr/>
          </p:nvSpPr>
          <p:spPr>
            <a:xfrm rot="-5400000">
              <a:off x="8413198" y="3733207"/>
              <a:ext cx="172368" cy="179354"/>
            </a:xfrm>
            <a:custGeom>
              <a:avLst/>
              <a:gdLst/>
              <a:ahLst/>
              <a:cxnLst/>
              <a:rect l="l" t="t" r="r" b="b"/>
              <a:pathLst>
                <a:path w="344736" h="358708" extrusionOk="0">
                  <a:moveTo>
                    <a:pt x="217549" y="357899"/>
                  </a:moveTo>
                  <a:cubicBezTo>
                    <a:pt x="174900" y="356059"/>
                    <a:pt x="24849" y="355768"/>
                    <a:pt x="4109" y="297652"/>
                  </a:cubicBezTo>
                  <a:cubicBezTo>
                    <a:pt x="-16631" y="239536"/>
                    <a:pt x="45492" y="45139"/>
                    <a:pt x="93107" y="9107"/>
                  </a:cubicBezTo>
                  <a:cubicBezTo>
                    <a:pt x="111218" y="-4647"/>
                    <a:pt x="136146" y="-1451"/>
                    <a:pt x="154841" y="9591"/>
                  </a:cubicBezTo>
                  <a:cubicBezTo>
                    <a:pt x="190577" y="30804"/>
                    <a:pt x="183663" y="74391"/>
                    <a:pt x="211609" y="97540"/>
                  </a:cubicBezTo>
                  <a:cubicBezTo>
                    <a:pt x="241600" y="122142"/>
                    <a:pt x="301191" y="109260"/>
                    <a:pt x="321932" y="148198"/>
                  </a:cubicBezTo>
                  <a:cubicBezTo>
                    <a:pt x="335856" y="174447"/>
                    <a:pt x="312584" y="201858"/>
                    <a:pt x="315895" y="228397"/>
                  </a:cubicBezTo>
                  <a:cubicBezTo>
                    <a:pt x="318913" y="252031"/>
                    <a:pt x="342672" y="268497"/>
                    <a:pt x="344522" y="294940"/>
                  </a:cubicBezTo>
                  <a:cubicBezTo>
                    <a:pt x="349293" y="362064"/>
                    <a:pt x="273246" y="360224"/>
                    <a:pt x="217549" y="357899"/>
                  </a:cubicBezTo>
                  <a:lnTo>
                    <a:pt x="217549" y="357899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6" name="Google Shape;3296;p37"/>
            <p:cNvSpPr/>
            <p:nvPr/>
          </p:nvSpPr>
          <p:spPr>
            <a:xfrm rot="-5400000">
              <a:off x="8267246" y="3952395"/>
              <a:ext cx="512814" cy="136578"/>
            </a:xfrm>
            <a:custGeom>
              <a:avLst/>
              <a:gdLst/>
              <a:ahLst/>
              <a:cxnLst/>
              <a:rect l="l" t="t" r="r" b="b"/>
              <a:pathLst>
                <a:path w="1025628" h="273156" extrusionOk="0">
                  <a:moveTo>
                    <a:pt x="32939" y="187835"/>
                  </a:moveTo>
                  <a:lnTo>
                    <a:pt x="33328" y="187447"/>
                  </a:lnTo>
                  <a:cubicBezTo>
                    <a:pt x="32939" y="188028"/>
                    <a:pt x="32549" y="188125"/>
                    <a:pt x="32160" y="188222"/>
                  </a:cubicBezTo>
                  <a:cubicBezTo>
                    <a:pt x="32355" y="188125"/>
                    <a:pt x="32647" y="187931"/>
                    <a:pt x="32939" y="187835"/>
                  </a:cubicBezTo>
                  <a:close/>
                  <a:moveTo>
                    <a:pt x="31673" y="188609"/>
                  </a:moveTo>
                  <a:cubicBezTo>
                    <a:pt x="31771" y="188706"/>
                    <a:pt x="31965" y="188319"/>
                    <a:pt x="32160" y="188222"/>
                  </a:cubicBezTo>
                  <a:cubicBezTo>
                    <a:pt x="32160" y="188222"/>
                    <a:pt x="32062" y="188222"/>
                    <a:pt x="32062" y="188319"/>
                  </a:cubicBezTo>
                  <a:lnTo>
                    <a:pt x="31673" y="188609"/>
                  </a:lnTo>
                  <a:close/>
                  <a:moveTo>
                    <a:pt x="959143" y="94462"/>
                  </a:moveTo>
                  <a:lnTo>
                    <a:pt x="959143" y="94462"/>
                  </a:lnTo>
                  <a:cubicBezTo>
                    <a:pt x="958948" y="94268"/>
                    <a:pt x="958948" y="94559"/>
                    <a:pt x="958851" y="94559"/>
                  </a:cubicBezTo>
                  <a:cubicBezTo>
                    <a:pt x="958851" y="94462"/>
                    <a:pt x="959143" y="94559"/>
                    <a:pt x="959143" y="94462"/>
                  </a:cubicBezTo>
                  <a:close/>
                  <a:moveTo>
                    <a:pt x="998871" y="165169"/>
                  </a:moveTo>
                  <a:cubicBezTo>
                    <a:pt x="971899" y="169915"/>
                    <a:pt x="945316" y="173306"/>
                    <a:pt x="918636" y="176696"/>
                  </a:cubicBezTo>
                  <a:cubicBezTo>
                    <a:pt x="900622" y="179020"/>
                    <a:pt x="882706" y="180764"/>
                    <a:pt x="864595" y="182701"/>
                  </a:cubicBezTo>
                  <a:cubicBezTo>
                    <a:pt x="865081" y="182314"/>
                    <a:pt x="865666" y="182023"/>
                    <a:pt x="866152" y="181732"/>
                  </a:cubicBezTo>
                  <a:cubicBezTo>
                    <a:pt x="879298" y="171950"/>
                    <a:pt x="891859" y="161004"/>
                    <a:pt x="904907" y="150156"/>
                  </a:cubicBezTo>
                  <a:cubicBezTo>
                    <a:pt x="910749" y="145119"/>
                    <a:pt x="916494" y="140083"/>
                    <a:pt x="922044" y="134852"/>
                  </a:cubicBezTo>
                  <a:cubicBezTo>
                    <a:pt x="930223" y="127104"/>
                    <a:pt x="938208" y="119161"/>
                    <a:pt x="946095" y="110928"/>
                  </a:cubicBezTo>
                  <a:cubicBezTo>
                    <a:pt x="948821" y="108022"/>
                    <a:pt x="952035" y="103954"/>
                    <a:pt x="955248" y="99692"/>
                  </a:cubicBezTo>
                  <a:cubicBezTo>
                    <a:pt x="956514" y="98046"/>
                    <a:pt x="957682" y="94171"/>
                    <a:pt x="958851" y="94559"/>
                  </a:cubicBezTo>
                  <a:cubicBezTo>
                    <a:pt x="958656" y="94559"/>
                    <a:pt x="958364" y="94656"/>
                    <a:pt x="958169" y="94752"/>
                  </a:cubicBezTo>
                  <a:lnTo>
                    <a:pt x="959045" y="94365"/>
                  </a:lnTo>
                  <a:cubicBezTo>
                    <a:pt x="968978" y="89813"/>
                    <a:pt x="973651" y="78189"/>
                    <a:pt x="969464" y="67922"/>
                  </a:cubicBezTo>
                  <a:cubicBezTo>
                    <a:pt x="965083" y="57461"/>
                    <a:pt x="953008" y="52425"/>
                    <a:pt x="942492" y="56783"/>
                  </a:cubicBezTo>
                  <a:cubicBezTo>
                    <a:pt x="939668" y="57655"/>
                    <a:pt x="936942" y="59495"/>
                    <a:pt x="934118" y="61433"/>
                  </a:cubicBezTo>
                  <a:cubicBezTo>
                    <a:pt x="933729" y="61142"/>
                    <a:pt x="933729" y="60658"/>
                    <a:pt x="933339" y="60367"/>
                  </a:cubicBezTo>
                  <a:cubicBezTo>
                    <a:pt x="923115" y="54362"/>
                    <a:pt x="909873" y="57655"/>
                    <a:pt x="903836" y="67825"/>
                  </a:cubicBezTo>
                  <a:cubicBezTo>
                    <a:pt x="894098" y="83420"/>
                    <a:pt x="882608" y="96883"/>
                    <a:pt x="870339" y="109475"/>
                  </a:cubicBezTo>
                  <a:cubicBezTo>
                    <a:pt x="852131" y="122164"/>
                    <a:pt x="834020" y="133690"/>
                    <a:pt x="816590" y="145797"/>
                  </a:cubicBezTo>
                  <a:cubicBezTo>
                    <a:pt x="816298" y="145991"/>
                    <a:pt x="816103" y="146185"/>
                    <a:pt x="815811" y="146282"/>
                  </a:cubicBezTo>
                  <a:cubicBezTo>
                    <a:pt x="815908" y="146185"/>
                    <a:pt x="816006" y="146088"/>
                    <a:pt x="816103" y="145991"/>
                  </a:cubicBezTo>
                  <a:cubicBezTo>
                    <a:pt x="828567" y="128072"/>
                    <a:pt x="838791" y="108700"/>
                    <a:pt x="847749" y="88747"/>
                  </a:cubicBezTo>
                  <a:cubicBezTo>
                    <a:pt x="856513" y="68988"/>
                    <a:pt x="863523" y="48647"/>
                    <a:pt x="869658" y="27919"/>
                  </a:cubicBezTo>
                  <a:cubicBezTo>
                    <a:pt x="873748" y="17265"/>
                    <a:pt x="868392" y="5448"/>
                    <a:pt x="857779" y="1380"/>
                  </a:cubicBezTo>
                  <a:cubicBezTo>
                    <a:pt x="847165" y="-2688"/>
                    <a:pt x="835188" y="2542"/>
                    <a:pt x="831099" y="13100"/>
                  </a:cubicBezTo>
                  <a:cubicBezTo>
                    <a:pt x="822335" y="30922"/>
                    <a:pt x="812208" y="47775"/>
                    <a:pt x="801789" y="64629"/>
                  </a:cubicBezTo>
                  <a:cubicBezTo>
                    <a:pt x="791468" y="81192"/>
                    <a:pt x="780076" y="96883"/>
                    <a:pt x="768683" y="112575"/>
                  </a:cubicBezTo>
                  <a:cubicBezTo>
                    <a:pt x="759530" y="125069"/>
                    <a:pt x="750572" y="137467"/>
                    <a:pt x="740835" y="149478"/>
                  </a:cubicBezTo>
                  <a:cubicBezTo>
                    <a:pt x="726716" y="166913"/>
                    <a:pt x="712110" y="183863"/>
                    <a:pt x="695264" y="199070"/>
                  </a:cubicBezTo>
                  <a:cubicBezTo>
                    <a:pt x="641028" y="211275"/>
                    <a:pt x="583773" y="216021"/>
                    <a:pt x="527297" y="215052"/>
                  </a:cubicBezTo>
                  <a:cubicBezTo>
                    <a:pt x="460890" y="213987"/>
                    <a:pt x="396235" y="206819"/>
                    <a:pt x="341317" y="195777"/>
                  </a:cubicBezTo>
                  <a:cubicBezTo>
                    <a:pt x="284062" y="184735"/>
                    <a:pt x="229436" y="164879"/>
                    <a:pt x="172668" y="153449"/>
                  </a:cubicBezTo>
                  <a:cubicBezTo>
                    <a:pt x="147156" y="148316"/>
                    <a:pt x="121158" y="144732"/>
                    <a:pt x="94478" y="144151"/>
                  </a:cubicBezTo>
                  <a:cubicBezTo>
                    <a:pt x="89610" y="144054"/>
                    <a:pt x="40437" y="143279"/>
                    <a:pt x="22325" y="147735"/>
                  </a:cubicBezTo>
                  <a:cubicBezTo>
                    <a:pt x="6648" y="151609"/>
                    <a:pt x="1001" y="162070"/>
                    <a:pt x="222" y="168269"/>
                  </a:cubicBezTo>
                  <a:cubicBezTo>
                    <a:pt x="-1434" y="179505"/>
                    <a:pt x="6356" y="189965"/>
                    <a:pt x="17554" y="191612"/>
                  </a:cubicBezTo>
                  <a:cubicBezTo>
                    <a:pt x="22715" y="192387"/>
                    <a:pt x="27583" y="191225"/>
                    <a:pt x="31673" y="188609"/>
                  </a:cubicBezTo>
                  <a:cubicBezTo>
                    <a:pt x="31576" y="188609"/>
                    <a:pt x="31478" y="188416"/>
                    <a:pt x="31381" y="188125"/>
                  </a:cubicBezTo>
                  <a:cubicBezTo>
                    <a:pt x="30699" y="184444"/>
                    <a:pt x="33523" y="182507"/>
                    <a:pt x="38294" y="181829"/>
                  </a:cubicBezTo>
                  <a:cubicBezTo>
                    <a:pt x="37515" y="183088"/>
                    <a:pt x="36347" y="184348"/>
                    <a:pt x="34984" y="185510"/>
                  </a:cubicBezTo>
                  <a:cubicBezTo>
                    <a:pt x="34692" y="185800"/>
                    <a:pt x="34010" y="186672"/>
                    <a:pt x="33328" y="187447"/>
                  </a:cubicBezTo>
                  <a:cubicBezTo>
                    <a:pt x="35373" y="185897"/>
                    <a:pt x="37029" y="183960"/>
                    <a:pt x="38392" y="181732"/>
                  </a:cubicBezTo>
                  <a:cubicBezTo>
                    <a:pt x="53777" y="179311"/>
                    <a:pt x="89415" y="188416"/>
                    <a:pt x="92531" y="188706"/>
                  </a:cubicBezTo>
                  <a:cubicBezTo>
                    <a:pt x="116484" y="190256"/>
                    <a:pt x="139464" y="194518"/>
                    <a:pt x="162152" y="200136"/>
                  </a:cubicBezTo>
                  <a:cubicBezTo>
                    <a:pt x="218628" y="213890"/>
                    <a:pt x="272766" y="235683"/>
                    <a:pt x="329924" y="248856"/>
                  </a:cubicBezTo>
                  <a:cubicBezTo>
                    <a:pt x="387860" y="261738"/>
                    <a:pt x="456118" y="272102"/>
                    <a:pt x="526421" y="273071"/>
                  </a:cubicBezTo>
                  <a:cubicBezTo>
                    <a:pt x="590102" y="274040"/>
                    <a:pt x="655147" y="266775"/>
                    <a:pt x="715420" y="250406"/>
                  </a:cubicBezTo>
                  <a:cubicBezTo>
                    <a:pt x="719510" y="251859"/>
                    <a:pt x="723989" y="252149"/>
                    <a:pt x="728468" y="250406"/>
                  </a:cubicBezTo>
                  <a:cubicBezTo>
                    <a:pt x="736161" y="247984"/>
                    <a:pt x="743269" y="244982"/>
                    <a:pt x="750669" y="242367"/>
                  </a:cubicBezTo>
                  <a:lnTo>
                    <a:pt x="801303" y="243432"/>
                  </a:lnTo>
                  <a:cubicBezTo>
                    <a:pt x="815714" y="243626"/>
                    <a:pt x="829930" y="243626"/>
                    <a:pt x="844049" y="242754"/>
                  </a:cubicBezTo>
                  <a:cubicBezTo>
                    <a:pt x="858363" y="241882"/>
                    <a:pt x="872482" y="240429"/>
                    <a:pt x="886503" y="238298"/>
                  </a:cubicBezTo>
                  <a:cubicBezTo>
                    <a:pt x="903349" y="235683"/>
                    <a:pt x="919902" y="232099"/>
                    <a:pt x="936455" y="228031"/>
                  </a:cubicBezTo>
                  <a:cubicBezTo>
                    <a:pt x="960896" y="222026"/>
                    <a:pt x="984849" y="214665"/>
                    <a:pt x="1009290" y="206722"/>
                  </a:cubicBezTo>
                  <a:cubicBezTo>
                    <a:pt x="1020877" y="203913"/>
                    <a:pt x="1027888" y="192290"/>
                    <a:pt x="1024966" y="180764"/>
                  </a:cubicBezTo>
                  <a:cubicBezTo>
                    <a:pt x="1022143" y="169334"/>
                    <a:pt x="1010458" y="162360"/>
                    <a:pt x="998871" y="16516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7" name="Google Shape;3297;p37"/>
            <p:cNvSpPr/>
            <p:nvPr/>
          </p:nvSpPr>
          <p:spPr>
            <a:xfrm rot="-5400000">
              <a:off x="8560922" y="4771642"/>
              <a:ext cx="214364" cy="225247"/>
            </a:xfrm>
            <a:custGeom>
              <a:avLst/>
              <a:gdLst/>
              <a:ahLst/>
              <a:cxnLst/>
              <a:rect l="l" t="t" r="r" b="b"/>
              <a:pathLst>
                <a:path w="428729" h="450494" extrusionOk="0">
                  <a:moveTo>
                    <a:pt x="111394" y="392960"/>
                  </a:moveTo>
                  <a:cubicBezTo>
                    <a:pt x="111394" y="424730"/>
                    <a:pt x="86466" y="450494"/>
                    <a:pt x="55697" y="450494"/>
                  </a:cubicBezTo>
                  <a:cubicBezTo>
                    <a:pt x="24927" y="450494"/>
                    <a:pt x="0" y="424730"/>
                    <a:pt x="0" y="392960"/>
                  </a:cubicBezTo>
                  <a:cubicBezTo>
                    <a:pt x="0" y="361190"/>
                    <a:pt x="24927" y="335328"/>
                    <a:pt x="55697" y="335328"/>
                  </a:cubicBezTo>
                  <a:cubicBezTo>
                    <a:pt x="86466" y="335328"/>
                    <a:pt x="111394" y="361190"/>
                    <a:pt x="111394" y="392960"/>
                  </a:cubicBezTo>
                  <a:close/>
                  <a:moveTo>
                    <a:pt x="241580" y="218903"/>
                  </a:moveTo>
                  <a:cubicBezTo>
                    <a:pt x="209837" y="218903"/>
                    <a:pt x="184131" y="244861"/>
                    <a:pt x="184131" y="276922"/>
                  </a:cubicBezTo>
                  <a:cubicBezTo>
                    <a:pt x="184131" y="308886"/>
                    <a:pt x="209837" y="334844"/>
                    <a:pt x="241580" y="334844"/>
                  </a:cubicBezTo>
                  <a:cubicBezTo>
                    <a:pt x="273226" y="334844"/>
                    <a:pt x="299030" y="308886"/>
                    <a:pt x="299030" y="276922"/>
                  </a:cubicBezTo>
                  <a:cubicBezTo>
                    <a:pt x="299030" y="244861"/>
                    <a:pt x="273226" y="218903"/>
                    <a:pt x="241580" y="218903"/>
                  </a:cubicBezTo>
                  <a:close/>
                  <a:moveTo>
                    <a:pt x="374104" y="0"/>
                  </a:moveTo>
                  <a:cubicBezTo>
                    <a:pt x="343918" y="0"/>
                    <a:pt x="319478" y="24796"/>
                    <a:pt x="319478" y="55307"/>
                  </a:cubicBezTo>
                  <a:cubicBezTo>
                    <a:pt x="319478" y="85915"/>
                    <a:pt x="343918" y="110711"/>
                    <a:pt x="374104" y="110711"/>
                  </a:cubicBezTo>
                  <a:cubicBezTo>
                    <a:pt x="404289" y="110711"/>
                    <a:pt x="428730" y="85915"/>
                    <a:pt x="428730" y="55307"/>
                  </a:cubicBezTo>
                  <a:cubicBezTo>
                    <a:pt x="428730" y="24796"/>
                    <a:pt x="404289" y="0"/>
                    <a:pt x="374104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8" name="Google Shape;3298;p37"/>
            <p:cNvSpPr/>
            <p:nvPr/>
          </p:nvSpPr>
          <p:spPr>
            <a:xfrm rot="-5400000">
              <a:off x="8074272" y="998294"/>
              <a:ext cx="1406498" cy="368018"/>
            </a:xfrm>
            <a:custGeom>
              <a:avLst/>
              <a:gdLst/>
              <a:ahLst/>
              <a:cxnLst/>
              <a:rect l="l" t="t" r="r" b="b"/>
              <a:pathLst>
                <a:path w="2812996" h="736036" extrusionOk="0">
                  <a:moveTo>
                    <a:pt x="21583" y="231563"/>
                  </a:moveTo>
                  <a:cubicBezTo>
                    <a:pt x="16910" y="231854"/>
                    <a:pt x="12041" y="230401"/>
                    <a:pt x="7951" y="227301"/>
                  </a:cubicBezTo>
                  <a:cubicBezTo>
                    <a:pt x="-1007" y="220424"/>
                    <a:pt x="-2663" y="207445"/>
                    <a:pt x="4349" y="198534"/>
                  </a:cubicBezTo>
                  <a:cubicBezTo>
                    <a:pt x="8244" y="193497"/>
                    <a:pt x="17688" y="187298"/>
                    <a:pt x="32294" y="191076"/>
                  </a:cubicBezTo>
                  <a:cubicBezTo>
                    <a:pt x="47387" y="195047"/>
                    <a:pt x="81954" y="215388"/>
                    <a:pt x="88673" y="218778"/>
                  </a:cubicBezTo>
                  <a:cubicBezTo>
                    <a:pt x="118079" y="233210"/>
                    <a:pt x="148167" y="246480"/>
                    <a:pt x="178742" y="258684"/>
                  </a:cubicBezTo>
                  <a:cubicBezTo>
                    <a:pt x="209317" y="270985"/>
                    <a:pt x="240379" y="282318"/>
                    <a:pt x="271635" y="293069"/>
                  </a:cubicBezTo>
                  <a:cubicBezTo>
                    <a:pt x="347390" y="319027"/>
                    <a:pt x="423633" y="336559"/>
                    <a:pt x="500947" y="346439"/>
                  </a:cubicBezTo>
                  <a:cubicBezTo>
                    <a:pt x="578260" y="356318"/>
                    <a:pt x="656645" y="358449"/>
                    <a:pt x="736684" y="353703"/>
                  </a:cubicBezTo>
                  <a:cubicBezTo>
                    <a:pt x="860152" y="346342"/>
                    <a:pt x="985470" y="329876"/>
                    <a:pt x="1108841" y="304789"/>
                  </a:cubicBezTo>
                  <a:cubicBezTo>
                    <a:pt x="1232406" y="279702"/>
                    <a:pt x="1354024" y="245995"/>
                    <a:pt x="1469994" y="203958"/>
                  </a:cubicBezTo>
                  <a:cubicBezTo>
                    <a:pt x="1608360" y="153882"/>
                    <a:pt x="1735236" y="102449"/>
                    <a:pt x="1868441" y="63512"/>
                  </a:cubicBezTo>
                  <a:cubicBezTo>
                    <a:pt x="1957050" y="37650"/>
                    <a:pt x="2048579" y="17309"/>
                    <a:pt x="2147900" y="6267"/>
                  </a:cubicBezTo>
                  <a:cubicBezTo>
                    <a:pt x="2273217" y="-7487"/>
                    <a:pt x="2401554" y="359"/>
                    <a:pt x="2513045" y="40168"/>
                  </a:cubicBezTo>
                  <a:cubicBezTo>
                    <a:pt x="2630963" y="82302"/>
                    <a:pt x="2730185" y="159790"/>
                    <a:pt x="2788705" y="283964"/>
                  </a:cubicBezTo>
                  <a:cubicBezTo>
                    <a:pt x="2816165" y="342371"/>
                    <a:pt x="2823856" y="435259"/>
                    <a:pt x="2793282" y="520883"/>
                  </a:cubicBezTo>
                  <a:cubicBezTo>
                    <a:pt x="2768062" y="591300"/>
                    <a:pt x="2717624" y="656874"/>
                    <a:pt x="2632423" y="694068"/>
                  </a:cubicBezTo>
                  <a:cubicBezTo>
                    <a:pt x="2545275" y="732037"/>
                    <a:pt x="2476335" y="739689"/>
                    <a:pt x="2424047" y="734652"/>
                  </a:cubicBezTo>
                  <a:cubicBezTo>
                    <a:pt x="2341962" y="726807"/>
                    <a:pt x="2298729" y="688353"/>
                    <a:pt x="2287823" y="679055"/>
                  </a:cubicBezTo>
                  <a:cubicBezTo>
                    <a:pt x="2225505" y="626169"/>
                    <a:pt x="2210996" y="559530"/>
                    <a:pt x="2231347" y="504804"/>
                  </a:cubicBezTo>
                  <a:cubicBezTo>
                    <a:pt x="2250822" y="452403"/>
                    <a:pt x="2303110" y="409204"/>
                    <a:pt x="2381300" y="400196"/>
                  </a:cubicBezTo>
                  <a:cubicBezTo>
                    <a:pt x="2436121" y="393900"/>
                    <a:pt x="2487242" y="425767"/>
                    <a:pt x="2514700" y="471581"/>
                  </a:cubicBezTo>
                  <a:cubicBezTo>
                    <a:pt x="2542159" y="517493"/>
                    <a:pt x="2545762" y="576190"/>
                    <a:pt x="2508079" y="621230"/>
                  </a:cubicBezTo>
                  <a:cubicBezTo>
                    <a:pt x="2500581" y="630431"/>
                    <a:pt x="2486949" y="631690"/>
                    <a:pt x="2477796" y="624232"/>
                  </a:cubicBezTo>
                  <a:cubicBezTo>
                    <a:pt x="2468643" y="616677"/>
                    <a:pt x="2467280" y="603214"/>
                    <a:pt x="2474777" y="594109"/>
                  </a:cubicBezTo>
                  <a:cubicBezTo>
                    <a:pt x="2499510" y="563792"/>
                    <a:pt x="2495128" y="524757"/>
                    <a:pt x="2476531" y="494440"/>
                  </a:cubicBezTo>
                  <a:cubicBezTo>
                    <a:pt x="2457640" y="463736"/>
                    <a:pt x="2423755" y="441071"/>
                    <a:pt x="2386850" y="445623"/>
                  </a:cubicBezTo>
                  <a:cubicBezTo>
                    <a:pt x="2329693" y="452791"/>
                    <a:pt x="2290063" y="482527"/>
                    <a:pt x="2276236" y="520980"/>
                  </a:cubicBezTo>
                  <a:cubicBezTo>
                    <a:pt x="2262409" y="559433"/>
                    <a:pt x="2275749" y="604957"/>
                    <a:pt x="2319761" y="641570"/>
                  </a:cubicBezTo>
                  <a:cubicBezTo>
                    <a:pt x="2329790" y="649900"/>
                    <a:pt x="2374095" y="687869"/>
                    <a:pt x="2459198" y="685157"/>
                  </a:cubicBezTo>
                  <a:cubicBezTo>
                    <a:pt x="2500484" y="683898"/>
                    <a:pt x="2550826" y="673243"/>
                    <a:pt x="2611099" y="646316"/>
                  </a:cubicBezTo>
                  <a:cubicBezTo>
                    <a:pt x="2680817" y="615224"/>
                    <a:pt x="2721811" y="560983"/>
                    <a:pt x="2742064" y="502964"/>
                  </a:cubicBezTo>
                  <a:cubicBezTo>
                    <a:pt x="2766699" y="432256"/>
                    <a:pt x="2761149" y="355737"/>
                    <a:pt x="2738169" y="307695"/>
                  </a:cubicBezTo>
                  <a:cubicBezTo>
                    <a:pt x="2685978" y="198534"/>
                    <a:pt x="2597661" y="131216"/>
                    <a:pt x="2493570" y="94410"/>
                  </a:cubicBezTo>
                  <a:cubicBezTo>
                    <a:pt x="2389869" y="57700"/>
                    <a:pt x="2270685" y="51017"/>
                    <a:pt x="2154326" y="63899"/>
                  </a:cubicBezTo>
                  <a:cubicBezTo>
                    <a:pt x="2058414" y="74263"/>
                    <a:pt x="1970195" y="93829"/>
                    <a:pt x="1884508" y="118431"/>
                  </a:cubicBezTo>
                  <a:cubicBezTo>
                    <a:pt x="1752276" y="156497"/>
                    <a:pt x="1626179" y="206670"/>
                    <a:pt x="1488592" y="255487"/>
                  </a:cubicBezTo>
                  <a:cubicBezTo>
                    <a:pt x="1369895" y="297525"/>
                    <a:pt x="1245454" y="331135"/>
                    <a:pt x="1119162" y="355737"/>
                  </a:cubicBezTo>
                  <a:cubicBezTo>
                    <a:pt x="993163" y="380340"/>
                    <a:pt x="865216" y="395837"/>
                    <a:pt x="739411" y="402230"/>
                  </a:cubicBezTo>
                  <a:cubicBezTo>
                    <a:pt x="656255" y="406395"/>
                    <a:pt x="574950" y="403392"/>
                    <a:pt x="494812" y="392350"/>
                  </a:cubicBezTo>
                  <a:cubicBezTo>
                    <a:pt x="414578" y="381308"/>
                    <a:pt x="335511" y="362227"/>
                    <a:pt x="257029" y="334428"/>
                  </a:cubicBezTo>
                  <a:cubicBezTo>
                    <a:pt x="225286" y="323192"/>
                    <a:pt x="193640" y="311182"/>
                    <a:pt x="162383" y="298299"/>
                  </a:cubicBezTo>
                  <a:cubicBezTo>
                    <a:pt x="131030" y="285320"/>
                    <a:pt x="100065" y="271276"/>
                    <a:pt x="69880" y="255972"/>
                  </a:cubicBezTo>
                  <a:cubicBezTo>
                    <a:pt x="65596" y="253841"/>
                    <a:pt x="43394" y="234178"/>
                    <a:pt x="30542" y="229142"/>
                  </a:cubicBezTo>
                  <a:cubicBezTo>
                    <a:pt x="28595" y="230207"/>
                    <a:pt x="26549" y="230885"/>
                    <a:pt x="24505" y="231273"/>
                  </a:cubicBezTo>
                  <a:cubicBezTo>
                    <a:pt x="23239" y="231757"/>
                    <a:pt x="22071" y="232047"/>
                    <a:pt x="21583" y="231563"/>
                  </a:cubicBezTo>
                  <a:cubicBezTo>
                    <a:pt x="22557" y="231563"/>
                    <a:pt x="23531" y="231466"/>
                    <a:pt x="24505" y="231273"/>
                  </a:cubicBezTo>
                  <a:cubicBezTo>
                    <a:pt x="25673" y="230885"/>
                    <a:pt x="26744" y="230401"/>
                    <a:pt x="27231" y="230207"/>
                  </a:cubicBezTo>
                  <a:cubicBezTo>
                    <a:pt x="28399" y="229917"/>
                    <a:pt x="29373" y="229529"/>
                    <a:pt x="30347" y="229045"/>
                  </a:cubicBezTo>
                  <a:cubicBezTo>
                    <a:pt x="25770" y="227301"/>
                    <a:pt x="22460" y="227398"/>
                    <a:pt x="21486" y="230788"/>
                  </a:cubicBezTo>
                  <a:cubicBezTo>
                    <a:pt x="21389" y="231176"/>
                    <a:pt x="21389" y="231466"/>
                    <a:pt x="21583" y="231563"/>
                  </a:cubicBezTo>
                  <a:lnTo>
                    <a:pt x="21583" y="231563"/>
                  </a:lnTo>
                  <a:close/>
                  <a:moveTo>
                    <a:pt x="36092" y="224783"/>
                  </a:moveTo>
                  <a:lnTo>
                    <a:pt x="35995" y="224783"/>
                  </a:lnTo>
                  <a:lnTo>
                    <a:pt x="36092" y="224783"/>
                  </a:lnTo>
                  <a:lnTo>
                    <a:pt x="36092" y="224783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9" name="Google Shape;3299;p37"/>
            <p:cNvSpPr/>
            <p:nvPr/>
          </p:nvSpPr>
          <p:spPr>
            <a:xfrm rot="-5400000">
              <a:off x="8168715" y="1472584"/>
              <a:ext cx="589863" cy="479594"/>
            </a:xfrm>
            <a:custGeom>
              <a:avLst/>
              <a:gdLst/>
              <a:ahLst/>
              <a:cxnLst/>
              <a:rect l="l" t="t" r="r" b="b"/>
              <a:pathLst>
                <a:path w="1179726" h="959189" extrusionOk="0">
                  <a:moveTo>
                    <a:pt x="259556" y="871026"/>
                  </a:moveTo>
                  <a:lnTo>
                    <a:pt x="259166" y="868798"/>
                  </a:lnTo>
                  <a:cubicBezTo>
                    <a:pt x="244852" y="865893"/>
                    <a:pt x="-117567" y="57695"/>
                    <a:pt x="39300" y="21760"/>
                  </a:cubicBezTo>
                  <a:cubicBezTo>
                    <a:pt x="119632" y="3357"/>
                    <a:pt x="177666" y="173249"/>
                    <a:pt x="217296" y="368228"/>
                  </a:cubicBezTo>
                  <a:cubicBezTo>
                    <a:pt x="214083" y="169181"/>
                    <a:pt x="235310" y="-7685"/>
                    <a:pt x="322166" y="258"/>
                  </a:cubicBezTo>
                  <a:cubicBezTo>
                    <a:pt x="400258" y="7522"/>
                    <a:pt x="402985" y="165791"/>
                    <a:pt x="379518" y="347693"/>
                  </a:cubicBezTo>
                  <a:cubicBezTo>
                    <a:pt x="427328" y="174702"/>
                    <a:pt x="490328" y="35708"/>
                    <a:pt x="566570" y="62248"/>
                  </a:cubicBezTo>
                  <a:cubicBezTo>
                    <a:pt x="646318" y="89853"/>
                    <a:pt x="595393" y="264588"/>
                    <a:pt x="515060" y="448718"/>
                  </a:cubicBezTo>
                  <a:cubicBezTo>
                    <a:pt x="630154" y="283766"/>
                    <a:pt x="753135" y="149518"/>
                    <a:pt x="821588" y="203372"/>
                  </a:cubicBezTo>
                  <a:cubicBezTo>
                    <a:pt x="889067" y="256355"/>
                    <a:pt x="771928" y="408909"/>
                    <a:pt x="625675" y="558073"/>
                  </a:cubicBezTo>
                  <a:cubicBezTo>
                    <a:pt x="787800" y="425762"/>
                    <a:pt x="951482" y="323091"/>
                    <a:pt x="1003869" y="394089"/>
                  </a:cubicBezTo>
                  <a:cubicBezTo>
                    <a:pt x="1046420" y="451914"/>
                    <a:pt x="940674" y="543253"/>
                    <a:pt x="795687" y="633236"/>
                  </a:cubicBezTo>
                  <a:cubicBezTo>
                    <a:pt x="959954" y="576573"/>
                    <a:pt x="1101825" y="551583"/>
                    <a:pt x="1125097" y="622097"/>
                  </a:cubicBezTo>
                  <a:cubicBezTo>
                    <a:pt x="1149342" y="695710"/>
                    <a:pt x="989944" y="754601"/>
                    <a:pt x="799095" y="797994"/>
                  </a:cubicBezTo>
                  <a:cubicBezTo>
                    <a:pt x="1001434" y="788017"/>
                    <a:pt x="1180599" y="802256"/>
                    <a:pt x="1179723" y="884199"/>
                  </a:cubicBezTo>
                  <a:cubicBezTo>
                    <a:pt x="1178652" y="974085"/>
                    <a:pt x="943011" y="969048"/>
                    <a:pt x="707565" y="941540"/>
                  </a:cubicBezTo>
                  <a:cubicBezTo>
                    <a:pt x="556833" y="924008"/>
                    <a:pt x="240665" y="880809"/>
                    <a:pt x="259556" y="871026"/>
                  </a:cubicBezTo>
                  <a:lnTo>
                    <a:pt x="259556" y="871026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0" name="Google Shape;3300;p37"/>
            <p:cNvSpPr/>
            <p:nvPr/>
          </p:nvSpPr>
          <p:spPr>
            <a:xfrm rot="-5400000">
              <a:off x="8754533" y="1929620"/>
              <a:ext cx="190063" cy="227307"/>
            </a:xfrm>
            <a:custGeom>
              <a:avLst/>
              <a:gdLst/>
              <a:ahLst/>
              <a:cxnLst/>
              <a:rect l="l" t="t" r="r" b="b"/>
              <a:pathLst>
                <a:path w="380126" h="454614" extrusionOk="0">
                  <a:moveTo>
                    <a:pt x="342667" y="7980"/>
                  </a:moveTo>
                  <a:cubicBezTo>
                    <a:pt x="349775" y="-1028"/>
                    <a:pt x="362921" y="-2674"/>
                    <a:pt x="372074" y="4396"/>
                  </a:cubicBezTo>
                  <a:cubicBezTo>
                    <a:pt x="381227" y="11467"/>
                    <a:pt x="382785" y="24640"/>
                    <a:pt x="375676" y="33648"/>
                  </a:cubicBezTo>
                  <a:cubicBezTo>
                    <a:pt x="375676" y="33648"/>
                    <a:pt x="343251" y="79850"/>
                    <a:pt x="297292" y="141550"/>
                  </a:cubicBezTo>
                  <a:cubicBezTo>
                    <a:pt x="273046" y="174095"/>
                    <a:pt x="245490" y="211192"/>
                    <a:pt x="216376" y="247611"/>
                  </a:cubicBezTo>
                  <a:cubicBezTo>
                    <a:pt x="193785" y="275894"/>
                    <a:pt x="170221" y="303693"/>
                    <a:pt x="147826" y="329458"/>
                  </a:cubicBezTo>
                  <a:cubicBezTo>
                    <a:pt x="102158" y="382149"/>
                    <a:pt x="60483" y="426220"/>
                    <a:pt x="37600" y="448014"/>
                  </a:cubicBezTo>
                  <a:cubicBezTo>
                    <a:pt x="29226" y="456634"/>
                    <a:pt x="15302" y="456828"/>
                    <a:pt x="6636" y="448498"/>
                  </a:cubicBezTo>
                  <a:cubicBezTo>
                    <a:pt x="-2030" y="440168"/>
                    <a:pt x="-2225" y="426414"/>
                    <a:pt x="6149" y="417697"/>
                  </a:cubicBezTo>
                  <a:cubicBezTo>
                    <a:pt x="26792" y="394838"/>
                    <a:pt x="62528" y="347667"/>
                    <a:pt x="104300" y="294104"/>
                  </a:cubicBezTo>
                  <a:cubicBezTo>
                    <a:pt x="125333" y="267274"/>
                    <a:pt x="147533" y="238700"/>
                    <a:pt x="170319" y="210804"/>
                  </a:cubicBezTo>
                  <a:cubicBezTo>
                    <a:pt x="199725" y="174773"/>
                    <a:pt x="229716" y="139806"/>
                    <a:pt x="255909" y="109005"/>
                  </a:cubicBezTo>
                  <a:cubicBezTo>
                    <a:pt x="305666" y="50405"/>
                    <a:pt x="342667" y="7980"/>
                    <a:pt x="342667" y="7980"/>
                  </a:cubicBezTo>
                  <a:lnTo>
                    <a:pt x="342667" y="798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1" name="Google Shape;3301;p37"/>
            <p:cNvSpPr/>
            <p:nvPr/>
          </p:nvSpPr>
          <p:spPr>
            <a:xfrm rot="-5400000">
              <a:off x="8571254" y="1784768"/>
              <a:ext cx="224402" cy="242186"/>
            </a:xfrm>
            <a:custGeom>
              <a:avLst/>
              <a:gdLst/>
              <a:ahLst/>
              <a:cxnLst/>
              <a:rect l="l" t="t" r="r" b="b"/>
              <a:pathLst>
                <a:path w="448804" h="484372" extrusionOk="0">
                  <a:moveTo>
                    <a:pt x="11723" y="478866"/>
                  </a:moveTo>
                  <a:cubicBezTo>
                    <a:pt x="-31997" y="441962"/>
                    <a:pt x="56222" y="204656"/>
                    <a:pt x="117762" y="86487"/>
                  </a:cubicBezTo>
                  <a:cubicBezTo>
                    <a:pt x="137430" y="48615"/>
                    <a:pt x="189232" y="-26161"/>
                    <a:pt x="242495" y="9290"/>
                  </a:cubicBezTo>
                  <a:cubicBezTo>
                    <a:pt x="280178" y="34377"/>
                    <a:pt x="285046" y="85519"/>
                    <a:pt x="284754" y="125328"/>
                  </a:cubicBezTo>
                  <a:cubicBezTo>
                    <a:pt x="284657" y="132205"/>
                    <a:pt x="276089" y="160779"/>
                    <a:pt x="280276" y="166106"/>
                  </a:cubicBezTo>
                  <a:cubicBezTo>
                    <a:pt x="281151" y="167171"/>
                    <a:pt x="325943" y="152545"/>
                    <a:pt x="330811" y="151867"/>
                  </a:cubicBezTo>
                  <a:cubicBezTo>
                    <a:pt x="361484" y="147412"/>
                    <a:pt x="446879" y="167559"/>
                    <a:pt x="448729" y="207078"/>
                  </a:cubicBezTo>
                  <a:cubicBezTo>
                    <a:pt x="450774" y="248727"/>
                    <a:pt x="410657" y="285631"/>
                    <a:pt x="379692" y="308005"/>
                  </a:cubicBezTo>
                  <a:cubicBezTo>
                    <a:pt x="313187" y="356048"/>
                    <a:pt x="55346" y="515866"/>
                    <a:pt x="11723" y="478866"/>
                  </a:cubicBezTo>
                  <a:lnTo>
                    <a:pt x="11723" y="478866"/>
                  </a:ln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2" name="Google Shape;3302;p37"/>
            <p:cNvSpPr/>
            <p:nvPr/>
          </p:nvSpPr>
          <p:spPr>
            <a:xfrm rot="-5400000">
              <a:off x="8387559" y="1634284"/>
              <a:ext cx="286493" cy="253179"/>
            </a:xfrm>
            <a:custGeom>
              <a:avLst/>
              <a:gdLst/>
              <a:ahLst/>
              <a:cxnLst/>
              <a:rect l="l" t="t" r="r" b="b"/>
              <a:pathLst>
                <a:path w="572987" h="506357" extrusionOk="0">
                  <a:moveTo>
                    <a:pt x="49371" y="20666"/>
                  </a:moveTo>
                  <a:cubicBezTo>
                    <a:pt x="54046" y="55342"/>
                    <a:pt x="58232" y="89824"/>
                    <a:pt x="59596" y="124694"/>
                  </a:cubicBezTo>
                  <a:cubicBezTo>
                    <a:pt x="59985" y="136123"/>
                    <a:pt x="59790" y="147649"/>
                    <a:pt x="59401" y="159176"/>
                  </a:cubicBezTo>
                  <a:cubicBezTo>
                    <a:pt x="59109" y="170605"/>
                    <a:pt x="58135" y="181938"/>
                    <a:pt x="57453" y="193367"/>
                  </a:cubicBezTo>
                  <a:lnTo>
                    <a:pt x="52780" y="245962"/>
                  </a:lnTo>
                  <a:cubicBezTo>
                    <a:pt x="51806" y="254001"/>
                    <a:pt x="50540" y="273761"/>
                    <a:pt x="49274" y="278701"/>
                  </a:cubicBezTo>
                  <a:cubicBezTo>
                    <a:pt x="44698" y="295070"/>
                    <a:pt x="32234" y="297588"/>
                    <a:pt x="27560" y="297201"/>
                  </a:cubicBezTo>
                  <a:cubicBezTo>
                    <a:pt x="23373" y="296813"/>
                    <a:pt x="18408" y="296523"/>
                    <a:pt x="14220" y="292455"/>
                  </a:cubicBezTo>
                  <a:cubicBezTo>
                    <a:pt x="12759" y="291099"/>
                    <a:pt x="7891" y="288096"/>
                    <a:pt x="6431" y="279572"/>
                  </a:cubicBezTo>
                  <a:cubicBezTo>
                    <a:pt x="5554" y="276570"/>
                    <a:pt x="5457" y="273567"/>
                    <a:pt x="5943" y="270758"/>
                  </a:cubicBezTo>
                  <a:cubicBezTo>
                    <a:pt x="6138" y="270952"/>
                    <a:pt x="6431" y="271049"/>
                    <a:pt x="7015" y="271145"/>
                  </a:cubicBezTo>
                  <a:cubicBezTo>
                    <a:pt x="8378" y="271242"/>
                    <a:pt x="8670" y="269111"/>
                    <a:pt x="8280" y="265915"/>
                  </a:cubicBezTo>
                  <a:cubicBezTo>
                    <a:pt x="7697" y="266690"/>
                    <a:pt x="7015" y="267465"/>
                    <a:pt x="6528" y="268240"/>
                  </a:cubicBezTo>
                  <a:cubicBezTo>
                    <a:pt x="6917" y="266787"/>
                    <a:pt x="7404" y="265528"/>
                    <a:pt x="8086" y="264268"/>
                  </a:cubicBezTo>
                  <a:cubicBezTo>
                    <a:pt x="7209" y="257779"/>
                    <a:pt x="4775" y="248383"/>
                    <a:pt x="4580" y="244412"/>
                  </a:cubicBezTo>
                  <a:lnTo>
                    <a:pt x="1562" y="192980"/>
                  </a:lnTo>
                  <a:cubicBezTo>
                    <a:pt x="1075" y="181550"/>
                    <a:pt x="296" y="170121"/>
                    <a:pt x="101" y="158691"/>
                  </a:cubicBezTo>
                  <a:cubicBezTo>
                    <a:pt x="-93" y="147359"/>
                    <a:pt x="4" y="136026"/>
                    <a:pt x="296" y="124694"/>
                  </a:cubicBezTo>
                  <a:cubicBezTo>
                    <a:pt x="685" y="111133"/>
                    <a:pt x="1562" y="97573"/>
                    <a:pt x="2244" y="84013"/>
                  </a:cubicBezTo>
                  <a:cubicBezTo>
                    <a:pt x="3314" y="63769"/>
                    <a:pt x="4775" y="43719"/>
                    <a:pt x="5262" y="23282"/>
                  </a:cubicBezTo>
                  <a:cubicBezTo>
                    <a:pt x="4483" y="11174"/>
                    <a:pt x="13831" y="810"/>
                    <a:pt x="26002" y="35"/>
                  </a:cubicBezTo>
                  <a:cubicBezTo>
                    <a:pt x="38076" y="-643"/>
                    <a:pt x="48593" y="8559"/>
                    <a:pt x="49371" y="20666"/>
                  </a:cubicBezTo>
                  <a:close/>
                  <a:moveTo>
                    <a:pt x="117921" y="307371"/>
                  </a:moveTo>
                  <a:cubicBezTo>
                    <a:pt x="118213" y="307952"/>
                    <a:pt x="118603" y="308533"/>
                    <a:pt x="118895" y="309018"/>
                  </a:cubicBezTo>
                  <a:cubicBezTo>
                    <a:pt x="118701" y="308146"/>
                    <a:pt x="118506" y="307274"/>
                    <a:pt x="118213" y="306306"/>
                  </a:cubicBezTo>
                  <a:cubicBezTo>
                    <a:pt x="120453" y="299913"/>
                    <a:pt x="124738" y="291002"/>
                    <a:pt x="125809" y="286934"/>
                  </a:cubicBezTo>
                  <a:lnTo>
                    <a:pt x="141486" y="226396"/>
                  </a:lnTo>
                  <a:cubicBezTo>
                    <a:pt x="146062" y="207606"/>
                    <a:pt x="150931" y="188815"/>
                    <a:pt x="154436" y="169733"/>
                  </a:cubicBezTo>
                  <a:cubicBezTo>
                    <a:pt x="157747" y="152202"/>
                    <a:pt x="160083" y="134573"/>
                    <a:pt x="162615" y="116945"/>
                  </a:cubicBezTo>
                  <a:cubicBezTo>
                    <a:pt x="166413" y="90696"/>
                    <a:pt x="169529" y="64641"/>
                    <a:pt x="174592" y="38585"/>
                  </a:cubicBezTo>
                  <a:cubicBezTo>
                    <a:pt x="177805" y="26865"/>
                    <a:pt x="170794" y="14855"/>
                    <a:pt x="159013" y="11658"/>
                  </a:cubicBezTo>
                  <a:cubicBezTo>
                    <a:pt x="147231" y="8559"/>
                    <a:pt x="135157" y="15436"/>
                    <a:pt x="131944" y="27156"/>
                  </a:cubicBezTo>
                  <a:cubicBezTo>
                    <a:pt x="121233" y="58151"/>
                    <a:pt x="111787" y="89243"/>
                    <a:pt x="103900" y="121110"/>
                  </a:cubicBezTo>
                  <a:cubicBezTo>
                    <a:pt x="100882" y="133605"/>
                    <a:pt x="98057" y="146100"/>
                    <a:pt x="95624" y="158788"/>
                  </a:cubicBezTo>
                  <a:cubicBezTo>
                    <a:pt x="92215" y="177579"/>
                    <a:pt x="89878" y="196467"/>
                    <a:pt x="86568" y="215161"/>
                  </a:cubicBezTo>
                  <a:lnTo>
                    <a:pt x="78681" y="278797"/>
                  </a:lnTo>
                  <a:cubicBezTo>
                    <a:pt x="77902" y="287224"/>
                    <a:pt x="74786" y="307758"/>
                    <a:pt x="75077" y="313086"/>
                  </a:cubicBezTo>
                  <a:cubicBezTo>
                    <a:pt x="75565" y="320350"/>
                    <a:pt x="77707" y="324903"/>
                    <a:pt x="79460" y="326937"/>
                  </a:cubicBezTo>
                  <a:cubicBezTo>
                    <a:pt x="86665" y="335267"/>
                    <a:pt x="94747" y="339335"/>
                    <a:pt x="104971" y="334104"/>
                  </a:cubicBezTo>
                  <a:cubicBezTo>
                    <a:pt x="107016" y="333136"/>
                    <a:pt x="113053" y="331295"/>
                    <a:pt x="116850" y="322675"/>
                  </a:cubicBezTo>
                  <a:cubicBezTo>
                    <a:pt x="118409" y="319769"/>
                    <a:pt x="119187" y="316573"/>
                    <a:pt x="119285" y="313570"/>
                  </a:cubicBezTo>
                  <a:cubicBezTo>
                    <a:pt x="118895" y="313667"/>
                    <a:pt x="118506" y="313667"/>
                    <a:pt x="117921" y="313667"/>
                  </a:cubicBezTo>
                  <a:cubicBezTo>
                    <a:pt x="116461" y="313473"/>
                    <a:pt x="116753" y="310955"/>
                    <a:pt x="117921" y="307371"/>
                  </a:cubicBezTo>
                  <a:close/>
                  <a:moveTo>
                    <a:pt x="181700" y="343790"/>
                  </a:moveTo>
                  <a:cubicBezTo>
                    <a:pt x="176832" y="349311"/>
                    <a:pt x="169529" y="363453"/>
                    <a:pt x="164758" y="369167"/>
                  </a:cubicBezTo>
                  <a:cubicBezTo>
                    <a:pt x="160960" y="373720"/>
                    <a:pt x="157552" y="376723"/>
                    <a:pt x="154825" y="377982"/>
                  </a:cubicBezTo>
                  <a:cubicBezTo>
                    <a:pt x="146646" y="381469"/>
                    <a:pt x="139538" y="381759"/>
                    <a:pt x="133599" y="377982"/>
                  </a:cubicBezTo>
                  <a:cubicBezTo>
                    <a:pt x="129801" y="375560"/>
                    <a:pt x="122888" y="371686"/>
                    <a:pt x="121719" y="360838"/>
                  </a:cubicBezTo>
                  <a:cubicBezTo>
                    <a:pt x="119674" y="350280"/>
                    <a:pt x="126003" y="340013"/>
                    <a:pt x="136033" y="336816"/>
                  </a:cubicBezTo>
                  <a:cubicBezTo>
                    <a:pt x="138467" y="329552"/>
                    <a:pt x="140220" y="319188"/>
                    <a:pt x="142556" y="315410"/>
                  </a:cubicBezTo>
                  <a:lnTo>
                    <a:pt x="177611" y="260685"/>
                  </a:lnTo>
                  <a:cubicBezTo>
                    <a:pt x="186082" y="248287"/>
                    <a:pt x="193774" y="235307"/>
                    <a:pt x="201954" y="222812"/>
                  </a:cubicBezTo>
                  <a:cubicBezTo>
                    <a:pt x="210230" y="210027"/>
                    <a:pt x="218799" y="197532"/>
                    <a:pt x="227368" y="185037"/>
                  </a:cubicBezTo>
                  <a:cubicBezTo>
                    <a:pt x="244992" y="159466"/>
                    <a:pt x="263103" y="134573"/>
                    <a:pt x="281312" y="109293"/>
                  </a:cubicBezTo>
                  <a:cubicBezTo>
                    <a:pt x="287739" y="99026"/>
                    <a:pt x="301371" y="95829"/>
                    <a:pt x="311692" y="102125"/>
                  </a:cubicBezTo>
                  <a:cubicBezTo>
                    <a:pt x="322111" y="108518"/>
                    <a:pt x="325325" y="122078"/>
                    <a:pt x="318898" y="132346"/>
                  </a:cubicBezTo>
                  <a:cubicBezTo>
                    <a:pt x="301371" y="165375"/>
                    <a:pt x="285596" y="198985"/>
                    <a:pt x="266901" y="231239"/>
                  </a:cubicBezTo>
                  <a:cubicBezTo>
                    <a:pt x="261935" y="239957"/>
                    <a:pt x="256482" y="248577"/>
                    <a:pt x="250834" y="256907"/>
                  </a:cubicBezTo>
                  <a:cubicBezTo>
                    <a:pt x="242363" y="269596"/>
                    <a:pt x="233015" y="281703"/>
                    <a:pt x="223570" y="293714"/>
                  </a:cubicBezTo>
                  <a:lnTo>
                    <a:pt x="181700" y="343790"/>
                  </a:lnTo>
                  <a:close/>
                  <a:moveTo>
                    <a:pt x="134865" y="340110"/>
                  </a:moveTo>
                  <a:cubicBezTo>
                    <a:pt x="134377" y="340303"/>
                    <a:pt x="133988" y="340594"/>
                    <a:pt x="133599" y="340884"/>
                  </a:cubicBezTo>
                  <a:cubicBezTo>
                    <a:pt x="132625" y="341562"/>
                    <a:pt x="127269" y="342918"/>
                    <a:pt x="129314" y="344081"/>
                  </a:cubicBezTo>
                  <a:cubicBezTo>
                    <a:pt x="131554" y="345340"/>
                    <a:pt x="133404" y="343500"/>
                    <a:pt x="134865" y="340110"/>
                  </a:cubicBezTo>
                  <a:close/>
                  <a:moveTo>
                    <a:pt x="316366" y="335073"/>
                  </a:moveTo>
                  <a:cubicBezTo>
                    <a:pt x="329024" y="321900"/>
                    <a:pt x="341001" y="308146"/>
                    <a:pt x="352978" y="294295"/>
                  </a:cubicBezTo>
                  <a:cubicBezTo>
                    <a:pt x="370894" y="273470"/>
                    <a:pt x="387837" y="252161"/>
                    <a:pt x="405851" y="231336"/>
                  </a:cubicBezTo>
                  <a:cubicBezTo>
                    <a:pt x="414517" y="222812"/>
                    <a:pt x="414517" y="208865"/>
                    <a:pt x="405851" y="200341"/>
                  </a:cubicBezTo>
                  <a:cubicBezTo>
                    <a:pt x="397283" y="191721"/>
                    <a:pt x="383260" y="191721"/>
                    <a:pt x="374692" y="200341"/>
                  </a:cubicBezTo>
                  <a:cubicBezTo>
                    <a:pt x="353465" y="218454"/>
                    <a:pt x="332238" y="236276"/>
                    <a:pt x="311887" y="255454"/>
                  </a:cubicBezTo>
                  <a:cubicBezTo>
                    <a:pt x="298450" y="268143"/>
                    <a:pt x="285304" y="281025"/>
                    <a:pt x="272744" y="294682"/>
                  </a:cubicBezTo>
                  <a:cubicBezTo>
                    <a:pt x="257164" y="311633"/>
                    <a:pt x="242655" y="329455"/>
                    <a:pt x="228147" y="347374"/>
                  </a:cubicBezTo>
                  <a:cubicBezTo>
                    <a:pt x="213541" y="365196"/>
                    <a:pt x="199714" y="383406"/>
                    <a:pt x="185400" y="401519"/>
                  </a:cubicBezTo>
                  <a:cubicBezTo>
                    <a:pt x="177513" y="410042"/>
                    <a:pt x="178098" y="423409"/>
                    <a:pt x="186666" y="431255"/>
                  </a:cubicBezTo>
                  <a:cubicBezTo>
                    <a:pt x="195235" y="439100"/>
                    <a:pt x="208575" y="438616"/>
                    <a:pt x="216462" y="430092"/>
                  </a:cubicBezTo>
                  <a:cubicBezTo>
                    <a:pt x="233503" y="414401"/>
                    <a:pt x="250542" y="399194"/>
                    <a:pt x="267291" y="383212"/>
                  </a:cubicBezTo>
                  <a:cubicBezTo>
                    <a:pt x="283941" y="367327"/>
                    <a:pt x="300592" y="351636"/>
                    <a:pt x="316366" y="335073"/>
                  </a:cubicBezTo>
                  <a:close/>
                  <a:moveTo>
                    <a:pt x="572942" y="432804"/>
                  </a:moveTo>
                  <a:cubicBezTo>
                    <a:pt x="573721" y="444912"/>
                    <a:pt x="564470" y="455373"/>
                    <a:pt x="552299" y="456147"/>
                  </a:cubicBezTo>
                  <a:cubicBezTo>
                    <a:pt x="531850" y="459053"/>
                    <a:pt x="511889" y="464090"/>
                    <a:pt x="491734" y="469030"/>
                  </a:cubicBezTo>
                  <a:cubicBezTo>
                    <a:pt x="471285" y="473970"/>
                    <a:pt x="451031" y="479878"/>
                    <a:pt x="430583" y="484721"/>
                  </a:cubicBezTo>
                  <a:cubicBezTo>
                    <a:pt x="412375" y="488983"/>
                    <a:pt x="393971" y="491986"/>
                    <a:pt x="375861" y="495376"/>
                  </a:cubicBezTo>
                  <a:lnTo>
                    <a:pt x="317145" y="503996"/>
                  </a:lnTo>
                  <a:cubicBezTo>
                    <a:pt x="312860" y="504480"/>
                    <a:pt x="302539" y="503124"/>
                    <a:pt x="295333" y="503124"/>
                  </a:cubicBezTo>
                  <a:cubicBezTo>
                    <a:pt x="294360" y="503802"/>
                    <a:pt x="293289" y="504287"/>
                    <a:pt x="292120" y="504771"/>
                  </a:cubicBezTo>
                  <a:lnTo>
                    <a:pt x="292607" y="504384"/>
                  </a:lnTo>
                  <a:lnTo>
                    <a:pt x="293776" y="503124"/>
                  </a:lnTo>
                  <a:cubicBezTo>
                    <a:pt x="290075" y="503221"/>
                    <a:pt x="287446" y="503899"/>
                    <a:pt x="287642" y="505546"/>
                  </a:cubicBezTo>
                  <a:cubicBezTo>
                    <a:pt x="287642" y="505740"/>
                    <a:pt x="287642" y="505933"/>
                    <a:pt x="287739" y="506030"/>
                  </a:cubicBezTo>
                  <a:cubicBezTo>
                    <a:pt x="286181" y="506321"/>
                    <a:pt x="284720" y="506418"/>
                    <a:pt x="283065" y="506321"/>
                  </a:cubicBezTo>
                  <a:cubicBezTo>
                    <a:pt x="272646" y="506708"/>
                    <a:pt x="268557" y="501187"/>
                    <a:pt x="267388" y="500316"/>
                  </a:cubicBezTo>
                  <a:cubicBezTo>
                    <a:pt x="263688" y="497313"/>
                    <a:pt x="262519" y="493342"/>
                    <a:pt x="261448" y="489951"/>
                  </a:cubicBezTo>
                  <a:cubicBezTo>
                    <a:pt x="259890" y="485302"/>
                    <a:pt x="261448" y="479781"/>
                    <a:pt x="265051" y="474163"/>
                  </a:cubicBezTo>
                  <a:cubicBezTo>
                    <a:pt x="264759" y="474260"/>
                    <a:pt x="263785" y="474745"/>
                    <a:pt x="263493" y="474841"/>
                  </a:cubicBezTo>
                  <a:cubicBezTo>
                    <a:pt x="244798" y="480944"/>
                    <a:pt x="235936" y="466899"/>
                    <a:pt x="234963" y="464187"/>
                  </a:cubicBezTo>
                  <a:cubicBezTo>
                    <a:pt x="230192" y="453629"/>
                    <a:pt x="234963" y="441134"/>
                    <a:pt x="245674" y="436485"/>
                  </a:cubicBezTo>
                  <a:cubicBezTo>
                    <a:pt x="246161" y="436194"/>
                    <a:pt x="246647" y="436001"/>
                    <a:pt x="247135" y="435904"/>
                  </a:cubicBezTo>
                  <a:cubicBezTo>
                    <a:pt x="246258" y="434160"/>
                    <a:pt x="248303" y="434063"/>
                    <a:pt x="250250" y="434257"/>
                  </a:cubicBezTo>
                  <a:lnTo>
                    <a:pt x="249471" y="434935"/>
                  </a:lnTo>
                  <a:lnTo>
                    <a:pt x="249082" y="435323"/>
                  </a:lnTo>
                  <a:cubicBezTo>
                    <a:pt x="250445" y="434935"/>
                    <a:pt x="251906" y="434742"/>
                    <a:pt x="253366" y="434645"/>
                  </a:cubicBezTo>
                  <a:cubicBezTo>
                    <a:pt x="252782" y="434645"/>
                    <a:pt x="251516" y="434354"/>
                    <a:pt x="250250" y="434257"/>
                  </a:cubicBezTo>
                  <a:cubicBezTo>
                    <a:pt x="251322" y="433482"/>
                    <a:pt x="252393" y="432514"/>
                    <a:pt x="253659" y="431739"/>
                  </a:cubicBezTo>
                  <a:cubicBezTo>
                    <a:pt x="275859" y="417791"/>
                    <a:pt x="330387" y="381759"/>
                    <a:pt x="334672" y="378853"/>
                  </a:cubicBezTo>
                  <a:cubicBezTo>
                    <a:pt x="348402" y="370427"/>
                    <a:pt x="362131" y="362194"/>
                    <a:pt x="376444" y="354832"/>
                  </a:cubicBezTo>
                  <a:cubicBezTo>
                    <a:pt x="385890" y="349989"/>
                    <a:pt x="395432" y="345534"/>
                    <a:pt x="405170" y="341466"/>
                  </a:cubicBezTo>
                  <a:cubicBezTo>
                    <a:pt x="440808" y="326259"/>
                    <a:pt x="477420" y="314151"/>
                    <a:pt x="512863" y="298847"/>
                  </a:cubicBezTo>
                  <a:cubicBezTo>
                    <a:pt x="523671" y="293423"/>
                    <a:pt x="537011" y="297685"/>
                    <a:pt x="542561" y="308436"/>
                  </a:cubicBezTo>
                  <a:cubicBezTo>
                    <a:pt x="548112" y="319285"/>
                    <a:pt x="543827" y="332458"/>
                    <a:pt x="532922" y="337979"/>
                  </a:cubicBezTo>
                  <a:cubicBezTo>
                    <a:pt x="510428" y="351539"/>
                    <a:pt x="487741" y="364324"/>
                    <a:pt x="464469" y="376626"/>
                  </a:cubicBezTo>
                  <a:cubicBezTo>
                    <a:pt x="447526" y="385537"/>
                    <a:pt x="430583" y="394448"/>
                    <a:pt x="413446" y="402875"/>
                  </a:cubicBezTo>
                  <a:cubicBezTo>
                    <a:pt x="396698" y="411205"/>
                    <a:pt x="379561" y="418760"/>
                    <a:pt x="363202" y="427671"/>
                  </a:cubicBezTo>
                  <a:cubicBezTo>
                    <a:pt x="359697" y="429414"/>
                    <a:pt x="324448" y="446752"/>
                    <a:pt x="296989" y="459731"/>
                  </a:cubicBezTo>
                  <a:cubicBezTo>
                    <a:pt x="301079" y="458860"/>
                    <a:pt x="305461" y="457988"/>
                    <a:pt x="307895" y="457310"/>
                  </a:cubicBezTo>
                  <a:lnTo>
                    <a:pt x="363689" y="441134"/>
                  </a:lnTo>
                  <a:cubicBezTo>
                    <a:pt x="381411" y="436582"/>
                    <a:pt x="398938" y="431061"/>
                    <a:pt x="416854" y="426799"/>
                  </a:cubicBezTo>
                  <a:cubicBezTo>
                    <a:pt x="429025" y="423893"/>
                    <a:pt x="441392" y="421569"/>
                    <a:pt x="453758" y="419631"/>
                  </a:cubicBezTo>
                  <a:cubicBezTo>
                    <a:pt x="485502" y="414595"/>
                    <a:pt x="517440" y="411979"/>
                    <a:pt x="549475" y="412270"/>
                  </a:cubicBezTo>
                  <a:cubicBezTo>
                    <a:pt x="561646" y="411592"/>
                    <a:pt x="572163" y="420794"/>
                    <a:pt x="572942" y="432804"/>
                  </a:cubicBezTo>
                  <a:close/>
                  <a:moveTo>
                    <a:pt x="271185" y="443071"/>
                  </a:moveTo>
                  <a:cubicBezTo>
                    <a:pt x="268167" y="438422"/>
                    <a:pt x="263201" y="433676"/>
                    <a:pt x="254048" y="434645"/>
                  </a:cubicBezTo>
                  <a:cubicBezTo>
                    <a:pt x="260669" y="434548"/>
                    <a:pt x="267095" y="437647"/>
                    <a:pt x="271185" y="44307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3" name="Google Shape;3303;p37"/>
            <p:cNvSpPr/>
            <p:nvPr/>
          </p:nvSpPr>
          <p:spPr>
            <a:xfrm rot="-5400000">
              <a:off x="8413047" y="1951007"/>
              <a:ext cx="313595" cy="448259"/>
            </a:xfrm>
            <a:custGeom>
              <a:avLst/>
              <a:gdLst/>
              <a:ahLst/>
              <a:cxnLst/>
              <a:rect l="l" t="t" r="r" b="b"/>
              <a:pathLst>
                <a:path w="627190" h="896518" extrusionOk="0">
                  <a:moveTo>
                    <a:pt x="626224" y="676209"/>
                  </a:moveTo>
                  <a:cubicBezTo>
                    <a:pt x="624763" y="684926"/>
                    <a:pt x="622135" y="693450"/>
                    <a:pt x="618921" y="701876"/>
                  </a:cubicBezTo>
                  <a:cubicBezTo>
                    <a:pt x="595747" y="761154"/>
                    <a:pt x="546087" y="815396"/>
                    <a:pt x="487079" y="848134"/>
                  </a:cubicBezTo>
                  <a:cubicBezTo>
                    <a:pt x="469065" y="858111"/>
                    <a:pt x="448325" y="867991"/>
                    <a:pt x="427098" y="870800"/>
                  </a:cubicBezTo>
                  <a:cubicBezTo>
                    <a:pt x="426514" y="870897"/>
                    <a:pt x="416874" y="871575"/>
                    <a:pt x="410545" y="871090"/>
                  </a:cubicBezTo>
                  <a:lnTo>
                    <a:pt x="409863" y="880098"/>
                  </a:lnTo>
                  <a:cubicBezTo>
                    <a:pt x="341410" y="911965"/>
                    <a:pt x="250368" y="894530"/>
                    <a:pt x="193210" y="852881"/>
                  </a:cubicBezTo>
                  <a:cubicBezTo>
                    <a:pt x="167407" y="834090"/>
                    <a:pt x="131574" y="797767"/>
                    <a:pt x="147835" y="764448"/>
                  </a:cubicBezTo>
                  <a:cubicBezTo>
                    <a:pt x="181720" y="694999"/>
                    <a:pt x="313465" y="768806"/>
                    <a:pt x="350564" y="793990"/>
                  </a:cubicBezTo>
                  <a:cubicBezTo>
                    <a:pt x="355822" y="797477"/>
                    <a:pt x="414440" y="850847"/>
                    <a:pt x="412103" y="851234"/>
                  </a:cubicBezTo>
                  <a:lnTo>
                    <a:pt x="411616" y="857142"/>
                  </a:lnTo>
                  <a:lnTo>
                    <a:pt x="417069" y="846778"/>
                  </a:lnTo>
                  <a:cubicBezTo>
                    <a:pt x="447546" y="781786"/>
                    <a:pt x="481432" y="710691"/>
                    <a:pt x="541705" y="663520"/>
                  </a:cubicBezTo>
                  <a:cubicBezTo>
                    <a:pt x="570917" y="640661"/>
                    <a:pt x="635864" y="618383"/>
                    <a:pt x="626224" y="676209"/>
                  </a:cubicBezTo>
                  <a:close/>
                  <a:moveTo>
                    <a:pt x="408987" y="537990"/>
                  </a:moveTo>
                  <a:cubicBezTo>
                    <a:pt x="395160" y="574893"/>
                    <a:pt x="391947" y="621095"/>
                    <a:pt x="387468" y="659839"/>
                  </a:cubicBezTo>
                  <a:cubicBezTo>
                    <a:pt x="410934" y="682214"/>
                    <a:pt x="461470" y="627004"/>
                    <a:pt x="472279" y="614800"/>
                  </a:cubicBezTo>
                  <a:cubicBezTo>
                    <a:pt x="512493" y="569179"/>
                    <a:pt x="545405" y="510482"/>
                    <a:pt x="550079" y="451494"/>
                  </a:cubicBezTo>
                  <a:cubicBezTo>
                    <a:pt x="550858" y="442680"/>
                    <a:pt x="550663" y="433672"/>
                    <a:pt x="549495" y="424858"/>
                  </a:cubicBezTo>
                  <a:cubicBezTo>
                    <a:pt x="538200" y="343786"/>
                    <a:pt x="461276" y="434059"/>
                    <a:pt x="444236" y="462730"/>
                  </a:cubicBezTo>
                  <a:cubicBezTo>
                    <a:pt x="429922" y="486751"/>
                    <a:pt x="418724" y="512225"/>
                    <a:pt x="408987" y="537990"/>
                  </a:cubicBezTo>
                  <a:close/>
                  <a:moveTo>
                    <a:pt x="462834" y="309110"/>
                  </a:moveTo>
                  <a:cubicBezTo>
                    <a:pt x="478511" y="247508"/>
                    <a:pt x="460497" y="188907"/>
                    <a:pt x="445988" y="185324"/>
                  </a:cubicBezTo>
                  <a:cubicBezTo>
                    <a:pt x="432454" y="182030"/>
                    <a:pt x="377828" y="221259"/>
                    <a:pt x="358061" y="282668"/>
                  </a:cubicBezTo>
                  <a:cubicBezTo>
                    <a:pt x="330894" y="366936"/>
                    <a:pt x="340047" y="481424"/>
                    <a:pt x="342871" y="479390"/>
                  </a:cubicBezTo>
                  <a:cubicBezTo>
                    <a:pt x="360106" y="467185"/>
                    <a:pt x="444625" y="380883"/>
                    <a:pt x="462834" y="309110"/>
                  </a:cubicBezTo>
                  <a:close/>
                  <a:moveTo>
                    <a:pt x="357477" y="665167"/>
                  </a:moveTo>
                  <a:cubicBezTo>
                    <a:pt x="332063" y="661680"/>
                    <a:pt x="93501" y="486751"/>
                    <a:pt x="60492" y="576637"/>
                  </a:cubicBezTo>
                  <a:cubicBezTo>
                    <a:pt x="52410" y="598721"/>
                    <a:pt x="78993" y="619933"/>
                    <a:pt x="96033" y="631944"/>
                  </a:cubicBezTo>
                  <a:cubicBezTo>
                    <a:pt x="144524" y="666038"/>
                    <a:pt x="206940" y="678339"/>
                    <a:pt x="267213" y="681439"/>
                  </a:cubicBezTo>
                  <a:cubicBezTo>
                    <a:pt x="291264" y="682698"/>
                    <a:pt x="366922" y="671559"/>
                    <a:pt x="357477" y="665167"/>
                  </a:cubicBezTo>
                  <a:close/>
                  <a:moveTo>
                    <a:pt x="276756" y="546029"/>
                  </a:moveTo>
                  <a:cubicBezTo>
                    <a:pt x="279871" y="546610"/>
                    <a:pt x="296619" y="547676"/>
                    <a:pt x="298275" y="551066"/>
                  </a:cubicBezTo>
                  <a:lnTo>
                    <a:pt x="283961" y="488882"/>
                  </a:lnTo>
                  <a:cubicBezTo>
                    <a:pt x="250173" y="420112"/>
                    <a:pt x="193015" y="358509"/>
                    <a:pt x="111417" y="335359"/>
                  </a:cubicBezTo>
                  <a:cubicBezTo>
                    <a:pt x="61952" y="321315"/>
                    <a:pt x="-3189" y="332550"/>
                    <a:pt x="121" y="390860"/>
                  </a:cubicBezTo>
                  <a:cubicBezTo>
                    <a:pt x="608" y="399674"/>
                    <a:pt x="2653" y="408488"/>
                    <a:pt x="6353" y="416528"/>
                  </a:cubicBezTo>
                  <a:cubicBezTo>
                    <a:pt x="36246" y="481230"/>
                    <a:pt x="136832" y="511256"/>
                    <a:pt x="204311" y="529176"/>
                  </a:cubicBezTo>
                  <a:cubicBezTo>
                    <a:pt x="228264" y="535471"/>
                    <a:pt x="252413" y="541186"/>
                    <a:pt x="276756" y="546029"/>
                  </a:cubicBezTo>
                  <a:close/>
                  <a:moveTo>
                    <a:pt x="107620" y="188520"/>
                  </a:moveTo>
                  <a:cubicBezTo>
                    <a:pt x="118526" y="200046"/>
                    <a:pt x="129918" y="211088"/>
                    <a:pt x="141700" y="221937"/>
                  </a:cubicBezTo>
                  <a:cubicBezTo>
                    <a:pt x="159519" y="238306"/>
                    <a:pt x="245207" y="273660"/>
                    <a:pt x="241604" y="275887"/>
                  </a:cubicBezTo>
                  <a:cubicBezTo>
                    <a:pt x="249005" y="195203"/>
                    <a:pt x="228069" y="110839"/>
                    <a:pt x="173931" y="45071"/>
                  </a:cubicBezTo>
                  <a:cubicBezTo>
                    <a:pt x="145595" y="10686"/>
                    <a:pt x="101972" y="-16145"/>
                    <a:pt x="56500" y="11364"/>
                  </a:cubicBezTo>
                  <a:cubicBezTo>
                    <a:pt x="-5818" y="49236"/>
                    <a:pt x="52605" y="124108"/>
                    <a:pt x="83374" y="161206"/>
                  </a:cubicBezTo>
                  <a:cubicBezTo>
                    <a:pt x="91164" y="170601"/>
                    <a:pt x="99246" y="179609"/>
                    <a:pt x="107620" y="188520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4" name="Google Shape;3304;p37"/>
            <p:cNvSpPr/>
            <p:nvPr/>
          </p:nvSpPr>
          <p:spPr>
            <a:xfrm rot="-5400000">
              <a:off x="8545043" y="1881112"/>
              <a:ext cx="254035" cy="580146"/>
            </a:xfrm>
            <a:custGeom>
              <a:avLst/>
              <a:gdLst/>
              <a:ahLst/>
              <a:cxnLst/>
              <a:rect l="l" t="t" r="r" b="b"/>
              <a:pathLst>
                <a:path w="508069" h="1160293" extrusionOk="0">
                  <a:moveTo>
                    <a:pt x="356618" y="1145111"/>
                  </a:moveTo>
                  <a:cubicBezTo>
                    <a:pt x="356618" y="1145015"/>
                    <a:pt x="356521" y="1145015"/>
                    <a:pt x="356618" y="1145111"/>
                  </a:cubicBezTo>
                  <a:cubicBezTo>
                    <a:pt x="357300" y="1146080"/>
                    <a:pt x="358468" y="1147436"/>
                    <a:pt x="357300" y="1147533"/>
                  </a:cubicBezTo>
                  <a:cubicBezTo>
                    <a:pt x="357202" y="1146758"/>
                    <a:pt x="356910" y="1145983"/>
                    <a:pt x="356618" y="1145111"/>
                  </a:cubicBezTo>
                  <a:close/>
                  <a:moveTo>
                    <a:pt x="356521" y="1145015"/>
                  </a:moveTo>
                  <a:cubicBezTo>
                    <a:pt x="356131" y="1144433"/>
                    <a:pt x="356618" y="1144240"/>
                    <a:pt x="356131" y="1143755"/>
                  </a:cubicBezTo>
                  <a:lnTo>
                    <a:pt x="356131" y="1144240"/>
                  </a:lnTo>
                  <a:cubicBezTo>
                    <a:pt x="356326" y="1144433"/>
                    <a:pt x="356423" y="1144724"/>
                    <a:pt x="356521" y="1145015"/>
                  </a:cubicBezTo>
                  <a:close/>
                  <a:moveTo>
                    <a:pt x="501897" y="603181"/>
                  </a:moveTo>
                  <a:cubicBezTo>
                    <a:pt x="496347" y="600276"/>
                    <a:pt x="489336" y="602503"/>
                    <a:pt x="486415" y="608024"/>
                  </a:cubicBezTo>
                  <a:cubicBezTo>
                    <a:pt x="473075" y="630980"/>
                    <a:pt x="458859" y="653355"/>
                    <a:pt x="443668" y="675245"/>
                  </a:cubicBezTo>
                  <a:cubicBezTo>
                    <a:pt x="437729" y="683866"/>
                    <a:pt x="431595" y="692389"/>
                    <a:pt x="425362" y="700816"/>
                  </a:cubicBezTo>
                  <a:cubicBezTo>
                    <a:pt x="416112" y="713311"/>
                    <a:pt x="406765" y="725806"/>
                    <a:pt x="396248" y="737526"/>
                  </a:cubicBezTo>
                  <a:cubicBezTo>
                    <a:pt x="389238" y="745662"/>
                    <a:pt x="382129" y="753701"/>
                    <a:pt x="374534" y="761353"/>
                  </a:cubicBezTo>
                  <a:cubicBezTo>
                    <a:pt x="370639" y="765325"/>
                    <a:pt x="366452" y="769199"/>
                    <a:pt x="362168" y="772977"/>
                  </a:cubicBezTo>
                  <a:cubicBezTo>
                    <a:pt x="361292" y="765131"/>
                    <a:pt x="361194" y="757188"/>
                    <a:pt x="360123" y="749343"/>
                  </a:cubicBezTo>
                  <a:cubicBezTo>
                    <a:pt x="357105" y="726387"/>
                    <a:pt x="353599" y="703238"/>
                    <a:pt x="349607" y="679991"/>
                  </a:cubicBezTo>
                  <a:cubicBezTo>
                    <a:pt x="345615" y="657035"/>
                    <a:pt x="341038" y="634080"/>
                    <a:pt x="336072" y="611027"/>
                  </a:cubicBezTo>
                  <a:cubicBezTo>
                    <a:pt x="335488" y="608315"/>
                    <a:pt x="334514" y="605506"/>
                    <a:pt x="333930" y="602794"/>
                  </a:cubicBezTo>
                  <a:cubicBezTo>
                    <a:pt x="341915" y="583228"/>
                    <a:pt x="350289" y="564050"/>
                    <a:pt x="359442" y="545163"/>
                  </a:cubicBezTo>
                  <a:cubicBezTo>
                    <a:pt x="363726" y="536542"/>
                    <a:pt x="368011" y="527921"/>
                    <a:pt x="372489" y="519398"/>
                  </a:cubicBezTo>
                  <a:cubicBezTo>
                    <a:pt x="378916" y="506709"/>
                    <a:pt x="385440" y="493924"/>
                    <a:pt x="393133" y="481526"/>
                  </a:cubicBezTo>
                  <a:lnTo>
                    <a:pt x="417573" y="440845"/>
                  </a:lnTo>
                  <a:lnTo>
                    <a:pt x="426531" y="426897"/>
                  </a:lnTo>
                  <a:cubicBezTo>
                    <a:pt x="427992" y="424572"/>
                    <a:pt x="431789" y="419245"/>
                    <a:pt x="432471" y="417695"/>
                  </a:cubicBezTo>
                  <a:cubicBezTo>
                    <a:pt x="434321" y="413336"/>
                    <a:pt x="433639" y="410140"/>
                    <a:pt x="433055" y="408881"/>
                  </a:cubicBezTo>
                  <a:cubicBezTo>
                    <a:pt x="431887" y="406072"/>
                    <a:pt x="430329" y="403844"/>
                    <a:pt x="427797" y="402682"/>
                  </a:cubicBezTo>
                  <a:cubicBezTo>
                    <a:pt x="425947" y="401907"/>
                    <a:pt x="423707" y="400938"/>
                    <a:pt x="420689" y="401616"/>
                  </a:cubicBezTo>
                  <a:cubicBezTo>
                    <a:pt x="419812" y="401810"/>
                    <a:pt x="417670" y="402004"/>
                    <a:pt x="415138" y="404232"/>
                  </a:cubicBezTo>
                  <a:cubicBezTo>
                    <a:pt x="414068" y="405103"/>
                    <a:pt x="413191" y="406169"/>
                    <a:pt x="412509" y="407331"/>
                  </a:cubicBezTo>
                  <a:cubicBezTo>
                    <a:pt x="412607" y="407331"/>
                    <a:pt x="412704" y="407428"/>
                    <a:pt x="412802" y="407428"/>
                  </a:cubicBezTo>
                  <a:cubicBezTo>
                    <a:pt x="413483" y="408009"/>
                    <a:pt x="412802" y="408978"/>
                    <a:pt x="411730" y="410043"/>
                  </a:cubicBezTo>
                  <a:cubicBezTo>
                    <a:pt x="411730" y="409753"/>
                    <a:pt x="411730" y="409268"/>
                    <a:pt x="411730" y="408881"/>
                  </a:cubicBezTo>
                  <a:cubicBezTo>
                    <a:pt x="411536" y="409365"/>
                    <a:pt x="411438" y="409946"/>
                    <a:pt x="411243" y="410528"/>
                  </a:cubicBezTo>
                  <a:cubicBezTo>
                    <a:pt x="409978" y="411690"/>
                    <a:pt x="408225" y="412949"/>
                    <a:pt x="407641" y="413627"/>
                  </a:cubicBezTo>
                  <a:lnTo>
                    <a:pt x="397125" y="426606"/>
                  </a:lnTo>
                  <a:lnTo>
                    <a:pt x="368594" y="465931"/>
                  </a:lnTo>
                  <a:cubicBezTo>
                    <a:pt x="362752" y="474455"/>
                    <a:pt x="357105" y="482979"/>
                    <a:pt x="352041" y="491793"/>
                  </a:cubicBezTo>
                  <a:cubicBezTo>
                    <a:pt x="346978" y="500704"/>
                    <a:pt x="342304" y="509809"/>
                    <a:pt x="338117" y="519010"/>
                  </a:cubicBezTo>
                  <a:cubicBezTo>
                    <a:pt x="333054" y="530149"/>
                    <a:pt x="328575" y="541385"/>
                    <a:pt x="324388" y="552911"/>
                  </a:cubicBezTo>
                  <a:cubicBezTo>
                    <a:pt x="323706" y="554849"/>
                    <a:pt x="323219" y="556786"/>
                    <a:pt x="322537" y="558723"/>
                  </a:cubicBezTo>
                  <a:cubicBezTo>
                    <a:pt x="311535" y="515330"/>
                    <a:pt x="298876" y="472227"/>
                    <a:pt x="284562" y="429318"/>
                  </a:cubicBezTo>
                  <a:cubicBezTo>
                    <a:pt x="286997" y="415952"/>
                    <a:pt x="290113" y="402585"/>
                    <a:pt x="293910" y="389315"/>
                  </a:cubicBezTo>
                  <a:cubicBezTo>
                    <a:pt x="298876" y="371493"/>
                    <a:pt x="305010" y="353768"/>
                    <a:pt x="310658" y="336042"/>
                  </a:cubicBezTo>
                  <a:cubicBezTo>
                    <a:pt x="316403" y="317736"/>
                    <a:pt x="321467" y="299333"/>
                    <a:pt x="326335" y="281220"/>
                  </a:cubicBezTo>
                  <a:cubicBezTo>
                    <a:pt x="328380" y="273084"/>
                    <a:pt x="330814" y="265141"/>
                    <a:pt x="333443" y="257102"/>
                  </a:cubicBezTo>
                  <a:cubicBezTo>
                    <a:pt x="336072" y="248966"/>
                    <a:pt x="338994" y="240926"/>
                    <a:pt x="341915" y="232887"/>
                  </a:cubicBezTo>
                  <a:lnTo>
                    <a:pt x="348536" y="217099"/>
                  </a:lnTo>
                  <a:cubicBezTo>
                    <a:pt x="349899" y="214387"/>
                    <a:pt x="353989" y="207800"/>
                    <a:pt x="354281" y="206154"/>
                  </a:cubicBezTo>
                  <a:cubicBezTo>
                    <a:pt x="355644" y="199180"/>
                    <a:pt x="352333" y="195402"/>
                    <a:pt x="349023" y="193756"/>
                  </a:cubicBezTo>
                  <a:cubicBezTo>
                    <a:pt x="347367" y="192884"/>
                    <a:pt x="342986" y="190172"/>
                    <a:pt x="337143" y="194046"/>
                  </a:cubicBezTo>
                  <a:cubicBezTo>
                    <a:pt x="335196" y="195208"/>
                    <a:pt x="333735" y="196855"/>
                    <a:pt x="332859" y="198792"/>
                  </a:cubicBezTo>
                  <a:cubicBezTo>
                    <a:pt x="333054" y="198792"/>
                    <a:pt x="333248" y="198889"/>
                    <a:pt x="333443" y="198986"/>
                  </a:cubicBezTo>
                  <a:cubicBezTo>
                    <a:pt x="334417" y="199567"/>
                    <a:pt x="333443" y="200923"/>
                    <a:pt x="332080" y="202279"/>
                  </a:cubicBezTo>
                  <a:lnTo>
                    <a:pt x="331983" y="201601"/>
                  </a:lnTo>
                  <a:cubicBezTo>
                    <a:pt x="331885" y="201892"/>
                    <a:pt x="331885" y="202182"/>
                    <a:pt x="331885" y="202473"/>
                  </a:cubicBezTo>
                  <a:cubicBezTo>
                    <a:pt x="330425" y="203926"/>
                    <a:pt x="328770" y="205282"/>
                    <a:pt x="328283" y="206154"/>
                  </a:cubicBezTo>
                  <a:lnTo>
                    <a:pt x="319032" y="223298"/>
                  </a:lnTo>
                  <a:cubicBezTo>
                    <a:pt x="314358" y="232984"/>
                    <a:pt x="309879" y="242767"/>
                    <a:pt x="305887" y="252646"/>
                  </a:cubicBezTo>
                  <a:cubicBezTo>
                    <a:pt x="303063" y="259426"/>
                    <a:pt x="300629" y="266303"/>
                    <a:pt x="298389" y="273277"/>
                  </a:cubicBezTo>
                  <a:cubicBezTo>
                    <a:pt x="293618" y="288484"/>
                    <a:pt x="288165" y="303691"/>
                    <a:pt x="283394" y="319189"/>
                  </a:cubicBezTo>
                  <a:cubicBezTo>
                    <a:pt x="278525" y="334880"/>
                    <a:pt x="274144" y="350668"/>
                    <a:pt x="270443" y="366650"/>
                  </a:cubicBezTo>
                  <a:cubicBezTo>
                    <a:pt x="269275" y="371396"/>
                    <a:pt x="269177" y="376239"/>
                    <a:pt x="268204" y="381082"/>
                  </a:cubicBezTo>
                  <a:cubicBezTo>
                    <a:pt x="265964" y="374883"/>
                    <a:pt x="264212" y="368490"/>
                    <a:pt x="261875" y="362291"/>
                  </a:cubicBezTo>
                  <a:cubicBezTo>
                    <a:pt x="230423" y="280251"/>
                    <a:pt x="192448" y="201214"/>
                    <a:pt x="148923" y="128182"/>
                  </a:cubicBezTo>
                  <a:cubicBezTo>
                    <a:pt x="140939" y="114912"/>
                    <a:pt x="132078" y="102029"/>
                    <a:pt x="122925" y="89438"/>
                  </a:cubicBezTo>
                  <a:cubicBezTo>
                    <a:pt x="102087" y="61058"/>
                    <a:pt x="79204" y="34034"/>
                    <a:pt x="59146" y="5073"/>
                  </a:cubicBezTo>
                  <a:cubicBezTo>
                    <a:pt x="55641" y="-158"/>
                    <a:pt x="48435" y="-1610"/>
                    <a:pt x="43177" y="1973"/>
                  </a:cubicBezTo>
                  <a:cubicBezTo>
                    <a:pt x="37919" y="5460"/>
                    <a:pt x="36555" y="12531"/>
                    <a:pt x="40061" y="17761"/>
                  </a:cubicBezTo>
                  <a:cubicBezTo>
                    <a:pt x="59633" y="47304"/>
                    <a:pt x="82126" y="75006"/>
                    <a:pt x="102477" y="103967"/>
                  </a:cubicBezTo>
                  <a:cubicBezTo>
                    <a:pt x="110948" y="116074"/>
                    <a:pt x="119030" y="128472"/>
                    <a:pt x="126430" y="141258"/>
                  </a:cubicBezTo>
                  <a:cubicBezTo>
                    <a:pt x="168008" y="213515"/>
                    <a:pt x="203549" y="291971"/>
                    <a:pt x="233637" y="372752"/>
                  </a:cubicBezTo>
                  <a:cubicBezTo>
                    <a:pt x="249022" y="413918"/>
                    <a:pt x="262848" y="455761"/>
                    <a:pt x="275215" y="497798"/>
                  </a:cubicBezTo>
                  <a:cubicBezTo>
                    <a:pt x="271320" y="493149"/>
                    <a:pt x="267814" y="488209"/>
                    <a:pt x="263627" y="483753"/>
                  </a:cubicBezTo>
                  <a:cubicBezTo>
                    <a:pt x="253890" y="473293"/>
                    <a:pt x="243569" y="463316"/>
                    <a:pt x="233053" y="453630"/>
                  </a:cubicBezTo>
                  <a:cubicBezTo>
                    <a:pt x="220394" y="441910"/>
                    <a:pt x="207346" y="430674"/>
                    <a:pt x="193617" y="420117"/>
                  </a:cubicBezTo>
                  <a:cubicBezTo>
                    <a:pt x="179985" y="409656"/>
                    <a:pt x="165963" y="399776"/>
                    <a:pt x="151455" y="390284"/>
                  </a:cubicBezTo>
                  <a:cubicBezTo>
                    <a:pt x="134317" y="379145"/>
                    <a:pt x="116498" y="368781"/>
                    <a:pt x="98582" y="358708"/>
                  </a:cubicBezTo>
                  <a:cubicBezTo>
                    <a:pt x="71707" y="343888"/>
                    <a:pt x="44248" y="330134"/>
                    <a:pt x="16886" y="316670"/>
                  </a:cubicBezTo>
                  <a:cubicBezTo>
                    <a:pt x="11239" y="313668"/>
                    <a:pt x="4325" y="315799"/>
                    <a:pt x="1307" y="321417"/>
                  </a:cubicBezTo>
                  <a:cubicBezTo>
                    <a:pt x="-1614" y="326938"/>
                    <a:pt x="528" y="333912"/>
                    <a:pt x="6078" y="336817"/>
                  </a:cubicBezTo>
                  <a:cubicBezTo>
                    <a:pt x="42398" y="357448"/>
                    <a:pt x="78523" y="379048"/>
                    <a:pt x="113577" y="402004"/>
                  </a:cubicBezTo>
                  <a:cubicBezTo>
                    <a:pt x="127501" y="411109"/>
                    <a:pt x="141231" y="420504"/>
                    <a:pt x="154765" y="429996"/>
                  </a:cubicBezTo>
                  <a:cubicBezTo>
                    <a:pt x="175213" y="444332"/>
                    <a:pt x="195175" y="459054"/>
                    <a:pt x="213870" y="475036"/>
                  </a:cubicBezTo>
                  <a:cubicBezTo>
                    <a:pt x="226431" y="485691"/>
                    <a:pt x="238797" y="496539"/>
                    <a:pt x="250287" y="508065"/>
                  </a:cubicBezTo>
                  <a:cubicBezTo>
                    <a:pt x="257883" y="515717"/>
                    <a:pt x="265088" y="523563"/>
                    <a:pt x="271709" y="531990"/>
                  </a:cubicBezTo>
                  <a:cubicBezTo>
                    <a:pt x="274728" y="535670"/>
                    <a:pt x="277649" y="539448"/>
                    <a:pt x="280375" y="543419"/>
                  </a:cubicBezTo>
                  <a:cubicBezTo>
                    <a:pt x="281933" y="545647"/>
                    <a:pt x="283394" y="547875"/>
                    <a:pt x="284757" y="550102"/>
                  </a:cubicBezTo>
                  <a:cubicBezTo>
                    <a:pt x="284952" y="552330"/>
                    <a:pt x="285439" y="557561"/>
                    <a:pt x="286218" y="559401"/>
                  </a:cubicBezTo>
                  <a:cubicBezTo>
                    <a:pt x="287678" y="562500"/>
                    <a:pt x="289918" y="564534"/>
                    <a:pt x="292742" y="565794"/>
                  </a:cubicBezTo>
                  <a:cubicBezTo>
                    <a:pt x="294592" y="573155"/>
                    <a:pt x="296637" y="580419"/>
                    <a:pt x="298389" y="587781"/>
                  </a:cubicBezTo>
                  <a:lnTo>
                    <a:pt x="251067" y="577514"/>
                  </a:lnTo>
                  <a:cubicBezTo>
                    <a:pt x="231787" y="572768"/>
                    <a:pt x="212702" y="567150"/>
                    <a:pt x="193714" y="561435"/>
                  </a:cubicBezTo>
                  <a:cubicBezTo>
                    <a:pt x="182322" y="558045"/>
                    <a:pt x="170929" y="554558"/>
                    <a:pt x="159536" y="551071"/>
                  </a:cubicBezTo>
                  <a:cubicBezTo>
                    <a:pt x="142399" y="545744"/>
                    <a:pt x="125262" y="540513"/>
                    <a:pt x="108416" y="534605"/>
                  </a:cubicBezTo>
                  <a:lnTo>
                    <a:pt x="62749" y="516783"/>
                  </a:lnTo>
                  <a:cubicBezTo>
                    <a:pt x="56906" y="514458"/>
                    <a:pt x="50188" y="517364"/>
                    <a:pt x="47851" y="523272"/>
                  </a:cubicBezTo>
                  <a:cubicBezTo>
                    <a:pt x="45611" y="529084"/>
                    <a:pt x="48532" y="535767"/>
                    <a:pt x="54375" y="538092"/>
                  </a:cubicBezTo>
                  <a:lnTo>
                    <a:pt x="98582" y="559982"/>
                  </a:lnTo>
                  <a:cubicBezTo>
                    <a:pt x="122146" y="569765"/>
                    <a:pt x="145904" y="579257"/>
                    <a:pt x="170442" y="586715"/>
                  </a:cubicBezTo>
                  <a:cubicBezTo>
                    <a:pt x="194883" y="594173"/>
                    <a:pt x="220005" y="599501"/>
                    <a:pt x="245224" y="604344"/>
                  </a:cubicBezTo>
                  <a:cubicBezTo>
                    <a:pt x="253598" y="605797"/>
                    <a:pt x="262070" y="607056"/>
                    <a:pt x="270541" y="608121"/>
                  </a:cubicBezTo>
                  <a:cubicBezTo>
                    <a:pt x="278915" y="609284"/>
                    <a:pt x="287289" y="610155"/>
                    <a:pt x="295760" y="611027"/>
                  </a:cubicBezTo>
                  <a:cubicBezTo>
                    <a:pt x="296345" y="611124"/>
                    <a:pt x="300629" y="611608"/>
                    <a:pt x="304621" y="612093"/>
                  </a:cubicBezTo>
                  <a:cubicBezTo>
                    <a:pt x="305010" y="613933"/>
                    <a:pt x="305692" y="615773"/>
                    <a:pt x="306082" y="617614"/>
                  </a:cubicBezTo>
                  <a:cubicBezTo>
                    <a:pt x="311243" y="640182"/>
                    <a:pt x="315819" y="662750"/>
                    <a:pt x="320006" y="685222"/>
                  </a:cubicBezTo>
                  <a:cubicBezTo>
                    <a:pt x="324290" y="708081"/>
                    <a:pt x="328088" y="730843"/>
                    <a:pt x="331398" y="753314"/>
                  </a:cubicBezTo>
                  <a:cubicBezTo>
                    <a:pt x="332859" y="763387"/>
                    <a:pt x="333248" y="773558"/>
                    <a:pt x="334514" y="783631"/>
                  </a:cubicBezTo>
                  <a:cubicBezTo>
                    <a:pt x="334125" y="783534"/>
                    <a:pt x="333443" y="783244"/>
                    <a:pt x="333151" y="783244"/>
                  </a:cubicBezTo>
                  <a:lnTo>
                    <a:pt x="318643" y="781500"/>
                  </a:lnTo>
                  <a:cubicBezTo>
                    <a:pt x="312216" y="780725"/>
                    <a:pt x="305984" y="779660"/>
                    <a:pt x="299655" y="778594"/>
                  </a:cubicBezTo>
                  <a:cubicBezTo>
                    <a:pt x="290113" y="776948"/>
                    <a:pt x="280667" y="775107"/>
                    <a:pt x="271222" y="772977"/>
                  </a:cubicBezTo>
                  <a:cubicBezTo>
                    <a:pt x="259927" y="770652"/>
                    <a:pt x="248924" y="767649"/>
                    <a:pt x="238018" y="764550"/>
                  </a:cubicBezTo>
                  <a:cubicBezTo>
                    <a:pt x="227015" y="761450"/>
                    <a:pt x="216207" y="758060"/>
                    <a:pt x="205496" y="754283"/>
                  </a:cubicBezTo>
                  <a:cubicBezTo>
                    <a:pt x="183977" y="746631"/>
                    <a:pt x="163042" y="737623"/>
                    <a:pt x="143470" y="725709"/>
                  </a:cubicBezTo>
                  <a:cubicBezTo>
                    <a:pt x="138212" y="722125"/>
                    <a:pt x="131104" y="723481"/>
                    <a:pt x="127501" y="728712"/>
                  </a:cubicBezTo>
                  <a:cubicBezTo>
                    <a:pt x="123899" y="733942"/>
                    <a:pt x="125262" y="741013"/>
                    <a:pt x="130520" y="744597"/>
                  </a:cubicBezTo>
                  <a:cubicBezTo>
                    <a:pt x="150481" y="759513"/>
                    <a:pt x="171708" y="772202"/>
                    <a:pt x="194591" y="782081"/>
                  </a:cubicBezTo>
                  <a:cubicBezTo>
                    <a:pt x="203646" y="785956"/>
                    <a:pt x="212994" y="789443"/>
                    <a:pt x="222536" y="792252"/>
                  </a:cubicBezTo>
                  <a:cubicBezTo>
                    <a:pt x="236655" y="796513"/>
                    <a:pt x="251261" y="799322"/>
                    <a:pt x="266159" y="801550"/>
                  </a:cubicBezTo>
                  <a:cubicBezTo>
                    <a:pt x="274533" y="802712"/>
                    <a:pt x="282907" y="803778"/>
                    <a:pt x="291281" y="804456"/>
                  </a:cubicBezTo>
                  <a:cubicBezTo>
                    <a:pt x="299753" y="805231"/>
                    <a:pt x="308224" y="805715"/>
                    <a:pt x="316695" y="806006"/>
                  </a:cubicBezTo>
                  <a:lnTo>
                    <a:pt x="333541" y="806006"/>
                  </a:lnTo>
                  <a:cubicBezTo>
                    <a:pt x="334320" y="805909"/>
                    <a:pt x="335586" y="806006"/>
                    <a:pt x="336754" y="806006"/>
                  </a:cubicBezTo>
                  <a:cubicBezTo>
                    <a:pt x="339480" y="830995"/>
                    <a:pt x="342888" y="855985"/>
                    <a:pt x="344349" y="881072"/>
                  </a:cubicBezTo>
                  <a:cubicBezTo>
                    <a:pt x="346881" y="923787"/>
                    <a:pt x="347465" y="966696"/>
                    <a:pt x="346102" y="1009605"/>
                  </a:cubicBezTo>
                  <a:cubicBezTo>
                    <a:pt x="345615" y="1025393"/>
                    <a:pt x="344738" y="1041181"/>
                    <a:pt x="343668" y="1056969"/>
                  </a:cubicBezTo>
                  <a:cubicBezTo>
                    <a:pt x="342499" y="1072854"/>
                    <a:pt x="341136" y="1088642"/>
                    <a:pt x="339383" y="1104430"/>
                  </a:cubicBezTo>
                  <a:lnTo>
                    <a:pt x="335878" y="1134457"/>
                  </a:lnTo>
                  <a:cubicBezTo>
                    <a:pt x="335780" y="1135135"/>
                    <a:pt x="334904" y="1144724"/>
                    <a:pt x="335099" y="1148308"/>
                  </a:cubicBezTo>
                  <a:cubicBezTo>
                    <a:pt x="335293" y="1152763"/>
                    <a:pt x="337143" y="1155475"/>
                    <a:pt x="338020" y="1156347"/>
                  </a:cubicBezTo>
                  <a:cubicBezTo>
                    <a:pt x="341623" y="1160415"/>
                    <a:pt x="345810" y="1161190"/>
                    <a:pt x="350484" y="1159350"/>
                  </a:cubicBezTo>
                  <a:cubicBezTo>
                    <a:pt x="355255" y="1157413"/>
                    <a:pt x="357981" y="1152473"/>
                    <a:pt x="357300" y="1147533"/>
                  </a:cubicBezTo>
                  <a:lnTo>
                    <a:pt x="357105" y="1147533"/>
                  </a:lnTo>
                  <a:cubicBezTo>
                    <a:pt x="356034" y="1147630"/>
                    <a:pt x="355936" y="1146080"/>
                    <a:pt x="356228" y="1144240"/>
                  </a:cubicBezTo>
                  <a:cubicBezTo>
                    <a:pt x="355936" y="1143659"/>
                    <a:pt x="355547" y="1143077"/>
                    <a:pt x="355157" y="1142593"/>
                  </a:cubicBezTo>
                  <a:lnTo>
                    <a:pt x="356228" y="1143755"/>
                  </a:lnTo>
                  <a:cubicBezTo>
                    <a:pt x="356715" y="1140946"/>
                    <a:pt x="357981" y="1137556"/>
                    <a:pt x="357981" y="1137266"/>
                  </a:cubicBezTo>
                  <a:lnTo>
                    <a:pt x="362168" y="1107046"/>
                  </a:lnTo>
                  <a:cubicBezTo>
                    <a:pt x="364213" y="1091064"/>
                    <a:pt x="365966" y="1074985"/>
                    <a:pt x="367426" y="1058906"/>
                  </a:cubicBezTo>
                  <a:cubicBezTo>
                    <a:pt x="368887" y="1042828"/>
                    <a:pt x="370055" y="1026749"/>
                    <a:pt x="370834" y="1010573"/>
                  </a:cubicBezTo>
                  <a:cubicBezTo>
                    <a:pt x="373074" y="966890"/>
                    <a:pt x="373268" y="923303"/>
                    <a:pt x="371516" y="879813"/>
                  </a:cubicBezTo>
                  <a:cubicBezTo>
                    <a:pt x="370445" y="853564"/>
                    <a:pt x="367134" y="827315"/>
                    <a:pt x="364603" y="801163"/>
                  </a:cubicBezTo>
                  <a:lnTo>
                    <a:pt x="374242" y="795060"/>
                  </a:lnTo>
                  <a:cubicBezTo>
                    <a:pt x="382324" y="789443"/>
                    <a:pt x="389822" y="783340"/>
                    <a:pt x="397027" y="776851"/>
                  </a:cubicBezTo>
                  <a:cubicBezTo>
                    <a:pt x="404135" y="770555"/>
                    <a:pt x="410951" y="763872"/>
                    <a:pt x="417573" y="757188"/>
                  </a:cubicBezTo>
                  <a:cubicBezTo>
                    <a:pt x="425557" y="749149"/>
                    <a:pt x="433152" y="741013"/>
                    <a:pt x="440163" y="732392"/>
                  </a:cubicBezTo>
                  <a:cubicBezTo>
                    <a:pt x="447174" y="723675"/>
                    <a:pt x="453795" y="714764"/>
                    <a:pt x="459930" y="705465"/>
                  </a:cubicBezTo>
                  <a:cubicBezTo>
                    <a:pt x="467330" y="694423"/>
                    <a:pt x="474049" y="682994"/>
                    <a:pt x="480475" y="671468"/>
                  </a:cubicBezTo>
                  <a:cubicBezTo>
                    <a:pt x="490018" y="654130"/>
                    <a:pt x="498489" y="636404"/>
                    <a:pt x="506766" y="618582"/>
                  </a:cubicBezTo>
                  <a:cubicBezTo>
                    <a:pt x="509687" y="613061"/>
                    <a:pt x="507545" y="606087"/>
                    <a:pt x="501897" y="60318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5" name="Google Shape;3305;p37"/>
            <p:cNvSpPr/>
            <p:nvPr/>
          </p:nvSpPr>
          <p:spPr>
            <a:xfrm rot="-5400000">
              <a:off x="8641559" y="1559369"/>
              <a:ext cx="515339" cy="277590"/>
            </a:xfrm>
            <a:custGeom>
              <a:avLst/>
              <a:gdLst/>
              <a:ahLst/>
              <a:cxnLst/>
              <a:rect l="l" t="t" r="r" b="b"/>
              <a:pathLst>
                <a:path w="1030677" h="555180" extrusionOk="0">
                  <a:moveTo>
                    <a:pt x="206159" y="518397"/>
                  </a:moveTo>
                  <a:cubicBezTo>
                    <a:pt x="176266" y="545131"/>
                    <a:pt x="126703" y="519947"/>
                    <a:pt x="98757" y="499607"/>
                  </a:cubicBezTo>
                  <a:cubicBezTo>
                    <a:pt x="36926" y="454470"/>
                    <a:pt x="-10105" y="367587"/>
                    <a:pt x="1872" y="288452"/>
                  </a:cubicBezTo>
                  <a:lnTo>
                    <a:pt x="11123" y="284965"/>
                  </a:lnTo>
                  <a:cubicBezTo>
                    <a:pt x="8591" y="278766"/>
                    <a:pt x="6351" y="268596"/>
                    <a:pt x="6254" y="268015"/>
                  </a:cubicBezTo>
                  <a:cubicBezTo>
                    <a:pt x="2554" y="245640"/>
                    <a:pt x="6448" y="221619"/>
                    <a:pt x="11317" y="200213"/>
                  </a:cubicBezTo>
                  <a:cubicBezTo>
                    <a:pt x="27189" y="130377"/>
                    <a:pt x="68669" y="63254"/>
                    <a:pt x="123879" y="21507"/>
                  </a:cubicBezTo>
                  <a:cubicBezTo>
                    <a:pt x="131572" y="15599"/>
                    <a:pt x="139751" y="10271"/>
                    <a:pt x="148514" y="6106"/>
                  </a:cubicBezTo>
                  <a:cubicBezTo>
                    <a:pt x="206354" y="-21499"/>
                    <a:pt x="203335" y="51340"/>
                    <a:pt x="188437" y="87953"/>
                  </a:cubicBezTo>
                  <a:cubicBezTo>
                    <a:pt x="157765" y="163600"/>
                    <a:pt x="93597" y="219779"/>
                    <a:pt x="34784" y="270824"/>
                  </a:cubicBezTo>
                  <a:lnTo>
                    <a:pt x="25533" y="279541"/>
                  </a:lnTo>
                  <a:lnTo>
                    <a:pt x="31668" y="277217"/>
                  </a:lnTo>
                  <a:cubicBezTo>
                    <a:pt x="31279" y="274698"/>
                    <a:pt x="105866" y="317704"/>
                    <a:pt x="111319" y="321869"/>
                  </a:cubicBezTo>
                  <a:cubicBezTo>
                    <a:pt x="149391" y="351799"/>
                    <a:pt x="268574" y="462606"/>
                    <a:pt x="206159" y="518397"/>
                  </a:cubicBezTo>
                  <a:close/>
                  <a:moveTo>
                    <a:pt x="430505" y="124856"/>
                  </a:moveTo>
                  <a:cubicBezTo>
                    <a:pt x="455334" y="98704"/>
                    <a:pt x="526222" y="-7067"/>
                    <a:pt x="437223" y="6494"/>
                  </a:cubicBezTo>
                  <a:cubicBezTo>
                    <a:pt x="427584" y="7947"/>
                    <a:pt x="418138" y="10659"/>
                    <a:pt x="408985" y="14049"/>
                  </a:cubicBezTo>
                  <a:cubicBezTo>
                    <a:pt x="348420" y="37005"/>
                    <a:pt x="296910" y="88437"/>
                    <a:pt x="261564" y="143357"/>
                  </a:cubicBezTo>
                  <a:cubicBezTo>
                    <a:pt x="252119" y="158079"/>
                    <a:pt x="209859" y="226365"/>
                    <a:pt x="240921" y="243219"/>
                  </a:cubicBezTo>
                  <a:cubicBezTo>
                    <a:pt x="280259" y="226656"/>
                    <a:pt x="327874" y="209221"/>
                    <a:pt x="362344" y="183747"/>
                  </a:cubicBezTo>
                  <a:cubicBezTo>
                    <a:pt x="386492" y="166022"/>
                    <a:pt x="409666" y="146747"/>
                    <a:pt x="430505" y="124856"/>
                  </a:cubicBezTo>
                  <a:close/>
                  <a:moveTo>
                    <a:pt x="647255" y="156723"/>
                  </a:moveTo>
                  <a:cubicBezTo>
                    <a:pt x="705581" y="117786"/>
                    <a:pt x="729729" y="50274"/>
                    <a:pt x="721939" y="37586"/>
                  </a:cubicBezTo>
                  <a:cubicBezTo>
                    <a:pt x="713663" y="23929"/>
                    <a:pt x="646281" y="23735"/>
                    <a:pt x="586397" y="58604"/>
                  </a:cubicBezTo>
                  <a:cubicBezTo>
                    <a:pt x="516581" y="99285"/>
                    <a:pt x="452219" y="211449"/>
                    <a:pt x="444818" y="232758"/>
                  </a:cubicBezTo>
                  <a:cubicBezTo>
                    <a:pt x="443650" y="236245"/>
                    <a:pt x="567020" y="210190"/>
                    <a:pt x="647255" y="156723"/>
                  </a:cubicBezTo>
                  <a:close/>
                  <a:moveTo>
                    <a:pt x="244718" y="275279"/>
                  </a:moveTo>
                  <a:cubicBezTo>
                    <a:pt x="234981" y="267628"/>
                    <a:pt x="247152" y="347731"/>
                    <a:pt x="256014" y="371752"/>
                  </a:cubicBezTo>
                  <a:cubicBezTo>
                    <a:pt x="278214" y="431805"/>
                    <a:pt x="310736" y="491373"/>
                    <a:pt x="361954" y="530020"/>
                  </a:cubicBezTo>
                  <a:cubicBezTo>
                    <a:pt x="379968" y="543581"/>
                    <a:pt x="410640" y="564018"/>
                    <a:pt x="431283" y="549005"/>
                  </a:cubicBezTo>
                  <a:cubicBezTo>
                    <a:pt x="515608" y="487790"/>
                    <a:pt x="256403" y="299979"/>
                    <a:pt x="244718" y="275279"/>
                  </a:cubicBezTo>
                  <a:close/>
                  <a:moveTo>
                    <a:pt x="453387" y="295426"/>
                  </a:moveTo>
                  <a:lnTo>
                    <a:pt x="383474" y="300076"/>
                  </a:lnTo>
                  <a:cubicBezTo>
                    <a:pt x="387563" y="300657"/>
                    <a:pt x="393893" y="317317"/>
                    <a:pt x="395451" y="320319"/>
                  </a:cubicBezTo>
                  <a:cubicBezTo>
                    <a:pt x="408303" y="343469"/>
                    <a:pt x="421935" y="366231"/>
                    <a:pt x="436055" y="388508"/>
                  </a:cubicBezTo>
                  <a:cubicBezTo>
                    <a:pt x="476172" y="451370"/>
                    <a:pt x="539464" y="544162"/>
                    <a:pt x="616875" y="554526"/>
                  </a:cubicBezTo>
                  <a:cubicBezTo>
                    <a:pt x="626612" y="555785"/>
                    <a:pt x="636544" y="555204"/>
                    <a:pt x="645892" y="552976"/>
                  </a:cubicBezTo>
                  <a:cubicBezTo>
                    <a:pt x="708404" y="538253"/>
                    <a:pt x="699739" y="468708"/>
                    <a:pt x="669358" y="422990"/>
                  </a:cubicBezTo>
                  <a:cubicBezTo>
                    <a:pt x="619309" y="347440"/>
                    <a:pt x="536445" y="308502"/>
                    <a:pt x="453387" y="295426"/>
                  </a:cubicBezTo>
                  <a:close/>
                  <a:moveTo>
                    <a:pt x="955340" y="270146"/>
                  </a:moveTo>
                  <a:cubicBezTo>
                    <a:pt x="868971" y="235470"/>
                    <a:pt x="773546" y="240313"/>
                    <a:pt x="690975" y="272664"/>
                  </a:cubicBezTo>
                  <a:cubicBezTo>
                    <a:pt x="692241" y="268306"/>
                    <a:pt x="756409" y="344340"/>
                    <a:pt x="779292" y="357320"/>
                  </a:cubicBezTo>
                  <a:cubicBezTo>
                    <a:pt x="794287" y="365940"/>
                    <a:pt x="809574" y="374076"/>
                    <a:pt x="825154" y="381631"/>
                  </a:cubicBezTo>
                  <a:cubicBezTo>
                    <a:pt x="837130" y="387346"/>
                    <a:pt x="849204" y="392770"/>
                    <a:pt x="861473" y="397710"/>
                  </a:cubicBezTo>
                  <a:cubicBezTo>
                    <a:pt x="910159" y="417470"/>
                    <a:pt x="1007531" y="453598"/>
                    <a:pt x="1027688" y="378726"/>
                  </a:cubicBezTo>
                  <a:cubicBezTo>
                    <a:pt x="1042391" y="324194"/>
                    <a:pt x="1000423" y="288259"/>
                    <a:pt x="955340" y="27014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6" name="Google Shape;3306;p37"/>
            <p:cNvSpPr/>
            <p:nvPr/>
          </p:nvSpPr>
          <p:spPr>
            <a:xfrm rot="-5400000">
              <a:off x="8572535" y="1702256"/>
              <a:ext cx="656792" cy="220275"/>
            </a:xfrm>
            <a:custGeom>
              <a:avLst/>
              <a:gdLst/>
              <a:ahLst/>
              <a:cxnLst/>
              <a:rect l="l" t="t" r="r" b="b"/>
              <a:pathLst>
                <a:path w="1313584" h="440550" extrusionOk="0">
                  <a:moveTo>
                    <a:pt x="1313081" y="282264"/>
                  </a:moveTo>
                  <a:cubicBezTo>
                    <a:pt x="1311328" y="288366"/>
                    <a:pt x="1304901" y="291756"/>
                    <a:pt x="1298864" y="289916"/>
                  </a:cubicBezTo>
                  <a:cubicBezTo>
                    <a:pt x="1261571" y="279261"/>
                    <a:pt x="1225348" y="264926"/>
                    <a:pt x="1188444" y="253206"/>
                  </a:cubicBezTo>
                  <a:cubicBezTo>
                    <a:pt x="1173059" y="248363"/>
                    <a:pt x="1157480" y="243907"/>
                    <a:pt x="1141705" y="240420"/>
                  </a:cubicBezTo>
                  <a:cubicBezTo>
                    <a:pt x="1052318" y="220467"/>
                    <a:pt x="958451" y="208457"/>
                    <a:pt x="863806" y="202839"/>
                  </a:cubicBezTo>
                  <a:cubicBezTo>
                    <a:pt x="814146" y="199836"/>
                    <a:pt x="764388" y="198868"/>
                    <a:pt x="714728" y="199449"/>
                  </a:cubicBezTo>
                  <a:cubicBezTo>
                    <a:pt x="722032" y="202451"/>
                    <a:pt x="729529" y="204873"/>
                    <a:pt x="736735" y="208263"/>
                  </a:cubicBezTo>
                  <a:cubicBezTo>
                    <a:pt x="750756" y="214946"/>
                    <a:pt x="764486" y="222404"/>
                    <a:pt x="778020" y="230056"/>
                  </a:cubicBezTo>
                  <a:cubicBezTo>
                    <a:pt x="794184" y="239258"/>
                    <a:pt x="810056" y="249041"/>
                    <a:pt x="825441" y="259695"/>
                  </a:cubicBezTo>
                  <a:cubicBezTo>
                    <a:pt x="840631" y="270156"/>
                    <a:pt x="855529" y="281392"/>
                    <a:pt x="869940" y="293112"/>
                  </a:cubicBezTo>
                  <a:cubicBezTo>
                    <a:pt x="887077" y="307060"/>
                    <a:pt x="903631" y="321783"/>
                    <a:pt x="919892" y="336989"/>
                  </a:cubicBezTo>
                  <a:cubicBezTo>
                    <a:pt x="944040" y="359558"/>
                    <a:pt x="967312" y="383095"/>
                    <a:pt x="990194" y="406728"/>
                  </a:cubicBezTo>
                  <a:cubicBezTo>
                    <a:pt x="994673" y="411184"/>
                    <a:pt x="994771" y="418352"/>
                    <a:pt x="990389" y="422904"/>
                  </a:cubicBezTo>
                  <a:cubicBezTo>
                    <a:pt x="985910" y="427359"/>
                    <a:pt x="978607" y="427456"/>
                    <a:pt x="974128" y="423098"/>
                  </a:cubicBezTo>
                  <a:cubicBezTo>
                    <a:pt x="941022" y="392490"/>
                    <a:pt x="906844" y="362367"/>
                    <a:pt x="871693" y="333890"/>
                  </a:cubicBezTo>
                  <a:cubicBezTo>
                    <a:pt x="857768" y="322461"/>
                    <a:pt x="843552" y="311418"/>
                    <a:pt x="829238" y="300667"/>
                  </a:cubicBezTo>
                  <a:cubicBezTo>
                    <a:pt x="807719" y="284395"/>
                    <a:pt x="786005" y="268703"/>
                    <a:pt x="763220" y="254756"/>
                  </a:cubicBezTo>
                  <a:cubicBezTo>
                    <a:pt x="748030" y="245263"/>
                    <a:pt x="732645" y="236062"/>
                    <a:pt x="716773" y="228022"/>
                  </a:cubicBezTo>
                  <a:cubicBezTo>
                    <a:pt x="706257" y="222695"/>
                    <a:pt x="695643" y="217755"/>
                    <a:pt x="684738" y="213590"/>
                  </a:cubicBezTo>
                  <a:cubicBezTo>
                    <a:pt x="679870" y="211750"/>
                    <a:pt x="674903" y="209910"/>
                    <a:pt x="669840" y="208360"/>
                  </a:cubicBezTo>
                  <a:cubicBezTo>
                    <a:pt x="666919" y="207488"/>
                    <a:pt x="663998" y="206616"/>
                    <a:pt x="661077" y="205938"/>
                  </a:cubicBezTo>
                  <a:cubicBezTo>
                    <a:pt x="658934" y="206423"/>
                    <a:pt x="653189" y="207682"/>
                    <a:pt x="651047" y="207391"/>
                  </a:cubicBezTo>
                  <a:cubicBezTo>
                    <a:pt x="647250" y="206907"/>
                    <a:pt x="644524" y="205067"/>
                    <a:pt x="642478" y="202451"/>
                  </a:cubicBezTo>
                  <a:cubicBezTo>
                    <a:pt x="633423" y="202839"/>
                    <a:pt x="624270" y="203033"/>
                    <a:pt x="615214" y="203614"/>
                  </a:cubicBezTo>
                  <a:cubicBezTo>
                    <a:pt x="615214" y="203711"/>
                    <a:pt x="615506" y="204098"/>
                    <a:pt x="615506" y="204195"/>
                  </a:cubicBezTo>
                  <a:cubicBezTo>
                    <a:pt x="620473" y="213493"/>
                    <a:pt x="625633" y="222695"/>
                    <a:pt x="630891" y="231800"/>
                  </a:cubicBezTo>
                  <a:cubicBezTo>
                    <a:pt x="634397" y="237805"/>
                    <a:pt x="637902" y="243810"/>
                    <a:pt x="641602" y="249719"/>
                  </a:cubicBezTo>
                  <a:cubicBezTo>
                    <a:pt x="652606" y="267928"/>
                    <a:pt x="664484" y="285460"/>
                    <a:pt x="676461" y="302992"/>
                  </a:cubicBezTo>
                  <a:cubicBezTo>
                    <a:pt x="683667" y="313549"/>
                    <a:pt x="690873" y="324010"/>
                    <a:pt x="698175" y="334471"/>
                  </a:cubicBezTo>
                  <a:cubicBezTo>
                    <a:pt x="709178" y="350259"/>
                    <a:pt x="720084" y="365950"/>
                    <a:pt x="731671" y="381157"/>
                  </a:cubicBezTo>
                  <a:lnTo>
                    <a:pt x="764973" y="421935"/>
                  </a:lnTo>
                  <a:cubicBezTo>
                    <a:pt x="768965" y="426875"/>
                    <a:pt x="768186" y="434043"/>
                    <a:pt x="763317" y="438014"/>
                  </a:cubicBezTo>
                  <a:cubicBezTo>
                    <a:pt x="758352" y="441985"/>
                    <a:pt x="751146" y="441210"/>
                    <a:pt x="747153" y="436271"/>
                  </a:cubicBezTo>
                  <a:lnTo>
                    <a:pt x="710347" y="398108"/>
                  </a:lnTo>
                  <a:cubicBezTo>
                    <a:pt x="692722" y="377283"/>
                    <a:pt x="675390" y="356071"/>
                    <a:pt x="659811" y="333502"/>
                  </a:cubicBezTo>
                  <a:cubicBezTo>
                    <a:pt x="644231" y="311031"/>
                    <a:pt x="630599" y="287204"/>
                    <a:pt x="617552" y="263182"/>
                  </a:cubicBezTo>
                  <a:cubicBezTo>
                    <a:pt x="613364" y="255143"/>
                    <a:pt x="609372" y="247007"/>
                    <a:pt x="605477" y="238774"/>
                  </a:cubicBezTo>
                  <a:cubicBezTo>
                    <a:pt x="601680" y="230638"/>
                    <a:pt x="598077" y="222404"/>
                    <a:pt x="594474" y="214171"/>
                  </a:cubicBezTo>
                  <a:cubicBezTo>
                    <a:pt x="594182" y="213590"/>
                    <a:pt x="591943" y="208747"/>
                    <a:pt x="590189" y="204582"/>
                  </a:cubicBezTo>
                  <a:cubicBezTo>
                    <a:pt x="587853" y="204776"/>
                    <a:pt x="585516" y="204679"/>
                    <a:pt x="583179" y="204873"/>
                  </a:cubicBezTo>
                  <a:cubicBezTo>
                    <a:pt x="557667" y="206713"/>
                    <a:pt x="532448" y="208941"/>
                    <a:pt x="507521" y="211653"/>
                  </a:cubicBezTo>
                  <a:cubicBezTo>
                    <a:pt x="482106" y="214365"/>
                    <a:pt x="456887" y="217561"/>
                    <a:pt x="432154" y="221145"/>
                  </a:cubicBezTo>
                  <a:cubicBezTo>
                    <a:pt x="420665" y="222792"/>
                    <a:pt x="409467" y="225698"/>
                    <a:pt x="397977" y="227635"/>
                  </a:cubicBezTo>
                  <a:cubicBezTo>
                    <a:pt x="398464" y="228410"/>
                    <a:pt x="399145" y="229282"/>
                    <a:pt x="399340" y="229669"/>
                  </a:cubicBezTo>
                  <a:lnTo>
                    <a:pt x="405669" y="243907"/>
                  </a:lnTo>
                  <a:cubicBezTo>
                    <a:pt x="408493" y="250106"/>
                    <a:pt x="411512" y="256209"/>
                    <a:pt x="414628" y="262311"/>
                  </a:cubicBezTo>
                  <a:cubicBezTo>
                    <a:pt x="419302" y="271512"/>
                    <a:pt x="424268" y="280520"/>
                    <a:pt x="429331" y="289431"/>
                  </a:cubicBezTo>
                  <a:cubicBezTo>
                    <a:pt x="436537" y="302507"/>
                    <a:pt x="444521" y="314712"/>
                    <a:pt x="452798" y="326819"/>
                  </a:cubicBezTo>
                  <a:cubicBezTo>
                    <a:pt x="458348" y="334859"/>
                    <a:pt x="463995" y="342898"/>
                    <a:pt x="469837" y="350647"/>
                  </a:cubicBezTo>
                  <a:cubicBezTo>
                    <a:pt x="484735" y="370115"/>
                    <a:pt x="501094" y="388422"/>
                    <a:pt x="519887" y="404598"/>
                  </a:cubicBezTo>
                  <a:cubicBezTo>
                    <a:pt x="524853" y="408472"/>
                    <a:pt x="525730" y="415640"/>
                    <a:pt x="521737" y="420579"/>
                  </a:cubicBezTo>
                  <a:cubicBezTo>
                    <a:pt x="517842" y="425616"/>
                    <a:pt x="510637" y="426391"/>
                    <a:pt x="505671" y="422517"/>
                  </a:cubicBezTo>
                  <a:cubicBezTo>
                    <a:pt x="483859" y="407019"/>
                    <a:pt x="463995" y="389391"/>
                    <a:pt x="446566" y="369437"/>
                  </a:cubicBezTo>
                  <a:cubicBezTo>
                    <a:pt x="439652" y="361398"/>
                    <a:pt x="433031" y="352971"/>
                    <a:pt x="427091" y="344157"/>
                  </a:cubicBezTo>
                  <a:cubicBezTo>
                    <a:pt x="418230" y="331178"/>
                    <a:pt x="410538" y="317230"/>
                    <a:pt x="403430" y="302798"/>
                  </a:cubicBezTo>
                  <a:cubicBezTo>
                    <a:pt x="399632" y="294662"/>
                    <a:pt x="395835" y="286526"/>
                    <a:pt x="392427" y="278292"/>
                  </a:cubicBezTo>
                  <a:cubicBezTo>
                    <a:pt x="388922" y="269963"/>
                    <a:pt x="385708" y="261536"/>
                    <a:pt x="382787" y="253012"/>
                  </a:cubicBezTo>
                  <a:lnTo>
                    <a:pt x="377334" y="235965"/>
                  </a:lnTo>
                  <a:cubicBezTo>
                    <a:pt x="377139" y="234996"/>
                    <a:pt x="376555" y="233350"/>
                    <a:pt x="375971" y="231800"/>
                  </a:cubicBezTo>
                  <a:cubicBezTo>
                    <a:pt x="348415" y="236837"/>
                    <a:pt x="320663" y="241098"/>
                    <a:pt x="293497" y="247491"/>
                  </a:cubicBezTo>
                  <a:cubicBezTo>
                    <a:pt x="247732" y="258146"/>
                    <a:pt x="202356" y="270737"/>
                    <a:pt x="157565" y="285460"/>
                  </a:cubicBezTo>
                  <a:cubicBezTo>
                    <a:pt x="141109" y="290884"/>
                    <a:pt x="124653" y="296599"/>
                    <a:pt x="108392" y="302604"/>
                  </a:cubicBezTo>
                  <a:cubicBezTo>
                    <a:pt x="92034" y="308610"/>
                    <a:pt x="75870" y="315002"/>
                    <a:pt x="59803" y="321589"/>
                  </a:cubicBezTo>
                  <a:lnTo>
                    <a:pt x="29229" y="334471"/>
                  </a:lnTo>
                  <a:cubicBezTo>
                    <a:pt x="28547" y="334665"/>
                    <a:pt x="18907" y="338539"/>
                    <a:pt x="15110" y="339508"/>
                  </a:cubicBezTo>
                  <a:cubicBezTo>
                    <a:pt x="3133" y="342414"/>
                    <a:pt x="-275" y="330984"/>
                    <a:pt x="17" y="327982"/>
                  </a:cubicBezTo>
                  <a:cubicBezTo>
                    <a:pt x="504" y="322751"/>
                    <a:pt x="4496" y="318683"/>
                    <a:pt x="9559" y="318102"/>
                  </a:cubicBezTo>
                  <a:lnTo>
                    <a:pt x="9559" y="318296"/>
                  </a:lnTo>
                  <a:cubicBezTo>
                    <a:pt x="9949" y="319361"/>
                    <a:pt x="11507" y="319070"/>
                    <a:pt x="13357" y="318199"/>
                  </a:cubicBezTo>
                  <a:lnTo>
                    <a:pt x="14136" y="318392"/>
                  </a:lnTo>
                  <a:lnTo>
                    <a:pt x="14623" y="318586"/>
                  </a:lnTo>
                  <a:lnTo>
                    <a:pt x="13552" y="318102"/>
                  </a:lnTo>
                  <a:cubicBezTo>
                    <a:pt x="16570" y="316746"/>
                    <a:pt x="20076" y="314227"/>
                    <a:pt x="20368" y="314131"/>
                  </a:cubicBezTo>
                  <a:lnTo>
                    <a:pt x="50845" y="300570"/>
                  </a:lnTo>
                  <a:cubicBezTo>
                    <a:pt x="67106" y="293596"/>
                    <a:pt x="83367" y="286913"/>
                    <a:pt x="99824" y="280423"/>
                  </a:cubicBezTo>
                  <a:cubicBezTo>
                    <a:pt x="116377" y="274031"/>
                    <a:pt x="132930" y="267928"/>
                    <a:pt x="149581" y="262117"/>
                  </a:cubicBezTo>
                  <a:cubicBezTo>
                    <a:pt x="194859" y="246426"/>
                    <a:pt x="240721" y="232768"/>
                    <a:pt x="287070" y="221242"/>
                  </a:cubicBezTo>
                  <a:cubicBezTo>
                    <a:pt x="315211" y="214171"/>
                    <a:pt x="343935" y="209328"/>
                    <a:pt x="372465" y="203807"/>
                  </a:cubicBezTo>
                  <a:lnTo>
                    <a:pt x="376068" y="191603"/>
                  </a:lnTo>
                  <a:cubicBezTo>
                    <a:pt x="379477" y="181820"/>
                    <a:pt x="383664" y="172328"/>
                    <a:pt x="388142" y="163029"/>
                  </a:cubicBezTo>
                  <a:cubicBezTo>
                    <a:pt x="392621" y="153828"/>
                    <a:pt x="397490" y="145014"/>
                    <a:pt x="402456" y="136199"/>
                  </a:cubicBezTo>
                  <a:cubicBezTo>
                    <a:pt x="408396" y="125738"/>
                    <a:pt x="414725" y="115471"/>
                    <a:pt x="421639" y="105689"/>
                  </a:cubicBezTo>
                  <a:cubicBezTo>
                    <a:pt x="428552" y="95906"/>
                    <a:pt x="435855" y="86413"/>
                    <a:pt x="443645" y="77309"/>
                  </a:cubicBezTo>
                  <a:cubicBezTo>
                    <a:pt x="452895" y="66460"/>
                    <a:pt x="462729" y="56096"/>
                    <a:pt x="472856" y="46120"/>
                  </a:cubicBezTo>
                  <a:cubicBezTo>
                    <a:pt x="488046" y="31107"/>
                    <a:pt x="503918" y="17062"/>
                    <a:pt x="519887" y="3114"/>
                  </a:cubicBezTo>
                  <a:cubicBezTo>
                    <a:pt x="524464" y="-1148"/>
                    <a:pt x="531766" y="-1051"/>
                    <a:pt x="536148" y="3502"/>
                  </a:cubicBezTo>
                  <a:cubicBezTo>
                    <a:pt x="540433" y="8151"/>
                    <a:pt x="540335" y="15318"/>
                    <a:pt x="535661" y="19677"/>
                  </a:cubicBezTo>
                  <a:cubicBezTo>
                    <a:pt x="515700" y="40211"/>
                    <a:pt x="496518" y="61521"/>
                    <a:pt x="478114" y="83604"/>
                  </a:cubicBezTo>
                  <a:cubicBezTo>
                    <a:pt x="470909" y="92322"/>
                    <a:pt x="463898" y="101233"/>
                    <a:pt x="456887" y="110144"/>
                  </a:cubicBezTo>
                  <a:cubicBezTo>
                    <a:pt x="446663" y="123414"/>
                    <a:pt x="436439" y="136781"/>
                    <a:pt x="427383" y="151116"/>
                  </a:cubicBezTo>
                  <a:cubicBezTo>
                    <a:pt x="421054" y="160705"/>
                    <a:pt x="414823" y="170488"/>
                    <a:pt x="409175" y="180561"/>
                  </a:cubicBezTo>
                  <a:cubicBezTo>
                    <a:pt x="405961" y="186276"/>
                    <a:pt x="403040" y="192184"/>
                    <a:pt x="400314" y="198190"/>
                  </a:cubicBezTo>
                  <a:cubicBezTo>
                    <a:pt x="409564" y="196543"/>
                    <a:pt x="418522" y="194121"/>
                    <a:pt x="427773" y="192572"/>
                  </a:cubicBezTo>
                  <a:cubicBezTo>
                    <a:pt x="452895" y="188600"/>
                    <a:pt x="478309" y="185017"/>
                    <a:pt x="504113" y="182014"/>
                  </a:cubicBezTo>
                  <a:cubicBezTo>
                    <a:pt x="529429" y="179011"/>
                    <a:pt x="555038" y="176493"/>
                    <a:pt x="580842" y="174459"/>
                  </a:cubicBezTo>
                  <a:cubicBezTo>
                    <a:pt x="583958" y="174265"/>
                    <a:pt x="587171" y="174265"/>
                    <a:pt x="590287" y="174071"/>
                  </a:cubicBezTo>
                  <a:cubicBezTo>
                    <a:pt x="608593" y="159833"/>
                    <a:pt x="626509" y="145401"/>
                    <a:pt x="643647" y="130097"/>
                  </a:cubicBezTo>
                  <a:cubicBezTo>
                    <a:pt x="651534" y="123220"/>
                    <a:pt x="659129" y="116149"/>
                    <a:pt x="666822" y="108982"/>
                  </a:cubicBezTo>
                  <a:cubicBezTo>
                    <a:pt x="678214" y="98424"/>
                    <a:pt x="689607" y="87866"/>
                    <a:pt x="700318" y="76243"/>
                  </a:cubicBezTo>
                  <a:lnTo>
                    <a:pt x="735274" y="38759"/>
                  </a:lnTo>
                  <a:lnTo>
                    <a:pt x="747056" y="25295"/>
                  </a:lnTo>
                  <a:cubicBezTo>
                    <a:pt x="749004" y="23164"/>
                    <a:pt x="753385" y="17740"/>
                    <a:pt x="754749" y="16578"/>
                  </a:cubicBezTo>
                  <a:cubicBezTo>
                    <a:pt x="757962" y="13962"/>
                    <a:pt x="760785" y="13478"/>
                    <a:pt x="762149" y="13478"/>
                  </a:cubicBezTo>
                  <a:cubicBezTo>
                    <a:pt x="765849" y="13575"/>
                    <a:pt x="768770" y="14640"/>
                    <a:pt x="770718" y="17159"/>
                  </a:cubicBezTo>
                  <a:cubicBezTo>
                    <a:pt x="771886" y="18515"/>
                    <a:pt x="773250" y="20161"/>
                    <a:pt x="773541" y="22777"/>
                  </a:cubicBezTo>
                  <a:cubicBezTo>
                    <a:pt x="773639" y="23745"/>
                    <a:pt x="774223" y="26070"/>
                    <a:pt x="772568" y="29363"/>
                  </a:cubicBezTo>
                  <a:cubicBezTo>
                    <a:pt x="771984" y="30719"/>
                    <a:pt x="771204" y="31881"/>
                    <a:pt x="770230" y="32850"/>
                  </a:cubicBezTo>
                  <a:cubicBezTo>
                    <a:pt x="770230" y="32850"/>
                    <a:pt x="770133" y="32753"/>
                    <a:pt x="770036" y="32656"/>
                  </a:cubicBezTo>
                  <a:cubicBezTo>
                    <a:pt x="769257" y="32075"/>
                    <a:pt x="768478" y="32947"/>
                    <a:pt x="767699" y="34206"/>
                  </a:cubicBezTo>
                  <a:lnTo>
                    <a:pt x="768770" y="33916"/>
                  </a:lnTo>
                  <a:lnTo>
                    <a:pt x="769160" y="33819"/>
                  </a:lnTo>
                  <a:cubicBezTo>
                    <a:pt x="768575" y="34303"/>
                    <a:pt x="767991" y="34690"/>
                    <a:pt x="767309" y="34981"/>
                  </a:cubicBezTo>
                  <a:cubicBezTo>
                    <a:pt x="766433" y="36724"/>
                    <a:pt x="765654" y="38952"/>
                    <a:pt x="765070" y="39727"/>
                  </a:cubicBezTo>
                  <a:lnTo>
                    <a:pt x="754651" y="54353"/>
                  </a:lnTo>
                  <a:lnTo>
                    <a:pt x="722129" y="95325"/>
                  </a:lnTo>
                  <a:cubicBezTo>
                    <a:pt x="715021" y="103848"/>
                    <a:pt x="707718" y="112178"/>
                    <a:pt x="700026" y="120024"/>
                  </a:cubicBezTo>
                  <a:cubicBezTo>
                    <a:pt x="692236" y="127966"/>
                    <a:pt x="684154" y="135424"/>
                    <a:pt x="675780" y="142592"/>
                  </a:cubicBezTo>
                  <a:cubicBezTo>
                    <a:pt x="665750" y="151116"/>
                    <a:pt x="655234" y="159155"/>
                    <a:pt x="644621" y="166807"/>
                  </a:cubicBezTo>
                  <a:cubicBezTo>
                    <a:pt x="641992" y="168744"/>
                    <a:pt x="639168" y="170391"/>
                    <a:pt x="636539" y="172231"/>
                  </a:cubicBezTo>
                  <a:cubicBezTo>
                    <a:pt x="686783" y="169810"/>
                    <a:pt x="737319" y="169325"/>
                    <a:pt x="788245" y="170681"/>
                  </a:cubicBezTo>
                  <a:cubicBezTo>
                    <a:pt x="801877" y="163998"/>
                    <a:pt x="815217" y="156540"/>
                    <a:pt x="828264" y="148597"/>
                  </a:cubicBezTo>
                  <a:cubicBezTo>
                    <a:pt x="845499" y="138040"/>
                    <a:pt x="862248" y="126417"/>
                    <a:pt x="879287" y="115181"/>
                  </a:cubicBezTo>
                  <a:cubicBezTo>
                    <a:pt x="896717" y="103751"/>
                    <a:pt x="914439" y="92903"/>
                    <a:pt x="931966" y="82345"/>
                  </a:cubicBezTo>
                  <a:cubicBezTo>
                    <a:pt x="939853" y="77793"/>
                    <a:pt x="947546" y="72853"/>
                    <a:pt x="955140" y="67720"/>
                  </a:cubicBezTo>
                  <a:cubicBezTo>
                    <a:pt x="962833" y="62392"/>
                    <a:pt x="970428" y="56968"/>
                    <a:pt x="977926" y="51447"/>
                  </a:cubicBezTo>
                  <a:lnTo>
                    <a:pt x="992434" y="39824"/>
                  </a:lnTo>
                  <a:cubicBezTo>
                    <a:pt x="994869" y="37596"/>
                    <a:pt x="1000321" y="31591"/>
                    <a:pt x="1001879" y="30816"/>
                  </a:cubicBezTo>
                  <a:cubicBezTo>
                    <a:pt x="1007819" y="27716"/>
                    <a:pt x="1012200" y="29460"/>
                    <a:pt x="1014635" y="31591"/>
                  </a:cubicBezTo>
                  <a:cubicBezTo>
                    <a:pt x="1016193" y="32947"/>
                    <a:pt x="1020770" y="36434"/>
                    <a:pt x="1018432" y="43795"/>
                  </a:cubicBezTo>
                  <a:cubicBezTo>
                    <a:pt x="1017848" y="46023"/>
                    <a:pt x="1016583" y="47863"/>
                    <a:pt x="1015024" y="49316"/>
                  </a:cubicBezTo>
                  <a:cubicBezTo>
                    <a:pt x="1014927" y="49122"/>
                    <a:pt x="1014732" y="48929"/>
                    <a:pt x="1014537" y="48735"/>
                  </a:cubicBezTo>
                  <a:cubicBezTo>
                    <a:pt x="1013661" y="47960"/>
                    <a:pt x="1012688" y="49219"/>
                    <a:pt x="1011714" y="50866"/>
                  </a:cubicBezTo>
                  <a:lnTo>
                    <a:pt x="1012882" y="50672"/>
                  </a:lnTo>
                  <a:cubicBezTo>
                    <a:pt x="1012396" y="50963"/>
                    <a:pt x="1011908" y="51156"/>
                    <a:pt x="1011422" y="51350"/>
                  </a:cubicBezTo>
                  <a:cubicBezTo>
                    <a:pt x="1010350" y="53191"/>
                    <a:pt x="1009377" y="55418"/>
                    <a:pt x="1008598" y="56193"/>
                  </a:cubicBezTo>
                  <a:lnTo>
                    <a:pt x="993505" y="70722"/>
                  </a:lnTo>
                  <a:cubicBezTo>
                    <a:pt x="984742" y="78374"/>
                    <a:pt x="975881" y="85929"/>
                    <a:pt x="966728" y="93000"/>
                  </a:cubicBezTo>
                  <a:cubicBezTo>
                    <a:pt x="960398" y="97940"/>
                    <a:pt x="953972" y="102492"/>
                    <a:pt x="947350" y="106851"/>
                  </a:cubicBezTo>
                  <a:cubicBezTo>
                    <a:pt x="932842" y="116343"/>
                    <a:pt x="918528" y="126610"/>
                    <a:pt x="903631" y="136296"/>
                  </a:cubicBezTo>
                  <a:cubicBezTo>
                    <a:pt x="888733" y="145982"/>
                    <a:pt x="873445" y="155281"/>
                    <a:pt x="857865" y="163998"/>
                  </a:cubicBezTo>
                  <a:cubicBezTo>
                    <a:pt x="852121" y="167194"/>
                    <a:pt x="845986" y="169229"/>
                    <a:pt x="840144" y="172231"/>
                  </a:cubicBezTo>
                  <a:cubicBezTo>
                    <a:pt x="848713" y="172715"/>
                    <a:pt x="857282" y="172425"/>
                    <a:pt x="865850" y="173006"/>
                  </a:cubicBezTo>
                  <a:cubicBezTo>
                    <a:pt x="962054" y="179496"/>
                    <a:pt x="1057187" y="193637"/>
                    <a:pt x="1147646" y="215140"/>
                  </a:cubicBezTo>
                  <a:cubicBezTo>
                    <a:pt x="1164199" y="219111"/>
                    <a:pt x="1180362" y="224051"/>
                    <a:pt x="1196429" y="229475"/>
                  </a:cubicBezTo>
                  <a:cubicBezTo>
                    <a:pt x="1232944" y="241776"/>
                    <a:pt x="1268679" y="256693"/>
                    <a:pt x="1305485" y="268025"/>
                  </a:cubicBezTo>
                  <a:cubicBezTo>
                    <a:pt x="1311523" y="269866"/>
                    <a:pt x="1314930" y="276258"/>
                    <a:pt x="1313081" y="282264"/>
                  </a:cubicBezTo>
                  <a:close/>
                  <a:moveTo>
                    <a:pt x="12578" y="318102"/>
                  </a:moveTo>
                  <a:cubicBezTo>
                    <a:pt x="11117" y="317521"/>
                    <a:pt x="9268" y="316649"/>
                    <a:pt x="9559" y="318102"/>
                  </a:cubicBezTo>
                  <a:cubicBezTo>
                    <a:pt x="10338" y="318005"/>
                    <a:pt x="11117" y="317908"/>
                    <a:pt x="11896" y="318005"/>
                  </a:cubicBezTo>
                  <a:cubicBezTo>
                    <a:pt x="12091" y="318005"/>
                    <a:pt x="12383" y="318005"/>
                    <a:pt x="12578" y="318102"/>
                  </a:cubicBezTo>
                  <a:close/>
                  <a:moveTo>
                    <a:pt x="13552" y="318102"/>
                  </a:moveTo>
                  <a:cubicBezTo>
                    <a:pt x="13162" y="317908"/>
                    <a:pt x="13065" y="318296"/>
                    <a:pt x="12578" y="318102"/>
                  </a:cubicBezTo>
                  <a:cubicBezTo>
                    <a:pt x="12870" y="318102"/>
                    <a:pt x="13065" y="318102"/>
                    <a:pt x="13357" y="318199"/>
                  </a:cubicBezTo>
                  <a:lnTo>
                    <a:pt x="13552" y="31810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7" name="Google Shape;3307;p37"/>
            <p:cNvSpPr/>
            <p:nvPr/>
          </p:nvSpPr>
          <p:spPr>
            <a:xfrm rot="-5400000">
              <a:off x="8516814" y="1040614"/>
              <a:ext cx="454455" cy="246835"/>
            </a:xfrm>
            <a:custGeom>
              <a:avLst/>
              <a:gdLst/>
              <a:ahLst/>
              <a:cxnLst/>
              <a:rect l="l" t="t" r="r" b="b"/>
              <a:pathLst>
                <a:path w="908910" h="493670" extrusionOk="0">
                  <a:moveTo>
                    <a:pt x="477125" y="476055"/>
                  </a:moveTo>
                  <a:cubicBezTo>
                    <a:pt x="501760" y="499495"/>
                    <a:pt x="286860" y="510730"/>
                    <a:pt x="147618" y="436052"/>
                  </a:cubicBezTo>
                  <a:cubicBezTo>
                    <a:pt x="121912" y="422298"/>
                    <a:pt x="15095" y="320207"/>
                    <a:pt x="1" y="295799"/>
                  </a:cubicBezTo>
                  <a:cubicBezTo>
                    <a:pt x="-485" y="295024"/>
                    <a:pt x="142067" y="296380"/>
                    <a:pt x="262712" y="340548"/>
                  </a:cubicBezTo>
                  <a:cubicBezTo>
                    <a:pt x="374885" y="381423"/>
                    <a:pt x="465343" y="464819"/>
                    <a:pt x="477125" y="476055"/>
                  </a:cubicBezTo>
                  <a:close/>
                  <a:moveTo>
                    <a:pt x="130188" y="258508"/>
                  </a:moveTo>
                  <a:cubicBezTo>
                    <a:pt x="126683" y="257249"/>
                    <a:pt x="137394" y="260832"/>
                    <a:pt x="141191" y="260736"/>
                  </a:cubicBezTo>
                  <a:cubicBezTo>
                    <a:pt x="150831" y="260736"/>
                    <a:pt x="160276" y="259670"/>
                    <a:pt x="169819" y="258120"/>
                  </a:cubicBezTo>
                  <a:cubicBezTo>
                    <a:pt x="194356" y="253955"/>
                    <a:pt x="218018" y="245238"/>
                    <a:pt x="239829" y="233809"/>
                  </a:cubicBezTo>
                  <a:cubicBezTo>
                    <a:pt x="305848" y="199423"/>
                    <a:pt x="358233" y="136755"/>
                    <a:pt x="396209" y="75637"/>
                  </a:cubicBezTo>
                  <a:cubicBezTo>
                    <a:pt x="402635" y="65273"/>
                    <a:pt x="432723" y="24398"/>
                    <a:pt x="420747" y="11419"/>
                  </a:cubicBezTo>
                  <a:cubicBezTo>
                    <a:pt x="400980" y="-9891"/>
                    <a:pt x="338954" y="4057"/>
                    <a:pt x="315974" y="9966"/>
                  </a:cubicBezTo>
                  <a:cubicBezTo>
                    <a:pt x="233792" y="31178"/>
                    <a:pt x="165047" y="95105"/>
                    <a:pt x="129214" y="168525"/>
                  </a:cubicBezTo>
                  <a:cubicBezTo>
                    <a:pt x="117822" y="191868"/>
                    <a:pt x="100782" y="232259"/>
                    <a:pt x="115485" y="258120"/>
                  </a:cubicBezTo>
                  <a:lnTo>
                    <a:pt x="130188" y="258508"/>
                  </a:lnTo>
                  <a:close/>
                  <a:moveTo>
                    <a:pt x="889593" y="304032"/>
                  </a:moveTo>
                  <a:cubicBezTo>
                    <a:pt x="868561" y="281076"/>
                    <a:pt x="846457" y="258605"/>
                    <a:pt x="820654" y="240589"/>
                  </a:cubicBezTo>
                  <a:cubicBezTo>
                    <a:pt x="762620" y="200198"/>
                    <a:pt x="691247" y="190900"/>
                    <a:pt x="621625" y="185766"/>
                  </a:cubicBezTo>
                  <a:cubicBezTo>
                    <a:pt x="576152" y="182376"/>
                    <a:pt x="531654" y="180439"/>
                    <a:pt x="488031" y="195162"/>
                  </a:cubicBezTo>
                  <a:lnTo>
                    <a:pt x="446648" y="208722"/>
                  </a:lnTo>
                  <a:cubicBezTo>
                    <a:pt x="446843" y="208722"/>
                    <a:pt x="449472" y="217730"/>
                    <a:pt x="449666" y="218214"/>
                  </a:cubicBezTo>
                  <a:cubicBezTo>
                    <a:pt x="453269" y="225769"/>
                    <a:pt x="457748" y="232840"/>
                    <a:pt x="462909" y="239523"/>
                  </a:cubicBezTo>
                  <a:cubicBezTo>
                    <a:pt x="477710" y="258605"/>
                    <a:pt x="497476" y="274393"/>
                    <a:pt x="518703" y="286500"/>
                  </a:cubicBezTo>
                  <a:cubicBezTo>
                    <a:pt x="603806" y="335414"/>
                    <a:pt x="717634" y="337836"/>
                    <a:pt x="814033" y="336480"/>
                  </a:cubicBezTo>
                  <a:cubicBezTo>
                    <a:pt x="837305" y="336092"/>
                    <a:pt x="860577" y="334639"/>
                    <a:pt x="883849" y="332412"/>
                  </a:cubicBezTo>
                  <a:cubicBezTo>
                    <a:pt x="889010" y="331927"/>
                    <a:pt x="904589" y="332896"/>
                    <a:pt x="908484" y="328634"/>
                  </a:cubicBezTo>
                  <a:cubicBezTo>
                    <a:pt x="912087" y="324663"/>
                    <a:pt x="891736" y="306453"/>
                    <a:pt x="889593" y="304032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8" name="Google Shape;3308;p37"/>
            <p:cNvSpPr/>
            <p:nvPr/>
          </p:nvSpPr>
          <p:spPr>
            <a:xfrm rot="-5400000">
              <a:off x="8242475" y="507580"/>
              <a:ext cx="1034732" cy="690756"/>
            </a:xfrm>
            <a:custGeom>
              <a:avLst/>
              <a:gdLst/>
              <a:ahLst/>
              <a:cxnLst/>
              <a:rect l="l" t="t" r="r" b="b"/>
              <a:pathLst>
                <a:path w="2069463" h="1381511" extrusionOk="0">
                  <a:moveTo>
                    <a:pt x="2064777" y="552467"/>
                  </a:moveTo>
                  <a:cubicBezTo>
                    <a:pt x="2060201" y="549174"/>
                    <a:pt x="2044621" y="545300"/>
                    <a:pt x="2037999" y="542394"/>
                  </a:cubicBezTo>
                  <a:cubicBezTo>
                    <a:pt x="2019499" y="534161"/>
                    <a:pt x="2001095" y="525831"/>
                    <a:pt x="1982011" y="519051"/>
                  </a:cubicBezTo>
                  <a:cubicBezTo>
                    <a:pt x="1925145" y="498710"/>
                    <a:pt x="1867209" y="485828"/>
                    <a:pt x="1808688" y="471202"/>
                  </a:cubicBezTo>
                  <a:cubicBezTo>
                    <a:pt x="1624850" y="425290"/>
                    <a:pt x="1483076" y="272736"/>
                    <a:pt x="1335557" y="164932"/>
                  </a:cubicBezTo>
                  <a:cubicBezTo>
                    <a:pt x="1283560" y="126963"/>
                    <a:pt x="1230200" y="91221"/>
                    <a:pt x="1175477" y="56836"/>
                  </a:cubicBezTo>
                  <a:cubicBezTo>
                    <a:pt x="1157560" y="45504"/>
                    <a:pt x="1139449" y="34655"/>
                    <a:pt x="1120559" y="24872"/>
                  </a:cubicBezTo>
                  <a:cubicBezTo>
                    <a:pt x="1119001" y="24001"/>
                    <a:pt x="1091153" y="8987"/>
                    <a:pt x="1092321" y="8019"/>
                  </a:cubicBezTo>
                  <a:cubicBezTo>
                    <a:pt x="1104395" y="-1958"/>
                    <a:pt x="1147531" y="2885"/>
                    <a:pt x="1161747" y="2401"/>
                  </a:cubicBezTo>
                  <a:cubicBezTo>
                    <a:pt x="1222702" y="270"/>
                    <a:pt x="1283852" y="-699"/>
                    <a:pt x="1344807" y="561"/>
                  </a:cubicBezTo>
                  <a:cubicBezTo>
                    <a:pt x="1569542" y="5113"/>
                    <a:pt x="1732738" y="16058"/>
                    <a:pt x="1912389" y="178492"/>
                  </a:cubicBezTo>
                  <a:cubicBezTo>
                    <a:pt x="2005672" y="262857"/>
                    <a:pt x="2090580" y="434395"/>
                    <a:pt x="2064777" y="552467"/>
                  </a:cubicBezTo>
                  <a:close/>
                  <a:moveTo>
                    <a:pt x="738276" y="932157"/>
                  </a:moveTo>
                  <a:cubicBezTo>
                    <a:pt x="689980" y="952982"/>
                    <a:pt x="641294" y="972354"/>
                    <a:pt x="591536" y="989692"/>
                  </a:cubicBezTo>
                  <a:cubicBezTo>
                    <a:pt x="450249" y="1038993"/>
                    <a:pt x="278582" y="1063402"/>
                    <a:pt x="167480" y="1165976"/>
                  </a:cubicBezTo>
                  <a:cubicBezTo>
                    <a:pt x="132134" y="1198715"/>
                    <a:pt x="98249" y="1231744"/>
                    <a:pt x="59397" y="1260608"/>
                  </a:cubicBezTo>
                  <a:cubicBezTo>
                    <a:pt x="46447" y="1270294"/>
                    <a:pt x="32522" y="1278915"/>
                    <a:pt x="18793" y="1287535"/>
                  </a:cubicBezTo>
                  <a:cubicBezTo>
                    <a:pt x="13827" y="1290538"/>
                    <a:pt x="4382" y="1299255"/>
                    <a:pt x="0" y="1300902"/>
                  </a:cubicBezTo>
                  <a:cubicBezTo>
                    <a:pt x="75853" y="1373450"/>
                    <a:pt x="237588" y="1396115"/>
                    <a:pt x="338855" y="1372578"/>
                  </a:cubicBezTo>
                  <a:cubicBezTo>
                    <a:pt x="533794" y="1327151"/>
                    <a:pt x="610427" y="1222252"/>
                    <a:pt x="708383" y="1072701"/>
                  </a:cubicBezTo>
                  <a:cubicBezTo>
                    <a:pt x="734965" y="1032116"/>
                    <a:pt x="759990" y="990467"/>
                    <a:pt x="784041" y="948333"/>
                  </a:cubicBezTo>
                  <a:cubicBezTo>
                    <a:pt x="789688" y="938550"/>
                    <a:pt x="811305" y="911720"/>
                    <a:pt x="809163" y="898934"/>
                  </a:cubicBezTo>
                  <a:cubicBezTo>
                    <a:pt x="808870" y="897675"/>
                    <a:pt x="786183" y="909395"/>
                    <a:pt x="784820" y="910073"/>
                  </a:cubicBezTo>
                  <a:cubicBezTo>
                    <a:pt x="769728" y="918112"/>
                    <a:pt x="754148" y="925377"/>
                    <a:pt x="738276" y="932157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9" name="Google Shape;3309;p37"/>
            <p:cNvSpPr/>
            <p:nvPr/>
          </p:nvSpPr>
          <p:spPr>
            <a:xfrm rot="-5400000">
              <a:off x="8172294" y="551423"/>
              <a:ext cx="1167872" cy="640048"/>
            </a:xfrm>
            <a:custGeom>
              <a:avLst/>
              <a:gdLst/>
              <a:ahLst/>
              <a:cxnLst/>
              <a:rect l="l" t="t" r="r" b="b"/>
              <a:pathLst>
                <a:path w="2335744" h="1280095" extrusionOk="0">
                  <a:moveTo>
                    <a:pt x="2334215" y="657951"/>
                  </a:moveTo>
                  <a:cubicBezTo>
                    <a:pt x="2338597" y="668896"/>
                    <a:pt x="2333241" y="681391"/>
                    <a:pt x="2322239" y="685750"/>
                  </a:cubicBezTo>
                  <a:cubicBezTo>
                    <a:pt x="2311236" y="690205"/>
                    <a:pt x="2298674" y="684781"/>
                    <a:pt x="2294195" y="673836"/>
                  </a:cubicBezTo>
                  <a:cubicBezTo>
                    <a:pt x="2245606" y="558767"/>
                    <a:pt x="2166832" y="454158"/>
                    <a:pt x="2072479" y="364660"/>
                  </a:cubicBezTo>
                  <a:cubicBezTo>
                    <a:pt x="2035380" y="329403"/>
                    <a:pt x="1995944" y="296471"/>
                    <a:pt x="1954756" y="266153"/>
                  </a:cubicBezTo>
                  <a:cubicBezTo>
                    <a:pt x="1892048" y="219951"/>
                    <a:pt x="1825738" y="179561"/>
                    <a:pt x="1756993" y="147888"/>
                  </a:cubicBezTo>
                  <a:cubicBezTo>
                    <a:pt x="1713663" y="127644"/>
                    <a:pt x="1669650" y="108660"/>
                    <a:pt x="1625151" y="90837"/>
                  </a:cubicBezTo>
                  <a:cubicBezTo>
                    <a:pt x="1580554" y="72822"/>
                    <a:pt x="1535666" y="55968"/>
                    <a:pt x="1490291" y="39986"/>
                  </a:cubicBezTo>
                  <a:cubicBezTo>
                    <a:pt x="1479483" y="36499"/>
                    <a:pt x="1473542" y="24876"/>
                    <a:pt x="1477145" y="14125"/>
                  </a:cubicBezTo>
                  <a:cubicBezTo>
                    <a:pt x="1480748" y="3373"/>
                    <a:pt x="1492433" y="-2535"/>
                    <a:pt x="1503241" y="1048"/>
                  </a:cubicBezTo>
                  <a:cubicBezTo>
                    <a:pt x="1549785" y="15287"/>
                    <a:pt x="1596134" y="30494"/>
                    <a:pt x="1641997" y="46863"/>
                  </a:cubicBezTo>
                  <a:cubicBezTo>
                    <a:pt x="1688054" y="63426"/>
                    <a:pt x="1733526" y="81151"/>
                    <a:pt x="1778512" y="100233"/>
                  </a:cubicBezTo>
                  <a:cubicBezTo>
                    <a:pt x="1851444" y="131809"/>
                    <a:pt x="1922915" y="171618"/>
                    <a:pt x="1989128" y="219564"/>
                  </a:cubicBezTo>
                  <a:cubicBezTo>
                    <a:pt x="2032654" y="251140"/>
                    <a:pt x="2074036" y="286203"/>
                    <a:pt x="2112304" y="323979"/>
                  </a:cubicBezTo>
                  <a:cubicBezTo>
                    <a:pt x="2209676" y="420451"/>
                    <a:pt x="2287282" y="534939"/>
                    <a:pt x="2334215" y="657951"/>
                  </a:cubicBezTo>
                  <a:close/>
                  <a:moveTo>
                    <a:pt x="826699" y="971195"/>
                  </a:moveTo>
                  <a:cubicBezTo>
                    <a:pt x="795930" y="994248"/>
                    <a:pt x="764576" y="1016525"/>
                    <a:pt x="732638" y="1038028"/>
                  </a:cubicBezTo>
                  <a:cubicBezTo>
                    <a:pt x="700895" y="1059531"/>
                    <a:pt x="668567" y="1080162"/>
                    <a:pt x="635558" y="1099728"/>
                  </a:cubicBezTo>
                  <a:cubicBezTo>
                    <a:pt x="582684" y="1131595"/>
                    <a:pt x="524261" y="1157456"/>
                    <a:pt x="463112" y="1178087"/>
                  </a:cubicBezTo>
                  <a:cubicBezTo>
                    <a:pt x="423384" y="1191551"/>
                    <a:pt x="382585" y="1202690"/>
                    <a:pt x="341007" y="1211117"/>
                  </a:cubicBezTo>
                  <a:cubicBezTo>
                    <a:pt x="237306" y="1232232"/>
                    <a:pt x="129320" y="1236784"/>
                    <a:pt x="26106" y="1216831"/>
                  </a:cubicBezTo>
                  <a:cubicBezTo>
                    <a:pt x="14518" y="1214313"/>
                    <a:pt x="3028" y="1221674"/>
                    <a:pt x="497" y="1233201"/>
                  </a:cubicBezTo>
                  <a:cubicBezTo>
                    <a:pt x="-2035" y="1244727"/>
                    <a:pt x="5366" y="1256156"/>
                    <a:pt x="16952" y="1258675"/>
                  </a:cubicBezTo>
                  <a:cubicBezTo>
                    <a:pt x="125718" y="1284633"/>
                    <a:pt x="240909" y="1286570"/>
                    <a:pt x="351718" y="1266811"/>
                  </a:cubicBezTo>
                  <a:cubicBezTo>
                    <a:pt x="396217" y="1258965"/>
                    <a:pt x="439937" y="1247439"/>
                    <a:pt x="482099" y="1232716"/>
                  </a:cubicBezTo>
                  <a:cubicBezTo>
                    <a:pt x="547046" y="1209954"/>
                    <a:pt x="608001" y="1179443"/>
                    <a:pt x="663309" y="1143896"/>
                  </a:cubicBezTo>
                  <a:cubicBezTo>
                    <a:pt x="696318" y="1122296"/>
                    <a:pt x="728548" y="1099728"/>
                    <a:pt x="760097" y="1076191"/>
                  </a:cubicBezTo>
                  <a:cubicBezTo>
                    <a:pt x="791451" y="1052751"/>
                    <a:pt x="822221" y="1028342"/>
                    <a:pt x="852308" y="1003353"/>
                  </a:cubicBezTo>
                  <a:cubicBezTo>
                    <a:pt x="861266" y="996379"/>
                    <a:pt x="862727" y="983399"/>
                    <a:pt x="855716" y="974585"/>
                  </a:cubicBezTo>
                  <a:cubicBezTo>
                    <a:pt x="848608" y="965674"/>
                    <a:pt x="835657" y="964124"/>
                    <a:pt x="826699" y="97119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0" name="Google Shape;3310;p37"/>
            <p:cNvSpPr/>
            <p:nvPr/>
          </p:nvSpPr>
          <p:spPr>
            <a:xfrm rot="-5400000">
              <a:off x="8788185" y="343974"/>
              <a:ext cx="414808" cy="324927"/>
            </a:xfrm>
            <a:custGeom>
              <a:avLst/>
              <a:gdLst/>
              <a:ahLst/>
              <a:cxnLst/>
              <a:rect l="l" t="t" r="r" b="b"/>
              <a:pathLst>
                <a:path w="829615" h="649854" extrusionOk="0">
                  <a:moveTo>
                    <a:pt x="827469" y="424543"/>
                  </a:moveTo>
                  <a:cubicBezTo>
                    <a:pt x="804489" y="504936"/>
                    <a:pt x="676444" y="469486"/>
                    <a:pt x="623377" y="450017"/>
                  </a:cubicBezTo>
                  <a:cubicBezTo>
                    <a:pt x="608965" y="444690"/>
                    <a:pt x="594749" y="438587"/>
                    <a:pt x="581020" y="431807"/>
                  </a:cubicBezTo>
                  <a:cubicBezTo>
                    <a:pt x="557943" y="420281"/>
                    <a:pt x="537787" y="406043"/>
                    <a:pt x="521623" y="386380"/>
                  </a:cubicBezTo>
                  <a:cubicBezTo>
                    <a:pt x="516462" y="380181"/>
                    <a:pt x="511496" y="373691"/>
                    <a:pt x="507309" y="366718"/>
                  </a:cubicBezTo>
                  <a:cubicBezTo>
                    <a:pt x="505654" y="364102"/>
                    <a:pt x="502441" y="357516"/>
                    <a:pt x="501369" y="355482"/>
                  </a:cubicBezTo>
                  <a:lnTo>
                    <a:pt x="509159" y="341050"/>
                  </a:lnTo>
                  <a:cubicBezTo>
                    <a:pt x="509159" y="340856"/>
                    <a:pt x="527368" y="337175"/>
                    <a:pt x="527855" y="337079"/>
                  </a:cubicBezTo>
                  <a:cubicBezTo>
                    <a:pt x="550932" y="332042"/>
                    <a:pt x="574982" y="329717"/>
                    <a:pt x="598644" y="328167"/>
                  </a:cubicBezTo>
                  <a:cubicBezTo>
                    <a:pt x="656386" y="324390"/>
                    <a:pt x="727565" y="315963"/>
                    <a:pt x="781022" y="341921"/>
                  </a:cubicBezTo>
                  <a:cubicBezTo>
                    <a:pt x="811890" y="356935"/>
                    <a:pt x="837303" y="389867"/>
                    <a:pt x="827469" y="424543"/>
                  </a:cubicBezTo>
                  <a:close/>
                  <a:moveTo>
                    <a:pt x="635645" y="107812"/>
                  </a:moveTo>
                  <a:cubicBezTo>
                    <a:pt x="641196" y="79722"/>
                    <a:pt x="649570" y="27515"/>
                    <a:pt x="622695" y="5818"/>
                  </a:cubicBezTo>
                  <a:cubicBezTo>
                    <a:pt x="601663" y="-11132"/>
                    <a:pt x="570796" y="12986"/>
                    <a:pt x="556385" y="26837"/>
                  </a:cubicBezTo>
                  <a:cubicBezTo>
                    <a:pt x="513054" y="68583"/>
                    <a:pt x="491340" y="125828"/>
                    <a:pt x="483063" y="183265"/>
                  </a:cubicBezTo>
                  <a:cubicBezTo>
                    <a:pt x="475469" y="235085"/>
                    <a:pt x="481116" y="286615"/>
                    <a:pt x="478584" y="338531"/>
                  </a:cubicBezTo>
                  <a:lnTo>
                    <a:pt x="480045" y="321678"/>
                  </a:lnTo>
                  <a:cubicBezTo>
                    <a:pt x="559890" y="280319"/>
                    <a:pt x="618021" y="197407"/>
                    <a:pt x="635645" y="107812"/>
                  </a:cubicBezTo>
                  <a:close/>
                  <a:moveTo>
                    <a:pt x="270500" y="303952"/>
                  </a:moveTo>
                  <a:cubicBezTo>
                    <a:pt x="247131" y="270148"/>
                    <a:pt x="176633" y="283612"/>
                    <a:pt x="152290" y="303662"/>
                  </a:cubicBezTo>
                  <a:cubicBezTo>
                    <a:pt x="65045" y="375725"/>
                    <a:pt x="52192" y="428708"/>
                    <a:pt x="0" y="514719"/>
                  </a:cubicBezTo>
                  <a:cubicBezTo>
                    <a:pt x="292" y="505711"/>
                    <a:pt x="207403" y="438781"/>
                    <a:pt x="249273" y="386186"/>
                  </a:cubicBezTo>
                  <a:cubicBezTo>
                    <a:pt x="265436" y="365749"/>
                    <a:pt x="288319" y="329717"/>
                    <a:pt x="270500" y="303952"/>
                  </a:cubicBezTo>
                  <a:close/>
                  <a:moveTo>
                    <a:pt x="328047" y="553076"/>
                  </a:moveTo>
                  <a:cubicBezTo>
                    <a:pt x="274200" y="524211"/>
                    <a:pt x="59494" y="533413"/>
                    <a:pt x="56768" y="526439"/>
                  </a:cubicBezTo>
                  <a:cubicBezTo>
                    <a:pt x="129408" y="578550"/>
                    <a:pt x="155601" y="616422"/>
                    <a:pt x="257842" y="647029"/>
                  </a:cubicBezTo>
                  <a:cubicBezTo>
                    <a:pt x="286274" y="655553"/>
                    <a:pt x="356869" y="645092"/>
                    <a:pt x="370112" y="611482"/>
                  </a:cubicBezTo>
                  <a:cubicBezTo>
                    <a:pt x="380141" y="585814"/>
                    <a:pt x="348884" y="564311"/>
                    <a:pt x="328047" y="553076"/>
                  </a:cubicBezTo>
                  <a:close/>
                </a:path>
              </a:pathLst>
            </a:custGeom>
            <a:solidFill>
              <a:srgbClr val="2CB89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1" name="Google Shape;3311;p37"/>
            <p:cNvSpPr/>
            <p:nvPr/>
          </p:nvSpPr>
          <p:spPr>
            <a:xfrm rot="-5400000">
              <a:off x="8829276" y="-32637"/>
              <a:ext cx="202383" cy="239226"/>
            </a:xfrm>
            <a:custGeom>
              <a:avLst/>
              <a:gdLst/>
              <a:ahLst/>
              <a:cxnLst/>
              <a:rect l="l" t="t" r="r" b="b"/>
              <a:pathLst>
                <a:path w="404766" h="478452" extrusionOk="0">
                  <a:moveTo>
                    <a:pt x="12445" y="176471"/>
                  </a:moveTo>
                  <a:cubicBezTo>
                    <a:pt x="34257" y="115256"/>
                    <a:pt x="113810" y="84067"/>
                    <a:pt x="166975" y="51038"/>
                  </a:cubicBezTo>
                  <a:cubicBezTo>
                    <a:pt x="191318" y="35928"/>
                    <a:pt x="217316" y="22755"/>
                    <a:pt x="244483" y="12875"/>
                  </a:cubicBezTo>
                  <a:cubicBezTo>
                    <a:pt x="265029" y="5514"/>
                    <a:pt x="286256" y="1930"/>
                    <a:pt x="308067" y="574"/>
                  </a:cubicBezTo>
                  <a:cubicBezTo>
                    <a:pt x="322867" y="-395"/>
                    <a:pt x="337863" y="-298"/>
                    <a:pt x="352469" y="2124"/>
                  </a:cubicBezTo>
                  <a:cubicBezTo>
                    <a:pt x="363472" y="3964"/>
                    <a:pt x="372722" y="7935"/>
                    <a:pt x="381875" y="13844"/>
                  </a:cubicBezTo>
                  <a:cubicBezTo>
                    <a:pt x="408361" y="30891"/>
                    <a:pt x="409139" y="57915"/>
                    <a:pt x="397942" y="84454"/>
                  </a:cubicBezTo>
                  <a:cubicBezTo>
                    <a:pt x="380901" y="124651"/>
                    <a:pt x="333384" y="152837"/>
                    <a:pt x="327054" y="197393"/>
                  </a:cubicBezTo>
                  <a:cubicBezTo>
                    <a:pt x="319849" y="247469"/>
                    <a:pt x="392878" y="279820"/>
                    <a:pt x="361330" y="331640"/>
                  </a:cubicBezTo>
                  <a:cubicBezTo>
                    <a:pt x="336305" y="372806"/>
                    <a:pt x="277687" y="351496"/>
                    <a:pt x="241173" y="373484"/>
                  </a:cubicBezTo>
                  <a:cubicBezTo>
                    <a:pt x="199984" y="398280"/>
                    <a:pt x="209819" y="458914"/>
                    <a:pt x="155680" y="474702"/>
                  </a:cubicBezTo>
                  <a:cubicBezTo>
                    <a:pt x="105436" y="489328"/>
                    <a:pt x="60060" y="459204"/>
                    <a:pt x="36106" y="418523"/>
                  </a:cubicBezTo>
                  <a:cubicBezTo>
                    <a:pt x="-3134" y="351884"/>
                    <a:pt x="-9366" y="237783"/>
                    <a:pt x="12445" y="176471"/>
                  </a:cubicBezTo>
                  <a:lnTo>
                    <a:pt x="12445" y="176471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2" name="Google Shape;3312;p37"/>
            <p:cNvSpPr/>
            <p:nvPr/>
          </p:nvSpPr>
          <p:spPr>
            <a:xfrm rot="-5400000">
              <a:off x="8531224" y="366526"/>
              <a:ext cx="907536" cy="244299"/>
            </a:xfrm>
            <a:custGeom>
              <a:avLst/>
              <a:gdLst/>
              <a:ahLst/>
              <a:cxnLst/>
              <a:rect l="l" t="t" r="r" b="b"/>
              <a:pathLst>
                <a:path w="1815072" h="488598" extrusionOk="0">
                  <a:moveTo>
                    <a:pt x="1637746" y="255755"/>
                  </a:moveTo>
                  <a:cubicBezTo>
                    <a:pt x="1637746" y="257111"/>
                    <a:pt x="1637941" y="258467"/>
                    <a:pt x="1638233" y="259823"/>
                  </a:cubicBezTo>
                  <a:cubicBezTo>
                    <a:pt x="1635897" y="260404"/>
                    <a:pt x="1636091" y="257886"/>
                    <a:pt x="1637065" y="254980"/>
                  </a:cubicBezTo>
                  <a:lnTo>
                    <a:pt x="1637746" y="255755"/>
                  </a:lnTo>
                  <a:close/>
                  <a:moveTo>
                    <a:pt x="1792763" y="529"/>
                  </a:moveTo>
                  <a:cubicBezTo>
                    <a:pt x="1762188" y="-730"/>
                    <a:pt x="1731808" y="239"/>
                    <a:pt x="1701428" y="3629"/>
                  </a:cubicBezTo>
                  <a:cubicBezTo>
                    <a:pt x="1689451" y="4985"/>
                    <a:pt x="1677572" y="6729"/>
                    <a:pt x="1665692" y="9150"/>
                  </a:cubicBezTo>
                  <a:cubicBezTo>
                    <a:pt x="1648263" y="12637"/>
                    <a:pt x="1631125" y="17577"/>
                    <a:pt x="1613890" y="22032"/>
                  </a:cubicBezTo>
                  <a:lnTo>
                    <a:pt x="1559459" y="36755"/>
                  </a:lnTo>
                  <a:lnTo>
                    <a:pt x="1542419" y="40242"/>
                  </a:lnTo>
                  <a:cubicBezTo>
                    <a:pt x="1539011" y="40726"/>
                    <a:pt x="1532000" y="40920"/>
                    <a:pt x="1528787" y="41598"/>
                  </a:cubicBezTo>
                  <a:cubicBezTo>
                    <a:pt x="1514376" y="41211"/>
                    <a:pt x="1499965" y="41017"/>
                    <a:pt x="1485554" y="40339"/>
                  </a:cubicBezTo>
                  <a:cubicBezTo>
                    <a:pt x="1481951" y="39951"/>
                    <a:pt x="1478933" y="41598"/>
                    <a:pt x="1475914" y="42954"/>
                  </a:cubicBezTo>
                  <a:cubicBezTo>
                    <a:pt x="1461114" y="41792"/>
                    <a:pt x="1446605" y="40726"/>
                    <a:pt x="1434823" y="41404"/>
                  </a:cubicBezTo>
                  <a:cubicBezTo>
                    <a:pt x="1390129" y="44213"/>
                    <a:pt x="1346409" y="50993"/>
                    <a:pt x="1303565" y="61357"/>
                  </a:cubicBezTo>
                  <a:cubicBezTo>
                    <a:pt x="1260527" y="71818"/>
                    <a:pt x="1218559" y="85960"/>
                    <a:pt x="1177566" y="103588"/>
                  </a:cubicBezTo>
                  <a:cubicBezTo>
                    <a:pt x="1144849" y="117730"/>
                    <a:pt x="1114079" y="134874"/>
                    <a:pt x="1084283" y="153568"/>
                  </a:cubicBezTo>
                  <a:cubicBezTo>
                    <a:pt x="1017388" y="195702"/>
                    <a:pt x="956141" y="246456"/>
                    <a:pt x="888760" y="288300"/>
                  </a:cubicBezTo>
                  <a:cubicBezTo>
                    <a:pt x="814367" y="334986"/>
                    <a:pt x="734717" y="372374"/>
                    <a:pt x="651464" y="397557"/>
                  </a:cubicBezTo>
                  <a:cubicBezTo>
                    <a:pt x="568990" y="422547"/>
                    <a:pt x="483107" y="435526"/>
                    <a:pt x="394791" y="431555"/>
                  </a:cubicBezTo>
                  <a:cubicBezTo>
                    <a:pt x="367040" y="430393"/>
                    <a:pt x="338509" y="428262"/>
                    <a:pt x="310564" y="423613"/>
                  </a:cubicBezTo>
                  <a:cubicBezTo>
                    <a:pt x="283592" y="419060"/>
                    <a:pt x="257204" y="412183"/>
                    <a:pt x="232666" y="401238"/>
                  </a:cubicBezTo>
                  <a:cubicBezTo>
                    <a:pt x="158079" y="368306"/>
                    <a:pt x="83784" y="295370"/>
                    <a:pt x="56617" y="215461"/>
                  </a:cubicBezTo>
                  <a:cubicBezTo>
                    <a:pt x="38798" y="162963"/>
                    <a:pt x="41817" y="107366"/>
                    <a:pt x="81544" y="59226"/>
                  </a:cubicBezTo>
                  <a:cubicBezTo>
                    <a:pt x="89140" y="50219"/>
                    <a:pt x="87971" y="36658"/>
                    <a:pt x="78915" y="29103"/>
                  </a:cubicBezTo>
                  <a:cubicBezTo>
                    <a:pt x="69763" y="21451"/>
                    <a:pt x="56228" y="22614"/>
                    <a:pt x="48535" y="31718"/>
                  </a:cubicBezTo>
                  <a:cubicBezTo>
                    <a:pt x="-3558" y="91868"/>
                    <a:pt x="-9790" y="162673"/>
                    <a:pt x="11340" y="230087"/>
                  </a:cubicBezTo>
                  <a:cubicBezTo>
                    <a:pt x="40648" y="323363"/>
                    <a:pt x="124875" y="409762"/>
                    <a:pt x="210368" y="449765"/>
                  </a:cubicBezTo>
                  <a:cubicBezTo>
                    <a:pt x="233251" y="460322"/>
                    <a:pt x="257594" y="468071"/>
                    <a:pt x="282618" y="473689"/>
                  </a:cubicBezTo>
                  <a:cubicBezTo>
                    <a:pt x="318549" y="481825"/>
                    <a:pt x="355939" y="485506"/>
                    <a:pt x="391967" y="487540"/>
                  </a:cubicBezTo>
                  <a:cubicBezTo>
                    <a:pt x="487002" y="492480"/>
                    <a:pt x="579798" y="479985"/>
                    <a:pt x="668406" y="453155"/>
                  </a:cubicBezTo>
                  <a:cubicBezTo>
                    <a:pt x="756626" y="426422"/>
                    <a:pt x="840561" y="385450"/>
                    <a:pt x="918945" y="335373"/>
                  </a:cubicBezTo>
                  <a:cubicBezTo>
                    <a:pt x="985742" y="292368"/>
                    <a:pt x="1046405" y="240645"/>
                    <a:pt x="1112716" y="197252"/>
                  </a:cubicBezTo>
                  <a:cubicBezTo>
                    <a:pt x="1139883" y="179332"/>
                    <a:pt x="1167926" y="162866"/>
                    <a:pt x="1198014" y="149209"/>
                  </a:cubicBezTo>
                  <a:cubicBezTo>
                    <a:pt x="1236086" y="131871"/>
                    <a:pt x="1275230" y="117827"/>
                    <a:pt x="1315250" y="107172"/>
                  </a:cubicBezTo>
                  <a:cubicBezTo>
                    <a:pt x="1355270" y="96517"/>
                    <a:pt x="1396264" y="89253"/>
                    <a:pt x="1438134" y="85669"/>
                  </a:cubicBezTo>
                  <a:cubicBezTo>
                    <a:pt x="1450792" y="84604"/>
                    <a:pt x="1466079" y="85379"/>
                    <a:pt x="1482146" y="86347"/>
                  </a:cubicBezTo>
                  <a:cubicBezTo>
                    <a:pt x="1506781" y="97292"/>
                    <a:pt x="1527813" y="110950"/>
                    <a:pt x="1546412" y="127125"/>
                  </a:cubicBezTo>
                  <a:cubicBezTo>
                    <a:pt x="1554396" y="134099"/>
                    <a:pt x="1561893" y="141654"/>
                    <a:pt x="1569294" y="149500"/>
                  </a:cubicBezTo>
                  <a:cubicBezTo>
                    <a:pt x="1580102" y="160929"/>
                    <a:pt x="1590813" y="173037"/>
                    <a:pt x="1600258" y="187275"/>
                  </a:cubicBezTo>
                  <a:cubicBezTo>
                    <a:pt x="1605321" y="194443"/>
                    <a:pt x="1609996" y="202095"/>
                    <a:pt x="1614280" y="209940"/>
                  </a:cubicBezTo>
                  <a:cubicBezTo>
                    <a:pt x="1618856" y="218173"/>
                    <a:pt x="1623140" y="226503"/>
                    <a:pt x="1627035" y="234833"/>
                  </a:cubicBezTo>
                  <a:lnTo>
                    <a:pt x="1635799" y="253043"/>
                  </a:lnTo>
                  <a:cubicBezTo>
                    <a:pt x="1635994" y="253527"/>
                    <a:pt x="1636480" y="254205"/>
                    <a:pt x="1637065" y="254980"/>
                  </a:cubicBezTo>
                  <a:cubicBezTo>
                    <a:pt x="1637357" y="254205"/>
                    <a:pt x="1637649" y="253333"/>
                    <a:pt x="1637941" y="252558"/>
                  </a:cubicBezTo>
                  <a:cubicBezTo>
                    <a:pt x="1637746" y="253624"/>
                    <a:pt x="1637746" y="254689"/>
                    <a:pt x="1637746" y="255755"/>
                  </a:cubicBezTo>
                  <a:cubicBezTo>
                    <a:pt x="1639012" y="257401"/>
                    <a:pt x="1640181" y="259145"/>
                    <a:pt x="1638915" y="259629"/>
                  </a:cubicBezTo>
                  <a:cubicBezTo>
                    <a:pt x="1638623" y="259726"/>
                    <a:pt x="1638428" y="259823"/>
                    <a:pt x="1638233" y="259823"/>
                  </a:cubicBezTo>
                  <a:cubicBezTo>
                    <a:pt x="1639304" y="264763"/>
                    <a:pt x="1642128" y="269315"/>
                    <a:pt x="1646608" y="272318"/>
                  </a:cubicBezTo>
                  <a:cubicBezTo>
                    <a:pt x="1654105" y="278517"/>
                    <a:pt x="1660921" y="276289"/>
                    <a:pt x="1664718" y="275514"/>
                  </a:cubicBezTo>
                  <a:cubicBezTo>
                    <a:pt x="1671534" y="274255"/>
                    <a:pt x="1676306" y="269121"/>
                    <a:pt x="1679324" y="260695"/>
                  </a:cubicBezTo>
                  <a:cubicBezTo>
                    <a:pt x="1680103" y="258467"/>
                    <a:pt x="1680103" y="254883"/>
                    <a:pt x="1679519" y="250331"/>
                  </a:cubicBezTo>
                  <a:cubicBezTo>
                    <a:pt x="1679227" y="247715"/>
                    <a:pt x="1677279" y="242194"/>
                    <a:pt x="1676695" y="239676"/>
                  </a:cubicBezTo>
                  <a:lnTo>
                    <a:pt x="1670658" y="218657"/>
                  </a:lnTo>
                  <a:cubicBezTo>
                    <a:pt x="1667153" y="206647"/>
                    <a:pt x="1663063" y="194539"/>
                    <a:pt x="1658194" y="182626"/>
                  </a:cubicBezTo>
                  <a:cubicBezTo>
                    <a:pt x="1654884" y="174490"/>
                    <a:pt x="1650892" y="166547"/>
                    <a:pt x="1646705" y="158895"/>
                  </a:cubicBezTo>
                  <a:cubicBezTo>
                    <a:pt x="1637552" y="142720"/>
                    <a:pt x="1627133" y="128287"/>
                    <a:pt x="1615740" y="115211"/>
                  </a:cubicBezTo>
                  <a:cubicBezTo>
                    <a:pt x="1638136" y="123251"/>
                    <a:pt x="1660434" y="131484"/>
                    <a:pt x="1682148" y="140589"/>
                  </a:cubicBezTo>
                  <a:lnTo>
                    <a:pt x="1731614" y="160832"/>
                  </a:lnTo>
                  <a:cubicBezTo>
                    <a:pt x="1731905" y="160929"/>
                    <a:pt x="1734827" y="161317"/>
                    <a:pt x="1737748" y="161995"/>
                  </a:cubicBezTo>
                  <a:cubicBezTo>
                    <a:pt x="1739111" y="167709"/>
                    <a:pt x="1741059" y="171196"/>
                    <a:pt x="1743785" y="165772"/>
                  </a:cubicBezTo>
                  <a:cubicBezTo>
                    <a:pt x="1742616" y="164900"/>
                    <a:pt x="1741448" y="163835"/>
                    <a:pt x="1740474" y="162769"/>
                  </a:cubicBezTo>
                  <a:lnTo>
                    <a:pt x="1739695" y="162479"/>
                  </a:lnTo>
                  <a:cubicBezTo>
                    <a:pt x="1739305" y="162382"/>
                    <a:pt x="1738916" y="162285"/>
                    <a:pt x="1738527" y="162188"/>
                  </a:cubicBezTo>
                  <a:lnTo>
                    <a:pt x="1737358" y="160445"/>
                  </a:lnTo>
                  <a:cubicBezTo>
                    <a:pt x="1737261" y="159670"/>
                    <a:pt x="1737066" y="158798"/>
                    <a:pt x="1736871" y="158023"/>
                  </a:cubicBezTo>
                  <a:lnTo>
                    <a:pt x="1736774" y="156958"/>
                  </a:lnTo>
                  <a:cubicBezTo>
                    <a:pt x="1737650" y="159089"/>
                    <a:pt x="1738916" y="161026"/>
                    <a:pt x="1740474" y="162769"/>
                  </a:cubicBezTo>
                  <a:cubicBezTo>
                    <a:pt x="1742811" y="163447"/>
                    <a:pt x="1744466" y="164513"/>
                    <a:pt x="1743882" y="165772"/>
                  </a:cubicBezTo>
                  <a:lnTo>
                    <a:pt x="1743785" y="165772"/>
                  </a:lnTo>
                  <a:cubicBezTo>
                    <a:pt x="1746024" y="167322"/>
                    <a:pt x="1748653" y="168484"/>
                    <a:pt x="1751477" y="169065"/>
                  </a:cubicBezTo>
                  <a:cubicBezTo>
                    <a:pt x="1762577" y="171487"/>
                    <a:pt x="1773581" y="164416"/>
                    <a:pt x="1775917" y="153277"/>
                  </a:cubicBezTo>
                  <a:cubicBezTo>
                    <a:pt x="1776599" y="151049"/>
                    <a:pt x="1777475" y="139039"/>
                    <a:pt x="1765206" y="130418"/>
                  </a:cubicBezTo>
                  <a:cubicBezTo>
                    <a:pt x="1761896" y="127997"/>
                    <a:pt x="1752645" y="122766"/>
                    <a:pt x="1752062" y="122379"/>
                  </a:cubicBezTo>
                  <a:lnTo>
                    <a:pt x="1704251" y="94193"/>
                  </a:lnTo>
                  <a:cubicBezTo>
                    <a:pt x="1688185" y="85766"/>
                    <a:pt x="1671534" y="77824"/>
                    <a:pt x="1654787" y="70172"/>
                  </a:cubicBezTo>
                  <a:cubicBezTo>
                    <a:pt x="1656539" y="69881"/>
                    <a:pt x="1658292" y="69590"/>
                    <a:pt x="1660142" y="69300"/>
                  </a:cubicBezTo>
                  <a:cubicBezTo>
                    <a:pt x="1671437" y="67169"/>
                    <a:pt x="1682732" y="64941"/>
                    <a:pt x="1694028" y="62520"/>
                  </a:cubicBezTo>
                  <a:cubicBezTo>
                    <a:pt x="1716228" y="57677"/>
                    <a:pt x="1738234" y="52349"/>
                    <a:pt x="1760727" y="48572"/>
                  </a:cubicBezTo>
                  <a:cubicBezTo>
                    <a:pt x="1771925" y="46635"/>
                    <a:pt x="1782928" y="44698"/>
                    <a:pt x="1794224" y="43341"/>
                  </a:cubicBezTo>
                  <a:cubicBezTo>
                    <a:pt x="1806103" y="42954"/>
                    <a:pt x="1815451" y="33074"/>
                    <a:pt x="1815061" y="21257"/>
                  </a:cubicBezTo>
                  <a:cubicBezTo>
                    <a:pt x="1814672" y="9441"/>
                    <a:pt x="1804643" y="142"/>
                    <a:pt x="1792763" y="529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3" name="Google Shape;3313;p37"/>
            <p:cNvSpPr/>
            <p:nvPr/>
          </p:nvSpPr>
          <p:spPr>
            <a:xfrm rot="-5400000">
              <a:off x="8410493" y="1214552"/>
              <a:ext cx="177780" cy="179354"/>
            </a:xfrm>
            <a:custGeom>
              <a:avLst/>
              <a:gdLst/>
              <a:ahLst/>
              <a:cxnLst/>
              <a:rect l="l" t="t" r="r" b="b"/>
              <a:pathLst>
                <a:path w="355559" h="358708" extrusionOk="0">
                  <a:moveTo>
                    <a:pt x="131182" y="357899"/>
                  </a:moveTo>
                  <a:cubicBezTo>
                    <a:pt x="73732" y="360224"/>
                    <a:pt x="-4653" y="362064"/>
                    <a:pt x="216" y="294940"/>
                  </a:cubicBezTo>
                  <a:cubicBezTo>
                    <a:pt x="2066" y="268497"/>
                    <a:pt x="26701" y="252031"/>
                    <a:pt x="29720" y="228397"/>
                  </a:cubicBezTo>
                  <a:cubicBezTo>
                    <a:pt x="33128" y="201858"/>
                    <a:pt x="9174" y="174447"/>
                    <a:pt x="23585" y="148198"/>
                  </a:cubicBezTo>
                  <a:cubicBezTo>
                    <a:pt x="44910" y="109260"/>
                    <a:pt x="106449" y="122142"/>
                    <a:pt x="137316" y="97540"/>
                  </a:cubicBezTo>
                  <a:cubicBezTo>
                    <a:pt x="166138" y="74391"/>
                    <a:pt x="158933" y="30804"/>
                    <a:pt x="195934" y="9591"/>
                  </a:cubicBezTo>
                  <a:cubicBezTo>
                    <a:pt x="215117" y="-1451"/>
                    <a:pt x="240823" y="-4647"/>
                    <a:pt x="259518" y="9107"/>
                  </a:cubicBezTo>
                  <a:cubicBezTo>
                    <a:pt x="308691" y="45139"/>
                    <a:pt x="372664" y="239536"/>
                    <a:pt x="351340" y="297652"/>
                  </a:cubicBezTo>
                  <a:cubicBezTo>
                    <a:pt x="329919" y="355768"/>
                    <a:pt x="175194" y="356059"/>
                    <a:pt x="131182" y="357899"/>
                  </a:cubicBezTo>
                  <a:lnTo>
                    <a:pt x="131182" y="357899"/>
                  </a:lnTo>
                  <a:close/>
                </a:path>
              </a:pathLst>
            </a:custGeom>
            <a:solidFill>
              <a:srgbClr val="1C3B3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4" name="Google Shape;3314;p37"/>
            <p:cNvSpPr/>
            <p:nvPr/>
          </p:nvSpPr>
          <p:spPr>
            <a:xfrm rot="-5400000">
              <a:off x="8259495" y="1031901"/>
              <a:ext cx="528285" cy="136612"/>
            </a:xfrm>
            <a:custGeom>
              <a:avLst/>
              <a:gdLst/>
              <a:ahLst/>
              <a:cxnLst/>
              <a:rect l="l" t="t" r="r" b="b"/>
              <a:pathLst>
                <a:path w="1056570" h="273223" extrusionOk="0">
                  <a:moveTo>
                    <a:pt x="1023897" y="187998"/>
                  </a:moveTo>
                  <a:cubicBezTo>
                    <a:pt x="1024482" y="188385"/>
                    <a:pt x="1024968" y="188773"/>
                    <a:pt x="1025553" y="189063"/>
                  </a:cubicBezTo>
                  <a:cubicBezTo>
                    <a:pt x="1024871" y="189935"/>
                    <a:pt x="1023702" y="189160"/>
                    <a:pt x="1022534" y="187804"/>
                  </a:cubicBezTo>
                  <a:lnTo>
                    <a:pt x="1023897" y="187998"/>
                  </a:lnTo>
                  <a:close/>
                  <a:moveTo>
                    <a:pt x="1033829" y="147704"/>
                  </a:moveTo>
                  <a:cubicBezTo>
                    <a:pt x="1015134" y="143346"/>
                    <a:pt x="964792" y="144120"/>
                    <a:pt x="959826" y="144217"/>
                  </a:cubicBezTo>
                  <a:cubicBezTo>
                    <a:pt x="932368" y="144798"/>
                    <a:pt x="905785" y="148285"/>
                    <a:pt x="879495" y="153419"/>
                  </a:cubicBezTo>
                  <a:cubicBezTo>
                    <a:pt x="820973" y="164848"/>
                    <a:pt x="764693" y="184705"/>
                    <a:pt x="705490" y="195747"/>
                  </a:cubicBezTo>
                  <a:cubicBezTo>
                    <a:pt x="649014" y="206789"/>
                    <a:pt x="582509" y="214053"/>
                    <a:pt x="514154" y="215119"/>
                  </a:cubicBezTo>
                  <a:cubicBezTo>
                    <a:pt x="455536" y="215990"/>
                    <a:pt x="395847" y="211341"/>
                    <a:pt x="339565" y="199137"/>
                  </a:cubicBezTo>
                  <a:cubicBezTo>
                    <a:pt x="322136" y="183930"/>
                    <a:pt x="307043" y="166979"/>
                    <a:pt x="292437" y="149545"/>
                  </a:cubicBezTo>
                  <a:cubicBezTo>
                    <a:pt x="282408" y="137534"/>
                    <a:pt x="273060" y="125136"/>
                    <a:pt x="263713" y="112641"/>
                  </a:cubicBezTo>
                  <a:cubicBezTo>
                    <a:pt x="251833" y="96950"/>
                    <a:pt x="240051" y="81258"/>
                    <a:pt x="229535" y="64695"/>
                  </a:cubicBezTo>
                  <a:cubicBezTo>
                    <a:pt x="218727" y="47745"/>
                    <a:pt x="208308" y="30891"/>
                    <a:pt x="199253" y="12972"/>
                  </a:cubicBezTo>
                  <a:cubicBezTo>
                    <a:pt x="195065" y="2415"/>
                    <a:pt x="183089" y="-2719"/>
                    <a:pt x="172475" y="1446"/>
                  </a:cubicBezTo>
                  <a:cubicBezTo>
                    <a:pt x="161959" y="5708"/>
                    <a:pt x="156701" y="17622"/>
                    <a:pt x="160985" y="28179"/>
                  </a:cubicBezTo>
                  <a:cubicBezTo>
                    <a:pt x="167314" y="49101"/>
                    <a:pt x="174714" y="69538"/>
                    <a:pt x="183867" y="89395"/>
                  </a:cubicBezTo>
                  <a:cubicBezTo>
                    <a:pt x="193215" y="109445"/>
                    <a:pt x="203829" y="128913"/>
                    <a:pt x="216779" y="146832"/>
                  </a:cubicBezTo>
                  <a:cubicBezTo>
                    <a:pt x="217072" y="147220"/>
                    <a:pt x="217558" y="147607"/>
                    <a:pt x="217850" y="147995"/>
                  </a:cubicBezTo>
                  <a:cubicBezTo>
                    <a:pt x="216682" y="147220"/>
                    <a:pt x="215416" y="146445"/>
                    <a:pt x="214248" y="145670"/>
                  </a:cubicBezTo>
                  <a:cubicBezTo>
                    <a:pt x="196331" y="133660"/>
                    <a:pt x="177636" y="122133"/>
                    <a:pt x="159038" y="109541"/>
                  </a:cubicBezTo>
                  <a:cubicBezTo>
                    <a:pt x="146379" y="96853"/>
                    <a:pt x="134403" y="83292"/>
                    <a:pt x="124276" y="67698"/>
                  </a:cubicBezTo>
                  <a:cubicBezTo>
                    <a:pt x="118044" y="57625"/>
                    <a:pt x="104802" y="54428"/>
                    <a:pt x="94674" y="60530"/>
                  </a:cubicBezTo>
                  <a:cubicBezTo>
                    <a:pt x="94285" y="60821"/>
                    <a:pt x="94285" y="61402"/>
                    <a:pt x="93896" y="61693"/>
                  </a:cubicBezTo>
                  <a:cubicBezTo>
                    <a:pt x="90779" y="59659"/>
                    <a:pt x="87761" y="57818"/>
                    <a:pt x="84645" y="56753"/>
                  </a:cubicBezTo>
                  <a:cubicBezTo>
                    <a:pt x="74032" y="52588"/>
                    <a:pt x="62055" y="57722"/>
                    <a:pt x="57868" y="68279"/>
                  </a:cubicBezTo>
                  <a:cubicBezTo>
                    <a:pt x="53681" y="78546"/>
                    <a:pt x="58549" y="90170"/>
                    <a:pt x="68676" y="94528"/>
                  </a:cubicBezTo>
                  <a:lnTo>
                    <a:pt x="69357" y="94916"/>
                  </a:lnTo>
                  <a:cubicBezTo>
                    <a:pt x="69260" y="94819"/>
                    <a:pt x="69163" y="94819"/>
                    <a:pt x="69066" y="94819"/>
                  </a:cubicBezTo>
                  <a:cubicBezTo>
                    <a:pt x="70137" y="94722"/>
                    <a:pt x="71403" y="98403"/>
                    <a:pt x="72669" y="100049"/>
                  </a:cubicBezTo>
                  <a:cubicBezTo>
                    <a:pt x="75979" y="104214"/>
                    <a:pt x="79290" y="108379"/>
                    <a:pt x="82114" y="111285"/>
                  </a:cubicBezTo>
                  <a:cubicBezTo>
                    <a:pt x="90293" y="119421"/>
                    <a:pt x="98472" y="127364"/>
                    <a:pt x="107041" y="135209"/>
                  </a:cubicBezTo>
                  <a:cubicBezTo>
                    <a:pt x="112786" y="140440"/>
                    <a:pt x="118726" y="145380"/>
                    <a:pt x="124665" y="150416"/>
                  </a:cubicBezTo>
                  <a:cubicBezTo>
                    <a:pt x="138200" y="161361"/>
                    <a:pt x="151248" y="172307"/>
                    <a:pt x="164880" y="182089"/>
                  </a:cubicBezTo>
                  <a:cubicBezTo>
                    <a:pt x="165269" y="182380"/>
                    <a:pt x="165756" y="182574"/>
                    <a:pt x="166146" y="182864"/>
                  </a:cubicBezTo>
                  <a:cubicBezTo>
                    <a:pt x="147158" y="180830"/>
                    <a:pt x="128268" y="179087"/>
                    <a:pt x="109475" y="176762"/>
                  </a:cubicBezTo>
                  <a:cubicBezTo>
                    <a:pt x="81919" y="173372"/>
                    <a:pt x="54558" y="169982"/>
                    <a:pt x="26612" y="165236"/>
                  </a:cubicBezTo>
                  <a:cubicBezTo>
                    <a:pt x="15024" y="162427"/>
                    <a:pt x="3437" y="169498"/>
                    <a:pt x="613" y="181024"/>
                  </a:cubicBezTo>
                  <a:cubicBezTo>
                    <a:pt x="-2210" y="192453"/>
                    <a:pt x="4995" y="204077"/>
                    <a:pt x="16484" y="206885"/>
                  </a:cubicBezTo>
                  <a:cubicBezTo>
                    <a:pt x="41704" y="214731"/>
                    <a:pt x="66436" y="222092"/>
                    <a:pt x="91656" y="228098"/>
                  </a:cubicBezTo>
                  <a:cubicBezTo>
                    <a:pt x="108697" y="232166"/>
                    <a:pt x="125834" y="235750"/>
                    <a:pt x="143166" y="238365"/>
                  </a:cubicBezTo>
                  <a:cubicBezTo>
                    <a:pt x="157577" y="240496"/>
                    <a:pt x="172085" y="241949"/>
                    <a:pt x="186788" y="242820"/>
                  </a:cubicBezTo>
                  <a:cubicBezTo>
                    <a:pt x="201394" y="243692"/>
                    <a:pt x="216000" y="243692"/>
                    <a:pt x="230801" y="243498"/>
                  </a:cubicBezTo>
                  <a:lnTo>
                    <a:pt x="283090" y="242433"/>
                  </a:lnTo>
                  <a:cubicBezTo>
                    <a:pt x="290879" y="245145"/>
                    <a:pt x="298183" y="248245"/>
                    <a:pt x="306265" y="250569"/>
                  </a:cubicBezTo>
                  <a:cubicBezTo>
                    <a:pt x="310841" y="252216"/>
                    <a:pt x="315222" y="251828"/>
                    <a:pt x="319312" y="250375"/>
                  </a:cubicBezTo>
                  <a:cubicBezTo>
                    <a:pt x="381727" y="266938"/>
                    <a:pt x="449109" y="274106"/>
                    <a:pt x="515127" y="273137"/>
                  </a:cubicBezTo>
                  <a:cubicBezTo>
                    <a:pt x="587183" y="272072"/>
                    <a:pt x="657193" y="261805"/>
                    <a:pt x="716591" y="249019"/>
                  </a:cubicBezTo>
                  <a:cubicBezTo>
                    <a:pt x="775501" y="235750"/>
                    <a:pt x="831392" y="213956"/>
                    <a:pt x="889718" y="200202"/>
                  </a:cubicBezTo>
                  <a:cubicBezTo>
                    <a:pt x="913185" y="194584"/>
                    <a:pt x="937041" y="190322"/>
                    <a:pt x="961676" y="188773"/>
                  </a:cubicBezTo>
                  <a:cubicBezTo>
                    <a:pt x="965766" y="188482"/>
                    <a:pt x="1004812" y="185479"/>
                    <a:pt x="1022534" y="187804"/>
                  </a:cubicBezTo>
                  <a:cubicBezTo>
                    <a:pt x="1021658" y="186836"/>
                    <a:pt x="1020781" y="185576"/>
                    <a:pt x="1020099" y="184511"/>
                  </a:cubicBezTo>
                  <a:cubicBezTo>
                    <a:pt x="1021170" y="185867"/>
                    <a:pt x="1022534" y="187029"/>
                    <a:pt x="1023897" y="187998"/>
                  </a:cubicBezTo>
                  <a:lnTo>
                    <a:pt x="1025065" y="188192"/>
                  </a:lnTo>
                  <a:cubicBezTo>
                    <a:pt x="1025357" y="188288"/>
                    <a:pt x="1025942" y="188095"/>
                    <a:pt x="1025845" y="188385"/>
                  </a:cubicBezTo>
                  <a:cubicBezTo>
                    <a:pt x="1025747" y="188676"/>
                    <a:pt x="1025650" y="188870"/>
                    <a:pt x="1025553" y="189063"/>
                  </a:cubicBezTo>
                  <a:cubicBezTo>
                    <a:pt x="1029447" y="191388"/>
                    <a:pt x="1034219" y="192356"/>
                    <a:pt x="1039087" y="191678"/>
                  </a:cubicBezTo>
                  <a:cubicBezTo>
                    <a:pt x="1050382" y="189935"/>
                    <a:pt x="1058075" y="179474"/>
                    <a:pt x="1056322" y="168238"/>
                  </a:cubicBezTo>
                  <a:cubicBezTo>
                    <a:pt x="1055543" y="162136"/>
                    <a:pt x="1049798" y="151579"/>
                    <a:pt x="1033829" y="147704"/>
                  </a:cubicBezTo>
                  <a:close/>
                  <a:moveTo>
                    <a:pt x="68482" y="94722"/>
                  </a:moveTo>
                  <a:cubicBezTo>
                    <a:pt x="68384" y="94819"/>
                    <a:pt x="68774" y="94819"/>
                    <a:pt x="69066" y="94819"/>
                  </a:cubicBezTo>
                  <a:cubicBezTo>
                    <a:pt x="68968" y="94819"/>
                    <a:pt x="68774" y="94431"/>
                    <a:pt x="68676" y="94528"/>
                  </a:cubicBezTo>
                  <a:lnTo>
                    <a:pt x="68482" y="94722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5" name="Google Shape;3315;p37"/>
            <p:cNvSpPr/>
            <p:nvPr/>
          </p:nvSpPr>
          <p:spPr>
            <a:xfrm rot="-5400000">
              <a:off x="8557538" y="96829"/>
              <a:ext cx="221132" cy="225247"/>
            </a:xfrm>
            <a:custGeom>
              <a:avLst/>
              <a:gdLst/>
              <a:ahLst/>
              <a:cxnLst/>
              <a:rect l="l" t="t" r="r" b="b"/>
              <a:pathLst>
                <a:path w="442264" h="450494" extrusionOk="0">
                  <a:moveTo>
                    <a:pt x="442264" y="392960"/>
                  </a:moveTo>
                  <a:cubicBezTo>
                    <a:pt x="442264" y="424730"/>
                    <a:pt x="416558" y="450494"/>
                    <a:pt x="384814" y="450494"/>
                  </a:cubicBezTo>
                  <a:cubicBezTo>
                    <a:pt x="353071" y="450494"/>
                    <a:pt x="327365" y="424730"/>
                    <a:pt x="327365" y="392960"/>
                  </a:cubicBezTo>
                  <a:cubicBezTo>
                    <a:pt x="327365" y="361190"/>
                    <a:pt x="353071" y="335328"/>
                    <a:pt x="384814" y="335328"/>
                  </a:cubicBezTo>
                  <a:cubicBezTo>
                    <a:pt x="416558" y="335328"/>
                    <a:pt x="442264" y="361190"/>
                    <a:pt x="442264" y="392960"/>
                  </a:cubicBezTo>
                  <a:close/>
                  <a:moveTo>
                    <a:pt x="193088" y="218903"/>
                  </a:moveTo>
                  <a:cubicBezTo>
                    <a:pt x="160372" y="218903"/>
                    <a:pt x="133789" y="244861"/>
                    <a:pt x="133789" y="276922"/>
                  </a:cubicBezTo>
                  <a:cubicBezTo>
                    <a:pt x="133789" y="308886"/>
                    <a:pt x="160372" y="334844"/>
                    <a:pt x="193088" y="334844"/>
                  </a:cubicBezTo>
                  <a:cubicBezTo>
                    <a:pt x="225806" y="334844"/>
                    <a:pt x="252388" y="308886"/>
                    <a:pt x="252388" y="276922"/>
                  </a:cubicBezTo>
                  <a:cubicBezTo>
                    <a:pt x="252388" y="244861"/>
                    <a:pt x="225806" y="218903"/>
                    <a:pt x="193088" y="218903"/>
                  </a:cubicBezTo>
                  <a:close/>
                  <a:moveTo>
                    <a:pt x="56378" y="0"/>
                  </a:moveTo>
                  <a:cubicBezTo>
                    <a:pt x="25219" y="0"/>
                    <a:pt x="0" y="24796"/>
                    <a:pt x="0" y="55307"/>
                  </a:cubicBezTo>
                  <a:cubicBezTo>
                    <a:pt x="0" y="85915"/>
                    <a:pt x="25219" y="110711"/>
                    <a:pt x="56378" y="110711"/>
                  </a:cubicBezTo>
                  <a:cubicBezTo>
                    <a:pt x="87440" y="110711"/>
                    <a:pt x="112757" y="85915"/>
                    <a:pt x="112757" y="55307"/>
                  </a:cubicBezTo>
                  <a:cubicBezTo>
                    <a:pt x="112757" y="24796"/>
                    <a:pt x="87440" y="0"/>
                    <a:pt x="56378" y="0"/>
                  </a:cubicBez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6" name="Google Shape;3316;p37"/>
            <p:cNvSpPr/>
            <p:nvPr/>
          </p:nvSpPr>
          <p:spPr>
            <a:xfrm rot="-5400000">
              <a:off x="8520639" y="2339585"/>
              <a:ext cx="540555" cy="495596"/>
            </a:xfrm>
            <a:custGeom>
              <a:avLst/>
              <a:gdLst/>
              <a:ahLst/>
              <a:cxnLst/>
              <a:rect l="l" t="t" r="r" b="b"/>
              <a:pathLst>
                <a:path w="1081110" h="991192" extrusionOk="0">
                  <a:moveTo>
                    <a:pt x="802205" y="571206"/>
                  </a:moveTo>
                  <a:cubicBezTo>
                    <a:pt x="923044" y="591740"/>
                    <a:pt x="1074165" y="589997"/>
                    <a:pt x="1080884" y="455071"/>
                  </a:cubicBezTo>
                  <a:cubicBezTo>
                    <a:pt x="1088479" y="303389"/>
                    <a:pt x="903374" y="329638"/>
                    <a:pt x="759458" y="387560"/>
                  </a:cubicBezTo>
                  <a:cubicBezTo>
                    <a:pt x="863354" y="322567"/>
                    <a:pt x="968224" y="226288"/>
                    <a:pt x="887795" y="131753"/>
                  </a:cubicBezTo>
                  <a:cubicBezTo>
                    <a:pt x="805321" y="34894"/>
                    <a:pt x="697530" y="130494"/>
                    <a:pt x="622456" y="246338"/>
                  </a:cubicBezTo>
                  <a:cubicBezTo>
                    <a:pt x="639398" y="110735"/>
                    <a:pt x="613692" y="-32230"/>
                    <a:pt x="470750" y="6417"/>
                  </a:cubicBezTo>
                  <a:cubicBezTo>
                    <a:pt x="347866" y="39737"/>
                    <a:pt x="359746" y="151610"/>
                    <a:pt x="398500" y="250019"/>
                  </a:cubicBezTo>
                  <a:cubicBezTo>
                    <a:pt x="322744" y="162071"/>
                    <a:pt x="218459" y="82452"/>
                    <a:pt x="127221" y="159068"/>
                  </a:cubicBezTo>
                  <a:cubicBezTo>
                    <a:pt x="30920" y="239849"/>
                    <a:pt x="134232" y="332350"/>
                    <a:pt x="259842" y="395309"/>
                  </a:cubicBezTo>
                  <a:cubicBezTo>
                    <a:pt x="125273" y="361408"/>
                    <a:pt x="-14553" y="366251"/>
                    <a:pt x="1221" y="497496"/>
                  </a:cubicBezTo>
                  <a:cubicBezTo>
                    <a:pt x="17775" y="634746"/>
                    <a:pt x="176102" y="625157"/>
                    <a:pt x="297233" y="596680"/>
                  </a:cubicBezTo>
                  <a:cubicBezTo>
                    <a:pt x="179899" y="644432"/>
                    <a:pt x="48447" y="725406"/>
                    <a:pt x="113589" y="834470"/>
                  </a:cubicBezTo>
                  <a:cubicBezTo>
                    <a:pt x="186715" y="957095"/>
                    <a:pt x="335305" y="840379"/>
                    <a:pt x="431801" y="719498"/>
                  </a:cubicBezTo>
                  <a:cubicBezTo>
                    <a:pt x="399668" y="831662"/>
                    <a:pt x="392073" y="975498"/>
                    <a:pt x="556729" y="990124"/>
                  </a:cubicBezTo>
                  <a:cubicBezTo>
                    <a:pt x="736089" y="1006106"/>
                    <a:pt x="719146" y="839604"/>
                    <a:pt x="660041" y="703226"/>
                  </a:cubicBezTo>
                  <a:cubicBezTo>
                    <a:pt x="733460" y="799214"/>
                    <a:pt x="841835" y="897236"/>
                    <a:pt x="941447" y="818779"/>
                  </a:cubicBezTo>
                  <a:cubicBezTo>
                    <a:pt x="1044272" y="737805"/>
                    <a:pt x="932002" y="638039"/>
                    <a:pt x="802205" y="571206"/>
                  </a:cubicBezTo>
                  <a:lnTo>
                    <a:pt x="802205" y="571206"/>
                  </a:lnTo>
                  <a:close/>
                  <a:moveTo>
                    <a:pt x="644462" y="449550"/>
                  </a:moveTo>
                  <a:cubicBezTo>
                    <a:pt x="627908" y="469503"/>
                    <a:pt x="635990" y="492072"/>
                    <a:pt x="644462" y="508731"/>
                  </a:cubicBezTo>
                  <a:cubicBezTo>
                    <a:pt x="577080" y="493428"/>
                    <a:pt x="584870" y="574402"/>
                    <a:pt x="572212" y="565491"/>
                  </a:cubicBezTo>
                  <a:cubicBezTo>
                    <a:pt x="572212" y="565491"/>
                    <a:pt x="574451" y="569947"/>
                    <a:pt x="578638" y="577695"/>
                  </a:cubicBezTo>
                  <a:cubicBezTo>
                    <a:pt x="549621" y="563651"/>
                    <a:pt x="516028" y="578955"/>
                    <a:pt x="498014" y="585057"/>
                  </a:cubicBezTo>
                  <a:cubicBezTo>
                    <a:pt x="483895" y="560648"/>
                    <a:pt x="442122" y="554062"/>
                    <a:pt x="450594" y="547088"/>
                  </a:cubicBezTo>
                  <a:cubicBezTo>
                    <a:pt x="450594" y="547088"/>
                    <a:pt x="444849" y="548444"/>
                    <a:pt x="434917" y="551059"/>
                  </a:cubicBezTo>
                  <a:cubicBezTo>
                    <a:pt x="431314" y="541567"/>
                    <a:pt x="478150" y="490425"/>
                    <a:pt x="427127" y="458655"/>
                  </a:cubicBezTo>
                  <a:cubicBezTo>
                    <a:pt x="427906" y="458849"/>
                    <a:pt x="428685" y="459042"/>
                    <a:pt x="429367" y="459236"/>
                  </a:cubicBezTo>
                  <a:cubicBezTo>
                    <a:pt x="480974" y="472215"/>
                    <a:pt x="490711" y="434053"/>
                    <a:pt x="496553" y="413325"/>
                  </a:cubicBezTo>
                  <a:cubicBezTo>
                    <a:pt x="506388" y="414584"/>
                    <a:pt x="525765" y="421364"/>
                    <a:pt x="544850" y="420008"/>
                  </a:cubicBezTo>
                  <a:cubicBezTo>
                    <a:pt x="551277" y="458655"/>
                    <a:pt x="614276" y="456911"/>
                    <a:pt x="605805" y="466694"/>
                  </a:cubicBezTo>
                  <a:cubicBezTo>
                    <a:pt x="605805" y="466694"/>
                    <a:pt x="620898" y="460592"/>
                    <a:pt x="644462" y="449550"/>
                  </a:cubicBezTo>
                  <a:lnTo>
                    <a:pt x="644462" y="449550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7" name="Google Shape;3317;p37"/>
            <p:cNvSpPr/>
            <p:nvPr/>
          </p:nvSpPr>
          <p:spPr>
            <a:xfrm rot="-5400000">
              <a:off x="8719647" y="2524329"/>
              <a:ext cx="138772" cy="121083"/>
            </a:xfrm>
            <a:custGeom>
              <a:avLst/>
              <a:gdLst/>
              <a:ahLst/>
              <a:cxnLst/>
              <a:rect l="l" t="t" r="r" b="b"/>
              <a:pathLst>
                <a:path w="277544" h="242166" extrusionOk="0">
                  <a:moveTo>
                    <a:pt x="277479" y="117354"/>
                  </a:moveTo>
                  <a:cubicBezTo>
                    <a:pt x="279816" y="184091"/>
                    <a:pt x="219543" y="239979"/>
                    <a:pt x="143008" y="242110"/>
                  </a:cubicBezTo>
                  <a:cubicBezTo>
                    <a:pt x="66474" y="244144"/>
                    <a:pt x="2403" y="191549"/>
                    <a:pt x="66" y="124812"/>
                  </a:cubicBezTo>
                  <a:cubicBezTo>
                    <a:pt x="-2271" y="57979"/>
                    <a:pt x="58002" y="2091"/>
                    <a:pt x="134537" y="57"/>
                  </a:cubicBezTo>
                  <a:cubicBezTo>
                    <a:pt x="211071" y="-1977"/>
                    <a:pt x="275142" y="50521"/>
                    <a:pt x="277479" y="117354"/>
                  </a:cubicBezTo>
                  <a:lnTo>
                    <a:pt x="277479" y="117354"/>
                  </a:lnTo>
                  <a:close/>
                </a:path>
              </a:pathLst>
            </a:custGeom>
            <a:solidFill>
              <a:srgbClr val="EFA593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18" name="Google Shape;3318;p37"/>
          <p:cNvSpPr txBox="1">
            <a:spLocks noGrp="1"/>
          </p:cNvSpPr>
          <p:nvPr>
            <p:ph type="title"/>
          </p:nvPr>
        </p:nvSpPr>
        <p:spPr>
          <a:xfrm>
            <a:off x="514350" y="785650"/>
            <a:ext cx="8115300" cy="53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US" dirty="0"/>
              <a:t>Conclusiones</a:t>
            </a:r>
            <a:endParaRPr dirty="0"/>
          </a:p>
        </p:txBody>
      </p:sp>
      <p:sp>
        <p:nvSpPr>
          <p:cNvPr id="3319" name="Google Shape;3319;p37"/>
          <p:cNvSpPr txBox="1">
            <a:spLocks noGrp="1"/>
          </p:cNvSpPr>
          <p:nvPr>
            <p:ph type="body" idx="1"/>
          </p:nvPr>
        </p:nvSpPr>
        <p:spPr>
          <a:xfrm>
            <a:off x="458497" y="1320205"/>
            <a:ext cx="8115300" cy="265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Se ubica en el mercado de productos de consumo secundario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 Su valor agregado es poder personalizar el producto al gusto del cliente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En un futuro puede generar empleo 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No necesita de una amplia planeación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Es un emprendimiento económico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s-US" sz="1800" dirty="0"/>
              <a:t>Al implementar la tecnológica  se mejora la calidad de servicio para mas personas accedan </a:t>
            </a:r>
            <a:br>
              <a:rPr lang="en" sz="1800" dirty="0"/>
            </a:b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br>
              <a:rPr lang="en" sz="1800" dirty="0"/>
            </a:br>
            <a:endParaRPr sz="1800" dirty="0"/>
          </a:p>
        </p:txBody>
      </p:sp>
      <p:sp>
        <p:nvSpPr>
          <p:cNvPr id="3320" name="Google Shape;3320;p3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B64632-D997-47B5-83EE-E2B88FD91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635" y="181852"/>
            <a:ext cx="1225402" cy="11766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1"/>
          <p:cNvSpPr txBox="1">
            <a:spLocks noGrp="1"/>
          </p:cNvSpPr>
          <p:nvPr>
            <p:ph type="ctrTitle"/>
          </p:nvPr>
        </p:nvSpPr>
        <p:spPr>
          <a:xfrm>
            <a:off x="1814224" y="1686475"/>
            <a:ext cx="5805775" cy="17705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 por su atención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9706610-187C-4D9E-938A-2CD968F2B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705" y="3279972"/>
            <a:ext cx="1225402" cy="11766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loral Drawings Slides">
  <a:themeElements>
    <a:clrScheme name="Custom 347">
      <a:dk1>
        <a:srgbClr val="2E2E2E"/>
      </a:dk1>
      <a:lt1>
        <a:srgbClr val="FFFFFF"/>
      </a:lt1>
      <a:dk2>
        <a:srgbClr val="757575"/>
      </a:dk2>
      <a:lt2>
        <a:srgbClr val="F6F6E9"/>
      </a:lt2>
      <a:accent1>
        <a:srgbClr val="1C3B33"/>
      </a:accent1>
      <a:accent2>
        <a:srgbClr val="295C4E"/>
      </a:accent2>
      <a:accent3>
        <a:srgbClr val="2CB892"/>
      </a:accent3>
      <a:accent4>
        <a:srgbClr val="EFA593"/>
      </a:accent4>
      <a:accent5>
        <a:srgbClr val="D35E42"/>
      </a:accent5>
      <a:accent6>
        <a:srgbClr val="D5D598"/>
      </a:accent6>
      <a:hlink>
        <a:srgbClr val="295C4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306</Words>
  <Application>Microsoft Office PowerPoint</Application>
  <PresentationFormat>Presentación en pantalla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Oxygen Light</vt:lpstr>
      <vt:lpstr>Baguet Script</vt:lpstr>
      <vt:lpstr>Gilda Display</vt:lpstr>
      <vt:lpstr>Calibri</vt:lpstr>
      <vt:lpstr>Arial</vt:lpstr>
      <vt:lpstr>Floral Drawings Slides</vt:lpstr>
      <vt:lpstr>Presentación de PowerPoint</vt:lpstr>
      <vt:lpstr>Tabla de Contenido</vt:lpstr>
      <vt:lpstr>Presentación de PowerPoint</vt:lpstr>
      <vt:lpstr>Materiales para la elaboración</vt:lpstr>
      <vt:lpstr>Presentación de PowerPoint</vt:lpstr>
      <vt:lpstr>Conclusiones</vt:lpstr>
      <vt:lpstr>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SENA</dc:creator>
  <cp:lastModifiedBy>SENA</cp:lastModifiedBy>
  <cp:revision>8</cp:revision>
  <dcterms:modified xsi:type="dcterms:W3CDTF">2023-02-20T21:03:11Z</dcterms:modified>
</cp:coreProperties>
</file>